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14"/>
  </p:notesMasterIdLst>
  <p:sldIdLst>
    <p:sldId id="497" r:id="rId3"/>
    <p:sldId id="498" r:id="rId4"/>
    <p:sldId id="499" r:id="rId5"/>
    <p:sldId id="500" r:id="rId6"/>
    <p:sldId id="382" r:id="rId7"/>
    <p:sldId id="393" r:id="rId8"/>
    <p:sldId id="394" r:id="rId9"/>
    <p:sldId id="397" r:id="rId10"/>
    <p:sldId id="395" r:id="rId11"/>
    <p:sldId id="396" r:id="rId12"/>
    <p:sldId id="398" r:id="rId13"/>
    <p:sldId id="399" r:id="rId14"/>
    <p:sldId id="400" r:id="rId15"/>
    <p:sldId id="401" r:id="rId16"/>
    <p:sldId id="383" r:id="rId17"/>
    <p:sldId id="402" r:id="rId18"/>
    <p:sldId id="403" r:id="rId19"/>
    <p:sldId id="404" r:id="rId20"/>
    <p:sldId id="405" r:id="rId21"/>
    <p:sldId id="406" r:id="rId22"/>
    <p:sldId id="407" r:id="rId23"/>
    <p:sldId id="408" r:id="rId24"/>
    <p:sldId id="409" r:id="rId25"/>
    <p:sldId id="384" r:id="rId26"/>
    <p:sldId id="385" r:id="rId27"/>
    <p:sldId id="410" r:id="rId28"/>
    <p:sldId id="411" r:id="rId29"/>
    <p:sldId id="386" r:id="rId30"/>
    <p:sldId id="412" r:id="rId31"/>
    <p:sldId id="413" r:id="rId32"/>
    <p:sldId id="414" r:id="rId33"/>
    <p:sldId id="415" r:id="rId34"/>
    <p:sldId id="416" r:id="rId35"/>
    <p:sldId id="417" r:id="rId36"/>
    <p:sldId id="418" r:id="rId37"/>
    <p:sldId id="419" r:id="rId38"/>
    <p:sldId id="420" r:id="rId39"/>
    <p:sldId id="421" r:id="rId40"/>
    <p:sldId id="387" r:id="rId41"/>
    <p:sldId id="422" r:id="rId42"/>
    <p:sldId id="423" r:id="rId43"/>
    <p:sldId id="424" r:id="rId44"/>
    <p:sldId id="425" r:id="rId45"/>
    <p:sldId id="426" r:id="rId46"/>
    <p:sldId id="427" r:id="rId47"/>
    <p:sldId id="428" r:id="rId48"/>
    <p:sldId id="429" r:id="rId49"/>
    <p:sldId id="430" r:id="rId50"/>
    <p:sldId id="388" r:id="rId51"/>
    <p:sldId id="431" r:id="rId52"/>
    <p:sldId id="432" r:id="rId53"/>
    <p:sldId id="433" r:id="rId54"/>
    <p:sldId id="434" r:id="rId55"/>
    <p:sldId id="435" r:id="rId56"/>
    <p:sldId id="436" r:id="rId57"/>
    <p:sldId id="389" r:id="rId58"/>
    <p:sldId id="437" r:id="rId59"/>
    <p:sldId id="438" r:id="rId60"/>
    <p:sldId id="439" r:id="rId61"/>
    <p:sldId id="440" r:id="rId62"/>
    <p:sldId id="441" r:id="rId63"/>
    <p:sldId id="442" r:id="rId64"/>
    <p:sldId id="443" r:id="rId65"/>
    <p:sldId id="444" r:id="rId66"/>
    <p:sldId id="445" r:id="rId67"/>
    <p:sldId id="446" r:id="rId68"/>
    <p:sldId id="447" r:id="rId69"/>
    <p:sldId id="448" r:id="rId70"/>
    <p:sldId id="390" r:id="rId71"/>
    <p:sldId id="449" r:id="rId72"/>
    <p:sldId id="450" r:id="rId73"/>
    <p:sldId id="391" r:id="rId74"/>
    <p:sldId id="451" r:id="rId75"/>
    <p:sldId id="464" r:id="rId76"/>
    <p:sldId id="465" r:id="rId77"/>
    <p:sldId id="466" r:id="rId78"/>
    <p:sldId id="467" r:id="rId79"/>
    <p:sldId id="468" r:id="rId80"/>
    <p:sldId id="469" r:id="rId81"/>
    <p:sldId id="470" r:id="rId82"/>
    <p:sldId id="471" r:id="rId83"/>
    <p:sldId id="472" r:id="rId84"/>
    <p:sldId id="473" r:id="rId85"/>
    <p:sldId id="392" r:id="rId86"/>
    <p:sldId id="474" r:id="rId87"/>
    <p:sldId id="475" r:id="rId88"/>
    <p:sldId id="476" r:id="rId89"/>
    <p:sldId id="477" r:id="rId90"/>
    <p:sldId id="478" r:id="rId91"/>
    <p:sldId id="479" r:id="rId92"/>
    <p:sldId id="480" r:id="rId93"/>
    <p:sldId id="481" r:id="rId94"/>
    <p:sldId id="482" r:id="rId95"/>
    <p:sldId id="483" r:id="rId96"/>
    <p:sldId id="452" r:id="rId97"/>
    <p:sldId id="484" r:id="rId98"/>
    <p:sldId id="485" r:id="rId99"/>
    <p:sldId id="486" r:id="rId100"/>
    <p:sldId id="453" r:id="rId101"/>
    <p:sldId id="487" r:id="rId102"/>
    <p:sldId id="488" r:id="rId103"/>
    <p:sldId id="454" r:id="rId104"/>
    <p:sldId id="489" r:id="rId105"/>
    <p:sldId id="490" r:id="rId106"/>
    <p:sldId id="491" r:id="rId107"/>
    <p:sldId id="492" r:id="rId108"/>
    <p:sldId id="493" r:id="rId109"/>
    <p:sldId id="494" r:id="rId110"/>
    <p:sldId id="495" r:id="rId111"/>
    <p:sldId id="496" r:id="rId112"/>
    <p:sldId id="455" r:id="rId113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theme" Target="theme/theme1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tableStyles" Target="tableStyle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presProps" Target="pres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viewProps" Target="view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35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1022 453,'-19'24,"1"0,1 2,1 0,2 1,0 0,2 1,1 1,1 0,2 0,0 1,3 0,-1 7,-29 106,23-107,1-5,1 1,2 0,1 0,1 1,2 0,1 0,2 16,1-46,1 0,-1-1,1 1,-1-1,1 1,0-1,0 1,0-1,0 1,0-1,1 0,-1 0,1 1,0-1,-1 0,1 0,0-1,0 1,0 0,0-1,1 1,-1-1,0 0,1 0,-1 0,1 0,-1 0,1 0,-1 0,1-1,-1 0,91 2,-71-3,179-4,-122-27,-64 22</inkml:trace>
  <inkml:trace contextRef="#ctx0" brushRef="#br0" timeOffset="382.884">2066 453,'-18'9,"1"1,0 0,0 2,1 0,0 0,1 2,0 0,1 0,1 2,1 0,0 0,1 1,0 0,-3 11,12-23,1 0,0 0,0 0,1 1,0-1,0 0,0 0,0 0,1 1,0-1,0 0,0 0,0 0,1 0,0 0,0 0,1-1,-1 1,1-1,0 1,0-1,0 0,1 0,-1 0,1-1,0 1,0-1,1 0,-1 0,3 1,2 2,-1-1,1-1,0 0,0 0,1 0,-1-1,1-1,-1 1,1-2,0 1,0-1,0-1,0 0,0 0,9-2,-3-3,-1-2,1 1,-1-2,0 0,0-1,-1 0,-1-1,1 0,-2-2,1 1,-1-1,-1-1,-1 0,1-1,-2 0,0 0,-1-1,0 0,-1-1,-1 0,2-8,-6 15,1 0,-1 0,-1 0,0-1,0 1,-1 0,0-1,0 1,-1-1,-1 1,1 0,-2 0,1 0,-1 0,0 0,-1 0,0 1,-1-1,1 1,-2 0,1 1,-1-1,0 1,0 0,-1 1,0-1,-1 1,1 1,-1 0,0 0,0 0,-1 0,3 3,-1 0,1 1,0 0,-1 0,1 0,-1 1,1-1,-1 2,1-1,0 1,-1 0,1 0,-1 1,1-1,0 2,0-1,0 0,0 1,1 0,-1 1,1-1,-4 4,-16 10</inkml:trace>
  <inkml:trace contextRef="#ctx0" brushRef="#br0" timeOffset="1112.722">2207 819,'-11'-3,"-1"0,0 2,0-1,0 2,0-1,0 2,0-1,0 2,0 0,0 0,0 1,1 0,-1 1,1 1,0 0,0 0,1 1,-1 0,1 1,0 0,1 0,0 1,0 1,1 0,0 0,1 0,-1 1,2 0,0 0,0 1,0 0,2 0,-1 0,1 0,-1 7,3-5,-1 0,1-1,1 1,0 0,1 0,1 0,0 0,0 0,1 0,1-1,0 1,1-1,0 1,1-1,1 0,0-1,0 0,1 0,0 0,1-1,0 0,1 0,2 1,-2-3,1 0,0-1,1 0,0 0,0-1,0-1,1 0,-1 0,1-2,1 1,-1-1,0-1,1 0,-1-1,1 0,-1-1,1 0,-1-1,1-1,-1 0,0-1,1 0,-1 0,-1-1,1-1,0 0,-1-1,0 0,9-7,-8 6,1-1,-1-1,0 0,-1-1,0 0,0 0,-1-1,-1 0,0-1,0 0,-1-1,-1 0,0 0,-1-1,0 1,-1-1,-1 0,0-1,-1 1,0-1,-1 0,-1 1,0-1,-1 0,-1 0,0 0,-1 0,-1 1,0-1,-1 1,0 0,-3-5,-3 3,-1 1,0 1,-1-1,0 2,-1 0,-1 0,0 1,0 1,-1 0,-1 1,0 1,0 0,-1 2,0 0,0 0,-1 2,-11-3,-3 2</inkml:trace>
  <inkml:trace contextRef="#ctx0" brushRef="#br0" timeOffset="2213.461">2885 1,'-12'34,"1"0,2 1,1 0,2 1,2 0,1 0,2 0,1 0,2 0,2 0,1 0,6 22,17 96,5 142,-5 102,-27-375,0-20,0 1,0 0,0 0,-1 0,1-1,-1 1,0 0,0 0,-1 0,1 0,-1 0,1-1,-1 1,0 0,-1-1,1 1,-1 0,1-1,-1 0,0 1,-1-1,1 0,0 0,-1 0,0 0,1-1,-1 1,0-1,0 1,-1-1,1 0,0 0,-1-1,1 1,-1-1,0 1,-218-4,-196 27,-1009 110,862-80,326-32,226-16,38-11,-17-2,0 0,0 0,-1-1,0 0,0-1,0 1,-1-1,0-1,-1 1,0-1,0 0,-1 0,0-1,0 1,-1-1,-1 0,0 0,0 1,0-2,-2 1,1 0,-1-5,3-8,68-475,-58 384,4 1,5 0,6 2,3 1,6 1,50-101,-84 205,-1-1,1 1,0 0,1 0,-1 0,1 1,0-1,0 1,1 0,-1 0,1 1,0-1,0 1,0 0,0 0,0 1,1-1,-1 1,1 0,0 1,0 0,-1 0,1 0,0 0,0 1,4 0,469 30,157 38,-620-66,263 34,2-12,20-12,-2-23,37-18,-223 19,22-6,-87 9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5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179 602,'-16'9,"0"1,1 1,1 1,0 0,0 1,1 0,1 1,0 0,1 1,1 0,0 1,-5 12,14-25,0 0,0 0,0 0,0 0,1 0,-1 0,1 0,0 0,0 0,0 0,0 0,1 0,-1 0,1 0,-1-1,1 1,0 0,0 0,1 0,-1-1,1 1,-1-1,1 1,0-1,0 1,0-1,0 0,0 0,0 0,1 0,-1-1,1 1,-1 0,1-1,0 0,-1 0,1 1,0-2,1 1,4 2,1-1,-1-1,1 0,0 0,-1 0,1-1,0 0,0-1,-1 0,1-1,-1 0,1 0,0-1,5-4,-1-2,-1 0,1 0,-1-1,-1-1,0 0,-1 0,0-1,0 0,-1-1,-1 0,0 0,-1-1,-1 0,0 0,1-5,7-9,6-8,-1-1,-2-1,-1-1,-2 0,-2-1,-2 0,-1 0,-2-1,-2-1,-2 1,-1-1,-4-24,2 62,0-1,0 1,0 0,-1-1,1 1,-1 0,0-1,-1 1,1 0,-1 0,0 0,0 0,0 1,0-1,-1 0,1 1,-1 0,0-1,0 1,0 0,0 0,-1 1,1-1,-1 1,0 0,0 0,0 0,0 0,0 1,0-1,0 1,0 0,-1 0,1 1,0-1,-1 1,1 0,-4 1,-3 3,0 0,0 1,0 0,0 1,1 0,0 1,0 0,0 1,1 0,0 0,1 1,0 0,0 1,1-1,1 1,-1 1,1-1,1 1,0 0,1 1,0-1,0 1,2 0,-2 9,0-7,0-1,2 2,-1-1,2 0,0 0,1 1,0-1,1 0,0 1,2-1,-1 0,2 0,0 0,1-1,0 1,1-1,0 0,1-1,0 1,1-1,1-1,0 0,0 0,48 35,-31-28</inkml:trace>
  <inkml:trace contextRef="#ctx0" brushRef="#br0" timeOffset="896.624">1166 432,'-35'10,"0"3,1 0,0 2,1 2,1 1,1 1,0 2,-2 4,-46 53,76-75,0 0,1 1,0-1,0 1,0 0,0 0,0-1,1 1,0 1,0-1,0 0,0 0,0 0,1 0,0 1,0-1,0 0,0 0,1 1,0-1,0 0,0 0,0 0,2 3,2-3,0 1,0-1,1 0,0 0,0-1,0 1,0-1,1-1,-1 1,1-1,-1 0,1-1,0 1,0-1,0-1,0 1,0-1,0-1,0 1,-1-1,1 0,0-1,0 1,5-4,8-2,-1 0,-1-2,0-1,0 0,-1-1,0-1,-1 0,0-1,-1-1,0 0,-2-2,1 1,-2-2,0 1,-1-2,2-4,-13 21,0-1,0 1,1 0,-1 0,0-1,0 1,0 0,1 0,-1 0,1-1,-1 1,1 0,-1 0,1 0,0 0,-1 0,1 0,0 0,0 0,0 0,0 0,0 1,0-1,0 0,0 0,0 1,0-1,0 1,1-1,-1 1,0 0,0-1,0 1,1 0,-1 0,0 0,0 0,1 0,-1 0,0 0,0 0,1 0,-1 1,0-1,0 0,0 1,1-1,-1 1,0 0,0-1,1 1,1 91,-4-84,0 0,0 0,0 0,1 0,1 0,-1 0,1 0,1 0,-1-1,1 1,1 0,-1-1,1 1,2 2,-3-8,-1 1,1-1,0 1,0-1,1 0,-1 0,0 0,1 0,-1 0,1 0,-1-1,1 1,0-1,0 0,0 1,0-2,0 1,0 0,0 0,0-1,0 0,0 0,0 0,0 0,1 0,-1 0,0-1,0 1,0-1,0 0,0 0,0 0,-1-1,1 1,0-1,96-69,-81 56,152-158,-169 172,-1 0,0 0,1 0,-1 0,1 0,-1 0,1 0,-1 0,1 1,0-1,-1 0,1 0,0 0,-1 1,1-1,0 0,0 1,0-1,0 1,0-1,0 1,0 0,0-1,0 1,0 0,0 0,0-1,0 1,0 0,0 0,0 0,0 0,0 0,0 1,0-1,0 0,0 0,0 1,0-1,0 0,0 1,0-1,0 1,0-1,-1 1,1 0,0-1,0 1,0 0,-1 0,1 0,0-1,-1 1,1 0,-1 0,1 1,6 23,34 82,-40-104,1-1,0 0,-1 0,1 1,0-1,0 0,0-1,1 1,-1 0,0-1,1 1,-1-1,0 0,1 1,0-1,-1 0,1-1,0 1,0 0,-1-1,1 0,0 1,0-1,0 0,-1-1,1 1,0 0,0-1,-1 1,1-1,0 0,-1 0,1 0,0 0,-1-1,0 1,2-2,6-4,0-1,0 0,-1 0,0-1,0-1,-1 0,-1 0,1 0,-2-1,1 0,-1 0,-1 0,0-1,0-5,25-45,2 5,-7 97,-22-31,98 340,-84-292,-3 1,-2 0,-3 0,-2 1,-2 24,-5-55,0 0,-2-1,-1 1,-2 0,0-1,-2 0,0 0,-2-1,-2 0,0 0,-1-1,-9 12,11-23,-1 0,0-1,0 0,-1 0,-1-2,0 0,-1 0,-4 2,12-9,0 0,1-1,-1 1,0-1,-1-1,1 1,-1-1,1 0,-1-1,1 0,-1 0,0 0,0 0,1-1,-1-1,0 1,0-1,1 0,-1 0,0-1,1 0,-3-1,5-1,0-1,0 1,0-1,1 0,-1 0,1 0,0 0,1-1,-1 1,1-1,0 0,1 0,-1 1,1-1,0 0,1 0,-1 0,1 0,1-1,-1 1,1 0,0 1,0-1,0 0,1 0,0 0,2-4,8-34,1-1,2 2,2 0,2 1,2 1,2 1,1 0,15-16,-20 31,1 1,0 1,2 0,1 2,0 1,2 1,0 0,1 2,1 1,0 2,30-12,-24 16,-5 5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0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14178 598 0 0 0,'0'0'847'0'0,"0"0"464"0"0,0 0 237 0 0,0 0 217 0 0,0 0 187 0 0,0 0 116 0 0,0 0-141 0 0,0 0-268 0 0,0 0-256 0 0,0 0-168 0 0,0 0-108 0 0,6 0 6986 0 0,8 73-6921 0 0,20 230-284 0 0,-34-299-896 0 0,1-1 1 0 0,0 0-1 0 0,0 1 0 0 0,0-1 1 0 0,0 0-1 0 0,0 0 0 0 0,1 0 1 0 0,-1 0-1 0 0,1 0 0 0 0,0 0 1 0 0,0 0-1 0 0,0 0 0 0 0,0 0 1 0 0,1-1-1 0 0,-1 0 0 0 0,1 1 1 0 0,-1-1-1 0 0,1 0 0 0 0,0 0 1 0 0,0 0-1 0 0,0 0 0 0 0,0-1 1 0 0,0 1-1 0 0,0-1 1 0 0,1 0-1 0 0,-1 0 0 0 0,0 0 1 0 0,1 0-1 0 0,-1-1 0 0 0,0 1 1 0 0,1-1-1 0 0,-1 0 0 0 0,1 0 1 0 0,-1 0-1 0 0,1 0 0 0 0,-1-1 1 0 0,0 1-1 0 0,1-1 0 0 0,-1 0 1 0 0,0 0-1 0 0,1 0 0 0 0,-1-1 1 0 0,0 1-1 0 0,2-2-12 0 0,18-12 74 0 0,0-1 0 0 0,-1-1 0 0 0,-1 0 0 0 0,0-2 0 0 0,-2-1 0 0 0,0 0 0 0 0,-1-1 0 0 0,-1-1 0 0 0,-2-1 0 0 0,0-1 0 0 0,-1 0 0 0 0,9-22-74 0 0,-15 28 23 0 0,-6 12-76 0 0,-3 19-68 0 0,-2-5 117 0 0,1 1-1 0 0,1-1 1 0 0,-1 1-1 0 0,1-1 1 0 0,1 1-1 0 0,-1 0 1 0 0,2 0-1 0 0,-1-1 0 0 0,1 1 1 0 0,0 0-1 0 0,1-1 1 0 0,0 1-1 0 0,1-1 1 0 0,-1 0-1 0 0,1 0 1 0 0,1 0-1 0 0,0 0 1 0 0,0 0-1 0 0,1-1 0 0 0,-1 1 1 0 0,1-1-1 0 0,7 6 5 0 0,-4-7 9 0 0,0 0-1 0 0,1 0 0 0 0,0-1 0 0 0,0 0 0 0 0,0 0 0 0 0,1-1 1 0 0,-1-1-1 0 0,1 1 0 0 0,0-2 0 0 0,0 1 0 0 0,0-1 1 0 0,1-1-1 0 0,-1 0 0 0 0,0 0 0 0 0,3-1-8 0 0,-3-2 31 0 0,-1-1-1 0 0,1 0 1 0 0,-1 0 0 0 0,0-1-1 0 0,0 0 1 0 0,0 0 0 0 0,0-1-1 0 0,-1 0 1 0 0,0-1 0 0 0,0 0-1 0 0,-1 0 1 0 0,1-1 0 0 0,-1 0-1 0 0,-1 0 1 0 0,1 0 0 0 0,-1-1-1 0 0,0 0 1 0 0,-1 0 0 0 0,1-2-31 0 0,7-10 102 0 0,-1-1-1 0 0,-1-1 1 0 0,0 0 0 0 0,-2 0-1 0 0,-1-1 1 0 0,0 0 0 0 0,-2 0 0 0 0,0-1-1 0 0,-2 0 1 0 0,-1 0 0 0 0,1-23-102 0 0,-22 59-1239 0 0,-12 45-2160 0 0,21-31-3863 0 0,6-17-5041 0 0</inkml:trace>
  <inkml:trace contextRef="#ctx0" brushRef="#br0" timeOffset="410.192">15379 721 8802 0 0,'0'0'3322'0'0,"0"0"-1466"0"0,0 0-454 0 0,0 0 74 0 0,0 0 7 0 0,0 0-82 0 0,0 0-131 0 0,0 0-140 0 0,0 0-136 0 0,0 0-129 0 0,0 0-121 0 0,0 0-120 0 0,33-2-111 0 0,103-11-81 0 0,-78-4 103 0 0,-51 11-396 0 0,1 0-33 0 0,-1 0 0 0 0,0 0 0 0 0,0-1 0 0 0,-1 0-1 0 0,0 0 1 0 0,0-1 0 0 0,0 1 0 0 0,-1-1-1 0 0,-1 0 1 0 0,1-1 0 0 0,-1 1 0 0 0,0-1-1 0 0,1-5-105 0 0,-4 10 9 0 0,0 1 0 0 0,0-1-1 0 0,-1 1 1 0 0,1-1-1 0 0,-1 0 1 0 0,1 1-1 0 0,-1-1 1 0 0,0 0 0 0 0,-1 0-1 0 0,1 1 1 0 0,-1-1-1 0 0,1 0 1 0 0,-1 1-1 0 0,0-1 1 0 0,-1 1 0 0 0,1-1-1 0 0,0 1 1 0 0,-1 0-1 0 0,0-1 1 0 0,0 1-1 0 0,0 0 1 0 0,0 0 0 0 0,0 0-1 0 0,-1 1 1 0 0,1-1-1 0 0,-1 0 1 0 0,0 1-1 0 0,0 0 1 0 0,0-1 0 0 0,0 1-1 0 0,0 0 1 0 0,0 1-1 0 0,-1-1 1 0 0,1 1-1 0 0,-2-1-8 0 0,-3-2-12 0 0,0 2 0 0 0,1-1 0 0 0,-1 1 0 0 0,0 0 0 0 0,0 1 0 0 0,0 0-1 0 0,0 0 1 0 0,-1 1 0 0 0,1 0 0 0 0,0 0 0 0 0,0 1 0 0 0,0 0-1 0 0,0 0 1 0 0,0 1 0 0 0,0 0 0 0 0,0 1 0 0 0,1 0 0 0 0,-1 0 0 0 0,1 0-1 0 0,0 1 1 0 0,0 0 0 0 0,0 0 0 0 0,0 1 0 0 0,1 0 0 0 0,-1 0 0 0 0,1 1-1 0 0,-4 4 13 0 0,-1 0-6 0 0,0 1-1 0 0,0 0 1 0 0,1 0-1 0 0,1 1 1 0 0,0 0-1 0 0,1 1 1 0 0,0 0-1 0 0,1 0 1 0 0,0 1-1 0 0,1 0 1 0 0,1 0-1 0 0,0 0 0 0 0,0 1 1 0 0,2 0-1 0 0,0-1 1 0 0,1 1-1 0 0,0 0 1 0 0,1 1-1 0 0,1-1 1 0 0,0 1 6 0 0,2-8 0 0 0,-1-1 0 0 0,1 1 1 0 0,0 0-1 0 0,0-1 1 0 0,1 0-1 0 0,0 1 0 0 0,1-1 1 0 0,-1 0-1 0 0,2-1 0 0 0,-1 1 1 0 0,0-1-1 0 0,1 0 0 0 0,0 0 1 0 0,1 0-1 0 0,-1 0 1 0 0,1-1-1 0 0,0 0 0 0 0,1-1 1 0 0,-1 1-1 0 0,1-1 0 0 0,0 0 1 0 0,0-1-1 0 0,6 3 0 0 0,7 2 53 0 0,1 0 0 0 0,0-1 0 0 0,1-1 0 0 0,0-1 1 0 0,-1-1-1 0 0,1-1 0 0 0,19-1-53 0 0,-23-1 53 0 0,0 1-13 0 0,0 0-1 0 0,1-2 1 0 0,-1 0-1 0 0,0-1 1 0 0,0 0-1 0 0,0-2 1 0 0,-1 0-1 0 0,1-1 1 0 0,-1-1-1 0 0,1-1 1 0 0,12-6-40 0 0,-2-18-104 0 0,-36 7-4418 0 0,2 18-2611 0 0,2 2-5684 0 0</inkml:trace>
  <inkml:trace contextRef="#ctx0" brushRef="#br0" timeOffset="-5855.458">9216 656 8130 0 0,'0'0'3614'0'0,"0"0"-1332"0"0,0 0-637 0 0,0 0-208 0 0,0 0-138 0 0,0 0-116 0 0,0 0-201 0 0,0 0-187 0 0,0 0-140 0 0,0 0-127 0 0,-36 5-96 0 0,-111 18-77 0 0,76 1 111 0 0,58-15-327 0 0,4-5-77 0 0,0 1 0 0 0,0 0 0 0 0,0 0 0 0 0,1 1-1 0 0,0 0 1 0 0,0 1 0 0 0,0 0 0 0 0,1 0-1 0 0,0 0 1 0 0,0 1 0 0 0,1 0 0 0 0,0 0-1 0 0,0 1 1 0 0,1 0 0 0 0,0 0 0 0 0,0 0 0 0 0,1 0-1 0 0,1 1 1 0 0,0 0 0 0 0,0 0 0 0 0,0 0-1 0 0,1 0-61 0 0,1-4-3 0 0,1 1 0 0 0,-1-1-1 0 0,1 0 1 0 0,0 0 0 0 0,1 1-1 0 0,0-1 1 0 0,0 0 0 0 0,0 0-1 0 0,0 1 1 0 0,1-1-1 0 0,0 0 1 0 0,0-1 0 0 0,1 1-1 0 0,0 0 1 0 0,0-1 0 0 0,0 1-1 0 0,1-1 1 0 0,-1 0 0 0 0,1 0-1 0 0,0 0 1 0 0,1-1 0 0 0,-1 0-1 0 0,1 1 1 0 0,0-1-1 0 0,0-1 1 0 0,0 1 0 0 0,1-1-1 0 0,-1 0 1 0 0,3 1 3 0 0,15 1-228 0 0,-1-1 0 0 0,1-1 0 0 0,0-1 0 0 0,0 0-1 0 0,0-2 1 0 0,0-1 0 0 0,0-1 0 0 0,0-1 0 0 0,0-1 0 0 0,-1 0 0 0 0,1-2 0 0 0,-1-1 0 0 0,-1-1-1 0 0,1-1 229 0 0,29-6-1328 0 0,3-2-745 0 0,14-3-5696 0 0,-42 12-2727 0 0</inkml:trace>
  <inkml:trace contextRef="#ctx0" brushRef="#br0" timeOffset="-5227.431">9894 706 7818 0 0,'0'0'2145'0'0,"0"0"-224"0"0,0 0-215 0 0,0 0-121 0 0,0 0-164 0 0,0 0-225 0 0,0 0-216 0 0,0 0-185 0 0,-38 7-140 0 0,-117 24-111 0 0,73-2 242 0 0,68-19-596 0 0,0-1 9 0 0,0 0 0 0 0,1 1 1 0 0,0 1-1 0 0,0 0 0 0 0,1 1 0 0 0,1 1 1 0 0,0-1-1 0 0,0 2 0 0 0,2-1 0 0 0,-4 7-199 0 0,12-19 8 0 0,0 0-1 0 0,0 1 1 0 0,0-1 0 0 0,0 0-1 0 0,0 1 1 0 0,1-1-1 0 0,-1 0 1 0 0,0 1-1 0 0,1-1 1 0 0,-1 1-1 0 0,1-1 1 0 0,-1 1-1 0 0,1 0 1 0 0,0-1-1 0 0,0 1 1 0 0,0-1-1 0 0,0 1 1 0 0,0-1-1 0 0,0 1 1 0 0,0 0 0 0 0,0-1-1 0 0,1 1 1 0 0,-1-1-1 0 0,0 1 1 0 0,1-1-1 0 0,0 1 1 0 0,-1-1-1 0 0,1 1 1 0 0,0-1-1 0 0,0 1 1 0 0,-1-1-1 0 0,1 0 1 0 0,0 0-1 0 0,1 1 1 0 0,-1-1-1 0 0,0 0 1 0 0,0 0 0 0 0,0 0-1 0 0,1 0 1 0 0,-1 0-1 0 0,0-1 1 0 0,1 1-1 0 0,-1 0 1 0 0,1 0-1 0 0,-1-1 1 0 0,1 1-1 0 0,-1-1 1 0 0,1 0-1 0 0,-1 1-7 0 0,83-2 740 0 0,-50-9-626 0 0,0-2-1 0 0,-1-1 1 0 0,-1-2 0 0 0,0 0 0 0 0,-1-3 0 0 0,0 0 0 0 0,-2-2 0 0 0,2-4-114 0 0,18-3 0 0 0,-38 62-87 0 0,-10 1 114 0 0,-2-31-40 0 0,0 0-1 0 0,0 0 0 0 0,0 0 0 0 0,0 1 0 0 0,1-1 0 0 0,0 0 1 0 0,0 0-1 0 0,1 1 0 0 0,-1-1 0 0 0,1 0 0 0 0,0 0 0 0 0,1 0 1 0 0,-1 0-1 0 0,1 0 0 0 0,0 0 0 0 0,0 0 0 0 0,1-1 0 0 0,-1 1 1 0 0,1-1-1 0 0,0 1 0 0 0,0-1 0 0 0,1 0 0 0 0,-1 0 0 0 0,1-1 1 0 0,0 1-1 0 0,0-1 0 0 0,0 1 0 0 0,0-1 0 0 0,1-1 0 0 0,-1 1 1 0 0,1-1-1 0 0,-1 1 0 0 0,1-1 0 0 0,3 0 14 0 0,1 1 11 0 0,0-2 1 0 0,0 0-1 0 0,0 0 0 0 0,0 0 1 0 0,0-1-1 0 0,0 0 0 0 0,0-1 0 0 0,1 0 1 0 0,-1-1-1 0 0,-1 0 0 0 0,1 0 1 0 0,0-1-1 0 0,0 0 0 0 0,-1 0 1 0 0,0-1-1 0 0,1 0 0 0 0,5-5-11 0 0,9-7 101 0 0,0-2-1 0 0,-2-1 1 0 0,0-1-1 0 0,-1 0 1 0 0,-1-2-1 0 0,-1 0 0 0 0,-2-1 1 0 0,1-3-101 0 0,29-35 164 0 0,-12 19-147 0 0,-3-2 0 0 0,-1-1 0 0 0,-3-1-1 0 0,-1-2 1 0 0,-3 0 0 0 0,-2-2 0 0 0,-2 0-1 0 0,-2-1 1 0 0,-2-5-17 0 0,-7-51-12 0 0,-8 106 9 0 0,0 0 0 0 0,0 1 1 0 0,0-1-1 0 0,-1 0 0 0 0,1 0 0 0 0,0 0 1 0 0,-1 0-1 0 0,1 0 0 0 0,0 0 0 0 0,-1 1 1 0 0,1-1-1 0 0,-1 0 0 0 0,1 0 0 0 0,-1 1 0 0 0,0-1 1 0 0,1 0-1 0 0,-1 1 0 0 0,0-1 0 0 0,1 1 1 0 0,-1-1-1 0 0,0 0 0 0 0,0 1 0 0 0,0 0 1 0 0,1-1-1 0 0,-1 1 0 0 0,0 0 0 0 0,0-1 1 0 0,0 1-1 0 0,0 0 0 0 0,0 0 0 0 0,0-1 0 0 0,0 1 1 0 0,1 0-1 0 0,-1 0 0 0 0,0 0 0 0 0,0 0 1 0 0,0 1-1 0 0,0-1 0 0 0,0 0 0 0 0,0 0 1 0 0,0 0-1 0 0,0 1 0 0 0,1-1 0 0 0,-1 0 0 0 0,0 1 1 0 0,0-1-1 0 0,0 1 0 0 0,1-1 0 0 0,-1 1 1 0 0,0 0 2 0 0,-37 27-139 0 0,20-6 146 0 0,1 0 0 0 0,1 0-1 0 0,0 1 1 0 0,2 1 0 0 0,1 1 0 0 0,1 0 0 0 0,1 1 0 0 0,2 0 0 0 0,0 0 0 0 0,2 1 0 0 0,0 0 0 0 0,2 1 0 0 0,2-1 0 0 0,-2 27-7 0 0,3-24 17 0 0,2 0 0 0 0,0 0 0 0 0,2 0 0 0 0,1 0-1 0 0,2-1 1 0 0,0 1 0 0 0,2-1 0 0 0,2 0 0 0 0,4 8-17 0 0,-11-30 1 0 0,1 1-1 0 0,0-1 1 0 0,1 0 0 0 0,-1 0 0 0 0,1-1-1 0 0,1 1 1 0 0,-1-1 0 0 0,1 0-1 0 0,0 0 1 0 0,1-1 0 0 0,-1 1-1 0 0,1-1 1 0 0,0 0 0 0 0,0-1 0 0 0,1 0-1 0 0,0 0 1 0 0,-1 0 0 0 0,1 0-1 0 0,4 0 0 0 0,-10-4-78 0 0,1 1 0 0 0,-1-1 0 0 0,1 0-1 0 0,0 1 1 0 0,-1-1 0 0 0,1 0 0 0 0,0 0-1 0 0,-1 0 1 0 0,1 0 0 0 0,0-1 0 0 0,-1 1-1 0 0,1 0 1 0 0,0-1 0 0 0,-1 1 0 0 0,1-1-1 0 0,-1 0 1 0 0,1 1 0 0 0,-1-1 0 0 0,1 0-1 0 0,-1 0 1 0 0,1 0 0 0 0,-1 0 0 0 0,0 0-1 0 0,0 0 1 0 0,1 0 0 0 0,-1 0 0 0 0,0-1-1 0 0,0 0 79 0 0,7-12-3702 0 0,-2-2-3553 0 0,-3 8-4337 0 0</inkml:trace>
  <inkml:trace contextRef="#ctx0" brushRef="#br0" timeOffset="-4824.013">10907 648 10914 0 0,'0'0'2589'0'0,"0"0"-707"0"0,0 0-239 0 0,0 0-2 0 0,0 0-99 0 0,0 0-280 0 0,0 0-368 0 0,0 0-272 0 0,0 0-145 0 0,0 0-31 0 0,0 0 3 0 0,0 0-18 0 0,0 0-28 0 0,-6 5-37 0 0,-18 16-88 0 0,-14-1 333 0 0,1 8-345 0 0,28-24-238 0 0,1 2-1 0 0,0-1 1 0 0,0 1-1 0 0,1 0 1 0 0,-1 1 0 0 0,1-1-1 0 0,1 1 1 0 0,-1 1 0 0 0,1-1-1 0 0,1 1 1 0 0,-1 1-1 0 0,1-1 1 0 0,1 0 0 0 0,0 1-1 0 0,0 0 1 0 0,-1 4-28 0 0,3-8 5 0 0,0 0 0 0 0,1 1 1 0 0,0-1-1 0 0,0 1 0 0 0,0-1 0 0 0,0 1 1 0 0,1-1-1 0 0,0 1 0 0 0,0 0 1 0 0,1-1-1 0 0,-1 1 0 0 0,1-1 0 0 0,1 1 1 0 0,-1-1-1 0 0,1 1 0 0 0,0-1 1 0 0,0 0-1 0 0,0 0 0 0 0,1 0 0 0 0,-1 0 1 0 0,1 0-1 0 0,1 0 0 0 0,0 0-5 0 0,1 1 77 0 0,1-1-1 0 0,0 1 0 0 0,1-1 1 0 0,-1-1-1 0 0,1 1 1 0 0,0-1-1 0 0,0 0 1 0 0,0-1-1 0 0,0 0 0 0 0,1 0 1 0 0,0 0-1 0 0,-1-1 1 0 0,1 0-1 0 0,0-1 0 0 0,0 0 1 0 0,0 0-1 0 0,0 0 1 0 0,0-1-1 0 0,0 0 1 0 0,0-1-1 0 0,0 0 0 0 0,0 0 1 0 0,6-2-77 0 0,4-18-439 0 0,-7 4-4455 0 0,-7 13-857 0 0,-2 0-6417 0 0</inkml:trace>
  <inkml:trace contextRef="#ctx0" brushRef="#br0" timeOffset="-4074.398">11223 779 14803 0 0,'0'0'1941'0'0,"0"0"-490"0"0,0 0-230 0 0,0 0-93 0 0,0 0-126 0 0,0 0-198 0 0,0 0-212 0 0,0 0-141 0 0,0 0-66 0 0,0 0 1 0 0,0 0-45 0 0,0 0-69 0 0,0 18-69 0 0,2 57-59 0 0,-3-68-126 0 0,1 0-1 0 0,0-1 1 0 0,0 1 0 0 0,1 0-1 0 0,0 0 1 0 0,0 0 0 0 0,1-1-1 0 0,-1 1 1 0 0,2-1 0 0 0,-1 1 0 0 0,1-1-1 0 0,-1 0 1 0 0,2 0 0 0 0,-1 0-1 0 0,1 0 1 0 0,0-1 0 0 0,0 1-1 0 0,0-1 1 0 0,1 0 0 0 0,0 0-1 0 0,0-1 1 0 0,0 1 0 0 0,1-1-1 0 0,-1 0 1 0 0,1-1 0 0 0,0 0-1 0 0,0 1-17 0 0,0-3 82 0 0,1 1 0 0 0,-1-1 0 0 0,1 0 0 0 0,-1 0 0 0 0,0-1-1 0 0,1 0 1 0 0,-1 0 0 0 0,1-1 0 0 0,-1 0 0 0 0,0 0 0 0 0,1 0-1 0 0,-1-1 1 0 0,0 1 0 0 0,0-2 0 0 0,0 1 0 0 0,0-1 0 0 0,0 0 0 0 0,0 0-1 0 0,-1 0 1 0 0,0-1 0 0 0,1 0 0 0 0,-1-1-82 0 0,7-5 97 0 0,0-2 0 0 0,-1 1 0 0 0,0-2 0 0 0,-1 0 0 0 0,-1 0 0 0 0,0 0 0 0 0,0-1 0 0 0,-2-1 0 0 0,4-7-97 0 0,22-38 54 0 0,-41 115-1160 0 0,8-53 1096 0 0,-1 3-20 0 0,0 0 0 0 0,0-1 0 0 0,0 1 0 0 0,1-1 0 0 0,0 1 0 0 0,0 0 0 0 0,0-1 1 0 0,1 1-1 0 0,-1-1 0 0 0,1 1 0 0 0,0-1 0 0 0,1 1 0 0 0,-1-1 0 0 0,1 1 0 0 0,-1-1 1 0 0,1 0-1 0 0,1 0 0 0 0,-1 0 0 0 0,1 0 0 0 0,-1 0 0 0 0,1-1 0 0 0,0 1 0 0 0,0-1 1 0 0,1 0-1 0 0,2 3 30 0 0,6 0 24 0 0,1-1 0 0 0,-1 0 0 0 0,1 0 0 0 0,0-2 0 0 0,0 1 1 0 0,0-2-1 0 0,1 0 0 0 0,-1 0 0 0 0,0-1 0 0 0,1-1 0 0 0,-1 0 1 0 0,1-1-1 0 0,-1 0 0 0 0,1-1 0 0 0,-1-1 0 0 0,0 0 0 0 0,0-1 1 0 0,0 0-1 0 0,-1-1 0 0 0,1-1 0 0 0,-1 0 0 0 0,0 0 0 0 0,-1-1 0 0 0,1-1 1 0 0,-2 1-1 0 0,2-3-24 0 0,12-9 80 0 0,0-1-1 0 0,-2-1 1 0 0,0-1 0 0 0,-2-1-1 0 0,0-1 1 0 0,-2 0 0 0 0,0-1 0 0 0,-2-1-1 0 0,-1-1 1 0 0,-1-1 0 0 0,-2 0-1 0 0,0 0 1 0 0,-2-1 0 0 0,-1 0 0 0 0,-1-1-1 0 0,-2 0 1 0 0,-1-1 0 0 0,1-29-80 0 0,-6 56-1 0 0,2-14 1 0 0,0 1-1 0 0,-2-1 1 0 0,0 0 0 0 0,0 0-1 0 0,-2 1 1 0 0,0-1-1 0 0,-2 1 1 0 0,0-1-1 0 0,0 1 1 0 0,-2 0-1 0 0,0 1 1 0 0,-1-1-1 0 0,0 1 1 0 0,-1 0-1 0 0,-1 1 1 0 0,-1 0 0 0 0,8 13-6 0 0,0 0 1 0 0,1 0-1 0 0,-1 0 1 0 0,0 1 0 0 0,0-1-1 0 0,0 1 1 0 0,-1-1-1 0 0,1 1 1 0 0,0 0-1 0 0,0 0 1 0 0,-1 0-1 0 0,1 0 1 0 0,-1 0 0 0 0,1 1-1 0 0,-1-1 1 0 0,1 1-1 0 0,-1-1 1 0 0,1 1-1 0 0,-1 0 1 0 0,1 0 0 0 0,-1 0-1 0 0,1 0 1 0 0,-1 1-1 0 0,1-1 1 0 0,-1 1-1 0 0,1-1 1 0 0,-1 1-1 0 0,1 0 1 0 0,-1 0 0 0 0,1 0-1 0 0,0 0 1 0 0,0 1-1 0 0,-1-1 1 0 0,1 0-1 0 0,0 1 1 0 0,0 0 0 0 0,1-1-1 0 0,-1 1 1 0 0,0 0-1 0 0,0 0 1 0 0,0 2 5 0 0,-53 96-120 0 0,47-66 107 0 0,2 1 0 0 0,1-1 0 0 0,2 1 0 0 0,2 0 1 0 0,1 0-1 0 0,3 21 13 0 0,2-12 5 0 0,1-2 0 0 0,3 1 0 0 0,2-1 0 0 0,14 38-5 0 0,43 78 117 0 0,-6-58-126 0 0,-42-122-3607 0 0,-11 11-379 0 0,-4 2-4062 0 0,-2 2-4056 0 0</inkml:trace>
  <inkml:trace contextRef="#ctx0" brushRef="#br0" timeOffset="-3775.486">12481 706 14899 0 0,'0'0'1534'0'0,"0"0"-385"0"0,0 0-176 0 0,0 0-24 0 0,0 0-1 0 0,0 0-83 0 0,0 0-135 0 0,0 0-116 0 0,0 0-70 0 0,0 0-85 0 0,0 0-85 0 0,0 0-91 0 0,0 0-103 0 0,5 36-60 0 0,16 110-37 0 0,1-88 42 0 0,-15-52-89 0 0,-1-1 32 0 0,0-1-1 0 0,0 0 0 0 0,1 0 0 0 0,0 0 0 0 0,0-1 1 0 0,0 0-1 0 0,0 0 0 0 0,1-1 0 0 0,-1 0 0 0 0,0 0 0 0 0,1-1 1 0 0,0 0-1 0 0,-1 0 0 0 0,1-1 0 0 0,0 0 0 0 0,-1 0 1 0 0,1-1-1 0 0,0 0 0 0 0,-1 0 0 0 0,1-1 0 0 0,-1 0 1 0 0,0 0-1 0 0,1-1 0 0 0,-1 0 0 0 0,0 0 0 0 0,0-1 1 0 0,-1 1-1 0 0,1-2 0 0 0,-1 1 0 0 0,0-1 0 0 0,4-3-67 0 0,4-8 110 0 0,0 0-1 0 0,-1 0 0 0 0,-1-2 0 0 0,0 1 1 0 0,-1-2-1 0 0,-1 1 0 0 0,-1-1 0 0 0,-1-1 1 0 0,0 0-1 0 0,-2 0 0 0 0,0 0 0 0 0,-1-1 1 0 0,-1-4-110 0 0,-3-17-258 0 0,-10 30-994 0 0,6 11-2761 0 0,2 3-3752 0 0,-1 4-4659 0 0</inkml:trace>
  <inkml:trace contextRef="#ctx0" brushRef="#br0" timeOffset="-3336.864">13294 644 13323 0 0,'0'0'4824'0'0,"0"0"-2815"0"0,0 0-904 0 0,0 0-21 0 0,0 0 9 0 0,0 0-92 0 0,0 0-212 0 0,0 0-225 0 0,0 0-146 0 0,0 0-112 0 0,0 0-62 0 0,0 0-40 0 0,0 0-50 0 0,-5-12-49 0 0,-18-34-41 0 0,22 45-63 0 0,-1-1 1 0 0,1 1-1 0 0,-1 0 0 0 0,0 0 1 0 0,1 0-1 0 0,-1 0 0 0 0,0 0 0 0 0,0 0 1 0 0,0 0-1 0 0,0 0 0 0 0,0 1 1 0 0,0-1-1 0 0,0 1 0 0 0,0-1 0 0 0,0 1 1 0 0,0 0-1 0 0,0 0 0 0 0,0 0 1 0 0,0 0-1 0 0,-1 0 0 0 0,1 1 0 0 0,0-1 1 0 0,0 1-1 0 0,0-1 0 0 0,0 1 0 0 0,-1 0-1 0 0,3-1 0 0 0,-2 1-6 0 0,-1 0 0 0 0,1 0 0 0 0,-1 0 0 0 0,1 1 0 0 0,0-1 0 0 0,0 1 0 0 0,-1-1 0 0 0,1 1 0 0 0,0 0 0 0 0,0 0 0 0 0,0 0 0 0 0,1 0 0 0 0,-1 0 0 0 0,0 0 0 0 0,1 1 0 0 0,0-1 0 0 0,-1 0 0 0 0,1 1 0 0 0,0-1 0 0 0,0 1 0 0 0,0-1 0 0 0,1 1 0 0 0,-1 0 0 0 0,0-1 0 0 0,1 1 0 0 0,0 0 0 0 0,0 0 0 0 0,0-1 0 0 0,0 1 0 0 0,0 0 0 0 0,0-1 0 0 0,1 1 0 0 0,-1 0 0 0 0,1-1 0 0 0,0 1 0 0 0,0 0 0 0 0,0-1 0 0 0,0 1 0 0 0,0-1 0 0 0,1 0 0 0 0,-1 1 0 0 0,1-1 0 0 0,-1 0 0 0 0,1 0 0 0 0,0 0 0 0 0,0 0 0 0 0,0 0 0 0 0,0 0 0 0 0,0-1 0 0 0,0 1 6 0 0,72 129 216 0 0,-58-15 744 0 0,-16-104-839 0 0,-1-6-84 0 0,-1 1 0 0 0,-1-1 0 0 0,1 1 0 0 0,-1-1 0 0 0,0 0 0 0 0,-1 0 0 0 0,1-1 0 0 0,-1 1 1 0 0,0-1-1 0 0,0 1 0 0 0,-1-1 0 0 0,0 0 0 0 0,0-1 0 0 0,0 1 0 0 0,0-1 0 0 0,-1 0 0 0 0,1-1 0 0 0,-1 1 0 0 0,0-1 0 0 0,0 0 1 0 0,-1 0-1 0 0,1-1 0 0 0,0 0 0 0 0,-1 0 0 0 0,0-1 0 0 0,1 1 0 0 0,-1-2 0 0 0,0 1 0 0 0,0-1 0 0 0,1 1 0 0 0,-1-2 1 0 0,0 1-1 0 0,0-1 0 0 0,1 0 0 0 0,-1-1 0 0 0,0 1 0 0 0,-3-3-37 0 0,-41-31-1304 0 0,44 9-5975 0 0,7 18-4945 0 0</inkml:trace>
  <inkml:trace contextRef="#ctx0" brushRef="#br0" timeOffset="-26650.972">2186 679 11674 0 0,'0'0'2436'0'0,"0"0"-589"0"0,0 0-336 0 0,0 0 6 0 0,0 0-20 0 0,0 0-164 0 0,0 0-286 0 0,0 0-268 0 0,0 0-181 0 0,0 0-114 0 0,0 0 2 0 0,0 0 21 0 0,0 0 8 0 0,0 5 24 0 0,-16 155 1526 0 0,14-40-2195 0 0,5-117-1368 0 0,5-10-4852 0 0,-8 7 5732 0 0,3-4-11139 0 0</inkml:trace>
  <inkml:trace contextRef="#ctx0" brushRef="#br0" timeOffset="-26494.431">2134 205 14747 0 0,'0'0'5337'0'0,"0"0"-4841"0"0,0 0-400 0 0,0 0-80 0 0,0 0-32 0 0,0 0-32 0 0,0 0 40 0 0,0 0-88 0 0,0 0-96 0 0,0 0-208 0 0,0 0-656 0 0,0 0-3121 0 0,0 0-8025 0 0</inkml:trace>
  <inkml:trace contextRef="#ctx0" brushRef="#br0" timeOffset="-26015.809">2425 1049 18636 0 0,'0'0'1014'0'0,"0"0"-222"0"0,0 0 3 0 0,0 0 49 0 0,0 0 3 0 0,0 0-119 0 0,0 0-192 0 0,0 0-132 0 0,0 0-63 0 0,0 0-31 0 0,0 0-32 0 0,0 0-9 0 0,11-35-24 0 0,39-108-28 0 0,14-2 769 0 0,-64 143-986 0 0,0 1 1 0 0,0-1-1 0 0,1 1 1 0 0,-1-1-1 0 0,0 1 1 0 0,1-1-1 0 0,-1 1 1 0 0,1 0 0 0 0,-1-1-1 0 0,1 1 1 0 0,0 0-1 0 0,-1-1 1 0 0,1 1-1 0 0,0 0 1 0 0,0 0-1 0 0,0 0 1 0 0,0-1-1 0 0,0 1 1 0 0,0 0-1 0 0,0 0 1 0 0,1 1-1 0 0,-1-1 1 0 0,0 0-1 0 0,0 0 1 0 0,1 1-1 0 0,-1-1 1 0 0,1 0-1 0 0,-1 1 1 0 0,0 0-1 0 0,1-1 1 0 0,-1 1 0 0 0,1 0-1 0 0,-1 0 1 0 0,1-1-1 0 0,-1 1 1 0 0,1 0-1 0 0,-1 1 1 0 0,1-1-1 0 0,-1 0 1 0 0,1 0-1 0 0,-1 1 1 0 0,0-1-1 0 0,1 0 1 0 0,-1 1-1 0 0,1 0 1 0 0,-1-1-1 0 0,46 106 59 0 0,-44-99-32 0 0,0-1 0 0 0,0 0 1 0 0,1-1-1 0 0,0 1 1 0 0,0-1-1 0 0,0 1 1 0 0,1-1-1 0 0,-1 0 1 0 0,1-1-1 0 0,1 1 1 0 0,-1-1-1 0 0,1 0 0 0 0,-1 0 1 0 0,1-1-1 0 0,0 1 1 0 0,0-2-1 0 0,1 1 1 0 0,-1 0-1 0 0,0-1 1 0 0,1 0-1 0 0,0-1 1 0 0,0 0-28 0 0,-2-1 106 0 0,0-1 0 0 0,0 0 0 0 0,0 0 1 0 0,1 0-1 0 0,-1-1 0 0 0,0 1 0 0 0,-1-1 0 0 0,1-1 1 0 0,0 1-1 0 0,-1-1 0 0 0,1 0 0 0 0,-1 0 1 0 0,0 0-1 0 0,1 0 0 0 0,-2-1 0 0 0,1 1 1 0 0,0-1-1 0 0,-1 0 0 0 0,0 0 0 0 0,0-1 1 0 0,0 1-1 0 0,0-1 0 0 0,-1 1 0 0 0,1-1 0 0 0,-1 0 1 0 0,1-4-107 0 0,3-8 123 0 0,-1 1 1 0 0,0-1-1 0 0,-1 0 0 0 0,-1 0 1 0 0,0 0-1 0 0,-2-1 1 0 0,0-13-124 0 0,0 23-44 0 0,-1 7 17 0 0,1 0 1 0 0,-1 0 0 0 0,0-1 0 0 0,1 1 0 0 0,-1 0 0 0 0,0 0 0 0 0,0 0 0 0 0,0 0 0 0 0,0-1 0 0 0,0 1 0 0 0,0 0 0 0 0,0 0 0 0 0,0 0 0 0 0,0-1-1 0 0,-1 1 1 0 0,1 0 0 0 0,-1 0 0 0 0,1 0 0 0 0,0 0 0 0 0,-1 0 0 0 0,0 0 0 0 0,1 0 0 0 0,-1 0 0 0 0,0 0 0 0 0,1 0 0 0 0,-1 0 0 0 0,0 0 0 0 0,0 0-1 0 0,0 1 1 0 0,0-1 0 0 0,0 0 0 0 0,0 0 0 0 0,0 1 0 0 0,0-1 0 0 0,0 1 0 0 0,0-1 0 0 0,0 1 0 0 0,-1-1 26 0 0,-4 40-6173 0 0,6-25-1929 0 0,0-5-5014 0 0</inkml:trace>
  <inkml:trace contextRef="#ctx0" brushRef="#br0" timeOffset="-25311.095">3529 671 17716 0 0,'0'0'1619'0'0,"0"0"-315"0"0,0 0-92 0 0,0 0 6 0 0,0 0-90 0 0,0 0-178 0 0,0 0-202 0 0,0 0-171 0 0,0 0-101 0 0,0 0-94 0 0,0 0-78 0 0,0 0-73 0 0,0 0-69 0 0,-31 3-31 0 0,-92 9-39 0 0,121-12-88 0 0,-1 0 0 0 0,1 0-1 0 0,-1 0 1 0 0,1 0 0 0 0,0 1 0 0 0,-1-1-1 0 0,1 1 1 0 0,0-1 0 0 0,-1 1 0 0 0,1 0-1 0 0,0 0 1 0 0,0 0 0 0 0,0 0 0 0 0,0 0-1 0 0,0 0 1 0 0,0 0 0 0 0,0 1 0 0 0,0-1-1 0 0,0 1 1 0 0,0 0 0 0 0,1-1 0 0 0,-1 1 0 0 0,1 0-1 0 0,-1 0-3 0 0,-3 6 17 0 0,-2-1-16 0 0,1 0 1 0 0,0 1-1 0 0,0 0 1 0 0,1 0-1 0 0,-1 0 1 0 0,2 1-1 0 0,-1-1 1 0 0,1 1 0 0 0,1 0-1 0 0,0 1 1 0 0,0-1-1 0 0,1 1 1 0 0,-1 2-2 0 0,2-8-4 0 0,-1 0 1 0 0,1-1-1 0 0,0 1 1 0 0,0 0 0 0 0,1 0-1 0 0,-1 0 1 0 0,1 1-1 0 0,0-1 1 0 0,0 0-1 0 0,0 0 1 0 0,0 0 0 0 0,1 0-1 0 0,0 0 1 0 0,-1 0-1 0 0,1 0 1 0 0,1 0 0 0 0,-1 0-1 0 0,1-1 1 0 0,0 1-1 0 0,-1 0 1 0 0,1-1-1 0 0,1 1 1 0 0,-1-1 0 0 0,1 0-1 0 0,-1 0 1 0 0,1 0-1 0 0,0 0 1 0 0,0 0-1 0 0,0-1 1 0 0,0 1 0 0 0,1-1-1 0 0,-1 0 1 0 0,1 0-1 0 0,-1 0 1 0 0,1 0-1 0 0,0 0 1 0 0,3 0 3 0 0,6-3 61 0 0,-1 0 1 0 0,1-1-1 0 0,-1-1 0 0 0,0 0 1 0 0,0 0-1 0 0,0-1 1 0 0,0-1-1 0 0,-1 0 0 0 0,1-1 1 0 0,-1 0-1 0 0,-1 0 0 0 0,1-1 1 0 0,-1-1-1 0 0,0 0 0 0 0,-1 0 1 0 0,0-1-1 0 0,0 0 1 0 0,4-6-62 0 0,68-53 539 0 0,-78 65-526 0 0,0 0 0 0 0,0 0 0 0 0,0 0-1 0 0,1 0 1 0 0,-1 0 0 0 0,1 1-1 0 0,0-1 1 0 0,0 1 0 0 0,0 0 0 0 0,0 0-1 0 0,0 1 1 0 0,0-1 0 0 0,0 1 0 0 0,1 0-1 0 0,-1 0 1 0 0,0 0 0 0 0,1 1 0 0 0,-1-1-1 0 0,1 1 1 0 0,-1 0 0 0 0,1 1-1 0 0,-1-1 1 0 0,1 1 0 0 0,-1 0 0 0 0,0 0-1 0 0,1 0 1 0 0,-1 0 0 0 0,0 1 0 0 0,0 0-1 0 0,0-1 1 0 0,0 2 0 0 0,0-1-1 0 0,0 1-12 0 0,6 15 6 0 0,-1 0-1 0 0,-2 1 0 0 0,1 0 0 0 0,-2 0 0 0 0,-1 1 0 0 0,0-1 0 0 0,-1 1 0 0 0,-1 0 0 0 0,0 19-5 0 0,-2-31 0 0 0,29 201-31 0 0,-13-109 53 0 0,-4 1-1 0 0,-4 1 0 0 0,-5 95-21 0 0,-3-182 7 0 0,-2-1 1 0 0,1 1-1 0 0,-2 0 0 0 0,0 0 1 0 0,-1-1-1 0 0,0 1 1 0 0,-1-1-1 0 0,0 0 0 0 0,-2 0 1 0 0,0-1-1 0 0,0 1 0 0 0,-1-1 1 0 0,0 0-1 0 0,-1-1 0 0 0,-1 0 1 0 0,0 0-1 0 0,-1-1 0 0 0,0 0 1 0 0,-1-1-1 0 0,-5 4-7 0 0,14-12 6 0 0,-1 0 0 0 0,0-1 0 0 0,0 1 0 0 0,-1-1 0 0 0,1 0 0 0 0,0 0 1 0 0,0-1-1 0 0,-1 1 0 0 0,1 0 0 0 0,0-1 0 0 0,-1 0 0 0 0,1 0 0 0 0,0 0 0 0 0,-1 0 0 0 0,1-1 0 0 0,0 1 1 0 0,-1-1-1 0 0,1 0 0 0 0,0 1 0 0 0,0-2 0 0 0,0 1 0 0 0,0 0 0 0 0,0-1 0 0 0,0 1 0 0 0,0-1 0 0 0,0 0 0 0 0,0 0 1 0 0,1 0-1 0 0,-1 0 0 0 0,1-1 0 0 0,0 1 0 0 0,-1-1 0 0 0,1 1 0 0 0,0-1 0 0 0,0 0 0 0 0,1 0 0 0 0,-1 0 1 0 0,1 0-1 0 0,-1 0 0 0 0,1 0 0 0 0,0 0 0 0 0,0-1-6 0 0,-4-12-1 0 0,1 1 0 0 0,1-1 1 0 0,0 1-1 0 0,1-1 0 0 0,0 0 0 0 0,2 0 0 0 0,0 0 1 0 0,0 0-1 0 0,2 0 0 0 0,0 1 0 0 0,1-1 0 0 0,0 0 1 0 0,1 1-1 0 0,1 0 0 0 0,1 0 0 0 0,1-2 1 0 0,6-14 5 0 0,2 0 0 0 0,1 1 0 0 0,2 0 0 0 0,1 2 0 0 0,1 0 1 0 0,1 1-1 0 0,3 0-5 0 0,-12 13 6 0 0,2 0 0 0 0,-1 1 0 0 0,2 1 1 0 0,-1 0-1 0 0,2 0 0 0 0,0 2 0 0 0,0 0 1 0 0,1 1-1 0 0,0 1 0 0 0,0 0 0 0 0,1 1 1 0 0,0 1-1 0 0,0 1 0 0 0,1 0 0 0 0,-1 2 1 0 0,1 0-1 0 0,0 1 0 0 0,0 1 0 0 0,13 0-6 0 0,-27 2 6 0 0,-1 1-1 0 0,0-1 1 0 0,0 1-1 0 0,1 0 1 0 0,-1 0-1 0 0,0 0 1 0 0,0 0-1 0 0,-1 1 1 0 0,1-1-1 0 0,0 1 1 0 0,-1 0 0 0 0,0 0-1 0 0,0 1 1 0 0,0-1-1 0 0,0 1 1 0 0,0-1-1 0 0,-1 1 1 0 0,1 0-1 0 0,-1 0 1 0 0,0 0-1 0 0,0 0 1 0 0,-1 0-1 0 0,1 1 1 0 0,-1-1-1 0 0,0 0 1 0 0,0 1-1 0 0,0-1 1 0 0,-1 1-1 0 0,1 2-5 0 0,-21-15-54 0 0,-13-19-1883 0 0,21 12-4395 0 0,9 7-6344 0 0</inkml:trace>
  <inkml:trace contextRef="#ctx0" brushRef="#br0" timeOffset="-27661.55">673 166 600 0 0,'0'0'1675'0'0,"0"0"-263"0"0,0 0 41 0 0,0 0 267 0 0,0 0 263 0 0,0 0 68 0 0,0 0-137 0 0,0 0-351 0 0,0 0-368 0 0,0 0-276 0 0,0 0-180 0 0,1-3-89 0 0,7-13 1772 0 0,-7 36-1100 0 0,-18 88-66 0 0,-21 253-290 0 0,36-180-829 0 0,4-167-142 0 0,1-1-1 0 0,0 1 0 0 0,1 0 1 0 0,1-1-1 0 0,0 0 1 0 0,0 0-1 0 0,1 0 1 0 0,1-1-1 0 0,0 0 1 0 0,1 0-1 0 0,1-1 0 0 0,3 4 6 0 0,-9-12 8 0 0,0 0 0 0 0,0 0 0 0 0,0-1 0 0 0,1 1 0 0 0,-1-1 0 0 0,1 0 0 0 0,0 0 0 0 0,-1-1 0 0 0,1 1 0 0 0,0-1 0 0 0,0 1 0 0 0,0-1 0 0 0,0 0 0 0 0,0-1 0 0 0,0 1 0 0 0,1-1 0 0 0,-1 0 0 0 0,0 0 0 0 0,0 0 0 0 0,0 0 0 0 0,0-1 0 0 0,0 0 0 0 0,1 0 0 0 0,-1 0 0 0 0,0 0 0 0 0,-1-1 0 0 0,1 1 0 0 0,0-1 0 0 0,0 0 0 0 0,-1 0 0 0 0,3-2-8 0 0,9-8 58 0 0,-1-1-1 0 0,0 0 0 0 0,-1-1 0 0 0,-1 0 0 0 0,0-1 0 0 0,0-1 0 0 0,-2 0 0 0 0,5-9-57 0 0,-10 17 16 0 0,35-53 30 0 0,-3-2 1 0 0,-2-1 0 0 0,-4-2 0 0 0,-2-1 0 0 0,-3-2 0 0 0,-3 0 0 0 0,-4-1-1 0 0,9-58-46 0 0,-28 127 1 0 0,4-21 92 0 0,-1 0-1 0 0,-2-1 0 0 0,0 1 1 0 0,-1-1-1 0 0,-1 1 0 0 0,-4-21-92 0 0,5 42 12 0 0,0 1 0 0 0,0-1 0 0 0,0 1-1 0 0,0-1 1 0 0,0 0 0 0 0,0 1 0 0 0,0-1 0 0 0,0 1-1 0 0,0-1 1 0 0,-1 1 0 0 0,1-1 0 0 0,0 0 0 0 0,0 1 0 0 0,0-1-1 0 0,-1 1 1 0 0,1-1 0 0 0,0 1 0 0 0,-1-1 0 0 0,1 1-1 0 0,-1 0 1 0 0,1-1 0 0 0,0 1 0 0 0,-1-1 0 0 0,1 1 0 0 0,-1 0-1 0 0,1-1 1 0 0,-1 1 0 0 0,1 0 0 0 0,-1 0 0 0 0,1-1-1 0 0,-1 1 1 0 0,1 0 0 0 0,-1 0 0 0 0,0 0 0 0 0,1 0 0 0 0,-1-1-1 0 0,1 1 1 0 0,-1 0 0 0 0,0 0 0 0 0,1 0 0 0 0,-1 0-1 0 0,1 0 1 0 0,-1 1 0 0 0,1-1 0 0 0,-1 0 0 0 0,0 0 0 0 0,1 0-1 0 0,-1 0 1 0 0,1 1 0 0 0,-1-1 0 0 0,1 0 0 0 0,-1 1-1 0 0,1-1 1 0 0,-1 0 0 0 0,1 1 0 0 0,-1-1 0 0 0,1 0 0 0 0,0 1-1 0 0,-1-1 1 0 0,1 1 0 0 0,0-1 0 0 0,-1 1 0 0 0,1-1-1 0 0,0 1 1 0 0,-1-1 0 0 0,1 1 0 0 0,0 0-12 0 0,-25 39 34 0 0,24-39-38 0 0,-13 31 47 0 0,1 0 1 0 0,2 0 0 0 0,2 1 0 0 0,1 0-1 0 0,1 1 1 0 0,2 0 0 0 0,1 0 0 0 0,2 0-1 0 0,1 0 1 0 0,4 34-44 0 0,1-33 98 0 0,2 1-1 0 0,2-1 1 0 0,1 0-1 0 0,2 0 1 0 0,1-2-1 0 0,1 1 1 0 0,19 30-98 0 0,14 41 217 0 0,16 15 187 0 0,-49-110 403 0 0,-12-32-4734 0 0,-1 11-2413 0 0,0 3-5994 0 0</inkml:trace>
  <inkml:trace contextRef="#ctx0" brushRef="#br0" timeOffset="-27013.945">1795 482 8506 0 0,'0'0'1984'0'0,"0"0"-346"0"0,0 0-43 0 0,0 0 101 0 0,0 0-14 0 0,0 0-220 0 0,0 0-355 0 0,0 0-313 0 0,0 0-176 0 0,0 0-75 0 0,0 0-30 0 0,0 0-15 0 0,-8-4-12 0 0,-22-11-12 0 0,27 14-366 0 0,0 0 1 0 0,0 0-1 0 0,0 1 1 0 0,0-1-1 0 0,0 1 1 0 0,0 0-1 0 0,0 0 1 0 0,0 0-1 0 0,0 0 1 0 0,0 0-1 0 0,-1 1 1 0 0,1-1 0 0 0,0 1-1 0 0,1 0 1 0 0,-1 0-1 0 0,0 0 1 0 0,0 0-1 0 0,0 0 1 0 0,1 1-1 0 0,-1-1 1 0 0,-2 3-109 0 0,-7 2 271 0 0,-82 70 890 0 0,93-75-1157 0 0,-1 1 0 0 0,1-1 0 0 0,-1 0 0 0 0,1 0 0 0 0,0 1 0 0 0,-1-1 0 0 0,1 0 0 0 0,0 1 0 0 0,0-1 0 0 0,0 1 0 0 0,0 0 0 0 0,0-1 0 0 0,0 1 0 0 0,1 0 0 0 0,-1 0 0 0 0,1-1 0 0 0,-1 1 0 0 0,1 0 0 0 0,-1 0 0 0 0,1 0 0 0 0,0 0 0 0 0,0 0 0 0 0,0-1 0 0 0,0 1 0 0 0,0 0 0 0 0,1 0 0 0 0,-1 0 0 0 0,0 0 0 0 0,1-1 0 0 0,-1 1 0 0 0,1 0 0 0 0,0 0 0 0 0,0-1 0 0 0,-1 1 0 0 0,1 0 0 0 0,0-1 0 0 0,1 1 0 0 0,-1-1 0 0 0,0 1-4 0 0,65 37 84 0 0,5-7 28 0 0,-64-28-76 0 0,-1 1 1 0 0,1 0-1 0 0,-1 0 0 0 0,0 1 0 0 0,-1-1 0 0 0,1 1 0 0 0,-1 1 1 0 0,0-1-1 0 0,0 1 0 0 0,-1 0 0 0 0,0 0 0 0 0,0 0 0 0 0,-1 1 1 0 0,0-1-1 0 0,0 1 0 0 0,-1 0 0 0 0,0-1 0 0 0,0 1 0 0 0,-1 0 1 0 0,0 1-1 0 0,0-1 0 0 0,-1 0 0 0 0,0 0 0 0 0,-1 0 0 0 0,0 3-36 0 0,-2-5 51 0 0,-1-1-1 0 0,0 1 0 0 0,0-1 1 0 0,0 0-1 0 0,0 0 1 0 0,-1 0-1 0 0,0-1 0 0 0,0 0 1 0 0,0 0-1 0 0,-1 0 0 0 0,1 0 1 0 0,-1-1-1 0 0,0 0 0 0 0,0 0 1 0 0,0-1-1 0 0,0 0 0 0 0,-1 0 1 0 0,1 0-1 0 0,-1-1 0 0 0,-1 1-50 0 0,-143 18 178 0 0,149-22-215 0 0,1 0 0 0 0,-1 0 0 0 0,1 0-1 0 0,0-1 1 0 0,0 1 0 0 0,0 0 0 0 0,0 0 0 0 0,0 0 0 0 0,0-1 0 0 0,0 1 0 0 0,1-1 0 0 0,-1 1 0 0 0,1 0 0 0 0,0-1 0 0 0,0 1 0 0 0,0-1 0 0 0,0 1 0 0 0,0-1 0 0 0,0 1 0 0 0,1-1 0 0 0,0-1 37 0 0,-1-1-163 0 0,14-47-2321 0 0,-4 37-1426 0 0,3 1-4307 0 0,-6 10-4059 0 0</inkml:trace>
  <inkml:trace contextRef="#ctx0" brushRef="#br0" timeOffset="-8478.578">4671 521 4329 0 0,'0'0'1636'0'0,"0"0"-19"0"0,0 0 156 0 0,0 0 268 0 0,0 0 53 0 0,0 0-207 0 0,0 0-318 0 0,0 0-382 0 0,0 0-256 0 0,0 0-175 0 0,0 0-132 0 0,0-4 1972 0 0,33 124-893 0 0,-14-73-1390 0 0,0 12-42 0 0,-9-25-195 0 0,1-1-1 0 0,2 1 1 0 0,2-2-1 0 0,0 0 1 0 0,2-1-1 0 0,2 0-75 0 0,46 46 99 0 0,-64-77-69 0 0,-1 1 1 0 0,1-1-1 0 0,-1 0 0 0 0,1 0 1 0 0,-1 0-1 0 0,1 0 0 0 0,0 0 1 0 0,-1 0-1 0 0,1-1 0 0 0,-1 1 1 0 0,1 0-1 0 0,-1 0 0 0 0,1 0 1 0 0,-1 0-1 0 0,1-1 1 0 0,-1 1-1 0 0,1 0 0 0 0,-1 0 1 0 0,1-1-1 0 0,-1 1 0 0 0,0 0 1 0 0,1-1-1 0 0,-1 1 0 0 0,1-1 1 0 0,-1 1-1 0 0,0 0 0 0 0,1-1 1 0 0,-1 1-1 0 0,0-1 1 0 0,0 1-1 0 0,1-1 0 0 0,-1 1 1 0 0,0-1-1 0 0,0 1 0 0 0,0-1 1 0 0,0 1-1 0 0,1-1 0 0 0,-1 1 1 0 0,0-1-1 0 0,0 0 0 0 0,0 1 1 0 0,0-1-1 0 0,0 1 1 0 0,0-1-1 0 0,-1 1 0 0 0,1-1 1 0 0,0 1-1 0 0,0-1 0 0 0,0 1 1 0 0,0-1-1 0 0,-1 0-30 0 0,1 0 48 0 0,11-102 705 0 0,-8 55-660 0 0,2 1 0 0 0,2-1-1 0 0,2 1 1 0 0,3 0 0 0 0,1 1-1 0 0,2 1 1 0 0,9-16-93 0 0,-22 57-57 0 0,5-12 159 0 0,-3 22-974 0 0,-5 55-1379 0 0,0-40-1220 0 0,0-2-3715 0 0,0-10-4931 0 0</inkml:trace>
  <inkml:trace contextRef="#ctx0" brushRef="#br0" timeOffset="-8093.798">5307 790 5161 0 0,'0'0'3079'0'0,"0"0"-653"0"0,0 0-445 0 0,0 0-142 0 0,0 0-119 0 0,0 0-149 0 0,0 0-229 0 0,0 0-225 0 0,0 0-198 0 0,33-9-185 0 0,102-29-129 0 0,-77 6 223 0 0,-54 26-670 0 0,1-1-2 0 0,-1 0 1 0 0,0-1-1 0 0,0 1 1 0 0,-1-1-1 0 0,1 0 1 0 0,-2 0-1 0 0,1 0 1 0 0,-1 0-1 0 0,0 0 1 0 0,-1 0-1 0 0,0-1 1 0 0,0 1-1 0 0,-1-1 1 0 0,0-2-157 0 0,-2 7 18 0 0,1-1 0 0 0,-1 1 0 0 0,0 0 0 0 0,0 0 0 0 0,-1 0 0 0 0,1 0 0 0 0,-1 0 0 0 0,0 0-1 0 0,0 1 1 0 0,0 0 0 0 0,0-1 0 0 0,-1 1 0 0 0,1 0 0 0 0,-1 0 0 0 0,0 1 0 0 0,0-1 0 0 0,0 1 0 0 0,0 0 0 0 0,0 0 0 0 0,0 0 0 0 0,0 1 0 0 0,-1-1 0 0 0,1 1 0 0 0,-1 0 0 0 0,1 0 0 0 0,-1 1 0 0 0,0-1 0 0 0,1 1 0 0 0,-1 0 0 0 0,1 0 0 0 0,-1 1 0 0 0,-3 0-18 0 0,-3 1-14 0 0,-1 1 0 0 0,1 0 0 0 0,1 1 0 0 0,-1 0 1 0 0,0 1-1 0 0,1 0 0 0 0,0 0 0 0 0,0 1 0 0 0,1 0 0 0 0,-1 1 1 0 0,1 0-1 0 0,1 1 0 0 0,-1 0 0 0 0,2 0 0 0 0,-1 1 0 0 0,1-1 1 0 0,0 2-1 0 0,1-1 0 0 0,0 1 0 0 0,0 0 0 0 0,1 0 1 0 0,-1 4 13 0 0,1-6-5 0 0,1-1 0 0 0,1 1 0 0 0,-1 0 0 0 0,1 0 0 0 0,1 0 0 0 0,-1 0 1 0 0,1 1-1 0 0,1-1 0 0 0,-1 0 0 0 0,2 1 0 0 0,-1-1 0 0 0,1 1 1 0 0,0 0-1 0 0,1-1 0 0 0,0 1 0 0 0,0-1 0 0 0,1 0 0 0 0,0 1 0 0 0,1-1 1 0 0,-1 0-1 0 0,2 0 0 0 0,-1 0 0 0 0,1-1 0 0 0,0 1 0 0 0,1-1 0 0 0,-1 0 1 0 0,2 0-1 0 0,-1 0 0 0 0,1-1 0 0 0,0 0 0 0 0,0 0 0 0 0,0 0 1 0 0,3 0 4 0 0,12 4 17 0 0,1-1 1 0 0,-1-1 0 0 0,2-1 0 0 0,-1-1-1 0 0,1-1 1 0 0,0-1 0 0 0,0-1 0 0 0,0-1 0 0 0,0-1-1 0 0,1-1 1 0 0,-1-1 0 0 0,15-3-18 0 0,-17 2-7 0 0,-1 0 1 0 0,1-1-1 0 0,-1-1 0 0 0,0-1 1 0 0,0-1-1 0 0,0-1 0 0 0,-1 0 1 0 0,0-2-1 0 0,8-5 7 0 0,38-49-9530 0 0,-60 55-2098 0 0</inkml:trace>
  <inkml:trace contextRef="#ctx0" brushRef="#br0" timeOffset="-7760.287">6322 528 11466 0 0,'0'0'2284'0'0,"0"0"-503"0"0,0 0-262 0 0,0 0-113 0 0,0 0-103 0 0,0 0-200 0 0,0 0-228 0 0,0 0-202 0 0,0 0-118 0 0,0 0-56 0 0,0 0-34 0 0,0 0-27 0 0,-36 15-41 0 0,-113 44-56 0 0,80-17 67 0 0,59-31-308 0 0,5-6-86 0 0,-1 0-1 0 0,1 0 0 0 0,0 1 0 0 0,0 0 0 0 0,1 0 1 0 0,0 0-1 0 0,0 0 0 0 0,0 1 0 0 0,1 0 1 0 0,0 0-1 0 0,0 0 0 0 0,1 0 0 0 0,0 0 0 0 0,0 0 1 0 0,0 0-1 0 0,1 1 0 0 0,0-1 0 0 0,1 1 0 0 0,0-1 1 0 0,0 1-1 0 0,0-1 0 0 0,1 1 0 0 0,0-1 0 0 0,1 0 1 0 0,-1 1-1 0 0,1-1 0 0 0,1 0 0 0 0,-1 0 0 0 0,1 0 1 0 0,1-1-1 0 0,-1 1 0 0 0,1-1 0 0 0,0 1 0 0 0,1-1 1 0 0,-1 0-1 0 0,1-1 0 0 0,0 1 0 0 0,1-1 1 0 0,-1 0-1 0 0,1 0 0 0 0,2 0-13 0 0,11 3 8 0 0,2-2 0 0 0,-1 0 0 0 0,1-1 0 0 0,-1 0 0 0 0,1-2 0 0 0,1-1 0 0 0,-1-1 0 0 0,0 0 0 0 0,12-2-8 0 0,-25 0-103 0 0,0 0 0 0 0,0 0 0 0 0,0 0 0 0 0,0-1 0 0 0,0-1 0 0 0,0 1 0 0 0,-1-1 0 0 0,1-1 0 0 0,-1 1 0 0 0,1-1 0 0 0,-1 0 0 0 0,-1-1 0 0 0,1 0 0 0 0,4-4 103 0 0,51-50-6868 0 0,-48 43 169 0 0,-6 0-4519 0 0</inkml:trace>
  <inkml:trace contextRef="#ctx0" brushRef="#br0" timeOffset="-7473.584">6757 255 12155 0 0,'0'0'2635'0'0,"0"0"-648"0"0,0 0-495 0 0,0 0-191 0 0,0 0-127 0 0,0 0-140 0 0,0 0-83 0 0,0 0-67 0 0,0 0-45 0 0,0 0-39 0 0,0 0-120 0 0,0 0-108 0 0,0 0-88 0 0,7 31-83 0 0,20 99-36 0 0,-24-21 204 0 0,-3-105-543 0 0,-2 40 133 0 0,2 0-1 0 0,2 1 1 0 0,2-1 0 0 0,1 0-1 0 0,5 8-158 0 0,-6-32 8 0 0,0-1 0 0 0,2 1 1 0 0,1-1-1 0 0,0 0 0 0 0,1-1 0 0 0,1 0 0 0 0,1 0 0 0 0,0-1 0 0 0,2 0 0 0 0,0-1 0 0 0,0 0 1 0 0,8 5-9 0 0,-14-15-36 0 0,49 24-557 0 0,-48-63-1466 0 0,-14-10-2543 0 0,-3 16-3944 0 0,4 18-3154 0 0</inkml:trace>
  <inkml:trace contextRef="#ctx0" brushRef="#br0" timeOffset="-7222.23">6578 683 12699 0 0,'0'0'1883'0'0,"0"0"-431"0"0,0 0-70 0 0,0 0 38 0 0,0 0-80 0 0,0 0-158 0 0,0 0-170 0 0,37 1-121 0 0,115 7-102 0 0,-6-6 833 0 0,-20-4-831 0 0,-64 1-2198 0 0,0 0-4804 0 0,-52 1-2808 0 0</inkml:trace>
  <inkml:trace contextRef="#ctx0" brushRef="#br0" timeOffset="-6972.807">7462 648 9570 0 0,'0'0'2809'0'0,"0"0"-741"0"0,0 0-342 0 0,0 0-154 0 0,0 0-168 0 0,0 0-242 0 0,0 0-310 0 0,0 0-190 0 0,0 0-153 0 0,0 0-91 0 0,0 0-54 0 0,0 0-86 0 0,0 0-68 0 0,-17 22-57 0 0,-54 73-48 0 0,67-92-95 0 0,1 1-1 0 0,1 0 0 0 0,-1 0 1 0 0,1 0-1 0 0,-1 1 0 0 0,1-1 0 0 0,0 0 1 0 0,1 1-1 0 0,-1-1 0 0 0,1 1 0 0 0,0 0 1 0 0,0 0-1 0 0,0-1 0 0 0,1 1 0 0 0,0 0 1 0 0,0 0-1 0 0,0 4-9 0 0,1 5 22 0 0,-1-8 8 0 0,0-1-1 0 0,0 1 1 0 0,1-1-1 0 0,0 1 1 0 0,0-1-1 0 0,0 0 0 0 0,1 1 1 0 0,0-1-1 0 0,0 0 1 0 0,0 0-1 0 0,1 0 0 0 0,-1 0 1 0 0,1 0-1 0 0,0-1 1 0 0,1 1-1 0 0,-1-1 1 0 0,1 0-1 0 0,0 0 0 0 0,0 0 1 0 0,0 0-1 0 0,0-1 1 0 0,1 0-1 0 0,0 0 0 0 0,-1 0 1 0 0,1 0-1 0 0,0-1 1 0 0,0 1-1 0 0,0-2 1 0 0,1 1-1 0 0,-1 0 0 0 0,0-1 1 0 0,1 0-1 0 0,-1 0 1 0 0,4 0-30 0 0,-4-1 93 0 0,1 0 0 0 0,-1 0 1 0 0,0 0-1 0 0,1 0 0 0 0,-1-1 1 0 0,0 0-1 0 0,0 0 0 0 0,0 0 0 0 0,0-1 1 0 0,0 0-1 0 0,0 0 0 0 0,0 0 1 0 0,0-1-1 0 0,0 1 0 0 0,-1-1 1 0 0,0 0-1 0 0,1 0 0 0 0,-1-1 0 0 0,0 1 1 0 0,-1-1-1 0 0,1 0 0 0 0,-1 0 1 0 0,1 0-1 0 0,-1-1 0 0 0,0 1 1 0 0,-1-1-1 0 0,2-2-93 0 0,2-9 80 0 0,-1 0 0 0 0,0-1 0 0 0,-1 1 0 0 0,-1-1 0 0 0,-1 0 0 0 0,0 0 0 0 0,-2 1 0 0 0,1-1 0 0 0,-2 0 0 0 0,0 0 0 0 0,-3-7-80 0 0,2 11-18 0 0,-1 0-1 0 0,0 0 0 0 0,-1 1 1 0 0,-1-1-1 0 0,0 1 1 0 0,0 0-1 0 0,-2 1 1 0 0,1-1-1 0 0,-1 1 1 0 0,-5-5 18 0 0,10 14-103 0 0,1-1 1 0 0,-1 1-1 0 0,0 0 0 0 0,0 0 1 0 0,0 1-1 0 0,-1-1 1 0 0,1 0-1 0 0,0 1 0 0 0,-1-1 1 0 0,1 1-1 0 0,-1 0 1 0 0,1 0-1 0 0,-1 0 0 0 0,1 0 1 0 0,-1 0-1 0 0,0 1 0 0 0,0-1 1 0 0,1 1-1 0 0,-1-1 1 0 0,0 1-1 0 0,0 0 0 0 0,1 0 1 0 0,-1 0-1 0 0,0 1 1 0 0,0-1-1 0 0,0 1 0 0 0,1 0 1 0 0,-1-1-1 0 0,0 1 1 0 0,1 0-1 0 0,-1 0 0 0 0,1 1 1 0 0,-1-1-1 0 0,1 1 1 0 0,0-1-1 0 0,0 1 0 0 0,-1 0 1 0 0,1-1-1 0 0,0 1 1 0 0,0 0-1 0 0,1 1 0 0 0,-1-1 1 0 0,0 0-1 0 0,1 0 1 0 0,-1 2 102 0 0,-13 18-3597 0 0,6-6-3642 0 0,1-1-4829 0 0</inkml:trace>
  <inkml:trace contextRef="#ctx0" brushRef="#br0" timeOffset="-6672.386">7921 1049 14123 0 0,'0'0'2770'0'0,"0"0"-1078"0"0,0 0-350 0 0,0 0 41 0 0,0 0-37 0 0,0 0-162 0 0,0 0-213 0 0,0 0-197 0 0,0 0-123 0 0,0 0-69 0 0,0 0-67 0 0,0 0-57 0 0,0 0-50 0 0,-9-25-74 0 0,-26-79-64 0 0,25 28 105 0 0,9 66-346 0 0,0 0 0 0 0,0 0-1 0 0,1-1 1 0 0,1 1 0 0 0,0 0-1 0 0,0 0 1 0 0,1-1 0 0 0,0 1 0 0 0,1 0-1 0 0,0 1 1 0 0,1-1 0 0 0,0 0-1 0 0,0 1 1 0 0,1 0 0 0 0,0 0-1 0 0,1 0 1 0 0,0 1 0 0 0,0 0-1 0 0,1 0 1 0 0,0 0 0 0 0,0 1 0 0 0,0 0-1 0 0,1 1 1 0 0,1-1 0 0 0,-1 2-1 0 0,1-1 1 0 0,6-3-29 0 0,-10 8-48 0 0,0-1 0 0 0,0 1 0 0 0,0 0 0 0 0,0 0 0 0 0,0 1 0 0 0,0-1 1 0 0,0 1-1 0 0,0 0 0 0 0,0 0 0 0 0,0 1 0 0 0,0 0 0 0 0,0-1 0 0 0,0 2 0 0 0,0-1 0 0 0,0 1 0 0 0,-1-1 0 0 0,1 1 0 0 0,3 2 48 0 0,9 10-752 0 0,-8-8-1702 0 0,-1 1-5483 0 0,-4-3-4537 0 0</inkml:trace>
  <inkml:trace contextRef="#ctx0" brushRef="#br0" timeOffset="8267.135">252 1576 0 0 0,'0'0'906'0'0,"0"0"691"0"0,0 0 525 0 0,0 0 339 0 0,0 0 199 0 0,0 0-19 0 0,0 0-302 0 0,0 0-455 0 0,0 0-487 0 0,0 0-340 0 0,0 0-217 0 0,3-3-116 0 0,13-13-23 0 0,-12 12-21 0 0,-4 4-21 0 0,0 13 1617 0 0,-29 221-705 0 0,-9 124-931 0 0,-53 73-258 0 0,87-345-233 0 0,4-86-126 0 0,0 0 15 0 0,4-12 69 0 0,107-73 125 0 0,-94 78-243 0 0,-16 7 21 0 0,-1 0 0 0 0,0 0 6 0 0,0 0 6 0 0,0 0 0 0 0,0 0 22 0 0,0 0 12 0 0,0 0 8 0 0,0 0 7 0 0,0 0 1 0 0,0 0-5 0 0,0 0-19 0 0,-27 0-339 0 0,27 0 78 0 0,-3 2 351 0 0,2-1-9105 0 0,1-1-2747 0 0</inkml:trace>
  <inkml:trace contextRef="#ctx0" brushRef="#br0" timeOffset="8647.345">566 2274 11058 0 0,'0'0'2066'0'0,"0"0"-484"0"0,0 0-261 0 0,0 0 22 0 0,0 0-8 0 0,0 0-117 0 0,0 0-221 0 0,0 0-216 0 0,0 0-192 0 0,0 0-157 0 0,0 0-113 0 0,0 0-78 0 0,0 0-65 0 0,-30 27-54 0 0,-90 85-18 0 0,75-47 33 0 0,42-53-109 0 0,1-2-16 0 0,-1 1 0 0 0,2 0 0 0 0,-1 0 0 0 0,1 0-1 0 0,1 0 1 0 0,0 1 0 0 0,1-1 0 0 0,0 0 0 0 0,2 8-12 0 0,0-14 26 0 0,1-1 1 0 0,-1 1-1 0 0,1-1 1 0 0,0 0-1 0 0,0 0 0 0 0,0-1 1 0 0,0 1-1 0 0,1-1 1 0 0,0 0-1 0 0,-1 0 1 0 0,1-1-1 0 0,0 1 0 0 0,0-1 1 0 0,1 0-1 0 0,-1 0 1 0 0,0-1-1 0 0,1 0 1 0 0,-1 0-1 0 0,1 0 0 0 0,-1 0 1 0 0,1-1-1 0 0,-1 0 1 0 0,1 0-1 0 0,-1-1 1 0 0,1 1-1 0 0,-1-1 1 0 0,1 0-1 0 0,2-2-26 0 0,11-3 160 0 0,0-2 0 0 0,-1 0-1 0 0,0-1 1 0 0,0-1 0 0 0,-1 0 0 0 0,-1-1 0 0 0,0-1 0 0 0,0-1 0 0 0,-1 0-1 0 0,-1-1 1 0 0,0-1 0 0 0,-1 0 0 0 0,-1-1 0 0 0,5-7-160 0 0,-13 19 26 0 0,0-1 0 0 0,0 0 1 0 0,-1 0-1 0 0,1-1 0 0 0,-1 1 0 0 0,0-1 1 0 0,0 0-1 0 0,-1 0 0 0 0,0 0 1 0 0,0 0-1 0 0,0 0 0 0 0,-1 0 0 0 0,0 0 1 0 0,0-1-1 0 0,0 1 0 0 0,-1 0 1 0 0,0-1-1 0 0,0 1 0 0 0,-1-1 0 0 0,0 1 1 0 0,0 0-1 0 0,0 0 0 0 0,-1-1 1 0 0,0 1-1 0 0,0 0 0 0 0,0 0 0 0 0,-1 1 1 0 0,0-1-1 0 0,0 0 0 0 0,-1 1 1 0 0,0-1-27 0 0,-2 1-57 0 0,0 0 1 0 0,-1 1 0 0 0,0 0 0 0 0,0 0 0 0 0,0 0 0 0 0,-1 1 0 0 0,1 0 0 0 0,-1 0 0 0 0,0 1-1 0 0,0 0 1 0 0,0 0 0 0 0,0 1 0 0 0,-3 0 56 0 0,-27-2-2516 0 0,0 3-3407 0 0,32 0 4657 0 0,-13 0-11055 0 0</inkml:trace>
  <inkml:trace contextRef="#ctx0" brushRef="#br0" timeOffset="8930.112">9 2012 11538 0 0,'0'0'2396'0'0,"0"0"-648"0"0,0 0-334 0 0,0 0 5 0 0,0 0 24 0 0,0 0-98 0 0,0 0-235 0 0,0 0-235 0 0,0 0-181 0 0,0 0-133 0 0,0 0-104 0 0,0 0-113 0 0,0 0-87 0 0,-9-3 77 0 0,40 2 418 0 0,359-52 1091 0 0,-195 48-2940 0 0,-114 5-7933 0 0,-60 0-3644 0 0</inkml:trace>
  <inkml:trace contextRef="#ctx0" brushRef="#br0" timeOffset="15224.138">1983 2255 0 0 0,'0'0'940'0'0,"0"0"116"0"0,0 0 57 0 0,0 0 54 0 0,0 0 40 0 0,0 0 71 0 0,0 0-1 0 0,0 0-94 0 0,1-5-86 0 0,4-21 866 0 0,-5 26-1084 0 0,0 0-81 0 0,-13-8 1797 0 0,-38-8 164 0 0,35 12-2286 0 0,4 1-217 0 0,0 0 1 0 0,0 0 0 0 0,0 1 0 0 0,0 1 0 0 0,-1 0 0 0 0,1 1 0 0 0,0 0 0 0 0,0 1 0 0 0,-4 1-257 0 0,12-1 12 0 0,1 0 1 0 0,0 0-1 0 0,-1 0 1 0 0,1 1 0 0 0,0-1-1 0 0,0 1 1 0 0,0 0-1 0 0,0 0 1 0 0,0 0-1 0 0,1 0 1 0 0,-1 1-1 0 0,0-1 1 0 0,1 1 0 0 0,0 0-1 0 0,0-1 1 0 0,0 1-1 0 0,0 0 1 0 0,0 0-1 0 0,0 0 1 0 0,1 1-1 0 0,-1-1 1 0 0,1 0 0 0 0,0 1-1 0 0,0-1 1 0 0,0 0-1 0 0,1 1 1 0 0,-1-1-1 0 0,1 1 1 0 0,0-1-1 0 0,0 1 1 0 0,0-1 0 0 0,0 1-1 0 0,1 0 1 0 0,-1-1-1 0 0,1 0 1 0 0,1 3-13 0 0,1 1 3 0 0,1-1 0 0 0,0 1 0 0 0,0-1 0 0 0,0-1 0 0 0,1 1 0 0 0,0 0 1 0 0,0-1-1 0 0,1 0 0 0 0,-1 0 0 0 0,1-1 0 0 0,0 0 0 0 0,0 0 0 0 0,1 0 0 0 0,-1 0 0 0 0,2-1-3 0 0,61 40 111 0 0,29 41 25 0 0,-95-79-59 0 0,0 0 0 0 0,0 0-1 0 0,0 1 1 0 0,-1-1 0 0 0,0 1-1 0 0,0-1 1 0 0,0 1 0 0 0,-1 0-1 0 0,0-1 1 0 0,0 1 0 0 0,0 0-1 0 0,-1 0 1 0 0,1 0 0 0 0,-1 0-1 0 0,-1 0 1 0 0,0 1-77 0 0,-1-3 84 0 0,0 0 0 0 0,-1 0 0 0 0,0 0 0 0 0,0 0 0 0 0,0 0 0 0 0,-1 0 0 0 0,1-1 0 0 0,-1 0 0 0 0,0 0-1 0 0,0 0 1 0 0,0 0 0 0 0,0 0 0 0 0,0-1 0 0 0,-1 0 0 0 0,1 0 0 0 0,-1 0 0 0 0,1 0 0 0 0,-1-1 0 0 0,0 0-84 0 0,-2 2 59 0 0,-8 2-7 0 0,1-2 1 0 0,-1 0 0 0 0,1 0-1 0 0,-1-1 1 0 0,0-1 0 0 0,0-1-1 0 0,0 0 1 0 0,-5-1-53 0 0,-9 1 58 0 0,23-1-60 0 0,1 1 1 0 0,-1-1-1 0 0,1-1 1 0 0,-1 1-1 0 0,1-1 1 0 0,0 0 0 0 0,-1 0-1 0 0,1 0 1 0 0,0-1-1 0 0,0 0 1 0 0,1 0 0 0 0,-1 0-1 0 0,0 0 1 0 0,1-1-1 0 0,-4-3 2 0 0,7 5-70 0 0,0 0-1 0 0,0-1 0 0 0,0 1 1 0 0,1 0-1 0 0,-1 0 1 0 0,0 0-1 0 0,1 0 0 0 0,0-1 1 0 0,-1 1-1 0 0,1 0 1 0 0,0-1-1 0 0,0 1 0 0 0,0 0 1 0 0,1 0-1 0 0,-1-1 1 0 0,0 1-1 0 0,1 0 0 0 0,-1 0 1 0 0,1 0-1 0 0,0-1 1 0 0,0 1-1 0 0,0 0 0 0 0,0 0 1 0 0,0 0-1 0 0,0 0 0 0 0,1 1 1 0 0,-1-1-1 0 0,1 0 1 0 0,-1 0-1 0 0,1 1 0 0 0,0-1 1 0 0,-1 1-1 0 0,1 0 1 0 0,0-1-1 0 0,0 1 0 0 0,0 0 71 0 0,14-11-1978 0 0,-4 5-2544 0 0,0 3-6975 0 0</inkml:trace>
  <inkml:trace contextRef="#ctx0" brushRef="#br0" timeOffset="15763.621">2205 2482 6825 0 0,'0'0'809'0'0,"0"0"-95"0"0,0 0 279 0 0,0 0 284 0 0,0 0 102 0 0,0 0-70 0 0,0 0-185 0 0,0 0-207 0 0,0 0-158 0 0,0 0-125 0 0,0 0-34 0 0,0 0-36 0 0,0 0-20 0 0,34 2 3 0 0,104 8-36 0 0,-71-18 429 0 0,-61 6-809 0 0,1-1 0 0 0,-1 0 1 0 0,1 0-1 0 0,-1 0 0 0 0,0-1 1 0 0,0 0-1 0 0,-1 0 0 0 0,1 0 1 0 0,-1-1-1 0 0,0 0 0 0 0,0 0 1 0 0,0 0-1 0 0,-1-1 0 0 0,0 0 1 0 0,0 1-1 0 0,0-1 0 0 0,-1-1 1 0 0,1 1-1 0 0,-2 0 0 0 0,1-1 1 0 0,-1 0-1 0 0,0 1 0 0 0,0-1 1 0 0,-1 0-1 0 0,1-1-131 0 0,-3 6 25 0 0,1 0-1 0 0,0 0 1 0 0,-1 1-1 0 0,1-1 0 0 0,-1 0 1 0 0,1 1-1 0 0,-1-1 1 0 0,0 1-1 0 0,1-1 1 0 0,-1 1-1 0 0,0-1 1 0 0,0 1-1 0 0,0-1 1 0 0,-1 1-1 0 0,1 0 1 0 0,0 0-1 0 0,0-1 1 0 0,-1 1-1 0 0,1 0 1 0 0,0 0-1 0 0,-1 0 1 0 0,1 1-1 0 0,-1-1 1 0 0,0 0-1 0 0,1 1 1 0 0,-1-1-1 0 0,0 0 1 0 0,1 1-1 0 0,-1 0 1 0 0,0-1-1 0 0,1 1 0 0 0,-1 0 1 0 0,0 0-1 0 0,0 0 1 0 0,-1 0-25 0 0,-62 6-75 0 0,37 3 60 0 0,0 2 0 0 0,1 0 0 0 0,0 2 0 0 0,1 1 1 0 0,0 2-1 0 0,1 0 0 0 0,1 1 0 0 0,1 2 0 0 0,1 0 1 0 0,-11 12 14 0 0,30-29 9 0 0,0 0 0 0 0,0 0 0 0 0,1 0 1 0 0,-1 0-1 0 0,1 0 0 0 0,-1 0 1 0 0,1 1-1 0 0,0-1 0 0 0,-1 1 1 0 0,1 0-1 0 0,1 0 0 0 0,-1-1 0 0 0,0 1 1 0 0,1 1-1 0 0,-1-1 0 0 0,1 0 1 0 0,0 0-1 0 0,0 0 0 0 0,0 1 1 0 0,1-1-1 0 0,-1 0 0 0 0,1 1 0 0 0,0-1 1 0 0,0 0-1 0 0,0 1 0 0 0,0-1 1 0 0,0 1-1 0 0,1-1 0 0 0,-1 0 1 0 0,1 0-1 0 0,0 1 0 0 0,0-1 1 0 0,1 0-1 0 0,-1 0 0 0 0,0 0 0 0 0,1 0 1 0 0,0 0-1 0 0,0 0 0 0 0,0 0 1 0 0,0-1-1 0 0,2 3-9 0 0,16 8 119 0 0,1-1 0 0 0,0-1-1 0 0,1-1 1 0 0,0-1 0 0 0,1-1 0 0 0,-1-1 0 0 0,2 0-1 0 0,-1-2 1 0 0,1-1 0 0 0,-1-1 0 0 0,1-1 0 0 0,0-1-1 0 0,9-1-118 0 0,62-1 8 0 0,-77-18-1047 0 0,-13 1-6706 0 0,-5 18 7115 0 0,1-4-10867 0 0</inkml:trace>
  <inkml:trace contextRef="#ctx0" brushRef="#br0" timeOffset="16246.368">2843 2536 6945 0 0,'0'0'3225'0'0,"0"0"-1387"0"0,0 0-635 0 0,0 0-96 0 0,0 0 40 0 0,0 0 26 0 0,0 0-34 0 0,0 0-105 0 0,0 0-149 0 0,0 0-158 0 0,0 0-124 0 0,0 0-66 0 0,20-5-11 0 0,65-17 9 0 0,-74 19-318 0 0,0 0 0 0 0,0-1 1 0 0,-1 0-1 0 0,1-1 1 0 0,-1 0-1 0 0,0 0 1 0 0,-1-1-1 0 0,1-1 1 0 0,-1 0-1 0 0,0 0 1 0 0,4-5-218 0 0,2-1 193 0 0,-9 7-117 0 0,-1 0 0 0 0,1 0 0 0 0,-1 0 0 0 0,0-1 0 0 0,0 0 0 0 0,-1 0 0 0 0,0 0 0 0 0,0 0 0 0 0,-1-1 0 0 0,0 0 0 0 0,0 0 0 0 0,-1 1 0 0 0,0-1 0 0 0,0-1-1 0 0,-1 1 1 0 0,0 0 0 0 0,0-4-76 0 0,-2 9 4 0 0,-1-1 0 0 0,0 0-1 0 0,0 1 1 0 0,0 0 0 0 0,0 0 0 0 0,0-1-1 0 0,-1 1 1 0 0,0 1 0 0 0,1-1-1 0 0,-1 0 1 0 0,0 1 0 0 0,0-1 0 0 0,0 1-1 0 0,-1 0 1 0 0,1 0 0 0 0,-1 0-1 0 0,1 0 1 0 0,-1 1 0 0 0,1 0 0 0 0,-1-1-1 0 0,0 1 1 0 0,0 0 0 0 0,1 1-1 0 0,-1-1 1 0 0,0 1 0 0 0,0 0 0 0 0,0 0-1 0 0,-3 0-3 0 0,-6 0-20 0 0,0 1 0 0 0,0 0-1 0 0,-1 1 1 0 0,1 1-1 0 0,1 0 1 0 0,-1 1-1 0 0,0 0 1 0 0,1 0 0 0 0,0 2-1 0 0,0 0 1 0 0,0 0-1 0 0,1 1 1 0 0,0 0 0 0 0,0 1-1 0 0,1 0 1 0 0,0 1-1 0 0,0 0 1 0 0,1 0 0 0 0,0 1-1 0 0,1 0 1 0 0,0 1-1 0 0,1 0 1 0 0,-4 7 20 0 0,7-11 7 0 0,0 0 1 0 0,0 1-1 0 0,1-1 1 0 0,0 1-1 0 0,1 0 1 0 0,0 0-1 0 0,0 0 1 0 0,0 0-1 0 0,1 0 1 0 0,0 0-1 0 0,1 0 1 0 0,0 1-1 0 0,0-1 1 0 0,1 0-1 0 0,0 0 1 0 0,0 0-1 0 0,1 1 0 0 0,0-1 1 0 0,0-1-1 0 0,1 1 1 0 0,0 0-1 0 0,1-1 1 0 0,-1 1-1 0 0,2-1 1 0 0,-1 0-1 0 0,1 0 1 0 0,0-1-1 0 0,0 1 1 0 0,0-1-1 0 0,1 0 1 0 0,0-1-1 0 0,0 1 1 0 0,6 2-8 0 0,7 3 115 0 0,0-1 0 0 0,1 0 0 0 0,0-2 0 0 0,1 0 0 0 0,0-1 1 0 0,0-1-1 0 0,0-1 0 0 0,1-1 0 0 0,0-1 0 0 0,0-1 0 0 0,0-1 1 0 0,-1-1-1 0 0,1-1 0 0 0,0-1 0 0 0,0 0 0 0 0,0-2 0 0 0,11-4-115 0 0,-16 5 55 0 0,-1 0 0 0 0,0-1-1 0 0,1-2 1 0 0,-2 1 0 0 0,1-2-1 0 0,-1 0 1 0 0,13-8-55 0 0,-10-16-666 0 0,-17 15-4954 0 0,-1 13 4026 0 0,0-4-10822 0 0</inkml:trace>
  <inkml:trace contextRef="#ctx0" brushRef="#br0" timeOffset="17181.452">4359 1815 10914 0 0,'0'0'1734'0'0,"0"0"-455"0"0,0 0-188 0 0,0 0 129 0 0,0 0 171 0 0,0 0-1 0 0,0 0-223 0 0,0 0-325 0 0,0 0-277 0 0,0 0-173 0 0,0 0-76 0 0,0 20 1112 0 0,29 415 2782 0 0,-22-16-3610 0 0,-20-295-480 0 0,5-85-449 0 0,-2-51-2480 0 0,-2-8-2487 0 0,4 7-3541 0 0,5 8-2551 0 0</inkml:trace>
  <inkml:trace contextRef="#ctx0" brushRef="#br0" timeOffset="17430.221">4037 2436 7410 0 0,'0'0'3966'0'0,"0"0"-2091"0"0,0 0-1002 0 0,0 0-98 0 0,0 0 147 0 0,0 0 234 0 0,0 0 99 0 0,0 0-27 0 0,0 0-138 0 0,0 0-198 0 0,0 0-133 0 0,0 0-104 0 0,34-5-51 0 0,110-17-59 0 0,79-28 805 0 0,-58-12-1724 0 0,-140 39-1440 0 0,-19 13-1254 0 0,-2 1-3524 0 0,-4 1-4979 0 0</inkml:trace>
  <inkml:trace contextRef="#ctx0" brushRef="#br0" timeOffset="17817.125">4773 1966 10514 0 0,'0'0'1142'0'0,"0"0"-214"0"0,0 0 230 0 0,0 0 437 0 0,0 0 286 0 0,0 0-50 0 0,0 0-338 0 0,0 0-362 0 0,0 0-270 0 0,0 0-173 0 0,-3 38-66 0 0,-7 121-55 0 0,-2 232 1517 0 0,12-381-2073 0 0,0 0 0 0 0,0 0 0 0 0,1 0 0 0 0,0 0 0 0 0,0 0 0 0 0,1 0 0 0 0,1 0-1 0 0,0 0 1 0 0,0-1 0 0 0,1 0 0 0 0,0 1 0 0 0,0-1 0 0 0,1 0 0 0 0,0-1 0 0 0,2 2-11 0 0,-4-9 15 0 0,1 0 0 0 0,-1 0 1 0 0,1-1-1 0 0,0 1 0 0 0,-1-1 0 0 0,1 0 0 0 0,-1 0 0 0 0,1 0 0 0 0,0 0 1 0 0,-1-1-1 0 0,1 1 0 0 0,-1-1 0 0 0,1 0 0 0 0,-1 0 0 0 0,0 0 1 0 0,1-1-1 0 0,-1 1 0 0 0,0-1 0 0 0,0 0 0 0 0,0 0 0 0 0,0 0 1 0 0,0 0-1 0 0,0 0 0 0 0,0-1 0 0 0,-1 1 0 0 0,1-1 0 0 0,-1 0 0 0 0,0 0 1 0 0,0 0-1 0 0,0 0 0 0 0,1-1-15 0 0,10-9 18 0 0,4-2 20 0 0,-10 7-36 0 0,0 1-1 0 0,0-1 1 0 0,1 1-1 0 0,0 1 0 0 0,1-1 1 0 0,-1 1-1 0 0,1 1 1 0 0,0 0-1 0 0,1 0 1 0 0,-1 0-1 0 0,1 1 0 0 0,0 1 1 0 0,0 0-1 0 0,0 0 1 0 0,0 1-1 0 0,1 0 1 0 0,-1 1-1 0 0,1 0 0 0 0,5 1-1 0 0,-13 1 2 0 0,0 1 0 0 0,0-1-1 0 0,0 1 1 0 0,0 0 0 0 0,0 0-1 0 0,0 0 1 0 0,0 0-1 0 0,-1 0 1 0 0,1 1 0 0 0,-1-1-1 0 0,0 1 1 0 0,1 0-1 0 0,-1 0 1 0 0,-1 0 0 0 0,1 0-1 0 0,0 0 1 0 0,-1 0-1 0 0,1 0 1 0 0,-1 0 0 0 0,0 0-1 0 0,0 1 1 0 0,0-1 0 0 0,-1 1-1 0 0,1-1 1 0 0,-1 2-2 0 0,9 21 25 0 0,20 74-501 0 0,-8-96-3047 0 0,-8-8-5212 0 0,-11 0-3080 0 0</inkml:trace>
  <inkml:trace contextRef="#ctx0" brushRef="#br0" timeOffset="18586.617">5555 2440 9786 0 0,'0'0'2267'0'0,"0"0"-190"0"0,0 0-104 0 0,0 0-151 0 0,0 0-335 0 0,0 0-368 0 0,0 0-297 0 0,0 0-214 0 0,0 0-130 0 0,0 0-88 0 0,-29 34-90 0 0,-91 105-75 0 0,82-79 5 0 0,39-52-189 0 0,-1-5-20 0 0,1-1 1 0 0,0 1-1 0 0,0-1 1 0 0,0 1-1 0 0,1-1 0 0 0,-1 1 1 0 0,1-1-1 0 0,-1 0 1 0 0,1 0-1 0 0,0 0 0 0 0,-1 0 1 0 0,1 0-1 0 0,0 0 1 0 0,0 0-1 0 0,1 0 0 0 0,-1-1 1 0 0,0 1-1 0 0,1-1 1 0 0,-1 0-1 0 0,1 0 0 0 0,-1 0 1 0 0,1 0-1 0 0,-1 0 1 0 0,1 0-1 0 0,0 0 0 0 0,-1-1 1 0 0,1 0-1 0 0,0 1 1 0 0,0-1-1 0 0,-1 0 0 0 0,1 0 1 0 0,0-1-1 0 0,-1 1 1 0 0,1-1-1 0 0,0 1 0 0 0,-1-1 1 0 0,1 0-1 0 0,0 0 1 0 0,-1 0-1 0 0,1 0 0 0 0,-1 0 1 0 0,0-1-1 0 0,1 1 1 0 0,-1-1-1 0 0,2-1-21 0 0,162-105 561 0 0,-92 40-439 0 0,-72 70-128 0 0,-1-1 1 0 0,1 1-1 0 0,-1 0 1 0 0,1 0-1 0 0,-1 0 1 0 0,0-1 0 0 0,0 1-1 0 0,0 0 1 0 0,0 1-1 0 0,0-1 1 0 0,-1 0-1 0 0,1 0 1 0 0,0 0-1 0 0,-1 0 1 0 0,0 1-1 0 0,1-1 1 0 0,-1 0 0 0 0,0 0-1 0 0,0 1 1 0 0,0-1-1 0 0,-1 0 1 0 0,1 0-1 0 0,-1 1 1 0 0,1-1-1 0 0,-1 0 1 0 0,1 0-1 0 0,-2 2 6 0 0,2 27-55 0 0,3-27 46 0 0,0 0-1 0 0,0 0 0 0 0,0 0 1 0 0,0 0-1 0 0,0 0 1 0 0,1-1-1 0 0,-1 1 1 0 0,1-1-1 0 0,0 0 1 0 0,0 0-1 0 0,1-1 1 0 0,-1 1-1 0 0,0-1 1 0 0,1 0-1 0 0,0 0 1 0 0,-1 0-1 0 0,1-1 1 0 0,0 1-1 0 0,0-1 1 0 0,0 0-1 0 0,0-1 1 0 0,0 1-1 0 0,0-1 1 0 0,0 0-1 0 0,0 0 1 0 0,0-1-1 0 0,0 1 1 0 0,0-1-1 0 0,0 0 1 0 0,1-1 9 0 0,92-45 138 0 0,-69 28-46 0 0,-12 8-58 0 0,-1-1-1 0 0,-1-1 0 0 0,0 0 0 0 0,0-1 1 0 0,-2-1-1 0 0,1 0 0 0 0,-2-1 1 0 0,0 0-1 0 0,-1-1 0 0 0,-1 0 0 0 0,0-1 1 0 0,-2 0-1 0 0,0-1 0 0 0,-1 1 1 0 0,0-1-1 0 0,-2-1 0 0 0,0-2-33 0 0,7-35 26 0 0,-3-1 1 0 0,-3 0-1 0 0,-2-1 0 0 0,-2 0 1 0 0,-4-14-27 0 0,2 64 25 0 0,-1 0 0 0 0,1 0-1 0 0,-1 0 1 0 0,-1 0 0 0 0,0 0 0 0 0,0 0 0 0 0,-1 0 0 0 0,0 1 0 0 0,0-1-1 0 0,-1 1 1 0 0,-4-7-25 0 0,8 15 9 0 0,-1 0 0 0 0,0 0 0 0 0,0 0 0 0 0,0 0 0 0 0,1 1 0 0 0,-1-1 0 0 0,0 0 0 0 0,0 0 0 0 0,1 0 0 0 0,-1 1 0 0 0,0-1 0 0 0,1 0 0 0 0,-1 1 0 0 0,0-1 0 0 0,0 0 0 0 0,1 1 0 0 0,-1-1 0 0 0,1 1 0 0 0,-1-1 0 0 0,0 1 0 0 0,1 0-1 0 0,-1-1 1 0 0,1 1 0 0 0,0-1 0 0 0,-1 1 0 0 0,1 0 0 0 0,-1 0 0 0 0,1-1 0 0 0,0 1 0 0 0,-1 0 0 0 0,1-1 0 0 0,0 1 0 0 0,0 0 0 0 0,0 0 0 0 0,0 0 0 0 0,0-1 0 0 0,0 1 0 0 0,0 0 0 0 0,0 0 0 0 0,0 0-9 0 0,0 0 20 0 0,-11 27 15 0 0,1 1 1 0 0,2 0-1 0 0,1 1 1 0 0,2 0-1 0 0,1 0 1 0 0,1 0-1 0 0,1 7-35 0 0,2-14 30 0 0,-1 20 152 0 0,2 1 1 0 0,2-1 0 0 0,2 0-1 0 0,5 19-182 0 0,57 227 538 0 0,-50-201-560 0 0,-17-87 13 0 0,0-1 0 0 0,0 0-1 0 0,0 0 17 0 0,0 0-14 0 0,0 0-17 0 0,-35 4-937 0 0,-10-20-3456 0 0,21-6-5267 0 0,18 17-1497 0 0</inkml:trace>
  <inkml:trace contextRef="#ctx0" brushRef="#br0" timeOffset="18834.262">5806 2247 14179 0 0,'0'0'2358'0'0,"0"0"-846"0"0,0 0-596 0 0,0 0-122 0 0,0 0 165 0 0,0 0 216 0 0,0 0 94 0 0,0 0-60 0 0,0 0-183 0 0,0 0-184 0 0,0 0-137 0 0,0 0-88 0 0,35 7-81 0 0,112 21-74 0 0,13-21 581 0 0,49-6-436 0 0,-172 8-455 0 0,-9-1-2165 0 0,-11-6-4245 0 0,-15-2-6318 0 0</inkml:trace>
  <inkml:trace contextRef="#ctx0" brushRef="#br0" timeOffset="20901.568">6717 2578 5561 0 0,'0'0'2093'0'0,"0"0"-365"0"0,0 0-72 0 0,0 0 19 0 0,0 0-26 0 0,0 0-165 0 0,0 0-330 0 0,0 0-345 0 0,0 0-247 0 0,0 0-101 0 0,0 0 58 0 0,1 3 142 0 0,0 7-399 0 0,-1 0-1 0 0,0 1 0 0 0,0-1 0 0 0,-1 0 0 0 0,0 0 1 0 0,-1 1-1 0 0,0-1 0 0 0,0 0 0 0 0,-1 0 1 0 0,-1-1-1 0 0,0 1 0 0 0,0-1 0 0 0,-1 0 1 0 0,0 0-1 0 0,0 0 0 0 0,-1 0 0 0 0,-7 7-261 0 0,-140 157 338 0 0,80-108-2112 0 0,70-64 1094 0 0,2-1-2959 0 0,1 0-3701 0 0,0 0-4018 0 0</inkml:trace>
  <inkml:trace contextRef="#ctx0" brushRef="#br0" timeOffset="24665.591">7551 1854 5681 0 0,'0'0'2407'0'0,"0"0"-545"0"0,0 0-338 0 0,0 0 75 0 0,0 0 179 0 0,0 0-4 0 0,0 0-236 0 0,0 0-364 0 0,0 0-348 0 0,0 0-289 0 0,0 0-184 0 0,2-2-75 0 0,-2 2-247 0 0,0-1 0 0 0,1 1 1 0 0,-1 0-1 0 0,0 0 0 0 0,1-1 0 0 0,-1 1 0 0 0,0 0 0 0 0,1 0 0 0 0,-1-1 0 0 0,0 1 1 0 0,1 0-1 0 0,-1 0 0 0 0,1 0 0 0 0,-1 0 0 0 0,0 0 0 0 0,1 0 0 0 0,-1 0 0 0 0,1 0 0 0 0,-1 0 1 0 0,0 0-1 0 0,1 0 0 0 0,-1 0 0 0 0,1 0 0 0 0,-1 0 0 0 0,0 0 0 0 0,1 0 0 0 0,-1 0 0 0 0,1 0 1 0 0,-1 0-1 0 0,0 1 0 0 0,1-1 0 0 0,-1 0 0 0 0,0 0 0 0 0,1 1 0 0 0,-1-1 0 0 0,0 0 1 0 0,1 0-1 0 0,-1 1 0 0 0,0-1 0 0 0,1 0 0 0 0,-1 1 0 0 0,0-1 0 0 0,0 0 0 0 0,0 1 0 0 0,1-1 1 0 0,-1 0-1 0 0,0 1 0 0 0,0-1 0 0 0,0 1 0 0 0,0-1 0 0 0,0 0 0 0 0,0 1 0 0 0,0-1 1 0 0,0 1-1 0 0,0-1 0 0 0,0 1 0 0 0,0-1 0 0 0,0 0 0 0 0,0 1 0 0 0,0-1 0 0 0,0 1 0 0 0,0-1 1 0 0,0 0-1 0 0,0 1 0 0 0,-1-1-31 0 0,8 16 364 0 0,5 14-25 0 0,-2 1 1 0 0,0 0-1 0 0,-2 1 0 0 0,-2 0 0 0 0,0 1 0 0 0,-2-1 0 0 0,-2 1 0 0 0,-1 1-339 0 0,2 29 118 0 0,-3-1-1 0 0,-2 1 1 0 0,-3 0 0 0 0,-4 9-118 0 0,-37 175 165 0 0,84-347 494 0 0,-20 76-654 0 0,1 0 1 0 0,2 2-1 0 0,0 0 0 0 0,1 1 1 0 0,0 1-1 0 0,2 1 0 0 0,11-6-5 0 0,-26 19 1 0 0,0 0 1 0 0,1 1-1 0 0,0 0 0 0 0,0 0 0 0 0,0 1 0 0 0,0 1 0 0 0,1-1 1 0 0,-1 2-1 0 0,1-1 0 0 0,0 2 0 0 0,0-1 0 0 0,0 1 0 0 0,-1 1 0 0 0,1 0 1 0 0,7 1-2 0 0,-14 2 9 0 0,0 0-1 0 0,0 0 1 0 0,0 0 0 0 0,0 0 0 0 0,0 1 0 0 0,0 0 0 0 0,-1 0 0 0 0,0 0 0 0 0,0 0 0 0 0,0 0 0 0 0,0 1 0 0 0,-1-1-1 0 0,0 1 1 0 0,0-1 0 0 0,0 1 0 0 0,0 0 0 0 0,-1 0 0 0 0,1 0 0 0 0,-1 0 0 0 0,-1 0 0 0 0,1 0 0 0 0,-1 1-1 0 0,0-1 1 0 0,0 0 0 0 0,0 2-9 0 0,0 1 26 0 0,0-1-1 0 0,-1 0 1 0 0,0 1-1 0 0,0-1 1 0 0,-1 0-1 0 0,1 0 1 0 0,-2 0-1 0 0,1 0 1 0 0,-1 0-1 0 0,0 0 1 0 0,0-1-1 0 0,-1 1 0 0 0,0-1 1 0 0,0 0-1 0 0,0 0 1 0 0,-1 0-1 0 0,0-1 1 0 0,0 1-1 0 0,0-1 1 0 0,-5 3-26 0 0,-10 10 16 0 0,-1-1 1 0 0,-1-1 0 0 0,0-1-1 0 0,-2-1 1 0 0,1-1 0 0 0,-2-1-1 0 0,0-1 1 0 0,0-1 0 0 0,-1-1-1 0 0,-22 4-16 0 0,-45-9-302 0 0,91-4 243 0 0,1 0 1 0 0,-1-1 0 0 0,1 1-1 0 0,-1-1 1 0 0,1 1-1 0 0,-1-1 1 0 0,1 0-1 0 0,0 1 1 0 0,-1-1 0 0 0,1 0-1 0 0,0 0 1 0 0,0 0-1 0 0,-1 0 1 0 0,1 0 0 0 0,0 0-1 0 0,0-1 1 0 0,0 1-1 0 0,0 0 1 0 0,0 0 0 0 0,1-1-1 0 0,-1 1 1 0 0,0-1-1 0 0,1 1 1 0 0,-1-1 0 0 0,1 1-1 0 0,-1-1 1 0 0,1 1-1 0 0,0-1 1 0 0,-1 1 0 0 0,1-1-1 0 0,0 1 1 0 0,0-1-1 0 0,0 1 1 0 0,0-1 0 0 0,1 0-1 0 0,-1 1 1 0 0,0-1-1 0 0,1 1 1 0 0,-1-1 0 0 0,1 1 58 0 0,25-57-6170 0 0,-12 43-1012 0 0,-2 6-4755 0 0</inkml:trace>
  <inkml:trace contextRef="#ctx0" brushRef="#br0" timeOffset="25335.292">8193 2366 14331 0 0,'0'0'2007'0'0,"0"0"-741"0"0,0 0-421 0 0,0 0-26 0 0,0 0 77 0 0,0 0 29 0 0,0 0-101 0 0,0 0-160 0 0,0 0-164 0 0,0 0-133 0 0,0 0-63 0 0,0 0-14 0 0,0 0 8 0 0,0 7 10 0 0,3 225 1059 0 0,-3-230-1360 0 0,-1 0 0 0 0,1 0 0 0 0,0 0 0 0 0,0 0 0 0 0,0 0 0 0 0,0 0 0 0 0,0 0 0 0 0,0 0 0 0 0,0 0 0 0 0,1 0 0 0 0,-1 0 0 0 0,1 0 1 0 0,-1 0-1 0 0,1 0 0 0 0,0 0 0 0 0,0 0 0 0 0,0 0 0 0 0,0 0 0 0 0,0 0 0 0 0,0-1 0 0 0,0 1 0 0 0,1 0 0 0 0,-1-1 0 0 0,1 1 0 0 0,-1-1 0 0 0,1 0 0 0 0,0 1 0 0 0,-1-1 0 0 0,1 0 0 0 0,0 0 0 0 0,0 0 0 0 0,0 0 0 0 0,0-1 1 0 0,0 1-1 0 0,0 0 0 0 0,0-1 0 0 0,0 1 0 0 0,0-1 0 0 0,0 0 0 0 0,0 0 0 0 0,0 1 0 0 0,0-1 0 0 0,0-1 0 0 0,0 1 0 0 0,0 0 0 0 0,0 0 0 0 0,0-1 0 0 0,0 0 0 0 0,2 0-7 0 0,65-83 880 0 0,66-131-339 0 0,-135 214-542 0 0,1 0 1 0 0,0 0 0 0 0,-1 0-1 0 0,1 0 1 0 0,-1 1-1 0 0,1-1 1 0 0,0 0 0 0 0,0 0-1 0 0,0 0 1 0 0,-1 1 0 0 0,1-1-1 0 0,0 1 1 0 0,0-1 0 0 0,0 0-1 0 0,0 1 1 0 0,0 0 0 0 0,0-1-1 0 0,0 1 1 0 0,0-1-1 0 0,0 1 1 0 0,0 0 0 0 0,1 0-1 0 0,-1 0 1 0 0,0 0 0 0 0,0 0-1 0 0,0 0 1 0 0,0 0 0 0 0,0 0-1 0 0,0 0 1 0 0,0 0 0 0 0,0 1-1 0 0,0-1 1 0 0,1 0 0 0 0,-1 1-1 0 0,0-1 1 0 0,0 1-1 0 0,-1-1 1 0 0,1 1 0 0 0,0-1-1 0 0,0 1 1 0 0,0 0 0 0 0,0-1-1 0 0,0 1 1 0 0,-1 0 0 0 0,1 0-1 0 0,0 0 1 0 0,0 0 0 0 0,-1-1-1 0 0,1 1 1 0 0,-1 0-1 0 0,1 0 1 0 0,-1 0 0 0 0,1 0 0 0 0,26 59 47 0 0,-12-5-13 0 0,-2 0 0 0 0,-2 1 1 0 0,-3 0-1 0 0,-3 1 1 0 0,-2 11-35 0 0,-1-47 6 0 0,-1 0 1 0 0,-1 1-1 0 0,-2-1 0 0 0,0 1 1 0 0,-1-1-1 0 0,0 0 1 0 0,-2 0-1 0 0,-1 0 1 0 0,-1-1-1 0 0,0 1 1 0 0,-2-2-1 0 0,0 1 1 0 0,-9 12-7 0 0,10-19 23 0 0,0-2 0 0 0,-1 1 0 0 0,0-1 0 0 0,-1 0 0 0 0,0-1 0 0 0,-1 0 0 0 0,0-1 0 0 0,0 0 0 0 0,-1-1 0 0 0,0 0 0 0 0,-1-1 0 0 0,0 0 0 0 0,0-1 0 0 0,-12 4-23 0 0,23-11 11 0 0,0 0 0 0 0,0 0 0 0 0,0 0 0 0 0,1-1-1 0 0,-1 1 1 0 0,0-1 0 0 0,1 1 0 0 0,-1-1-1 0 0,1 0 1 0 0,0 1 0 0 0,-1-1 0 0 0,1 0-1 0 0,0 0 1 0 0,0 0 0 0 0,0 0 0 0 0,1 0 0 0 0,-1 0-1 0 0,0 0 1 0 0,1 0 0 0 0,-1 0 0 0 0,1-1-1 0 0,0 1 1 0 0,-1 0 0 0 0,1 0 0 0 0,0 0 0 0 0,1 0-1 0 0,-1-1 1 0 0,0 1 0 0 0,1 0 0 0 0,-1 0-1 0 0,1 0 1 0 0,-1 0 0 0 0,1 0 0 0 0,0 0 0 0 0,0 0-1 0 0,0 0 1 0 0,1-1-11 0 0,6-16 7 0 0,1 1-1 0 0,0 0 0 0 0,1 0 1 0 0,1 1-1 0 0,1 1 0 0 0,1-1 1 0 0,13-13-7 0 0,-12 14-6 0 0,30-33-40 0 0,1 2 1 0 0,3 2 0 0 0,1 2-1 0 0,27-16 46 0 0,-21 31-1691 0 0,-52 35-3016 0 0,-3-6 2818 0 0,0 3-8293 0 0</inkml:trace>
  <inkml:trace contextRef="#ctx0" brushRef="#br0" timeOffset="27236.502">9514 1904 0 0 0,'0'0'1400'0'0,"0"0"233"0"0,0 0 224 0 0,0 0 126 0 0,0 0 87 0 0,0 0 12 0 0,0 0-124 0 0,9-3 1051 0 0,-6 3 2412 0 0,26 458-682 0 0,-40-292-4343 0 0,-33 68-26 0 0,33-180-622 0 0,13-97-1294 0 0,-1-7-2448 0 0,-4 17-6059 0 0,1 24-1020 0 0</inkml:trace>
  <inkml:trace contextRef="#ctx0" brushRef="#br0" timeOffset="27488.552">9183 2366 6729 0 0,'0'0'2940'0'0,"0"0"-1233"0"0,0 0-675 0 0,0 0-176 0 0,0 0 54 0 0,0 0-19 0 0,0 0-69 0 0,0 0 29 0 0,0 0 20 0 0,0 0 53 0 0,0 0-12 0 0,0 0-146 0 0,0 0-150 0 0,31 2-101 0 0,101 3-60 0 0,60-23 538 0 0,-64-2-1058 0 0,-43 5-3960 0 0,-68 11-1948 0 0,-7 0-5322 0 0</inkml:trace>
  <inkml:trace contextRef="#ctx0" brushRef="#br0" timeOffset="28305.377">10094 2285 11362 0 0,'0'0'1701'0'0,"0"0"-252"0"0,0 0-91 0 0,0 0 30 0 0,0 0-34 0 0,0 0-211 0 0,0 0-267 0 0,0 0-197 0 0,0 0-167 0 0,0 0-101 0 0,0 0-73 0 0,0 0-55 0 0,-34 21-41 0 0,-104 65-36 0 0,66-20 137 0 0,63-56-295 0 0,0-1 0 0 0,1 2 0 0 0,0-1 0 0 0,1 1 0 0 0,0 0 0 0 0,0 1 0 0 0,1-1 0 0 0,1 1 0 0 0,0 1 0 0 0,1-1 0 0 0,0 1 0 0 0,1-1 0 0 0,0 1 0 0 0,1 0 0 0 0,0 3-48 0 0,4-12 33 0 0,0 0 0 0 0,0-1 0 0 0,0 1 1 0 0,1-1-1 0 0,0 1 0 0 0,-1-1 0 0 0,1 0 0 0 0,0 0 0 0 0,1 0 0 0 0,-1 0 0 0 0,0-1 0 0 0,1 1 0 0 0,0-1 1 0 0,-1 0-1 0 0,1 0 0 0 0,0 0 0 0 0,0 0 0 0 0,0-1 0 0 0,0 0 0 0 0,0 0 0 0 0,0 0 0 0 0,1 0 0 0 0,-1 0 0 0 0,0-1 1 0 0,1 0-1 0 0,-1 0 0 0 0,0 0 0 0 0,0-1 0 0 0,1 1 0 0 0,-1-1 0 0 0,0 0 0 0 0,0 0 0 0 0,0 0 0 0 0,0-1 1 0 0,0 0-1 0 0,0 1 0 0 0,0-1 0 0 0,2-2-33 0 0,30-17 85 0 0,-1-2 0 0 0,-2-1 0 0 0,0-2 1 0 0,-2-1-1 0 0,-1-1 0 0 0,-1-2 0 0 0,-1 0 0 0 0,21-32-85 0 0,-49 62-17 0 0,0 0 1 0 0,0 1-1 0 0,1-1 0 0 0,-1 0 0 0 0,0 0 0 0 0,0 0 0 0 0,1 1 0 0 0,-1-1 0 0 0,0 0 0 0 0,1 0 0 0 0,-1 0 1 0 0,0 0-1 0 0,0 1 0 0 0,1-1 0 0 0,-1 0 0 0 0,0 0 0 0 0,1 0 0 0 0,-1 0 0 0 0,0 0 0 0 0,1 0 1 0 0,-1 0-1 0 0,0 0 0 0 0,1 0 0 0 0,-1 0 0 0 0,0 0 0 0 0,1 0 0 0 0,-1 0 0 0 0,0 0 0 0 0,1 0 0 0 0,-1-1 1 0 0,0 1-1 0 0,1 0 0 0 0,-1 0 17 0 0,-2 13 23 0 0,-11 49 42 0 0,10-54-71 0 0,1 1 1 0 0,-1 0-1 0 0,1 0 0 0 0,1-1 0 0 0,0 1 0 0 0,0 0 0 0 0,0 0 0 0 0,1 0 0 0 0,1 0 0 0 0,0 0 1 0 0,0 0-1 0 0,0 0 0 0 0,3 8 6 0 0,0-12-2 0 0,0 1 1 0 0,0-1 0 0 0,0-1-1 0 0,0 1 1 0 0,1-1-1 0 0,-1 1 1 0 0,1-1-1 0 0,0 0 1 0 0,1-1-1 0 0,-1 1 1 0 0,1-1 0 0 0,-1 0-1 0 0,1-1 1 0 0,0 1-1 0 0,0-1 1 0 0,0-1-1 0 0,0 1 1 0 0,1-1-1 0 0,-1 0 1 0 0,0 0 0 0 0,0 0-1 0 0,1-1 1 0 0,-1 0-1 0 0,1-1 1 0 0,-1 1-1 0 0,0-1 1 0 0,0 0 0 0 0,1-1-1 0 0,-1 0 1 0 0,0 0-1 0 0,0 0 1 0 0,0 0-1 0 0,-1-1 1 0 0,1 0-1 0 0,-1 0 1 0 0,1-1 0 0 0,-1 1-1 0 0,4-5 2 0 0,18-16 28 0 0,0-2 0 0 0,-2-1 0 0 0,-1-1 1 0 0,-1-1-1 0 0,-2-1 0 0 0,-1-1 0 0 0,-1-1 0 0 0,-1 0 0 0 0,-3-1 0 0 0,0-1 0 0 0,-2-1 0 0 0,-2 0 0 0 0,-1 0 1 0 0,5-35-29 0 0,-2 4 38 0 0,-3 0 0 0 0,-3 0 0 0 0,-1-65-38 0 0,-18 69 272 0 0,11 61-267 0 0,-1 1 0 0 0,1 0 0 0 0,0-1 0 0 0,0 1 0 0 0,-1 0 0 0 0,1 0 0 0 0,0 0 0 0 0,-1 0 0 0 0,1 0 0 0 0,0 1 0 0 0,-1-1-1 0 0,1 0 1 0 0,0 1 0 0 0,0-1 0 0 0,-1 0 0 0 0,1 1 0 0 0,0 0 0 0 0,0-1 0 0 0,0 1 0 0 0,0 0 0 0 0,0-1 0 0 0,0 1 0 0 0,0 0 0 0 0,0 0 0 0 0,0 0-1 0 0,0 0 1 0 0,0 0 0 0 0,0 0 0 0 0,1 0 0 0 0,-1 0 0 0 0,0 0 0 0 0,1 1 0 0 0,-1 0-5 0 0,-12 23 0 0 0,1 1 0 0 0,1 1 0 0 0,1-1 0 0 0,1 2 1 0 0,2 0-1 0 0,1 0 0 0 0,1 0 0 0 0,1 0 0 0 0,2 1 0 0 0,1 0 0 0 0,1-1 0 0 0,3 27 0 0 0,-3-31-4 0 0,46 287 222 0 0,-41-268-199 0 0,-2-25 0 0 0,0 0 1 0 0,-2 0-1 0 0,0 0 0 0 0,0 1 1 0 0,-2-1-1 0 0,-1 0 0 0 0,0 0 1 0 0,-1 0-1 0 0,-4 14-19 0 0,6-30-3 0 0,1 0-1 0 0,-1 0 1 0 0,1 0 0 0 0,-1 0-1 0 0,0 0 1 0 0,0 0 0 0 0,0 0-1 0 0,0-1 1 0 0,0 1 0 0 0,0 0-1 0 0,0-1 1 0 0,-1 1 0 0 0,1 0-1 0 0,-1-1 1 0 0,1 0 0 0 0,-1 1-1 0 0,1-1 1 0 0,-1 0 0 0 0,0 0-1 0 0,0 0 1 0 0,1 0 0 0 0,-1 0-1 0 0,0 0 1 0 0,0-1 0 0 0,0 1-1 0 0,0-1 1 0 0,0 1 0 0 0,-2-1 3 0 0,-16-35-5962 0 0,20 24 4157 0 0,0-9-1628 0 0,3 6-2776 0 0,2 2-3344 0 0</inkml:trace>
  <inkml:trace contextRef="#ctx0" brushRef="#br0" timeOffset="28766.814">10938 2247 9250 0 0,'0'0'1855'0'0,"0"0"-513"0"0,0 0-214 0 0,0 0 71 0 0,0 0 86 0 0,0 0-40 0 0,0 0-166 0 0,0 0-245 0 0,0 0-208 0 0,0 0-154 0 0,0 0-105 0 0,0 0-71 0 0,0 0-57 0 0,-30 22-33 0 0,-93 70-22 0 0,14-17 1070 0 0,110-73-1192 0 0,-1 0 0 0 0,1 1 1 0 0,-1-1-1 0 0,1 0 0 0 0,0 0 0 0 0,0 1 0 0 0,0-1 1 0 0,0 0-1 0 0,1 0 0 0 0,-1 0 0 0 0,0 0 0 0 0,1 0 1 0 0,0-1-1 0 0,-1 1 0 0 0,1 0 0 0 0,0-1 1 0 0,0 1-1 0 0,0-1 0 0 0,0 0 0 0 0,0 1 0 0 0,0-1 1 0 0,0 0-1 0 0,0 0 0 0 0,1 0 0 0 0,-1-1 1 0 0,0 1-1 0 0,2 0-62 0 0,-4-1 3 0 0,121 97 2375 0 0,-82-59-1725 0 0,49 74 521 0 0,-83-98-641 0 0,0-7-3430 0 0,8-20-7506 0 0,-9 8-1474 0 0</inkml:trace>
  <inkml:trace contextRef="#ctx0" brushRef="#br0" timeOffset="29003.542">11256 2497 15219 0 0,'0'0'1375'0'0,"0"0"-271"0"0,0 0-81 0 0,0 0 96 0 0,0 0 87 0 0,0 0-73 0 0,0 0-204 0 0,0 0-300 0 0,0 0-232 0 0,0 0-178 0 0,0 0-116 0 0,0 0-50 0 0,10 30-50 0 0,33 89-67 0 0,-31-91-2857 0 0,-12-37-903 0 0,0 3-1755 0 0,0-2-5929 0 0</inkml:trace>
  <inkml:trace contextRef="#ctx0" brushRef="#br0" timeOffset="29253.022">11281 2008 12979 0 0,'0'0'3344'0'0,"0"0"-2071"0"0,0 0-553 0 0,0 0-184 0 0,0 0-80 0 0,0 0-136 0 0,0 0-192 0 0,0 0-144 0 0,0 0-128 0 0,0 0-96 0 0,0 0-208 0 0,0 0-616 0 0,0 0-1729 0 0,40 81-6625 0 0</inkml:trace>
  <inkml:trace contextRef="#ctx0" brushRef="#br0" timeOffset="29584.731">11522 2613 5129 0 0,'0'0'3602'0'0,"0"0"-1080"0"0,0 0-395 0 0,0 0-117 0 0,0 0-190 0 0,0 0-322 0 0,0 0-367 0 0,0 0-294 0 0,0 0-119 0 0,0 0-22 0 0,0 0 14 0 0,0 0-33 0 0,0 0-80 0 0,-1 4-74 0 0,-2 11-86 0 0,11-23 220 0 0,113-191 304 0 0,-121 197-967 0 0,1 1-1 0 0,-1-1 1 0 0,0 1-1 0 0,1 0 1 0 0,-1-1-1 0 0,1 1 1 0 0,-1 0-1 0 0,1-1 0 0 0,0 1 1 0 0,0 0-1 0 0,0-1 1 0 0,-1 1-1 0 0,1 0 1 0 0,0 0-1 0 0,0 0 1 0 0,0 0-1 0 0,1 0 1 0 0,-1 0-1 0 0,0 0 0 0 0,0 1 1 0 0,1-1-1 0 0,-1 0 1 0 0,0 1-1 0 0,1-1 1 0 0,-1 1-1 0 0,0-1 1 0 0,1 1-1 0 0,-1-1 1 0 0,1 1-1 0 0,-1 0 0 0 0,1 0 1 0 0,-1 0-1 0 0,0 0 1 0 0,1 0-1 0 0,-1 0 1 0 0,1 0-1 0 0,-1 0 1 0 0,1 1-1 0 0,-1-1 1 0 0,1 1-1 0 0,-1-1 0 0 0,0 1 1 0 0,1-1-1 0 0,-1 1 1 0 0,0 0-1 0 0,1-1 1 0 0,-1 1-1 0 0,0 0 1 0 0,0 0-1 0 0,0 0 1 0 0,0 0-1 0 0,0 0 0 0 0,0 0 1 0 0,0 1-1 0 0,0-1 1 0 0,0 0-1 0 0,-1 0 1 0 0,1 1-1 0 0,0-1 1 0 0,-1 0-1 0 0,1 1 1 0 0,-1-1-1 0 0,1 0 1 0 0,-1 1-1 0 0,0 1 7 0 0,1 4-1 0 0,0 7 6 0 0,1 0 0 0 0,0 0 0 0 0,0 0 0 0 0,2 0 0 0 0,-1-1 0 0 0,2 0 0 0 0,0 0 0 0 0,0 0 0 0 0,2 0 0 0 0,-1-1 0 0 0,1 0 0 0 0,5 5-5 0 0,-10-14 15 0 0,0-1 1 0 0,1 0 0 0 0,-1 0-1 0 0,1 0 1 0 0,-1 0 0 0 0,1-1-1 0 0,0 1 1 0 0,-1-1 0 0 0,1 0-1 0 0,0 0 1 0 0,0 0 0 0 0,0 0-1 0 0,0 0 1 0 0,0 0 0 0 0,0-1-1 0 0,0 1 1 0 0,0-1-1 0 0,1 0 1 0 0,-1 0 0 0 0,0 0-1 0 0,0-1 1 0 0,0 1 0 0 0,0-1-1 0 0,0 1 1 0 0,0-1 0 0 0,0 0-1 0 0,0 0 1 0 0,0-1 0 0 0,0 1-1 0 0,-1-1 1 0 0,1 1 0 0 0,0-1-1 0 0,-1 0 1 0 0,1 0 0 0 0,-1 0-16 0 0,8-8 29 0 0,-1 0 0 0 0,0-1 0 0 0,0 0 0 0 0,-1 0 1 0 0,-1 0-1 0 0,0-1 0 0 0,-1-1 0 0 0,0 1 0 0 0,-1-1 0 0 0,0 0 1 0 0,-1 0-1 0 0,0 0 0 0 0,-2-1 0 0 0,1 1 0 0 0,-1-1 0 0 0,-1-11-28 0 0,-1 24-443 0 0,11 5-5425 0 0,-8 0-1483 0 0,1 0-4620 0 0</inkml:trace>
  <inkml:trace contextRef="#ctx0" brushRef="#br0" timeOffset="30166.306">12389 2432 5649 0 0,'0'0'5668'0'0,"0"0"-2482"0"0,0 0-1009 0 0,0 0-304 0 0,0 0-224 0 0,0 0-262 0 0,0 0-310 0 0,0 0-270 0 0,0 0-250 0 0,0 0-176 0 0,0 0-85 0 0,0 0-59 0 0,0 0-38 0 0,-24 3-39 0 0,-75 13-34 0 0,42 14 46 0 0,48-21-137 0 0,0-1-26 0 0,1 0 0 0 0,1 0 1 0 0,-1 1-1 0 0,2 0 0 0 0,-1 0 0 0 0,1 0 0 0 0,0 1 1 0 0,1 0-1 0 0,0 0 0 0 0,1 1 0 0 0,0-1 0 0 0,1 1 0 0 0,0 0 1 0 0,0 0-1 0 0,1 0 0 0 0,1 0 0 0 0,-1 11-9 0 0,2-20 2 0 0,0-1 0 0 0,0 1 0 0 0,1 0-1 0 0,-1 0 1 0 0,0 0 0 0 0,1 0 0 0 0,-1-1-1 0 0,1 1 1 0 0,-1 0 0 0 0,1-1 0 0 0,0 1 0 0 0,0 0-1 0 0,0-1 1 0 0,0 1 0 0 0,0-1 0 0 0,0 1-1 0 0,0-1 1 0 0,1 0 0 0 0,-1 1 0 0 0,1-1-1 0 0,-1 0 1 0 0,0 0 0 0 0,1 0 0 0 0,0 0 0 0 0,-1 0-1 0 0,1 0 1 0 0,0-1 0 0 0,-1 1 0 0 0,1 0-1 0 0,0-1 1 0 0,0 0 0 0 0,-1 1 0 0 0,1-1 0 0 0,0 0-1 0 0,0 0 1 0 0,0 0 0 0 0,0 0 0 0 0,-1 0-2 0 0,72-16 551 0 0,76-91 593 0 0,-147 105-1133 0 0,0 0 0 0 0,0-1 1 0 0,0 1-1 0 0,1 0 0 0 0,-1 1 0 0 0,1-1 0 0 0,-1 0 0 0 0,1 1 0 0 0,0-1 1 0 0,-1 1-1 0 0,1 0 0 0 0,0 0 0 0 0,0 0 0 0 0,0 0 0 0 0,0 0 0 0 0,0 1 0 0 0,0-1 1 0 0,0 1-1 0 0,0 0 0 0 0,0 0 0 0 0,0 0 0 0 0,0 0 0 0 0,0 1 0 0 0,0-1 0 0 0,0 1 1 0 0,0 0-1 0 0,0 0 0 0 0,0 0 0 0 0,2 1-11 0 0,1 10 31 0 0,-1-1 0 0 0,0 1 0 0 0,-1 1 1 0 0,0-1-1 0 0,-1 1 0 0 0,-1-1 0 0 0,0 1 0 0 0,0 0 0 0 0,-1 0 0 0 0,-1 0 0 0 0,0 0 1 0 0,-1 0-1 0 0,-1 2-31 0 0,2 22 32 0 0,-20 275 7 0 0,19-265-20 0 0,2-5-9 0 0,-2 0 1 0 0,-2 0-1 0 0,-2 0 0 0 0,-1 0 1 0 0,-3-1-1 0 0,-4 10-10 0 0,12-46 10 0 0,0 0 0 0 0,0 0 0 0 0,-1 0 0 0 0,1-1 0 0 0,-1 1 0 0 0,0 0 0 0 0,0-1 0 0 0,-1 0-1 0 0,1 1 1 0 0,-1-1 0 0 0,0 0 0 0 0,0-1 0 0 0,-1 1 0 0 0,1 0 0 0 0,-1-1 0 0 0,0 0 0 0 0,1 0-1 0 0,-1 0 1 0 0,-1 0 0 0 0,1-1 0 0 0,0 1 0 0 0,-1-1 0 0 0,1 0 0 0 0,-1 0 0 0 0,0-1-1 0 0,1 0 1 0 0,-1 1 0 0 0,0-2 0 0 0,-3 1-10 0 0,5-4 4 0 0,-1 0 0 0 0,1-1-1 0 0,0 1 1 0 0,0-1 0 0 0,0 0-1 0 0,0 0 1 0 0,1 0 0 0 0,0-1-1 0 0,0 1 1 0 0,0-1 0 0 0,0 1-1 0 0,1-1 1 0 0,-1 1 0 0 0,1-1-1 0 0,0 0 1 0 0,1 0 0 0 0,-1 1-1 0 0,1-1 1 0 0,0 0 0 0 0,0 0-1 0 0,1-1-3 0 0,-1-15-3 0 0,2 0-1 0 0,1 0 0 0 0,0 0 0 0 0,2 0 0 0 0,0 1 0 0 0,1-1 0 0 0,1 1 0 0 0,1 1 0 0 0,1 0 0 0 0,1 0 0 0 0,0 0 0 0 0,2 1 0 0 0,0 1 1 0 0,0 0-1 0 0,2 1 0 0 0,0 0 0 0 0,1 1 0 0 0,5-4 4 0 0,-12 12-12 0 0,1 1-1 0 0,0-1 1 0 0,0 1 0 0 0,1 0 0 0 0,0 1-1 0 0,0 1 1 0 0,0-1 0 0 0,0 1 0 0 0,1 1-1 0 0,0 0 1 0 0,0 1 0 0 0,-1 0 0 0 0,1 0-1 0 0,0 1 1 0 0,1 0 0 0 0,-1 1 0 0 0,10 2 12 0 0,10 17-828 0 0,-20-9-2639 0 0,-11-10 3189 0 0,1 1-4762 0 0,0-1-6971 0 0</inkml:trace>
  <inkml:trace contextRef="#ctx0" brushRef="#br0" timeOffset="34154.438">13637 2193 3673 0 0,'0'0'2748'0'0,"0"0"-850"0"0,0 0-442 0 0,0 0 61 0 0,0 0 204 0 0,0 0 88 0 0,0 0-147 0 0,0 0-277 0 0,0 0-311 0 0,0 0-267 0 0,0 0-185 0 0,0 3 5059 0 0,-3 6-4675 0 0,-21 3-923 0 0,1 2 0 0 0,1 0 0 0 0,0 2 0 0 0,1 0 0 0 0,0 1 0 0 0,1 2 0 0 0,2 0 0 0 0,0 1 0 0 0,1 0 1 0 0,0 2-1 0 0,2 0 0 0 0,1 0 0 0 0,1 2 0 0 0,0 0 0 0 0,-6 19-83 0 0,17-37 5 0 0,0-1-1 0 0,1 1 1 0 0,-1 0 0 0 0,1 0 0 0 0,1 0 0 0 0,-1 1 0 0 0,1-1 0 0 0,0 0-1 0 0,0 0 1 0 0,1 0 0 0 0,-1 0 0 0 0,1 0 0 0 0,1 0 0 0 0,-1 0 0 0 0,1 0-1 0 0,0 0 1 0 0,0-1 0 0 0,1 1 0 0 0,0-1 0 0 0,0 1 0 0 0,0-1 0 0 0,1 0-1 0 0,-1 0 1 0 0,1-1 0 0 0,0 1 0 0 0,1-1 0 0 0,-1 0 0 0 0,1 0 0 0 0,0 0-1 0 0,0 0 1 0 0,0-1 0 0 0,0 0 0 0 0,1 0 0 0 0,-1-1 0 0 0,1 1 0 0 0,0-1-1 0 0,0 0 1 0 0,-1-1 0 0 0,1 1 0 0 0,0-1 0 0 0,1 0 0 0 0,-1-1-5 0 0,10 1-82 0 0,-1 0-1 0 0,1-2 1 0 0,-1 0 0 0 0,0 0 0 0 0,1-1 0 0 0,-1-1-1 0 0,0-1 1 0 0,14-5 82 0 0,-20-3-2725 0 0,-7 1-7151 0 0,-2 8-2357 0 0</inkml:trace>
  <inkml:trace contextRef="#ctx0" brushRef="#br0" timeOffset="36774.25">13891 2513 0 0 0,'0'0'209'0'0,"0"0"345"0"0,0 0 314 0 0,0 0 202 0 0,0 0-26 0 0,0 0-252 0 0,0 0-300 0 0,0 0-172 0 0,0 0-14 0 0,0 0 150 0 0,2 24 5929 0 0,-6 7-1634 0 0,-12 13-2261 0 0,-2 11-1475 0 0,2 37 587 0 0,16-92-1259 0 0,0 0 66 0 0,0 0 34 0 0,0 0 13 0 0,0 0 31 0 0,0 0 9 0 0,4-23 2117 0 0,11-44-2267 0 0,2 1 1 0 0,3 0 0 0 0,3 2 0 0 0,25-50-347 0 0,-44 106-1 0 0,0 0 1 0 0,1 0-1 0 0,-1 1 1 0 0,2-1-1 0 0,-1 1 1 0 0,1 1-1 0 0,0-1 1 0 0,0 1 0 0 0,1 0-1 0 0,-1 0 1 0 0,1 1-1 0 0,2-1 1 0 0,24 28-100 0 0,32 22-44 0 0,-58-39 498 0 0,-4-3 527 0 0,-2-1-3227 0 0,0-1-2684 0 0,-1-1-3724 0 0,0 0-3265 0 0</inkml:trace>
  <inkml:trace contextRef="#ctx0" brushRef="#br0" timeOffset="37103.708">14423 2247 7658 0 0,'0'0'3940'0'0,"0"0"-1631"0"0,0 0-697 0 0,0 0-33 0 0,0 0-9 0 0,0 0-118 0 0,0 0-295 0 0,0 0-381 0 0,0 0-256 0 0,0 0-152 0 0,0 0-95 0 0,0 0-50 0 0,0 0-48 0 0,-18 36-49 0 0,-54 113-26 0 0,42-60-17 0 0,29-83-77 0 0,0 1-1 0 0,1-1 1 0 0,-1 1-1 0 0,2-1 1 0 0,-1 1-1 0 0,1-1 1 0 0,-1 1-1 0 0,2-1 1 0 0,-1 0-1 0 0,1 0 1 0 0,0 0-1 0 0,0 1 1 0 0,1-2-1 0 0,0 1 0 0 0,0 0 1 0 0,0 0-1 0 0,1-1 1 0 0,-1 0-1 0 0,1 0 1 0 0,1 0-1 0 0,-1 0 1 0 0,1-1-1 0 0,-1 1 1 0 0,1-1-1 0 0,1 0 1 0 0,-1-1-1 0 0,0 1 1 0 0,1-1-1 0 0,0 0 1 0 0,0-1-1 0 0,0 1 1 0 0,0-1-1 0 0,0 0 1 0 0,5 0-6 0 0,2-1 131 0 0,1-1 1 0 0,0-1-1 0 0,-1 0 1 0 0,1-1-1 0 0,-1 0 1 0 0,0-1-1 0 0,1-1 1 0 0,-1 0-1 0 0,-1-1 1 0 0,1 0-1 0 0,-1-1 1 0 0,1 0-1 0 0,-2-1 1 0 0,1 0-1 0 0,-1-1 1 0 0,0 0-1 0 0,-1-1 1 0 0,0 0-1 0 0,0-1 1 0 0,-1 0-1 0 0,0 0 1 0 0,-1-1-1 0 0,0 0 1 0 0,-1-1-1 0 0,2-3-131 0 0,-4 8 27 0 0,0-1-1 0 0,-1 0 0 0 0,0 0 0 0 0,0 0 1 0 0,0-1-1 0 0,-1 1 0 0 0,-1-1 1 0 0,1 0-1 0 0,-1 0 0 0 0,-1 0 1 0 0,0 0-1 0 0,0 0 0 0 0,-1 0 1 0 0,0 0-1 0 0,0 0 0 0 0,-1 0 0 0 0,0-1 1 0 0,-1 2-1 0 0,0-1 0 0 0,-1 0 1 0 0,1 0-1 0 0,-2 1 0 0 0,1-1 1 0 0,-1 1-1 0 0,0 0 0 0 0,-1 0 1 0 0,0 0-1 0 0,0 1 0 0 0,-1 0 1 0 0,0 0-1 0 0,0 0 0 0 0,-1 1 0 0 0,1 0 1 0 0,-1 0-1 0 0,-1 0 0 0 0,1 1 1 0 0,-4-2-27 0 0,-1 2-88 0 0,1-1 0 0 0,-1 2 0 0 0,0-1 0 0 0,0 2 0 0 0,-1-1 0 0 0,1 2 0 0 0,0 0 0 0 0,-1 0 0 0 0,0 1 0 0 0,1 1 0 0 0,-1 0 0 0 0,0 0 0 0 0,0 2 0 0 0,-11 2 88 0 0,12-2-439 0 0,0 1-1 0 0,0 0 0 0 0,0 1 0 0 0,1 1 1 0 0,-1 0-1 0 0,1 0 0 0 0,0 1 0 0 0,1 1 1 0 0,-6 3 439 0 0,-7 9-4700 0 0,8-6-7027 0 0</inkml:trace>
  <inkml:trace contextRef="#ctx0" brushRef="#br0" timeOffset="37523.359">15238 2216 11971 0 0,'0'0'2324'0'0,"0"0"-618"0"0,0 0-267 0 0,0 0-98 0 0,0 0-131 0 0,0 0-167 0 0,0 0-162 0 0,0 0-139 0 0,0 0-91 0 0,0 0-95 0 0,-34 13-83 0 0,-103 40-71 0 0,39 0 466 0 0,22 1-132 0 0,76-52-736 0 0,1 0-1 0 0,-1 0 1 0 0,0 0 0 0 0,1-1 0 0 0,-1 1-1 0 0,1 0 1 0 0,0-1 0 0 0,0 1-1 0 0,-1 0 1 0 0,1-1 0 0 0,0 1-1 0 0,0-1 1 0 0,0 1 0 0 0,0-1 0 0 0,1 0-1 0 0,-1 1 1 0 0,0-1 0 0 0,1 0-1 0 0,-1 0 1 0 0,1 0 0 0 0,-1 0 0 0 0,1 0-1 0 0,-1 0 1 0 0,1 0 0 0 0,0-1-1 0 0,-1 1 1 0 0,1-1 0 0 0,0 1 0 0 0,-1-1-1 0 0,1 1 1 0 0,0-1 0 0 0,0 0-1 0 0,0 0 1 0 0,-1 0 0 0 0,1 0 0 0 0,0 0-1 0 0,1-1 1 0 0,138 30 123 0 0,-139-27-112 0 0,0 0-1 0 0,0 0 1 0 0,-1 0 0 0 0,1 1-1 0 0,-1-1 1 0 0,0 1 0 0 0,1-1 0 0 0,-1 1-1 0 0,0-1 1 0 0,0 1 0 0 0,-1 0-1 0 0,1 0 1 0 0,-1-1 0 0 0,1 1 0 0 0,-1 0-1 0 0,0 0 1 0 0,0 0 0 0 0,0-1-1 0 0,0 1 1 0 0,-1 0 0 0 0,1 0-1 0 0,-1 0 1 0 0,1-1 0 0 0,-1 1 0 0 0,0 0-1 0 0,0-1 1 0 0,0 1 0 0 0,-1-1-1 0 0,1 1 1 0 0,-1-1 0 0 0,1 0-1 0 0,-1 1 1 0 0,0-1 0 0 0,0 0 0 0 0,0 0-1 0 0,0 0 1 0 0,0 0 0 0 0,0-1-1 0 0,0 1 1 0 0,-1 0-11 0 0,-20 19 38 0 0,-1 0 0 0 0,0-2-1 0 0,-1-1 1 0 0,-1-1 0 0 0,-1-1-1 0 0,-1-1 1 0 0,-18 7-38 0 0,-5-10-559 0 0,50-12 143 0 0,2-8-1312 0 0,46-40-3203 0 0,-30 35 1004 0 0,-1 1-4585 0 0</inkml:trace>
  <inkml:trace contextRef="#ctx0" brushRef="#br0" timeOffset="37868.602">15797 2166 2849 0 0,'0'0'5982'0'0,"0"0"-2196"0"0,0 0-785 0 0,0 0-467 0 0,0 0-566 0 0,0 0-501 0 0,0 0-374 0 0,0 0-197 0 0,0 0-101 0 0,0 0-106 0 0,-34 18-102 0 0,-107 56-94 0 0,-96 41 1156 0 0,275-95-1807 0 0,-11-15 179 0 0,-19-4-23 0 0,1 0-1 0 0,0 1 1 0 0,-1 0 0 0 0,0 0-1 0 0,1 0 1 0 0,-1 1 0 0 0,0 1-1 0 0,0-1 1 0 0,-1 1 0 0 0,1 0-1 0 0,-1 1 1 0 0,0 0 0 0 0,0 0-1 0 0,1 2 3 0 0,-6-3 10 0 0,0 0 0 0 0,0 0 0 0 0,0 0-1 0 0,-1 0 1 0 0,1 1 0 0 0,-1-1 0 0 0,0 0 0 0 0,0 1-1 0 0,-1-1 1 0 0,0 1 0 0 0,1-1 0 0 0,-1 1 0 0 0,-1-1-1 0 0,1 1 1 0 0,-1-1 0 0 0,1 1 0 0 0,-1-1 0 0 0,-1 1-1 0 0,1-1 1 0 0,-1 0 0 0 0,1 0 0 0 0,-1 0 0 0 0,0 0-1 0 0,-1 0 1 0 0,1 0 0 0 0,-1 0 0 0 0,1-1-1 0 0,-1 1 1 0 0,-2 1-10 0 0,-13 12 47 0 0,-1 0-1 0 0,0-2 0 0 0,-1 0 0 0 0,-1-1 0 0 0,0-1 1 0 0,-1-1-1 0 0,0-1 0 0 0,-1-1 0 0 0,-22 7-46 0 0,-54-4-1271 0 0,93-25-6810 0 0,7 9 3522 0 0,-1-2-8257 0 0</inkml:trace>
  <inkml:trace contextRef="#ctx0" brushRef="#br0" timeOffset="44862.467">496 3542 6057 0 0,'0'0'1354'0'0,"0"0"-128"0"0,0 0 239 0 0,0 0 284 0 0,0 0 95 0 0,0 0-134 0 0,0 0-359 0 0,0 0-335 0 0,0 0-245 0 0,0 0-173 0 0,0 0-92 0 0,-18 0-33 0 0,-58 5 11 0 0,73-4-436 0 0,1-1 0 0 0,-1 1-1 0 0,0 0 1 0 0,1 0-1 0 0,-1 0 1 0 0,1 0-1 0 0,-1 0 1 0 0,1 0-1 0 0,-1 1 1 0 0,1-1 0 0 0,0 1-1 0 0,0 0 1 0 0,0 0-1 0 0,0 0 1 0 0,0 0-1 0 0,0 0 1 0 0,0 0-1 0 0,0 0 1 0 0,1 1 0 0 0,0-1-1 0 0,-1 0 1 0 0,1 1-1 0 0,0-1 1 0 0,0 1-1 0 0,0 0-47 0 0,-5 9 212 0 0,-1 1-121 0 0,-1 1 1 0 0,2 1 0 0 0,0-1-1 0 0,1 1 1 0 0,0 0 0 0 0,1 0-1 0 0,1 0 1 0 0,0 1 0 0 0,1-1-1 0 0,1 1 1 0 0,0 0 0 0 0,2-1-1 0 0,-1 1 1 0 0,2 0 0 0 0,0-1-1 0 0,1 1 1 0 0,0-1 0 0 0,2 0-1 0 0,4 12-91 0 0,-6-22 44 0 0,1 0-1 0 0,0 0 1 0 0,0-1-1 0 0,0 0 1 0 0,0 0-1 0 0,0 0 1 0 0,1-1-1 0 0,0 1 1 0 0,0-1-1 0 0,0 0 1 0 0,0 0-1 0 0,0-1 1 0 0,1 1-1 0 0,-1-1 1 0 0,1-1-1 0 0,0 1 1 0 0,-1-1-1 0 0,1 0 1 0 0,0 0-1 0 0,0 0 1 0 0,0-1-1 0 0,0 0 1 0 0,0 0-1 0 0,-1-1 1 0 0,1 1-1 0 0,0-1 1 0 0,0-1-1 0 0,-1 1 1 0 0,1-1-1 0 0,0 0 1 0 0,-1 0-1 0 0,0-1 1 0 0,1 1-1 0 0,-1-1 1 0 0,0 0-1 0 0,0-1 1 0 0,-1 1-1 0 0,1-1 1 0 0,1-2-44 0 0,10-8 131 0 0,-2-1 0 0 0,1 0 1 0 0,-2-1-1 0 0,0-1 0 0 0,-1 0 1 0 0,-1-1-1 0 0,0 0 0 0 0,-2 0 1 0 0,0-1-1 0 0,-1-1 0 0 0,0 0 1 0 0,-2 0-1 0 0,-1 0 0 0 0,0 0 1 0 0,-1-1-1 0 0,-2 0 0 0 0,0 0 1 0 0,-1 0-1 0 0,-1 0 0 0 0,-1 0 1 0 0,-2-11-132 0 0,2 25-53 0 0,0 0-1 0 0,0 1 1 0 0,-1-1 0 0 0,0 0 0 0 0,0 1 0 0 0,-1-1 0 0 0,0 1 0 0 0,0 0 0 0 0,0 0-1 0 0,-1 0 1 0 0,0 0 0 0 0,0 1 0 0 0,0-1 0 0 0,-1 1 0 0 0,0 0 0 0 0,0 0 0 0 0,0 1-1 0 0,-1 0 1 0 0,1 0 0 0 0,-1 0 0 0 0,0 0 0 0 0,0 1 0 0 0,0 0 0 0 0,-1 0 0 0 0,1 1-1 0 0,-1 0 1 0 0,1 0 0 0 0,-1 0 0 0 0,0 1 0 0 0,0 0 0 0 0,0 0 0 0 0,0 1 0 0 0,1 0-1 0 0,-1 0 1 0 0,0 0 0 0 0,0 1 0 0 0,0 0 0 0 0,0 1 0 0 0,0-1 0 0 0,1 1 0 0 0,-1 1 0 0 0,-1 0 53 0 0,-49 41-2913 0 0,24-11-4208 0 0,33-32 7052 0 0,-17 16-11925 0 0</inkml:trace>
  <inkml:trace contextRef="#ctx0" brushRef="#br0" timeOffset="45273.879">843 4000 15403 0 0,'0'0'2573'0'0,"0"0"-1021"0"0,0 0-542 0 0,0 0-82 0 0,0 0 25 0 0,0 0 9 0 0,0 0-126 0 0,0 0-192 0 0,0 0-149 0 0,0 0-97 0 0,19-33-48 0 0,59-105-60 0 0,-21 32 332 0 0,-9 25-293 0 0,-46 80-342 0 0,0 1 1 0 0,0-1 0 0 0,0 0 0 0 0,0 1 0 0 0,0-1 0 0 0,1 1 0 0 0,-1 0 0 0 0,0 0-1 0 0,0 0 1 0 0,0 0 0 0 0,0 0 0 0 0,1 0 0 0 0,-1 1 0 0 0,0-1 0 0 0,0 1 0 0 0,0-1 0 0 0,0 1-1 0 0,0 0 1 0 0,0 0 0 0 0,0 0 0 0 0,0 0 0 0 0,0 0 0 0 0,0 0 0 0 0,0 0 0 0 0,-1 1-1 0 0,1-1 1 0 0,-1 1 0 0 0,1-1 0 0 0,-1 1 0 0 0,1 0 0 0 0,-1-1 0 0 0,0 1 0 0 0,0 0 0 0 0,0 0-1 0 0,1 2 13 0 0,6 7 26 0 0,1 0-1 0 0,0 0 0 0 0,0-1 0 0 0,1 0 1 0 0,1 0-1 0 0,-1-1 0 0 0,2-1 0 0 0,-1 0 1 0 0,1 0-1 0 0,0-2 0 0 0,1 1 0 0 0,0-1 0 0 0,7 2-25 0 0,-14-6 72 0 0,0 0-1 0 0,0-1 1 0 0,0 0-1 0 0,0 0 0 0 0,0 0 1 0 0,0 0-1 0 0,0-1 1 0 0,0 0-1 0 0,0-1 0 0 0,0 1 1 0 0,0-1-1 0 0,0 0 0 0 0,0-1 1 0 0,0 1-1 0 0,-1-1 1 0 0,1-1-1 0 0,0 1 0 0 0,-1-1 1 0 0,1 1-1 0 0,-1-2 0 0 0,0 1 1 0 0,0 0-1 0 0,4-5-71 0 0,-1-1-8 0 0,1 0 1 0 0,-2-1-1 0 0,1 0 0 0 0,-2 0 0 0 0,1 0 0 0 0,-1-1 1 0 0,-1 0-1 0 0,0 0 0 0 0,0-1 0 0 0,-1 1 0 0 0,-1-1 1 0 0,0 0-1 0 0,-1 0 0 0 0,0 0 0 0 0,0 0 0 0 0,-1-1 1 0 0,-1 1-1 0 0,0 0 0 0 0,-1 0 0 0 0,-2-12 8 0 0,-2 8-1581 0 0,1 6-2790 0 0,-2 2-8169 0 0</inkml:trace>
  <inkml:trace contextRef="#ctx0" brushRef="#br0" timeOffset="46110.028">2613 3195 14019 0 0,'0'0'1870'0'0,"0"0"-250"0"0,0 0-258 0 0,0 0-151 0 0,0 0-108 0 0,0 0-94 0 0,0 0-151 0 0,0 0-189 0 0,0 0-175 0 0,0 0-160 0 0,0 0-67 0 0,0 0-20 0 0,0 0 29 0 0,-4 25 0 0 0,-12 83 4 0 0,11 109 716 0 0,13 241-61 0 0,-8-458-932 0 0,0-1 1 0 0,1 1-1 0 0,-1-1 0 0 0,1 1 0 0 0,-1-1 1 0 0,1 1-1 0 0,-1-1 0 0 0,1 1 1 0 0,-1 0-1 0 0,1-1 0 0 0,-1 1 1 0 0,1 0-1 0 0,-1-1 0 0 0,1 1 1 0 0,0 0-1 0 0,-1 0 0 0 0,1 0 0 0 0,-1 0 1 0 0,1-1-1 0 0,0 1 0 0 0,-1 0 1 0 0,1 0-1 0 0,0 0 0 0 0,-1 0 1 0 0,1 0-1 0 0,0 0 0 0 0,-1 1 1 0 0,1-1-1 0 0,-1 0 0 0 0,1 0 1 0 0,0 0-1 0 0,-1 1 0 0 0,1-1 0 0 0,-1 0 1 0 0,1 0-1 0 0,-1 1 0 0 0,1-1 1 0 0,-1 1-1 0 0,1-1 0 0 0,-1 0 1 0 0,1 1-1 0 0,-1-1 0 0 0,1 1 1 0 0,-1-1-1 0 0,0 1 0 0 0,1-1 0 0 0,-1 1 1 0 0,0-1-1 0 0,1 1 0 0 0,-1 0 1 0 0,0-1-1 0 0,0 1-3 0 0,34-41 67 0 0,2 1-1 0 0,1 2 1 0 0,2 1 0 0 0,2 3-1 0 0,1 1 1 0 0,1 1 0 0 0,26-11-67 0 0,-59 35-1 0 0,0 1 1 0 0,1 0-1 0 0,-1 0 1 0 0,1 1-1 0 0,0 1 1 0 0,0 0-1 0 0,1 0 0 0 0,-1 1 1 0 0,1 1-1 0 0,0 0 1 0 0,0 0-1 0 0,0 1 1 0 0,0 1-1 0 0,0 0 1 0 0,4 1 0 0 0,-13 1 2 0 0,1 1 1 0 0,-1-1 0 0 0,1 1-1 0 0,-1-1 1 0 0,0 1 0 0 0,0 0-1 0 0,-1 1 1 0 0,1-1-1 0 0,0 0 1 0 0,-1 1 0 0 0,0-1-1 0 0,0 1 1 0 0,0 0 0 0 0,0 0-1 0 0,-1-1 1 0 0,1 1 0 0 0,-1 0-1 0 0,0 1 1 0 0,0-1-1 0 0,-1 0 1 0 0,1 0 0 0 0,-1 0-1 0 0,0 0 1 0 0,0 1 0 0 0,0-1-1 0 0,0 0 1 0 0,-1 0-1 0 0,-1 4-2 0 0,2-4 8 0 0,-2 14 10 0 0,-1 0 0 0 0,-2 1 0 0 0,1-1 0 0 0,-2-1 0 0 0,-1 1 1 0 0,0-1-1 0 0,-1 0 0 0 0,0-1 0 0 0,-2 0 0 0 0,0 0 0 0 0,0-1 0 0 0,-2-1 0 0 0,0 1 0 0 0,0-2 0 0 0,-1 0 0 0 0,-1 0 0 0 0,0-1 0 0 0,-1-1 0 0 0,0-1 1 0 0,-10 6-19 0 0,15-11-21 0 0,0 1 1 0 0,0-1 0 0 0,-1-1 0 0 0,0 0-1 0 0,0 0 1 0 0,0-1 0 0 0,0 0 0 0 0,0-1 0 0 0,-1-1-1 0 0,1 0 1 0 0,-1 0 0 0 0,1-1 0 0 0,-9-1 20 0 0,15 1-98 0 0,1-1 0 0 0,0 0 0 0 0,0 0 0 0 0,0 0 0 0 0,0-1-1 0 0,1 0 1 0 0,-1 1 0 0 0,0-1 0 0 0,1 0 0 0 0,-1-1 0 0 0,1 1 0 0 0,-1-1 0 0 0,1 1 0 0 0,0-1 0 0 0,0 0 0 0 0,0 0 0 0 0,1 0 0 0 0,-1-1 0 0 0,1 1 0 0 0,0-1 0 0 0,0 1 0 0 0,0-1 0 0 0,0 0 0 0 0,0 1-1 0 0,1-1 1 0 0,0 0 0 0 0,0 0 0 0 0,0-1 98 0 0,-8-36-3841 0 0,7 2-3683 0 0,2 20-4185 0 0</inkml:trace>
  <inkml:trace contextRef="#ctx0" brushRef="#br0" timeOffset="46470.719">3448 3642 8978 0 0,'0'0'2296'0'0,"0"0"-330"0"0,0 0-16 0 0,0 0-67 0 0,0 0-227 0 0,0 0-421 0 0,0 0-456 0 0,0 0-215 0 0,0 0-70 0 0,0 0-26 0 0,0 0 1 0 0,0 0 14 0 0,-18 20-28 0 0,-57 64-14 0 0,69-77-354 0 0,0 1-1 0 0,0-1 1 0 0,1 1-1 0 0,0 0 0 0 0,0 0 1 0 0,1 0-1 0 0,0 1 1 0 0,1 0-1 0 0,0-1 1 0 0,0 1-1 0 0,1 1 1 0 0,0-1-1 0 0,0 0 1 0 0,0 6-87 0 0,2-9 28 0 0,-1 0-7 0 0,0 0 0 0 0,1 1 0 0 0,0-1-1 0 0,0 0 1 0 0,0 1 0 0 0,1-1 0 0 0,0 0 0 0 0,0 0-1 0 0,1 1 1 0 0,-1-1 0 0 0,2 0 0 0 0,-1 0 0 0 0,0-1 0 0 0,1 1-1 0 0,0 0 1 0 0,1-1 0 0 0,-1 0 0 0 0,1 0 0 0 0,0 0-1 0 0,0 0 1 0 0,1 0 0 0 0,-1-1 0 0 0,1 0 0 0 0,0 0 0 0 0,0 0-1 0 0,0-1 1 0 0,1 0 0 0 0,-1 1 0 0 0,1-2 0 0 0,0 1-1 0 0,0-1 1 0 0,0 0 0 0 0,0 0 0 0 0,0-1 0 0 0,0 1 0 0 0,2-1-21 0 0,5 1 81 0 0,0-1 0 0 0,0 0 0 0 0,-1-1 1 0 0,1 0-1 0 0,0-1 0 0 0,0 0 0 0 0,0-1 1 0 0,-1-1-1 0 0,1 0 0 0 0,-1-1 0 0 0,0 0 1 0 0,1-1-1 0 0,-2 0 0 0 0,1-1 0 0 0,-1 0 1 0 0,0 0-1 0 0,0-2 0 0 0,-1 1 1 0 0,0-1-1 0 0,0-1 0 0 0,-1 0 0 0 0,0 0 1 0 0,0-1-1 0 0,-1 0 0 0 0,-1 0 0 0 0,0-1 1 0 0,0 0-1 0 0,-1 0 0 0 0,1-3-81 0 0,-3 5-8 0 0,0-1 1 0 0,-1 0-1 0 0,0 1 1 0 0,-1-1-1 0 0,0 0 1 0 0,-1 0-1 0 0,1 0 0 0 0,-2 0 1 0 0,0 0-1 0 0,0-1 1 0 0,-1 1-1 0 0,0 0 1 0 0,0 0-1 0 0,-1 0 0 0 0,-1 1 1 0 0,0-1-1 0 0,0 0 1 0 0,-1 1-1 0 0,0 0 0 0 0,0-1 1 0 0,-1 2-1 0 0,0-1 1 0 0,-1 1-1 0 0,0-1 1 0 0,-1 2-1 0 0,1-1 0 0 0,-1 1 1 0 0,-1 0-1 0 0,1 0 1 0 0,-1 1-1 0 0,0 0 0 0 0,-1 0 1 0 0,0 1-1 0 0,1 0 1 0 0,-7-2 7 0 0,-62-13-1757 0 0,25 16-5882 0 0,35 4-4601 0 0</inkml:trace>
  <inkml:trace contextRef="#ctx0" brushRef="#br0" timeOffset="46944.564">4334 3149 16299 0 0,'0'0'1482'0'0,"0"0"-644"0"0,0 0-270 0 0,0 0 191 0 0,0 0 253 0 0,0 0 140 0 0,0 0-44 0 0,0 0-210 0 0,0 0-195 0 0,0 0-118 0 0,0 0-70 0 0,0 0-78 0 0,0 0-59 0 0,1 3-46 0 0,4 167 1615 0 0,-34 207-1419 0 0,15-18-543 0 0,14-359-51 0 0,0 1 0 0 0,1 0 0 0 0,-1-1 0 0 0,0 1 0 0 0,0-1-1 0 0,0 1 1 0 0,0 0 0 0 0,0-1 0 0 0,0 1 0 0 0,0 0 0 0 0,0-1 0 0 0,0 1-1 0 0,0 0 1 0 0,0-1 0 0 0,0 1 0 0 0,0-1 0 0 0,0 1 0 0 0,-1 0-1 0 0,1-1 1 0 0,0 1 0 0 0,0-1 0 0 0,-1 1 0 0 0,1 0 0 0 0,-1-1 0 0 0,1 1-1 0 0,0-1 1 0 0,-1 1 0 0 0,1-1 0 0 0,-1 0 0 0 0,1 1 0 0 0,-1-1 0 0 0,1 1-1 0 0,-1-1 1 0 0,1 0 0 0 0,-1 1 0 0 0,1-1 0 0 0,-1 0 0 0 0,0 0 0 0 0,1 0-1 0 0,-1 1 1 0 0,0-1 0 0 0,1 0 0 0 0,-1 0 0 0 0,1 0 0 0 0,-1 0-1 0 0,0 0 1 0 0,1 0 0 0 0,-1 0 0 0 0,0 0 0 0 0,1 0 0 0 0,-1 0 0 0 0,0-1-1 0 0,1 1 1 0 0,-1 0 66 0 0,-9-7-4891 0 0,-1-3-3521 0 0,5 3-3311 0 0</inkml:trace>
  <inkml:trace contextRef="#ctx0" brushRef="#br0" timeOffset="49776.196">3956 3584 1952 0 0,'0'0'2788'0'0,"0"0"-348"0"0,0 0-223 0 0,0 0-20 0 0,0 0 4 0 0,0 0-174 0 0,0 0-329 0 0,0 0-455 0 0,0 0-394 0 0,0 0-282 0 0,0 0-167 0 0,-5 0-105 0 0,-13 0 89 0 0,42 0 1007 0 0,115 14 1354 0 0,45-2-2702 0 0,-144-31-1860 0 0,-18 0-6125 0 0,-15 12-3599 0 0</inkml:trace>
  <inkml:trace contextRef="#ctx0" brushRef="#br0" timeOffset="50225.022">4575 3195 9114 0 0,'0'0'3647'0'0,"0"0"-1523"0"0,0 0-823 0 0,0 0-211 0 0,0 0-25 0 0,0 0-22 0 0,0 0-159 0 0,0 0-241 0 0,0 0-132 0 0,0 0-8 0 0,0 0 47 0 0,0 0 65 0 0,0 0-16 0 0,7 16-95 0 0,25 53-74 0 0,-2 56 550 0 0,-27-92-819 0 0,3 36 31 0 0,-4 0-1 0 0,-3 0 1 0 0,-4 14-192 0 0,-11 180 75 0 0,16-261-75 0 0,0 0 0 0 0,0-1 1 0 0,0 1-1 0 0,0 0 1 0 0,0 0-1 0 0,1-1 1 0 0,-1 1-1 0 0,0 0 0 0 0,1 0 1 0 0,0-1-1 0 0,-1 1 1 0 0,1-1-1 0 0,0 1 0 0 0,0 0 1 0 0,0-1-1 0 0,0 1 1 0 0,0-1-1 0 0,0 0 0 0 0,0 1 1 0 0,0-1-1 0 0,1 0 1 0 0,-1 0-1 0 0,0 0 1 0 0,1 0-1 0 0,-1 0 0 0 0,1 0 1 0 0,-1 0-1 0 0,1 0 1 0 0,0-1-1 0 0,-1 1 0 0 0,1 0 1 0 0,0-1-1 0 0,-1 0 1 0 0,1 1-1 0 0,0-1 0 0 0,0 0 1 0 0,-1 0-1 0 0,3 0 0 0 0,63-25 245 0 0,228-166 223 0 0,-294 189-466 0 0,0 1-1 0 0,0-1 1 0 0,0 1 0 0 0,0 0 0 0 0,0-1-1 0 0,1 1 1 0 0,-1 0 0 0 0,0 0 0 0 0,1 0 0 0 0,-1 0-1 0 0,1 0 1 0 0,-1 0 0 0 0,1 1 0 0 0,-1-1-1 0 0,1 0 1 0 0,-1 1 0 0 0,1-1 0 0 0,0 1 0 0 0,0 0-1 0 0,-1-1 1 0 0,1 1 0 0 0,0 0 0 0 0,-1 0-1 0 0,1 0 1 0 0,0 0 0 0 0,0 0 0 0 0,-1 1 0 0 0,1-1-1 0 0,0 0 1 0 0,-1 1 0 0 0,1-1 0 0 0,0 1-1 0 0,-1 0 1 0 0,1 0 0 0 0,-1-1 0 0 0,1 1 0 0 0,-1 0-1 0 0,1 0 1 0 0,-1 0 0 0 0,0 1 0 0 0,0-1-1 0 0,1 0 1 0 0,-1 0 0 0 0,0 1 0 0 0,0-1 0 0 0,0 1-1 0 0,0-1 1 0 0,-1 1 0 0 0,1-1 0 0 0,0 1-1 0 0,0 0-1 0 0,-12 132 335 0 0,10-132-359 0 0,-1 1 0 0 0,1 0 0 0 0,0 0 0 0 0,1-1 0 0 0,-1 1 0 0 0,0 0 0 0 0,1 0 0 0 0,0 0 0 0 0,-1 0-1 0 0,1 0 1 0 0,0-1 0 0 0,1 1 0 0 0,-1 0 0 0 0,0 0 0 0 0,1 0 0 0 0,0 0 0 0 0,-1 0 0 0 0,1-1 0 0 0,0 1 0 0 0,0 0 0 0 0,1-1 0 0 0,-1 1-1 0 0,1-1 1 0 0,-1 1 0 0 0,1-1 0 0 0,0 0 0 0 0,0 1 0 0 0,0-1 0 0 0,0 0 0 0 0,0 0 0 0 0,0 0 0 0 0,0-1 0 0 0,1 1 0 0 0,-1-1 0 0 0,1 1-1 0 0,0-1 1 0 0,1 1 24 0 0,19-2-2141 0 0,-12 0-3455 0 0,-1 0-6398 0 0</inkml:trace>
  <inkml:trace contextRef="#ctx0" brushRef="#br0" timeOffset="51478.453">6376 3545 0 0 0,'0'0'732'0'0,"0"0"1086"0"0,0 0 446 0 0,0 0 32 0 0,0 0-184 0 0,0 0-249 0 0,0 0-220 0 0,0 0-160 0 0,0 0-107 0 0,0 0-101 0 0,0 0-125 0 0,0 0-149 0 0,2 4 1468 0 0,-139-23 338 0 0,24 27-1697 0 0,110 30-726 0 0,4-29-366 0 0,0-1 0 0 0,0 0 0 0 0,0 1-1 0 0,1-1 1 0 0,0 0 0 0 0,1 0 0 0 0,0 0 0 0 0,0 0 0 0 0,1-1 0 0 0,0 1 0 0 0,0-1 0 0 0,1 0 0 0 0,-1 0-1 0 0,2 0 1 0 0,-1-1 0 0 0,1 1 0 0 0,0-2 0 0 0,0 1 0 0 0,1 0-18 0 0,190 141 543 0 0,-195-146-510 0 0,0 1 1 0 0,0 0-1 0 0,0 0 1 0 0,-1 0-1 0 0,1 0 1 0 0,0 0-1 0 0,-1 0 1 0 0,1 1-1 0 0,-1-1 1 0 0,0 0-1 0 0,0 1 1 0 0,0-1-1 0 0,0 1 1 0 0,0-1-1 0 0,-1 1 1 0 0,1-1-1 0 0,-1 1 1 0 0,1 0-1 0 0,-1-1 1 0 0,0 1-1 0 0,0 0 1 0 0,0-1-1 0 0,0 1 1 0 0,-1 0-1 0 0,1-1 1 0 0,-1 1-1 0 0,0-1 1 0 0,0 1-1 0 0,0-1 1 0 0,0 1-1 0 0,0-1 1 0 0,-1 2-34 0 0,-4 4 98 0 0,-1 0 0 0 0,1-1 0 0 0,-2 1 0 0 0,1-2 1 0 0,-1 1-1 0 0,0-1 0 0 0,0 0 0 0 0,-1-1 0 0 0,0 1 0 0 0,0-2 0 0 0,0 1 0 0 0,0-2 1 0 0,-1 1-1 0 0,-8 1-98 0 0,17-4 1 0 0,-131 14 298 0 0,124-16-299 0 0,0 0 0 0 0,0-1 0 0 0,0 0 0 0 0,0 0 1 0 0,0-1-1 0 0,1 0 0 0 0,-1 0 0 0 0,1-1 0 0 0,0 0 1 0 0,0 0-1 0 0,0-1 0 0 0,0 0 0 0 0,-2-2 0 0 0,3 3 452 0 0,2 1-5692 0 0,9 2-5798 0 0,1 1-374 0 0</inkml:trace>
  <inkml:trace contextRef="#ctx0" brushRef="#br0" timeOffset="51723.862">6628 3888 12891 0 0,'0'0'1759'0'0,"0"0"-764"0"0,0 0-243 0 0,0 0 149 0 0,0 0 205 0 0,0 0 77 0 0,0 0-139 0 0,0 0-282 0 0,0 0-264 0 0,0 34-203 0 0,-4 144-66 0 0,8-151-651 0 0,-4-27 51 0 0,0 0-312 0 0,0 0-1055 0 0,0 0-3375 0 0,0-4-5950 0 0</inkml:trace>
  <inkml:trace contextRef="#ctx0" brushRef="#br0" timeOffset="51958.468">6599 3437 16211 0 0,'0'0'1401'0'0,"0"0"-593"0"0,0 0-384 0 0,0 0-184 0 0,0 0-136 0 0,0 0-280 0 0,0 0-48 0 0,0 0-112 0 0,0 0-184 0 0,0 0-344 0 0,0 0-2489 0 0,0 0-8378 0 0</inkml:trace>
  <inkml:trace contextRef="#ctx0" brushRef="#br0" timeOffset="52972.79">7073 3896 16692 0 0,'0'0'1625'0'0,"0"0"-453"0"0,0 0-273 0 0,0 0-40 0 0,0 0-3 0 0,0 0-61 0 0,0 0-81 0 0,0 0-139 0 0,0 0-153 0 0,0 0-130 0 0,0 0-133 0 0,0 0-103 0 0,-33 10-53 0 0,-104 32-10 0 0,135-42 6 0 0,0 0 0 0 0,0 1 0 0 0,0-1 0 0 0,0 0 0 0 0,0 1 1 0 0,0 0-1 0 0,1-1 0 0 0,-1 1 0 0 0,0 0 0 0 0,0 0 0 0 0,0 0 0 0 0,1 0 0 0 0,-1 0 0 0 0,0 0 0 0 0,1 1 0 0 0,-1-1 1 0 0,1 1-1 0 0,0-1 0 0 0,-1 1 0 0 0,1-1 0 0 0,0 1 0 0 0,0 0 0 0 0,0-1 0 0 0,0 1 0 0 0,0 0 0 0 0,0 0 0 0 0,1 0 0 0 0,-1 0 1 0 0,0 0-1 0 0,1 0 0 0 0,0 0 0 0 0,-1 0 0 0 0,1 0 0 0 0,0 0 1 0 0,0 7 0 0 0,-2-1-2 0 0,0 0-1 0 0,1 1 0 0 0,0-1 1 0 0,1 0-1 0 0,0 0 1 0 0,0 0-1 0 0,1 1 0 0 0,0-1 1 0 0,0 0-1 0 0,1 0 0 0 0,0 0 1 0 0,0 0-1 0 0,1 0 1 0 0,0-1-1 0 0,0 1 0 0 0,1-1 1 0 0,0 0-1 0 0,0 0 0 0 0,1 0 1 0 0,0 0-1 0 0,0-1 0 0 0,1 0 1 0 0,0 0-1 0 0,0 0 1 0 0,0-1-1 0 0,0 0 0 0 0,1 0 1 0 0,0 0-1 0 0,0-1 0 0 0,0 0 1 0 0,1-1-1 0 0,-1 0 0 0 0,1 0 1 0 0,0 0-1 0 0,0-1 1 0 0,0 0-1 0 0,0 0 0 0 0,6-1 3 0 0,0-1 83 0 0,-1 0 0 0 0,1-1 0 0 0,0-1-1 0 0,-1 0 1 0 0,1-1 0 0 0,-1-1 0 0 0,0 0-1 0 0,0 0 1 0 0,0-2 0 0 0,-1 1 0 0 0,1-2-1 0 0,-1 1 1 0 0,-1-2 0 0 0,1 0 0 0 0,-1 0-1 0 0,-1-1 1 0 0,0 0 0 0 0,0-1 0 0 0,1-2-83 0 0,11-13 53 0 0,-1-1 1 0 0,-1 0-1 0 0,-2-2 0 0 0,-1 0 1 0 0,-1-2-1 0 0,-1 1 1 0 0,-1-2-1 0 0,-2 0 0 0 0,-2 0 1 0 0,0-1-1 0 0,-2-1 1 0 0,-2 1-1 0 0,-1-1 1 0 0,-1 0-1 0 0,-2 0 0 0 0,-1-1 1 0 0,-2 0-54 0 0,2 29-8 0 0,0 0 0 0 0,0 0 0 0 0,-1 0 0 0 0,1 0 0 0 0,-1-1 0 0 0,0 1 0 0 0,-1 0 0 0 0,0 0 1 0 0,1 0-1 0 0,-1-1 0 0 0,-1 1 0 0 0,1 0 0 0 0,-1 0 0 0 0,0 1 0 0 0,0-1 0 0 0,-1 0 0 0 0,1 1 0 0 0,-1-1 0 0 0,0 1 0 0 0,0 0 0 0 0,0 0 0 0 0,-1 0 0 0 0,0 0 1 0 0,1 1-1 0 0,-1-1 0 0 0,-1 1 0 0 0,1 0 0 0 0,0 0 0 0 0,-1 1 0 0 0,1-1 0 0 0,-1 1 0 0 0,0 0 0 0 0,0 0 0 0 0,0 0 0 0 0,0 1 0 0 0,0 0 0 0 0,-2 0 8 0 0,-2 1-21 0 0,1 1 0 0 0,-1 0-1 0 0,1 1 1 0 0,0 0 0 0 0,0 0-1 0 0,0 0 1 0 0,0 1-1 0 0,0 1 1 0 0,1-1 0 0 0,-1 1-1 0 0,1 0 1 0 0,0 1 0 0 0,0 0-1 0 0,0 0 1 0 0,1 1-1 0 0,0-1 1 0 0,0 1 0 0 0,0 1-1 0 0,1-1 1 0 0,0 1-1 0 0,0 0 1 0 0,1 0 0 0 0,-1 1 21 0 0,-4 8-3 0 0,1 0 1 0 0,1 1-1 0 0,0-1 1 0 0,1 1 0 0 0,1 1-1 0 0,0-1 1 0 0,2 1-1 0 0,0 0 1 0 0,1 0-1 0 0,0 10 3 0 0,1-15-2 0 0,0 0-1 0 0,1 0 0 0 0,1-1 0 0 0,0 1 0 0 0,1 0 0 0 0,0-1 0 0 0,1 1 1 0 0,0-1-1 0 0,1 0 0 0 0,0 0 0 0 0,1 0 0 0 0,0-1 0 0 0,1 1 0 0 0,3 2 3 0 0,7 5 14 0 0,1-1 0 0 0,1-1 0 0 0,0-1-1 0 0,1-1 1 0 0,1 0 0 0 0,0-1 0 0 0,1-2 0 0 0,0 0-1 0 0,1-1 1 0 0,0-1 0 0 0,1-1 0 0 0,18 4-14 0 0,-19-5 22 0 0,1-2 0 0 0,-1-1 0 0 0,1 0 1 0 0,1-2-1 0 0,-1-1 0 0 0,0-1 0 0 0,1 0 1 0 0,-1-2-1 0 0,12-2-22 0 0,-23-1 31 0 0,0-1-1 0 0,0 0 1 0 0,0 0 0 0 0,-1-1 0 0 0,0-1 0 0 0,0 0 0 0 0,-1 0 0 0 0,0-1 0 0 0,0 0-1 0 0,-1-1 1 0 0,0 0 0 0 0,0-1 0 0 0,-1 1 0 0 0,0-2 0 0 0,-1 1 0 0 0,0-1-1 0 0,-1 0 1 0 0,0-1 0 0 0,-1 1 0 0 0,0-1 0 0 0,0-3-31 0 0,1 2 3 0 0,-1 0 0 0 0,-1-1-1 0 0,0 1 1 0 0,-1-1 0 0 0,0 0 0 0 0,-1 0 0 0 0,-1 0-1 0 0,0 0 1 0 0,-1 0 0 0 0,0-2-3 0 0,-1 14-10 0 0,1-1 0 0 0,-1 1 0 0 0,0 0 1 0 0,0-1-1 0 0,0 1 0 0 0,0 0 0 0 0,-1 0 0 0 0,1 0 0 0 0,0 0 0 0 0,-1 0 1 0 0,1 0-1 0 0,-1 1 0 0 0,0-1 0 0 0,0 0 0 0 0,1 1 0 0 0,-1-1 1 0 0,0 1-1 0 0,0 0 0 0 0,-1 0 0 0 0,1-1 0 0 0,0 2 0 0 0,0-1 0 0 0,-1 0 1 0 0,1 0-1 0 0,0 1 0 0 0,-1-1 0 0 0,1 1 0 0 0,0-1 0 0 0,-1 1 0 0 0,1 0 1 0 0,-1 0-1 0 0,1 0 0 0 0,0 1 0 0 0,-1-1 0 0 0,1 0 0 0 0,-1 1 1 0 0,1 0-1 0 0,0-1 0 0 0,0 1 0 0 0,-1 0 0 0 0,1 0 0 0 0,0 0 0 0 0,0 1 1 0 0,0-1-1 0 0,0 0 0 0 0,0 1 0 0 0,0 0 0 0 0,1-1 0 0 0,-1 1 1 0 0,0 0-1 0 0,1 0 0 0 0,-1 1 10 0 0,-9 5-37 0 0,0 1 0 0 0,2 1 0 0 0,-1 0 0 0 0,1 0 1 0 0,0 1-1 0 0,1 0 0 0 0,1 0 0 0 0,-1 1 0 0 0,2 0 0 0 0,0 0 0 0 0,0 1 1 0 0,1 0-1 0 0,1 0 0 0 0,0 0 0 0 0,1 0 0 0 0,0 1 0 0 0,1-1 0 0 0,0 1 1 0 0,1 0-1 0 0,1-1 0 0 0,0 1 0 0 0,2 10 37 0 0,2-15-5 0 0,1-1 0 0 0,0 0 1 0 0,1-1-1 0 0,-1 1 0 0 0,1-1 0 0 0,1 0 0 0 0,-1 0 1 0 0,1-1-1 0 0,0 0 0 0 0,1 0 0 0 0,-1-1 0 0 0,1 0 1 0 0,0 0-1 0 0,1-1 0 0 0,-1 0 0 0 0,1 0 1 0 0,-1-1-1 0 0,1 0 0 0 0,0-1 0 0 0,1 0 0 0 0,-1 0 1 0 0,6 0 4 0 0,4 1 33 0 0,0-1 0 0 0,1 0 1 0 0,-1-2-1 0 0,1 0 1 0 0,0-1-1 0 0,-1-1 1 0 0,0-1-1 0 0,1 0 1 0 0,-1-2-1 0 0,0 0 0 0 0,-1-1 1 0 0,1-1-1 0 0,-1-1 1 0 0,1-2-34 0 0,7-6 105 0 0,-1-2 0 0 0,-1-1 1 0 0,-1-1-1 0 0,0-1 0 0 0,13-17-105 0 0,-18 17 19 0 0,1 2 1 0 0,1 0-1 0 0,1 1 0 0 0,0 2 0 0 0,1 0 0 0 0,1 1 0 0 0,5-2-19 0 0,-16 12-6 0 0,83-24-126 0 0,-94 29 119 0 0,24 108 431 0 0,-13 23 134 0 0,-14-126-528 0 0,-1 0 1 0 0,0 0 0 0 0,0-1 0 0 0,0 1-1 0 0,-1-1 1 0 0,0 0 0 0 0,0 0-1 0 0,0 0 1 0 0,0 0 0 0 0,-1 0 0 0 0,1-1-1 0 0,-1 0 1 0 0,0 0 0 0 0,0 0-1 0 0,0-1 1 0 0,0 0 0 0 0,-1 0 0 0 0,1 0-1 0 0,-1 0 1 0 0,1-1 0 0 0,-6 1-25 0 0,-10 5 46 0 0,-19-3-19 0 0,39-4-47 0 0,1 0 0 0 0,0 0-15 0 0,30 6-348 0 0,20 4 566 0 0,0-1-1 0 0,1-3 0 0 0,0-2 0 0 0,0-2 0 0 0,44-5-182 0 0,-89 3 46 0 0,1-1 0 0 0,0 0 0 0 0,-1 0 0 0 0,1 0 0 0 0,-1-1 0 0 0,1 0-1 0 0,-1-1 1 0 0,0 1 0 0 0,0-1 0 0 0,0 0 0 0 0,0-1 0 0 0,0 0 0 0 0,-1 0 0 0 0,1 0 0 0 0,-1 0-1 0 0,0-1 1 0 0,-1 0 0 0 0,1 0 0 0 0,-1 0 0 0 0,0 0 0 0 0,0-1 0 0 0,-1 0 0 0 0,1 1-1 0 0,-1-1 1 0 0,0-1 0 0 0,-1 1 0 0 0,0 0 0 0 0,0-1 0 0 0,0 1 0 0 0,-1-1 0 0 0,0 0 0 0 0,0-1-46 0 0,-1 0-516 0 0,-4-33 450 0 0,-3 29-3154 0 0,-5 4-3902 0 0,8 7-5704 0 0</inkml:trace>
  <inkml:trace contextRef="#ctx0" brushRef="#br0" timeOffset="57144.274">10056 3711 2945 0 0,'0'0'2783'0'0,"0"0"-184"0"0,0 0-124 0 0,0 0-69 0 0,0 0-139 0 0,0 0-294 0 0,0 0-332 0 0,0 0-379 0 0,0 0-347 0 0,0 0-219 0 0,0 0-117 0 0,-4-3-50 0 0,-9-7-2 0 0,10 8 0 0 0,1 18 1244 0 0,-6 27-1386 0 0,2-1 0 0 0,2 1 0 0 0,1 0 0 0 0,4 39-385 0 0,-1-75 18 0 0,1 0-1 0 0,-1 0 1 0 0,2 0 0 0 0,-1-1-1 0 0,1 1 1 0 0,-1 0 0 0 0,2 0-1 0 0,-1-1 1 0 0,1 0 0 0 0,0 1-1 0 0,0-1 1 0 0,1 0-1 0 0,0 0 1 0 0,0-1 0 0 0,0 1-1 0 0,1-1 1 0 0,0 0 0 0 0,0 0-1 0 0,0 0 1 0 0,1-1 0 0 0,-1 0-1 0 0,1 0 1 0 0,0 0 0 0 0,0-1-1 0 0,0 0 1 0 0,1 0-1 0 0,-1-1 1 0 0,1 1 0 0 0,0-1-1 0 0,-1-1 1 0 0,1 1-18 0 0,7-3 53 0 0,-1-1 1 0 0,0 0-1 0 0,0-1 1 0 0,0 0-1 0 0,0-1 0 0 0,-1 0 1 0 0,1-1-1 0 0,-1 0 1 0 0,0-1-1 0 0,0-1 1 0 0,-1 0-1 0 0,0 0 0 0 0,0-1 1 0 0,-1 0-1 0 0,0-1 1 0 0,-1 0-1 0 0,1-1 0 0 0,-2 0 1 0 0,8-11-54 0 0,85-124 33 0 0,-93 136-80 0 0,-14 28-106 0 0,1-6 135 0 0,0 0 0 0 0,2 0 0 0 0,-1 0 0 0 0,2 0 0 0 0,0 0 0 0 0,0 1-1 0 0,2-1 1 0 0,-1 8 18 0 0,1-17-1 0 0,1 0-1 0 0,-1 0 1 0 0,1 0-1 0 0,0 0 1 0 0,0 0-1 0 0,0 0 1 0 0,0 0 0 0 0,1 0-1 0 0,-1-1 1 0 0,1 1-1 0 0,0-1 1 0 0,0 1-1 0 0,0-1 1 0 0,1 0-1 0 0,-1 0 1 0 0,1 0-1 0 0,0 0 1 0 0,0 0-1 0 0,0-1 1 0 0,0 1-1 0 0,0-1 1 0 0,1 0-1 0 0,-1 1 1 0 0,1-2-1 0 0,-1 1 1 0 0,1 0-1 0 0,0-1 1 0 0,-1 0-1 0 0,1 0 1 0 0,1 1 1 0 0,5-1 19 0 0,-1 1 0 0 0,0-1 0 0 0,1 0-1 0 0,-1-1 1 0 0,1 0 0 0 0,-1-1 0 0 0,1 0 0 0 0,-1-1 0 0 0,0 1 0 0 0,1-2 0 0 0,-1 1 0 0 0,0-1 0 0 0,0-1 0 0 0,-1 0 0 0 0,1 0-1 0 0,-1 0 1 0 0,0-1 0 0 0,0-1 0 0 0,0 1 0 0 0,-1-1 0 0 0,0 0 0 0 0,0-1 0 0 0,0 0 0 0 0,-1 0 0 0 0,0 0 0 0 0,-1-1 0 0 0,1-1-19 0 0,3-3 53 0 0,-1-1 0 0 0,0 1 1 0 0,-1-2-1 0 0,0 1 1 0 0,-1-1-1 0 0,-1 0 1 0 0,0-1-1 0 0,-1 1 1 0 0,-1-1-1 0 0,0 1 0 0 0,-1-1 1 0 0,0 0-1 0 0,-1 0 1 0 0,-1-9-54 0 0,-10 36-3269 0 0,8 6-4734 0 0,2-9-4216 0 0</inkml:trace>
  <inkml:trace contextRef="#ctx0" brushRef="#br0" timeOffset="57397.516">11310 3908 20988 0 0,'0'0'970'0'0,"0"0"-427"0"0,0 0-111 0 0,0 0 256 0 0,0 0 267 0 0,0 0 108 0 0,0 0-96 0 0,0 0-284 0 0,0 0-254 0 0,0 0-129 0 0,0 0-103 0 0,0 0-51 0 0,0 0-34 0 0,-1 34-35 0 0,-3 104-41 0 0,1-82 516 0 0,3-48-1339 0 0,0-1-3162 0 0,0 0 326 0 0,0-7-8514 0 0</inkml:trace>
  <inkml:trace contextRef="#ctx0" brushRef="#br0" timeOffset="57558.419">11248 3426 18908 0 0,'0'0'936'0'0,"0"0"-504"0"0,0 0-192 0 0,0 0-24 0 0,0 0-48 0 0,0 0-96 0 0,0 0-264 0 0,0 0-184 0 0,0 0-96 0 0,0 0-208 0 0,0 0-432 0 0,0 0-2281 0 0,0 0-8617 0 0</inkml:trace>
  <inkml:trace contextRef="#ctx0" brushRef="#br0" timeOffset="57863.467">11732 3264 17156 0 0,'0'0'1705'0'0,"0"0"-627"0"0,0 0-377 0 0,0 0-34 0 0,0 0 181 0 0,0 0 162 0 0,0 0 14 0 0,0 0-96 0 0,0 0-161 0 0,0 0-123 0 0,0 0-113 0 0,-1 32-73 0 0,-2 103-72 0 0,24 426 841 0 0,-19-315-1292 0 0,7-218-1019 0 0,-8-29-4399 0 0,-7-14-5906 0 0,4 8 280 0 0</inkml:trace>
  <inkml:trace contextRef="#ctx0" brushRef="#br0" timeOffset="58077.466">11389 3850 14227 0 0,'0'0'1298'0'0,"0"0"-444"0"0,0 0-61 0 0,0 0 226 0 0,0 0 165 0 0,0 0-68 0 0,0 0-122 0 0,0 0-170 0 0,34 0-155 0 0,109-2-146 0 0,-29-17 177 0 0,184-76-1076 0 0,-259 73-1011 0 0,-26 14-1382 0 0,-1 0-3438 0 0,-3 4-5319 0 0</inkml:trace>
  <inkml:trace contextRef="#ctx0" brushRef="#br0" timeOffset="58430.383">12221 3491 16051 0 0,'0'0'734'0'0,"0"0"-185"0"0,0 0 208 0 0,0 0 344 0 0,0 0 239 0 0,0 0 7 0 0,0 0-181 0 0,0 0-181 0 0,-5 38-110 0 0,-16 120-117 0 0,-24 39 763 0 0,33-149-1331 0 0,2 0 0 0 0,2 1 0 0 0,2 0-1 0 0,1 31-189 0 0,5-76 5 0 0,0 1-1 0 0,0-1 0 0 0,0 0 0 0 0,0 0 1 0 0,1 1-1 0 0,0-1 0 0 0,0 0 0 0 0,0 0 1 0 0,0 0-1 0 0,1 0 0 0 0,0 0 0 0 0,-1 0 1 0 0,1 0-1 0 0,1 0 0 0 0,-1-1 0 0 0,0 1 0 0 0,1-1 1 0 0,0 0-1 0 0,0 0 0 0 0,0 0 0 0 0,0 0 1 0 0,0 0-1 0 0,1 0 0 0 0,-1-1 0 0 0,1 0 1 0 0,0 0-1 0 0,0 0 0 0 0,0 0 0 0 0,0 0 1 0 0,0-1-1 0 0,0 0 0 0 0,0 0 0 0 0,0 0 1 0 0,0 0-1 0 0,1-1 0 0 0,-1 1 0 0 0,0-1 1 0 0,1 0-5 0 0,16-3 35 0 0,0 0 0 0 0,0-2 0 0 0,-1 0 0 0 0,1-1 0 0 0,-1-1 0 0 0,0-2 1 0 0,-1 1-1 0 0,0-2 0 0 0,0-1 0 0 0,-1 0 0 0 0,2-3-35 0 0,77-40 95 0 0,-12 23-115 0 0,-84 32 29 0 0,1 0 0 0 0,-1 0 0 0 0,0 1 0 0 0,0-1 0 0 0,1 1 0 0 0,-1-1-1 0 0,0 1 1 0 0,-1-1 0 0 0,1 1 0 0 0,0-1 0 0 0,0 1 0 0 0,-1 0 0 0 0,1 0 0 0 0,-1-1 0 0 0,1 1 0 0 0,-1 0-1 0 0,0 0 1 0 0,1 0 0 0 0,-1-1 0 0 0,0 1 0 0 0,0 0 0 0 0,-1 0 0 0 0,1 0 0 0 0,0 0 0 0 0,-1-1 0 0 0,1 1-1 0 0,-1 1-8 0 0,1 4 34 0 0,-10 154 258 0 0,11-158-286 0 0,-1 0 0 0 0,1 0 0 0 0,0 0 0 0 0,0-1 1 0 0,0 1-1 0 0,0 0 0 0 0,0 0 0 0 0,1-1 0 0 0,-1 1 1 0 0,1 0-1 0 0,0-1 0 0 0,-1 0 0 0 0,1 1 0 0 0,0-1 1 0 0,1 0-1 0 0,-1 0 0 0 0,0 0 0 0 0,1 0 0 0 0,-1 0 1 0 0,1-1-1 0 0,-1 1 0 0 0,1-1 0 0 0,0 0 0 0 0,-1 0 1 0 0,1 0-1 0 0,0 0 0 0 0,0 0 0 0 0,0 0 0 0 0,0-1 1 0 0,0 1-1 0 0,1-1-6 0 0,49 0-1784 0 0,-9-14-5452 0 0,-37 10-4946 0 0</inkml:trace>
  <inkml:trace contextRef="#ctx0" brushRef="#br0" timeOffset="59728.374">14390 3407 9282 0 0,'0'0'4941'0'0,"0"0"-3038"0"0,0 0-1068 0 0,0 0-127 0 0,0 0 127 0 0,0 0 220 0 0,0 0 106 0 0,0 0-67 0 0,0 0-210 0 0,0 0-240 0 0,0 0-193 0 0,4 1 463 0 0,22 229 1896 0 0,-11 190-1774 0 0,-15-370-1004 0 0,-1-1 0 0 0,-3 1 0 0 0,-2 0 0 0 0,-2-1 0 0 0,-2 0 0 0 0,-9 22-32 0 0,-17-5-439 0 0,14-54-1341 0 0,14-12-1480 0 0,0-2-3488 0 0,4 1-5017 0 0</inkml:trace>
  <inkml:trace contextRef="#ctx0" brushRef="#br0" timeOffset="59943.3">13903 4054 16083 0 0,'0'0'525'0'0,"0"0"-243"0"0,0 0 126 0 0,0 0 341 0 0,0 0 185 0 0,0 0 48 0 0,0 0-95 0 0,40-1-175 0 0,129-3-127 0 0,-29-19 297 0 0,-49 0-907 0 0,-1-4-1 0 0,-2-4 1 0 0,-1-3 0 0 0,15-12 25 0 0,-18-3-2466 0 0,-59 28-1382 0 0,-5-1-3867 0 0,-12 10-1184 0 0</inkml:trace>
  <inkml:trace contextRef="#ctx0" brushRef="#br0" timeOffset="60261.114">14941 3592 6569 0 0,'0'0'3502'0'0,"0"0"-1597"0"0,0 0-834 0 0,0 0-90 0 0,0 0 214 0 0,0 0 239 0 0,0 0-26 0 0,0 0-177 0 0,0 0-167 0 0,-5 37-122 0 0,-18 123-90 0 0,-16 28 1103 0 0,30-150-1718 0 0,1 0 0 0 0,2 0 0 0 0,2 1 0 0 0,1-1 0 0 0,3 1 0 0 0,2 24-237 0 0,-2-61 12 0 0,0 1 0 0 0,0-1 1 0 0,1 0-1 0 0,-1 1 1 0 0,1-1-1 0 0,-1 0 0 0 0,1 1 1 0 0,0-1-1 0 0,0 0 0 0 0,0 0 1 0 0,0 0-1 0 0,0 0 0 0 0,1 0 1 0 0,-1 0-1 0 0,0 0 0 0 0,1 0 1 0 0,0 0-1 0 0,-1-1 0 0 0,1 1 1 0 0,0 0-1 0 0,0-1 1 0 0,0 0-1 0 0,0 1 0 0 0,0-1 1 0 0,0 0-1 0 0,0 0 0 0 0,1 0 1 0 0,-1-1-1 0 0,0 1 0 0 0,0 0 1 0 0,1-1-1 0 0,-1 1 0 0 0,1-1 1 0 0,-1 0-1 0 0,0 0 0 0 0,3 0-12 0 0,84-25 595 0 0,102-86-314 0 0,-89 54-221 0 0,-98 85 7 0 0,-42 113 313 0 0,38-139-389 0 0,0 0 0 0 0,0 0-1 0 0,0 0 1 0 0,0 0 0 0 0,0 0 0 0 0,0 0 0 0 0,1 0 0 0 0,-1 0-1 0 0,1 0 1 0 0,0 0 0 0 0,-1 0 0 0 0,1 0 0 0 0,0-1 0 0 0,0 1 0 0 0,0 0-1 0 0,0 0 1 0 0,0-1 0 0 0,1 1 0 0 0,-1-1 0 0 0,0 1 0 0 0,1-1-1 0 0,-1 1 1 0 0,1-1 0 0 0,0 0 0 0 0,-1 0 0 0 0,1 0 0 0 0,0 0-1 0 0,0 0 1 0 0,-1 0 0 0 0,1 0 0 0 0,0 0 0 0 0,0-1 0 0 0,0 1 0 0 0,0-1-1 0 0,0 0 1 0 0,0 1 0 0 0,2-1 9 0 0,60-7-1424 0 0,-26-12-6180 0 0,-32 15-1937 0 0</inkml:trace>
  <inkml:trace contextRef="#ctx0" brushRef="#br0" timeOffset="60561.189">15538 4266 5689 0 0,'0'0'3205'0'0,"0"0"-1437"0"0,0 0-366 0 0,0 0 166 0 0,0 0 170 0 0,0 0 72 0 0,0 0-74 0 0,0 0-138 0 0,0 0-167 0 0,35 11-192 0 0,109 34-167 0 0,-141-43-1012 0 0,0 0 0 0 0,1-1 0 0 0,-1 0 0 0 0,1 0 1 0 0,-1 0-1 0 0,1 0 0 0 0,0-1 0 0 0,-1 1 0 0 0,1-1 0 0 0,0 0 0 0 0,0 0 0 0 0,-1-1 1 0 0,1 1-1 0 0,0-1 0 0 0,-1 1 0 0 0,1-1 0 0 0,-1 0 0 0 0,1 0 0 0 0,-1-1 0 0 0,1 1 1 0 0,1-2-61 0 0,5-3 197 0 0,0 3-116 0 0,0-2 1 0 0,-1 1-1 0 0,0-1 0 0 0,0 0 0 0 0,0-1 1 0 0,0 0-1 0 0,-1-1 0 0 0,0 0 0 0 0,-1 0 1 0 0,1 0-1 0 0,-1-1 0 0 0,-1 0 0 0 0,1-1 1 0 0,-2 1-1 0 0,1-1 0 0 0,-1 0 1 0 0,0-1-1 0 0,-1 1 0 0 0,0-1 0 0 0,-1 0 1 0 0,0 0-1 0 0,0 0 0 0 0,-1-1 0 0 0,0 1 1 0 0,-1 0-1 0 0,0-1 0 0 0,-1 1 0 0 0,0-7-81 0 0,-3 12-3 0 0,1 1-1 0 0,-1 0 0 0 0,0 0 0 0 0,0 0 1 0 0,0 0-1 0 0,-1 1 0 0 0,1-1 0 0 0,-1 1 1 0 0,0 0-1 0 0,0 0 0 0 0,0 0 1 0 0,0 0-1 0 0,0 1 0 0 0,-1-1 0 0 0,1 1 1 0 0,-1 0-1 0 0,0 1 0 0 0,0-1 0 0 0,1 1 1 0 0,-1 0-1 0 0,0 0 0 0 0,0 1 0 0 0,0-1 1 0 0,0 1-1 0 0,0 0 0 0 0,0 0 0 0 0,0 1 1 0 0,0 0-1 0 0,0 0 0 0 0,0 0 1 0 0,0 0-1 0 0,1 1 0 0 0,-1-1 0 0 0,0 1 1 0 0,-2 2 3 0 0,-6 3-16 0 0,1 0 1 0 0,0 1-1 0 0,1 0 1 0 0,-1 1-1 0 0,2 0 0 0 0,-1 1 1 0 0,1 0-1 0 0,1 0 1 0 0,0 1-1 0 0,0 1 1 0 0,1-1-1 0 0,1 1 1 0 0,0 1-1 0 0,1-1 1 0 0,0 1-1 0 0,0 0 1 0 0,2 1-1 0 0,0-1 1 0 0,0 1-1 0 0,1 0 1 0 0,1 0-1 0 0,0 0 1 0 0,1 0-1 0 0,1 0 1 0 0,0 10 15 0 0,2-17 0 0 0,-1 1 1 0 0,1-1-1 0 0,1 1 1 0 0,-1-1-1 0 0,1 0 1 0 0,1 0 0 0 0,-1 0-1 0 0,1 0 1 0 0,1-1-1 0 0,-1 1 1 0 0,1-1 0 0 0,0 0-1 0 0,0-1 1 0 0,1 1-1 0 0,-1-1 1 0 0,1 0 0 0 0,1 0-1 0 0,-1-1 1 0 0,1 0-1 0 0,-1 0 1 0 0,1-1 0 0 0,0 1-1 0 0,0-1 1 0 0,1-1-1 0 0,3 2 0 0 0,9 2-339 0 0,0-1-1 0 0,0-1 0 0 0,0 0 1 0 0,1-2-1 0 0,-1 0 0 0 0,1-1 1 0 0,0-1-1 0 0,-1-1 1 0 0,3-1 339 0 0,5-4-4453 0 0,-9 1-7419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0 274 1032 0 0,'0'0'4657'0'0,"0"0"-2451"0"0,0 0-900 0 0,0 0 57 0 0,0 0 265 0 0,0 0 238 0 0,0 0 41 0 0,0 0-164 0 0,0 0-282 0 0,0 0-332 0 0,0 0-293 0 0,3-10-204 0 0,9-42 220 0 0,-12 52-506 0 0,0 0-72 0 0,17 32 1152 0 0,9 40-826 0 0,-4 0 1 0 0,-2 1-1 0 0,-4 1 1 0 0,2 37-601 0 0,16 70 208 0 0,0-71-143 0 0,-33-110-50 0 0,-1 0 0 0 0,1 0 0 0 0,-1 1 0 0 0,1-1 0 0 0,0 0 0 0 0,-1 0 0 0 0,1 0 0 0 0,-1 0 0 0 0,1 0 1 0 0,0 0-1 0 0,-1 0 0 0 0,1 0 0 0 0,-1 0 0 0 0,1 0 0 0 0,0 0 0 0 0,-1 0 0 0 0,1 0 0 0 0,-1-1 0 0 0,1 1 0 0 0,-1 0 0 0 0,1 0 0 0 0,0-1 0 0 0,-1 1 0 0 0,1 0 0 0 0,-1-1 0 0 0,0 1 0 0 0,1 0 0 0 0,-1-1 0 0 0,1 1 0 0 0,-1-1 0 0 0,1 1 0 0 0,-1-1 0 0 0,0 1 0 0 0,1-1 0 0 0,-1 1 0 0 0,0-1 0 0 0,0 1 0 0 0,1-1 0 0 0,-1 1 0 0 0,0-1 1 0 0,0 1-1 0 0,0-1 0 0 0,0 0 0 0 0,0 1 0 0 0,0-1 0 0 0,0 1 0 0 0,0-1 0 0 0,0 0 0 0 0,0 1 0 0 0,0-1 0 0 0,0 1 0 0 0,0-1 0 0 0,0 0 0 0 0,0 1 0 0 0,-1-1 0 0 0,1 1 0 0 0,0-1-15 0 0,2-5 95 0 0,231-585 827 0 0,-179 437-1414 0 0,-47 183-7887 0 0,-6-20-3441 0 0</inkml:trace>
  <inkml:trace contextRef="#ctx0" brushRef="#br0" timeOffset="327.626">697 759 13459 0 0,'0'0'1073'0'0,"0"0"136"0"0,0 0 170 0 0,0 0 86 0 0,0 0 9 0 0,33-12-122 0 0,104-44-160 0 0,-40 1 553 0 0,-74 40-1533 0 0,0 0 1 0 0,0-2-1 0 0,-1-1 0 0 0,-2 0 1 0 0,0-2-1 0 0,0 0 1 0 0,-2-1-1 0 0,2-5-212 0 0,-18 24 18 0 0,0 0 0 0 0,0 0 0 0 0,-1 0 1 0 0,1 0-1 0 0,0 0 0 0 0,-1 0 0 0 0,0 0 0 0 0,1-1 0 0 0,-1 1 0 0 0,0 0 1 0 0,0-1-1 0 0,0 1 0 0 0,-1-1 0 0 0,1 1 0 0 0,0-1 0 0 0,-1 0 0 0 0,0 1 1 0 0,0-1-1 0 0,1 1 0 0 0,-2-1 0 0 0,1 0 0 0 0,0 1 0 0 0,0-1 1 0 0,-1 1-1 0 0,0-1 0 0 0,1 0 0 0 0,-1 1 0 0 0,0-1 0 0 0,0 1 0 0 0,0 0 1 0 0,-1-1-1 0 0,1 1 0 0 0,0 0 0 0 0,-1 0 0 0 0,0 0 0 0 0,1 0 1 0 0,-1 0-1 0 0,0 0 0 0 0,0 0 0 0 0,0 1 0 0 0,0-1 0 0 0,-1 1 0 0 0,1-1 1 0 0,0 1-1 0 0,0 0 0 0 0,-1 0 0 0 0,1 0 0 0 0,-1 0 0 0 0,1 0 0 0 0,-1 1 1 0 0,0-1-1 0 0,1 1 0 0 0,-1-1 0 0 0,0 1-18 0 0,-16 2-9 0 0,-1 1 0 0 0,1 0-1 0 0,-1 1 1 0 0,1 1 0 0 0,1 1 0 0 0,-1 1-1 0 0,1 0 1 0 0,0 2 0 0 0,1 0-1 0 0,0 1 1 0 0,0 0 0 0 0,1 1 0 0 0,0 1-1 0 0,1 1 1 0 0,1 0 0 0 0,0 1 0 0 0,1 1-1 0 0,-1 1 10 0 0,2-4-2 0 0,1 0-1 0 0,1 1 0 0 0,0 0 0 0 0,1 0 0 0 0,0 1 0 0 0,1 0 0 0 0,1 1 0 0 0,0 0 0 0 0,1 0 1 0 0,0 1-1 0 0,1-1 0 0 0,1 1 0 0 0,1 0 0 0 0,0 0 0 0 0,1 0 0 0 0,1 1 0 0 0,0-1 0 0 0,1 1 3 0 0,1-11-1 0 0,1 0 0 0 0,-1 1 1 0 0,1-1-1 0 0,0 0 0 0 0,1 0 0 0 0,-1-1 0 0 0,1 1 0 0 0,0 0 0 0 0,0-1 0 0 0,1 0 0 0 0,0 0 0 0 0,0 0 0 0 0,0 0 0 0 0,0 0 0 0 0,1-1 0 0 0,0 0 0 0 0,0 0 0 0 0,0 0 0 0 0,0 0 0 0 0,1-1 0 0 0,-1 0 0 0 0,1 0 0 0 0,0-1 0 0 0,0 0 0 0 0,5 2 1 0 0,8 2-22 0 0,1-1-1 0 0,0-1 0 0 0,0-1 1 0 0,0-1-1 0 0,0 0 0 0 0,0-2 1 0 0,11-1 22 0 0,-3-1-254 0 0,-1-2 1 0 0,0-1-1 0 0,0-1 1 0 0,0-1 0 0 0,-1-1-1 0 0,17-9 254 0 0,22-12-3011 0 0,-6-2-3561 0 0,-36 18-5077 0 0</inkml:trace>
  <inkml:trace contextRef="#ctx0" brushRef="#br0" timeOffset="762.65">1853 305 13827 0 0,'0'0'1300'0'0,"0"0"-446"0"0,0 0-145 0 0,0 0 89 0 0,0 0 74 0 0,0 0 7 0 0,0 0-112 0 0,0 0-166 0 0,0 0-130 0 0,0 0-95 0 0,0 0-81 0 0,0 0-42 0 0,0 0 7 0 0,-21 6-13 0 0,-67 18 22 0 0,26 3 1406 0 0,48-2 790 0 0,-32 47-1980 0 0,-18 86-138 0 0,61-153-335 0 0,1-1 0 0 0,0 1 0 0 0,0 1 0 0 0,0-1 1 0 0,1 0-1 0 0,-1 0 0 0 0,1 0 0 0 0,0 1 0 0 0,1-1 0 0 0,0 1 0 0 0,-1-1 0 0 0,2 1 1 0 0,-1-1-1 0 0,1 0 0 0 0,-1 1 0 0 0,1-1 0 0 0,1 0 0 0 0,-1 1 0 0 0,1-1 0 0 0,0 0 1 0 0,0 0-1 0 0,1 0 0 0 0,-1-1 0 0 0,1 1 0 0 0,0-1 0 0 0,0 1 0 0 0,1-1 0 0 0,-1 0 1 0 0,1 0-1 0 0,0 0 0 0 0,0-1 0 0 0,2 2-12 0 0,6-2 33 0 0,1 1-1 0 0,0-2 1 0 0,0 1-1 0 0,0-2 1 0 0,0 0-1 0 0,0-1 1 0 0,0 0-1 0 0,0 0 1 0 0,0-2-1 0 0,0 0 1 0 0,0 0-1 0 0,0-1 1 0 0,-1-1 0 0 0,1 0-1 0 0,3-2-32 0 0,163-89-1707 0 0,-146 72-1515 0 0,-23 15-183 0 0,1 0-3405 0 0,-3 0-5536 0 0</inkml:trace>
  <inkml:trace contextRef="#ctx0" brushRef="#br0" timeOffset="1014.791">2483 0 20252 0 0,'0'0'1214'0'0,"0"0"-514"0"0,0 0-311 0 0,0 0 73 0 0,0 0 202 0 0,0 0 198 0 0,0 0 68 0 0,0 0-149 0 0,0 0-156 0 0,-8 35-126 0 0,-28 112-86 0 0,18-72-100 0 0,3 1 0 0 0,4 0 0 0 0,3 0 1 0 0,2 75-314 0 0,5-138-21 0 0,1 0 0 0 0,0 1 1 0 0,1-1-1 0 0,0 0 1 0 0,1 0-1 0 0,0 0 0 0 0,1 0 1 0 0,1-1-1 0 0,0 1 1 0 0,1-1-1 0 0,0 0 0 0 0,1 0 1 0 0,0 0-1 0 0,1-1 1 0 0,0 0-1 0 0,0 0 0 0 0,2-1 1 0 0,6 7 20 0 0,17-8-1706 0 0,-27-32-2672 0 0,-5 11 71 0 0,0 8-19 0 0,0-7-7934 0 0</inkml:trace>
  <inkml:trace contextRef="#ctx0" brushRef="#br0" timeOffset="1394.67">2086 478 16972 0 0,'0'0'918'0'0,"0"0"-361"0"0,0 0-89 0 0,0 0 96 0 0,0 0 71 0 0,0 0 14 0 0,0 0-74 0 0,36-2-83 0 0,115-9-128 0 0,43 9-8 0 0,112 8-5441 0 0,-160-47 2443 0 0,-145 39 8417 0 0,-25 9-4591 0 0,14 0-1017 0 0,0 0 0 0 0,0 1 0 0 0,1 0 1 0 0,0 1-1 0 0,0 0 0 0 0,1 0 0 0 0,0 0 0 0 0,1 1 0 0 0,0 1 1 0 0,1-1-1 0 0,0 1 0 0 0,0 0 0 0 0,1 0 0 0 0,1 1 0 0 0,0 0 1 0 0,0-1-1 0 0,1 1 0 0 0,1 1 0 0 0,0-1 0 0 0,0 0 0 0 0,2 0 1 0 0,-1 1-1 0 0,2 11-167 0 0,0-18 38 0 0,0 0 0 0 0,0 0 0 0 0,1 0 0 0 0,0-1 0 0 0,0 1 0 0 0,0 0 0 0 0,1-1 0 0 0,0 0 0 0 0,0 0 0 0 0,0 0 0 0 0,0 0 0 0 0,1 0 0 0 0,0 0 0 0 0,0-1 0 0 0,0 0 0 0 0,0 0 0 0 0,1 0 1 0 0,0 0-1 0 0,0-1 0 0 0,0 0 0 0 0,0 0 0 0 0,0 0 0 0 0,1-1 0 0 0,-1 1 0 0 0,1-1 0 0 0,0-1 0 0 0,-1 1 0 0 0,1-1 0 0 0,0 0 0 0 0,0 0 0 0 0,0-1 0 0 0,0 1 0 0 0,4-2-38 0 0,-2 2 74 0 0,-1 0-1 0 0,1-1 1 0 0,0-1-1 0 0,0 1 1 0 0,-1-1-1 0 0,1 0 1 0 0,0-1-1 0 0,-1 0 1 0 0,0 0-1 0 0,1-1 1 0 0,-1 1-1 0 0,0-2 0 0 0,0 1 1 0 0,0-1-1 0 0,-1 0 1 0 0,1 0-1 0 0,-1-1 1 0 0,0 0-1 0 0,0 0 1 0 0,-1 0-1 0 0,0-1 1 0 0,0 0-1 0 0,0 0 1 0 0,0 0-1 0 0,-1-1 1 0 0,0 0-74 0 0,0-1-1 0 0,-1 1 1 0 0,0-1-1 0 0,-1 0 0 0 0,1 0 1 0 0,-2 0-1 0 0,1 0 0 0 0,-1 0 1 0 0,0 0-1 0 0,-1-1 1 0 0,0 1-1 0 0,0 0 0 0 0,-1 0 1 0 0,0-1-1 0 0,0 1 1 0 0,-1 0-1 0 0,0 0 0 0 0,0 0 1 0 0,-1 1-1 0 0,0-1 0 0 0,-1 0 1 0 0,1 1-1 0 0,-2 0 1 0 0,1 0-1 0 0,-1 0 0 0 0,0 1 1 0 0,0-1-1 0 0,0 1 0 0 0,-3-2 1 0 0,-72-43-2497 0 0,42 49-8973 0 0,33 5-809 0 0</inkml:trace>
  <inkml:trace contextRef="#ctx0" brushRef="#br0" timeOffset="1625.627">3333 848 13875 0 0,'0'0'4869'0'0,"0"0"-2773"0"0,0 0-819 0 0,0 0-22 0 0,0 0-66 0 0,0 0-63 0 0,0 0-173 0 0,0 0-251 0 0,0 0-217 0 0,0 0-103 0 0,0 0-104 0 0,0 0-50 0 0,0 0-31 0 0,12-37-61 0 0,39-117-23 0 0,-16 14 58 0 0,-32 133-212 0 0,1-1 0 0 0,-1 1 0 0 0,1 0 1 0 0,1 0-1 0 0,-1 1 0 0 0,1-1 1 0 0,0 1-1 0 0,1 0 0 0 0,-1 0 0 0 0,1 0 1 0 0,0 1-1 0 0,1 0 0 0 0,-1 0 0 0 0,1 1 1 0 0,0 0-1 0 0,0 0 0 0 0,0 1 1 0 0,1-1-1 0 0,-1 2 0 0 0,1-1 0 0 0,0 1 1 0 0,0 0-1 0 0,0 0 0 0 0,0 1 1 0 0,0 0-1 0 0,0 1 0 0 0,0 0 0 0 0,0 0 41 0 0,11 0-649 0 0,4 0-836 0 0,-6 1-2730 0 0,-4 2-7881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14715 0 0,'0'0'1959'0'0,"0"0"-522"0"0,0 0-275 0 0,0 0-51 0 0,0 0-36 0 0,0 0-109 0 0,0 0-197 0 0,0 0-210 0 0,0 0-202 0 0,0 0-142 0 0,0 0-87 0 0,1 15 456 0 0,13 20-303 0 0,-1 1-1 0 0,-2 1 0 0 0,-2-1 0 0 0,-1 1 0 0 0,-2 1 1 0 0,-2 0-1 0 0,-1-1 0 0 0,-2 1 0 0 0,-3 38-280 0 0,2-76 21 0 0,-1-1-1 0 0,1 1 1 0 0,0 0-1 0 0,0-1 1 0 0,0 1-1 0 0,-1 0 1 0 0,1 0-1 0 0,0-1 1 0 0,0 1 0 0 0,-1 0-1 0 0,1 0 1 0 0,0 0-1 0 0,-1 0 1 0 0,1-1-1 0 0,0 1 1 0 0,-1 0-1 0 0,1 0 1 0 0,0 0-1 0 0,-1 0 1 0 0,1 0-1 0 0,0 0 1 0 0,-1 0-1 0 0,1 0 1 0 0,0 0 0 0 0,-1 0-1 0 0,1 0 1 0 0,0 0-1 0 0,-1 0 1 0 0,1 0-1 0 0,0 0 1 0 0,-1 0-1 0 0,1 0 1 0 0,0 0-1 0 0,-1 0 1 0 0,1 1-1 0 0,0-1 1 0 0,-1 0-1 0 0,1 0 1 0 0,0 0 0 0 0,-1 1-1 0 0,1-1 1 0 0,0 0-1 0 0,0 0 1 0 0,-1 1-1 0 0,1-1 1 0 0,0 0-1 0 0,0 0 1 0 0,0 1-1 0 0,-1-1 1 0 0,1 0-1 0 0,0 1 1 0 0,0-1-1 0 0,0 0 1 0 0,0 1 0 0 0,0-1-1 0 0,0 0 1 0 0,0 1-1 0 0,0-1 1 0 0,0 0-1 0 0,0 1 1 0 0,0-1-1 0 0,0 1-20 0 0,-18-29 173 0 0,16 10-156 0 0,1 0 1 0 0,0 0 0 0 0,2-1-1 0 0,0 1 1 0 0,1 0-1 0 0,0 0 1 0 0,2 1 0 0 0,0-1-1 0 0,1 1 1 0 0,1-1 0 0 0,0 2-1 0 0,1-1 1 0 0,1 1-1 0 0,1 0 1 0 0,4-6-18 0 0,-3 4 6 0 0,0 0 1 0 0,1 0 0 0 0,1 1-1 0 0,0 1 1 0 0,2 0-1 0 0,0 1 1 0 0,0 0-1 0 0,1 1 1 0 0,1 1-1 0 0,1 0 1 0 0,11-6-7 0 0,-25 19 2 0 0,0 0 0 0 0,0 0 0 0 0,0 0 0 0 0,0 1 0 0 0,0-1 0 0 0,-1 1 0 0 0,1 0 0 0 0,0 0 0 0 0,0 0 1 0 0,0 0-1 0 0,0 0 0 0 0,-1 0 0 0 0,1 1 0 0 0,-1 0 0 0 0,1-1 0 0 0,-1 1 0 0 0,0 0 0 0 0,1 0 0 0 0,-1 0 0 0 0,0 0 0 0 0,1 2-2 0 0,5 3 17 0 0,7 7 19 0 0,0 1 1 0 0,-1 0-1 0 0,0 1 0 0 0,-2 0 1 0 0,0 1-1 0 0,7 14-36 0 0,-15-25 2 0 0,40 40-54 0 0,-39-88-3065 0 0,-4 28 2075 0 0,0-8-2438 0 0,-1 9-2840 0 0,0 1-5905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6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6 305 5673 0 0,'0'0'3732'0'0,"0"0"-1088"0"0,0 0-431 0 0,0 0-101 0 0,0 0-207 0 0,0 0-306 0 0,0 0-322 0 0,0 0-293 0 0,0 0-231 0 0,0 0-124 0 0,0 0-70 0 0,0 0-38 0 0,0 0-22 0 0,-5 0 1301 0 0,134-27 808 0 0,-110 23-2525 0 0,1 1 1 0 0,-1 1 0 0 0,0 0 0 0 0,1 1 0 0 0,-1 1 0 0 0,1 1 0 0 0,-1 1-1 0 0,7 2-83 0 0,89 27 174 0 0,-116-31-135 0 0,1 0 1 0 0,0-1-1 0 0,0 1 0 0 0,0 0 1 0 0,0-1-1 0 0,0 1 0 0 0,0 0 1 0 0,0-1-1 0 0,-1 1 0 0 0,1 0 1 0 0,0-1-1 0 0,0 1 0 0 0,0 0 1 0 0,0-1-1 0 0,1 1 1 0 0,-1 0-1 0 0,0-1 0 0 0,0 1 1 0 0,0 0-1 0 0,0 0 0 0 0,0-1 1 0 0,0 1-1 0 0,0 0 0 0 0,1-1 1 0 0,-1 1-1 0 0,0 0 0 0 0,0 0 1 0 0,0-1-1 0 0,1 1 1 0 0,-1 0-1 0 0,0 0 0 0 0,0-1 1 0 0,1 1-1 0 0,-1 0 0 0 0,0 0 1 0 0,0 0-1 0 0,1 0 0 0 0,-1-1 1 0 0,0 1-1 0 0,1 0 0 0 0,-1 0 1 0 0,0 0-40 0 0,-6-8-232 0 0,-159-179 352 0 0,136 158-192 0 0,-25-35-2968 0 0,54 60-7628 0 0,0 3-2580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0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1 1800 0 0,'0'0'2401'0'0,"0"0"-391"0"0,0 0-101 0 0,0 0 97 0 0,0 0 52 0 0,0 0-112 0 0,0 0-274 0 0,0 0-318 0 0,0 0-247 0 0,0 0-178 0 0,0 0-126 0 0,0 31 4341 0 0,-1-17-4893 0 0,0 1 0 0 0,0 0 0 0 0,-2-1 0 0 0,0 0 0 0 0,0 1 0 0 0,-1-1 0 0 0,-1-1 0 0 0,-1 1 0 0 0,0-1 1 0 0,0 0-1 0 0,-3 3-251 0 0,-6 10 143 0 0,-1-1 1 0 0,-1 0 0 0 0,-2-1 0 0 0,0-1-1 0 0,-1-1 1 0 0,-1-1 0 0 0,-1-1 0 0 0,-1-1-1 0 0,-1 0 1 0 0,-15 7-144 0 0,-4 5 164 0 0,43-31-164 0 0,0 0-20 0 0,45-44-5729 0 0,-27 30-1059 0 0,-8 6-5244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2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0 467 14123 0 0,'0'0'441'0'0,"0"0"-131"0"0,0 0-21 0 0,0 0 241 0 0,0 0 314 0 0,0 0 219 0 0,0 0 62 0 0,35-21-110 0 0,110-66-175 0 0,52-6 910 0 0,-82 49-1089 0 0,-41 19-216 0 0,-2-4 0 0 0,0-4 0 0 0,-3-2 0 0 0,19-15-445 0 0,-34 2 976 0 0,-54 46-651 0 0,0 2 15 0 0,0 0-13 0 0,-13 21 385 0 0,-9 20-679 0 0,1 0 0 0 0,2 2 0 0 0,2 0-1 0 0,2 1 1 0 0,2 0 0 0 0,1 1 0 0 0,-3 35-33 0 0,-41 600 32 0 0,16-226 13 0 0,8-321-84 0 0,31-133-21 0 0,-1 1 0 0 0,1-1 0 0 0,0 0 0 0 0,0 1-1 0 0,0-1 1 0 0,-1 0 0 0 0,1 0 0 0 0,0 1 0 0 0,0-1 0 0 0,-1 0-1 0 0,1-1 1 0 0,0 1 0 0 0,0 0 0 0 0,-1 0 0 0 0,1 0 0 0 0,0-1-1 0 0,0 1 1 0 0,0-1 0 0 0,-1 1 0 0 0,1-1 0 0 0,0 1 0 0 0,0-1-1 0 0,0 1 1 0 0,0-1 0 0 0,0 0 0 0 0,0 0 0 0 0,0 0 0 0 0,0 0-1 0 0,1 1 1 0 0,-1-1 0 0 0,0 0 0 0 0,0 0 0 0 0,1-1 0 0 0,-1 1 0 0 0,0 0-1 0 0,1 0 1 0 0,-1 0 0 0 0,1 0 0 0 0,0 0 0 0 0,-1-1 0 0 0,1 1-1 0 0,0 0 1 0 0,0 0 0 0 0,0-1 60 0 0,-28-44-4353 0 0,10 14-6656 0 0,8 19 1299 0 0</inkml:trace>
  <inkml:trace contextRef="#ctx0" brushRef="#br0" timeOffset="235.946">176 917 11763 0 0,'0'0'3386'0'0,"0"0"-2089"0"0,0 0-625 0 0,0 0 273 0 0,0 0 285 0 0,0 0 107 0 0,35-3-80 0 0,117-11-200 0 0,-56 4 22 0 0,0-4 1 0 0,0-4 0 0 0,89-30-1080 0 0,138-51-53 0 0,-294 90-1668 0 0,-28 9-66 0 0,-1 0-2784 0 0,0 0-6430 0 0</inkml:trace>
  <inkml:trace contextRef="#ctx0" brushRef="#br0" timeOffset="552.18">1299 1287 2961 0 0,'0'0'1593'0'0,"0"0"-164"0"0,0 0 62 0 0,0 0 154 0 0,0 0 162 0 0,0 0-52 0 0,0 0-225 0 0,0 0-268 0 0,0 0-198 0 0,0 0-56 0 0,0 0 111 0 0,0 0 185 0 0,0 0 103 0 0,-5 24-85 0 0,2-10-1000 0 0,-9 48 79 0 0,8-48 112 0 0,4-31 646 0 0,9-35-615 0 0,1 1 1 0 0,3 0-1 0 0,2 1 1 0 0,2 0-1 0 0,20-39-544 0 0,-24 61 22 0 0,1 0-1 0 0,2 2 1 0 0,1 0-1 0 0,0 1 1 0 0,2 0 0 0 0,1 2-1 0 0,1 0 1 0 0,0 1 0 0 0,5-1-22 0 0,33-10-543 0 0,-57 35 362 0 0,0 1 0 0 0,-1-1 0 0 0,1 0 1 0 0,-1 0-1 0 0,1 1 0 0 0,-1-1 0 0 0,0 1 0 0 0,0-1 0 0 0,0 1 1 0 0,0 0-1 0 0,0-1 0 0 0,-1 1 0 0 0,1 0 0 0 0,-1-1 0 0 0,0 1 1 0 0,1 0-1 0 0,-1 0 0 0 0,-1-1 0 0 0,1 1 0 0 0,0 0 0 0 0,-1 0 1 0 0,0 2 180 0 0,1 1-1139 0 0,0 11-5155 0 0,0-5-5792 0 0</inkml:trace>
  <inkml:trace contextRef="#ctx0" brushRef="#br0" timeOffset="848.055">2079 906 14435 0 0,'0'0'1564'0'0,"0"0"-375"0"0,0 0-244 0 0,0 0-34 0 0,0 0-13 0 0,0 0-89 0 0,0 0-157 0 0,0 0-152 0 0,-31 37-129 0 0,-93 118-110 0 0,121-152-248 0 0,-1 0 0 0 0,1 0 0 0 0,0 0-1 0 0,1 0 1 0 0,-1 1 0 0 0,0 0 0 0 0,1-1-1 0 0,0 1 1 0 0,0 0 0 0 0,0 0 0 0 0,1 0-1 0 0,-1 0 1 0 0,1 0 0 0 0,0 1 0 0 0,0-1-1 0 0,0 0 1 0 0,0 1 0 0 0,1-1 0 0 0,0 0-1 0 0,0 3-12 0 0,1 7 50 0 0,-1-8-13 0 0,-1 0 1 0 0,1 1 0 0 0,1-1-1 0 0,-1 0 1 0 0,1 1 0 0 0,0-1-1 0 0,0 0 1 0 0,1 0 0 0 0,0 0-1 0 0,0 0 1 0 0,0 0 0 0 0,1 0-1 0 0,0-1 1 0 0,0 1 0 0 0,1-1-1 0 0,-1 0 1 0 0,1 0 0 0 0,0 0-1 0 0,0 0 1 0 0,1-1 0 0 0,-1 0-1 0 0,1 0 1 0 0,0 0 0 0 0,0 0-1 0 0,1-1 1 0 0,-1 1 0 0 0,1-2-1 0 0,-1 1 1 0 0,1 0 0 0 0,0-1-1 0 0,0 0 1 0 0,4 0-38 0 0,0 0 160 0 0,1 0 0 0 0,0-1 1 0 0,-1 0-1 0 0,1-1 0 0 0,0 0 0 0 0,0-1 0 0 0,-1 0 0 0 0,1 0 0 0 0,0-2 0 0 0,-1 1 1 0 0,1-1-1 0 0,-1 0 0 0 0,0-1 0 0 0,0-1 0 0 0,8-4-160 0 0,-8 4 99 0 0,-1 0-1 0 0,0-1 1 0 0,0 0-1 0 0,0-1 1 0 0,-1 0 0 0 0,0 0-1 0 0,-1 0 1 0 0,1-1 0 0 0,-1 0-1 0 0,-1-1 1 0 0,0 0-1 0 0,0 0 1 0 0,0 0 0 0 0,-1 0-1 0 0,-1-1 1 0 0,0 0 0 0 0,0 0-1 0 0,0 0 1 0 0,-2-1-1 0 0,1 1 1 0 0,-1-4-99 0 0,-1 3-20 0 0,0 0 0 0 0,-1 0 0 0 0,0 0 0 0 0,-1 0 0 0 0,0 0 0 0 0,-1 0 0 0 0,0 0 0 0 0,-1 0 0 0 0,0 1 0 0 0,-1-1 0 0 0,0 1 0 0 0,-1 0 0 0 0,1 0 0 0 0,-2 0 0 0 0,0 0 0 0 0,0 1 0 0 0,-1 0 0 0 0,0 1 0 0 0,0-1 0 0 0,-1 2 0 0 0,0-1 0 0 0,0 1 0 0 0,-1 0 0 0 0,0 0 0 0 0,0 1 0 0 0,-1 0 0 0 0,-5-2 20 0 0,-59-8-1816 0 0,25 21-4488 0 0,30 2-5592 0 0</inkml:trace>
  <inkml:trace contextRef="#ctx0" brushRef="#br0" timeOffset="1317.359">2486 1422 16604 0 0,'0'0'1712'0'0,"0"0"-320"0"0,0 0-201 0 0,0 0-55 0 0,0 0-94 0 0,0 0-135 0 0,0 0-134 0 0,0 0-125 0 0,0 0-67 0 0,0 0-63 0 0,0 0-46 0 0,4-36-73 0 0,17-112-69 0 0,6 76 122 0 0,-17 63-370 0 0,2-8 13 0 0,1 0 0 0 0,1 1 0 0 0,1 1 0 0 0,0 0-1 0 0,1 1 1 0 0,0 0 0 0 0,2 2 0 0 0,-1 0 0 0 0,1 1 0 0 0,2 0-95 0 0,-19 10-4 0 0,0 0 1 0 0,1 0 0 0 0,-1 1 0 0 0,0-1 0 0 0,1 1 0 0 0,-1-1 0 0 0,0 1 0 0 0,1-1 0 0 0,-1 1-1 0 0,1 0 1 0 0,-1 0 0 0 0,1-1 0 0 0,-1 1 0 0 0,1 0 0 0 0,-1 0 0 0 0,1 1 0 0 0,-1-1-1 0 0,0 0 1 0 0,1 0 0 0 0,-1 1 0 0 0,1-1 0 0 0,-1 1 0 0 0,0-1 0 0 0,1 1 0 0 0,-1 0 0 0 0,0-1-1 0 0,1 1 1 0 0,-1 0 0 0 0,0 0 0 0 0,0 0 0 0 0,0 0 0 0 0,0 0 0 0 0,0 0 0 0 0,0 0-1 0 0,0 0 1 0 0,0 0 0 0 0,0 1 0 0 0,-1-1 0 0 0,1 0 0 0 0,0 1 0 0 0,-1-1 0 0 0,1 0 0 0 0,-1 1-1 0 0,1-1 1 0 0,-1 1 0 0 0,0 0 3 0 0,4 77 2 0 0,-5-59 44 0 0,-2 65-130 0 0,5-84 85 0 0,0 1 0 0 0,1-1 0 0 0,-1 0 1 0 0,0 1-1 0 0,1-1 0 0 0,-1 0 1 0 0,1 0-1 0 0,0-1 0 0 0,-1 1 0 0 0,1 0 1 0 0,0-1-1 0 0,-1 0 0 0 0,1 1 1 0 0,0-1-1 0 0,0 0 0 0 0,-1-1 0 0 0,1 1 1 0 0,0 0-1 0 0,-1-1 0 0 0,1 0 1 0 0,0 1-1 0 0,-1-1 0 0 0,1 0 0 0 0,-1 0 1 0 0,1 0-1 0 0,-1-1 0 0 0,0 1 1 0 0,2-2-2 0 0,112-58 108 0 0,79-31-30 0 0,-193 91-77 0 0,-1 0 0 0 0,1 1 1 0 0,-1-1-1 0 0,1 0 0 0 0,0 1 0 0 0,-1 0 0 0 0,1-1 0 0 0,0 1 0 0 0,-1 0 0 0 0,1 0 1 0 0,0 0-1 0 0,-1 0 0 0 0,1 0 0 0 0,0 0 0 0 0,-1 1 0 0 0,1-1 0 0 0,0 0 0 0 0,-1 1 0 0 0,1 0 1 0 0,0-1-1 0 0,-1 1 0 0 0,1 0 0 0 0,-1 0 0 0 0,0-1 0 0 0,1 1 0 0 0,-1 0 0 0 0,1 1 0 0 0,-1-1 1 0 0,0 0-1 0 0,0 0 0 0 0,0 0 0 0 0,0 1 0 0 0,0-1 0 0 0,0 1 0 0 0,0-1 0 0 0,0 1 1 0 0,0-1-1 0 0,-1 1 0 0 0,1-1 0 0 0,-1 1 0 0 0,1 0 0 0 0,-1-1 0 0 0,0 1 0 0 0,1 0 0 0 0,-1-1 1 0 0,0 1-1 0 0,0 0 0 0 0,0-1 0 0 0,0 1 0 0 0,-1 0 0 0 0,1-1 0 0 0,0 1 0 0 0,-1 0 0 0 0,1-1 1 0 0,-1 2-2 0 0,0 21 28 0 0,0-13-37 0 0,0 1-1 0 0,1-1 1 0 0,0 0 0 0 0,1 0 0 0 0,0 0 0 0 0,1 0 0 0 0,0 1-1 0 0,1-2 1 0 0,0 1 0 0 0,0 0 0 0 0,1-1 0 0 0,1 1 0 0 0,0-1-1 0 0,0 0 1 0 0,1 0 9 0 0,37 11-925 0 0,-11-19-5265 0 0,-25-2-4995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1437 5673 0 0,'0'0'483'0'0,"0"0"-463"0"0,0 0-144 0 0,0 0 333 0 0,0 0 503 0 0,0 0 389 0 0,0 0 147 0 0,0 0-58 0 0,0 0-101 0 0,0 0-59 0 0,0 0-17 0 0,15 15 41 0 0,47 45 35 0 0,-60-58-980 0 0,1 1-1 0 0,-1-1 1 0 0,0 0-1 0 0,1 0 1 0 0,-1-1-1 0 0,1 1 1 0 0,0 0-1 0 0,-1-1 1 0 0,1 0-1 0 0,0 0 1 0 0,0 1-1 0 0,0-2 1 0 0,0 1-1 0 0,0 0 1 0 0,0-1-1 0 0,0 1 1 0 0,0-1-1 0 0,0 0 0 0 0,0 0 1 0 0,1 0-1 0 0,-1 0 1 0 0,0-1-1 0 0,0 1-108 0 0,15-2 665 0 0,-2 2-346 0 0,1 0 0 0 0,-1-2-1 0 0,1 0 1 0 0,-1-1 0 0 0,0-1 0 0 0,0 0 0 0 0,0-1 0 0 0,0-1 0 0 0,-1 0 0 0 0,0-1 0 0 0,0-1 0 0 0,-1 0 0 0 0,0-1 0 0 0,6-6-319 0 0,77-57 578 0 0,-3-4 0 0 0,-4-4 0 0 0,-3-4 1 0 0,-4-4-1 0 0,5-15-578 0 0,-55 60 45 0 0,-2-2 0 0 0,-3-1 0 0 0,-1-1 1 0 0,-2-1-1 0 0,-3-1 0 0 0,-2-1 0 0 0,-1-1 0 0 0,-4-1 0 0 0,-1-1 1 0 0,-3 0-1 0 0,-2 0 0 0 0,-2-1 0 0 0,-3 0 0 0 0,-2 0 0 0 0,-2-5-45 0 0,0 50 3 0 0,0 1-1 0 0,0 0 1 0 0,-1-1-1 0 0,0 1 1 0 0,0 0-1 0 0,-1 0 1 0 0,0 0-1 0 0,0 0 1 0 0,-1 0-1 0 0,0 0 1 0 0,0 0-1 0 0,-1 1 1 0 0,0 0-1 0 0,-4-5-2 0 0,4 10-12 0 0,0-1 0 0 0,0 1-1 0 0,0 1 1 0 0,-1-1 0 0 0,1 1 0 0 0,-1-1 0 0 0,1 1-1 0 0,-1 0 1 0 0,1 1 0 0 0,-1-1 0 0 0,1 1-1 0 0,-1 0 1 0 0,0 0 0 0 0,1 1 0 0 0,-1-1 0 0 0,1 1-1 0 0,-1 0 1 0 0,1 0 0 0 0,-1 0 0 0 0,1 1-1 0 0,0 0 1 0 0,-1 0 0 0 0,1 0 0 0 0,0 0 0 0 0,0 0-1 0 0,1 1 1 0 0,-1 0 0 0 0,0 0 0 0 0,1 0-1 0 0,-1 1 13 0 0,-27 24-32 0 0,2 1 0 0 0,1 2 0 0 0,1 0 0 0 0,2 2 0 0 0,1 1-1 0 0,2 1 1 0 0,1 1 0 0 0,2 1 0 0 0,-11 28 32 0 0,13-23 4 0 0,2 1 0 0 0,2 0-1 0 0,1 1 1 0 0,3 0 0 0 0,1 0 0 0 0,2 1 0 0 0,3 0 0 0 0,1 37-4 0 0,1-53 14 0 0,2 1-1 0 0,1-1 1 0 0,1 0 0 0 0,1-1 0 0 0,2 1 0 0 0,1-1 0 0 0,1 0 0 0 0,1 0 0 0 0,2-1 0 0 0,0-1-1 0 0,2 1 1 0 0,9 12-14 0 0,-12-24-4 0 0,-3-2-4 0 0,0-1 0 0 0,1 0 0 0 0,0 0-1 0 0,1-1 1 0 0,1 0 0 0 0,-1-1 0 0 0,2 0 0 0 0,-1 0-1 0 0,1-1 1 0 0,1-1 0 0 0,0 1 0 0 0,2 0 8 0 0,26-9-1887 0 0,-22-19-7593 0 0,-15 11-2166 0 0</inkml:trace>
  <inkml:trace contextRef="#ctx0" brushRef="#br0" timeOffset="1206.977">1619 855 7706 0 0,'0'0'6317'0'0,"0"0"-3902"0"0,0 0-1165 0 0,0 0-129 0 0,0 0-32 0 0,0 0-45 0 0,0 0-161 0 0,0 0-202 0 0,0 0-165 0 0,0 0-134 0 0,0 0-109 0 0,0 0-89 0 0,0 0-51 0 0,-17 1-21 0 0,-54 4-10 0 0,65-4-80 0 0,-1 0-1 0 0,1 1 1 0 0,0 0 0 0 0,0 0 0 0 0,0 1 0 0 0,0-1-1 0 0,1 1 1 0 0,-1 1 0 0 0,1-1 0 0 0,-1 1 0 0 0,1 0-1 0 0,-4 3-21 0 0,-9 8 66 0 0,-5 1 0 0 0,1 1 1 0 0,1 0 0 0 0,1 2 0 0 0,0 1-1 0 0,1 0 1 0 0,-5 10-67 0 0,18-22 21 0 0,0 1-1 0 0,0 0 1 0 0,1 0-1 0 0,0 1 1 0 0,1-1 0 0 0,-1 1-1 0 0,2 0 1 0 0,0 1 0 0 0,0-1-1 0 0,1 0 1 0 0,0 1-1 0 0,1 0 1 0 0,0-1 0 0 0,0 1-1 0 0,2 0 1 0 0,-1-1-1 0 0,2 11-20 0 0,-1-16 18 0 0,0-1-1 0 0,0 1 1 0 0,1-1-1 0 0,-1 0 0 0 0,1 1 1 0 0,0-1-1 0 0,0 0 0 0 0,1 0 1 0 0,-1 0-1 0 0,1-1 0 0 0,-1 1 1 0 0,1 0-1 0 0,0-1 1 0 0,1 0-1 0 0,-1 0 0 0 0,1 0 1 0 0,-1 0-1 0 0,1 0 0 0 0,0-1 1 0 0,0 1-1 0 0,0-1 1 0 0,0 0-1 0 0,0 0 0 0 0,1-1 1 0 0,-1 0-1 0 0,1 1 0 0 0,-1-1 1 0 0,1 0-1 0 0,3-1-17 0 0,2 1 54 0 0,1 0 0 0 0,-1-1 1 0 0,1 0-1 0 0,0-1 0 0 0,-1 0 0 0 0,1-1 0 0 0,-1 0 0 0 0,0-1 1 0 0,0 0-1 0 0,1 0 0 0 0,-2-1 0 0 0,3-2-54 0 0,21-14 120 0 0,-2-1 1 0 0,-1-2-1 0 0,0-1 1 0 0,-2-2-1 0 0,-1 0 1 0 0,-1-2-1 0 0,-1-1 1 0 0,-2-1-1 0 0,14-22-120 0 0,41-48 118 0 0,-71 90-103 0 0,-6 15-109 0 0,-17 45 50 0 0,9-30 26 0 0,0-1 1 0 0,2 1-1 0 0,0 0 0 0 0,1 1 0 0 0,1-1 0 0 0,1 18 18 0 0,1-31-3 0 0,1 1 0 0 0,0 0 1 0 0,0 0-1 0 0,1-1 0 0 0,0 1 0 0 0,1-1 0 0 0,0 1 0 0 0,0-1 0 0 0,0 1 1 0 0,1-1-1 0 0,0 0 0 0 0,1 0 0 0 0,-1 0 0 0 0,2-1 0 0 0,-1 1 0 0 0,0-1 1 0 0,1 0-1 0 0,0 0 0 0 0,1 0 0 0 0,-1-1 0 0 0,4 3 3 0 0,3 0 3 0 0,0 0 1 0 0,1-1-1 0 0,-1 0 0 0 0,2-1 0 0 0,-1-1 0 0 0,0 0 0 0 0,1-1 1 0 0,0 0-1 0 0,0-1 0 0 0,0 0 0 0 0,0-1 0 0 0,1-1 0 0 0,-1-1 1 0 0,0 0-1 0 0,1 0 0 0 0,-1-1 0 0 0,0-1 0 0 0,6-2-3 0 0,3 0 23 0 0,0-2-1 0 0,0-1 1 0 0,0 0-1 0 0,0-2 0 0 0,-2 0 1 0 0,1-2-1 0 0,-1 0 1 0 0,-1-2-1 0 0,0 0 1 0 0,14-12-23 0 0,18-24 46 0 0,-1-2 0 0 0,-3-3 1 0 0,22-32-47 0 0,6-7 66 0 0,-38 46-18 0 0,-38 46-71 0 0,5 21-43 0 0,2 19 72 0 0,-3 0 1 0 0,0 1 0 0 0,-3 0-1 0 0,-1-1 1 0 0,-3 10-7 0 0,2-35 15 0 0,1-3-17 0 0,-1-1 0 0 0,-1 0 1 0 0,0-1-1 0 0,0 1 0 0 0,-1 0 1 0 0,0 0-1 0 0,-1-1 0 0 0,0 0 0 0 0,0 0 1 0 0,-1 0-1 0 0,0 0 0 0 0,-1-1 1 0 0,0 0-1 0 0,0 0 0 0 0,-1 0 1 0 0,0-1-1 0 0,0 0 0 0 0,-1 0 1 0 0,1-1-1 0 0,-2 0 0 0 0,1 0 1 0 0,-1-1-1 0 0,-4 2 2 0 0,12-6-19 0 0,0 0 0 0 0,0-1 0 0 0,0 1 1 0 0,0 0-1 0 0,0-1 0 0 0,0 1 0 0 0,0-1 0 0 0,0 0 0 0 0,0 1 0 0 0,0-1 1 0 0,0 0-1 0 0,0 1 0 0 0,0-1 0 0 0,0 0 0 0 0,0 0 0 0 0,0 0 1 0 0,0 0-1 0 0,-1 0 0 0 0,1 0 0 0 0,0 0 0 0 0,0 0 0 0 0,0-1 0 0 0,0 1 1 0 0,0 0-1 0 0,0-1 0 0 0,0 1 0 0 0,0-1 0 0 0,0 1 0 0 0,0-1 0 0 0,0 1 1 0 0,0-1-1 0 0,0 0 0 0 0,0 1 0 0 0,1-1 0 0 0,-1 0 0 0 0,0 0 1 0 0,0 0-1 0 0,1 0 0 0 0,-1 1 0 0 0,1-1 0 0 0,-1 0 0 0 0,0 0 0 0 0,1 0 1 0 0,0 0-1 0 0,-1-1 19 0 0,64-18-424 0 0,120 21 355 0 0,-77 6 168 0 0,-81-6-23 0 0,1-2 0 0 0,-1 0-1 0 0,1-2 1 0 0,-1 0 0 0 0,0-2-1 0 0,0-1 1 0 0,3-2-76 0 0,-12 2 130 0 0,0 0 0 0 0,-1-1-1 0 0,0 0 1 0 0,0-1 0 0 0,0-1 0 0 0,-1 0 0 0 0,0-1 0 0 0,6-7-130 0 0,9-14 69 0 0,-2-1 1 0 0,-1-1-1 0 0,-1-1 1 0 0,-2-1 0 0 0,-2-2-1 0 0,-1 0 1 0 0,-2-1-1 0 0,-2 0 1 0 0,-1-2-1 0 0,-2 0 1 0 0,-1 0 0 0 0,-3-1-1 0 0,-1 0 1 0 0,-2-1-1 0 0,-2 0 1 0 0,-2 0-1 0 0,-2 0 1 0 0,-4-34-70 0 0,5 69-2 0 0,-1 0 0 0 0,-1 0 0 0 0,1 0 0 0 0,-1 0-1 0 0,-1 0 1 0 0,1 0 0 0 0,-1 1 0 0 0,0-1 0 0 0,-1 0 0 0 0,0 1 0 0 0,0-1 0 0 0,0 1 0 0 0,-1 0-1 0 0,1 0 1 0 0,-1 0 0 0 0,-1 1 0 0 0,1-1 0 0 0,-1 1 0 0 0,-5-4 2 0 0,7 8-10 0 0,1 0-1 0 0,0 0 1 0 0,-1 0-1 0 0,0 0 1 0 0,1 0 0 0 0,-1 1-1 0 0,1-1 1 0 0,-1 1-1 0 0,0 0 1 0 0,1 0 0 0 0,-1 0-1 0 0,0 0 1 0 0,0 0-1 0 0,1 1 1 0 0,-1-1 0 0 0,1 1-1 0 0,-1-1 1 0 0,0 1-1 0 0,1 0 1 0 0,-1 0-1 0 0,1 0 1 0 0,0 1 0 0 0,-1-1-1 0 0,1 1 1 0 0,0-1-1 0 0,0 1 1 0 0,0 0 0 0 0,0-1-1 0 0,0 1 1 0 0,0 0-1 0 0,1 0 1 0 0,-1 1 0 0 0,0-1-1 0 0,1 0 1 0 0,-1 2 10 0 0,-2 8-8 0 0,1-1 0 0 0,0 1 0 0 0,1-1-1 0 0,0 1 1 0 0,1 0 0 0 0,1-1 0 0 0,-1 1 0 0 0,2 0 0 0 0,1 9 8 0 0,-1 19-8 0 0,10 128 117 0 0,59 264 115 0 0,-66-231-137 0 0,-17-163-94 0 0,10-35 20 0 0,-2-3-735 0 0,2-7 537 0 0,-16-110-4737 0 0,16 66-1859 0 0,1 30-4566 0 0</inkml:trace>
  <inkml:trace contextRef="#ctx0" brushRef="#br0" timeOffset="1407.94">3001 620 15227 0 0,'0'0'1930'0'0,"0"0"-596"0"0,0 0-378 0 0,0 0-69 0 0,0 0 176 0 0,0 0 152 0 0,0 0 62 0 0,0 0-109 0 0,0 0-229 0 0,0 0-203 0 0,34 7-146 0 0,111 18-89 0 0,-20-18 285 0 0,-50-9-726 0 0,0-3 0 0 0,-1-4 0 0 0,0-2 0 0 0,49-16-60 0 0,-79 18-904 0 0,-11 2-4436 0 0,-17 3-6887 0 0</inkml:trace>
  <inkml:trace contextRef="#ctx0" brushRef="#br0" timeOffset="4862.031">4224 1387 680 0 0,'0'0'1075'0'0,"0"0"269"0"0,0 0 255 0 0,0 0 294 0 0,0 0 175 0 0,0 0 17 0 0,0 0-105 0 0,0 0-164 0 0,34-1-165 0 0,108-5-220 0 0,-74-15-156 0 0,-6-16 131 0 0,-2-4-1 0 0,-2-1 1 0 0,27-28-1406 0 0,-37 26 316 0 0,-2-2 0 0 0,-1-2 0 0 0,-3-1 0 0 0,-2-3-1 0 0,-3-1 1 0 0,18-34-316 0 0,-39 58 80 0 0,-1-1-1 0 0,-2 0 0 0 0,0 0 1 0 0,-2-2-1 0 0,-2 1 0 0 0,-1-1 0 0 0,-1-1 1 0 0,-2 1-1 0 0,-1-1 0 0 0,-2 0 1 0 0,-1-8-80 0 0,-17-70 110 0 0,15 107-107 0 0,0 0-1 0 0,-1 0 1 0 0,1 1-1 0 0,-1-1 1 0 0,0 0-1 0 0,0 1 1 0 0,0-1-1 0 0,-1 1 1 0 0,1 0-1 0 0,-1 0 1 0 0,0 0-1 0 0,0 0 1 0 0,0 1-1 0 0,0-1 1 0 0,0 1-1 0 0,0-1 1 0 0,-1 1-1 0 0,0 0 1 0 0,1 0-1 0 0,-1 1 1 0 0,0-1 0 0 0,1 1-1 0 0,-1 0 1 0 0,0 0-1 0 0,0 0 1 0 0,-4 0-3 0 0,-5 3-34 0 0,0 1-1 0 0,0 0 1 0 0,1 1 0 0 0,-1 1 0 0 0,1 0 0 0 0,0 0 0 0 0,0 1 0 0 0,1 1 0 0 0,-1 0 0 0 0,2 1 0 0 0,-1 0 0 0 0,1 0 0 0 0,0 1 0 0 0,1 0 0 0 0,0 1 0 0 0,0 0 0 0 0,1 1 0 0 0,0 0 0 0 0,-4 8 34 0 0,-11 10-24 0 0,1 1 0 0 0,2 0 1 0 0,0 2-1 0 0,3 0 0 0 0,0 1 0 0 0,2 1 1 0 0,2 0-1 0 0,1 1 0 0 0,2 1 1 0 0,1-1-1 0 0,2 2 0 0 0,1-1 0 0 0,2 1 1 0 0,1 4 23 0 0,2-21 6 0 0,1-1 1 0 0,1 1 0 0 0,1-1-1 0 0,0 1 1 0 0,1-1 0 0 0,2 0-1 0 0,0 0 1 0 0,0-1 0 0 0,2 1-1 0 0,0-1 1 0 0,2 0 0 0 0,8 13-7 0 0,-2-12 58 0 0,0 0 1 0 0,2-2-1 0 0,0 0 1 0 0,1 0-1 0 0,0-2 1 0 0,1 0-1 0 0,1-2 1 0 0,1 0-1 0 0,0-1 1 0 0,0-1-1 0 0,1-1 1 0 0,0-1-1 0 0,1 0 1 0 0,0-2-1 0 0,0-1 1 0 0,1-1-1 0 0,0-1 1 0 0,0-1-1 0 0,0-1 1 0 0,0-1-1 0 0,0-1 1 0 0,0-1-1 0 0,16-3-58 0 0,-21 1 103 0 0,-1 0-1 0 0,1-1 1 0 0,-1-1-1 0 0,0-1 1 0 0,-1 0-1 0 0,1-1 1 0 0,-1-1-1 0 0,0-1 0 0 0,-1 0 1 0 0,0-1-1 0 0,-1-1 1 0 0,0-1-1 0 0,-1 0 1 0 0,0 0-1 0 0,0-2 1 0 0,-2 0-1 0 0,2-2-102 0 0,-7 7 43 0 0,0-1 0 0 0,-1 0 0 0 0,-1 0 0 0 0,1 0 0 0 0,-2 0 0 0 0,1-1 0 0 0,-2 0 0 0 0,1 0 0 0 0,-1 0-1 0 0,-1-1 1 0 0,0 1 0 0 0,-1 0 0 0 0,0-1 0 0 0,0 1 0 0 0,-2-9-43 0 0,1 15 1 0 0,-1 0 0 0 0,0 0 0 0 0,0 0-1 0 0,-1 0 1 0 0,1 1 0 0 0,-1-1 0 0 0,0 1 0 0 0,-1-1-1 0 0,1 1 1 0 0,-1 0 0 0 0,1 0 0 0 0,-1 0 0 0 0,0 0-1 0 0,-1 0 1 0 0,1 1 0 0 0,-1-1 0 0 0,1 1 0 0 0,-1 0-1 0 0,0 0 1 0 0,0 1 0 0 0,-1-1 0 0 0,1 1 0 0 0,0 0-1 0 0,-1 0 1 0 0,0 0 0 0 0,-2 0-1 0 0,-3-2-33 0 0,-1 1 1 0 0,1 0-1 0 0,-1 1 0 0 0,0 0 1 0 0,0 0-1 0 0,0 2 0 0 0,0-1 0 0 0,-1 1 1 0 0,1 1-1 0 0,0 0 0 0 0,-3 1 33 0 0,6 0-19 0 0,0 1-1 0 0,1 0 0 0 0,-1 0 1 0 0,1 1-1 0 0,0 0 0 0 0,0 0 1 0 0,0 0-1 0 0,0 1 0 0 0,1 0 0 0 0,0 1 1 0 0,0-1-1 0 0,0 1 0 0 0,1 0 1 0 0,0 1-1 0 0,0-1 0 0 0,0 1 1 0 0,1 0-1 0 0,0 0 0 0 0,1 0 0 0 0,-1 1 1 0 0,1 0-1 0 0,1-1 0 0 0,-1 1 1 0 0,1 0-1 0 0,1 0 0 0 0,-1 1 20 0 0,2 1-1 0 0,-1 1-1 0 0,2-1 0 0 0,-1 1 1 0 0,1-1-1 0 0,1 1 0 0 0,0-1 1 0 0,0 0-1 0 0,1 1 0 0 0,1-1 0 0 0,-1-1 1 0 0,2 1-1 0 0,-1 0 0 0 0,1-1 1 0 0,1 0-1 0 0,0 0 0 0 0,0-1 1 0 0,0 1-1 0 0,1-1 0 0 0,3 2 2 0 0,1 2 13 0 0,0 1-1 0 0,0-2 0 0 0,1 0 0 0 0,1 0 1 0 0,0-1-1 0 0,0-1 0 0 0,1 0 0 0 0,0-1 0 0 0,1-1 1 0 0,-1 0-1 0 0,2 0 0 0 0,-1-2 0 0 0,0 0 1 0 0,1-1-1 0 0,0 0 0 0 0,0-1 0 0 0,16 0-12 0 0,-20-2 30 0 0,0-1 0 0 0,-1-1 0 0 0,1 0 0 0 0,-1-1-1 0 0,1 0 1 0 0,-1-1 0 0 0,0 0 0 0 0,0-1 0 0 0,0 0 0 0 0,-1 0-1 0 0,1-1 1 0 0,-1-1 0 0 0,0 0 0 0 0,5-4-30 0 0,167-155 313 0 0,-143 126-291 0 0,-31 31-16 0 0,141-118 10 0 0,-141 121-25 0 0,0 0 0 0 0,1 1 0 0 0,0 0 0 0 0,0 0 0 0 0,0 1 0 0 0,0 0 0 0 0,0 1 0 0 0,1 0 0 0 0,-1 0 0 0 0,1 1 0 0 0,0 0 0 0 0,-1 1 0 0 0,1 0 0 0 0,7 1 9 0 0,-1 13-115 0 0,-16-13 103 0 0,0-1 17 0 0,0 0 11 0 0,0 0 25 0 0,0 0-17 0 0,0 0 4 0 0,0 0 22 0 0,0 0 5 0 0,0 0 17 0 0,0 0-4 0 0,0 0-3 0 0,0 0-17 0 0,0 0 7 0 0,-65-31 231 0 0,58 28-293 0 0,0 0 0 0 0,0 0 0 0 0,0 1 0 0 0,0 0 0 0 0,-1 0-1 0 0,1 0 1 0 0,-1 1 0 0 0,1 1 0 0 0,-1-1 0 0 0,0 1 0 0 0,1 0 0 0 0,-1 1 0 0 0,1 0-1 0 0,-1 0 1 0 0,1 0 0 0 0,-1 1 0 0 0,-5 3 7 0 0,8-4-10 0 0,1 0-1 0 0,-1 1 1 0 0,1 0 0 0 0,0 0-1 0 0,-1 0 1 0 0,1 0-1 0 0,0 1 1 0 0,1 0 0 0 0,-1 0-1 0 0,0 0 1 0 0,1 0 0 0 0,0 0-1 0 0,0 1 1 0 0,0-1 0 0 0,0 1-1 0 0,0 0 1 0 0,1 0-1 0 0,-1 0 1 0 0,1 0 0 0 0,0 0-1 0 0,0 1 1 0 0,1-1 0 0 0,-1 0-1 0 0,1 1 1 0 0,0 0 0 0 0,0 0 10 0 0,22 114-87 0 0,-17-112 92 0 0,-1 0 0 0 0,1 0 0 0 0,0-1 0 0 0,0 1 0 0 0,1-1 0 0 0,0 0 0 0 0,0 0 0 0 0,0-1-1 0 0,1 1 1 0 0,-1-1 0 0 0,1 0 0 0 0,1-1 0 0 0,-1 0 0 0 0,7 4-5 0 0,67 22 150 0 0,24 13-126 0 0,-94-40-1 0 0,1 0 0 0 0,0-1 0 0 0,0 0 1 0 0,0-1-1 0 0,0 0 0 0 0,0 0 0 0 0,0-1 0 0 0,0-1 1 0 0,0 0-1 0 0,0 0 0 0 0,0-1 0 0 0,-1-1 1 0 0,1 0-1 0 0,0 0 0 0 0,-1-1 0 0 0,0 0 0 0 0,0-1 1 0 0,0 0-1 0 0,0-1 0 0 0,-1 1 0 0 0,0-2 1 0 0,0 0-1 0 0,-1 0 0 0 0,3-3-23 0 0,10-7 57 0 0,-2-1-1 0 0,-1 0 1 0 0,0-1-1 0 0,-1-1 1 0 0,-1-1-1 0 0,-1 0 1 0 0,-1-1-1 0 0,11-23-56 0 0,24-133 264 0 0,-29 83-260 0 0,82-291 19 0 0,-86 162 14 0 0,-16 210-30 0 0,0 8-8 0 0,0-1 0 0 0,0 1 0 0 0,-1-1 0 0 0,0 1 0 0 0,0 0 0 0 0,-1-1 0 0 0,1 1 0 0 0,-1 0 0 0 0,-1 0 0 0 0,1 0 0 0 0,-1 0 0 0 0,0 1 0 0 0,0-1 1 0 0,-4-4 0 0 0,6 10-11 0 0,1 0 1 0 0,-1-1-1 0 0,0 1 1 0 0,1 0-1 0 0,-1 0 1 0 0,1 0-1 0 0,-1 0 1 0 0,0 1 0 0 0,1-1-1 0 0,-1 0 1 0 0,1 0-1 0 0,-1 0 1 0 0,0 0-1 0 0,1 1 1 0 0,-1-1-1 0 0,1 0 1 0 0,-1 0 0 0 0,1 1-1 0 0,-1-1 1 0 0,1 0-1 0 0,-1 1 1 0 0,1-1-1 0 0,-1 1 1 0 0,1-1-1 0 0,-1 1 1 0 0,1-1 0 0 0,0 1-1 0 0,-1-1 1 0 0,1 1-1 0 0,0-1 1 0 0,-1 1-1 0 0,1-1 1 0 0,0 1-1 0 0,0 0 1 0 0,0-1 0 0 0,-1 1-1 0 0,1-1 1 0 0,0 1-1 0 0,0 0 1 0 0,0-1-1 0 0,0 1 1 0 0,0-1-1 0 0,0 1 1 0 0,0 0 0 0 0,1 0 9 0 0,-4 5-6 0 0,-5 16-1 0 0,1 0 1 0 0,1 1-1 0 0,1 0 0 0 0,1 0 1 0 0,1 0-1 0 0,1 1 0 0 0,1-1 0 0 0,1 0 1 0 0,2 13 7 0 0,-2 33-6 0 0,-7 513 9 0 0,20-480-2 0 0,17-7 3 0 0,27-21-13 0 0,-53-71 14 0 0,0-1-1 0 0,0 1 1 0 0,0 0-1 0 0,0-1 0 0 0,0 0 1 0 0,1 0-1 0 0,-1 0 1 0 0,1-1-1 0 0,-1 1 1 0 0,1-1-1 0 0,0 0 1 0 0,-1 0-1 0 0,1-1 1 0 0,0 0-1 0 0,0 1 1 0 0,0-2-1 0 0,-1 1 1 0 0,1 0-1 0 0,0-1 1 0 0,0 0-1 0 0,-1 0 0 0 0,1 0 1 0 0,-1-1-1 0 0,1 0 1 0 0,-1 0-1 0 0,1 0 1 0 0,-1 0-1 0 0,0 0 1 0 0,0-1-1 0 0,0 0 1 0 0,0 0-1 0 0,-1 0 1 0 0,1 0-1 0 0,-1-1-4 0 0,15-14 14 0 0,0-1-1 0 0,-2-1 0 0 0,-1 0 1 0 0,0-2-1 0 0,-1 1 1 0 0,-2-2-1 0 0,0 1 1 0 0,-1-2-1 0 0,-1 1 1 0 0,-2-2-1 0 0,0 1 0 0 0,-2-1 1 0 0,0-4-14 0 0,4-33 51 0 0,-20 66-173 0 0,-6 38-41 0 0,-1 136 86 0 0,19-163 79 0 0,1-1-1 0 0,0 0 1 0 0,1 0-1 0 0,1 0 1 0 0,0 0-1 0 0,0-1 1 0 0,2 0-1 0 0,-1 0 1 0 0,2 0-1 0 0,0-1 1 0 0,4 5-2 0 0,-3-2-8 0 0,-7-11 12 0 0,0 1-1 0 0,0-1 1 0 0,1 0-1 0 0,-1-1 0 0 0,1 1 1 0 0,-1 0-1 0 0,1-1 1 0 0,1 1-1 0 0,-1-1 0 0 0,0 0 1 0 0,1 0-1 0 0,-1 0 1 0 0,1-1-1 0 0,0 1 1 0 0,0-1-1 0 0,0 0 0 0 0,0 0 1 0 0,0 0-1 0 0,1-1 1 0 0,-1 1-1 0 0,0-1 0 0 0,1 0 1 0 0,-1 0-1 0 0,1-1 1 0 0,0 1-1 0 0,-1-1 0 0 0,1 0 1 0 0,-1 0-1 0 0,1-1 1 0 0,-1 1-1 0 0,1-1 0 0 0,-1 0 1 0 0,1 0-1 0 0,-1-1 1 0 0,0 1-1 0 0,1-1 0 0 0,-1 0 1 0 0,0-1-4 0 0,16-13 30 0 0,-2-2-1 0 0,0 0 1 0 0,-1-1 0 0 0,-1-1-1 0 0,-1 0 1 0 0,-1-2 0 0 0,0 1 0 0 0,4-14-30 0 0,14-18 25 0 0,-26 43-16 0 0,-1 0 1 0 0,0 0-1 0 0,-1-1 1 0 0,0 1-1 0 0,-1-1 1 0 0,0 0 0 0 0,0-1-1 0 0,-1 1 1 0 0,-1 0-1 0 0,0-1 1 0 0,-1-11-10 0 0,0 23 15 0 0,-4 1-33 0 0,-1 0 1 0 0,0 1 0 0 0,1 0 0 0 0,-1 0-1 0 0,1 0 1 0 0,0 1 0 0 0,0-1 0 0 0,0 1 0 0 0,0 0-1 0 0,0 0 1 0 0,0 0 0 0 0,1 1 0 0 0,-1-1 0 0 0,1 1-1 0 0,0 0 1 0 0,0 0 0 0 0,1 0 0 0 0,-1 0 0 0 0,1 0-1 0 0,0 1 1 0 0,-1 1 17 0 0,-1 2-6 0 0,0 0 0 0 0,1 1-1 0 0,0-1 1 0 0,0 1 0 0 0,1 0 0 0 0,0 0-1 0 0,1 0 1 0 0,0 0 0 0 0,0 0 0 0 0,1 0 0 0 0,0 0-1 0 0,1 0 1 0 0,-1 0 0 0 0,2 0 0 0 0,-1-1-1 0 0,2 1 1 0 0,-1 0 0 0 0,1-1 0 0 0,0 1-1 0 0,1-1 1 0 0,-1 0 0 0 0,2 0 0 0 0,-1 0-1 0 0,1 0 1 0 0,1-1 0 0 0,-1 0 0 0 0,1 0-1 0 0,0-1 1 0 0,1 1 0 0 0,-1-1 0 0 0,5 2 6 0 0,-3-1 4 0 0,1 0-1 0 0,1-1 1 0 0,-1 0 0 0 0,1-1 0 0 0,0 0 0 0 0,1 0 0 0 0,-1-1-1 0 0,1 0 1 0 0,-1-1 0 0 0,1 0 0 0 0,0-1 0 0 0,1 0-1 0 0,-1-1 1 0 0,0 0 0 0 0,8-1-4 0 0,-3 0 15 0 0,0-1 0 0 0,0-1 0 0 0,0 0 0 0 0,-1-1 0 0 0,1-1 0 0 0,-1 0 0 0 0,0-1 0 0 0,0-1 0 0 0,0 0-1 0 0,12-7-14 0 0,-9 2 16 0 0,0 0 0 0 0,-1-2 0 0 0,-1 0 0 0 0,0 0 0 0 0,-1-1 0 0 0,0-1 0 0 0,-1-1 0 0 0,0 0-1 0 0,-2-1 1 0 0,0 0 0 0 0,-1-1 0 0 0,-1 0 0 0 0,0-1 0 0 0,-1 0 0 0 0,-2 0 0 0 0,0-1 0 0 0,0 0 0 0 0,-2-1-1 0 0,-1 1 1 0 0,0-1 0 0 0,-2 0 0 0 0,0 1 0 0 0,-2-1 0 0 0,0-8-16 0 0,-1 26-6 0 0,0 1-1 0 0,-1-1 1 0 0,1 1-1 0 0,-1 0 1 0 0,1 0 0 0 0,-1 0-1 0 0,0 0 1 0 0,0 0 0 0 0,1 0-1 0 0,-2 0 1 0 0,1 0-1 0 0,0 1 1 0 0,0-1 0 0 0,0 1-1 0 0,-1-1 1 0 0,1 1 0 0 0,-1 0-1 0 0,1 0 1 0 0,-1 0-1 0 0,1 1 1 0 0,-1-1 0 0 0,0 0-1 0 0,1 1 1 0 0,-1 0 0 0 0,0-1-1 0 0,0 1 1 0 0,1 0 0 0 0,-1 1-1 0 0,0-1 1 0 0,1 0-1 0 0,-1 1 1 0 0,0 0 0 0 0,1-1-1 0 0,-1 1 1 0 0,1 0 0 0 0,-1 0-1 0 0,1 0 1 0 0,-1 1-1 0 0,1-1 1 0 0,0 1 0 0 0,0-1-1 0 0,-1 1 1 0 0,1 0 0 0 0,0 0-1 0 0,-1 1 7 0 0,-11 8-30 0 0,0 0 0 0 0,0 1 0 0 0,1 0 1 0 0,1 1-1 0 0,0 0 0 0 0,1 1 0 0 0,-8 12 30 0 0,18-24-5 0 0,-1 0 1 0 0,1 0-1 0 0,-1 0 1 0 0,1 1-1 0 0,0-1 1 0 0,0 0-1 0 0,0 1 1 0 0,0-1-1 0 0,0 1 1 0 0,0-1-1 0 0,1 1 1 0 0,-1 0 0 0 0,1-1-1 0 0,0 1 1 0 0,-1-1-1 0 0,1 1 1 0 0,1 0-1 0 0,-1-1 1 0 0,0 1-1 0 0,1 0 1 0 0,-1-1-1 0 0,1 1 1 0 0,0-1-1 0 0,0 1 1 0 0,0-1-1 0 0,0 1 1 0 0,0-1-1 0 0,0 0 1 0 0,1 0-1 0 0,-1 1 1 0 0,1-1-1 0 0,0 0 1 0 0,-1 0-1 0 0,1 0 1 0 0,0-1-1 0 0,1 2 5 0 0,16 1-2 0 0,0 0-1 0 0,0-1 1 0 0,1-1-1 0 0,-1-1 1 0 0,1 0-1 0 0,-1-2 1 0 0,1 0-1 0 0,-1-1 1 0 0,17-5 2 0 0,100-12 49 0 0,-134 20-49 0 0,-1 1 0 0 0,1 0 0 0 0,0-1 0 0 0,-1 1 0 0 0,1 0-1 0 0,-1 0 1 0 0,1 0 0 0 0,-1 0 0 0 0,0 0 0 0 0,0 0 0 0 0,0 0 0 0 0,0 0 0 0 0,0 0 0 0 0,0 0 0 0 0,-1 1-1 0 0,1-1 1 0 0,-1 0 0 0 0,1 1 0 0 0,-1-1 0 0 0,0 0 0 0 0,0 1 0 0 0,0-1 0 0 0,0 1 0 0 0,-1-1-1 0 0,1 0 1 0 0,0 1 0 0 0,-1-1 0 0 0,0 0 0 0 0,0 2 0 0 0,0 5 18 0 0,-4 29-10 0 0,4-33-11 0 0,-1 1 1 0 0,1-1-1 0 0,0 0 1 0 0,1 1-1 0 0,-1-1 1 0 0,1 0 0 0 0,0 1-1 0 0,1-1 1 0 0,-1 0-1 0 0,1 1 1 0 0,0-1-1 0 0,0 0 1 0 0,1 1-1 0 0,0-1 1 0 0,0 0-1 0 0,0 0 1 0 0,0-1 0 0 0,1 1-1 0 0,2 4 3 0 0,5-1 2 0 0,1 1 0 0 0,0-2-1 0 0,0 1 1 0 0,1-1 0 0 0,-1-1-1 0 0,2 0 1 0 0,-1-1 0 0 0,1 0 0 0 0,-1-1-1 0 0,1-1 1 0 0,0 0 0 0 0,1 0-1 0 0,-1-1 1 0 0,0-1 0 0 0,1 0 0 0 0,-1-1-1 0 0,1-1 1 0 0,-1 0 0 0 0,0-1 0 0 0,1 0-1 0 0,-1-1 1 0 0,0 0 0 0 0,0-1-1 0 0,11-5-1 0 0,13-2 29 0 0,0-2 1 0 0,0-1-1 0 0,-1-2 0 0 0,-1-2 0 0 0,-1-1 0 0 0,0-1 0 0 0,-2-2 0 0 0,0-1 0 0 0,7-10-29 0 0,-31 26 12 0 0,0-1-1 0 0,-1-1 1 0 0,0 1 0 0 0,0-1 0 0 0,-1 0 0 0 0,0-1 0 0 0,-1 1-1 0 0,0-1 1 0 0,-1 0 0 0 0,0 0 0 0 0,0-1 0 0 0,-1 1 0 0 0,0-1-1 0 0,-1 0 1 0 0,0 0 0 0 0,-1 0 0 0 0,0 0 0 0 0,-1 0 0 0 0,0 0-1 0 0,-1 0 1 0 0,0 0 0 0 0,0 1 0 0 0,-2-2-12 0 0,0 6-3 0 0,0 0 0 0 0,0 0 0 0 0,-1 1 0 0 0,0-1 1 0 0,0 1-1 0 0,0 0 0 0 0,-1 0 0 0 0,0 0 0 0 0,0 0 0 0 0,0 1 1 0 0,-1 0-1 0 0,1 0 0 0 0,-1 0 0 0 0,0 1 0 0 0,0 0 0 0 0,0 0 1 0 0,0 1-1 0 0,-1-1 0 0 0,1 1 0 0 0,-1 1 0 0 0,0-1 0 0 0,1 1 0 0 0,-1 0 1 0 0,0 1-1 0 0,0-1 0 0 0,1 1 0 0 0,-1 1 0 0 0,0-1 0 0 0,0 1 1 0 0,1 1-1 0 0,-1-1 0 0 0,0 1 0 0 0,1 0 0 0 0,0 0 0 0 0,-1 1 0 0 0,1 0 1 0 0,0 0-1 0 0,0 1 3 0 0,-7 4-11 0 0,0 0 0 0 0,1 2-1 0 0,0-1 1 0 0,0 2 0 0 0,1 0 0 0 0,1 0 0 0 0,0 1 0 0 0,0 0 0 0 0,1 0 0 0 0,1 1-1 0 0,-6 10 12 0 0,10-16-3 0 0,0 1-1 0 0,1 0 0 0 0,-1 0 1 0 0,1 1-1 0 0,1-1 0 0 0,0 1 1 0 0,0-1-1 0 0,0 1 0 0 0,1 0 0 0 0,1-1 1 0 0,-1 1-1 0 0,1 0 0 0 0,1 0 1 0 0,0 0-1 0 0,0-1 0 0 0,0 1 1 0 0,1-1-1 0 0,1 1 0 0 0,0-1 0 0 0,0 0 1 0 0,2 5 3 0 0,6 4 5 0 0,2 0 1 0 0,0 0-1 0 0,0-1 1 0 0,1-1-1 0 0,1 0 1 0 0,1-1-1 0 0,0-1 1 0 0,1 0-1 0 0,0-2 1 0 0,1 1-1 0 0,0-2 1 0 0,1-1-1 0 0,0 0 1 0 0,0-1-1 0 0,1-1 1 0 0,0-1-1 0 0,1-1 1 0 0,-1-1-1 0 0,1 0 1 0 0,0-2-1 0 0,-1 0 1 0 0,1-1 0 0 0,3-2-7 0 0,-9 1 4 0 0,3 2-7 0 0,-1-1 1 0 0,1-1-1 0 0,0 0 0 0 0,-1-2 1 0 0,1 0-1 0 0,0-1 1 0 0,-1-1-1 0 0,0 0 0 0 0,0-1 1 0 0,0-1-1 0 0,-1-1 1 0 0,0 0-1 0 0,0-1 0 0 0,7-5 4 0 0,-20 11-101 0 0,0 0 0 0 0,0-1 0 0 0,-1 1-1 0 0,1-1 1 0 0,0 0 0 0 0,-1 0 0 0 0,0 0-1 0 0,1 0 1 0 0,-1 0 0 0 0,0 0-1 0 0,-1-1 1 0 0,1 1 0 0 0,0-1 0 0 0,-1 1-1 0 0,0-1 1 0 0,0 1 0 0 0,0-1-1 0 0,0 0 1 0 0,-1 0 0 0 0,1 1 0 0 0,-1-1-1 0 0,0 0 1 0 0,0 0 0 0 0,-1 1 0 0 0,1-1-1 0 0,-1 0 1 0 0,0 0 0 0 0,0 1-1 0 0,0-1 1 0 0,0 0 0 0 0,0 1 0 0 0,-1 0-1 0 0,0-1 1 0 0,1 1 0 0 0,-3-3 101 0 0,-29-19-5082 0 0,19 16 399 0 0,-3-7-7857 0 0</inkml:trace>
  <inkml:trace contextRef="#ctx0" brushRef="#br0" timeOffset="5153.929">6133 266 16732 0 0,'0'0'2560'0'0,"0"0"-1433"0"0,0 0-538 0 0,0 0 148 0 0,0 0 314 0 0,0 0 202 0 0,36 5-47 0 0,123 15-198 0 0,47-16 410 0 0,57-24-15 0 0,61-20-1403 0 0,11-2-231 0 0,-166 28-533 0 0,-108 9-2178 0 0,-1 0-4613 0 0,-24 1-5452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46 9738 0 0,'0'0'1951'0'0,"0"0"-270"0"0,0 0-228 0 0,0 0-39 0 0,0 0 53 0 0,0 0-62 0 0,0 0-178 0 0,0 0-248 0 0,0 0-236 0 0,0 0-165 0 0,0 0-106 0 0,-1-5-62 0 0,0-21 327 0 0,1 26-407 0 0,0 0-27 0 0,0 0-32 0 0,-46 31 749 0 0,34-22-1185 0 0,-7 4 880 0 0,33-32 25 0 0,28-30-203 0 0,-41 58-1938 0 0,2 1-2195 0 0,-2 1-4805 0 0,-1-3-3975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 12955 0 0,'0'0'1535'0'0,"0"0"-384"0"0,0 0-47 0 0,0 0 134 0 0,0 0 47 0 0,0 0-125 0 0,0 0-211 0 0,0 0-171 0 0,0 0-107 0 0,0 0-63 0 0,0 0-26 0 0,0 0-35 0 0,0 0-53 0 0,3 0-40 0 0,-4 0-436 0 0,1 0 1 0 0,-1 0-1 0 0,1 1 0 0 0,0-1 1 0 0,-1 0-1 0 0,1 0 0 0 0,-1 0 1 0 0,1 1-1 0 0,0-1 1 0 0,-1 0-1 0 0,1 0 0 0 0,0 1 1 0 0,0-1-1 0 0,-1 0 0 0 0,1 1 1 0 0,0-1-1 0 0,-1 0 1 0 0,1 1-1 0 0,0-1 0 0 0,0 0 1 0 0,0 1-1 0 0,-1-1 0 0 0,1 1 1 0 0,0-1-1 0 0,0 0 1 0 0,0 1-1 0 0,0-1 0 0 0,0 1 1 0 0,0-1-1 0 0,0 0 0 0 0,0 1 1 0 0,0-1-1 0 0,0 1 1 0 0,0-1-1 0 0,0 0 0 0 0,0 1 1 0 0,0-1-1 0 0,0 1 0 0 0,1-1 1 0 0,-1 0-1 0 0,0 1 1 0 0,0-1-1 0 0,0 1 0 0 0,0-1 1 0 0,1 0-1 0 0,-1 1 0 0 0,0-1 1 0 0,1 0-1 0 0,-1 1 1 0 0,0-1-1 0 0,0 0 0 0 0,1 0 1 0 0,-1 1-1 0 0,1-1 0 0 0,-1 0 1 0 0,0 0-1 0 0,1 0 1 0 0,-1 1-1 0 0,0-1 0 0 0,1 0 1 0 0,-1 0-1 0 0,1 0 0 0 0,-1 0 1 0 0,0 0-1 0 0,1 0 0 0 0,-1 0 1 0 0,1 0-1 0 0,-1 0 1 0 0,1 0-1 0 0,-1 0-18 0 0,-7 13 81 0 0,-8 21 75 0 0,37-43 108 0 0,63-54 451 0 0,-128 99-19 0 0,67-43-4709 0 0,-14 3-2763 0 0,-2 1-5623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1 366 5321 0 0,'0'0'5896'0'0,"0"0"-3239"0"0,0 0-1049 0 0,0 0-46 0 0,0 0-39 0 0,0 0-96 0 0,0 0-190 0 0,0 0-217 0 0,0 0-189 0 0,0 0-117 0 0,0 0-73 0 0,0 0-78 0 0,0 0-46 0 0,0-6-40 0 0,0 5-445 0 0,-1-1 1 0 0,1 1 0 0 0,0-1 0 0 0,0 0 0 0 0,0 1 0 0 0,1-1 0 0 0,-1 0 0 0 0,0 1 0 0 0,1-1 0 0 0,-1 0-1 0 0,1 1 1 0 0,-1-1 0 0 0,1 1 0 0 0,-1-1 0 0 0,1 1 0 0 0,0-1 0 0 0,0 1 0 0 0,0 0 0 0 0,0-1-1 0 0,0 1 1 0 0,0 0 0 0 0,0 0 0 0 0,1 0 0 0 0,-1 0 0 0 0,0 0 0 0 0,1 0 0 0 0,-1 0 0 0 0,0 0 0 0 0,1 0-1 0 0,-1 1 1 0 0,1-1 0 0 0,0 1 0 0 0,-1-1 0 0 0,1 1 0 0 0,-1-1 0 0 0,1 1-33 0 0,50-14 223 0 0,1 2 0 0 0,0 2 0 0 0,1 3 0 0 0,0 2 0 0 0,0 2 0 0 0,0 3 0 0 0,0 2 0 0 0,43 8-223 0 0,36-6 126 0 0,-133-4-89 0 0,0 0 34 0 0,0 0 33 0 0,0 0 26 0 0,0 0 13 0 0,0 0 22 0 0,-22-1 453 0 0,-102-83-369 0 0,114 77-281 0 0,1 0 1 0 0,0-1-1 0 0,1 0 0 0 0,0 0 0 0 0,0-1 0 0 0,1 0 0 0 0,0-1 0 0 0,1 1 1 0 0,0-1-1 0 0,0 0 0 0 0,1-1 0 0 0,1 0 0 0 0,-1 1 0 0 0,2-1 1 0 0,-1-1-1 0 0,1-2 32 0 0,21-12-2894 0 0,4 21-6668 0 0,-10 4-3221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8 13027 0 0,'0'0'2427'0'0,"0"0"-559"0"0,0 0-359 0 0,0 0-82 0 0,0 0-51 0 0,0 0-194 0 0,0 0-301 0 0,0 0-302 0 0,0 0-228 0 0,0 0-81 0 0,0 0 20 0 0,0 0 68 0 0,1 14 65 0 0,3 92 399 0 0,-5 239 703 0 0,-2 14-1162 0 0,-10-235-306 0 0,4-92-148 0 0,5-26-354 0 0,2-22-638 0 0,12-53-3051 0 0,-1 40-1616 0 0,-3 13-5681 0 0</inkml:trace>
  <inkml:trace contextRef="#ctx0" brushRef="#br0" timeOffset="317.795">80 24 9634 0 0,'0'0'2449'0'0,"0"0"-561"0"0,0 0-442 0 0,0 0-89 0 0,0 0-2 0 0,0 0-64 0 0,0 0-132 0 0,0 0-149 0 0,0 0-142 0 0,0 0-116 0 0,0 0-85 0 0,0 0-87 0 0,0 0-37 0 0,36-3-9 0 0,116-10-35 0 0,20 9 659 0 0,138 1-1668 0 0,-360 19-5312 0 0,28-6-2183 0 0,7-6-3656 0 0</inkml:trace>
  <inkml:trace contextRef="#ctx0" brushRef="#br0" timeOffset="574.47">1 586 15459 0 0,'0'0'1443'0'0,"0"0"-313"0"0,0 0 65 0 0,0 0 176 0 0,0 0-15 0 0,0 0-154 0 0,0 0-217 0 0,36-5-165 0 0,119-21-154 0 0,188-39 1100 0 0,-242 58-2391 0 0,-80 6-2938 0 0,1 1-3419 0 0,-18 0-5088 0 0</inkml:trace>
  <inkml:trace contextRef="#ctx0" brushRef="#br0" timeOffset="1734.726">1207 405 7962 0 0,'0'0'2723'0'0,"0"0"-435"0"0,0 0-234 0 0,0 0-128 0 0,0 0-210 0 0,0 0-313 0 0,0 0-336 0 0,0 0-261 0 0,0 0-210 0 0,0 0-144 0 0,0 0-83 0 0,0 0-55 0 0,0 0-16 0 0,12 1 1433 0 0,4 3-1277 0 0,0 0 0 0 0,1-1-1 0 0,0-1 1 0 0,0-1-1 0 0,-1 0 1 0 0,1-2 0 0 0,16-1-454 0 0,14 1 368 0 0,14 1-147 0 0,162-11 339 0 0,-218 10-477 0 0,-5 1-222 0 0,-1-1 0 0 0,1 1 0 0 0,0 0 0 0 0,0 0 0 0 0,0-1 0 0 0,0 1 0 0 0,0 0 1 0 0,0 0-1 0 0,1-1 0 0 0,-1 1 0 0 0,0 0 0 0 0,0-1 139 0 0,-31 16-5200 0 0,19-7-1809 0 0,3-4-5195 0 0</inkml:trace>
  <inkml:trace contextRef="#ctx0" brushRef="#br0" timeOffset="2017.101">1236 737 15003 0 0,'0'0'3488'0'0,"0"0"-1819"0"0,0 0-748 0 0,0 0 15 0 0,0 0 100 0 0,0 0 8 0 0,0 0-77 0 0,0 0-152 0 0,0 0-135 0 0,0 0-95 0 0,0 0-83 0 0,0 0-87 0 0,29 0-59 0 0,93-1-39 0 0,73-6 757 0 0,-93 7-2907 0 0,-101 0-200 0 0,-1 0-3755 0 0,0 0-6764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349 643 3537 0 0,'0'0'1849'0'0,"0"0"-204"0"0,0 0 18 0 0,0 0 117 0 0,0 0 90 0 0,0 0-112 0 0,0 0-189 0 0,0 0-239 0 0,0 0-206 0 0,0 0-165 0 0,0 0-213 0 0,-4-5-185 0 0,1 3-503 0 0,2 0-18 0 0,-1 0 0 0 0,1 0 0 0 0,-1 1 0 0 0,0-1 1 0 0,1 0-1 0 0,-1 1 0 0 0,0 0 0 0 0,0-1 0 0 0,0 1 0 0 0,0 0 1 0 0,0 0-1 0 0,0 0 0 0 0,-1 0 0 0 0,1 0 0 0 0,0 1 0 0 0,0-1 1 0 0,-1 1-1 0 0,1-1 0 0 0,0 1 0 0 0,-1 0 0 0 0,1 0 0 0 0,0 0 1 0 0,-1 0-41 0 0,-10 4 42 0 0,0 0 1 0 0,0 1-1 0 0,0 0 1 0 0,1 1-1 0 0,0 0 0 0 0,0 1 1 0 0,1 0-1 0 0,-1 1 1 0 0,2 1-1 0 0,-1-1 1 0 0,1 2-1 0 0,0-1 1 0 0,1 1-1 0 0,0 1 1 0 0,1 0-1 0 0,0 0 1 0 0,1 1-1 0 0,0-1 1 0 0,1 2-1 0 0,0-1 1 0 0,-2 8-43 0 0,6-16 3 0 0,1 1-1 0 0,-1-1 1 0 0,1 0 0 0 0,0 0 0 0 0,0 1-1 0 0,0-1 1 0 0,1 1 0 0 0,0-1 0 0 0,0 0-1 0 0,0 1 1 0 0,0-1 0 0 0,1 1 0 0 0,-1-1-1 0 0,1 0 1 0 0,0 1 0 0 0,0-1 0 0 0,1 0-1 0 0,0 0 1 0 0,-1 0 0 0 0,1 0 0 0 0,1 0-1 0 0,-1 0 1 0 0,0 0 0 0 0,1-1 0 0 0,0 1-1 0 0,0-1 1 0 0,0 0 0 0 0,0 0 0 0 0,0 0-1 0 0,1 0 1 0 0,-1 0 0 0 0,5 1-3 0 0,2 0 121 0 0,1 0 0 0 0,-1-1 1 0 0,1-1-1 0 0,0 1 0 0 0,0-2 0 0 0,-1 0 0 0 0,1 0 1 0 0,0-1-1 0 0,0 0 0 0 0,0-1 0 0 0,0 0 1 0 0,0-1-1 0 0,0 0 0 0 0,0 0 0 0 0,-1-2 1 0 0,0 1-1 0 0,1-1 0 0 0,-1-1 0 0 0,5-2-121 0 0,8-6 251 0 0,-2 0 0 0 0,1-1-1 0 0,-2-1 1 0 0,0 0 0 0 0,0-2-1 0 0,-2-1 1 0 0,17-19-251 0 0,-10 4 166 0 0,0-2 1 0 0,-2-1-1 0 0,-2 0 1 0 0,-1-2-1 0 0,13-36-166 0 0,-24 53 5 0 0,-1-1-1 0 0,-2 0 1 0 0,0-1 0 0 0,-1 1-1 0 0,-1-1 1 0 0,-1 0 0 0 0,-1 0-1 0 0,-1 0 1 0 0,-2 0 0 0 0,0-4-5 0 0,1 21-21 0 0,0 0 1 0 0,-1-1 0 0 0,0 1-1 0 0,0 0 1 0 0,0 0-1 0 0,0 0 1 0 0,-1 0 0 0 0,0 0-1 0 0,-1 0 1 0 0,1 1-1 0 0,-1-1 1 0 0,0 1 0 0 0,-1-1-1 0 0,1 1 1 0 0,-1 0-1 0 0,0 0 1 0 0,0 1 0 0 0,-1-1-1 0 0,1 1 1 0 0,-1 0-1 0 0,0 0 1 0 0,0 1 0 0 0,0-1-1 0 0,-1 1 1 0 0,1 0-1 0 0,-1 1 1 0 0,0-1 0 0 0,1 1-1 0 0,-1 0 1 0 0,0 0-1 0 0,0 1 1 0 0,-1 0 0 0 0,1 0-1 0 0,0 0 1 0 0,0 1 0 0 0,0 0-1 0 0,-1 0 1 0 0,1 1-1 0 0,0 0 1 0 0,0 0 0 0 0,0 0-1 0 0,0 1 1 0 0,0-1-1 0 0,-1 2 21 0 0,-4 4-21 0 0,0 1 0 0 0,0 0 0 0 0,0 0 0 0 0,1 1 0 0 0,0 1 0 0 0,1 0 0 0 0,0 0 0 0 0,0 1 1 0 0,1 0-1 0 0,1 0 0 0 0,0 1 0 0 0,0 0 0 0 0,1 0 0 0 0,1 1 0 0 0,0 0 0 0 0,1-1 0 0 0,0 2 0 0 0,1-1 0 0 0,1 0 0 0 0,0 1 0 0 0,0-1 0 0 0,1 1 0 0 0,1 0 0 0 0,1-1 0 0 0,0 1 0 0 0,1 5 21 0 0,4-2 40 0 0,0-1 1 0 0,2 1-1 0 0,0-2 1 0 0,0 1-1 0 0,2-1 1 0 0,0 0-1 0 0,0-1 1 0 0,1 0-1 0 0,1-1 1 0 0,0 0-1 0 0,1-1 1 0 0,1-1-1 0 0,11 9-40 0 0,-15-12 30 0 0,4 5 25 0 0,1 0 0 0 0,1-1 0 0 0,0 0 0 0 0,0-2 1 0 0,1 0-1 0 0,1 0 0 0 0,0-2 0 0 0,0 0 0 0 0,0-1 0 0 0,1-1 0 0 0,0-1 0 0 0,0-1 1 0 0,1 0-1 0 0,-1-2 0 0 0,17 1-55 0 0,-11-2-313 0 0,26-2 93 0 0,-20-6-5929 0 0,-27 6-776 0 0,-3 1-5002 0 0</inkml:trace>
  <inkml:trace contextRef="#ctx0" brushRef="#br0" timeOffset="267.86">1 1175 10666 0 0,'0'0'3924'0'0,"0"0"-2217"0"0,0 0-711 0 0,0 0 100 0 0,0 0 94 0 0,0 0-41 0 0,0 0-108 0 0,0 0-113 0 0,39-4-83 0 0,125-15-94 0 0,24 0 677 0 0,57 5-1008 0 0,-193 13-4006 0 0,0 0-3752 0 0,-49 1-4430 0 0</inkml:trace>
  <inkml:trace contextRef="#ctx0" brushRef="#br0" timeOffset="853.118">268 1483 6857 0 0,'0'0'2877'0'0,"0"0"-772"0"0,0 0-408 0 0,0 0-132 0 0,0 0-84 0 0,0 0-206 0 0,0 0-271 0 0,0 0-201 0 0,0 0-164 0 0,0 0-136 0 0,-33 18-128 0 0,-103 54-103 0 0,84-28-19 0 0,48-35-205 0 0,1-4-29 0 0,-1 1-1 0 0,1-1 1 0 0,0 1 0 0 0,1-1-1 0 0,-1 1 1 0 0,1 0 0 0 0,0 0-1 0 0,1 0 1 0 0,0 0 0 0 0,-1 1-1 0 0,2-1 1 0 0,-1 0 0 0 0,1 1-1 0 0,0-1 1 0 0,1 5-19 0 0,1-7 55 0 0,0-1 0 0 0,1 0 0 0 0,-1 1 0 0 0,1-1 1 0 0,0 0-1 0 0,0 0 0 0 0,0-1 0 0 0,0 1 0 0 0,1-1 0 0 0,-1 1 0 0 0,1-1 0 0 0,-1 0 0 0 0,1-1 1 0 0,0 1-1 0 0,0 0 0 0 0,-1-1 0 0 0,1 0 0 0 0,0 0 0 0 0,1 0 0 0 0,-1-1 0 0 0,0 1 0 0 0,0-1 0 0 0,0 0 1 0 0,0 0-1 0 0,3-1-55 0 0,11-1 184 0 0,0-2 0 0 0,-1 0 0 0 0,0-1 0 0 0,0-1 0 0 0,-1 0 0 0 0,1-1 0 0 0,-1-1 0 0 0,-1 0 0 0 0,1-2 0 0 0,-1 0 0 0 0,-1 0 0 0 0,0-1 0 0 0,-1-1 0 0 0,0 0-184 0 0,6-3 66 0 0,-1-2 0 0 0,0 1-1 0 0,-2-2 1 0 0,0 0 0 0 0,0-1 0 0 0,-2-1-1 0 0,-1 0 1 0 0,0-1 0 0 0,-2 0 0 0 0,0-1-1 0 0,-1-1 1 0 0,-1 1 0 0 0,-2-1 0 0 0,0-1-1 0 0,-1 1 1 0 0,-2-1 0 0 0,0 0 0 0 0,-2 0-1 0 0,0-1 1 0 0,-2-19-66 0 0,-1 36-20 0 0,0 1 0 0 0,0-1 0 0 0,-1 1-1 0 0,0 0 1 0 0,0 0 0 0 0,0 0 0 0 0,-1 0-1 0 0,0 0 1 0 0,-1 0 0 0 0,0 1 0 0 0,0-1 0 0 0,0 1-1 0 0,-1 0 1 0 0,1 0 0 0 0,-1 1 0 0 0,-1-1-1 0 0,1 1 1 0 0,-1 0 0 0 0,0 1 0 0 0,0-1 0 0 0,-1 1-1 0 0,1 1 1 0 0,-1-1 0 0 0,0 1 0 0 0,1 0-1 0 0,-2 0 1 0 0,1 1 0 0 0,0 0 0 0 0,0 1 0 0 0,-1-1-1 0 0,-5 1 21 0 0,4 2-16 0 0,1 1 0 0 0,-1 0 0 0 0,1 0-1 0 0,0 1 1 0 0,0 0 0 0 0,0 0-1 0 0,0 1 1 0 0,1 0 0 0 0,-1 0 0 0 0,1 1-1 0 0,0 0 1 0 0,0 0 0 0 0,1 1-1 0 0,0 0 1 0 0,0 0 0 0 0,0 1 0 0 0,0-1-1 0 0,1 1 1 0 0,0 0 0 0 0,1 1 0 0 0,0-1-1 0 0,0 1 1 0 0,0 0 0 0 0,1 0-1 0 0,0 0 1 0 0,1 0 0 0 0,0 0 0 0 0,0 1-1 0 0,1-1 1 0 0,0 1 0 0 0,0-1 0 0 0,1 1-1 0 0,0 0 1 0 0,1-1 0 0 0,-1 1-1 0 0,2-1 1 0 0,-1 1 0 0 0,1-1 0 0 0,2 5 16 0 0,4 14 26 0 0,1 0 1 0 0,2-1 0 0 0,0-1-1 0 0,1 0 1 0 0,2 0 0 0 0,1-2-1 0 0,0 1 1 0 0,2-2 0 0 0,1 0-1 0 0,0-1 1 0 0,20 16-27 0 0,12 6 20 0 0,-40-37-1984 0 0,6-5-5909 0 0,-13-1 6300 0 0,-1 0-9843 0 0</inkml:trace>
  <inkml:trace contextRef="#ctx0" brushRef="#br0" timeOffset="1204.789">987 1167 16083 0 0,'0'0'1666'0'0,"0"0"-527"0"0,0 0-336 0 0,0 0-92 0 0,0 0-22 0 0,0 0-10 0 0,0 0-23 0 0,0 0-58 0 0,0 0-82 0 0,0 0-104 0 0,0 0-108 0 0,0 0-52 0 0,-25 36-47 0 0,-78 110-23 0 0,56-58 100 0 0,41-74-263 0 0,0 1 1 0 0,2 1-1 0 0,-1-1 0 0 0,2 1 0 0 0,0 0 0 0 0,1 0 0 0 0,0 0 0 0 0,2 0 0 0 0,0 14-19 0 0,2-23 27 0 0,0 0-1 0 0,1 0 0 0 0,0 0 0 0 0,0 0 0 0 0,1 0 1 0 0,-1-1-1 0 0,1 1 0 0 0,1-1 0 0 0,-1 0 0 0 0,1-1 1 0 0,0 1-1 0 0,1-1 0 0 0,-1 0 0 0 0,1 0 0 0 0,0 0 1 0 0,0-1-1 0 0,0 0 0 0 0,1 0 0 0 0,0-1 0 0 0,-1 1 1 0 0,1-2-1 0 0,0 1 0 0 0,1-1 0 0 0,-1 0 0 0 0,0 0 1 0 0,1-1-1 0 0,-1 0 0 0 0,1 0 0 0 0,-1-1 0 0 0,1 0 1 0 0,0 0-27 0 0,95-16 673 0 0,-103 15-736 0 0,1 1-1 0 0,-1-1 0 0 0,0 1 1 0 0,1-1-1 0 0,-1 1 1 0 0,0-1-1 0 0,1 0 1 0 0,-1 1-1 0 0,0-1 0 0 0,0 0 1 0 0,1 1-1 0 0,-1-1 1 0 0,0 1-1 0 0,0-1 1 0 0,0 0-1 0 0,0 1 0 0 0,0-1 1 0 0,0 0-1 0 0,0 1 1 0 0,0-1-1 0 0,0 0 1 0 0,0 1-1 0 0,0-1 0 0 0,-1 0 1 0 0,1 1-1 0 0,0-1 1 0 0,0 1-1 0 0,-1-1 1 0 0,1 0-1 0 0,0 1 0 0 0,-1-1 1 0 0,1 1-1 0 0,-1-1 1 0 0,1 1-1 0 0,0-1 1 0 0,-1 1-1 0 0,1-1 0 0 0,-1 1 1 0 0,0 0-1 0 0,1-1 1 0 0,-1 1-1 0 0,1 0 1 0 0,-1-1-1 0 0,1 1 0 0 0,-1 0 1 0 0,0 0-1 0 0,1-1 1 0 0,-1 1-1 0 0,0 0 1 0 0,1 0-1 0 0,-1 0 64 0 0,-5-1-1263 0 0,-6-2-5976 0 0,5 3-4371 0 0</inkml:trace>
  <inkml:trace contextRef="#ctx0" brushRef="#br0" timeOffset="1447.841">658 1468 15891 0 0,'0'0'1338'0'0,"0"0"-564"0"0,0 0-341 0 0,0 0 18 0 0,0 0 65 0 0,0 0 37 0 0,0 0-7 0 0,0 0-66 0 0,34-4-59 0 0,107-11-95 0 0,-23 6 35 0 0,-20 0-1255 0 0,-33-4-6687 0 0,-53 9-3457 0 0</inkml:trace>
  <inkml:trace contextRef="#ctx0" brushRef="#br0" timeOffset="1932.379">1773 632 8938 0 0,'0'0'2160'0'0,"0"0"-371"0"0,0 0-25 0 0,0 0 90 0 0,0 0-96 0 0,0 0-271 0 0,0 0-387 0 0,0 0-347 0 0,0 0-243 0 0,0 0-140 0 0,0 0-104 0 0,0 0-78 0 0,0 0 8 0 0,2 1 51 0 0,0 1-165 0 0,0 1-1 0 0,-1-1 1 0 0,0 1 0 0 0,1-1 0 0 0,-1 1 0 0 0,0 0 0 0 0,-1 0 0 0 0,1 0 0 0 0,0-1 0 0 0,-1 1 0 0 0,1 0-1 0 0,-1 0 1 0 0,0 0 0 0 0,0 0 0 0 0,0 0 0 0 0,-1 0 0 0 0,1 0 0 0 0,-1 0 0 0 0,1 0 0 0 0,-1 0 0 0 0,0-1 0 0 0,0 1-1 0 0,0 0 1 0 0,0 0 0 0 0,-1 0-82 0 0,-2 12 246 0 0,-93 354 759 0 0,39-191-907 0 0,56-83-135 0 0,5-91 64 0 0,0-1 1 0 0,0 0-1 0 0,0 0 0 0 0,1 0 1 0 0,0 0-1 0 0,-1 0 0 0 0,1-1 0 0 0,0 0 1 0 0,0 1-1 0 0,1-2 0 0 0,-1 1 1 0 0,0 0-1 0 0,1-1 0 0 0,-1 0 1 0 0,0 0-1 0 0,1 0 0 0 0,0-1 1 0 0,-1 1-1 0 0,5-1-27 0 0,29 1 316 0 0,-1-1 1 0 0,1-2-1 0 0,-1-2 1 0 0,1-1-1 0 0,25-8-316 0 0,77-9 485 0 0,-52 14-434 0 0,-88 8-93 0 0,0 0-38 0 0,0 0-50 0 0,0 0-57 0 0,-15-3-4333 0 0,9 2-2557 0 0,2 1-4998 0 0</inkml:trace>
  <inkml:trace contextRef="#ctx0" brushRef="#br0" timeOffset="2485.944">1449 301 10882 0 0,'0'0'1909'0'0,"0"0"-214"0"0,0 0-68 0 0,0 0 9 0 0,0 0-52 0 0,0 0-163 0 0,0 0-212 0 0,0 0-230 0 0,0 0-187 0 0,0 0-142 0 0,0 0-119 0 0,0 0-78 0 0,-3-6-63 0 0,-11-17-30 0 0,30 17 688 0 0,69 5-111 0 0,-17-1-606 0 0,0 3 1 0 0,-1 3 0 0 0,43 9-332 0 0,52 17 96 0 0,-30-21 35 0 0,-135-48 1047 0 0,-31-8-973 0 0,-39-68 12 0 0,61 34-2000 0 0,16 65-2426 0 0,4 2-3558 0 0,1 6-5718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17348 0 0,'0'0'935'0'0,"0"0"-522"0"0,0 0-233 0 0,0 0 136 0 0,0 0 231 0 0,0 0 140 0 0,0 0 25 0 0,0 0-93 0 0,0 0-138 0 0,0 0-133 0 0,0 0-114 0 0,9 2-105 0 0,3 2-444 0 0,10 1 687 0 0,5-4-8267 0 0,-24-1-3671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0:07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402 251 0 0 0,'0'0'810'0'0,"0"0"615"0"0,0 0 312 0 0,0 0 127 0 0,0 0-49 0 0,0 0-119 0 0,0 0-93 0 0,0 0-65 0 0,0 0-27 0 0,0 0-31 0 0,0 0-62 0 0,0 0-71 0 0,7-3-85 0 0,24-10-92 0 0,-23 10-168 0 0,-53 6 1941 0 0,-47 32-2385 0 0,64-20-455 0 0,0 1 1 0 0,1 2 0 0 0,1 1-1 0 0,0 1 1 0 0,2 1-1 0 0,-3 3-103 0 0,18-15-1 0 0,1 1 0 0 0,0-1 0 0 0,0 1 0 0 0,1 1 0 0 0,1-1 0 0 0,-1 1 0 0 0,2 0 0 0 0,-1 1 0 0 0,2 0-1 0 0,-1-1 1 0 0,2 1 0 0 0,-1 1 0 0 0,2-1 0 0 0,0 0 0 0 0,0 1 0 0 0,1 10 1 0 0,1-20 1 0 0,0 1 1 0 0,1-1-1 0 0,-1 0 1 0 0,1 0-1 0 0,0 1 1 0 0,0-1-1 0 0,0 0 1 0 0,0 0-1 0 0,1 0 1 0 0,-1 0 0 0 0,1-1-1 0 0,0 1 1 0 0,0 0-1 0 0,0-1 1 0 0,0 1-1 0 0,0-1 1 0 0,0 1-1 0 0,1-1 1 0 0,-1 0-1 0 0,1 0 1 0 0,0 0-1 0 0,0-1 1 0 0,-1 1-1 0 0,1-1 1 0 0,0 1-1 0 0,0-1 1 0 0,0 0-1 0 0,1 0 1 0 0,-1 0-1 0 0,0-1 1 0 0,0 1-1 0 0,0-1 1 0 0,1 1-1 0 0,0-1-1 0 0,113-10 397 0 0,-74-9-291 0 0,0-2 1 0 0,-2-2 0 0 0,-1-2-1 0 0,-1-2 1 0 0,-1-1-1 0 0,-1-2 1 0 0,-2-1-1 0 0,-1-2 1 0 0,3-6-107 0 0,1-3-144 0 0,-80 144-124 0 0,40-96 257 0 0,-1 0 0 0 0,1 0-1 0 0,0 0 1 0 0,1 1 0 0 0,0-1 0 0 0,0 1 0 0 0,0-1 0 0 0,1 1 0 0 0,0-1 0 0 0,0 1 0 0 0,0-1 0 0 0,1 1 0 0 0,0-1 0 0 0,0 0-1 0 0,1 1 1 0 0,0-1 0 0 0,0 0 0 0 0,0 0 0 0 0,1 0 0 0 0,0 0 0 0 0,0 0 0 0 0,1-1 0 0 0,-1 1 0 0 0,1-1 0 0 0,0 0 0 0 0,1 0 0 0 0,-1 0-1 0 0,1-1 1 0 0,3 3 11 0 0,6-1 14 0 0,0 0 1 0 0,1-1-1 0 0,-1-1 0 0 0,1-1 0 0 0,0 0 0 0 0,0-1 0 0 0,0 0 0 0 0,0-1 0 0 0,0-1 0 0 0,0 0 0 0 0,0-1 1 0 0,1-1-1 0 0,-1 0 0 0 0,-1-1 0 0 0,1-1 0 0 0,0 0 0 0 0,-1-1 0 0 0,0-1 0 0 0,0 0 0 0 0,0 0 1 0 0,-1-2-1 0 0,0 0 0 0 0,-1 0 0 0 0,1-1 0 0 0,-2-1 0 0 0,7-5-14 0 0,12-9 62 0 0,-1-2 0 0 0,-2 0 0 0 0,0-2-1 0 0,-2-1 1 0 0,0-1 0 0 0,-3-1 0 0 0,0-1 0 0 0,-2-1 0 0 0,-2-1-1 0 0,-1 0 1 0 0,6-19-62 0 0,-19 43 10 0 0,-1 0 0 0 0,1-1 0 0 0,-2 1 0 0 0,1-1 0 0 0,-1 0 0 0 0,-1 0 0 0 0,0 0 0 0 0,-1 0 0 0 0,0 0 0 0 0,0 0 0 0 0,-1-2-10 0 0,-1 11-5 0 0,1 0 0 0 0,-1 1 1 0 0,0-1-1 0 0,1 0 0 0 0,-1 1 1 0 0,0-1-1 0 0,0 1 0 0 0,0 0 1 0 0,0-1-1 0 0,0 1 1 0 0,0 0-1 0 0,-1 0 0 0 0,1 0 1 0 0,0 1-1 0 0,0-1 0 0 0,-1 1 1 0 0,1-1-1 0 0,0 1 0 0 0,-1 0 1 0 0,1-1-1 0 0,0 1 1 0 0,-1 0-1 0 0,1 1 0 0 0,-1-1 1 0 0,1 0-1 0 0,0 1 0 0 0,-1-1 1 0 0,1 1-1 0 0,0 0 0 0 0,0 0 1 0 0,0 0-1 0 0,-1 0 1 0 0,1 0-1 0 0,0 0 0 0 0,0 1 1 0 0,0-1-1 0 0,1 1 0 0 0,-1-1 1 0 0,0 1-1 0 0,1 0 0 0 0,-1-1 1 0 0,0 2 4 0 0,-7 3-28 0 0,0 1 1 0 0,0 0 0 0 0,1 0-1 0 0,-1 0 1 0 0,2 1-1 0 0,-1 1 1 0 0,1-1 0 0 0,1 1-1 0 0,0 0 1 0 0,0 1-1 0 0,0-1 1 0 0,1 1 0 0 0,1 0-1 0 0,0 1 1 0 0,0-1-1 0 0,1 1 1 0 0,0-1 0 0 0,1 1-1 0 0,0 0 1 0 0,1 0 27 0 0,1-7-7 0 0,1-1-1 0 0,-1 0 1 0 0,1 0 0 0 0,0 0 0 0 0,0 0 0 0 0,0 0 0 0 0,0 0 0 0 0,1-1 0 0 0,-1 1-1 0 0,1 0 1 0 0,0-1 0 0 0,0 1 0 0 0,0-1 0 0 0,0 1 0 0 0,0-1 0 0 0,0 0 0 0 0,1 0-1 0 0,-1 0 1 0 0,1 0 0 0 0,-1 0 0 0 0,1-1 0 0 0,0 1 0 0 0,0-1 0 0 0,-1 0 0 0 0,1 1-1 0 0,0-1 1 0 0,0-1 0 0 0,1 1 0 0 0,-1 0 0 0 0,0-1 7 0 0,98 9-58 0 0,-96-9 58 0 0,162-31 220 0 0,-144 24-170 0 0,56-9 40 0 0,-79 36 6 0 0,-28 103-12 0 0,28-120-88 0 0,0 1 0 0 0,0-1 1 0 0,0 1-1 0 0,0-1 0 0 0,1 1 1 0 0,0-1-1 0 0,-1 0 0 0 0,1 1 1 0 0,0-1-1 0 0,1 0 0 0 0,-1 0 1 0 0,1 0-1 0 0,-1 0 0 0 0,1 0 1 0 0,0 0-1 0 0,0 0 0 0 0,0 0 1 0 0,1-1-1 0 0,-1 1 0 0 0,1-1 1 0 0,-1 0-1 0 0,1 0 0 0 0,0 0 0 0 0,0 0 1 0 0,0 0-1 0 0,0 0 0 0 0,0-1 1 0 0,0 1-1 0 0,0-1 4 0 0,15 6 5 0 0,0-2 1 0 0,0 0-1 0 0,0 0 0 0 0,0-2 1 0 0,1 0-1 0 0,-1-1 0 0 0,1-1 1 0 0,0-1-1 0 0,-1 0 0 0 0,1-2 1 0 0,0 0-1 0 0,9-3-5 0 0,-7 1 54 0 0,1 0 0 0 0,-1-2-1 0 0,1-1 1 0 0,-2-1 0 0 0,1 0 0 0 0,-1-2-1 0 0,-1 0 1 0 0,1-1 0 0 0,-2-1 0 0 0,0-1-1 0 0,0-1 1 0 0,-1 0 0 0 0,12-14-54 0 0,-24 23 18 0 0,0-1 0 0 0,0 1 1 0 0,0-1-1 0 0,-1-1 0 0 0,0 1 1 0 0,0-1-1 0 0,0 1 0 0 0,-1-1 0 0 0,0 0 1 0 0,0 0-1 0 0,-1-1 0 0 0,0 1 0 0 0,0 0 1 0 0,-1-1-1 0 0,0 1 0 0 0,0-1 0 0 0,-1 0 1 0 0,0 1-1 0 0,0-1 0 0 0,-1 1 1 0 0,0-1-1 0 0,0 1 0 0 0,-2-7-18 0 0,-3 9-3 0 0,1 0 0 0 0,-1 1 0 0 0,0-1 0 0 0,0 1 0 0 0,-1 1 0 0 0,1-1 0 0 0,-1 1 0 0 0,0 0 0 0 0,0 1 0 0 0,0 0-1 0 0,0 0 1 0 0,0 0 0 0 0,-1 1 0 0 0,1 0 0 0 0,0 0 0 0 0,-1 1 0 0 0,1 0 0 0 0,-1 0 0 0 0,1 1 0 0 0,0 0 0 0 0,-8 2 3 0 0,15-3 0 0 0,-10 2-11 0 0,0 0 1 0 0,0 1-1 0 0,0 0 0 0 0,0 1 1 0 0,1 0-1 0 0,0 0 0 0 0,-1 1 0 0 0,2 0 1 0 0,-1 1-1 0 0,1 0 0 0 0,-1 1 1 0 0,2-1-1 0 0,-1 1 0 0 0,1 1 1 0 0,0 0-1 0 0,0 0 0 0 0,1 0 0 0 0,0 1 1 0 0,1-1-1 0 0,0 1 0 0 0,0 1 1 0 0,1-1-1 0 0,0 1 0 0 0,1 0 1 0 0,0-1-1 0 0,0 1 0 0 0,1 1 0 0 0,0-1 1 0 0,1 0-1 0 0,0 0 0 0 0,1 1 1 0 0,0-1-1 0 0,1 1 0 0 0,0-1 1 0 0,0 0-1 0 0,1 0 0 0 0,1 0 0 0 0,-1 0 1 0 0,2 0-1 0 0,-1 0 0 0 0,1-1 1 0 0,1 1-1 0 0,0-1 0 0 0,0 0 1 0 0,1 0 10 0 0,16 13 2 0 0,1-2 1 0 0,0 0 0 0 0,1-1-1 0 0,1-2 1 0 0,1 0 0 0 0,1-2-1 0 0,0-1 1 0 0,1-1 0 0 0,0-1-1 0 0,1-2 1 0 0,0 0 0 0 0,1-3-1 0 0,0 0 1 0 0,0-2 0 0 0,1-1-1 0 0,9 0-2 0 0,-4 1-172 0 0,0-1 0 0 0,1-1 0 0 0,-1-2 0 0 0,35-4 172 0 0,-33-7-1779 0 0,-16-2-6775 0 0,-14 4-4031 0 0</inkml:trace>
  <inkml:trace contextRef="#ctx0" brushRef="#br0" timeOffset="3207.471">4756 1 15363 0 0,'0'0'1769'0'0,"0"0"-609"0"0,0 0-328 0 0,0 0-48 0 0,0 0-176 0 0,0 0-296 0 0,0 0-304 0 0,0 0-128 0 0,0 0-56 0 0,0 0 48 0 0,0 0 24 0 0,0 0-224 0 0,0 0-536 0 0,0 0-1824 0 0,57 111-9451 0 0</inkml:trace>
  <inkml:trace contextRef="#ctx0" brushRef="#br0" timeOffset="2574.617">3580 401 2272 0 0,'0'0'2106'0'0,"0"0"-492"0"0,0 0-48 0 0,0 0 111 0 0,0 0 70 0 0,0 0-102 0 0,0 0-222 0 0,0 0-248 0 0,0 0-230 0 0,0 0-118 0 0,0 0-52 0 0,-20-5-42 0 0,-64-15-25 0 0,-33 14 1665 0 0,103 7-2199 0 0,0 0 0 0 0,0 0 0 0 0,1 1-1 0 0,-1 1 1 0 0,1 0 0 0 0,-1 1 0 0 0,1 1 0 0 0,0 0 0 0 0,1 0 0 0 0,-1 2 0 0 0,1-1 0 0 0,0 1-1 0 0,-10 9-173 0 0,18-12 23 0 0,0 0-1 0 0,1 0 0 0 0,-1 1 1 0 0,1-1-1 0 0,0 1 1 0 0,0 0-1 0 0,1 0 0 0 0,-1 0 1 0 0,1 0-1 0 0,0 1 0 0 0,1-1 1 0 0,-1 0-1 0 0,1 1 0 0 0,0-1 1 0 0,0 1-1 0 0,1 0 0 0 0,-1-1 1 0 0,1 1-1 0 0,1-1 0 0 0,-1 1 1 0 0,1 0-1 0 0,0-1 0 0 0,0 1 1 0 0,0-1-1 0 0,1 0 0 0 0,1 3-22 0 0,0 2 36 0 0,1 1 0 0 0,1-1-1 0 0,-1 0 1 0 0,2 0 0 0 0,-1-1-1 0 0,1 1 1 0 0,1-1-1 0 0,0 0 1 0 0,0-1 0 0 0,1 0-1 0 0,0 0 1 0 0,0 0 0 0 0,1-1-36 0 0,0-2 91 0 0,0 0 1 0 0,0-1 0 0 0,0 0-1 0 0,0-1 1 0 0,1 0 0 0 0,-1 0-1 0 0,1-1 1 0 0,0 0 0 0 0,0-1-1 0 0,0 0 1 0 0,0 0 0 0 0,0-1-1 0 0,0-1 1 0 0,0 0 0 0 0,6-1-92 0 0,-5-2 107 0 0,-1 0 0 0 0,0 0 0 0 0,0-1 0 0 0,-1-1 0 0 0,1 0 0 0 0,-1 0 0 0 0,0 0 0 0 0,-1-1 1 0 0,0-1-1 0 0,0 0 0 0 0,0 0 0 0 0,-1 0 0 0 0,5-8-107 0 0,186-267 715 0 0,-176 252-713 0 0,-21 30 20 0 0,-1 1-9 0 0,0 0-21 0 0,24 89-116 0 0,26 207 281 0 0,-43-235-154 0 0,-3-1 0 0 0,-3 1-1 0 0,-6 50-2 0 0,3-87 5 0 0,-1 0-1 0 0,-2 0 1 0 0,0-1-1 0 0,-2 1 0 0 0,0-1 1 0 0,-1-1-1 0 0,-2 0 1 0 0,0 0-1 0 0,-1 0 0 0 0,-2-2 1 0 0,0 1-1 0 0,-1-2 1 0 0,-1 0-1 0 0,0 0 0 0 0,-2-2 1 0 0,0 0-1 0 0,-13 10-4 0 0,17-17 10 0 0,6-4-9 0 0,-1 1 1 0 0,0-1-1 0 0,-1 0 0 0 0,1 0 1 0 0,-1-1-1 0 0,0 0 0 0 0,-1-1 0 0 0,1 0 1 0 0,-1-1-1 0 0,1 1 0 0 0,-1-2 1 0 0,0 0-1 0 0,0 0 0 0 0,-1 0-1 0 0,8-45-128 0 0,5 28 118 0 0,1 0-1 0 0,1 0 1 0 0,0 0-1 0 0,1 1 1 0 0,1-1-1 0 0,0 1 1 0 0,1 1-1 0 0,0-1 1 0 0,1 1-1 0 0,7-9 11 0 0,-5 6-8 0 0,163-256 40 0 0,-103 192-28 0 0,3 4 1 0 0,3 3 0 0 0,6 1-5 0 0,-4 2-8 0 0,-5-3 31 0 0,-85 65 329 0 0,10 8-343 0 0,1 0-1 0 0,-1-1 1 0 0,1 1-1 0 0,0 0 1 0 0,-1 0 0 0 0,1 0-1 0 0,-1 0 1 0 0,1 0-1 0 0,-1 0 1 0 0,1 1-1 0 0,0-1 1 0 0,-1 0 0 0 0,1 1-1 0 0,-1-1 1 0 0,1 1-1 0 0,0-1 1 0 0,0 1 0 0 0,-1 0-1 0 0,1-1 1 0 0,0 1-1 0 0,0 0 1 0 0,0 0-1 0 0,0 0 1 0 0,-1 0 0 0 0,1 0-1 0 0,1 0 1 0 0,-1 0-1 0 0,0 0 1 0 0,0 1-1 0 0,0-1 1 0 0,1 0 0 0 0,-1 0-1 0 0,0 1 1 0 0,1-1-1 0 0,-1 0 1 0 0,1 1 0 0 0,0-1-1 0 0,-1 1 1 0 0,1-1-1 0 0,0 0 1 0 0,0 1-1 0 0,0 0-8 0 0,-2 3-12 0 0,2-5 12 0 0,-10 22 5 0 0,1 0 0 0 0,1 0-1 0 0,1 1 1 0 0,1 0 0 0 0,1 0 0 0 0,1 1 0 0 0,1-1 0 0 0,1 1-1 0 0,1 0 1 0 0,1 5-5 0 0,1-26-3 0 0,-1 1 0 0 0,1 0 0 0 0,0-1 0 0 0,1 1 0 0 0,-1-1 0 0 0,0 1 0 0 0,1-1 0 0 0,0 1 0 0 0,0-1 0 0 0,0 0 0 0 0,0 0 0 0 0,1 0-1 0 0,-1 0 1 0 0,1 0 0 0 0,-1-1 0 0 0,1 1 0 0 0,0-1 0 0 0,0 0 0 0 0,0 1 0 0 0,1-1 0 0 0,-1-1 0 0 0,0 1 0 0 0,1 0 0 0 0,-1-1 0 0 0,1 0 0 0 0,-1 0 0 0 0,1 0 0 0 0,0 0 0 0 0,0 0 0 0 0,1-1 3 0 0,4 2 7 0 0,0-2 0 0 0,1 1 1 0 0,-1-1-1 0 0,0 0 1 0 0,0-1-1 0 0,0 0 0 0 0,0 0 1 0 0,0-1-1 0 0,0 0 1 0 0,0-1-1 0 0,-1 0 1 0 0,4-1-8 0 0,1-1 22 0 0,0-1 0 0 0,-1 0 0 0 0,1-1 1 0 0,-1 0-1 0 0,0 0 0 0 0,-1-2 0 0 0,0 1 1 0 0,0-2-1 0 0,-1 1 0 0 0,0-1 0 0 0,-1-1 1 0 0,0 0-1 0 0,0 0 0 0 0,-1 0 1 0 0,-1-1-1 0 0,0-1 0 0 0,-1 1 0 0 0,0-1 1 0 0,-1 0-1 0 0,0 0 0 0 0,-1-1 0 0 0,0 1 1 0 0,0-13-23 0 0,-3 17 2 0 0,-2 1 1 0 0,1-1 0 0 0,-1 1 0 0 0,0-1 0 0 0,-1 1-1 0 0,0 0 1 0 0,-1 0 0 0 0,1 0 0 0 0,-1 0-1 0 0,-1 0 1 0 0,0 0 0 0 0,0 1 0 0 0,0 0-1 0 0,-1 0 1 0 0,0 0 0 0 0,0 0 0 0 0,-1 1 0 0 0,0 0-1 0 0,0 0 1 0 0,-1 0 0 0 0,1 1 0 0 0,-1 0-1 0 0,0 0 1 0 0,0 1 0 0 0,-1 0 0 0 0,0 0-3 0 0,-2-1-77 0 0,1 0 0 0 0,-1 1 0 0 0,0 0 1 0 0,0 1-1 0 0,-1 0 0 0 0,1 0 0 0 0,-1 1 0 0 0,1 1 1 0 0,-1 0-1 0 0,0 0 0 0 0,0 1 0 0 0,1 0 1 0 0,-1 1-1 0 0,0 0 0 0 0,1 1 0 0 0,-1 0 0 0 0,1 1 1 0 0,0 0-1 0 0,-1 0 0 0 0,2 1 0 0 0,-1 1 0 0 0,-7 4 78 0 0,9-4-961 0 0,0 0 1 0 0,1 1 0 0 0,0 0 0 0 0,0 0 0 0 0,0 1-1 0 0,1 0 1 0 0,-1 0 0 0 0,2 1 0 0 0,-1-1 0 0 0,-2 7 959 0 0,3-1-11814 0 0</inkml:trace>
  <inkml:trace contextRef="#ctx0" brushRef="#br0" timeOffset="2969.607">4740 498 4993 0 0,'0'0'3427'0'0,"0"0"-1109"0"0,0 0-384 0 0,0 0 17 0 0,0 0-33 0 0,0 0-186 0 0,0 0-309 0 0,0 0-261 0 0,0 0-170 0 0,0 0-110 0 0,0 0-69 0 0,0 0-66 0 0,0 0-66 0 0,2-4-83 0 0,-1 3-562 0 0,0 1 2 0 0,-1 0 0 0 0,0 0 0 0 0,0 0 0 0 0,1 0 0 0 0,-1 1 0 0 0,0-1 0 0 0,0 0 0 0 0,0 0 0 0 0,1 0-1 0 0,-1 0 1 0 0,0 0 0 0 0,1 0 0 0 0,-1 0 0 0 0,0 0 0 0 0,0 0 0 0 0,1 0 0 0 0,-1 0 0 0 0,0 0 0 0 0,0 0 0 0 0,1 0-1 0 0,-1 0 1 0 0,0 0 0 0 0,0 0 0 0 0,1 0 0 0 0,-1 0 0 0 0,0 0 0 0 0,1 0 0 0 0,-1 0 0 0 0,0 0 0 0 0,0-1 0 0 0,0 1 0 0 0,1 0-1 0 0,-1 0 1 0 0,0 0 0 0 0,0 0 0 0 0,0-1 0 0 0,1 1 0 0 0,-1 0 0 0 0,0 0 0 0 0,0-1 0 0 0,0 1-38 0 0,-35 114 935 0 0,16 20-730 0 0,16-83-5199 0 0,3-60 673 0 0,0 4-1511 0 0,0 0-5955 0 0</inkml:trace>
  <inkml:trace contextRef="#ctx0" brushRef="#br0" timeOffset="3573.292">5083 760 13179 0 0,'0'0'2707'0'0,"0"0"-796"0"0,0 0-477 0 0,0 0-150 0 0,0 0-173 0 0,0 0-302 0 0,0 0-244 0 0,0 0-149 0 0,0 0-111 0 0,0 0-42 0 0,0 0-23 0 0,0 0-4 0 0,6-26-33 0 0,22-81-5 0 0,23-45 492 0 0,-11 56-414 0 0,-40 95-288 0 0,0 1-28 0 0,0 0-8 0 0,0 0-27 0 0,0 20 6 0 0,-2-4 72 0 0,1 0 0 0 0,0 1-1 0 0,1-1 1 0 0,1 0 0 0 0,0 0 0 0 0,1 0 0 0 0,1 0-1 0 0,0 0 1 0 0,2 0 0 0 0,-1-1 0 0 0,2 0 0 0 0,0 0 0 0 0,1 0-1 0 0,0-1 1 0 0,2 1 0 0 0,-1-2 0 0 0,10 12-3 0 0,-15-23 62 0 0,0 0 0 0 0,0 0 0 0 0,0 0 0 0 0,0 0 0 0 0,0 0 1 0 0,0 0-1 0 0,1-1 0 0 0,-1 0 0 0 0,1 1 0 0 0,-1-1 0 0 0,1-1 0 0 0,-1 1 0 0 0,1 0 1 0 0,-1-1-1 0 0,1 0 0 0 0,0 0 0 0 0,-1 0 0 0 0,1 0 0 0 0,0-1 0 0 0,-1 1 1 0 0,1-1-1 0 0,-1 0 0 0 0,1 0 0 0 0,-1 0 0 0 0,1 0 0 0 0,-1-1 0 0 0,0 0 0 0 0,0 1 1 0 0,0-1-1 0 0,0 0 0 0 0,0-1 0 0 0,0 1 0 0 0,0 0 0 0 0,0-1 0 0 0,-1 1 0 0 0,1-2-62 0 0,8-8 172 0 0,-1 0 0 0 0,0 0 0 0 0,-1-1 0 0 0,-1 0 0 0 0,0 0-1 0 0,-1-1 1 0 0,6-14-172 0 0,24-75-85 0 0,-29 90-2012 0 0,6 14-2656 0 0,-7 2-1767 0 0,-3 1-5598 0 0</inkml:trace>
  <inkml:trace contextRef="#ctx0" brushRef="#br0" timeOffset="4151.676">5960 386 8458 0 0,'0'0'2612'0'0,"0"0"-308"0"0,0 0-115 0 0,0 0-118 0 0,0 0-264 0 0,0 0-308 0 0,0 0-309 0 0,0 0-223 0 0,0 0-179 0 0,0 0-177 0 0,0 0-132 0 0,0 0-89 0 0,0 0-51 0 0,-11-7-36 0 0,-36-16-36 0 0,44 22-248 0 0,1 1 1 0 0,-1 0 0 0 0,1 0 0 0 0,-1 0 0 0 0,1 1-1 0 0,-1-1 1 0 0,1 1 0 0 0,-1-1 0 0 0,1 1-1 0 0,-1 0 1 0 0,1 0 0 0 0,0 0 0 0 0,-1 0 0 0 0,1 0-1 0 0,0 0 1 0 0,0 1 0 0 0,0-1 0 0 0,0 1-1 0 0,0-1 1 0 0,0 1 0 0 0,0 0 0 0 0,1 0 0 0 0,-2 2-20 0 0,-8 6 75 0 0,1-3-65 0 0,0 2 0 0 0,1-1 0 0 0,0 1 0 0 0,1 0 0 0 0,-1 1 0 0 0,2 0-1 0 0,-1 0 1 0 0,2 1 0 0 0,-1 0 0 0 0,1 0 0 0 0,1 1 0 0 0,0-1 0 0 0,1 1-1 0 0,0 0 1 0 0,1 1 0 0 0,0-1 0 0 0,1 0 0 0 0,0 1 0 0 0,1 0 0 0 0,1-1-1 0 0,0 1 1 0 0,0 0 0 0 0,1 0-10 0 0,1-10 24 0 0,-1 1 1 0 0,1-1-1 0 0,0 1 1 0 0,0-1-1 0 0,0 1 0 0 0,0-1 1 0 0,0 0-1 0 0,1 0 0 0 0,-1 0 1 0 0,1 0-1 0 0,0-1 0 0 0,0 1 1 0 0,0-1-1 0 0,0 1 1 0 0,1-1-1 0 0,-1 0 0 0 0,1 0 1 0 0,-1-1-1 0 0,1 1 0 0 0,-1-1 1 0 0,1 0-1 0 0,0 0 0 0 0,0 0 1 0 0,0 0-1 0 0,0-1 0 0 0,-1 1 1 0 0,1-1-1 0 0,0 0 1 0 0,0 0-1 0 0,0-1 0 0 0,0 1 1 0 0,0-1-1 0 0,0 1 0 0 0,-1-1 1 0 0,1-1-1 0 0,0 1 0 0 0,0 0 1 0 0,-1-1-1 0 0,1 0 1 0 0,-1 0-1 0 0,0 0 0 0 0,1 0 1 0 0,-1-1-1 0 0,0 1 0 0 0,2-3-24 0 0,231-210 1142 0 0,-234 214-1139 0 0,4-4 8 0 0,1 0 0 0 0,0 1-1 0 0,0 0 1 0 0,0 0 0 0 0,1 1-1 0 0,-1 0 1 0 0,1 0 0 0 0,0 0 0 0 0,0 1-1 0 0,0 0 1 0 0,0 1 0 0 0,0 0-1 0 0,0 0 1 0 0,0 1 0 0 0,0 0 0 0 0,4 0-11 0 0,-8 4 1 0 0,0-1 1 0 0,0 1 0 0 0,-1 0-1 0 0,1 0 1 0 0,-1 0 0 0 0,0 0-1 0 0,0 1 1 0 0,0-1 0 0 0,-1 1-1 0 0,0 0 1 0 0,0-1 0 0 0,0 1-1 0 0,0 0 1 0 0,-1 1 0 0 0,0-1-1 0 0,0 0 1 0 0,0 0 0 0 0,0 0-1 0 0,-1 1 1 0 0,0-1 0 0 0,0 0-1 0 0,-1 0 1 0 0,1 1-2 0 0,1 10 11 0 0,1 61 28 0 0,-3-1 1 0 0,-3 0-1 0 0,-4 0 0 0 0,-3-1 0 0 0,-5 10-39 0 0,-16 128-11 0 0,28-180 19 0 0,0 1-1 0 0,-3-1 0 0 0,0 0 0 0 0,-2-1 0 0 0,-12 27-7 0 0,21-57 8 0 0,0 0 0 0 0,-1 0-1 0 0,0 1 1 0 0,1-1 0 0 0,-1 0-1 0 0,0 0 1 0 0,0-1 0 0 0,0 1-1 0 0,-1 0 1 0 0,1 0 0 0 0,0 0-1 0 0,-1-1 1 0 0,1 1 0 0 0,-1 0-1 0 0,1-1 1 0 0,-1 0 0 0 0,0 1 0 0 0,1-1-1 0 0,-1 0 1 0 0,0 0 0 0 0,0 0-1 0 0,0 0 1 0 0,0 0 0 0 0,0 0-1 0 0,0-1 1 0 0,0 1 0 0 0,-1-1-1 0 0,1 1 1 0 0,0-1 0 0 0,0 0-1 0 0,0 0 1 0 0,0 0 0 0 0,-1 0-1 0 0,1 0 1 0 0,0 0 0 0 0,0-1-1 0 0,0 1 1 0 0,0-1 0 0 0,0 0-1 0 0,-1 1 1 0 0,1-1 0 0 0,0 0-1 0 0,1 0 1 0 0,-1 0 0 0 0,0 0-1 0 0,0-1 1 0 0,0 1 0 0 0,1 0-1 0 0,-2-2-7 0 0,-4-8-1 0 0,0 0-1 0 0,0-1 0 0 0,1 1 1 0 0,1-1-1 0 0,0-1 0 0 0,0 1 0 0 0,2-1 1 0 0,-1 0-1 0 0,2 0 0 0 0,-1 0 0 0 0,2 0 1 0 0,0 0-1 0 0,0 0 0 0 0,1 0 1 0 0,1-1-1 0 0,1 1 0 0 0,1-9 2 0 0,-1 8-3 0 0,1 0-1 0 0,0-1 1 0 0,1 2-1 0 0,0-1 1 0 0,1 0-1 0 0,0 1 1 0 0,2 0-1 0 0,-1 0 0 0 0,2 1 1 0 0,-1 0-1 0 0,2 0 1 0 0,0 1-1 0 0,0 0 1 0 0,1 0-1 0 0,0 1 1 0 0,1 0-1 0 0,0 1 1 0 0,0 0-1 0 0,1 1 1 0 0,0 0-1 0 0,1 1 1 0 0,-1 1-1 0 0,2 0 1 0 0,-1 0-1 0 0,0 1 1 0 0,1 1-1 0 0,0 0 1 0 0,0 1-1 0 0,0 1 1 0 0,6-1 3 0 0,8 1-50 0 0,-18 0-57 0 0,1 1 0 0 0,-1 0 0 0 0,0 0 0 0 0,0 1 0 0 0,1 1 0 0 0,-1-1 0 0 0,0 2 0 0 0,1-1 0 0 0,-1 2 0 0 0,0-1 0 0 0,-1 1 0 0 0,9 4 107 0 0,-7 2-877 0 0,-6-4-701 0 0,2-1-3351 0 0,-5-3-7323 0 0</inkml:trace>
  <inkml:trace contextRef="#ctx0" brushRef="#br0" timeOffset="37082.698">1 2193 464 0 0,'0'0'2950'0'0,"0"0"-1019"0"0,0 0-161 0 0,0 0 176 0 0,0 0 119 0 0,0 0-111 0 0,0 0-330 0 0,0 0-425 0 0,0 0-397 0 0,0 0-278 0 0,0 0-65 0 0,0 0 68 0 0,0 0 142 0 0,1 3 133 0 0,0-1-659 0 0,0-1 1 0 0,0 1-1 0 0,0-1 1 0 0,0 1-1 0 0,1-1 1 0 0,-1 0-1 0 0,0 1 1 0 0,1-1-1 0 0,-1 0 1 0 0,1 0-1 0 0,-1 0 1 0 0,1 0-1 0 0,0 0 1 0 0,-1-1-1 0 0,1 1 1 0 0,0 0-1 0 0,0-1 1 0 0,0 1 0 0 0,-1-1-1 0 0,1 0 1 0 0,0 1-1 0 0,0-1 1 0 0,0 0-1 0 0,0 0 1 0 0,0 0-1 0 0,-1-1 1 0 0,1 1-1 0 0,0 0 1 0 0,1-1-144 0 0,8-1 266 0 0,-1-1-1 0 0,1 0 1 0 0,-1 0 0 0 0,0-1 0 0 0,0-1 0 0 0,0 1-1 0 0,-1-2 1 0 0,0 1 0 0 0,0-1 0 0 0,0-1 0 0 0,-1 1-1 0 0,0-2 1 0 0,0 1 0 0 0,-1-1 0 0 0,1 0 0 0 0,3-7-266 0 0,23-20 257 0 0,23-14 82 0 0,-43 72-298 0 0,5 32 20 0 0,-4 1 0 0 0,-1 1 0 0 0,-3 0 1 0 0,-3 0-1 0 0,-2 1 0 0 0,-3 0 0 0 0,-2 0 0 0 0,-3 5-61 0 0,3-36 13 0 0,-1-20-10 0 0,3 61 17 0 0,-4 0 0 0 0,-2 0 0 0 0,-3 0 0 0 0,-3 0 1 0 0,-10 31-21 0 0,18-93 12 0 0,0 0 1 0 0,0 0 0 0 0,0 1 0 0 0,-1-1 0 0 0,0-1 0 0 0,0 1 0 0 0,-1 0 0 0 0,1 0 0 0 0,-1-1 0 0 0,-1 0-1 0 0,1 1 1 0 0,-1-1 0 0 0,0-1 0 0 0,0 1 0 0 0,0 0 0 0 0,-1-1 0 0 0,1 0 0 0 0,-1 0 0 0 0,0 0-1 0 0,0-1 1 0 0,-1 0 0 0 0,1 0 0 0 0,-1 0 0 0 0,-2 1-13 0 0,5-7 9 0 0,-1 1 1 0 0,1-1-1 0 0,-1 1 0 0 0,1-1 1 0 0,0 0-1 0 0,0 0 1 0 0,0-1-1 0 0,1 1 0 0 0,-1 0 1 0 0,1-1-1 0 0,0 0 0 0 0,0 0 1 0 0,0 1-1 0 0,0-1 0 0 0,1 0 1 0 0,-1 0-1 0 0,1-1 1 0 0,0 1-1 0 0,0 0 0 0 0,1 0 1 0 0,-1-1-1 0 0,1 1 0 0 0,0 0 1 0 0,0 0-1 0 0,1-1 0 0 0,-1 1 1 0 0,1-2-10 0 0,-1 5 0 0 0,2-56-5 0 0,3 0 0 0 0,2 1-1 0 0,2-1 1 0 0,3 2 0 0 0,2 0-1 0 0,3 0 1 0 0,2 1 0 0 0,2 2-1 0 0,8-10 6 0 0,0-5-24 0 0,3 2 0 0 0,3 1-1 0 0,3 2 1 0 0,34-41 24 0 0,-54 79-9 0 0,1 1-1 0 0,2 1 1 0 0,0 0-1 0 0,1 2 1 0 0,1 0-1 0 0,1 2 1 0 0,1 0-1 0 0,0 2 1 0 0,1 1 0 0 0,1 1-1 0 0,0 1 1 0 0,21-6 9 0 0,-47 18-3 0 0,1-1 0 0 0,0 1 1 0 0,-1 0-1 0 0,1 0 1 0 0,0 0-1 0 0,0 0 0 0 0,0 0 1 0 0,0 1-1 0 0,0-1 1 0 0,0 1-1 0 0,0-1 0 0 0,0 1 1 0 0,0 0-1 0 0,0-1 1 0 0,1 1-1 0 0,-1 0 0 0 0,0 1 1 0 0,0-1-1 0 0,0 0 1 0 0,0 0-1 0 0,0 1 0 0 0,0 0 1 0 0,0-1-1 0 0,0 1 1 0 0,0 0-1 0 0,0 0 0 0 0,0 0 1 0 0,0 0-1 0 0,-1 0 1 0 0,1 0-1 0 0,0 1 0 0 0,-1-1 1 0 0,1 0-1 0 0,-1 1 0 0 0,1-1 1 0 0,-1 1-1 0 0,0 0 1 0 0,0 0-1 0 0,1-1 0 0 0,-1 1 1 0 0,0 0-1 0 0,-1 0 1 0 0,2 1 2 0 0,0 12 6 0 0,-1-1 0 0 0,0 1 1 0 0,-1-1-1 0 0,-1 1 0 0 0,0 0 1 0 0,-1-1-1 0 0,-1 1 1 0 0,0-1-1 0 0,-1 0 0 0 0,0 0 1 0 0,-1 0-1 0 0,0-1 0 0 0,-2 0 1 0 0,1 0-1 0 0,-2 0 1 0 0,-2 3-7 0 0,-151 187 55 0 0,148-188-52 0 0,0 0-11 0 0,0-1 0 0 0,0 0 0 0 0,-2-1 1 0 0,1 0-1 0 0,-2-1 0 0 0,0-1 1 0 0,0-1-1 0 0,-1 0 0 0 0,0-1 0 0 0,-13 4 8 0 0,28-11-46 0 0,0-1 0 0 0,-1 0-1 0 0,1 1 1 0 0,-1-1 0 0 0,1-1 0 0 0,-1 1-1 0 0,0 0 1 0 0,1-1 0 0 0,-1 1-1 0 0,0-1 1 0 0,1 0 0 0 0,-1 1 0 0 0,0-2-1 0 0,0 1 1 0 0,1 0 0 0 0,-1 0-1 0 0,0-1 1 0 0,0 0 0 0 0,1 1 0 0 0,-1-1-1 0 0,1 0 1 0 0,-1 0 0 0 0,1 0-1 0 0,-1-1 1 0 0,1 1 0 0 0,0-1 0 0 0,-1 1-1 0 0,1-1 1 0 0,0 0 0 0 0,0 0-1 0 0,0 0 1 0 0,0 0 0 0 0,1 0 0 0 0,-1 0-1 0 0,1 0 1 0 0,-1-1 0 0 0,1 1-1 0 0,0 0 1 0 0,-1-1 0 0 0,1 1 0 0 0,1-1-1 0 0,-1 0 1 0 0,0 1 0 0 0,1-1-1 0 0,-1 0 1 0 0,1 1 0 0 0,0-1 0 0 0,0-1 46 0 0,26-78-3668 0 0,-9 58-217 0 0,1 0-3915 0 0,-8 12-3924 0 0</inkml:trace>
  <inkml:trace contextRef="#ctx0" brushRef="#br0" timeOffset="37549.772">818 2440 3665 0 0,'0'0'3304'0'0,"0"0"-121"0"0,0 0-331 0 0,0 0-423 0 0,0 0-332 0 0,0 0-292 0 0,0 0-265 0 0,0 0-218 0 0,32-7-223 0 0,103-22-187 0 0,-58-6 174 0 0,-63 25-864 0 0,8-7-64 0 0,0 0 1 0 0,-1-1-1 0 0,0-1 0 0 0,-2-1 1 0 0,0-1-1 0 0,-1-1 0 0 0,-2 0 1 0 0,0-1-1 0 0,-1-1 0 0 0,-1-1 1 0 0,-2 0-1 0 0,0 0 0 0 0,-2-1 1 0 0,4-17-159 0 0,-12 40 3 0 0,0 0 0 0 0,-1-1 1 0 0,1 0-1 0 0,-1 1 0 0 0,0-1 1 0 0,0 0-1 0 0,-1 0 0 0 0,1 0 1 0 0,-1 1-1 0 0,0-1 0 0 0,0 0 1 0 0,0 0-1 0 0,0 0 0 0 0,-1 0 1 0 0,1 0-1 0 0,-1 1 1 0 0,0-1-1 0 0,0 0 0 0 0,-1 0 1 0 0,1 1-1 0 0,-1-1 0 0 0,1 1 1 0 0,-1 0-1 0 0,0-1 0 0 0,-1 1 1 0 0,1 0-1 0 0,-1 0 0 0 0,1 0 1 0 0,-1 0-1 0 0,0 1 0 0 0,0-1 1 0 0,0 1-1 0 0,0 0 0 0 0,0 0 1 0 0,-1 0-1 0 0,1 0 1 0 0,-1 0-1 0 0,1 1 0 0 0,-1-1 1 0 0,1 1-1 0 0,-1 0 0 0 0,0 0 1 0 0,-1 0-4 0 0,-4 2-21 0 0,-1 0-1 0 0,1 1 1 0 0,0 0 0 0 0,0 0 0 0 0,-1 1 0 0 0,2 0 0 0 0,-1 1 0 0 0,0 0 0 0 0,1 0 0 0 0,-1 1 0 0 0,1 0-1 0 0,1 0 1 0 0,-1 1 0 0 0,1 0 0 0 0,0 0 0 0 0,0 1 0 0 0,0 0 0 0 0,1 0 0 0 0,0 0 0 0 0,1 1 0 0 0,0 0 0 0 0,-4 8 21 0 0,7-14-3 0 0,1 0 1 0 0,-1 1 0 0 0,1-1-1 0 0,0 0 1 0 0,-1 1 0 0 0,1-1-1 0 0,0 0 1 0 0,1 1 0 0 0,-1-1-1 0 0,0 1 1 0 0,1 0 0 0 0,-1-1-1 0 0,1 1 1 0 0,0-1 0 0 0,0 1-1 0 0,0 0 1 0 0,0-1 0 0 0,1 1-1 0 0,-1-1 1 0 0,1 1 0 0 0,-1-1-1 0 0,1 1 1 0 0,0-1 0 0 0,0 1-1 0 0,0-1 1 0 0,0 1 0 0 0,0-1-1 0 0,1 0 1 0 0,-1 0 0 0 0,1 0-1 0 0,-1 0 1 0 0,1 0 0 0 0,0 0-1 0 0,0 0 1 0 0,0 0 0 0 0,0-1-1 0 0,0 1 1 0 0,0-1 0 0 0,0 1-1 0 0,1-1 3 0 0,22 6 7 0 0,0 0 0 0 0,0-2 0 0 0,0-1 0 0 0,1-1 0 0 0,-1-2 0 0 0,1 0 0 0 0,-1-1 0 0 0,11-3-7 0 0,26 2 66 0 0,57 2 82 0 0,-117 0-137 0 0,1 1 1 0 0,-1 0 0 0 0,0 0-1 0 0,0 0 1 0 0,1 0 0 0 0,-2 1 0 0 0,1-1-1 0 0,0 0 1 0 0,0 1 0 0 0,-1 0-1 0 0,1-1 1 0 0,-1 1 0 0 0,0 0 0 0 0,0 0-1 0 0,0-1 1 0 0,0 1 0 0 0,0 0-1 0 0,-1 0 1 0 0,1 0 0 0 0,-1 0 0 0 0,0 0-1 0 0,0 0 1 0 0,0 0 0 0 0,0 0-1 0 0,0 0 1 0 0,-1 0 0 0 0,1 0 0 0 0,-1 0-1 0 0,0 0 1 0 0,0 0 0 0 0,0 0-1 0 0,0 0 1 0 0,-1-1 0 0 0,1 1 0 0 0,-1 0-1 0 0,0-1 1 0 0,-1 3-12 0 0,-85 173 63 0 0,88-178-106 0 0,-1 1 1 0 0,1 0 0 0 0,-1-1-1 0 0,1 1 1 0 0,-1 0-1 0 0,1-1 1 0 0,0 1 0 0 0,-1 0-1 0 0,1-1 1 0 0,0 1 0 0 0,0 0-1 0 0,0 0 1 0 0,0-1-1 0 0,-1 1 1 0 0,1 0 0 0 0,0 0-1 0 0,0 0 1 0 0,0-1 0 0 0,0 1-1 0 0,1 0 1 0 0,-1 0-1 0 0,0-1 1 0 0,0 1 0 0 0,0 0-1 0 0,1 0 1 0 0,-1-1 0 0 0,0 1-1 0 0,1 0 1 0 0,-1-1 0 0 0,0 1-1 0 0,1 0 1 0 0,-1-1-1 0 0,1 1 1 0 0,-1-1 0 0 0,1 1-1 0 0,0-1 1 0 0,-1 1 0 0 0,1-1-1 0 0,-1 1 1 0 0,1-1-1 0 0,0 1 1 0 0,-1-1 0 0 0,1 0-1 0 0,0 1 1 0 0,0-1 0 0 0,-1 0-1 0 0,1 0 1 0 0,0 0-1 0 0,0 1 1 0 0,-1-1 0 0 0,1 0-1 0 0,0 0 1 0 0,0 0 0 0 0,0 0-1 0 0,-1 0 1 0 0,1-1-1 0 0,0 1 1 0 0,0 0 0 0 0,-1 0-1 0 0,1 0 1 0 0,0-1 0 0 0,-1 1-1 0 0,1 0 1 0 0,0-1 0 0 0,0 1-1 0 0,-1 0 1 0 0,1-1-1 0 0,0 1 43 0 0,48-26-5422 0 0,-49 26 5375 0 0,19-12-6085 0 0,-4 4-5406 0 0</inkml:trace>
  <inkml:trace contextRef="#ctx0" brushRef="#br0" timeOffset="37815.816">1952 2062 11795 0 0,'0'0'1832'0'0,"0"0"-444"0"0,0 0-98 0 0,0 0-23 0 0,0 0-98 0 0,0 0-174 0 0,0 0-199 0 0,0 0-155 0 0,-28 36-133 0 0,-90 114-87 0 0,73-63 88 0 0,43-74-422 0 0,1-9-49 0 0,-1 1 0 0 0,1 0 0 0 0,1 0 1 0 0,-1 0-1 0 0,1 0 0 0 0,-1 0 0 0 0,1 0 0 0 0,1 0 0 0 0,-1 0 0 0 0,1-1 0 0 0,0 1 0 0 0,0 0 0 0 0,0 0 0 0 0,1 0 1 0 0,-1-1-1 0 0,1 1 0 0 0,0-1 0 0 0,1 1 0 0 0,-1-1 0 0 0,1 0 0 0 0,0 0 0 0 0,0 0 0 0 0,0 0 0 0 0,0-1 0 0 0,1 1 1 0 0,0-1-1 0 0,-1 0 0 0 0,1 0 0 0 0,0 0 0 0 0,1 0 0 0 0,-1-1 0 0 0,1 1-38 0 0,6 0 133 0 0,1-1 1 0 0,-1 1-1 0 0,1-2 0 0 0,-1 0 1 0 0,1 0-1 0 0,0-1 0 0 0,-1 0 1 0 0,1-1-1 0 0,0-1 0 0 0,-1 0 1 0 0,1 0-1 0 0,-1-1 0 0 0,0-1 1 0 0,0 0-1 0 0,0 0 0 0 0,0-1 1 0 0,-1 0-1 0 0,0-1 0 0 0,0 0 1 0 0,0-1-1 0 0,-1 0 0 0 0,0 0 1 0 0,0-1-1 0 0,-1 0 0 0 0,0-1 0 0 0,0 0 1 0 0,-1 0-1 0 0,0-1 0 0 0,-1 1 1 0 0,0-2-1 0 0,-1 1 0 0 0,0 0 1 0 0,0-1-1 0 0,2-8-133 0 0,-4 10 4 0 0,1 1 0 0 0,-1 0 1 0 0,0-1-1 0 0,-1 1 0 0 0,0-1 0 0 0,-1 0 0 0 0,1 0 0 0 0,-2 0 1 0 0,1 0-1 0 0,-1 0 0 0 0,-1 1 0 0 0,1-1 0 0 0,-1 0 0 0 0,-1 0 1 0 0,0 0-1 0 0,0 1 0 0 0,-1-1 0 0 0,0 1 0 0 0,0-1 0 0 0,-1 1 0 0 0,0 0 1 0 0,-1 1-1 0 0,1-1 0 0 0,-2 1 0 0 0,1 0 0 0 0,-1 0 0 0 0,0 0 1 0 0,0 1-1 0 0,-1 0 0 0 0,0 0 0 0 0,0 1 0 0 0,0-1 0 0 0,-6-2-4 0 0,7 6-113 0 0,0 0-1 0 0,-1 1 0 0 0,1-1 0 0 0,0 1 1 0 0,-1 1-1 0 0,1-1 0 0 0,-1 1 0 0 0,0 0 0 0 0,1 0 1 0 0,-1 1-1 0 0,1 0 0 0 0,0 0 0 0 0,-1 1 1 0 0,1-1-1 0 0,0 1 0 0 0,-6 3 114 0 0,-20 15-3788 0 0,5 8-4573 0 0,19-15-3961 0 0</inkml:trace>
  <inkml:trace contextRef="#ctx0" brushRef="#br0" timeOffset="38316.664">2521 2239 11306 0 0,'0'0'3524'0'0,"0"0"-1404"0"0,0 0-607 0 0,0 0-80 0 0,0 0-120 0 0,0 0-240 0 0,0 0-253 0 0,0 0-229 0 0,0 0-179 0 0,0 0-98 0 0,0 0-96 0 0,-37-7-59 0 0,-113-17-47 0 0,148 23-108 0 0,-1 0 0 0 0,1 1 0 0 0,-1-1 0 0 0,1 1 0 0 0,0 0 0 0 0,-1 0 0 0 0,1 0 0 0 0,-1 0 1 0 0,1 0-1 0 0,-1 1 0 0 0,1-1 0 0 0,0 1 0 0 0,-1-1 0 0 0,1 1 0 0 0,0 0 0 0 0,-1 0 0 0 0,1 0 0 0 0,0 0 0 0 0,0 0 0 0 0,0 1 0 0 0,0-1 0 0 0,0 1 0 0 0,-1 1-4 0 0,-6 6 18 0 0,0 1-1 0 0,1 0 1 0 0,1 0 0 0 0,-1 1-1 0 0,2 0 1 0 0,-1 1-1 0 0,2-1 1 0 0,-5 12-18 0 0,9-20-4 0 0,0 1 0 0 0,0 0 0 0 0,0 0 0 0 0,0 0-1 0 0,0 0 1 0 0,1 0 0 0 0,-1 0 0 0 0,1 0 0 0 0,0 0 0 0 0,0 0 0 0 0,1 0 0 0 0,-1 0 0 0 0,1 0-1 0 0,0 0 1 0 0,0 0 0 0 0,0 0 0 0 0,1-1 0 0 0,-1 1 0 0 0,1 0 0 0 0,0-1 0 0 0,0 1 0 0 0,0-1-1 0 0,1 0 1 0 0,-1 1 0 0 0,1-1 0 0 0,0 0 0 0 0,0-1 0 0 0,0 1 0 0 0,0 0 0 0 0,0 0 4 0 0,9 3 34 0 0,0-1 1 0 0,0 0-1 0 0,0-1 1 0 0,1 0-1 0 0,-1 0 1 0 0,1-2-1 0 0,0 1 1 0 0,0-2-1 0 0,0 1 1 0 0,0-2-1 0 0,0 0 0 0 0,0-1 1 0 0,0 0-1 0 0,0 0 1 0 0,0-2-1 0 0,0 0 1 0 0,-1 0-1 0 0,1-1 1 0 0,-1 0-1 0 0,0-2 1 0 0,0 1-1 0 0,0-1 1 0 0,-1-1-1 0 0,0 0 1 0 0,0 0-1 0 0,-1-1 1 0 0,0-1-1 0 0,8-8-34 0 0,3-10 181 0 0,0-1 0 0 0,-2-1-1 0 0,-1-1 1 0 0,-2-1-1 0 0,-1 0 1 0 0,-1-1 0 0 0,-2-1-1 0 0,-1 0 1 0 0,0-4-181 0 0,9-21 49 0 0,-10 32-49 0 0,-1 0 0 0 0,-1 0 0 0 0,-1-1 0 0 0,-2 0 0 0 0,0 0 0 0 0,-2 0 0 0 0,-1-1-1 0 0,-1 1 1 0 0,-1-1 0 0 0,-2 1 0 0 0,-1-1 0 0 0,-1 1 0 0 0,-1 0 0 0 0,-7-20 0 0 0,12 43-4 0 0,-1 0-1 0 0,0 0 1 0 0,0 0 0 0 0,-1 0 0 0 0,1 0 0 0 0,-1 0-1 0 0,0 1 1 0 0,0-1 0 0 0,0 0 0 0 0,0 1-1 0 0,-1 0 1 0 0,0-1 0 0 0,1 1 0 0 0,-1 0-1 0 0,0 0 1 0 0,0 1 0 0 0,-1-1 0 0 0,1 1 0 0 0,0 0-1 0 0,-1-1 1 0 0,0 1 0 0 0,1 1 0 0 0,-1-1-1 0 0,0 1 1 0 0,0-1 0 0 0,0 1 0 0 0,0 0 0 0 0,0 0-1 0 0,0 1 1 0 0,0-1 0 0 0,-1 1 0 0 0,1 0-1 0 0,0 0 1 0 0,0 1 0 0 0,0-1 0 0 0,0 1-1 0 0,0 0 1 0 0,0 0 0 0 0,0 0 0 0 0,0 0 0 0 0,-1 1 4 0 0,-4 7-1 0 0,0 0 0 0 0,1 0 0 0 0,0 1 0 0 0,0 0 0 0 0,1 0 1 0 0,0 0-1 0 0,1 1 0 0 0,0 1 0 0 0,1-1 0 0 0,0 1 0 0 0,1-1 1 0 0,0 1-1 0 0,1 1 0 0 0,0-1 0 0 0,1 4 1 0 0,-7 191 67 0 0,14-167-67 0 0,2 1 0 0 0,1-2-1 0 0,3 1 1 0 0,1-1 0 0 0,1-1-1 0 0,3 0 1 0 0,1-1 0 0 0,14 23 0 0 0,-28-55-21 0 0,-1 1 1 0 0,1-1 0 0 0,0 0 0 0 0,0 0 0 0 0,1 0-1 0 0,-1 0 1 0 0,1 0 0 0 0,0-1 0 0 0,0 0 0 0 0,1 0 0 0 0,0 0-1 0 0,-1 0 1 0 0,1-1 0 0 0,0 1 0 0 0,0-1 0 0 0,1-1 0 0 0,-1 1-1 0 0,1-1 1 0 0,-1 0 0 0 0,1 0 0 0 0,0 0 0 0 0,0-1-1 0 0,0 0 1 0 0,0 0 0 0 0,0-1 0 0 0,0 0 0 0 0,0 0 0 0 0,0 0-1 0 0,0 0 1 0 0,-1-1 0 0 0,2 0 20 0 0,1-4-415 0 0,0 1 1 0 0,0-2-1 0 0,-1 1 0 0 0,1-1 1 0 0,-1 0-1 0 0,-1 0 0 0 0,1-1 0 0 0,-1 0 1 0 0,0 0-1 0 0,-1 0 0 0 0,0-1 0 0 0,2-3 415 0 0,27-32-9047 0 0,-21 30-2272 0 0</inkml:trace>
  <inkml:trace contextRef="#ctx0" brushRef="#br0" timeOffset="38578.435">3155 2077 7001 0 0,'0'0'4256'0'0,"0"0"-1949"0"0,0 0-958 0 0,0 0-239 0 0,0 0-83 0 0,0 0-58 0 0,0 0-64 0 0,0 0-87 0 0,-4 36-96 0 0,-7 109-103 0 0,22-77 182 0 0,-5-59-610 0 0,-1-2-55 0 0,0-1 1 0 0,0 0-1 0 0,0 0 0 0 0,1 0 0 0 0,0-1 0 0 0,0 0 0 0 0,0 0 0 0 0,1-1 0 0 0,-1 0 0 0 0,1 0 0 0 0,0 0 0 0 0,1-1 0 0 0,-1 0 0 0 0,1 0 0 0 0,-1-1 1 0 0,1 0-1 0 0,0 0 0 0 0,-1-1 0 0 0,1 0 0 0 0,0 0 0 0 0,0-1 0 0 0,0 0 0 0 0,0 0 0 0 0,0-1 0 0 0,0 0 0 0 0,-1-1 0 0 0,1 0 0 0 0,0 0 0 0 0,-1 0 0 0 0,1-1 1 0 0,-1 0-1 0 0,0 0 0 0 0,5-4-136 0 0,13-8 289 0 0,-1-1 0 0 0,0-1 0 0 0,-1-1 1 0 0,-1-1-1 0 0,-1-2 0 0 0,0 0 0 0 0,-2-1 1 0 0,4-6-290 0 0,46-99 434 0 0,-62 105-548 0 0,-7 21-40 0 0,0 1-171 0 0,-6 13-2237 0 0,1-1 1058 0 0,2-2-2992 0 0,1-3-5629 0 0</inkml:trace>
  <inkml:trace contextRef="#ctx0" brushRef="#br0" timeOffset="39116.037">4168 2085 13187 0 0,'0'0'3615'0'0,"0"0"-1554"0"0,0 0-681 0 0,0 0-104 0 0,0 0-114 0 0,0 0-170 0 0,0 0-204 0 0,0 0-189 0 0,0 0-152 0 0,0 0-114 0 0,0 0-81 0 0,0 0-60 0 0,0 0-54 0 0,-34-10-45 0 0,-107-28-21 0 0,138 37-69 0 0,1 0-1 0 0,-1 0 1 0 0,0 0-1 0 0,0 1 1 0 0,1-1-1 0 0,-1 1 1 0 0,0 0-1 0 0,0 0 1 0 0,0 0-1 0 0,0 0 1 0 0,1 0-1 0 0,-1 1 1 0 0,0-1-1 0 0,0 1 1 0 0,1 0-1 0 0,-1-1 1 0 0,0 1-1 0 0,1 1 1 0 0,-1-1-1 0 0,1 0 1 0 0,-1 1-1 0 0,1-1 1 0 0,-1 1-1 0 0,1 0 1 0 0,0-1 0 0 0,0 1-1 0 0,0 0 1 0 0,0 1-3 0 0,-6 5 8 0 0,-1-1-12 0 0,1 1 0 0 0,1 0 1 0 0,-1 0-1 0 0,1 0 0 0 0,1 1 0 0 0,-1 0 1 0 0,2 1-1 0 0,-1-1 0 0 0,1 1 0 0 0,1 0 1 0 0,0 0-1 0 0,0 1 0 0 0,1-1 1 0 0,0 1-1 0 0,1 0 0 0 0,0-1 0 0 0,0 1 1 0 0,2 0-1 0 0,-1 0 0 0 0,1 0 1 0 0,1 0-1 0 0,0 0 0 0 0,0 0 0 0 0,2 2 4 0 0,-1-7-4 0 0,1-1 0 0 0,0 1 0 0 0,0-1 0 0 0,0 1 0 0 0,0-1 0 0 0,1 0 0 0 0,0 0 0 0 0,0 0 0 0 0,1-1 0 0 0,-1 0 0 0 0,1 0 0 0 0,0 0 0 0 0,0 0 0 0 0,0 0 0 0 0,1-1 0 0 0,-1 0 0 0 0,1-1 0 0 0,0 1 0 0 0,0-1 0 0 0,0 0 0 0 0,0 0 0 0 0,1 0 4 0 0,140 11-54 0 0,-119-16-10 0 0,-1-1 0 0 0,-1-2 1 0 0,1-1-1 0 0,-1-1 0 0 0,0-1 0 0 0,-1-1 1 0 0,0-1-1 0 0,-1-1 0 0 0,0-2 1 0 0,-1 0-1 0 0,0-1 0 0 0,-1-2 0 0 0,16-15 64 0 0,3-4-735 0 0,-1-2-1 0 0,-1-1 0 0 0,-3-2 0 0 0,-1-2 0 0 0,12-21 736 0 0,83-134-5318 0 0,-1-44-5853 0 0,-95 158 12584 0 0,-4-3 6899 0 0,-25 47 783 0 0,-23 64-5803 0 0,-15 29-3017 0 0,2 2 1 0 0,3 1 0 0 0,2 1-1 0 0,3 0 1 0 0,2 2 0 0 0,3 1 0 0 0,3 1-1 0 0,2 0 1 0 0,3 0 0 0 0,2 1 0 0 0,3 1-1 0 0,4 46-275 0 0,-1-97-11 0 0,2 0 0 0 0,-1 0 0 0 0,2 0 0 0 0,-1 0-1 0 0,2 0 1 0 0,0 0 0 0 0,0-1 0 0 0,1 1 0 0 0,0 0 0 0 0,1-1 0 0 0,0 0-1 0 0,1 0 1 0 0,1 0 0 0 0,-1-1 0 0 0,2 1 0 0 0,-1-1 0 0 0,1-1-1 0 0,1 1 1 0 0,2 1 11 0 0,-8-9-38 0 0,0-1-1 0 0,-1 1 0 0 0,1-1 1 0 0,0 1-1 0 0,0-1 1 0 0,0 0-1 0 0,0 0 0 0 0,0 0 1 0 0,0 0-1 0 0,0 0 1 0 0,0 0-1 0 0,0 0 0 0 0,0-1 1 0 0,1 1-1 0 0,-1-1 1 0 0,0 0-1 0 0,0 0 0 0 0,1 1 1 0 0,-1-1-1 0 0,0-1 1 0 0,0 1-1 0 0,1 0 0 0 0,-1-1 1 0 0,0 1-1 0 0,0-1 1 0 0,1 1-1 0 0,-1-1 0 0 0,0 0 1 0 0,0 0-1 0 0,0 0 1 0 0,0 0-1 0 0,0-1 0 0 0,0 1 1 0 0,-1 0-1 0 0,1-1 1 0 0,0 1-1 0 0,-1-1 0 0 0,1 0 1 0 0,-1 1-1 0 0,1-1 1 0 0,-1 0-1 0 0,0 0 0 0 0,0 0 1 0 0,0 0-1 0 0,0 0 1 0 0,0 0-1 0 0,0 0 0 0 0,-1 0 1 0 0,1-1-1 0 0,0 1 0 0 0,-1 0 1 0 0,0 0-1 0 0,0-1 1 0 0,0 1-1 0 0,0-2 39 0 0,-5-68-3016 0 0,-11 26-5349 0 0,6 29-3719 0 0</inkml:trace>
  <inkml:trace contextRef="#ctx0" brushRef="#br0" timeOffset="39284.724">4428 1881 13635 0 0,'0'0'4356'0'0,"0"0"-2239"0"0,0 0-939 0 0,0 0-38 0 0,0 0 128 0 0,0 0 5 0 0,0 0-168 0 0,0 0-251 0 0,41 4-226 0 0,131 15-133 0 0,114-12 741 0 0,42-34-992 0 0,-259 17-3449 0 0,-2-2-3307 0 0,-51 8-6371 0 0</inkml:trace>
  <inkml:trace contextRef="#ctx0" brushRef="#br0" timeOffset="59553.48">567 3769 12363 0 0,'0'0'2153'0'0,"0"0"-663"0"0,0 0-558 0 0,0 0-278 0 0,0 0-122 0 0,0 0-7 0 0,0 0 58 0 0,0 0 39 0 0,0 0 42 0 0,0 0-4 0 0,0 0-83 0 0,6 37-69 0 0,20 120-71 0 0,-12-69 49 0 0,-3 1 0 0 0,-5 1 1 0 0,-3 45-487 0 0,-3-126 39 0 0,0-1 1 0 0,0 1 0 0 0,0-1 0 0 0,-1 1 0 0 0,-1-1 0 0 0,1 0 0 0 0,-2 0-1 0 0,1 0 1 0 0,-1 0 0 0 0,0 0 0 0 0,0 0 0 0 0,-1 0 0 0 0,0-1 0 0 0,-1 0-1 0 0,1 0 1 0 0,-1 0 0 0 0,-1-1 0 0 0,-3 4-40 0 0,7-9 36 0 0,0 0 1 0 0,-1 0-1 0 0,1 0 0 0 0,-1-1 1 0 0,1 1-1 0 0,-1-1 1 0 0,1 0-1 0 0,-1 1 0 0 0,0-1 1 0 0,1-1-1 0 0,-1 1 0 0 0,1 0 1 0 0,-1 0-1 0 0,1-1 1 0 0,-1 0-1 0 0,1 1 0 0 0,0-1 1 0 0,-1 0-1 0 0,1 0 0 0 0,0 0 1 0 0,-1-1-1 0 0,1 1 0 0 0,0 0 1 0 0,0-1-1 0 0,0 0 1 0 0,0 1-1 0 0,0-1 0 0 0,1 0 1 0 0,-1 0-1 0 0,0 0 0 0 0,1 0 1 0 0,-1 0-1 0 0,1 0 0 0 0,0 0 1 0 0,0-1-1 0 0,0 1 1 0 0,0-1-1 0 0,0 1 0 0 0,0 0 1 0 0,1-1-1 0 0,-1 1 0 0 0,1-1 1 0 0,0 1-1 0 0,0-1 1 0 0,0 0-1 0 0,0 1 0 0 0,0-1 1 0 0,0 0-37 0 0,1-29 66 0 0,0 0 0 0 0,3 0 0 0 0,0 1 0 0 0,2-1 1 0 0,1 1-1 0 0,2 0 0 0 0,1 1 0 0 0,1 0 0 0 0,2 0 0 0 0,1 2 1 0 0,1-1-1 0 0,1 2 0 0 0,11-13-66 0 0,5-10 14 0 0,3 1 1 0 0,1 2-1 0 0,3 2 1 0 0,1 2-1 0 0,3 1 1 0 0,1 2-1 0 0,2 2 1 0 0,13-6-15 0 0,-45 34 0 0 0,1 0 0 0 0,0 0 1 0 0,0 2-1 0 0,1 0 0 0 0,0 0 1 0 0,0 2-1 0 0,1 0 0 0 0,0 1 0 0 0,0 0 1 0 0,0 2-1 0 0,0 0 0 0 0,1 0 1 0 0,0 2-1 0 0,6 0 0 0 0,-22 2 5 0 0,0-1-1 0 0,0 1 1 0 0,0 0-1 0 0,1-1 1 0 0,-1 1 0 0 0,0 0-1 0 0,0 0 1 0 0,0 1-1 0 0,0-1 1 0 0,-1 0 0 0 0,1 1-1 0 0,0-1 1 0 0,0 1 0 0 0,-1-1-1 0 0,1 1 1 0 0,-1 0-1 0 0,1-1 1 0 0,-1 1 0 0 0,0 0-1 0 0,0 0 1 0 0,0 0 0 0 0,0 0-1 0 0,0 0 1 0 0,0 1-1 0 0,-1-1 1 0 0,1 0 0 0 0,-1 0-1 0 0,1 0 1 0 0,-1 1-1 0 0,0-1 1 0 0,0 2-5 0 0,-4 74 201 0 0,-4-57-162 0 0,0 0 1 0 0,-2-1-1 0 0,-1 0 1 0 0,0 0-1 0 0,-1-1 1 0 0,-1-1-1 0 0,-1 0 1 0 0,-1-1-1 0 0,0 0 1 0 0,-14 11-40 0 0,2 0 6 0 0,-1-1 0 0 0,-1-1 0 0 0,-1-1 0 0 0,-2-2 1 0 0,0-1-1 0 0,-1-2 0 0 0,-1-1 0 0 0,-27 10-6 0 0,-5-20-416 0 0,66-11 325 0 0,-1 1 0 0 0,1-1-1 0 0,0 1 1 0 0,0-1 0 0 0,-1 1 0 0 0,1-1-1 0 0,0 1 1 0 0,0-1 0 0 0,1 1 0 0 0,-1-1-1 0 0,0 1 1 0 0,0-1 0 0 0,1 1 0 0 0,-1-1 0 0 0,1 1-1 0 0,-1-1 1 0 0,1 1 0 0 0,0 0 0 0 0,-1-1-1 0 0,1 1 1 0 0,0 0 0 0 0,0 0 0 0 0,0-1 0 0 0,0 1-1 0 0,0 0 1 0 0,0 0 0 0 0,0 0 0 0 0,1 0-1 0 0,-1 0 1 0 0,0 1 0 0 0,0-1 0 0 0,2 0 91 0 0,79-59-4261 0 0,-37 29-4294 0 0,-19 14-3212 0 0</inkml:trace>
  <inkml:trace contextRef="#ctx0" brushRef="#br0" timeOffset="59835.246">1689 3619 14163 0 0,'0'0'1500'0'0,"0"0"-322"0"0,0 0-142 0 0,0 0 8 0 0,0 0-42 0 0,0 0-70 0 0,-35 21-108 0 0,-109 72-86 0 0,51-15 511 0 0,87-72-1173 0 0,0 0-1 0 0,0 0 1 0 0,0 0-1 0 0,1 1 1 0 0,0 0-1 0 0,0 0 1 0 0,1 0-1 0 0,0 0 0 0 0,0 1 1 0 0,1 0-1 0 0,-1 0 1 0 0,2 0-1 0 0,-1 0 1 0 0,1 0-1 0 0,1 0 1 0 0,-1 1-1 0 0,1-1 0 0 0,1 0 1 0 0,0 1-1 0 0,0-1 1 0 0,1 8-76 0 0,2-11 30 0 0,0 0 0 0 0,0 0 0 0 0,1-1 0 0 0,-1 1 0 0 0,1-1 0 0 0,0 1 0 0 0,0-1 0 0 0,0-1 0 0 0,1 1 0 0 0,0-1 0 0 0,-1 1 0 0 0,1-1 0 0 0,0 0 0 0 0,1-1 0 0 0,-1 0 0 0 0,0 1 0 0 0,1-2 0 0 0,-1 1 0 0 0,1-1 0 0 0,0 1 0 0 0,-1-2 0 0 0,1 1 0 0 0,0 0 0 0 0,0-1 0 0 0,-1 0 0 0 0,1-1 0 0 0,0 1 0 0 0,0-1 0 0 0,-1 0 0 0 0,5-2-30 0 0,5 3 95 0 0,-2 1-36 0 0,1-1 0 0 0,-1-1 0 0 0,0 0 0 0 0,1-1 0 0 0,-1-1 1 0 0,0 0-1 0 0,0 0 0 0 0,-1-1 0 0 0,1-1 0 0 0,-1 0 0 0 0,0-1 1 0 0,0 0-1 0 0,0-1 0 0 0,-1 0 0 0 0,0-1 0 0 0,-1 0 0 0 0,1-1 1 0 0,-2 0-1 0 0,1 0 0 0 0,-1-1 0 0 0,-1-1 0 0 0,0 1 0 0 0,0-1 1 0 0,-1-1-1 0 0,0 1 0 0 0,-1-1 0 0 0,-1 0 0 0 0,0-1 0 0 0,0 1 1 0 0,-1-1-1 0 0,-1 0 0 0 0,0 0 0 0 0,1-12-59 0 0,-5 17-37 0 0,-1 0 0 0 0,1 0 0 0 0,-1 0 0 0 0,-1 1 0 0 0,1-1 0 0 0,-1 1 0 0 0,0-1 0 0 0,-1 1 0 0 0,0 0 0 0 0,0 0 0 0 0,-1 1 0 0 0,0-1 0 0 0,0 1 0 0 0,0 0 0 0 0,-1 1 0 0 0,1-1 0 0 0,-1 1 0 0 0,-1 0 0 0 0,1 0 0 0 0,-1 1 1 0 0,0 0-1 0 0,0 0 0 0 0,0 1 0 0 0,0 0 0 0 0,-1 0 0 0 0,0 0 0 0 0,1 1 0 0 0,-3 0 37 0 0,3 0-433 0 0,0 1 0 0 0,0 0 1 0 0,0 0-1 0 0,0 0 0 0 0,0 1 0 0 0,-1 0 1 0 0,1 1-1 0 0,0 0 0 0 0,0 0 0 0 0,0 0 1 0 0,0 1-1 0 0,-5 2 433 0 0,-5 4-6771 0 0,4 3-5507 0 0</inkml:trace>
  <inkml:trace contextRef="#ctx0" brushRef="#br0" timeOffset="60223.61">2498 3642 13979 0 0,'0'0'1672'0'0,"0"0"-235"0"0,0 0 7 0 0,0 0-44 0 0,0 0-187 0 0,0 0-285 0 0,0 0-247 0 0,0 0-131 0 0,0 0-76 0 0,0 0-31 0 0,-33 0-44 0 0,-105 2-58 0 0,60 14 104 0 0,68-11-356 0 0,1-1-34 0 0,0 0 0 0 0,1 0 1 0 0,0 1-1 0 0,0 0 1 0 0,0 0-1 0 0,0 1 0 0 0,1 0 1 0 0,0 0-1 0 0,0 1 0 0 0,-1 2-55 0 0,7-8 1 0 0,1 1-1 0 0,-1 0 1 0 0,1-1 0 0 0,-1 1-1 0 0,1 0 1 0 0,0-1 0 0 0,-1 1-1 0 0,1 0 1 0 0,0-1-1 0 0,0 1 1 0 0,0 0 0 0 0,0-1-1 0 0,1 1 1 0 0,-1 0-1 0 0,0 0 1 0 0,1-1 0 0 0,-1 1-1 0 0,1-1 1 0 0,-1 1 0 0 0,1 0-1 0 0,0-1 1 0 0,0 1-1 0 0,0-1 1 0 0,0 0 0 0 0,0 1-1 0 0,0-1 1 0 0,0 0-1 0 0,0 1 1 0 0,0-1 0 0 0,1 0-1 0 0,-1 0 1 0 0,1 0 0 0 0,-1 0-1 0 0,0 0 1 0 0,1-1-1 0 0,0 1 1 0 0,-1 0 0 0 0,2 0-1 0 0,62 25 140 0 0,-46-21-107 0 0,-8-2-15 0 0,0-1 0 0 0,0 1 0 0 0,-1 1 0 0 0,1 0 0 0 0,-1 1 0 0 0,1 0 0 0 0,-1 0 1 0 0,-1 1-1 0 0,1 0 0 0 0,7 7-18 0 0,-15-11 17 0 0,-1-1 1 0 0,0 1 0 0 0,1-1 0 0 0,-1 1 0 0 0,0-1 0 0 0,0 1 0 0 0,0 0-1 0 0,0-1 1 0 0,0 1 0 0 0,-1 0 0 0 0,1 0 0 0 0,0 0 0 0 0,-1 0-1 0 0,1 0 1 0 0,-1 0 0 0 0,0 0 0 0 0,0 0 0 0 0,0-1 0 0 0,0 1-1 0 0,0 0 1 0 0,0 0 0 0 0,0 0 0 0 0,-1 0 0 0 0,1 0 0 0 0,0 0-1 0 0,-1 0 1 0 0,0 0 0 0 0,0 0 0 0 0,1-1 0 0 0,-1 1 0 0 0,0 0 0 0 0,0 0-1 0 0,-1-1 1 0 0,1 1 0 0 0,0-1 0 0 0,0 1 0 0 0,-1-1 0 0 0,0 1-18 0 0,-68 45 592 0 0,55-39-566 0 0,-18 8 41 0 0,0-2 0 0 0,0-2 0 0 0,-1-1 0 0 0,-36 6-67 0 0,43-10-19 0 0,-68 9-625 0 0,95-16 157 0 0,13-2-3169 0 0,0-3 1215 0 0,5-2-4938 0 0,-2 5-4473 0 0</inkml:trace>
  <inkml:trace contextRef="#ctx0" brushRef="#br0" timeOffset="60386.002">2791 3827 20244 0 0,'0'0'953'0'0,"0"0"-521"0"0,0 0 80 0 0,0 0 160 0 0,0 0 0 0 0,0 0-120 0 0,0 0-232 0 0,0 0-160 0 0,0 0-152 0 0,0 0-80 0 0,-105 200-72 0 0,105-192-152 0 0,0-1-192 0 0,0-7-496 0 0,0 4-1857 0 0,2-4-10218 0 0</inkml:trace>
  <inkml:trace contextRef="#ctx0" brushRef="#br0" timeOffset="60553.058">2748 3272 14563 0 0,'0'0'3193'0'0,"0"0"-2585"0"0,0 0-496 0 0,0 0-216 0 0,0 0-344 0 0,0 0-600 0 0,0 0-1729 0 0,0 0-8929 0 0</inkml:trace>
  <inkml:trace contextRef="#ctx0" brushRef="#br0" timeOffset="60818.636">3430 3145 23381 0 0,'0'0'1295'0'0,"0"0"-316"0"0,0 0-179 0 0,0 0-108 0 0,0 0-144 0 0,0 0-141 0 0,0 0-140 0 0,0 0-103 0 0,0 0 8 0 0,0 0 20 0 0,0 0 13 0 0,0 0 1 0 0,0 0-22 0 0,9 25-48 0 0,25 83-26 0 0,-32-101-100 0 0,-1-1 0 0 0,0 1 0 0 0,0 0 0 0 0,-1 0 0 0 0,0-1 0 0 0,0 1 0 0 0,0 0 0 0 0,-1-1 0 0 0,0 1 0 0 0,-1 0 0 0 0,1-1 0 0 0,-1 1 0 0 0,-1 1-10 0 0,-4 15 28 0 0,-20 86-19 0 0,4 1 1 0 0,5 0 0 0 0,5 2-1 0 0,3 47-9 0 0,10-151-34 0 0,0 0 0 0 0,0 0 0 0 0,1 0 0 0 0,0 0 0 0 0,1 0 0 0 0,-1 0 0 0 0,1 0 0 0 0,1-1 0 0 0,0 1 0 0 0,0-1 0 0 0,0 0 0 0 0,1 1 0 0 0,0-2 0 0 0,0 1 0 0 0,2 2 34 0 0,-5-8-75 0 0,0-1 1 0 0,1 1 0 0 0,-1-1 0 0 0,0 1 0 0 0,0-1 0 0 0,0 1 0 0 0,0-1-1 0 0,1 1 1 0 0,-1-1 0 0 0,0 0 0 0 0,0 0 0 0 0,1 0 0 0 0,-1 0 0 0 0,0 0-1 0 0,0 0 1 0 0,1 0 0 0 0,-1 0 0 0 0,0 0 0 0 0,0-1 0 0 0,1 1 0 0 0,-1 0-1 0 0,0-1 1 0 0,0 1 0 0 0,0-1 0 0 0,0 1 0 0 0,1-1 0 0 0,-1 0 0 0 0,0 1-1 0 0,0-1 1 0 0,0 0 0 0 0,0 0 0 0 0,-1 0 0 0 0,1 0 0 0 0,0 0 0 0 0,0 0 0 0 0,0 0-1 0 0,-1 0 1 0 0,1 0 0 0 0,0 0 0 0 0,-1 0 0 0 0,1 0 0 0 0,-1-2 74 0 0,5-21-2781 0 0,-5 7-3966 0 0,0 9-5050 0 0</inkml:trace>
  <inkml:trace contextRef="#ctx0" brushRef="#br0" timeOffset="60989.032">3133 3699 15739 0 0,'0'0'2814'0'0,"0"0"-1591"0"0,0 0-535 0 0,0 0 74 0 0,0 0 55 0 0,0 0 10 0 0,0 0-100 0 0,0 0-103 0 0,38-2-104 0 0,116-8-124 0 0,60 3-29 0 0,-154 14-2202 0 0,-31-3-5030 0 0,-15-3-4938 0 0</inkml:trace>
  <inkml:trace contextRef="#ctx0" brushRef="#br0" timeOffset="61157.594">3939 3738 15083 0 0,'0'0'3425'0'0,"0"0"-2473"0"0,0 0-160 0 0,0 0 65 0 0,0 0-89 0 0,0 0-96 0 0,0 0-240 0 0,0 0-248 0 0,0 0-144 0 0,-29 193-112 0 0,29-174-80 0 0,0-4-120 0 0,0-3-208 0 0,2-1-496 0 0,4-7-1089 0 0,-5 0-4192 0 0,3-4-6306 0 0</inkml:trace>
  <inkml:trace contextRef="#ctx0" brushRef="#br0" timeOffset="61307.636">3977 3518 17172 0 0,'0'0'3360'0'0,"0"0"-2231"0"0,0 0-393 0 0,0 0-96 0 0,0 0-144 0 0,0 0-128 0 0,-54-212-136 0 0,50 205-80 0 0,3 3-136 0 0,-1 4-120 0 0,0 0-208 0 0,2 0-192 0 0,0 8-312 0 0,0 7-745 0 0,2 0-3576 0 0,0-3-7697 0 0</inkml:trace>
  <inkml:trace contextRef="#ctx0" brushRef="#br0" timeOffset="61591.162">4364 3688 20204 0 0,'0'0'954'0'0,"0"0"-386"0"0,0 0-132 0 0,0 0-52 0 0,0 0-29 0 0,0 0-43 0 0,0 0-57 0 0,0 0-83 0 0,0 0-36 0 0,0 0-10 0 0,0 0-51 0 0,-21 33-6 0 0,-63 104-30 0 0,83-136-38 0 0,-1 0 0 0 0,1 0-1 0 0,-1 0 1 0 0,1 1 0 0 0,0-1-1 0 0,-1 0 1 0 0,1 1 0 0 0,0-1-1 0 0,0 1 1 0 0,0-1 0 0 0,0 1 0 0 0,0 0-1 0 0,0-1 1 0 0,1 1 0 0 0,-1 0-1 0 0,0-1 1 0 0,1 1 0 0 0,0 0 0 0 0,-1 0-1 0 0,1 0 1 0 0,0 0 0 0 0,0-1-1 0 0,0 1 1 0 0,0 0 0 0 0,0 0-1 0 0,0 0 1 0 0,0 0 0 0 0,1-1 0 0 0,-1 1-1 0 0,1 0 1 0 0,0 0 0 0 0,-1-1-1 0 0,1 1 1 0 0,0 0 0 0 0,0-1 0 0 0,0 1-1 0 0,0-1 1 0 0,0 1-1 0 0,4 3 14 0 0,-1-1 41 0 0,-1 0-1 0 0,1-1 1 0 0,-1 1-1 0 0,1-1 1 0 0,0 0-1 0 0,1 0 1 0 0,-1 0-1 0 0,0-1 1 0 0,1 1-1 0 0,-1-1 0 0 0,1 0 1 0 0,0 0-1 0 0,0-1 1 0 0,0 0-1 0 0,0 0 1 0 0,0 0-1 0 0,0 0 1 0 0,0-1-1 0 0,0 1 1 0 0,0-1-1 0 0,0-1 0 0 0,0 1 1 0 0,0-1-1 0 0,0 0 1 0 0,0 0-1 0 0,0 0 1 0 0,2-1-55 0 0,6-3 228 0 0,0 1 1 0 0,0-2-1 0 0,0 0 0 0 0,-1 0 1 0 0,0-1-1 0 0,0-1 1 0 0,-1 0-1 0 0,0 0 1 0 0,5-6-229 0 0,-8 6 70 0 0,1-1 0 0 0,-1 0 0 0 0,-1 0 1 0 0,0-1-1 0 0,0 0 0 0 0,-1 0 0 0 0,0-1 0 0 0,-1 1 1 0 0,0-2-1 0 0,0 1 0 0 0,-2 0 0 0 0,1-1 1 0 0,-1 1-1 0 0,-1-1 0 0 0,0 0 0 0 0,-1 0 1 0 0,0 0-1 0 0,-1 0 0 0 0,0 0 0 0 0,-1 0 1 0 0,-1-6-71 0 0,0 13-29 0 0,0-1 0 0 0,0 1 1 0 0,-1 0-1 0 0,0 0 0 0 0,0 0 0 0 0,0 1 1 0 0,0-1-1 0 0,-1 1 0 0 0,0-1 1 0 0,0 1-1 0 0,0 0 0 0 0,0 1 1 0 0,-1-1-1 0 0,1 1 0 0 0,-1 0 1 0 0,0 0-1 0 0,0 0 0 0 0,0 0 1 0 0,0 1-1 0 0,-1 0 0 0 0,1 0 0 0 0,-1 1 1 0 0,1-1-1 0 0,-1 1 0 0 0,1 1 1 0 0,-1-1-1 0 0,0 1 0 0 0,-2 0 29 0 0,-61 12-7809 0 0,58-8-4512 0 0</inkml:trace>
  <inkml:trace contextRef="#ctx0" brushRef="#br0" timeOffset="61958.706">4969 3861 19692 0 0,'0'0'1251'0'0,"0"0"-417"0"0,0 0-142 0 0,0 0 15 0 0,0 0-14 0 0,0 0-21 0 0,0 0-81 0 0,0 0-91 0 0,0 0-61 0 0,0 0-108 0 0,27-33-91 0 0,80-103-111 0 0,-51 74-72 0 0,-54 63-72 0 0,-1 1 0 0 0,1-1-1 0 0,-1 0 1 0 0,0 1 0 0 0,0-1-1 0 0,0 1 1 0 0,0-1 0 0 0,0 1-1 0 0,0 0 1 0 0,0-1-1 0 0,0 1 1 0 0,-1 0 0 0 0,1 0-1 0 0,0-1 1 0 0,-1 1 0 0 0,0 0-1 0 0,1 0 1 0 0,-1 0 0 0 0,0 0-1 0 0,0 0 1 0 0,0 0 0 0 0,0-1-1 0 0,-1 1 1 0 0,1 0 0 0 0,0 0-1 0 0,-1 0 1 0 0,1 0-1 0 0,-1-1 1 0 0,0 1 0 0 0,0 0-1 0 0,0 1 16 0 0,2 30-50 0 0,0-27 59 0 0,0 1-1 0 0,1-1 1 0 0,0 1 0 0 0,0-1 0 0 0,1 0 0 0 0,-1 0 0 0 0,1 0 0 0 0,1 0 0 0 0,-1 0 0 0 0,1-1 0 0 0,0 1 0 0 0,0-1 0 0 0,1 0-1 0 0,-1-1 1 0 0,1 1 0 0 0,0-1 0 0 0,1 0 0 0 0,-1 0 0 0 0,1 0 0 0 0,-1-1 0 0 0,1 1 0 0 0,0-2 0 0 0,0 1 0 0 0,1-1 0 0 0,-1 0-1 0 0,7 2-8 0 0,-3-2 95 0 0,0 0 0 0 0,0 0 0 0 0,0-1 0 0 0,0 0 0 0 0,0-1 0 0 0,1 0-1 0 0,-1 0 1 0 0,0-1 0 0 0,0-1 0 0 0,0 0 0 0 0,0 0 0 0 0,0-1 0 0 0,0 0-1 0 0,0 0 1 0 0,-1-1 0 0 0,0-1 0 0 0,5-2-95 0 0,-4 0-44 0 0,0 1-1 0 0,0-1 1 0 0,0-1 0 0 0,-1 0 0 0 0,-1 0-1 0 0,1-1 1 0 0,-1 0 0 0 0,-1-1 0 0 0,1 0-1 0 0,-2 0 1 0 0,1 0 0 0 0,-1-1-1 0 0,-1 0 1 0 0,0 0 0 0 0,-1 0 0 0 0,0 0-1 0 0,-1-1 1 0 0,0 0 0 0 0,0 0 0 0 0,-1-3 43 0 0,-4 2-2707 0 0,-3 4-3839 0 0,2 4-6249 0 0</inkml:trace>
  <inkml:trace contextRef="#ctx0" brushRef="#br0" timeOffset="62557.562">2654 3206 2801 0 0,'0'0'1707'0'0,"0"0"-222"0"0,0 0 48 0 0,0 0 55 0 0,0 0-74 0 0,0 0-143 0 0,0 0-183 0 0,0 0-127 0 0,0 0-134 0 0,0 0-96 0 0,0 0-119 0 0,0 0-110 0 0,0 0-45 0 0,-11-4-25 0 0,-35-13 14 0 0,47 18-509 0 0,-1-1 0 0 0,0 1 1 0 0,1-1-1 0 0,-1 1 0 0 0,0-1 1 0 0,0 1-1 0 0,1-1 0 0 0,-1 1 1 0 0,0 0-1 0 0,0-1 0 0 0,0 1 1 0 0,0-1-1 0 0,1 1 0 0 0,-1 0 1 0 0,0-1-1 0 0,0 1 1 0 0,0-1-1 0 0,-1 1 0 0 0,1 0 1 0 0,0-1-1 0 0,0 1 0 0 0,0-1 1 0 0,0 1-1 0 0,0 0 0 0 0,-1-1 1 0 0,1 1-1 0 0,0-1 0 0 0,-1 1 1 0 0,1-1-1 0 0,0 1 0 0 0,-1-1 1 0 0,1 1-1 0 0,-1-1 0 0 0,1 1 1 0 0,0-1-1 0 0,-1 0 0 0 0,1 1 1 0 0,-1-1-1 0 0,1 0 0 0 0,-1 1 1 0 0,0-1-1 0 0,1 0 0 0 0,-1 1 1 0 0,1-1-1 0 0,-1 0 0 0 0,1 0 1 0 0,-1 0-1 0 0,0 0 0 0 0,1 0 1 0 0,-1 0-1 0 0,0 0 0 0 0,1 0 1 0 0,-1 0-1 0 0,1 0 0 0 0,-1 0 1 0 0,0 0-1 0 0,1 0 0 0 0,-1 0 1 0 0,1 0-1 0 0,-1-1 0 0 0,0 1 1 0 0,1 0-1 0 0,-1 0 1 0 0,1-1-1 0 0,-1 1-37 0 0,10 1 360 0 0,1 0 1 0 0,-1-1-1 0 0,1 0 1 0 0,-1 0-1 0 0,1-1 1 0 0,-1 0-1 0 0,0-1 1 0 0,1 0-1 0 0,-1 0 1 0 0,6-3-361 0 0,-15 5 26 0 0,-1 0 1 0 0,1 0-1 0 0,-1 0 1 0 0,1 0-1 0 0,-1 0 1 0 0,0 0-1 0 0,1 0 1 0 0,-1 0-1 0 0,1 0 1 0 0,-1 0-1 0 0,1 0 1 0 0,-1 0 0 0 0,1-1-1 0 0,-1 1 1 0 0,1 0-1 0 0,-1 0 1 0 0,1 0-1 0 0,-1-1 1 0 0,1 1-1 0 0,0 0 1 0 0,-1-1-1 0 0,1 1 1 0 0,-1 0-1 0 0,1-1 1 0 0,0 1-1 0 0,-1-1 1 0 0,1 1-1 0 0,0 0 1 0 0,-1-1-1 0 0,1 1 1 0 0,0-1 0 0 0,0 1-1 0 0,0-1 1 0 0,-1 1-1 0 0,1-1 1 0 0,0 1-1 0 0,0-1 1 0 0,0 1-1 0 0,0-1 1 0 0,0 1-1 0 0,0-1 1 0 0,0 1-1 0 0,0-1 1 0 0,0 0-1 0 0,0 1 1 0 0,0-1-1 0 0,0 1 1 0 0,0-1-1 0 0,1 1 1 0 0,-1-1 0 0 0,0 1-1 0 0,0-1 1 0 0,0 1-1 0 0,1 0 1 0 0,-1-1-27 0 0,-61 23-1856 0 0,37-9-4142 0 0,24-13 5883 0 0,-10 7-11593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0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14178 598 0 0 0,'0'0'847'0'0,"0"0"464"0"0,0 0 237 0 0,0 0 217 0 0,0 0 187 0 0,0 0 116 0 0,0 0-141 0 0,0 0-268 0 0,0 0-256 0 0,0 0-168 0 0,0 0-108 0 0,6 0 6986 0 0,8 73-6921 0 0,20 230-284 0 0,-34-299-896 0 0,1-1 1 0 0,0 0-1 0 0,0 1 0 0 0,0-1 1 0 0,0 0-1 0 0,0 0 0 0 0,1 0 1 0 0,-1 0-1 0 0,1 0 0 0 0,0 0 1 0 0,0 0-1 0 0,0 0 0 0 0,0 0 1 0 0,1-1-1 0 0,-1 0 0 0 0,1 1 1 0 0,-1-1-1 0 0,1 0 0 0 0,0 0 1 0 0,0 0-1 0 0,0 0 0 0 0,0-1 1 0 0,0 1-1 0 0,0-1 1 0 0,1 0-1 0 0,-1 0 0 0 0,0 0 1 0 0,1 0-1 0 0,-1-1 0 0 0,0 1 1 0 0,1-1-1 0 0,-1 0 0 0 0,1 0 1 0 0,-1 0-1 0 0,1 0 0 0 0,-1-1 1 0 0,0 1-1 0 0,1-1 0 0 0,-1 0 1 0 0,0 0-1 0 0,1 0 0 0 0,-1-1 1 0 0,0 1-1 0 0,2-2-12 0 0,18-12 74 0 0,0-1 0 0 0,-1-1 0 0 0,-1 0 0 0 0,0-2 0 0 0,-2-1 0 0 0,0 0 0 0 0,-1-1 0 0 0,-1-1 0 0 0,-2-1 0 0 0,0-1 0 0 0,-1 0 0 0 0,9-22-74 0 0,-15 28 23 0 0,-6 12-76 0 0,-3 19-68 0 0,-2-5 117 0 0,1 1-1 0 0,1-1 1 0 0,-1 1-1 0 0,1-1 1 0 0,1 1-1 0 0,-1 0 1 0 0,2 0-1 0 0,-1-1 0 0 0,1 1 1 0 0,0 0-1 0 0,1-1 1 0 0,0 1-1 0 0,1-1 1 0 0,-1 0-1 0 0,1 0 1 0 0,1 0-1 0 0,0 0 1 0 0,0 0-1 0 0,1-1 0 0 0,-1 1 1 0 0,1-1-1 0 0,7 6 5 0 0,-4-7 9 0 0,0 0-1 0 0,1 0 0 0 0,0-1 0 0 0,0 0 0 0 0,0 0 0 0 0,1-1 1 0 0,-1-1-1 0 0,1 1 0 0 0,0-2 0 0 0,0 1 0 0 0,0-1 1 0 0,1-1-1 0 0,-1 0 0 0 0,0 0 0 0 0,3-1-8 0 0,-3-2 31 0 0,-1-1-1 0 0,1 0 1 0 0,-1 0 0 0 0,0-1-1 0 0,0 0 1 0 0,0 0 0 0 0,0-1-1 0 0,-1 0 1 0 0,0-1 0 0 0,0 0-1 0 0,-1 0 1 0 0,1-1 0 0 0,-1 0-1 0 0,-1 0 1 0 0,1 0 0 0 0,-1-1-1 0 0,0 0 1 0 0,-1 0 0 0 0,1-2-31 0 0,7-10 102 0 0,-1-1-1 0 0,-1-1 1 0 0,0 0 0 0 0,-2 0-1 0 0,-1-1 1 0 0,0 0 0 0 0,-2 0 0 0 0,0-1-1 0 0,-2 0 1 0 0,-1 0 0 0 0,1-23-102 0 0,-22 59-1239 0 0,-12 45-2160 0 0,21-31-3863 0 0,6-17-5041 0 0</inkml:trace>
  <inkml:trace contextRef="#ctx0" brushRef="#br0" timeOffset="410.192">15379 721 8802 0 0,'0'0'3322'0'0,"0"0"-1466"0"0,0 0-454 0 0,0 0 74 0 0,0 0 7 0 0,0 0-82 0 0,0 0-131 0 0,0 0-140 0 0,0 0-136 0 0,0 0-129 0 0,0 0-121 0 0,0 0-120 0 0,33-2-111 0 0,103-11-81 0 0,-78-4 103 0 0,-51 11-396 0 0,1 0-33 0 0,-1 0 0 0 0,0 0 0 0 0,0-1 0 0 0,-1 0-1 0 0,0 0 1 0 0,0-1 0 0 0,0 1 0 0 0,-1-1-1 0 0,-1 0 1 0 0,1-1 0 0 0,-1 1 0 0 0,0-1-1 0 0,1-5-105 0 0,-4 10 9 0 0,0 1 0 0 0,0-1-1 0 0,-1 1 1 0 0,1-1-1 0 0,-1 0 1 0 0,1 1-1 0 0,-1-1 1 0 0,0 0 0 0 0,-1 0-1 0 0,1 1 1 0 0,-1-1-1 0 0,1 0 1 0 0,-1 1-1 0 0,0-1 1 0 0,-1 1 0 0 0,1-1-1 0 0,0 1 1 0 0,-1 0-1 0 0,0-1 1 0 0,0 1-1 0 0,0 0 1 0 0,0 0 0 0 0,0 0-1 0 0,-1 1 1 0 0,1-1-1 0 0,-1 0 1 0 0,0 1-1 0 0,0 0 1 0 0,0-1 0 0 0,0 1-1 0 0,0 0 1 0 0,0 1-1 0 0,-1-1 1 0 0,1 1-1 0 0,-2-1-8 0 0,-3-2-12 0 0,0 2 0 0 0,1-1 0 0 0,-1 1 0 0 0,0 0 0 0 0,0 1 0 0 0,0 0-1 0 0,0 0 1 0 0,-1 1 0 0 0,1 0 0 0 0,0 0 0 0 0,0 1 0 0 0,0 0-1 0 0,0 0 1 0 0,0 1 0 0 0,0 0 0 0 0,0 1 0 0 0,1 0 0 0 0,-1 0 0 0 0,1 0-1 0 0,0 1 1 0 0,0 0 0 0 0,0 0 0 0 0,0 1 0 0 0,1 0 0 0 0,-1 0 0 0 0,1 1-1 0 0,-4 4 13 0 0,-1 0-6 0 0,0 1-1 0 0,0 0 1 0 0,1 0-1 0 0,1 1 1 0 0,0 0-1 0 0,1 1 1 0 0,0 0-1 0 0,1 0 1 0 0,0 1-1 0 0,1 0 1 0 0,1 0-1 0 0,0 0 0 0 0,0 1 1 0 0,2 0-1 0 0,0-1 1 0 0,1 1-1 0 0,0 0 1 0 0,1 1-1 0 0,1-1 1 0 0,0 1 6 0 0,2-8 0 0 0,-1-1 0 0 0,1 1 1 0 0,0 0-1 0 0,0-1 1 0 0,1 0-1 0 0,0 1 0 0 0,1-1 1 0 0,-1 0-1 0 0,2-1 0 0 0,-1 1 1 0 0,0-1-1 0 0,1 0 0 0 0,0 0 1 0 0,1 0-1 0 0,-1 0 1 0 0,1-1-1 0 0,0 0 0 0 0,1-1 1 0 0,-1 1-1 0 0,1-1 0 0 0,0 0 1 0 0,0-1-1 0 0,6 3 0 0 0,7 2 53 0 0,1 0 0 0 0,0-1 0 0 0,1-1 0 0 0,0-1 1 0 0,-1-1-1 0 0,1-1 0 0 0,19-1-53 0 0,-23-1 53 0 0,0 1-13 0 0,0 0-1 0 0,1-2 1 0 0,-1 0-1 0 0,0-1 1 0 0,0 0-1 0 0,0-2 1 0 0,-1 0-1 0 0,1-1 1 0 0,-1-1-1 0 0,1-1 1 0 0,12-6-40 0 0,-2-18-104 0 0,-36 7-4418 0 0,2 18-2611 0 0,2 2-5684 0 0</inkml:trace>
  <inkml:trace contextRef="#ctx0" brushRef="#br0" timeOffset="-5855.458">9216 656 8130 0 0,'0'0'3614'0'0,"0"0"-1332"0"0,0 0-637 0 0,0 0-208 0 0,0 0-138 0 0,0 0-116 0 0,0 0-201 0 0,0 0-187 0 0,0 0-140 0 0,0 0-127 0 0,-36 5-96 0 0,-111 18-77 0 0,76 1 111 0 0,58-15-327 0 0,4-5-77 0 0,0 1 0 0 0,0 0 0 0 0,0 0 0 0 0,1 1-1 0 0,0 0 1 0 0,0 1 0 0 0,0 0 0 0 0,1 0-1 0 0,0 0 1 0 0,0 1 0 0 0,1 0 0 0 0,0 0-1 0 0,0 1 1 0 0,1 0 0 0 0,0 0 0 0 0,0 0 0 0 0,1 0-1 0 0,1 1 1 0 0,0 0 0 0 0,0 0 0 0 0,0 0-1 0 0,1 0-61 0 0,1-4-3 0 0,1 1 0 0 0,-1-1-1 0 0,1 0 1 0 0,0 0 0 0 0,1 1-1 0 0,0-1 1 0 0,0 0 0 0 0,0 0-1 0 0,0 1 1 0 0,1-1-1 0 0,0 0 1 0 0,0-1 0 0 0,1 1-1 0 0,0 0 1 0 0,0-1 0 0 0,0 1-1 0 0,1-1 1 0 0,-1 0 0 0 0,1 0-1 0 0,0 0 1 0 0,1-1 0 0 0,-1 0-1 0 0,1 1 1 0 0,0-1-1 0 0,0-1 1 0 0,0 1 0 0 0,1-1-1 0 0,-1 0 1 0 0,3 1 3 0 0,15 1-228 0 0,-1-1 0 0 0,1-1 0 0 0,0-1 0 0 0,0 0-1 0 0,0-2 1 0 0,0-1 0 0 0,0-1 0 0 0,0-1 0 0 0,0-1 0 0 0,-1 0 0 0 0,1-2 0 0 0,-1-1 0 0 0,-1-1-1 0 0,1-1 229 0 0,29-6-1328 0 0,3-2-745 0 0,14-3-5696 0 0,-42 12-2727 0 0</inkml:trace>
  <inkml:trace contextRef="#ctx0" brushRef="#br0" timeOffset="-5227.431">9894 706 7818 0 0,'0'0'2145'0'0,"0"0"-224"0"0,0 0-215 0 0,0 0-121 0 0,0 0-164 0 0,0 0-225 0 0,0 0-216 0 0,0 0-185 0 0,-38 7-140 0 0,-117 24-111 0 0,73-2 242 0 0,68-19-596 0 0,0-1 9 0 0,0 0 0 0 0,1 1 1 0 0,0 1-1 0 0,0 0 0 0 0,1 1 0 0 0,1 1 1 0 0,0-1-1 0 0,0 2 0 0 0,2-1 0 0 0,-4 7-199 0 0,12-19 8 0 0,0 0-1 0 0,0 1 1 0 0,0-1 0 0 0,0 0-1 0 0,0 1 1 0 0,1-1-1 0 0,-1 0 1 0 0,0 1-1 0 0,1-1 1 0 0,-1 1-1 0 0,1-1 1 0 0,-1 1-1 0 0,1 0 1 0 0,0-1-1 0 0,0 1 1 0 0,0-1-1 0 0,0 1 1 0 0,0-1-1 0 0,0 1 1 0 0,0 0 0 0 0,0-1-1 0 0,1 1 1 0 0,-1-1-1 0 0,0 1 1 0 0,1-1-1 0 0,0 1 1 0 0,-1-1-1 0 0,1 1 1 0 0,0-1-1 0 0,0 1 1 0 0,-1-1-1 0 0,1 0 1 0 0,0 0-1 0 0,1 1 1 0 0,-1-1-1 0 0,0 0 1 0 0,0 0 0 0 0,0 0-1 0 0,1 0 1 0 0,-1 0-1 0 0,0-1 1 0 0,1 1-1 0 0,-1 0 1 0 0,1 0-1 0 0,-1-1 1 0 0,1 1-1 0 0,-1-1 1 0 0,1 0-1 0 0,-1 1-7 0 0,83-2 740 0 0,-50-9-626 0 0,0-2-1 0 0,-1-1 1 0 0,-1-2 0 0 0,0 0 0 0 0,-1-3 0 0 0,0 0 0 0 0,-2-2 0 0 0,2-4-114 0 0,18-3 0 0 0,-38 62-87 0 0,-10 1 114 0 0,-2-31-40 0 0,0 0-1 0 0,0 0 0 0 0,0 0 0 0 0,0 1 0 0 0,1-1 0 0 0,0 0 1 0 0,0 0-1 0 0,1 1 0 0 0,-1-1 0 0 0,1 0 0 0 0,0 0 0 0 0,1 0 1 0 0,-1 0-1 0 0,1 0 0 0 0,0 0 0 0 0,0 0 0 0 0,1-1 0 0 0,-1 1 1 0 0,1-1-1 0 0,0 1 0 0 0,0-1 0 0 0,1 0 0 0 0,-1 0 0 0 0,1-1 1 0 0,0 1-1 0 0,0-1 0 0 0,0 1 0 0 0,0-1 0 0 0,1-1 0 0 0,-1 1 1 0 0,1-1-1 0 0,-1 1 0 0 0,1-1 0 0 0,3 0 14 0 0,1 1 11 0 0,0-2 1 0 0,0 0-1 0 0,0 0 0 0 0,0 0 1 0 0,0-1-1 0 0,0 0 0 0 0,0-1 0 0 0,1 0 1 0 0,-1-1-1 0 0,-1 0 0 0 0,1 0 1 0 0,0-1-1 0 0,0 0 0 0 0,-1 0 1 0 0,0-1-1 0 0,1 0 0 0 0,5-5-11 0 0,9-7 101 0 0,0-2-1 0 0,-2-1 1 0 0,0-1-1 0 0,-1 0 1 0 0,-1-2-1 0 0,-1 0 0 0 0,-2-1 1 0 0,1-3-101 0 0,29-35 164 0 0,-12 19-147 0 0,-3-2 0 0 0,-1-1 0 0 0,-3-1-1 0 0,-1-2 1 0 0,-3 0 0 0 0,-2-2 0 0 0,-2 0-1 0 0,-2-1 1 0 0,-2-5-17 0 0,-7-51-12 0 0,-8 106 9 0 0,0 0 0 0 0,0 1 1 0 0,0-1-1 0 0,-1 0 0 0 0,1 0 0 0 0,0 0 1 0 0,-1 0-1 0 0,1 0 0 0 0,0 0 0 0 0,-1 1 1 0 0,1-1-1 0 0,-1 0 0 0 0,1 0 0 0 0,-1 1 0 0 0,0-1 1 0 0,1 0-1 0 0,-1 1 0 0 0,0-1 0 0 0,1 1 1 0 0,-1-1-1 0 0,0 0 0 0 0,0 1 0 0 0,0 0 1 0 0,1-1-1 0 0,-1 1 0 0 0,0 0 0 0 0,0-1 1 0 0,0 1-1 0 0,0 0 0 0 0,0 0 0 0 0,0-1 0 0 0,0 1 1 0 0,1 0-1 0 0,-1 0 0 0 0,0 0 0 0 0,0 0 1 0 0,0 1-1 0 0,0-1 0 0 0,0 0 0 0 0,0 0 1 0 0,0 0-1 0 0,0 1 0 0 0,1-1 0 0 0,-1 0 0 0 0,0 1 1 0 0,0-1-1 0 0,0 1 0 0 0,1-1 0 0 0,-1 1 1 0 0,0 0 2 0 0,-37 27-139 0 0,20-6 146 0 0,1 0 0 0 0,1 0-1 0 0,0 1 1 0 0,2 1 0 0 0,1 1 0 0 0,1 0 0 0 0,1 1 0 0 0,2 0 0 0 0,0 0 0 0 0,2 1 0 0 0,0 0 0 0 0,2 1 0 0 0,2-1 0 0 0,-2 27-7 0 0,3-24 17 0 0,2 0 0 0 0,0 0 0 0 0,2 0 0 0 0,1 0-1 0 0,2-1 1 0 0,0 1 0 0 0,2-1 0 0 0,2 0 0 0 0,4 8-17 0 0,-11-30 1 0 0,1 1-1 0 0,0-1 1 0 0,1 0 0 0 0,-1 0 0 0 0,1-1-1 0 0,1 1 1 0 0,-1-1 0 0 0,1 0-1 0 0,0 0 1 0 0,1-1 0 0 0,-1 1-1 0 0,1-1 1 0 0,0 0 0 0 0,0-1 0 0 0,1 0-1 0 0,0 0 1 0 0,-1 0 0 0 0,1 0-1 0 0,4 0 0 0 0,-10-4-78 0 0,1 1 0 0 0,-1-1 0 0 0,1 0-1 0 0,0 1 1 0 0,-1-1 0 0 0,1 0 0 0 0,0 0-1 0 0,-1 0 1 0 0,1 0 0 0 0,0-1 0 0 0,-1 1-1 0 0,1 0 1 0 0,0-1 0 0 0,-1 1 0 0 0,1-1-1 0 0,-1 0 1 0 0,1 1 0 0 0,-1-1 0 0 0,1 0-1 0 0,-1 0 1 0 0,1 0 0 0 0,-1 0 0 0 0,0 0-1 0 0,0 0 1 0 0,1 0 0 0 0,-1 0 0 0 0,0-1-1 0 0,0 0 79 0 0,7-12-3702 0 0,-2-2-3553 0 0,-3 8-4337 0 0</inkml:trace>
  <inkml:trace contextRef="#ctx0" brushRef="#br0" timeOffset="-4824.013">10907 648 10914 0 0,'0'0'2589'0'0,"0"0"-707"0"0,0 0-239 0 0,0 0-2 0 0,0 0-99 0 0,0 0-280 0 0,0 0-368 0 0,0 0-272 0 0,0 0-145 0 0,0 0-31 0 0,0 0 3 0 0,0 0-18 0 0,0 0-28 0 0,-6 5-37 0 0,-18 16-88 0 0,-14-1 333 0 0,1 8-345 0 0,28-24-238 0 0,1 2-1 0 0,0-1 1 0 0,0 1-1 0 0,1 0 1 0 0,-1 1 0 0 0,1-1-1 0 0,1 1 1 0 0,-1 1 0 0 0,1-1-1 0 0,1 1 1 0 0,-1 1-1 0 0,1-1 1 0 0,1 0 0 0 0,0 1-1 0 0,0 0 1 0 0,-1 4-28 0 0,3-8 5 0 0,0 0 0 0 0,1 1 1 0 0,0-1-1 0 0,0 1 0 0 0,0-1 0 0 0,0 1 1 0 0,1-1-1 0 0,0 1 0 0 0,0 0 1 0 0,1-1-1 0 0,-1 1 0 0 0,1-1 0 0 0,1 1 1 0 0,-1-1-1 0 0,1 1 0 0 0,0-1 1 0 0,0 0-1 0 0,0 0 0 0 0,1 0 0 0 0,-1 0 1 0 0,1 0-1 0 0,1 0 0 0 0,0 0-5 0 0,1 1 77 0 0,1-1-1 0 0,0 1 0 0 0,1-1 1 0 0,-1-1-1 0 0,1 1 1 0 0,0-1-1 0 0,0 0 1 0 0,0-1-1 0 0,0 0 0 0 0,1 0 1 0 0,0 0-1 0 0,-1-1 1 0 0,1 0-1 0 0,0-1 0 0 0,0 0 1 0 0,0 0-1 0 0,0 0 1 0 0,0-1-1 0 0,0 0 1 0 0,0-1-1 0 0,0 0 0 0 0,0 0 1 0 0,6-2-77 0 0,4-18-439 0 0,-7 4-4455 0 0,-7 13-857 0 0,-2 0-6417 0 0</inkml:trace>
  <inkml:trace contextRef="#ctx0" brushRef="#br0" timeOffset="-4074.398">11223 779 14803 0 0,'0'0'1941'0'0,"0"0"-490"0"0,0 0-230 0 0,0 0-93 0 0,0 0-126 0 0,0 0-198 0 0,0 0-212 0 0,0 0-141 0 0,0 0-66 0 0,0 0 1 0 0,0 0-45 0 0,0 0-69 0 0,0 18-69 0 0,2 57-59 0 0,-3-68-126 0 0,1 0-1 0 0,0-1 1 0 0,0 1 0 0 0,1 0-1 0 0,0 0 1 0 0,0 0 0 0 0,1-1-1 0 0,-1 1 1 0 0,2-1 0 0 0,-1 1 0 0 0,1-1-1 0 0,-1 0 1 0 0,2 0 0 0 0,-1 0-1 0 0,1 0 1 0 0,0-1 0 0 0,0 1-1 0 0,0-1 1 0 0,1 0 0 0 0,0 0-1 0 0,0-1 1 0 0,0 1 0 0 0,1-1-1 0 0,-1 0 1 0 0,1-1 0 0 0,0 0-1 0 0,0 1-17 0 0,0-3 82 0 0,1 1 0 0 0,-1-1 0 0 0,1 0 0 0 0,-1 0 0 0 0,0-1-1 0 0,1 0 1 0 0,-1 0 0 0 0,1-1 0 0 0,-1 0 0 0 0,0 0 0 0 0,1 0-1 0 0,-1-1 1 0 0,0 1 0 0 0,0-2 0 0 0,0 1 0 0 0,0-1 0 0 0,0 0 0 0 0,0 0-1 0 0,-1 0 1 0 0,0-1 0 0 0,1 0 0 0 0,-1-1-82 0 0,7-5 97 0 0,0-2 0 0 0,-1 1 0 0 0,0-2 0 0 0,-1 0 0 0 0,-1 0 0 0 0,0 0 0 0 0,0-1 0 0 0,-2-1 0 0 0,4-7-97 0 0,22-38 54 0 0,-41 115-1160 0 0,8-53 1096 0 0,-1 3-20 0 0,0 0 0 0 0,0-1 0 0 0,0 1 0 0 0,1-1 0 0 0,0 1 0 0 0,0 0 0 0 0,0-1 1 0 0,1 1-1 0 0,-1-1 0 0 0,1 1 0 0 0,0-1 0 0 0,1 1 0 0 0,-1-1 0 0 0,1 1 0 0 0,-1-1 1 0 0,1 0-1 0 0,1 0 0 0 0,-1 0 0 0 0,1 0 0 0 0,-1 0 0 0 0,1-1 0 0 0,0 1 0 0 0,0-1 1 0 0,1 0-1 0 0,2 3 30 0 0,6 0 24 0 0,1-1 0 0 0,-1 0 0 0 0,1 0 0 0 0,0-2 0 0 0,0 1 1 0 0,0-2-1 0 0,1 0 0 0 0,-1 0 0 0 0,0-1 0 0 0,1-1 0 0 0,-1 0 1 0 0,1-1-1 0 0,-1 0 0 0 0,1-1 0 0 0,-1-1 0 0 0,0 0 0 0 0,0-1 1 0 0,0 0-1 0 0,-1-1 0 0 0,1-1 0 0 0,-1 0 0 0 0,0 0 0 0 0,-1-1 0 0 0,1-1 1 0 0,-2 1-1 0 0,2-3-24 0 0,12-9 80 0 0,0-1-1 0 0,-2-1 1 0 0,0-1 0 0 0,-2-1-1 0 0,0-1 1 0 0,-2 0 0 0 0,0-1 0 0 0,-2-1-1 0 0,-1-1 1 0 0,-1-1 0 0 0,-2 0-1 0 0,0 0 1 0 0,-2-1 0 0 0,-1 0 0 0 0,-1-1-1 0 0,-2 0 1 0 0,-1-1 0 0 0,1-29-80 0 0,-6 56-1 0 0,2-14 1 0 0,0 1-1 0 0,-2-1 1 0 0,0 0 0 0 0,0 0-1 0 0,-2 1 1 0 0,0-1-1 0 0,-2 1 1 0 0,0-1-1 0 0,0 1 1 0 0,-2 0-1 0 0,0 1 1 0 0,-1-1-1 0 0,0 1 1 0 0,-1 0-1 0 0,-1 1 1 0 0,-1 0 0 0 0,8 13-6 0 0,0 0 1 0 0,1 0-1 0 0,-1 0 1 0 0,0 1 0 0 0,0-1-1 0 0,0 1 1 0 0,-1-1-1 0 0,1 1 1 0 0,0 0-1 0 0,0 0 1 0 0,-1 0-1 0 0,1 0 1 0 0,-1 0 0 0 0,1 1-1 0 0,-1-1 1 0 0,1 1-1 0 0,-1-1 1 0 0,1 1-1 0 0,-1 0 1 0 0,1 0 0 0 0,-1 0-1 0 0,1 0 1 0 0,-1 1-1 0 0,1-1 1 0 0,-1 1-1 0 0,1-1 1 0 0,-1 1-1 0 0,1 0 1 0 0,-1 0 0 0 0,1 0-1 0 0,0 0 1 0 0,0 1-1 0 0,-1-1 1 0 0,1 0-1 0 0,0 1 1 0 0,0 0 0 0 0,1-1-1 0 0,-1 1 1 0 0,0 0-1 0 0,0 0 1 0 0,0 2 5 0 0,-53 96-120 0 0,47-66 107 0 0,2 1 0 0 0,1-1 0 0 0,2 1 0 0 0,2 0 1 0 0,1 0-1 0 0,3 21 13 0 0,2-12 5 0 0,1-2 0 0 0,3 1 0 0 0,2-1 0 0 0,14 38-5 0 0,43 78 117 0 0,-6-58-126 0 0,-42-122-3607 0 0,-11 11-379 0 0,-4 2-4062 0 0,-2 2-4056 0 0</inkml:trace>
  <inkml:trace contextRef="#ctx0" brushRef="#br0" timeOffset="-3775.486">12481 706 14899 0 0,'0'0'1534'0'0,"0"0"-385"0"0,0 0-176 0 0,0 0-24 0 0,0 0-1 0 0,0 0-83 0 0,0 0-135 0 0,0 0-116 0 0,0 0-70 0 0,0 0-85 0 0,0 0-85 0 0,0 0-91 0 0,0 0-103 0 0,5 36-60 0 0,16 110-37 0 0,1-88 42 0 0,-15-52-89 0 0,-1-1 32 0 0,0-1-1 0 0,0 0 0 0 0,1 0 0 0 0,0 0 0 0 0,0-1 1 0 0,0 0-1 0 0,0 0 0 0 0,1-1 0 0 0,-1 0 0 0 0,0 0 0 0 0,1-1 1 0 0,0 0-1 0 0,-1 0 0 0 0,1-1 0 0 0,0 0 0 0 0,-1 0 1 0 0,1-1-1 0 0,0 0 0 0 0,-1 0 0 0 0,1-1 0 0 0,-1 0 1 0 0,0 0-1 0 0,1-1 0 0 0,-1 0 0 0 0,0 0 0 0 0,0-1 1 0 0,-1 1-1 0 0,1-2 0 0 0,-1 1 0 0 0,0-1 0 0 0,4-3-67 0 0,4-8 110 0 0,0 0-1 0 0,-1 0 0 0 0,-1-2 0 0 0,0 1 1 0 0,-1-2-1 0 0,-1 1 0 0 0,-1-1 0 0 0,-1-1 1 0 0,0 0-1 0 0,-2 0 0 0 0,0 0 0 0 0,-1-1 1 0 0,-1-4-110 0 0,-3-17-258 0 0,-10 30-994 0 0,6 11-2761 0 0,2 3-3752 0 0,-1 4-4659 0 0</inkml:trace>
  <inkml:trace contextRef="#ctx0" brushRef="#br0" timeOffset="-3336.864">13294 644 13323 0 0,'0'0'4824'0'0,"0"0"-2815"0"0,0 0-904 0 0,0 0-21 0 0,0 0 9 0 0,0 0-92 0 0,0 0-212 0 0,0 0-225 0 0,0 0-146 0 0,0 0-112 0 0,0 0-62 0 0,0 0-40 0 0,0 0-50 0 0,-5-12-49 0 0,-18-34-41 0 0,22 45-63 0 0,-1-1 1 0 0,1 1-1 0 0,-1 0 0 0 0,0 0 1 0 0,1 0-1 0 0,-1 0 0 0 0,0 0 0 0 0,0 0 1 0 0,0 0-1 0 0,0 0 0 0 0,0 1 1 0 0,0-1-1 0 0,0 1 0 0 0,0-1 0 0 0,0 1 1 0 0,0 0-1 0 0,0 0 0 0 0,0 0 1 0 0,0 0-1 0 0,-1 0 0 0 0,1 1 0 0 0,0-1 1 0 0,0 1-1 0 0,0-1 0 0 0,0 1 0 0 0,-1 0-1 0 0,3-1 0 0 0,-2 1-6 0 0,-1 0 0 0 0,1 0 0 0 0,-1 0 0 0 0,1 1 0 0 0,0-1 0 0 0,0 1 0 0 0,-1-1 0 0 0,1 1 0 0 0,0 0 0 0 0,0 0 0 0 0,0 0 0 0 0,1 0 0 0 0,-1 0 0 0 0,0 0 0 0 0,1 1 0 0 0,0-1 0 0 0,-1 0 0 0 0,1 1 0 0 0,0-1 0 0 0,0 1 0 0 0,0-1 0 0 0,1 1 0 0 0,-1 0 0 0 0,0-1 0 0 0,1 1 0 0 0,0 0 0 0 0,0 0 0 0 0,0-1 0 0 0,0 1 0 0 0,0 0 0 0 0,0-1 0 0 0,1 1 0 0 0,-1 0 0 0 0,1-1 0 0 0,0 1 0 0 0,0 0 0 0 0,0-1 0 0 0,0 1 0 0 0,0-1 0 0 0,1 0 0 0 0,-1 1 0 0 0,1-1 0 0 0,-1 0 0 0 0,1 0 0 0 0,0 0 0 0 0,0 0 0 0 0,0 0 0 0 0,0 0 0 0 0,0-1 0 0 0,0 1 6 0 0,72 129 216 0 0,-58-15 744 0 0,-16-104-839 0 0,-1-6-84 0 0,-1 1 0 0 0,-1-1 0 0 0,1 1 0 0 0,-1-1 0 0 0,0 0 0 0 0,-1 0 0 0 0,1-1 0 0 0,-1 1 1 0 0,0-1-1 0 0,0 1 0 0 0,-1-1 0 0 0,0 0 0 0 0,0-1 0 0 0,0 1 0 0 0,0-1 0 0 0,-1 0 0 0 0,1-1 0 0 0,-1 1 0 0 0,0-1 0 0 0,0 0 1 0 0,-1 0-1 0 0,1-1 0 0 0,0 0 0 0 0,-1 0 0 0 0,0-1 0 0 0,1 1 0 0 0,-1-2 0 0 0,0 1 0 0 0,0-1 0 0 0,1 1 0 0 0,-1-2 1 0 0,0 1-1 0 0,0-1 0 0 0,1 0 0 0 0,-1-1 0 0 0,0 1 0 0 0,-3-3-37 0 0,-41-31-1304 0 0,44 9-5975 0 0,7 18-4945 0 0</inkml:trace>
  <inkml:trace contextRef="#ctx0" brushRef="#br0" timeOffset="-26650.972">2186 679 11674 0 0,'0'0'2436'0'0,"0"0"-589"0"0,0 0-336 0 0,0 0 6 0 0,0 0-20 0 0,0 0-164 0 0,0 0-286 0 0,0 0-268 0 0,0 0-181 0 0,0 0-114 0 0,0 0 2 0 0,0 0 21 0 0,0 0 8 0 0,0 5 24 0 0,-16 155 1526 0 0,14-40-2195 0 0,5-117-1368 0 0,5-10-4852 0 0,-8 7 5732 0 0,3-4-11139 0 0</inkml:trace>
  <inkml:trace contextRef="#ctx0" brushRef="#br0" timeOffset="-26494.431">2134 205 14747 0 0,'0'0'5337'0'0,"0"0"-4841"0"0,0 0-400 0 0,0 0-80 0 0,0 0-32 0 0,0 0-32 0 0,0 0 40 0 0,0 0-88 0 0,0 0-96 0 0,0 0-208 0 0,0 0-656 0 0,0 0-3121 0 0,0 0-8025 0 0</inkml:trace>
  <inkml:trace contextRef="#ctx0" brushRef="#br0" timeOffset="-26015.809">2425 1049 18636 0 0,'0'0'1014'0'0,"0"0"-222"0"0,0 0 3 0 0,0 0 49 0 0,0 0 3 0 0,0 0-119 0 0,0 0-192 0 0,0 0-132 0 0,0 0-63 0 0,0 0-31 0 0,0 0-32 0 0,0 0-9 0 0,11-35-24 0 0,39-108-28 0 0,14-2 769 0 0,-64 143-986 0 0,0 1 1 0 0,0-1-1 0 0,1 1 1 0 0,-1-1-1 0 0,0 1 1 0 0,1-1-1 0 0,-1 1 1 0 0,1 0 0 0 0,-1-1-1 0 0,1 1 1 0 0,0 0-1 0 0,-1-1 1 0 0,1 1-1 0 0,0 0 1 0 0,0 0-1 0 0,0 0 1 0 0,0-1-1 0 0,0 1 1 0 0,0 0-1 0 0,0 0 1 0 0,1 1-1 0 0,-1-1 1 0 0,0 0-1 0 0,0 0 1 0 0,1 1-1 0 0,-1-1 1 0 0,1 0-1 0 0,-1 1 1 0 0,0 0-1 0 0,1-1 1 0 0,-1 1 0 0 0,1 0-1 0 0,-1 0 1 0 0,1-1-1 0 0,-1 1 1 0 0,1 0-1 0 0,-1 1 1 0 0,1-1-1 0 0,-1 0 1 0 0,1 0-1 0 0,-1 1 1 0 0,0-1-1 0 0,1 0 1 0 0,-1 1-1 0 0,1 0 1 0 0,-1-1-1 0 0,46 106 59 0 0,-44-99-32 0 0,0-1 0 0 0,0 0 1 0 0,1-1-1 0 0,0 1 1 0 0,0-1-1 0 0,0 1 1 0 0,1-1-1 0 0,-1 0 1 0 0,1-1-1 0 0,1 1 1 0 0,-1-1-1 0 0,1 0 0 0 0,-1 0 1 0 0,1-1-1 0 0,0 1 1 0 0,0-2-1 0 0,1 1 1 0 0,-1 0-1 0 0,0-1 1 0 0,1 0-1 0 0,0-1 1 0 0,0 0-28 0 0,-2-1 106 0 0,0-1 0 0 0,0 0 0 0 0,0 0 1 0 0,1 0-1 0 0,-1-1 0 0 0,0 1 0 0 0,-1-1 0 0 0,1-1 1 0 0,0 1-1 0 0,-1-1 0 0 0,1 0 0 0 0,-1 0 1 0 0,0 0-1 0 0,1 0 0 0 0,-2-1 0 0 0,1 1 1 0 0,0-1-1 0 0,-1 0 0 0 0,0 0 0 0 0,0-1 1 0 0,0 1-1 0 0,0-1 0 0 0,-1 1 0 0 0,1-1 0 0 0,-1 0 1 0 0,1-4-107 0 0,3-8 123 0 0,-1 1 1 0 0,0-1-1 0 0,-1 0 0 0 0,-1 0 1 0 0,0 0-1 0 0,-2-1 1 0 0,0-13-124 0 0,0 23-44 0 0,-1 7 17 0 0,1 0 1 0 0,-1 0 0 0 0,0-1 0 0 0,1 1 0 0 0,-1 0 0 0 0,0 0 0 0 0,0 0 0 0 0,0 0 0 0 0,0-1 0 0 0,0 1 0 0 0,0 0 0 0 0,0 0 0 0 0,0 0 0 0 0,0-1-1 0 0,-1 1 1 0 0,1 0 0 0 0,-1 0 0 0 0,1 0 0 0 0,0 0 0 0 0,-1 0 0 0 0,0 0 0 0 0,1 0 0 0 0,-1 0 0 0 0,0 0 0 0 0,1 0 0 0 0,-1 0 0 0 0,0 0 0 0 0,0 0-1 0 0,0 1 1 0 0,0-1 0 0 0,0 0 0 0 0,0 0 0 0 0,0 1 0 0 0,0-1 0 0 0,0 1 0 0 0,0-1 0 0 0,0 1 0 0 0,-1-1 26 0 0,-4 40-6173 0 0,6-25-1929 0 0,0-5-5014 0 0</inkml:trace>
  <inkml:trace contextRef="#ctx0" brushRef="#br0" timeOffset="-25311.095">3529 671 17716 0 0,'0'0'1619'0'0,"0"0"-315"0"0,0 0-92 0 0,0 0 6 0 0,0 0-90 0 0,0 0-178 0 0,0 0-202 0 0,0 0-171 0 0,0 0-101 0 0,0 0-94 0 0,0 0-78 0 0,0 0-73 0 0,0 0-69 0 0,-31 3-31 0 0,-92 9-39 0 0,121-12-88 0 0,-1 0 0 0 0,1 0-1 0 0,-1 0 1 0 0,1 0 0 0 0,0 1 0 0 0,-1-1-1 0 0,1 1 1 0 0,0-1 0 0 0,-1 1 0 0 0,1 0-1 0 0,0 0 1 0 0,0 0 0 0 0,0 0 0 0 0,0 0-1 0 0,0 0 1 0 0,0 0 0 0 0,0 1 0 0 0,0-1-1 0 0,0 1 1 0 0,0 0 0 0 0,1-1 0 0 0,-1 1 0 0 0,1 0-1 0 0,-1 0-3 0 0,-3 6 17 0 0,-2-1-16 0 0,1 0 1 0 0,0 1-1 0 0,0 0 1 0 0,1 0-1 0 0,-1 0 1 0 0,2 1-1 0 0,-1-1 1 0 0,1 1 0 0 0,1 0-1 0 0,0 1 1 0 0,0-1-1 0 0,1 1 1 0 0,-1 2-2 0 0,2-8-4 0 0,-1 0 1 0 0,1-1-1 0 0,0 1 1 0 0,0 0 0 0 0,1 0-1 0 0,-1 0 1 0 0,1 1-1 0 0,0-1 1 0 0,0 0-1 0 0,0 0 1 0 0,0 0 0 0 0,1 0-1 0 0,0 0 1 0 0,-1 0-1 0 0,1 0 1 0 0,1 0 0 0 0,-1 0-1 0 0,1-1 1 0 0,0 1-1 0 0,-1 0 1 0 0,1-1-1 0 0,1 1 1 0 0,-1-1 0 0 0,1 0-1 0 0,-1 0 1 0 0,1 0-1 0 0,0 0 1 0 0,0 0-1 0 0,0-1 1 0 0,0 1 0 0 0,1-1-1 0 0,-1 0 1 0 0,1 0-1 0 0,-1 0 1 0 0,1 0-1 0 0,0 0 1 0 0,3 0 3 0 0,6-3 61 0 0,-1 0 1 0 0,1-1-1 0 0,-1-1 0 0 0,0 0 1 0 0,0 0-1 0 0,0-1 1 0 0,0-1-1 0 0,-1 0 0 0 0,1-1 1 0 0,-1 0-1 0 0,-1 0 0 0 0,1-1 1 0 0,-1-1-1 0 0,0 0 0 0 0,-1 0 1 0 0,0-1-1 0 0,0 0 1 0 0,4-6-62 0 0,68-53 539 0 0,-78 65-526 0 0,0 0 0 0 0,0 0 0 0 0,0 0-1 0 0,1 0 1 0 0,-1 0 0 0 0,1 1-1 0 0,0-1 1 0 0,0 1 0 0 0,0 0 0 0 0,0 0-1 0 0,0 1 1 0 0,0-1 0 0 0,0 1 0 0 0,1 0-1 0 0,-1 0 1 0 0,0 0 0 0 0,1 1 0 0 0,-1-1-1 0 0,1 1 1 0 0,-1 0 0 0 0,1 1-1 0 0,-1-1 1 0 0,1 1 0 0 0,-1 0 0 0 0,0 0-1 0 0,1 0 1 0 0,-1 0 0 0 0,0 1 0 0 0,0 0-1 0 0,0-1 1 0 0,0 2 0 0 0,0-1-1 0 0,0 1-12 0 0,6 15 6 0 0,-1 0-1 0 0,-2 1 0 0 0,1 0 0 0 0,-2 0 0 0 0,-1 1 0 0 0,0-1 0 0 0,-1 1 0 0 0,-1 0 0 0 0,0 19-5 0 0,-2-31 0 0 0,29 201-31 0 0,-13-109 53 0 0,-4 1-1 0 0,-4 1 0 0 0,-5 95-21 0 0,-3-182 7 0 0,-2-1 1 0 0,1 1-1 0 0,-2 0 0 0 0,0 0 1 0 0,-1-1-1 0 0,0 1 1 0 0,-1-1-1 0 0,0 0 0 0 0,-2 0 1 0 0,0-1-1 0 0,0 1 0 0 0,-1-1 1 0 0,0 0-1 0 0,-1-1 0 0 0,-1 0 1 0 0,0 0-1 0 0,-1-1 0 0 0,0 0 1 0 0,-1-1-1 0 0,-5 4-7 0 0,14-12 6 0 0,-1 0 0 0 0,0-1 0 0 0,0 1 0 0 0,-1-1 0 0 0,1 0 0 0 0,0 0 1 0 0,0-1-1 0 0,-1 1 0 0 0,1 0 0 0 0,0-1 0 0 0,-1 0 0 0 0,1 0 0 0 0,0 0 0 0 0,-1 0 0 0 0,1-1 0 0 0,0 1 1 0 0,-1-1-1 0 0,1 0 0 0 0,0 1 0 0 0,0-2 0 0 0,0 1 0 0 0,0 0 0 0 0,0-1 0 0 0,0 1 0 0 0,0-1 0 0 0,0 0 0 0 0,0 0 1 0 0,1 0-1 0 0,-1 0 0 0 0,1-1 0 0 0,0 1 0 0 0,-1-1 0 0 0,1 1 0 0 0,0-1 0 0 0,0 0 0 0 0,1 0 0 0 0,-1 0 1 0 0,1 0-1 0 0,-1 0 0 0 0,1 0 0 0 0,0 0 0 0 0,0-1-6 0 0,-4-12-1 0 0,1 1 0 0 0,1-1 1 0 0,0 1-1 0 0,1-1 0 0 0,0 0 0 0 0,2 0 0 0 0,0 0 1 0 0,0 0-1 0 0,2 0 0 0 0,0 1 0 0 0,1-1 0 0 0,0 0 1 0 0,1 1-1 0 0,1 0 0 0 0,1 0 0 0 0,1-2 1 0 0,6-14 5 0 0,2 0 0 0 0,1 1 0 0 0,2 0 0 0 0,1 2 0 0 0,1 0 1 0 0,1 1-1 0 0,3 0-5 0 0,-12 13 6 0 0,2 0 0 0 0,-1 1 0 0 0,2 1 1 0 0,-1 0-1 0 0,2 0 0 0 0,0 2 0 0 0,0 0 1 0 0,1 1-1 0 0,0 1 0 0 0,0 0 0 0 0,1 1 1 0 0,0 1-1 0 0,0 1 0 0 0,1 0 0 0 0,-1 2 1 0 0,1 0-1 0 0,0 1 0 0 0,0 1 0 0 0,13 0-6 0 0,-27 2 6 0 0,-1 1-1 0 0,0-1 1 0 0,0 1-1 0 0,1 0 1 0 0,-1 0-1 0 0,0 0 1 0 0,0 0-1 0 0,-1 1 1 0 0,1-1-1 0 0,0 1 1 0 0,-1 0 0 0 0,0 0-1 0 0,0 1 1 0 0,0-1-1 0 0,0 1 1 0 0,0-1-1 0 0,-1 1 1 0 0,1 0-1 0 0,-1 0 1 0 0,0 0-1 0 0,0 0 1 0 0,-1 0-1 0 0,1 1 1 0 0,-1-1-1 0 0,0 0 1 0 0,0 1-1 0 0,0-1 1 0 0,-1 1-1 0 0,1 2-5 0 0,-21-15-54 0 0,-13-19-1883 0 0,21 12-4395 0 0,9 7-6344 0 0</inkml:trace>
  <inkml:trace contextRef="#ctx0" brushRef="#br0" timeOffset="-27661.55">673 166 600 0 0,'0'0'1675'0'0,"0"0"-263"0"0,0 0 41 0 0,0 0 267 0 0,0 0 263 0 0,0 0 68 0 0,0 0-137 0 0,0 0-351 0 0,0 0-368 0 0,0 0-276 0 0,0 0-180 0 0,1-3-89 0 0,7-13 1772 0 0,-7 36-1100 0 0,-18 88-66 0 0,-21 253-290 0 0,36-180-829 0 0,4-167-142 0 0,1-1-1 0 0,0 1 0 0 0,1 0 1 0 0,1-1-1 0 0,0 0 1 0 0,0 0-1 0 0,1 0 1 0 0,1-1-1 0 0,0 0 1 0 0,1 0-1 0 0,1-1 0 0 0,3 4 6 0 0,-9-12 8 0 0,0 0 0 0 0,0 0 0 0 0,0-1 0 0 0,1 1 0 0 0,-1-1 0 0 0,1 0 0 0 0,0 0 0 0 0,-1-1 0 0 0,1 1 0 0 0,0-1 0 0 0,0 1 0 0 0,0-1 0 0 0,0 0 0 0 0,0-1 0 0 0,0 1 0 0 0,1-1 0 0 0,-1 0 0 0 0,0 0 0 0 0,0 0 0 0 0,0 0 0 0 0,0-1 0 0 0,0 0 0 0 0,1 0 0 0 0,-1 0 0 0 0,0 0 0 0 0,-1-1 0 0 0,1 1 0 0 0,0-1 0 0 0,0 0 0 0 0,-1 0 0 0 0,3-2-8 0 0,9-8 58 0 0,-1-1-1 0 0,0 0 0 0 0,-1-1 0 0 0,-1 0 0 0 0,0-1 0 0 0,0-1 0 0 0,-2 0 0 0 0,5-9-57 0 0,-10 17 16 0 0,35-53 30 0 0,-3-2 1 0 0,-2-1 0 0 0,-4-2 0 0 0,-2-1 0 0 0,-3-2 0 0 0,-3 0 0 0 0,-4-1-1 0 0,9-58-46 0 0,-28 127 1 0 0,4-21 92 0 0,-1 0-1 0 0,-2-1 0 0 0,0 1 1 0 0,-1-1-1 0 0,-1 1 0 0 0,-4-21-92 0 0,5 42 12 0 0,0 1 0 0 0,0-1 0 0 0,0 1-1 0 0,0-1 1 0 0,0 0 0 0 0,0 1 0 0 0,0-1 0 0 0,0 1-1 0 0,0-1 1 0 0,-1 1 0 0 0,1-1 0 0 0,0 0 0 0 0,0 1 0 0 0,0-1-1 0 0,-1 1 1 0 0,1-1 0 0 0,0 1 0 0 0,-1-1 0 0 0,1 1-1 0 0,-1 0 1 0 0,1-1 0 0 0,0 1 0 0 0,-1-1 0 0 0,1 1 0 0 0,-1 0-1 0 0,1-1 1 0 0,-1 1 0 0 0,1 0 0 0 0,-1 0 0 0 0,1-1-1 0 0,-1 1 1 0 0,1 0 0 0 0,-1 0 0 0 0,0 0 0 0 0,1 0 0 0 0,-1-1-1 0 0,1 1 1 0 0,-1 0 0 0 0,0 0 0 0 0,1 0 0 0 0,-1 0-1 0 0,1 0 1 0 0,-1 1 0 0 0,1-1 0 0 0,-1 0 0 0 0,0 0 0 0 0,1 0-1 0 0,-1 0 1 0 0,1 1 0 0 0,-1-1 0 0 0,1 0 0 0 0,-1 1-1 0 0,1-1 1 0 0,-1 0 0 0 0,1 1 0 0 0,-1-1 0 0 0,1 0 0 0 0,0 1-1 0 0,-1-1 1 0 0,1 1 0 0 0,0-1 0 0 0,-1 1 0 0 0,1-1-1 0 0,0 1 1 0 0,-1-1 0 0 0,1 1 0 0 0,0 0-12 0 0,-25 39 34 0 0,24-39-38 0 0,-13 31 47 0 0,1 0 1 0 0,2 0 0 0 0,2 1 0 0 0,1 0-1 0 0,1 1 1 0 0,2 0 0 0 0,1 0 0 0 0,2 0-1 0 0,1 0 1 0 0,4 34-44 0 0,1-33 98 0 0,2 1-1 0 0,2-1 1 0 0,1 0-1 0 0,2 0 1 0 0,1-2-1 0 0,1 1 1 0 0,19 30-98 0 0,14 41 217 0 0,16 15 187 0 0,-49-110 403 0 0,-12-32-4734 0 0,-1 11-2413 0 0,0 3-5994 0 0</inkml:trace>
  <inkml:trace contextRef="#ctx0" brushRef="#br0" timeOffset="-27013.945">1795 482 8506 0 0,'0'0'1984'0'0,"0"0"-346"0"0,0 0-43 0 0,0 0 101 0 0,0 0-14 0 0,0 0-220 0 0,0 0-355 0 0,0 0-313 0 0,0 0-176 0 0,0 0-75 0 0,0 0-30 0 0,0 0-15 0 0,-8-4-12 0 0,-22-11-12 0 0,27 14-366 0 0,0 0 1 0 0,0 0-1 0 0,0 1 1 0 0,0-1-1 0 0,0 1 1 0 0,0 0-1 0 0,0 0 1 0 0,0 0-1 0 0,0 0 1 0 0,0 0-1 0 0,-1 1 1 0 0,1-1 0 0 0,0 1-1 0 0,1 0 1 0 0,-1 0-1 0 0,0 0 1 0 0,0 0-1 0 0,0 0 1 0 0,1 1-1 0 0,-1-1 1 0 0,-2 3-109 0 0,-7 2 271 0 0,-82 70 890 0 0,93-75-1157 0 0,-1 1 0 0 0,1-1 0 0 0,-1 0 0 0 0,1 0 0 0 0,0 1 0 0 0,-1-1 0 0 0,1 0 0 0 0,0 1 0 0 0,0-1 0 0 0,0 1 0 0 0,0 0 0 0 0,0-1 0 0 0,0 1 0 0 0,1 0 0 0 0,-1 0 0 0 0,1-1 0 0 0,-1 1 0 0 0,1 0 0 0 0,-1 0 0 0 0,1 0 0 0 0,0 0 0 0 0,0 0 0 0 0,0-1 0 0 0,0 1 0 0 0,0 0 0 0 0,1 0 0 0 0,-1 0 0 0 0,0 0 0 0 0,1-1 0 0 0,-1 1 0 0 0,1 0 0 0 0,0 0 0 0 0,0-1 0 0 0,-1 1 0 0 0,1 0 0 0 0,0-1 0 0 0,1 1 0 0 0,-1-1 0 0 0,0 1-4 0 0,65 37 84 0 0,5-7 28 0 0,-64-28-76 0 0,-1 1 1 0 0,1 0-1 0 0,-1 0 0 0 0,0 1 0 0 0,-1-1 0 0 0,1 1 0 0 0,-1 1 1 0 0,0-1-1 0 0,0 1 0 0 0,-1 0 0 0 0,0 0 0 0 0,0 0 0 0 0,-1 1 1 0 0,0-1-1 0 0,0 1 0 0 0,-1 0 0 0 0,0-1 0 0 0,0 1 0 0 0,-1 0 1 0 0,0 1-1 0 0,0-1 0 0 0,-1 0 0 0 0,0 0 0 0 0,-1 0 0 0 0,0 3-36 0 0,-2-5 51 0 0,-1-1-1 0 0,0 1 0 0 0,0-1 1 0 0,0 0-1 0 0,0 0 1 0 0,-1 0-1 0 0,0-1 0 0 0,0 0 1 0 0,0 0-1 0 0,-1 0 0 0 0,1 0 1 0 0,-1-1-1 0 0,0 0 0 0 0,0 0 1 0 0,0-1-1 0 0,0 0 0 0 0,-1 0 1 0 0,1 0-1 0 0,-1-1 0 0 0,-1 1-50 0 0,-143 18 178 0 0,149-22-215 0 0,1 0 0 0 0,-1 0 0 0 0,1 0-1 0 0,0-1 1 0 0,0 1 0 0 0,0 0 0 0 0,0 0 0 0 0,0 0 0 0 0,0-1 0 0 0,0 1 0 0 0,1-1 0 0 0,-1 1 0 0 0,1 0 0 0 0,0-1 0 0 0,0 1 0 0 0,0-1 0 0 0,0 1 0 0 0,0-1 0 0 0,0 1 0 0 0,1-1 0 0 0,0-1 37 0 0,-1-1-163 0 0,14-47-2321 0 0,-4 37-1426 0 0,3 1-4307 0 0,-6 10-4059 0 0</inkml:trace>
  <inkml:trace contextRef="#ctx0" brushRef="#br0" timeOffset="-8478.578">4671 521 4329 0 0,'0'0'1636'0'0,"0"0"-19"0"0,0 0 156 0 0,0 0 268 0 0,0 0 53 0 0,0 0-207 0 0,0 0-318 0 0,0 0-382 0 0,0 0-256 0 0,0 0-175 0 0,0 0-132 0 0,0-4 1972 0 0,33 124-893 0 0,-14-73-1390 0 0,0 12-42 0 0,-9-25-195 0 0,1-1-1 0 0,2 1 1 0 0,2-2-1 0 0,0 0 1 0 0,2-1-1 0 0,2 0-75 0 0,46 46 99 0 0,-64-77-69 0 0,-1 1 1 0 0,1-1-1 0 0,-1 0 0 0 0,1 0 1 0 0,-1 0-1 0 0,1 0 0 0 0,0 0 1 0 0,-1 0-1 0 0,1-1 0 0 0,-1 1 1 0 0,1 0-1 0 0,-1 0 0 0 0,1 0 1 0 0,-1 0-1 0 0,1-1 1 0 0,-1 1-1 0 0,1 0 0 0 0,-1 0 1 0 0,1-1-1 0 0,-1 1 0 0 0,0 0 1 0 0,1-1-1 0 0,-1 1 0 0 0,1-1 1 0 0,-1 1-1 0 0,0 0 0 0 0,1-1 1 0 0,-1 1-1 0 0,0-1 1 0 0,0 1-1 0 0,1-1 0 0 0,-1 1 1 0 0,0-1-1 0 0,0 1 0 0 0,0-1 1 0 0,0 1-1 0 0,1-1 0 0 0,-1 1 1 0 0,0-1-1 0 0,0 0 0 0 0,0 1 1 0 0,0-1-1 0 0,0 1 1 0 0,0-1-1 0 0,-1 1 0 0 0,1-1 1 0 0,0 1-1 0 0,0-1 0 0 0,0 1 1 0 0,0-1-1 0 0,-1 0-30 0 0,1 0 48 0 0,11-102 705 0 0,-8 55-660 0 0,2 1 0 0 0,2-1-1 0 0,2 1 1 0 0,3 0 0 0 0,1 1-1 0 0,2 1 1 0 0,9-16-93 0 0,-22 57-57 0 0,5-12 159 0 0,-3 22-974 0 0,-5 55-1379 0 0,0-40-1220 0 0,0-2-3715 0 0,0-10-4931 0 0</inkml:trace>
  <inkml:trace contextRef="#ctx0" brushRef="#br0" timeOffset="-8093.798">5307 790 5161 0 0,'0'0'3079'0'0,"0"0"-653"0"0,0 0-445 0 0,0 0-142 0 0,0 0-119 0 0,0 0-149 0 0,0 0-229 0 0,0 0-225 0 0,0 0-198 0 0,33-9-185 0 0,102-29-129 0 0,-77 6 223 0 0,-54 26-670 0 0,1-1-2 0 0,-1 0 1 0 0,0-1-1 0 0,0 1 1 0 0,-1-1-1 0 0,1 0 1 0 0,-2 0-1 0 0,1 0 1 0 0,-1 0-1 0 0,0 0 1 0 0,-1 0-1 0 0,0-1 1 0 0,0 1-1 0 0,-1-1 1 0 0,0-2-157 0 0,-2 7 18 0 0,1-1 0 0 0,-1 1 0 0 0,0 0 0 0 0,0 0 0 0 0,-1 0 0 0 0,1 0 0 0 0,-1 0 0 0 0,0 0-1 0 0,0 1 1 0 0,0 0 0 0 0,0-1 0 0 0,-1 1 0 0 0,1 0 0 0 0,-1 0 0 0 0,0 1 0 0 0,0-1 0 0 0,0 1 0 0 0,0 0 0 0 0,0 0 0 0 0,0 0 0 0 0,0 1 0 0 0,-1-1 0 0 0,1 1 0 0 0,-1 0 0 0 0,1 0 0 0 0,-1 1 0 0 0,0-1 0 0 0,1 1 0 0 0,-1 0 0 0 0,1 0 0 0 0,-1 1 0 0 0,-3 0-18 0 0,-3 1-14 0 0,-1 1 0 0 0,1 0 0 0 0,1 1 0 0 0,-1 0 1 0 0,0 1-1 0 0,1 0 0 0 0,0 0 0 0 0,0 1 0 0 0,1 0 0 0 0,-1 1 1 0 0,1 0-1 0 0,1 1 0 0 0,-1 0 0 0 0,2 0 0 0 0,-1 1 0 0 0,1-1 1 0 0,0 2-1 0 0,1-1 0 0 0,0 1 0 0 0,0 0 0 0 0,1 0 1 0 0,-1 4 13 0 0,1-6-5 0 0,1-1 0 0 0,1 1 0 0 0,-1 0 0 0 0,1 0 0 0 0,1 0 0 0 0,-1 0 1 0 0,1 1-1 0 0,1-1 0 0 0,-1 0 0 0 0,2 1 0 0 0,-1-1 0 0 0,1 1 1 0 0,0 0-1 0 0,1-1 0 0 0,0 1 0 0 0,0-1 0 0 0,1 0 0 0 0,0 1 0 0 0,1-1 1 0 0,-1 0-1 0 0,2 0 0 0 0,-1 0 0 0 0,1-1 0 0 0,0 1 0 0 0,1-1 0 0 0,-1 0 1 0 0,2 0-1 0 0,-1 0 0 0 0,1-1 0 0 0,0 0 0 0 0,0 0 0 0 0,0 0 1 0 0,3 0 4 0 0,12 4 17 0 0,1-1 1 0 0,-1-1 0 0 0,2-1 0 0 0,-1-1-1 0 0,1-1 1 0 0,0-1 0 0 0,0-1 0 0 0,0-1 0 0 0,0-1-1 0 0,1-1 1 0 0,-1-1 0 0 0,15-3-18 0 0,-17 2-7 0 0,-1 0 1 0 0,1-1-1 0 0,-1-1 0 0 0,0-1 1 0 0,0-1-1 0 0,0-1 0 0 0,-1 0 1 0 0,0-2-1 0 0,8-5 7 0 0,38-49-9530 0 0,-60 55-2098 0 0</inkml:trace>
  <inkml:trace contextRef="#ctx0" brushRef="#br0" timeOffset="-7760.287">6322 528 11466 0 0,'0'0'2284'0'0,"0"0"-503"0"0,0 0-262 0 0,0 0-113 0 0,0 0-103 0 0,0 0-200 0 0,0 0-228 0 0,0 0-202 0 0,0 0-118 0 0,0 0-56 0 0,0 0-34 0 0,0 0-27 0 0,-36 15-41 0 0,-113 44-56 0 0,80-17 67 0 0,59-31-308 0 0,5-6-86 0 0,-1 0-1 0 0,1 0 0 0 0,0 1 0 0 0,0 0 0 0 0,1 0 1 0 0,0 0-1 0 0,0 0 0 0 0,0 1 0 0 0,1 0 1 0 0,0 0-1 0 0,0 0 0 0 0,1 0 0 0 0,0 0 0 0 0,0 0 1 0 0,0 0-1 0 0,1 1 0 0 0,0-1 0 0 0,1 1 0 0 0,0-1 1 0 0,0 1-1 0 0,0-1 0 0 0,1 1 0 0 0,0-1 0 0 0,1 0 1 0 0,-1 1-1 0 0,1-1 0 0 0,1 0 0 0 0,-1 0 0 0 0,1 0 1 0 0,1-1-1 0 0,-1 1 0 0 0,1-1 0 0 0,0 1 0 0 0,1-1 1 0 0,-1 0-1 0 0,1-1 0 0 0,0 1 0 0 0,1-1 1 0 0,-1 0-1 0 0,1 0 0 0 0,2 0-13 0 0,11 3 8 0 0,2-2 0 0 0,-1 0 0 0 0,1-1 0 0 0,-1 0 0 0 0,1-2 0 0 0,1-1 0 0 0,-1-1 0 0 0,0 0 0 0 0,12-2-8 0 0,-25 0-103 0 0,0 0 0 0 0,0 0 0 0 0,0 0 0 0 0,0-1 0 0 0,0-1 0 0 0,0 1 0 0 0,-1-1 0 0 0,1-1 0 0 0,-1 1 0 0 0,1-1 0 0 0,-1 0 0 0 0,-1-1 0 0 0,1 0 0 0 0,4-4 103 0 0,51-50-6868 0 0,-48 43 169 0 0,-6 0-4519 0 0</inkml:trace>
  <inkml:trace contextRef="#ctx0" brushRef="#br0" timeOffset="-7473.584">6757 255 12155 0 0,'0'0'2635'0'0,"0"0"-648"0"0,0 0-495 0 0,0 0-191 0 0,0 0-127 0 0,0 0-140 0 0,0 0-83 0 0,0 0-67 0 0,0 0-45 0 0,0 0-39 0 0,0 0-120 0 0,0 0-108 0 0,0 0-88 0 0,7 31-83 0 0,20 99-36 0 0,-24-21 204 0 0,-3-105-543 0 0,-2 40 133 0 0,2 0-1 0 0,2 1 1 0 0,2-1 0 0 0,1 0-1 0 0,5 8-158 0 0,-6-32 8 0 0,0-1 0 0 0,2 1 1 0 0,1-1-1 0 0,0 0 0 0 0,1-1 0 0 0,1 0 0 0 0,1 0 0 0 0,0-1 0 0 0,2 0 0 0 0,0-1 0 0 0,0 0 1 0 0,8 5-9 0 0,-14-15-36 0 0,49 24-557 0 0,-48-63-1466 0 0,-14-10-2543 0 0,-3 16-3944 0 0,4 18-3154 0 0</inkml:trace>
  <inkml:trace contextRef="#ctx0" brushRef="#br0" timeOffset="-7222.23">6578 683 12699 0 0,'0'0'1883'0'0,"0"0"-431"0"0,0 0-70 0 0,0 0 38 0 0,0 0-80 0 0,0 0-158 0 0,0 0-170 0 0,37 1-121 0 0,115 7-102 0 0,-6-6 833 0 0,-20-4-831 0 0,-64 1-2198 0 0,0 0-4804 0 0,-52 1-2808 0 0</inkml:trace>
  <inkml:trace contextRef="#ctx0" brushRef="#br0" timeOffset="-6972.807">7462 648 9570 0 0,'0'0'2809'0'0,"0"0"-741"0"0,0 0-342 0 0,0 0-154 0 0,0 0-168 0 0,0 0-242 0 0,0 0-310 0 0,0 0-190 0 0,0 0-153 0 0,0 0-91 0 0,0 0-54 0 0,0 0-86 0 0,0 0-68 0 0,-17 22-57 0 0,-54 73-48 0 0,67-92-95 0 0,1 1-1 0 0,1 0 0 0 0,-1 0 1 0 0,1 0-1 0 0,-1 1 0 0 0,1-1 0 0 0,0 0 1 0 0,1 1-1 0 0,-1-1 0 0 0,1 1 0 0 0,0 0 1 0 0,0 0-1 0 0,0-1 0 0 0,1 1 0 0 0,0 0 1 0 0,0 0-1 0 0,0 4-9 0 0,1 5 22 0 0,-1-8 8 0 0,0-1-1 0 0,0 1 1 0 0,1-1-1 0 0,0 1 1 0 0,0-1-1 0 0,0 0 0 0 0,1 1 1 0 0,0-1-1 0 0,0 0 1 0 0,0 0-1 0 0,1 0 0 0 0,-1 0 1 0 0,1 0-1 0 0,0-1 1 0 0,1 1-1 0 0,-1-1 1 0 0,1 0-1 0 0,0 0 0 0 0,0 0 1 0 0,0 0-1 0 0,0-1 1 0 0,1 0-1 0 0,0 0 0 0 0,-1 0 1 0 0,1 0-1 0 0,0-1 1 0 0,0 1-1 0 0,0-2 1 0 0,1 1-1 0 0,-1 0 0 0 0,0-1 1 0 0,1 0-1 0 0,-1 0 1 0 0,4 0-30 0 0,-4-1 93 0 0,1 0 0 0 0,-1 0 1 0 0,0 0-1 0 0,1 0 0 0 0,-1-1 1 0 0,0 0-1 0 0,0 0 0 0 0,0 0 0 0 0,0-1 1 0 0,0 0-1 0 0,0 0 0 0 0,0 0 1 0 0,0-1-1 0 0,0 1 0 0 0,-1-1 1 0 0,0 0-1 0 0,1 0 0 0 0,-1-1 0 0 0,0 1 1 0 0,-1-1-1 0 0,1 0 0 0 0,-1 0 1 0 0,1 0-1 0 0,-1-1 0 0 0,0 1 1 0 0,-1-1-1 0 0,2-2-93 0 0,2-9 80 0 0,-1 0 0 0 0,0-1 0 0 0,-1 1 0 0 0,-1-1 0 0 0,-1 0 0 0 0,0 0 0 0 0,-2 1 0 0 0,1-1 0 0 0,-2 0 0 0 0,0 0 0 0 0,-3-7-80 0 0,2 11-18 0 0,-1 0-1 0 0,0 0 0 0 0,-1 1 1 0 0,-1-1-1 0 0,0 1 1 0 0,0 0-1 0 0,-2 1 1 0 0,1-1-1 0 0,-1 1 1 0 0,-5-5 18 0 0,10 14-103 0 0,1-1 1 0 0,-1 1-1 0 0,0 0 0 0 0,0 0 1 0 0,0 1-1 0 0,-1-1 1 0 0,1 0-1 0 0,0 1 0 0 0,-1-1 1 0 0,1 1-1 0 0,-1 0 1 0 0,1 0-1 0 0,-1 0 0 0 0,1 0 1 0 0,-1 0-1 0 0,0 1 0 0 0,0-1 1 0 0,1 1-1 0 0,-1-1 1 0 0,0 1-1 0 0,0 0 0 0 0,1 0 1 0 0,-1 0-1 0 0,0 1 1 0 0,0-1-1 0 0,0 1 0 0 0,1 0 1 0 0,-1-1-1 0 0,0 1 1 0 0,1 0-1 0 0,-1 0 0 0 0,1 1 1 0 0,-1-1-1 0 0,1 1 1 0 0,0-1-1 0 0,0 1 0 0 0,-1 0 1 0 0,1-1-1 0 0,0 1 1 0 0,0 0-1 0 0,1 1 0 0 0,-1-1 1 0 0,0 0-1 0 0,1 0 1 0 0,-1 2 102 0 0,-13 18-3597 0 0,6-6-3642 0 0,1-1-4829 0 0</inkml:trace>
  <inkml:trace contextRef="#ctx0" brushRef="#br0" timeOffset="-6672.386">7921 1049 14123 0 0,'0'0'2770'0'0,"0"0"-1078"0"0,0 0-350 0 0,0 0 41 0 0,0 0-37 0 0,0 0-162 0 0,0 0-213 0 0,0 0-197 0 0,0 0-123 0 0,0 0-69 0 0,0 0-67 0 0,0 0-57 0 0,0 0-50 0 0,-9-25-74 0 0,-26-79-64 0 0,25 28 105 0 0,9 66-346 0 0,0 0 0 0 0,0 0-1 0 0,1-1 1 0 0,1 1 0 0 0,0 0-1 0 0,0 0 1 0 0,1-1 0 0 0,0 1 0 0 0,1 0-1 0 0,0 1 1 0 0,1-1 0 0 0,0 0-1 0 0,0 1 1 0 0,1 0 0 0 0,0 0-1 0 0,1 0 1 0 0,0 1 0 0 0,0 0-1 0 0,1 0 1 0 0,0 0 0 0 0,0 1 0 0 0,0 0-1 0 0,1 1 1 0 0,1-1 0 0 0,-1 2-1 0 0,1-1 1 0 0,6-3-29 0 0,-10 8-48 0 0,0-1 0 0 0,0 1 0 0 0,0 0 0 0 0,0 0 0 0 0,0 1 0 0 0,0-1 1 0 0,0 1-1 0 0,0 0 0 0 0,0 0 0 0 0,0 1 0 0 0,0 0 0 0 0,0-1 0 0 0,0 2 0 0 0,0-1 0 0 0,0 1 0 0 0,-1-1 0 0 0,1 1 0 0 0,3 2 48 0 0,9 10-752 0 0,-8-8-1702 0 0,-1 1-5483 0 0,-4-3-4537 0 0</inkml:trace>
  <inkml:trace contextRef="#ctx0" brushRef="#br0" timeOffset="8267.135">252 1576 0 0 0,'0'0'906'0'0,"0"0"691"0"0,0 0 525 0 0,0 0 339 0 0,0 0 199 0 0,0 0-19 0 0,0 0-302 0 0,0 0-455 0 0,0 0-487 0 0,0 0-340 0 0,0 0-217 0 0,3-3-116 0 0,13-13-23 0 0,-12 12-21 0 0,-4 4-21 0 0,0 13 1617 0 0,-29 221-705 0 0,-9 124-931 0 0,-53 73-258 0 0,87-345-233 0 0,4-86-126 0 0,0 0 15 0 0,4-12 69 0 0,107-73 125 0 0,-94 78-243 0 0,-16 7 21 0 0,-1 0 0 0 0,0 0 6 0 0,0 0 6 0 0,0 0 0 0 0,0 0 22 0 0,0 0 12 0 0,0 0 8 0 0,0 0 7 0 0,0 0 1 0 0,0 0-5 0 0,0 0-19 0 0,-27 0-339 0 0,27 0 78 0 0,-3 2 351 0 0,2-1-9105 0 0,1-1-2747 0 0</inkml:trace>
  <inkml:trace contextRef="#ctx0" brushRef="#br0" timeOffset="8647.345">566 2274 11058 0 0,'0'0'2066'0'0,"0"0"-484"0"0,0 0-261 0 0,0 0 22 0 0,0 0-8 0 0,0 0-117 0 0,0 0-221 0 0,0 0-216 0 0,0 0-192 0 0,0 0-157 0 0,0 0-113 0 0,0 0-78 0 0,0 0-65 0 0,-30 27-54 0 0,-90 85-18 0 0,75-47 33 0 0,42-53-109 0 0,1-2-16 0 0,-1 1 0 0 0,2 0 0 0 0,-1 0 0 0 0,1 0-1 0 0,1 0 1 0 0,0 1 0 0 0,1-1 0 0 0,0 0 0 0 0,2 8-12 0 0,0-14 26 0 0,1-1 1 0 0,-1 1-1 0 0,1-1 1 0 0,0 0-1 0 0,0 0 0 0 0,0-1 1 0 0,0 1-1 0 0,1-1 1 0 0,0 0-1 0 0,-1 0 1 0 0,1-1-1 0 0,0 1 0 0 0,0-1 1 0 0,1 0-1 0 0,-1 0 1 0 0,0-1-1 0 0,1 0 1 0 0,-1 0-1 0 0,1 0 0 0 0,-1 0 1 0 0,1-1-1 0 0,-1 0 1 0 0,1 0-1 0 0,-1-1 1 0 0,1 1-1 0 0,-1-1 1 0 0,1 0-1 0 0,2-2-26 0 0,11-3 160 0 0,0-2 0 0 0,-1 0-1 0 0,0-1 1 0 0,0-1 0 0 0,-1 0 0 0 0,-1-1 0 0 0,0-1 0 0 0,0-1 0 0 0,-1 0-1 0 0,-1-1 1 0 0,0-1 0 0 0,-1 0 0 0 0,-1-1 0 0 0,5-7-160 0 0,-13 19 26 0 0,0-1 0 0 0,0 0 1 0 0,-1 0-1 0 0,1-1 0 0 0,-1 1 0 0 0,0-1 1 0 0,0 0-1 0 0,-1 0 0 0 0,0 0 1 0 0,0 0-1 0 0,0 0 0 0 0,-1 0 0 0 0,0 0 1 0 0,0-1-1 0 0,0 1 0 0 0,-1 0 1 0 0,0-1-1 0 0,0 1 0 0 0,-1-1 0 0 0,0 1 1 0 0,0 0-1 0 0,0 0 0 0 0,-1-1 1 0 0,0 1-1 0 0,0 0 0 0 0,0 0 0 0 0,-1 1 1 0 0,0-1-1 0 0,0 0 0 0 0,-1 1 1 0 0,0-1-27 0 0,-2 1-57 0 0,0 0 1 0 0,-1 1 0 0 0,0 0 0 0 0,0 0 0 0 0,0 0 0 0 0,-1 1 0 0 0,1 0 0 0 0,-1 0 0 0 0,0 1-1 0 0,0 0 1 0 0,0 0 0 0 0,0 1 0 0 0,-3 0 56 0 0,-27-2-2516 0 0,0 3-3407 0 0,32 0 4657 0 0,-13 0-11055 0 0</inkml:trace>
  <inkml:trace contextRef="#ctx0" brushRef="#br0" timeOffset="8930.112">9 2012 11538 0 0,'0'0'2396'0'0,"0"0"-648"0"0,0 0-334 0 0,0 0 5 0 0,0 0 24 0 0,0 0-98 0 0,0 0-235 0 0,0 0-235 0 0,0 0-181 0 0,0 0-133 0 0,0 0-104 0 0,0 0-113 0 0,0 0-87 0 0,-9-3 77 0 0,40 2 418 0 0,359-52 1091 0 0,-195 48-2940 0 0,-114 5-7933 0 0,-60 0-3644 0 0</inkml:trace>
  <inkml:trace contextRef="#ctx0" brushRef="#br0" timeOffset="15224.138">1983 2255 0 0 0,'0'0'940'0'0,"0"0"116"0"0,0 0 57 0 0,0 0 54 0 0,0 0 40 0 0,0 0 71 0 0,0 0-1 0 0,0 0-94 0 0,1-5-86 0 0,4-21 866 0 0,-5 26-1084 0 0,0 0-81 0 0,-13-8 1797 0 0,-38-8 164 0 0,35 12-2286 0 0,4 1-217 0 0,0 0 1 0 0,0 0 0 0 0,0 1 0 0 0,0 1 0 0 0,-1 0 0 0 0,1 1 0 0 0,0 0 0 0 0,0 1 0 0 0,-4 1-257 0 0,12-1 12 0 0,1 0 1 0 0,0 0-1 0 0,-1 0 1 0 0,1 1 0 0 0,0-1-1 0 0,0 1 1 0 0,0 0-1 0 0,0 0 1 0 0,0 0-1 0 0,1 0 1 0 0,-1 1-1 0 0,0-1 1 0 0,1 1 0 0 0,0 0-1 0 0,0-1 1 0 0,0 1-1 0 0,0 0 1 0 0,0 0-1 0 0,0 0 1 0 0,1 1-1 0 0,-1-1 1 0 0,1 0 0 0 0,0 1-1 0 0,0-1 1 0 0,0 0-1 0 0,1 1 1 0 0,-1-1-1 0 0,1 1 1 0 0,0-1-1 0 0,0 1 1 0 0,0-1 0 0 0,0 1-1 0 0,1 0 1 0 0,-1-1-1 0 0,1 0 1 0 0,1 3-13 0 0,1 1 3 0 0,1-1 0 0 0,0 1 0 0 0,0-1 0 0 0,0-1 0 0 0,1 1 0 0 0,0 0 1 0 0,0-1-1 0 0,1 0 0 0 0,-1 0 0 0 0,1-1 0 0 0,0 0 0 0 0,0 0 0 0 0,1 0 0 0 0,-1 0 0 0 0,2-1-3 0 0,61 40 111 0 0,29 41 25 0 0,-95-79-59 0 0,0 0 0 0 0,0 0-1 0 0,0 1 1 0 0,-1-1 0 0 0,0 1-1 0 0,0-1 1 0 0,0 1 0 0 0,-1 0-1 0 0,0-1 1 0 0,0 1 0 0 0,0 0-1 0 0,-1 0 1 0 0,1 0 0 0 0,-1 0-1 0 0,-1 0 1 0 0,0 1-77 0 0,-1-3 84 0 0,0 0 0 0 0,-1 0 0 0 0,0 0 0 0 0,0 0 0 0 0,0 0 0 0 0,-1 0 0 0 0,1-1 0 0 0,-1 0 0 0 0,0 0-1 0 0,0 0 1 0 0,0 0 0 0 0,0 0 0 0 0,0-1 0 0 0,-1 0 0 0 0,1 0 0 0 0,-1 0 0 0 0,1 0 0 0 0,-1-1 0 0 0,0 0-84 0 0,-2 2 59 0 0,-8 2-7 0 0,1-2 1 0 0,-1 0 0 0 0,1 0-1 0 0,-1-1 1 0 0,0-1 0 0 0,0-1-1 0 0,0 0 1 0 0,-5-1-53 0 0,-9 1 58 0 0,23-1-60 0 0,1 1 1 0 0,-1-1-1 0 0,1-1 1 0 0,-1 1-1 0 0,1-1 1 0 0,0 0 0 0 0,-1 0-1 0 0,1 0 1 0 0,0-1-1 0 0,0 0 1 0 0,1 0 0 0 0,-1 0-1 0 0,0 0 1 0 0,1-1-1 0 0,-4-3 2 0 0,7 5-70 0 0,0 0-1 0 0,0-1 0 0 0,0 1 1 0 0,1 0-1 0 0,-1 0 1 0 0,0 0-1 0 0,1 0 0 0 0,0-1 1 0 0,-1 1-1 0 0,1 0 1 0 0,0-1-1 0 0,0 1 0 0 0,0 0 1 0 0,1 0-1 0 0,-1-1 1 0 0,0 1-1 0 0,1 0 0 0 0,-1 0 1 0 0,1 0-1 0 0,0-1 1 0 0,0 1-1 0 0,0 0 0 0 0,0 0 1 0 0,0 0-1 0 0,0 0 0 0 0,1 1 1 0 0,-1-1-1 0 0,1 0 1 0 0,-1 0-1 0 0,1 1 0 0 0,0-1 1 0 0,-1 1-1 0 0,1 0 1 0 0,0-1-1 0 0,0 1 0 0 0,0 0 71 0 0,14-11-1978 0 0,-4 5-2544 0 0,0 3-6975 0 0</inkml:trace>
  <inkml:trace contextRef="#ctx0" brushRef="#br0" timeOffset="15763.621">2205 2482 6825 0 0,'0'0'809'0'0,"0"0"-95"0"0,0 0 279 0 0,0 0 284 0 0,0 0 102 0 0,0 0-70 0 0,0 0-185 0 0,0 0-207 0 0,0 0-158 0 0,0 0-125 0 0,0 0-34 0 0,0 0-36 0 0,0 0-20 0 0,34 2 3 0 0,104 8-36 0 0,-71-18 429 0 0,-61 6-809 0 0,1-1 0 0 0,-1 0 1 0 0,1 0-1 0 0,-1 0 0 0 0,0-1 1 0 0,0 0-1 0 0,-1 0 0 0 0,1 0 1 0 0,-1-1-1 0 0,0 0 0 0 0,0 0 1 0 0,0 0-1 0 0,-1-1 0 0 0,0 0 1 0 0,0 1-1 0 0,0-1 0 0 0,-1-1 1 0 0,1 1-1 0 0,-2 0 0 0 0,1-1 1 0 0,-1 0-1 0 0,0 1 0 0 0,0-1 1 0 0,-1 0-1 0 0,1-1-131 0 0,-3 6 25 0 0,1 0-1 0 0,0 0 1 0 0,-1 1-1 0 0,1-1 0 0 0,-1 0 1 0 0,1 1-1 0 0,-1-1 1 0 0,0 1-1 0 0,1-1 1 0 0,-1 1-1 0 0,0-1 1 0 0,0 1-1 0 0,0-1 1 0 0,-1 1-1 0 0,1 0 1 0 0,0 0-1 0 0,0-1 1 0 0,-1 1-1 0 0,1 0 1 0 0,0 0-1 0 0,-1 0 1 0 0,1 1-1 0 0,-1-1 1 0 0,0 0-1 0 0,1 1 1 0 0,-1-1-1 0 0,0 0 1 0 0,1 1-1 0 0,-1 0 1 0 0,0-1-1 0 0,1 1 0 0 0,-1 0 1 0 0,0 0-1 0 0,0 0 1 0 0,-1 0-25 0 0,-62 6-75 0 0,37 3 60 0 0,0 2 0 0 0,1 0 0 0 0,0 2 0 0 0,1 1 1 0 0,0 2-1 0 0,1 0 0 0 0,1 1 0 0 0,1 2 0 0 0,1 0 1 0 0,-11 12 14 0 0,30-29 9 0 0,0 0 0 0 0,0 0 0 0 0,1 0 1 0 0,-1 0-1 0 0,1 0 0 0 0,-1 0 1 0 0,1 1-1 0 0,0-1 0 0 0,-1 1 1 0 0,1 0-1 0 0,1 0 0 0 0,-1-1 0 0 0,0 1 1 0 0,1 1-1 0 0,-1-1 0 0 0,1 0 1 0 0,0 0-1 0 0,0 0 0 0 0,0 1 1 0 0,1-1-1 0 0,-1 0 0 0 0,1 1 0 0 0,0-1 1 0 0,0 0-1 0 0,0 1 0 0 0,0-1 1 0 0,0 1-1 0 0,1-1 0 0 0,-1 0 1 0 0,1 0-1 0 0,0 1 0 0 0,0-1 1 0 0,1 0-1 0 0,-1 0 0 0 0,0 0 0 0 0,1 0 1 0 0,0 0-1 0 0,0 0 0 0 0,0 0 1 0 0,0-1-1 0 0,2 3-9 0 0,16 8 119 0 0,1-1 0 0 0,0-1-1 0 0,1-1 1 0 0,0-1 0 0 0,1-1 0 0 0,-1-1 0 0 0,2 0-1 0 0,-1-2 1 0 0,1-1 0 0 0,-1-1 0 0 0,1-1 0 0 0,0-1-1 0 0,9-1-118 0 0,62-1 8 0 0,-77-18-1047 0 0,-13 1-6706 0 0,-5 18 7115 0 0,1-4-10867 0 0</inkml:trace>
  <inkml:trace contextRef="#ctx0" brushRef="#br0" timeOffset="16246.368">2843 2536 6945 0 0,'0'0'3225'0'0,"0"0"-1387"0"0,0 0-635 0 0,0 0-96 0 0,0 0 40 0 0,0 0 26 0 0,0 0-34 0 0,0 0-105 0 0,0 0-149 0 0,0 0-158 0 0,0 0-124 0 0,0 0-66 0 0,20-5-11 0 0,65-17 9 0 0,-74 19-318 0 0,0 0 0 0 0,0-1 1 0 0,-1 0-1 0 0,1-1 1 0 0,-1 0-1 0 0,0 0 1 0 0,-1-1-1 0 0,1-1 1 0 0,-1 0-1 0 0,0 0 1 0 0,4-5-218 0 0,2-1 193 0 0,-9 7-117 0 0,-1 0 0 0 0,1 0 0 0 0,-1 0 0 0 0,0-1 0 0 0,0 0 0 0 0,-1 0 0 0 0,0 0 0 0 0,0 0 0 0 0,-1-1 0 0 0,0 0 0 0 0,0 0 0 0 0,-1 1 0 0 0,0-1 0 0 0,0-1-1 0 0,-1 1 1 0 0,0 0 0 0 0,0-4-76 0 0,-2 9 4 0 0,-1-1 0 0 0,0 0-1 0 0,0 1 1 0 0,0 0 0 0 0,0 0 0 0 0,0-1-1 0 0,-1 1 1 0 0,0 1 0 0 0,1-1-1 0 0,-1 0 1 0 0,0 1 0 0 0,0-1 0 0 0,0 1-1 0 0,-1 0 1 0 0,1 0 0 0 0,-1 0-1 0 0,1 0 1 0 0,-1 1 0 0 0,1 0 0 0 0,-1-1-1 0 0,0 1 1 0 0,0 0 0 0 0,1 1-1 0 0,-1-1 1 0 0,0 1 0 0 0,0 0 0 0 0,0 0-1 0 0,-3 0-3 0 0,-6 0-20 0 0,0 1 0 0 0,0 0-1 0 0,-1 1 1 0 0,1 1-1 0 0,1 0 1 0 0,-1 1-1 0 0,0 0 1 0 0,1 0 0 0 0,0 2-1 0 0,0 0 1 0 0,0 0-1 0 0,1 1 1 0 0,0 0 0 0 0,0 1-1 0 0,1 0 1 0 0,0 1-1 0 0,0 0 1 0 0,1 0 0 0 0,0 1-1 0 0,1 0 1 0 0,0 1-1 0 0,1 0 1 0 0,-4 7 20 0 0,7-11 7 0 0,0 0 1 0 0,0 1-1 0 0,1-1 1 0 0,0 1-1 0 0,1 0 1 0 0,0 0-1 0 0,0 0 1 0 0,0 0-1 0 0,1 0 1 0 0,0 0-1 0 0,1 0 1 0 0,0 1-1 0 0,0-1 1 0 0,1 0-1 0 0,0 0 1 0 0,0 0-1 0 0,1 1 0 0 0,0-1 1 0 0,0-1-1 0 0,1 1 1 0 0,0 0-1 0 0,1-1 1 0 0,-1 1-1 0 0,2-1 1 0 0,-1 0-1 0 0,1 0 1 0 0,0-1-1 0 0,0 1 1 0 0,0-1-1 0 0,1 0 1 0 0,0-1-1 0 0,0 1 1 0 0,6 2-8 0 0,7 3 115 0 0,0-1 0 0 0,1 0 0 0 0,0-2 0 0 0,1 0 0 0 0,0-1 1 0 0,0-1-1 0 0,0-1 0 0 0,1-1 0 0 0,0-1 0 0 0,0-1 0 0 0,0-1 1 0 0,-1-1-1 0 0,1-1 0 0 0,0-1 0 0 0,0 0 0 0 0,0-2 0 0 0,11-4-115 0 0,-16 5 55 0 0,-1 0 0 0 0,0-1-1 0 0,1-2 1 0 0,-2 1 0 0 0,1-2-1 0 0,-1 0 1 0 0,13-8-55 0 0,-10-16-666 0 0,-17 15-4954 0 0,-1 13 4026 0 0,0-4-10822 0 0</inkml:trace>
  <inkml:trace contextRef="#ctx0" brushRef="#br0" timeOffset="17181.452">4359 1815 10914 0 0,'0'0'1734'0'0,"0"0"-455"0"0,0 0-188 0 0,0 0 129 0 0,0 0 171 0 0,0 0-1 0 0,0 0-223 0 0,0 0-325 0 0,0 0-277 0 0,0 0-173 0 0,0 0-76 0 0,0 20 1112 0 0,29 415 2782 0 0,-22-16-3610 0 0,-20-295-480 0 0,5-85-449 0 0,-2-51-2480 0 0,-2-8-2487 0 0,4 7-3541 0 0,5 8-2551 0 0</inkml:trace>
  <inkml:trace contextRef="#ctx0" brushRef="#br0" timeOffset="17430.221">4037 2436 7410 0 0,'0'0'3966'0'0,"0"0"-2091"0"0,0 0-1002 0 0,0 0-98 0 0,0 0 147 0 0,0 0 234 0 0,0 0 99 0 0,0 0-27 0 0,0 0-138 0 0,0 0-198 0 0,0 0-133 0 0,0 0-104 0 0,34-5-51 0 0,110-17-59 0 0,79-28 805 0 0,-58-12-1724 0 0,-140 39-1440 0 0,-19 13-1254 0 0,-2 1-3524 0 0,-4 1-4979 0 0</inkml:trace>
  <inkml:trace contextRef="#ctx0" brushRef="#br0" timeOffset="17817.125">4773 1966 10514 0 0,'0'0'1142'0'0,"0"0"-214"0"0,0 0 230 0 0,0 0 437 0 0,0 0 286 0 0,0 0-50 0 0,0 0-338 0 0,0 0-362 0 0,0 0-270 0 0,0 0-173 0 0,-3 38-66 0 0,-7 121-55 0 0,-2 232 1517 0 0,12-381-2073 0 0,0 0 0 0 0,0 0 0 0 0,1 0 0 0 0,0 0 0 0 0,0 0 0 0 0,1 0 0 0 0,1 0-1 0 0,0 0 1 0 0,0-1 0 0 0,1 0 0 0 0,0 1 0 0 0,0-1 0 0 0,1 0 0 0 0,0-1 0 0 0,2 2-11 0 0,-4-9 15 0 0,1 0 0 0 0,-1 0 1 0 0,1-1-1 0 0,0 1 0 0 0,-1-1 0 0 0,1 0 0 0 0,-1 0 0 0 0,1 0 0 0 0,0 0 1 0 0,-1-1-1 0 0,1 1 0 0 0,-1-1 0 0 0,1 0 0 0 0,-1 0 0 0 0,0 0 1 0 0,1-1-1 0 0,-1 1 0 0 0,0-1 0 0 0,0 0 0 0 0,0 0 0 0 0,0 0 1 0 0,0 0-1 0 0,0 0 0 0 0,0-1 0 0 0,-1 1 0 0 0,1-1 0 0 0,-1 0 0 0 0,0 0 1 0 0,0 0-1 0 0,0 0 0 0 0,1-1-15 0 0,10-9 18 0 0,4-2 20 0 0,-10 7-36 0 0,0 1-1 0 0,0-1 1 0 0,1 1-1 0 0,0 1 0 0 0,1-1 1 0 0,-1 1-1 0 0,1 1 1 0 0,0 0-1 0 0,1 0 1 0 0,-1 0-1 0 0,1 1 0 0 0,0 1 1 0 0,0 0-1 0 0,0 0 1 0 0,0 1-1 0 0,1 0 1 0 0,-1 1-1 0 0,1 0 0 0 0,5 1-1 0 0,-13 1 2 0 0,0 1 0 0 0,0-1-1 0 0,0 1 1 0 0,0 0 0 0 0,0 0-1 0 0,0 0 1 0 0,0 0-1 0 0,-1 0 1 0 0,1 1 0 0 0,-1-1-1 0 0,0 1 1 0 0,1 0-1 0 0,-1 0 1 0 0,-1 0 0 0 0,1 0-1 0 0,0 0 1 0 0,-1 0-1 0 0,1 0 1 0 0,-1 0 0 0 0,0 0-1 0 0,0 1 1 0 0,0-1 0 0 0,-1 1-1 0 0,1-1 1 0 0,-1 2-2 0 0,9 21 25 0 0,20 74-501 0 0,-8-96-3047 0 0,-8-8-5212 0 0,-11 0-3080 0 0</inkml:trace>
  <inkml:trace contextRef="#ctx0" brushRef="#br0" timeOffset="18586.617">5555 2440 9786 0 0,'0'0'2267'0'0,"0"0"-190"0"0,0 0-104 0 0,0 0-151 0 0,0 0-335 0 0,0 0-368 0 0,0 0-297 0 0,0 0-214 0 0,0 0-130 0 0,0 0-88 0 0,-29 34-90 0 0,-91 105-75 0 0,82-79 5 0 0,39-52-189 0 0,-1-5-20 0 0,1-1 1 0 0,0 1-1 0 0,0-1 1 0 0,0 1-1 0 0,1-1 0 0 0,-1 1 1 0 0,1-1-1 0 0,-1 0 1 0 0,1 0-1 0 0,0 0 0 0 0,-1 0 1 0 0,1 0-1 0 0,0 0 1 0 0,0 0-1 0 0,1 0 0 0 0,-1-1 1 0 0,0 1-1 0 0,1-1 1 0 0,-1 0-1 0 0,1 0 0 0 0,-1 0 1 0 0,1 0-1 0 0,-1 0 1 0 0,1 0-1 0 0,0 0 0 0 0,-1-1 1 0 0,1 0-1 0 0,0 1 1 0 0,0-1-1 0 0,-1 0 0 0 0,1 0 1 0 0,0-1-1 0 0,-1 1 1 0 0,1-1-1 0 0,0 1 0 0 0,-1-1 1 0 0,1 0-1 0 0,0 0 1 0 0,-1 0-1 0 0,1 0 0 0 0,-1 0 1 0 0,0-1-1 0 0,1 1 1 0 0,-1-1-1 0 0,2-1-21 0 0,162-105 561 0 0,-92 40-439 0 0,-72 70-128 0 0,-1-1 1 0 0,1 1-1 0 0,-1 0 1 0 0,1 0-1 0 0,-1 0 1 0 0,0-1 0 0 0,0 1-1 0 0,0 0 1 0 0,0 1-1 0 0,0-1 1 0 0,-1 0-1 0 0,1 0 1 0 0,0 0-1 0 0,-1 0 1 0 0,0 1-1 0 0,1-1 1 0 0,-1 0 0 0 0,0 0-1 0 0,0 1 1 0 0,0-1-1 0 0,-1 0 1 0 0,1 0-1 0 0,-1 1 1 0 0,1-1-1 0 0,-1 0 1 0 0,1 0-1 0 0,-2 2 6 0 0,2 27-55 0 0,3-27 46 0 0,0 0-1 0 0,0 0 0 0 0,0 0 1 0 0,0 0-1 0 0,0 0 1 0 0,1-1-1 0 0,-1 1 1 0 0,1-1-1 0 0,0 0 1 0 0,0 0-1 0 0,1-1 1 0 0,-1 1-1 0 0,0-1 1 0 0,1 0-1 0 0,0 0 1 0 0,-1 0-1 0 0,1-1 1 0 0,0 1-1 0 0,0-1 1 0 0,0 0-1 0 0,0-1 1 0 0,0 1-1 0 0,0-1 1 0 0,0 0-1 0 0,0 0 1 0 0,0-1-1 0 0,0 1 1 0 0,0-1-1 0 0,0 0 1 0 0,1-1 9 0 0,92-45 138 0 0,-69 28-46 0 0,-12 8-58 0 0,-1-1-1 0 0,-1-1 0 0 0,0 0 0 0 0,0-1 1 0 0,-2-1-1 0 0,1 0 0 0 0,-2-1 1 0 0,0 0-1 0 0,-1-1 0 0 0,-1 0 0 0 0,0-1 1 0 0,-2 0-1 0 0,0-1 0 0 0,-1 1 1 0 0,0-1-1 0 0,-2-1 0 0 0,0-2-33 0 0,7-35 26 0 0,-3-1 1 0 0,-3 0-1 0 0,-2-1 0 0 0,-2 0 1 0 0,-4-14-27 0 0,2 64 25 0 0,-1 0 0 0 0,1 0-1 0 0,-1 0 1 0 0,-1 0 0 0 0,0 0 0 0 0,0 0 0 0 0,-1 0 0 0 0,0 1 0 0 0,0-1-1 0 0,-1 1 1 0 0,-4-7-25 0 0,8 15 9 0 0,-1 0 0 0 0,0 0 0 0 0,0 0 0 0 0,0 0 0 0 0,1 1 0 0 0,-1-1 0 0 0,0 0 0 0 0,0 0 0 0 0,1 0 0 0 0,-1 1 0 0 0,0-1 0 0 0,1 0 0 0 0,-1 1 0 0 0,0-1 0 0 0,0 0 0 0 0,1 1 0 0 0,-1-1 0 0 0,1 1 0 0 0,-1-1 0 0 0,0 1 0 0 0,1 0-1 0 0,-1-1 1 0 0,1 1 0 0 0,0-1 0 0 0,-1 1 0 0 0,1 0 0 0 0,-1 0 0 0 0,1-1 0 0 0,0 1 0 0 0,-1 0 0 0 0,1-1 0 0 0,0 1 0 0 0,0 0 0 0 0,0 0 0 0 0,0 0 0 0 0,0-1 0 0 0,0 1 0 0 0,0 0 0 0 0,0 0 0 0 0,0 0-9 0 0,0 0 20 0 0,-11 27 15 0 0,1 1 1 0 0,2 0-1 0 0,1 1 1 0 0,2 0-1 0 0,1 0 1 0 0,1 0-1 0 0,1 7-35 0 0,2-14 30 0 0,-1 20 152 0 0,2 1 1 0 0,2-1 0 0 0,2 0-1 0 0,5 19-182 0 0,57 227 538 0 0,-50-201-560 0 0,-17-87 13 0 0,0-1 0 0 0,0 0-1 0 0,0 0 17 0 0,0 0-14 0 0,0 0-17 0 0,-35 4-937 0 0,-10-20-3456 0 0,21-6-5267 0 0,18 17-1497 0 0</inkml:trace>
  <inkml:trace contextRef="#ctx0" brushRef="#br0" timeOffset="18834.262">5806 2247 14179 0 0,'0'0'2358'0'0,"0"0"-846"0"0,0 0-596 0 0,0 0-122 0 0,0 0 165 0 0,0 0 216 0 0,0 0 94 0 0,0 0-60 0 0,0 0-183 0 0,0 0-184 0 0,0 0-137 0 0,0 0-88 0 0,35 7-81 0 0,112 21-74 0 0,13-21 581 0 0,49-6-436 0 0,-172 8-455 0 0,-9-1-2165 0 0,-11-6-4245 0 0,-15-2-6318 0 0</inkml:trace>
  <inkml:trace contextRef="#ctx0" brushRef="#br0" timeOffset="20901.568">6717 2578 5561 0 0,'0'0'2093'0'0,"0"0"-365"0"0,0 0-72 0 0,0 0 19 0 0,0 0-26 0 0,0 0-165 0 0,0 0-330 0 0,0 0-345 0 0,0 0-247 0 0,0 0-101 0 0,0 0 58 0 0,1 3 142 0 0,0 7-399 0 0,-1 0-1 0 0,0 1 0 0 0,0-1 0 0 0,-1 0 0 0 0,0 0 1 0 0,-1 1-1 0 0,0-1 0 0 0,0 0 0 0 0,-1 0 1 0 0,-1-1-1 0 0,0 1 0 0 0,0-1 0 0 0,-1 0 1 0 0,0 0-1 0 0,0 0 0 0 0,-1 0 0 0 0,-7 7-261 0 0,-140 157 338 0 0,80-108-2112 0 0,70-64 1094 0 0,2-1-2959 0 0,1 0-3701 0 0,0 0-4018 0 0</inkml:trace>
  <inkml:trace contextRef="#ctx0" brushRef="#br0" timeOffset="24665.591">7551 1854 5681 0 0,'0'0'2407'0'0,"0"0"-545"0"0,0 0-338 0 0,0 0 75 0 0,0 0 179 0 0,0 0-4 0 0,0 0-236 0 0,0 0-364 0 0,0 0-348 0 0,0 0-289 0 0,0 0-184 0 0,2-2-75 0 0,-2 2-247 0 0,0-1 0 0 0,1 1 1 0 0,-1 0-1 0 0,0 0 0 0 0,1-1 0 0 0,-1 1 0 0 0,0 0 0 0 0,1 0 0 0 0,-1-1 0 0 0,0 1 1 0 0,1 0-1 0 0,-1 0 0 0 0,1 0 0 0 0,-1 0 0 0 0,0 0 0 0 0,1 0 0 0 0,-1 0 0 0 0,1 0 0 0 0,-1 0 1 0 0,0 0-1 0 0,1 0 0 0 0,-1 0 0 0 0,1 0 0 0 0,-1 0 0 0 0,0 0 0 0 0,1 0 0 0 0,-1 0 0 0 0,1 0 1 0 0,-1 0-1 0 0,0 1 0 0 0,1-1 0 0 0,-1 0 0 0 0,0 0 0 0 0,1 1 0 0 0,-1-1 0 0 0,0 0 1 0 0,1 0-1 0 0,-1 1 0 0 0,0-1 0 0 0,1 0 0 0 0,-1 1 0 0 0,0-1 0 0 0,0 0 0 0 0,0 1 0 0 0,1-1 1 0 0,-1 0-1 0 0,0 1 0 0 0,0-1 0 0 0,0 1 0 0 0,0-1 0 0 0,0 0 0 0 0,0 1 0 0 0,0-1 1 0 0,0 1-1 0 0,0-1 0 0 0,0 1 0 0 0,0-1 0 0 0,0 0 0 0 0,0 1 0 0 0,0-1 0 0 0,0 1 0 0 0,0-1 1 0 0,0 0-1 0 0,0 1 0 0 0,-1-1-31 0 0,8 16 364 0 0,5 14-25 0 0,-2 1 1 0 0,0 0-1 0 0,-2 1 0 0 0,-2 0 0 0 0,0 1 0 0 0,-2-1 0 0 0,-2 1 0 0 0,-1 1-339 0 0,2 29 118 0 0,-3-1-1 0 0,-2 1 1 0 0,-3 0 0 0 0,-4 9-118 0 0,-37 175 165 0 0,84-347 494 0 0,-20 76-654 0 0,1 0 1 0 0,2 2-1 0 0,0 0 0 0 0,1 1 1 0 0,0 1-1 0 0,2 1 0 0 0,11-6-5 0 0,-26 19 1 0 0,0 0 1 0 0,1 1-1 0 0,0 0 0 0 0,0 0 0 0 0,0 1 0 0 0,0 1 0 0 0,1-1 1 0 0,-1 2-1 0 0,1-1 0 0 0,0 2 0 0 0,0-1 0 0 0,0 1 0 0 0,-1 1 0 0 0,1 0 1 0 0,7 1-2 0 0,-14 2 9 0 0,0 0-1 0 0,0 0 1 0 0,0 0 0 0 0,0 0 0 0 0,0 1 0 0 0,0 0 0 0 0,-1 0 0 0 0,0 0 0 0 0,0 0 0 0 0,0 0 0 0 0,0 1 0 0 0,-1-1-1 0 0,0 1 1 0 0,0-1 0 0 0,0 1 0 0 0,0 0 0 0 0,-1 0 0 0 0,1 0 0 0 0,-1 0 0 0 0,-1 0 0 0 0,1 0 0 0 0,-1 1-1 0 0,0-1 1 0 0,0 0 0 0 0,0 2-9 0 0,0 1 26 0 0,0-1-1 0 0,-1 0 1 0 0,0 1-1 0 0,0-1 1 0 0,-1 0-1 0 0,1 0 1 0 0,-2 0-1 0 0,1 0 1 0 0,-1 0-1 0 0,0 0 1 0 0,0-1-1 0 0,-1 1 0 0 0,0-1 1 0 0,0 0-1 0 0,0 0 1 0 0,-1 0-1 0 0,0-1 1 0 0,0 1-1 0 0,0-1 1 0 0,-5 3-26 0 0,-10 10 16 0 0,-1-1 1 0 0,-1-1 0 0 0,0-1-1 0 0,-2-1 1 0 0,1-1 0 0 0,-2-1-1 0 0,0-1 1 0 0,0-1 0 0 0,-1-1-1 0 0,-22 4-16 0 0,-45-9-302 0 0,91-4 243 0 0,1 0 1 0 0,-1-1 0 0 0,1 1-1 0 0,-1-1 1 0 0,1 1-1 0 0,-1-1 1 0 0,1 0-1 0 0,0 1 1 0 0,-1-1 0 0 0,1 0-1 0 0,0 0 1 0 0,0 0-1 0 0,-1 0 1 0 0,1 0 0 0 0,0 0-1 0 0,0-1 1 0 0,0 1-1 0 0,0 0 1 0 0,0 0 0 0 0,1-1-1 0 0,-1 1 1 0 0,0-1-1 0 0,1 1 1 0 0,-1-1 0 0 0,1 1-1 0 0,-1-1 1 0 0,1 1-1 0 0,0-1 1 0 0,-1 1 0 0 0,1-1-1 0 0,0 1 1 0 0,0-1-1 0 0,0 1 1 0 0,0-1 0 0 0,1 0-1 0 0,-1 1 1 0 0,0-1-1 0 0,1 1 1 0 0,-1-1 0 0 0,1 1 58 0 0,25-57-6170 0 0,-12 43-1012 0 0,-2 6-4755 0 0</inkml:trace>
  <inkml:trace contextRef="#ctx0" brushRef="#br0" timeOffset="25335.292">8193 2366 14331 0 0,'0'0'2007'0'0,"0"0"-741"0"0,0 0-421 0 0,0 0-26 0 0,0 0 77 0 0,0 0 29 0 0,0 0-101 0 0,0 0-160 0 0,0 0-164 0 0,0 0-133 0 0,0 0-63 0 0,0 0-14 0 0,0 0 8 0 0,0 7 10 0 0,3 225 1059 0 0,-3-230-1360 0 0,-1 0 0 0 0,1 0 0 0 0,0 0 0 0 0,0 0 0 0 0,0 0 0 0 0,0 0 0 0 0,0 0 0 0 0,0 0 0 0 0,0 0 0 0 0,1 0 0 0 0,-1 0 0 0 0,1 0 1 0 0,-1 0-1 0 0,1 0 0 0 0,0 0 0 0 0,0 0 0 0 0,0 0 0 0 0,0 0 0 0 0,0 0 0 0 0,0-1 0 0 0,0 1 0 0 0,1 0 0 0 0,-1-1 0 0 0,1 1 0 0 0,-1-1 0 0 0,1 0 0 0 0,0 1 0 0 0,-1-1 0 0 0,1 0 0 0 0,0 0 0 0 0,0 0 0 0 0,0 0 0 0 0,0-1 1 0 0,0 1-1 0 0,0 0 0 0 0,0-1 0 0 0,0 1 0 0 0,0-1 0 0 0,0 0 0 0 0,0 0 0 0 0,0 1 0 0 0,0-1 0 0 0,0-1 0 0 0,0 1 0 0 0,0 0 0 0 0,0 0 0 0 0,0-1 0 0 0,0 0 0 0 0,2 0-7 0 0,65-83 880 0 0,66-131-339 0 0,-135 214-542 0 0,1 0 1 0 0,0 0 0 0 0,-1 0-1 0 0,1 0 1 0 0,-1 1-1 0 0,1-1 1 0 0,0 0 0 0 0,0 0-1 0 0,0 0 1 0 0,-1 1 0 0 0,1-1-1 0 0,0 1 1 0 0,0-1 0 0 0,0 0-1 0 0,0 1 1 0 0,0 0 0 0 0,0-1-1 0 0,0 1 1 0 0,0-1-1 0 0,0 1 1 0 0,0 0 0 0 0,1 0-1 0 0,-1 0 1 0 0,0 0 0 0 0,0 0-1 0 0,0 0 1 0 0,0 0 0 0 0,0 0-1 0 0,0 0 1 0 0,0 0 0 0 0,0 1-1 0 0,0-1 1 0 0,1 0 0 0 0,-1 1-1 0 0,0-1 1 0 0,0 1-1 0 0,-1-1 1 0 0,1 1 0 0 0,0-1-1 0 0,0 1 1 0 0,0 0 0 0 0,0-1-1 0 0,0 1 1 0 0,-1 0 0 0 0,1 0-1 0 0,0 0 1 0 0,0 0 0 0 0,-1-1-1 0 0,1 1 1 0 0,-1 0-1 0 0,1 0 1 0 0,-1 0 0 0 0,1 0 0 0 0,26 59 47 0 0,-12-5-13 0 0,-2 0 0 0 0,-2 1 1 0 0,-3 0-1 0 0,-3 1 1 0 0,-2 11-35 0 0,-1-47 6 0 0,-1 0 1 0 0,-1 1-1 0 0,-2-1 0 0 0,0 1 1 0 0,-1-1-1 0 0,0 0 1 0 0,-2 0-1 0 0,-1 0 1 0 0,-1-1-1 0 0,0 1 1 0 0,-2-2-1 0 0,0 1 1 0 0,-9 12-7 0 0,10-19 23 0 0,0-2 0 0 0,-1 1 0 0 0,0-1 0 0 0,-1 0 0 0 0,0-1 0 0 0,-1 0 0 0 0,0-1 0 0 0,0 0 0 0 0,-1-1 0 0 0,0 0 0 0 0,-1-1 0 0 0,0 0 0 0 0,0-1 0 0 0,-12 4-23 0 0,23-11 11 0 0,0 0 0 0 0,0 0 0 0 0,0 0 0 0 0,1-1-1 0 0,-1 1 1 0 0,0-1 0 0 0,1 1 0 0 0,-1-1-1 0 0,1 0 1 0 0,0 1 0 0 0,-1-1 0 0 0,1 0-1 0 0,0 0 1 0 0,0 0 0 0 0,0 0 0 0 0,1 0 0 0 0,-1 0-1 0 0,0 0 1 0 0,1 0 0 0 0,-1 0 0 0 0,1-1-1 0 0,0 1 1 0 0,-1 0 0 0 0,1 0 0 0 0,0 0 0 0 0,1 0-1 0 0,-1-1 1 0 0,0 1 0 0 0,1 0 0 0 0,-1 0-1 0 0,1 0 1 0 0,-1 0 0 0 0,1 0 0 0 0,0 0 0 0 0,0 0-1 0 0,0 0 1 0 0,1-1-11 0 0,6-16 7 0 0,1 1-1 0 0,0 0 0 0 0,1 0 1 0 0,1 1-1 0 0,1 1 0 0 0,1-1 1 0 0,13-13-7 0 0,-12 14-6 0 0,30-33-40 0 0,1 2 1 0 0,3 2 0 0 0,1 2-1 0 0,27-16 46 0 0,-21 31-1691 0 0,-52 35-3016 0 0,-3-6 2818 0 0,0 3-8293 0 0</inkml:trace>
  <inkml:trace contextRef="#ctx0" brushRef="#br0" timeOffset="27236.502">9514 1904 0 0 0,'0'0'1400'0'0,"0"0"233"0"0,0 0 224 0 0,0 0 126 0 0,0 0 87 0 0,0 0 12 0 0,0 0-124 0 0,9-3 1051 0 0,-6 3 2412 0 0,26 458-682 0 0,-40-292-4343 0 0,-33 68-26 0 0,33-180-622 0 0,13-97-1294 0 0,-1-7-2448 0 0,-4 17-6059 0 0,1 24-1020 0 0</inkml:trace>
  <inkml:trace contextRef="#ctx0" brushRef="#br0" timeOffset="27488.552">9183 2366 6729 0 0,'0'0'2940'0'0,"0"0"-1233"0"0,0 0-675 0 0,0 0-176 0 0,0 0 54 0 0,0 0-19 0 0,0 0-69 0 0,0 0 29 0 0,0 0 20 0 0,0 0 53 0 0,0 0-12 0 0,0 0-146 0 0,0 0-150 0 0,31 2-101 0 0,101 3-60 0 0,60-23 538 0 0,-64-2-1058 0 0,-43 5-3960 0 0,-68 11-1948 0 0,-7 0-5322 0 0</inkml:trace>
  <inkml:trace contextRef="#ctx0" brushRef="#br0" timeOffset="28305.377">10094 2285 11362 0 0,'0'0'1701'0'0,"0"0"-252"0"0,0 0-91 0 0,0 0 30 0 0,0 0-34 0 0,0 0-211 0 0,0 0-267 0 0,0 0-197 0 0,0 0-167 0 0,0 0-101 0 0,0 0-73 0 0,0 0-55 0 0,-34 21-41 0 0,-104 65-36 0 0,66-20 137 0 0,63-56-295 0 0,0-1 0 0 0,1 2 0 0 0,0-1 0 0 0,1 1 0 0 0,0 0 0 0 0,0 1 0 0 0,1-1 0 0 0,1 1 0 0 0,0 1 0 0 0,1-1 0 0 0,0 1 0 0 0,1-1 0 0 0,0 1 0 0 0,1 0 0 0 0,0 3-48 0 0,4-12 33 0 0,0 0 0 0 0,0-1 0 0 0,0 1 1 0 0,1-1-1 0 0,0 1 0 0 0,-1-1 0 0 0,1 0 0 0 0,0 0 0 0 0,1 0 0 0 0,-1 0 0 0 0,0-1 0 0 0,1 1 0 0 0,0-1 1 0 0,-1 0-1 0 0,1 0 0 0 0,0 0 0 0 0,0 0 0 0 0,0-1 0 0 0,0 0 0 0 0,0 0 0 0 0,0 0 0 0 0,1 0 0 0 0,-1 0 0 0 0,0-1 1 0 0,1 0-1 0 0,-1 0 0 0 0,0 0 0 0 0,0-1 0 0 0,1 1 0 0 0,-1-1 0 0 0,0 0 0 0 0,0 0 0 0 0,0 0 0 0 0,0-1 1 0 0,0 0-1 0 0,0 1 0 0 0,0-1 0 0 0,2-2-33 0 0,30-17 85 0 0,-1-2 0 0 0,-2-1 0 0 0,0-2 1 0 0,-2-1-1 0 0,-1-1 0 0 0,-1-2 0 0 0,-1 0 0 0 0,21-32-85 0 0,-49 62-17 0 0,0 0 1 0 0,0 1-1 0 0,1-1 0 0 0,-1 0 0 0 0,0 0 0 0 0,0 0 0 0 0,1 1 0 0 0,-1-1 0 0 0,0 0 0 0 0,1 0 0 0 0,-1 0 1 0 0,0 0-1 0 0,0 1 0 0 0,1-1 0 0 0,-1 0 0 0 0,0 0 0 0 0,1 0 0 0 0,-1 0 0 0 0,0 0 0 0 0,1 0 1 0 0,-1 0-1 0 0,0 0 0 0 0,1 0 0 0 0,-1 0 0 0 0,0 0 0 0 0,1 0 0 0 0,-1 0 0 0 0,0 0 0 0 0,1 0 0 0 0,-1-1 1 0 0,0 1-1 0 0,1 0 0 0 0,-1 0 17 0 0,-2 13 23 0 0,-11 49 42 0 0,10-54-71 0 0,1 1 1 0 0,-1 0-1 0 0,1 0 0 0 0,1-1 0 0 0,0 1 0 0 0,0 0 0 0 0,0 0 0 0 0,1 0 0 0 0,1 0 0 0 0,0 0 1 0 0,0 0-1 0 0,0 0 0 0 0,3 8 6 0 0,0-12-2 0 0,0 1 1 0 0,0-1 0 0 0,0-1-1 0 0,0 1 1 0 0,1-1-1 0 0,-1 1 1 0 0,1-1-1 0 0,0 0 1 0 0,1-1-1 0 0,-1 1 1 0 0,1-1 0 0 0,-1 0-1 0 0,1-1 1 0 0,0 1-1 0 0,0-1 1 0 0,0-1-1 0 0,0 1 1 0 0,1-1-1 0 0,-1 0 1 0 0,0 0 0 0 0,0 0-1 0 0,1-1 1 0 0,-1 0-1 0 0,1-1 1 0 0,-1 1-1 0 0,0-1 1 0 0,0 0 0 0 0,1-1-1 0 0,-1 0 1 0 0,0 0-1 0 0,0 0 1 0 0,0 0-1 0 0,-1-1 1 0 0,1 0-1 0 0,-1 0 1 0 0,1-1 0 0 0,-1 1-1 0 0,4-5 2 0 0,18-16 28 0 0,0-2 0 0 0,-2-1 0 0 0,-1-1 1 0 0,-1-1-1 0 0,-2-1 0 0 0,-1-1 0 0 0,-1-1 0 0 0,-1 0 0 0 0,-3-1 0 0 0,0-1 0 0 0,-2-1 0 0 0,-2 0 0 0 0,-1 0 1 0 0,5-35-29 0 0,-2 4 38 0 0,-3 0 0 0 0,-3 0 0 0 0,-1-65-38 0 0,-18 69 272 0 0,11 61-267 0 0,-1 1 0 0 0,1 0 0 0 0,0-1 0 0 0,0 1 0 0 0,-1 0 0 0 0,1 0 0 0 0,0 0 0 0 0,-1 0 0 0 0,1 0 0 0 0,0 1 0 0 0,-1-1-1 0 0,1 0 1 0 0,0 1 0 0 0,0-1 0 0 0,-1 0 0 0 0,1 1 0 0 0,0 0 0 0 0,0-1 0 0 0,0 1 0 0 0,0 0 0 0 0,0-1 0 0 0,0 1 0 0 0,0 0 0 0 0,0 0 0 0 0,0 0-1 0 0,0 0 1 0 0,0 0 0 0 0,0 0 0 0 0,1 0 0 0 0,-1 0 0 0 0,0 0 0 0 0,1 1 0 0 0,-1 0-5 0 0,-12 23 0 0 0,1 1 0 0 0,1 1 0 0 0,1-1 0 0 0,1 2 1 0 0,2 0-1 0 0,1 0 0 0 0,1 0 0 0 0,1 0 0 0 0,2 1 0 0 0,1 0 0 0 0,1-1 0 0 0,3 27 0 0 0,-3-31-4 0 0,46 287 222 0 0,-41-268-199 0 0,-2-25 0 0 0,0 0 1 0 0,-2 0-1 0 0,0 0 0 0 0,0 1 1 0 0,-2-1-1 0 0,-1 0 0 0 0,0 0 1 0 0,-1 0-1 0 0,-4 14-19 0 0,6-30-3 0 0,1 0-1 0 0,-1 0 1 0 0,1 0 0 0 0,-1 0-1 0 0,0 0 1 0 0,0 0 0 0 0,0 0-1 0 0,0-1 1 0 0,0 1 0 0 0,0 0-1 0 0,0-1 1 0 0,-1 1 0 0 0,1 0-1 0 0,-1-1 1 0 0,1 0 0 0 0,-1 1-1 0 0,1-1 1 0 0,-1 0 0 0 0,0 0-1 0 0,0 0 1 0 0,1 0 0 0 0,-1 0-1 0 0,0 0 1 0 0,0-1 0 0 0,0 1-1 0 0,0-1 1 0 0,0 1 0 0 0,-2-1 3 0 0,-16-35-5962 0 0,20 24 4157 0 0,0-9-1628 0 0,3 6-2776 0 0,2 2-3344 0 0</inkml:trace>
  <inkml:trace contextRef="#ctx0" brushRef="#br0" timeOffset="28766.814">10938 2247 9250 0 0,'0'0'1855'0'0,"0"0"-513"0"0,0 0-214 0 0,0 0 71 0 0,0 0 86 0 0,0 0-40 0 0,0 0-166 0 0,0 0-245 0 0,0 0-208 0 0,0 0-154 0 0,0 0-105 0 0,0 0-71 0 0,0 0-57 0 0,-30 22-33 0 0,-93 70-22 0 0,14-17 1070 0 0,110-73-1192 0 0,-1 0 0 0 0,1 1 1 0 0,-1-1-1 0 0,1 0 0 0 0,0 0 0 0 0,0 1 0 0 0,0-1 1 0 0,0 0-1 0 0,1 0 0 0 0,-1 0 0 0 0,0 0 0 0 0,1 0 1 0 0,0-1-1 0 0,-1 1 0 0 0,1 0 0 0 0,0-1 1 0 0,0 1-1 0 0,0-1 0 0 0,0 0 0 0 0,0 1 0 0 0,0-1 1 0 0,0 0-1 0 0,0 0 0 0 0,1 0 0 0 0,-1-1 1 0 0,0 1-1 0 0,2 0-62 0 0,-4-1 3 0 0,121 97 2375 0 0,-82-59-1725 0 0,49 74 521 0 0,-83-98-641 0 0,0-7-3430 0 0,8-20-7506 0 0,-9 8-1474 0 0</inkml:trace>
  <inkml:trace contextRef="#ctx0" brushRef="#br0" timeOffset="29003.542">11256 2497 15219 0 0,'0'0'1375'0'0,"0"0"-271"0"0,0 0-81 0 0,0 0 96 0 0,0 0 87 0 0,0 0-73 0 0,0 0-204 0 0,0 0-300 0 0,0 0-232 0 0,0 0-178 0 0,0 0-116 0 0,0 0-50 0 0,10 30-50 0 0,33 89-67 0 0,-31-91-2857 0 0,-12-37-903 0 0,0 3-1755 0 0,0-2-5929 0 0</inkml:trace>
  <inkml:trace contextRef="#ctx0" brushRef="#br0" timeOffset="29253.022">11281 2008 12979 0 0,'0'0'3344'0'0,"0"0"-2071"0"0,0 0-553 0 0,0 0-184 0 0,0 0-80 0 0,0 0-136 0 0,0 0-192 0 0,0 0-144 0 0,0 0-128 0 0,0 0-96 0 0,0 0-208 0 0,0 0-616 0 0,0 0-1729 0 0,40 81-6625 0 0</inkml:trace>
  <inkml:trace contextRef="#ctx0" brushRef="#br0" timeOffset="29584.731">11522 2613 5129 0 0,'0'0'3602'0'0,"0"0"-1080"0"0,0 0-395 0 0,0 0-117 0 0,0 0-190 0 0,0 0-322 0 0,0 0-367 0 0,0 0-294 0 0,0 0-119 0 0,0 0-22 0 0,0 0 14 0 0,0 0-33 0 0,0 0-80 0 0,-1 4-74 0 0,-2 11-86 0 0,11-23 220 0 0,113-191 304 0 0,-121 197-967 0 0,1 1-1 0 0,-1-1 1 0 0,0 1-1 0 0,1 0 1 0 0,-1-1-1 0 0,1 1 1 0 0,-1 0-1 0 0,1-1 0 0 0,0 1 1 0 0,0 0-1 0 0,0-1 1 0 0,-1 1-1 0 0,1 0 1 0 0,0 0-1 0 0,0 0 1 0 0,0 0-1 0 0,1 0 1 0 0,-1 0-1 0 0,0 0 0 0 0,0 1 1 0 0,1-1-1 0 0,-1 0 1 0 0,0 1-1 0 0,1-1 1 0 0,-1 1-1 0 0,0-1 1 0 0,1 1-1 0 0,-1-1 1 0 0,1 1-1 0 0,-1 0 0 0 0,1 0 1 0 0,-1 0-1 0 0,0 0 1 0 0,1 0-1 0 0,-1 0 1 0 0,1 0-1 0 0,-1 0 1 0 0,1 1-1 0 0,-1-1 1 0 0,1 1-1 0 0,-1-1 0 0 0,0 1 1 0 0,1-1-1 0 0,-1 1 1 0 0,0 0-1 0 0,1-1 1 0 0,-1 1-1 0 0,0 0 1 0 0,0 0-1 0 0,0 0 1 0 0,0 0-1 0 0,0 0 0 0 0,0 0 1 0 0,0 1-1 0 0,0-1 1 0 0,0 0-1 0 0,-1 0 1 0 0,1 1-1 0 0,0-1 1 0 0,-1 0-1 0 0,1 1 1 0 0,-1-1-1 0 0,1 0 1 0 0,-1 1-1 0 0,0 1 7 0 0,1 4-1 0 0,0 7 6 0 0,1 0 0 0 0,0 0 0 0 0,0 0 0 0 0,2 0 0 0 0,-1-1 0 0 0,2 0 0 0 0,0 0 0 0 0,0 0 0 0 0,2 0 0 0 0,-1-1 0 0 0,1 0 0 0 0,5 5-5 0 0,-10-14 15 0 0,0-1 1 0 0,1 0 0 0 0,-1 0-1 0 0,1 0 1 0 0,-1 0 0 0 0,1-1-1 0 0,0 1 1 0 0,-1-1 0 0 0,1 0-1 0 0,0 0 1 0 0,0 0 0 0 0,0 0-1 0 0,0 0 1 0 0,0 0 0 0 0,0-1-1 0 0,0 1 1 0 0,0-1-1 0 0,1 0 1 0 0,-1 0 0 0 0,0 0-1 0 0,0-1 1 0 0,0 1 0 0 0,0-1-1 0 0,0 1 1 0 0,0-1 0 0 0,0 0-1 0 0,0 0 1 0 0,0-1 0 0 0,0 1-1 0 0,-1-1 1 0 0,1 1 0 0 0,0-1-1 0 0,-1 0 1 0 0,1 0 0 0 0,-1 0-16 0 0,8-8 29 0 0,-1 0 0 0 0,0-1 0 0 0,0 0 0 0 0,-1 0 1 0 0,-1 0-1 0 0,0-1 0 0 0,-1-1 0 0 0,0 1 0 0 0,-1-1 0 0 0,0 0 1 0 0,-1 0-1 0 0,0 0 0 0 0,-2-1 0 0 0,1 1 0 0 0,-1-1 0 0 0,-1-11-28 0 0,-1 24-443 0 0,11 5-5425 0 0,-8 0-1483 0 0,1 0-4620 0 0</inkml:trace>
  <inkml:trace contextRef="#ctx0" brushRef="#br0" timeOffset="30166.306">12389 2432 5649 0 0,'0'0'5668'0'0,"0"0"-2482"0"0,0 0-1009 0 0,0 0-304 0 0,0 0-224 0 0,0 0-262 0 0,0 0-310 0 0,0 0-270 0 0,0 0-250 0 0,0 0-176 0 0,0 0-85 0 0,0 0-59 0 0,0 0-38 0 0,-24 3-39 0 0,-75 13-34 0 0,42 14 46 0 0,48-21-137 0 0,0-1-26 0 0,1 0 0 0 0,1 0 1 0 0,-1 1-1 0 0,2 0 0 0 0,-1 0 0 0 0,1 0 0 0 0,0 1 1 0 0,1 0-1 0 0,0 0 0 0 0,1 1 0 0 0,0-1 0 0 0,1 1 0 0 0,0 0 1 0 0,0 0-1 0 0,1 0 0 0 0,1 0 0 0 0,-1 11-9 0 0,2-20 2 0 0,0-1 0 0 0,0 1 0 0 0,1 0-1 0 0,-1 0 1 0 0,0 0 0 0 0,1 0 0 0 0,-1-1-1 0 0,1 1 1 0 0,-1 0 0 0 0,1-1 0 0 0,0 1 0 0 0,0 0-1 0 0,0-1 1 0 0,0 1 0 0 0,0-1 0 0 0,0 1-1 0 0,0-1 1 0 0,1 0 0 0 0,-1 1 0 0 0,1-1-1 0 0,-1 0 1 0 0,0 0 0 0 0,1 0 0 0 0,0 0 0 0 0,-1 0-1 0 0,1 0 1 0 0,0-1 0 0 0,-1 1 0 0 0,1 0-1 0 0,0-1 1 0 0,0 0 0 0 0,-1 1 0 0 0,1-1 0 0 0,0 0-1 0 0,0 0 1 0 0,0 0 0 0 0,0 0 0 0 0,-1 0-2 0 0,72-16 551 0 0,76-91 593 0 0,-147 105-1133 0 0,0 0 0 0 0,0-1 1 0 0,0 1-1 0 0,1 0 0 0 0,-1 1 0 0 0,1-1 0 0 0,-1 0 0 0 0,1 1 0 0 0,0-1 1 0 0,-1 1-1 0 0,1 0 0 0 0,0 0 0 0 0,0 0 0 0 0,0 0 0 0 0,0 0 0 0 0,0 1 0 0 0,0-1 1 0 0,0 1-1 0 0,0 0 0 0 0,0 0 0 0 0,0 0 0 0 0,0 0 0 0 0,0 1 0 0 0,0-1 0 0 0,0 1 1 0 0,0 0-1 0 0,0 0 0 0 0,0 0 0 0 0,2 1-11 0 0,1 10 31 0 0,-1-1 0 0 0,0 1 0 0 0,-1 1 1 0 0,0-1-1 0 0,-1 1 0 0 0,-1-1 0 0 0,0 1 0 0 0,0 0 0 0 0,-1 0 0 0 0,-1 0 0 0 0,0 0 1 0 0,-1 0-1 0 0,-1 2-31 0 0,2 22 32 0 0,-20 275 7 0 0,19-265-20 0 0,2-5-9 0 0,-2 0 1 0 0,-2 0-1 0 0,-2 0 0 0 0,-1 0 1 0 0,-3-1-1 0 0,-4 10-10 0 0,12-46 10 0 0,0 0 0 0 0,0 0 0 0 0,-1 0 0 0 0,1-1 0 0 0,-1 1 0 0 0,0 0 0 0 0,0-1 0 0 0,-1 0-1 0 0,1 1 1 0 0,-1-1 0 0 0,0 0 0 0 0,0-1 0 0 0,-1 1 0 0 0,1 0 0 0 0,-1-1 0 0 0,0 0 0 0 0,1 0-1 0 0,-1 0 1 0 0,-1 0 0 0 0,1-1 0 0 0,0 1 0 0 0,-1-1 0 0 0,1 0 0 0 0,-1 0 0 0 0,0-1-1 0 0,1 0 1 0 0,-1 1 0 0 0,0-2 0 0 0,-3 1-10 0 0,5-4 4 0 0,-1 0 0 0 0,1-1-1 0 0,0 1 1 0 0,0-1 0 0 0,0 0-1 0 0,0 0 1 0 0,1 0 0 0 0,0-1-1 0 0,0 1 1 0 0,0-1 0 0 0,0 1-1 0 0,1-1 1 0 0,-1 1 0 0 0,1-1-1 0 0,0 0 1 0 0,1 0 0 0 0,-1 1-1 0 0,1-1 1 0 0,0 0 0 0 0,0 0-1 0 0,1-1-3 0 0,-1-15-3 0 0,2 0-1 0 0,1 0 0 0 0,0 0 0 0 0,2 0 0 0 0,0 1 0 0 0,1-1 0 0 0,1 1 0 0 0,1 1 0 0 0,1 0 0 0 0,1 0 0 0 0,0 0 0 0 0,2 1 0 0 0,0 1 1 0 0,0 0-1 0 0,2 1 0 0 0,0 0 0 0 0,1 1 0 0 0,5-4 4 0 0,-12 12-12 0 0,1 1-1 0 0,0-1 1 0 0,0 1 0 0 0,1 0 0 0 0,0 1-1 0 0,0 1 1 0 0,0-1 0 0 0,0 1 0 0 0,1 1-1 0 0,0 0 1 0 0,0 1 0 0 0,-1 0 0 0 0,1 0-1 0 0,0 1 1 0 0,1 0 0 0 0,-1 1 0 0 0,10 2 12 0 0,10 17-828 0 0,-20-9-2639 0 0,-11-10 3189 0 0,1 1-4762 0 0,0-1-6971 0 0</inkml:trace>
  <inkml:trace contextRef="#ctx0" brushRef="#br0" timeOffset="34154.438">13637 2193 3673 0 0,'0'0'2748'0'0,"0"0"-850"0"0,0 0-442 0 0,0 0 61 0 0,0 0 204 0 0,0 0 88 0 0,0 0-147 0 0,0 0-277 0 0,0 0-311 0 0,0 0-267 0 0,0 0-185 0 0,0 3 5059 0 0,-3 6-4675 0 0,-21 3-923 0 0,1 2 0 0 0,1 0 0 0 0,0 2 0 0 0,1 0 0 0 0,0 1 0 0 0,1 2 0 0 0,2 0 0 0 0,0 1 0 0 0,1 0 1 0 0,0 2-1 0 0,2 0 0 0 0,1 0 0 0 0,1 2 0 0 0,0 0 0 0 0,-6 19-83 0 0,17-37 5 0 0,0-1-1 0 0,1 1 1 0 0,-1 0 0 0 0,1 0 0 0 0,1 0 0 0 0,-1 1 0 0 0,1-1 0 0 0,0 0-1 0 0,0 0 1 0 0,1 0 0 0 0,-1 0 0 0 0,1 0 0 0 0,1 0 0 0 0,-1 0 0 0 0,1 0-1 0 0,0 0 1 0 0,0-1 0 0 0,1 1 0 0 0,0-1 0 0 0,0 1 0 0 0,0-1 0 0 0,1 0-1 0 0,-1 0 1 0 0,1-1 0 0 0,0 1 0 0 0,1-1 0 0 0,-1 0 0 0 0,1 0 0 0 0,0 0-1 0 0,0 0 1 0 0,0-1 0 0 0,0 0 0 0 0,1 0 0 0 0,-1-1 0 0 0,1 1 0 0 0,0-1-1 0 0,0 0 1 0 0,-1-1 0 0 0,1 1 0 0 0,0-1 0 0 0,1 0 0 0 0,-1-1-5 0 0,10 1-82 0 0,-1 0-1 0 0,1-2 1 0 0,-1 0 0 0 0,0 0 0 0 0,1-1 0 0 0,-1-1-1 0 0,0-1 1 0 0,14-5 82 0 0,-20-3-2725 0 0,-7 1-7151 0 0,-2 8-2357 0 0</inkml:trace>
  <inkml:trace contextRef="#ctx0" brushRef="#br0" timeOffset="36774.25">13891 2513 0 0 0,'0'0'209'0'0,"0"0"345"0"0,0 0 314 0 0,0 0 202 0 0,0 0-26 0 0,0 0-252 0 0,0 0-300 0 0,0 0-172 0 0,0 0-14 0 0,0 0 150 0 0,2 24 5929 0 0,-6 7-1634 0 0,-12 13-2261 0 0,-2 11-1475 0 0,2 37 587 0 0,16-92-1259 0 0,0 0 66 0 0,0 0 34 0 0,0 0 13 0 0,0 0 31 0 0,0 0 9 0 0,4-23 2117 0 0,11-44-2267 0 0,2 1 1 0 0,3 0 0 0 0,3 2 0 0 0,25-50-347 0 0,-44 106-1 0 0,0 0 1 0 0,1 0-1 0 0,-1 1 1 0 0,2-1-1 0 0,-1 1 1 0 0,1 1-1 0 0,0-1 1 0 0,0 1 0 0 0,1 0-1 0 0,-1 0 1 0 0,1 1-1 0 0,2-1 1 0 0,24 28-100 0 0,32 22-44 0 0,-58-39 498 0 0,-4-3 527 0 0,-2-1-3227 0 0,0-1-2684 0 0,-1-1-3724 0 0,0 0-3265 0 0</inkml:trace>
  <inkml:trace contextRef="#ctx0" brushRef="#br0" timeOffset="37103.708">14423 2247 7658 0 0,'0'0'3940'0'0,"0"0"-1631"0"0,0 0-697 0 0,0 0-33 0 0,0 0-9 0 0,0 0-118 0 0,0 0-295 0 0,0 0-381 0 0,0 0-256 0 0,0 0-152 0 0,0 0-95 0 0,0 0-50 0 0,0 0-48 0 0,-18 36-49 0 0,-54 113-26 0 0,42-60-17 0 0,29-83-77 0 0,0 1-1 0 0,1-1 1 0 0,-1 1-1 0 0,2-1 1 0 0,-1 1-1 0 0,1-1 1 0 0,-1 1-1 0 0,2-1 1 0 0,-1 0-1 0 0,1 0 1 0 0,0 0-1 0 0,0 1 1 0 0,1-2-1 0 0,0 1 0 0 0,0 0 1 0 0,0 0-1 0 0,1-1 1 0 0,-1 0-1 0 0,1 0 1 0 0,1 0-1 0 0,-1 0 1 0 0,1-1-1 0 0,-1 1 1 0 0,1-1-1 0 0,1 0 1 0 0,-1-1-1 0 0,0 1 1 0 0,1-1-1 0 0,0 0 1 0 0,0-1-1 0 0,0 1 1 0 0,0-1-1 0 0,0 0 1 0 0,5 0-6 0 0,2-1 131 0 0,1-1 1 0 0,0-1-1 0 0,-1 0 1 0 0,1-1-1 0 0,-1 0 1 0 0,0-1-1 0 0,1-1 1 0 0,-1 0-1 0 0,-1-1 1 0 0,1 0-1 0 0,-1-1 1 0 0,1 0-1 0 0,-2-1 1 0 0,1 0-1 0 0,-1-1 1 0 0,0 0-1 0 0,-1-1 1 0 0,0 0-1 0 0,0-1 1 0 0,-1 0-1 0 0,0 0 1 0 0,-1-1-1 0 0,0 0 1 0 0,-1-1-1 0 0,2-3-131 0 0,-4 8 27 0 0,0-1-1 0 0,-1 0 0 0 0,0 0 0 0 0,0 0 1 0 0,0-1-1 0 0,-1 1 0 0 0,-1-1 1 0 0,1 0-1 0 0,-1 0 0 0 0,-1 0 1 0 0,0 0-1 0 0,0 0 0 0 0,-1 0 1 0 0,0 0-1 0 0,0 0 0 0 0,-1 0 0 0 0,0-1 1 0 0,-1 2-1 0 0,0-1 0 0 0,-1 0 1 0 0,1 0-1 0 0,-2 1 0 0 0,1-1 1 0 0,-1 1-1 0 0,0 0 0 0 0,-1 0 1 0 0,0 0-1 0 0,0 1 0 0 0,-1 0 1 0 0,0 0-1 0 0,0 0 0 0 0,-1 1 0 0 0,1 0 1 0 0,-1 0-1 0 0,-1 0 0 0 0,1 1 1 0 0,-4-2-27 0 0,-1 2-88 0 0,1-1 0 0 0,-1 2 0 0 0,0-1 0 0 0,0 2 0 0 0,-1-1 0 0 0,1 2 0 0 0,0 0 0 0 0,-1 0 0 0 0,0 1 0 0 0,1 1 0 0 0,-1 0 0 0 0,0 0 0 0 0,0 2 0 0 0,-11 2 88 0 0,12-2-439 0 0,0 1-1 0 0,0 0 0 0 0,0 1 0 0 0,1 1 1 0 0,-1 0-1 0 0,1 0 0 0 0,0 1 0 0 0,1 1 1 0 0,-6 3 439 0 0,-7 9-4700 0 0,8-6-7027 0 0</inkml:trace>
  <inkml:trace contextRef="#ctx0" brushRef="#br0" timeOffset="37523.359">15238 2216 11971 0 0,'0'0'2324'0'0,"0"0"-618"0"0,0 0-267 0 0,0 0-98 0 0,0 0-131 0 0,0 0-167 0 0,0 0-162 0 0,0 0-139 0 0,0 0-91 0 0,0 0-95 0 0,-34 13-83 0 0,-103 40-71 0 0,39 0 466 0 0,22 1-132 0 0,76-52-736 0 0,1 0-1 0 0,-1 0 1 0 0,0 0 0 0 0,1-1 0 0 0,-1 1-1 0 0,1 0 1 0 0,0-1 0 0 0,0 1-1 0 0,-1 0 1 0 0,1-1 0 0 0,0 1-1 0 0,0-1 1 0 0,0 1 0 0 0,0-1 0 0 0,1 0-1 0 0,-1 1 1 0 0,0-1 0 0 0,1 0-1 0 0,-1 0 1 0 0,1 0 0 0 0,-1 0 0 0 0,1 0-1 0 0,-1 0 1 0 0,1 0 0 0 0,0-1-1 0 0,-1 1 1 0 0,1-1 0 0 0,0 1 0 0 0,-1-1-1 0 0,1 1 1 0 0,0-1 0 0 0,0 0-1 0 0,0 0 1 0 0,-1 0 0 0 0,1 0 0 0 0,0 0-1 0 0,1-1 1 0 0,138 30 123 0 0,-139-27-112 0 0,0 0-1 0 0,0 0 1 0 0,-1 0 0 0 0,1 1-1 0 0,-1-1 1 0 0,0 1 0 0 0,1-1 0 0 0,-1 1-1 0 0,0-1 1 0 0,0 1 0 0 0,-1 0-1 0 0,1 0 1 0 0,-1-1 0 0 0,1 1 0 0 0,-1 0-1 0 0,0 0 1 0 0,0 0 0 0 0,0-1-1 0 0,0 1 1 0 0,-1 0 0 0 0,1 0-1 0 0,-1 0 1 0 0,1-1 0 0 0,-1 1 0 0 0,0 0-1 0 0,0-1 1 0 0,0 1 0 0 0,-1-1-1 0 0,1 1 1 0 0,-1-1 0 0 0,1 0-1 0 0,-1 1 1 0 0,0-1 0 0 0,0 0 0 0 0,0 0-1 0 0,0 0 1 0 0,0 0 0 0 0,0-1-1 0 0,0 1 1 0 0,-1 0-11 0 0,-20 19 38 0 0,-1 0 0 0 0,0-2-1 0 0,-1-1 1 0 0,-1-1 0 0 0,-1-1-1 0 0,-1-1 1 0 0,-18 7-38 0 0,-5-10-559 0 0,50-12 143 0 0,2-8-1312 0 0,46-40-3203 0 0,-30 35 1004 0 0,-1 1-4585 0 0</inkml:trace>
  <inkml:trace contextRef="#ctx0" brushRef="#br0" timeOffset="37868.602">15797 2166 2849 0 0,'0'0'5982'0'0,"0"0"-2196"0"0,0 0-785 0 0,0 0-467 0 0,0 0-566 0 0,0 0-501 0 0,0 0-374 0 0,0 0-197 0 0,0 0-101 0 0,0 0-106 0 0,-34 18-102 0 0,-107 56-94 0 0,-96 41 1156 0 0,275-95-1807 0 0,-11-15 179 0 0,-19-4-23 0 0,1 0-1 0 0,0 1 1 0 0,-1 0 0 0 0,0 0-1 0 0,1 0 1 0 0,-1 1 0 0 0,0 1-1 0 0,0-1 1 0 0,-1 1 0 0 0,1 0-1 0 0,-1 1 1 0 0,0 0 0 0 0,0 0-1 0 0,1 2 3 0 0,-6-3 10 0 0,0 0 0 0 0,0 0 0 0 0,0 0-1 0 0,-1 0 1 0 0,1 1 0 0 0,-1-1 0 0 0,0 0 0 0 0,0 1-1 0 0,-1-1 1 0 0,0 1 0 0 0,1-1 0 0 0,-1 1 0 0 0,-1-1-1 0 0,1 1 1 0 0,-1-1 0 0 0,1 1 0 0 0,-1-1 0 0 0,-1 1-1 0 0,1-1 1 0 0,-1 0 0 0 0,1 0 0 0 0,-1 0 0 0 0,0 0-1 0 0,-1 0 1 0 0,1 0 0 0 0,-1 0 0 0 0,1-1-1 0 0,-1 1 1 0 0,-2 1-10 0 0,-13 12 47 0 0,-1 0-1 0 0,0-2 0 0 0,-1 0 0 0 0,-1-1 0 0 0,0-1 1 0 0,-1-1-1 0 0,0-1 0 0 0,-1-1 0 0 0,-22 7-46 0 0,-54-4-1271 0 0,93-25-6810 0 0,7 9 3522 0 0,-1-2-8257 0 0</inkml:trace>
  <inkml:trace contextRef="#ctx0" brushRef="#br0" timeOffset="44862.467">496 3542 6057 0 0,'0'0'1354'0'0,"0"0"-128"0"0,0 0 239 0 0,0 0 284 0 0,0 0 95 0 0,0 0-134 0 0,0 0-359 0 0,0 0-335 0 0,0 0-245 0 0,0 0-173 0 0,0 0-92 0 0,-18 0-33 0 0,-58 5 11 0 0,73-4-436 0 0,1-1 0 0 0,-1 1-1 0 0,0 0 1 0 0,1 0-1 0 0,-1 0 1 0 0,1 0-1 0 0,-1 0 1 0 0,1 0-1 0 0,-1 1 1 0 0,1-1 0 0 0,0 1-1 0 0,0 0 1 0 0,0 0-1 0 0,0 0 1 0 0,0 0-1 0 0,0 0 1 0 0,0 0-1 0 0,0 0 1 0 0,1 1 0 0 0,0-1-1 0 0,-1 0 1 0 0,1 1-1 0 0,0-1 1 0 0,0 1-1 0 0,0 0-47 0 0,-5 9 212 0 0,-1 1-121 0 0,-1 1 1 0 0,2 1 0 0 0,0-1-1 0 0,1 1 1 0 0,0 0 0 0 0,1 0-1 0 0,1 0 1 0 0,0 1 0 0 0,1-1-1 0 0,1 1 1 0 0,0 0 0 0 0,2-1-1 0 0,-1 1 1 0 0,2 0 0 0 0,0-1-1 0 0,1 1 1 0 0,0-1 0 0 0,2 0-1 0 0,4 12-91 0 0,-6-22 44 0 0,1 0-1 0 0,0 0 1 0 0,0-1-1 0 0,0 0 1 0 0,0 0-1 0 0,0 0 1 0 0,1-1-1 0 0,0 1 1 0 0,0-1-1 0 0,0 0 1 0 0,0 0-1 0 0,0-1 1 0 0,1 1-1 0 0,-1-1 1 0 0,1-1-1 0 0,0 1 1 0 0,-1-1-1 0 0,1 0 1 0 0,0 0-1 0 0,0 0 1 0 0,0-1-1 0 0,0 0 1 0 0,0 0-1 0 0,-1-1 1 0 0,1 1-1 0 0,0-1 1 0 0,0-1-1 0 0,-1 1 1 0 0,1-1-1 0 0,0 0 1 0 0,-1 0-1 0 0,0-1 1 0 0,1 1-1 0 0,-1-1 1 0 0,0 0-1 0 0,0-1 1 0 0,-1 1-1 0 0,1-1 1 0 0,1-2-44 0 0,10-8 131 0 0,-2-1 0 0 0,1 0 1 0 0,-2-1-1 0 0,0-1 0 0 0,-1 0 1 0 0,-1-1-1 0 0,0 0 0 0 0,-2 0 1 0 0,0-1-1 0 0,-1-1 0 0 0,0 0 1 0 0,-2 0-1 0 0,-1 0 0 0 0,0 0 1 0 0,-1-1-1 0 0,-2 0 0 0 0,0 0 1 0 0,-1 0-1 0 0,-1 0 0 0 0,-1 0 1 0 0,-2-11-132 0 0,2 25-53 0 0,0 0-1 0 0,0 1 1 0 0,-1-1 0 0 0,0 0 0 0 0,0 1 0 0 0,-1-1 0 0 0,0 1 0 0 0,0 0 0 0 0,0 0-1 0 0,-1 0 1 0 0,0 0 0 0 0,0 1 0 0 0,0-1 0 0 0,-1 1 0 0 0,0 0 0 0 0,0 0 0 0 0,0 1-1 0 0,-1 0 1 0 0,1 0 0 0 0,-1 0 0 0 0,0 0 0 0 0,0 1 0 0 0,0 0 0 0 0,-1 0 0 0 0,1 1-1 0 0,-1 0 1 0 0,1 0 0 0 0,-1 0 0 0 0,0 1 0 0 0,0 0 0 0 0,0 0 0 0 0,0 1 0 0 0,1 0-1 0 0,-1 0 1 0 0,0 0 0 0 0,0 1 0 0 0,0 0 0 0 0,0 1 0 0 0,0-1 0 0 0,1 1 0 0 0,-1 1 0 0 0,-1 0 53 0 0,-49 41-2913 0 0,24-11-4208 0 0,33-32 7052 0 0,-17 16-11925 0 0</inkml:trace>
  <inkml:trace contextRef="#ctx0" brushRef="#br0" timeOffset="45273.879">843 4000 15403 0 0,'0'0'2573'0'0,"0"0"-1021"0"0,0 0-542 0 0,0 0-82 0 0,0 0 25 0 0,0 0 9 0 0,0 0-126 0 0,0 0-192 0 0,0 0-149 0 0,0 0-97 0 0,19-33-48 0 0,59-105-60 0 0,-21 32 332 0 0,-9 25-293 0 0,-46 80-342 0 0,0 1 1 0 0,0-1 0 0 0,0 0 0 0 0,0 1 0 0 0,0-1 0 0 0,1 1 0 0 0,-1 0 0 0 0,0 0-1 0 0,0 0 1 0 0,0 0 0 0 0,0 0 0 0 0,1 0 0 0 0,-1 1 0 0 0,0-1 0 0 0,0 1 0 0 0,0-1 0 0 0,0 1-1 0 0,0 0 1 0 0,0 0 0 0 0,0 0 0 0 0,0 0 0 0 0,0 0 0 0 0,0 0 0 0 0,0 0 0 0 0,-1 1-1 0 0,1-1 1 0 0,-1 1 0 0 0,1-1 0 0 0,-1 1 0 0 0,1 0 0 0 0,-1-1 0 0 0,0 1 0 0 0,0 0 0 0 0,0 0-1 0 0,1 2 13 0 0,6 7 26 0 0,1 0-1 0 0,0 0 0 0 0,0-1 0 0 0,1 0 1 0 0,1 0-1 0 0,-1-1 0 0 0,2-1 0 0 0,-1 0 1 0 0,1 0-1 0 0,0-2 0 0 0,1 1 0 0 0,0-1 0 0 0,7 2-25 0 0,-14-6 72 0 0,0 0-1 0 0,0-1 1 0 0,0 0-1 0 0,0 0 0 0 0,0 0 1 0 0,0 0-1 0 0,0-1 1 0 0,0 0-1 0 0,0-1 0 0 0,0 1 1 0 0,0-1-1 0 0,0 0 0 0 0,0-1 1 0 0,0 1-1 0 0,-1-1 1 0 0,1-1-1 0 0,0 1 0 0 0,-1-1 1 0 0,1 1-1 0 0,-1-2 0 0 0,0 1 1 0 0,0 0-1 0 0,4-5-71 0 0,-1-1-8 0 0,1 0 1 0 0,-2-1-1 0 0,1 0 0 0 0,-2 0 0 0 0,1 0 0 0 0,-1-1 1 0 0,-1 0-1 0 0,0 0 0 0 0,0-1 0 0 0,-1 1 0 0 0,-1-1 1 0 0,0 0-1 0 0,-1 0 0 0 0,0 0 0 0 0,0 0 0 0 0,-1-1 1 0 0,-1 1-1 0 0,0 0 0 0 0,-1 0 0 0 0,-2-12 8 0 0,-2 8-1581 0 0,1 6-2790 0 0,-2 2-8169 0 0</inkml:trace>
  <inkml:trace contextRef="#ctx0" brushRef="#br0" timeOffset="46110.028">2613 3195 14019 0 0,'0'0'1870'0'0,"0"0"-250"0"0,0 0-258 0 0,0 0-151 0 0,0 0-108 0 0,0 0-94 0 0,0 0-151 0 0,0 0-189 0 0,0 0-175 0 0,0 0-160 0 0,0 0-67 0 0,0 0-20 0 0,0 0 29 0 0,-4 25 0 0 0,-12 83 4 0 0,11 109 716 0 0,13 241-61 0 0,-8-458-932 0 0,0-1 1 0 0,1 1-1 0 0,-1-1 0 0 0,1 1 0 0 0,-1-1 1 0 0,1 1-1 0 0,-1-1 0 0 0,1 1 1 0 0,-1 0-1 0 0,1-1 0 0 0,-1 1 1 0 0,1 0-1 0 0,-1-1 0 0 0,1 1 1 0 0,0 0-1 0 0,-1 0 0 0 0,1 0 0 0 0,-1 0 1 0 0,1-1-1 0 0,0 1 0 0 0,-1 0 1 0 0,1 0-1 0 0,0 0 0 0 0,-1 0 1 0 0,1 0-1 0 0,0 0 0 0 0,-1 1 1 0 0,1-1-1 0 0,-1 0 0 0 0,1 0 1 0 0,0 0-1 0 0,-1 1 0 0 0,1-1 0 0 0,-1 0 1 0 0,1 0-1 0 0,-1 1 0 0 0,1-1 1 0 0,-1 1-1 0 0,1-1 0 0 0,-1 0 1 0 0,1 1-1 0 0,-1-1 0 0 0,1 1 1 0 0,-1-1-1 0 0,0 1 0 0 0,1-1 0 0 0,-1 1 1 0 0,0-1-1 0 0,1 1 0 0 0,-1 0 1 0 0,0-1-1 0 0,0 1-3 0 0,34-41 67 0 0,2 1-1 0 0,1 2 1 0 0,2 1 0 0 0,2 3-1 0 0,1 1 1 0 0,1 1 0 0 0,26-11-67 0 0,-59 35-1 0 0,0 1 1 0 0,1 0-1 0 0,-1 0 1 0 0,1 1-1 0 0,0 1 1 0 0,0 0-1 0 0,1 0 0 0 0,-1 1 1 0 0,1 1-1 0 0,0 0 1 0 0,0 0-1 0 0,0 1 1 0 0,0 1-1 0 0,0 0 1 0 0,4 1 0 0 0,-13 1 2 0 0,1 1 1 0 0,-1-1 0 0 0,1 1-1 0 0,-1-1 1 0 0,0 1 0 0 0,0 0-1 0 0,-1 1 1 0 0,1-1-1 0 0,0 0 1 0 0,-1 1 0 0 0,0-1-1 0 0,0 1 1 0 0,0 0 0 0 0,0 0-1 0 0,-1-1 1 0 0,1 1 0 0 0,-1 0-1 0 0,0 1 1 0 0,0-1-1 0 0,-1 0 1 0 0,1 0 0 0 0,-1 0-1 0 0,0 0 1 0 0,0 1 0 0 0,0-1-1 0 0,0 0 1 0 0,-1 0-1 0 0,-1 4-2 0 0,2-4 8 0 0,-2 14 10 0 0,-1 0 0 0 0,-2 1 0 0 0,1-1 0 0 0,-2-1 0 0 0,-1 1 1 0 0,0-1-1 0 0,-1 0 0 0 0,0-1 0 0 0,-2 0 0 0 0,0 0 0 0 0,0-1 0 0 0,-2-1 0 0 0,0 1 0 0 0,0-2 0 0 0,-1 0 0 0 0,-1 0 0 0 0,0-1 0 0 0,-1-1 0 0 0,0-1 1 0 0,-10 6-19 0 0,15-11-21 0 0,0 1 1 0 0,0-1 0 0 0,-1-1 0 0 0,0 0-1 0 0,0 0 1 0 0,0-1 0 0 0,0 0 0 0 0,0-1 0 0 0,-1-1-1 0 0,1 0 1 0 0,-1 0 0 0 0,1-1 0 0 0,-9-1 20 0 0,15 1-98 0 0,1-1 0 0 0,0 0 0 0 0,0 0 0 0 0,0 0 0 0 0,0-1-1 0 0,1 0 1 0 0,-1 1 0 0 0,0-1 0 0 0,1 0 0 0 0,-1-1 0 0 0,1 1 0 0 0,-1-1 0 0 0,1 1 0 0 0,0-1 0 0 0,0 0 0 0 0,0 0 0 0 0,1 0 0 0 0,-1-1 0 0 0,1 1 0 0 0,0-1 0 0 0,0 1 0 0 0,0-1 0 0 0,0 0 0 0 0,0 1-1 0 0,1-1 1 0 0,0 0 0 0 0,0 0 0 0 0,0-1 98 0 0,-8-36-3841 0 0,7 2-3683 0 0,2 20-4185 0 0</inkml:trace>
  <inkml:trace contextRef="#ctx0" brushRef="#br0" timeOffset="46470.719">3448 3642 8978 0 0,'0'0'2296'0'0,"0"0"-330"0"0,0 0-16 0 0,0 0-67 0 0,0 0-227 0 0,0 0-421 0 0,0 0-456 0 0,0 0-215 0 0,0 0-70 0 0,0 0-26 0 0,0 0 1 0 0,0 0 14 0 0,-18 20-28 0 0,-57 64-14 0 0,69-77-354 0 0,0 1-1 0 0,0-1 1 0 0,1 1-1 0 0,0 0 0 0 0,0 0 1 0 0,1 0-1 0 0,0 1 1 0 0,1 0-1 0 0,0-1 1 0 0,0 1-1 0 0,1 1 1 0 0,0-1-1 0 0,0 0 1 0 0,0 6-87 0 0,2-9 28 0 0,-1 0-7 0 0,0 0 0 0 0,1 1 0 0 0,0-1-1 0 0,0 0 1 0 0,0 1 0 0 0,1-1 0 0 0,0 0 0 0 0,0 0-1 0 0,1 1 1 0 0,-1-1 0 0 0,2 0 0 0 0,-1 0 0 0 0,0-1 0 0 0,1 1-1 0 0,0 0 1 0 0,1-1 0 0 0,-1 0 0 0 0,1 0 0 0 0,0 0-1 0 0,0 0 1 0 0,1 0 0 0 0,-1-1 0 0 0,1 0 0 0 0,0 0 0 0 0,0 0-1 0 0,0-1 1 0 0,1 0 0 0 0,-1 1 0 0 0,1-2 0 0 0,0 1-1 0 0,0-1 1 0 0,0 0 0 0 0,0 0 0 0 0,0-1 0 0 0,0 1 0 0 0,2-1-21 0 0,5 1 81 0 0,0-1 0 0 0,0 0 0 0 0,-1-1 1 0 0,1 0-1 0 0,0-1 0 0 0,0 0 0 0 0,0-1 1 0 0,-1-1-1 0 0,1 0 0 0 0,-1-1 0 0 0,0 0 1 0 0,1-1-1 0 0,-2 0 0 0 0,1-1 0 0 0,-1 0 1 0 0,0 0-1 0 0,0-2 0 0 0,-1 1 1 0 0,0-1-1 0 0,0-1 0 0 0,-1 0 0 0 0,0 0 1 0 0,0-1-1 0 0,-1 0 0 0 0,-1 0 0 0 0,0-1 1 0 0,0 0-1 0 0,-1 0 0 0 0,1-3-81 0 0,-3 5-8 0 0,0-1 1 0 0,-1 0-1 0 0,0 1 1 0 0,-1-1-1 0 0,0 0 1 0 0,-1 0-1 0 0,1 0 0 0 0,-2 0 1 0 0,0 0-1 0 0,0-1 1 0 0,-1 1-1 0 0,0 0 1 0 0,0 0-1 0 0,-1 0 0 0 0,-1 1 1 0 0,0-1-1 0 0,0 0 1 0 0,-1 1-1 0 0,0 0 0 0 0,0-1 1 0 0,-1 2-1 0 0,0-1 1 0 0,-1 1-1 0 0,0-1 1 0 0,-1 2-1 0 0,1-1 0 0 0,-1 1 1 0 0,-1 0-1 0 0,1 0 1 0 0,-1 1-1 0 0,0 0 0 0 0,-1 0 1 0 0,0 1-1 0 0,1 0 1 0 0,-7-2 7 0 0,-62-13-1757 0 0,25 16-5882 0 0,35 4-4601 0 0</inkml:trace>
  <inkml:trace contextRef="#ctx0" brushRef="#br0" timeOffset="46944.564">4334 3149 16299 0 0,'0'0'1482'0'0,"0"0"-644"0"0,0 0-270 0 0,0 0 191 0 0,0 0 253 0 0,0 0 140 0 0,0 0-44 0 0,0 0-210 0 0,0 0-195 0 0,0 0-118 0 0,0 0-70 0 0,0 0-78 0 0,0 0-59 0 0,1 3-46 0 0,4 167 1615 0 0,-34 207-1419 0 0,15-18-543 0 0,14-359-51 0 0,0 1 0 0 0,1 0 0 0 0,-1-1 0 0 0,0 1 0 0 0,0-1-1 0 0,0 1 1 0 0,0 0 0 0 0,0-1 0 0 0,0 1 0 0 0,0 0 0 0 0,0-1 0 0 0,0 1-1 0 0,0 0 1 0 0,0-1 0 0 0,0 1 0 0 0,0-1 0 0 0,0 1 0 0 0,-1 0-1 0 0,1-1 1 0 0,0 1 0 0 0,0-1 0 0 0,-1 1 0 0 0,1 0 0 0 0,-1-1 0 0 0,1 1-1 0 0,0-1 1 0 0,-1 1 0 0 0,1-1 0 0 0,-1 0 0 0 0,1 1 0 0 0,-1-1 0 0 0,1 1-1 0 0,-1-1 1 0 0,1 0 0 0 0,-1 1 0 0 0,1-1 0 0 0,-1 0 0 0 0,0 0 0 0 0,1 0-1 0 0,-1 1 1 0 0,0-1 0 0 0,1 0 0 0 0,-1 0 0 0 0,1 0 0 0 0,-1 0-1 0 0,0 0 1 0 0,1 0 0 0 0,-1 0 0 0 0,0 0 0 0 0,1 0 0 0 0,-1 0 0 0 0,0-1-1 0 0,1 1 1 0 0,-1 0 66 0 0,-9-7-4891 0 0,-1-3-3521 0 0,5 3-3311 0 0</inkml:trace>
  <inkml:trace contextRef="#ctx0" brushRef="#br0" timeOffset="49776.196">3956 3584 1952 0 0,'0'0'2788'0'0,"0"0"-348"0"0,0 0-223 0 0,0 0-20 0 0,0 0 4 0 0,0 0-174 0 0,0 0-329 0 0,0 0-455 0 0,0 0-394 0 0,0 0-282 0 0,0 0-167 0 0,-5 0-105 0 0,-13 0 89 0 0,42 0 1007 0 0,115 14 1354 0 0,45-2-2702 0 0,-144-31-1860 0 0,-18 0-6125 0 0,-15 12-3599 0 0</inkml:trace>
  <inkml:trace contextRef="#ctx0" brushRef="#br0" timeOffset="50225.022">4575 3195 9114 0 0,'0'0'3647'0'0,"0"0"-1523"0"0,0 0-823 0 0,0 0-211 0 0,0 0-25 0 0,0 0-22 0 0,0 0-159 0 0,0 0-241 0 0,0 0-132 0 0,0 0-8 0 0,0 0 47 0 0,0 0 65 0 0,0 0-16 0 0,7 16-95 0 0,25 53-74 0 0,-2 56 550 0 0,-27-92-819 0 0,3 36 31 0 0,-4 0-1 0 0,-3 0 1 0 0,-4 14-192 0 0,-11 180 75 0 0,16-261-75 0 0,0 0 0 0 0,0-1 1 0 0,0 1-1 0 0,0 0 1 0 0,0 0-1 0 0,1-1 1 0 0,-1 1-1 0 0,0 0 0 0 0,1 0 1 0 0,0-1-1 0 0,-1 1 1 0 0,1-1-1 0 0,0 1 0 0 0,0 0 1 0 0,0-1-1 0 0,0 1 1 0 0,0-1-1 0 0,0 0 0 0 0,0 1 1 0 0,0-1-1 0 0,1 0 1 0 0,-1 0-1 0 0,0 0 1 0 0,1 0-1 0 0,-1 0 0 0 0,1 0 1 0 0,-1 0-1 0 0,1 0 1 0 0,0-1-1 0 0,-1 1 0 0 0,1 0 1 0 0,0-1-1 0 0,-1 0 1 0 0,1 1-1 0 0,0-1 0 0 0,0 0 1 0 0,-1 0-1 0 0,3 0 0 0 0,63-25 245 0 0,228-166 223 0 0,-294 189-466 0 0,0 1-1 0 0,0-1 1 0 0,0 1 0 0 0,0 0 0 0 0,0-1-1 0 0,1 1 1 0 0,-1 0 0 0 0,0 0 0 0 0,1 0 0 0 0,-1 0-1 0 0,1 0 1 0 0,-1 0 0 0 0,1 1 0 0 0,-1-1-1 0 0,1 0 1 0 0,-1 1 0 0 0,1-1 0 0 0,0 1 0 0 0,0 0-1 0 0,-1-1 1 0 0,1 1 0 0 0,0 0 0 0 0,-1 0-1 0 0,1 0 1 0 0,0 0 0 0 0,0 0 0 0 0,-1 1 0 0 0,1-1-1 0 0,0 0 1 0 0,-1 1 0 0 0,1-1 0 0 0,0 1-1 0 0,-1 0 1 0 0,1 0 0 0 0,-1-1 0 0 0,1 1 0 0 0,-1 0-1 0 0,1 0 1 0 0,-1 0 0 0 0,0 1 0 0 0,0-1-1 0 0,1 0 1 0 0,-1 0 0 0 0,0 1 0 0 0,0-1 0 0 0,0 1-1 0 0,0-1 1 0 0,-1 1 0 0 0,1-1 0 0 0,0 1-1 0 0,0 0-1 0 0,-12 132 335 0 0,10-132-359 0 0,-1 1 0 0 0,1 0 0 0 0,0 0 0 0 0,1-1 0 0 0,-1 1 0 0 0,0 0 0 0 0,1 0 0 0 0,0 0 0 0 0,-1 0-1 0 0,1 0 1 0 0,0-1 0 0 0,1 1 0 0 0,-1 0 0 0 0,0 0 0 0 0,1 0 0 0 0,0 0 0 0 0,-1 0 0 0 0,1-1 0 0 0,0 1 0 0 0,0 0 0 0 0,1-1 0 0 0,-1 1-1 0 0,1-1 1 0 0,-1 1 0 0 0,1-1 0 0 0,0 0 0 0 0,0 1 0 0 0,0-1 0 0 0,0 0 0 0 0,0 0 0 0 0,0 0 0 0 0,0-1 0 0 0,1 1 0 0 0,-1-1 0 0 0,1 1-1 0 0,0-1 1 0 0,1 1 24 0 0,19-2-2141 0 0,-12 0-3455 0 0,-1 0-6398 0 0</inkml:trace>
  <inkml:trace contextRef="#ctx0" brushRef="#br0" timeOffset="51478.453">6376 3545 0 0 0,'0'0'732'0'0,"0"0"1086"0"0,0 0 446 0 0,0 0 32 0 0,0 0-184 0 0,0 0-249 0 0,0 0-220 0 0,0 0-160 0 0,0 0-107 0 0,0 0-101 0 0,0 0-125 0 0,0 0-149 0 0,2 4 1468 0 0,-139-23 338 0 0,24 27-1697 0 0,110 30-726 0 0,4-29-366 0 0,0-1 0 0 0,0 0 0 0 0,0 1-1 0 0,1-1 1 0 0,0 0 0 0 0,1 0 0 0 0,0 0 0 0 0,0 0 0 0 0,1-1 0 0 0,0 1 0 0 0,0-1 0 0 0,1 0 0 0 0,-1 0-1 0 0,2 0 1 0 0,-1-1 0 0 0,1 1 0 0 0,0-2 0 0 0,0 1 0 0 0,1 0-18 0 0,190 141 543 0 0,-195-146-510 0 0,0 1 1 0 0,0 0-1 0 0,0 0 1 0 0,-1 0-1 0 0,1 0 1 0 0,0 0-1 0 0,-1 0 1 0 0,1 1-1 0 0,-1-1 1 0 0,0 0-1 0 0,0 1 1 0 0,0-1-1 0 0,0 1 1 0 0,0-1-1 0 0,-1 1 1 0 0,1-1-1 0 0,-1 1 1 0 0,1 0-1 0 0,-1-1 1 0 0,0 1-1 0 0,0 0 1 0 0,0-1-1 0 0,0 1 1 0 0,-1 0-1 0 0,1-1 1 0 0,-1 1-1 0 0,0-1 1 0 0,0 1-1 0 0,0-1 1 0 0,0 1-1 0 0,0-1 1 0 0,-1 2-34 0 0,-4 4 98 0 0,-1 0 0 0 0,1-1 0 0 0,-2 1 0 0 0,1-2 1 0 0,-1 1-1 0 0,0-1 0 0 0,0 0 0 0 0,-1-1 0 0 0,0 1 0 0 0,0-2 0 0 0,0 1 0 0 0,0-2 1 0 0,-1 1-1 0 0,-8 1-98 0 0,17-4 1 0 0,-131 14 298 0 0,124-16-299 0 0,0 0 0 0 0,0-1 0 0 0,0 0 0 0 0,0 0 1 0 0,0-1-1 0 0,1 0 0 0 0,-1 0 0 0 0,1-1 0 0 0,0 0 1 0 0,0 0-1 0 0,0-1 0 0 0,0 0 0 0 0,-2-2 0 0 0,3 3 452 0 0,2 1-5692 0 0,9 2-5798 0 0,1 1-374 0 0</inkml:trace>
  <inkml:trace contextRef="#ctx0" brushRef="#br0" timeOffset="51723.862">6628 3888 12891 0 0,'0'0'1759'0'0,"0"0"-764"0"0,0 0-243 0 0,0 0 149 0 0,0 0 205 0 0,0 0 77 0 0,0 0-139 0 0,0 0-282 0 0,0 0-264 0 0,0 34-203 0 0,-4 144-66 0 0,8-151-651 0 0,-4-27 51 0 0,0 0-312 0 0,0 0-1055 0 0,0 0-3375 0 0,0-4-5950 0 0</inkml:trace>
  <inkml:trace contextRef="#ctx0" brushRef="#br0" timeOffset="51958.468">6599 3437 16211 0 0,'0'0'1401'0'0,"0"0"-593"0"0,0 0-384 0 0,0 0-184 0 0,0 0-136 0 0,0 0-280 0 0,0 0-48 0 0,0 0-112 0 0,0 0-184 0 0,0 0-344 0 0,0 0-2489 0 0,0 0-8378 0 0</inkml:trace>
  <inkml:trace contextRef="#ctx0" brushRef="#br0" timeOffset="52972.79">7073 3896 16692 0 0,'0'0'1625'0'0,"0"0"-453"0"0,0 0-273 0 0,0 0-40 0 0,0 0-3 0 0,0 0-61 0 0,0 0-81 0 0,0 0-139 0 0,0 0-153 0 0,0 0-130 0 0,0 0-133 0 0,0 0-103 0 0,-33 10-53 0 0,-104 32-10 0 0,135-42 6 0 0,0 0 0 0 0,0 1 0 0 0,0-1 0 0 0,0 0 0 0 0,0 1 1 0 0,0 0-1 0 0,1-1 0 0 0,-1 1 0 0 0,0 0 0 0 0,0 0 0 0 0,0 0 0 0 0,1 0 0 0 0,-1 0 0 0 0,0 0 0 0 0,1 1 0 0 0,-1-1 1 0 0,1 1-1 0 0,0-1 0 0 0,-1 1 0 0 0,1-1 0 0 0,0 1 0 0 0,0 0 0 0 0,0-1 0 0 0,0 1 0 0 0,0 0 0 0 0,0 0 0 0 0,1 0 0 0 0,-1 0 1 0 0,0 0-1 0 0,1 0 0 0 0,0 0 0 0 0,-1 0 0 0 0,1 0 0 0 0,0 0 1 0 0,0 7 0 0 0,-2-1-2 0 0,0 0-1 0 0,1 1 0 0 0,0-1 1 0 0,1 0-1 0 0,0 0 1 0 0,0 0-1 0 0,1 1 0 0 0,0-1 1 0 0,0 0-1 0 0,1 0 0 0 0,0 0 1 0 0,0 0-1 0 0,1 0 1 0 0,0-1-1 0 0,0 1 0 0 0,1-1 1 0 0,0 0-1 0 0,0 0 0 0 0,1 0 1 0 0,0 0-1 0 0,0-1 0 0 0,1 0 1 0 0,0 0-1 0 0,0 0 1 0 0,0-1-1 0 0,0 0 0 0 0,1 0 1 0 0,0 0-1 0 0,0-1 0 0 0,0 0 1 0 0,1-1-1 0 0,-1 0 0 0 0,1 0 1 0 0,0 0-1 0 0,0-1 1 0 0,0 0-1 0 0,0 0 0 0 0,6-1 3 0 0,0-1 83 0 0,-1 0 0 0 0,1-1 0 0 0,0-1-1 0 0,-1 0 1 0 0,1-1 0 0 0,-1-1 0 0 0,0 0-1 0 0,0 0 1 0 0,0-2 0 0 0,-1 1 0 0 0,1-2-1 0 0,-1 1 1 0 0,-1-2 0 0 0,1 0 0 0 0,-1 0-1 0 0,-1-1 1 0 0,0 0 0 0 0,0-1 0 0 0,1-2-83 0 0,11-13 53 0 0,-1-1 1 0 0,-1 0-1 0 0,-2-2 0 0 0,-1 0 1 0 0,-1-2-1 0 0,-1 1 1 0 0,-1-2-1 0 0,-2 0 0 0 0,-2 0 1 0 0,0-1-1 0 0,-2-1 1 0 0,-2 1-1 0 0,-1-1 1 0 0,-1 0-1 0 0,-2 0 0 0 0,-1-1 1 0 0,-2 0-54 0 0,2 29-8 0 0,0 0 0 0 0,0 0 0 0 0,-1 0 0 0 0,1 0 0 0 0,-1-1 0 0 0,0 1 0 0 0,-1 0 0 0 0,0 0 1 0 0,1 0-1 0 0,-1-1 0 0 0,-1 1 0 0 0,1 0 0 0 0,-1 0 0 0 0,0 1 0 0 0,0-1 0 0 0,-1 0 0 0 0,1 1 0 0 0,-1-1 0 0 0,0 1 0 0 0,0 0 0 0 0,0 0 0 0 0,-1 0 0 0 0,0 0 1 0 0,1 1-1 0 0,-1-1 0 0 0,-1 1 0 0 0,1 0 0 0 0,0 0 0 0 0,-1 1 0 0 0,1-1 0 0 0,-1 1 0 0 0,0 0 0 0 0,0 0 0 0 0,0 0 0 0 0,0 1 0 0 0,0 0 0 0 0,-2 0 8 0 0,-2 1-21 0 0,1 1 0 0 0,-1 0-1 0 0,1 1 1 0 0,0 0 0 0 0,0 0-1 0 0,0 0 1 0 0,0 1-1 0 0,0 1 1 0 0,1-1 0 0 0,-1 1-1 0 0,1 0 1 0 0,0 1 0 0 0,0 0-1 0 0,0 0 1 0 0,1 1-1 0 0,0-1 1 0 0,0 1 0 0 0,0 1-1 0 0,1-1 1 0 0,0 1-1 0 0,0 0 1 0 0,1 0 0 0 0,-1 1 21 0 0,-4 8-3 0 0,1 0 1 0 0,1 1-1 0 0,0-1 1 0 0,1 1 0 0 0,1 1-1 0 0,0-1 1 0 0,2 1-1 0 0,0 0 1 0 0,1 0-1 0 0,0 10 3 0 0,1-15-2 0 0,0 0-1 0 0,1 0 0 0 0,1-1 0 0 0,0 1 0 0 0,1 0 0 0 0,0-1 0 0 0,1 1 1 0 0,0-1-1 0 0,1 0 0 0 0,0 0 0 0 0,1 0 0 0 0,0-1 0 0 0,1 1 0 0 0,3 2 3 0 0,7 5 14 0 0,1-1 0 0 0,1-1 0 0 0,0-1-1 0 0,1-1 1 0 0,1 0 0 0 0,0-1 0 0 0,1-2 0 0 0,0 0-1 0 0,1-1 1 0 0,0-1 0 0 0,1-1 0 0 0,18 4-14 0 0,-19-5 22 0 0,1-2 0 0 0,-1-1 0 0 0,1 0 1 0 0,1-2-1 0 0,-1-1 0 0 0,0-1 0 0 0,1 0 1 0 0,-1-2-1 0 0,12-2-22 0 0,-23-1 31 0 0,0-1-1 0 0,0 0 1 0 0,0 0 0 0 0,-1-1 0 0 0,0-1 0 0 0,0 0 0 0 0,-1 0 0 0 0,0-1 0 0 0,0 0-1 0 0,-1-1 1 0 0,0 0 0 0 0,0-1 0 0 0,-1 1 0 0 0,0-2 0 0 0,-1 1 0 0 0,0-1-1 0 0,-1 0 1 0 0,0-1 0 0 0,-1 1 0 0 0,0-1 0 0 0,0-3-31 0 0,1 2 3 0 0,-1 0 0 0 0,-1-1-1 0 0,0 1 1 0 0,-1-1 0 0 0,0 0 0 0 0,-1 0 0 0 0,-1 0-1 0 0,0 0 1 0 0,-1 0 0 0 0,0-2-3 0 0,-1 14-10 0 0,1-1 0 0 0,-1 1 0 0 0,0 0 1 0 0,0-1-1 0 0,0 1 0 0 0,0 0 0 0 0,-1 0 0 0 0,1 0 0 0 0,0 0 0 0 0,-1 0 1 0 0,1 0-1 0 0,-1 1 0 0 0,0-1 0 0 0,0 0 0 0 0,1 1 0 0 0,-1-1 1 0 0,0 1-1 0 0,0 0 0 0 0,-1 0 0 0 0,1-1 0 0 0,0 2 0 0 0,0-1 0 0 0,-1 0 1 0 0,1 0-1 0 0,0 1 0 0 0,-1-1 0 0 0,1 1 0 0 0,0-1 0 0 0,-1 1 0 0 0,1 0 1 0 0,-1 0-1 0 0,1 0 0 0 0,0 1 0 0 0,-1-1 0 0 0,1 0 0 0 0,-1 1 1 0 0,1 0-1 0 0,0-1 0 0 0,0 1 0 0 0,-1 0 0 0 0,1 0 0 0 0,0 0 0 0 0,0 1 1 0 0,0-1-1 0 0,0 0 0 0 0,0 1 0 0 0,0 0 0 0 0,1-1 0 0 0,-1 1 1 0 0,0 0-1 0 0,1 0 0 0 0,-1 1 10 0 0,-9 5-37 0 0,0 1 0 0 0,2 1 0 0 0,-1 0 0 0 0,1 0 1 0 0,0 1-1 0 0,1 0 0 0 0,1 0 0 0 0,-1 1 0 0 0,2 0 0 0 0,0 0 0 0 0,0 1 1 0 0,1 0-1 0 0,1 0 0 0 0,0 0 0 0 0,1 0 0 0 0,0 1 0 0 0,1-1 0 0 0,0 1 1 0 0,1 0-1 0 0,1-1 0 0 0,0 1 0 0 0,2 10 37 0 0,2-15-5 0 0,1-1 0 0 0,0 0 1 0 0,1-1-1 0 0,-1 1 0 0 0,1-1 0 0 0,1 0 0 0 0,-1 0 1 0 0,1-1-1 0 0,0 0 0 0 0,1 0 0 0 0,-1-1 0 0 0,1 0 1 0 0,0 0-1 0 0,1-1 0 0 0,-1 0 0 0 0,1 0 1 0 0,-1-1-1 0 0,1 0 0 0 0,0-1 0 0 0,1 0 0 0 0,-1 0 1 0 0,6 0 4 0 0,4 1 33 0 0,0-1 0 0 0,1 0 1 0 0,-1-2-1 0 0,1 0 1 0 0,0-1-1 0 0,-1-1 1 0 0,0-1-1 0 0,1 0 1 0 0,-1-2-1 0 0,0 0 0 0 0,-1-1 1 0 0,1-1-1 0 0,-1-1 1 0 0,1-2-34 0 0,7-6 105 0 0,-1-2 0 0 0,-1-1 1 0 0,-1-1-1 0 0,0-1 0 0 0,13-17-105 0 0,-18 17 19 0 0,1 2 1 0 0,1 0-1 0 0,1 1 0 0 0,0 2 0 0 0,1 0 0 0 0,1 1 0 0 0,5-2-19 0 0,-16 12-6 0 0,83-24-126 0 0,-94 29 119 0 0,24 108 431 0 0,-13 23 134 0 0,-14-126-528 0 0,-1 0 1 0 0,0 0 0 0 0,0-1 0 0 0,0 1-1 0 0,-1-1 1 0 0,0 0 0 0 0,0 0-1 0 0,0 0 1 0 0,0 0 0 0 0,-1 0 0 0 0,1-1-1 0 0,-1 0 1 0 0,0 0 0 0 0,0 0-1 0 0,0-1 1 0 0,0 0 0 0 0,-1 0 0 0 0,1 0-1 0 0,-1 0 1 0 0,1-1 0 0 0,-6 1-25 0 0,-10 5 46 0 0,-19-3-19 0 0,39-4-47 0 0,1 0 0 0 0,0 0-15 0 0,30 6-348 0 0,20 4 566 0 0,0-1-1 0 0,1-3 0 0 0,0-2 0 0 0,0-2 0 0 0,44-5-182 0 0,-89 3 46 0 0,1-1 0 0 0,0 0 0 0 0,-1 0 0 0 0,1 0 0 0 0,-1-1 0 0 0,1 0-1 0 0,-1-1 1 0 0,0 1 0 0 0,0-1 0 0 0,0 0 0 0 0,0-1 0 0 0,0 0 0 0 0,-1 0 0 0 0,1 0 0 0 0,-1 0-1 0 0,0-1 1 0 0,-1 0 0 0 0,1 0 0 0 0,-1 0 0 0 0,0 0 0 0 0,0-1 0 0 0,-1 0 0 0 0,1 1-1 0 0,-1-1 1 0 0,0-1 0 0 0,-1 1 0 0 0,0 0 0 0 0,0-1 0 0 0,0 1 0 0 0,-1-1 0 0 0,0 0 0 0 0,0-1-46 0 0,-1 0-516 0 0,-4-33 450 0 0,-3 29-3154 0 0,-5 4-3902 0 0,8 7-5704 0 0</inkml:trace>
  <inkml:trace contextRef="#ctx0" brushRef="#br0" timeOffset="57144.274">10056 3711 2945 0 0,'0'0'2783'0'0,"0"0"-184"0"0,0 0-124 0 0,0 0-69 0 0,0 0-139 0 0,0 0-294 0 0,0 0-332 0 0,0 0-379 0 0,0 0-347 0 0,0 0-219 0 0,0 0-117 0 0,-4-3-50 0 0,-9-7-2 0 0,10 8 0 0 0,1 18 1244 0 0,-6 27-1386 0 0,2-1 0 0 0,2 1 0 0 0,1 0 0 0 0,4 39-385 0 0,-1-75 18 0 0,1 0-1 0 0,-1 0 1 0 0,2 0 0 0 0,-1-1-1 0 0,1 1 1 0 0,-1 0 0 0 0,2 0-1 0 0,-1-1 1 0 0,1 0 0 0 0,0 1-1 0 0,0-1 1 0 0,1 0-1 0 0,0 0 1 0 0,0-1 0 0 0,0 1-1 0 0,1-1 1 0 0,0 0 0 0 0,0 0-1 0 0,0 0 1 0 0,1-1 0 0 0,-1 0-1 0 0,1 0 1 0 0,0 0 0 0 0,0-1-1 0 0,0 0 1 0 0,1 0-1 0 0,-1-1 1 0 0,1 1 0 0 0,0-1-1 0 0,-1-1 1 0 0,1 1-18 0 0,7-3 53 0 0,-1-1 1 0 0,0 0-1 0 0,0-1 1 0 0,0 0-1 0 0,0-1 0 0 0,-1 0 1 0 0,1-1-1 0 0,-1 0 1 0 0,0-1-1 0 0,0-1 1 0 0,-1 0-1 0 0,0 0 0 0 0,0-1 1 0 0,-1 0-1 0 0,0-1 1 0 0,-1 0-1 0 0,1-1 0 0 0,-2 0 1 0 0,8-11-54 0 0,85-124 33 0 0,-93 136-80 0 0,-14 28-106 0 0,1-6 135 0 0,0 0 0 0 0,2 0 0 0 0,-1 0 0 0 0,2 0 0 0 0,0 0 0 0 0,0 1-1 0 0,2-1 1 0 0,-1 8 18 0 0,1-17-1 0 0,1 0-1 0 0,-1 0 1 0 0,1 0-1 0 0,0 0 1 0 0,0 0-1 0 0,0 0 1 0 0,0 0 0 0 0,1 0-1 0 0,-1-1 1 0 0,1 1-1 0 0,0-1 1 0 0,0 1-1 0 0,0-1 1 0 0,1 0-1 0 0,-1 0 1 0 0,1 0-1 0 0,0 0 1 0 0,0 0-1 0 0,0-1 1 0 0,0 1-1 0 0,0-1 1 0 0,1 0-1 0 0,-1 1 1 0 0,1-2-1 0 0,-1 1 1 0 0,1 0-1 0 0,0-1 1 0 0,-1 0-1 0 0,1 0 1 0 0,1 1 1 0 0,5-1 19 0 0,-1 1 0 0 0,0-1 0 0 0,1 0-1 0 0,-1-1 1 0 0,1 0 0 0 0,-1-1 0 0 0,1 0 0 0 0,-1-1 0 0 0,0 1 0 0 0,1-2 0 0 0,-1 1 0 0 0,0-1 0 0 0,0-1 0 0 0,-1 0 0 0 0,1 0-1 0 0,-1 0 1 0 0,0-1 0 0 0,0-1 0 0 0,0 1 0 0 0,-1-1 0 0 0,0 0 0 0 0,0-1 0 0 0,0 0 0 0 0,-1 0 0 0 0,0 0 0 0 0,-1-1 0 0 0,1-1-19 0 0,3-3 53 0 0,-1-1 0 0 0,0 1 1 0 0,-1-2-1 0 0,0 1 1 0 0,-1-1-1 0 0,-1 0 1 0 0,0-1-1 0 0,-1 1 1 0 0,-1-1-1 0 0,0 1 0 0 0,-1-1 1 0 0,0 0-1 0 0,-1 0 1 0 0,-1-9-54 0 0,-10 36-3269 0 0,8 6-4734 0 0,2-9-4216 0 0</inkml:trace>
  <inkml:trace contextRef="#ctx0" brushRef="#br0" timeOffset="57397.516">11310 3908 20988 0 0,'0'0'970'0'0,"0"0"-427"0"0,0 0-111 0 0,0 0 256 0 0,0 0 267 0 0,0 0 108 0 0,0 0-96 0 0,0 0-284 0 0,0 0-254 0 0,0 0-129 0 0,0 0-103 0 0,0 0-51 0 0,0 0-34 0 0,-1 34-35 0 0,-3 104-41 0 0,1-82 516 0 0,3-48-1339 0 0,0-1-3162 0 0,0 0 326 0 0,0-7-8514 0 0</inkml:trace>
  <inkml:trace contextRef="#ctx0" brushRef="#br0" timeOffset="57558.419">11248 3426 18908 0 0,'0'0'936'0'0,"0"0"-504"0"0,0 0-192 0 0,0 0-24 0 0,0 0-48 0 0,0 0-96 0 0,0 0-264 0 0,0 0-184 0 0,0 0-96 0 0,0 0-208 0 0,0 0-432 0 0,0 0-2281 0 0,0 0-8617 0 0</inkml:trace>
  <inkml:trace contextRef="#ctx0" brushRef="#br0" timeOffset="57863.467">11732 3264 17156 0 0,'0'0'1705'0'0,"0"0"-627"0"0,0 0-377 0 0,0 0-34 0 0,0 0 181 0 0,0 0 162 0 0,0 0 14 0 0,0 0-96 0 0,0 0-161 0 0,0 0-123 0 0,0 0-113 0 0,-1 32-73 0 0,-2 103-72 0 0,24 426 841 0 0,-19-315-1292 0 0,7-218-1019 0 0,-8-29-4399 0 0,-7-14-5906 0 0,4 8 280 0 0</inkml:trace>
  <inkml:trace contextRef="#ctx0" brushRef="#br0" timeOffset="58077.466">11389 3850 14227 0 0,'0'0'1298'0'0,"0"0"-444"0"0,0 0-61 0 0,0 0 226 0 0,0 0 165 0 0,0 0-68 0 0,0 0-122 0 0,0 0-170 0 0,34 0-155 0 0,109-2-146 0 0,-29-17 177 0 0,184-76-1076 0 0,-259 73-1011 0 0,-26 14-1382 0 0,-1 0-3438 0 0,-3 4-5319 0 0</inkml:trace>
  <inkml:trace contextRef="#ctx0" brushRef="#br0" timeOffset="58430.383">12221 3491 16051 0 0,'0'0'734'0'0,"0"0"-185"0"0,0 0 208 0 0,0 0 344 0 0,0 0 239 0 0,0 0 7 0 0,0 0-181 0 0,0 0-181 0 0,-5 38-110 0 0,-16 120-117 0 0,-24 39 763 0 0,33-149-1331 0 0,2 0 0 0 0,2 1 0 0 0,2 0-1 0 0,1 31-189 0 0,5-76 5 0 0,0 1-1 0 0,0-1 0 0 0,0 0 0 0 0,0 0 1 0 0,1 1-1 0 0,0-1 0 0 0,0 0 0 0 0,0 0 1 0 0,0 0-1 0 0,1 0 0 0 0,0 0 0 0 0,-1 0 1 0 0,1 0-1 0 0,1 0 0 0 0,-1-1 0 0 0,0 1 0 0 0,1-1 1 0 0,0 0-1 0 0,0 0 0 0 0,0 0 0 0 0,0 0 1 0 0,0 0-1 0 0,1 0 0 0 0,-1-1 0 0 0,1 0 1 0 0,0 0-1 0 0,0 0 0 0 0,0 0 0 0 0,0 0 1 0 0,0-1-1 0 0,0 0 0 0 0,0 0 0 0 0,0 0 1 0 0,0 0-1 0 0,1-1 0 0 0,-1 1 0 0 0,0-1 1 0 0,1 0-5 0 0,16-3 35 0 0,0 0 0 0 0,0-2 0 0 0,-1 0 0 0 0,1-1 0 0 0,-1-1 0 0 0,0-2 1 0 0,-1 1-1 0 0,0-2 0 0 0,0-1 0 0 0,-1 0 0 0 0,2-3-35 0 0,77-40 95 0 0,-12 23-115 0 0,-84 32 29 0 0,1 0 0 0 0,-1 0 0 0 0,0 1 0 0 0,0-1 0 0 0,1 1 0 0 0,-1-1-1 0 0,0 1 1 0 0,-1-1 0 0 0,1 1 0 0 0,0-1 0 0 0,0 1 0 0 0,-1 0 0 0 0,1 0 0 0 0,-1-1 0 0 0,1 1 0 0 0,-1 0-1 0 0,0 0 1 0 0,1 0 0 0 0,-1-1 0 0 0,0 1 0 0 0,0 0 0 0 0,-1 0 0 0 0,1 0 0 0 0,0 0 0 0 0,-1-1 0 0 0,1 1-1 0 0,-1 1-8 0 0,1 4 34 0 0,-10 154 258 0 0,11-158-286 0 0,-1 0 0 0 0,1 0 0 0 0,0 0 0 0 0,0-1 1 0 0,0 1-1 0 0,0 0 0 0 0,0 0 0 0 0,1-1 0 0 0,-1 1 1 0 0,1 0-1 0 0,0-1 0 0 0,-1 0 0 0 0,1 1 0 0 0,0-1 1 0 0,1 0-1 0 0,-1 0 0 0 0,0 0 0 0 0,1 0 0 0 0,-1 0 1 0 0,1-1-1 0 0,-1 1 0 0 0,1-1 0 0 0,0 0 0 0 0,-1 0 1 0 0,1 0-1 0 0,0 0 0 0 0,0 0 0 0 0,0 0 0 0 0,0-1 1 0 0,0 1-1 0 0,1-1-6 0 0,49 0-1784 0 0,-9-14-5452 0 0,-37 10-4946 0 0</inkml:trace>
  <inkml:trace contextRef="#ctx0" brushRef="#br0" timeOffset="59728.374">14390 3407 9282 0 0,'0'0'4941'0'0,"0"0"-3038"0"0,0 0-1068 0 0,0 0-127 0 0,0 0 127 0 0,0 0 220 0 0,0 0 106 0 0,0 0-67 0 0,0 0-210 0 0,0 0-240 0 0,0 0-193 0 0,4 1 463 0 0,22 229 1896 0 0,-11 190-1774 0 0,-15-370-1004 0 0,-1-1 0 0 0,-3 1 0 0 0,-2 0 0 0 0,-2-1 0 0 0,-2 0 0 0 0,-9 22-32 0 0,-17-5-439 0 0,14-54-1341 0 0,14-12-1480 0 0,0-2-3488 0 0,4 1-5017 0 0</inkml:trace>
  <inkml:trace contextRef="#ctx0" brushRef="#br0" timeOffset="59943.3">13903 4054 16083 0 0,'0'0'525'0'0,"0"0"-243"0"0,0 0 126 0 0,0 0 341 0 0,0 0 185 0 0,0 0 48 0 0,0 0-95 0 0,40-1-175 0 0,129-3-127 0 0,-29-19 297 0 0,-49 0-907 0 0,-1-4-1 0 0,-2-4 1 0 0,-1-3 0 0 0,15-12 25 0 0,-18-3-2466 0 0,-59 28-1382 0 0,-5-1-3867 0 0,-12 10-1184 0 0</inkml:trace>
  <inkml:trace contextRef="#ctx0" brushRef="#br0" timeOffset="60261.114">14941 3592 6569 0 0,'0'0'3502'0'0,"0"0"-1597"0"0,0 0-834 0 0,0 0-90 0 0,0 0 214 0 0,0 0 239 0 0,0 0-26 0 0,0 0-177 0 0,0 0-167 0 0,-5 37-122 0 0,-18 123-90 0 0,-16 28 1103 0 0,30-150-1718 0 0,1 0 0 0 0,2 0 0 0 0,2 1 0 0 0,1-1 0 0 0,3 1 0 0 0,2 24-237 0 0,-2-61 12 0 0,0 1 0 0 0,0-1 1 0 0,1 0-1 0 0,-1 1 1 0 0,1-1-1 0 0,-1 0 0 0 0,1 1 1 0 0,0-1-1 0 0,0 0 0 0 0,0 0 1 0 0,0 0-1 0 0,0 0 0 0 0,1 0 1 0 0,-1 0-1 0 0,0 0 0 0 0,1 0 1 0 0,0 0-1 0 0,-1-1 0 0 0,1 1 1 0 0,0 0-1 0 0,0-1 1 0 0,0 0-1 0 0,0 1 0 0 0,0-1 1 0 0,0 0-1 0 0,0 0 0 0 0,1 0 1 0 0,-1-1-1 0 0,0 1 0 0 0,0 0 1 0 0,1-1-1 0 0,-1 1 0 0 0,1-1 1 0 0,-1 0-1 0 0,0 0 0 0 0,3 0-12 0 0,84-25 595 0 0,102-86-314 0 0,-89 54-221 0 0,-98 85 7 0 0,-42 113 313 0 0,38-139-389 0 0,0 0 0 0 0,0 0-1 0 0,0 0 1 0 0,0 0 0 0 0,0 0 0 0 0,0 0 0 0 0,1 0 0 0 0,-1 0-1 0 0,1 0 1 0 0,0 0 0 0 0,-1 0 0 0 0,1 0 0 0 0,0-1 0 0 0,0 1 0 0 0,0 0-1 0 0,0 0 1 0 0,0-1 0 0 0,1 1 0 0 0,-1-1 0 0 0,0 1 0 0 0,1-1-1 0 0,-1 1 1 0 0,1-1 0 0 0,0 0 0 0 0,-1 0 0 0 0,1 0 0 0 0,0 0-1 0 0,0 0 1 0 0,-1 0 0 0 0,1 0 0 0 0,0 0 0 0 0,0-1 0 0 0,0 1 0 0 0,0-1-1 0 0,0 0 1 0 0,0 1 0 0 0,2-1 9 0 0,60-7-1424 0 0,-26-12-6180 0 0,-32 15-1937 0 0</inkml:trace>
  <inkml:trace contextRef="#ctx0" brushRef="#br0" timeOffset="60561.189">15538 4266 5689 0 0,'0'0'3205'0'0,"0"0"-1437"0"0,0 0-366 0 0,0 0 166 0 0,0 0 170 0 0,0 0 72 0 0,0 0-74 0 0,0 0-138 0 0,0 0-167 0 0,35 11-192 0 0,109 34-167 0 0,-141-43-1012 0 0,0 0 0 0 0,1-1 0 0 0,-1 0 0 0 0,1 0 1 0 0,-1 0-1 0 0,1 0 0 0 0,0-1 0 0 0,-1 1 0 0 0,1-1 0 0 0,0 0 0 0 0,0 0 0 0 0,-1-1 1 0 0,1 1-1 0 0,0-1 0 0 0,-1 1 0 0 0,1-1 0 0 0,-1 0 0 0 0,1 0 0 0 0,-1-1 0 0 0,1 1 1 0 0,1-2-61 0 0,5-3 197 0 0,0 3-116 0 0,0-2 1 0 0,-1 1-1 0 0,0-1 0 0 0,0 0 0 0 0,0-1 1 0 0,0 0-1 0 0,-1-1 0 0 0,0 0 0 0 0,-1 0 1 0 0,1 0-1 0 0,-1-1 0 0 0,-1 0 0 0 0,1-1 1 0 0,-2 1-1 0 0,1-1 0 0 0,-1 0 1 0 0,0-1-1 0 0,-1 1 0 0 0,0-1 0 0 0,-1 0 1 0 0,0 0-1 0 0,0 0 0 0 0,-1-1 0 0 0,0 1 1 0 0,-1 0-1 0 0,0-1 0 0 0,-1 1 0 0 0,0-7-81 0 0,-3 12-3 0 0,1 1-1 0 0,-1 0 0 0 0,0 0 0 0 0,0 0 1 0 0,0 0-1 0 0,-1 1 0 0 0,1-1 0 0 0,-1 1 1 0 0,0 0-1 0 0,0 0 0 0 0,0 0 1 0 0,0 0-1 0 0,0 1 0 0 0,-1-1 0 0 0,1 1 1 0 0,-1 0-1 0 0,0 1 0 0 0,0-1 0 0 0,1 1 1 0 0,-1 0-1 0 0,0 0 0 0 0,0 1 0 0 0,0-1 1 0 0,0 1-1 0 0,0 0 0 0 0,0 0 0 0 0,0 1 1 0 0,0 0-1 0 0,0 0 0 0 0,0 0 1 0 0,0 0-1 0 0,1 1 0 0 0,-1-1 0 0 0,0 1 1 0 0,-2 2 3 0 0,-6 3-16 0 0,1 0 1 0 0,0 1-1 0 0,1 0 1 0 0,-1 1-1 0 0,2 0 0 0 0,-1 1 1 0 0,1 0-1 0 0,1 0 1 0 0,0 1-1 0 0,0 1 1 0 0,1-1-1 0 0,1 1 1 0 0,0 1-1 0 0,1-1 1 0 0,0 1-1 0 0,0 0 1 0 0,2 1-1 0 0,0-1 1 0 0,0 1-1 0 0,1 0 1 0 0,1 0-1 0 0,0 0 1 0 0,1 0-1 0 0,1 0 1 0 0,0 10 15 0 0,2-17 0 0 0,-1 1 1 0 0,1-1-1 0 0,1 1 1 0 0,-1-1-1 0 0,1 0 1 0 0,1 0 0 0 0,-1 0-1 0 0,1 0 1 0 0,1-1-1 0 0,-1 1 1 0 0,1-1 0 0 0,0 0-1 0 0,0-1 1 0 0,1 1-1 0 0,-1-1 1 0 0,1 0 0 0 0,1 0-1 0 0,-1-1 1 0 0,1 0-1 0 0,-1 0 1 0 0,1-1 0 0 0,0 1-1 0 0,0-1 1 0 0,1-1-1 0 0,3 2 0 0 0,9 2-339 0 0,0-1-1 0 0,0-1 0 0 0,0 0 1 0 0,1-2-1 0 0,-1 0 0 0 0,1-1 1 0 0,0-1-1 0 0,-1-1 1 0 0,3-1 339 0 0,5-4-4453 0 0,-9 1-7419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0 274 1032 0 0,'0'0'4657'0'0,"0"0"-2451"0"0,0 0-900 0 0,0 0 57 0 0,0 0 265 0 0,0 0 238 0 0,0 0 41 0 0,0 0-164 0 0,0 0-282 0 0,0 0-332 0 0,0 0-293 0 0,3-10-204 0 0,9-42 220 0 0,-12 52-506 0 0,0 0-72 0 0,17 32 1152 0 0,9 40-826 0 0,-4 0 1 0 0,-2 1-1 0 0,-4 1 1 0 0,2 37-601 0 0,16 70 208 0 0,0-71-143 0 0,-33-110-50 0 0,-1 0 0 0 0,1 0 0 0 0,-1 1 0 0 0,1-1 0 0 0,0 0 0 0 0,-1 0 0 0 0,1 0 0 0 0,-1 0 0 0 0,1 0 1 0 0,0 0-1 0 0,-1 0 0 0 0,1 0 0 0 0,-1 0 0 0 0,1 0 0 0 0,0 0 0 0 0,-1 0 0 0 0,1 0 0 0 0,-1-1 0 0 0,1 1 0 0 0,-1 0 0 0 0,1 0 0 0 0,0-1 0 0 0,-1 1 0 0 0,1 0 0 0 0,-1-1 0 0 0,0 1 0 0 0,1 0 0 0 0,-1-1 0 0 0,1 1 0 0 0,-1-1 0 0 0,1 1 0 0 0,-1-1 0 0 0,0 1 0 0 0,1-1 0 0 0,-1 1 0 0 0,0-1 0 0 0,0 1 0 0 0,1-1 0 0 0,-1 1 0 0 0,0-1 1 0 0,0 1-1 0 0,0-1 0 0 0,0 0 0 0 0,0 1 0 0 0,0-1 0 0 0,0 1 0 0 0,0-1 0 0 0,0 0 0 0 0,0 1 0 0 0,0-1 0 0 0,0 1 0 0 0,0-1 0 0 0,0 0 0 0 0,0 1 0 0 0,-1-1 0 0 0,1 1 0 0 0,0-1-15 0 0,2-5 95 0 0,231-585 827 0 0,-179 437-1414 0 0,-47 183-7887 0 0,-6-20-3441 0 0</inkml:trace>
  <inkml:trace contextRef="#ctx0" brushRef="#br0" timeOffset="327.626">697 759 13459 0 0,'0'0'1073'0'0,"0"0"136"0"0,0 0 170 0 0,0 0 86 0 0,0 0 9 0 0,33-12-122 0 0,104-44-160 0 0,-40 1 553 0 0,-74 40-1533 0 0,0 0 1 0 0,0-2-1 0 0,-1-1 0 0 0,-2 0 1 0 0,0-2-1 0 0,0 0 1 0 0,-2-1-1 0 0,2-5-212 0 0,-18 24 18 0 0,0 0 0 0 0,0 0 0 0 0,-1 0 1 0 0,1 0-1 0 0,0 0 0 0 0,-1 0 0 0 0,0 0 0 0 0,1-1 0 0 0,-1 1 0 0 0,0 0 1 0 0,0-1-1 0 0,0 1 0 0 0,-1-1 0 0 0,1 1 0 0 0,0-1 0 0 0,-1 0 0 0 0,0 1 1 0 0,0-1-1 0 0,1 1 0 0 0,-2-1 0 0 0,1 0 0 0 0,0 1 0 0 0,0-1 1 0 0,-1 1-1 0 0,0-1 0 0 0,1 0 0 0 0,-1 1 0 0 0,0-1 0 0 0,0 1 0 0 0,0 0 1 0 0,-1-1-1 0 0,1 1 0 0 0,0 0 0 0 0,-1 0 0 0 0,0 0 0 0 0,1 0 1 0 0,-1 0-1 0 0,0 0 0 0 0,0 0 0 0 0,0 1 0 0 0,0-1 0 0 0,-1 1 0 0 0,1-1 1 0 0,0 1-1 0 0,0 0 0 0 0,-1 0 0 0 0,1 0 0 0 0,-1 0 0 0 0,1 0 0 0 0,-1 1 1 0 0,0-1-1 0 0,1 1 0 0 0,-1-1 0 0 0,0 1-18 0 0,-16 2-9 0 0,-1 1 0 0 0,1 0-1 0 0,-1 1 1 0 0,1 1 0 0 0,1 1 0 0 0,-1 1-1 0 0,1 0 1 0 0,0 2 0 0 0,1 0-1 0 0,0 1 1 0 0,0 0 0 0 0,1 1 0 0 0,0 1-1 0 0,1 1 1 0 0,1 0 0 0 0,0 1 0 0 0,1 1-1 0 0,-1 1 10 0 0,2-4-2 0 0,1 0-1 0 0,1 1 0 0 0,0 0 0 0 0,1 0 0 0 0,0 1 0 0 0,1 0 0 0 0,1 1 0 0 0,0 0 0 0 0,1 0 1 0 0,0 1-1 0 0,1-1 0 0 0,1 1 0 0 0,1 0 0 0 0,0 0 0 0 0,1 0 0 0 0,1 1 0 0 0,0-1 0 0 0,1 1 3 0 0,1-11-1 0 0,1 0 0 0 0,-1 1 1 0 0,1-1-1 0 0,0 0 0 0 0,1 0 0 0 0,-1-1 0 0 0,1 1 0 0 0,0 0 0 0 0,0-1 0 0 0,1 0 0 0 0,0 0 0 0 0,0 0 0 0 0,0 0 0 0 0,0 0 0 0 0,1-1 0 0 0,0 0 0 0 0,0 0 0 0 0,0 0 0 0 0,0 0 0 0 0,1-1 0 0 0,-1 0 0 0 0,1 0 0 0 0,0-1 0 0 0,0 0 0 0 0,5 2 1 0 0,8 2-22 0 0,1-1-1 0 0,0-1 0 0 0,0-1 1 0 0,0-1-1 0 0,0 0 0 0 0,0-2 1 0 0,11-1 22 0 0,-3-1-254 0 0,-1-2 1 0 0,0-1-1 0 0,0-1 1 0 0,0-1 0 0 0,-1-1-1 0 0,17-9 254 0 0,22-12-3011 0 0,-6-2-3561 0 0,-36 18-5077 0 0</inkml:trace>
  <inkml:trace contextRef="#ctx0" brushRef="#br0" timeOffset="762.65">1853 305 13827 0 0,'0'0'1300'0'0,"0"0"-446"0"0,0 0-145 0 0,0 0 89 0 0,0 0 74 0 0,0 0 7 0 0,0 0-112 0 0,0 0-166 0 0,0 0-130 0 0,0 0-95 0 0,0 0-81 0 0,0 0-42 0 0,0 0 7 0 0,-21 6-13 0 0,-67 18 22 0 0,26 3 1406 0 0,48-2 790 0 0,-32 47-1980 0 0,-18 86-138 0 0,61-153-335 0 0,1-1 0 0 0,0 1 0 0 0,0 1 0 0 0,0-1 1 0 0,1 0-1 0 0,-1 0 0 0 0,1 0 0 0 0,0 1 0 0 0,1-1 0 0 0,0 1 0 0 0,-1-1 0 0 0,2 1 1 0 0,-1-1-1 0 0,1 0 0 0 0,-1 1 0 0 0,1-1 0 0 0,1 0 0 0 0,-1 1 0 0 0,1-1 0 0 0,0 0 1 0 0,0 0-1 0 0,1 0 0 0 0,-1-1 0 0 0,1 1 0 0 0,0-1 0 0 0,0 1 0 0 0,1-1 0 0 0,-1 0 1 0 0,1 0-1 0 0,0 0 0 0 0,0-1 0 0 0,2 2-12 0 0,6-2 33 0 0,1 1-1 0 0,0-2 1 0 0,0 1-1 0 0,0-2 1 0 0,0 0-1 0 0,0-1 1 0 0,0 0-1 0 0,0 0 1 0 0,0-2-1 0 0,0 0 1 0 0,0 0-1 0 0,0-1 1 0 0,-1-1 0 0 0,1 0-1 0 0,3-2-32 0 0,163-89-1707 0 0,-146 72-1515 0 0,-23 15-183 0 0,1 0-3405 0 0,-3 0-5536 0 0</inkml:trace>
  <inkml:trace contextRef="#ctx0" brushRef="#br0" timeOffset="1014.791">2483 0 20252 0 0,'0'0'1214'0'0,"0"0"-514"0"0,0 0-311 0 0,0 0 73 0 0,0 0 202 0 0,0 0 198 0 0,0 0 68 0 0,0 0-149 0 0,0 0-156 0 0,-8 35-126 0 0,-28 112-86 0 0,18-72-100 0 0,3 1 0 0 0,4 0 0 0 0,3 0 1 0 0,2 75-314 0 0,5-138-21 0 0,1 0 0 0 0,0 1 1 0 0,1-1-1 0 0,0 0 1 0 0,1 0-1 0 0,0 0 0 0 0,1 0 1 0 0,1-1-1 0 0,0 1 1 0 0,1-1-1 0 0,0 0 0 0 0,1 0 1 0 0,0 0-1 0 0,1-1 1 0 0,0 0-1 0 0,0 0 0 0 0,2-1 1 0 0,6 7 20 0 0,17-8-1706 0 0,-27-32-2672 0 0,-5 11 71 0 0,0 8-19 0 0,0-7-7934 0 0</inkml:trace>
  <inkml:trace contextRef="#ctx0" brushRef="#br0" timeOffset="1394.67">2086 478 16972 0 0,'0'0'918'0'0,"0"0"-361"0"0,0 0-89 0 0,0 0 96 0 0,0 0 71 0 0,0 0 14 0 0,0 0-74 0 0,36-2-83 0 0,115-9-128 0 0,43 9-8 0 0,112 8-5441 0 0,-160-47 2443 0 0,-145 39 8417 0 0,-25 9-4591 0 0,14 0-1017 0 0,0 0 0 0 0,0 1 0 0 0,1 0 1 0 0,0 1-1 0 0,0 0 0 0 0,1 0 0 0 0,0 0 0 0 0,1 1 0 0 0,0 1 1 0 0,1-1-1 0 0,0 1 0 0 0,0 0 0 0 0,1 0 0 0 0,1 1 0 0 0,0 0 1 0 0,0-1-1 0 0,1 1 0 0 0,1 1 0 0 0,0-1 0 0 0,0 0 0 0 0,2 0 1 0 0,-1 1-1 0 0,2 11-167 0 0,0-18 38 0 0,0 0 0 0 0,0 0 0 0 0,1 0 0 0 0,0-1 0 0 0,0 1 0 0 0,0 0 0 0 0,1-1 0 0 0,0 0 0 0 0,0 0 0 0 0,0 0 0 0 0,0 0 0 0 0,1 0 0 0 0,0 0 0 0 0,0-1 0 0 0,0 0 0 0 0,0 0 0 0 0,1 0 1 0 0,0 0-1 0 0,0-1 0 0 0,0 0 0 0 0,0 0 0 0 0,0 0 0 0 0,1-1 0 0 0,-1 1 0 0 0,1-1 0 0 0,0-1 0 0 0,-1 1 0 0 0,1-1 0 0 0,0 0 0 0 0,0 0 0 0 0,0-1 0 0 0,0 1 0 0 0,4-2-38 0 0,-2 2 74 0 0,-1 0-1 0 0,1-1 1 0 0,0-1-1 0 0,0 1 1 0 0,-1-1-1 0 0,1 0 1 0 0,0-1-1 0 0,-1 0 1 0 0,0 0-1 0 0,1-1 1 0 0,-1 1-1 0 0,0-2 0 0 0,0 1 1 0 0,0-1-1 0 0,-1 0 1 0 0,1 0-1 0 0,-1-1 1 0 0,0 0-1 0 0,0 0 1 0 0,-1 0-1 0 0,0-1 1 0 0,0 0-1 0 0,0 0 1 0 0,0 0-1 0 0,-1-1 1 0 0,0 0-74 0 0,0-1-1 0 0,-1 1 1 0 0,0-1-1 0 0,-1 0 0 0 0,1 0 1 0 0,-2 0-1 0 0,1 0 0 0 0,-1 0 1 0 0,0 0-1 0 0,-1-1 1 0 0,0 1-1 0 0,0 0 0 0 0,-1 0 1 0 0,0-1-1 0 0,0 1 1 0 0,-1 0-1 0 0,0 0 0 0 0,0 0 1 0 0,-1 1-1 0 0,0-1 0 0 0,-1 0 1 0 0,1 1-1 0 0,-2 0 1 0 0,1 0-1 0 0,-1 0 0 0 0,0 1 1 0 0,0-1-1 0 0,0 1 0 0 0,-3-2 1 0 0,-72-43-2497 0 0,42 49-8973 0 0,33 5-809 0 0</inkml:trace>
  <inkml:trace contextRef="#ctx0" brushRef="#br0" timeOffset="1625.627">3333 848 13875 0 0,'0'0'4869'0'0,"0"0"-2773"0"0,0 0-819 0 0,0 0-22 0 0,0 0-66 0 0,0 0-63 0 0,0 0-173 0 0,0 0-251 0 0,0 0-217 0 0,0 0-103 0 0,0 0-104 0 0,0 0-50 0 0,0 0-31 0 0,12-37-61 0 0,39-117-23 0 0,-16 14 58 0 0,-32 133-212 0 0,1-1 0 0 0,-1 1 0 0 0,1 0 1 0 0,1 0-1 0 0,-1 1 0 0 0,1-1 1 0 0,0 1-1 0 0,1 0 0 0 0,-1 0 0 0 0,1 0 1 0 0,0 1-1 0 0,1 0 0 0 0,-1 0 0 0 0,1 1 1 0 0,0 0-1 0 0,0 0 0 0 0,0 1 1 0 0,1-1-1 0 0,-1 2 0 0 0,1-1 0 0 0,0 1 1 0 0,0 0-1 0 0,0 0 0 0 0,0 1 1 0 0,0 0-1 0 0,0 1 0 0 0,0 0 0 0 0,0 0 41 0 0,11 0-649 0 0,4 0-836 0 0,-6 1-2730 0 0,-4 2-7881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14715 0 0,'0'0'1959'0'0,"0"0"-522"0"0,0 0-275 0 0,0 0-51 0 0,0 0-36 0 0,0 0-109 0 0,0 0-197 0 0,0 0-210 0 0,0 0-202 0 0,0 0-142 0 0,0 0-87 0 0,1 15 456 0 0,13 20-303 0 0,-1 1-1 0 0,-2 1 0 0 0,-2-1 0 0 0,-1 1 0 0 0,-2 1 1 0 0,-2 0-1 0 0,-1-1 0 0 0,-2 1 0 0 0,-3 38-280 0 0,2-76 21 0 0,-1-1-1 0 0,1 1 1 0 0,0 0-1 0 0,0-1 1 0 0,0 1-1 0 0,-1 0 1 0 0,1 0-1 0 0,0-1 1 0 0,0 1 0 0 0,-1 0-1 0 0,1 0 1 0 0,0 0-1 0 0,-1 0 1 0 0,1-1-1 0 0,0 1 1 0 0,-1 0-1 0 0,1 0 1 0 0,0 0-1 0 0,-1 0 1 0 0,1 0-1 0 0,0 0 1 0 0,-1 0-1 0 0,1 0 1 0 0,0 0 0 0 0,-1 0-1 0 0,1 0 1 0 0,0 0-1 0 0,-1 0 1 0 0,1 0-1 0 0,0 0 1 0 0,-1 0-1 0 0,1 0 1 0 0,0 0-1 0 0,-1 0 1 0 0,1 1-1 0 0,0-1 1 0 0,-1 0-1 0 0,1 0 1 0 0,0 0 0 0 0,-1 1-1 0 0,1-1 1 0 0,0 0-1 0 0,0 0 1 0 0,-1 1-1 0 0,1-1 1 0 0,0 0-1 0 0,0 0 1 0 0,0 1-1 0 0,-1-1 1 0 0,1 0-1 0 0,0 1 1 0 0,0-1-1 0 0,0 0 1 0 0,0 1 0 0 0,0-1-1 0 0,0 0 1 0 0,0 1-1 0 0,0-1 1 0 0,0 0-1 0 0,0 1 1 0 0,0-1-1 0 0,0 1-20 0 0,-18-29 173 0 0,16 10-156 0 0,1 0 1 0 0,0 0 0 0 0,2-1-1 0 0,0 1 1 0 0,1 0-1 0 0,0 0 1 0 0,2 1 0 0 0,0-1-1 0 0,1 1 1 0 0,1-1 0 0 0,0 2-1 0 0,1-1 1 0 0,1 1-1 0 0,1 0 1 0 0,4-6-18 0 0,-3 4 6 0 0,0 0 1 0 0,1 0 0 0 0,1 1-1 0 0,0 1 1 0 0,2 0-1 0 0,0 1 1 0 0,0 0-1 0 0,1 1 1 0 0,1 1-1 0 0,1 0 1 0 0,11-6-7 0 0,-25 19 2 0 0,0 0 0 0 0,0 0 0 0 0,0 0 0 0 0,0 1 0 0 0,0-1 0 0 0,-1 1 0 0 0,1 0 0 0 0,0 0 0 0 0,0 0 1 0 0,0 0-1 0 0,0 0 0 0 0,-1 0 0 0 0,1 1 0 0 0,-1 0 0 0 0,1-1 0 0 0,-1 1 0 0 0,0 0 0 0 0,1 0 0 0 0,-1 0 0 0 0,0 0 0 0 0,1 2-2 0 0,5 3 17 0 0,7 7 19 0 0,0 1 1 0 0,-1 0-1 0 0,0 1 0 0 0,-2 0 1 0 0,0 1-1 0 0,7 14-36 0 0,-15-25 2 0 0,40 40-54 0 0,-39-88-3065 0 0,-4 28 2075 0 0,0-8-2438 0 0,-1 9-2840 0 0,0 1-5905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6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6 305 5673 0 0,'0'0'3732'0'0,"0"0"-1088"0"0,0 0-431 0 0,0 0-101 0 0,0 0-207 0 0,0 0-306 0 0,0 0-322 0 0,0 0-293 0 0,0 0-231 0 0,0 0-124 0 0,0 0-70 0 0,0 0-38 0 0,0 0-22 0 0,-5 0 1301 0 0,134-27 808 0 0,-110 23-2525 0 0,1 1 1 0 0,-1 1 0 0 0,0 0 0 0 0,1 1 0 0 0,-1 1 0 0 0,1 1 0 0 0,-1 1-1 0 0,7 2-83 0 0,89 27 174 0 0,-116-31-135 0 0,1 0 1 0 0,0-1-1 0 0,0 1 0 0 0,0 0 1 0 0,0-1-1 0 0,0 1 0 0 0,0 0 1 0 0,0-1-1 0 0,-1 1 0 0 0,1 0 1 0 0,0-1-1 0 0,0 1 0 0 0,0 0 1 0 0,0-1-1 0 0,1 1 1 0 0,-1 0-1 0 0,0-1 0 0 0,0 1 1 0 0,0 0-1 0 0,0 0 0 0 0,0-1 1 0 0,0 1-1 0 0,0 0 0 0 0,1-1 1 0 0,-1 1-1 0 0,0 0 0 0 0,0 0 1 0 0,0-1-1 0 0,1 1 1 0 0,-1 0-1 0 0,0 0 0 0 0,0-1 1 0 0,1 1-1 0 0,-1 0 0 0 0,0 0 1 0 0,0 0-1 0 0,1 0 0 0 0,-1-1 1 0 0,0 1-1 0 0,1 0 0 0 0,-1 0 1 0 0,0 0-40 0 0,-6-8-232 0 0,-159-179 352 0 0,136 158-192 0 0,-25-35-2968 0 0,54 60-7628 0 0,0 3-2580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0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1 1800 0 0,'0'0'2401'0'0,"0"0"-391"0"0,0 0-101 0 0,0 0 97 0 0,0 0 52 0 0,0 0-112 0 0,0 0-274 0 0,0 0-318 0 0,0 0-247 0 0,0 0-178 0 0,0 0-126 0 0,0 31 4341 0 0,-1-17-4893 0 0,0 1 0 0 0,0 0 0 0 0,-2-1 0 0 0,0 0 0 0 0,0 1 0 0 0,-1-1 0 0 0,-1-1 0 0 0,-1 1 0 0 0,0-1 1 0 0,0 0-1 0 0,-3 3-251 0 0,-6 10 143 0 0,-1-1 1 0 0,-1 0 0 0 0,-2-1 0 0 0,0-1-1 0 0,-1-1 1 0 0,-1-1 0 0 0,-1-1 0 0 0,-1-1-1 0 0,-1 0 1 0 0,-15 7-144 0 0,-4 5 164 0 0,43-31-164 0 0,0 0-20 0 0,45-44-5729 0 0,-27 30-1059 0 0,-8 6-5244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1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254 706 10610 0 0,'0'0'2330'0'0,"0"0"-572"0"0,0 0-410 0 0,0 0-172 0 0,0 0-134 0 0,0 0-154 0 0,0 0-140 0 0,0 0-169 0 0,0 0-132 0 0,0 0-102 0 0,0 0-111 0 0,-33 30-78 0 0,-100 98-48 0 0,127-124-102 0 0,1 1 1 0 0,0 0-1 0 0,0 0 1 0 0,0 1-1 0 0,1-1 1 0 0,0 1-1 0 0,0 0 1 0 0,0 0-1 0 0,1 0 1 0 0,0 1-1 0 0,0-1 1 0 0,1 1-1 0 0,0-1 1 0 0,-1 4-7 0 0,-1 8 9 0 0,-21 123 85 0 0,25-134-90 0 0,-1 0 0 0 0,1 0 1 0 0,1 0-1 0 0,0 0 1 0 0,0 0-1 0 0,0 0 0 0 0,1 0 1 0 0,0-1-1 0 0,0 1 0 0 0,0-1 1 0 0,1 1-1 0 0,0-1 1 0 0,1 0-1 0 0,-1 0 0 0 0,1 0 1 0 0,0-1-1 0 0,0 1 1 0 0,1-1-1 0 0,1 1-4 0 0,1-2 106 0 0,0-1 0 0 0,0 0 1 0 0,0 0-1 0 0,1 0 0 0 0,-1-1 0 0 0,1-1 0 0 0,-1 1 0 0 0,1-1 0 0 0,0 0 1 0 0,-1-1-1 0 0,1 0 0 0 0,0 0 0 0 0,-1-1 0 0 0,1 0 0 0 0,0 0 1 0 0,-1-1-1 0 0,1 0 0 0 0,-1 0 0 0 0,0 0 0 0 0,0-1 0 0 0,0-1 0 0 0,0 1 1 0 0,0-1-1 0 0,0 0 0 0 0,-1 0 0 0 0,0-1 0 0 0,0 0 0 0 0,0 0 1 0 0,-1 0-1 0 0,5-7-106 0 0,5-1 73 0 0,0-2 1 0 0,-2 1 0 0 0,0-2 0 0 0,-1 0 0 0 0,0 0-1 0 0,-1-1 1 0 0,-1-1 0 0 0,-1 1 0 0 0,0-2-1 0 0,-1 1 1 0 0,-1-1 0 0 0,-1 0 0 0 0,-1-1 0 0 0,-1 1-1 0 0,0-1 1 0 0,-2 0 0 0 0,0 0 0 0 0,-1 0-1 0 0,-1 0 1 0 0,-1 0 0 0 0,0 0 0 0 0,-2-3-74 0 0,0 10-98 0 0,-1 1 0 0 0,0-1 1 0 0,-1 1-1 0 0,0 1 1 0 0,-1-1-1 0 0,-1 1 0 0 0,1 0 1 0 0,-2 0-1 0 0,1 0 1 0 0,-2 1-1 0 0,1 1 0 0 0,-1-1 1 0 0,-1 1-1 0 0,1 1 0 0 0,-8-5 98 0 0,14 11-93 0 0,-1 0-1 0 0,1 1 1 0 0,0-1 0 0 0,-1 1-1 0 0,1 0 1 0 0,-1 0-1 0 0,1 0 1 0 0,-1 0-1 0 0,0 0 1 0 0,1 1-1 0 0,-1 0 1 0 0,0 0-1 0 0,0 0 1 0 0,1 0-1 0 0,-1 0 1 0 0,0 1-1 0 0,1 0 1 0 0,-1 0-1 0 0,1 0 1 0 0,-1 0-1 0 0,1 0 1 0 0,-1 1-1 0 0,1-1 1 0 0,0 1-1 0 0,0 0 1 0 0,0 0 0 0 0,0 0-1 0 0,0 1 1 0 0,0-1-1 0 0,0 1 1 0 0,1-1-1 0 0,-1 1 1 0 0,1 0-1 0 0,0 0 1 0 0,0 0-1 0 0,0 0 1 0 0,0 1-1 0 0,0-1 1 0 0,1 0-1 0 0,0 1 1 0 0,-1-1-1 0 0,1 1 1 0 0,0 2 93 0 0,1-3-8 0 0,-1 0 1 0 0,1 0-1 0 0,0 0 1 0 0,0-1-1 0 0,1 1 1 0 0,-1 0-1 0 0,0 0 1 0 0,1 0-1 0 0,0-1 0 0 0,0 1 1 0 0,0 0-1 0 0,0-1 1 0 0,0 1-1 0 0,0 0 1 0 0,1-1-1 0 0,-1 0 1 0 0,1 1-1 0 0,-1-1 0 0 0,1 0 1 0 0,0 0-1 0 0,0 0 1 0 0,0 0-1 0 0,0 0 1 0 0,1 0-1 0 0,-1-1 1 0 0,0 1-1 0 0,1-1 1 0 0,-1 1-1 0 0,1-1 0 0 0,-1 0 1 0 0,1 0-1 0 0,0 0 1 0 0,-1 0-1 0 0,3 0 8 0 0,101 12 917 0 0,-71-12-622 0 0,-1-2 0 0 0,0-1-1 0 0,0-2 1 0 0,0-1 0 0 0,0-2-1 0 0,1-2-294 0 0,-9 2 152 0 0,0-2-1 0 0,-1-1 0 0 0,0-2 1 0 0,-1 0-1 0 0,-1-1 0 0 0,0-1 1 0 0,-1-1-1 0 0,0-2 0 0 0,-1 0 1 0 0,-1-1-1 0 0,-1 0 0 0 0,0-2 0 0 0,14-21-150 0 0,-15 19 47 0 0,-1-2 0 0 0,-2 0 0 0 0,0-1 1 0 0,-2 0-1 0 0,-1-1 0 0 0,-1 0 1 0 0,-1-1-1 0 0,-1-1 0 0 0,-1 1 1 0 0,-2-1-1 0 0,-1-1 0 0 0,-1 1 1 0 0,0-17-49 0 0,-4 41 5 0 0,0-2-1 0 0,1 0 0 0 0,-1 0 0 0 0,0 0 0 0 0,0 0 0 0 0,-1 0 0 0 0,0 0 0 0 0,0 0 0 0 0,0 0 0 0 0,-1 0 0 0 0,1 1 0 0 0,-2-1 0 0 0,1 0 0 0 0,0 1 0 0 0,-1 0 0 0 0,0-1 0 0 0,-1 1 0 0 0,0-1-4 0 0,1 5-4 0 0,1 0 1 0 0,-1 0-1 0 0,0 0 1 0 0,0 1-1 0 0,1-1 1 0 0,-1 1-1 0 0,0-1 1 0 0,0 1-1 0 0,1 0 1 0 0,-1 0-1 0 0,0 0 1 0 0,0 1-1 0 0,0-1 1 0 0,1 1-1 0 0,-1-1 0 0 0,0 1 1 0 0,1 0-1 0 0,-1 0 1 0 0,0 0-1 0 0,1 1 1 0 0,-1-1-1 0 0,1 1 1 0 0,0-1-1 0 0,0 1 1 0 0,-1 0-1 0 0,1-1 1 0 0,0 1-1 0 0,0 0 1 0 0,0 1-1 0 0,1-1 0 0 0,-1 0 1 0 0,1 0-1 0 0,-1 1 1 0 0,1-1-1 0 0,0 1 1 0 0,-1-1-1 0 0,1 3 4 0 0,-25 41-4 0 0,1 0-1 0 0,3 2 1 0 0,2 0-1 0 0,2 1 0 0 0,2 1 1 0 0,3 1-1 0 0,-6 38 5 0 0,4-21-29 0 0,2 0 0 0 0,4 0-1 0 0,1 33 30 0 0,7-76-25 0 0,1 0 0 0 0,1 0 0 0 0,1 0 0 0 0,2 0 0 0 0,0-1 0 0 0,2 1 0 0 0,1-1-1 0 0,0 0 1 0 0,2-1 0 0 0,1 0 0 0 0,4 7 25 0 0,-7-16 3 0 0,1-1 0 0 0,0 0 0 0 0,1 0-1 0 0,0-1 1 0 0,1 0 0 0 0,1 0 0 0 0,-1-1 0 0 0,2-1-1 0 0,0 0 1 0 0,0 0 0 0 0,0-1 0 0 0,1-1 0 0 0,1 0-1 0 0,-1-1 1 0 0,1 0 0 0 0,1-1 0 0 0,-1-1 0 0 0,1 0-1 0 0,0-1 1 0 0,0-1 0 0 0,12 2-3 0 0,-14-3 56 0 0,0 0-1 0 0,0-1 1 0 0,0-1 0 0 0,1 0 0 0 0,-1-1-1 0 0,0 0 1 0 0,0-1 0 0 0,0 0 0 0 0,0-1-1 0 0,0 0 1 0 0,-1-1 0 0 0,1-1 0 0 0,-1 0-1 0 0,0-1 1 0 0,10-6-56 0 0,-8 1 79 0 0,0 0-1 0 0,0-1 1 0 0,-2 0-1 0 0,1-1 1 0 0,-1-1-1 0 0,-1 0 1 0 0,-1 0-1 0 0,0-1 1 0 0,-1-1-1 0 0,0 1 1 0 0,-1-1-1 0 0,-1-1 1 0 0,-1 0-1 0 0,0 0 1 0 0,-1 0 0 0 0,-1 0-1 0 0,0-1 1 0 0,-2 0-1 0 0,0 0 1 0 0,-1 1-1 0 0,-1-1 1 0 0,0 0-1 0 0,-1 0 1 0 0,-1 0-79 0 0,0 2-14 0 0,0 0-1 0 0,-1 1 1 0 0,0-1 0 0 0,-2 1 0 0 0,0 0 0 0 0,0 0-1 0 0,-1 1 1 0 0,-1-1 0 0 0,-1 1 0 0 0,0 1 0 0 0,0-1 0 0 0,-1 1-1 0 0,-1 1 1 0 0,-1 0 0 0 0,1 0 0 0 0,-2 1 0 0 0,1 1-1 0 0,-2 0 1 0 0,1 0 0 0 0,-1 1 0 0 0,-1 1 0 0 0,0 0-1 0 0,0 1 1 0 0,0 0 0 0 0,-1 1 0 0 0,0 1 0 0 0,0 0 14 0 0,-4 1-86 0 0,1 0 1 0 0,-1 1-1 0 0,1 1 1 0 0,-1 1 0 0 0,0 0-1 0 0,0 2 1 0 0,0 0-1 0 0,1 1 1 0 0,-1 1-1 0 0,1 0 1 0 0,-1 2 0 0 0,1 0-1 0 0,0 1 1 0 0,-6 4 85 0 0,11-4-538 0 0,0 0 1 0 0,1 2 0 0 0,0-1 0 0 0,0 1 0 0 0,1 1-1 0 0,0 0 1 0 0,0 1 0 0 0,1 0 0 0 0,1 0-1 0 0,0 1 1 0 0,0 1 0 0 0,-3 5 537 0 0,-7 16-6631 0 0,8-8-5232 0 0</inkml:trace>
  <inkml:trace contextRef="#ctx0" brushRef="#br0" timeOffset="718.105">1865 228 13251 0 0,'0'0'2082'0'0,"0"0"-279"0"0,0 0-296 0 0,0 0-71 0 0,0 0-50 0 0,0 0-150 0 0,0 0-189 0 0,0 0-203 0 0,0 0-215 0 0,0 0-183 0 0,0 0-126 0 0,0 0-103 0 0,0 0-49 0 0,-5-5 8 0 0,0 0-169 0 0,-9-6 220 0 0,9 38 330 0 0,-32 587 1434 0 0,32-547-1963 0 0,0-31-38 0 0,1 0 0 0 0,3 0 0 0 0,0 0-1 0 0,3 0 1 0 0,1 0 0 0 0,1 0 0 0 0,2-1 0 0 0,4 8 10 0 0,16 7-859 0 0,-24-84-10806 0 0,-6 23 5026 0 0,2 6-3475 0 0</inkml:trace>
  <inkml:trace contextRef="#ctx0" brushRef="#br0" timeOffset="934.92">1360 795 13547 0 0,'0'0'3462'0'0,"0"0"-1742"0"0,0 0-779 0 0,0 0 24 0 0,0 0 143 0 0,0 0 119 0 0,0 0-73 0 0,0 0-279 0 0,0 0-231 0 0,0 0-121 0 0,39-1-63 0 0,122-1-56 0 0,78 13 619 0 0,113 4-2036 0 0,-299-15-215 0 0,13 1-1678 0 0,-21-3-3654 0 0,-21-1-5185 0 0</inkml:trace>
  <inkml:trace contextRef="#ctx0" brushRef="#br0" timeOffset="2333.992">2662 744 15483 0 0,'0'0'1469'0'0,"0"0"-330"0"0,0 0-45 0 0,0 0 63 0 0,0 0-1 0 0,0 0-92 0 0,0 0-121 0 0,-32 9-159 0 0,-106 27-150 0 0,34 8 353 0 0,62-22-819 0 0,1 1 0 0 0,1 2 0 0 0,2 2 0 0 0,0 2 1 0 0,2 1-1 0 0,1 2 0 0 0,-5 7-168 0 0,34-31 1 0 0,0-1 1 0 0,1 1-1 0 0,-1 0 0 0 0,2 1 1 0 0,-1-1-1 0 0,1 1 0 0 0,1 0 0 0 0,0 0 1 0 0,0 0-1 0 0,0 0 0 0 0,1 1 1 0 0,1 0-2 0 0,0-6-1 0 0,1-1 0 0 0,-1 1 0 0 0,1-1 0 0 0,0 0 0 0 0,1 1 0 0 0,-1-1 0 0 0,0 1 0 0 0,1-1 0 0 0,0 1 0 0 0,0-1 0 0 0,0 0 0 0 0,0 0 0 0 0,1 1 0 0 0,-1-1 0 0 0,1 0 0 0 0,0 0 0 0 0,-1 0 0 0 0,2-1 0 0 0,-1 1 0 0 0,0 0 1 0 0,0-1-1 0 0,1 1 0 0 0,-1-1 0 0 0,1 0 0 0 0,0 0 0 0 0,0 0 0 0 0,0 0 0 0 0,0 0 0 0 0,0-1 0 0 0,0 1 0 0 0,0-1 0 0 0,1 0 0 0 0,1 1 1 0 0,9 1 47 0 0,0-1 1 0 0,-1 1-1 0 0,1-2 0 0 0,0 0 0 0 0,0-1 1 0 0,0 0-1 0 0,0-1 0 0 0,0-1 1 0 0,0 0-1 0 0,-1-1 0 0 0,1 0 0 0 0,-1-1 1 0 0,0-1-1 0 0,0 0 0 0 0,0-1 0 0 0,-1 0 1 0 0,1-1-1 0 0,2-2-47 0 0,19-13 151 0 0,0-3 0 0 0,-1 0 0 0 0,-2-2 0 0 0,0-1 0 0 0,12-18-151 0 0,109-138 313 0 0,-152 218-809 0 0,-4-23 493 0 0,1 1 1 0 0,0-1-1 0 0,1 1 0 0 0,0 0 1 0 0,0 0-1 0 0,1 1 0 0 0,1-1 1 0 0,0 0-1 0 0,1 0 0 0 0,0 0 1 0 0,1 0-1 0 0,0 0 0 0 0,1 0 1 0 0,0-1-1 0 0,1 1 0 0 0,0-1 1 0 0,1 0-1 0 0,1 0 0 0 0,-1 0 1 0 0,2 0-1 0 0,-1-1 0 0 0,1-1 1 0 0,1 1-1 0 0,0-1 0 0 0,0 0 1 0 0,4 2 2 0 0,1-4 21 0 0,0-1 0 0 0,0 0 1 0 0,0-1-1 0 0,1-1 0 0 0,0 0 1 0 0,0-1-1 0 0,0-1 0 0 0,0 0 1 0 0,0 0-1 0 0,1-2 0 0 0,-1 0 1 0 0,0 0-1 0 0,1-1-21 0 0,-2 0 44 0 0,-4-1-22 0 0,0 0 1 0 0,1-1-1 0 0,-1 0 0 0 0,0-1 0 0 0,-1 0 0 0 0,1 0 0 0 0,-1-1 1 0 0,1 0-1 0 0,-2-1 0 0 0,1 0 0 0 0,0 0 0 0 0,-1-1 1 0 0,0 1-1 0 0,-1-2 0 0 0,0 1 0 0 0,0-1 0 0 0,0 1 1 0 0,-1-2-1 0 0,0 1 0 0 0,-1-1 0 0 0,0 1 0 0 0,1-3-22 0 0,154-239 115 0 0,-145 234-119 0 0,-14 16-9 0 0,0 0 11 0 0,0 0-8 0 0,0 0-8 0 0,0 0-22 0 0,-2 35 112 0 0,-13 172 6 0 0,13-101-49 0 0,4-59-89 0 0,-2-45 68 0 0,71-10-112 0 0,-29-22 127 0 0,-2-2 1 0 0,-1-2-1 0 0,-1-1 1 0 0,-2-2-1 0 0,-1-2 1 0 0,-2-2-24 0 0,-21 28 11 0 0,10-14-5 0 0,1 1-1 0 0,2 1 1 0 0,0 2-1 0 0,1 0 1 0 0,13-7-6 0 0,-33 27-4 0 0,0-1 0 0 0,0 1-1 0 0,1 0 1 0 0,-1 1 0 0 0,1 0 0 0 0,-1 0 0 0 0,1 0-1 0 0,0 1 1 0 0,-1 0 0 0 0,1 0 0 0 0,0 1-1 0 0,0-1 1 0 0,4 2 4 0 0,-9 0-1 0 0,0 1 0 0 0,0 0 0 0 0,0-1-1 0 0,0 1 1 0 0,0 0 0 0 0,-1 0 0 0 0,1 0-1 0 0,0 0 1 0 0,-1 0 0 0 0,0 1 0 0 0,1-1-1 0 0,-1 0 1 0 0,0 1 0 0 0,0-1 0 0 0,-1 0-1 0 0,1 1 1 0 0,0 0 0 0 0,-1-1 0 0 0,1 1-1 0 0,-1-1 1 0 0,0 1 0 0 0,0-1 0 0 0,0 1-1 0 0,0 0 1 0 0,-1-1 0 0 0,1 1 0 0 0,-1 0 1 0 0,2 2 1 0 0,-1 203-110 0 0,-1-199 96 0 0,1-1 1 0 0,-2 1-1 0 0,1-1 0 0 0,-1 0 1 0 0,0 1-1 0 0,-1-1 1 0 0,1 0-1 0 0,-2 0 0 0 0,1 0 1 0 0,-1-1-1 0 0,0 1 1 0 0,-1-1-1 0 0,0 0 0 0 0,0 0 1 0 0,0-1-1 0 0,-1 0 1 0 0,0 0-1 0 0,0 0 0 0 0,-1 0 1 0 0,0-1-1 0 0,0 0 1 0 0,-3 1 12 0 0,19-28-715 0 0,23-12 691 0 0,2 2 1 0 0,1 1 0 0 0,1 2-1 0 0,10-5 24 0 0,7-7-25 0 0,188-120 97 0 0,-166 130 12 0 0,-69 62 192 0 0,-15 89 0 0 0,6-108-267 0 0,1 1 0 0 0,0 0 0 0 0,1 0 0 0 0,0 0 0 0 0,1 0 0 0 0,1 0 1 0 0,0 1-1 0 0,1-2 0 0 0,0 1 0 0 0,1 0 0 0 0,0 0 0 0 0,1-1 0 0 0,0 1 0 0 0,1-1 0 0 0,1-1 0 0 0,0 1 0 0 0,0-1 0 0 0,1 0 0 0 0,7 9-9 0 0,-10-17-5 0 0,1 1 0 0 0,-1-1-1 0 0,1 0 1 0 0,-1 0 0 0 0,1 0-1 0 0,0 0 1 0 0,0-1 0 0 0,0 0-1 0 0,1 0 1 0 0,-1 0 0 0 0,0-1-1 0 0,1 1 1 0 0,-1-2 0 0 0,1 1-1 0 0,-1 0 1 0 0,5-1 5 0 0,-7-2-133 0 0,0 0 0 0 0,1-1 1 0 0,-1 1-1 0 0,-1-1 0 0 0,1 1 1 0 0,0-1-1 0 0,0 0 0 0 0,-1 0 1 0 0,0 0-1 0 0,1 0 0 0 0,-1-1 1 0 0,-1 1-1 0 0,1-1 0 0 0,0 1 0 0 0,-1-1 1 0 0,0 0-1 0 0,1 1 0 0 0,-1-1 1 0 0,-1 0-1 0 0,1 0 0 0 0,-1 0 1 0 0,1 1-1 0 0,-1-1 0 0 0,-1-4 133 0 0,2-16-4006 0 0,-1 17 208 0 0,0-4-8213 0 0</inkml:trace>
  <inkml:trace contextRef="#ctx0" brushRef="#br0" timeOffset="3121.981">3350 498 11963 0 0,'0'0'2755'0'0,"0"0"-705"0"0,0 0-342 0 0,0 0-72 0 0,0 0-159 0 0,0 0-265 0 0,0 0-280 0 0,0 0-296 0 0,0 0-180 0 0,0 0-84 0 0,0 0-53 0 0,0 0-55 0 0,0 0-49 0 0,0 4-30 0 0,-8 23 441 0 0,3-25 200 0 0,10-4 427 0 0,-30 17-429 0 0,26-26-16 0 0,13-14-832 0 0,-8 17 55 0 0,-12 13 170 0 0,-4-4-131 0 0,9-1-86 0 0,1 0-50 0 0,4-16-902 0 0,-3 13 437 0 0,14-24-2330 0 0,-9 19-718 0 0,1 1-3416 0 0,-1 2-5791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14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71 532 12483 0 0,'0'0'2891'0'0,"0"0"-836"0"0,0 0-528 0 0,0 0-185 0 0,0 0-81 0 0,0 0-102 0 0,0 0-213 0 0,0 0-239 0 0,0 0-157 0 0,0 0-179 0 0,0 0-108 0 0,0 0-39 0 0,-6 13-47 0 0,-6 17-67 0 0,0 2-1 0 0,2 0 1 0 0,1 0 0 0 0,2 0-1 0 0,1 1 1 0 0,1 6-110 0 0,4-32 26 0 0,0 0 0 0 0,0 1 0 0 0,0-1 0 0 0,1 0 0 0 0,1 0 0 0 0,-1 0 0 0 0,1 0 0 0 0,0 1 0 0 0,1-1 0 0 0,0 0 0 0 0,0-1 0 0 0,0 1 0 0 0,1 0 0 0 0,0-1 0 0 0,0 1 0 0 0,1-1 0 0 0,-1 0 0 0 0,2 0 0 0 0,-1 0 0 0 0,0 0 0 0 0,1-1 0 0 0,0 0 0 0 0,1 0 0 0 0,-1 0 0 0 0,1-1 0 0 0,0 0 0 0 0,0 0 0 0 0,0 0 0 0 0,0-1 0 0 0,1 0 0 0 0,-1 0 0 0 0,7 2-26 0 0,-2-3 66 0 0,1-1-1 0 0,0 0 1 0 0,0 0-1 0 0,-1-1 1 0 0,1-1 0 0 0,0 0-1 0 0,-1 0 1 0 0,1-1 0 0 0,0 0-1 0 0,-1-1 1 0 0,0-1-1 0 0,0 0 1 0 0,0 0 0 0 0,0-1-1 0 0,-1-1 1 0 0,1 1 0 0 0,-2-2-1 0 0,1 1 1 0 0,4-5-66 0 0,21-19 116 0 0,0-1 1 0 0,-2-1-1 0 0,-2-2 0 0 0,8-12-116 0 0,-29 34 4 0 0,10-11-5 0 0,-21 51-446 0 0,-2 144 306 0 0,4-168 140 0 0,0 1 1 0 0,1 0 0 0 0,0-1 0 0 0,0 1-1 0 0,0-1 1 0 0,0 1 0 0 0,1-1 0 0 0,-1 0-1 0 0,1 0 1 0 0,0 0 0 0 0,1-1-1 0 0,-1 1 1 0 0,0-1 0 0 0,1 1 0 0 0,0-1-1 0 0,0 0 1 0 0,0-1 0 0 0,0 1-1 0 0,0-1 1 0 0,1 1 0 0 0,-1-1 0 0 0,1-1-1 0 0,0 1 1 0 0,-1-1 0 0 0,1 1 0 0 0,0-1-1 0 0,1 0 1 0 0,4 0 26 0 0,-1 1-1 0 0,1-1 1 0 0,0-1-1 0 0,-1 0 1 0 0,1 0-1 0 0,0-1 1 0 0,-1 0-1 0 0,1-1 1 0 0,-1 0-1 0 0,1 0 1 0 0,-1-1-1 0 0,0 0 1 0 0,5-3-26 0 0,4-5 110 0 0,0 0 1 0 0,0-1-1 0 0,-1-1 1 0 0,-1-1-1 0 0,0-1 0 0 0,-1 0 1 0 0,-1-1-1 0 0,0 0 1 0 0,-1-1-1 0 0,-1-1 1 0 0,-1 0-1 0 0,0 0 1 0 0,-1-1-1 0 0,-1 0 0 0 0,-1-1 1 0 0,4-16-111 0 0,8-64-31 0 0,-33 105-2680 0 0,-5 13-2109 0 0,9-4-3884 0 0,3-5-3966 0 0</inkml:trace>
  <inkml:trace contextRef="#ctx0" brushRef="#br0" timeOffset="197.931">1456 724 20780 0 0,'0'0'1305'0'0,"0"0"-520"0"0,0 0-261 0 0,0 0 27 0 0,0 0 59 0 0,0 0-32 0 0,0 0-158 0 0,0 0-166 0 0,0 0-129 0 0,-13 34-69 0 0,-40 106-53 0 0,40-75-159 0 0,13-59-262 0 0,1 15-110 0 0,6-12-5909 0 0,-1-6-2733 0 0</inkml:trace>
  <inkml:trace contextRef="#ctx0" brushRef="#br0" timeOffset="434.306">1510 123 22221 0 0,'0'0'1248'0'0,"0"0"-432"0"0,0 0-264 0 0,0 0-80 0 0,0 0-104 0 0,0 0-135 0 0,0 0-177 0 0,0 0-232 0 0,0 0-217 0 0,0 0-199 0 0,0 0-384 0 0,0 0-568 0 0,0 0-1489 0 0,0 0-10058 0 0</inkml:trace>
  <inkml:trace contextRef="#ctx0" brushRef="#br0" timeOffset="616.018">1997 0 18844 0 0,'0'0'1051'0'0,"0"0"-194"0"0,0 0 54 0 0,0 0 136 0 0,0 0 37 0 0,0 0-134 0 0,-6 35-210 0 0,-20 114-197 0 0,5 29 378 0 0,-31 334-1255 0 0,50-496 115 0 0,-12 102-3971 0 0,14-116 3041 0 0,0-2-195 0 0,0 0-128 0 0,27-29-5859 0 0,-20 19 5595 0 0,49-66-7300 0 0,-46 63 8899 0 0</inkml:trace>
  <inkml:trace contextRef="#ctx0" brushRef="#br0" timeOffset="871.995">2367 50 8554 0 0,'0'0'5050'0'0,"0"0"-2080"0"0,0 0-924 0 0,0 0-227 0 0,0 0-187 0 0,0 0-270 0 0,0 0-350 0 0,0 0-350 0 0,0 0-214 0 0,0 0-73 0 0,0 0 13 0 0,0 0 30 0 0,-9 33-20 0 0,-31 107-42 0 0,13-46-46 0 0,4 2 0 0 0,5 1 0 0 0,3 0 0 0 0,0 81-310 0 0,14-173-67 0 0,8 103-198 0 0,32-51-3941 0 0,-31-53 65 0 0,-2-4-6316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12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62 0 0 0,'0'0'1508'0'0,"0"0"102"0"0,0 0 136 0 0,0 0 173 0 0,0 0 156 0 0,0 0 37 0 0,0 0-119 0 0,0 0-194 0 0,0 0-239 0 0,0 0-234 0 0,0 0-169 0 0,-4-6-102 0 0,-10-17-96 0 0,14 23-903 0 0,0-1-1 0 0,-1 1 1 0 0,1 0-1 0 0,-1 0 1 0 0,1-1 0 0 0,0 1-1 0 0,-1 0 1 0 0,1 0-1 0 0,-1 0 1 0 0,1 0 0 0 0,-1 0-1 0 0,1 0 1 0 0,-1 0-1 0 0,1 0 1 0 0,0 0-1 0 0,-1 0 1 0 0,1 0 0 0 0,-1 0-1 0 0,1 0 1 0 0,-1 0-1 0 0,1 0 1 0 0,-1 0 0 0 0,1 0-1 0 0,0 1 1 0 0,-1-1-1 0 0,1 0 1 0 0,-1 0-1 0 0,1 0 1 0 0,0 1 0 0 0,-1-1-1 0 0,1 0 1 0 0,0 1-1 0 0,-1-1 1 0 0,1 0 0 0 0,0 1-1 0 0,-1-1 1 0 0,1 0-1 0 0,0 1 1 0 0,0-1-1 0 0,-1 0 1 0 0,1 1 0 0 0,0-1-1 0 0,0 1 1 0 0,0-1-1 0 0,0 1 1 0 0,0-1 0 0 0,0 1-1 0 0,0-1 1 0 0,0 0-1 0 0,-1 1 1 0 0,1-1-1 0 0,1 1-54 0 0,-2-1 178 0 0,-12 26 9 0 0,1 0 0 0 0,1 0 0 0 0,2 1 0 0 0,0 0 0 0 0,2 1 0 0 0,1 0 0 0 0,1 0 0 0 0,1 0 0 0 0,1 9-188 0 0,0-21 18 0 0,0 0 0 0 0,1 0-1 0 0,0 0 1 0 0,1 0 0 0 0,1 0-1 0 0,1 0 1 0 0,0 0 0 0 0,1 0-1 0 0,1 0 1 0 0,1 0 0 0 0,0 0-1 0 0,0-1 1 0 0,2 0 0 0 0,0 0-1 0 0,1 0 1 0 0,0-1 0 0 0,1 0-1 0 0,1 0 1 0 0,0-1 0 0 0,1 0-1 0 0,5 5-17 0 0,-9-14 38 0 0,-1 0-1 0 0,1-1 0 0 0,0 1 1 0 0,0-2-1 0 0,0 1 1 0 0,0-1-1 0 0,0 1 0 0 0,0-2 1 0 0,1 1-1 0 0,-1-1 1 0 0,1 0-1 0 0,-1 0 0 0 0,1-1 1 0 0,0 0-1 0 0,-1 0 1 0 0,1 0-1 0 0,-1-1 0 0 0,1 0 1 0 0,-1 0-1 0 0,1-1 1 0 0,-1 0-1 0 0,1 0-37 0 0,9-4 112 0 0,0-1-1 0 0,-1 0 1 0 0,1-1 0 0 0,-2 0-1 0 0,1-1 1 0 0,-1-1 0 0 0,11-10-112 0 0,17-20 175 0 0,-2-1-1 0 0,-2-2 1 0 0,-2-2 0 0 0,-2-1 0 0 0,15-30-175 0 0,-11 10 1075 0 0,-41 238-1420 0 0,5-164 349 0 0,1 0 1 0 0,0-1 0 0 0,0 1-1 0 0,0-1 1 0 0,1 0-1 0 0,0 0 1 0 0,0 0-1 0 0,1-1 1 0 0,0 0-1 0 0,0 1 1 0 0,0-2-1 0 0,1 1 1 0 0,0 0 0 0 0,0-1-1 0 0,0 0 1 0 0,1-1-1 0 0,0 0 1 0 0,0 0-1 0 0,0 0 1 0 0,0-1-1 0 0,1 1 1 0 0,-1-2-1 0 0,1 1 1 0 0,-1-1 0 0 0,1-1-1 0 0,0 1 1 0 0,1-1-5 0 0,6-1 56 0 0,0-1 0 0 0,0 0 0 0 0,-1-1 0 0 0,1-1 0 0 0,-1 0 0 0 0,1-1 0 0 0,-1-1 0 0 0,0 0 0 0 0,0 0 0 0 0,-1-2 0 0 0,0 0 0 0 0,0 0 0 0 0,0-1 0 0 0,-1-1 0 0 0,0 0 0 0 0,-1-1 0 0 0,4-4-56 0 0,10-11 125 0 0,0-2 0 0 0,-2 0 0 0 0,-2-2 0 0 0,0 0 0 0 0,-2-2 0 0 0,-1 0 0 0 0,-2-1 0 0 0,-1 0 0 0 0,10-32-125 0 0,-12 16 82 0 0,-10 16-24 0 0,-3 31-108 0 0,0 1-84 0 0,0 0-144 0 0,0 0-212 0 0,0 0-310 0 0,0 26-4598 0 0,0-14-233 0 0,0-4-6592 0 0</inkml:trace>
  <inkml:trace contextRef="#ctx0" brushRef="#br0" timeOffset="338.118">1597 355 10210 0 0,'0'0'2134'0'0,"0"0"-175"0"0,0 0-72 0 0,0 0-81 0 0,0 0-135 0 0,0 0-180 0 0,0 0-283 0 0,0 0-237 0 0,0 0-171 0 0,35 1-117 0 0,108 5-74 0 0,-91-13-78 0 0,-42 0-428 0 0,0-1 1 0 0,0 0-1 0 0,-1 0 0 0 0,0-1 0 0 0,0 0 1 0 0,-1 0-1 0 0,0-1 0 0 0,-1 0 0 0 0,0 0 1 0 0,0-1-1 0 0,-1 0 0 0 0,-1 0 0 0 0,0-1 1 0 0,0 1-1 0 0,-1-1 0 0 0,-1 0 0 0 0,0 0 1 0 0,-1-1-1 0 0,0 1 0 0 0,0 0 0 0 0,-2-1 1 0 0,1 1-1 0 0,-2-1 0 0 0,0-6-103 0 0,1 15-3 0 0,-1 1-1 0 0,1-1 1 0 0,-1 1-1 0 0,0-1 1 0 0,0 1-1 0 0,0 0 1 0 0,0-1-1 0 0,-1 1 1 0 0,1 0-1 0 0,-1 0 1 0 0,0 0-1 0 0,0 0 1 0 0,0 0-1 0 0,0 0 1 0 0,0 0-1 0 0,-1 1 1 0 0,1-1-1 0 0,-1 1 1 0 0,0 0-1 0 0,0 0 1 0 0,1 0-1 0 0,-2 0 1 0 0,1 0-1 0 0,0 1 1 0 0,0-1-1 0 0,0 1 1 0 0,-1 0-1 0 0,1 0 1 0 0,0 0-1 0 0,-1 0 1 0 0,-2 0 3 0 0,-1 0-22 0 0,0 0 0 0 0,-1 0 0 0 0,1 1 0 0 0,-1 0-1 0 0,1 0 1 0 0,-1 1 0 0 0,1 0 0 0 0,-1 0 0 0 0,1 1 0 0 0,0 0 0 0 0,-1 0 0 0 0,1 1 0 0 0,0 0 0 0 0,-6 3 22 0 0,-5 7-30 0 0,1 1 0 0 0,0 1 0 0 0,1 1 0 0 0,1 0 0 0 0,0 1 0 0 0,1 0 0 0 0,1 1 0 0 0,1 0 0 0 0,1 2 0 0 0,0-1 0 0 0,1 1 0 0 0,2 0 0 0 0,0 1 0 0 0,1 0 0 0 0,-2 12 30 0 0,5-23-4 0 0,0-1 0 0 0,1 1 0 0 0,1 0 0 0 0,0 0 0 0 0,0 0 0 0 0,1 0-1 0 0,0 0 1 0 0,0 0 0 0 0,1 0 0 0 0,1 0 0 0 0,0 0 0 0 0,0 0 0 0 0,1 0 0 0 0,0 0 0 0 0,1 0-1 0 0,0 0 1 0 0,0-1 0 0 0,1 1 0 0 0,1-1 0 0 0,-1 0 0 0 0,1 0 0 0 0,1-1 0 0 0,0 1 0 0 0,2 1 4 0 0,3-1 18 0 0,1 0-1 0 0,0-1 1 0 0,0-1 0 0 0,1 0 0 0 0,0-1 0 0 0,0 0 0 0 0,0-1 0 0 0,1 0 0 0 0,0-1 0 0 0,-1-1 0 0 0,2 0 0 0 0,-1-1 0 0 0,0 0 0 0 0,0-1 0 0 0,11-1-18 0 0,99-11-1053 0 0,-14-22-3537 0 0,-73 18-3695 0 0,-10 2-4433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23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657 178 1048 0 0,'0'0'2961'0'0,"0"0"-387"0"0,0 0-115 0 0,0 0-55 0 0,0 0-124 0 0,0 0-228 0 0,0 0-316 0 0,0 0-297 0 0,0 0-248 0 0,0 0-173 0 0,0 0-123 0 0,-4-9-119 0 0,-14-27-120 0 0,13 27-115 0 0,5 9-87 0 0,0 0-59 0 0,0 0-38 0 0,0 0-24 0 0,0 0-55 0 0,12 274 2166 0 0,21 334-1717 0 0,-35-607-825 0 0,1 0-1 0 0,0-1 1 0 0,0 1-1 0 0,0-1 1 0 0,-1 1-1 0 0,1-1 1 0 0,0 1 0 0 0,-1-1-1 0 0,1 0 1 0 0,0 0-1 0 0,-1 0 1 0 0,1 0-1 0 0,0 0 1 0 0,-1 0-1 0 0,1 0 1 0 0,0 0-1 0 0,-1 0 1 0 0,1-1-1 0 0,0 1 1 0 0,0 0 0 0 0,-1-1-1 0 0,1 1 1 0 0,0-1-1 0 0,0 0 1 0 0,0 1-1 0 0,-1-1 1 0 0,1 0-1 0 0,0 0 1 0 0,0 0-1 0 0,0 1 1 0 0,0-1-1 0 0,0 0 1 0 0,1 0-1 0 0,-1-1 1 0 0,0 1 0 0 0,0 0-1 0 0,0-1 99 0 0,1 2-42 0 0,-30-34-5218 0 0,13 12-4684 0 0,10 13-185 0 0</inkml:trace>
  <inkml:trace contextRef="#ctx0" brushRef="#br0" timeOffset="249.448">0 197 10754 0 0,'0'0'1949'0'0,"0"0"-636"0"0,0 0-286 0 0,0 0 123 0 0,0 0 187 0 0,0 0 54 0 0,0 0-53 0 0,0 0-99 0 0,34-15-108 0 0,109-49-107 0 0,-12 31 580 0 0,152-11 828 0 0,110 4-2432 0 0,-379 39-451 0 0,64 5 421 0 0,-48 31-8001 0 0,-28-27-2992 0 0</inkml:trace>
  <inkml:trace contextRef="#ctx0" brushRef="#br0" timeOffset="669.358">1270 552 10898 0 0,'0'0'1910'0'0,"0"0"-206"0"0,0 0-66 0 0,0 0-42 0 0,0 0-122 0 0,0 0-263 0 0,0 0-296 0 0,0 0-218 0 0,0 0-155 0 0,0 0-121 0 0,0 0-90 0 0,0 0-74 0 0,0 0-62 0 0,-28 30-48 0 0,-87 100-41 0 0,112-128-101 0 0,-1 1-1 0 0,1 0 0 0 0,0 0 0 0 0,0 1 0 0 0,1-1 0 0 0,-1 1 0 0 0,1-1 0 0 0,0 1 0 0 0,0 0 0 0 0,0 0 1 0 0,0 0-1 0 0,0 0 0 0 0,1 0 0 0 0,0 0 0 0 0,0 0 0 0 0,0 0 0 0 0,0 1 0 0 0,1-1 0 0 0,0 0 0 0 0,0 3-4 0 0,0 6 13 0 0,-1-6-5 0 0,0-1 0 0 0,1 1 0 0 0,-1 0 0 0 0,1 0 0 0 0,1 0 0 0 0,-1 0 0 0 0,1-1 1 0 0,1 1-1 0 0,-1 0 0 0 0,1-1 0 0 0,0 1 0 0 0,0-1 0 0 0,1 0 0 0 0,0 1 0 0 0,0-1 0 0 0,1 0 0 0 0,-1-1 0 0 0,1 1 0 0 0,1-1 0 0 0,-1 0 0 0 0,1 0 0 0 0,0 0 0 0 0,0 0 0 0 0,0-1 0 0 0,0 0 0 0 0,1 0 0 0 0,0 0 0 0 0,0-1 1 0 0,4 2-9 0 0,-2-2 99 0 0,1 0 0 0 0,0 0 0 0 0,0-1 0 0 0,0-1 1 0 0,0 1-1 0 0,0-1 0 0 0,0-1 0 0 0,0 0 0 0 0,1 0 1 0 0,-1-1-1 0 0,0 0 0 0 0,0 0 0 0 0,0-1 1 0 0,0-1-1 0 0,0 1 0 0 0,-1-1 0 0 0,1-1 0 0 0,-1 0 1 0 0,0 0-1 0 0,0 0 0 0 0,0-1 0 0 0,0 0 0 0 0,-1-1 1 0 0,0 0-1 0 0,0 0 0 0 0,0-1-99 0 0,3-2 92 0 0,0-1 0 0 0,-1-1 0 0 0,0 0-1 0 0,0 0 1 0 0,-1-1 0 0 0,-1 0 0 0 0,0 0 0 0 0,-1-1 0 0 0,0 1-1 0 0,-1-2 1 0 0,0 1 0 0 0,-1 0 0 0 0,0-1 0 0 0,-1 0 0 0 0,-1 0-1 0 0,0-9-91 0 0,-1 14 1 0 0,0 1 0 0 0,0 0-1 0 0,-1-1 1 0 0,-1 0 0 0 0,1 1-1 0 0,-1 0 1 0 0,-1-1 0 0 0,1 1-1 0 0,-2 0 1 0 0,1-1-1 0 0,-1 1 1 0 0,0 1 0 0 0,-1-1-1 0 0,1 0 1 0 0,-2 1 0 0 0,1 0-1 0 0,-1 0 1 0 0,0 0 0 0 0,0 0-1 0 0,-1 1 1 0 0,0 0 0 0 0,0 0-1 0 0,-1 0 1 0 0,0 1-1 0 0,1 0 1 0 0,-2 1 0 0 0,-6-5-1 0 0,8 7-126 0 0,0-1-1 0 0,0 0 1 0 0,0 1 0 0 0,-1 1 0 0 0,1-1 0 0 0,0 1 0 0 0,-1 0 0 0 0,1 0-1 0 0,-1 1 1 0 0,1-1 0 0 0,-1 2 0 0 0,1-1 0 0 0,-7 1 126 0 0,-40 32-4148 0 0,42-20-711 0 0,3-1-6794 0 0</inkml:trace>
  <inkml:trace contextRef="#ctx0" brushRef="#br0" timeOffset="969.92">1728 968 8514 0 0,'0'0'1324'0'0,"0"0"-1"0"0,0 0 507 0 0,0 0 497 0 0,0 0 119 0 0,0 0-283 0 0,0 0-555 0 0,0 0-413 0 0,0 0-192 0 0,0 0-96 0 0,0 0-55 0 0,0 0-90 0 0,0 0-112 0 0,-10-2 224 0 0,5-66 11 0 0,8 45-832 0 0,1-1-1 0 0,1 0 0 0 0,1 1 1 0 0,1 0-1 0 0,1 0 0 0 0,1 1 1 0 0,1 0-1 0 0,1 0 0 0 0,1 1 1 0 0,1 1-1 0 0,0 0 0 0 0,2 1 1 0 0,13-14-53 0 0,55-43-356 0 0,-66 92-5942 0 0,-17-15 4866 0 0,1 4-10304 0 0</inkml:trace>
  <inkml:trace contextRef="#ctx0" brushRef="#br0" timeOffset="2125.949">2503 540 12491 0 0,'0'0'2320'0'0,"0"0"-924"0"0,0 0-171 0 0,0 0 187 0 0,0 0 67 0 0,0 0-68 0 0,0 0-224 0 0,0 0-307 0 0,0 0-193 0 0,0 0-131 0 0,0 0-105 0 0,0 0-86 0 0,0 0-53 0 0,-1-6-36 0 0,0 1-263 0 0,1 4 0 0 0,0 0 1 0 0,0 0-1 0 0,0 0 1 0 0,0 0-1 0 0,0-1 1 0 0,0 1-1 0 0,-1 0 1 0 0,1 0 0 0 0,0 0-1 0 0,-1 0 1 0 0,1 0-1 0 0,-1 0 1 0 0,1 0-1 0 0,-1 0 1 0 0,1 0-1 0 0,-1 0 1 0 0,0 0-1 0 0,0 0 1 0 0,1 0 0 0 0,-1 0-1 0 0,0 1 1 0 0,0-1-1 0 0,0 0 1 0 0,0 1-1 0 0,0-1 1 0 0,0 1-1 0 0,0-1 1 0 0,0 1-1 0 0,0-1 1 0 0,0 1 0 0 0,0-1-1 0 0,-1 1 1 0 0,1 0-1 0 0,0 0 1 0 0,0 0-1 0 0,0 0 1 0 0,0 0-1 0 0,0 0 1 0 0,-1 0-1 0 0,1 0 1 0 0,0 0 0 0 0,0 0-1 0 0,0 1-13 0 0,-14 1 39 0 0,0 1 0 0 0,1 1 1 0 0,0 1-1 0 0,0 0 0 0 0,0 1 0 0 0,1 0 0 0 0,0 1 0 0 0,0 0 0 0 0,0 1 0 0 0,1 1 1 0 0,-6 5-40 0 0,12-10 12 0 0,-15 9-5 0 0,2 1 0 0 0,0 0 0 0 0,0 2 0 0 0,1 0 0 0 0,1 1 0 0 0,1 0 0 0 0,0 2 0 0 0,-11 17-7 0 0,25-33-3 0 0,0 0 0 0 0,0 0 0 0 0,1 0 0 0 0,-1 0 0 0 0,1 0 0 0 0,0 1 1 0 0,0-1-1 0 0,0 0 0 0 0,0 1 0 0 0,1-1 0 0 0,0 0 0 0 0,-1 1 0 0 0,1-1 0 0 0,0 1 0 0 0,0-1 0 0 0,1 1 1 0 0,-1-1-1 0 0,1 0 0 0 0,0 1 0 0 0,0-1 0 0 0,0 0 0 0 0,0 0 0 0 0,0 1 0 0 0,1-1 0 0 0,-1 0 0 0 0,1 0 0 0 0,0 0 1 0 0,0-1-1 0 0,0 1 0 0 0,0 0 0 0 0,1-1 0 0 0,-1 0 0 0 0,1 1 0 0 0,-1-1 0 0 0,1 0 0 0 0,0 0 0 0 0,0 0 1 0 0,0-1-1 0 0,0 1 0 0 0,0-1 0 0 0,0 1 0 0 0,1-1 0 0 0,-1 0 0 0 0,0 0 0 0 0,3 0 3 0 0,8 1 32 0 0,0-1 1 0 0,0 0-1 0 0,0-1 0 0 0,-1 0 0 0 0,1-1 0 0 0,0-1 0 0 0,0 0 1 0 0,0-1-1 0 0,-1 0 0 0 0,0-1 0 0 0,1-1 0 0 0,-1 0 0 0 0,-1-1 1 0 0,1 0-1 0 0,-1-1 0 0 0,0 0 0 0 0,-1-1 0 0 0,0 0 1 0 0,3-4-34 0 0,8-7 107 0 0,-1 0-1 0 0,0-2 0 0 0,-2-1 0 0 0,-1 0 0 0 0,0-2 0 0 0,-2 0 0 0 0,0 0 1 0 0,8-22-107 0 0,-12 8 256 0 0,-12 36-175 0 0,0 2-2 0 0,0 0-13 0 0,0 0-12 0 0,0 0-17 0 0,0 0-8 0 0,0 0-14 0 0,0 0 0 0 0,0 0 2 0 0,0 0 0 0 0,-4 16 102 0 0,-29 69 74 0 0,-122 350-67 0 0,40-112-268 0 0,75-176-222 0 0,71-159 206 0 0,242-99 129 0 0,-238 96 20 0 0,-34 14 21 0 0,-1 1 10 0 0,0 0 3 0 0,0 0-1 0 0,0 0-2 0 0,-3-4 1 0 0,0 0-1 0 0,0 0 1 0 0,0 0 0 0 0,-1 0-1 0 0,1 1 1 0 0,-1-1-1 0 0,0 1 1 0 0,0 0 0 0 0,0 0-1 0 0,-1 0 1 0 0,1 1-1 0 0,0-1 1 0 0,-1 1 0 0 0,0 0-1 0 0,-2 0-21 0 0,0-2 27 0 0,-186-69-2 0 0,23 4-58 0 0,171 69 33 0 0,-1 0 0 0 0,0-1 0 0 0,0 1 0 0 0,1 0 0 0 0,-1 0 0 0 0,0 0 0 0 0,0 0 0 0 0,1 0 0 0 0,-1-1 0 0 0,0 1 0 0 0,0 0 1 0 0,1 0-1 0 0,-1-1 0 0 0,0 1 0 0 0,0 0 0 0 0,0 0 0 0 0,0-1 0 0 0,0 1 0 0 0,1 0 0 0 0,-1 0 0 0 0,0-1 0 0 0,0 1 0 0 0,0 0 0 0 0,0-1 0 0 0,0 1 0 0 0,0 0 0 0 0,0 0 0 0 0,0-1 0 0 0,0 1 0 0 0,0 0 0 0 0,0-1 0 0 0,0 1 0 0 0,0 0 0 0 0,0 0 0 0 0,0-1 0 0 0,0 1 1 0 0,-1 0-1 0 0,1-1 0 0 0,0 1 0 0 0,0 0 0 0 0,0 0 0 0 0,0-1 0 0 0,0 1 0 0 0,-1 0 0 0 0,1 0 0 0 0,0 0 0 0 0,0-1 0 0 0,0 1 0 0 0,-1 0 0 0 0,1 0 0 0 0,0 0 0 0 0,0-1 0 0 0,-1 1 0 0 0,1 0 0 0 0,0 0 0 0 0,-1 0 0 0 0,1 0 0 0 0,0 0 0 0 0,0 0 0 0 0,-1 0 1 0 0,1 0-1 0 0,0 0 0 0 0,-1 0 0 0 0,31-6-94 0 0,-23 6 138 0 0,209-35 67 0 0,-68 0-35 0 0,-147 35-134 0 0,0 0 0 0 0,0 0 0 0 0,0 0 0 0 0,0 0 0 0 0,0-1 0 0 0,0 1 0 0 0,0 0 0 0 0,1-1 0 0 0,-1 1 0 0 0,0-1 0 0 0,0 1 0 0 0,0-1 0 0 0,-1 0 0 0 0,1 1 0 0 0,0-1 0 0 0,0 0 0 0 0,0 0 0 0 0,0 1 0 0 0,-1-1 0 0 0,1 0 0 0 0,0 0 0 0 0,-1 0 0 0 0,1 0 0 0 0,0 0 0 0 0,-1 0 0 0 0,0 0 0 0 0,1 0 0 0 0,-1 0 0 0 0,1 0 0 0 0,-1-1 0 0 0,0 1 0 0 0,0 0 0 0 0,0 0 0 0 0,0 0 0 0 0,0 0 0 0 0,0 0 0 0 0,0 0 0 0 0,0-1 0 0 0,0 1 0 0 0,0 0 0 0 0,-1 0 0 0 0,1 0 58 0 0,0-4-609 0 0,0-6-2305 0 0,0 4-3754 0 0,0 3-5949 0 0</inkml:trace>
  <inkml:trace contextRef="#ctx0" brushRef="#br0" timeOffset="2473.192">2886 683 12731 0 0,'0'0'4049'0'0,"0"0"-1909"0"0,0 0-701 0 0,0 0-201 0 0,0 0-190 0 0,0 0-204 0 0,0 0-248 0 0,0 0-225 0 0,0 0-136 0 0,0 0-71 0 0,0 0-32 0 0,0 0 9 0 0,0 0-13 0 0,-10 18 0 0 0,-33 57-27 0 0,41-72-89 0 0,1 0 0 0 0,-1 0 0 0 0,1 0 0 0 0,-1 0 0 0 0,1 1 0 0 0,0-1 0 0 0,0 0 0 0 0,1 1 0 0 0,-1-1 0 0 0,1 1 0 0 0,-1-1 0 0 0,1 1 0 0 0,0-1 0 0 0,0 1 0 0 0,1-1 0 0 0,-1 1 0 0 0,1-1 0 0 0,0 1 0 0 0,0-1 0 0 0,0 1 0 0 0,0-1-1 0 0,0 0 1 0 0,1 0 0 0 0,-1 0 0 0 0,1 0 0 0 0,0 0 0 0 0,0 0 0 0 0,0 0 0 0 0,2 1-12 0 0,0 1 76 0 0,0-1-1 0 0,0 0 1 0 0,1 0-1 0 0,-1 0 1 0 0,1 0 0 0 0,0-1-1 0 0,0 0 1 0 0,0 0-1 0 0,1 0 1 0 0,-1-1-1 0 0,1 1 1 0 0,-1-1-1 0 0,1-1 1 0 0,0 1 0 0 0,-1-1-1 0 0,1 0 1 0 0,0 0-1 0 0,0-1 1 0 0,0 1-1 0 0,0-1 1 0 0,0-1-1 0 0,0 1 1 0 0,0-1-1 0 0,0 0 1 0 0,-1-1 0 0 0,1 1-1 0 0,5-3-75 0 0,0 0 143 0 0,-1 0-1 0 0,1-1 0 0 0,-1 0 1 0 0,0-1-1 0 0,0 0 1 0 0,0 0-1 0 0,-1-2 1 0 0,0 1-1 0 0,0-1 1 0 0,-1 0-1 0 0,0 0 0 0 0,-1-1 1 0 0,1 0-1 0 0,-2-1-142 0 0,8-14 152 0 0,-1 0 0 0 0,-1-1 0 0 0,-1-1 1 0 0,-2 0-1 0 0,6-21-152 0 0,36-76-375 0 0,-43 99 42 0 0,-8 19-4009 0 0,1-1-4521 0 0,-1 9-3810 0 0</inkml:trace>
  <inkml:trace contextRef="#ctx0" brushRef="#br0" timeOffset="2852.7">3539 717 13499 0 0,'0'0'1564'0'0,"0"0"9"0"0,0 0-65 0 0,0 0-165 0 0,0 0-114 0 0,0 0-123 0 0,0 0-110 0 0,0 0-148 0 0,0 0-142 0 0,0 0-75 0 0,0 0-58 0 0,0 0-37 0 0,23 4-34 0 0,69 10-49 0 0,-48-23 167 0 0,-40 4-509 0 0,4-2-11 0 0,0 0 0 0 0,0 0 0 0 0,-1-1 1 0 0,-1 0-1 0 0,1 0 0 0 0,-1-1 0 0 0,-1 0 0 0 0,1 0 0 0 0,-1 0 0 0 0,-1-1 1 0 0,0 0-1 0 0,0 1 0 0 0,-1-1 0 0 0,-1-1 0 0 0,1 1 0 0 0,-2 0 0 0 0,1-1 1 0 0,-1 1-1 0 0,-1-1 0 0 0,0 1 0 0 0,0-1 0 0 0,-2-4-100 0 0,0 11 0 0 0,0-1 0 0 0,0 1 1 0 0,0 0-1 0 0,0 0 0 0 0,-1 0 0 0 0,0 0 0 0 0,0 0 1 0 0,0 1-1 0 0,0-1 0 0 0,-1 1 0 0 0,1 0 0 0 0,-1 0 1 0 0,0 0-1 0 0,0 1 0 0 0,0-1 0 0 0,0 1 0 0 0,0 0 1 0 0,-1 0-1 0 0,1 0 0 0 0,-1 1 0 0 0,1-1 0 0 0,-1 1 1 0 0,1 0-1 0 0,-1 1 0 0 0,0-1 0 0 0,0 1 0 0 0,1 0 1 0 0,-1 0-1 0 0,0 0 0 0 0,0 1 0 0 0,1-1 0 0 0,-1 1 1 0 0,0 0-1 0 0,1 1 0 0 0,-1-1 0 0 0,1 1 0 0 0,0 0 1 0 0,-1 0-1 0 0,1 0 0 0 0,-1 1 0 0 0,-7 3-15 0 0,1 1 0 0 0,0 0 0 0 0,0 0 0 0 0,0 1 0 0 0,1 0 0 0 0,0 1 1 0 0,1 0-1 0 0,-1 1 0 0 0,2 0 0 0 0,0 1 0 0 0,0-1 0 0 0,1 1 0 0 0,0 1 0 0 0,1-1 0 0 0,0 1 0 0 0,1 0 0 0 0,0 1 0 0 0,1-1 0 0 0,0 1 0 0 0,1 0 0 0 0,1 0 0 0 0,0 0 1 0 0,1 0-1 0 0,0 0 0 0 0,1 1 0 0 0,0-1 0 0 0,1 0 0 0 0,1 0 0 0 0,0 0 0 0 0,2 8 15 0 0,6-4 4 0 0,1-2 0 0 0,0 1-1 0 0,1-1 1 0 0,0-1 0 0 0,1 0 0 0 0,1-1 0 0 0,0 0 0 0 0,1-1-1 0 0,0-1 1 0 0,1-1 0 0 0,0 0 0 0 0,1 0 0 0 0,0-2 0 0 0,0 0-1 0 0,1-1 1 0 0,0-1 0 0 0,0-1 0 0 0,0 0 0 0 0,1-1 0 0 0,0-1-1 0 0,0-1 1 0 0,0-1 0 0 0,0 0 0 0 0,2-2-4 0 0,112-5-598 0 0,-80-10-5069 0 0,-39 8-6767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28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50 720 0 0,'0'0'3034'0'0,"0"0"-636"0"0,0 0 116 0 0,0 0 206 0 0,0 0-67 0 0,0 0-275 0 0,0 0-463 0 0,0 0-493 0 0,0 0-356 0 0,0 0-197 0 0,0 0-95 0 0,5-5 1073 0 0,-2 3-261 0 0,43 6 12 0 0,202-23 446 0 0,16-1-1550 0 0,-255 15-2548 0 0,-11 3-3479 0 0,-3 1-6753 0 0,5 1 2127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29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8938 0 0,'0'0'3722'0'0,"0"0"-1420"0"0,0 0-816 0 0,0 0-280 0 0,0 0-145 0 0,0 0-161 0 0,0 0-220 0 0,0 0-228 0 0,0 0-65 0 0,0 0 84 0 0,0 0 133 0 0,0 0 104 0 0,0 0 7 0 0,18 2-64 0 0,130 4 996 0 0,110-29-92 0 0,-139 19-2156 0 0,-107 1-975 0 0,-9 1-1627 0 0,-2-1-3917 0 0,1 0-5296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4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127 782 2609 0 0,'0'0'2363'0'0,"0"0"-883"0"0,0 0-464 0 0,0 0-112 0 0,0 0 2 0 0,0 0 24 0 0,0 0 8 0 0,0 0-81 0 0,0 0-137 0 0,0 0-135 0 0,0 0-95 0 0,-14 14-80 0 0,-42 43-62 0 0,20 10 293 0 0,32-51-523 0 0,0-6-76 0 0,1 0 0 0 0,0 0 0 0 0,1 0 0 0 0,0 1 0 0 0,1-1 0 0 0,0 1 0 0 0,1-1 0 0 0,0 0 0 0 0,0 1 0 0 0,1-1 0 0 0,1 4-42 0 0,2-11 131 0 0,-1 1 0 0 0,1-1 0 0 0,0 0 0 0 0,-1-1 0 0 0,1 1 0 0 0,1-1 0 0 0,-1 1 1 0 0,0-1-1 0 0,1 0 0 0 0,-1-1 0 0 0,1 1 0 0 0,-1-1 0 0 0,1 0 0 0 0,0 0 0 0 0,0 0 0 0 0,-1-1 1 0 0,1 0-1 0 0,0 1 0 0 0,0-2 0 0 0,0 1 0 0 0,-1-1 0 0 0,1 1 0 0 0,0-1 0 0 0,-1-1 0 0 0,1 1 1 0 0,0-1-1 0 0,-1 1 0 0 0,0-1 0 0 0,4-2-131 0 0,9-4 261 0 0,1-1 0 0 0,-1 0 0 0 0,-1-1 0 0 0,0-1 0 0 0,0 0 0 0 0,-1-1 0 0 0,-1-1 0 0 0,9-9-261 0 0,-17 15 16 0 0,1 0 0 0 0,-1-1-1 0 0,0 0 1 0 0,0 0-1 0 0,-1-1 1 0 0,0 1 0 0 0,-1-1-1 0 0,1 0 1 0 0,-2-1-1 0 0,1 1 1 0 0,-2-1 0 0 0,1 1-1 0 0,-1-1 1 0 0,-1 0-1 0 0,1 0 1 0 0,-2 1 0 0 0,1-7-16 0 0,-4 12-206 0 0,0-1 1 0 0,0 1-1 0 0,0-1 1 0 0,0 1 0 0 0,-1 0-1 0 0,1 0 1 0 0,-1 0-1 0 0,0 1 1 0 0,0-1 0 0 0,-1 1-1 0 0,1 0 1 0 0,-1 0-1 0 0,1 1 1 0 0,-1-1 0 0 0,0 1-1 0 0,0 0 1 0 0,0 0-1 0 0,0 1 1 0 0,0-1 0 0 0,-2 1 205 0 0,-3-2-411 0 0,-89-43-3589 0 0,149 42 3689 0 0,-24-1 724 0 0,-1-1-1 0 0,-1-1 1 0 0,1-2 0 0 0,-1 0-1 0 0,0-1 1 0 0,-1-1 0 0 0,0-2-1 0 0,-1 0 1 0 0,-1-1 0 0 0,0-1 0 0 0,-1-1-1 0 0,0-1 1 0 0,9-12-413 0 0,-6 11 88 0 0,-2-1 1 0 0,0-1-1 0 0,-1-1 0 0 0,-1-1 1 0 0,-1 0-1 0 0,-1-2 0 0 0,-1 0 1 0 0,-1-1-1 0 0,-1 0 0 0 0,-1-1 1 0 0,-2 0-1 0 0,8-25-88 0 0,-15 34 59 0 0,2-1 55 0 0,-1-1-1 0 0,0 1 0 0 0,-2-1 1 0 0,0-1-1 0 0,-2 1 0 0 0,0 0 0 0 0,-1 0 1 0 0,-1-9-114 0 0,-10 39 548 0 0,3 90-559 0 0,4 1 0 0 0,5 0-1 0 0,5 0 1 0 0,4-1 0 0 0,4 0 0 0 0,10 22 11 0 0,153 560 13 0 0,-168-535 57 0 0,-9-145-46 0 0,0 0-1 0 0,0 0 1 0 0,-1 0 0 0 0,0 1 0 0 0,1-1 0 0 0,-1 0-1 0 0,0 0 1 0 0,0 0 0 0 0,-1 0 0 0 0,1 0 0 0 0,-1 0-1 0 0,1-1 1 0 0,-1 1 0 0 0,0 0 0 0 0,0-1 0 0 0,0 1-1 0 0,0-1 1 0 0,0 0 0 0 0,-1 0 0 0 0,1 0 0 0 0,-1 0-1 0 0,0 0 1 0 0,1 0 0 0 0,-1-1 0 0 0,0 1 0 0 0,0-1-1 0 0,0 0 1 0 0,0 0 0 0 0,0 0 0 0 0,0 0 0 0 0,0 0-1 0 0,-1-1 1 0 0,1 1 0 0 0,-2-1-24 0 0,-3 1 75 0 0,-1 0 0 0 0,1-1 1 0 0,0 0-1 0 0,0-1 0 0 0,-1 0 0 0 0,1 0 1 0 0,0 0-1 0 0,0-1 0 0 0,0-1 0 0 0,0 1 0 0 0,0-1 1 0 0,1 0-1 0 0,-2-2-75 0 0,-1-1 31 0 0,1-1 0 0 0,-1-1 0 0 0,2 1 0 0 0,-1-2 0 0 0,1 1 0 0 0,0-1 0 0 0,1 0-1 0 0,0-1 1 0 0,1 0 0 0 0,-1 0 0 0 0,2 0 0 0 0,0 0 0 0 0,0-1 0 0 0,1 0 0 0 0,0 0 0 0 0,1-1 0 0 0,0 1 0 0 0,1-1 0 0 0,0 1 0 0 0,1-1 0 0 0,0 0 0 0 0,1 0 0 0 0,0 1 0 0 0,1-1 0 0 0,0 0 0 0 0,1 1-1 0 0,0-1 1 0 0,1 1 0 0 0,0-1 0 0 0,1 1 0 0 0,0 0 0 0 0,1 1 0 0 0,0-1 0 0 0,3-2-31 0 0,13-17-32 0 0,2 1 0 0 0,1 1-1 0 0,1 1 1 0 0,2 1 0 0 0,0 1 0 0 0,1 2 0 0 0,2 1-1 0 0,19-11 33 0 0,26-22-358 0 0,33-22-894 0 0,-34 29-4630 0 0,-45 32-4496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2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515 147 9698 0 0,'0'0'4634'0'0,"0"0"-2308"0"0,0 0-863 0 0,0 0-135 0 0,0 0-95 0 0,0 0-93 0 0,0 0-169 0 0,0 0-215 0 0,0 0-225 0 0,0 0-168 0 0,0 0-81 0 0,0 0-15 0 0,-1 4 112 0 0,2 173 2720 0 0,-1-163-3007 0 0,1 28 87 0 0,-2 0 0 0 0,-2 0 1 0 0,-2 0-1 0 0,-1 0 0 0 0,-3 0-179 0 0,-91 281 156 0 0,80-197-294 0 0,20-126 33 0 0,0 0 0 0 0,1 0 0 0 0,-1 0 0 0 0,0 0-1 0 0,0 0 1 0 0,0 0 0 0 0,0 0 0 0 0,1 0 0 0 0,-1 0 0 0 0,0 0 0 0 0,0 0 0 0 0,0 0 0 0 0,1 0 0 0 0,-1 0 0 0 0,0 0 0 0 0,0 0 0 0 0,0 0 0 0 0,0 0 0 0 0,1 0 0 0 0,-1 0 0 0 0,0 0 0 0 0,0 0 0 0 0,0 0 0 0 0,0 0 0 0 0,1 0 0 0 0,-1 0 0 0 0,0 1 0 0 0,0-1 0 0 0,0 0 0 0 0,0 0 0 0 0,0 0 0 0 0,1 0 0 0 0,-1 1 105 0 0,3-26-4651 0 0,-1 10 402 0 0,-1 5-1929 0 0,-1 2-4754 0 0</inkml:trace>
  <inkml:trace contextRef="#ctx0" brushRef="#br0" timeOffset="247.812">0 648 14243 0 0,'0'0'1523'0'0,"0"0"-675"0"0,0 0-326 0 0,0 0 76 0 0,0 0 344 0 0,0 0 206 0 0,0 0 38 0 0,0 0-97 0 0,0 0-259 0 0,0 0-154 0 0,34 1-93 0 0,106 5-56 0 0,186-2 1520 0 0,-179-8-3188 0 0,-126 2 40 0 0,-2 1-5423 0 0,-12 1-5207 0 0</inkml:trace>
  <inkml:trace contextRef="#ctx0" brushRef="#br0" timeOffset="480.887">989 744 19084 0 0,'0'0'528'0'0,"0"0"-49"0"0,0 0 218 0 0,0 0 297 0 0,0 0 149 0 0,0 0-54 0 0,0 0-252 0 0,0 0-323 0 0,-3 35-236 0 0,-8 107-123 0 0,5-41 1100 0 0,6-75-6350 0 0,0-7-3161 0 0,0-18-3886 0 0</inkml:trace>
  <inkml:trace contextRef="#ctx0" brushRef="#br0" timeOffset="1151.298">1254 1106 4177 0 0,'0'0'5180'0'0,"0"0"-3096"0"0,0 0-565 0 0,0 0 452 0 0,0 0 267 0 0,0 0-95 0 0,0 0-368 0 0,0 0-439 0 0,0 0-355 0 0,0 0-216 0 0,0 0-146 0 0,0 0-158 0 0,0 0-55 0 0,1-8-43 0 0,10-139 956 0 0,-4 123-1229 0 0,0 0 0 0 0,2 0 0 0 0,0 1 0 0 0,2 0 0 0 0,0 1 0 0 0,2 0 0 0 0,0 1 0 0 0,2 0 0 0 0,1-1-90 0 0,-7 13-6 0 0,-6 4-2 0 0,0 2 0 0 0,1-1 0 0 0,-1 0 1 0 0,0 1-1 0 0,1-1 0 0 0,0 1 1 0 0,0 0-1 0 0,0 0 0 0 0,0 0 1 0 0,0 1-1 0 0,1 0 0 0 0,-1 0 1 0 0,1 0-1 0 0,0 0 0 0 0,-1 0 1 0 0,1 1-1 0 0,1 0 8 0 0,-4 3-7 0 0,0 0 1 0 0,0 1-1 0 0,0-1 1 0 0,-1 1-1 0 0,1-1 0 0 0,-1 1 1 0 0,1-1-1 0 0,-1 1 0 0 0,0 0 1 0 0,0 0-1 0 0,0 0 1 0 0,-1-1-1 0 0,1 1 0 0 0,-1 0 1 0 0,1 0-1 0 0,-1 0 0 0 0,0 0 1 0 0,0 0-1 0 0,0 0 1 0 0,-1 0 6 0 0,1-2-1 0 0,1 67 42 0 0,-2-52-46 0 0,0 0 1 0 0,2 1-1 0 0,0-1 0 0 0,0 0 1 0 0,2 1-1 0 0,0-1 0 0 0,1 0 1 0 0,2 5 4 0 0,-4-20-1 0 0,-1 1 0 0 0,1-1 0 0 0,-1 0 0 0 0,1 1 0 0 0,0-1 0 0 0,0 0 0 0 0,0 0 0 0 0,-1 0 0 0 0,1 0 0 0 0,0 0 0 0 0,0-1 0 0 0,0 1 1 0 0,0-1-1 0 0,1 1 0 0 0,-1-1 0 0 0,0 0 0 0 0,0 0 0 0 0,0 1 0 0 0,0-2 0 0 0,0 1 0 0 0,0 0 0 0 0,0 0 0 0 0,0-1 0 0 0,1 1 0 0 0,-1-1 0 0 0,0 1 1 0 0,0-1-1 0 0,0 0 0 0 0,-1 0 0 0 0,1 0 0 0 0,0 0 0 0 0,0 0 0 0 0,0-1 0 0 0,-1 1 0 0 0,1 0 0 0 0,-1-1 0 0 0,1 1 0 0 0,-1-1 0 0 0,1 0 0 0 0,-1 1 1 0 0,0-1-1 0 0,0 0 0 0 0,0 0 1 0 0,137-156 150 0 0,-19 74-155 0 0,-39 56-47 0 0,-63 78 128 0 0,-21 185 32 0 0,4-232-158 0 0,1 0 1 0 0,0 0-1 0 0,0-1 1 0 0,0 1-1 0 0,0 0 0 0 0,0-1 1 0 0,0 1-1 0 0,1-1 1 0 0,-1 0-1 0 0,1 1 0 0 0,0-1 1 0 0,0 0-1 0 0,0 0 1 0 0,0 0-1 0 0,0 0 0 0 0,0 0 1 0 0,0 0-1 0 0,1-1 1 0 0,-1 1-1 0 0,1-1 0 0 0,-1 0 1 0 0,1 1-1 0 0,-1-1 1 0 0,1 0-1 0 0,1 0 50 0 0,29-11-8198 0 0,-30 6-1360 0 0</inkml:trace>
  <inkml:trace contextRef="#ctx0" brushRef="#br0" timeOffset="1521.746">2227 979 3785 0 0,'0'0'3730'0'0,"0"0"-253"0"0,0 0-385 0 0,0 0-434 0 0,0 0-491 0 0,0 0-461 0 0,0 0-366 0 0,34-1-258 0 0,107-6-194 0 0,-70-11 291 0 0,-63 13-956 0 0,0-1-95 0 0,0 1 0 0 0,0-1-1 0 0,0 0 1 0 0,-1-1 0 0 0,1 0 0 0 0,-2 0 0 0 0,1 0 0 0 0,-1-1 0 0 0,0 0 0 0 0,-1 0 0 0 0,0-1 0 0 0,0 1 0 0 0,-1-1 0 0 0,0 0-1 0 0,0 0 1 0 0,-1-1 0 0 0,0 1 0 0 0,-1-1 0 0 0,0 0 0 0 0,-1 1 0 0 0,0-1 0 0 0,0 0 0 0 0,-1 0 0 0 0,0 0-128 0 0,-2 6-3 0 0,1 1 0 0 0,-1-1 1 0 0,0 1-1 0 0,0 0 0 0 0,0 0 0 0 0,0 0 1 0 0,-1 0-1 0 0,1 0 0 0 0,-1 0 0 0 0,0 1 1 0 0,0-1-1 0 0,0 1 0 0 0,0 0 0 0 0,0 0 1 0 0,0 0-1 0 0,-1 0 0 0 0,1 0 1 0 0,-1 1-1 0 0,1 0 0 0 0,-1-1 0 0 0,0 1 1 0 0,1 1-1 0 0,-1-1 0 0 0,0 0 0 0 0,0 1 1 0 0,1 0-1 0 0,-1 0 0 0 0,0 0 0 0 0,0 0 1 0 0,0 1-1 0 0,1-1 0 0 0,-1 1 1 0 0,0 0-1 0 0,1 0 0 0 0,-1 1 0 0 0,1-1 1 0 0,-1 1-1 0 0,1-1 0 0 0,-1 1 0 0 0,1 0 1 0 0,-2 2 2 0 0,-7 4-16 0 0,0 0 1 0 0,1 1-1 0 0,0 0 1 0 0,0 1-1 0 0,1 1 1 0 0,0-1 0 0 0,1 2-1 0 0,1-1 1 0 0,-1 1-1 0 0,2 0 1 0 0,0 1-1 0 0,0 0 1 0 0,1 0-1 0 0,1 0 1 0 0,0 1-1 0 0,1 0 1 0 0,0 0-1 0 0,1 0 1 0 0,1 0 0 0 0,0 1-1 0 0,1-1 1 0 0,0 9 15 0 0,3-15-25 0 0,0 0 0 0 0,1 0 0 0 0,0 0 0 0 0,0 0 0 0 0,0-1 1 0 0,1 1-1 0 0,0-1 0 0 0,1 0 0 0 0,0-1 0 0 0,0 1 0 0 0,0-1 1 0 0,1 0-1 0 0,0 0 0 0 0,0 0 0 0 0,0-1 0 0 0,1 0 0 0 0,-1 0 1 0 0,1-1-1 0 0,1 0 0 0 0,-1 0 0 0 0,1 0 0 0 0,-1-1 0 0 0,1 0 1 0 0,0-1-1 0 0,0 0 0 0 0,0 0 0 0 0,0-1 0 0 0,0 0 0 0 0,1 0 0 0 0,-1-1 1 0 0,0 0-1 0 0,1 0 25 0 0,-8 0-70 0 0,56-3-1433 0 0,-22-9-7065 0 0,-26 8-3448 0 0</inkml:trace>
  <inkml:trace contextRef="#ctx0" brushRef="#br0" timeOffset="647.877">921 174 17564 0 0,'0'0'1232'0'0,"0"0"-680"0"0,0 0-424 0 0,0 0-224 0 0,0 0-288 0 0,0 0 96 0 0,0 0 32 0 0,0 0 8 0 0,0 0-168 0 0,0 0-880 0 0,0 0-3201 0 0,0 0-7202 0 0</inkml:trace>
  <inkml:trace contextRef="#ctx0" brushRef="#br0" timeOffset="2704.298">954 154 560 0 0,'0'0'2237'0'0,"0"0"-478"0"0,0 0-39 0 0,0 0 67 0 0,0 0 19 0 0,0 0-94 0 0,0 0-225 0 0,0 0-219 0 0,0 0-254 0 0,0 0-163 0 0,0 0-148 0 0,0 0-122 0 0,0 0-90 0 0,-6 4-74 0 0,-15 9-63 0 0,27-25 5920 0 0,-30 19-5047 0 0,15-6-744 0 0,9-2-520 0 0,0 1-5 0 0,15-15-659 0 0,0 5 767 0 0,-29 16 507 0 0,-40 12-557 0 0,98-24-937 0 0,-17 2 923 0 0,-20 4-4390 0 0,-1-1-4624 0 0,-4 1-3211 0 0</inkml:trace>
  <inkml:trace contextRef="#ctx0" brushRef="#br0" timeOffset="3871.187">3506 860 7546 0 0,'0'0'1195'0'0,"0"0"-643"0"0,0 0-308 0 0,0 0 76 0 0,0 0 156 0 0,0 0 53 0 0,0 0-103 0 0,0 0-162 0 0,0 0-7 0 0,0 0 199 0 0,3 5 260 0 0,12 106 3556 0 0,-16 146-1070 0 0,0-298 3293 0 0,2-92-6303 0 0,6 93-86 0 0,2 0 0 0 0,2 1 0 0 0,1 0-1 0 0,2 0 1 0 0,2 2 0 0 0,1-1 0 0 0,6-4-106 0 0,-21 36-3 0 0,0 1 0 0 0,0 0 0 0 0,0 0 0 0 0,1 0 1 0 0,-1 0-1 0 0,2 0 0 0 0,-1 1 0 0 0,0-1 0 0 0,1 1 0 0 0,0 0 0 0 0,-1 0 0 0 0,2 0 0 0 0,-1 0 0 0 0,0 1 0 0 0,1 0 0 0 0,0 0 0 0 0,-1 0 0 0 0,1 0 0 0 0,1 1 0 0 0,-1 0 0 0 0,0 0 0 0 0,0 0 0 0 0,1 1 0 0 0,-1 0 0 0 0,1 0 1 0 0,-1 0-1 0 0,1 0 0 0 0,-1 1 3 0 0,41 56-393 0 0,-39-43 160 0 0,2 6-611 0 0,5 7-2069 0 0,1-14-8357 0 0,-12-11-310 0 0</inkml:trace>
  <inkml:trace contextRef="#ctx0" brushRef="#br0" timeOffset="4587.513">4408 732 12635 0 0,'0'0'1939'0'0,"0"0"-358"0"0,0 0-187 0 0,0 0-204 0 0,0 0-202 0 0,0 0-200 0 0,0 0-241 0 0,0 0-126 0 0,0 0-91 0 0,-34 24-48 0 0,-105 73-4 0 0,55-17 189 0 0,74-72-434 0 0,2 1 0 0 0,-1 0 0 0 0,1 0 0 0 0,1 1 0 0 0,0 0 0 0 0,0 0 0 0 0,1 1 0 0 0,0 0 0 0 0,1 0 1 0 0,0 0-1 0 0,1 1 0 0 0,0-1 0 0 0,1 1 0 0 0,0 0 0 0 0,1 0 0 0 0,1 1 0 0 0,-1 1-33 0 0,4-12 36 0 0,-1 1 0 0 0,1-1-1 0 0,0 0 1 0 0,0 0 0 0 0,0 0-1 0 0,0 0 1 0 0,0 0-1 0 0,1 0 1 0 0,-1 0 0 0 0,0-1-1 0 0,1 1 1 0 0,0-1 0 0 0,-1 0-1 0 0,1 0 1 0 0,0 0 0 0 0,-1 0-1 0 0,1 0 1 0 0,0-1-1 0 0,0 1 1 0 0,0-1 0 0 0,-1 0-1 0 0,1 1 1 0 0,0-1 0 0 0,0-1-1 0 0,0 1 1 0 0,0 0 0 0 0,0-1-1 0 0,-1 1 1 0 0,1-1-1 0 0,0 0 1 0 0,0 0 0 0 0,-1 0-1 0 0,1 0 1 0 0,-1-1 0 0 0,1 1-1 0 0,0-1-35 0 0,26-14 233 0 0,-1-2 0 0 0,-1-1 0 0 0,0-1 0 0 0,-1-1 0 0 0,-2-1 0 0 0,7-8-233 0 0,-11 11 64 0 0,68-80 129 0 0,-86 98-193 0 0,-2 1-13 0 0,-1 107-464 0 0,0-101 474 0 0,1 0 1 0 0,0 0-1 0 0,1 0 1 0 0,-1 0-1 0 0,1-1 1 0 0,1 1-1 0 0,-1 0 1 0 0,1 0 0 0 0,0-1-1 0 0,0 1 1 0 0,0-1-1 0 0,1 0 1 0 0,0 1-1 0 0,0-1 1 0 0,0 0-1 0 0,1-1 1 0 0,0 1 0 0 0,0-1-1 0 0,0 1 1 0 0,0-1-1 0 0,0 0 1 0 0,1-1-1 0 0,0 1 1 0 0,0-1 0 0 0,0 0-1 0 0,0 0 1 0 0,1-1-1 0 0,-1 1 1 0 0,1-1-1 0 0,-1 0 1 0 0,1-1-1 0 0,0 1 1 0 0,0-1 0 0 0,-1 0-1 0 0,3-1 3 0 0,7-1 26 0 0,-1-2 0 0 0,0 1 0 0 0,-1-2 0 0 0,1 0 0 0 0,0-1 0 0 0,-1 0 0 0 0,0-1 0 0 0,0 0 0 0 0,-1-1 0 0 0,0 0 0 0 0,0-1 0 0 0,-1-1 0 0 0,1 0 0 0 0,-2 0 0 0 0,0-1 0 0 0,0-1 0 0 0,0 1 0 0 0,-2-1 0 0 0,1-1 0 0 0,5-10-26 0 0,20-19 5 0 0,-2-1-1 0 0,-2-2 0 0 0,-1-1 1 0 0,-3-1-1 0 0,-1-2 0 0 0,-3 0 1 0 0,-2-2-1 0 0,-2 0 0 0 0,-2-1 1 0 0,-2 0-1 0 0,-3-1 0 0 0,-2-1 1 0 0,-2 0-1 0 0,-3 0 0 0 0,-2 0 1 0 0,-5-52-5 0 0,-20 16 296 0 0,22 89-294 0 0,0 0-1 0 0,0-1 1 0 0,0 1 0 0 0,0 0 0 0 0,1 0 0 0 0,-1 0 0 0 0,0 0-1 0 0,0 0 1 0 0,0 0 0 0 0,0 1 0 0 0,0-1 0 0 0,0 0 0 0 0,0 0-1 0 0,1 1 1 0 0,-1-1 0 0 0,0 0 0 0 0,0 1 0 0 0,0-1 0 0 0,0 1-1 0 0,1-1 1 0 0,-1 1 0 0 0,0-1 0 0 0,1 1 0 0 0,-1 0 0 0 0,0-1-1 0 0,1 1 1 0 0,-1 0 0 0 0,1 0 0 0 0,-1-1 0 0 0,1 1 0 0 0,-1 0-1 0 0,1 0 1 0 0,0 0 0 0 0,-1 0 0 0 0,1-1 0 0 0,0 1 0 0 0,0 0-1 0 0,-1 0 1 0 0,1 0 0 0 0,0 0 0 0 0,0 0 0 0 0,0 0 0 0 0,0 0-1 0 0,0 0 1 0 0,1-1 0 0 0,-1 1 0 0 0,0 0 0 0 0,0 1-2 0 0,0-1 5 0 0,-12 38-2 0 0,2 1-1 0 0,2 1 1 0 0,1 0 0 0 0,0 32-3 0 0,6-7 133 0 0,3-1 0 0 0,2 0 0 0 0,4 1 0 0 0,2-2 0 0 0,9 25-133 0 0,71 300 414 0 0,-69-284-396 0 0,-21-102-26 0 0,0-2 20 0 0,0-1 11 0 0,0 0 1 0 0,-7-24-528 0 0,-30-50-2491 0 0,19 37-4799 0 0,13 25-3766 0 0</inkml:trace>
  <inkml:trace contextRef="#ctx0" brushRef="#br0" timeOffset="4802.664">4714 586 12491 0 0,'0'0'1785'0'0,"0"0"-627"0"0,0 0-112 0 0,0 0 87 0 0,0 0 21 0 0,0 0-33 0 0,0 0-75 0 0,0 0-137 0 0,0 0-193 0 0,36-8-211 0 0,110-23-184 0 0,-69 24-80 0 0,92 20-796 0 0,-60 12-3216 0 0,-75-10-1492 0 0,-14-3-2473 0 0,-10-4 1435 0 0</inkml:trace>
  <inkml:trace contextRef="#ctx0" brushRef="#br0" timeOffset="5098.881">5472 802 1416 0 0,'0'0'2712'0'0,"0"0"-139"0"0,0 0-200 0 0,0 0-181 0 0,0 0-111 0 0,0 0-118 0 0,0 0-205 0 0,35-2-242 0 0,109-8-253 0 0,-73-14 312 0 0,-62 17-1267 0 0,-1 3-121 0 0,0-1 0 0 0,-1 0 0 0 0,1 0 0 0 0,-1 0 0 0 0,0-1 0 0 0,-1 0 0 0 0,1 0-1 0 0,-1-1 1 0 0,0 0 0 0 0,-1 0 0 0 0,0 0 0 0 0,0 0 0 0 0,0-1 0 0 0,-1 0 0 0 0,0 0 0 0 0,-1-1 0 0 0,0 1 0 0 0,0 0 0 0 0,0-1 0 0 0,-1 0 0 0 0,-1 0 0 0 0,0 0 0 0 0,1-6-187 0 0,-4 11 11 0 0,-1 1-1 0 0,1-1 1 0 0,-1 0 0 0 0,1 1 0 0 0,-1 0 0 0 0,0-1 0 0 0,0 1 0 0 0,0 0 0 0 0,-1 1 0 0 0,1-1 0 0 0,-1 1 0 0 0,1-1 0 0 0,-1 1 0 0 0,0 0 0 0 0,0 0 0 0 0,0 1 0 0 0,0-1 0 0 0,0 1 0 0 0,-1 0 0 0 0,1 0 0 0 0,0 0 0 0 0,0 1 0 0 0,-1-1 0 0 0,1 1 0 0 0,0 0 0 0 0,-1 0 0 0 0,1 1 0 0 0,0-1 0 0 0,-1 1 0 0 0,1 0-1 0 0,0 0 1 0 0,0 1 0 0 0,0-1 0 0 0,0 1 0 0 0,0 0 0 0 0,-4 2-11 0 0,-6 1-12 0 0,0 2 0 0 0,0 0-1 0 0,1 0 1 0 0,0 2 0 0 0,0-1-1 0 0,1 2 1 0 0,0-1-1 0 0,1 2 1 0 0,0-1 0 0 0,0 2-1 0 0,1-1 1 0 0,1 2 0 0 0,0-1-1 0 0,1 1 1 0 0,0 0 0 0 0,0 1-1 0 0,2 0 1 0 0,0 0-1 0 0,1 0 1 0 0,0 1 0 0 0,1 0-1 0 0,0 0 1 0 0,1 0 0 0 0,1 0-1 0 0,1 0 1 0 0,0 1 0 0 0,1-1-1 0 0,0 0 1 0 0,2 1 0 0 0,1 9 12 0 0,3-12 4 0 0,0 1 1 0 0,1-1 0 0 0,1 0 0 0 0,0-1 0 0 0,1 1 0 0 0,0-2-1 0 0,1 1 1 0 0,0-1 0 0 0,1-1 0 0 0,0 0 0 0 0,0 0 0 0 0,1-1 0 0 0,0-1-1 0 0,1 0 1 0 0,0 0 0 0 0,1-2 0 0 0,-1 1 0 0 0,1-2 0 0 0,5 2-5 0 0,0 0 16 0 0,1 0 1 0 0,0-2 0 0 0,0 0-1 0 0,0-1 1 0 0,0-1 0 0 0,1-1-1 0 0,-1-1 1 0 0,1-1 0 0 0,-1-1-1 0 0,11-1-16 0 0,37-25-1489 0 0,-43 9-7436 0 0,-15 10-3316 0 0</inkml:trace>
  <inkml:trace contextRef="#ctx0" brushRef="#br0" timeOffset="9133.198">7163 852 0 0 0,'0'0'639'0'0,"0"0"402"0"0,0 0 100 0 0,0 0 148 0 0,0 0 236 0 0,0 0 148 0 0,0 0 21 0 0,0 0-95 0 0,0 0-175 0 0,0 0-159 0 0,0 0-148 0 0,0 0-122 0 0,0 0-128 0 0,0 0-203 0 0,-17 4 520 0 0,2 5-1142 0 0,0 1-1 0 0,0 1 1 0 0,2 0-1 0 0,-1 0 0 0 0,1 2 1 0 0,1 0-1 0 0,0 0 1 0 0,1 1-1 0 0,0 1 1 0 0,1-1-1 0 0,1 2 1 0 0,1-1-1 0 0,-4 9-41 0 0,7-14 4 0 0,0 1-1 0 0,0-1 1 0 0,1 2 0 0 0,0-1-1 0 0,1 0 1 0 0,0 1-1 0 0,1-1 1 0 0,1 1 0 0 0,-1 0-1 0 0,2 0 1 0 0,0 6-4 0 0,1-15 49 0 0,0 0 1 0 0,0 0-1 0 0,1 0 1 0 0,0-1-1 0 0,-1 1 1 0 0,1 0-1 0 0,0-1 1 0 0,0 1-1 0 0,0-1 1 0 0,0 0-1 0 0,1 0 1 0 0,-1 0-1 0 0,1 0 1 0 0,-1 0-1 0 0,1 0 1 0 0,0-1-1 0 0,0 1 1 0 0,0-1-1 0 0,-1 0 1 0 0,1 0-1 0 0,0 0 1 0 0,1 0-1 0 0,-1 0 1 0 0,0-1-1 0 0,0 1 1 0 0,0-1-1 0 0,0 0 1 0 0,0 0-1 0 0,1 0 1 0 0,-1-1-1 0 0,0 1 1 0 0,0-1-1 0 0,0 1 1 0 0,0-1-1 0 0,0 0 1 0 0,0 0-1 0 0,0 0 1 0 0,0-1-1 0 0,0 1 1 0 0,-1-1-1 0 0,1 0 1 0 0,0 1-1 0 0,-1-1 0 0 0,0 0 1 0 0,1-1-1 0 0,-1 1-49 0 0,10-8 111 0 0,0 0 0 0 0,-1 0 0 0 0,0-1 0 0 0,-1 0 0 0 0,0-1-1 0 0,-1 0 1 0 0,0-1 0 0 0,-1 0 0 0 0,-1 0 0 0 0,0-1-1 0 0,-1 1 1 0 0,0-2 0 0 0,-1 1 0 0 0,0-1 0 0 0,-2 1-1 0 0,1-1 1 0 0,-2 0 0 0 0,0 0 0 0 0,-1-1 0 0 0,0 1 0 0 0,-2 0-1 0 0,0-6-110 0 0,-1 15-67 0 0,-1 0-1 0 0,1 0 1 0 0,-2 0 0 0 0,1 0-1 0 0,0 1 1 0 0,-1-1-1 0 0,0 1 1 0 0,-1 0-1 0 0,1 0 1 0 0,-1 0-1 0 0,0 1 1 0 0,0-1 0 0 0,0 1-1 0 0,0 1 1 0 0,-1-1-1 0 0,0 1 1 0 0,0 0-1 0 0,0 0 1 0 0,0 0-1 0 0,0 1 1 0 0,0 0 0 0 0,-1 0-1 0 0,1 1 1 0 0,-1 0-1 0 0,0 0 1 0 0,1 0-1 0 0,-1 1 1 0 0,-2 0 67 0 0,9 0-24 0 0,0 0 1 0 0,0 0-1 0 0,0-1 0 0 0,0 1 0 0 0,0 0 1 0 0,1 0-1 0 0,-1 0 0 0 0,0-1 1 0 0,0 1-1 0 0,0 0 0 0 0,0 0 1 0 0,0 0-1 0 0,0 0 0 0 0,0-1 1 0 0,0 1-1 0 0,0 0 0 0 0,0 0 1 0 0,0-1-1 0 0,1 1 0 0 0,-1 0 1 0 0,0 0-1 0 0,-1 0 0 0 0,1-1 0 0 0,0 1 1 0 0,0 0-1 0 0,0 0 0 0 0,0 0 1 0 0,0-1-1 0 0,0 1 0 0 0,0 0 1 0 0,0 0-1 0 0,0 0 0 0 0,0-1 1 0 0,0 1-1 0 0,-1 0 0 0 0,1 0 1 0 0,0 0-1 0 0,0 0 0 0 0,0-1 0 0 0,0 1 1 0 0,0 0-1 0 0,-1 0 0 0 0,1 0 1 0 0,0 0-1 0 0,0 0 0 0 0,0 0 1 0 0,-1-1-1 0 0,1 1 0 0 0,0 0 1 0 0,0 0-1 0 0,-1 0 24 0 0,28-15 166 0 0,-20 11-92 0 0,208-142 1342 0 0,-197 132-1336 0 0,1-1 1 0 0,-2-1-1 0 0,0-1 1 0 0,-1 0-1 0 0,0-1 0 0 0,-2-1 1 0 0,0 0-1 0 0,-1-1 1 0 0,-1 0-1 0 0,-1-1 0 0 0,-1-1 1 0 0,-1 1-1 0 0,0-1 0 0 0,-2-1 1 0 0,-1 0-1 0 0,-1 0 1 0 0,0 0-1 0 0,0-20-80 0 0,-3-49 197 0 0,-2 91-203 0 0,0 1-37 0 0,0 0-36 0 0,0 0-26 0 0,0 16-522 0 0,39 651 796 0 0,-1-3-148 0 0,-38-652-20 0 0,3 25 11 0 0,-3-1 1 0 0,-1 1 0 0 0,-1 0-1 0 0,-3 0 1 0 0,0-1-1 0 0,-3 0 1 0 0,-1 0 0 0 0,-1 0-1 0 0,-14 29-12 0 0,-27 7 358 0 0,49-70-340 0 0,0-1 0 0 0,1 1 0 0 0,-1-1 0 0 0,0 1 0 0 0,0-1 0 0 0,0 0 0 0 0,0 0 0 0 0,0 0-1 0 0,-1 0 1 0 0,1 0 0 0 0,0 0 0 0 0,0-1 0 0 0,-1 1 0 0 0,1-1 0 0 0,0 1 0 0 0,-1-1 0 0 0,1 0 0 0 0,-1 0 0 0 0,1 0-1 0 0,0 0 1 0 0,-1-1 0 0 0,1 1 0 0 0,0 0 0 0 0,-1-1 0 0 0,1 0 0 0 0,0 0 0 0 0,0 1 0 0 0,-1-1 0 0 0,1-1 0 0 0,0 1-1 0 0,0 0 1 0 0,0 0 0 0 0,0-1 0 0 0,-1 0-18 0 0,-6-9 6 0 0,1 0 0 0 0,0-1 0 0 0,0 0 0 0 0,2 0 1 0 0,-1-1-1 0 0,1 1 0 0 0,1-2 0 0 0,0 1 0 0 0,1 0 0 0 0,1-1 0 0 0,0 1 0 0 0,1-1 0 0 0,0 0 0 0 0,1 0 0 0 0,0 0 0 0 0,1-1-6 0 0,-3-11-2 0 0,1-1-1 0 0,1 1 0 0 0,1-1 1 0 0,1 0-1 0 0,2 1 0 0 0,0-1 1 0 0,2 1-1 0 0,1 0 0 0 0,1 1 1 0 0,1-1-1 0 0,2 1 0 0 0,0 1 1 0 0,2-2 2 0 0,3-2-145 0 0,1 0-1 0 0,1 2 1 0 0,2 0 0 0 0,0 1 0 0 0,2 1 0 0 0,9-8 145 0 0,54-22-7516 0 0,-74 49-3528 0 0</inkml:trace>
  <inkml:trace contextRef="#ctx0" brushRef="#br0" timeOffset="9840.347">8880 914 3809 0 0,'0'0'2916'0'0,"0"0"-1165"0"0,0 0-229 0 0,0 0 248 0 0,0 0 181 0 0,0 0-107 0 0,0 0-343 0 0,0 0-382 0 0,0 0-278 0 0,0 0-155 0 0,0 0-37 0 0,0 0-74 0 0,0 0-106 0 0,-7-2-39 0 0,-1 1-291 0 0,1-1 1 0 0,0 1-1 0 0,-1 1 1 0 0,1-1 0 0 0,-1 1-1 0 0,1 0 1 0 0,-1 1-1 0 0,1 0 1 0 0,0 0 0 0 0,-1 1-1 0 0,1 0 1 0 0,-6 2-140 0 0,-2 2 102 0 0,1 0 1 0 0,0 2 0 0 0,0-1 0 0 0,0 2 0 0 0,1 0-1 0 0,1 0 1 0 0,0 1 0 0 0,0 1 0 0 0,1 0-1 0 0,0 0 1 0 0,0 1 0 0 0,2 1 0 0 0,0 0-1 0 0,0 0 1 0 0,1 1 0 0 0,0 0 0 0 0,0 3-103 0 0,6-9 13 0 0,0 1 0 0 0,1 0 0 0 0,0 0 0 0 0,0 0 0 0 0,1 0 0 0 0,0 0 0 0 0,1 0 0 0 0,0-1 1 0 0,0 1-1 0 0,1 0 0 0 0,0 0 0 0 0,0-1 0 0 0,1 1 0 0 0,0-1 0 0 0,1 0 0 0 0,-1 1 0 0 0,2-2 0 0 0,-1 1 1 0 0,1 0-1 0 0,0-1 0 0 0,1 0 0 0 0,0 0 0 0 0,0-1 0 0 0,0 0 0 0 0,5 4-13 0 0,0 0 6 0 0,1-1-1 0 0,0 0 1 0 0,0-1 0 0 0,0 0-1 0 0,1-1 1 0 0,1-1 0 0 0,-1 0-1 0 0,1 0 1 0 0,0-1 0 0 0,0-1-1 0 0,0-1 1 0 0,1 0 0 0 0,-1 0-1 0 0,1-2 1 0 0,4 0-6 0 0,-2 0-12 0 0,-7-1-30 0 0,1 1 1 0 0,-1-1-1 0 0,0-1 1 0 0,1 0 0 0 0,-1 0-1 0 0,1-1 1 0 0,-1-1-1 0 0,0 1 1 0 0,0-2-1 0 0,0 1 1 0 0,-1-1-1 0 0,1-1 42 0 0,78-74-2833 0 0,-44 15-7420 0 0,-32 46-1074 0 0</inkml:trace>
  <inkml:trace contextRef="#ctx0" brushRef="#br0" timeOffset="10300.304">9471 316 18780 0 0,'0'0'1042'0'0,"0"0"-416"0"0,0 0-216 0 0,0 0 66 0 0,0 0 104 0 0,0 0 57 0 0,0 0-66 0 0,0 0-135 0 0,0 0-80 0 0,0 0 6 0 0,0 0-1 0 0,0 0-3 0 0,-5 34-13 0 0,-16 106-13 0 0,16 14 515 0 0,24 386 235 0 0,-19-522-1082 0 0,1 1 1 0 0,1-1-1 0 0,0 1 1 0 0,1-1 0 0 0,1 0-1 0 0,1 0 1 0 0,0-1-1 0 0,2 1 1 0 0,0-1-1 0 0,-6-16 6 0 0,0 0 1 0 0,0 1-1 0 0,0-1 0 0 0,0 0 1 0 0,0 0-1 0 0,0 0 0 0 0,1 0 1 0 0,-1 0-1 0 0,0 0 1 0 0,1 0-1 0 0,-1-1 0 0 0,1 1 1 0 0,-1 0-1 0 0,1-1 0 0 0,-1 1 1 0 0,1-1-1 0 0,-1 0 1 0 0,1 1-1 0 0,0-1 0 0 0,-1 0 1 0 0,1 0-1 0 0,0 0 0 0 0,-1 0 1 0 0,1 0-1 0 0,-1 0 0 0 0,1-1 1 0 0,0 1-1 0 0,-1 0 1 0 0,1-1-1 0 0,-1 1 0 0 0,1-1 1 0 0,-1 0-1 0 0,1 0 0 0 0,-1 1 1 0 0,0-1-1 0 0,1 0 0 0 0,-1 0 1 0 0,0 0-1 0 0,1-1-6 0 0,54-46 490 0 0,-52 44-480 0 0,44-45 104 0 0,-32 29-102 0 0,2 1-1 0 0,0 1 0 0 0,1 0 0 0 0,1 2 0 0 0,1 0 0 0 0,0 1 0 0 0,19-9-11 0 0,-39 24-1 0 0,1-1-1 0 0,0 0 1 0 0,-1 1 0 0 0,1-1 0 0 0,0 1-1 0 0,-1 0 1 0 0,1 0 0 0 0,0 0-1 0 0,0 0 1 0 0,-1 0 0 0 0,1 0-1 0 0,0 0 1 0 0,0 0 0 0 0,-1 0 0 0 0,1 1-1 0 0,0-1 1 0 0,-1 1 0 0 0,1 0-1 0 0,-1-1 1 0 0,1 1 0 0 0,0 0-1 0 0,-1 0 1 0 0,0 0 0 0 0,1 0 0 0 0,-1 0-1 0 0,1 0 1 0 0,-1 0 0 0 0,0 0-1 0 0,0 1 1 0 0,0-1 0 0 0,0 0-1 0 0,0 1 1 0 0,0-1 0 0 0,0 1-1 0 0,0-1 1 0 0,-1 1 0 0 0,1 0 0 0 0,0-1-1 0 0,-1 1 1 0 0,1 0 0 0 0,-1-1-1 0 0,0 1 1 0 0,0 1 1 0 0,13 78-9 0 0,-3 12-373 0 0,-8-93-9 0 0,0 1 0 0 0,0 0 0 0 0,0-1 0 0 0,0 1 0 0 0,0-1 1 0 0,0 0-1 0 0,0 0 0 0 0,1 0 0 0 0,-1 0 0 0 0,0 0 0 0 0,0 0 0 0 0,0 0 0 0 0,0-1 0 0 0,0 1 0 0 0,0-1 0 0 0,0 1 0 0 0,0-1 0 0 0,0 0 0 0 0,-1 0 0 0 0,1 0 0 0 0,0 0 0 0 0,0 0 0 0 0,0 0 0 0 0,-1 0 0 0 0,1-1 0 0 0,-1 1 0 0 0,1 0 0 0 0,-1-1 0 0 0,0 0 391 0 0,0 2-276 0 0,9-8-6310 0 0,-2 4-3313 0 0</inkml:trace>
  <inkml:trace contextRef="#ctx0" brushRef="#br0" timeOffset="10651.964">10361 1037 7986 0 0,'0'0'2727'0'0,"0"0"-331"0"0,0 0-116 0 0,0 0-88 0 0,0 0-153 0 0,0 0-285 0 0,0 0-391 0 0,0 0-348 0 0,0 0-234 0 0,0 0-165 0 0,0 0-178 0 0,0 0-167 0 0,0 0-150 0 0,-8 4-72 0 0,-143 91 181 0 0,146-91-233 0 0,-1 0 1 0 0,2 0-1 0 0,-1 0 1 0 0,0 1-1 0 0,1 0 0 0 0,0 0 1 0 0,0 0-1 0 0,0 0 1 0 0,1 0-1 0 0,0 1 1 0 0,0 0-1 0 0,0-1 1 0 0,1 1-1 0 0,0 0 1 0 0,0 0-1 0 0,0 1 1 0 0,1-1-1 0 0,0 0 1 0 0,0 5 2 0 0,0-9-2 0 0,1 0 1 0 0,0 0-1 0 0,0 0 1 0 0,0 0-1 0 0,0 0 1 0 0,0 0 0 0 0,0 0-1 0 0,1-1 1 0 0,-1 1-1 0 0,0 0 1 0 0,1 0-1 0 0,0 0 1 0 0,-1-1 0 0 0,1 1-1 0 0,0 0 1 0 0,0-1-1 0 0,0 1 1 0 0,0 0-1 0 0,0-1 1 0 0,1 1 0 0 0,-1-1-1 0 0,0 0 1 0 0,1 1-1 0 0,-1-1 1 0 0,0 0-1 0 0,1 0 1 0 0,0 0 0 0 0,-1 0-1 0 0,1 0 1 0 0,0 0-1 0 0,-1-1 1 0 0,1 1-1 0 0,0 0 1 0 0,0-1 0 0 0,0 0-1 0 0,0 1 1 0 0,-1-1-1 0 0,1 0 1 0 0,0 0-1 0 0,0 0 1 0 0,0 0 0 0 0,2 0 1 0 0,3 0 61 0 0,1 0 0 0 0,-1 0 0 0 0,1 0 0 0 0,-1-1 0 0 0,0-1 0 0 0,1 1 1 0 0,-1-1-1 0 0,0 0 0 0 0,0-1 0 0 0,0 1 0 0 0,0-1 0 0 0,0-1 0 0 0,4-2-61 0 0,108-91 745 0 0,-113 91-725 0 0,-1 1-19 0 0,-1 1-1 0 0,1 0 1 0 0,-1 0 0 0 0,1 0 0 0 0,0 0-1 0 0,1 1 1 0 0,-1 0 0 0 0,1 0 0 0 0,-1 0-1 0 0,1 1 1 0 0,0 0 0 0 0,5-2-1 0 0,13 44-393 0 0,9 22-1894 0 0,-17-44-2473 0 0,2-4-5485 0 0,-15-13 212 0 0</inkml:trace>
  <inkml:trace contextRef="#ctx0" brushRef="#br0" timeOffset="10991.727">10715 1310 13443 0 0,'0'0'2115'0'0,"0"0"-309"0"0,0 0-213 0 0,0 0-131 0 0,0 0-227 0 0,0 0-255 0 0,0 0-204 0 0,0 0-244 0 0,0 0-123 0 0,0 0-91 0 0,0 0-79 0 0,0 0-28 0 0,0 0-31 0 0,16-27-19 0 0,46-82-16 0 0,-21 46 110 0 0,-41 63-258 0 0,1 0 0 0 0,-1 1-1 0 0,0-1 1 0 0,0 0 0 0 0,0 0 0 0 0,1 1-1 0 0,-1-1 1 0 0,0 0 0 0 0,0 0 0 0 0,1 1-1 0 0,-1-1 1 0 0,0 0 0 0 0,0 0 0 0 0,1 0-1 0 0,-1 1 1 0 0,0-1 0 0 0,1 0 0 0 0,-1 0-1 0 0,0 0 1 0 0,1 0 0 0 0,-1 0-1 0 0,0 0 1 0 0,1 0 0 0 0,-1 0 0 0 0,0 0-1 0 0,1 0 1 0 0,-1 0 0 0 0,0 0 0 0 0,1 0-1 0 0,-1 0 1 0 0,0 0 0 0 0,1 0 0 0 0,-1 0-1 0 0,0 0 1 0 0,1 0 0 0 0,-1 0 0 0 0,0-1-1 0 0,1 1 1 0 0,-1 0 0 0 0,0 0 0 0 0,0 0-1 0 0,1 0 1 0 0,-1-1 0 0 0,0 1 0 0 0,0 0-1 0 0,1 0 1 0 0,-1-1 0 0 0,0 1-1 0 0,0 0 1 0 0,0-1 0 0 0,1 1 0 0 0,-1 0-1 0 0,0-1 1 0 0,0 1 0 0 0,0 0 0 0 0,0-1-1 0 0,0 1 1 0 0,0 0 3 0 0,1 37-89 0 0,-1-27 148 0 0,-1-4-58 0 0,0 1 0 0 0,1-1-1 0 0,-1 0 1 0 0,1 0-1 0 0,1 0 1 0 0,-1 1-1 0 0,1-1 1 0 0,0 0-1 0 0,1 0 1 0 0,-1 0-1 0 0,1 0 1 0 0,0 0-1 0 0,1-1 1 0 0,-1 1-1 0 0,1 0 1 0 0,0-1-1 0 0,1 0 1 0 0,-1 0-1 0 0,1 0 1 0 0,0 0-1 0 0,0 0 1 0 0,1-1 0 0 0,-1 0-1 0 0,1 0 1 0 0,0 0-1 0 0,0-1 1 0 0,0 1-1 0 0,1-1 1 0 0,-1 0-1 0 0,1-1 1 0 0,0 1-1 0 0,0-1 1 0 0,2 0-1 0 0,7-3 121 0 0,-1-2 1 0 0,1 0 0 0 0,-1-1-1 0 0,0 0 1 0 0,0-1-1 0 0,0-1 1 0 0,0 0-1 0 0,-1 0 1 0 0,0-2 0 0 0,-1 0-1 0 0,1 0 1 0 0,-1-1-1 0 0,-1 0 1 0 0,0-1-1 0 0,0-1 1 0 0,-1 0 0 0 0,0 0-1 0 0,-1-1 1 0 0,3-6-122 0 0,-5 9-286 0 0,10-6-786 0 0,3 12-8743 0 0,-15 3-1948 0 0</inkml:trace>
  <inkml:trace contextRef="#ctx0" brushRef="#br0" timeOffset="11622.074">11569 1114 10274 0 0,'0'0'3573'0'0,"0"0"-886"0"0,0 0-414 0 0,0 0-305 0 0,0 0-317 0 0,0 0-328 0 0,0 0-373 0 0,0 0-240 0 0,0 0-167 0 0,0 0-135 0 0,0 0-121 0 0,0 0-94 0 0,-10-10-77 0 0,-33-30-54 0 0,41 39-60 0 0,0 0 0 0 0,0 0 0 0 0,0 1 0 0 0,0-1 0 0 0,0 1 0 0 0,-1 0 0 0 0,1-1 0 0 0,0 1 1 0 0,0 0-1 0 0,0 0 0 0 0,-1 1 0 0 0,1-1 0 0 0,0 0 0 0 0,0 1 0 0 0,0-1 0 0 0,0 1 0 0 0,0 0 0 0 0,0-1 0 0 0,0 1 0 0 0,0 0 0 0 0,0 0 1 0 0,0 0-1 0 0,0 1 0 0 0,0-1 0 0 0,0 0 0 0 0,1 1 0 0 0,-1-1 0 0 0,0 2-2 0 0,-1-1 3 0 0,-3 2-12 0 0,1 0-1 0 0,0 0 1 0 0,0 0 0 0 0,0 1-1 0 0,1 0 1 0 0,-1 0-1 0 0,1 0 1 0 0,0 0 0 0 0,0 1-1 0 0,1 0 1 0 0,0 0-1 0 0,0 0 1 0 0,0 0 0 0 0,1 0-1 0 0,0 0 1 0 0,0 1-1 0 0,0-1 1 0 0,1 1 0 0 0,0-1-1 0 0,0 1 1 0 0,1 1 9 0 0,1-5 9 0 0,1 1 0 0 0,0 0 0 0 0,0-1 0 0 0,0 1 0 0 0,0-1 0 0 0,0 0 0 0 0,1 0 0 0 0,0 0 0 0 0,-1 0 0 0 0,1 0 0 0 0,0 0 0 0 0,0-1 0 0 0,1 1 0 0 0,-1-1 0 0 0,0 0 0 0 0,1 0 0 0 0,-1 0 0 0 0,1-1 0 0 0,0 1 0 0 0,0-1 0 0 0,0 0 0 0 0,-1 0 0 0 0,1 0 0 0 0,0 0 0 0 0,0-1 0 0 0,0 0 0 0 0,0 0 0 0 0,4 0-9 0 0,12 4 118 0 0,166 36 1036 0 0,-175-36-1128 0 0,1 0 0 0 0,-1 0 0 0 0,0 1 0 0 0,-1 0 0 0 0,1 1 0 0 0,-1 0 0 0 0,0 1 0 0 0,-1 0 0 0 0,0 1 0 0 0,0-1 0 0 0,0 2 0 0 0,-1-1 0 0 0,0 1 0 0 0,-1 1 0 0 0,0 0 0 0 0,0-1 0 0 0,-1 2 0 0 0,0-1 0 0 0,-1 1 0 0 0,0 0 0 0 0,-1 0 0 0 0,0 0 0 0 0,-1 1 0 0 0,0-1 0 0 0,-1 1 0 0 0,0 0 0 0 0,-1 0 0 0 0,0 0-26 0 0,-21 156-73 0 0,18-159 23 0 0,-1 0 0 0 0,0-1 0 0 0,0 1 0 0 0,-1-1 0 0 0,0 0 0 0 0,-1 0 0 0 0,1-1 0 0 0,-1 1 0 0 0,-1-1 0 0 0,0 0-1 0 0,0 0 1 0 0,0-1 0 0 0,0 0 0 0 0,-1 0 0 0 0,0 0 0 0 0,-1-1 0 0 0,-5 3 50 0 0,7-4-88 0 0,1-1-1 0 0,-1 1 1 0 0,0-2 0 0 0,0 1 0 0 0,0-1-1 0 0,0 1 1 0 0,0-2 0 0 0,-1 1-1 0 0,1-1 1 0 0,0 0 0 0 0,-1 0 0 0 0,1-1-1 0 0,-1 1 1 0 0,1-2 0 0 0,-1 1-1 0 0,1-1 1 0 0,-1 0 0 0 0,1 0 0 0 0,-1 0-1 0 0,1-1 1 0 0,0 0 0 0 0,0-1-1 0 0,0 1 1 0 0,0-1 0 0 0,-1-1 88 0 0,5 0-32 0 0,1 0 0 0 0,-1 0 0 0 0,1-1-1 0 0,0 1 1 0 0,0 0 0 0 0,0-1 0 0 0,1 1 0 0 0,0 0 0 0 0,0-1 0 0 0,0 1 0 0 0,0-1-1 0 0,0 1 1 0 0,1 0 0 0 0,0-1 0 0 0,0 1 0 0 0,0 0 0 0 0,1 0 0 0 0,-1 0 0 0 0,1 0-1 0 0,0 0 1 0 0,0 0 0 0 0,0 0 0 0 0,3-3 32 0 0,14-16 69 0 0,1 0 0 0 0,0 1-1 0 0,2 0 1 0 0,1 2 0 0 0,0 1 0 0 0,1 1 0 0 0,26-14-69 0 0,139-80 723 0 0,-118 73-115 0 0,-2-3 0 0 0,55-43-608 0 0,-112 76 18 0 0,0 0 0 0 0,-1-1 0 0 0,0 0 0 0 0,0-1 0 0 0,-2 0 0 0 0,1 0 0 0 0,-1-1 0 0 0,-1-1 0 0 0,0 1 0 0 0,-1-1 0 0 0,0-1 0 0 0,-1 1 0 0 0,0-1 1 0 0,-1 0-1 0 0,-1 0 0 0 0,0-1 0 0 0,-1 1 0 0 0,-1-1 0 0 0,0 0 0 0 0,-1-6-18 0 0,-1 18 2 0 0,-1 0 1 0 0,1 0-1 0 0,-1 0 0 0 0,0 0 1 0 0,0 0-1 0 0,0 0 0 0 0,0 0 1 0 0,0 0-1 0 0,-1 0 0 0 0,1 1 1 0 0,-1-1-1 0 0,0 0 0 0 0,0 1 1 0 0,0 0-1 0 0,0-1 0 0 0,0 1 1 0 0,0 0-1 0 0,-1 0 0 0 0,1 0 1 0 0,-1 0-1 0 0,1 1 0 0 0,-1-1 1 0 0,0 1-1 0 0,0-1 0 0 0,0 1 1 0 0,0 0-1 0 0,0 0 0 0 0,0 1 1 0 0,0-1-1 0 0,0 0 0 0 0,-1 1-2 0 0,-4-1 1 0 0,1-1-1 0 0,-1 2 1 0 0,0-1-1 0 0,0 1 1 0 0,0 1-1 0 0,0-1 1 0 0,0 1-1 0 0,0 1 1 0 0,1-1 0 0 0,-1 1-1 0 0,0 1 1 0 0,-1 0-1 0 0,-1 3-2 0 0,1 0 0 0 0,0 0-1 0 0,0 1 1 0 0,1 0 0 0 0,0 1 0 0 0,0 0 0 0 0,0 0 0 0 0,1 0 0 0 0,1 1 0 0 0,-1 0 0 0 0,1 0 0 0 0,1 1 0 0 0,0 0 0 0 0,0 0 0 0 0,1 0 0 0 0,0 1-1 0 0,1-1 1 0 0,0 1 0 0 0,1 0 0 0 0,0 0 0 0 0,1-1 0 0 0,0 2 0 0 0,0-1 0 0 0,1 0 0 0 0,1 0 0 0 0,0 0 0 0 0,1 0 0 0 0,0-1 0 0 0,0 1 0 0 0,1 0-1 0 0,0-1 1 0 0,1 1 0 0 0,0-1 0 0 0,1 0 0 0 0,0 0 0 0 0,1-1 0 0 0,0 1 0 0 0,2 1 2 0 0,-1 0-6 0 0,1-1 0 0 0,-1-1 0 0 0,2 1 0 0 0,-1-2-1 0 0,1 1 1 0 0,1-1 0 0 0,0 0 0 0 0,0-1 0 0 0,0 0 0 0 0,1-1 0 0 0,0 0 0 0 0,0 0 0 0 0,0-1-1 0 0,1-1 1 0 0,-1 0 0 0 0,1-1 0 0 0,1 0 0 0 0,-1 0 0 0 0,8-1 6 0 0,48-1-867 0 0,-25-10-6188 0 0,-32 5-5071 0 0</inkml:trace>
  <inkml:trace contextRef="#ctx0" brushRef="#br0" timeOffset="15603.34">900 2162 0 0 0,'0'0'1188'0'0,"0"0"591"0"0,0 0 283 0 0,0 0 111 0 0,0 0-1 0 0,0 0-113 0 0,0 0-217 0 0,0 0-357 0 0,1-4-371 0 0,0 2-987 0 0,0 1 1 0 0,0-1-1 0 0,-1 0 0 0 0,1 0 0 0 0,-1 0 1 0 0,1 0-1 0 0,-1 0 0 0 0,0 0 1 0 0,0 0-1 0 0,1 0 0 0 0,-2 1 0 0 0,1-1 1 0 0,0 0-1 0 0,0 0 0 0 0,-1 0 0 0 0,1 0 1 0 0,-1 0-1 0 0,1 0 0 0 0,-1 0 1 0 0,0 1-1 0 0,0-1 0 0 0,1 0 0 0 0,-2 1 1 0 0,1-1-1 0 0,0 0 0 0 0,0 1 1 0 0,0-1-1 0 0,-1 1 0 0 0,1 0 0 0 0,0-1 1 0 0,-1 1-1 0 0,-1-1-127 0 0,-8-4 184 0 0,-1 1 0 0 0,1-1 0 0 0,-2 2 0 0 0,1 0 0 0 0,0 0 0 0 0,-1 1 0 0 0,1 1 0 0 0,-1 0 0 0 0,0 1-1 0 0,0 0 1 0 0,0 1 0 0 0,0 0 0 0 0,0 1 0 0 0,1 1 0 0 0,-1 0 0 0 0,-2 1-184 0 0,-5 1 59 0 0,1 2 0 0 0,0 0-1 0 0,1 1 1 0 0,-1 0 0 0 0,1 2-1 0 0,0 0 1 0 0,1 1 0 0 0,0 1-1 0 0,1 0 1 0 0,0 1 0 0 0,1 1-1 0 0,0 1 1 0 0,-1 2-59 0 0,10-11 10 0 0,0 1 0 0 0,1 0 1 0 0,0 0-1 0 0,0 0 0 0 0,0 1 0 0 0,1-1 0 0 0,0 1 0 0 0,0 0 0 0 0,0 0 1 0 0,1 1-1 0 0,0-1 0 0 0,1 1 0 0 0,-1-1 0 0 0,2 1 0 0 0,-1 0 1 0 0,1 0-1 0 0,0 0 0 0 0,1 0 0 0 0,0 0 0 0 0,0 0 0 0 0,0 0 0 0 0,1 0 1 0 0,1 0-1 0 0,-1 0 0 0 0,1 0 0 0 0,0-1 0 0 0,1 1 0 0 0,0-1 1 0 0,0 1-1 0 0,1-1 0 0 0,0 0 0 0 0,0 0 0 0 0,0-1 0 0 0,1 1 1 0 0,0-1-1 0 0,1 0 0 0 0,-1 0 0 0 0,1-1 0 0 0,4 3-10 0 0,-4-3 66 0 0,1-1-1 0 0,0 0 1 0 0,0-1-1 0 0,0 0 1 0 0,1 0-1 0 0,-1 0 1 0 0,0-1-1 0 0,1 0 1 0 0,0 0-1 0 0,0-1 1 0 0,-1 0-1 0 0,1-1 1 0 0,0 0-1 0 0,0 0 0 0 0,0 0 1 0 0,0-1-1 0 0,-1 0 1 0 0,1-1-1 0 0,0 1 1 0 0,-1-2-1 0 0,1 1 1 0 0,-1-1-1 0 0,0 0 1 0 0,0 0-1 0 0,0-1 1 0 0,0 0-1 0 0,-1-1 1 0 0,3-1-66 0 0,9-10 141 0 0,-1 0 1 0 0,0-1 0 0 0,-2-1-1 0 0,0-1 1 0 0,-1-1-1 0 0,0 1 1 0 0,-2-2-1 0 0,0-2-141 0 0,75-102 283 0 0,-86 125-287 0 0,-1 0 0 0 0,0 0 0 0 0,0 1 0 0 0,0-1 0 0 0,1 0 0 0 0,-1 0 0 0 0,0 0-1 0 0,1 1 1 0 0,-1-1 0 0 0,0 0 0 0 0,0 0 0 0 0,1 0 0 0 0,-1 0 0 0 0,0 0 0 0 0,1 0 0 0 0,-1 1 0 0 0,0-1 0 0 0,1 0 0 0 0,-1 0 0 0 0,0 0 0 0 0,1 0 0 0 0,-1 0 0 0 0,0 0 0 0 0,1 0 0 0 0,-1-1 0 0 0,0 1 0 0 0,1 0-1 0 0,-1 0 1 0 0,0 0 0 0 0,1 0 0 0 0,-1 0 0 0 0,0 0 0 0 0,1 0 0 0 0,-1-1 0 0 0,0 1 0 0 0,0 0 0 0 0,1 0 0 0 0,-1-1 0 0 0,0 1 0 0 0,0 0 0 0 0,1 0 0 0 0,-1-1 0 0 0,0 1 0 0 0,0 0 0 0 0,0 0 0 0 0,1-1 0 0 0,-1 1 0 0 0,0 0-1 0 0,0-1 1 0 0,0 1 0 0 0,0 0 0 0 0,0-1 4 0 0,4 19-13 0 0,31 82 134 0 0,65 143-89 0 0,-99-241-121 0 0,1 1 0 0 0,0 0 0 0 0,0 0 1 0 0,0-1-1 0 0,0 1 0 0 0,0-1 0 0 0,0 0 0 0 0,1 1 0 0 0,-1-1 0 0 0,1 0 0 0 0,-1 0 0 0 0,1-1 0 0 0,0 1 1 0 0,0 0-1 0 0,0-1 0 0 0,0 0 0 0 0,0 0 0 0 0,0 0 0 0 0,0 0 0 0 0,0 0 0 0 0,0-1 0 0 0,1 1 89 0 0,12 0-4605 0 0,2 0-3826 0 0,-12-1-3644 0 0</inkml:trace>
  <inkml:trace contextRef="#ctx0" brushRef="#br0" timeOffset="16039.974">1362 2651 14131 0 0,'0'0'1779'0'0,"0"0"-580"0"0,0 0-184 0 0,0 0 50 0 0,0 0 2 0 0,0 0-112 0 0,0 0-175 0 0,0 0-133 0 0,22-35-95 0 0,67-112-80 0 0,-15 17 670 0 0,-22 8 462 0 0,-55 276-1777 0 0,6-148 212 0 0,-1 0-1 0 0,1 0 1 0 0,0 0 0 0 0,0-1 0 0 0,1 1-1 0 0,-1-1 1 0 0,1 0 0 0 0,0 0-1 0 0,1 0 1 0 0,-1 0 0 0 0,1-1 0 0 0,0 1-1 0 0,0-1 1 0 0,1-1 0 0 0,-1 1 0 0 0,1-1-1 0 0,0 0 1 0 0,0 0 0 0 0,0 0 0 0 0,0-1-1 0 0,0 0 1 0 0,0 0 0 0 0,1-1-1 0 0,-1 0 1 0 0,1 0 0 0 0,-1 0 0 0 0,1-1-1 0 0,-1 0 1 0 0,1 0 0 0 0,-1-1 0 0 0,1 0-1 0 0,-1 0 1 0 0,1 0 0 0 0,-1-1-1 0 0,0 0 1 0 0,0 0 0 0 0,0 0 0 0 0,0-1-1 0 0,0 0 1 0 0,0 0 0 0 0,-1-1 0 0 0,1 0-1 0 0,-1 0 1 0 0,0 0 0 0 0,0 0-1 0 0,0-1 1 0 0,-1 0 0 0 0,0 0 0 0 0,1 0-39 0 0,6-14 71 0 0,0 0 1 0 0,-1-1-1 0 0,0 0 1 0 0,-2-1 0 0 0,-1 0-1 0 0,0 0 1 0 0,-2 0-1 0 0,0-1 1 0 0,-1-2-72 0 0,16-17-1781 0 0,6 25-6130 0 0,-20 16-3956 0 0</inkml:trace>
  <inkml:trace contextRef="#ctx0" brushRef="#br0" timeOffset="17742.148">2495 2177 0 0 0,'0'0'1292'0'0,"0"0"319"0"0,0 0 250 0 0,0 0 32 0 0,0 0 63 0 0,0 0 164 0 0,0 0 99 0 0,0 0-65 0 0,0 0-226 0 0,4-2-287 0 0,17-10 775 0 0,-23 9-2224 0 0,0 0 0 0 0,0 1-1 0 0,0-1 1 0 0,-1 1 0 0 0,1-1 0 0 0,-1 1-1 0 0,1 0 1 0 0,-1 0 0 0 0,0 0 0 0 0,0 1 0 0 0,0-1-1 0 0,0 0 1 0 0,0 1 0 0 0,0 0 0 0 0,0 0-1 0 0,0 0 1 0 0,-1 0 0 0 0,1 1 0 0 0,-3-1-192 0 0,-6-1 67 0 0,1 0 0 0 0,-1 2 0 0 0,1-1 0 0 0,-1 1 0 0 0,0 1 0 0 0,1 0 0 0 0,-1 0 0 0 0,1 1 0 0 0,-1 1 1 0 0,1 0-1 0 0,0 1 0 0 0,0 0 0 0 0,0 0 0 0 0,1 1 0 0 0,-1 1 0 0 0,1 0-67 0 0,0-1 5 0 0,1 1 0 0 0,-1 0 0 0 0,1 0-1 0 0,0 1 1 0 0,0 1 0 0 0,1-1 0 0 0,0 1 0 0 0,1 1 0 0 0,0-1-1 0 0,0 1 1 0 0,0 1 0 0 0,1-1 0 0 0,1 1 0 0 0,0 0 0 0 0,0 0-1 0 0,1 1 1 0 0,0 0 0 0 0,1-1 0 0 0,0 1 0 0 0,1 0 0 0 0,0 2-5 0 0,1-7-3 0 0,1-1 0 0 0,-1 0 1 0 0,1 1-1 0 0,1-1 0 0 0,-1 0 1 0 0,1 0-1 0 0,0 1 1 0 0,0-1-1 0 0,1 0 0 0 0,-1 0 1 0 0,1 0-1 0 0,0 0 0 0 0,1-1 1 0 0,-1 1-1 0 0,1 0 1 0 0,0-1-1 0 0,0 0 0 0 0,0 1 1 0 0,1-1-1 0 0,-1-1 0 0 0,1 1 1 0 0,0 0-1 0 0,0-1 1 0 0,0 0-1 0 0,1 0 0 0 0,-1 0 1 0 0,1 0-1 0 0,0-1 0 0 0,-1 0 1 0 0,4 1 2 0 0,3-1 59 0 0,1 0-1 0 0,-1-1 1 0 0,1 0 0 0 0,-1-1 0 0 0,1 0 0 0 0,-1-1-1 0 0,1-1 1 0 0,-1 0 0 0 0,1 0 0 0 0,-1-1 0 0 0,0 0-1 0 0,0-1 1 0 0,-1 0 0 0 0,1-1 0 0 0,-1 0 0 0 0,0-1-1 0 0,0 0 1 0 0,-1 0 0 0 0,1-1 0 0 0,-1 0-1 0 0,-1-1 1 0 0,1 0 0 0 0,-2 0 0 0 0,7-9-59 0 0,3-2 115 0 0,-1-2 0 0 0,-1 0 0 0 0,-1-1 0 0 0,-1-1 0 0 0,0 0 0 0 0,-2 0 0 0 0,-1-1 1 0 0,-1-1-1 0 0,-1 1 0 0 0,1-8-115 0 0,6-17 254 0 0,-14 48-198 0 0,-1 1 7 0 0,0 0 1 0 0,0 0-1 0 0,0 0-8 0 0,0 23 242 0 0,38 96-189 0 0,-22-64-105 0 0,-4 0 0 0 0,-1 1 0 0 0,-3 0 0 0 0,-2 1 0 0 0,-3 51-3 0 0,-17 187-18 0 0,13-270 5 0 0,-1 0 0 0 0,-1 0 0 0 0,-1 0 0 0 0,-2 0 0 0 0,0-1 0 0 0,-1 0 0 0 0,-2-1 0 0 0,0 1 0 0 0,-1-2 0 0 0,-2 1 0 0 0,0-1 0 0 0,-1-1 0 0 0,-2 0 0 0 0,-8 9 13 0 0,22-28-4 0 0,0-1 1 0 0,-1 1 0 0 0,1-1 0 0 0,0 0 0 0 0,0 0-1 0 0,-1 0 1 0 0,1 0 0 0 0,-1 0 0 0 0,1 0 0 0 0,-1 0-1 0 0,1 0 1 0 0,-1 0 0 0 0,1-1 0 0 0,-1 1 0 0 0,0-1 0 0 0,1 1-1 0 0,-1-1 1 0 0,0 1 0 0 0,0-1 0 0 0,1 0 0 0 0,-1 0-1 0 0,0 0 1 0 0,0 0 0 0 0,1 0 0 0 0,-1-1 0 0 0,0 1-1 0 0,0 0 1 0 0,1-1 0 0 0,-1 1 0 0 0,0-1 0 0 0,1 0 0 0 0,-1 1-1 0 0,1-1 1 0 0,-1 0 0 0 0,1 0 0 0 0,-1 0 0 0 0,1 0-1 0 0,0 0 1 0 0,-1-1 0 0 0,1 1 0 0 0,0 0 0 0 0,0 0-1 0 0,0-1 1 0 0,0 1 0 0 0,0-1 0 0 0,0 1 0 0 0,0-1-1 0 0,0 0 1 0 0,1 1 0 0 0,-1-1 0 0 0,0 0 3 0 0,-5-18-22 0 0,1 0 0 0 0,1 0 0 0 0,0 0 0 0 0,2-1 0 0 0,0 1 0 0 0,1-1 0 0 0,1 1 0 0 0,1-1 0 0 0,1-2 22 0 0,0-23-6 0 0,1 15-23 0 0,1 0 0 0 0,1-1 1 0 0,2 2-1 0 0,1-1 0 0 0,1 1 0 0 0,2 0 1 0 0,1 1-1 0 0,1 0 0 0 0,2 1 1 0 0,1 1-1 0 0,1 0 0 0 0,1 1 0 0 0,10-11 29 0 0,159-186-93 0 0,-178 215 99 0 0,-1-1 0 0 0,-1 1 0 0 0,0-1 0 0 0,0-1 0 0 0,-1 1 0 0 0,0-1-1 0 0,0-1 1 0 0,-1 1 0 0 0,-1-1 0 0 0,0 1 0 0 0,0-1 0 0 0,-1-1 0 0 0,0 1 0 0 0,-1 0 0 0 0,0-1 0 0 0,-1 1-6 0 0,-1 10 3 0 0,0 0 1 0 0,0 1 0 0 0,1-1-1 0 0,-1 0 1 0 0,0 1 0 0 0,0-1-1 0 0,0 1 1 0 0,0-1 0 0 0,0 0-1 0 0,0 1 1 0 0,0-1 0 0 0,0 0 0 0 0,0 1-1 0 0,0-1 1 0 0,0 0 0 0 0,-1 1-1 0 0,1-1 1 0 0,0 1 0 0 0,0-1-1 0 0,-1 0 1 0 0,1 1 0 0 0,0-1-1 0 0,-1 1 1 0 0,1-1 0 0 0,-1 1-1 0 0,1-1 1 0 0,0 1 0 0 0,-1-1-1 0 0,1 1 1 0 0,-1 0 0 0 0,1-1-1 0 0,-1 1 1 0 0,0-1 0 0 0,1 1-1 0 0,-1 0 1 0 0,1 0 0 0 0,-1-1-1 0 0,0 1 1 0 0,1 0 0 0 0,-1 0-1 0 0,1 0 1 0 0,-1 0 0 0 0,0 0-1 0 0,1 0 1 0 0,-1 0 0 0 0,0 0-1 0 0,1 0 1 0 0,-1 0 0 0 0,0 0-1 0 0,1 0 1 0 0,-1 0 0 0 0,1 0-1 0 0,-1 1-3 0 0,1-1-40 0 0,0 0-2 0 0,0 0-8 0 0,0 0-6 0 0,-8 27-114 0 0,4 131 150 0 0,4-150 22 0 0,0 0 1 0 0,1 0-1 0 0,-1 0 1 0 0,1 1-1 0 0,1-1 1 0 0,0 0 0 0 0,0 0-1 0 0,1-1 1 0 0,-1 1-1 0 0,2 0 1 0 0,-1-1-1 0 0,1 0 1 0 0,0 1 0 0 0,1-2-1 0 0,0 1 1 0 0,0 0-1 0 0,0-1 1 0 0,1 0-1 0 0,-1 0 1 0 0,2-1-1 0 0,-1 0 1 0 0,0 0 0 0 0,1 0-1 0 0,0-1 1 0 0,0 0-1 0 0,1 0 1 0 0,-1 0-1 0 0,1-1 1 0 0,0-1-1 0 0,0 1 1 0 0,-1-1 0 0 0,2 0-1 0 0,-1-1 1 0 0,0 0-1 0 0,0 0 1 0 0,0-1-1 0 0,2 0-2 0 0,0-5 23 0 0,0 0-1 0 0,0-1 1 0 0,-1 1-1 0 0,0-2 1 0 0,0 1-1 0 0,0-2 1 0 0,-1 1-1 0 0,0-1 1 0 0,0 0-1 0 0,-1 0 1 0 0,0-1-1 0 0,-1 0 1 0 0,0-1-1 0 0,0 1 1 0 0,-1-1-1 0 0,0 0 1 0 0,-1 0-1 0 0,0-1 1 0 0,-1 1-1 0 0,0-1 1 0 0,0 0-1 0 0,-1-2-22 0 0,21-89 17 0 0,-25 113-43 0 0,1 0 0 0 0,0 0 0 0 0,0 1 0 0 0,1-1 0 0 0,0 0-1 0 0,1 1 1 0 0,1-1 0 0 0,-1 0 0 0 0,2 0 0 0 0,0 0 0 0 0,0 0-1 0 0,1 0 1 0 0,0-1 0 0 0,1 1 0 0 0,0-1 0 0 0,1 0 0 0 0,0-1-1 0 0,0 0 1 0 0,1 1 0 0 0,0-2 0 0 0,1 1 0 0 0,0-1 0 0 0,0-1-1 0 0,1 1 1 0 0,0-1 0 0 0,0-1 0 0 0,0 1 0 0 0,1-2 0 0 0,4 3 26 0 0,-6-6 5 0 0,0-1 1 0 0,0 0-1 0 0,0 0 1 0 0,0-1-1 0 0,0 0 1 0 0,0 0-1 0 0,-1 0 1 0 0,1-1-1 0 0,0-1 1 0 0,0 1-1 0 0,0-1 1 0 0,-1-1-1 0 0,1 1 1 0 0,-1-1-1 0 0,0 0 1 0 0,0-1-1 0 0,0 0 1 0 0,0 0-1 0 0,0-1 1 0 0,-1 1-1 0 0,0-1 1 0 0,0-1-1 0 0,0 1 1 0 0,1-3-6 0 0,100-112 222 0 0,-79 84-227 0 0,-2-1 0 0 0,-2-1 0 0 0,-1-1-1 0 0,-2-1 1 0 0,-2-1 0 0 0,-2 0 0 0 0,-1-2-1 0 0,-3 0 1 0 0,-1-1 0 0 0,-2 0 0 0 0,-2 0 0 0 0,-2-1-1 0 0,-2 0 1 0 0,-2-32 5 0 0,-1 73-2 0 0,-1 0 0 0 0,0 0 0 0 0,0 0 0 0 0,0 1 0 0 0,-1-1 0 0 0,0 0 0 0 0,1 0-1 0 0,-1 1 1 0 0,0-1 0 0 0,-1 0 0 0 0,1 1 0 0 0,-1-1 0 0 0,1 1 0 0 0,-1 0 0 0 0,0-1 0 0 0,0 1 0 0 0,-1 0 0 0 0,1 0 0 0 0,0 1 0 0 0,-1-1-1 0 0,0 0 1 0 0,0 1 0 0 0,0-1 0 0 0,0 1 0 0 0,0 0 0 0 0,0 0 0 0 0,-1 0 0 0 0,1 1 0 0 0,-1-1 0 0 0,1 1 0 0 0,-1 0 0 0 0,1 0-1 0 0,-1 0 1 0 0,0 0 0 0 0,0 0 0 0 0,1 1 0 0 0,-1 0 0 0 0,0 0 0 0 0,0 0 0 0 0,0 0 0 0 0,1 1 0 0 0,-1-1 0 0 0,-2 2 2 0 0,-4 3-6 0 0,0 1 1 0 0,0 1 0 0 0,0 0-1 0 0,1 1 1 0 0,0 0 0 0 0,0 0-1 0 0,1 0 1 0 0,0 1 0 0 0,1 1-1 0 0,0-1 1 0 0,0 1 0 0 0,1 1-1 0 0,-3 5 6 0 0,-3 11-4 0 0,2 0-1 0 0,0 1 1 0 0,2 1-1 0 0,1 0 1 0 0,1 0-1 0 0,2 0 1 0 0,1 0-1 0 0,1 1 1 0 0,1-1 0 0 0,2 1-1 0 0,4 21 5 0 0,-1-30 13 0 0,1 0 0 0 0,1-1 0 0 0,1 0 0 0 0,1 0 0 0 0,0 0 0 0 0,2-1 0 0 0,0-1 0 0 0,1 0 0 0 0,1 0 0 0 0,1-1 0 0 0,0 0 0 0 0,2-1 0 0 0,-1-1 0 0 0,2-1 1 0 0,14 12-15 0 0,25 30 22 0 0,1 1 0 0 0,-56-57-35 0 0,0 0-10 0 0,8-16-482 0 0,32-34-2563 0 0,-24 32-504 0 0,-1-1-3574 0 0,-7 7-4747 0 0</inkml:trace>
  <inkml:trace contextRef="#ctx0" brushRef="#br0" timeOffset="18424.865">4445 2062 12875 0 0,'0'0'2604'0'0,"0"0"-554"0"0,0 0-419 0 0,0 0-344 0 0,0 0-280 0 0,0 0-231 0 0,0 0-186 0 0,0 0-145 0 0,0 0-84 0 0,0 0-59 0 0,0 0-45 0 0,-32 13-58 0 0,-101 41-42 0 0,65-12 2 0 0,58-31-135 0 0,1-3-25 0 0,1 0 1 0 0,0 0-1 0 0,0 1 1 0 0,1 0-1 0 0,0 1 0 0 0,1-1 1 0 0,0 1-1 0 0,0 0 1 0 0,1 1-1 0 0,1 0 0 0 0,0-1 1 0 0,0 2-1 0 0,1-1 1 0 0,0 0-1 0 0,1 0 0 0 0,0 1 1 0 0,1 0-1 0 0,0-1 1 0 0,1 1-1 0 0,1 6 1 0 0,2-13 9 0 0,0 1 1 0 0,0-1-1 0 0,0 0 1 0 0,1 0 0 0 0,0 0-1 0 0,0 0 1 0 0,1-1-1 0 0,-1 0 1 0 0,1 0-1 0 0,0 0 1 0 0,0 0-1 0 0,0-1 1 0 0,0 1-1 0 0,1-1 1 0 0,-1-1-1 0 0,1 1 1 0 0,0-1-1 0 0,0 0 1 0 0,0 0-1 0 0,0-1 1 0 0,0 0-1 0 0,0 0 1 0 0,0 0-1 0 0,1-1 1 0 0,-1 0-1 0 0,0 0 1 0 0,0 0-1 0 0,1-1 1 0 0,-1 0-1 0 0,0 0 1 0 0,0-1-1 0 0,0 0 1 0 0,0 0-1 0 0,0 0 1 0 0,-1-1 0 0 0,1 1-1 0 0,1-2-9 0 0,17-11 74 0 0,-1 0 1 0 0,0-2-1 0 0,-2-1 1 0 0,0 0-1 0 0,0-1 0 0 0,-2-2 1 0 0,0 0-1 0 0,-2 0 0 0 0,0-2 1 0 0,-2 0-1 0 0,0-1 1 0 0,-2-1-1 0 0,9-22-74 0 0,-29 61-174 0 0,0 1 1 0 0,1 0-1 0 0,0 0 1 0 0,1 1-1 0 0,1-1 1 0 0,1 1-1 0 0,0 0 1 0 0,1 0-1 0 0,0 4 174 0 0,2-13 4 0 0,0-1-1 0 0,1 0 1 0 0,0 1 0 0 0,0-1-1 0 0,0 0 1 0 0,1 0-1 0 0,0 0 1 0 0,0 0-1 0 0,0 0 1 0 0,1 0-1 0 0,0 0 1 0 0,0-1 0 0 0,1 0-1 0 0,-1 1 1 0 0,1-1-1 0 0,0 0 1 0 0,0-1-1 0 0,1 1 1 0 0,0-1 0 0 0,-1 0-1 0 0,2 0 1 0 0,-1 0-1 0 0,0-1 1 0 0,1 0-1 0 0,-1 0 1 0 0,1 0 0 0 0,0-1-1 0 0,0 1 1 0 0,0-2-1 0 0,0 1 1 0 0,0-1-1 0 0,0 1 1 0 0,1-2 0 0 0,-1 1-1 0 0,0-1 1 0 0,1 0-1 0 0,3 0-3 0 0,12-5 106 0 0,-1-1 0 0 0,0-1 0 0 0,-1-1 0 0 0,0-1 0 0 0,0 0 0 0 0,-1-2 0 0 0,0 0 0 0 0,-1-1 0 0 0,0-1 0 0 0,-1 0-1 0 0,0-2 1 0 0,-1 0 0 0 0,-1 0 0 0 0,9-14-106 0 0,-3 5 105 0 0,-1-2-1 0 0,-1 0 0 0 0,-2-1 0 0 0,0-1 1 0 0,1-6-105 0 0,-10 15 16 0 0,0 0 0 0 0,-1-1 0 0 0,-1 1 0 0 0,-1-1 0 0 0,-1-1 0 0 0,-1 1 0 0 0,-1 0 0 0 0,0-1 0 0 0,-1 0 0 0 0,-2-9-16 0 0,1 29-5 0 0,0 0 0 0 0,0-1 1 0 0,-1 1-1 0 0,1 0 1 0 0,0 0-1 0 0,0-1 0 0 0,-1 1 1 0 0,1 0-1 0 0,-1 0 1 0 0,1-1-1 0 0,-1 1 0 0 0,0 0 1 0 0,1 0-1 0 0,-1 0 0 0 0,0 0 1 0 0,0 0-1 0 0,0 0 1 0 0,0 0-1 0 0,0 0 0 0 0,0 0 1 0 0,0 0-1 0 0,0 0 1 0 0,0 1-1 0 0,0-1 0 0 0,0 0 1 0 0,-1 1-1 0 0,1-1 0 0 0,0 1 1 0 0,0 0-1 0 0,-1-1 1 0 0,1 1-1 0 0,0 0 0 0 0,-1 0 1 0 0,1-1-1 0 0,0 1 1 0 0,-1 0-1 0 0,1 0 0 0 0,0 1 1 0 0,-1-1-1 0 0,1 0 0 0 0,0 0 1 0 0,-1 1-1 0 0,1-1 1 0 0,0 1 4 0 0,-56 23-249 0 0,51-20 238 0 0,0 1 0 0 0,1 0 1 0 0,-1 0-1 0 0,1 1 1 0 0,0-1-1 0 0,1 1 0 0 0,0 0 1 0 0,0 0-1 0 0,0 1 1 0 0,0-1-1 0 0,1 1 0 0 0,0-1 1 0 0,1 1-1 0 0,-1 0 1 0 0,1 1-1 0 0,1-1 0 0 0,-1 0 1 0 0,1 0-1 0 0,1 1 1 0 0,-1-1-1 0 0,1 0 0 0 0,0 1 1 0 0,1-1-1 0 0,0 0 1 0 0,0 1-1 0 0,1-1 1 0 0,-1 0-1 0 0,2 0 0 0 0,-1 0 1 0 0,1 0-1 0 0,0 0 1 0 0,0-1-1 0 0,1 1 0 0 0,0-1 1 0 0,0 0-1 0 0,0 0 1 0 0,3 2 10 0 0,131 93 568 0 0,-131-92-467 0 0,0 0 0 0 0,-1 1 0 0 0,-1 0 0 0 0,1 1 0 0 0,-2-1 0 0 0,1 1 0 0 0,-1 0 0 0 0,-1 0 0 0 0,0 0 0 0 0,-1 0 0 0 0,0 1 0 0 0,0 2-101 0 0,10 41 129 0 0,-11-53-338 0 0,22 41 74 0 0,-1-37-9028 0 0,-20-6-2872 0 0</inkml:trace>
  <inkml:trace contextRef="#ctx0" brushRef="#br0" timeOffset="19554.618">5899 2605 0 0 0,'0'0'1060'0'0,"0"0"541"0"0,0 0 178 0 0,0 0 10 0 0,0 0 38 0 0,0 0 98 0 0,0 0 42 0 0,0 0 35 0 0,0 0-42 0 0,0 0-158 0 0,0 0-209 0 0,0 0-202 0 0,0 3-165 0 0,11-87 3788 0 0,-3 47-4808 0 0,2 0 0 0 0,2 1 0 0 0,1 0 0 0 0,1 1 0 0 0,18-30-206 0 0,-21 47 10 0 0,0 1 0 0 0,0 0 0 0 0,2 0 1 0 0,0 2-1 0 0,1-1 0 0 0,1 2 0 0 0,0 0 0 0 0,1 1 0 0 0,0 0 0 0 0,1 1 0 0 0,0 1 1 0 0,1 1-1 0 0,0 0 0 0 0,1 1 0 0 0,3 0-10 0 0,-18 9-4 0 0,-1 0 0 0 0,0 1-1 0 0,1-1 1 0 0,-1 1 0 0 0,0 0 0 0 0,0-1 0 0 0,0 2 0 0 0,0-1-1 0 0,0 0 1 0 0,0 1 0 0 0,0-1 0 0 0,0 1 0 0 0,0 0-1 0 0,0 0 1 0 0,-1 0 0 0 0,1 0 0 0 0,-1 0 0 0 0,0 1 0 0 0,1-1-1 0 0,-1 1 1 0 0,0-1 0 0 0,-1 1 0 0 0,1 0 0 0 0,0 0 0 0 0,-1 0-1 0 0,1 0 1 0 0,-1 0 0 0 0,0 0 0 0 0,0 0 0 0 0,0 0-1 0 0,-1 1 1 0 0,1-1 0 0 0,-1 0 0 0 0,0 1 0 0 0,0-1 0 0 0,0 0-1 0 0,0 0 1 0 0,0 1 0 0 0,-1 1 4 0 0,3 7 7 0 0,1 175 138 0 0,-26-17-131 0 0,17-150-37 0 0,6-20-6 0 0,0 0-5 0 0,0 0 26 0 0,0 0 30 0 0,0 0 12 0 0,0 0-8 0 0,0 0-9 0 0,0 0-2 0 0,6-13-71 0 0,57-78 1 0 0,-21 42 55 0 0,2 2-1 0 0,2 3 1 0 0,1 1-1 0 0,3 2 1 0 0,1 3-1 0 0,41-23 1 0 0,-81 54-12 0 0,1 0-1 0 0,-1 1 1 0 0,1 0 0 0 0,0 1-1 0 0,1 1 1 0 0,-1-1-1 0 0,1 2 1 0 0,0 0-1 0 0,12-1 13 0 0,-22 35-16 0 0,-5-11 47 0 0,0-1-1 0 0,-1 0 1 0 0,-1 0-1 0 0,-1 0 1 0 0,-1 0-1 0 0,-1-1 1 0 0,0 0-1 0 0,-3 2-30 0 0,1 0 4 0 0,1 1-1 0 0,1-1 0 0 0,1 1 0 0 0,0 0 0 0 0,2 0 0 0 0,-1 10-3 0 0,4 23-723 0 0,25-49-4598 0 0,-18-5 1571 0 0,2 0-4936 0 0</inkml:trace>
  <inkml:trace contextRef="#ctx0" brushRef="#br0" timeOffset="19870.36">7348 2143 11434 0 0,'0'0'1872'0'0,"0"0"-456"0"0,0 0-240 0 0,0 0-58 0 0,0 0-101 0 0,0 0-123 0 0,0 0-163 0 0,-31 34-155 0 0,-94 108-122 0 0,120-139-420 0 0,1 1-1 0 0,0 0 1 0 0,1 0 0 0 0,-1 0-1 0 0,1 0 1 0 0,0 1-1 0 0,0-1 1 0 0,0 1-1 0 0,0 0 1 0 0,1 0-1 0 0,0 0 1 0 0,0 0-1 0 0,0 0 1 0 0,1 1-1 0 0,0-1 1 0 0,-1 3-34 0 0,1 5 110 0 0,-1-7-53 0 0,0 0-1 0 0,1 0 0 0 0,-1 0 1 0 0,1 0-1 0 0,1 1 0 0 0,-1-1 1 0 0,1 0-1 0 0,0 0 0 0 0,0 1 1 0 0,1-1-1 0 0,0 0 0 0 0,0 0 1 0 0,0 0-1 0 0,1 0 0 0 0,0 0 1 0 0,0 0-1 0 0,1 0 0 0 0,0 0 1 0 0,0-1-1 0 0,0 1 0 0 0,0-1 1 0 0,1 0-1 0 0,0 0 1 0 0,0 0-1 0 0,0-1 0 0 0,1 0 1 0 0,-1 1-1 0 0,1-1 0 0 0,0-1 1 0 0,0 1-1 0 0,1-1 0 0 0,-1 0 1 0 0,1 0-1 0 0,-1 0 0 0 0,1-1 1 0 0,2 1-57 0 0,3-1 147 0 0,1 0 1 0 0,0-1-1 0 0,0 0 1 0 0,0-1-1 0 0,0 0 0 0 0,0-1 1 0 0,0 0-1 0 0,0-1 1 0 0,0-1-1 0 0,-1 0 1 0 0,1 0-1 0 0,-1-1 1 0 0,0 0-1 0 0,0-1 1 0 0,0 0-1 0 0,0-1 1 0 0,-1 0-1 0 0,0-1 1 0 0,0 0-1 0 0,-1-1 0 0 0,0 0 1 0 0,0 0-1 0 0,-1-1 1 0 0,0 0-1 0 0,-1 0 1 0 0,0-1-1 0 0,0 0 1 0 0,-1 0-1 0 0,0-1 1 0 0,-1 1-1 0 0,0-1 1 0 0,-1-1-1 0 0,1-1-147 0 0,-2 2 14 0 0,0 0-1 0 0,0 1 1 0 0,-1-1 0 0 0,-1-1-1 0 0,0 1 1 0 0,0 0 0 0 0,-1 0-1 0 0,0 0 1 0 0,-1 0 0 0 0,0 0-1 0 0,-1 0 1 0 0,-1 0 0 0 0,1 0-1 0 0,-2 0 1 0 0,1 1 0 0 0,-2 0-1 0 0,1-1 1 0 0,-1 1 0 0 0,-1 1-1 0 0,-4-7-13 0 0,6 10-64 0 0,-1-1 0 0 0,0 1-1 0 0,0 0 1 0 0,0 0 0 0 0,-1 1-1 0 0,1 0 1 0 0,-2 0 0 0 0,1 0-1 0 0,0 0 1 0 0,-1 1-1 0 0,0 0 1 0 0,0 1 0 0 0,0-1-1 0 0,0 2 1 0 0,-1-1 0 0 0,1 1-1 0 0,-1 0 1 0 0,1 0-1 0 0,-6 0 65 0 0,-51 11-2019 0 0,27 15-4803 0 0,23-11-5064 0 0</inkml:trace>
  <inkml:trace contextRef="#ctx0" brushRef="#br0" timeOffset="20408.365">7643 2605 13635 0 0,'0'0'1843'0'0,"0"0"-455"0"0,0 0-45 0 0,0 0 55 0 0,0 0-55 0 0,0 0-123 0 0,0 0-262 0 0,0 0-261 0 0,0 0-177 0 0,0 0-108 0 0,0 0-21 0 0,0 0-10 0 0,0 0-22 0 0,18-33-28 0 0,60-103-22 0 0,-62 106-119 0 0,1 1 0 0 0,1 1 0 0 0,2 1 0 0 0,1 0 0 0 0,8-7-190 0 0,-14 18 35 0 0,0 0 1 0 0,1 1-1 0 0,1 0 1 0 0,0 2-1 0 0,1 0 0 0 0,1 1 1 0 0,0 0-1 0 0,0 2 1 0 0,13-5-36 0 0,-32 15-4 0 0,1-1 0 0 0,0 1 0 0 0,0 0 0 0 0,-1 0 0 0 0,1-1 0 0 0,0 1 0 0 0,0 0 0 0 0,-1 0 0 0 0,1 0 0 0 0,0 0 0 0 0,0 0 0 0 0,0 0 0 0 0,-1 0 0 0 0,1 0 0 0 0,0 0 0 0 0,0 0 0 0 0,-1 1 0 0 0,1-1 1 0 0,0 0-1 0 0,0 0 0 0 0,-1 1 0 0 0,1-1 0 0 0,0 1 0 0 0,-1-1 0 0 0,1 0 0 0 0,0 1 0 0 0,-1-1 0 0 0,1 1 0 0 0,-1 0 0 0 0,1-1 0 0 0,0 1 0 0 0,-1-1 0 0 0,0 1 0 0 0,1 0 0 0 0,-1-1 0 0 0,1 1 0 0 0,-1 0 0 0 0,0 0 0 0 0,0-1 0 0 0,1 1 1 0 0,-1 0-1 0 0,0 0 0 0 0,0-1 0 0 0,0 1 0 0 0,0 0 0 0 0,0 0 0 0 0,0 0 0 0 0,0-1 0 0 0,0 1 0 0 0,0 0 0 0 0,0 0 0 0 0,0 0 0 0 0,0-1 0 0 0,-1 1 0 0 0,1 0 0 0 0,0 0 4 0 0,-27 220 328 0 0,27-219-329 0 0,-1-1 0 0 0,1 1 0 0 0,0 0-1 0 0,0 0 1 0 0,0 0 0 0 0,0 0 0 0 0,0 0 0 0 0,0-1-1 0 0,0 1 1 0 0,1 0 0 0 0,-1 0 0 0 0,1 0 0 0 0,-1 0-1 0 0,1-1 1 0 0,0 1 0 0 0,0 0 0 0 0,-1-1 0 0 0,1 1-1 0 0,0 0 1 0 0,0-1 0 0 0,1 1 0 0 0,-1-1 0 0 0,0 0-1 0 0,1 1 1 0 0,-1-1 0 0 0,0 0 0 0 0,1 0 0 0 0,-1 0-1 0 0,1 0 1 0 0,0 0 0 0 0,-1 0 0 0 0,1 0 0 0 0,0-1-1 0 0,0 1 1 0 0,-1 0 0 0 0,1-1 0 0 0,0 0 0 0 0,0 1-1 0 0,0-1 1 0 0,0 0 0 0 0,0 0 0 0 0,-1 0 0 0 0,1 0-1 0 0,0 0 1 0 0,0 0 0 0 0,0-1 0 0 0,0 1 0 0 0,-1-1-1 0 0,1 1 1 0 0,1-2 1 0 0,75-39 175 0 0,-61 28-147 0 0,240-194 149 0 0,-140 143-189 0 0,-117 63 11 0 0,0 1 0 0 0,1-1 0 0 0,-1 1 0 0 0,1-1 0 0 0,-1 1 0 0 0,1-1 0 0 0,-1 1 0 0 0,1 0 0 0 0,-1-1 0 0 0,1 1 0 0 0,-1 0 0 0 0,1-1-1 0 0,0 1 1 0 0,-1 0 0 0 0,1 0 0 0 0,0 0 0 0 0,-1-1 0 0 0,1 1 0 0 0,-1 0 0 0 0,1 0 0 0 0,0 0 0 0 0,-1 0 0 0 0,1 0 0 0 0,0 0 0 0 0,-1 0 0 0 0,1 0 0 0 0,0 1 0 0 0,-1-1-1 0 0,1 0 1 0 0,0 0 0 0 0,-1 0 0 0 0,1 1 0 0 0,-1-1 0 0 0,1 0 0 0 0,0 1 0 0 0,-1-1 0 0 0,1 1 0 0 0,-1-1 0 0 0,1 0 0 0 0,-1 1 0 0 0,1-1 0 0 0,-1 1 0 0 0,0-1-1 0 0,1 1 1 0 0,-1-1 0 0 0,0 1 0 0 0,1 0 0 0 0,-1-1 0 0 0,0 1 0 0 0,0-1 0 0 0,1 1 0 0 0,-1 0 0 0 0,0-1 0 0 0,0 1 0 0 0,0 0 1 0 0,-32 215 202 0 0,23-175-202 0 0,1 97-234 0 0,8-137 186 0 0,0 0 0 0 0,0 0 0 0 0,0 0 1 0 0,0 0-1 0 0,0 0 0 0 0,0 0 0 0 0,0 0 1 0 0,0 0-1 0 0,0 0 0 0 0,1 0 0 0 0,-1 0 1 0 0,1-1-1 0 0,-1 1 0 0 0,0 0 0 0 0,1 0 1 0 0,-1 0-1 0 0,1-1 0 0 0,-1 1 0 0 0,1 0 1 0 0,0 0-1 0 0,-1-1 0 0 0,1 1 0 0 0,0-1 1 0 0,0 1-1 0 0,-1-1 0 0 0,1 1 0 0 0,0-1 1 0 0,0 1-1 0 0,0-1 0 0 0,0 1 0 0 0,-1-1 1 0 0,1 0-1 0 0,0 0 0 0 0,0 1 0 0 0,0-1 1 0 0,0 0-1 0 0,0 0 0 0 0,0 0 0 0 0,0 0 1 0 0,0 0-1 0 0,0 0 0 0 0,0 0 0 0 0,0-1 1 0 0,-1 1-1 0 0,1 0 0 0 0,0 0 0 0 0,0-1 1 0 0,0 1-1 0 0,0-1 0 0 0,0 1 0 0 0,-1 0 1 0 0,1-1-1 0 0,0 0 0 0 0,0 0 48 0 0,14-9-3897 0 0,-4-2-3562 0 0,-5 5-4391 0 0</inkml:trace>
  <inkml:trace contextRef="#ctx0" brushRef="#br0" timeOffset="20756.802">8885 2455 3753 0 0,'0'0'4261'0'0,"0"0"-830"0"0,0 0-680 0 0,0 0-423 0 0,0 0-365 0 0,0 0-283 0 0,0 0-242 0 0,0 0-266 0 0,35-6-221 0 0,108-20-172 0 0,-79 0 174 0 0,-55 18-712 0 0,-2 4-107 0 0,0-1-1 0 0,0-1 1 0 0,-1 1-1 0 0,1-1 1 0 0,-1 0-1 0 0,-1-1 1 0 0,1 1-1 0 0,-1-1 1 0 0,0 0 0 0 0,0 0-1 0 0,-1-1 1 0 0,0 0-1 0 0,-1 1 1 0 0,1-1-1 0 0,-2 0 1 0 0,1-1-1 0 0,-1 1 1 0 0,0 0-1 0 0,0-8-133 0 0,-1 13 7 0 0,-1-1 1 0 0,0 0-1 0 0,0 0 0 0 0,-1 1 0 0 0,1-1 1 0 0,-1 0-1 0 0,0 1 0 0 0,0-1 1 0 0,0 0-1 0 0,0 1 0 0 0,-1-1 1 0 0,1 1-1 0 0,-1 0 0 0 0,0-1 0 0 0,0 1 1 0 0,0 0-1 0 0,0 0 0 0 0,-1 0 1 0 0,1 1-1 0 0,-1-1 0 0 0,0 0 0 0 0,1 1 1 0 0,-1 0-1 0 0,0 0 0 0 0,-1-1 1 0 0,1 2-1 0 0,0-1 0 0 0,-1 0 0 0 0,1 1 1 0 0,-3-1-8 0 0,-3-1-18 0 0,1 2 0 0 0,0-1 0 0 0,0 1 0 0 0,-1 0 0 0 0,1 1 0 0 0,-1 0 0 0 0,1 0 0 0 0,0 1 0 0 0,-1 0 0 0 0,1 1 1 0 0,0 0-1 0 0,0 0 0 0 0,0 0 0 0 0,0 1 0 0 0,0 0 0 0 0,0 1 0 0 0,1 0 0 0 0,0 0 0 0 0,0 1 0 0 0,0-1 0 0 0,0 2 0 0 0,1-1 0 0 0,-2 2 18 0 0,-1 1-18 0 0,0 0-1 0 0,1 1 1 0 0,0 0-1 0 0,0 1 1 0 0,1-1-1 0 0,0 2 0 0 0,1-1 1 0 0,0 1-1 0 0,0-1 1 0 0,2 2-1 0 0,-1-1 1 0 0,1 0-1 0 0,1 1 1 0 0,0 0-1 0 0,-1 10 19 0 0,2-14-14 0 0,1 0 1 0 0,1 0-1 0 0,-1 0 1 0 0,1 0-1 0 0,1 0 0 0 0,-1 0 1 0 0,1-1-1 0 0,1 1 1 0 0,-1 0-1 0 0,2 0 1 0 0,-1-1-1 0 0,1 1 0 0 0,0-1 1 0 0,0 1-1 0 0,1-1 1 0 0,0 0-1 0 0,0-1 1 0 0,1 1-1 0 0,0-1 0 0 0,0 0 1 0 0,0 0-1 0 0,2 1 14 0 0,3 1-74 0 0,-1-1 0 0 0,1-1 0 0 0,1 0 0 0 0,-1 0 0 0 0,1-1 0 0 0,0 0 0 0 0,0-1 0 0 0,1 0 0 0 0,-1-1 0 0 0,1 0 0 0 0,-1-1 0 0 0,1 0 0 0 0,9 0 74 0 0,95-22-6709 0 0,-94 12-748 0 0,-7 0-4594 0 0</inkml:trace>
  <inkml:trace contextRef="#ctx0" brushRef="#br0" timeOffset="21173.604">9369 2644 9058 0 0,'0'0'3790'0'0,"0"0"-819"0"0,0 0-698 0 0,0 0-578 0 0,0 0-360 0 0,0 0-194 0 0,0 0-160 0 0,0 0-123 0 0,0 0-125 0 0,32-33-121 0 0,99-103-124 0 0,-68 54 227 0 0,48-121 169 0 0,-100 183-859 0 0,-10 20-47 0 0,-1 0-42 0 0,-5 21-438 0 0,-1 1 460 0 0,1 0 1 0 0,1 0-1 0 0,1 0 0 0 0,1 1 0 0 0,1-1 1 0 0,0 1-1 0 0,3 16 42 0 0,0-32 2 0 0,0-1 0 0 0,0 0 1 0 0,0 0-1 0 0,0 1 0 0 0,1-1 0 0 0,0 0 0 0 0,0-1 0 0 0,1 1 1 0 0,0-1-1 0 0,0 1 0 0 0,0-1 0 0 0,0 0 0 0 0,1-1 1 0 0,0 1-1 0 0,0-1 0 0 0,0 0 0 0 0,1 0 0 0 0,-1-1 0 0 0,1 1 1 0 0,0-1-1 0 0,0 0 0 0 0,0-1 0 0 0,0 1 0 0 0,1-1 0 0 0,-1-1 1 0 0,0 1-1 0 0,1-1 0 0 0,0 0 0 0 0,-1-1 0 0 0,7 1-2 0 0,0-3 58 0 0,0 0 0 0 0,0-1 0 0 0,0-1 0 0 0,0 0 0 0 0,-1 0 0 0 0,0-1 0 0 0,0-1 0 0 0,0 0 0 0 0,0 0-1 0 0,-1-2 1 0 0,0 1 0 0 0,0-1 0 0 0,-1-1 0 0 0,0 0 0 0 0,-1 0 0 0 0,0-1 0 0 0,0 0 0 0 0,-1-1 0 0 0,5-8-58 0 0,27-77-648 0 0,-33 72-3194 0 0,1 1-4055 0 0,-4 15-4360 0 0</inkml:trace>
  <inkml:trace contextRef="#ctx0" brushRef="#br0" timeOffset="21453.611">10706 1669 21229 0 0,'0'0'1161'0'0,"0"0"-354"0"0,0 0-124 0 0,0 0-26 0 0,0 0 5 0 0,0 0-53 0 0,0 0-141 0 0,0 0-109 0 0,0 0-64 0 0,0 0-34 0 0,-13 39-38 0 0,-40 125-50 0 0,16-4 65 0 0,26-84-279 0 0,4 0 0 0 0,3 1 1 0 0,4 0-1 0 0,3 12 41 0 0,5 11-1856 0 0,-17-91-1771 0 0,1-6-1992 0 0,0-2-6236 0 0</inkml:trace>
  <inkml:trace contextRef="#ctx0" brushRef="#br0" timeOffset="21690.394">10257 2181 15651 0 0,'0'0'1749'0'0,"0"0"-409"0"0,0 0-138 0 0,0 0-43 0 0,0 0-51 0 0,0 0-80 0 0,36-10-129 0 0,115-32-138 0 0,-48 29 328 0 0,-64 12-703 0 0,-20 0-303 0 0,1 1 0 0 0,0 0 1 0 0,0 1-1 0 0,0 2 0 0 0,-1 0 1 0 0,1 1-1 0 0,7 3-83 0 0,7 12-785 0 0,-28-5-8768 0 0,-6-13-2159 0 0</inkml:trace>
  <inkml:trace contextRef="#ctx0" brushRef="#br0" timeOffset="21943.685">10829 2216 1376 0 0,'0'0'2139'0'0,"0"0"-576"0"0,0 0-172 0 0,0 0 35 0 0,0 0 12 0 0,0 0 49 0 0,0 0 38 0 0,0 0-32 0 0,18 35-46 0 0,59 110-90 0 0,-31-83 523 0 0,-35-54-1429 0 0,-4-3-47 0 0,0 1 0 0 0,1-1 0 0 0,0-1 0 0 0,0 0 0 0 0,0 0 0 0 0,0 0-1 0 0,1-1 1 0 0,-1 0 0 0 0,1 0 0 0 0,0-1 0 0 0,0-1 0 0 0,0 1 0 0 0,0-1-1 0 0,0-1 1 0 0,0 0 0 0 0,0 0 0 0 0,0-1 0 0 0,3 0-404 0 0,-3-4 205 0 0,-1 0 0 0 0,0-1 1 0 0,0 0-1 0 0,0 0 0 0 0,-1-1 0 0 0,0 0 0 0 0,-1 0 0 0 0,1 0 1 0 0,-1-1-1 0 0,-1 0 0 0 0,1 0 0 0 0,-2-1 0 0 0,1 1 1 0 0,1-5-206 0 0,88-237 489 0 0,-86 209-1873 0 0,-8 39 149 0 0,0 2-1075 0 0,0 0-3238 0 0,0 0-6787 0 0</inkml:trace>
  <inkml:trace contextRef="#ctx0" brushRef="#br0" timeOffset="22459.431">11515 2551 16171 0 0,'0'0'1610'0'0,"0"0"-480"0"0,0 0-39 0 0,0 0-59 0 0,0 0-79 0 0,0 0-115 0 0,0 0-175 0 0,0 0-83 0 0,0 0 11 0 0,0 0-19 0 0,0 0-67 0 0,0 0-49 0 0,0 0-73 0 0,34-32-83 0 0,105-99-65 0 0,-72 67 109 0 0,51-32 15 0 0,-117 97-373 0 0,1-1 0 0 0,-1 1 0 0 0,0 0 0 0 0,0 0 0 0 0,0-1 1 0 0,1 1-1 0 0,-1 0 0 0 0,0 0 0 0 0,0 0 0 0 0,0 0 1 0 0,0 1-1 0 0,-1-1 0 0 0,1 0 0 0 0,0 0 0 0 0,0 0 0 0 0,-1 1 1 0 0,1-1-1 0 0,-1 0 0 0 0,1 1 0 0 0,-1-1 0 0 0,1 1 0 0 0,-1-1 1 0 0,0 0-1 0 0,0 1 0 0 0,0-1 0 0 0,0 1 0 0 0,0-1 0 0 0,0 1 1 0 0,0-1-1 0 0,0 2 14 0 0,-2 1 3 0 0,1 0 1 0 0,1 0-1 0 0,-1 0 0 0 0,0 0 1 0 0,1 1-1 0 0,0-1 1 0 0,0 0-1 0 0,0 0 0 0 0,1 0 1 0 0,-1 1-1 0 0,1-1 1 0 0,0 0-1 0 0,0 0 0 0 0,1 0 1 0 0,-1 0-1 0 0,1-1 0 0 0,0 1 1 0 0,0 0-1 0 0,0-1 1 0 0,0 1-1 0 0,1-1 0 0 0,-1 1 1 0 0,1-1-1 0 0,0 0 1 0 0,0 0-1 0 0,0 0 0 0 0,0-1 1 0 0,1 1-1 0 0,-1-1 1 0 0,1 0-1 0 0,-1 0 0 0 0,1 0 1 0 0,0 0-1 0 0,0-1 0 0 0,0 1 1 0 0,0-1-1 0 0,2 0-3 0 0,15-1 113 0 0,1-2-1 0 0,-1 0 0 0 0,0-2 1 0 0,0 0-1 0 0,0-1 1 0 0,0-1-1 0 0,9-5-112 0 0,149-54 664 0 0,-102 53-520 0 0,-53 59-178 0 0,7 136 220 0 0,-31-180-282 0 0,0 1-1 0 0,1-1 1 0 0,-1 1-1 0 0,1-1 0 0 0,0 0 1 0 0,0 1-1 0 0,1-1 1 0 0,-1 0-1 0 0,1 0 1 0 0,-1 0-1 0 0,1 0 1 0 0,0 0-1 0 0,0-1 1 0 0,0 1-1 0 0,1 0 0 0 0,-1-1 1 0 0,1 0-1 0 0,-1 1 1 0 0,1-1-1 0 0,0 0 1 0 0,-1 0-1 0 0,1 0 1 0 0,0-1-1 0 0,1 1 0 0 0,2 0 97 0 0,4-2-2846 0 0,-1 0-4118 0 0,0 0-5809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2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2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9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2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2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9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5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2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2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9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2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5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2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2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9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2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5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30,'55'9,"1"-3,-1-2,1-3,0-2,0-3,0-2,-1-2,14-6,-28-3,-55 49,5-5,1 1,1 0,2 1,1 0,1-1,1 1,2 0,0 0,3 4,-2 15,1 407,-2-452,0-2,1 0,0 0,-1 0,1 0,-1 0,1 0,-1 0,0 0,1 0,-1 0,0 0,0 0,0 0,0 0,0 1,0-1,0 0,0 0,0 0,0 0,-1 0,1 0,0 0,-1 0,1 0,-1 0,1 0,-1 0,1 0,-1 0,0 0,1 0,-1-1,0 1,0 0,0 0,0-1,0 1,1-1,-1 1,0-1,0 1,0-1,-1 1,1-1,0 0,0 0,0 0,0 1,0-1,0 0,0 0,0 0,-1-1,-147-129,136 122,-1 1,1 0,-1 1,0 1,-1 0,1 1,-1 0,0 1,0 1,0 0,0 1,0 1,-1 1,1 0,0 0,0 2,0 0,1 0,-1 2,1 0,0 0,0 1,0 1,1 0,0 1,0 1,1 0,0 1,-2 1,0 1,1 0,1 1,0 0,1 1,0 1,1 0,1 0,0 1,1 0,1 0,0 1,-4 17,11-31,0 1,-1 0,2 0,-1-1,0 1,1 0,-1 0,1-1,0 1,0-1,1 1,-1-1,1 1,-1-1,1 0,0 1,1-1,-1 0,0 0,1-1,0 1,-1-1,1 1,0-1,0 0,1 0,-1 0,0 0,1-1,-1 1,1-1,-1 0,1 0,0 0,0 0,21 8</inkml:trace>
  <inkml:trace contextRef="#ctx0" brushRef="#br0" timeOffset="378.211">393 483,'356'-74,"-283"56,181-50,-247 66,-4 1,0-1,0 1,0 0,0 1,0-1,1 1,-1-1,0 1,0 0,1 0,-1 0,0 1,1-1,-1 1,0 0,0-1,0 1,0 1,0-1,-19 48,-8-11,17-30,1 1,-1-1,1 1,1 0,0 0,0 0,1 1,0 0,1 0,0 0,0 0,1 1,0-1,1 0,1 1,-1 0,2-1,-1 1,1-1,1 1,0-1,2 7,7 0,1-4</inkml:trace>
  <inkml:trace contextRef="#ctx0" brushRef="#br0" timeOffset="815.966">1410 680,'-30'218,"36"-318,-3 73,2 1,1 0,1 0,1 0,1 1,2 0,0 1,1 0,2 1,0 1,2 0,0 1,5-4,-21 24,1 0,0-1,0 1,0 0,0 0,0-1,0 1,0 0,0 0,0 0,0 0,1 0,-1 1,0-1,1 0,-1 1,1-1,-1 0,1 1,-1 0,1-1,-1 1,1 0,-1 0,1 0,0 0,-1 0,1 0,-1 0,1 1,-1-1,1 0,-1 1,1-1,-1 1,1 0,-1 0,0-1,1 1,-1 0,0 0,0 0,0 0,0 0,0 0,0 1,0-1,0 0,0 1,5 19,-3 1</inkml:trace>
  <inkml:trace contextRef="#ctx0" brushRef="#br0" timeOffset="1070.488">1945 623,'-4'24,"2"8,2-2</inkml:trace>
  <inkml:trace contextRef="#ctx0" brushRef="#br0" timeOffset="1323.974">1861 200,'5'5,"1"1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2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2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9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5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2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5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5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2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2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9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2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5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2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2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9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2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5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35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1022 453,'-19'24,"1"0,1 2,1 0,2 1,0 0,2 1,1 1,1 0,2 0,0 1,3 0,-1 7,-29 106,23-107,1-5,1 1,2 0,1 0,1 1,2 0,1 0,2 16,1-46,1 0,-1-1,1 1,-1-1,1 1,0-1,0 1,0-1,0 1,0-1,1 0,-1 0,1 1,0-1,-1 0,1 0,0-1,0 1,0 0,0-1,1 1,-1-1,0 0,1 0,-1 0,1 0,-1 0,1 0,-1 0,1-1,-1 0,91 2,-71-3,179-4,-122-27,-64 22</inkml:trace>
  <inkml:trace contextRef="#ctx0" brushRef="#br0" timeOffset="382.884">2066 453,'-18'9,"1"1,0 0,0 2,1 0,0 0,1 2,0 0,1 0,1 2,1 0,0 0,1 1,0 0,-3 11,12-23,1 0,0 0,0 0,1 1,0-1,0 0,0 0,0 0,1 1,0-1,0 0,0 0,0 0,1 0,0 0,0 0,1-1,-1 1,1-1,0 1,0-1,0 0,1 0,-1 0,1-1,0 1,0-1,1 0,-1 0,3 1,2 2,-1-1,1-1,0 0,0 0,1 0,-1-1,1-1,-1 1,1-2,0 1,0-1,0-1,0 0,0 0,9-2,-3-3,-1-2,1 1,-1-2,0 0,0-1,-1 0,-1-1,1 0,-2-2,1 1,-1-1,-1-1,-1 0,1-1,-2 0,0 0,-1-1,0 0,-1-1,-1 0,2-8,-6 15,1 0,-1 0,-1 0,0-1,0 1,-1 0,0-1,0 1,-1-1,-1 1,1 0,-2 0,1 0,-1 0,0 0,-1 0,0 1,-1-1,1 1,-2 0,1 1,-1-1,0 1,0 0,-1 1,0-1,-1 1,1 1,-1 0,0 0,0 0,-1 0,3 3,-1 0,1 1,0 0,-1 0,1 0,-1 1,1-1,-1 2,1-1,0 1,-1 0,1 0,-1 1,1-1,0 2,0-1,0 0,0 1,1 0,-1 1,1-1,-4 4,-16 10</inkml:trace>
  <inkml:trace contextRef="#ctx0" brushRef="#br0" timeOffset="1112.722">2207 819,'-11'-3,"-1"0,0 2,0-1,0 2,0-1,0 2,0-1,0 2,0 0,0 0,0 1,1 0,-1 1,1 1,0 0,0 0,1 1,-1 0,1 1,0 0,1 0,0 1,0 1,1 0,0 0,1 0,-1 1,2 0,0 0,0 1,0 0,2 0,-1 0,1 0,-1 7,3-5,-1 0,1-1,1 1,0 0,1 0,1 0,0 0,0 0,1 0,1-1,0 1,1-1,0 1,1-1,1 0,0-1,0 0,1 0,0 0,1-1,0 0,1 0,2 1,-2-3,1 0,0-1,1 0,0 0,0-1,0-1,1 0,-1 0,1-2,1 1,-1-1,0-1,1 0,-1-1,1 0,-1-1,1 0,-1-1,1-1,-1 0,0-1,1 0,-1 0,-1-1,1-1,0 0,-1-1,0 0,9-7,-8 6,1-1,-1-1,0 0,-1-1,0 0,0 0,-1-1,-1 0,0-1,0 0,-1-1,-1 0,0 0,-1-1,0 1,-1-1,-1 0,0-1,-1 1,0-1,-1 0,-1 1,0-1,-1 0,-1 0,0 0,-1 0,-1 1,0-1,-1 1,0 0,-3-5,-3 3,-1 1,0 1,-1-1,0 2,-1 0,-1 0,0 1,0 1,-1 0,-1 1,0 1,0 0,-1 2,0 0,0 0,-1 2,-11-3,-3 2</inkml:trace>
  <inkml:trace contextRef="#ctx0" brushRef="#br0" timeOffset="2213.461">2885 1,'-12'34,"1"0,2 1,1 0,2 1,2 0,1 0,2 0,1 0,2 0,2 0,1 0,6 22,17 96,5 142,-5 102,-27-375,0-20,0 1,0 0,0 0,-1 0,1-1,-1 1,0 0,0 0,-1 0,1 0,-1 0,1-1,-1 1,0 0,-1-1,1 1,-1 0,1-1,-1 0,0 1,-1-1,1 0,0 0,-1 0,0 0,1-1,-1 1,0-1,0 1,-1-1,1 0,0 0,-1-1,1 1,-1-1,0 1,-218-4,-196 27,-1009 110,862-80,326-32,226-16,38-11,-17-2,0 0,0 0,-1-1,0 0,0-1,0 1,-1-1,0-1,-1 1,0-1,0 0,-1 0,0-1,0 1,-1-1,-1 0,0 0,0 1,0-2,-2 1,1 0,-1-5,3-8,68-475,-58 384,4 1,5 0,6 2,3 1,6 1,50-101,-84 205,-1-1,1 1,0 0,1 0,-1 0,1 1,0-1,0 1,1 0,-1 0,1 1,0-1,0 1,0 0,0 0,0 1,1-1,-1 1,1 0,0 1,0 0,-1 0,1 0,0 0,0 1,4 0,469 30,157 38,-620-66,263 34,2-12,20-12,-2-23,37-18,-223 19,22-6,-87 9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169 116 7178 0 0,'0'0'2929'0'0,"0"0"-725"0"0,0 0-417 0 0,0 0-130 0 0,0 0-164 0 0,0 0-212 0 0,0 0-342 0 0,0 0-285 0 0,0 0-178 0 0,0 0-120 0 0,0 0-39 0 0,0 0-26 0 0,0 0-27 0 0,-24 14-49 0 0,-73 47-37 0 0,94-60-169 0 0,1 1-1 0 0,-1-1 0 0 0,1 1 0 0 0,0-1 0 0 0,0 1 0 0 0,0 0 1 0 0,0 0-1 0 0,0 0 0 0 0,0 0 0 0 0,0 1 0 0 0,0-1 0 0 0,1 0 1 0 0,-1 1-1 0 0,1-1 0 0 0,0 1 0 0 0,0-1 0 0 0,0 1 0 0 0,0 0 1 0 0,0 0-1 0 0,1-1 0 0 0,-1 4-8 0 0,-1 3 24 0 0,0 0 13 0 0,0-1 0 0 0,0 1-1 0 0,0-1 1 0 0,1 1 0 0 0,1 0-1 0 0,-1-1 1 0 0,1 1 0 0 0,1 0-1 0 0,0-1 1 0 0,0 1 0 0 0,1 0-1 0 0,0-1 1 0 0,0 1-1 0 0,1-1 1 0 0,0 0 0 0 0,0 0-1 0 0,1 0 1 0 0,0 0 0 0 0,1-1-1 0 0,-1 0 1 0 0,1 0 0 0 0,1 0-1 0 0,0 0 1 0 0,0-1-1 0 0,0 0 1 0 0,0 0 0 0 0,1 0-1 0 0,0-1 1 0 0,0 0 0 0 0,1 0-1 0 0,-1-1 1 0 0,1 0 0 0 0,0-1-1 0 0,0 1 1 0 0,0-1 0 0 0,1-1-1 0 0,-1 0 1 0 0,1 0-1 0 0,-1-1 1 0 0,2 1-37 0 0,-3-3 140 0 0,0 0 0 0 0,0 0 0 0 0,0-1 0 0 0,0 1 0 0 0,0-2 1 0 0,-1 1-1 0 0,1-1 0 0 0,-1 0 0 0 0,1 0 0 0 0,-1 0 0 0 0,0-1 0 0 0,0 0 0 0 0,0-1 0 0 0,-1 1 0 0 0,0-1 0 0 0,0 0 0 0 0,0 0 0 0 0,0-1 0 0 0,-1 1 1 0 0,0-1-1 0 0,2-3-140 0 0,4-7 170 0 0,0-1 1 0 0,-2 1 0 0 0,0-2 0 0 0,0 1-1 0 0,-2-1 1 0 0,0 0 0 0 0,2-13-171 0 0,-6 21 29 0 0,0-1-1 0 0,-1 0 1 0 0,0 0 0 0 0,0 0-1 0 0,-1 0 1 0 0,0 0-1 0 0,-1 0 1 0 0,-1 0 0 0 0,0 0-1 0 0,-3-9-28 0 0,4 15-14 0 0,-1 1 0 0 0,1 0 0 0 0,-1 0 0 0 0,0 0 0 0 0,-1 0 0 0 0,1 0 0 0 0,-1 0 0 0 0,1 1 0 0 0,-1-1 0 0 0,0 1 0 0 0,-1 0 0 0 0,1 0 0 0 0,0 0-1 0 0,-1 0 1 0 0,0 1 0 0 0,1-1 0 0 0,-1 1 0 0 0,0 0 0 0 0,0 0 0 0 0,-1 1 0 0 0,1-1 0 0 0,0 1 0 0 0,-1 0 0 0 0,1 0 0 0 0,0 0 0 0 0,-1 0 0 0 0,-2 1 14 0 0,-2 0-157 0 0,0 0 0 0 0,1 1 0 0 0,-1 0 0 0 0,1 1 0 0 0,-1 0 0 0 0,1 0 1 0 0,0 1-1 0 0,0 0 0 0 0,0 0 0 0 0,0 1 0 0 0,0 0 0 0 0,1 0 0 0 0,0 1 0 0 0,0 0 1 0 0,-6 5 156 0 0,-24 23-3195 0 0,7 2-3317 0 0,21-22-5000 0 0</inkml:trace>
  <inkml:trace contextRef="#ctx0" brushRef="#br0" timeOffset="549.882">512 131 7466 0 0,'0'0'2129'0'0,"0"0"-175"0"0,0 0-16 0 0,0 0-75 0 0,0 0-220 0 0,0 0-328 0 0,0 0-315 0 0,0 0-208 0 0,0 0-144 0 0,0 0-102 0 0,0 0-87 0 0,0 0-75 0 0,0 27-66 0 0,0 83-29 0 0,0-107-265 0 0,-1-1 1 0 0,1 0 0 0 0,-1 0 0 0 0,1 0 0 0 0,0 1 0 0 0,0-1 0 0 0,0 0 0 0 0,1 0 0 0 0,-1 1 0 0 0,0-1 0 0 0,1 0 0 0 0,-1 0 0 0 0,1 0 0 0 0,0 0-1 0 0,0 0 1 0 0,0 0 0 0 0,0 0 0 0 0,0 0 0 0 0,0 0 0 0 0,0 0 0 0 0,1 0 0 0 0,-1-1 0 0 0,1 1 0 0 0,-1-1 0 0 0,1 1 0 0 0,0-1 0 0 0,0 1 0 0 0,0-1-25 0 0,7 5 211 0 0,-1-1-84 0 0,0-1 0 0 0,0 0 1 0 0,1 0-1 0 0,0-1 0 0 0,-1 0 0 0 0,1-1 0 0 0,0 0 1 0 0,0 0-1 0 0,0-1 0 0 0,1 0 0 0 0,-1 0 0 0 0,0-1 0 0 0,0-1 1 0 0,1 1-1 0 0,-1-1 0 0 0,0-1 0 0 0,0 0 0 0 0,0 0 1 0 0,0-1-1 0 0,-1 0 0 0 0,1-1 0 0 0,-1 1 0 0 0,0-2 0 0 0,0 1 1 0 0,0-1-1 0 0,0 0 0 0 0,-1-1 0 0 0,0 0 0 0 0,0 0 1 0 0,1-2-128 0 0,0 2 42 0 0,0-1 1 0 0,-1-1 0 0 0,0 1-1 0 0,0-1 1 0 0,-1-1 0 0 0,1 1-1 0 0,-2-1 1 0 0,1 0 0 0 0,-2 0-1 0 0,1-1 1 0 0,-1 1 0 0 0,3-11-43 0 0,-7 27-15 0 0,1-1 0 0 0,0 1 0 0 0,0 0 0 0 0,1-1 0 0 0,0 1 0 0 0,0-1 0 0 0,0 0 1 0 0,1 0-1 0 0,0 0 0 0 0,0 0 0 0 0,1 0 0 0 0,-1 0 0 0 0,1-1 0 0 0,1 0 0 0 0,-1 0 0 0 0,1 0 1 0 0,-1 0-1 0 0,1-1 0 0 0,1 0 0 0 0,-1 0 0 0 0,1 0 0 0 0,-1 0 0 0 0,1-1 0 0 0,0 0 0 0 0,0 0 1 0 0,1-1-1 0 0,-1 0 0 0 0,1 0 0 0 0,-1 0 0 0 0,1-1 0 0 0,-1 0 0 0 0,1 0 0 0 0,0-1 1 0 0,-1 0-1 0 0,1 0 0 0 0,0 0 0 0 0,2-1 15 0 0,4 0 45 0 0,-1 1 0 0 0,1-2 0 0 0,-1 0 0 0 0,0 0 0 0 0,0-1 0 0 0,0-1 0 0 0,0 0 0 0 0,0 0 0 0 0,-1-1-1 0 0,1-1 1 0 0,-1 0 0 0 0,-1 0 0 0 0,1-1 0 0 0,2-4-45 0 0,3-2 147 0 0,0-1-1 0 0,-1-1 0 0 0,-1 0 1 0 0,-1-1-1 0 0,0-1 0 0 0,-1 0 1 0 0,-1-1-1 0 0,0 0 0 0 0,-1 0 1 0 0,-1-1-1 0 0,1-7-146 0 0,-7-28 655 0 0,-35 61-2690 0 0,20 4 622 0 0,1 0-4723 0 0,6-6-6074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94 0 0 0,'0'0'1164'0'0,"0"0"-84"0"0,0 0 146 0 0,0 0 382 0 0,0 0 564 0 0,0 0 341 0 0,0 0-92 0 0,0 0-419 0 0,0 0-673 0 0,0 0-522 0 0,0 0-260 0 0,-2-5-70 0 0,-11-13 1883 0 0,-40 165 1451 0 0,-83 318-2005 0 0,63-165-1565 0 0,59-253-233 0 0,14-47-23 0 0,0 0-2 0 0,0 0-6 0 0,0 0-5 0 0,0 0-22 0 0,0 0-40 0 0,0-27-2255 0 0,21-78-5152 0 0,-9 65-868 0 0,-8 23 1223 0 0</inkml:trace>
  <inkml:trace contextRef="#ctx0" brushRef="#br0" timeOffset="516.564">235 121 2673 0 0,'0'0'2363'0'0,"0"0"-79"0"0,0 0-137 0 0,0 0-146 0 0,0 0-201 0 0,0 0-305 0 0,0 0-333 0 0,0 0-317 0 0,0 0-247 0 0,0 0-170 0 0,0 0-101 0 0,0 0-57 0 0,-9-3 888 0 0,46 72 1588 0 0,65 204-572 0 0,-89-231-2085 0 0,2 0 0 0 0,1 0 1 0 0,2-2-1 0 0,2 0 0 0 0,2-2 1 0 0,19 26-90 0 0,-24-44 54 0 0,-10-34 2770 0 0,0-28-2759 0 0,-5 28 134 0 0,55-291-18 0 0,-50 256-166 0 0,26-301-223 0 0,-37 336-613 0 0,0 20-2318 0 0,2 15-4034 0 0,2-16-4374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359 735 0 0 0,'0'0'902'0'0,"0"0"448"0"0,0 0 334 0 0,0 0 279 0 0,0 0 92 0 0,0 0-147 0 0,0 0-230 0 0,0 0-282 0 0,0 0-181 0 0,0 0-116 0 0,7-9-66 0 0,27-32 844 0 0,-34 41-1032 0 0,-8-15 2273 0 0,-2 11-2924 0 0,0 1-1 0 0,0 0 1 0 0,0 0-1 0 0,-1 1 1 0 0,1 0-1 0 0,-1 1 1 0 0,1 0-1 0 0,-1 1 1 0 0,0 0-1 0 0,1 1 1 0 0,-9 1-194 0 0,5 2 63 0 0,0 1 1 0 0,1-1-1 0 0,0 2 1 0 0,-1 0-1 0 0,2 1 1 0 0,-1 0-1 0 0,1 1 1 0 0,0 0-1 0 0,1 1 1 0 0,-8 8-64 0 0,8-7 4 0 0,1 0 1 0 0,1 0 0 0 0,0 1-1 0 0,0 1 1 0 0,1 0-1 0 0,1 0 1 0 0,0 0 0 0 0,0 1-1 0 0,1 0 1 0 0,1 0-1 0 0,0 1 1 0 0,1 0 0 0 0,-2 11-5 0 0,4-18 6 0 0,0 1 1 0 0,1 0-1 0 0,-1 0 1 0 0,1-1-1 0 0,1 1 1 0 0,0 0-1 0 0,0 0 1 0 0,0 0-1 0 0,1 0 1 0 0,0 0-1 0 0,1-1 1 0 0,-1 1-1 0 0,2 0 1 0 0,-1-1-1 0 0,1 0 1 0 0,0 1-1 0 0,0-1 1 0 0,1 0-1 0 0,0 0 1 0 0,0-1-1 0 0,1 1 1 0 0,0-1-1 0 0,0 0 1 0 0,1-1-1 0 0,-1 1 1 0 0,1-1-1 0 0,0 0 1 0 0,1 0-1 0 0,-1-1 1 0 0,1 0-1 0 0,7 4-6 0 0,0-5 90 0 0,1-1 1 0 0,0 0-1 0 0,0-1 1 0 0,0-1-1 0 0,0 0 1 0 0,0-1-1 0 0,0-1 0 0 0,0 0 1 0 0,0-1-1 0 0,-1-1 1 0 0,1 0-1 0 0,-1-1 1 0 0,0 0-1 0 0,0-1 0 0 0,-1-1 1 0 0,0 0-1 0 0,11-8-90 0 0,6-5 148 0 0,-1-2-1 0 0,-1-1 1 0 0,-1-1-1 0 0,-1-2 0 0 0,-1 0 1 0 0,19-27-148 0 0,-20 20 74 0 0,0-1-1 0 0,-2-2 1 0 0,-2 0 0 0 0,-1-1-1 0 0,-2 0 1 0 0,-2-2 0 0 0,-1 0-1 0 0,-2-1 1 0 0,0-9-74 0 0,-6 22 11 0 0,-1 0 0 0 0,-2 1 0 0 0,0-2 0 0 0,-2 1 0 0 0,-1 0 0 0 0,-1 0 0 0 0,-2 0-1 0 0,0 0 1 0 0,-2 0 0 0 0,-1 0 0 0 0,-1 1 0 0 0,-1 0 0 0 0,-1 1 0 0 0,-7-13-11 0 0,14 33-6 0 0,0-1 0 0 0,-1 1 0 0 0,1-1 0 0 0,-1 1 0 0 0,0 0-1 0 0,-1 0 1 0 0,1 0 0 0 0,-1 0 0 0 0,0 1 0 0 0,0 0 0 0 0,0-1 0 0 0,-1 2 0 0 0,0-1-1 0 0,1 0 1 0 0,-1 1 0 0 0,0 0 0 0 0,-1 0 0 0 0,1 0 0 0 0,-1 1 0 0 0,1 0 0 0 0,-1 0 0 0 0,0 0-1 0 0,1 1 1 0 0,-1-1 0 0 0,0 2 0 0 0,0-1 0 0 0,0 1 0 0 0,0-1 0 0 0,0 1 0 0 0,0 1 0 0 0,0 0-1 0 0,0-1 1 0 0,0 2 0 0 0,0-1 0 0 0,1 1 0 0 0,-2 0 6 0 0,-7 10-17 0 0,1 0-1 0 0,0 0 1 0 0,1 2-1 0 0,0-1 1 0 0,1 2-1 0 0,1-1 1 0 0,0 1-1 0 0,1 1 1 0 0,0 0-1 0 0,2 0 1 0 0,0 1-1 0 0,0 0 1 0 0,2 0-1 0 0,0 0 1 0 0,1 1-1 0 0,1 0 1 0 0,0 2 17 0 0,-2 9 2 0 0,1-1 0 0 0,1 1-1 0 0,2-1 1 0 0,0 1 0 0 0,2 0 0 0 0,1-1 0 0 0,2 1 0 0 0,0-1 0 0 0,2 0 0 0 0,2 0 0 0 0,0 0 0 0 0,1-1 0 0 0,5 5-2 0 0,114 207 153 0 0,-117-221-131 0 0,1 0 0 0 0,0 0-1 0 0,2-1 1 0 0,0-1 0 0 0,1 0 0 0 0,0-1-1 0 0,4 1-21 0 0,-5-7 38 0 0,-14-9-2 0 0,2-14-2190 0 0,1-2-7815 0 0,-2 15-1868 0 0</inkml:trace>
  <inkml:trace contextRef="#ctx0" brushRef="#br0" timeOffset="4351.736">724 1108 1944 0 0,'0'0'1654'0'0,"0"0"-528"0"0,0 0-254 0 0,0 0 55 0 0,0 0 92 0 0,0 0 9 0 0,0 0-131 0 0,0 0-204 0 0,0 0-163 0 0,0 0-88 0 0,0 0-4 0 0,21 8 3802 0 0,22-14 710 0 0,12-26-2966 0 0,63-72-149 0 0,-103 87-1686 0 0,3 1-46 0 0,-1 0 0 0 0,0-1 0 0 0,-2-1 0 0 0,0 0 0 0 0,-1-1 0 0 0,-1-1 0 0 0,0 0 0 0 0,-2-1 0 0 0,-1 0 0 0 0,0-1 0 0 0,-1 0 0 0 0,-2 0 0 0 0,0-1 0 0 0,-1 0 0 0 0,-2 0 0 0 0,1-5-103 0 0,-7 27 9 0 0,1-1-1 0 0,0 1 0 0 0,-1-1 0 0 0,1 1 1 0 0,0 0-1 0 0,-1 0 0 0 0,0-1 0 0 0,1 1 1 0 0,-1 0-1 0 0,0 1 0 0 0,0-1 0 0 0,1 0 1 0 0,-1 0-1 0 0,0 1 0 0 0,0-1 0 0 0,0 1 1 0 0,0 0-1 0 0,0-1 0 0 0,0 1 0 0 0,0 0 1 0 0,0 0-1 0 0,0 0 0 0 0,1 0 0 0 0,-1 1 1 0 0,0-1-1 0 0,0 0 0 0 0,-1 1-8 0 0,-2-1-40 0 0,-3 2 16 0 0,0 0 1 0 0,0 1-1 0 0,0-1 0 0 0,0 2 1 0 0,1-1-1 0 0,-1 1 1 0 0,1 0-1 0 0,0 1 0 0 0,0-1 1 0 0,0 2-1 0 0,1-1 0 0 0,-1 1 1 0 0,2 0-1 0 0,-1 0 0 0 0,-3 5 24 0 0,1-4-41 0 0,8-6 35 0 0,-1 0-1 0 0,0 0 1 0 0,1-1-1 0 0,0 1 1 0 0,-1 0-1 0 0,1 0 1 0 0,-1-1 0 0 0,1 1-1 0 0,0 0 1 0 0,0 0-1 0 0,-1 0 1 0 0,1 0 0 0 0,0 0-1 0 0,0 0 1 0 0,0-1-1 0 0,0 1 1 0 0,0 0 0 0 0,0 0-1 0 0,0 0 1 0 0,0 0-1 0 0,0 0 1 0 0,1 0 0 0 0,-1 0-1 0 0,0-1 1 0 0,0 1-1 0 0,1 0 1 0 0,-1 0 0 0 0,1 0-1 0 0,-1-1 1 0 0,1 1-1 0 0,-1 0 1 0 0,1-1 0 0 0,-1 1-1 0 0,1 0 1 0 0,0-1-1 0 0,-1 1 1 0 0,1 0 0 0 0,0-1-1 0 0,-1 1 1 0 0,1-1-1 0 0,0 0 1 0 0,0 1 0 0 0,0-1-1 0 0,-1 1 1 0 0,1-1-1 0 0,0 0 1 0 0,0 0 0 0 0,0 0-1 0 0,0 1 7 0 0,45 15 122 0 0,13-9 72 0 0,37 14-37 0 0,-94-19-144 0 0,1 0 0 0 0,0 0 0 0 0,-1 0 0 0 0,1 0 0 0 0,-1 1 1 0 0,0-1-1 0 0,0 1 0 0 0,0 0 0 0 0,0-1 0 0 0,0 1 0 0 0,-1 0 1 0 0,1 0-1 0 0,-1 0 0 0 0,0 1 0 0 0,0-1 0 0 0,0 0 0 0 0,0 0 0 0 0,-1 0 1 0 0,1 1-1 0 0,-1-1 0 0 0,0 0 0 0 0,0 1 0 0 0,0-1 0 0 0,0 0 1 0 0,0 1-1 0 0,-1-1 0 0 0,1 0 0 0 0,-2 1-13 0 0,-29 91 344 0 0,19-71-276 0 0,8-18-59 0 0,1 1 1 0 0,-1-1-1 0 0,1 1 1 0 0,0 0-1 0 0,0 0 1 0 0,1 0-1 0 0,0 0 1 0 0,1 1 0 0 0,-1-1-1 0 0,1 0 1 0 0,1 1-1 0 0,-1-1 1 0 0,1 2-10 0 0,33 22 68 0 0,-28-25-94 0 0,-3-5 14 0 0,-10 19-2373 0 0,1-17 582 0 0,6-3-2053 0 0,0 0-3437 0 0,1 0-4162 0 0</inkml:trace>
  <inkml:trace contextRef="#ctx0" brushRef="#br0" timeOffset="6783.275">1743 789 712 0 0,'0'0'2982'0'0,"0"0"-643"0"0,0 0-85 0 0,0 0 208 0 0,0 0 67 0 0,0 0-293 0 0,0 0-526 0 0,0 0-485 0 0,0 0-299 0 0,0 0-119 0 0,0 0-67 0 0,0 0-8 0 0,0 0-65 0 0,-1-7-59 0 0,-1-22-15 0 0,1 28-534 0 0,0 0-1 0 0,0 0 0 0 0,0 0 0 0 0,0 0 0 0 0,0 0 0 0 0,0 0 1 0 0,0 0-1 0 0,0 0 0 0 0,0 1 0 0 0,-1-1 0 0 0,1 0 0 0 0,0 1 1 0 0,0-1-1 0 0,-1 1 0 0 0,1 0 0 0 0,0-1 0 0 0,-1 1 0 0 0,1 0 1 0 0,-1 0-1 0 0,1 0 0 0 0,0 0 0 0 0,-1 0 0 0 0,1 0 0 0 0,0 0 1 0 0,-1 0-1 0 0,1 1 0 0 0,0-1 0 0 0,-1 0 0 0 0,0 1-58 0 0,-3-1 92 0 0,-11 1-23 0 0,0 1-1 0 0,0 0 1 0 0,0 1-1 0 0,0 1 1 0 0,1 0-1 0 0,0 1 1 0 0,-1 1-1 0 0,2 0 0 0 0,-1 1 1 0 0,1 0-1 0 0,0 2 1 0 0,1-1-1 0 0,0 2 1 0 0,0 0-1 0 0,1 0 1 0 0,0 1-1 0 0,1 0 0 0 0,0 1 1 0 0,1 1-1 0 0,0 0 1 0 0,1 0-1 0 0,0 1 1 0 0,1 0-1 0 0,1 0 1 0 0,1 1-1 0 0,0 0 0 0 0,0 0 1 0 0,1 0-1 0 0,1 1 1 0 0,1-1-1 0 0,-1 13-68 0 0,4-25 0 0 0,0 0-1 0 0,0 0 1 0 0,0 0-1 0 0,0 0 1 0 0,1 0-1 0 0,-1 0 1 0 0,1-1-1 0 0,0 1 1 0 0,0 0-1 0 0,0 0 1 0 0,0-1-1 0 0,1 1 1 0 0,-1 0 0 0 0,1-1-1 0 0,-1 1 1 0 0,1-1-1 0 0,0 0 1 0 0,0 1-1 0 0,0-1 1 0 0,0 0-1 0 0,0 0 1 0 0,1-1-1 0 0,-1 1 1 0 0,1 0-1 0 0,-1-1 1 0 0,1 1-1 0 0,-1-1 1 0 0,1 0-1 0 0,0 0 1 0 0,0 0-1 0 0,-1 0 1 0 0,1 0 0 0 0,0-1-1 0 0,0 1 1 0 0,0-1-1 0 0,0 0 1 0 0,1 0 0 0 0,5 0 43 0 0,0 0 1 0 0,0 0 0 0 0,0-1 0 0 0,0-1 0 0 0,0 1-1 0 0,-1-1 1 0 0,1-1 0 0 0,-1 0 0 0 0,1 0 0 0 0,-1 0-1 0 0,0-1 1 0 0,0-1-44 0 0,18-13 112 0 0,-1-1 0 0 0,-1-1-1 0 0,-1-1 1 0 0,-1-1-1 0 0,-1-1 1 0 0,-1 0 0 0 0,-1-2-1 0 0,-1-1 1 0 0,-1 0 0 0 0,11-24-112 0 0,-2-4 180 0 0,-25 54-151 0 0,-1 0 7 0 0,0 0-4 0 0,0 0-5 0 0,0 0 3 0 0,0 0 0 0 0,0 0-8 0 0,0 0 12 0 0,0 3-13 0 0,0-2-32 0 0,-3 23 187 0 0,-29 190-233 0 0,32-200 62 0 0,-1-12-11 0 0,1 0 0 0 0,-1 0 0 0 0,1-1 0 0 0,0 1 0 0 0,-1 0 0 0 0,1 0 0 0 0,0 0 0 0 0,1-1 0 0 0,-1 1 0 0 0,0 0 0 0 0,0 0 0 0 0,1-1 0 0 0,-1 1 0 0 0,1 0 0 0 0,-1 0 0 0 0,1-1 0 0 0,0 1 0 0 0,0-1 0 0 0,-1 1 0 0 0,1 0 0 0 0,0-1 0 0 0,1 0 0 0 0,-1 1 0 0 0,0-1 0 0 0,0 0 0 0 0,1 1 0 0 0,-1-1 0 0 0,0 0 0 0 0,2 1 6 0 0,3-1 2 0 0,-1 1 0 0 0,1-1 1 0 0,0 0-1 0 0,0 0 1 0 0,0-1-1 0 0,0 0 0 0 0,0 0 1 0 0,-1 0-1 0 0,1-1 1 0 0,0 0-1 0 0,0 0 0 0 0,0 0 1 0 0,-1-1-1 0 0,1 0 1 0 0,-1 0-1 0 0,1 0 0 0 0,-1-1 1 0 0,0 1-1 0 0,0-1 1 0 0,0-1-1 0 0,0 1 0 0 0,0-1 1 0 0,-1 0-1 0 0,4-3-2 0 0,93-112 167 0 0,-90 102-83 0 0,-1 0 0 0 0,-1 0 1 0 0,0-1-1 0 0,-1 0 1 0 0,-1-1-1 0 0,-1 0 0 0 0,4-19-84 0 0,-10 39-21 0 0,0-1 13 0 0,0 0-20 0 0,0 0 35 0 0,0 1 9 0 0,0 1-26 0 0,0-1-10 0 0,-18 115-4 0 0,19 29-76 0 0,0-141 99 0 0,0-1-1 0 0,0 0 0 0 0,1 0 0 0 0,-1 0 0 0 0,1 0 1 0 0,0-1-1 0 0,0 1 0 0 0,0 0 0 0 0,0-1 0 0 0,0 1 1 0 0,1-1-1 0 0,-1 0 0 0 0,1 1 0 0 0,-1-1 0 0 0,1-1 0 0 0,0 1 1 0 0,0 0-1 0 0,0-1 0 0 0,0 1 0 0 0,0-1 0 0 0,0 0 1 0 0,1 0-1 0 0,-1 0 0 0 0,0 0 0 0 0,0-1 0 0 0,1 1 1 0 0,-1-1-1 0 0,1 0 2 0 0,3-2 18 0 0,0 0 1 0 0,0 0 0 0 0,0-1-1 0 0,0 0 1 0 0,0 0-1 0 0,-1-1 1 0 0,1 0 0 0 0,-1 0-1 0 0,0 0 1 0 0,0-1-1 0 0,-1 0 1 0 0,1 0 0 0 0,-1 0-1 0 0,0-1 1 0 0,0 0-1 0 0,-1 0 1 0 0,0 0 0 0 0,0 0-1 0 0,0-1-18 0 0,25-29 72 0 0,-23 30-40 0 0,-1 0 0 0 0,1-1 0 0 0,-1 0 0 0 0,0 0 0 0 0,-1 0 0 0 0,1 0 0 0 0,-2-1 0 0 0,1 0 0 0 0,-1 0 0 0 0,0 0 0 0 0,0 0-1 0 0,-1 0 1 0 0,0 0 0 0 0,-1-1 0 0 0,0 1 0 0 0,0-1 0 0 0,-1 1 0 0 0,0-1 0 0 0,0 1 0 0 0,-2-3-32 0 0,-17 68-283 0 0,13-18 282 0 0,-3 111-147 0 0,12-146 140 0 0,-1-1-1 0 0,1 1 1 0 0,0-1-1 0 0,0 0 1 0 0,0 0 0 0 0,0 0-1 0 0,0 0 1 0 0,1 0 0 0 0,-1-1-1 0 0,1 0 1 0 0,0 1 0 0 0,-1-1-1 0 0,1-1 1 0 0,0 1-1 0 0,0 0 1 0 0,1-1 0 0 0,-1 0-1 0 0,0 0 1 0 0,0 0 0 0 0,1-1-1 0 0,-1 1 1 0 0,0-1 0 0 0,1 0-1 0 0,-1 0 1 0 0,0-1-1 0 0,1 1 9 0 0,80-23 51 0 0,-79 20-33 0 0,-1 0 0 0 0,1 0 0 0 0,0-1 0 0 0,-1 0-1 0 0,0 0 1 0 0,0 0 0 0 0,0-1 0 0 0,0 0 0 0 0,-1 0 0 0 0,0 0-1 0 0,0 0 1 0 0,0-1 0 0 0,-1 1 0 0 0,1-1 0 0 0,-2 0 0 0 0,1 0 0 0 0,0 0-1 0 0,-1 0 1 0 0,0-1 0 0 0,-1 1 0 0 0,1-1-18 0 0,12-82 208 0 0,-9 12-48 0 0,1 45 27 0 0,-3 5 63 0 0,-2 27-256 0 0,-1 0 10 0 0,0 0 1 0 0,0 0-5 0 0,0 0 12 0 0,0 0-20 0 0,0 0 1 0 0,0 0 22 0 0,0 0 32 0 0,0 0-29 0 0,0 0-32 0 0,0 0-30 0 0,0 0-26 0 0,0 0 38 0 0,0 1 24 0 0,0 2 10 0 0,-7 0-2549 0 0,2-9-4462 0 0,5 5-3227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47 4449 0 0,'0'0'1707'0'0,"0"0"-215"0"0,0 0-163 0 0,0 0 47 0 0,0 0 99 0 0,0 0 3 0 0,0 0-6 0 0,0 0-132 0 0,0 0-224 0 0,0 0-266 0 0,0 0-198 0 0,-12-8-121 0 0,-35-23-58 0 0,-16 24 1146 0 0,50 7-1448 0 0,1 1 0 0 0,-1 1 0 0 0,0 0 0 0 0,0 0 0 0 0,1 1 0 0 0,-1 1 0 0 0,1 0 1 0 0,0 1-1 0 0,0 0 0 0 0,1 1 0 0 0,0 0 0 0 0,-10 8-171 0 0,11-8 64 0 0,0 0 0 0 0,0 1 1 0 0,1 1-1 0 0,0-1 0 0 0,1 2 1 0 0,0-1-1 0 0,0 1 0 0 0,1 0 1 0 0,0 1-1 0 0,0-1 0 0 0,1 1 1 0 0,1 1-1 0 0,-4 7-64 0 0,2-4 18 0 0,1 1 1 0 0,1 0 0 0 0,0 0-1 0 0,2 1 1 0 0,-1-1-1 0 0,2 1 1 0 0,0 0-1 0 0,0 0 1 0 0,2 0-1 0 0,0 0 1 0 0,1 0 0 0 0,2 13-19 0 0,-1-24 25 0 0,-1-1 1 0 0,1 1-1 0 0,0-1 1 0 0,0 0-1 0 0,0 0 1 0 0,0 1-1 0 0,1-2 1 0 0,0 1-1 0 0,0 0 1 0 0,0 0-1 0 0,0-1 1 0 0,0 1-1 0 0,1-1 1 0 0,0 0-1 0 0,-1 0 1 0 0,1-1-1 0 0,0 1 1 0 0,1-1-1 0 0,-1 0 1 0 0,0 0-1 0 0,1 0 1 0 0,-1 0-1 0 0,1-1 1 0 0,-1 0-1 0 0,1 0 1 0 0,0 0-1 0 0,-1-1 1 0 0,4 1-26 0 0,4 0 138 0 0,1-1 0 0 0,-1 0 0 0 0,1 0-1 0 0,-1-1 1 0 0,0-1 0 0 0,1 0 0 0 0,-1-1 0 0 0,0 0 0 0 0,0-1 0 0 0,6-3-138 0 0,14-9 142 0 0,-1-2-1 0 0,-1-1 0 0 0,-1-2 1 0 0,-1 0-1 0 0,0-2 1 0 0,-2-1-1 0 0,-1-1 0 0 0,-1-2 1 0 0,9-12-142 0 0,48-76 641 0 0,-80 114-508 0 0,-1 1-7 0 0,0 0-24 0 0,0 0-9 0 0,0 0-44 0 0,0 20-292 0 0,2-9 244 0 0,0 0-1 0 0,0 0 1 0 0,1-1-1 0 0,0 1 1 0 0,1-1 0 0 0,0 0-1 0 0,1 0 1 0 0,0 0-1 0 0,0-1 1 0 0,1 1-1 0 0,1-1 1 0 0,-1-1 0 0 0,1 1-1 0 0,1-1 1 0 0,0 0-1 0 0,0-1 1 0 0,0 0-1 0 0,1 0 1 0 0,0-1 0 0 0,0 0-1 0 0,1-1 1 0 0,-1 0-1 0 0,1 0 1 0 0,1-1-1 0 0,-1 0 1 0 0,0-1 0 0 0,1 0-1 0 0,9 1 0 0 0,43 1-327 0 0,-41-16-3715 0 0,-19 7-1211 0 0,-1 0-6894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13 6801 0 0,'0'0'4896'0'0,"0"0"-2358"0"0,0 0-912 0 0,0 0-173 0 0,0 0-47 0 0,0 0-124 0 0,0 0-219 0 0,0 0-197 0 0,0 0-231 0 0,0 0-216 0 0,0 0-132 0 0,0 0-81 0 0,0 0-40 0 0,-16 9-21 0 0,-50 30-30 0 0,60-35-99 0 0,1 1 1 0 0,-1-1 0 0 0,0 1-1 0 0,1 0 1 0 0,0 0-1 0 0,0 1 1 0 0,1 0-1 0 0,0-1 1 0 0,0 2 0 0 0,0-1-1 0 0,0 0 1 0 0,1 1-1 0 0,-1 4-16 0 0,-7 10 31 0 0,6-10-25 0 0,-1 1-1 0 0,1-1 0 0 0,1 2 0 0 0,0-1 1 0 0,1 0-1 0 0,1 1 0 0 0,0-1 0 0 0,0 1 1 0 0,1 0-1 0 0,1-1 0 0 0,0 1 0 0 0,0 0 1 0 0,2 4-6 0 0,1-12 66 0 0,-1 1 0 0 0,1-1 0 0 0,0 0 0 0 0,0 0 0 0 0,1 0 0 0 0,0-1 0 0 0,0 1 0 0 0,0-1 0 0 0,0 0 1 0 0,0 0-1 0 0,1 0 0 0 0,0-1 0 0 0,0 1 0 0 0,0-1 0 0 0,0 0 0 0 0,0-1 0 0 0,1 1 0 0 0,-1-1 0 0 0,1 0 1 0 0,0-1-1 0 0,-1 1 0 0 0,1-1 0 0 0,0 0 0 0 0,0-1 0 0 0,0 1 0 0 0,0-1 0 0 0,0 0 0 0 0,0 0 1 0 0,0-1-1 0 0,0 0 0 0 0,-1 0 0 0 0,1-1 0 0 0,0 1 0 0 0,0-1 0 0 0,-1 0 0 0 0,0-1 0 0 0,1 0-66 0 0,5-3 104 0 0,-1-1-1 0 0,0-1 1 0 0,0 0 0 0 0,-1 0-1 0 0,0-1 1 0 0,-1 0-1 0 0,1-1 1 0 0,-2 1-1 0 0,0-2 1 0 0,0 1 0 0 0,0-1-1 0 0,-2 0 1 0 0,1 0-1 0 0,-1-1 1 0 0,-1 1-1 0 0,0-1 1 0 0,-1 0-1 0 0,0 0 1 0 0,-1-1 0 0 0,0 1-1 0 0,-1-1 1 0 0,0 1-1 0 0,-1-5-103 0 0,1 12-17 0 0,0-1 0 0 0,-1 0 0 0 0,0 0 0 0 0,1 1 0 0 0,-2-1 0 0 0,1 0 0 0 0,-1 1 0 0 0,0-1-1 0 0,0 0 1 0 0,0 1 0 0 0,-1-1 0 0 0,0 1 0 0 0,0-1 0 0 0,0 1 0 0 0,-1 0 0 0 0,0 0 0 0 0,0 0 0 0 0,0 0 0 0 0,0 1-1 0 0,-1-1 1 0 0,0 1 0 0 0,0 0 0 0 0,0 0 0 0 0,0 0 0 0 0,-1 1 0 0 0,1-1 0 0 0,-1 1 0 0 0,0 0 0 0 0,0 1 0 0 0,0-1-1 0 0,-1 1 1 0 0,-1-1 17 0 0,-2 2-234 0 0,0 0-1 0 0,0 0 0 0 0,0 1 0 0 0,0 1 0 0 0,0-1 1 0 0,0 2-1 0 0,0-1 0 0 0,0 1 0 0 0,0 0 0 0 0,1 1 1 0 0,-1 0-1 0 0,-3 2 235 0 0,-23 14-3453 0 0,4 6-3523 0 0,19-13-4932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4017 0 0,'0'0'1163'0'0,"0"0"-62"0"0,0 0 541 0 0,0 0 587 0 0,0 0 244 0 0,0 0-221 0 0,0 0-549 0 0,0 0-535 0 0,0 0-308 0 0,0 0-137 0 0,0 0-59 0 0,0 0-16 0 0,0 0-4 0 0,4 10 542 0 0,-2-8 2968 0 0,14-33-1587 0 0,4-26-2084 0 0,3 1 0 0 0,3 1 0 0 0,28-45-483 0 0,-43 81 15 0 0,1 1 1 0 0,0 1-1 0 0,2 0 1 0 0,0 1-1 0 0,0 0 0 0 0,2 1 1 0 0,0 1-1 0 0,1 1 1 0 0,0 0-1 0 0,1 1 1 0 0,0 0-1 0 0,13-4-15 0 0,-10 81-543 0 0,-11-2-1054 0 0,-7-50-2147 0 0,0 0-3319 0 0,-2-5-5801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1 431 0 0 0,'0'0'1260'0'0,"0"0"449"0"0,0 0 290 0 0,0 0 4 0 0,0 0-181 0 0,0 0-175 0 0,0 0-183 0 0,0 0-136 0 0,0 0-145 0 0,0-5-132 0 0,2-15-143 0 0,-2 14-128 0 0,0 6-104 0 0,0 0-82 0 0,0 0-85 0 0,0 0-111 0 0,0 0-74 0 0,0 14 427 0 0,36 135 1234 0 0,20 124-894 0 0,-27-162-912 0 0,-20-116 2889 0 0,9-27-2720 0 0,-12 19-107 0 0,156-345 254 0 0,-82 171-439 0 0,-79 183 23 0 0,7-13-315 0 0,-5 25-724 0 0,-3 33-736 0 0,0-14-6424 0 0,0-18-3799 0 0</inkml:trace>
  <inkml:trace contextRef="#ctx0" brushRef="#br0" timeOffset="1559.196">552 732 440 0 0,'0'0'2226'0'0,"0"0"-182"0"0,0 0-21 0 0,0 0 10 0 0,0 0-57 0 0,0 0-94 0 0,0 0-200 0 0,0 0-279 0 0,33-9-271 0 0,101-28-211 0 0,-60 7 732 0 0,-64 21-1324 0 0,-6 6-181 0 0,0 0 1 0 0,-1 0-1 0 0,0 0 0 0 0,0-1 0 0 0,0 1 1 0 0,0-1-1 0 0,0 0 0 0 0,-1 0 1 0 0,0 0-1 0 0,0 0 0 0 0,0 0 0 0 0,0-1 1 0 0,-1 1-1 0 0,1-1 0 0 0,-1 1 0 0 0,0-1 1 0 0,0 1-1 0 0,-1-1 0 0 0,0 1 0 0 0,1-1 1 0 0,-1 0-1 0 0,-1 1 0 0 0,1-1 0 0 0,-1-1-148 0 0,-3 1 4 0 0,1 0 0 0 0,-1 1 0 0 0,0-1 0 0 0,0 1 0 0 0,-1 0 0 0 0,1 0 0 0 0,-1 0 0 0 0,0 1 0 0 0,0 0 0 0 0,0 0 0 0 0,-1 0 0 0 0,1 1-1 0 0,-1-1 1 0 0,1 1 0 0 0,-1 0 0 0 0,0 1 0 0 0,0 0 0 0 0,1-1 0 0 0,-1 2 0 0 0,-5-1-4 0 0,1-2-14 0 0,-1 0 1 0 0,0 1-1 0 0,-1 1 1 0 0,1 0-1 0 0,0 0 0 0 0,0 1 1 0 0,0 1-1 0 0,-1 0 1 0 0,1 0-1 0 0,0 1 0 0 0,0 0 1 0 0,0 1-1 0 0,1 0 1 0 0,-1 1-1 0 0,1 1 0 0 0,-1-1 1 0 0,1 1-1 0 0,1 1 1 0 0,-1 0-1 0 0,1 0 0 0 0,0 1 1 0 0,0 0-1 0 0,1 1 1 0 0,0 0-1 0 0,-4 6 14 0 0,8-7 3 0 0,1 1 1 0 0,0 0-1 0 0,1 0 1 0 0,0 0-1 0 0,0 0 0 0 0,0 1 1 0 0,1-1-1 0 0,1 0 1 0 0,-1 1-1 0 0,1-1 0 0 0,1 1 1 0 0,0-1-1 0 0,0 0 1 0 0,0 1-1 0 0,1-1 1 0 0,0 0-1 0 0,1 0 0 0 0,0 0 1 0 0,0 0-1 0 0,1-1 1 0 0,0 1-1 0 0,0-1 0 0 0,1 0 1 0 0,-1 0-1 0 0,6 4-3 0 0,5 5 148 0 0,0-1 0 0 0,2-1 0 0 0,0-1-1 0 0,0 0 1 0 0,2-1 0 0 0,-1-1 0 0 0,1 0-1 0 0,1-2 1 0 0,0 0 0 0 0,0-1 0 0 0,1-1-1 0 0,-1-1 1 0 0,2-1 0 0 0,-1-1 0 0 0,0-1 0 0 0,1-1-1 0 0,0 0 1 0 0,-1-2 0 0 0,1-1 0 0 0,3-1-148 0 0,-7-1 132 0 0,-1-1 0 0 0,1-1 0 0 0,-1-1 0 0 0,-1 0 0 0 0,1-1 0 0 0,-1-1 0 0 0,0-1 0 0 0,-1 0 0 0 0,0-1 0 0 0,0 0 0 0 0,-1-2 0 0 0,0 1 0 0 0,-1-2 0 0 0,-1 0 1 0 0,0 0-1 0 0,1-3-132 0 0,35-31 87 0 0,51-31-22 0 0,-49 55-54 0 0,-12 14 6 0 0,-3 2 19 0 0,-35 7-33 0 0,0 0 5 0 0,0 0-4 0 0,0 0-11 0 0,0 0 14 0 0,0 0 0 0 0,0 0 30 0 0,0 0-18 0 0,0 0 1 0 0,0 0-8 0 0,0 0-23 0 0,1 0-6 0 0,0 0-3 0 0,-1 0 9 0 0,12-7 54 0 0,12-5 43 0 0,-23 12-88 0 0,-1 0-25 0 0,1 0 36 0 0,0 0 3 0 0,-1 0 6 0 0,0 0 15 0 0,0 0 15 0 0,0 0-13 0 0,0 0-7 0 0,0 0 16 0 0,0 0 18 0 0,0 0-35 0 0,0 0-8 0 0,-22 1 429 0 0,3 2-478 0 0,0 1 0 0 0,0 1-1 0 0,0 1 1 0 0,1 0 0 0 0,0 1 0 0 0,1 1 0 0 0,0 1 0 0 0,0 1-1 0 0,0 0 1 0 0,1 1 0 0 0,1 1 0 0 0,0 0 0 0 0,-6 7 30 0 0,12 61-204 0 0,10-71 196 0 0,1 0 10 0 0,0-1 0 0 0,1 0 0 0 0,0 1-1 0 0,1-1 1 0 0,0 0 0 0 0,0-1 0 0 0,0 1 0 0 0,1-1 0 0 0,0 0 0 0 0,6 6-2 0 0,-2 0-3 0 0,-2-4 9 0 0,1-1 0 0 0,0 1 0 0 0,0-1 1 0 0,1-1-1 0 0,0 0 0 0 0,0 0 0 0 0,0 0 0 0 0,1-1 0 0 0,0-1 1 0 0,0 0-1 0 0,1 0 0 0 0,0-1 0 0 0,-1 0 0 0 0,1-1 0 0 0,1 0 1 0 0,-1-1-1 0 0,0 0 0 0 0,1 0 0 0 0,-1-2 0 0 0,0 1 1 0 0,1-1-1 0 0,-1-1 0 0 0,1 0 0 0 0,-1-1 0 0 0,0 0 0 0 0,1-1 1 0 0,-1 0-1 0 0,0-1 0 0 0,-1 0 0 0 0,2-1-6 0 0,27-17 44 0 0,0-3 0 0 0,-2 0 0 0 0,-1-3 0 0 0,-1-1 0 0 0,-1-2 0 0 0,-2-1-1 0 0,-1-1 1 0 0,-2-2 0 0 0,-1-1 0 0 0,-1-1 0 0 0,7-18-44 0 0,-11 25 11 0 0,-1 0 1 0 0,-2-2-1 0 0,-1-1 0 0 0,-2 0 1 0 0,-1-1-1 0 0,-2-1 0 0 0,-1-1 1 0 0,-2 0-1 0 0,-1 0 0 0 0,-2-1 1 0 0,-1 0-1 0 0,-2 0 0 0 0,-2-1 1 0 0,-1-17-12 0 0,-3 51 16 0 0,1 0 0 0 0,-1 0 0 0 0,0 0 0 0 0,0 1 0 0 0,0-1 1 0 0,0 0-1 0 0,-1 0 0 0 0,1 1 0 0 0,-1-1 0 0 0,0 1 1 0 0,0 0-1 0 0,-1-1 0 0 0,1 1 0 0 0,0 0 0 0 0,-1 0 0 0 0,-2-2-16 0 0,-6 36-480 0 0,5 14 500 0 0,1 0 0 0 0,2 0 0 0 0,2 0 0 0 0,4 22-20 0 0,-2 16 22 0 0,21 276 76 0 0,32-147-72 0 0,-54-208-3 0 0,8 22-212 0 0,-7-44-863 0 0,-12-60-3331 0 0,4 54 245 0 0,-2 0-3398 0 0,5 15-3969 0 0</inkml:trace>
  <inkml:trace contextRef="#ctx0" brushRef="#br0" timeOffset="1805.42">1660 504 7586 0 0,'0'0'1587'0'0,"0"0"-462"0"0,0 0-167 0 0,0 0 174 0 0,0 0 254 0 0,0 0 117 0 0,0 0-31 0 0,0 0-128 0 0,0 0-168 0 0,0 0-133 0 0,0 0-81 0 0,0 0-62 0 0,0 0-41 0 0,31-4-38 0 0,96-14-80 0 0,12 13 1256 0 0,166 5-1795 0 0,-280 2-1455 0 0,-14 0-1153 0 0,2-2-4691 0 0,-5 0-5052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5697 0 0,'0'0'3130'0'0,"0"0"-1139"0"0,0 0-488 0 0,0 0-25 0 0,0 0 12 0 0,0 0-90 0 0,0 0-284 0 0,0 0-384 0 0,0 0-310 0 0,0 0-217 0 0,0 0-106 0 0,0 17 441 0 0,14 406 2995 0 0,-14-370-3281 0 0,0-53-217 0 0,0 0 52 0 0,0 0 94 0 0,0 0 103 0 0,0 0 111 0 0,0 0 66 0 0,0-9 1006 0 0,1-19-1327 0 0,2 0-1 0 0,0 0 0 0 0,2 0 1 0 0,2 1-1 0 0,0-1 1 0 0,1 1-1 0 0,2 1 0 0 0,7-13-141 0 0,70-116 40 0 0,-81 147-41 0 0,-1-1 0 0 0,2 1-1 0 0,-1 0 1 0 0,1 0 0 0 0,0 1 0 0 0,0 0-1 0 0,1 0 1 0 0,0 1 0 0 0,1 0 0 0 0,-1 0-1 0 0,1 1 1 0 0,0 0 0 0 0,0 0-1 0 0,1 1 1 0 0,-1 1 0 0 0,1-1 0 0 0,0 1-1 0 0,0 1 1 0 0,0 0 0 0 0,0 1 0 0 0,9-1 1 0 0,-12 2 6 0 0,1-1 1 0 0,0 2-1 0 0,-1-1 1 0 0,1 1-1 0 0,0 0 1 0 0,-1 1-1 0 0,1-1 1 0 0,-1 2-1 0 0,0-1 1 0 0,1 1-1 0 0,-1 0 1 0 0,0 0-1 0 0,-1 1 1 0 0,1 0-1 0 0,-1 0 1 0 0,1 1-1 0 0,4 5-6 0 0,-3-1 22 0 0,-1 1 0 0 0,1-1 0 0 0,-2 2 0 0 0,0-1 0 0 0,0 1 0 0 0,-1 0 0 0 0,0 0 0 0 0,-1 1 0 0 0,0-1 0 0 0,-1 1 0 0 0,2 9-22 0 0,-4-18-321 0 0,-1-4-4497 0 0,0 0-3486 0 0,0 1-3457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1 359 12339 0 0,'0'0'2124'0'0,"0"0"-446"0"0,0 0-169 0 0,0 0-23 0 0,0 0-51 0 0,0 0-192 0 0,0 0-297 0 0,0 0-265 0 0,0 0-180 0 0,0 0-123 0 0,0 0-49 0 0,0 0-25 0 0,0 0-22 0 0,13 0 525 0 0,101-12 797 0 0,199-7-471 0 0,-166 19-1000 0 0,-147 0-117 0 0,0 0 5 0 0,0 0 8 0 0,0 0 41 0 0,0 0-9 0 0,0 0 18 0 0,0 0-14 0 0,0 0-38 0 0,0 0-10 0 0,0 0-16 0 0,0 0 6 0 0,0 0-12 0 0,0 1 15 0 0,0 1 9 0 0,0-1 9 0 0,0-1-1 0 0,0 0 7 0 0,0 0 10 0 0,0 0-25 0 0,0 0 6 0 0,-10-8 1305 0 0,-187-207-1458 0 0,193 211-107 0 0,1-1 0 0 0,-1 0-1 0 0,1 0 1 0 0,0-1 0 0 0,0 1 0 0 0,1-1 0 0 0,0 1 0 0 0,0-1-1 0 0,0 0 1 0 0,0 0 0 0 0,1 0 0 0 0,0 0 0 0 0,1 0 0 0 0,-1 0-1 0 0,1-3 236 0 0,12-3-6636 0 0,-7 8-5418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2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1824 0 0,'0'0'2446'0'0,"0"0"-296"0"0,0 0-183 0 0,0 0-28 0 0,0 0-32 0 0,0 0-112 0 0,0 0-214 0 0,0 0-260 0 0,0 0-271 0 0,0 0-199 0 0,0 0-138 0 0,20 0 1616 0 0,25 1-798 0 0,-15 0-1073 0 0,0-1 0 0 0,0-2 0 0 0,-1 0 1 0 0,1-2-1 0 0,21-6-458 0 0,-9-2 221 0 0,-2-1 0 0 0,0-2-1 0 0,0-2 1 0 0,-2-1 0 0 0,1-3-221 0 0,-34 18 48 0 0,0 1 0 0 0,-1-1 0 0 0,1 0 0 0 0,-1-1 0 0 0,1 1 0 0 0,-1-1 0 0 0,0 0 1 0 0,0 0-1 0 0,0 0 0 0 0,-1 0 0 0 0,0-1 0 0 0,0 1 0 0 0,0-1 0 0 0,0 0 0 0 0,-1 0 0 0 0,1 0 0 0 0,-1 0 0 0 0,-1-1 0 0 0,1 1 0 0 0,-1-1 0 0 0,0 1 0 0 0,0-1 0 0 0,0 1 1 0 0,-1-1-1 0 0,0 1 0 0 0,0-2-48 0 0,-1 6 8 0 0,0-1 1 0 0,-1 1-1 0 0,1-1 1 0 0,0 1-1 0 0,-1 0 1 0 0,1-1-1 0 0,-1 1 1 0 0,1 0-1 0 0,-1 0 1 0 0,0 0-1 0 0,1 0 1 0 0,-1 0-1 0 0,0 1 1 0 0,0-1-1 0 0,0 0 1 0 0,0 1-1 0 0,1 0 1 0 0,-1-1-1 0 0,0 1 1 0 0,0 0-1 0 0,0 0 1 0 0,0 0-1 0 0,0 0 1 0 0,0 0-1 0 0,0 0 1 0 0,0 1-1 0 0,0-1 0 0 0,0 1 1 0 0,1-1-1 0 0,-1 1 1 0 0,0 0-1 0 0,0 0 1 0 0,1-1-1 0 0,-1 1 1 0 0,0 1-1 0 0,1-1 1 0 0,-1 0-1 0 0,0 1-8 0 0,-9 12 2 0 0,1 0-1 0 0,0 1 1 0 0,1 0-1 0 0,0 1 1 0 0,1 0-1 0 0,1 0 0 0 0,1 1 1 0 0,0 0-1 0 0,1 0 1 0 0,1 1-1 0 0,1-1 1 0 0,0 1-1 0 0,0 10-1 0 0,-11 273 45 0 0,9-246-46 0 0,2 4 12 0 0,-3 0-1 0 0,-2 0 0 0 0,-3-1 0 0 0,-2-1 0 0 0,-3 1 0 0 0,-2-2 0 0 0,-3-1 0 0 0,-11 18-10 0 0,-63 63 15 0 0,93-132-15 0 0,-1-1 0 0 0,0 1-1 0 0,0-1 1 0 0,-1 0 0 0 0,1 0 0 0 0,-1 0-1 0 0,0 0 1 0 0,1 0 0 0 0,-1-1 0 0 0,0 0 0 0 0,0 1-1 0 0,-1-2 1 0 0,1 1 0 0 0,0 0 0 0 0,-1-1-1 0 0,1 0 1 0 0,-1 0 0 0 0,1 0 0 0 0,-1-1-1 0 0,0 1 1 0 0,1-1 0 0 0,-1 0 0 0 0,-4-1 0 0 0,-10-44-134 0 0,12-290 13 0 0,9 329 139 0 0,-1 1 0 0 0,2-1-1 0 0,-1 1 1 0 0,0 0 0 0 0,1 0 0 0 0,0 0-1 0 0,0 0 1 0 0,0 1 0 0 0,1-1 0 0 0,0 1-1 0 0,0-1 1 0 0,0 1 0 0 0,0 1 0 0 0,0-1-1 0 0,1 1 1 0 0,0-1 0 0 0,0 1 0 0 0,0 1-1 0 0,0-1 1 0 0,0 1 0 0 0,0-1 0 0 0,1 2-1 0 0,-1-1 1 0 0,1 0 0 0 0,-1 1 0 0 0,1 0-1 0 0,0 1 1 0 0,0-1 0 0 0,-1 1 0 0 0,1 0-1 0 0,1 1-17 0 0,24-8 90 0 0,231-47 897 0 0,-186 46-815 0 0,-75 8-165 0 0,-1 0-14 0 0,0 0-12 0 0,0 0-14 0 0,0 0-3 0 0,-5 0 431 0 0,0 0-3083 0 0,3 0-7220 0 0,2 0 978 0 0</inkml:trace>
  <inkml:trace contextRef="#ctx0" brushRef="#br0" timeOffset="401.199">735 714 11602 0 0,'0'0'1613'0'0,"0"0"-341"0"0,0 0 59 0 0,0 0 184 0 0,0 0 0 0 0,0 0-223 0 0,0 0-273 0 0,0 0-224 0 0,0 0-156 0 0,0 0-90 0 0,0 0-83 0 0,0 0-78 0 0,0 0-61 0 0,5 30-59 0 0,16 94-47 0 0,-14-30 769 0 0,-7-77 1631 0 0,17-165-1543 0 0,-7 124-1064 0 0,1 1-1 0 0,1 0 1 0 0,1 0 0 0 0,0 2-1 0 0,2 0 1 0 0,1 0 0 0 0,0 1 0 0 0,2 1-1 0 0,0 1 1 0 0,1 1 0 0 0,11-8-14 0 0,23 3-2446 0 0,-41 24-2287 0 0,0 1-3794 0 0,-8-2-3034 0 0</inkml:trace>
  <inkml:trace contextRef="#ctx0" brushRef="#br0" timeOffset="720.42">1280 510 10506 0 0,'0'0'2666'0'0,"0"0"-781"0"0,0 0-404 0 0,0 0-141 0 0,0 0-111 0 0,0 0-94 0 0,0 0-184 0 0,0 0-203 0 0,0 0-155 0 0,0 0-130 0 0,0 0-103 0 0,0 0-93 0 0,-20 34-83 0 0,-62 106-71 0 0,54-63 36 0 0,27-74-134 0 0,1 1 0 0 0,0 0 0 0 0,0 0 0 0 0,0 0 0 0 0,1 0 0 0 0,-1-1 0 0 0,1 1 0 0 0,0 0 0 0 0,0 0 0 0 0,0-1-1 0 0,0 1 1 0 0,1-1 0 0 0,0 1 0 0 0,-1-1 0 0 0,1 1 0 0 0,1-1 0 0 0,-1 0 0 0 0,0 0 0 0 0,1 0 0 0 0,-1 0-1 0 0,1-1 1 0 0,0 1 0 0 0,0-1 0 0 0,0 1 0 0 0,0-1 0 0 0,0 0 0 0 0,1 0 0 0 0,-1-1 0 0 0,1 1 0 0 0,-1-1 0 0 0,1 1-1 0 0,0-1 1 0 0,-1 0 0 0 0,2 0-15 0 0,6 1 114 0 0,-1 0-1 0 0,1 0 0 0 0,0-1 0 0 0,0 0 1 0 0,0 0-1 0 0,0-2 0 0 0,0 1 1 0 0,0-1-1 0 0,0-1 0 0 0,0 0 0 0 0,-1-1 1 0 0,1 0-1 0 0,-1 0 0 0 0,1-1 1 0 0,-1 0-1 0 0,0-1 0 0 0,-1 0 0 0 0,1-1 1 0 0,-1 0-1 0 0,0-1 0 0 0,0 1 1 0 0,-1-2-1 0 0,0 1 0 0 0,-1-1 0 0 0,1 0 1 0 0,-1-1-1 0 0,-1 0 0 0 0,0 0 1 0 0,0 0-1 0 0,0-1 0 0 0,-2 0 1 0 0,1 0-1 0 0,-1 0 0 0 0,0 0 0 0 0,-1-1 1 0 0,-1 1-1 0 0,1-1 0 0 0,-2 0 1 0 0,1-3-114 0 0,-1 9-19 0 0,0 0 0 0 0,-1-1 1 0 0,0 1-1 0 0,1 0 0 0 0,-2 0 1 0 0,1 0-1 0 0,-1 0 0 0 0,1-1 0 0 0,-1 1 1 0 0,-1 0-1 0 0,1 0 0 0 0,-1 0 1 0 0,0 1-1 0 0,0-1 0 0 0,0 0 1 0 0,-1 1-1 0 0,1-1 0 0 0,-1 1 1 0 0,0 0-1 0 0,-1 0 0 0 0,1 0 1 0 0,-1 0-1 0 0,0 1 0 0 0,0-1 1 0 0,0 1-1 0 0,0 0 0 0 0,0 0 1 0 0,-1 1-1 0 0,1-1 0 0 0,-1 1 1 0 0,0 0-1 0 0,1 0 0 0 0,-1 0 1 0 0,0 1-1 0 0,-2-1 19 0 0,-69 9-2482 0 0,54 3-1772 0 0,-2 3-4840 0 0,14-5-3282 0 0</inkml:trace>
  <inkml:trace contextRef="#ctx0" brushRef="#br0" timeOffset="1335.915">1665 914 14987 0 0,'0'0'2122'0'0,"0"0"-520"0"0,0 0-198 0 0,0 0-101 0 0,0 0-116 0 0,0 0-154 0 0,0 0-206 0 0,0 0-164 0 0,0 0-91 0 0,0 0-54 0 0,0 0-37 0 0,0 0-50 0 0,0 0-35 0 0,14-17-40 0 0,84-109 479 0 0,60-72 373 0 0,-141 180-1201 0 0,-11 36-121 0 0,-6 11 174 0 0,-2-18-53 0 0,1-1 0 0 0,1 0 0 0 0,0 1-1 0 0,0-1 1 0 0,1 0 0 0 0,1 1 0 0 0,0-1 0 0 0,0 0 0 0 0,1 0 0 0 0,0 0 0 0 0,0 0 0 0 0,1-1 0 0 0,1 2-7 0 0,-3-10 5 0 0,1 1 0 0 0,-1 0 0 0 0,1-1 0 0 0,-1 1-1 0 0,1-1 1 0 0,-1 0 0 0 0,1 1 0 0 0,0-1 0 0 0,0-1 0 0 0,-1 1 0 0 0,1 0 0 0 0,0-1 0 0 0,0 1 0 0 0,0-1 0 0 0,0 0 0 0 0,0 0 0 0 0,0 0 0 0 0,0 0 0 0 0,0-1 0 0 0,-1 1 0 0 0,1-1 0 0 0,0 0-1 0 0,0 0 1 0 0,0 0 0 0 0,-1 0 0 0 0,1 0 0 0 0,0-1 0 0 0,-1 1 0 0 0,1-1 0 0 0,-1 1 0 0 0,0-1 0 0 0,0 0 0 0 0,1 0 0 0 0,-1 0 0 0 0,0 0 0 0 0,-1 0 0 0 0,1-1 0 0 0,0 1 0 0 0,-1-1 0 0 0,2-1-5 0 0,13-9 11 0 0,164-137 68 0 0,-157 138-67 0 0,-23 11 6 0 0,0 29 8 0 0,-15 114 294 0 0,5 12 31 0 0,10-154-370 0 0,0 0 0 0 0,0 1 0 0 0,0-1 1 0 0,0 0-1 0 0,0 1 0 0 0,0-1 0 0 0,0 0 1 0 0,0 1-1 0 0,0-1 0 0 0,0 0 0 0 0,0 1 1 0 0,0-1-1 0 0,1 0 0 0 0,-1 1 0 0 0,0-1 0 0 0,0 0 1 0 0,0 1-1 0 0,0-1 0 0 0,1 0 0 0 0,-1 0 1 0 0,0 1-1 0 0,0-1 0 0 0,1 0 0 0 0,-1 0 1 0 0,0 1-1 0 0,0-1 0 0 0,1 0 0 0 0,-1 0 1 0 0,0 0-1 0 0,1 0 0 0 0,-1 1 0 0 0,0-1 1 0 0,1 0-1 0 0,-1 0 0 0 0,0 0 0 0 0,1 0 1 0 0,-1 0-1 0 0,0 0 0 0 0,1 0 0 0 0,-1 0 0 0 0,0 0 1 0 0,1 0-1 0 0,-1 0 0 0 0,0 0 0 0 0,1 0 1 0 0,-1 0-1 0 0,0 0 0 0 0,1 0 0 0 0,-1-1 1 0 0,0 1-1 0 0,0 0 0 0 0,1 0 0 0 0,-1 0 1 0 0,0 0-1 0 0,1-1 0 0 0,-1 1 0 0 0,0 0 1 0 0,0 0-1 0 0,1-1 0 0 0,-1 1 0 0 0,0 0 1 0 0,0 0-1 0 0,0-1 0 0 0,1 1 0 0 0,-1-1 19 0 0,10-12-4822 0 0,-8 7-2595 0 0,-2 1-5602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42 7498 0 0,'0'0'2155'0'0,"0"0"-271"0"0,0 0-15 0 0,0 0 104 0 0,0 0-46 0 0,0 0-242 0 0,0 0-380 0 0,0 0-343 0 0,0 0-223 0 0,0 0-138 0 0,0 0-58 0 0,0 0-51 0 0,0 0-63 0 0,-19-5-50 0 0,-60-15-67 0 0,77 20-288 0 0,0-1-1 0 0,-1 1 0 0 0,1-1 0 0 0,0 1 1 0 0,0 0-1 0 0,-1 0 0 0 0,1 0 1 0 0,0 0-1 0 0,0 0 0 0 0,0 0 1 0 0,-1 1-1 0 0,1-1 0 0 0,0 1 0 0 0,0-1 1 0 0,0 1-1 0 0,0 0 0 0 0,0 0 1 0 0,0 0-1 0 0,0 0 0 0 0,0 0 1 0 0,0 0-1 0 0,0 1 0 0 0,0-1 0 0 0,1 1-23 0 0,-7 4 132 0 0,-6 5-63 0 0,1 0-1 0 0,0 1 1 0 0,0 1-1 0 0,2 0 1 0 0,-1 0-1 0 0,2 1 1 0 0,0 1-1 0 0,0 0 1 0 0,2 0-1 0 0,0 1 1 0 0,0 0-1 0 0,2 0 1 0 0,-5 14-69 0 0,8-18-2 0 0,0 0 0 0 0,1-1 0 0 0,0 1 0 0 0,1 0 1 0 0,0 0-1 0 0,1 0 0 0 0,1 0 0 0 0,0 0 0 0 0,0 0 0 0 0,2 6 2 0 0,-2-14 4 0 0,0 1 0 0 0,0-1 0 0 0,0 0 0 0 0,1 0-1 0 0,-1 1 1 0 0,1-1 0 0 0,0 0 0 0 0,0 0 0 0 0,1-1 0 0 0,-1 1 0 0 0,1 0 0 0 0,0-1-1 0 0,0 0 1 0 0,0 1 0 0 0,0-1 0 0 0,1 0 0 0 0,-1-1 0 0 0,1 1 0 0 0,0-1 0 0 0,-1 1-1 0 0,1-1 1 0 0,0 0 0 0 0,1-1 0 0 0,-1 1 0 0 0,0-1 0 0 0,0 0 0 0 0,1 0-1 0 0,-1 0 1 0 0,1 0-4 0 0,5-1 62 0 0,0 0 0 0 0,0-1 0 0 0,0 0 0 0 0,-1-1 0 0 0,1 0 0 0 0,0 0 0 0 0,-1-1 0 0 0,1 0 0 0 0,-1-1 0 0 0,0 0 0 0 0,0 0 0 0 0,0-1 0 0 0,-1 0 0 0 0,0-1 0 0 0,0 0 0 0 0,0 0 0 0 0,-1-1 0 0 0,1 0 0 0 0,-2 0 0 0 0,1-1 0 0 0,3-5-62 0 0,203-280 856 0 0,-147 214-573 0 0,-70 137 401 0 0,-14 49-647 0 0,5 1 0 0 0,4 1 0 0 0,5 43-37 0 0,-17 363-70 0 0,21-502 68 0 0,-1 0 1 0 0,-1 0-1 0 0,0 0 0 0 0,0 0 0 0 0,-2-1 0 0 0,0 1 0 0 0,0-1 0 0 0,-1 0 0 0 0,0 0 0 0 0,-1-1 0 0 0,0 1 0 0 0,-1-1 1 0 0,-1-1-1 0 0,1 1 0 0 0,-2-1 0 0 0,1 0 0 0 0,-2-1 0 0 0,1 0 0 0 0,-1-1 0 0 0,0 0 0 0 0,-8 4 2 0 0,16-10 1 0 0,-1-1 0 0 0,0 0 0 0 0,0 0 0 0 0,0 0 0 0 0,0 0 0 0 0,1-1 0 0 0,-1 1 0 0 0,0-1 0 0 0,0 0 0 0 0,0 0 0 0 0,0 0 0 0 0,0 0 0 0 0,0 0 0 0 0,0 0 0 0 0,0-1 0 0 0,0 0 0 0 0,0 1 0 0 0,0-1 0 0 0,0 0 0 0 0,0-1 0 0 0,1 1 0 0 0,-1 0 0 0 0,1-1 0 0 0,-1 0 0 0 0,1 1 0 0 0,-1-1 0 0 0,1 0 0 0 0,0 0 0 0 0,0 0 0 0 0,0-1 0 0 0,0 1 0 0 0,0 0 0 0 0,0-1 0 0 0,1 1 0 0 0,-2-3-1 0 0,-1-4-6 0 0,0 0-1 0 0,0 0 1 0 0,1-1-1 0 0,0 1 1 0 0,1-1-1 0 0,0 0 0 0 0,1 0 1 0 0,0 0-1 0 0,0 0 1 0 0,1-3 6 0 0,16-159-44 0 0,1 118 41 0 0,2 0 1 0 0,3 2 0 0 0,2 0-1 0 0,2 2 1 0 0,2 1 0 0 0,3 1 0 0 0,5-4 2 0 0,16-10-160 0 0,-23 60-6555 0 0,-23 3-2168 0 0,-2-1-3255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8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99 351 14779 0 0,'0'0'1834'0'0,"0"0"-511"0"0,0 0-252 0 0,0 0 12 0 0,0 0 28 0 0,0 0-50 0 0,0 0-185 0 0,0 0-158 0 0,0 0-83 0 0,0 0-27 0 0,0 0-39 0 0,0 0-118 0 0,0 0-98 0 0,0 22-82 0 0,1 134 176 0 0,-4-132-456 0 0,-1 0 1 0 0,-2 0-1 0 0,0 0 1 0 0,-1-1 0 0 0,-2 0-1 0 0,-2 3 9 0 0,-19 10-2301 0 0,20-34-2631 0 0,-2-1-4144 0 0,11-1-1754 0 0</inkml:trace>
  <inkml:trace contextRef="#ctx0" brushRef="#br0" timeOffset="238.686">89 0 14715 0 0,'0'0'2113'0'0,"0"0"-721"0"0,0 0-408 0 0,0 0-160 0 0,0 0-200 0 0,0 0-248 0 0,0 0-384 0 0,0 0-368 0 0,0 0-16 0 0,0 0-16 0 0,0 0 64 0 0,0 0-8 0 0,0 0-424 0 0,0 0-1048 0 0,2 70-3986 0 0,0-63-4928 0 0</inkml:trace>
  <inkml:trace contextRef="#ctx0" brushRef="#br0" timeOffset="704.277">276 674 9442 0 0,'0'0'3331'0'0,"0"0"-1936"0"0,0 0-376 0 0,0 0 404 0 0,0 0 288 0 0,0 0 43 0 0,0 0-303 0 0,0 0-448 0 0,0 0-279 0 0,0 0-121 0 0,0 0-94 0 0,0 0-125 0 0,0 0-110 0 0,0-6-113 0 0,4-16-36 0 0,1 0-1 0 0,0 1 1 0 0,2 0 0 0 0,0 0-1 0 0,2 0 1 0 0,0 1 0 0 0,1 0-1 0 0,1 1 1 0 0,9-12-125 0 0,34-68 124 0 0,-5-1-55 0 0,-48 100-80 0 0,-1 0-23 0 0,0 0-10 0 0,-16 127-246 0 0,16-118 351 0 0,0 0 0 0 0,1 0 0 0 0,0 1 0 0 0,0-1-1 0 0,1 0 1 0 0,0 0 0 0 0,0 0 0 0 0,1-1 0 0 0,0 1 0 0 0,1-1 0 0 0,0 1-1 0 0,0-1 1 0 0,1 0 0 0 0,0-1 0 0 0,0 1 0 0 0,1-1 0 0 0,0 0-1 0 0,0 0 1 0 0,1-1 0 0 0,0 1 0 0 0,0-2 0 0 0,0 1 0 0 0,1-1-1 0 0,0 0 1 0 0,0 0 0 0 0,0-1 0 0 0,0-1 0 0 0,1 1 0 0 0,-1-1 0 0 0,1 0-1 0 0,0-1 1 0 0,0 0 0 0 0,0-1 0 0 0,0 0 0 0 0,1 0 0 0 0,-1-1-1 0 0,8 0-60 0 0,-7-4 149 0 0,1-1 0 0 0,-1 0-1 0 0,-1-1 1 0 0,1 0 0 0 0,-1 0 0 0 0,1-1-1 0 0,-2 0 1 0 0,1-1 0 0 0,-1 1-1 0 0,-1-2 1 0 0,1 1 0 0 0,-1-1-1 0 0,-1 0 1 0 0,1-1 0 0 0,-2 0 0 0 0,1 0-1 0 0,-1 0 1 0 0,2-7-149 0 0,1-5 78 0 0,-1 0 1 0 0,-1 0-1 0 0,-1-1 1 0 0,0 0-1 0 0,-2 0 0 0 0,-1 0 1 0 0,-1 0-1 0 0,0-1 0 0 0,-2-1-78 0 0,1 24-23 0 0,0 0 0 0 0,0 0 0 0 0,1 0 0 0 0,-1 0 0 0 0,0 0-1 0 0,0 0 1 0 0,0 1 0 0 0,0-1 0 0 0,0 0 0 0 0,0 0-1 0 0,0 0 1 0 0,0 0 0 0 0,-1 0 0 0 0,1 0 0 0 0,0 0-1 0 0,0 1 1 0 0,-1-1 0 0 0,1 0 0 0 0,-1 0 0 0 0,1 0-1 0 0,-1 1 1 0 0,1-1 0 0 0,-1 0 0 0 0,1 0 0 0 0,-1 1 0 0 0,1-1-1 0 0,-1 0 1 0 0,0 1 0 0 0,0-1 0 0 0,1 1 0 0 0,-1-1-1 0 0,0 1 1 0 0,0-1 0 0 0,1 1 0 0 0,-1 0 0 0 0,0-1-1 0 0,0 1 1 0 0,0 0 0 0 0,0 0 0 0 0,0 0 0 0 0,0-1 0 0 0,1 1-1 0 0,-1 0 1 0 0,0 0 0 0 0,0 0 0 0 0,0 0 0 0 0,0 1-1 0 0,0-1 24 0 0,-26 15-8927 0 0,20-11-3720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327 293 0 0 0,'0'0'241'0'0,"0"0"945"0"0,0 0 542 0 0,0 0 203 0 0,0 0 98 0 0,0 0-55 0 0,0 0-97 0 0,0 0-98 0 0,0 0-178 0 0,6-9-201 0 0,16-27-198 0 0,-22 35-1112 0 0,0 0 0 0 0,0 0-1 0 0,0 0 1 0 0,1 0 0 0 0,-1 0 0 0 0,0 0 0 0 0,0 0 0 0 0,0 0 0 0 0,0 0 0 0 0,0 0 0 0 0,-1 0 0 0 0,1 0 0 0 0,0 0 0 0 0,0 0 0 0 0,-1 1 0 0 0,1-1 0 0 0,0 0 0 0 0,-1 0 0 0 0,1 0 0 0 0,-1 0 0 0 0,1 0 0 0 0,-1 1 0 0 0,0-1 0 0 0,1 0 0 0 0,-1 1-1 0 0,0-1 1 0 0,1 0 0 0 0,-1 1 0 0 0,0-1 0 0 0,0 1 0 0 0,0-1 0 0 0,1 1 0 0 0,-1-1 0 0 0,0 1 0 0 0,0 0 0 0 0,0-1 0 0 0,0 1 0 0 0,0 0 0 0 0,0 0 0 0 0,0 0 0 0 0,0-1 0 0 0,0 1 0 0 0,0 0-90 0 0,-2-1 216 0 0,-75-4 1868 0 0,65 7-1936 0 0,1 0 1 0 0,-1 0 0 0 0,1 1-1 0 0,0 1 1 0 0,0 0 0 0 0,0 0-1 0 0,0 2 1 0 0,1-1 0 0 0,0 1 0 0 0,0 1-1 0 0,0 0 1 0 0,1 1 0 0 0,0 0-1 0 0,-2 2-148 0 0,5-3 31 0 0,0 0 0 0 0,0 0 0 0 0,1 1-1 0 0,0 0 1 0 0,0 0 0 0 0,1 0 0 0 0,0 1-1 0 0,0 0 1 0 0,1 0 0 0 0,0 0 0 0 0,1 1-1 0 0,0-1 1 0 0,0 1 0 0 0,1-1 0 0 0,0 1-1 0 0,1 0 1 0 0,0 0 0 0 0,1 0 0 0 0,0 0-1 0 0,0 0 1 0 0,1 0 0 0 0,0 0 0 0 0,1 0-1 0 0,0-1 1 0 0,1 1 0 0 0,0 0 0 0 0,0-1 0 0 0,1 0-1 0 0,0 0 1 0 0,1 0 0 0 0,0 0 0 0 0,0-1-1 0 0,7 8-30 0 0,-3-8 55 0 0,0 0-1 0 0,1 0 1 0 0,0-1-1 0 0,0-1 0 0 0,0 1 1 0 0,1-1-1 0 0,0-1 1 0 0,0 0-1 0 0,1-1 0 0 0,-1 0 1 0 0,1-1-1 0 0,0 0 1 0 0,0-1-1 0 0,0 0 1 0 0,0-1-1 0 0,1 0 0 0 0,-1-1 1 0 0,0 0-1 0 0,0-1 1 0 0,1-1-1 0 0,-1 0 0 0 0,0 0 1 0 0,-1-1-1 0 0,1-1 1 0 0,0 0-1 0 0,-1 0 1 0 0,0-1-1 0 0,0-1 0 0 0,0 0 1 0 0,-1 0-1 0 0,0-1 1 0 0,0 0-1 0 0,0-1 0 0 0,-1 0 1 0 0,0-1-1 0 0,2-3-54 0 0,3-1 63 0 0,-1-1-1 0 0,0-1 0 0 0,-1 0 1 0 0,0-1-1 0 0,-1-1 0 0 0,-1 1 1 0 0,-1-1-1 0 0,0-1 0 0 0,-1 0 1 0 0,-1 0-1 0 0,-1-1 0 0 0,-1 1 1 0 0,0-1-1 0 0,-1-1 0 0 0,-1 1 1 0 0,-1 0-1 0 0,-1-1 0 0 0,-1 1 1 0 0,-1-15-63 0 0,-3 25-22 0 0,-1 0 0 0 0,0 0 0 0 0,0 0 1 0 0,-1 1-1 0 0,0 0 0 0 0,0 0 0 0 0,-1 0 1 0 0,0 1-1 0 0,0 0 0 0 0,-1 0 0 0 0,0 1 1 0 0,0 0-1 0 0,-1 0 0 0 0,1 1 0 0 0,-1 0 1 0 0,-1 1-1 0 0,1 0 0 0 0,0 0 0 0 0,-1 1 1 0 0,0 0-1 0 0,0 1 0 0 0,0 0 0 0 0,0 0 1 0 0,0 1-1 0 0,0 0 0 0 0,0 1 0 0 0,0 1 1 0 0,-1-1-1 0 0,-7 3 22 0 0,9-2-134 0 0,1 0 0 0 0,0 0 0 0 0,-1 1 0 0 0,1 1 0 0 0,0-1 0 0 0,0 1 0 0 0,0 1 0 0 0,1-1 0 0 0,-1 1 0 0 0,1 1 0 0 0,0-1 0 0 0,0 1 0 0 0,0 1 0 0 0,1-1 0 0 0,-1 1 0 0 0,1 0 0 0 0,1 0 0 0 0,-2 2 134 0 0,-47 84-9208 0 0,49-75-2312 0 0</inkml:trace>
  <inkml:trace contextRef="#ctx0" brushRef="#br0" timeOffset="616.126">813 463 9394 0 0,'0'0'4056'0'0,"0"0"-1988"0"0,0 0-720 0 0,0 0-29 0 0,0 0 16 0 0,0 0-91 0 0,0 0-273 0 0,0 0-367 0 0,0 0-258 0 0,0 0-141 0 0,0 0-21 0 0,0 0 64 0 0,0 0 79 0 0,0 6 66 0 0,-10 184 1783 0 0,4-102-1835 0 0,6-87-316 0 0,0-1 19 0 0,0 0 36 0 0,0 0 43 0 0,0 0 54 0 0,0 0 55 0 0,1-12 619 0 0,49-200 42 0 0,-40 179-835 0 0,1 0 1 0 0,1 1 0 0 0,2 0-1 0 0,1 0 1 0 0,15-20-59 0 0,-21 37 16 0 0,-6 8-5 0 0,1 0-1 0 0,0 1 1 0 0,0-1 0 0 0,0 1 0 0 0,1 0 0 0 0,-1 0 0 0 0,2 0 0 0 0,-1 1 0 0 0,1 0 0 0 0,-1 0 0 0 0,1 0 0 0 0,1 1 0 0 0,-1 0 0 0 0,1 0 0 0 0,0 0-11 0 0,-2 3 0 0 0,-4 0-1 0 0,1 0 0 0 0,-1 1 1 0 0,0-1-1 0 0,0 1 0 0 0,0-1 1 0 0,1 1-1 0 0,-1 0 0 0 0,0-1 1 0 0,0 1-1 0 0,1 0 0 0 0,-1 0 1 0 0,0 0-1 0 0,0 0 0 0 0,1 0 1 0 0,-1 0-1 0 0,0 0 0 0 0,1 1 1 0 0,-1-1-1 0 0,0 0 0 0 0,0 1 1 0 0,0-1-1 0 0,1 1 0 0 0,-1-1 1 0 0,0 1-1 0 0,0 0 0 0 0,0-1 1 0 0,0 1-1 0 0,0 0 1 0 0,0 0-1 0 0,0 0 0 0 0,0-1 1 0 0,0 1-1 0 0,0 0 0 0 0,-1 0 1 0 0,1 1-1 0 0,0-1 0 0 0,-1 0 1 0 0,1 0-1 0 0,-1 0 0 0 0,1 0 1 0 0,-1 1-1 0 0,1-1 1 0 0,19 56 37 0 0,14 25-93 0 0,-21-71-84 0 0,-11-11-4542 0 0,-1-1-4923 0 0,-1-2-2609 0 0</inkml:trace>
  <inkml:trace contextRef="#ctx0" brushRef="#br0" timeOffset="1647.969">1539 366 3945 0 0,'0'0'3261'0'0,"0"0"-622"0"0,0 0-281 0 0,0 0-114 0 0,0 0-142 0 0,0 0-264 0 0,0 0-330 0 0,0 0-309 0 0,0 0-239 0 0,0 0-174 0 0,0 0-97 0 0,0 0-73 0 0,0 0-68 0 0,0 5 2242 0 0,0 19-2375 0 0,5 30-107 0 0,-3 1 0 0 0,-3-1 0 0 0,-1 1 0 0 0,-4 2-308 0 0,-8-7 83 0 0,13-49-46 0 0,1-1-43 0 0,-30-24-2792 0 0,16 3-2645 0 0,11 16-33 0 0,2 1-6050 0 0</inkml:trace>
  <inkml:trace contextRef="#ctx0" brushRef="#br0" timeOffset="2084.045">1529 81 10602 0 0,'0'0'2351'0'0,"0"0"-417"0"0,0 0-211 0 0,0 0-56 0 0,0 0-114 0 0,0 0-160 0 0,0 0-247 0 0,0 0-257 0 0,0 0-213 0 0,0 0-175 0 0,0 0-116 0 0,0 0-61 0 0,0 0-35 0 0,-6-2-30 0 0,-20-8-52 0 0,-1 22 266 0 0,27-12-447 0 0,0 0-6 0 0,0 0 18 0 0,0 0 14 0 0,0 0-1 0 0,0 0 9 0 0,0 0 21 0 0,2-30 74 0 0,15-17-91 0 0,-19 47-44 0 0,0-1 1 0 0,1 0-1 0 0,-1 1 1 0 0,0-1-1 0 0,0 1 0 0 0,1 0 1 0 0,-1 0-1 0 0,0-1 1 0 0,0 1-1 0 0,1 1 0 0 0,-1-1 1 0 0,0 0-1 0 0,0 0 1 0 0,1 0-1 0 0,-1 1 0 0 0,0-1 1 0 0,0 1-1 0 0,1 0 1 0 0,-1-1-1 0 0,1 1 0 0 0,-1 0 1 0 0,0 0-1 0 0,1 0 1 0 0,0 0-1 0 0,-1 0 0 0 0,1 0 1 0 0,0 1-1 0 0,-1-1-20 0 0,0 0 27 0 0,-33 19-146 0 0,35-20 20 0 0,0 0-57 0 0,0 20-5107 0 0,0-17-366 0 0,0-3-6261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2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45 9474 0 0,'0'0'2269'0'0,"0"0"-808"0"0,0 0-241 0 0,0 0 201 0 0,0 0 207 0 0,0 0-18 0 0,0 0-255 0 0,0 0-303 0 0,0 0-199 0 0,0 0-48 0 0,0 0 27 0 0,0 0 3 0 0,0 0-149 0 0,-4 5-191 0 0,-104 122 292 0 0,101-114-780 0 0,1 1-1 0 0,1 0 1 0 0,1 0 0 0 0,0 0-1 0 0,0 1 1 0 0,2 0 0 0 0,0-1-1 0 0,0 1 1 0 0,2 0 0 0 0,0 0-1 0 0,1 7-6 0 0,-1-17 0 0 0,1 0 0 0 0,0 0 0 0 0,0 0-1 0 0,1-1 1 0 0,-1 1 0 0 0,1-1 0 0 0,0 1-1 0 0,0-1 1 0 0,1 1 0 0 0,-1-1 0 0 0,1 0-1 0 0,0 0 1 0 0,0 0 0 0 0,0 0 0 0 0,1-1-1 0 0,-1 0 1 0 0,1 1 0 0 0,0-1-1 0 0,0 0 1 0 0,0-1 0 0 0,0 1 0 0 0,0-1-1 0 0,1 0 1 0 0,-1 0 0 0 0,1 0 0 0 0,0 0-1 0 0,-1-1 1 0 0,1 0 0 0 0,0 0 0 0 0,6 2 39 0 0,0-1 0 0 0,0-1 0 0 0,0 0 1 0 0,0-1-1 0 0,0 0 0 0 0,0 0 0 0 0,0-1 0 0 0,0-1 1 0 0,0 0-1 0 0,0 0 0 0 0,0-1 0 0 0,6-3-39 0 0,2-2 109 0 0,0-2 0 0 0,-1 0-1 0 0,0-1 1 0 0,-1 0 0 0 0,0-1-1 0 0,-1-1 1 0 0,-1-1 0 0 0,0-1-1 0 0,0 0 1 0 0,-2 0 0 0 0,0-2-1 0 0,0 1 1 0 0,-2-2 0 0 0,1-1-109 0 0,-9 13 26 0 0,0 0 0 0 0,0 0 1 0 0,0 0-1 0 0,-1-1 0 0 0,0 1 0 0 0,0-1 1 0 0,0 1-1 0 0,-1-1 0 0 0,0 0 0 0 0,-1 0 1 0 0,1 0-1 0 0,-1 0 0 0 0,0 1 1 0 0,-1-1-1 0 0,0 0 0 0 0,0 0 0 0 0,0 0 1 0 0,-1 1-1 0 0,0-1 0 0 0,-1 1 0 0 0,1-1 1 0 0,-1 1-1 0 0,-1-1-26 0 0,-4-1-75 0 0,-2-1 0 0 0,1 1 1 0 0,-1 1-1 0 0,0 0 0 0 0,-1 0 0 0 0,1 1 1 0 0,-1 0-1 0 0,-1 1 0 0 0,1 1 0 0 0,-1-1 1 0 0,0 2-1 0 0,0 0 0 0 0,0 0 0 0 0,0 1 1 0 0,0 0-1 0 0,-1 1 0 0 0,1 1 0 0 0,0 0 1 0 0,-1 0-1 0 0,1 2 0 0 0,-2 0 75 0 0,-42 13-4749 0 0,8 15-4165 0 0,39-20-3354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13 5089 0 0,'0'0'1923'0'0,"0"0"-166"0"0,0 0-88 0 0,0 0 81 0 0,0 0 76 0 0,0 0-75 0 0,0 0-214 0 0,0 0-262 0 0,0 0-246 0 0,0 0-179 0 0,0 0-87 0 0,-1-3-52 0 0,-2-6 76 0 0,2 8 5436 0 0,1 2-6195 0 0,-1 23 245 0 0,-16 98 107 0 0,-4 140-83 0 0,3-73-270 0 0,-11-55 81 0 0,11-80-19 0 0,18-53-99 0 0,0-1 20 0 0,0 0 8 0 0,0 0 2 0 0,0 0-12 0 0,2-7-32 0 0,-2 6 18 0 0,-2-22-1361 0 0,-3 6 92 0 0,-2-13-1451 0 0,3 8-5398 0 0,2 14-3917 0 0</inkml:trace>
  <inkml:trace contextRef="#ctx0" brushRef="#br0" timeOffset="330.138">0 390 9146 0 0,'0'0'3839'0'0,"0"0"-1622"0"0,0 0-611 0 0,0 0-123 0 0,0 0 5 0 0,0 0-36 0 0,0 0-210 0 0,0 0-327 0 0,0 0-297 0 0,0 0-217 0 0,0 0-107 0 0,0 0-50 0 0,0 4 594 0 0,196-32 1636 0 0,-109 10-2182 0 0,-21 11-26 0 0,-22 6-1536 0 0,-44 10-3605 0 0,0-6-401 0 0,0 1-6765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3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253 420 7250 0 0,'0'0'2483'0'0,"0"0"-483"0"0,0 0-321 0 0,0 0-158 0 0,0 0 6 0 0,0 0-40 0 0,0 0-214 0 0,0 0-165 0 0,0 0-278 0 0,0 0-294 0 0,0 0-167 0 0,0 0-110 0 0,-5 0-27 0 0,-19-3 564 0 0,24 26-88 0 0,0 31 1072 0 0,2-26 1631 0 0,-6 34-3400 0 0,-2-1-1 0 0,-3-1 1 0 0,-3 0-1 0 0,-4 6-10 0 0,-7 39 6 0 0,-27 154-9 0 0,35-202-39 0 0,11-61 139 0 0,-12-15 244 0 0,8 0-350 0 0,1 1 0 0 0,1-2 0 0 0,1 1 0 0 0,1 0 0 0 0,0-1 0 0 0,1 0-1 0 0,2 0 1 0 0,0 0 0 0 0,1 0 0 0 0,1 0 0 0 0,0 0 0 0 0,2 0 0 0 0,2-5 9 0 0,1-11-11 0 0,2 0 1 0 0,2 0 0 0 0,1 2-1 0 0,2-1 1 0 0,1 1 0 0 0,2 1-1 0 0,1 1 1 0 0,17-24 10 0 0,-11 23-14 0 0,1 1 0 0 0,1 1 0 0 0,2 1 0 0 0,29-25 14 0 0,-44 44 0 0 0,1-1 0 0 0,0 2 0 0 0,1-1 0 0 0,0 2 0 0 0,1 0 0 0 0,0 1-1 0 0,0 0 1 0 0,1 1 0 0 0,0 1 0 0 0,0 0 0 0 0,0 2 0 0 0,1-1 0 0 0,0 2 0 0 0,0 0 0 0 0,0 2 0 0 0,0-1 0 0 0,0 2 0 0 0,4 0 0 0 0,-14 3-1 0 0,0-1 1 0 0,1 1-1 0 0,-2 0 1 0 0,1 0 0 0 0,0 1-1 0 0,-1 0 1 0 0,1 0-1 0 0,-1 1 1 0 0,0 0 0 0 0,-1 0-1 0 0,1 0 1 0 0,-1 1-1 0 0,0-1 1 0 0,0 1 0 0 0,-1 0-1 0 0,0 1 1 0 0,0-1-1 0 0,0 1 1 0 0,-1 0 0 0 0,0 0-1 0 0,0 0 1 0 0,-1 0-1 0 0,0 0 1 0 0,0 1 0 0 0,-1-1-1 0 0,1 1 1 0 0,-2-1-1 0 0,1 1 1 0 0,-1-1 0 0 0,-1 4 0 0 0,2 0 10 0 0,0 0 1 0 0,-1 0 0 0 0,-1 0-1 0 0,0 0 1 0 0,-1 0 0 0 0,0 0-1 0 0,0 0 1 0 0,-1-1 0 0 0,-1 1-1 0 0,0-1 1 0 0,0 0 0 0 0,-5 8-11 0 0,-1-4-7 0 0,-1-1 0 0 0,-1 0 0 0 0,0 0 1 0 0,-1-1-1 0 0,0-1 0 0 0,-1 0 1 0 0,0-1-1 0 0,-1 0 0 0 0,0-1 0 0 0,0-1 1 0 0,-1 0-1 0 0,0-1 0 0 0,-1-1 0 0 0,1-1 1 0 0,-1 0-1 0 0,0-1 0 0 0,0 0 1 0 0,-1-2-1 0 0,1 0 0 0 0,-1-1 0 0 0,1-1 1 0 0,-1-1-1 0 0,-12-1 7 0 0,-22-22-1358 0 0,37-10-2386 0 0,15 19 431 0 0,0 4-2803 0 0,0 3-5865 0 0</inkml:trace>
  <inkml:trace contextRef="#ctx0" brushRef="#br0" timeOffset="450.167">1177 390 5593 0 0,'0'0'1614'0'0,"0"0"-311"0"0,0 0 57 0 0,0 0 314 0 0,0 0 276 0 0,0 0 15 0 0,0 0-251 0 0,0 0-352 0 0,0 0-315 0 0,0 0-222 0 0,0 0-99 0 0,0 0-53 0 0,0 0-38 0 0,-36 6-32 0 0,-115 22-55 0 0,80 0 172 0 0,62-20-580 0 0,2-2-87 0 0,0 0-1 0 0,1 1 1 0 0,-1 0 0 0 0,1 0 0 0 0,1 1-1 0 0,-1 0 1 0 0,1 0 0 0 0,1 0 0 0 0,-1 1-1 0 0,1-1 1 0 0,1 1 0 0 0,0 0-1 0 0,0 0 1 0 0,1 0 0 0 0,0 0 0 0 0,0 1-1 0 0,1-1 1 0 0,0 1 0 0 0,1-1 0 0 0,0 1-1 0 0,1-1 1 0 0,0 6-53 0 0,0-10 15 0 0,0 0 0 0 0,0 0 0 0 0,1 0-1 0 0,-1 0 1 0 0,1 0 0 0 0,0 0 0 0 0,0-1 0 0 0,1 1 0 0 0,-1-1-1 0 0,1 1 1 0 0,0-1 0 0 0,0 0 0 0 0,1 0 0 0 0,-1-1-1 0 0,1 1 1 0 0,0-1 0 0 0,0 1 0 0 0,0-1 0 0 0,0 0 0 0 0,0-1-1 0 0,1 1 1 0 0,-1-1 0 0 0,1 0 0 0 0,0 0 0 0 0,5 1-15 0 0,3 1 134 0 0,1 0 1 0 0,-1-2-1 0 0,1 0 0 0 0,0 0 1 0 0,0-1-1 0 0,0-1 1 0 0,0-1-1 0 0,0 0 0 0 0,1 0-134 0 0,-4-1 71 0 0,1 0-1 0 0,-1-1 0 0 0,0 0 1 0 0,0-1-1 0 0,-1 0 0 0 0,1-1 1 0 0,-1 0-1 0 0,0 0 0 0 0,0-1 1 0 0,-1-1-1 0 0,0 1 0 0 0,0-2 1 0 0,0 1-1 0 0,-1-1 0 0 0,0 0 1 0 0,0-1-1 0 0,-1 0 0 0 0,-1 0 1 0 0,1-1-1 0 0,-1 0 0 0 0,-1 0 1 0 0,0 0-1 0 0,0 0 0 0 0,-1-1 1 0 0,0 0-1 0 0,-1 0 0 0 0,-1 0 1 0 0,1 0-1 0 0,-2 0 0 0 0,1-9-70 0 0,-1 13 4 0 0,-1 1-1 0 0,-1 0 0 0 0,1-1 1 0 0,-1 1-1 0 0,0-1 1 0 0,0 1-1 0 0,0 0 0 0 0,-1 0 1 0 0,0 0-1 0 0,-1 0 1 0 0,1 0-1 0 0,-1 0 0 0 0,0 0 1 0 0,-1 1-1 0 0,1 0 1 0 0,-1-1-1 0 0,0 1 0 0 0,0 1 1 0 0,-1-1-1 0 0,1 1 1 0 0,-1-1-1 0 0,-5-2-3 0 0,3 2-99 0 0,-1 0 0 0 0,0 1 0 0 0,0 0 0 0 0,0 1 0 0 0,0-1 0 0 0,0 1 0 0 0,-1 1 0 0 0,1 0 1 0 0,-1 0-1 0 0,0 1 0 0 0,1 0 0 0 0,-1 0 0 0 0,0 1 0 0 0,0 0 0 0 0,1 0 0 0 0,-1 1 0 0 0,0 1 0 0 0,0-1 0 0 0,1 1 0 0 0,-1 1 0 0 0,1 0 0 0 0,0 0 0 0 0,0 0 1 0 0,0 1-1 0 0,0 0 0 0 0,0 1 0 0 0,-5 4 99 0 0,-20 21-3113 0 0,15-9-4938 0 0,9-11-4242 0 0</inkml:trace>
  <inkml:trace contextRef="#ctx0" brushRef="#br0" timeOffset="966.77">1836 305 13515 0 0,'0'0'2094'0'0,"0"0"-618"0"0,0 0-288 0 0,0 0-120 0 0,0 0-101 0 0,0 0-121 0 0,0 0-73 0 0,0 0-46 0 0,0 0-77 0 0,0 0-84 0 0,0 0-84 0 0,0 0-78 0 0,0 0-52 0 0,-23 9-24 0 0,-110 47 175 0 0,70-29 298 0 0,62-27-800 0 0,1 0 0 0 0,-1 0 0 0 0,1 0-1 0 0,-1 0 1 0 0,1 0 0 0 0,-1 1 0 0 0,1-1 0 0 0,-1 0-1 0 0,1 0 1 0 0,-1 0 0 0 0,1 0 0 0 0,-1 1-1 0 0,1-1 1 0 0,-1 0 0 0 0,1 1 0 0 0,-1-1-1 0 0,1 0 1 0 0,0 1 0 0 0,-1-1 0 0 0,1 0 0 0 0,0 1-1 0 0,-1-1 1 0 0,1 1 0 0 0,0-1 0 0 0,-1 0-1 0 0,1 1 1 0 0,0-1 0 0 0,0 1 0 0 0,0-1-1 0 0,-1 1 1 0 0,1-1 0 0 0,0 1 0 0 0,0-1-1 0 0,0 1 1 0 0,0 0 0 0 0,0-1 0 0 0,0 1 0 0 0,0-1-1 0 0,0 1 1 0 0,0-1 0 0 0,0 1 0 0 0,0-1-1 0 0,0 1 1 0 0,0-1 0 0 0,1 1 0 0 0,-1-1-1 0 0,0 1 1 0 0,0-1 0 0 0,1 1 0 0 0,-1-1 0 0 0,0 1-1 0 0,1-1 1 0 0,-1 0 0 0 0,0 1 0 0 0,1-1-1 0 0,-1 0 1 0 0,0 1 0 0 0,1-1 0 0 0,-1 0-1 0 0,1 1 1 0 0,-1-1 0 0 0,1 0 0 0 0,-1 0 0 0 0,1 1-1 0 0,-1-1 1 0 0,1 0-1 0 0,33 24 79 0 0,50 48 67 0 0,-82-70-116 0 0,-1 1-1 0 0,0-1 0 0 0,0 0 0 0 0,0 1 0 0 0,-1-1 0 0 0,1 0 1 0 0,-1 1-1 0 0,1-1 0 0 0,-1 1 0 0 0,0-1 0 0 0,0 1 0 0 0,0-1 1 0 0,0 1-1 0 0,0-1 0 0 0,0 0 0 0 0,-1 1 0 0 0,1-1 0 0 0,-1 1 1 0 0,0-1-1 0 0,0 0 0 0 0,0 1 0 0 0,0-1 0 0 0,0 0 0 0 0,0 0 1 0 0,0 0-1 0 0,-1 0 0 0 0,1 0 0 0 0,-1 0 0 0 0,0 0 0 0 0,1 0 1 0 0,-2 0-30 0 0,-61 49 554 0 0,48-41-520 0 0,-1-1-1 0 0,0-1 0 0 0,0 0 0 0 0,-1-1 1 0 0,0-1-1 0 0,0-1 0 0 0,-1 0 0 0 0,0-1 0 0 0,1-1 1 0 0,-1-1-1 0 0,0-1 0 0 0,-7-1-33 0 0,25 0-10 0 0,0 1-26 0 0,0-1 0 0 0,0 1-1 0 0,0-1 1 0 0,1 0-1 0 0,-1 0 1 0 0,0 0 0 0 0,0 1-1 0 0,0-1 1 0 0,0 0-1 0 0,0 0 1 0 0,0 0 0 0 0,0 0-1 0 0,0 0 1 0 0,0-1-1 0 0,0 1 1 0 0,0 0 0 0 0,0 0-1 0 0,0-1 1 0 0,0 1-1 0 0,0 0 1 0 0,0-1 0 0 0,0 1-1 0 0,1-1 1 0 0,-1 1-1 0 0,0-1 1 0 0,0 0 0 0 0,1 1-1 0 0,-1-1 1 0 0,0 0-1 0 0,1 1 1 0 0,-1-1 0 0 0,0 0-1 0 0,1 0 1 0 0,-1 0-1 0 0,1 0 1 0 0,-1 1 0 0 0,1-1-1 0 0,0 0 1 0 0,-1 0-1 0 0,1 0 1 0 0,0 0 0 0 0,0 0-1 0 0,0 0 1 0 0,0 0-1 0 0,-1 0 1 0 0,1 0 0 0 0,0 0-1 0 0,1 0 1 0 0,-1 0-1 0 0,0 0 1 0 0,0 0 0 0 0,0 0-1 0 0,1 0 37 0 0,47-41-6943 0 0,-36 34 337 0 0,-3 1-5468 0 0</inkml:trace>
  <inkml:trace contextRef="#ctx0" brushRef="#br0" timeOffset="1196.299">2114 405 14315 0 0,'0'0'2462'0'0,"0"0"-1489"0"0,0 0-452 0 0,0 0 259 0 0,0 0 325 0 0,0 0 133 0 0,0 0-8 0 0,0 0-226 0 0,0 0-281 0 0,0 0-226 0 0,0 0-138 0 0,0 0-102 0 0,0 0-101 0 0,-1 32-40 0 0,-2 100-58 0 0,-6-46 992 0 0,5-68-3900 0 0,3 6-7856 0 0,1-23-1326 0 0</inkml:trace>
  <inkml:trace contextRef="#ctx0" brushRef="#br0" timeOffset="1352.467">2021 47 18524 0 0,'0'0'1360'0'0,"0"0"-712"0"0,0 0-280 0 0,0 0-55 0 0,0 0-89 0 0,0 0-120 0 0,0 0-184 0 0,0 0-184 0 0,0 0-305 0 0,0 0-599 0 0,0 0-2537 0 0,0 0-8697 0 0</inkml:trace>
  <inkml:trace contextRef="#ctx0" brushRef="#br0" timeOffset="1698.155">2641 0 14643 0 0,'0'0'5536'0'0,"0"0"-3602"0"0,0 0-1166 0 0,0 0 16 0 0,0 0 70 0 0,0 0-2 0 0,0 0-121 0 0,0 0-250 0 0,0 0-204 0 0,0 0-27 0 0,0 0 69 0 0,0 0 49 0 0,0 0 18 0 0,1 19-72 0 0,-2 136 83 0 0,-41 206 5 0 0,28-133-478 0 0,14-227 49 0 0,1-1 0 0 0,-1 1 1 0 0,0-1-1 0 0,0 1 0 0 0,0-1 1 0 0,0 1-1 0 0,0-1 1 0 0,0 0-1 0 0,0 1 0 0 0,0-1 1 0 0,0 1-1 0 0,0-1 0 0 0,0 1 1 0 0,0-1-1 0 0,0 1 1 0 0,0-1-1 0 0,0 1 0 0 0,0-1 1 0 0,-1 1-1 0 0,1-1 0 0 0,0 1 1 0 0,0-1-1 0 0,-1 0 1 0 0,1 1-1 0 0,0-1 0 0 0,0 0 1 0 0,-1 1-1 0 0,1-1 0 0 0,0 0 1 0 0,-1 1-1 0 0,1-1 0 0 0,-1 0 1 0 0,1 1-1 0 0,0-1 1 0 0,-1 0-1 0 0,1 0 0 0 0,-1 0 1 0 0,1 1-1 0 0,-1-1 0 0 0,1 0 1 0 0,-1 0-1 0 0,1 0 1 0 0,-1 0-1 0 0,1 0 0 0 0,-1 0 1 0 0,1 0-1 0 0,0 0 0 0 0,-1 0 1 0 0,1 0-1 0 0,-1 0 1 0 0,1 0-1 0 0,-1 0 0 0 0,1 0 1 0 0,-1-1-1 0 0,1 1 0 0 0,-1 0 1 0 0,1 0 26 0 0,-23-26-3402 0 0,3-9-52 0 0,8 12-3593 0 0,5 11-3159 0 0</inkml:trace>
  <inkml:trace contextRef="#ctx0" brushRef="#br0" timeOffset="1899.207">2368 420 13635 0 0,'0'0'2106'0'0,"0"0"-727"0"0,0 0-404 0 0,0 0-5 0 0,0 0 212 0 0,0 0 136 0 0,0 0-57 0 0,0 0-145 0 0,0 0-265 0 0,0 0-184 0 0,0 0-103 0 0,33 4-44 0 0,104 12-41 0 0,-25-4 351 0 0,166 33-861 0 0,-251-41-2339 0 0,-15-4-7357 0 0,-6 0-2957 0 0</inkml:trace>
  <inkml:trace contextRef="#ctx0" brushRef="#br0" timeOffset="3068.513">4165 528 9490 0 0,'0'0'3394'0'0,"0"0"-1148"0"0,0 0-296 0 0,0 0-66 0 0,0 0-253 0 0,0 0-343 0 0,0 0-361 0 0,0 0-248 0 0,0 0-91 0 0,0 0-16 0 0,0 0-22 0 0,0 0-44 0 0,0 0-61 0 0,10-7-59 0 0,60-59 533 0 0,35-53 149 0 0,-52 76-1136 0 0,-52 43-8 0 0,-1 0-20 0 0,0 0-13 0 0,0 0-12 0 0,8 27-310 0 0,75 82 440 0 0,11-53 270 0 0,-88-53-171 0 0,1 0 1 0 0,-1-1 0 0 0,1 1-1 0 0,-1-1 1 0 0,1-1-1 0 0,0 0 1 0 0,0 0-1 0 0,0 0 1 0 0,0-1-1 0 0,0 1 1 0 0,0-2-1 0 0,0 1 1 0 0,0-1-1 0 0,0 0 1 0 0,0-1-1 0 0,-1 1 1 0 0,1-1-1 0 0,0-1 1 0 0,-1 1-1 0 0,1-1 1 0 0,-1 0-1 0 0,0-1 1 0 0,0 0 0 0 0,3-2-109 0 0,5-7 63 0 0,-1-1 1 0 0,-1-1 0 0 0,0 0 0 0 0,-1 0 0 0 0,-1-1 0 0 0,0 0 0 0 0,-1-1 0 0 0,-1 0 0 0 0,0 0 0 0 0,-2-1 0 0 0,0 0-1 0 0,-1 0 1 0 0,0-4-64 0 0,-5 22-41 0 0,1-33-981 0 0,-7 13-6707 0 0,2 15-5038 0 0</inkml:trace>
  <inkml:trace contextRef="#ctx0" brushRef="#br0" timeOffset="2133.396">3233 463 20380 0 0,'0'0'730'0'0,"0"0"-334"0"0,0 0 13 0 0,0 0 226 0 0,0 0 143 0 0,0 0-34 0 0,0 0-197 0 0,0 0-237 0 0,0 0-166 0 0,0 0-80 0 0,0 0-34 0 0,0 0-33 0 0,2 26-26 0 0,8 81-73 0 0,0-69-479 0 0,-5-36-1364 0 0,1-6-3282 0 0,-5 4 3425 0 0,1-4-9635 0 0</inkml:trace>
  <inkml:trace contextRef="#ctx0" brushRef="#br0" timeOffset="2386.526">3308 259 11202 0 0,'0'0'2433'0'0,"0"0"-769"0"0,0 0-31 0 0,0 0-25 0 0,0 0-144 0 0,0 0-119 0 0,0 0-337 0 0,0 0-296 0 0,0 0-312 0 0,0 0-288 0 0,0 0-192 0 0,0 0-304 0 0,0 0-224 0 0,0 0-8 0 0,-27-174-184 0 0,27 190-521 0 0,0-9-2248 0 0,0 1-8937 0 0</inkml:trace>
  <inkml:trace contextRef="#ctx0" brushRef="#br0" timeOffset="2570.312">3585 309 15763 0 0,'0'0'2668'0'0,"0"0"-1343"0"0,0 0-461 0 0,0 0 58 0 0,0 0 11 0 0,0 0-103 0 0,0 0-201 0 0,0 0-207 0 0,0 0-118 0 0,0 0-59 0 0,0 0-42 0 0,0 0-82 0 0,0 0-53 0 0,-6 27-30 0 0,-20 85-30 0 0,19-12-102 0 0,9-94 108 0 0,0 0 1 0 0,0 1-1 0 0,1-1 0 0 0,0 0 0 0 0,0 0 0 0 0,1 0 0 0 0,-1 0 0 0 0,1-1 0 0 0,0 0 0 0 0,1 0 0 0 0,-1 0 0 0 0,1 0 0 0 0,0 0 0 0 0,1-1 0 0 0,-1 0 0 0 0,1 0 1 0 0,-1-1-1 0 0,1 1 0 0 0,0-1 0 0 0,1-1 0 0 0,-1 1 0 0 0,0-1 0 0 0,1 0 0 0 0,-1 0 0 0 0,1-1 0 0 0,0 0 0 0 0,-1 0 0 0 0,1-1 0 0 0,0 1 0 0 0,0-1 0 0 0,-1-1 1 0 0,1 0-1 0 0,0 0 0 0 0,-1 0 0 0 0,1 0 0 0 0,-1-1 0 0 0,1 0 0 0 0,-1-1 0 0 0,0 1 0 0 0,0-1 0 0 0,0-1 0 0 0,1 0-14 0 0,3-2 107 0 0,-1 0-1 0 0,-1-1 1 0 0,1-1 0 0 0,-1 1-1 0 0,-1-1 1 0 0,1-1-1 0 0,-1 1 1 0 0,-1-1-1 0 0,1-1 1 0 0,-2 1 0 0 0,1-1-1 0 0,-1 0 1 0 0,-1 0-1 0 0,0 0 1 0 0,0-1 0 0 0,-1 0-1 0 0,0 0 1 0 0,-1 1-1 0 0,-1-1 1 0 0,1 0 0 0 0,-2-1-1 0 0,1 1 1 0 0,-2 0-1 0 0,1 0 1 0 0,-1 0-1 0 0,-1-1-106 0 0,0 8-25 0 0,1-1 0 0 0,-1 1 0 0 0,0 1 0 0 0,0-1-1 0 0,0 0 1 0 0,0 0 0 0 0,-1 1 0 0 0,0 0 0 0 0,1-1-1 0 0,-1 1 1 0 0,0 0 0 0 0,-1 0 0 0 0,1 0 0 0 0,0 1-1 0 0,-1-1 1 0 0,0 1 0 0 0,1 0 0 0 0,-1 0 0 0 0,0 0-1 0 0,0 1 1 0 0,0-1 0 0 0,0 1 0 0 0,0 0-1 0 0,-1 0 1 0 0,1 0 0 0 0,0 1 0 0 0,-1-1 0 0 0,1 1-1 0 0,0 0 1 0 0,0 0 0 0 0,-1 1 0 0 0,1-1 0 0 0,0 1-1 0 0,-1 0 26 0 0,-56 20-7459 0 0,49-14-4626 0 0</inkml:trace>
  <inkml:trace contextRef="#ctx0" brushRef="#br0" timeOffset="83795.752">331 1623 4033 0 0,'0'0'3099'0'0,"0"0"-704"0"0,0 0-217 0 0,0 0-36 0 0,0 0-124 0 0,0 0-265 0 0,0 0-387 0 0,0 0-312 0 0,0 0-206 0 0,0 0-163 0 0,0 0-70 0 0,0 0-41 0 0,-3-2-94 0 0,-64-4 2012 0 0,51 11-2405 0 0,0 1 0 0 0,1 0 0 0 0,-1 1-1 0 0,1 1 1 0 0,1 0 0 0 0,0 1 0 0 0,0 1 0 0 0,1 0 0 0 0,0 1-1 0 0,1 0 1 0 0,0 1 0 0 0,0 0 0 0 0,2 1 0 0 0,-1 0-1 0 0,2 1 1 0 0,0 0 0 0 0,0 1 0 0 0,1-1 0 0 0,1 2 0 0 0,-2 8-87 0 0,7-18 0 0 0,0 1 1 0 0,1-1-1 0 0,0 1 0 0 0,1 0 1 0 0,0-1-1 0 0,0 1 1 0 0,0-1-1 0 0,1 1 1 0 0,-1 0-1 0 0,2-1 1 0 0,-1 1-1 0 0,1-1 1 0 0,0 0-1 0 0,0 0 1 0 0,1 1-1 0 0,-1-1 1 0 0,1-1-1 0 0,1 1 1 0 0,-1 0-1 0 0,1-1 1 0 0,0 0-1 0 0,1 1 0 0 0,9 4 22 0 0,-1-1 0 0 0,1-1-1 0 0,0-1 1 0 0,1 0 0 0 0,0 0-1 0 0,0-1 1 0 0,1-1 0 0 0,-1-1-1 0 0,1 0 1 0 0,0-1 0 0 0,0-1 0 0 0,0-1-1 0 0,1 0 1 0 0,-1-1 0 0 0,0 0-1 0 0,0-1 1 0 0,5-2-22 0 0,17 3-3 0 0,21-17-337 0 0,-36 4-2771 0 0,-9 4-1808 0 0,-9 5-4786 0 0</inkml:trace>
  <inkml:trace contextRef="#ctx0" brushRef="#br0" timeOffset="84194.612">990 1287 17132 0 0,'0'0'1957'0'0,"0"0"-735"0"0,0 0-240 0 0,0 0 91 0 0,0 0 87 0 0,0 0-51 0 0,0 0-239 0 0,0 0-311 0 0,0 0-192 0 0,0 0-84 0 0,0 0 14 0 0,0 0 53 0 0,0 0-5 0 0,0 14-2 0 0,-17 104 359 0 0,-67 494 93 0 0,60-493-753 0 0,18-100-341 0 0,5-32-1230 0 0,6-36-1527 0 0,-1 18 273 0 0,-4 10-3987 0 0,0 12-4812 0 0</inkml:trace>
  <inkml:trace contextRef="#ctx0" brushRef="#br0" timeOffset="84439.02">634 1711 14019 0 0,'0'0'1770'0'0,"0"0"-550"0"0,0 0-288 0 0,0 0 35 0 0,0 0 191 0 0,0 0 117 0 0,0 0-22 0 0,0 0-95 0 0,0 0-225 0 0,0 0-185 0 0,0 0-97 0 0,0 0-87 0 0,36 1-50 0 0,113 1-73 0 0,9-5 478 0 0,-98-4-409 0 0,-9 0-1789 0 0,-18 6-6428 0 0,-31 1-4697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4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279 493 4049 0 0,'0'0'2232'0'0,"0"0"-525"0"0,0 0-298 0 0,0 0-4 0 0,0 0 136 0 0,0 0 22 0 0,0 0-139 0 0,0 0-252 0 0,0 0-324 0 0,0 0-231 0 0,0 0-132 0 0,-21 4-52 0 0,-68 14-11 0 0,83-16-357 0 0,0-1 0 0 0,1 1 0 0 0,0 0 0 0 0,-1 0 1 0 0,1 1-1 0 0,0-1 0 0 0,0 1 0 0 0,0 0 0 0 0,1 1 0 0 0,-1-1 0 0 0,1 1 1 0 0,-1 0-1 0 0,1 0 0 0 0,1 0 0 0 0,-1 1 0 0 0,0-1 0 0 0,0 3-65 0 0,-3 2 72 0 0,-3 6 4 0 0,0 2-1 0 0,1-1 1 0 0,1 1 0 0 0,1 0 0 0 0,0 1 0 0 0,1 0-1 0 0,1 0 1 0 0,0 0 0 0 0,2 1 0 0 0,0-1 0 0 0,1 1 0 0 0,1 0-1 0 0,0 0 1 0 0,3 13-76 0 0,-2-26 38 0 0,1 0 0 0 0,0-1 0 0 0,0 1-1 0 0,0 0 1 0 0,0-1 0 0 0,1 1 0 0 0,0-1 0 0 0,0 0-1 0 0,1 0 1 0 0,0 1 0 0 0,0-2 0 0 0,0 1 0 0 0,0 0-1 0 0,1-1 1 0 0,-1 1 0 0 0,1-1 0 0 0,0 0 0 0 0,1 0-1 0 0,-1 0 1 0 0,1-1 0 0 0,-1 0 0 0 0,1 0 0 0 0,0 0-1 0 0,0 0 1 0 0,1-1 0 0 0,-1 0 0 0 0,0 0 0 0 0,1 0-1 0 0,-1-1 1 0 0,1 0 0 0 0,0 0 0 0 0,-1 0 0 0 0,1 0-1 0 0,0-1 1 0 0,5-1-38 0 0,6 0 191 0 0,1-2-1 0 0,-1 0 1 0 0,0-1 0 0 0,0 0-1 0 0,-1-2 1 0 0,1 0 0 0 0,-1-1-1 0 0,-1 0 1 0 0,1-1-1 0 0,-1-1 1 0 0,0-1 0 0 0,-1 0-1 0 0,0 0 1 0 0,-1-2 0 0 0,7-7-192 0 0,-8 7 67 0 0,-1 0 0 0 0,0 0 0 0 0,-1-1 0 0 0,0 0 0 0 0,-1-1 0 0 0,-1-1 0 0 0,0 1 0 0 0,0-1 0 0 0,-2 0 0 0 0,0-1-1 0 0,-1 1 1 0 0,0-1 0 0 0,-2 0 0 0 0,0-1 0 0 0,0 1 0 0 0,-1 0 0 0 0,-1-1 0 0 0,-1 1 0 0 0,-2-16-66 0 0,0 20-41 0 0,-2 0 0 0 0,1 1 1 0 0,-1-1-1 0 0,-1 1 0 0 0,0 0 1 0 0,-1 0-1 0 0,0 0 0 0 0,0 1 0 0 0,-1 0 1 0 0,-1 0-1 0 0,0 1 0 0 0,0 0 1 0 0,0 0-1 0 0,-1 1 0 0 0,-1 0 0 0 0,1 1 1 0 0,-1 0-1 0 0,-1 0 0 0 0,1 1 1 0 0,-1 0-1 0 0,-3 0 41 0 0,-64-14-1953 0 0,28 23-5663 0 0,37 1-3853 0 0</inkml:trace>
  <inkml:trace contextRef="#ctx0" brushRef="#br0" timeOffset="704.904">668 0 12715 0 0,'0'0'2068'0'0,"0"0"-455"0"0,0 0-313 0 0,0 0-1 0 0,0 0 30 0 0,0 0-58 0 0,0 0-186 0 0,0 0-253 0 0,0 0-218 0 0,0 0-140 0 0,0 0-83 0 0,0 0-46 0 0,0 0-34 0 0,2 12 270 0 0,-17 119 1090 0 0,9 7-1409 0 0,-6 0 0 0 0,-6-1 0 0 0,-7 7-262 0 0,-10 26 68 0 0,35-170-68 0 0,0 0 1 0 0,1 0-1 0 0,-1 0 1 0 0,0 0 0 0 0,0 0-1 0 0,0 0 1 0 0,1 0-1 0 0,-1 0 1 0 0,0 0-1 0 0,0 0 1 0 0,1 0-1 0 0,-1 0 1 0 0,0 0-1 0 0,0 0 1 0 0,0 0-1 0 0,1 0 1 0 0,-1 1 0 0 0,0-1-1 0 0,0 0 1 0 0,0 0-1 0 0,1 0 1 0 0,-1 0-1 0 0,0 0 1 0 0,0 0-1 0 0,0 1 1 0 0,0-1-1 0 0,1 0 1 0 0,-1 0 0 0 0,0 0-1 0 0,0 0 1 0 0,0 1-1 0 0,0-1 1 0 0,0 0-1 0 0,0 0 1 0 0,0 0-1 0 0,0 1 1 0 0,1-1-1 0 0,-1 0 1 0 0,0 0 0 0 0,0 0-1 0 0,0 1 1 0 0,0-1-1 0 0,0 0 1 0 0,0 0-1 0 0,0 1 1 0 0,0-1-1 0 0,0 0 1 0 0,0 0-1 0 0,24-25 51 0 0,-10 10-22 0 0,23-21-17 0 0,2 2 0 0 0,0 2 0 0 0,3 2-1 0 0,0 2 1 0 0,2 1 0 0 0,1 2-1 0 0,0 3 1 0 0,8-1-12 0 0,53 11 7 0 0,-104 12-8 0 0,0 0 0 0 0,0 1 1 0 0,0-1-1 0 0,0 1 1 0 0,0 0-1 0 0,0 0 1 0 0,0 0-1 0 0,0 0 1 0 0,0 0-1 0 0,0 0 1 0 0,0 1-1 0 0,-1-1 0 0 0,1 0 1 0 0,0 1-1 0 0,-1-1 1 0 0,0 1-1 0 0,1 0 1 0 0,-1 0-1 0 0,0-1 1 0 0,0 1-1 0 0,0 0 1 0 0,0 0-1 0 0,0 0 1 0 0,0 0-1 0 0,0 0 0 0 0,-1 0 1 0 0,1 0-1 0 0,-1 1 1 0 0,1-1-1 0 0,-1 2 1 0 0,5 68 41 0 0,-9-58-19 0 0,1 0 0 0 0,-2-1 1 0 0,0 1-1 0 0,0-1 0 0 0,-2 0 1 0 0,1-1-1 0 0,-2 1 0 0 0,1-1 1 0 0,-2-1-1 0 0,1 1 1 0 0,-2-2-1 0 0,1 1 0 0 0,-3 0-22 0 0,-5 6 15 0 0,-1-1 0 0 0,0 0 0 0 0,-1-2 0 0 0,0 0-1 0 0,-1-1 1 0 0,-1-1 0 0 0,0-1 0 0 0,0-1 0 0 0,-1-1 0 0 0,-1 0-1 0 0,1-2 1 0 0,-1-1 0 0 0,-1-1 0 0 0,1-1 0 0 0,-1 0-1 0 0,0-2 1 0 0,-6-1-15 0 0,23-1-21 0 0,0 0-1 0 0,1 0 0 0 0,-1 0 1 0 0,0-1-1 0 0,0 0 0 0 0,0-1 1 0 0,1 0-1 0 0,-1 0 0 0 0,1 0 0 0 0,-1-1 1 0 0,1 1-1 0 0,0-2 0 0 0,0 1 1 0 0,0-1-1 0 0,0 0 0 0 0,1 0 1 0 0,0 0-1 0 0,-1-1 0 0 0,2 0 1 0 0,-1 0-1 0 0,0 0 0 0 0,1 0 1 0 0,-2-5 21 0 0,-21-56-1502 0 0,25 17-2671 0 0,4 31-2374 0 0,1 8-5890 0 0</inkml:trace>
  <inkml:trace contextRef="#ctx0" brushRef="#br0" timeOffset="1607.535">1196 644 0 0 0,'0'0'1260'0'0,"0"0"297"0"0,0 0 206 0 0,0 0 194 0 0,0 0 0 0 0,0 0-197 0 0,0 0-154 0 0,0 0-164 0 0,0 0-126 0 0,0 0-65 0 0,0 0-47 0 0,0 0-60 0 0,10 7-65 0 0,33 21-76 0 0,-40-27-858 0 0,0 1 0 0 0,0-1 0 0 0,1 0 0 0 0,-1 0 0 0 0,0 0 0 0 0,1-1 0 0 0,-1 1 0 0 0,1-1 0 0 0,-1 0 0 0 0,1 0 0 0 0,-1 0 0 0 0,1-1 0 0 0,-1 1 1 0 0,1-1-1 0 0,-1 0 0 0 0,0 1 0 0 0,1-2 0 0 0,-1 1 0 0 0,0 0 0 0 0,0-1 0 0 0,1 1 0 0 0,-1-1 0 0 0,1-1-145 0 0,7-2 409 0 0,87-72 2303 0 0,-83 62-2416 0 0,-14 14-283 0 0,1-1-1 0 0,-1 1 1 0 0,1 0-1 0 0,-1 0 1 0 0,1 0-1 0 0,0 0 0 0 0,0 0 1 0 0,-1 0-1 0 0,1 0 1 0 0,0 1-1 0 0,0-1 0 0 0,0 1 1 0 0,0-1-1 0 0,0 1 1 0 0,0 0-1 0 0,0 0 0 0 0,0 0 1 0 0,0 0-1 0 0,0 0 1 0 0,0 0-1 0 0,0 0 1 0 0,0 1-1 0 0,0-1 0 0 0,-1 1 1 0 0,1-1-1 0 0,0 1 1 0 0,0 0-1 0 0,0 0 0 0 0,0 0 1 0 0,-1 0-1 0 0,1 0 1 0 0,-1 0-1 0 0,1 0 1 0 0,0 0-1 0 0,-1 1 0 0 0,0-1 1 0 0,1 1-1 0 0,-1-1 1 0 0,1 1-13 0 0,10 11 43 0 0,0 0 0 0 0,-1 1 1 0 0,0 0-1 0 0,-1 0 0 0 0,-1 1 1 0 0,0 1-1 0 0,-1-1 0 0 0,-1 2 1 0 0,0 0-44 0 0,-1-5 18 0 0,8 25 28 0 0,-2 0 0 0 0,-1 1-1 0 0,-2 0 1 0 0,-2 0 0 0 0,-1 1 0 0 0,-2 0 0 0 0,-2 0 0 0 0,-1 0 0 0 0,-4 21-46 0 0,1-37 24 0 0,-2-1-1 0 0,0 1 1 0 0,-2-1 0 0 0,0 0-1 0 0,-1-1 1 0 0,-1 0 0 0 0,-2 0-1 0 0,0 0 1 0 0,-1-1-1 0 0,0-1 1 0 0,-15 18-24 0 0,19-26 7 0 0,-1-1-1 0 0,0 0 1 0 0,0 0 0 0 0,-1 0-1 0 0,0-1 1 0 0,0-1-1 0 0,-1 1 1 0 0,-1-2 0 0 0,1 1-1 0 0,-1-1 1 0 0,0-1-1 0 0,-1 0 1 0 0,0-1 0 0 0,0 0-1 0 0,0 0 1 0 0,0-2-1 0 0,-1 1 1 0 0,1-2 0 0 0,-1 0-1 0 0,-8 1-6 0 0,17-3 0 0 0,0 0 1 0 0,0-1-1 0 0,0 1 0 0 0,0-1 1 0 0,0 0-1 0 0,0 0 0 0 0,0 0 0 0 0,0 0 1 0 0,1-1-1 0 0,-1 1 0 0 0,0-1 0 0 0,1 0 1 0 0,-1 0-1 0 0,1-1 0 0 0,0 1 1 0 0,0-1-1 0 0,0 1 0 0 0,0-1 0 0 0,0 0 1 0 0,0 0-1 0 0,1 0 0 0 0,0-1 1 0 0,-1 1-1 0 0,0-4 0 0 0,-2-4-6 0 0,1 0 0 0 0,1 0 0 0 0,0 0 1 0 0,0-1-1 0 0,1 1 0 0 0,1-1 0 0 0,0 1 0 0 0,0-1 1 0 0,1 0-1 0 0,1 1 0 0 0,0-1 0 0 0,1 1 0 0 0,0-1 1 0 0,0 1-1 0 0,1-1 0 0 0,1 1 0 0 0,0 0 0 0 0,0 1 1 0 0,1-1-1 0 0,6-8 6 0 0,5-8-7 0 0,2 1 0 0 0,1 1 0 0 0,1 0 0 0 0,1 2 0 0 0,0 0 0 0 0,2 2 0 0 0,1 0 0 0 0,1 1 0 0 0,0 2 0 0 0,2 0 7 0 0,-17 12-15 0 0,-1 1-1 0 0,1 0 0 0 0,0 0 0 0 0,0 1 0 0 0,1 0 0 0 0,-1 1 0 0 0,1 0 0 0 0,0 1 1 0 0,7-1 15 0 0,33 0-9260 0 0,-46 2 2948 0 0,-2-6-5217 0 0</inkml:trace>
  <inkml:trace contextRef="#ctx0" brushRef="#br0" timeOffset="1907.851">1402 100 13339 0 0,'0'0'2435'0'0,"0"0"-749"0"0,0 0-391 0 0,0 0-15 0 0,0 0 68 0 0,0 0 2 0 0,0 0-138 0 0,0 0-250 0 0,0 0-274 0 0,0 0-185 0 0,0 0-154 0 0,0 0-92 0 0,0 0-46 0 0,-13 13-48 0 0,-40 41-22 0 0,32-15-45 0 0,22-34-156 0 0,-1-4 0 0 0,0-1-53 0 0,13 4-866 0 0,-5-4 30 0 0,10 0-2392 0 0,-8-5-4025 0 0,-3-2-5217 0 0</inkml:trace>
  <inkml:trace contextRef="#ctx0" brushRef="#br0" timeOffset="2472.852">1963 621 392 0 0,'0'0'2618'0'0,"0"0"-37"0"0,0 0-78 0 0,0 0-152 0 0,0 0-177 0 0,0 0-198 0 0,0 0-244 0 0,0 0-291 0 0,0 0-260 0 0,0 0-186 0 0,0 0-123 0 0,35-2-75 0 0,107-7-59 0 0,-73-7 535 0 0,-65 14-1188 0 0,0 1 1 0 0,0 0 0 0 0,0-1-1 0 0,0 0 1 0 0,0 0 0 0 0,-1 0-1 0 0,1 0 1 0 0,-1-1 0 0 0,1 1-1 0 0,-1-1 1 0 0,0 0 0 0 0,0 0 0 0 0,0 0-1 0 0,0 0 1 0 0,-1-1 0 0 0,1 1-1 0 0,-1-1 1 0 0,0 1 0 0 0,0-1-1 0 0,0 0 1 0 0,0 0 0 0 0,-1 0-1 0 0,0 0 1 0 0,0 0 0 0 0,0 0-1 0 0,0 0 1 0 0,0-1 0 0 0,-1 1-1 0 0,0 0 1 0 0,0 0 0 0 0,0-1-1 0 0,0 1 1 0 0,-1 0 0 0 0,0 0-1 0 0,0 0 1 0 0,0 0 0 0 0,0-1-1 0 0,-1 1 1 0 0,1 1 0 0 0,-1-1-1 0 0,0 0 1 0 0,0 0 0 0 0,0 1 0 0 0,-1-1-1 0 0,-1-1-85 0 0,-5 0-2 0 0,0 0 0 0 0,-1 1 0 0 0,1 0 0 0 0,-1 1-1 0 0,0 0 1 0 0,0 0 0 0 0,0 1 0 0 0,0 1 0 0 0,0 0 0 0 0,-1 0-1 0 0,1 1 1 0 0,0 0 0 0 0,0 1 0 0 0,-1 0 0 0 0,1 0 0 0 0,-3 2 2 0 0,-5 1-12 0 0,1 0 0 0 0,-1 2 1 0 0,1 0-1 0 0,0 1 0 0 0,1 1 1 0 0,0 0-1 0 0,0 1 0 0 0,-4 4 12 0 0,11-9 1 0 0,1 1 0 0 0,-1 0 0 0 0,1 1 0 0 0,0 0 0 0 0,1 0 0 0 0,-1 0 0 0 0,1 1-1 0 0,0 1 1 0 0,1-1 0 0 0,0 1 0 0 0,0 0 0 0 0,0 0 0 0 0,1 1 0 0 0,1-1 0 0 0,-1 1 0 0 0,1 0 0 0 0,1 0 0 0 0,0 1 0 0 0,0-1-1 0 0,1 1 1 0 0,0 0 0 0 0,1-1 0 0 0,0 1 0 0 0,0 0 0 0 0,1 0 0 0 0,0 0 0 0 0,1 0 0 0 0,0 0 0 0 0,1-1 0 0 0,0 1 0 0 0,0 0-1 0 0,1-1 1 0 0,0 0 0 0 0,1 1 0 0 0,3 4-1 0 0,2 0 45 0 0,0 0-1 0 0,2-1 1 0 0,0 0-1 0 0,0-1 1 0 0,1-1-1 0 0,0 0 1 0 0,1 0-1 0 0,1-1 1 0 0,-1-1-1 0 0,2 0 1 0 0,-1-1 0 0 0,1 0-1 0 0,0-2 1 0 0,1 1-1 0 0,-1-2 1 0 0,1 0-1 0 0,0-1 1 0 0,2 0-45 0 0,-7-3 43 0 0,1 2-9 0 0,-1-1 0 0 0,1-1 0 0 0,0 0 0 0 0,0 0 0 0 0,-1-1 0 0 0,1-1 0 0 0,0 0 0 0 0,0-1 0 0 0,-1 0 0 0 0,1 0 0 0 0,-1-1-1 0 0,6-3-33 0 0,56-41-802 0 0,-52 28-2986 0 0,-2-3-5270 0 0,-13 14-3665 0 0</inkml:trace>
  <inkml:trace contextRef="#ctx0" brushRef="#br0" timeOffset="5005.517">247 285 0 0 0,'0'0'588'0'0,"0"0"51"0"0,0 0 12 0 0,0 0-44 0 0,0 0-29 0 0,0 0-7 0 0,0 0 20 0 0,0 0 80 0 0,-4 2 85 0 0,3-1 18 0 0,-7 6-1320 0 0,1-5 8788 0 0,-10-6-6711 0 0,3 2 1315 0 0,-20 8 654 0 0,-16 59-2174 0 0,28-22-614 0 0,5 11-481 0 0,6-27-2093 0 0,11-27 316 0 0,0 0-1518 0 0,0 0-3599 0 0,0 0-4470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2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2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9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2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5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169 116 7178 0 0,'0'0'2929'0'0,"0"0"-725"0"0,0 0-417 0 0,0 0-130 0 0,0 0-164 0 0,0 0-212 0 0,0 0-342 0 0,0 0-285 0 0,0 0-178 0 0,0 0-120 0 0,0 0-39 0 0,0 0-26 0 0,0 0-27 0 0,-24 14-49 0 0,-73 47-37 0 0,94-60-169 0 0,1 1-1 0 0,-1-1 0 0 0,1 1 0 0 0,0-1 0 0 0,0 1 0 0 0,0 0 1 0 0,0 0-1 0 0,0 0 0 0 0,0 0 0 0 0,0 1 0 0 0,0-1 0 0 0,1 0 1 0 0,-1 1-1 0 0,1-1 0 0 0,0 1 0 0 0,0-1 0 0 0,0 1 0 0 0,0 0 1 0 0,0 0-1 0 0,1-1 0 0 0,-1 4-8 0 0,-1 3 24 0 0,0 0 13 0 0,0-1 0 0 0,0 1-1 0 0,0-1 1 0 0,1 1 0 0 0,1 0-1 0 0,-1-1 1 0 0,1 1 0 0 0,1 0-1 0 0,0-1 1 0 0,0 1 0 0 0,1 0-1 0 0,0-1 1 0 0,0 1-1 0 0,1-1 1 0 0,0 0 0 0 0,0 0-1 0 0,1 0 1 0 0,0 0 0 0 0,1-1-1 0 0,-1 0 1 0 0,1 0 0 0 0,1 0-1 0 0,0 0 1 0 0,0-1-1 0 0,0 0 1 0 0,0 0 0 0 0,1 0-1 0 0,0-1 1 0 0,0 0 0 0 0,1 0-1 0 0,-1-1 1 0 0,1 0 0 0 0,0-1-1 0 0,0 1 1 0 0,0-1 0 0 0,1-1-1 0 0,-1 0 1 0 0,1 0-1 0 0,-1-1 1 0 0,2 1-37 0 0,-3-3 140 0 0,0 0 0 0 0,0 0 0 0 0,0-1 0 0 0,0 1 0 0 0,0-2 1 0 0,-1 1-1 0 0,1-1 0 0 0,-1 0 0 0 0,1 0 0 0 0,-1 0 0 0 0,0-1 0 0 0,0 0 0 0 0,0-1 0 0 0,-1 1 0 0 0,0-1 0 0 0,0 0 0 0 0,0 0 0 0 0,0-1 0 0 0,-1 1 1 0 0,0-1-1 0 0,2-3-140 0 0,4-7 170 0 0,0-1 1 0 0,-2 1 0 0 0,0-2 0 0 0,0 1-1 0 0,-2-1 1 0 0,0 0 0 0 0,2-13-171 0 0,-6 21 29 0 0,0-1-1 0 0,-1 0 1 0 0,0 0 0 0 0,0 0-1 0 0,-1 0 1 0 0,0 0-1 0 0,-1 0 1 0 0,-1 0 0 0 0,0 0-1 0 0,-3-9-28 0 0,4 15-14 0 0,-1 1 0 0 0,1 0 0 0 0,-1 0 0 0 0,0 0 0 0 0,-1 0 0 0 0,1 0 0 0 0,-1 0 0 0 0,1 1 0 0 0,-1-1 0 0 0,0 1 0 0 0,-1 0 0 0 0,1 0 0 0 0,0 0-1 0 0,-1 0 1 0 0,0 1 0 0 0,1-1 0 0 0,-1 1 0 0 0,0 0 0 0 0,0 0 0 0 0,-1 1 0 0 0,1-1 0 0 0,0 1 0 0 0,-1 0 0 0 0,1 0 0 0 0,0 0 0 0 0,-1 0 0 0 0,-2 1 14 0 0,-2 0-157 0 0,0 0 0 0 0,1 1 0 0 0,-1 0 0 0 0,1 1 0 0 0,-1 0 0 0 0,1 0 1 0 0,0 1-1 0 0,0 0 0 0 0,0 0 0 0 0,0 1 0 0 0,0 0 0 0 0,1 0 0 0 0,0 1 0 0 0,0 0 1 0 0,-6 5 156 0 0,-24 23-3195 0 0,7 2-3317 0 0,21-22-5000 0 0</inkml:trace>
  <inkml:trace contextRef="#ctx0" brushRef="#br0" timeOffset="549.882">512 131 7466 0 0,'0'0'2129'0'0,"0"0"-175"0"0,0 0-16 0 0,0 0-75 0 0,0 0-220 0 0,0 0-328 0 0,0 0-315 0 0,0 0-208 0 0,0 0-144 0 0,0 0-102 0 0,0 0-87 0 0,0 0-75 0 0,0 27-66 0 0,0 83-29 0 0,0-107-265 0 0,-1-1 1 0 0,1 0 0 0 0,-1 0 0 0 0,1 0 0 0 0,0 1 0 0 0,0-1 0 0 0,0 0 0 0 0,1 0 0 0 0,-1 1 0 0 0,0-1 0 0 0,1 0 0 0 0,-1 0 0 0 0,1 0 0 0 0,0 0-1 0 0,0 0 1 0 0,0 0 0 0 0,0 0 0 0 0,0 0 0 0 0,0 0 0 0 0,0 0 0 0 0,1 0 0 0 0,-1-1 0 0 0,1 1 0 0 0,-1-1 0 0 0,1 1 0 0 0,0-1 0 0 0,0 1 0 0 0,0-1-25 0 0,7 5 211 0 0,-1-1-84 0 0,0-1 0 0 0,0 0 1 0 0,1 0-1 0 0,0-1 0 0 0,-1 0 0 0 0,1-1 0 0 0,0 0 1 0 0,0 0-1 0 0,0-1 0 0 0,1 0 0 0 0,-1 0 0 0 0,0-1 0 0 0,0-1 1 0 0,1 1-1 0 0,-1-1 0 0 0,0-1 0 0 0,0 0 0 0 0,0 0 1 0 0,0-1-1 0 0,-1 0 0 0 0,1-1 0 0 0,-1 1 0 0 0,0-2 0 0 0,0 1 1 0 0,0-1-1 0 0,0 0 0 0 0,-1-1 0 0 0,0 0 0 0 0,0 0 1 0 0,1-2-128 0 0,0 2 42 0 0,0-1 1 0 0,-1-1 0 0 0,0 1-1 0 0,0-1 1 0 0,-1-1 0 0 0,1 1-1 0 0,-2-1 1 0 0,1 0 0 0 0,-2 0-1 0 0,1-1 1 0 0,-1 1 0 0 0,3-11-43 0 0,-7 27-15 0 0,1-1 0 0 0,0 1 0 0 0,0 0 0 0 0,1-1 0 0 0,0 1 0 0 0,0-1 0 0 0,0 0 1 0 0,1 0-1 0 0,0 0 0 0 0,0 0 0 0 0,1 0 0 0 0,-1 0 0 0 0,1-1 0 0 0,1 0 0 0 0,-1 0 0 0 0,1 0 1 0 0,-1 0-1 0 0,1-1 0 0 0,1 0 0 0 0,-1 0 0 0 0,1 0 0 0 0,-1 0 0 0 0,1-1 0 0 0,0 0 0 0 0,0 0 1 0 0,1-1-1 0 0,-1 0 0 0 0,1 0 0 0 0,-1 0 0 0 0,1-1 0 0 0,-1 0 0 0 0,1 0 0 0 0,0-1 1 0 0,-1 0-1 0 0,1 0 0 0 0,0 0 0 0 0,2-1 15 0 0,4 0 45 0 0,-1 1 0 0 0,1-2 0 0 0,-1 0 0 0 0,0 0 0 0 0,0-1 0 0 0,0-1 0 0 0,0 0 0 0 0,0 0 0 0 0,-1-1-1 0 0,1-1 1 0 0,-1 0 0 0 0,-1 0 0 0 0,1-1 0 0 0,2-4-45 0 0,3-2 147 0 0,0-1-1 0 0,-1-1 0 0 0,-1 0 1 0 0,-1-1-1 0 0,0-1 0 0 0,-1 0 1 0 0,-1-1-1 0 0,0 0 0 0 0,-1 0 1 0 0,-1-1-1 0 0,1-7-146 0 0,-7-28 655 0 0,-35 61-2690 0 0,20 4 622 0 0,1 0-4723 0 0,6-6-6074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94 0 0 0,'0'0'1164'0'0,"0"0"-84"0"0,0 0 146 0 0,0 0 382 0 0,0 0 564 0 0,0 0 341 0 0,0 0-92 0 0,0 0-419 0 0,0 0-673 0 0,0 0-522 0 0,0 0-260 0 0,-2-5-70 0 0,-11-13 1883 0 0,-40 165 1451 0 0,-83 318-2005 0 0,63-165-1565 0 0,59-253-233 0 0,14-47-23 0 0,0 0-2 0 0,0 0-6 0 0,0 0-5 0 0,0 0-22 0 0,0 0-40 0 0,0-27-2255 0 0,21-78-5152 0 0,-9 65-868 0 0,-8 23 1223 0 0</inkml:trace>
  <inkml:trace contextRef="#ctx0" brushRef="#br0" timeOffset="516.564">235 121 2673 0 0,'0'0'2363'0'0,"0"0"-79"0"0,0 0-137 0 0,0 0-146 0 0,0 0-201 0 0,0 0-305 0 0,0 0-333 0 0,0 0-317 0 0,0 0-247 0 0,0 0-170 0 0,0 0-101 0 0,0 0-57 0 0,-9-3 888 0 0,46 72 1588 0 0,65 204-572 0 0,-89-231-2085 0 0,2 0 0 0 0,1 0 1 0 0,2-2-1 0 0,2 0 0 0 0,2-2 1 0 0,19 26-90 0 0,-24-44 54 0 0,-10-34 2770 0 0,0-28-2759 0 0,-5 28 134 0 0,55-291-18 0 0,-50 256-166 0 0,26-301-223 0 0,-37 336-613 0 0,0 20-2318 0 0,2 15-4034 0 0,2-16-4374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359 735 0 0 0,'0'0'902'0'0,"0"0"448"0"0,0 0 334 0 0,0 0 279 0 0,0 0 92 0 0,0 0-147 0 0,0 0-230 0 0,0 0-282 0 0,0 0-181 0 0,0 0-116 0 0,7-9-66 0 0,27-32 844 0 0,-34 41-1032 0 0,-8-15 2273 0 0,-2 11-2924 0 0,0 1-1 0 0,0 0 1 0 0,0 0-1 0 0,-1 1 1 0 0,1 0-1 0 0,-1 1 1 0 0,1 0-1 0 0,-1 1 1 0 0,0 0-1 0 0,1 1 1 0 0,-9 1-194 0 0,5 2 63 0 0,0 1 1 0 0,1-1-1 0 0,0 2 1 0 0,-1 0-1 0 0,2 1 1 0 0,-1 0-1 0 0,1 1 1 0 0,0 0-1 0 0,1 1 1 0 0,-8 8-64 0 0,8-7 4 0 0,1 0 1 0 0,1 0 0 0 0,0 1-1 0 0,0 1 1 0 0,1 0-1 0 0,1 0 1 0 0,0 0 0 0 0,0 1-1 0 0,1 0 1 0 0,1 0-1 0 0,0 1 1 0 0,1 0 0 0 0,-2 11-5 0 0,4-18 6 0 0,0 1 1 0 0,1 0-1 0 0,-1 0 1 0 0,1-1-1 0 0,1 1 1 0 0,0 0-1 0 0,0 0 1 0 0,0 0-1 0 0,1 0 1 0 0,0 0-1 0 0,1-1 1 0 0,-1 1-1 0 0,2 0 1 0 0,-1-1-1 0 0,1 0 1 0 0,0 1-1 0 0,0-1 1 0 0,1 0-1 0 0,0 0 1 0 0,0-1-1 0 0,1 1 1 0 0,0-1-1 0 0,0 0 1 0 0,1-1-1 0 0,-1 1 1 0 0,1-1-1 0 0,0 0 1 0 0,1 0-1 0 0,-1-1 1 0 0,1 0-1 0 0,7 4-6 0 0,0-5 90 0 0,1-1 1 0 0,0 0-1 0 0,0-1 1 0 0,0-1-1 0 0,0 0 1 0 0,0-1-1 0 0,0-1 0 0 0,0 0 1 0 0,0-1-1 0 0,-1-1 1 0 0,1 0-1 0 0,-1-1 1 0 0,0 0-1 0 0,0-1 0 0 0,-1-1 1 0 0,0 0-1 0 0,11-8-90 0 0,6-5 148 0 0,-1-2-1 0 0,-1-1 1 0 0,-1-1-1 0 0,-1-2 0 0 0,-1 0 1 0 0,19-27-148 0 0,-20 20 74 0 0,0-1-1 0 0,-2-2 1 0 0,-2 0 0 0 0,-1-1-1 0 0,-2 0 1 0 0,-2-2 0 0 0,-1 0-1 0 0,-2-1 1 0 0,0-9-74 0 0,-6 22 11 0 0,-1 0 0 0 0,-2 1 0 0 0,0-2 0 0 0,-2 1 0 0 0,-1 0 0 0 0,-1 0 0 0 0,-2 0-1 0 0,0 0 1 0 0,-2 0 0 0 0,-1 0 0 0 0,-1 1 0 0 0,-1 0 0 0 0,-1 1 0 0 0,-7-13-11 0 0,14 33-6 0 0,0-1 0 0 0,-1 1 0 0 0,1-1 0 0 0,-1 1 0 0 0,0 0-1 0 0,-1 0 1 0 0,1 0 0 0 0,-1 0 0 0 0,0 1 0 0 0,0 0 0 0 0,0-1 0 0 0,-1 2 0 0 0,0-1-1 0 0,1 0 1 0 0,-1 1 0 0 0,0 0 0 0 0,-1 0 0 0 0,1 0 0 0 0,-1 1 0 0 0,1 0 0 0 0,-1 0 0 0 0,0 0-1 0 0,1 1 1 0 0,-1-1 0 0 0,0 2 0 0 0,0-1 0 0 0,0 1 0 0 0,0-1 0 0 0,0 1 0 0 0,0 1 0 0 0,0 0-1 0 0,0-1 1 0 0,0 2 0 0 0,0-1 0 0 0,1 1 0 0 0,-2 0 6 0 0,-7 10-17 0 0,1 0-1 0 0,0 0 1 0 0,1 2-1 0 0,0-1 1 0 0,1 2-1 0 0,1-1 1 0 0,0 1-1 0 0,1 1 1 0 0,0 0-1 0 0,2 0 1 0 0,0 1-1 0 0,0 0 1 0 0,2 0-1 0 0,0 0 1 0 0,1 1-1 0 0,1 0 1 0 0,0 2 17 0 0,-2 9 2 0 0,1-1 0 0 0,1 1-1 0 0,2-1 1 0 0,0 1 0 0 0,2 0 0 0 0,1-1 0 0 0,2 1 0 0 0,0-1 0 0 0,2 0 0 0 0,2 0 0 0 0,0 0 0 0 0,1-1 0 0 0,5 5-2 0 0,114 207 153 0 0,-117-221-131 0 0,1 0 0 0 0,0 0-1 0 0,2-1 1 0 0,0-1 0 0 0,1 0 0 0 0,0-1-1 0 0,4 1-21 0 0,-5-7 38 0 0,-14-9-2 0 0,2-14-2190 0 0,1-2-7815 0 0,-2 15-1868 0 0</inkml:trace>
  <inkml:trace contextRef="#ctx0" brushRef="#br0" timeOffset="4351.736">724 1108 1944 0 0,'0'0'1654'0'0,"0"0"-528"0"0,0 0-254 0 0,0 0 55 0 0,0 0 92 0 0,0 0 9 0 0,0 0-131 0 0,0 0-204 0 0,0 0-163 0 0,0 0-88 0 0,0 0-4 0 0,21 8 3802 0 0,22-14 710 0 0,12-26-2966 0 0,63-72-149 0 0,-103 87-1686 0 0,3 1-46 0 0,-1 0 0 0 0,0-1 0 0 0,-2-1 0 0 0,0 0 0 0 0,-1-1 0 0 0,-1-1 0 0 0,0 0 0 0 0,-2-1 0 0 0,-1 0 0 0 0,0-1 0 0 0,-1 0 0 0 0,-2 0 0 0 0,0-1 0 0 0,-1 0 0 0 0,-2 0 0 0 0,1-5-103 0 0,-7 27 9 0 0,1-1-1 0 0,0 1 0 0 0,-1-1 0 0 0,1 1 1 0 0,0 0-1 0 0,-1 0 0 0 0,0-1 0 0 0,1 1 1 0 0,-1 0-1 0 0,0 1 0 0 0,0-1 0 0 0,1 0 1 0 0,-1 0-1 0 0,0 1 0 0 0,0-1 0 0 0,0 1 1 0 0,0 0-1 0 0,0-1 0 0 0,0 1 0 0 0,0 0 1 0 0,0 0-1 0 0,0 0 0 0 0,1 0 0 0 0,-1 1 1 0 0,0-1-1 0 0,0 0 0 0 0,-1 1-8 0 0,-2-1-40 0 0,-3 2 16 0 0,0 0 1 0 0,0 1-1 0 0,0-1 0 0 0,0 2 1 0 0,1-1-1 0 0,-1 1 1 0 0,1 0-1 0 0,0 1 0 0 0,0-1 1 0 0,0 2-1 0 0,1-1 0 0 0,-1 1 1 0 0,2 0-1 0 0,-1 0 0 0 0,-3 5 24 0 0,1-4-41 0 0,8-6 35 0 0,-1 0-1 0 0,0 0 1 0 0,1-1-1 0 0,0 1 1 0 0,-1 0-1 0 0,1 0 1 0 0,-1-1 0 0 0,1 1-1 0 0,0 0 1 0 0,0 0-1 0 0,-1 0 1 0 0,1 0 0 0 0,0 0-1 0 0,0 0 1 0 0,0-1-1 0 0,0 1 1 0 0,0 0 0 0 0,0 0-1 0 0,0 0 1 0 0,0 0-1 0 0,0 0 1 0 0,1 0 0 0 0,-1 0-1 0 0,0-1 1 0 0,0 1-1 0 0,1 0 1 0 0,-1 0 0 0 0,1 0-1 0 0,-1-1 1 0 0,1 1-1 0 0,-1 0 1 0 0,1-1 0 0 0,-1 1-1 0 0,1 0 1 0 0,0-1-1 0 0,-1 1 1 0 0,1 0 0 0 0,0-1-1 0 0,-1 1 1 0 0,1-1-1 0 0,0 0 1 0 0,0 1 0 0 0,0-1-1 0 0,-1 1 1 0 0,1-1-1 0 0,0 0 1 0 0,0 0 0 0 0,0 0-1 0 0,0 1 7 0 0,45 15 122 0 0,13-9 72 0 0,37 14-37 0 0,-94-19-144 0 0,1 0 0 0 0,0 0 0 0 0,-1 0 0 0 0,1 0 0 0 0,-1 1 1 0 0,0-1-1 0 0,0 1 0 0 0,0 0 0 0 0,0-1 0 0 0,0 1 0 0 0,-1 0 1 0 0,1 0-1 0 0,-1 0 0 0 0,0 1 0 0 0,0-1 0 0 0,0 0 0 0 0,0 0 0 0 0,-1 0 1 0 0,1 1-1 0 0,-1-1 0 0 0,0 0 0 0 0,0 1 0 0 0,0-1 0 0 0,0 0 1 0 0,0 1-1 0 0,-1-1 0 0 0,1 0 0 0 0,-2 1-13 0 0,-29 91 344 0 0,19-71-276 0 0,8-18-59 0 0,1 1 1 0 0,-1-1-1 0 0,1 1 1 0 0,0 0-1 0 0,0 0 1 0 0,1 0-1 0 0,0 0 1 0 0,1 1 0 0 0,-1-1-1 0 0,1 0 1 0 0,1 1-1 0 0,-1-1 1 0 0,1 2-10 0 0,33 22 68 0 0,-28-25-94 0 0,-3-5 14 0 0,-10 19-2373 0 0,1-17 582 0 0,6-3-2053 0 0,0 0-3437 0 0,1 0-4162 0 0</inkml:trace>
  <inkml:trace contextRef="#ctx0" brushRef="#br0" timeOffset="6783.275">1743 789 712 0 0,'0'0'2982'0'0,"0"0"-643"0"0,0 0-85 0 0,0 0 208 0 0,0 0 67 0 0,0 0-293 0 0,0 0-526 0 0,0 0-485 0 0,0 0-299 0 0,0 0-119 0 0,0 0-67 0 0,0 0-8 0 0,0 0-65 0 0,-1-7-59 0 0,-1-22-15 0 0,1 28-534 0 0,0 0-1 0 0,0 0 0 0 0,0 0 0 0 0,0 0 0 0 0,0 0 0 0 0,0 0 1 0 0,0 0-1 0 0,0 0 0 0 0,0 1 0 0 0,-1-1 0 0 0,1 0 0 0 0,0 1 1 0 0,0-1-1 0 0,-1 1 0 0 0,1 0 0 0 0,0-1 0 0 0,-1 1 0 0 0,1 0 1 0 0,-1 0-1 0 0,1 0 0 0 0,0 0 0 0 0,-1 0 0 0 0,1 0 0 0 0,0 0 1 0 0,-1 0-1 0 0,1 1 0 0 0,0-1 0 0 0,-1 0 0 0 0,0 1-58 0 0,-3-1 92 0 0,-11 1-23 0 0,0 1-1 0 0,0 0 1 0 0,0 1-1 0 0,0 1 1 0 0,1 0-1 0 0,0 1 1 0 0,-1 1-1 0 0,2 0 0 0 0,-1 1 1 0 0,1 0-1 0 0,0 2 1 0 0,1-1-1 0 0,0 2 1 0 0,0 0-1 0 0,1 0 1 0 0,0 1-1 0 0,1 0 0 0 0,0 1 1 0 0,1 1-1 0 0,0 0 1 0 0,1 0-1 0 0,0 1 1 0 0,1 0-1 0 0,1 0 1 0 0,1 1-1 0 0,0 0 0 0 0,0 0 1 0 0,1 0-1 0 0,1 1 1 0 0,1-1-1 0 0,-1 13-68 0 0,4-25 0 0 0,0 0-1 0 0,0 0 1 0 0,0 0-1 0 0,0 0 1 0 0,1 0-1 0 0,-1 0 1 0 0,1-1-1 0 0,0 1 1 0 0,0 0-1 0 0,0 0 1 0 0,0-1-1 0 0,1 1 1 0 0,-1 0 0 0 0,1-1-1 0 0,-1 1 1 0 0,1-1-1 0 0,0 0 1 0 0,0 1-1 0 0,0-1 1 0 0,0 0-1 0 0,0 0 1 0 0,1-1-1 0 0,-1 1 1 0 0,1 0-1 0 0,-1-1 1 0 0,1 1-1 0 0,-1-1 1 0 0,1 0-1 0 0,0 0 1 0 0,0 0-1 0 0,-1 0 1 0 0,1 0 0 0 0,0-1-1 0 0,0 1 1 0 0,0-1-1 0 0,0 0 1 0 0,1 0 0 0 0,5 0 43 0 0,0 0 1 0 0,0 0 0 0 0,0-1 0 0 0,0-1 0 0 0,0 1-1 0 0,-1-1 1 0 0,1-1 0 0 0,-1 0 0 0 0,1 0 0 0 0,-1 0-1 0 0,0-1 1 0 0,0-1-44 0 0,18-13 112 0 0,-1-1 0 0 0,-1-1-1 0 0,-1-1 1 0 0,-1-1-1 0 0,-1-1 1 0 0,-1 0 0 0 0,-1-2-1 0 0,-1-1 1 0 0,-1 0 0 0 0,11-24-112 0 0,-2-4 180 0 0,-25 54-151 0 0,-1 0 7 0 0,0 0-4 0 0,0 0-5 0 0,0 0 3 0 0,0 0 0 0 0,0 0-8 0 0,0 0 12 0 0,0 3-13 0 0,0-2-32 0 0,-3 23 187 0 0,-29 190-233 0 0,32-200 62 0 0,-1-12-11 0 0,1 0 0 0 0,-1 0 0 0 0,1-1 0 0 0,0 1 0 0 0,-1 0 0 0 0,1 0 0 0 0,0 0 0 0 0,1-1 0 0 0,-1 1 0 0 0,0 0 0 0 0,0 0 0 0 0,1-1 0 0 0,-1 1 0 0 0,1 0 0 0 0,-1 0 0 0 0,1-1 0 0 0,0 1 0 0 0,0-1 0 0 0,-1 1 0 0 0,1 0 0 0 0,0-1 0 0 0,1 0 0 0 0,-1 1 0 0 0,0-1 0 0 0,0 0 0 0 0,1 1 0 0 0,-1-1 0 0 0,0 0 0 0 0,2 1 6 0 0,3-1 2 0 0,-1 1 0 0 0,1-1 1 0 0,0 0-1 0 0,0 0 1 0 0,0-1-1 0 0,0 0 0 0 0,0 0 1 0 0,-1 0-1 0 0,1-1 1 0 0,0 0-1 0 0,0 0 0 0 0,0 0 1 0 0,-1-1-1 0 0,1 0 1 0 0,-1 0-1 0 0,1 0 0 0 0,-1-1 1 0 0,0 1-1 0 0,0-1 1 0 0,0-1-1 0 0,0 1 0 0 0,0-1 1 0 0,-1 0-1 0 0,4-3-2 0 0,93-112 167 0 0,-90 102-83 0 0,-1 0 0 0 0,-1 0 1 0 0,0-1-1 0 0,-1 0 1 0 0,-1-1-1 0 0,-1 0 0 0 0,4-19-84 0 0,-10 39-21 0 0,0-1 13 0 0,0 0-20 0 0,0 0 35 0 0,0 1 9 0 0,0 1-26 0 0,0-1-10 0 0,-18 115-4 0 0,19 29-76 0 0,0-141 99 0 0,0-1-1 0 0,0 0 0 0 0,1 0 0 0 0,-1 0 0 0 0,1 0 1 0 0,0-1-1 0 0,0 1 0 0 0,0 0 0 0 0,0-1 0 0 0,0 1 1 0 0,1-1-1 0 0,-1 0 0 0 0,1 1 0 0 0,-1-1 0 0 0,1-1 0 0 0,0 1 1 0 0,0 0-1 0 0,0-1 0 0 0,0 1 0 0 0,0-1 0 0 0,0 0 1 0 0,1 0-1 0 0,-1 0 0 0 0,0 0 0 0 0,0-1 0 0 0,1 1 1 0 0,-1-1-1 0 0,1 0 2 0 0,3-2 18 0 0,0 0 1 0 0,0 0 0 0 0,0-1-1 0 0,0 0 1 0 0,0 0-1 0 0,-1-1 1 0 0,1 0 0 0 0,-1 0-1 0 0,0 0 1 0 0,0-1-1 0 0,-1 0 1 0 0,1 0 0 0 0,-1 0-1 0 0,0-1 1 0 0,0 0-1 0 0,-1 0 1 0 0,0 0 0 0 0,0 0-1 0 0,0-1-18 0 0,25-29 72 0 0,-23 30-40 0 0,-1 0 0 0 0,1-1 0 0 0,-1 0 0 0 0,0 0 0 0 0,-1 0 0 0 0,1 0 0 0 0,-2-1 0 0 0,1 0 0 0 0,-1 0 0 0 0,0 0 0 0 0,0 0-1 0 0,-1 0 1 0 0,0 0 0 0 0,-1-1 0 0 0,0 1 0 0 0,0-1 0 0 0,-1 1 0 0 0,0-1 0 0 0,0 1 0 0 0,-2-3-32 0 0,-17 68-283 0 0,13-18 282 0 0,-3 111-147 0 0,12-146 140 0 0,-1-1-1 0 0,1 1 1 0 0,0-1-1 0 0,0 0 1 0 0,0 0 0 0 0,0 0-1 0 0,0 0 1 0 0,1 0 0 0 0,-1-1-1 0 0,1 0 1 0 0,0 1 0 0 0,-1-1-1 0 0,1-1 1 0 0,0 1-1 0 0,0 0 1 0 0,1-1 0 0 0,-1 0-1 0 0,0 0 1 0 0,0 0 0 0 0,1-1-1 0 0,-1 1 1 0 0,0-1 0 0 0,1 0-1 0 0,-1 0 1 0 0,0-1-1 0 0,1 1 9 0 0,80-23 51 0 0,-79 20-33 0 0,-1 0 0 0 0,1 0 0 0 0,0-1 0 0 0,-1 0-1 0 0,0 0 1 0 0,0 0 0 0 0,0-1 0 0 0,0 0 0 0 0,-1 0 0 0 0,0 0-1 0 0,0 0 1 0 0,0-1 0 0 0,-1 1 0 0 0,1-1 0 0 0,-2 0 0 0 0,1 0 0 0 0,0 0-1 0 0,-1 0 1 0 0,0-1 0 0 0,-1 1 0 0 0,1-1-18 0 0,12-82 208 0 0,-9 12-48 0 0,1 45 27 0 0,-3 5 63 0 0,-2 27-256 0 0,-1 0 10 0 0,0 0 1 0 0,0 0-5 0 0,0 0 12 0 0,0 0-20 0 0,0 0 1 0 0,0 0 22 0 0,0 0 32 0 0,0 0-29 0 0,0 0-32 0 0,0 0-30 0 0,0 0-26 0 0,0 0 38 0 0,0 1 24 0 0,0 2 10 0 0,-7 0-2549 0 0,2-9-4462 0 0,5 5-3227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47 4449 0 0,'0'0'1707'0'0,"0"0"-215"0"0,0 0-163 0 0,0 0 47 0 0,0 0 99 0 0,0 0 3 0 0,0 0-6 0 0,0 0-132 0 0,0 0-224 0 0,0 0-266 0 0,0 0-198 0 0,-12-8-121 0 0,-35-23-58 0 0,-16 24 1146 0 0,50 7-1448 0 0,1 1 0 0 0,-1 1 0 0 0,0 0 0 0 0,0 0 0 0 0,1 1 0 0 0,-1 1 0 0 0,1 0 1 0 0,0 1-1 0 0,0 0 0 0 0,1 1 0 0 0,0 0 0 0 0,-10 8-171 0 0,11-8 64 0 0,0 0 0 0 0,0 1 1 0 0,1 1-1 0 0,0-1 0 0 0,1 2 1 0 0,0-1-1 0 0,0 1 0 0 0,1 0 1 0 0,0 1-1 0 0,0-1 0 0 0,1 1 1 0 0,1 1-1 0 0,-4 7-64 0 0,2-4 18 0 0,1 1 1 0 0,1 0 0 0 0,0 0-1 0 0,2 1 1 0 0,-1-1-1 0 0,2 1 1 0 0,0 0-1 0 0,0 0 1 0 0,2 0-1 0 0,0 0 1 0 0,1 0 0 0 0,2 13-19 0 0,-1-24 25 0 0,-1-1 1 0 0,1 1-1 0 0,0-1 1 0 0,0 0-1 0 0,0 0 1 0 0,0 1-1 0 0,1-2 1 0 0,0 1-1 0 0,0 0 1 0 0,0 0-1 0 0,0-1 1 0 0,0 1-1 0 0,1-1 1 0 0,0 0-1 0 0,-1 0 1 0 0,1-1-1 0 0,0 1 1 0 0,1-1-1 0 0,-1 0 1 0 0,0 0-1 0 0,1 0 1 0 0,-1 0-1 0 0,1-1 1 0 0,-1 0-1 0 0,1 0 1 0 0,0 0-1 0 0,-1-1 1 0 0,4 1-26 0 0,4 0 138 0 0,1-1 0 0 0,-1 0 0 0 0,1 0-1 0 0,-1-1 1 0 0,0-1 0 0 0,1 0 0 0 0,-1-1 0 0 0,0 0 0 0 0,0-1 0 0 0,6-3-138 0 0,14-9 142 0 0,-1-2-1 0 0,-1-1 0 0 0,-1-2 1 0 0,-1 0-1 0 0,0-2 1 0 0,-2-1-1 0 0,-1-1 0 0 0,-1-2 1 0 0,9-12-142 0 0,48-76 641 0 0,-80 114-508 0 0,-1 1-7 0 0,0 0-24 0 0,0 0-9 0 0,0 0-44 0 0,0 20-292 0 0,2-9 244 0 0,0 0-1 0 0,0 0 1 0 0,1-1-1 0 0,0 1 1 0 0,1-1 0 0 0,0 0-1 0 0,1 0 1 0 0,0 0-1 0 0,0-1 1 0 0,1 1-1 0 0,1-1 1 0 0,-1-1 0 0 0,1 1-1 0 0,1-1 1 0 0,0 0-1 0 0,0-1 1 0 0,0 0-1 0 0,1 0 1 0 0,0-1 0 0 0,0 0-1 0 0,1-1 1 0 0,-1 0-1 0 0,1 0 1 0 0,1-1-1 0 0,-1 0 1 0 0,0-1 0 0 0,1 0-1 0 0,9 1 0 0 0,43 1-327 0 0,-41-16-3715 0 0,-19 7-1211 0 0,-1 0-6894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13 6801 0 0,'0'0'4896'0'0,"0"0"-2358"0"0,0 0-912 0 0,0 0-173 0 0,0 0-47 0 0,0 0-124 0 0,0 0-219 0 0,0 0-197 0 0,0 0-231 0 0,0 0-216 0 0,0 0-132 0 0,0 0-81 0 0,0 0-40 0 0,-16 9-21 0 0,-50 30-30 0 0,60-35-99 0 0,1 1 1 0 0,-1-1 0 0 0,0 1-1 0 0,1 0 1 0 0,0 0-1 0 0,0 1 1 0 0,1 0-1 0 0,0-1 1 0 0,0 2 0 0 0,0-1-1 0 0,0 0 1 0 0,1 1-1 0 0,-1 4-16 0 0,-7 10 31 0 0,6-10-25 0 0,-1 1-1 0 0,1-1 0 0 0,1 2 0 0 0,0-1 1 0 0,1 0-1 0 0,1 1 0 0 0,0-1 0 0 0,0 1 1 0 0,1 0-1 0 0,1-1 0 0 0,0 1 0 0 0,0 0 1 0 0,2 4-6 0 0,1-12 66 0 0,-1 1 0 0 0,1-1 0 0 0,0 0 0 0 0,0 0 0 0 0,1 0 0 0 0,0-1 0 0 0,0 1 0 0 0,0-1 0 0 0,0 0 1 0 0,0 0-1 0 0,1 0 0 0 0,0-1 0 0 0,0 1 0 0 0,0-1 0 0 0,0 0 0 0 0,0-1 0 0 0,1 1 0 0 0,-1-1 0 0 0,1 0 1 0 0,0-1-1 0 0,-1 1 0 0 0,1-1 0 0 0,0 0 0 0 0,0-1 0 0 0,0 1 0 0 0,0-1 0 0 0,0 0 0 0 0,0 0 1 0 0,0-1-1 0 0,0 0 0 0 0,-1 0 0 0 0,1-1 0 0 0,0 1 0 0 0,0-1 0 0 0,-1 0 0 0 0,0-1 0 0 0,1 0-66 0 0,5-3 104 0 0,-1-1-1 0 0,0-1 1 0 0,0 0 0 0 0,-1 0-1 0 0,0-1 1 0 0,-1 0-1 0 0,1-1 1 0 0,-2 1-1 0 0,0-2 1 0 0,0 1 0 0 0,0-1-1 0 0,-2 0 1 0 0,1 0-1 0 0,-1-1 1 0 0,-1 1-1 0 0,0-1 1 0 0,-1 0-1 0 0,0 0 1 0 0,-1-1 0 0 0,0 1-1 0 0,-1-1 1 0 0,0 1-1 0 0,-1-5-103 0 0,1 12-17 0 0,0-1 0 0 0,-1 0 0 0 0,0 0 0 0 0,1 1 0 0 0,-2-1 0 0 0,1 0 0 0 0,-1 1 0 0 0,0-1-1 0 0,0 0 1 0 0,0 1 0 0 0,-1-1 0 0 0,0 1 0 0 0,0-1 0 0 0,0 1 0 0 0,-1 0 0 0 0,0 0 0 0 0,0 0 0 0 0,0 0 0 0 0,0 1-1 0 0,-1-1 1 0 0,0 1 0 0 0,0 0 0 0 0,0 0 0 0 0,0 0 0 0 0,-1 1 0 0 0,1-1 0 0 0,-1 1 0 0 0,0 0 0 0 0,0 1 0 0 0,0-1-1 0 0,-1 1 1 0 0,-1-1 17 0 0,-2 2-234 0 0,0 0-1 0 0,0 0 0 0 0,0 1 0 0 0,0 1 0 0 0,0-1 1 0 0,0 2-1 0 0,0-1 0 0 0,0 1 0 0 0,0 0 0 0 0,1 1 1 0 0,-1 0-1 0 0,-3 2 235 0 0,-23 14-3453 0 0,4 6-3523 0 0,19-13-4932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4017 0 0,'0'0'1163'0'0,"0"0"-62"0"0,0 0 541 0 0,0 0 587 0 0,0 0 244 0 0,0 0-221 0 0,0 0-549 0 0,0 0-535 0 0,0 0-308 0 0,0 0-137 0 0,0 0-59 0 0,0 0-16 0 0,0 0-4 0 0,4 10 542 0 0,-2-8 2968 0 0,14-33-1587 0 0,4-26-2084 0 0,3 1 0 0 0,3 1 0 0 0,28-45-483 0 0,-43 81 15 0 0,1 1 1 0 0,0 1-1 0 0,2 0 1 0 0,0 1-1 0 0,0 0 0 0 0,2 1 1 0 0,0 1-1 0 0,1 1 1 0 0,0 0-1 0 0,1 1 1 0 0,0 0-1 0 0,13-4-15 0 0,-10 81-543 0 0,-11-2-1054 0 0,-7-50-2147 0 0,0 0-3319 0 0,-2-5-5801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1 431 0 0 0,'0'0'1260'0'0,"0"0"449"0"0,0 0 290 0 0,0 0 4 0 0,0 0-181 0 0,0 0-175 0 0,0 0-183 0 0,0 0-136 0 0,0 0-145 0 0,0-5-132 0 0,2-15-143 0 0,-2 14-128 0 0,0 6-104 0 0,0 0-82 0 0,0 0-85 0 0,0 0-111 0 0,0 0-74 0 0,0 14 427 0 0,36 135 1234 0 0,20 124-894 0 0,-27-162-912 0 0,-20-116 2889 0 0,9-27-2720 0 0,-12 19-107 0 0,156-345 254 0 0,-82 171-439 0 0,-79 183 23 0 0,7-13-315 0 0,-5 25-724 0 0,-3 33-736 0 0,0-14-6424 0 0,0-18-3799 0 0</inkml:trace>
  <inkml:trace contextRef="#ctx0" brushRef="#br0" timeOffset="1559.196">552 732 440 0 0,'0'0'2226'0'0,"0"0"-182"0"0,0 0-21 0 0,0 0 10 0 0,0 0-57 0 0,0 0-94 0 0,0 0-200 0 0,0 0-279 0 0,33-9-271 0 0,101-28-211 0 0,-60 7 732 0 0,-64 21-1324 0 0,-6 6-181 0 0,0 0 1 0 0,-1 0-1 0 0,0 0 0 0 0,0-1 0 0 0,0 1 1 0 0,0-1-1 0 0,0 0 0 0 0,-1 0 1 0 0,0 0-1 0 0,0 0 0 0 0,0 0 0 0 0,0-1 1 0 0,-1 1-1 0 0,1-1 0 0 0,-1 1 0 0 0,0-1 1 0 0,0 1-1 0 0,-1-1 0 0 0,0 1 0 0 0,1-1 1 0 0,-1 0-1 0 0,-1 1 0 0 0,1-1 0 0 0,-1-1-148 0 0,-3 1 4 0 0,1 0 0 0 0,-1 1 0 0 0,0-1 0 0 0,0 1 0 0 0,-1 0 0 0 0,1 0 0 0 0,-1 0 0 0 0,0 1 0 0 0,0 0 0 0 0,0 0 0 0 0,-1 0 0 0 0,1 1-1 0 0,-1-1 1 0 0,1 1 0 0 0,-1 0 0 0 0,0 1 0 0 0,0 0 0 0 0,1-1 0 0 0,-1 2 0 0 0,-5-1-4 0 0,1-2-14 0 0,-1 0 1 0 0,0 1-1 0 0,-1 1 1 0 0,1 0-1 0 0,0 0 0 0 0,0 1 1 0 0,0 1-1 0 0,-1 0 1 0 0,1 0-1 0 0,0 1 0 0 0,0 0 1 0 0,0 1-1 0 0,1 0 1 0 0,-1 1-1 0 0,1 1 0 0 0,-1-1 1 0 0,1 1-1 0 0,1 1 1 0 0,-1 0-1 0 0,1 0 0 0 0,0 1 1 0 0,0 0-1 0 0,1 1 1 0 0,0 0-1 0 0,-4 6 14 0 0,8-7 3 0 0,1 1 1 0 0,0 0-1 0 0,1 0 1 0 0,0 0-1 0 0,0 0 0 0 0,0 1 1 0 0,1-1-1 0 0,1 0 1 0 0,-1 1-1 0 0,1-1 0 0 0,1 1 1 0 0,0-1-1 0 0,0 0 1 0 0,0 1-1 0 0,1-1 1 0 0,0 0-1 0 0,1 0 0 0 0,0 0 1 0 0,0 0-1 0 0,1-1 1 0 0,0 1-1 0 0,0-1 0 0 0,1 0 1 0 0,-1 0-1 0 0,6 4-3 0 0,5 5 148 0 0,0-1 0 0 0,2-1 0 0 0,0-1-1 0 0,0 0 1 0 0,2-1 0 0 0,-1-1 0 0 0,1 0-1 0 0,1-2 1 0 0,0 0 0 0 0,0-1 0 0 0,1-1-1 0 0,-1-1 1 0 0,2-1 0 0 0,-1-1 0 0 0,0-1 0 0 0,1-1-1 0 0,0 0 1 0 0,-1-2 0 0 0,1-1 0 0 0,3-1-148 0 0,-7-1 132 0 0,-1-1 0 0 0,1-1 0 0 0,-1-1 0 0 0,-1 0 0 0 0,1-1 0 0 0,-1-1 0 0 0,0-1 0 0 0,-1 0 0 0 0,0-1 0 0 0,0 0 0 0 0,-1-2 0 0 0,0 1 0 0 0,-1-2 0 0 0,-1 0 1 0 0,0 0-1 0 0,1-3-132 0 0,35-31 87 0 0,51-31-22 0 0,-49 55-54 0 0,-12 14 6 0 0,-3 2 19 0 0,-35 7-33 0 0,0 0 5 0 0,0 0-4 0 0,0 0-11 0 0,0 0 14 0 0,0 0 0 0 0,0 0 30 0 0,0 0-18 0 0,0 0 1 0 0,0 0-8 0 0,0 0-23 0 0,1 0-6 0 0,0 0-3 0 0,-1 0 9 0 0,12-7 54 0 0,12-5 43 0 0,-23 12-88 0 0,-1 0-25 0 0,1 0 36 0 0,0 0 3 0 0,-1 0 6 0 0,0 0 15 0 0,0 0 15 0 0,0 0-13 0 0,0 0-7 0 0,0 0 16 0 0,0 0 18 0 0,0 0-35 0 0,0 0-8 0 0,-22 1 429 0 0,3 2-478 0 0,0 1 0 0 0,0 1-1 0 0,0 1 1 0 0,1 0 0 0 0,0 1 0 0 0,1 1 0 0 0,0 1 0 0 0,0 1-1 0 0,0 0 1 0 0,1 1 0 0 0,1 1 0 0 0,0 0 0 0 0,-6 7 30 0 0,12 61-204 0 0,10-71 196 0 0,1 0 10 0 0,0-1 0 0 0,1 0 0 0 0,0 1-1 0 0,1-1 1 0 0,0 0 0 0 0,0-1 0 0 0,0 1 0 0 0,1-1 0 0 0,0 0 0 0 0,6 6-2 0 0,-2 0-3 0 0,-2-4 9 0 0,1-1 0 0 0,0 1 0 0 0,0-1 1 0 0,1-1-1 0 0,0 0 0 0 0,0 0 0 0 0,0 0 0 0 0,1-1 0 0 0,0-1 1 0 0,0 0-1 0 0,1 0 0 0 0,0-1 0 0 0,-1 0 0 0 0,1-1 0 0 0,1 0 1 0 0,-1-1-1 0 0,0 0 0 0 0,1 0 0 0 0,-1-2 0 0 0,0 1 1 0 0,1-1-1 0 0,-1-1 0 0 0,1 0 0 0 0,-1-1 0 0 0,0 0 0 0 0,1-1 1 0 0,-1 0-1 0 0,0-1 0 0 0,-1 0 0 0 0,2-1-6 0 0,27-17 44 0 0,0-3 0 0 0,-2 0 0 0 0,-1-3 0 0 0,-1-1 0 0 0,-1-2 0 0 0,-2-1-1 0 0,-1-1 1 0 0,-2-2 0 0 0,-1-1 0 0 0,-1-1 0 0 0,7-18-44 0 0,-11 25 11 0 0,-1 0 1 0 0,-2-2-1 0 0,-1-1 0 0 0,-2 0 1 0 0,-1-1-1 0 0,-2-1 0 0 0,-1-1 1 0 0,-2 0-1 0 0,-1 0 0 0 0,-2-1 1 0 0,-1 0-1 0 0,-2 0 0 0 0,-2-1 1 0 0,-1-17-12 0 0,-3 51 16 0 0,1 0 0 0 0,-1 0 0 0 0,0 0 0 0 0,0 1 0 0 0,0-1 1 0 0,0 0-1 0 0,-1 0 0 0 0,1 1 0 0 0,-1-1 0 0 0,0 1 1 0 0,0 0-1 0 0,-1-1 0 0 0,1 1 0 0 0,0 0 0 0 0,-1 0 0 0 0,-2-2-16 0 0,-6 36-480 0 0,5 14 500 0 0,1 0 0 0 0,2 0 0 0 0,2 0 0 0 0,4 22-20 0 0,-2 16 22 0 0,21 276 76 0 0,32-147-72 0 0,-54-208-3 0 0,8 22-212 0 0,-7-44-863 0 0,-12-60-3331 0 0,4 54 245 0 0,-2 0-3398 0 0,5 15-3969 0 0</inkml:trace>
  <inkml:trace contextRef="#ctx0" brushRef="#br0" timeOffset="1805.42">1660 504 7586 0 0,'0'0'1587'0'0,"0"0"-462"0"0,0 0-167 0 0,0 0 174 0 0,0 0 254 0 0,0 0 117 0 0,0 0-31 0 0,0 0-128 0 0,0 0-168 0 0,0 0-133 0 0,0 0-81 0 0,0 0-62 0 0,0 0-41 0 0,31-4-38 0 0,96-14-80 0 0,12 13 1256 0 0,166 5-1795 0 0,-280 2-1455 0 0,-14 0-1153 0 0,2-2-4691 0 0,-5 0-5052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5697 0 0,'0'0'3130'0'0,"0"0"-1139"0"0,0 0-488 0 0,0 0-25 0 0,0 0 12 0 0,0 0-90 0 0,0 0-284 0 0,0 0-384 0 0,0 0-310 0 0,0 0-217 0 0,0 0-106 0 0,0 17 441 0 0,14 406 2995 0 0,-14-370-3281 0 0,0-53-217 0 0,0 0 52 0 0,0 0 94 0 0,0 0 103 0 0,0 0 111 0 0,0 0 66 0 0,0-9 1006 0 0,1-19-1327 0 0,2 0-1 0 0,0 0 0 0 0,2 0 1 0 0,2 1-1 0 0,0-1 1 0 0,1 1-1 0 0,2 1 0 0 0,7-13-141 0 0,70-116 40 0 0,-81 147-41 0 0,-1-1 0 0 0,2 1-1 0 0,-1 0 1 0 0,1 0 0 0 0,0 1 0 0 0,0 0-1 0 0,1 0 1 0 0,0 1 0 0 0,1 0 0 0 0,-1 0-1 0 0,1 1 1 0 0,0 0 0 0 0,0 0-1 0 0,1 1 1 0 0,-1 1 0 0 0,1-1 0 0 0,0 1-1 0 0,0 1 1 0 0,0 0 0 0 0,0 1 0 0 0,9-1 1 0 0,-12 2 6 0 0,1-1 1 0 0,0 2-1 0 0,-1-1 1 0 0,1 1-1 0 0,0 0 1 0 0,-1 1-1 0 0,1-1 1 0 0,-1 2-1 0 0,0-1 1 0 0,1 1-1 0 0,-1 0 1 0 0,0 0-1 0 0,-1 1 1 0 0,1 0-1 0 0,-1 0 1 0 0,1 1-1 0 0,4 5-6 0 0,-3-1 22 0 0,-1 1 0 0 0,1-1 0 0 0,-2 2 0 0 0,0-1 0 0 0,0 1 0 0 0,-1 0 0 0 0,0 0 0 0 0,-1 1 0 0 0,0-1 0 0 0,-1 1 0 0 0,2 9-22 0 0,-4-18-321 0 0,-1-4-4497 0 0,0 0-3486 0 0,0 1-3457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1 359 12339 0 0,'0'0'2124'0'0,"0"0"-446"0"0,0 0-169 0 0,0 0-23 0 0,0 0-51 0 0,0 0-192 0 0,0 0-297 0 0,0 0-265 0 0,0 0-180 0 0,0 0-123 0 0,0 0-49 0 0,0 0-25 0 0,0 0-22 0 0,13 0 525 0 0,101-12 797 0 0,199-7-471 0 0,-166 19-1000 0 0,-147 0-117 0 0,0 0 5 0 0,0 0 8 0 0,0 0 41 0 0,0 0-9 0 0,0 0 18 0 0,0 0-14 0 0,0 0-38 0 0,0 0-10 0 0,0 0-16 0 0,0 0 6 0 0,0 0-12 0 0,0 1 15 0 0,0 1 9 0 0,0-1 9 0 0,0-1-1 0 0,0 0 7 0 0,0 0 10 0 0,0 0-25 0 0,0 0 6 0 0,-10-8 1305 0 0,-187-207-1458 0 0,193 211-107 0 0,1-1 0 0 0,-1 0-1 0 0,1 0 1 0 0,0-1 0 0 0,0 1 0 0 0,1-1 0 0 0,0 1 0 0 0,0-1-1 0 0,0 0 1 0 0,0 0 0 0 0,1 0 0 0 0,0 0 0 0 0,1 0 0 0 0,-1 0-1 0 0,1-3 236 0 0,12-3-6636 0 0,-7 8-5418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2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1824 0 0,'0'0'2446'0'0,"0"0"-296"0"0,0 0-183 0 0,0 0-28 0 0,0 0-32 0 0,0 0-112 0 0,0 0-214 0 0,0 0-260 0 0,0 0-271 0 0,0 0-199 0 0,0 0-138 0 0,20 0 1616 0 0,25 1-798 0 0,-15 0-1073 0 0,0-1 0 0 0,0-2 0 0 0,-1 0 1 0 0,1-2-1 0 0,21-6-458 0 0,-9-2 221 0 0,-2-1 0 0 0,0-2-1 0 0,0-2 1 0 0,-2-1 0 0 0,1-3-221 0 0,-34 18 48 0 0,0 1 0 0 0,-1-1 0 0 0,1 0 0 0 0,-1-1 0 0 0,1 1 0 0 0,-1-1 0 0 0,0 0 1 0 0,0 0-1 0 0,0 0 0 0 0,-1 0 0 0 0,0-1 0 0 0,0 1 0 0 0,0-1 0 0 0,0 0 0 0 0,-1 0 0 0 0,1 0 0 0 0,-1 0 0 0 0,-1-1 0 0 0,1 1 0 0 0,-1-1 0 0 0,0 1 0 0 0,0-1 0 0 0,0 1 1 0 0,-1-1-1 0 0,0 1 0 0 0,0-2-48 0 0,-1 6 8 0 0,0-1 1 0 0,-1 1-1 0 0,1-1 1 0 0,0 1-1 0 0,-1 0 1 0 0,1-1-1 0 0,-1 1 1 0 0,1 0-1 0 0,-1 0 1 0 0,0 0-1 0 0,1 0 1 0 0,-1 0-1 0 0,0 1 1 0 0,0-1-1 0 0,0 0 1 0 0,0 1-1 0 0,1 0 1 0 0,-1-1-1 0 0,0 1 1 0 0,0 0-1 0 0,0 0 1 0 0,0 0-1 0 0,0 0 1 0 0,0 0-1 0 0,0 0 1 0 0,0 1-1 0 0,0-1 0 0 0,0 1 1 0 0,1-1-1 0 0,-1 1 1 0 0,0 0-1 0 0,0 0 1 0 0,1-1-1 0 0,-1 1 1 0 0,0 1-1 0 0,1-1 1 0 0,-1 0-1 0 0,0 1-8 0 0,-9 12 2 0 0,1 0-1 0 0,0 1 1 0 0,1 0-1 0 0,0 1 1 0 0,1 0-1 0 0,1 0 0 0 0,1 1 1 0 0,0 0-1 0 0,1 0 1 0 0,1 1-1 0 0,1-1 1 0 0,0 1-1 0 0,0 10-1 0 0,-11 273 45 0 0,9-246-46 0 0,2 4 12 0 0,-3 0-1 0 0,-2 0 0 0 0,-3-1 0 0 0,-2-1 0 0 0,-3 1 0 0 0,-2-2 0 0 0,-3-1 0 0 0,-11 18-10 0 0,-63 63 15 0 0,93-132-15 0 0,-1-1 0 0 0,0 1-1 0 0,0-1 1 0 0,-1 0 0 0 0,1 0 0 0 0,-1 0-1 0 0,0 0 1 0 0,1 0 0 0 0,-1-1 0 0 0,0 0 0 0 0,0 1-1 0 0,-1-2 1 0 0,1 1 0 0 0,0 0 0 0 0,-1-1-1 0 0,1 0 1 0 0,-1 0 0 0 0,1 0 0 0 0,-1-1-1 0 0,0 1 1 0 0,1-1 0 0 0,-1 0 0 0 0,-4-1 0 0 0,-10-44-134 0 0,12-290 13 0 0,9 329 139 0 0,-1 1 0 0 0,2-1-1 0 0,-1 1 1 0 0,0 0 0 0 0,1 0 0 0 0,0 0-1 0 0,0 0 1 0 0,0 1 0 0 0,1-1 0 0 0,0 1-1 0 0,0-1 1 0 0,0 1 0 0 0,0 1 0 0 0,0-1-1 0 0,1 1 1 0 0,0-1 0 0 0,0 1 0 0 0,0 1-1 0 0,0-1 1 0 0,0 1 0 0 0,0-1 0 0 0,1 2-1 0 0,-1-1 1 0 0,1 0 0 0 0,-1 1 0 0 0,1 0-1 0 0,0 1 1 0 0,0-1 0 0 0,-1 1 0 0 0,1 0-1 0 0,1 1-17 0 0,24-8 90 0 0,231-47 897 0 0,-186 46-815 0 0,-75 8-165 0 0,-1 0-14 0 0,0 0-12 0 0,0 0-14 0 0,0 0-3 0 0,-5 0 431 0 0,0 0-3083 0 0,3 0-7220 0 0,2 0 978 0 0</inkml:trace>
  <inkml:trace contextRef="#ctx0" brushRef="#br0" timeOffset="401.199">735 714 11602 0 0,'0'0'1613'0'0,"0"0"-341"0"0,0 0 59 0 0,0 0 184 0 0,0 0 0 0 0,0 0-223 0 0,0 0-273 0 0,0 0-224 0 0,0 0-156 0 0,0 0-90 0 0,0 0-83 0 0,0 0-78 0 0,0 0-61 0 0,5 30-59 0 0,16 94-47 0 0,-14-30 769 0 0,-7-77 1631 0 0,17-165-1543 0 0,-7 124-1064 0 0,1 1-1 0 0,1 0 1 0 0,1 0 0 0 0,0 2-1 0 0,2 0 1 0 0,1 0 0 0 0,0 1 0 0 0,2 1-1 0 0,0 1 1 0 0,1 1 0 0 0,11-8-14 0 0,23 3-2446 0 0,-41 24-2287 0 0,0 1-3794 0 0,-8-2-3034 0 0</inkml:trace>
  <inkml:trace contextRef="#ctx0" brushRef="#br0" timeOffset="720.42">1280 510 10506 0 0,'0'0'2666'0'0,"0"0"-781"0"0,0 0-404 0 0,0 0-141 0 0,0 0-111 0 0,0 0-94 0 0,0 0-184 0 0,0 0-203 0 0,0 0-155 0 0,0 0-130 0 0,0 0-103 0 0,0 0-93 0 0,-20 34-83 0 0,-62 106-71 0 0,54-63 36 0 0,27-74-134 0 0,1 1 0 0 0,0 0 0 0 0,0 0 0 0 0,0 0 0 0 0,1 0 0 0 0,-1-1 0 0 0,1 1 0 0 0,0 0 0 0 0,0 0 0 0 0,0-1-1 0 0,0 1 1 0 0,1-1 0 0 0,0 1 0 0 0,-1-1 0 0 0,1 1 0 0 0,1-1 0 0 0,-1 0 0 0 0,0 0 0 0 0,1 0 0 0 0,-1 0-1 0 0,1-1 1 0 0,0 1 0 0 0,0-1 0 0 0,0 1 0 0 0,0-1 0 0 0,0 0 0 0 0,1 0 0 0 0,-1-1 0 0 0,1 1 0 0 0,-1-1 0 0 0,1 1-1 0 0,0-1 1 0 0,-1 0 0 0 0,2 0-15 0 0,6 1 114 0 0,-1 0-1 0 0,1 0 0 0 0,0-1 0 0 0,0 0 1 0 0,0 0-1 0 0,0-2 0 0 0,0 1 1 0 0,0-1-1 0 0,0-1 0 0 0,0 0 0 0 0,-1-1 1 0 0,1 0-1 0 0,-1 0 0 0 0,1-1 1 0 0,-1 0-1 0 0,0-1 0 0 0,-1 0 0 0 0,1-1 1 0 0,-1 0-1 0 0,0-1 0 0 0,0 1 1 0 0,-1-2-1 0 0,0 1 0 0 0,-1-1 0 0 0,1 0 1 0 0,-1-1-1 0 0,-1 0 0 0 0,0 0 1 0 0,0 0-1 0 0,0-1 0 0 0,-2 0 1 0 0,1 0-1 0 0,-1 0 0 0 0,0 0 0 0 0,-1-1 1 0 0,-1 1-1 0 0,1-1 0 0 0,-2 0 1 0 0,1-3-114 0 0,-1 9-19 0 0,0 0 0 0 0,-1-1 1 0 0,0 1-1 0 0,1 0 0 0 0,-2 0 1 0 0,1 0-1 0 0,-1 0 0 0 0,1-1 0 0 0,-1 1 1 0 0,-1 0-1 0 0,1 0 0 0 0,-1 0 1 0 0,0 1-1 0 0,0-1 0 0 0,0 0 1 0 0,-1 1-1 0 0,1-1 0 0 0,-1 1 1 0 0,0 0-1 0 0,-1 0 0 0 0,1 0 1 0 0,-1 0-1 0 0,0 1 0 0 0,0-1 1 0 0,0 1-1 0 0,0 0 0 0 0,0 0 1 0 0,-1 1-1 0 0,1-1 0 0 0,-1 1 1 0 0,0 0-1 0 0,1 0 0 0 0,-1 0 1 0 0,0 1-1 0 0,-2-1 19 0 0,-69 9-2482 0 0,54 3-1772 0 0,-2 3-4840 0 0,14-5-3282 0 0</inkml:trace>
  <inkml:trace contextRef="#ctx0" brushRef="#br0" timeOffset="1335.915">1665 914 14987 0 0,'0'0'2122'0'0,"0"0"-520"0"0,0 0-198 0 0,0 0-101 0 0,0 0-116 0 0,0 0-154 0 0,0 0-206 0 0,0 0-164 0 0,0 0-91 0 0,0 0-54 0 0,0 0-37 0 0,0 0-50 0 0,0 0-35 0 0,14-17-40 0 0,84-109 479 0 0,60-72 373 0 0,-141 180-1201 0 0,-11 36-121 0 0,-6 11 174 0 0,-2-18-53 0 0,1-1 0 0 0,1 0 0 0 0,0 1-1 0 0,0-1 1 0 0,1 0 0 0 0,1 1 0 0 0,0-1 0 0 0,0 0 0 0 0,1 0 0 0 0,0 0 0 0 0,0 0 0 0 0,1-1 0 0 0,1 2-7 0 0,-3-10 5 0 0,1 1 0 0 0,-1 0 0 0 0,1-1 0 0 0,-1 1-1 0 0,1-1 1 0 0,-1 0 0 0 0,1 1 0 0 0,0-1 0 0 0,0-1 0 0 0,-1 1 0 0 0,1 0 0 0 0,0-1 0 0 0,0 1 0 0 0,0-1 0 0 0,0 0 0 0 0,0 0 0 0 0,0 0 0 0 0,0 0 0 0 0,0-1 0 0 0,-1 1 0 0 0,1-1 0 0 0,0 0-1 0 0,0 0 1 0 0,0 0 0 0 0,-1 0 0 0 0,1 0 0 0 0,0-1 0 0 0,-1 1 0 0 0,1-1 0 0 0,-1 1 0 0 0,0-1 0 0 0,0 0 0 0 0,1 0 0 0 0,-1 0 0 0 0,0 0 0 0 0,-1 0 0 0 0,1-1 0 0 0,0 1 0 0 0,-1-1 0 0 0,2-1-5 0 0,13-9 11 0 0,164-137 68 0 0,-157 138-67 0 0,-23 11 6 0 0,0 29 8 0 0,-15 114 294 0 0,5 12 31 0 0,10-154-370 0 0,0 0 0 0 0,0 1 0 0 0,0-1 1 0 0,0 0-1 0 0,0 1 0 0 0,0-1 0 0 0,0 0 1 0 0,0 1-1 0 0,0-1 0 0 0,0 0 0 0 0,0 1 1 0 0,0-1-1 0 0,1 0 0 0 0,-1 1 0 0 0,0-1 0 0 0,0 0 1 0 0,0 1-1 0 0,0-1 0 0 0,1 0 0 0 0,-1 0 1 0 0,0 1-1 0 0,0-1 0 0 0,1 0 0 0 0,-1 0 1 0 0,0 1-1 0 0,0-1 0 0 0,1 0 0 0 0,-1 0 1 0 0,0 0-1 0 0,1 0 0 0 0,-1 1 0 0 0,0-1 1 0 0,1 0-1 0 0,-1 0 0 0 0,0 0 0 0 0,1 0 1 0 0,-1 0-1 0 0,0 0 0 0 0,1 0 0 0 0,-1 0 0 0 0,0 0 1 0 0,1 0-1 0 0,-1 0 0 0 0,0 0 0 0 0,1 0 1 0 0,-1 0-1 0 0,0 0 0 0 0,1 0 0 0 0,-1-1 1 0 0,0 1-1 0 0,0 0 0 0 0,1 0 0 0 0,-1 0 1 0 0,0 0-1 0 0,1-1 0 0 0,-1 1 0 0 0,0 0 1 0 0,0 0-1 0 0,1-1 0 0 0,-1 1 0 0 0,0 0 1 0 0,0 0-1 0 0,0-1 0 0 0,1 1 0 0 0,-1-1 19 0 0,10-12-4822 0 0,-8 7-2595 0 0,-2 1-5602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42 7498 0 0,'0'0'2155'0'0,"0"0"-271"0"0,0 0-15 0 0,0 0 104 0 0,0 0-46 0 0,0 0-242 0 0,0 0-380 0 0,0 0-343 0 0,0 0-223 0 0,0 0-138 0 0,0 0-58 0 0,0 0-51 0 0,0 0-63 0 0,-19-5-50 0 0,-60-15-67 0 0,77 20-288 0 0,0-1-1 0 0,-1 1 0 0 0,1-1 0 0 0,0 1 1 0 0,0 0-1 0 0,-1 0 0 0 0,1 0 1 0 0,0 0-1 0 0,0 0 0 0 0,0 0 1 0 0,-1 1-1 0 0,1-1 0 0 0,0 1 0 0 0,0-1 1 0 0,0 1-1 0 0,0 0 0 0 0,0 0 1 0 0,0 0-1 0 0,0 0 0 0 0,0 0 1 0 0,0 0-1 0 0,0 1 0 0 0,0-1 0 0 0,1 1-23 0 0,-7 4 132 0 0,-6 5-63 0 0,1 0-1 0 0,0 1 1 0 0,0 1-1 0 0,2 0 1 0 0,-1 0-1 0 0,2 1 1 0 0,0 1-1 0 0,0 0 1 0 0,2 0-1 0 0,0 1 1 0 0,0 0-1 0 0,2 0 1 0 0,-5 14-69 0 0,8-18-2 0 0,0 0 0 0 0,1-1 0 0 0,0 1 0 0 0,1 0 1 0 0,0 0-1 0 0,1 0 0 0 0,1 0 0 0 0,0 0 0 0 0,0 0 0 0 0,2 6 2 0 0,-2-14 4 0 0,0 1 0 0 0,0-1 0 0 0,0 0 0 0 0,1 0-1 0 0,-1 1 1 0 0,1-1 0 0 0,0 0 0 0 0,0 0 0 0 0,1-1 0 0 0,-1 1 0 0 0,1 0 0 0 0,0-1-1 0 0,0 0 1 0 0,0 1 0 0 0,0-1 0 0 0,1 0 0 0 0,-1-1 0 0 0,1 1 0 0 0,0-1 0 0 0,-1 1-1 0 0,1-1 1 0 0,0 0 0 0 0,1-1 0 0 0,-1 1 0 0 0,0-1 0 0 0,0 0 0 0 0,1 0-1 0 0,-1 0 1 0 0,1 0-4 0 0,5-1 62 0 0,0 0 0 0 0,0-1 0 0 0,0 0 0 0 0,-1-1 0 0 0,1 0 0 0 0,0 0 0 0 0,-1-1 0 0 0,1 0 0 0 0,-1-1 0 0 0,0 0 0 0 0,0 0 0 0 0,0-1 0 0 0,-1 0 0 0 0,0-1 0 0 0,0 0 0 0 0,0 0 0 0 0,-1-1 0 0 0,1 0 0 0 0,-2 0 0 0 0,1-1 0 0 0,3-5-62 0 0,203-280 856 0 0,-147 214-573 0 0,-70 137 401 0 0,-14 49-647 0 0,5 1 0 0 0,4 1 0 0 0,5 43-37 0 0,-17 363-70 0 0,21-502 68 0 0,-1 0 1 0 0,-1 0-1 0 0,0 0 0 0 0,0 0 0 0 0,-2-1 0 0 0,0 1 0 0 0,0-1 0 0 0,-1 0 0 0 0,0 0 0 0 0,-1-1 0 0 0,0 1 0 0 0,-1-1 1 0 0,-1-1-1 0 0,1 1 0 0 0,-2-1 0 0 0,1 0 0 0 0,-2-1 0 0 0,1 0 0 0 0,-1-1 0 0 0,0 0 0 0 0,-8 4 2 0 0,16-10 1 0 0,-1-1 0 0 0,0 0 0 0 0,0 0 0 0 0,0 0 0 0 0,0 0 0 0 0,1-1 0 0 0,-1 1 0 0 0,0-1 0 0 0,0 0 0 0 0,0 0 0 0 0,0 0 0 0 0,0 0 0 0 0,0 0 0 0 0,0 0 0 0 0,0-1 0 0 0,0 0 0 0 0,0 1 0 0 0,0-1 0 0 0,0 0 0 0 0,0-1 0 0 0,1 1 0 0 0,-1 0 0 0 0,1-1 0 0 0,-1 0 0 0 0,1 1 0 0 0,-1-1 0 0 0,1 0 0 0 0,0 0 0 0 0,0 0 0 0 0,0-1 0 0 0,0 1 0 0 0,0 0 0 0 0,0-1 0 0 0,1 1 0 0 0,-2-3-1 0 0,-1-4-6 0 0,0 0-1 0 0,0 0 1 0 0,1-1-1 0 0,0 1 1 0 0,1-1-1 0 0,0 0 0 0 0,1 0 1 0 0,0 0-1 0 0,0 0 1 0 0,1-3 6 0 0,16-159-44 0 0,1 118 41 0 0,2 0 1 0 0,3 2 0 0 0,2 0-1 0 0,2 2 1 0 0,2 1 0 0 0,3 1 0 0 0,5-4 2 0 0,16-10-160 0 0,-23 60-6555 0 0,-23 3-2168 0 0,-2-1-3255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8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99 351 14779 0 0,'0'0'1834'0'0,"0"0"-511"0"0,0 0-252 0 0,0 0 12 0 0,0 0 28 0 0,0 0-50 0 0,0 0-185 0 0,0 0-158 0 0,0 0-83 0 0,0 0-27 0 0,0 0-39 0 0,0 0-118 0 0,0 0-98 0 0,0 22-82 0 0,1 134 176 0 0,-4-132-456 0 0,-1 0 1 0 0,-2 0-1 0 0,0 0 1 0 0,-1-1 0 0 0,-2 0-1 0 0,-2 3 9 0 0,-19 10-2301 0 0,20-34-2631 0 0,-2-1-4144 0 0,11-1-1754 0 0</inkml:trace>
  <inkml:trace contextRef="#ctx0" brushRef="#br0" timeOffset="238.686">89 0 14715 0 0,'0'0'2113'0'0,"0"0"-721"0"0,0 0-408 0 0,0 0-160 0 0,0 0-200 0 0,0 0-248 0 0,0 0-384 0 0,0 0-368 0 0,0 0-16 0 0,0 0-16 0 0,0 0 64 0 0,0 0-8 0 0,0 0-424 0 0,0 0-1048 0 0,2 70-3986 0 0,0-63-4928 0 0</inkml:trace>
  <inkml:trace contextRef="#ctx0" brushRef="#br0" timeOffset="704.277">276 674 9442 0 0,'0'0'3331'0'0,"0"0"-1936"0"0,0 0-376 0 0,0 0 404 0 0,0 0 288 0 0,0 0 43 0 0,0 0-303 0 0,0 0-448 0 0,0 0-279 0 0,0 0-121 0 0,0 0-94 0 0,0 0-125 0 0,0 0-110 0 0,0-6-113 0 0,4-16-36 0 0,1 0-1 0 0,0 1 1 0 0,2 0 0 0 0,0 0-1 0 0,2 0 1 0 0,0 1 0 0 0,1 0-1 0 0,1 1 1 0 0,9-12-125 0 0,34-68 124 0 0,-5-1-55 0 0,-48 100-80 0 0,-1 0-23 0 0,0 0-10 0 0,-16 127-246 0 0,16-118 351 0 0,0 0 0 0 0,1 0 0 0 0,0 1 0 0 0,0-1-1 0 0,1 0 1 0 0,0 0 0 0 0,0 0 0 0 0,1-1 0 0 0,0 1 0 0 0,1-1 0 0 0,0 1-1 0 0,0-1 1 0 0,1 0 0 0 0,0-1 0 0 0,0 1 0 0 0,1-1 0 0 0,0 0-1 0 0,0 0 1 0 0,1-1 0 0 0,0 1 0 0 0,0-2 0 0 0,0 1 0 0 0,1-1-1 0 0,0 0 1 0 0,0 0 0 0 0,0-1 0 0 0,0-1 0 0 0,1 1 0 0 0,-1-1 0 0 0,1 0-1 0 0,0-1 1 0 0,0 0 0 0 0,0-1 0 0 0,0 0 0 0 0,1 0 0 0 0,-1-1-1 0 0,8 0-60 0 0,-7-4 149 0 0,1-1 0 0 0,-1 0-1 0 0,-1-1 1 0 0,1 0 0 0 0,-1 0 0 0 0,1-1-1 0 0,-2 0 1 0 0,1-1 0 0 0,-1 1-1 0 0,-1-2 1 0 0,1 1 0 0 0,-1-1-1 0 0,-1 0 1 0 0,1-1 0 0 0,-2 0 0 0 0,1 0-1 0 0,-1 0 1 0 0,2-7-149 0 0,1-5 78 0 0,-1 0 1 0 0,-1 0-1 0 0,-1-1 1 0 0,0 0-1 0 0,-2 0 0 0 0,-1 0 1 0 0,-1 0-1 0 0,0-1 0 0 0,-2-1-78 0 0,1 24-23 0 0,0 0 0 0 0,0 0 0 0 0,1 0 0 0 0,-1 0 0 0 0,0 0-1 0 0,0 0 1 0 0,0 1 0 0 0,0-1 0 0 0,0 0 0 0 0,0 0-1 0 0,0 0 1 0 0,0 0 0 0 0,-1 0 0 0 0,1 0 0 0 0,0 0-1 0 0,0 1 1 0 0,-1-1 0 0 0,1 0 0 0 0,-1 0 0 0 0,1 0-1 0 0,-1 1 1 0 0,1-1 0 0 0,-1 0 0 0 0,1 0 0 0 0,-1 1 0 0 0,1-1-1 0 0,-1 0 1 0 0,0 1 0 0 0,0-1 0 0 0,1 1 0 0 0,-1-1-1 0 0,0 1 1 0 0,0-1 0 0 0,1 1 0 0 0,-1 0 0 0 0,0-1-1 0 0,0 1 1 0 0,0 0 0 0 0,0 0 0 0 0,0 0 0 0 0,0-1 0 0 0,1 1-1 0 0,-1 0 1 0 0,0 0 0 0 0,0 0 0 0 0,0 0 0 0 0,0 1-1 0 0,0-1 24 0 0,-26 15-8927 0 0,20-11-3720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327 293 0 0 0,'0'0'241'0'0,"0"0"945"0"0,0 0 542 0 0,0 0 203 0 0,0 0 98 0 0,0 0-55 0 0,0 0-97 0 0,0 0-98 0 0,0 0-178 0 0,6-9-201 0 0,16-27-198 0 0,-22 35-1112 0 0,0 0 0 0 0,0 0-1 0 0,0 0 1 0 0,1 0 0 0 0,-1 0 0 0 0,0 0 0 0 0,0 0 0 0 0,0 0 0 0 0,0 0 0 0 0,0 0 0 0 0,-1 0 0 0 0,1 0 0 0 0,0 0 0 0 0,0 0 0 0 0,-1 1 0 0 0,1-1 0 0 0,0 0 0 0 0,-1 0 0 0 0,1 0 0 0 0,-1 0 0 0 0,1 0 0 0 0,-1 1 0 0 0,0-1 0 0 0,1 0 0 0 0,-1 1-1 0 0,0-1 1 0 0,1 0 0 0 0,-1 1 0 0 0,0-1 0 0 0,0 1 0 0 0,0-1 0 0 0,1 1 0 0 0,-1-1 0 0 0,0 1 0 0 0,0 0 0 0 0,0-1 0 0 0,0 1 0 0 0,0 0 0 0 0,0 0 0 0 0,0 0 0 0 0,0-1 0 0 0,0 1 0 0 0,0 0-90 0 0,-2-1 216 0 0,-75-4 1868 0 0,65 7-1936 0 0,1 0 1 0 0,-1 0 0 0 0,1 1-1 0 0,0 1 1 0 0,0 0 0 0 0,0 0-1 0 0,0 2 1 0 0,1-1 0 0 0,0 1 0 0 0,0 1-1 0 0,0 0 1 0 0,1 1 0 0 0,0 0-1 0 0,-2 2-148 0 0,5-3 31 0 0,0 0 0 0 0,0 0 0 0 0,1 1-1 0 0,0 0 1 0 0,0 0 0 0 0,1 0 0 0 0,0 1-1 0 0,0 0 1 0 0,1 0 0 0 0,0 0 0 0 0,1 1-1 0 0,0-1 1 0 0,0 1 0 0 0,1-1 0 0 0,0 1-1 0 0,1 0 1 0 0,0 0 0 0 0,1 0 0 0 0,0 0-1 0 0,0 0 1 0 0,1 0 0 0 0,0 0 0 0 0,1 0-1 0 0,0-1 1 0 0,1 1 0 0 0,0 0 0 0 0,0-1 0 0 0,1 0-1 0 0,0 0 1 0 0,1 0 0 0 0,0 0 0 0 0,0-1-1 0 0,7 8-30 0 0,-3-8 55 0 0,0 0-1 0 0,1 0 1 0 0,0-1-1 0 0,0-1 0 0 0,0 1 1 0 0,1-1-1 0 0,0-1 1 0 0,0 0-1 0 0,1-1 0 0 0,-1 0 1 0 0,1-1-1 0 0,0 0 1 0 0,0-1-1 0 0,0 0 1 0 0,0-1-1 0 0,1 0 0 0 0,-1-1 1 0 0,0 0-1 0 0,0-1 1 0 0,1-1-1 0 0,-1 0 0 0 0,0 0 1 0 0,-1-1-1 0 0,1-1 1 0 0,0 0-1 0 0,-1 0 1 0 0,0-1-1 0 0,0-1 0 0 0,0 0 1 0 0,-1 0-1 0 0,0-1 1 0 0,0 0-1 0 0,0-1 0 0 0,-1 0 1 0 0,0-1-1 0 0,2-3-54 0 0,3-1 63 0 0,-1-1-1 0 0,0-1 0 0 0,-1 0 1 0 0,0-1-1 0 0,-1-1 0 0 0,-1 1 1 0 0,-1-1-1 0 0,0-1 0 0 0,-1 0 1 0 0,-1 0-1 0 0,-1-1 0 0 0,-1 1 1 0 0,0-1-1 0 0,-1-1 0 0 0,-1 1 1 0 0,-1 0-1 0 0,-1-1 0 0 0,-1 1 1 0 0,-1-15-63 0 0,-3 25-22 0 0,-1 0 0 0 0,0 0 0 0 0,0 0 1 0 0,-1 1-1 0 0,0 0 0 0 0,0 0 0 0 0,-1 0 1 0 0,0 1-1 0 0,0 0 0 0 0,-1 0 0 0 0,0 1 1 0 0,0 0-1 0 0,-1 0 0 0 0,1 1 0 0 0,-1 0 1 0 0,-1 1-1 0 0,1 0 0 0 0,0 0 0 0 0,-1 1 1 0 0,0 0-1 0 0,0 1 0 0 0,0 0 0 0 0,0 0 1 0 0,0 1-1 0 0,0 0 0 0 0,0 1 0 0 0,0 1 1 0 0,-1-1-1 0 0,-7 3 22 0 0,9-2-134 0 0,1 0 0 0 0,0 0 0 0 0,-1 1 0 0 0,1 1 0 0 0,0-1 0 0 0,0 1 0 0 0,0 1 0 0 0,1-1 0 0 0,-1 1 0 0 0,1 1 0 0 0,0-1 0 0 0,0 1 0 0 0,0 1 0 0 0,1-1 0 0 0,-1 1 0 0 0,1 0 0 0 0,1 0 0 0 0,-2 2 134 0 0,-47 84-9208 0 0,49-75-2312 0 0</inkml:trace>
  <inkml:trace contextRef="#ctx0" brushRef="#br0" timeOffset="616.126">813 463 9394 0 0,'0'0'4056'0'0,"0"0"-1988"0"0,0 0-720 0 0,0 0-29 0 0,0 0 16 0 0,0 0-91 0 0,0 0-273 0 0,0 0-367 0 0,0 0-258 0 0,0 0-141 0 0,0 0-21 0 0,0 0 64 0 0,0 0 79 0 0,0 6 66 0 0,-10 184 1783 0 0,4-102-1835 0 0,6-87-316 0 0,0-1 19 0 0,0 0 36 0 0,0 0 43 0 0,0 0 54 0 0,0 0 55 0 0,1-12 619 0 0,49-200 42 0 0,-40 179-835 0 0,1 0 1 0 0,1 1 0 0 0,2 0-1 0 0,1 0 1 0 0,15-20-59 0 0,-21 37 16 0 0,-6 8-5 0 0,1 0-1 0 0,0 1 1 0 0,0-1 0 0 0,0 1 0 0 0,1 0 0 0 0,-1 0 0 0 0,2 0 0 0 0,-1 1 0 0 0,1 0 0 0 0,-1 0 0 0 0,1 0 0 0 0,1 1 0 0 0,-1 0 0 0 0,1 0 0 0 0,0 0-11 0 0,-2 3 0 0 0,-4 0-1 0 0,1 0 0 0 0,-1 1 1 0 0,0-1-1 0 0,0 1 0 0 0,0-1 1 0 0,1 1-1 0 0,-1 0 0 0 0,0-1 1 0 0,0 1-1 0 0,1 0 0 0 0,-1 0 1 0 0,0 0-1 0 0,0 0 0 0 0,1 0 1 0 0,-1 0-1 0 0,0 0 0 0 0,1 1 1 0 0,-1-1-1 0 0,0 0 0 0 0,0 1 1 0 0,0-1-1 0 0,1 1 0 0 0,-1-1 1 0 0,0 1-1 0 0,0 0 0 0 0,0-1 1 0 0,0 1-1 0 0,0 0 1 0 0,0 0-1 0 0,0 0 0 0 0,0-1 1 0 0,0 1-1 0 0,0 0 0 0 0,-1 0 1 0 0,1 1-1 0 0,0-1 0 0 0,-1 0 1 0 0,1 0-1 0 0,-1 0 0 0 0,1 0 1 0 0,-1 1-1 0 0,1-1 1 0 0,19 56 37 0 0,14 25-93 0 0,-21-71-84 0 0,-11-11-4542 0 0,-1-1-4923 0 0,-1-2-2609 0 0</inkml:trace>
  <inkml:trace contextRef="#ctx0" brushRef="#br0" timeOffset="1647.969">1539 366 3945 0 0,'0'0'3261'0'0,"0"0"-622"0"0,0 0-281 0 0,0 0-114 0 0,0 0-142 0 0,0 0-264 0 0,0 0-330 0 0,0 0-309 0 0,0 0-239 0 0,0 0-174 0 0,0 0-97 0 0,0 0-73 0 0,0 0-68 0 0,0 5 2242 0 0,0 19-2375 0 0,5 30-107 0 0,-3 1 0 0 0,-3-1 0 0 0,-1 1 0 0 0,-4 2-308 0 0,-8-7 83 0 0,13-49-46 0 0,1-1-43 0 0,-30-24-2792 0 0,16 3-2645 0 0,11 16-33 0 0,2 1-6050 0 0</inkml:trace>
  <inkml:trace contextRef="#ctx0" brushRef="#br0" timeOffset="2084.045">1529 81 10602 0 0,'0'0'2351'0'0,"0"0"-417"0"0,0 0-211 0 0,0 0-56 0 0,0 0-114 0 0,0 0-160 0 0,0 0-247 0 0,0 0-257 0 0,0 0-213 0 0,0 0-175 0 0,0 0-116 0 0,0 0-61 0 0,0 0-35 0 0,-6-2-30 0 0,-20-8-52 0 0,-1 22 266 0 0,27-12-447 0 0,0 0-6 0 0,0 0 18 0 0,0 0 14 0 0,0 0-1 0 0,0 0 9 0 0,0 0 21 0 0,2-30 74 0 0,15-17-91 0 0,-19 47-44 0 0,0-1 1 0 0,1 0-1 0 0,-1 1 1 0 0,0-1-1 0 0,0 1 0 0 0,1 0 1 0 0,-1 0-1 0 0,0-1 1 0 0,0 1-1 0 0,1 1 0 0 0,-1-1 1 0 0,0 0-1 0 0,0 0 1 0 0,1 0-1 0 0,-1 1 0 0 0,0-1 1 0 0,0 1-1 0 0,1 0 1 0 0,-1-1-1 0 0,1 1 0 0 0,-1 0 1 0 0,0 0-1 0 0,1 0 1 0 0,0 0-1 0 0,-1 0 0 0 0,1 0 1 0 0,0 1-1 0 0,-1-1-20 0 0,0 0 27 0 0,-33 19-146 0 0,35-20 20 0 0,0 0-57 0 0,0 20-5107 0 0,0-17-366 0 0,0-3-6261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2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45 9474 0 0,'0'0'2269'0'0,"0"0"-808"0"0,0 0-241 0 0,0 0 201 0 0,0 0 207 0 0,0 0-18 0 0,0 0-255 0 0,0 0-303 0 0,0 0-199 0 0,0 0-48 0 0,0 0 27 0 0,0 0 3 0 0,0 0-149 0 0,-4 5-191 0 0,-104 122 292 0 0,101-114-780 0 0,1 1-1 0 0,1 0 1 0 0,1 0 0 0 0,0 0-1 0 0,0 1 1 0 0,2 0 0 0 0,0-1-1 0 0,0 1 1 0 0,2 0 0 0 0,0 0-1 0 0,1 7-6 0 0,-1-17 0 0 0,1 0 0 0 0,0 0 0 0 0,0 0-1 0 0,1-1 1 0 0,-1 1 0 0 0,1-1 0 0 0,0 1-1 0 0,0-1 1 0 0,1 1 0 0 0,-1-1 0 0 0,1 0-1 0 0,0 0 1 0 0,0 0 0 0 0,0 0 0 0 0,1-1-1 0 0,-1 0 1 0 0,1 1 0 0 0,0-1-1 0 0,0 0 1 0 0,0-1 0 0 0,0 1 0 0 0,0-1-1 0 0,1 0 1 0 0,-1 0 0 0 0,1 0 0 0 0,0 0-1 0 0,-1-1 1 0 0,1 0 0 0 0,0 0 0 0 0,6 2 39 0 0,0-1 0 0 0,0-1 0 0 0,0 0 1 0 0,0-1-1 0 0,0 0 0 0 0,0 0 0 0 0,0-1 0 0 0,0-1 1 0 0,0 0-1 0 0,0 0 0 0 0,0-1 0 0 0,6-3-39 0 0,2-2 109 0 0,0-2 0 0 0,-1 0-1 0 0,0-1 1 0 0,-1 0 0 0 0,0-1-1 0 0,-1-1 1 0 0,-1-1 0 0 0,0-1-1 0 0,0 0 1 0 0,-2 0 0 0 0,0-2-1 0 0,0 1 1 0 0,-2-2 0 0 0,1-1-109 0 0,-9 13 26 0 0,0 0 0 0 0,0 0 1 0 0,0 0-1 0 0,-1-1 0 0 0,0 1 0 0 0,0-1 1 0 0,0 1-1 0 0,-1-1 0 0 0,0 0 0 0 0,-1 0 1 0 0,1 0-1 0 0,-1 0 0 0 0,0 1 1 0 0,-1-1-1 0 0,0 0 0 0 0,0 0 0 0 0,0 0 1 0 0,-1 1-1 0 0,0-1 0 0 0,-1 1 0 0 0,1-1 1 0 0,-1 1-1 0 0,-1-1-26 0 0,-4-1-75 0 0,-2-1 0 0 0,1 1 1 0 0,-1 1-1 0 0,0 0 0 0 0,-1 0 0 0 0,1 1 1 0 0,-1 0-1 0 0,-1 1 0 0 0,1 1 0 0 0,-1-1 1 0 0,0 2-1 0 0,0 0 0 0 0,0 0 0 0 0,0 1 1 0 0,0 0-1 0 0,-1 1 0 0 0,1 1 0 0 0,0 0 1 0 0,-1 0-1 0 0,1 2 0 0 0,-2 0 75 0 0,-42 13-4749 0 0,8 15-4165 0 0,39-20-3354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13 5089 0 0,'0'0'1923'0'0,"0"0"-166"0"0,0 0-88 0 0,0 0 81 0 0,0 0 76 0 0,0 0-75 0 0,0 0-214 0 0,0 0-262 0 0,0 0-246 0 0,0 0-179 0 0,0 0-87 0 0,-1-3-52 0 0,-2-6 76 0 0,2 8 5436 0 0,1 2-6195 0 0,-1 23 245 0 0,-16 98 107 0 0,-4 140-83 0 0,3-73-270 0 0,-11-55 81 0 0,11-80-19 0 0,18-53-99 0 0,0-1 20 0 0,0 0 8 0 0,0 0 2 0 0,0 0-12 0 0,2-7-32 0 0,-2 6 18 0 0,-2-22-1361 0 0,-3 6 92 0 0,-2-13-1451 0 0,3 8-5398 0 0,2 14-3917 0 0</inkml:trace>
  <inkml:trace contextRef="#ctx0" brushRef="#br0" timeOffset="330.138">0 390 9146 0 0,'0'0'3839'0'0,"0"0"-1622"0"0,0 0-611 0 0,0 0-123 0 0,0 0 5 0 0,0 0-36 0 0,0 0-210 0 0,0 0-327 0 0,0 0-297 0 0,0 0-217 0 0,0 0-107 0 0,0 0-50 0 0,0 4 594 0 0,196-32 1636 0 0,-109 10-2182 0 0,-21 11-26 0 0,-22 6-1536 0 0,-44 10-3605 0 0,0-6-401 0 0,0 1-6765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3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253 420 7250 0 0,'0'0'2483'0'0,"0"0"-483"0"0,0 0-321 0 0,0 0-158 0 0,0 0 6 0 0,0 0-40 0 0,0 0-214 0 0,0 0-165 0 0,0 0-278 0 0,0 0-294 0 0,0 0-167 0 0,0 0-110 0 0,-5 0-27 0 0,-19-3 564 0 0,24 26-88 0 0,0 31 1072 0 0,2-26 1631 0 0,-6 34-3400 0 0,-2-1-1 0 0,-3-1 1 0 0,-3 0-1 0 0,-4 6-10 0 0,-7 39 6 0 0,-27 154-9 0 0,35-202-39 0 0,11-61 139 0 0,-12-15 244 0 0,8 0-350 0 0,1 1 0 0 0,1-2 0 0 0,1 1 0 0 0,1 0 0 0 0,0-1 0 0 0,1 0-1 0 0,2 0 1 0 0,0 0 0 0 0,1 0 0 0 0,1 0 0 0 0,0 0 0 0 0,2 0 0 0 0,2-5 9 0 0,1-11-11 0 0,2 0 1 0 0,2 0 0 0 0,1 2-1 0 0,2-1 1 0 0,1 1 0 0 0,2 1-1 0 0,1 1 1 0 0,17-24 10 0 0,-11 23-14 0 0,1 1 0 0 0,1 1 0 0 0,2 1 0 0 0,29-25 14 0 0,-44 44 0 0 0,1-1 0 0 0,0 2 0 0 0,1-1 0 0 0,0 2 0 0 0,1 0 0 0 0,0 1-1 0 0,0 0 1 0 0,1 1 0 0 0,0 1 0 0 0,0 0 0 0 0,0 2 0 0 0,1-1 0 0 0,0 2 0 0 0,0 0 0 0 0,0 2 0 0 0,0-1 0 0 0,0 2 0 0 0,4 0 0 0 0,-14 3-1 0 0,0-1 1 0 0,1 1-1 0 0,-2 0 1 0 0,1 0 0 0 0,0 1-1 0 0,-1 0 1 0 0,1 0-1 0 0,-1 1 1 0 0,0 0 0 0 0,-1 0-1 0 0,1 0 1 0 0,-1 1-1 0 0,0-1 1 0 0,0 1 0 0 0,-1 0-1 0 0,0 1 1 0 0,0-1-1 0 0,0 1 1 0 0,-1 0 0 0 0,0 0-1 0 0,0 0 1 0 0,-1 0-1 0 0,0 0 1 0 0,0 1 0 0 0,-1-1-1 0 0,1 1 1 0 0,-2-1-1 0 0,1 1 1 0 0,-1-1 0 0 0,-1 4 0 0 0,2 0 10 0 0,0 0 1 0 0,-1 0 0 0 0,-1 0-1 0 0,0 0 1 0 0,-1 0 0 0 0,0 0-1 0 0,0 0 1 0 0,-1-1 0 0 0,-1 1-1 0 0,0-1 1 0 0,0 0 0 0 0,-5 8-11 0 0,-1-4-7 0 0,-1-1 0 0 0,-1 0 0 0 0,0 0 1 0 0,-1-1-1 0 0,0-1 0 0 0,-1 0 1 0 0,0-1-1 0 0,-1 0 0 0 0,0-1 0 0 0,0-1 1 0 0,-1 0-1 0 0,0-1 0 0 0,-1-1 0 0 0,1-1 1 0 0,-1 0-1 0 0,0-1 0 0 0,0 0 1 0 0,-1-2-1 0 0,1 0 0 0 0,-1-1 0 0 0,1-1 1 0 0,-1-1-1 0 0,-12-1 7 0 0,-22-22-1358 0 0,37-10-2386 0 0,15 19 431 0 0,0 4-2803 0 0,0 3-5865 0 0</inkml:trace>
  <inkml:trace contextRef="#ctx0" brushRef="#br0" timeOffset="450.167">1177 390 5593 0 0,'0'0'1614'0'0,"0"0"-311"0"0,0 0 57 0 0,0 0 314 0 0,0 0 276 0 0,0 0 15 0 0,0 0-251 0 0,0 0-352 0 0,0 0-315 0 0,0 0-222 0 0,0 0-99 0 0,0 0-53 0 0,0 0-38 0 0,-36 6-32 0 0,-115 22-55 0 0,80 0 172 0 0,62-20-580 0 0,2-2-87 0 0,0 0-1 0 0,1 1 1 0 0,-1 0 0 0 0,1 0 0 0 0,1 1-1 0 0,-1 0 1 0 0,1 0 0 0 0,1 0 0 0 0,-1 1-1 0 0,1-1 1 0 0,1 1 0 0 0,0 0-1 0 0,0 0 1 0 0,1 0 0 0 0,0 0 0 0 0,0 1-1 0 0,1-1 1 0 0,0 1 0 0 0,1-1 0 0 0,0 1-1 0 0,1-1 1 0 0,0 6-53 0 0,0-10 15 0 0,0 0 0 0 0,0 0 0 0 0,1 0-1 0 0,-1 0 1 0 0,1 0 0 0 0,0 0 0 0 0,0-1 0 0 0,1 1 0 0 0,-1-1-1 0 0,1 1 1 0 0,0-1 0 0 0,0 0 0 0 0,1 0 0 0 0,-1-1-1 0 0,1 1 1 0 0,0-1 0 0 0,0 1 0 0 0,0-1 0 0 0,0 0 0 0 0,0-1-1 0 0,1 1 1 0 0,-1-1 0 0 0,1 0 0 0 0,0 0 0 0 0,5 1-15 0 0,3 1 134 0 0,1 0 1 0 0,-1-2-1 0 0,1 0 0 0 0,0 0 1 0 0,0-1-1 0 0,0-1 1 0 0,0-1-1 0 0,0 0 0 0 0,1 0-134 0 0,-4-1 71 0 0,1 0-1 0 0,-1-1 0 0 0,0 0 1 0 0,0-1-1 0 0,-1 0 0 0 0,1-1 1 0 0,-1 0-1 0 0,0 0 0 0 0,0-1 1 0 0,-1-1-1 0 0,0 1 0 0 0,0-2 1 0 0,0 1-1 0 0,-1-1 0 0 0,0 0 1 0 0,0-1-1 0 0,-1 0 0 0 0,-1 0 1 0 0,1-1-1 0 0,-1 0 0 0 0,-1 0 1 0 0,0 0-1 0 0,0 0 0 0 0,-1-1 1 0 0,0 0-1 0 0,-1 0 0 0 0,-1 0 1 0 0,1 0-1 0 0,-2 0 0 0 0,1-9-70 0 0,-1 13 4 0 0,-1 1-1 0 0,-1 0 0 0 0,1-1 1 0 0,-1 1-1 0 0,0-1 1 0 0,0 1-1 0 0,0 0 0 0 0,-1 0 1 0 0,0 0-1 0 0,-1 0 1 0 0,1 0-1 0 0,-1 0 0 0 0,0 0 1 0 0,-1 1-1 0 0,1 0 1 0 0,-1-1-1 0 0,0 1 0 0 0,0 1 1 0 0,-1-1-1 0 0,1 1 1 0 0,-1-1-1 0 0,-5-2-3 0 0,3 2-99 0 0,-1 0 0 0 0,0 1 0 0 0,0 0 0 0 0,0 1 0 0 0,0-1 0 0 0,0 1 0 0 0,-1 1 0 0 0,1 0 1 0 0,-1 0-1 0 0,0 1 0 0 0,1 0 0 0 0,-1 0 0 0 0,0 1 0 0 0,0 0 0 0 0,1 0 0 0 0,-1 1 0 0 0,0 1 0 0 0,0-1 0 0 0,1 1 0 0 0,-1 1 0 0 0,1 0 0 0 0,0 0 0 0 0,0 0 1 0 0,0 1-1 0 0,0 0 0 0 0,0 1 0 0 0,-5 4 99 0 0,-20 21-3113 0 0,15-9-4938 0 0,9-11-4242 0 0</inkml:trace>
  <inkml:trace contextRef="#ctx0" brushRef="#br0" timeOffset="966.77">1836 305 13515 0 0,'0'0'2094'0'0,"0"0"-618"0"0,0 0-288 0 0,0 0-120 0 0,0 0-101 0 0,0 0-121 0 0,0 0-73 0 0,0 0-46 0 0,0 0-77 0 0,0 0-84 0 0,0 0-84 0 0,0 0-78 0 0,0 0-52 0 0,-23 9-24 0 0,-110 47 175 0 0,70-29 298 0 0,62-27-800 0 0,1 0 0 0 0,-1 0 0 0 0,1 0-1 0 0,-1 0 1 0 0,1 0 0 0 0,-1 1 0 0 0,1-1 0 0 0,-1 0-1 0 0,1 0 1 0 0,-1 0 0 0 0,1 0 0 0 0,-1 1-1 0 0,1-1 1 0 0,-1 0 0 0 0,1 1 0 0 0,-1-1-1 0 0,1 0 1 0 0,0 1 0 0 0,-1-1 0 0 0,1 0 0 0 0,0 1-1 0 0,-1-1 1 0 0,1 1 0 0 0,0-1 0 0 0,-1 0-1 0 0,1 1 1 0 0,0-1 0 0 0,0 1 0 0 0,0-1-1 0 0,-1 1 1 0 0,1-1 0 0 0,0 1 0 0 0,0-1-1 0 0,0 1 1 0 0,0 0 0 0 0,0-1 0 0 0,0 1 0 0 0,0-1-1 0 0,0 1 1 0 0,0-1 0 0 0,0 1 0 0 0,0-1-1 0 0,0 1 1 0 0,0-1 0 0 0,1 1 0 0 0,-1-1-1 0 0,0 1 1 0 0,0-1 0 0 0,1 1 0 0 0,-1-1 0 0 0,0 1-1 0 0,1-1 1 0 0,-1 0 0 0 0,0 1 0 0 0,1-1-1 0 0,-1 0 1 0 0,0 1 0 0 0,1-1 0 0 0,-1 0-1 0 0,1 1 1 0 0,-1-1 0 0 0,1 0 0 0 0,-1 0 0 0 0,1 1-1 0 0,-1-1 1 0 0,1 0-1 0 0,33 24 79 0 0,50 48 67 0 0,-82-70-116 0 0,-1 1-1 0 0,0-1 0 0 0,0 0 0 0 0,0 1 0 0 0,-1-1 0 0 0,1 0 1 0 0,-1 1-1 0 0,1-1 0 0 0,-1 1 0 0 0,0-1 0 0 0,0 1 0 0 0,0-1 1 0 0,0 1-1 0 0,0-1 0 0 0,0 0 0 0 0,-1 1 0 0 0,1-1 0 0 0,-1 1 1 0 0,0-1-1 0 0,0 0 0 0 0,0 1 0 0 0,0-1 0 0 0,0 0 0 0 0,0 0 1 0 0,0 0-1 0 0,-1 0 0 0 0,1 0 0 0 0,-1 0 0 0 0,0 0 0 0 0,1 0 1 0 0,-2 0-30 0 0,-61 49 554 0 0,48-41-520 0 0,-1-1-1 0 0,0-1 0 0 0,0 0 0 0 0,-1-1 1 0 0,0-1-1 0 0,0-1 0 0 0,-1 0 0 0 0,0-1 0 0 0,1-1 1 0 0,-1-1-1 0 0,0-1 0 0 0,-7-1-33 0 0,25 0-10 0 0,0 1-26 0 0,0-1 0 0 0,0 1-1 0 0,0-1 1 0 0,1 0-1 0 0,-1 0 1 0 0,0 0 0 0 0,0 1-1 0 0,0-1 1 0 0,0 0-1 0 0,0 0 1 0 0,0 0 0 0 0,0 0-1 0 0,0 0 1 0 0,0-1-1 0 0,0 1 1 0 0,0 0 0 0 0,0 0-1 0 0,0-1 1 0 0,0 1-1 0 0,0 0 1 0 0,0-1 0 0 0,0 1-1 0 0,1-1 1 0 0,-1 1-1 0 0,0-1 1 0 0,0 0 0 0 0,1 1-1 0 0,-1-1 1 0 0,0 0-1 0 0,1 1 1 0 0,-1-1 0 0 0,0 0-1 0 0,1 0 1 0 0,-1 0-1 0 0,1 0 1 0 0,-1 1 0 0 0,1-1-1 0 0,0 0 1 0 0,-1 0-1 0 0,1 0 1 0 0,0 0 0 0 0,0 0-1 0 0,0 0 1 0 0,0 0-1 0 0,-1 0 1 0 0,1 0 0 0 0,0 0-1 0 0,1 0 1 0 0,-1 0-1 0 0,0 0 1 0 0,0 0 0 0 0,0 0-1 0 0,1 0 37 0 0,47-41-6943 0 0,-36 34 337 0 0,-3 1-5468 0 0</inkml:trace>
  <inkml:trace contextRef="#ctx0" brushRef="#br0" timeOffset="1196.299">2114 405 14315 0 0,'0'0'2462'0'0,"0"0"-1489"0"0,0 0-452 0 0,0 0 259 0 0,0 0 325 0 0,0 0 133 0 0,0 0-8 0 0,0 0-226 0 0,0 0-281 0 0,0 0-226 0 0,0 0-138 0 0,0 0-102 0 0,0 0-101 0 0,-1 32-40 0 0,-2 100-58 0 0,-6-46 992 0 0,5-68-3900 0 0,3 6-7856 0 0,1-23-1326 0 0</inkml:trace>
  <inkml:trace contextRef="#ctx0" brushRef="#br0" timeOffset="1352.467">2021 47 18524 0 0,'0'0'1360'0'0,"0"0"-712"0"0,0 0-280 0 0,0 0-55 0 0,0 0-89 0 0,0 0-120 0 0,0 0-184 0 0,0 0-184 0 0,0 0-305 0 0,0 0-599 0 0,0 0-2537 0 0,0 0-8697 0 0</inkml:trace>
  <inkml:trace contextRef="#ctx0" brushRef="#br0" timeOffset="1698.155">2641 0 14643 0 0,'0'0'5536'0'0,"0"0"-3602"0"0,0 0-1166 0 0,0 0 16 0 0,0 0 70 0 0,0 0-2 0 0,0 0-121 0 0,0 0-250 0 0,0 0-204 0 0,0 0-27 0 0,0 0 69 0 0,0 0 49 0 0,0 0 18 0 0,1 19-72 0 0,-2 136 83 0 0,-41 206 5 0 0,28-133-478 0 0,14-227 49 0 0,1-1 0 0 0,-1 1 1 0 0,0-1-1 0 0,0 1 0 0 0,0-1 1 0 0,0 1-1 0 0,0-1 1 0 0,0 0-1 0 0,0 1 0 0 0,0-1 1 0 0,0 1-1 0 0,0-1 0 0 0,0 1 1 0 0,0-1-1 0 0,0 1 1 0 0,0-1-1 0 0,0 1 0 0 0,0-1 1 0 0,-1 1-1 0 0,1-1 0 0 0,0 1 1 0 0,0-1-1 0 0,-1 0 1 0 0,1 1-1 0 0,0-1 0 0 0,0 0 1 0 0,-1 1-1 0 0,1-1 0 0 0,0 0 1 0 0,-1 1-1 0 0,1-1 0 0 0,-1 0 1 0 0,1 1-1 0 0,0-1 1 0 0,-1 0-1 0 0,1 0 0 0 0,-1 0 1 0 0,1 1-1 0 0,-1-1 0 0 0,1 0 1 0 0,-1 0-1 0 0,1 0 1 0 0,-1 0-1 0 0,1 0 0 0 0,-1 0 1 0 0,1 0-1 0 0,0 0 0 0 0,-1 0 1 0 0,1 0-1 0 0,-1 0 1 0 0,1 0-1 0 0,-1 0 0 0 0,1 0 1 0 0,-1-1-1 0 0,1 1 0 0 0,-1 0 1 0 0,1 0 26 0 0,-23-26-3402 0 0,3-9-52 0 0,8 12-3593 0 0,5 11-3159 0 0</inkml:trace>
  <inkml:trace contextRef="#ctx0" brushRef="#br0" timeOffset="1899.207">2368 420 13635 0 0,'0'0'2106'0'0,"0"0"-727"0"0,0 0-404 0 0,0 0-5 0 0,0 0 212 0 0,0 0 136 0 0,0 0-57 0 0,0 0-145 0 0,0 0-265 0 0,0 0-184 0 0,0 0-103 0 0,33 4-44 0 0,104 12-41 0 0,-25-4 351 0 0,166 33-861 0 0,-251-41-2339 0 0,-15-4-7357 0 0,-6 0-2957 0 0</inkml:trace>
  <inkml:trace contextRef="#ctx0" brushRef="#br0" timeOffset="3068.513">4165 528 9490 0 0,'0'0'3394'0'0,"0"0"-1148"0"0,0 0-296 0 0,0 0-66 0 0,0 0-253 0 0,0 0-343 0 0,0 0-361 0 0,0 0-248 0 0,0 0-91 0 0,0 0-16 0 0,0 0-22 0 0,0 0-44 0 0,0 0-61 0 0,10-7-59 0 0,60-59 533 0 0,35-53 149 0 0,-52 76-1136 0 0,-52 43-8 0 0,-1 0-20 0 0,0 0-13 0 0,0 0-12 0 0,8 27-310 0 0,75 82 440 0 0,11-53 270 0 0,-88-53-171 0 0,1 0 1 0 0,-1-1 0 0 0,1 1-1 0 0,-1-1 1 0 0,1-1-1 0 0,0 0 1 0 0,0 0-1 0 0,0 0 1 0 0,0-1-1 0 0,0 1 1 0 0,0-2-1 0 0,0 1 1 0 0,0-1-1 0 0,0 0 1 0 0,0-1-1 0 0,-1 1 1 0 0,1-1-1 0 0,0-1 1 0 0,-1 1-1 0 0,1-1 1 0 0,-1 0-1 0 0,0-1 1 0 0,0 0 0 0 0,3-2-109 0 0,5-7 63 0 0,-1-1 1 0 0,-1-1 0 0 0,0 0 0 0 0,-1 0 0 0 0,-1-1 0 0 0,0 0 0 0 0,-1-1 0 0 0,-1 0 0 0 0,0 0 0 0 0,-2-1 0 0 0,0 0-1 0 0,-1 0 1 0 0,0-4-64 0 0,-5 22-41 0 0,1-33-981 0 0,-7 13-6707 0 0,2 15-5038 0 0</inkml:trace>
  <inkml:trace contextRef="#ctx0" brushRef="#br0" timeOffset="2133.396">3233 463 20380 0 0,'0'0'730'0'0,"0"0"-334"0"0,0 0 13 0 0,0 0 226 0 0,0 0 143 0 0,0 0-34 0 0,0 0-197 0 0,0 0-237 0 0,0 0-166 0 0,0 0-80 0 0,0 0-34 0 0,0 0-33 0 0,2 26-26 0 0,8 81-73 0 0,0-69-479 0 0,-5-36-1364 0 0,1-6-3282 0 0,-5 4 3425 0 0,1-4-9635 0 0</inkml:trace>
  <inkml:trace contextRef="#ctx0" brushRef="#br0" timeOffset="2386.526">3308 259 11202 0 0,'0'0'2433'0'0,"0"0"-769"0"0,0 0-31 0 0,0 0-25 0 0,0 0-144 0 0,0 0-119 0 0,0 0-337 0 0,0 0-296 0 0,0 0-312 0 0,0 0-288 0 0,0 0-192 0 0,0 0-304 0 0,0 0-224 0 0,0 0-8 0 0,-27-174-184 0 0,27 190-521 0 0,0-9-2248 0 0,0 1-8937 0 0</inkml:trace>
  <inkml:trace contextRef="#ctx0" brushRef="#br0" timeOffset="2570.312">3585 309 15763 0 0,'0'0'2668'0'0,"0"0"-1343"0"0,0 0-461 0 0,0 0 58 0 0,0 0 11 0 0,0 0-103 0 0,0 0-201 0 0,0 0-207 0 0,0 0-118 0 0,0 0-59 0 0,0 0-42 0 0,0 0-82 0 0,0 0-53 0 0,-6 27-30 0 0,-20 85-30 0 0,19-12-102 0 0,9-94 108 0 0,0 0 1 0 0,0 1-1 0 0,1-1 0 0 0,0 0 0 0 0,0 0 0 0 0,1 0 0 0 0,-1 0 0 0 0,1-1 0 0 0,0 0 0 0 0,1 0 0 0 0,-1 0 0 0 0,1 0 0 0 0,0 0 0 0 0,1-1 0 0 0,-1 0 0 0 0,1 0 1 0 0,-1-1-1 0 0,1 1 0 0 0,0-1 0 0 0,1-1 0 0 0,-1 1 0 0 0,0-1 0 0 0,1 0 0 0 0,-1 0 0 0 0,1-1 0 0 0,0 0 0 0 0,-1 0 0 0 0,1-1 0 0 0,0 1 0 0 0,0-1 0 0 0,-1-1 1 0 0,1 0-1 0 0,0 0 0 0 0,-1 0 0 0 0,1 0 0 0 0,-1-1 0 0 0,1 0 0 0 0,-1-1 0 0 0,0 1 0 0 0,0-1 0 0 0,0-1 0 0 0,1 0-14 0 0,3-2 107 0 0,-1 0-1 0 0,-1-1 1 0 0,1-1 0 0 0,-1 1-1 0 0,-1-1 1 0 0,1-1-1 0 0,-1 1 1 0 0,-1-1-1 0 0,1-1 1 0 0,-2 1 0 0 0,1-1-1 0 0,-1 0 1 0 0,-1 0-1 0 0,0 0 1 0 0,0-1 0 0 0,-1 0-1 0 0,0 0 1 0 0,-1 1-1 0 0,-1-1 1 0 0,1 0 0 0 0,-2-1-1 0 0,1 1 1 0 0,-2 0-1 0 0,1 0 1 0 0,-1 0-1 0 0,-1-1-106 0 0,0 8-25 0 0,1-1 0 0 0,-1 1 0 0 0,0 1 0 0 0,0-1-1 0 0,0 0 1 0 0,0 0 0 0 0,-1 1 0 0 0,0 0 0 0 0,1-1-1 0 0,-1 1 1 0 0,0 0 0 0 0,-1 0 0 0 0,1 0 0 0 0,0 1-1 0 0,-1-1 1 0 0,0 1 0 0 0,1 0 0 0 0,-1 0 0 0 0,0 0-1 0 0,0 1 1 0 0,0-1 0 0 0,0 1 0 0 0,0 0-1 0 0,-1 0 1 0 0,1 0 0 0 0,0 1 0 0 0,-1-1 0 0 0,1 1-1 0 0,0 0 1 0 0,0 0 0 0 0,-1 1 0 0 0,1-1 0 0 0,0 1-1 0 0,-1 0 26 0 0,-56 20-7459 0 0,49-14-4626 0 0</inkml:trace>
  <inkml:trace contextRef="#ctx0" brushRef="#br0" timeOffset="83795.752">331 1623 4033 0 0,'0'0'3099'0'0,"0"0"-704"0"0,0 0-217 0 0,0 0-36 0 0,0 0-124 0 0,0 0-265 0 0,0 0-387 0 0,0 0-312 0 0,0 0-206 0 0,0 0-163 0 0,0 0-70 0 0,0 0-41 0 0,-3-2-94 0 0,-64-4 2012 0 0,51 11-2405 0 0,0 1 0 0 0,1 0 0 0 0,-1 1-1 0 0,1 1 1 0 0,1 0 0 0 0,0 1 0 0 0,0 1 0 0 0,1 0 0 0 0,0 1-1 0 0,1 0 1 0 0,0 1 0 0 0,0 0 0 0 0,2 1 0 0 0,-1 0-1 0 0,2 1 1 0 0,0 0 0 0 0,0 1 0 0 0,1-1 0 0 0,1 2 0 0 0,-2 8-87 0 0,7-18 0 0 0,0 1 1 0 0,1-1-1 0 0,0 1 0 0 0,1 0 1 0 0,0-1-1 0 0,0 1 1 0 0,0-1-1 0 0,1 1 1 0 0,-1 0-1 0 0,2-1 1 0 0,-1 1-1 0 0,1-1 1 0 0,0 0-1 0 0,0 0 1 0 0,1 1-1 0 0,-1-1 1 0 0,1-1-1 0 0,1 1 1 0 0,-1 0-1 0 0,1-1 1 0 0,0 0-1 0 0,1 1 0 0 0,9 4 22 0 0,-1-1 0 0 0,1-1-1 0 0,0-1 1 0 0,1 0 0 0 0,0 0-1 0 0,0-1 1 0 0,1-1 0 0 0,-1-1-1 0 0,1 0 1 0 0,0-1 0 0 0,0-1 0 0 0,0-1-1 0 0,1 0 1 0 0,-1-1 0 0 0,0 0-1 0 0,0-1 1 0 0,5-2-22 0 0,17 3-3 0 0,21-17-337 0 0,-36 4-2771 0 0,-9 4-1808 0 0,-9 5-4786 0 0</inkml:trace>
  <inkml:trace contextRef="#ctx0" brushRef="#br0" timeOffset="84194.612">990 1287 17132 0 0,'0'0'1957'0'0,"0"0"-735"0"0,0 0-240 0 0,0 0 91 0 0,0 0 87 0 0,0 0-51 0 0,0 0-239 0 0,0 0-311 0 0,0 0-192 0 0,0 0-84 0 0,0 0 14 0 0,0 0 53 0 0,0 0-5 0 0,0 14-2 0 0,-17 104 359 0 0,-67 494 93 0 0,60-493-753 0 0,18-100-341 0 0,5-32-1230 0 0,6-36-1527 0 0,-1 18 273 0 0,-4 10-3987 0 0,0 12-4812 0 0</inkml:trace>
  <inkml:trace contextRef="#ctx0" brushRef="#br0" timeOffset="84439.02">634 1711 14019 0 0,'0'0'1770'0'0,"0"0"-550"0"0,0 0-288 0 0,0 0 35 0 0,0 0 191 0 0,0 0 117 0 0,0 0-22 0 0,0 0-95 0 0,0 0-225 0 0,0 0-185 0 0,0 0-97 0 0,0 0-87 0 0,36 1-50 0 0,113 1-73 0 0,9-5 478 0 0,-98-4-409 0 0,-9 0-1789 0 0,-18 6-6428 0 0,-31 1-4697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4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279 493 4049 0 0,'0'0'2232'0'0,"0"0"-525"0"0,0 0-298 0 0,0 0-4 0 0,0 0 136 0 0,0 0 22 0 0,0 0-139 0 0,0 0-252 0 0,0 0-324 0 0,0 0-231 0 0,0 0-132 0 0,-21 4-52 0 0,-68 14-11 0 0,83-16-357 0 0,0-1 0 0 0,1 1 0 0 0,0 0 0 0 0,-1 0 1 0 0,1 1-1 0 0,0-1 0 0 0,0 1 0 0 0,0 0 0 0 0,1 1 0 0 0,-1-1 0 0 0,1 1 1 0 0,-1 0-1 0 0,1 0 0 0 0,1 0 0 0 0,-1 1 0 0 0,0-1 0 0 0,0 3-65 0 0,-3 2 72 0 0,-3 6 4 0 0,0 2-1 0 0,1-1 1 0 0,1 1 0 0 0,1 0 0 0 0,0 1 0 0 0,1 0-1 0 0,1 0 1 0 0,0 0 0 0 0,2 1 0 0 0,0-1 0 0 0,1 1 0 0 0,1 0-1 0 0,0 0 1 0 0,3 13-76 0 0,-2-26 38 0 0,1 0 0 0 0,0-1 0 0 0,0 1-1 0 0,0 0 1 0 0,0-1 0 0 0,1 1 0 0 0,0-1 0 0 0,0 0-1 0 0,1 0 1 0 0,0 1 0 0 0,0-2 0 0 0,0 1 0 0 0,0 0-1 0 0,1-1 1 0 0,-1 1 0 0 0,1-1 0 0 0,0 0 0 0 0,1 0-1 0 0,-1 0 1 0 0,1-1 0 0 0,-1 0 0 0 0,1 0 0 0 0,0 0-1 0 0,0 0 1 0 0,1-1 0 0 0,-1 0 0 0 0,0 0 0 0 0,1 0-1 0 0,-1-1 1 0 0,1 0 0 0 0,0 0 0 0 0,-1 0 0 0 0,1 0-1 0 0,0-1 1 0 0,5-1-38 0 0,6 0 191 0 0,1-2-1 0 0,-1 0 1 0 0,0-1 0 0 0,0 0-1 0 0,-1-2 1 0 0,1 0 0 0 0,-1-1-1 0 0,-1 0 1 0 0,1-1-1 0 0,-1-1 1 0 0,0-1 0 0 0,-1 0-1 0 0,0 0 1 0 0,-1-2 0 0 0,7-7-192 0 0,-8 7 67 0 0,-1 0 0 0 0,0 0 0 0 0,-1-1 0 0 0,0 0 0 0 0,-1-1 0 0 0,-1-1 0 0 0,0 1 0 0 0,0-1 0 0 0,-2 0 0 0 0,0-1-1 0 0,-1 1 1 0 0,0-1 0 0 0,-2 0 0 0 0,0-1 0 0 0,0 1 0 0 0,-1 0 0 0 0,-1-1 0 0 0,-1 1 0 0 0,-2-16-66 0 0,0 20-41 0 0,-2 0 0 0 0,1 1 1 0 0,-1-1-1 0 0,-1 1 0 0 0,0 0 1 0 0,-1 0-1 0 0,0 0 0 0 0,0 1 0 0 0,-1 0 1 0 0,-1 0-1 0 0,0 1 0 0 0,0 0 1 0 0,0 0-1 0 0,-1 1 0 0 0,-1 0 0 0 0,1 1 1 0 0,-1 0-1 0 0,-1 0 0 0 0,1 1 1 0 0,-1 0-1 0 0,-3 0 41 0 0,-64-14-1953 0 0,28 23-5663 0 0,37 1-3853 0 0</inkml:trace>
  <inkml:trace contextRef="#ctx0" brushRef="#br0" timeOffset="704.904">668 0 12715 0 0,'0'0'2068'0'0,"0"0"-455"0"0,0 0-313 0 0,0 0-1 0 0,0 0 30 0 0,0 0-58 0 0,0 0-186 0 0,0 0-253 0 0,0 0-218 0 0,0 0-140 0 0,0 0-83 0 0,0 0-46 0 0,0 0-34 0 0,2 12 270 0 0,-17 119 1090 0 0,9 7-1409 0 0,-6 0 0 0 0,-6-1 0 0 0,-7 7-262 0 0,-10 26 68 0 0,35-170-68 0 0,0 0 1 0 0,1 0-1 0 0,-1 0 1 0 0,0 0 0 0 0,0 0-1 0 0,0 0 1 0 0,1 0-1 0 0,-1 0 1 0 0,0 0-1 0 0,0 0 1 0 0,1 0-1 0 0,-1 0 1 0 0,0 0-1 0 0,0 0 1 0 0,0 0-1 0 0,1 0 1 0 0,-1 1 0 0 0,0-1-1 0 0,0 0 1 0 0,0 0-1 0 0,1 0 1 0 0,-1 0-1 0 0,0 0 1 0 0,0 0-1 0 0,0 1 1 0 0,0-1-1 0 0,1 0 1 0 0,-1 0 0 0 0,0 0-1 0 0,0 0 1 0 0,0 1-1 0 0,0-1 1 0 0,0 0-1 0 0,0 0 1 0 0,0 0-1 0 0,0 1 1 0 0,1-1-1 0 0,-1 0 1 0 0,0 0 0 0 0,0 0-1 0 0,0 1 1 0 0,0-1-1 0 0,0 0 1 0 0,0 0-1 0 0,0 1 1 0 0,0-1-1 0 0,0 0 1 0 0,0 0-1 0 0,24-25 51 0 0,-10 10-22 0 0,23-21-17 0 0,2 2 0 0 0,0 2 0 0 0,3 2-1 0 0,0 2 1 0 0,2 1 0 0 0,1 2-1 0 0,0 3 1 0 0,8-1-12 0 0,53 11 7 0 0,-104 12-8 0 0,0 0 0 0 0,0 1 1 0 0,0-1-1 0 0,0 1 1 0 0,0 0-1 0 0,0 0 1 0 0,0 0-1 0 0,0 0 1 0 0,0 0-1 0 0,0 0 1 0 0,0 1-1 0 0,-1-1 0 0 0,1 0 1 0 0,0 1-1 0 0,-1-1 1 0 0,0 1-1 0 0,1 0 1 0 0,-1 0-1 0 0,0-1 1 0 0,0 1-1 0 0,0 0 1 0 0,0 0-1 0 0,0 0 1 0 0,0 0-1 0 0,0 0 0 0 0,-1 0 1 0 0,1 0-1 0 0,-1 1 1 0 0,1-1-1 0 0,-1 2 1 0 0,5 68 41 0 0,-9-58-19 0 0,1 0 0 0 0,-2-1 1 0 0,0 1-1 0 0,0-1 0 0 0,-2 0 1 0 0,1-1-1 0 0,-2 1 0 0 0,1-1 1 0 0,-2-1-1 0 0,1 1 1 0 0,-2-2-1 0 0,1 1 0 0 0,-3 0-22 0 0,-5 6 15 0 0,-1-1 0 0 0,0 0 0 0 0,-1-2 0 0 0,0 0-1 0 0,-1-1 1 0 0,-1-1 0 0 0,0-1 0 0 0,0-1 0 0 0,-1-1 0 0 0,-1 0-1 0 0,1-2 1 0 0,-1-1 0 0 0,-1-1 0 0 0,1-1 0 0 0,-1 0-1 0 0,0-2 1 0 0,-6-1-15 0 0,23-1-21 0 0,0 0-1 0 0,1 0 0 0 0,-1 0 1 0 0,0-1-1 0 0,0 0 0 0 0,0-1 1 0 0,1 0-1 0 0,-1 0 0 0 0,1 0 0 0 0,-1-1 1 0 0,1 1-1 0 0,0-2 0 0 0,0 1 1 0 0,0-1-1 0 0,0 0 0 0 0,1 0 1 0 0,0 0-1 0 0,-1-1 0 0 0,2 0 1 0 0,-1 0-1 0 0,0 0 0 0 0,1 0 1 0 0,-2-5 21 0 0,-21-56-1502 0 0,25 17-2671 0 0,4 31-2374 0 0,1 8-5890 0 0</inkml:trace>
  <inkml:trace contextRef="#ctx0" brushRef="#br0" timeOffset="1607.535">1196 644 0 0 0,'0'0'1260'0'0,"0"0"297"0"0,0 0 206 0 0,0 0 194 0 0,0 0 0 0 0,0 0-197 0 0,0 0-154 0 0,0 0-164 0 0,0 0-126 0 0,0 0-65 0 0,0 0-47 0 0,0 0-60 0 0,10 7-65 0 0,33 21-76 0 0,-40-27-858 0 0,0 1 0 0 0,0-1 0 0 0,1 0 0 0 0,-1 0 0 0 0,0 0 0 0 0,1-1 0 0 0,-1 1 0 0 0,1-1 0 0 0,-1 0 0 0 0,1 0 0 0 0,-1 0 0 0 0,1-1 0 0 0,-1 1 1 0 0,1-1-1 0 0,-1 0 0 0 0,0 1 0 0 0,1-2 0 0 0,-1 1 0 0 0,0 0 0 0 0,0-1 0 0 0,1 1 0 0 0,-1-1 0 0 0,1-1-145 0 0,7-2 409 0 0,87-72 2303 0 0,-83 62-2416 0 0,-14 14-283 0 0,1-1-1 0 0,-1 1 1 0 0,1 0-1 0 0,-1 0 1 0 0,1 0-1 0 0,0 0 0 0 0,0 0 1 0 0,-1 0-1 0 0,1 0 1 0 0,0 1-1 0 0,0-1 0 0 0,0 1 1 0 0,0-1-1 0 0,0 1 1 0 0,0 0-1 0 0,0 0 0 0 0,0 0 1 0 0,0 0-1 0 0,0 0 1 0 0,0 0-1 0 0,0 0 1 0 0,0 1-1 0 0,0-1 0 0 0,-1 1 1 0 0,1-1-1 0 0,0 1 1 0 0,0 0-1 0 0,0 0 0 0 0,0 0 1 0 0,-1 0-1 0 0,1 0 1 0 0,-1 0-1 0 0,1 0 1 0 0,0 0-1 0 0,-1 1 0 0 0,0-1 1 0 0,1 1-1 0 0,-1-1 1 0 0,1 1-13 0 0,10 11 43 0 0,0 0 0 0 0,-1 1 1 0 0,0 0-1 0 0,-1 0 0 0 0,-1 1 1 0 0,0 1-1 0 0,-1-1 0 0 0,-1 2 1 0 0,0 0-44 0 0,-1-5 18 0 0,8 25 28 0 0,-2 0 0 0 0,-1 1-1 0 0,-2 0 1 0 0,-2 0 0 0 0,-1 1 0 0 0,-2 0 0 0 0,-2 0 0 0 0,-1 0 0 0 0,-4 21-46 0 0,1-37 24 0 0,-2-1-1 0 0,0 1 1 0 0,-2-1 0 0 0,0 0-1 0 0,-1-1 1 0 0,-1 0 0 0 0,-2 0-1 0 0,0 0 1 0 0,-1-1-1 0 0,0-1 1 0 0,-15 18-24 0 0,19-26 7 0 0,-1-1-1 0 0,0 0 1 0 0,0 0 0 0 0,-1 0-1 0 0,0-1 1 0 0,0-1-1 0 0,-1 1 1 0 0,-1-2 0 0 0,1 1-1 0 0,-1-1 1 0 0,0-1-1 0 0,-1 0 1 0 0,0-1 0 0 0,0 0-1 0 0,0 0 1 0 0,0-2-1 0 0,-1 1 1 0 0,1-2 0 0 0,-1 0-1 0 0,-8 1-6 0 0,17-3 0 0 0,0 0 1 0 0,0-1-1 0 0,0 1 0 0 0,0-1 1 0 0,0 0-1 0 0,0 0 0 0 0,0 0 0 0 0,0 0 1 0 0,1-1-1 0 0,-1 1 0 0 0,0-1 0 0 0,1 0 1 0 0,-1 0-1 0 0,1-1 0 0 0,0 1 1 0 0,0-1-1 0 0,0 1 0 0 0,0-1 0 0 0,0 0 1 0 0,0 0-1 0 0,1 0 0 0 0,0-1 1 0 0,-1 1-1 0 0,0-4 0 0 0,-2-4-6 0 0,1 0 0 0 0,1 0 0 0 0,0 0 1 0 0,0-1-1 0 0,1 1 0 0 0,1-1 0 0 0,0 1 0 0 0,0-1 1 0 0,1 0-1 0 0,1 1 0 0 0,0-1 0 0 0,1 1 0 0 0,0-1 1 0 0,0 1-1 0 0,1-1 0 0 0,1 1 0 0 0,0 0 0 0 0,0 1 1 0 0,1-1-1 0 0,6-8 6 0 0,5-8-7 0 0,2 1 0 0 0,1 1 0 0 0,1 0 0 0 0,1 2 0 0 0,0 0 0 0 0,2 2 0 0 0,1 0 0 0 0,1 1 0 0 0,0 2 0 0 0,2 0 7 0 0,-17 12-15 0 0,-1 1-1 0 0,1 0 0 0 0,0 0 0 0 0,0 1 0 0 0,1 0 0 0 0,-1 1 0 0 0,1 0 0 0 0,0 1 1 0 0,7-1 15 0 0,33 0-9260 0 0,-46 2 2948 0 0,-2-6-5217 0 0</inkml:trace>
  <inkml:trace contextRef="#ctx0" brushRef="#br0" timeOffset="1907.851">1402 100 13339 0 0,'0'0'2435'0'0,"0"0"-749"0"0,0 0-391 0 0,0 0-15 0 0,0 0 68 0 0,0 0 2 0 0,0 0-138 0 0,0 0-250 0 0,0 0-274 0 0,0 0-185 0 0,0 0-154 0 0,0 0-92 0 0,0 0-46 0 0,-13 13-48 0 0,-40 41-22 0 0,32-15-45 0 0,22-34-156 0 0,-1-4 0 0 0,0-1-53 0 0,13 4-866 0 0,-5-4 30 0 0,10 0-2392 0 0,-8-5-4025 0 0,-3-2-5217 0 0</inkml:trace>
  <inkml:trace contextRef="#ctx0" brushRef="#br0" timeOffset="2472.852">1963 621 392 0 0,'0'0'2618'0'0,"0"0"-37"0"0,0 0-78 0 0,0 0-152 0 0,0 0-177 0 0,0 0-198 0 0,0 0-244 0 0,0 0-291 0 0,0 0-260 0 0,0 0-186 0 0,0 0-123 0 0,35-2-75 0 0,107-7-59 0 0,-73-7 535 0 0,-65 14-1188 0 0,0 1 1 0 0,0 0 0 0 0,0-1-1 0 0,0 0 1 0 0,0 0 0 0 0,-1 0-1 0 0,1 0 1 0 0,-1-1 0 0 0,1 1-1 0 0,-1-1 1 0 0,0 0 0 0 0,0 0 0 0 0,0 0-1 0 0,0 0 1 0 0,-1-1 0 0 0,1 1-1 0 0,-1-1 1 0 0,0 1 0 0 0,0-1-1 0 0,0 0 1 0 0,0 0 0 0 0,-1 0-1 0 0,0 0 1 0 0,0 0 0 0 0,0 0-1 0 0,0 0 1 0 0,0-1 0 0 0,-1 1-1 0 0,0 0 1 0 0,0 0 0 0 0,0-1-1 0 0,0 1 1 0 0,-1 0 0 0 0,0 0-1 0 0,0 0 1 0 0,0 0 0 0 0,0-1-1 0 0,-1 1 1 0 0,1 1 0 0 0,-1-1-1 0 0,0 0 1 0 0,0 0 0 0 0,0 1 0 0 0,-1-1-1 0 0,-1-1-85 0 0,-5 0-2 0 0,0 0 0 0 0,-1 1 0 0 0,1 0 0 0 0,-1 1-1 0 0,0 0 1 0 0,0 0 0 0 0,0 1 0 0 0,0 1 0 0 0,0 0 0 0 0,-1 0-1 0 0,1 1 1 0 0,0 0 0 0 0,0 1 0 0 0,-1 0 0 0 0,1 0 0 0 0,-3 2 2 0 0,-5 1-12 0 0,1 0 0 0 0,-1 2 1 0 0,1 0-1 0 0,0 1 0 0 0,1 1 1 0 0,0 0-1 0 0,0 1 0 0 0,-4 4 12 0 0,11-9 1 0 0,1 1 0 0 0,-1 0 0 0 0,1 1 0 0 0,0 0 0 0 0,1 0 0 0 0,-1 0 0 0 0,1 1-1 0 0,0 1 1 0 0,1-1 0 0 0,0 1 0 0 0,0 0 0 0 0,0 0 0 0 0,1 1 0 0 0,1-1 0 0 0,-1 1 0 0 0,1 0 0 0 0,1 0 0 0 0,0 1 0 0 0,0-1-1 0 0,1 1 1 0 0,0 0 0 0 0,1-1 0 0 0,0 1 0 0 0,0 0 0 0 0,1 0 0 0 0,0 0 0 0 0,1 0 0 0 0,0 0 0 0 0,1-1 0 0 0,0 1 0 0 0,0 0-1 0 0,1-1 1 0 0,0 0 0 0 0,1 1 0 0 0,3 4-1 0 0,2 0 45 0 0,0 0-1 0 0,2-1 1 0 0,0 0-1 0 0,0-1 1 0 0,1-1-1 0 0,0 0 1 0 0,1 0-1 0 0,1-1 1 0 0,-1-1-1 0 0,2 0 1 0 0,-1-1 0 0 0,1 0-1 0 0,0-2 1 0 0,1 1-1 0 0,-1-2 1 0 0,1 0-1 0 0,0-1 1 0 0,2 0-45 0 0,-7-3 43 0 0,1 2-9 0 0,-1-1 0 0 0,1-1 0 0 0,0 0 0 0 0,0 0 0 0 0,-1-1 0 0 0,1-1 0 0 0,0 0 0 0 0,0-1 0 0 0,-1 0 0 0 0,1 0 0 0 0,-1-1-1 0 0,6-3-33 0 0,56-41-802 0 0,-52 28-2986 0 0,-2-3-5270 0 0,-13 14-3665 0 0</inkml:trace>
  <inkml:trace contextRef="#ctx0" brushRef="#br0" timeOffset="5005.517">247 285 0 0 0,'0'0'588'0'0,"0"0"51"0"0,0 0 12 0 0,0 0-44 0 0,0 0-29 0 0,0 0-7 0 0,0 0 20 0 0,0 0 80 0 0,-4 2 85 0 0,3-1 18 0 0,-7 6-1320 0 0,1-5 8788 0 0,-10-6-6711 0 0,3 2 1315 0 0,-20 8 654 0 0,-16 59-2174 0 0,28-22-614 0 0,5 11-481 0 0,6-27-2093 0 0,11-27 316 0 0,0 0-1518 0 0,0 0-3599 0 0,0 0-4470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11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2710 0 0 0,'0'0'351'0'0,"0"0"805"0"0,0 0 92 0 0,0 0-166 0 0,0 0-155 0 0,0 0-64 0 0,0 0 85 0 0,0 0 156 0 0,8 3 6825 0 0,-6-3-7182 0 0,44-12 5126 0 0,24-27-4419 0 0,-65 36-1232 0 0,205-140 1918 0 0,140-85-1000 0 0,-124 48-599 0 0,10 30-169 0 0,-100 62-143 0 0,-21 7-85 0 0,63-63 103 0 0,-53 46-122 0 0,99-58 85 0 0,-84 49-136 0 0,57-39 188 0 0,34-17-65 0 0,-5 6-54 0 0,-121 69-58 0 0,-10 18 44 0 0,74-50 138 0 0,15-18-45 0 0,-68 49 62 0 0,-10 23-218 0 0,-2-3 58 0 0,32-34 11 0 0,-58 45-75 0 0,-68 46 415 0 0,-394 16-358 0 0,304-12-82 0 0,80 38-109 0 0,20 55 90 0 0,13 4-22 0 0,-17-42 5 0 0,-3 0 0 0 0,-1 1 0 0 0,-2 0 1 0 0,-3 1-1 0 0,1 40 1 0 0,-6-62 10 0 0,-7 130 56 0 0,-3-72-74 0 0,8-85-20 0 0,0 0 34 0 0,0 0-11 0 0,0 0-8 0 0,0 0 19 0 0,0 0-20 0 0,0 0 23 0 0,0 0 8 0 0,0 0-15 0 0,0 0 6 0 0,0 0-10 0 0,0 0 14 0 0,0 0 23 0 0,0 0-24 0 0,0 0-30 0 0,0 0-20 0 0,0 0 39 0 0,0 0 16 0 0,0 0-14 0 0,0 0 10 0 0,0 0 6 0 0,0 0 8 0 0,0 0-17 0 0,0 0-16 0 0,0 0 1 0 0,0-3 27 0 0,0 2-2 0 0,28-87 220 0 0,94-186-218 0 0,43-83 15 0 0,-157 310 23 0 0,-8 47-37 0 0,0 0 8 0 0,0 0-12 0 0,1 2-562 0 0,-10 0-4122 0 0,6-2-637 0 0,1 0-6590 0 0</inkml:trace>
  <inkml:trace contextRef="#ctx0" brushRef="#br0" timeOffset="959.844">2867 1565 13331 0 0,'0'0'2928'0'0,"0"0"-1170"0"0,0 0-612 0 0,0 0-107 0 0,0 0 46 0 0,0 0 7 0 0,0 0-114 0 0,0 0-251 0 0,0 0-238 0 0,0 0-151 0 0,0 0-82 0 0,0 0 9 0 0,0 0 89 0 0,0 7 70 0 0,-7 341 2328 0 0,-10-126-2202 0 0,12-311 759 0 0,20-46-1363 0 0,85-121 99 0 0,-81 220-34 0 0,1 1 0 0 0,2 0 0 0 0,2 2 0 0 0,0 0 0 0 0,10-7-11 0 0,-29 36 7 0 0,0-1 1 0 0,0 1 0 0 0,0 0 0 0 0,0 1 0 0 0,1-1 0 0 0,-1 1 0 0 0,1 0 0 0 0,0 1-1 0 0,0-1 1 0 0,0 1 0 0 0,0 0 0 0 0,0 1 0 0 0,1-1 0 0 0,-1 1 0 0 0,0 1 0 0 0,1-1-1 0 0,-1 1 1 0 0,1 0 0 0 0,-1 0 0 0 0,1 1 0 0 0,-1 0-8 0 0,46 49 79 0 0,-38-31-74 0 0,38 84 268 0 0,-38-18-531 0 0,-40-84-7644 0 0,19 2 550 0 0,1-3-5340 0 0</inkml:trace>
  <inkml:trace contextRef="#ctx0" brushRef="#br0" timeOffset="1765.445">2805 1322 9218 0 0,'0'0'2551'0'0,"0"0"-329"0"0,0 0-231 0 0,0 0-92 0 0,0 0-60 0 0,0 0-190 0 0,0 0-254 0 0,0 0-247 0 0,0 0-232 0 0,0 0-217 0 0,0 0-111 0 0,0 0-63 0 0,0 0-38 0 0,-5-3-44 0 0,-11-13 1151 0 0,65 0-526 0 0,151-18-212 0 0,-69 19-643 0 0,-13 7 110 0 0,-117 8-290 0 0,-1 0-41 0 0,0 0-5 0 0,0 0-2 0 0,0 0 30 0 0,0 0 10 0 0,0 0-49 0 0,-17-19 1154 0 0,-15-11-1130 0 0,1-1 0 0 0,2-1 0 0 0,2-2 0 0 0,0-1 0 0 0,-18-34 0 0 0,29 42-29 0 0,16 27-133 0 0,0 0-112 0 0,0 0-159 0 0,22 3-7109 0 0,-13 1-4366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47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0 0 0,'0'0'727'0'0,"0"0"564"0"0,0 0 92 0 0,0 0-148 0 0,0 0-226 0 0,0 0-130 0 0,0 0-41 0 0,0 0 3 0 0,4 3 1643 0 0,-2-2 947 0 0,-5 31 657 0 0,-7 15-2300 0 0,9-46-1756 0 0,3 7 987 0 0,9-19 12 0 0,0-1-445 0 0,8-5 378 0 0,-20 18-365 0 0,-7 8-460 0 0,-24 60 77 0 0,32-69-204 0 0,0 0 8 0 0,19-28 517 0 0,0 5-269 0 0,-18 23-134 0 0,-1 0-17 0 0,0 0-13 0 0,0 0-16 0 0,0 0-32 0 0,0 0 18 0 0,0 0 4 0 0,-1 24 121 0 0,2-24-200 0 0,3-7 1056 0 0,-38 55-1322 0 0,31-32-47 0 0,24-19 466 0 0,-17 0-125 0 0,1 0-1 0 0,-2-1 0 0 0,1 1 0 0 0,0-1 0 0 0,-1 1 1 0 0,1-1-1 0 0,-1 0 0 0 0,0 0 0 0 0,-1-1 0 0 0,1 1 0 0 0,-1-1 1 0 0,1 1-1 0 0,-1-1 0 0 0,-1 0 0 0 0,1 0 0 0 0,-1 1 0 0 0,0-1 1 0 0,0 0-1 0 0,0-1-26 0 0,-1 6 36 0 0,0 0 15 0 0,0 0 1 0 0,-34 7-184 0 0,-16 43 5 0 0,49-49 131 0 0,1-1-19 0 0,0 0-13 0 0,0 0 3 0 0,0 0 1 0 0,0 0-2 0 0,0 0-7 0 0,20 0-206 0 0,-16 0-3379 0 0,-1 0-3786 0 0,-1 0-4833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09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1212 616 256 0 0,'0'0'2163'0'0,"0"0"-284"0"0,0 0 179 0 0,0 0 187 0 0,0 0-36 0 0,0 0-183 0 0,0 0-279 0 0,0 0-317 0 0,0 0-198 0 0,0 0-117 0 0,0 0-144 0 0,0 0-95 0 0,0-5-13 0 0,0-16-42 0 0,-29 17 2131 0 0,23 8-2937 0 0,0 0 0 0 0,1 1 0 0 0,-1-1 0 0 0,1 1 0 0 0,0 1 0 0 0,1-1 0 0 0,-1 1 0 0 0,1-1 0 0 0,0 1 1 0 0,1 1-1 0 0,-1-1 0 0 0,1 0 0 0 0,1 1 0 0 0,-1-1 0 0 0,1 1 0 0 0,0 0 0 0 0,0 0 0 0 0,1 0 0 0 0,-1 6-15 0 0,0-4 0 0 0,-1 0 0 0 0,1 0 0 0 0,1 0 0 0 0,0 0-1 0 0,0 1 1 0 0,1-1 0 0 0,0 0 0 0 0,0 0-1 0 0,1 1 1 0 0,0-1 0 0 0,1 0 0 0 0,0 0 0 0 0,0 0-1 0 0,1 0 1 0 0,0-1 0 0 0,1 1 0 0 0,0-1 0 0 0,0 0-1 0 0,1 0 1 0 0,0 0 0 0 0,0 0 0 0 0,1-1-1 0 0,0 0 1 0 0,0 0 0 0 0,1-1 0 0 0,0 1 0 0 0,0-2-1 0 0,0 1 1 0 0,1-1 0 0 0,0 0 0 0 0,1 0 0 0 0,-1-1 90 0 0,0 0 1 0 0,0-1-1 0 0,0 0 0 0 0,0 0 1 0 0,1-1-1 0 0,-1 0 0 0 0,1-1 1 0 0,-1 0-1 0 0,1 0 1 0 0,0-1-1 0 0,-1 0 0 0 0,1 0 1 0 0,0-1-1 0 0,-1 0 1 0 0,1-1-1 0 0,-1 0 0 0 0,1 0 1 0 0,-1-1-1 0 0,0 0 1 0 0,0 0-1 0 0,0-1 0 0 0,-1 0 1 0 0,1 0-1 0 0,-1-1 1 0 0,0 0-1 0 0,0 0 0 0 0,0-1 1 0 0,3-4-91 0 0,-1 1 73 0 0,0-1 0 0 0,0 0 0 0 0,-1 0 0 0 0,0-1 1 0 0,-1 0-1 0 0,0 0 0 0 0,-1-1 0 0 0,-1 0 0 0 0,1 0 0 0 0,-2-1 0 0 0,0 1 0 0 0,0-1 1 0 0,-1 0-1 0 0,-1 0 0 0 0,0 0 0 0 0,-1 0 0 0 0,0 0 0 0 0,-1-1 0 0 0,-1 1 0 0 0,0 0 1 0 0,0 0-1 0 0,-1 0 0 0 0,-1 0 0 0 0,-4-12-73 0 0,4 18-5 0 0,0 0 1 0 0,0 0-1 0 0,-1 1 1 0 0,0-1-1 0 0,0 1 0 0 0,-1 0 1 0 0,1 1-1 0 0,-1-1 1 0 0,0 1-1 0 0,-1 0 0 0 0,1 0 1 0 0,-1 0-1 0 0,0 1 1 0 0,0 0-1 0 0,-1 0 1 0 0,1 0-1 0 0,-1 1 0 0 0,0 0 1 0 0,0 0-1 0 0,0 1 1 0 0,0 0-1 0 0,0 0 0 0 0,0 1 1 0 0,-1 0-1 0 0,0 0 5 0 0,-1 1-95 0 0,0 0 0 0 0,1 1 1 0 0,-1 0-1 0 0,1 0 0 0 0,-1 1 0 0 0,1 0 0 0 0,0 1 0 0 0,-1-1 0 0 0,1 2 0 0 0,1-1 1 0 0,-1 1-1 0 0,0 0 0 0 0,1 1 0 0 0,0 0 0 0 0,0 0 0 0 0,0 0 0 0 0,1 1 0 0 0,0 0 1 0 0,0 0-1 0 0,0 1 0 0 0,-4 6 95 0 0,-49 70-2528 0 0,32-23-6613 0 0,22-46-2619 0 0</inkml:trace>
  <inkml:trace contextRef="#ctx0" brushRef="#br0" timeOffset="630.873">1740 577 14851 0 0,'0'0'1862'0'0,"0"0"-725"0"0,0 0-311 0 0,0 0 69 0 0,0 0 84 0 0,0 0-10 0 0,0 0-162 0 0,0 0-243 0 0,0 0-166 0 0,0 0-84 0 0,0 0-31 0 0,0 0-36 0 0,0 0-20 0 0,2 3-18 0 0,1 5-50 0 0,-1 0 0 0 0,0 1 0 0 0,0-1 0 0 0,-1 0 1 0 0,0 1-1 0 0,-1-1 0 0 0,0 1 0 0 0,0-1 0 0 0,0 1 0 0 0,-1-1 0 0 0,-2 7-159 0 0,0 30 110 0 0,2-40-105 0 0,1 1 0 0 0,-1-1-1 0 0,1 1 1 0 0,0 0-1 0 0,1-1 1 0 0,-1 1 0 0 0,1-1-1 0 0,0 1 1 0 0,1-1-1 0 0,-1 1 1 0 0,1-1 0 0 0,0 0-1 0 0,0 0 1 0 0,1 0 0 0 0,0 0-1 0 0,-1 0 1 0 0,2 0-1 0 0,-1-1 1 0 0,0 1 0 0 0,1-1-1 0 0,0 0 1 0 0,0 0 0 0 0,0 0-1 0 0,1-1 1 0 0,-1 0-1 0 0,5 3-4 0 0,-1-4 102 0 0,1-1-1 0 0,-1 0 0 0 0,0-1 0 0 0,0 0 1 0 0,1 0-1 0 0,-1-1 0 0 0,0 0 0 0 0,0 0 0 0 0,0-1 1 0 0,0 0-1 0 0,3-1-101 0 0,4-5 109 0 0,0 0 0 0 0,-1-1-1 0 0,0-1 1 0 0,0 0 0 0 0,-1-1 0 0 0,0-1 0 0 0,0 0-1 0 0,-2 0 1 0 0,0-1 0 0 0,0 0 0 0 0,-1-1 0 0 0,4-8-109 0 0,-14 22-10 0 0,0 0 1 0 0,0 1 0 0 0,0-1 0 0 0,0 1-1 0 0,-1-1 1 0 0,1 0 0 0 0,0 1 0 0 0,0-1 0 0 0,0 1-1 0 0,0-1 1 0 0,0 0 0 0 0,1 1 0 0 0,-1-1 0 0 0,0 1-1 0 0,0-1 1 0 0,0 0 0 0 0,0 1 0 0 0,0-1 0 0 0,0 1-1 0 0,1-1 1 0 0,-1 0 0 0 0,0 1 0 0 0,0-1 0 0 0,1 0-1 0 0,-1 1 1 0 0,0-1 0 0 0,0 0 0 0 0,1 0 0 0 0,-1 1-1 0 0,0-1 1 0 0,1 0 0 0 0,-1 0 0 0 0,0 1 0 0 0,1-1-1 0 0,-1 0 1 0 0,1 0 0 0 0,-1 0 0 0 0,0 0 0 0 0,1 0-1 0 0,-1 1 1 0 0,1-1 0 0 0,-1 0 0 0 0,0 0 0 0 0,1 0-1 0 0,-1 0 1 0 0,1 0 0 0 0,-1 0 0 0 0,0 0-1 0 0,1-1 1 0 0,-1 1 0 0 0,1 0 0 0 0,-1 0 0 0 0,0 0-1 0 0,1 0 11 0 0,2 18 29 0 0,1-9-30 0 0,1-1 0 0 0,0 0 1 0 0,0 0-1 0 0,1 0 0 0 0,-1-1 1 0 0,2 0-1 0 0,-1 0 0 0 0,1 0 1 0 0,0-1-1 0 0,1 0 0 0 0,0 0 1 0 0,-1-1-1 0 0,2 0 0 0 0,-1-1 1 0 0,0 1-1 0 0,1-2 0 0 0,0 1 1 0 0,0-1-1 0 0,0-1 0 0 0,0 1 1 0 0,1-2-1 0 0,-1 1 0 0 0,1-1 1 0 0,-1 0-1 0 0,1-1 0 0 0,-1-1 1 0 0,0 1-1 0 0,5-2 0 0 0,-7-1 40 0 0,0 0 0 0 0,-1-1 0 0 0,0 1 0 0 0,0-1-1 0 0,0-1 1 0 0,0 1 0 0 0,-1-1 0 0 0,0 0 0 0 0,0-1 0 0 0,0 1 0 0 0,0-1-1 0 0,-1 0 1 0 0,0 0 0 0 0,0 0 0 0 0,-1 0 0 0 0,0-1 0 0 0,0 1 0 0 0,0-3-40 0 0,3-5 105 0 0,0 0 1 0 0,-2 0 0 0 0,1-1 0 0 0,-2 1 0 0 0,0-1 0 0 0,-1 0 0 0 0,-1 0 0 0 0,0 0 0 0 0,-1 0-1 0 0,0-1-105 0 0,-18-13-296 0 0,7 35-8557 0 0,9-3-3370 0 0</inkml:trace>
  <inkml:trace contextRef="#ctx0" brushRef="#br0" timeOffset="1227.94">2690 836 10930 0 0,'0'0'2334'0'0,"0"0"-601"0"0,0 0-205 0 0,0 0-24 0 0,0 0-96 0 0,0 0-223 0 0,0 0-301 0 0,0 0-240 0 0,0 0-102 0 0,0 0-22 0 0,0 0 0 0 0,0 0 24 0 0,0 0 12 0 0,2 5 36 0 0,-2 1-424 0 0,1 1 0 0 0,-1-1 0 0 0,0 1 1 0 0,0-1-1 0 0,-1 1 0 0 0,0-1 0 0 0,0 1 0 0 0,0-1 0 0 0,-1 0 0 0 0,0 1 1 0 0,0-1-1 0 0,-1 0 0 0 0,0 0 0 0 0,-3 4-168 0 0,-4 10 84 0 0,-2-1 0 0 0,-1 0-1 0 0,0-1 1 0 0,-1 0 0 0 0,-1-1 0 0 0,-1-1 0 0 0,0-1 0 0 0,-10 8-84 0 0,12-15-518 0 0,13-16-3777 0 0,6 1-629 0 0,-1 3-6971 0 0</inkml:trace>
  <inkml:trace contextRef="#ctx0" brushRef="#br0" timeOffset="-1382.96">363 211 0 0 0,'0'0'1278'0'0,"0"0"559"0"0,0 0 86 0 0,0 0-153 0 0,0 0-64 0 0,0 0 6 0 0,0 0-73 0 0,0 0-116 0 0,0 0-171 0 0,0 0-181 0 0,2-1-170 0 0,5-7-159 0 0,-5 6-109 0 0,-2 2-87 0 0,0 0-71 0 0,0 0-20 0 0,0 0-24 0 0,0 0-22 0 0,0 0-26 0 0,3 7 4318 0 0,-10 25-4552 0 0,-149 409 569 0 0,132-386-799 0 0,-1-1-1 0 0,-3-2 1 0 0,-3-1 0 0 0,-1-1-1 0 0,-6 2-18 0 0,7 9-65 0 0,30-47-277 0 0,1-17-2230 0 0,28-52-3705 0 0,-12 31-2336 0 0,-11 11-1265 0 0</inkml:trace>
  <inkml:trace contextRef="#ctx0" brushRef="#br0" timeOffset="-655.123">392 346 0 0 0,'0'0'1131'0'0,"0"0"515"0"0,0 0 338 0 0,0 0 11 0 0,0 0-203 0 0,0 0-176 0 0,0 0-224 0 0,0 0-108 0 0,0 0-34 0 0,0 0-58 0 0,0 0-105 0 0,0-9-151 0 0,1-4-594 0 0,-1-5 48 0 0,1 4 3927 0 0,-1 14-4106 0 0,0 0-39 0 0,0 0-31 0 0,5 21 429 0 0,83 227 1386 0 0,-14 14-1623 0 0,-7-103-298 0 0,-51-135-82 0 0,1-56 2200 0 0,54-210-1376 0 0,-67 216-736 0 0,17-110 115 0 0,-6 0 0 0 0,-4-63-156 0 0,-11 60-335 0 0,0 142-4864 0 0,-2 13-129 0 0,2-12-415 0 0,0 4-6236 0 0</inkml:trace>
  <inkml:trace contextRef="#ctx0" brushRef="#br0" timeOffset="3298.396">3071 624 0 0 0,'0'0'705'0'0,"0"0"492"0"0,0 0 167 0 0,0 0 119 0 0,0 0 57 0 0,0 0-90 0 0,0 0-218 0 0,0 0-269 0 0,0 0-249 0 0,0 0-172 0 0,0 0-118 0 0,14 11 4225 0 0,-8-11-3763 0 0,-3 1-603 0 0,0-1 1 0 0,0 0 0 0 0,0 0 0 0 0,0 0 0 0 0,0 0 0 0 0,0-1-1 0 0,0 1 1 0 0,0-1 0 0 0,0 0 0 0 0,0 0 0 0 0,0 0-1 0 0,-1 0 1 0 0,1 0 0 0 0,0 0 0 0 0,-1-1 0 0 0,1 1-1 0 0,0-1 1 0 0,-1 0 0 0 0,0 0 0 0 0,2-2-284 0 0,92-122 1622 0 0,-85 207-1120 0 0,11 243-110 0 0,-18 73-152 0 0,-5-385-212 0 0,1 0-1 0 0,-2 0 1 0 0,0 0-1 0 0,0 0 1 0 0,-1 0-1 0 0,0-1 1 0 0,-1 1-1 0 0,0-1 1 0 0,-1 0-1 0 0,-1 0 0 0 0,1-1 1 0 0,-5 5-28 0 0,10-15 47 0 0,0-1 1 0 0,0 1-1 0 0,0 0 1 0 0,0 0-1 0 0,0 0 1 0 0,0 0-1 0 0,0-1 0 0 0,0 1 1 0 0,0 0-1 0 0,-1 0 1 0 0,1 0-1 0 0,0 0 1 0 0,0 0-1 0 0,0-1 1 0 0,0 1-1 0 0,0 0 1 0 0,-1 0-1 0 0,1 0 0 0 0,0 0 1 0 0,0 0-1 0 0,0 0 1 0 0,0 0-1 0 0,-1 0 1 0 0,1 0-1 0 0,0 0 1 0 0,0 0-1 0 0,0 0 0 0 0,-1 0 1 0 0,1 0-1 0 0,0 0 1 0 0,0 0-1 0 0,0 0 1 0 0,-1 0-1 0 0,1 0 1 0 0,0 0-1 0 0,0 0 1 0 0,0 0-1 0 0,0 0 0 0 0,-1 0 1 0 0,1 0-1 0 0,0 0-47 0 0,0-9-70 0 0,0-43 157 0 0,-2 24-67 0 0,2 0 1 0 0,1 0-1 0 0,2 0 0 0 0,0 0 0 0 0,8-26-20 0 0,8-11 0 0 0,2 2-1 0 0,3 1 1 0 0,3 1 0 0 0,3 1-1 0 0,2 1 1 0 0,3 2 0 0 0,2 1 0 0 0,3 2-1 0 0,5-1 1 0 0,-33 38-5 0 0,2 0-1 0 0,-1 2 1 0 0,2-1-1 0 0,0 2 1 0 0,1 0-1 0 0,0 1 0 0 0,1 1 1 0 0,1 0-1 0 0,-1 1 1 0 0,2 1-1 0 0,0 1 1 0 0,11-4 5 0 0,-28 12-4 0 0,-1 1 0 0 0,1-1 1 0 0,0 1-1 0 0,-1 0 0 0 0,1 0 0 0 0,0-1 1 0 0,0 1-1 0 0,-1 0 0 0 0,1 0 1 0 0,0 1-1 0 0,-1-1 0 0 0,1 0 0 0 0,0 1 1 0 0,-1-1-1 0 0,1 1 0 0 0,0-1 1 0 0,-1 1-1 0 0,1 0 0 0 0,-1-1 0 0 0,1 1 1 0 0,-1 0-1 0 0,1 0 0 0 0,-1 0 1 0 0,0 1-1 0 0,0-1 0 0 0,1 0 1 0 0,-1 0-1 0 0,0 1 0 0 0,0-1 0 0 0,0 0 1 0 0,0 1-1 0 0,0-1 0 0 0,-1 1 1 0 0,1-1-1 0 0,0 1 0 0 0,-1 0 0 0 0,1-1 1 0 0,-1 2 3 0 0,7 73 93 0 0,-8-61-79 0 0,-2 8 12 0 0,-1 0 0 0 0,-1-1-1 0 0,-1 1 1 0 0,-1-1-1 0 0,-1 0 1 0 0,-1-1 0 0 0,0 0-1 0 0,-2 0 1 0 0,-1-1 0 0 0,0-1-1 0 0,-1 0 1 0 0,-2 0-1 0 0,1-2 1 0 0,-6 5-26 0 0,10-11 11 0 0,0 0 1 0 0,0 0-1 0 0,-1-1 1 0 0,-1-1-1 0 0,0 0 0 0 0,0 0 1 0 0,0-2-1 0 0,-1 1 1 0 0,0-1-1 0 0,-1-1 0 0 0,0-1 1 0 0,0 0-1 0 0,-12 3-11 0 0,2-2-51 0 0,-1-1 0 0 0,0-1 0 0 0,0-2 0 0 0,0 0 1 0 0,0-2-1 0 0,-13-1 51 0 0,1-25-1380 0 0,37 25 1152 0 0,-1-1 1 0 0,0 1 0 0 0,1 0 0 0 0,-1-1-1 0 0,1 1 1 0 0,0-1 0 0 0,0 1 0 0 0,-1-1-1 0 0,1 1 1 0 0,0-1 0 0 0,0 1 0 0 0,0-1-1 0 0,1 1 1 0 0,-1-1 0 0 0,0 1 0 0 0,0 0-1 0 0,1-1 1 0 0,-1 1 0 0 0,1-1 0 0 0,-1 1-1 0 0,1 0 1 0 0,0-1 0 0 0,-1 1-1 0 0,1 0 1 0 0,0 0 0 0 0,0-1 0 0 0,0 1-1 0 0,0 0 1 0 0,0 0 0 0 0,1 0 227 0 0,8-7-6009 0 0,0 0-5521 0 0</inkml:trace>
  <inkml:trace contextRef="#ctx0" brushRef="#br0" timeOffset="8001.88">4168 516 0 0 0,'0'0'874'0'0,"0"0"299"0"0,0 0 99 0 0,0 0 1 0 0,0 0 0 0 0,0 0 38 0 0,0 0 20 0 0,11-12-52 0 0,33-37-20 0 0,-33 39 8056 0 0,-11 16-6462 0 0,-12 20-4055 0 0,10-22 2000 0 0,-9 28-645 0 0,2 1 0 0 0,1-1 0 0 0,2 1 0 0 0,1 1 0 0 0,2-1 0 0 0,1 1 0 0 0,1 0 0 0 0,3 13-153 0 0,-2-40 28 0 0,1-1 10 0 0,0 1-1 0 0,0-1 1 0 0,0 0-1 0 0,0 0 1 0 0,1 0-1 0 0,0-1 1 0 0,1 1 0 0 0,-1 0-1 0 0,1-1 1 0 0,0 1-1 0 0,0-1 1 0 0,1 0-1 0 0,0 0 1 0 0,0 0 0 0 0,0-1-1 0 0,0 1 1 0 0,1-1-1 0 0,-1 0 1 0 0,1 0-1 0 0,0-1 1 0 0,1 1-1 0 0,-1-1 1 0 0,0 0 0 0 0,1-1-1 0 0,0 1 1 0 0,-1-1-1 0 0,1 0 1 0 0,0-1-1 0 0,0 1 1 0 0,0-1-1 0 0,0 0 1 0 0,1-1 0 0 0,-1 0-1 0 0,0 0 1 0 0,0 0-1 0 0,0 0 1 0 0,0-1-38 0 0,7-2 112 0 0,-1-1 1 0 0,1-1 0 0 0,-1 0-1 0 0,-1-1 1 0 0,1 0 0 0 0,-1 0-1 0 0,0-1 1 0 0,0-1 0 0 0,-1 0-1 0 0,0 0 1 0 0,0-1 0 0 0,-1 0-1 0 0,0-1 1 0 0,-1 0 0 0 0,0 0-1 0 0,-1-1 1 0 0,0 0 0 0 0,0 0-1 0 0,1-5-112 0 0,1 0 111 0 0,0 0 0 0 0,-1 0 0 0 0,0-1 0 0 0,-1 0 0 0 0,-1-1 0 0 0,-1 1 0 0 0,0-1 0 0 0,-2 0 0 0 0,0 0 0 0 0,-1-1 0 0 0,0 1 1 0 0,-2-19-112 0 0,-7 41-121 0 0,9 0-2467 0 0,5 2 874 0 0,0 1-2083 0 0,-3-5-3416 0 0,0-2-4694 0 0</inkml:trace>
  <inkml:trace contextRef="#ctx0" brushRef="#br0" timeOffset="8701.489">4848 485 2665 0 0,'0'0'2291'0'0,"0"0"-1142"0"0,0 0-497 0 0,0 0 90 0 0,0 0 246 0 0,0 0 303 0 0,0 0 241 0 0,0 0 21 0 0,0 0-84 0 0,0 0-190 0 0,0 0-270 0 0,0 0-129 0 0,0 0-63 0 0,4 13-74 0 0,11 44-64 0 0,-11 43 1399 0 0,-25 214-243 0 0,21-313-1811 0 0,7 0 2412 0 0,-1-32-522 0 0,6-14-1826 0 0,2 0 1 0 0,1 1-1 0 0,2 1 0 0 0,2 0 0 0 0,10-12-88 0 0,2-4 31 0 0,-19 34-27 0 0,1 2 0 0 0,0-1 1 0 0,2 2-1 0 0,1 0 0 0 0,0 0 0 0 0,2 1-4 0 0,-17 20-3 0 0,-1 1 0 0 0,1-1 0 0 0,-1 0 0 0 0,1 1 0 0 0,0-1-1 0 0,-1 1 1 0 0,1-1 0 0 0,0 1 0 0 0,-1-1 0 0 0,1 1 0 0 0,0 0-1 0 0,0-1 1 0 0,-1 1 0 0 0,1 0 0 0 0,0-1 0 0 0,0 1 0 0 0,0 0-1 0 0,0 0 1 0 0,-1 0 0 0 0,1 0 0 0 0,0 0 0 0 0,0 0 0 0 0,0 0-1 0 0,0 0 1 0 0,-1 0 0 0 0,1 0 0 0 0,0 0 0 0 0,0 0 0 0 0,0 1-1 0 0,0-1 1 0 0,-1 0 0 0 0,1 1 0 0 0,0-1 0 0 0,0 1 0 0 0,-1-1-1 0 0,1 0 1 0 0,0 1 0 0 0,-1 0 0 0 0,1-1 0 0 0,-1 1 0 0 0,2 0 3 0 0,11 7 33 0 0,41 73 6 0 0,-47-65 105 0 0,-6-12-3471 0 0,-1-1-3585 0 0,0-3-4121 0 0</inkml:trace>
  <inkml:trace contextRef="#ctx0" brushRef="#br0" timeOffset="9381.611">5374 705 5609 0 0,'0'0'1981'0'0,"0"0"-76"0"0,0 0 114 0 0,0 0-21 0 0,0 0-145 0 0,0 0-186 0 0,0 0-222 0 0,0 0-246 0 0,0 0-153 0 0,0 0-89 0 0,0 0-110 0 0,0 0-92 0 0,26 3-82 0 0,83 8-103 0 0,-52-22 315 0 0,46-60 725 0 0,-100 68-1570 0 0,1-1 1 0 0,-1 0-1 0 0,0 0 1 0 0,0 0-1 0 0,0 0 1 0 0,0 0 0 0 0,-1 0-1 0 0,0-1 1 0 0,0 1-1 0 0,0-1 1 0 0,0 0-1 0 0,-1 1 1 0 0,0-1-1 0 0,0 0 1 0 0,0 0-1 0 0,0 0 1 0 0,-1 0 0 0 0,0 0-1 0 0,0 0 1 0 0,0 0-1 0 0,-1 0 1 0 0,1 0-1 0 0,-2-4-40 0 0,0 6-4 0 0,-1-1 0 0 0,1 1 0 0 0,-1 0 0 0 0,0 0-1 0 0,1 0 1 0 0,-1 0 0 0 0,-1 0 0 0 0,1 1-1 0 0,0-1 1 0 0,-1 1 0 0 0,1 0 0 0 0,-1 0 0 0 0,0 0-1 0 0,1 0 1 0 0,-1 1 0 0 0,0 0 0 0 0,0 0 0 0 0,0 0-1 0 0,0 0 1 0 0,-3 0 4 0 0,-4 0-29 0 0,-1 0-1 0 0,1 0 1 0 0,0 1-1 0 0,-1 1 1 0 0,1 0-1 0 0,0 1 0 0 0,-1 0 1 0 0,1 1-1 0 0,0 0 1 0 0,1 0-1 0 0,-1 1 1 0 0,1 1-1 0 0,-2 0 30 0 0,6-2-6 0 0,-3 1 3 0 0,-1-1 0 0 0,1 1 0 0 0,0 1-1 0 0,0 0 1 0 0,0 0 0 0 0,1 1 0 0 0,0 0 0 0 0,0 0 0 0 0,0 1 0 0 0,1 0-1 0 0,0 0 1 0 0,0 1 0 0 0,1 0 0 0 0,0 0 0 0 0,0 1 0 0 0,1-1-1 0 0,0 1 1 0 0,1 0 0 0 0,0 1 0 0 0,0-1 0 0 0,1 1 0 0 0,0-1 0 0 0,-1 7 3 0 0,5-2 44 0 0,-1 0 1 0 0,2 0 0 0 0,-1 0 0 0 0,2 0 0 0 0,0-1 0 0 0,1 1 0 0 0,0-1 0 0 0,1 0 0 0 0,0 0 0 0 0,1 0 0 0 0,1-1 0 0 0,0 0 0 0 0,0 0 0 0 0,2-1 0 0 0,-1 0 0 0 0,1 0 0 0 0,1-1 0 0 0,0 0-1 0 0,0-1 1 0 0,4 3-45 0 0,13 11 234 0 0,54 30 462 0 0,70-29 491 0 0,-129-39-1147 0 0,-16 12 713 0 0,-3 3-2231 0 0,-4-2-7228 0 0,1 2-456 0 0</inkml:trace>
  <inkml:trace contextRef="#ctx0" brushRef="#br0" timeOffset="12087.891">6246 1105 0 0 0,'0'0'2071'0'0,"0"0"171"0"0,0 0 78 0 0,0 0-111 0 0,0 0-202 0 0,0 0-281 0 0,0 0-297 0 0,0 0-223 0 0,0 0-118 0 0,0 0-58 0 0,-1-6 7423 0 0,-3-23-7944 0 0,2 9-396 0 0,1 0 0 0 0,1-1 1 0 0,1 1-1 0 0,1 0 0 0 0,1 0 1 0 0,0 0-1 0 0,2 0 0 0 0,0 1 1 0 0,1 0-1 0 0,1 0 1 0 0,1 0-1 0 0,0 1 0 0 0,2 0 1 0 0,0 0-1 0 0,6-6-113 0 0,7-14 95 0 0,1 0 1 0 0,3 1-1 0 0,1 2 0 0 0,14-13-95 0 0,-24 29 22 0 0,-17 18-10 0 0,-1 1-6 0 0,0 0-12 0 0,0 0-9 0 0,0 0-4 0 0,42 101-147 0 0,10 137 252 0 0,-46-119-144 0 0,-6-119 51 0 0,0 0 7 0 0,0 0-7 0 0,0 0 21 0 0,16-27 144 0 0,4-12-162 0 0,2 1-1 0 0,2 1 0 0 0,1 1 1 0 0,2 2-1 0 0,15-15 5 0 0,-6 5-1 0 0,89-82-87 0 0,-124 126 79 0 0,1 1 0 0 0,-1 0 0 0 0,1 0 0 0 0,-1 0-1 0 0,0 0 1 0 0,1 0 0 0 0,-1 0 0 0 0,0 0 0 0 0,0 0-1 0 0,0 1 1 0 0,1-1 0 0 0,-1 0 0 0 0,-1 1 0 0 0,1-1-1 0 0,0 1 1 0 0,0-1 0 0 0,0 1 0 0 0,-1-1 0 0 0,1 1-1 0 0,-1 0 1 0 0,1-1 0 0 0,-1 1 0 0 0,0 0 0 0 0,0-1-1 0 0,0 1 1 0 0,0 0 0 0 0,0-1 0 0 0,0 1 0 0 0,0 0-1 0 0,0-1 1 0 0,-1 1 0 0 0,1 1 9 0 0,2 11 20 0 0,8 38 48 0 0,-2 1 0 0 0,-3 0 1 0 0,-2 0-1 0 0,-2 32-68 0 0,-30 35 125 0 0,30-120-192 0 0,-1-1-1 0 0,1 1 0 0 0,-1 0 1 0 0,1 0-1 0 0,-1 0 0 0 0,0 0 0 0 0,1 0 1 0 0,-1 0-1 0 0,1 0 0 0 0,-1 0 0 0 0,1 0 1 0 0,-1 0-1 0 0,1 0 0 0 0,-1 0 1 0 0,1 1-1 0 0,-1-1 0 0 0,0 0 0 0 0,1 0 1 0 0,-1 0-1 0 0,1 1 0 0 0,-1-1 0 0 0,0 0 1 0 0,1 0-1 0 0,-1 1 0 0 0,0-1 1 0 0,1 0-1 0 0,-1 1 0 0 0,0-1 0 0 0,1 0 1 0 0,-1 1-1 0 0,0-1 0 0 0,0 0 0 0 0,0 1 1 0 0,1-1-1 0 0,-1 1 0 0 0,0-1 1 0 0,0 0-1 0 0,0 1 0 0 0,0-1 0 0 0,0 1 1 0 0,0-1-1 0 0,0 1 0 0 0,1-1 1 0 0,-1 1-1 0 0,-1-1 0 0 0,1 0 0 0 0,0 1 1 0 0,0-1-1 0 0,0 1 0 0 0,0-1 0 0 0,0 1 1 0 0,0-1-1 0 0,0 1 0 0 0,-1-1 1 0 0,1 0-1 0 0,0 1 0 0 0,0-1 0 0 0,0 0 1 0 0,-1 1-1 0 0,1-1 0 0 0,0 1 68 0 0,18-11-3596 0 0,-6 3-3793 0 0,-4-1-4466 0 0</inkml:trace>
  <inkml:trace contextRef="#ctx0" brushRef="#br0" timeOffset="18067.883">7637 708 0 0 0,'0'0'463'0'0,"0"0"610"0"0,0 0 341 0 0,0 0 197 0 0,0 0 53 0 0,0 0-97 0 0,0 0-194 0 0,0 0-116 0 0,0 0-113 0 0,0 0-105 0 0,-1-4-73 0 0,-7-22 566 0 0,0 23-844 0 0,0-1-1 0 0,0 1 1 0 0,0 1 0 0 0,0 0-1 0 0,0 0 1 0 0,-1 0-1 0 0,1 1 1 0 0,0 0-1 0 0,-1 1 1 0 0,1 0 0 0 0,-6 0-688 0 0,-4 4 132 0 0,0 0 0 0 0,1 1 0 0 0,-1 0 0 0 0,1 2 1 0 0,0 0-1 0 0,1 0 0 0 0,0 2 0 0 0,0 0 1 0 0,1 1-1 0 0,0 1 0 0 0,0 0 0 0 0,-11 12-132 0 0,19-15 3 0 0,0 0 0 0 0,0 0 0 0 0,1 1 1 0 0,0 0-1 0 0,0 0 0 0 0,1 1 0 0 0,1-1 0 0 0,-1 1 0 0 0,2 0 0 0 0,-1 0 0 0 0,1 1 0 0 0,1-1 0 0 0,0 0 0 0 0,0 1 1 0 0,1 0-1 0 0,1-1 0 0 0,-1 1 0 0 0,2 0 0 0 0,0 9-3 0 0,1-14 18 0 0,-1-1 0 0 0,1 1 0 0 0,0-1 0 0 0,0 0 0 0 0,0 1 1 0 0,1-1-1 0 0,-1 0 0 0 0,1 0 0 0 0,1-1 0 0 0,-1 1 0 0 0,1-1 0 0 0,0 1 0 0 0,0-1 0 0 0,0 0 1 0 0,0-1-1 0 0,1 1 0 0 0,-1-1 0 0 0,1 0 0 0 0,0 0 0 0 0,0 0 0 0 0,0-1 0 0 0,0 1 0 0 0,1-1 1 0 0,-1 0-1 0 0,1-1 0 0 0,-1 0 0 0 0,1 0 0 0 0,0 0 0 0 0,-1 0 0 0 0,1-1 0 0 0,2 0-18 0 0,4-3 97 0 0,0 0 0 0 0,0-1 0 0 0,0-1-1 0 0,0 0 1 0 0,-1 0 0 0 0,0-1-1 0 0,0-1 1 0 0,0 0 0 0 0,-1 0 0 0 0,0-1-1 0 0,-1 0 1 0 0,0-1 0 0 0,0 0 0 0 0,0-1-1 0 0,4-6-96 0 0,8-7 154 0 0,-1 0 0 0 0,-1-1 0 0 0,-1-1 0 0 0,-1-1 0 0 0,-1-1 0 0 0,-2 0 0 0 0,5-13-154 0 0,-18 33 60 0 0,-7 25-275 0 0,4 140 255 0 0,3-144-49 0 0,1-1 0 0 0,1 1 0 0 0,0-1 1 0 0,0 0-1 0 0,2 1 0 0 0,0-2 0 0 0,0 1 0 0 0,1-1 0 0 0,0 1 9 0 0,-4-10 0 0 0,1 1 0 0 0,-1-1-1 0 0,1 1 1 0 0,-1-1 0 0 0,1 0 0 0 0,0 0-1 0 0,0 0 1 0 0,0 0 0 0 0,1-1-1 0 0,-1 1 1 0 0,1-1 0 0 0,-1 0 0 0 0,1 0-1 0 0,0 0 1 0 0,0 0 0 0 0,-1-1 0 0 0,1 1-1 0 0,1-1 1 0 0,-1 0 0 0 0,0 0 0 0 0,0-1-1 0 0,0 1 1 0 0,0-1 0 0 0,1 0-1 0 0,-1 0 1 0 0,0-1 0 0 0,0 1 0 0 0,0-1-1 0 0,0 0 1 0 0,1 0 0 0 0,-1 0 0 0 0,0 0-1 0 0,-1-1 1 0 0,1 0 0 0 0,0 1 0 0 0,0-2-1 0 0,-1 1 1 0 0,1 0 0 0 0,-1-1-1 0 0,2 0 1 0 0,37-39 51 0 0,-2-1 0 0 0,-2-1 0 0 0,-1-3-1 0 0,-3-1 1 0 0,-2-1 0 0 0,-2-2-1 0 0,-2-1 1 0 0,-2-1 0 0 0,-3-1-1 0 0,-2-1 1 0 0,8-39-51 0 0,-17 59 49 0 0,-1-1 1 0 0,-2 0-1 0 0,-2 0 0 0 0,-1-1 1 0 0,-2 0-1 0 0,0-30-49 0 0,-17 32 327 0 0,1 62-463 0 0,8 208 303 0 0,6-128-168 0 0,-1-43 4 0 0,1-21 4 0 0,-3 0 0 0 0,-1 0 0 0 0,-2-1 0 0 0,-5 19-7 0 0,-12 114-35 0 0,13-122-129 0 0,8-53 132 0 0,0 0-17 0 0,0 0 21 0 0,0 0-12 0 0,0 0-4 0 0,0 0 47 0 0,0 0-34 0 0,0 0 0 0 0,2-23-1581 0 0,7-6-244 0 0,8-27-2660 0 0,-7 19-5158 0 0,-6 24-655 0 0</inkml:trace>
  <inkml:trace contextRef="#ctx0" brushRef="#br0" timeOffset="18339.368">7847 508 4601 0 0,'0'0'2350'0'0,"0"0"-853"0"0,0 0-472 0 0,0 0 12 0 0,0 0 154 0 0,0 0 133 0 0,0 0 2 0 0,0 0-116 0 0,0 0-179 0 0,0 0-127 0 0,0 0-75 0 0,0 0-37 0 0,0 0-2 0 0,31-4-10 0 0,99-15-38 0 0,79-27 1830 0 0,-183 39-3165 0 0,68-26 678 0 0,-66 16-4012 0 0,-5-4-4387 0 0,-20 14-2674 0 0</inkml:trace>
  <inkml:trace contextRef="#ctx0" brushRef="#br0" timeOffset="18917.564">8539 107 1456 0 0,'0'0'3121'0'0,"0"0"-813"0"0,0 0-215 0 0,0 0 125 0 0,0 0 41 0 0,0 0-176 0 0,0 0-404 0 0,0 0-464 0 0,0 0-360 0 0,0 0-231 0 0,0 0-135 0 0,0 0-82 0 0,0 0-81 0 0,2 0 463 0 0,-1 165 2308 0 0,-2 153-2615 0 0,-7-72-391 0 0,25-178-227 0 0,10-98 1080 0 0,139-166-298 0 0,-86 133-646 0 0,-67 130-247 0 0,0 163 390 0 0,-4-180-149 0 0,-8-49-23 0 0,-1-1-8 0 0,0 0-6 0 0,0 0-14 0 0,0 0-23 0 0,0 0-32 0 0,0 0-72 0 0,0 0-151 0 0,1-10-4722 0 0,2 4-4432 0 0,-1 3-2024 0 0</inkml:trace>
  <inkml:trace contextRef="#ctx0" brushRef="#br0" timeOffset="19337.915">9019 905 2248 0 0,'0'0'1756'0'0,"0"0"251"0"0,0 0 242 0 0,0 0-20 0 0,0 0-241 0 0,0 0-250 0 0,0 0-282 0 0,0 0-218 0 0,0 0-142 0 0,0 0-94 0 0,0 0-81 0 0,0 0-79 0 0,32-5-106 0 0,100-14-100 0 0,-80-3 240 0 0,-47 15-652 0 0,3 1-63 0 0,-1-1 1 0 0,-1 1-1 0 0,1-1 0 0 0,-1-1 0 0 0,0 1 0 0 0,-1-1 1 0 0,0 0-1 0 0,0 0 0 0 0,0 0 0 0 0,-1-1 0 0 0,-1 0 0 0 0,1 0 1 0 0,-1 0-1 0 0,-1 0 0 0 0,0 0 0 0 0,0 0 0 0 0,-1-1 0 0 0,0 1 1 0 0,0-1-1 0 0,-1 1 0 0 0,-1-2-161 0 0,0 7-6 0 0,-1 1 0 0 0,-1 0 0 0 0,1-1 0 0 0,0 1 0 0 0,-1 0 0 0 0,0 0 0 0 0,1 1 0 0 0,-1-1-1 0 0,0 1 1 0 0,0-1 0 0 0,-1 1 0 0 0,1 0 0 0 0,0 0 0 0 0,-1 0 0 0 0,0 1 0 0 0,1-1 0 0 0,-1 1 0 0 0,0 0 0 0 0,1 0 0 0 0,-1 0 0 0 0,0 0 0 0 0,0 1 0 0 0,0 0 0 0 0,0-1-1 0 0,0 2 1 0 0,0-1 0 0 0,0 0 0 0 0,0 1 0 0 0,1-1 0 0 0,-1 1 0 0 0,0 0 0 0 0,0 1 0 0 0,-2 0 6 0 0,-9 5-34 0 0,1 0 0 0 0,0 1 0 0 0,0 0 1 0 0,1 1-1 0 0,0 1 0 0 0,1 0 0 0 0,0 0 0 0 0,0 2 0 0 0,1-1 0 0 0,1 1 1 0 0,0 1-1 0 0,0 0 0 0 0,-2 5 34 0 0,7-9-33 0 0,1 0 0 0 0,-1 1 0 0 0,1-1 0 0 0,1 1 0 0 0,0 0 0 0 0,0 0 0 0 0,1 0 0 0 0,0 0 0 0 0,1 0 0 0 0,0 0 0 0 0,1 1-1 0 0,0-1 1 0 0,0 2 33 0 0,1-8-29 0 0,-1 1-1 0 0,1-1 1 0 0,0 0-1 0 0,0 1 0 0 0,1-1 1 0 0,-1 0-1 0 0,1 0 0 0 0,0 0 1 0 0,0 0-1 0 0,0 0 0 0 0,1 0 1 0 0,-1-1-1 0 0,1 1 1 0 0,0-1-1 0 0,0 1 0 0 0,0-1 1 0 0,1 0-1 0 0,-1 0 0 0 0,1-1 1 0 0,-1 1-1 0 0,1-1 0 0 0,0 0 1 0 0,0 0-1 0 0,0 0 1 0 0,2 1 29 0 0,54 17-1998 0 0,-3-14-3711 0 0,-43-5-495 0 0,-5 2-4702 0 0</inkml:trace>
  <inkml:trace contextRef="#ctx0" brushRef="#br0" timeOffset="19901.929">9362 1071 2361 0 0,'0'0'3240'0'0,"0"0"6"0"0,0 0-172 0 0,0 0-415 0 0,0 0-545 0 0,0 0-528 0 0,0 0-374 0 0,0 0-237 0 0,0 0-108 0 0,0 0-27 0 0,0 0-70 0 0,0 0-86 0 0,12-24-97 0 0,41-75-86 0 0,-11-33 986 0 0,-16 56-832 0 0,-23 99-1430 0 0,-3 123 787 0 0,0-145-13 0 0,0-1 0 0 0,0 1 0 0 0,0 0 0 0 0,0 0 0 0 0,0-1-1 0 0,0 1 1 0 0,0 0 0 0 0,0 0 0 0 0,0-1 0 0 0,0 1 0 0 0,1 0 0 0 0,-1 0 0 0 0,0-1 0 0 0,1 1 0 0 0,-1 0 0 0 0,0-1 0 0 0,1 1 0 0 0,-1 0-1 0 0,0-1 1 0 0,1 1 0 0 0,-1-1 0 0 0,1 1 0 0 0,0 0 0 0 0,-1-1 0 0 0,1 1 0 0 0,-1-1 0 0 0,1 0 0 0 0,0 1 0 0 0,-1-1 0 0 0,1 0-1 0 0,0 1 1 0 0,-1-1 0 0 0,1 0 0 0 0,0 1 0 0 0,0-1 0 0 0,-1 0 0 0 0,1 0 0 0 0,0 0 0 0 0,0 0 0 0 0,-1 0 0 0 0,1 0 0 0 0,0 0 0 0 0,0 0-1 0 0,-1 0 1 0 0,1 0 0 0 0,0 0 0 0 0,0-1 0 0 0,-1 1 0 0 0,1 0 0 0 0,0 0 0 0 0,-1-1 0 0 0,1 1 0 0 0,0-1 1 0 0,36-21 217 0 0,107-128 86 0 0,-132 139-315 0 0,46-25-103 0 0,-52 71 139 0 0,-5 154-147 0 0,24-181-2742 0 0,-2-14-4964 0 0,-19 5 2432 0 0,4 0-4844 0 0</inkml:trace>
  <inkml:trace contextRef="#ctx0" brushRef="#br0" timeOffset="20707.238">10190 716 6089 0 0,'0'0'3036'0'0,"0"0"-700"0"0,0 0-330 0 0,0 0-158 0 0,0 0-297 0 0,0 0-302 0 0,0 0-164 0 0,0 0-182 0 0,0 0-139 0 0,0 0-117 0 0,0 0-142 0 0,0 0-113 0 0,0 0-105 0 0,-24 19-100 0 0,-74 62-56 0 0,89-75-117 0 0,0 0-1 0 0,0 1 1 0 0,1 0 0 0 0,1 1 0 0 0,-1 0 0 0 0,1 0 0 0 0,0 0 0 0 0,1 1 0 0 0,0 0 0 0 0,0 0 0 0 0,1 1 0 0 0,0 0 0 0 0,0 1-14 0 0,4-10-10 0 0,-1 1 1 0 0,1-1-1 0 0,-1 0 1 0 0,1 1-1 0 0,0-1 1 0 0,0 1-1 0 0,0 0 1 0 0,0-1-1 0 0,0 1 1 0 0,0 0-1 0 0,0 0 0 0 0,0 0 1 0 0,1-1-1 0 0,-1 1 1 0 0,1 0-1 0 0,-1 0 1 0 0,1 0-1 0 0,0 0 1 0 0,0 0-1 0 0,0 0 1 0 0,0 0-1 0 0,0 0 0 0 0,0 0 1 0 0,0 0-1 0 0,1 0 1 0 0,-1 0-1 0 0,1 0 1 0 0,-1 0-1 0 0,1 0 1 0 0,0-1-1 0 0,0 1 1 0 0,0 0-1 0 0,0 0 0 0 0,0-1 1 0 0,0 1-1 0 0,0-1 1 0 0,1 1-1 0 0,-1-1 1 0 0,0 1-1 0 0,1-1 1 0 0,-1 0-1 0 0,1 1 1 0 0,0-1-1 0 0,-1 0 0 0 0,1 0 1 0 0,0-1-1 0 0,0 1 1 0 0,0 0-1 0 0,0 0 1 0 0,-1-1-1 0 0,3 1 10 0 0,9-3 75 0 0,0-1-1 0 0,0-1 1 0 0,0 0 0 0 0,0 0-1 0 0,-1-2 1 0 0,1 1 0 0 0,-1-1-1 0 0,-1-1 1 0 0,1 0 0 0 0,-1-1-1 0 0,0 0 1 0 0,-1-1 0 0 0,0 0-1 0 0,0-1 1 0 0,-1 0-1 0 0,0 0 1 0 0,6-11-75 0 0,23-19 318 0 0,-38 39-324 0 0,0 0 0 0 0,1 0-1 0 0,-1 0 1 0 0,1-1 0 0 0,-1 1-1 0 0,1 0 1 0 0,0 0 0 0 0,-1 0-1 0 0,1 0 1 0 0,0 0 0 0 0,0 1-1 0 0,-1-1 1 0 0,1 0 0 0 0,0 0-1 0 0,0 0 1 0 0,0 1 0 0 0,0-1 0 0 0,0 0-1 0 0,0 1 1 0 0,0-1 0 0 0,0 1-1 0 0,1-1 1 0 0,-1 1 0 0 0,0 0-1 0 0,0-1 1 0 0,0 1 0 0 0,0 0-1 0 0,1 0 1 0 0,-1 0 0 0 0,0 0-1 0 0,0 0 1 0 0,1 0 0 0 0,-1 0 0 0 0,0 0-1 0 0,0 1 1 0 0,0-1 0 0 0,0 0-1 0 0,1 1 1 0 0,-1-1 0 0 0,0 1-1 0 0,0-1 1 0 0,0 1 0 0 0,0-1-1 0 0,0 1 1 0 0,0 0 0 0 0,0 0-1 0 0,0-1 1 0 0,0 1 0 0 0,-1 0-1 0 0,1 0 1 0 0,0 0 0 0 0,0 0 0 0 0,-1 0-1 0 0,1 0 1 0 0,-1 0 0 0 0,1 0-1 0 0,-1 0 1 0 0,1 0 0 0 0,-1 1-1 0 0,1-1 1 0 0,-1 0 0 0 0,0 0-1 0 0,0 0 1 0 0,0 1 6 0 0,0 5-104 0 0,1 0 0 0 0,0 1-1 0 0,0-1 1 0 0,0 0 0 0 0,1 1 0 0 0,0-1-1 0 0,0 0 1 0 0,1 0 0 0 0,0 0 0 0 0,0-1-1 0 0,0 1 1 0 0,1-1 0 0 0,0 0 0 0 0,1 0-1 0 0,-1 0 1 0 0,1 0 0 0 0,0-1 0 0 0,0 0-1 0 0,1 0 1 0 0,0 0 0 0 0,0-1 0 0 0,0 1-1 0 0,0-2 1 0 0,3 2 104 0 0,5-1 64 0 0,1-2 0 0 0,-1 0 0 0 0,1-1-1 0 0,-1-1 1 0 0,1 0 0 0 0,-1 0 0 0 0,1-2 0 0 0,-1 0 0 0 0,0 0-1 0 0,0-2 1 0 0,0 1 0 0 0,0-2 0 0 0,0 0 0 0 0,-1-1-1 0 0,0 0 1 0 0,0-1 0 0 0,0 0 0 0 0,-1-1 0 0 0,0 0-1 0 0,-1-1 1 0 0,0-1 0 0 0,0 1 0 0 0,-1-2 0 0 0,0 0-1 0 0,-1 0 1 0 0,7-10-64 0 0,22-23 350 0 0,-2-2 0 0 0,-1-1-1 0 0,-3-1 1 0 0,-2-2-1 0 0,-2-2 1 0 0,4-13-350 0 0,-15 18 38 0 0,-1-1-1 0 0,-3 0 1 0 0,-1-2-1 0 0,-3 1 1 0 0,-2-1-1 0 0,-2 0 1 0 0,-2-29-38 0 0,-9 19 388 0 0,6 59-370 0 0,0 0 1 0 0,-1-1-1 0 0,1 1 1 0 0,0 0-1 0 0,-1 0 1 0 0,1 0-1 0 0,-1-1 1 0 0,1 1-1 0 0,-1 0 1 0 0,0 0-1 0 0,0 0 0 0 0,1 0 1 0 0,-1 0-1 0 0,0 0 1 0 0,0 0-1 0 0,0 0 1 0 0,0 1-1 0 0,0-1 1 0 0,0 0-1 0 0,0 0 1 0 0,0 1-1 0 0,0-1 1 0 0,0 1-1 0 0,-1-1 0 0 0,1 1 1 0 0,0-1-1 0 0,0 1 1 0 0,-1 0-1 0 0,1 0 1 0 0,0 0-1 0 0,0-1 1 0 0,-1 1-1 0 0,1 0 1 0 0,0 1-1 0 0,0-1 1 0 0,-1 0-1 0 0,1 0 0 0 0,0 0 1 0 0,0 1-1 0 0,-1-1 1 0 0,1 1-1 0 0,0-1 1 0 0,0 1-1 0 0,0-1 1 0 0,-1 1-19 0 0,-6 5 15 0 0,0 1 0 0 0,1 0-1 0 0,0 0 1 0 0,0 0 0 0 0,1 1 0 0 0,0 0 0 0 0,0 0 0 0 0,1 0 0 0 0,0 1 0 0 0,0 0 0 0 0,1 0 0 0 0,0 0 0 0 0,1 0 0 0 0,0 1 0 0 0,0 3-15 0 0,-9 23 23 0 0,2 0 1 0 0,1 1 0 0 0,2 0-1 0 0,2 0 1 0 0,1 1 0 0 0,2 0-1 0 0,1 0 1 0 0,3 7-24 0 0,3-19 15 0 0,0 0 1 0 0,2 0-1 0 0,1-1 0 0 0,1 0 0 0 0,1-1 1 0 0,7 12-16 0 0,36 107 45 0 0,-50-129-54 0 0,-1-1 0 0 0,-1 1 0 0 0,0 0 0 0 0,-1 0-1 0 0,0 0 1 0 0,-1 0 0 0 0,0 0 0 0 0,-1 0 0 0 0,-1-1-1 0 0,0 1 1 0 0,-5 10 9 0 0,8-23-55 0 0,0 0 0 0 0,1 0 0 0 0,-1-1 0 0 0,0 1 0 0 0,0 0 0 0 0,0 0 0 0 0,0-1 0 0 0,0 1 0 0 0,0 0-1 0 0,0 0 1 0 0,0 0 0 0 0,0-1 0 0 0,0 1 0 0 0,-1 0 0 0 0,1 0 0 0 0,0-1 0 0 0,0 1 0 0 0,-1 0 0 0 0,1-1 0 0 0,0 1 0 0 0,-1 0 0 0 0,1-1 0 0 0,-1 1-1 0 0,1 0 1 0 0,-1-1 0 0 0,1 1 0 0 0,-1-1 0 0 0,1 1 0 0 0,-1-1 0 0 0,0 1 0 0 0,1-1 0 0 0,-1 0 0 0 0,0 1 0 0 0,1-1 0 0 0,-1 0 0 0 0,0 1 0 0 0,0-1 0 0 0,1 0-1 0 0,-1 0 1 0 0,0 0 0 0 0,0 0 0 0 0,1 1 0 0 0,-1-1 0 0 0,0 0 0 0 0,0 0 0 0 0,1-1 0 0 0,-1 1 0 0 0,0 0 0 0 0,0 0 0 0 0,1 0 0 0 0,-1 0 0 0 0,0-1-1 0 0,0 1 1 0 0,1 0 0 0 0,-1-1 0 0 0,0 1 0 0 0,1 0 0 0 0,-1-1 0 0 0,0 1 0 0 0,1-1 0 0 0,-1 1 0 0 0,1-1 0 0 0,-1 1 0 0 0,1-1 0 0 0,-1 0 55 0 0,-15-34-3627 0 0,4 9-4303 0 0,10 14-2845 0 0</inkml:trace>
  <inkml:trace contextRef="#ctx0" brushRef="#br0" timeOffset="20953.28">10610 570 13675 0 0,'0'0'2970'0'0,"0"0"-1564"0"0,0 0-864 0 0,0 0-24 0 0,0 0 261 0 0,0 0 263 0 0,0 0 167 0 0,0 0-37 0 0,0 0-185 0 0,0 0-198 0 0,0 0-157 0 0,0 0-94 0 0,0 0-97 0 0,34 7-69 0 0,107 22-78 0 0,87-15 27 0 0,-215-12-863 0 0,48 5 192 0 0,-23-5-8676 0 0,-27-2-3478 0 0</inkml:trace>
  <inkml:trace contextRef="#ctx0" brushRef="#br0" timeOffset="21205.502">11234 809 14451 0 0,'0'0'696'0'0,"0"0"-408"0"0,0 0 8 0 0,0 0 8 0 0,0 0-80 0 0,0 0-104 0 0,0 0-136 0 0,0 0-200 0 0,0 0-368 0 0,0 0-648 0 0,0 0-2337 0 0,0 0-7193 0 0</inkml:trace>
  <inkml:trace contextRef="#ctx0" brushRef="#br0" timeOffset="21453.892">11384 516 14731 0 0,'0'0'3713'0'0,"0"0"-2177"0"0,0 0-528 0 0,0 0-39 0 0,0 0-193 0 0,0 0-136 0 0,0 0-272 0 0,0 0-256 0 0,0 0-184 0 0,0 0-280 0 0,0 0-16 0 0,0 0 8 0 0,0 0-16 0 0,0 0 8 0 0,2-35-336 0 0,4 47-1065 0 0,-2-1-3600 0 0,-2-7-7234 0 0</inkml:trace>
  <inkml:trace contextRef="#ctx0" brushRef="#br0" timeOffset="21621.255">11656 566 15179 0 0,'0'0'2747'0'0,"0"0"-798"0"0,0 0-503 0 0,0 0-222 0 0,0 0-213 0 0,0 0-220 0 0,0 0-143 0 0,0 0-155 0 0,0 0-158 0 0,0 0-100 0 0,0 0-78 0 0,0 0-70 0 0,0 0-19 0 0,-29 20-19 0 0,-87 66-14 0 0,68-37-4 0 0,45-39-33 0 0,-2 1-5 0 0,0 0 0 0 0,2 0 0 0 0,-1 0 0 0 0,1 1 0 0 0,1-1 0 0 0,0 1 0 0 0,1 0 0 0 0,0 0 0 0 0,1-1 0 0 0,0 1 0 0 0,1 4 7 0 0,0-12 5 0 0,0 0 0 0 0,-1 0 0 0 0,2 0 0 0 0,-1 0 0 0 0,0 0 0 0 0,1 0 0 0 0,0-1 0 0 0,0 1 0 0 0,0-1 0 0 0,0 1 0 0 0,1-1 0 0 0,-1 0 0 0 0,1 1 0 0 0,0-1 0 0 0,0-1 0 0 0,0 1 0 0 0,0 0 0 0 0,0-1 0 0 0,1 1 0 0 0,-1-1 0 0 0,1 0 0 0 0,-1 0 0 0 0,1-1 0 0 0,0 1 0 0 0,0-1 0 0 0,0 0 0 0 0,0 0 0 0 0,0 0 0 0 0,0 0 0 0 0,0-1 0 0 0,0 1 0 0 0,3-1-5 0 0,3 0 9 0 0,1 1 1 0 0,-1-1 0 0 0,0-1-1 0 0,0 0 1 0 0,0 0 0 0 0,0-1-1 0 0,0-1 1 0 0,0 1 0 0 0,0-1-1 0 0,-1-1 1 0 0,1 0 0 0 0,7-5-10 0 0,28-29-1740 0 0,-31 17-8354 0 0,-10 16-2233 0 0</inkml:trace>
  <inkml:trace contextRef="#ctx0" brushRef="#br0" timeOffset="21938.22">12078 558 13411 0 0,'0'0'4209'0'0,"0"0"-2035"0"0,0 0-821 0 0,0 0-115 0 0,0 0-133 0 0,0 0-128 0 0,0 0-171 0 0,0 0-233 0 0,0 0-197 0 0,0 0-143 0 0,0 0-88 0 0,0 0-41 0 0,0 0-30 0 0,-12-1-28 0 0,-38-4-23 0 0,46 5-20 0 0,-1 1 0 0 0,1-1 1 0 0,-1 1-1 0 0,1 0 0 0 0,-1 0 0 0 0,1 0 0 0 0,0 0 1 0 0,0 1-1 0 0,-1 0 0 0 0,1-1 0 0 0,0 2 0 0 0,0-1 1 0 0,1 0-1 0 0,-1 1 0 0 0,0 0 0 0 0,0 1-3 0 0,-3 1 5 0 0,3-3-7 0 0,1 0 0 0 0,0-1 0 0 0,0 1 0 0 0,0 1-1 0 0,0-1 1 0 0,0 0 0 0 0,1 1 0 0 0,-1-1 0 0 0,1 1 0 0 0,-1 0 0 0 0,1 0-1 0 0,0 0 1 0 0,0 0 0 0 0,0 0 0 0 0,1 0 0 0 0,-1 1 0 0 0,1-1 0 0 0,0 1-1 0 0,0-1 1 0 0,0 1 0 0 0,0-1 0 0 0,0 1 0 0 0,1 0 0 0 0,0-1 0 0 0,0 1-1 0 0,0 0 1 0 0,0-1 0 0 0,0 3 2 0 0,3 2 27 0 0,-1-1 0 0 0,1 1-1 0 0,0-1 1 0 0,1 0 0 0 0,0 0-1 0 0,0 0 1 0 0,1 0 0 0 0,-1-1 0 0 0,1 1-1 0 0,1-1 1 0 0,-1-1 0 0 0,5 5-27 0 0,14 17 149 0 0,-19-24-112 0 0,-1 0 0 0 0,0 0 0 0 0,-1 1 0 0 0,1-1 1 0 0,-1 1-1 0 0,1 0 0 0 0,-1 0 0 0 0,0 1 1 0 0,0-1-1 0 0,-1 1 0 0 0,0-1 0 0 0,1 1 0 0 0,-1 0 1 0 0,-1 0-1 0 0,1 0 0 0 0,-1 0 0 0 0,0 0 1 0 0,0 0-1 0 0,0 0 0 0 0,-1 0 0 0 0,0 0 1 0 0,0 1-1 0 0,0-1 0 0 0,-1 0 0 0 0,1 0 0 0 0,-1 0 1 0 0,0 0-1 0 0,-1 0 0 0 0,1 0 0 0 0,-1 0 1 0 0,0 0-1 0 0,-1-1 0 0 0,1 1 0 0 0,-1 0 1 0 0,1-1-1 0 0,-2 1-37 0 0,-88 51-1008 0 0,48-44-7065 0 0,37-11-4193 0 0</inkml:trace>
  <inkml:trace contextRef="#ctx0" brushRef="#br0" timeOffset="22774.44">11192 732 0 0 0,'0'0'444'0'0,"0"0"1023"0"0,0 0 211 0 0,0 0 54 0 0,0 0-38 0 0,0 0-142 0 0,0 0-153 0 0,0 0-116 0 0,0 0-60 0 0,0 0-27 0 0,0 0-38 0 0,0 0-67 0 0,17-4 6548 0 0,7 42-4816 0 0,-15 5-1864 0 0,-17 45-188 0 0,-11 1-522 0 0,2-28-136 0 0,17-60-118 0 0,0-12-1159 0 0,1-2-6019 0 0,-1 10-5006 0 0</inkml:trace>
  <inkml:trace contextRef="#ctx0" brushRef="#br0" timeOffset="25520.538">1 1387 3545 0 0,'0'0'979'0'0,"0"0"-317"0"0,0 0-71 0 0,0 0 167 0 0,0 0 243 0 0,0 0 177 0 0,0 0 66 0 0,0 0 3 0 0,0 0-105 0 0,0 0-145 0 0,0 0-151 0 0,0-5-134 0 0,0 4-718 0 0,0 0 85 0 0,0 0 0 0 0,0 0 1 0 0,1 0-1 0 0,-1 0 1 0 0,0 0-1 0 0,0 0 1 0 0,0 0-1 0 0,0 1 0 0 0,1-1 1 0 0,-1 0-1 0 0,0 0 1 0 0,1 0-1 0 0,-1 0 0 0 0,1 1 1 0 0,-1-1-1 0 0,1 0 1 0 0,-1 1-1 0 0,1-1 1 0 0,0 0-1 0 0,-1 1 0 0 0,1-1 1 0 0,0 0-1 0 0,0 1 1 0 0,-1-1-1 0 0,1 1 0 0 0,0-1 1 0 0,0 1-1 0 0,0 0 1 0 0,-1-1-1 0 0,1 1 0 0 0,0 0 1 0 0,0 0-1 0 0,0 0 1 0 0,0-1-1 0 0,0 1 1 0 0,0 0-1 0 0,0 0 0 0 0,0 0 1 0 0,-1 0-1 0 0,1 0 1 0 0,0 1-1 0 0,0-1 0 0 0,0 0 1 0 0,0 0-1 0 0,0 1-79 0 0,139 6 3668 0 0,120-22-1877 0 0,-56-11-1082 0 0,1 9 0 0 0,1 8 0 0 0,22 11-709 0 0,-204-2 9 0 0,314 18 378 0 0,-33 3-39 0 0,4 6-92 0 0,246-16 187 0 0,-160-34 8 0 0,45 3-153 0 0,-17-6-174 0 0,44 22 116 0 0,-127-11-177 0 0,-67 7-51 0 0,56 1 111 0 0,269 6 0 0 0,-150 12-99 0 0,-19-7 22 0 0,189-11 102 0 0,-64 7-34 0 0,-119 0-25 0 0,158 8 34 0 0,201 3 186 0 0,-414-3-198 0 0,992-5 513 0 0,-1298 1-569 0 0,40 4 83 0 0,-45-8-114 0 0,-69 0-12 0 0,0 0-2 0 0,29 0 48 0 0,-18 0-376 0 0,-6-19-6804 0 0,1 15-13 0 0,3 0-5546 0 0</inkml:trace>
  <inkml:trace contextRef="#ctx0" brushRef="#br0" timeOffset="28337.855">12267 620 0 0 0,'0'0'732'0'0,"0"0"599"0"0,0 0 177 0 0,0 0-47 0 0,0 0-280 0 0,0 0-159 0 0,0 0-85 0 0,0 0-36 0 0,0 0-13 0 0,3 0-8 0 0,6-2-416 0 0,0 1 1117 0 0,-2 0 2322 0 0,-6 1-3474 0 0,-1 0-51 0 0,0 0-47 0 0,0 0-41 0 0,0 0-52 0 0,0 0-41 0 0,0 0-42 0 0,0 0-30 0 0,0 0-5 0 0,0 0-1 0 0,0 0-3 0 0,0 0 8 0 0,0 0 1 0 0,0 0 21 0 0,0 0 28 0 0,-12 26 1699 0 0,12-25-1747 0 0,0-1-66 0 0,0 0-24 0 0,0 0-22 0 0,0 0-4 0 0,0 0 12 0 0,0 0 6 0 0,0 0 18 0 0,0 0 17 0 0,0 0 9 0 0,42-19 3745 0 0,-76 68-3216 0 0,34-48-589 0 0,0-1-5 0 0,0 0-16 0 0,0 0-23 0 0,0 0-15 0 0,0 0 18 0 0,23-7 270 0 0,60-55 322 0 0,-119 88 594 0 0,29-21-1123 0 0,-16 32 78 0 0,23-36-116 0 0,0-1-19 0 0,12-1 271 0 0,65-75-92 0 0,-146 156 342 0 0,65-79-3655 0 0,-3-1-3797 0 0,4 0-5554 0 0</inkml:trace>
  <inkml:trace contextRef="#ctx0" brushRef="#br0" timeOffset="29875.727">12348 924 2353 0 0,'0'0'1278'0'0,"0"0"-105"0"0,0 0 107 0 0,0 0 160 0 0,0 0-21 0 0,0 0-188 0 0,0 0-239 0 0,0 0-145 0 0,0 0 43 0 0,0 0 147 0 0,0 0 140 0 0,0 0 51 0 0,0 0-57 0 0,7 5 3450 0 0,-32 49-611 0 0,10-29-3662 0 0,72-51 455 0 0,-12-4-604 0 0,-126 63 921 0 0,118-48-1052 0 0,-7-7 8 0 0,-81 52 356 0 0,35-18-479 0 0,42-28 49 0 0,-8 4 255 0 0,-63 39-177 0 0,11-4-97 0 0,34-22 35 0 0,0-1 4 0 0,0 0-12 0 0,0 0-6 0 0,0 0-20 0 0,0 0-14 0 0,0 0 15 0 0,0 0 0 0 0,0 0-3 0 0,18-12-84 0 0,46-26 112 0 0,-53 31 64 0 0,-99 56-106 0 0,96-52-122 0 0,31-24 164 0 0,-39 26-14 0 0,0 1 0 0 0,0 0 18 0 0,0 0 10 0 0,0 0 4 0 0,0 0-8 0 0,0 0 0 0 0,-17 9 6 0 0,4-1-43 0 0,-7 2-10 0 0,3 6-265 0 0,43-32-4041 0 0,-17 9-2574 0 0,0 3-5898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1.41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47 0 0 0,'0'0'304'0'0,"0"0"71"0"0,0 0 57 0 0,0 0 63 0 0,0 0-2 0 0,0 0-35 0 0,24 19 2454 0 0,-6-13-2344 0 0,1-2 0 0 0,-1 0 0 0 0,1-2 0 0 0,0 0 0 0 0,0-1 0 0 0,1-1 0 0 0,-1 0 0 0 0,19-4-568 0 0,449-54 3499 0 0,-406 47-3311 0 0,0 3 0 0 0,0 4 0 0 0,66 6-188 0 0,-38 25-200 0 0,-72-9 172 0 0,378-14 836 0 0,-161 0-714 0 0,-67 7-38 0 0,153-7 113 0 0,-162 23-245 0 0,25 8 148 0 0,-5-20 206 0 0,-98-11-165 0 0,79 0 172 0 0,118-8-141 0 0,4-11 56 0 0,21 7-52 0 0,147 15-165 0 0,124-6-58 0 0,-277-8 149 0 0,98 6-30 0 0,306 1 30 0 0,-560 8-23 0 0,323 7-31 0 0,163-7 82 0 0,-19 3-50 0 0,431-7 302 0 0,-820-11-259 0 0,-5-4 64 0 0,-34-9 174 0 0,-37 12 130 0 0,97-3 421 0 0,31 0 906 0 0,113 2 278 0 0,-189 21-1533 0 0,-79-8-155 0 0,-72 3-147 0 0,53 9 386 0 0,30 11-164 0 0,18-12 24 0 0,-76-7-195 0 0,-76-4-369 0 0,-12 4-4538 0 0,0-5 1209 0 0,0 1-8394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6.38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11784 28 0 0 0,'0'0'344'0'0,"0"0"436"0"0,0 0 191 0 0,3-2 41 0 0,-3 2-960 0 0,11-7 1371 0 0,-8-3 2382 0 0,-3 9-3339 0 0,-76-6 802 0 0,-242 17 1313 0 0,-157-4-1312 0 0,74-11-528 0 0,146 17-620 0 0,40-23 177 0 0,54-1-83 0 0,-49 12-344 0 0,25 4 91 0 0,-71-1-108 0 0,-92 5 36 0 0,-43-19 213 0 0,75 30 14 0 0,53-11-131 0 0,-280 19 80 0 0,238-18 421 0 0,-246-26-487 0 0,-222-25 716 0 0,136 38-333 0 0,66 43 36 0 0,202-17-410 0 0,10-14 75 0 0,-266-4 79 0 0,305-12-91 0 0,44 4-40 0 0,46-3 129 0 0,-150-5-72 0 0,46 8 27 0 0,-49-4 119 0 0,48 27 113 0 0,209-11-30 0 0,26 3-274 0 0,-29-2 216 0 0,44 2-31 0 0,-22-8 315 0 0,-15 9-284 0 0,85-4-336 0 0,-11 12-330 0 0,-32 37-272 0 0,50-30 22 0 0,7-3-118 0 0,6-1 860 0 0,-12 58-262 0 0,27-72 137 0 0,0 0 1 0 0,1 1-1 0 0,0-1 0 0 0,1 1 1 0 0,0-1-1 0 0,1 1 1 0 0,0-1-1 0 0,0 1 1 0 0,1-1-1 0 0,0 1 1 0 0,0-1-1 0 0,3 4 39 0 0,-2-6-18 0 0,0 1 0 0 0,0-1 0 0 0,1 0 0 0 0,0-1 0 0 0,1 1 0 0 0,-1-1 0 0 0,1 0 0 0 0,0 0 0 0 0,1 0 0 0 0,0-1 0 0 0,-1 0 0 0 0,2 0 0 0 0,-1 0 0 0 0,1-1-1 0 0,-1 0 1 0 0,1 0 0 0 0,0 0 0 0 0,0-1 0 0 0,1 0 0 0 0,-1-1 0 0 0,1 0 0 0 0,-1 0 0 0 0,9 1 18 0 0,129 19-61 0 0,76-26 220 0 0,131-56 77 0 0,-231 59-547 0 0,-58 12-273 0 0,-13 1-407 0 0,111 7 1238 0 0,-3-19 189 0 0,486-27 397 0 0,43 23-662 0 0,-263 16 70 0 0,-66 4-187 0 0,-131 10-104 0 0,202-25 157 0 0,-229-5-108 0 0,148-8 121 0 0,-52 4-98 0 0,349 15-3 0 0,-74-6 133 0 0,-537-1-145 0 0,729 19 167 0 0,25-2 10 0 0,-561-18-148 0 0,261 27 34 0 0,-115-10-28 0 0,-90-16 57 0 0,51 12-56 0 0,327-12 88 0 0,-351 3-67 0 0,-87 1-26 0 0,294 0 104 0 0,-346-12-61 0 0,-91 5 59 0 0,114-9 100 0 0,292 12-76 0 0,-445-3-473 0 0,9 1-3179 0 0,-19 6-8298 0 0,-27-3 8309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2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2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9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2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5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46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988 199,'-22'110,"-17"62,-11 142,19-2,32-268,-1-33</inkml:trace>
  <inkml:trace contextRef="#ctx0" brushRef="#br0" timeOffset="337.204">254 285,'125'-54,"1"6,3 5,81-14,-152 41,209-24,-197 30,-53 7,0 0,0 1,0 1,0 1,0 0,0 1,13 3,47 15,-59-10</inkml:trace>
  <inkml:trace contextRef="#ctx0" brushRef="#br0" timeOffset="736.17">1497 652,'-27'60,"19"-47,1 0,1 0,0 0,1 1,0 0,1 0,1 0,0 0,1 1,0-1,1 1,1 0,0-1,3 14,0-22,0 0,0-1,1 1,0-1,0 0,0 0,1 0,0-1,0 1,0-1,0-1,1 1,-1-1,1 1,0-2,0 1,0-1,0 1,0-2,1 1,-1-1,1 0,-1 0,1-1,-1 0,1 0,-1 0,1-1,-1 0,1 0,-1-1,0 0,1 0,-1 0,0-1,0 0,4-3,3-2,-1 0,0-1,-1 0,0-1,0 0,-1-1,0 0,-1 0,0-1,-1 0,-1-1,0 0,0 0,-1-1,-1 1,-1-1,1 0,-2-1,0 1,-1-1,0 1,-1-8,-2 11,1 0,-2 0,1 0,-1 0,-1 1,0-1,-1 1,0-1,0 1,-1 0,0 1,-1-1,0 1,-1 0,0 1,0 0,0 0,-1 0,-1 1,1 0,-7-3,10 7,1 1,0 0,-1 1,0-1,1 1,-1 0,0 0,0 0,0 1,0 0,1 0,-1 0,0 1,0-1,0 1,1 0,-1 0,0 1,1 0,-1-1,1 1,-1 1,1-1,-4 3,-81 84,68-57</inkml:trace>
  <inkml:trace contextRef="#ctx0" brushRef="#br0" timeOffset="1149.809">2343 539,'-36'23,"2"3,0 1,2 1,1 2,2 1,0 1,-10 19,35-48,1 0,-1 0,1 1,0-1,0 1,1-1,-1 1,1 0,0 0,0 0,0 1,0-1,1 0,-1 1,1-1,0 1,1-1,-1 1,1-1,0 1,0 0,0-1,1 1,-1-1,1 1,0-1,1 1,-1-1,1 0,0 1,0-1,0 0,1 0,-1 0,1 0,8 0,0 0,0 0,0-1,1 0,-1-1,1 0,0-1,0 0,-1-1,1 0,0-1,0-1,-1 1,1-2,-1 0,0 0,1-1,-2 0,1-1,0 0,-1-1,0 0,9-8,11-9,0-2,-2 0,0-2,-2-2,-1 0,-2-1,-1-2,-1 0,-2-1,-1-1,-1-1,-2 0,-2-1,8-34,-13 43,-1-1,-1 1,-2-1,-1 0,0 0,-3-7,1 25,-2 0,0 0,0 1,0-1,-1 0,-1 0,0 1,0-1,-1 1,0 0,0 0,-1 0,0 1,-1 0,0 0,0 0,-1 1,0-1,-1 1,4 3,0 1,-1 0,0 0,1 1,-1 0,0-1,0 1,-1 1,1-1,0 1,0 0,-1 0,1 1,-1-1,1 1,0 1,-1-1,1 1,-1-1,1 2,0-1,0 0,-1 1,1 0,1 0,-1 1,0 0,0-1,1 1,-1 1,0 1,-12 8,1 1,1 1,0 1,1 0,0 1,2 0,-5 8,-2 6,1 0,2 1,0 1,3 0,0 1,3 1,1 0,1 0,2 0,1 3,4-27,0-1,1 1,0 0,1 0,0-1,1 1,0 0,0-1,1 1,1-1,0 0,0 0,1-1,0 1,1-1,0 0,0 0,1-1,0 0,0 0,1-1,0 1,1-2,-1 1,1-1,8 3,18 7,-3-4</inkml:trace>
  <inkml:trace contextRef="#ctx0" brushRef="#br0" timeOffset="2084.739">3303 453,'-47'12,"1"3,0 1,1 2,1 2,1 2,1 2,1 2,1 1,-12 14,39-31,0 2,1-1,1 2,0 0,0 0,1 1,1 0,0 2,5-10,1 0,0 0,1 0,-1 0,1 0,1 0,-1 1,1-1,0 1,1-1,-1 1,1-1,0 1,1-1,0 1,0-1,0 0,1 1,0-1,0 0,0 0,1 0,-1-2,0 0,0-1,0 1,1-1,-1 0,1 1,0-1,0-1,0 1,1 0,-1-1,0 1,1-1,0 0,-1 0,1-1,0 1,0-1,0 0,0 0,0 0,0 0,0-1,0 0,1 0,-1 0,0 0,0 0,0-1,0 0,0 0,0 0,3-1,8-4,0 0,0-1,-1-1,0 0,0-1,-1-1,0 0,1-1,14-15,-1-1,-1-2,-2 0,0-2,-2 0,-2-2,11-23,-31 57,1-1,-1 1,0-1,1 0,-1 0,0 1,1-1,-1 0,1 1,-1-1,0 0,1 0,-1 0,1 0,-1 1,1-1,-1 0,1 0,-1 0,1 0,-1 0,1 0,-1 0,0 0,1 0,-1 0,1 0,-1-1,1 1,-1 0,1 0,-1 0,0 0,1-1,-1 1,1 0,-1-1,0 1,1 0,-1-1,0 1,1 0,-1-1,0 1,0 0,1-1,-1 1,0-1,0 1,0-1,0 1,1-1,-1 1,0 0,0-1,0 1,0-1,0 1,0-1,0 1,0-1,0 1,-1-1,1 1,0-1,0 1,0 0,0-1,-1 1,-1 36,-1-28,0 0,1 0,0 0,0 0,1 0,0 0,0 1,1-1,0 0,1 1,0-1,0 0,1 0,-1 0,2 0,-1 0,1 0,1-1,-1 1,1-1,1 0,-1 0,1 0,0-1,1 1,-1-1,4 2,-4-5,0 0,0-1,1 0,-1 0,0 0,1 0,-1-1,1 0,-1 0,1-1,0 1,-1-1,1 0,0-1,-1 1,1-1,-1 0,1-1,-1 1,1-1,-1 0,0-1,0 1,0-1,0 0,0 0,0-1,9-6,1-1,-1-1,-1 0,0-1,-1 0,0-1,9-15,108-188,-138 237,1 0,1 1,0-1,2 1,1 1,-1 10,3-27,1 0,0 0,0 0,1 0,-1 0,1 0,0 0,1 0,-1 0,1 0,0 0,0 0,1 0,-1-1,1 1,0 0,0-1,1 0,-1 1,1-1,0 0,0 0,0 0,1-1,-1 1,1-1,0 0,0 0,0 0,3 1,0-1,0-1,0 0,0 0,0-1,0 0,0 0,0-1,0 0,1 0,-1 0,0-1,0 0,0-1,0 1,0-2,-1 1,1 0,0-1,-1-1,0 1,0-1,0 0,0 0,0-1,-1 1,0-1,0-1,0 1,-1-1,2-1,10-16,0 0,-2-1,0 0,-2-2,0 1,-2-1,0-5,24-72,-34 103,1 0,-1 0,0 1,1-1,-1 0,0 0,1 0,-1 0,1 1,-1-1,1 0,-1 0,0 0,1 0,-1 0,1 0,-1 0,1 0,-1 0,0 0,1-1,-1 1,1 0,-1 0,1 0,-1 0,0-1,1 1,-1 0,0 0,1-1,-1 1,0 0,1 0,-1-1,0 1,0 0,1-1,-1 1,0-1,0 1,0 0,1-1,-1 1,0-1,0 1,0 0,0-1,0 1,0-1,0 1,0-1,0 1,0-1,12 38,14 52,3-2,5-1,22 38,-35-76,-2 1,-2 1,-3 1,-2 0,-2 1,-2 0,-3 0,-1 7,-3-39,0-1,-1 0,-1 1,-1-1,-1 0,0 0,-2 0,0 0,-1-1,-1 0,0 0,-1 0,-2-1,1 0,-2-1,0 0,-1-1,-1 0,0-1,-1-1,0 0,-1 0,-1-2,0 0,0 0,-14 5,25-14,0 1,0-1,0-1,0 1,0-1,-1 1,1-1,-1-1,1 1,-1-1,1 0,-1 0,1-1,0 0,-1 0,1 0,0 0,-1-1,1 0,0 0,0 0,0-1,1 0,-1 0,1 0,-1 0,1-1,0 1,0-1,0 0,1-1,0 1,-2-3,-7-18,1 0,2-1,1 0,1 0,0 0,3-1,0 0,1 0,2 0,1 0,1-1,1 1,2 0,0 0,2 1,8-23,0-5,2 1,3 1,2 0,2 2,2 0,23-30,-41 69,0 1,2 0,-1 0,1 1,1 0,-1 1,2 0,-1 0,1 1,0 1,1-1,13-5</inkml:trace>
  <inkml:trace contextRef="#ctx0" brushRef="#br0" timeOffset="3335.509">5561 312,'0'48,"-5"40,-1 15,-1-1,2-8,2-16,1-10,1-13,0-11,1-8,0-5,1-4,-1 0,-5-2,-1-4</inkml:trace>
  <inkml:trace contextRef="#ctx0" brushRef="#br0" timeOffset="3753.121">5786 397,'61'-32,"1"2,1 3,2 4,0 2,52-9,-114 28,1 0,0 0,-1 0,1 1,0 0,0 0,0 0,0 0,0 1,0-1,0 1,0 0,0 0,0 1,0-1,0 1,0 0,0 0,0 0,0 1,0-1,-1 1,1 0,0 0,-1 0,0 0,1 1,-1-1,0 1,0 0,-1 0,1 0,-1 0,1 1,-1-1,0 1,0-1,0 1,-1 0,1 1,-4 13,0-1,-1 1,-1-1,0 0,-1 0,-1 0,-1 0,-1-1,0 0,-1-1,0 0,-1 0,-1-1,0 0,-9 7,-275 317,292-336,-6 6,1 1,-1 0,1 0,1 0,0 1,0 0,1 1,0-1,1 1,0 1,0-1,2 0,-1 1,2 0,-1 0,0 10,6-17,0-1,0 1,0-1,1 0,0 0,-1 0,1-1,1 1,-1-1,0 0,1 0,0 0,-1-1,1 0,0 0,0 0,0 0,1-1,-1 0,0 0,0 0,1-1,-1 0,1 0,-1 0,0-1,1 1,3-2,-5 2,39-1,0-2,0-1,0-3,-1-1,0-2,-1-2,28-12,-11-9,-39 16</inkml:trace>
  <inkml:trace contextRef="#ctx0" brushRef="#br0" timeOffset="4172.151">4488 341,'0'5,"0"6,0 6,0 5,5-1,1-5</inkml:trace>
  <inkml:trace contextRef="#ctx0" brushRef="#br0" timeOffset="4419.97">4714 962,'5'0,"1"0</inkml:trace>
  <inkml:trace contextRef="#ctx0" brushRef="#br0" timeOffset="4985.132">6859 849,'-9'24,"-4"13,1-1</inkml:trace>
  <inkml:trace contextRef="#ctx0" brushRef="#br0" timeOffset="5504.869">7028 369,'195'-39,"-153"31,0 2,0 2,0 1,1 2,-1 2,37 6,5 23,-82-29,0 0,0 1,0-1,0 1,-1-1,1 1,0 0,-1 0,1 0,-1 0,0 0,0 0,1 0,-2 0,1 0,0 0,0 1,-1-1,1 0,-1 1,1-1,-1 1,0-1,0 0,0 1,-1-1,1 0,0 1,-1-1,0 0,1 1,-1-1,0 0,-1 2,-7 11,-1 0,-1-1,1-1,-2 0,0 0,-1-1,0 0,-1-1,0-1,-3 1,-35 30,-127 107,175-145,1 0,-1 0,1 1,0 0,0-1,0 1,0 0,1 0,0 0,0 1,0-1,0 1,1-1,-1 1,1-1,0 1,1 0,-1 0,1-1,0 1,0 0,0 0,1 0,-1-1,1 1,1 0,-1-1,1 1,-1-1,1 1,0-1,1 0,-1 0,1 0,0 0,0 0,3 2,4 1,0 0,1-1,0 0,0-1,1 0,-1-1,1 0,0-1,0 0,0-1,1 0,-1-1,0 0,1-1,-1-1,3 0,197-40,-204 39,107-34,-91 30</inkml:trace>
  <inkml:trace contextRef="#ctx0" brushRef="#br0" timeOffset="6903.375">1 1413,'6'-8,"1"1,0 0,0 0,1 0,0 1,0 0,0 1,1 0,0 0,0 1,0 0,1 0,-1 1,1 1,0-1,0 1,0 1,0 0,0 1,0-1,2 2,266 19,-136-9,1-6,36-8,-20 1,451 19,41 6,48 11,250-22,-604-14,1858 2,-1423-28,390 28,-869 28,-206-5,-75-19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2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169 116 7178 0 0,'0'0'2929'0'0,"0"0"-725"0"0,0 0-417 0 0,0 0-130 0 0,0 0-164 0 0,0 0-212 0 0,0 0-342 0 0,0 0-285 0 0,0 0-178 0 0,0 0-120 0 0,0 0-39 0 0,0 0-26 0 0,0 0-27 0 0,-24 14-49 0 0,-73 47-37 0 0,94-60-169 0 0,1 1-1 0 0,-1-1 0 0 0,1 1 0 0 0,0-1 0 0 0,0 1 0 0 0,0 0 1 0 0,0 0-1 0 0,0 0 0 0 0,0 0 0 0 0,0 1 0 0 0,0-1 0 0 0,1 0 1 0 0,-1 1-1 0 0,1-1 0 0 0,0 1 0 0 0,0-1 0 0 0,0 1 0 0 0,0 0 1 0 0,0 0-1 0 0,1-1 0 0 0,-1 4-8 0 0,-1 3 24 0 0,0 0 13 0 0,0-1 0 0 0,0 1-1 0 0,0-1 1 0 0,1 1 0 0 0,1 0-1 0 0,-1-1 1 0 0,1 1 0 0 0,1 0-1 0 0,0-1 1 0 0,0 1 0 0 0,1 0-1 0 0,0-1 1 0 0,0 1-1 0 0,1-1 1 0 0,0 0 0 0 0,0 0-1 0 0,1 0 1 0 0,0 0 0 0 0,1-1-1 0 0,-1 0 1 0 0,1 0 0 0 0,1 0-1 0 0,0 0 1 0 0,0-1-1 0 0,0 0 1 0 0,0 0 0 0 0,1 0-1 0 0,0-1 1 0 0,0 0 0 0 0,1 0-1 0 0,-1-1 1 0 0,1 0 0 0 0,0-1-1 0 0,0 1 1 0 0,0-1 0 0 0,1-1-1 0 0,-1 0 1 0 0,1 0-1 0 0,-1-1 1 0 0,2 1-37 0 0,-3-3 140 0 0,0 0 0 0 0,0 0 0 0 0,0-1 0 0 0,0 1 0 0 0,0-2 1 0 0,-1 1-1 0 0,1-1 0 0 0,-1 0 0 0 0,1 0 0 0 0,-1 0 0 0 0,0-1 0 0 0,0 0 0 0 0,0-1 0 0 0,-1 1 0 0 0,0-1 0 0 0,0 0 0 0 0,0 0 0 0 0,0-1 0 0 0,-1 1 1 0 0,0-1-1 0 0,2-3-140 0 0,4-7 170 0 0,0-1 1 0 0,-2 1 0 0 0,0-2 0 0 0,0 1-1 0 0,-2-1 1 0 0,0 0 0 0 0,2-13-171 0 0,-6 21 29 0 0,0-1-1 0 0,-1 0 1 0 0,0 0 0 0 0,0 0-1 0 0,-1 0 1 0 0,0 0-1 0 0,-1 0 1 0 0,-1 0 0 0 0,0 0-1 0 0,-3-9-28 0 0,4 15-14 0 0,-1 1 0 0 0,1 0 0 0 0,-1 0 0 0 0,0 0 0 0 0,-1 0 0 0 0,1 0 0 0 0,-1 0 0 0 0,1 1 0 0 0,-1-1 0 0 0,0 1 0 0 0,-1 0 0 0 0,1 0 0 0 0,0 0-1 0 0,-1 0 1 0 0,0 1 0 0 0,1-1 0 0 0,-1 1 0 0 0,0 0 0 0 0,0 0 0 0 0,-1 1 0 0 0,1-1 0 0 0,0 1 0 0 0,-1 0 0 0 0,1 0 0 0 0,0 0 0 0 0,-1 0 0 0 0,-2 1 14 0 0,-2 0-157 0 0,0 0 0 0 0,1 1 0 0 0,-1 0 0 0 0,1 1 0 0 0,-1 0 0 0 0,1 0 1 0 0,0 1-1 0 0,0 0 0 0 0,0 0 0 0 0,0 1 0 0 0,0 0 0 0 0,1 0 0 0 0,0 1 0 0 0,0 0 1 0 0,-6 5 156 0 0,-24 23-3195 0 0,7 2-3317 0 0,21-22-5000 0 0</inkml:trace>
  <inkml:trace contextRef="#ctx0" brushRef="#br0" timeOffset="549.882">512 131 7466 0 0,'0'0'2129'0'0,"0"0"-175"0"0,0 0-16 0 0,0 0-75 0 0,0 0-220 0 0,0 0-328 0 0,0 0-315 0 0,0 0-208 0 0,0 0-144 0 0,0 0-102 0 0,0 0-87 0 0,0 0-75 0 0,0 27-66 0 0,0 83-29 0 0,0-107-265 0 0,-1-1 1 0 0,1 0 0 0 0,-1 0 0 0 0,1 0 0 0 0,0 1 0 0 0,0-1 0 0 0,0 0 0 0 0,1 0 0 0 0,-1 1 0 0 0,0-1 0 0 0,1 0 0 0 0,-1 0 0 0 0,1 0 0 0 0,0 0-1 0 0,0 0 1 0 0,0 0 0 0 0,0 0 0 0 0,0 0 0 0 0,0 0 0 0 0,0 0 0 0 0,1 0 0 0 0,-1-1 0 0 0,1 1 0 0 0,-1-1 0 0 0,1 1 0 0 0,0-1 0 0 0,0 1 0 0 0,0-1-25 0 0,7 5 211 0 0,-1-1-84 0 0,0-1 0 0 0,0 0 1 0 0,1 0-1 0 0,0-1 0 0 0,-1 0 0 0 0,1-1 0 0 0,0 0 1 0 0,0 0-1 0 0,0-1 0 0 0,1 0 0 0 0,-1 0 0 0 0,0-1 0 0 0,0-1 1 0 0,1 1-1 0 0,-1-1 0 0 0,0-1 0 0 0,0 0 0 0 0,0 0 1 0 0,0-1-1 0 0,-1 0 0 0 0,1-1 0 0 0,-1 1 0 0 0,0-2 0 0 0,0 1 1 0 0,0-1-1 0 0,0 0 0 0 0,-1-1 0 0 0,0 0 0 0 0,0 0 1 0 0,1-2-128 0 0,0 2 42 0 0,0-1 1 0 0,-1-1 0 0 0,0 1-1 0 0,0-1 1 0 0,-1-1 0 0 0,1 1-1 0 0,-2-1 1 0 0,1 0 0 0 0,-2 0-1 0 0,1-1 1 0 0,-1 1 0 0 0,3-11-43 0 0,-7 27-15 0 0,1-1 0 0 0,0 1 0 0 0,0 0 0 0 0,1-1 0 0 0,0 1 0 0 0,0-1 0 0 0,0 0 1 0 0,1 0-1 0 0,0 0 0 0 0,0 0 0 0 0,1 0 0 0 0,-1 0 0 0 0,1-1 0 0 0,1 0 0 0 0,-1 0 0 0 0,1 0 1 0 0,-1 0-1 0 0,1-1 0 0 0,1 0 0 0 0,-1 0 0 0 0,1 0 0 0 0,-1 0 0 0 0,1-1 0 0 0,0 0 0 0 0,0 0 1 0 0,1-1-1 0 0,-1 0 0 0 0,1 0 0 0 0,-1 0 0 0 0,1-1 0 0 0,-1 0 0 0 0,1 0 0 0 0,0-1 1 0 0,-1 0-1 0 0,1 0 0 0 0,0 0 0 0 0,2-1 15 0 0,4 0 45 0 0,-1 1 0 0 0,1-2 0 0 0,-1 0 0 0 0,0 0 0 0 0,0-1 0 0 0,0-1 0 0 0,0 0 0 0 0,0 0 0 0 0,-1-1-1 0 0,1-1 1 0 0,-1 0 0 0 0,-1 0 0 0 0,1-1 0 0 0,2-4-45 0 0,3-2 147 0 0,0-1-1 0 0,-1-1 0 0 0,-1 0 1 0 0,-1-1-1 0 0,0-1 0 0 0,-1 0 1 0 0,-1-1-1 0 0,0 0 0 0 0,-1 0 1 0 0,-1-1-1 0 0,1-7-146 0 0,-7-28 655 0 0,-35 61-2690 0 0,20 4 622 0 0,1 0-4723 0 0,6-6-6074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94 0 0 0,'0'0'1164'0'0,"0"0"-84"0"0,0 0 146 0 0,0 0 382 0 0,0 0 564 0 0,0 0 341 0 0,0 0-92 0 0,0 0-419 0 0,0 0-673 0 0,0 0-522 0 0,0 0-260 0 0,-2-5-70 0 0,-11-13 1883 0 0,-40 165 1451 0 0,-83 318-2005 0 0,63-165-1565 0 0,59-253-233 0 0,14-47-23 0 0,0 0-2 0 0,0 0-6 0 0,0 0-5 0 0,0 0-22 0 0,0 0-40 0 0,0-27-2255 0 0,21-78-5152 0 0,-9 65-868 0 0,-8 23 1223 0 0</inkml:trace>
  <inkml:trace contextRef="#ctx0" brushRef="#br0" timeOffset="516.564">235 121 2673 0 0,'0'0'2363'0'0,"0"0"-79"0"0,0 0-137 0 0,0 0-146 0 0,0 0-201 0 0,0 0-305 0 0,0 0-333 0 0,0 0-317 0 0,0 0-247 0 0,0 0-170 0 0,0 0-101 0 0,0 0-57 0 0,-9-3 888 0 0,46 72 1588 0 0,65 204-572 0 0,-89-231-2085 0 0,2 0 0 0 0,1 0 1 0 0,2-2-1 0 0,2 0 0 0 0,2-2 1 0 0,19 26-90 0 0,-24-44 54 0 0,-10-34 2770 0 0,0-28-2759 0 0,-5 28 134 0 0,55-291-18 0 0,-50 256-166 0 0,26-301-223 0 0,-37 336-613 0 0,0 20-2318 0 0,2 15-4034 0 0,2-16-4374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359 735 0 0 0,'0'0'902'0'0,"0"0"448"0"0,0 0 334 0 0,0 0 279 0 0,0 0 92 0 0,0 0-147 0 0,0 0-230 0 0,0 0-282 0 0,0 0-181 0 0,0 0-116 0 0,7-9-66 0 0,27-32 844 0 0,-34 41-1032 0 0,-8-15 2273 0 0,-2 11-2924 0 0,0 1-1 0 0,0 0 1 0 0,0 0-1 0 0,-1 1 1 0 0,1 0-1 0 0,-1 1 1 0 0,1 0-1 0 0,-1 1 1 0 0,0 0-1 0 0,1 1 1 0 0,-9 1-194 0 0,5 2 63 0 0,0 1 1 0 0,1-1-1 0 0,0 2 1 0 0,-1 0-1 0 0,2 1 1 0 0,-1 0-1 0 0,1 1 1 0 0,0 0-1 0 0,1 1 1 0 0,-8 8-64 0 0,8-7 4 0 0,1 0 1 0 0,1 0 0 0 0,0 1-1 0 0,0 1 1 0 0,1 0-1 0 0,1 0 1 0 0,0 0 0 0 0,0 1-1 0 0,1 0 1 0 0,1 0-1 0 0,0 1 1 0 0,1 0 0 0 0,-2 11-5 0 0,4-18 6 0 0,0 1 1 0 0,1 0-1 0 0,-1 0 1 0 0,1-1-1 0 0,1 1 1 0 0,0 0-1 0 0,0 0 1 0 0,0 0-1 0 0,1 0 1 0 0,0 0-1 0 0,1-1 1 0 0,-1 1-1 0 0,2 0 1 0 0,-1-1-1 0 0,1 0 1 0 0,0 1-1 0 0,0-1 1 0 0,1 0-1 0 0,0 0 1 0 0,0-1-1 0 0,1 1 1 0 0,0-1-1 0 0,0 0 1 0 0,1-1-1 0 0,-1 1 1 0 0,1-1-1 0 0,0 0 1 0 0,1 0-1 0 0,-1-1 1 0 0,1 0-1 0 0,7 4-6 0 0,0-5 90 0 0,1-1 1 0 0,0 0-1 0 0,0-1 1 0 0,0-1-1 0 0,0 0 1 0 0,0-1-1 0 0,0-1 0 0 0,0 0 1 0 0,0-1-1 0 0,-1-1 1 0 0,1 0-1 0 0,-1-1 1 0 0,0 0-1 0 0,0-1 0 0 0,-1-1 1 0 0,0 0-1 0 0,11-8-90 0 0,6-5 148 0 0,-1-2-1 0 0,-1-1 1 0 0,-1-1-1 0 0,-1-2 0 0 0,-1 0 1 0 0,19-27-148 0 0,-20 20 74 0 0,0-1-1 0 0,-2-2 1 0 0,-2 0 0 0 0,-1-1-1 0 0,-2 0 1 0 0,-2-2 0 0 0,-1 0-1 0 0,-2-1 1 0 0,0-9-74 0 0,-6 22 11 0 0,-1 0 0 0 0,-2 1 0 0 0,0-2 0 0 0,-2 1 0 0 0,-1 0 0 0 0,-1 0 0 0 0,-2 0-1 0 0,0 0 1 0 0,-2 0 0 0 0,-1 0 0 0 0,-1 1 0 0 0,-1 0 0 0 0,-1 1 0 0 0,-7-13-11 0 0,14 33-6 0 0,0-1 0 0 0,-1 1 0 0 0,1-1 0 0 0,-1 1 0 0 0,0 0-1 0 0,-1 0 1 0 0,1 0 0 0 0,-1 0 0 0 0,0 1 0 0 0,0 0 0 0 0,0-1 0 0 0,-1 2 0 0 0,0-1-1 0 0,1 0 1 0 0,-1 1 0 0 0,0 0 0 0 0,-1 0 0 0 0,1 0 0 0 0,-1 1 0 0 0,1 0 0 0 0,-1 0 0 0 0,0 0-1 0 0,1 1 1 0 0,-1-1 0 0 0,0 2 0 0 0,0-1 0 0 0,0 1 0 0 0,0-1 0 0 0,0 1 0 0 0,0 1 0 0 0,0 0-1 0 0,0-1 1 0 0,0 2 0 0 0,0-1 0 0 0,1 1 0 0 0,-2 0 6 0 0,-7 10-17 0 0,1 0-1 0 0,0 0 1 0 0,1 2-1 0 0,0-1 1 0 0,1 2-1 0 0,1-1 1 0 0,0 1-1 0 0,1 1 1 0 0,0 0-1 0 0,2 0 1 0 0,0 1-1 0 0,0 0 1 0 0,2 0-1 0 0,0 0 1 0 0,1 1-1 0 0,1 0 1 0 0,0 2 17 0 0,-2 9 2 0 0,1-1 0 0 0,1 1-1 0 0,2-1 1 0 0,0 1 0 0 0,2 0 0 0 0,1-1 0 0 0,2 1 0 0 0,0-1 0 0 0,2 0 0 0 0,2 0 0 0 0,0 0 0 0 0,1-1 0 0 0,5 5-2 0 0,114 207 153 0 0,-117-221-131 0 0,1 0 0 0 0,0 0-1 0 0,2-1 1 0 0,0-1 0 0 0,1 0 0 0 0,0-1-1 0 0,4 1-21 0 0,-5-7 38 0 0,-14-9-2 0 0,2-14-2190 0 0,1-2-7815 0 0,-2 15-1868 0 0</inkml:trace>
  <inkml:trace contextRef="#ctx0" brushRef="#br0" timeOffset="4351.736">724 1108 1944 0 0,'0'0'1654'0'0,"0"0"-528"0"0,0 0-254 0 0,0 0 55 0 0,0 0 92 0 0,0 0 9 0 0,0 0-131 0 0,0 0-204 0 0,0 0-163 0 0,0 0-88 0 0,0 0-4 0 0,21 8 3802 0 0,22-14 710 0 0,12-26-2966 0 0,63-72-149 0 0,-103 87-1686 0 0,3 1-46 0 0,-1 0 0 0 0,0-1 0 0 0,-2-1 0 0 0,0 0 0 0 0,-1-1 0 0 0,-1-1 0 0 0,0 0 0 0 0,-2-1 0 0 0,-1 0 0 0 0,0-1 0 0 0,-1 0 0 0 0,-2 0 0 0 0,0-1 0 0 0,-1 0 0 0 0,-2 0 0 0 0,1-5-103 0 0,-7 27 9 0 0,1-1-1 0 0,0 1 0 0 0,-1-1 0 0 0,1 1 1 0 0,0 0-1 0 0,-1 0 0 0 0,0-1 0 0 0,1 1 1 0 0,-1 0-1 0 0,0 1 0 0 0,0-1 0 0 0,1 0 1 0 0,-1 0-1 0 0,0 1 0 0 0,0-1 0 0 0,0 1 1 0 0,0 0-1 0 0,0-1 0 0 0,0 1 0 0 0,0 0 1 0 0,0 0-1 0 0,0 0 0 0 0,1 0 0 0 0,-1 1 1 0 0,0-1-1 0 0,0 0 0 0 0,-1 1-8 0 0,-2-1-40 0 0,-3 2 16 0 0,0 0 1 0 0,0 1-1 0 0,0-1 0 0 0,0 2 1 0 0,1-1-1 0 0,-1 1 1 0 0,1 0-1 0 0,0 1 0 0 0,0-1 1 0 0,0 2-1 0 0,1-1 0 0 0,-1 1 1 0 0,2 0-1 0 0,-1 0 0 0 0,-3 5 24 0 0,1-4-41 0 0,8-6 35 0 0,-1 0-1 0 0,0 0 1 0 0,1-1-1 0 0,0 1 1 0 0,-1 0-1 0 0,1 0 1 0 0,-1-1 0 0 0,1 1-1 0 0,0 0 1 0 0,0 0-1 0 0,-1 0 1 0 0,1 0 0 0 0,0 0-1 0 0,0 0 1 0 0,0-1-1 0 0,0 1 1 0 0,0 0 0 0 0,0 0-1 0 0,0 0 1 0 0,0 0-1 0 0,0 0 1 0 0,1 0 0 0 0,-1 0-1 0 0,0-1 1 0 0,0 1-1 0 0,1 0 1 0 0,-1 0 0 0 0,1 0-1 0 0,-1-1 1 0 0,1 1-1 0 0,-1 0 1 0 0,1-1 0 0 0,-1 1-1 0 0,1 0 1 0 0,0-1-1 0 0,-1 1 1 0 0,1 0 0 0 0,0-1-1 0 0,-1 1 1 0 0,1-1-1 0 0,0 0 1 0 0,0 1 0 0 0,0-1-1 0 0,-1 1 1 0 0,1-1-1 0 0,0 0 1 0 0,0 0 0 0 0,0 0-1 0 0,0 1 7 0 0,45 15 122 0 0,13-9 72 0 0,37 14-37 0 0,-94-19-144 0 0,1 0 0 0 0,0 0 0 0 0,-1 0 0 0 0,1 0 0 0 0,-1 1 1 0 0,0-1-1 0 0,0 1 0 0 0,0 0 0 0 0,0-1 0 0 0,0 1 0 0 0,-1 0 1 0 0,1 0-1 0 0,-1 0 0 0 0,0 1 0 0 0,0-1 0 0 0,0 0 0 0 0,0 0 0 0 0,-1 0 1 0 0,1 1-1 0 0,-1-1 0 0 0,0 0 0 0 0,0 1 0 0 0,0-1 0 0 0,0 0 1 0 0,0 1-1 0 0,-1-1 0 0 0,1 0 0 0 0,-2 1-13 0 0,-29 91 344 0 0,19-71-276 0 0,8-18-59 0 0,1 1 1 0 0,-1-1-1 0 0,1 1 1 0 0,0 0-1 0 0,0 0 1 0 0,1 0-1 0 0,0 0 1 0 0,1 1 0 0 0,-1-1-1 0 0,1 0 1 0 0,1 1-1 0 0,-1-1 1 0 0,1 2-10 0 0,33 22 68 0 0,-28-25-94 0 0,-3-5 14 0 0,-10 19-2373 0 0,1-17 582 0 0,6-3-2053 0 0,0 0-3437 0 0,1 0-4162 0 0</inkml:trace>
  <inkml:trace contextRef="#ctx0" brushRef="#br0" timeOffset="6783.275">1743 789 712 0 0,'0'0'2982'0'0,"0"0"-643"0"0,0 0-85 0 0,0 0 208 0 0,0 0 67 0 0,0 0-293 0 0,0 0-526 0 0,0 0-485 0 0,0 0-299 0 0,0 0-119 0 0,0 0-67 0 0,0 0-8 0 0,0 0-65 0 0,-1-7-59 0 0,-1-22-15 0 0,1 28-534 0 0,0 0-1 0 0,0 0 0 0 0,0 0 0 0 0,0 0 0 0 0,0 0 0 0 0,0 0 1 0 0,0 0-1 0 0,0 0 0 0 0,0 1 0 0 0,-1-1 0 0 0,1 0 0 0 0,0 1 1 0 0,0-1-1 0 0,-1 1 0 0 0,1 0 0 0 0,0-1 0 0 0,-1 1 0 0 0,1 0 1 0 0,-1 0-1 0 0,1 0 0 0 0,0 0 0 0 0,-1 0 0 0 0,1 0 0 0 0,0 0 1 0 0,-1 0-1 0 0,1 1 0 0 0,0-1 0 0 0,-1 0 0 0 0,0 1-58 0 0,-3-1 92 0 0,-11 1-23 0 0,0 1-1 0 0,0 0 1 0 0,0 1-1 0 0,0 1 1 0 0,1 0-1 0 0,0 1 1 0 0,-1 1-1 0 0,2 0 0 0 0,-1 1 1 0 0,1 0-1 0 0,0 2 1 0 0,1-1-1 0 0,0 2 1 0 0,0 0-1 0 0,1 0 1 0 0,0 1-1 0 0,1 0 0 0 0,0 1 1 0 0,1 1-1 0 0,0 0 1 0 0,1 0-1 0 0,0 1 1 0 0,1 0-1 0 0,1 0 1 0 0,1 1-1 0 0,0 0 0 0 0,0 0 1 0 0,1 0-1 0 0,1 1 1 0 0,1-1-1 0 0,-1 13-68 0 0,4-25 0 0 0,0 0-1 0 0,0 0 1 0 0,0 0-1 0 0,0 0 1 0 0,1 0-1 0 0,-1 0 1 0 0,1-1-1 0 0,0 1 1 0 0,0 0-1 0 0,0 0 1 0 0,0-1-1 0 0,1 1 1 0 0,-1 0 0 0 0,1-1-1 0 0,-1 1 1 0 0,1-1-1 0 0,0 0 1 0 0,0 1-1 0 0,0-1 1 0 0,0 0-1 0 0,0 0 1 0 0,1-1-1 0 0,-1 1 1 0 0,1 0-1 0 0,-1-1 1 0 0,1 1-1 0 0,-1-1 1 0 0,1 0-1 0 0,0 0 1 0 0,0 0-1 0 0,-1 0 1 0 0,1 0 0 0 0,0-1-1 0 0,0 1 1 0 0,0-1-1 0 0,0 0 1 0 0,1 0 0 0 0,5 0 43 0 0,0 0 1 0 0,0 0 0 0 0,0-1 0 0 0,0-1 0 0 0,0 1-1 0 0,-1-1 1 0 0,1-1 0 0 0,-1 0 0 0 0,1 0 0 0 0,-1 0-1 0 0,0-1 1 0 0,0-1-44 0 0,18-13 112 0 0,-1-1 0 0 0,-1-1-1 0 0,-1-1 1 0 0,-1-1-1 0 0,-1-1 1 0 0,-1 0 0 0 0,-1-2-1 0 0,-1-1 1 0 0,-1 0 0 0 0,11-24-112 0 0,-2-4 180 0 0,-25 54-151 0 0,-1 0 7 0 0,0 0-4 0 0,0 0-5 0 0,0 0 3 0 0,0 0 0 0 0,0 0-8 0 0,0 0 12 0 0,0 3-13 0 0,0-2-32 0 0,-3 23 187 0 0,-29 190-233 0 0,32-200 62 0 0,-1-12-11 0 0,1 0 0 0 0,-1 0 0 0 0,1-1 0 0 0,0 1 0 0 0,-1 0 0 0 0,1 0 0 0 0,0 0 0 0 0,1-1 0 0 0,-1 1 0 0 0,0 0 0 0 0,0 0 0 0 0,1-1 0 0 0,-1 1 0 0 0,1 0 0 0 0,-1 0 0 0 0,1-1 0 0 0,0 1 0 0 0,0-1 0 0 0,-1 1 0 0 0,1 0 0 0 0,0-1 0 0 0,1 0 0 0 0,-1 1 0 0 0,0-1 0 0 0,0 0 0 0 0,1 1 0 0 0,-1-1 0 0 0,0 0 0 0 0,2 1 6 0 0,3-1 2 0 0,-1 1 0 0 0,1-1 1 0 0,0 0-1 0 0,0 0 1 0 0,0-1-1 0 0,0 0 0 0 0,0 0 1 0 0,-1 0-1 0 0,1-1 1 0 0,0 0-1 0 0,0 0 0 0 0,0 0 1 0 0,-1-1-1 0 0,1 0 1 0 0,-1 0-1 0 0,1 0 0 0 0,-1-1 1 0 0,0 1-1 0 0,0-1 1 0 0,0-1-1 0 0,0 1 0 0 0,0-1 1 0 0,-1 0-1 0 0,4-3-2 0 0,93-112 167 0 0,-90 102-83 0 0,-1 0 0 0 0,-1 0 1 0 0,0-1-1 0 0,-1 0 1 0 0,-1-1-1 0 0,-1 0 0 0 0,4-19-84 0 0,-10 39-21 0 0,0-1 13 0 0,0 0-20 0 0,0 0 35 0 0,0 1 9 0 0,0 1-26 0 0,0-1-10 0 0,-18 115-4 0 0,19 29-76 0 0,0-141 99 0 0,0-1-1 0 0,0 0 0 0 0,1 0 0 0 0,-1 0 0 0 0,1 0 1 0 0,0-1-1 0 0,0 1 0 0 0,0 0 0 0 0,0-1 0 0 0,0 1 1 0 0,1-1-1 0 0,-1 0 0 0 0,1 1 0 0 0,-1-1 0 0 0,1-1 0 0 0,0 1 1 0 0,0 0-1 0 0,0-1 0 0 0,0 1 0 0 0,0-1 0 0 0,0 0 1 0 0,1 0-1 0 0,-1 0 0 0 0,0 0 0 0 0,0-1 0 0 0,1 1 1 0 0,-1-1-1 0 0,1 0 2 0 0,3-2 18 0 0,0 0 1 0 0,0 0 0 0 0,0-1-1 0 0,0 0 1 0 0,0 0-1 0 0,-1-1 1 0 0,1 0 0 0 0,-1 0-1 0 0,0 0 1 0 0,0-1-1 0 0,-1 0 1 0 0,1 0 0 0 0,-1 0-1 0 0,0-1 1 0 0,0 0-1 0 0,-1 0 1 0 0,0 0 0 0 0,0 0-1 0 0,0-1-18 0 0,25-29 72 0 0,-23 30-40 0 0,-1 0 0 0 0,1-1 0 0 0,-1 0 0 0 0,0 0 0 0 0,-1 0 0 0 0,1 0 0 0 0,-2-1 0 0 0,1 0 0 0 0,-1 0 0 0 0,0 0 0 0 0,0 0-1 0 0,-1 0 1 0 0,0 0 0 0 0,-1-1 0 0 0,0 1 0 0 0,0-1 0 0 0,-1 1 0 0 0,0-1 0 0 0,0 1 0 0 0,-2-3-32 0 0,-17 68-283 0 0,13-18 282 0 0,-3 111-147 0 0,12-146 140 0 0,-1-1-1 0 0,1 1 1 0 0,0-1-1 0 0,0 0 1 0 0,0 0 0 0 0,0 0-1 0 0,0 0 1 0 0,1 0 0 0 0,-1-1-1 0 0,1 0 1 0 0,0 1 0 0 0,-1-1-1 0 0,1-1 1 0 0,0 1-1 0 0,0 0 1 0 0,1-1 0 0 0,-1 0-1 0 0,0 0 1 0 0,0 0 0 0 0,1-1-1 0 0,-1 1 1 0 0,0-1 0 0 0,1 0-1 0 0,-1 0 1 0 0,0-1-1 0 0,1 1 9 0 0,80-23 51 0 0,-79 20-33 0 0,-1 0 0 0 0,1 0 0 0 0,0-1 0 0 0,-1 0-1 0 0,0 0 1 0 0,0 0 0 0 0,0-1 0 0 0,0 0 0 0 0,-1 0 0 0 0,0 0-1 0 0,0 0 1 0 0,0-1 0 0 0,-1 1 0 0 0,1-1 0 0 0,-2 0 0 0 0,1 0 0 0 0,0 0-1 0 0,-1 0 1 0 0,0-1 0 0 0,-1 1 0 0 0,1-1-18 0 0,12-82 208 0 0,-9 12-48 0 0,1 45 27 0 0,-3 5 63 0 0,-2 27-256 0 0,-1 0 10 0 0,0 0 1 0 0,0 0-5 0 0,0 0 12 0 0,0 0-20 0 0,0 0 1 0 0,0 0 22 0 0,0 0 32 0 0,0 0-29 0 0,0 0-32 0 0,0 0-30 0 0,0 0-26 0 0,0 0 38 0 0,0 1 24 0 0,0 2 10 0 0,-7 0-2549 0 0,2-9-4462 0 0,5 5-3227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7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47 4449 0 0,'0'0'1707'0'0,"0"0"-215"0"0,0 0-163 0 0,0 0 47 0 0,0 0 99 0 0,0 0 3 0 0,0 0-6 0 0,0 0-132 0 0,0 0-224 0 0,0 0-266 0 0,0 0-198 0 0,-12-8-121 0 0,-35-23-58 0 0,-16 24 1146 0 0,50 7-1448 0 0,1 1 0 0 0,-1 1 0 0 0,0 0 0 0 0,0 0 0 0 0,1 1 0 0 0,-1 1 0 0 0,1 0 1 0 0,0 1-1 0 0,0 0 0 0 0,1 1 0 0 0,0 0 0 0 0,-10 8-171 0 0,11-8 64 0 0,0 0 0 0 0,0 1 1 0 0,1 1-1 0 0,0-1 0 0 0,1 2 1 0 0,0-1-1 0 0,0 1 0 0 0,1 0 1 0 0,0 1-1 0 0,0-1 0 0 0,1 1 1 0 0,1 1-1 0 0,-4 7-64 0 0,2-4 18 0 0,1 1 1 0 0,1 0 0 0 0,0 0-1 0 0,2 1 1 0 0,-1-1-1 0 0,2 1 1 0 0,0 0-1 0 0,0 0 1 0 0,2 0-1 0 0,0 0 1 0 0,1 0 0 0 0,2 13-19 0 0,-1-24 25 0 0,-1-1 1 0 0,1 1-1 0 0,0-1 1 0 0,0 0-1 0 0,0 0 1 0 0,0 1-1 0 0,1-2 1 0 0,0 1-1 0 0,0 0 1 0 0,0 0-1 0 0,0-1 1 0 0,0 1-1 0 0,1-1 1 0 0,0 0-1 0 0,-1 0 1 0 0,1-1-1 0 0,0 1 1 0 0,1-1-1 0 0,-1 0 1 0 0,0 0-1 0 0,1 0 1 0 0,-1 0-1 0 0,1-1 1 0 0,-1 0-1 0 0,1 0 1 0 0,0 0-1 0 0,-1-1 1 0 0,4 1-26 0 0,4 0 138 0 0,1-1 0 0 0,-1 0 0 0 0,1 0-1 0 0,-1-1 1 0 0,0-1 0 0 0,1 0 0 0 0,-1-1 0 0 0,0 0 0 0 0,0-1 0 0 0,6-3-138 0 0,14-9 142 0 0,-1-2-1 0 0,-1-1 0 0 0,-1-2 1 0 0,-1 0-1 0 0,0-2 1 0 0,-2-1-1 0 0,-1-1 0 0 0,-1-2 1 0 0,9-12-142 0 0,48-76 641 0 0,-80 114-508 0 0,-1 1-7 0 0,0 0-24 0 0,0 0-9 0 0,0 0-44 0 0,0 20-292 0 0,2-9 244 0 0,0 0-1 0 0,0 0 1 0 0,1-1-1 0 0,0 1 1 0 0,1-1 0 0 0,0 0-1 0 0,1 0 1 0 0,0 0-1 0 0,0-1 1 0 0,1 1-1 0 0,1-1 1 0 0,-1-1 0 0 0,1 1-1 0 0,1-1 1 0 0,0 0-1 0 0,0-1 1 0 0,0 0-1 0 0,1 0 1 0 0,0-1 0 0 0,0 0-1 0 0,1-1 1 0 0,-1 0-1 0 0,1 0 1 0 0,1-1-1 0 0,-1 0 1 0 0,0-1 0 0 0,1 0-1 0 0,9 1 0 0 0,43 1-327 0 0,-41-16-3715 0 0,-19 7-1211 0 0,-1 0-6894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13 6801 0 0,'0'0'4896'0'0,"0"0"-2358"0"0,0 0-912 0 0,0 0-173 0 0,0 0-47 0 0,0 0-124 0 0,0 0-219 0 0,0 0-197 0 0,0 0-231 0 0,0 0-216 0 0,0 0-132 0 0,0 0-81 0 0,0 0-40 0 0,-16 9-21 0 0,-50 30-30 0 0,60-35-99 0 0,1 1 1 0 0,-1-1 0 0 0,0 1-1 0 0,1 0 1 0 0,0 0-1 0 0,0 1 1 0 0,1 0-1 0 0,0-1 1 0 0,0 2 0 0 0,0-1-1 0 0,0 0 1 0 0,1 1-1 0 0,-1 4-16 0 0,-7 10 31 0 0,6-10-25 0 0,-1 1-1 0 0,1-1 0 0 0,1 2 0 0 0,0-1 1 0 0,1 0-1 0 0,1 1 0 0 0,0-1 0 0 0,0 1 1 0 0,1 0-1 0 0,1-1 0 0 0,0 1 0 0 0,0 0 1 0 0,2 4-6 0 0,1-12 66 0 0,-1 1 0 0 0,1-1 0 0 0,0 0 0 0 0,0 0 0 0 0,1 0 0 0 0,0-1 0 0 0,0 1 0 0 0,0-1 0 0 0,0 0 1 0 0,0 0-1 0 0,1 0 0 0 0,0-1 0 0 0,0 1 0 0 0,0-1 0 0 0,0 0 0 0 0,0-1 0 0 0,1 1 0 0 0,-1-1 0 0 0,1 0 1 0 0,0-1-1 0 0,-1 1 0 0 0,1-1 0 0 0,0 0 0 0 0,0-1 0 0 0,0 1 0 0 0,0-1 0 0 0,0 0 0 0 0,0 0 1 0 0,0-1-1 0 0,0 0 0 0 0,-1 0 0 0 0,1-1 0 0 0,0 1 0 0 0,0-1 0 0 0,-1 0 0 0 0,0-1 0 0 0,1 0-66 0 0,5-3 104 0 0,-1-1-1 0 0,0-1 1 0 0,0 0 0 0 0,-1 0-1 0 0,0-1 1 0 0,-1 0-1 0 0,1-1 1 0 0,-2 1-1 0 0,0-2 1 0 0,0 1 0 0 0,0-1-1 0 0,-2 0 1 0 0,1 0-1 0 0,-1-1 1 0 0,-1 1-1 0 0,0-1 1 0 0,-1 0-1 0 0,0 0 1 0 0,-1-1 0 0 0,0 1-1 0 0,-1-1 1 0 0,0 1-1 0 0,-1-5-103 0 0,1 12-17 0 0,0-1 0 0 0,-1 0 0 0 0,0 0 0 0 0,1 1 0 0 0,-2-1 0 0 0,1 0 0 0 0,-1 1 0 0 0,0-1-1 0 0,0 0 1 0 0,0 1 0 0 0,-1-1 0 0 0,0 1 0 0 0,0-1 0 0 0,0 1 0 0 0,-1 0 0 0 0,0 0 0 0 0,0 0 0 0 0,0 0 0 0 0,0 1-1 0 0,-1-1 1 0 0,0 1 0 0 0,0 0 0 0 0,0 0 0 0 0,0 0 0 0 0,-1 1 0 0 0,1-1 0 0 0,-1 1 0 0 0,0 0 0 0 0,0 1 0 0 0,0-1-1 0 0,-1 1 1 0 0,-1-1 17 0 0,-2 2-234 0 0,0 0-1 0 0,0 0 0 0 0,0 1 0 0 0,0 1 0 0 0,0-1 1 0 0,0 2-1 0 0,0-1 0 0 0,0 1 0 0 0,0 0 0 0 0,1 1 1 0 0,-1 0-1 0 0,-3 2 235 0 0,-23 14-3453 0 0,4 6-3523 0 0,19-13-4932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4017 0 0,'0'0'1163'0'0,"0"0"-62"0"0,0 0 541 0 0,0 0 587 0 0,0 0 244 0 0,0 0-221 0 0,0 0-549 0 0,0 0-535 0 0,0 0-308 0 0,0 0-137 0 0,0 0-59 0 0,0 0-16 0 0,0 0-4 0 0,4 10 542 0 0,-2-8 2968 0 0,14-33-1587 0 0,4-26-2084 0 0,3 1 0 0 0,3 1 0 0 0,28-45-483 0 0,-43 81 15 0 0,1 1 1 0 0,0 1-1 0 0,2 0 1 0 0,0 1-1 0 0,0 0 0 0 0,2 1 1 0 0,0 1-1 0 0,1 1 1 0 0,0 0-1 0 0,1 1 1 0 0,0 0-1 0 0,13-4-15 0 0,-10 81-543 0 0,-11-2-1054 0 0,-7-50-2147 0 0,0 0-3319 0 0,-2-5-5801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1 431 0 0 0,'0'0'1260'0'0,"0"0"449"0"0,0 0 290 0 0,0 0 4 0 0,0 0-181 0 0,0 0-175 0 0,0 0-183 0 0,0 0-136 0 0,0 0-145 0 0,0-5-132 0 0,2-15-143 0 0,-2 14-128 0 0,0 6-104 0 0,0 0-82 0 0,0 0-85 0 0,0 0-111 0 0,0 0-74 0 0,0 14 427 0 0,36 135 1234 0 0,20 124-894 0 0,-27-162-912 0 0,-20-116 2889 0 0,9-27-2720 0 0,-12 19-107 0 0,156-345 254 0 0,-82 171-439 0 0,-79 183 23 0 0,7-13-315 0 0,-5 25-724 0 0,-3 33-736 0 0,0-14-6424 0 0,0-18-3799 0 0</inkml:trace>
  <inkml:trace contextRef="#ctx0" brushRef="#br0" timeOffset="1559.196">552 732 440 0 0,'0'0'2226'0'0,"0"0"-182"0"0,0 0-21 0 0,0 0 10 0 0,0 0-57 0 0,0 0-94 0 0,0 0-200 0 0,0 0-279 0 0,33-9-271 0 0,101-28-211 0 0,-60 7 732 0 0,-64 21-1324 0 0,-6 6-181 0 0,0 0 1 0 0,-1 0-1 0 0,0 0 0 0 0,0-1 0 0 0,0 1 1 0 0,0-1-1 0 0,0 0 0 0 0,-1 0 1 0 0,0 0-1 0 0,0 0 0 0 0,0 0 0 0 0,0-1 1 0 0,-1 1-1 0 0,1-1 0 0 0,-1 1 0 0 0,0-1 1 0 0,0 1-1 0 0,-1-1 0 0 0,0 1 0 0 0,1-1 1 0 0,-1 0-1 0 0,-1 1 0 0 0,1-1 0 0 0,-1-1-148 0 0,-3 1 4 0 0,1 0 0 0 0,-1 1 0 0 0,0-1 0 0 0,0 1 0 0 0,-1 0 0 0 0,1 0 0 0 0,-1 0 0 0 0,0 1 0 0 0,0 0 0 0 0,0 0 0 0 0,-1 0 0 0 0,1 1-1 0 0,-1-1 1 0 0,1 1 0 0 0,-1 0 0 0 0,0 1 0 0 0,0 0 0 0 0,1-1 0 0 0,-1 2 0 0 0,-5-1-4 0 0,1-2-14 0 0,-1 0 1 0 0,0 1-1 0 0,-1 1 1 0 0,1 0-1 0 0,0 0 0 0 0,0 1 1 0 0,0 1-1 0 0,-1 0 1 0 0,1 0-1 0 0,0 1 0 0 0,0 0 1 0 0,0 1-1 0 0,1 0 1 0 0,-1 1-1 0 0,1 1 0 0 0,-1-1 1 0 0,1 1-1 0 0,1 1 1 0 0,-1 0-1 0 0,1 0 0 0 0,0 1 1 0 0,0 0-1 0 0,1 1 1 0 0,0 0-1 0 0,-4 6 14 0 0,8-7 3 0 0,1 1 1 0 0,0 0-1 0 0,1 0 1 0 0,0 0-1 0 0,0 0 0 0 0,0 1 1 0 0,1-1-1 0 0,1 0 1 0 0,-1 1-1 0 0,1-1 0 0 0,1 1 1 0 0,0-1-1 0 0,0 0 1 0 0,0 1-1 0 0,1-1 1 0 0,0 0-1 0 0,1 0 0 0 0,0 0 1 0 0,0 0-1 0 0,1-1 1 0 0,0 1-1 0 0,0-1 0 0 0,1 0 1 0 0,-1 0-1 0 0,6 4-3 0 0,5 5 148 0 0,0-1 0 0 0,2-1 0 0 0,0-1-1 0 0,0 0 1 0 0,2-1 0 0 0,-1-1 0 0 0,1 0-1 0 0,1-2 1 0 0,0 0 0 0 0,0-1 0 0 0,1-1-1 0 0,-1-1 1 0 0,2-1 0 0 0,-1-1 0 0 0,0-1 0 0 0,1-1-1 0 0,0 0 1 0 0,-1-2 0 0 0,1-1 0 0 0,3-1-148 0 0,-7-1 132 0 0,-1-1 0 0 0,1-1 0 0 0,-1-1 0 0 0,-1 0 0 0 0,1-1 0 0 0,-1-1 0 0 0,0-1 0 0 0,-1 0 0 0 0,0-1 0 0 0,0 0 0 0 0,-1-2 0 0 0,0 1 0 0 0,-1-2 0 0 0,-1 0 1 0 0,0 0-1 0 0,1-3-132 0 0,35-31 87 0 0,51-31-22 0 0,-49 55-54 0 0,-12 14 6 0 0,-3 2 19 0 0,-35 7-33 0 0,0 0 5 0 0,0 0-4 0 0,0 0-11 0 0,0 0 14 0 0,0 0 0 0 0,0 0 30 0 0,0 0-18 0 0,0 0 1 0 0,0 0-8 0 0,0 0-23 0 0,1 0-6 0 0,0 0-3 0 0,-1 0 9 0 0,12-7 54 0 0,12-5 43 0 0,-23 12-88 0 0,-1 0-25 0 0,1 0 36 0 0,0 0 3 0 0,-1 0 6 0 0,0 0 15 0 0,0 0 15 0 0,0 0-13 0 0,0 0-7 0 0,0 0 16 0 0,0 0 18 0 0,0 0-35 0 0,0 0-8 0 0,-22 1 429 0 0,3 2-478 0 0,0 1 0 0 0,0 1-1 0 0,0 1 1 0 0,1 0 0 0 0,0 1 0 0 0,1 1 0 0 0,0 1 0 0 0,0 1-1 0 0,0 0 1 0 0,1 1 0 0 0,1 1 0 0 0,0 0 0 0 0,-6 7 30 0 0,12 61-204 0 0,10-71 196 0 0,1 0 10 0 0,0-1 0 0 0,1 0 0 0 0,0 1-1 0 0,1-1 1 0 0,0 0 0 0 0,0-1 0 0 0,0 1 0 0 0,1-1 0 0 0,0 0 0 0 0,6 6-2 0 0,-2 0-3 0 0,-2-4 9 0 0,1-1 0 0 0,0 1 0 0 0,0-1 1 0 0,1-1-1 0 0,0 0 0 0 0,0 0 0 0 0,0 0 0 0 0,1-1 0 0 0,0-1 1 0 0,0 0-1 0 0,1 0 0 0 0,0-1 0 0 0,-1 0 0 0 0,1-1 0 0 0,1 0 1 0 0,-1-1-1 0 0,0 0 0 0 0,1 0 0 0 0,-1-2 0 0 0,0 1 1 0 0,1-1-1 0 0,-1-1 0 0 0,1 0 0 0 0,-1-1 0 0 0,0 0 0 0 0,1-1 1 0 0,-1 0-1 0 0,0-1 0 0 0,-1 0 0 0 0,2-1-6 0 0,27-17 44 0 0,0-3 0 0 0,-2 0 0 0 0,-1-3 0 0 0,-1-1 0 0 0,-1-2 0 0 0,-2-1-1 0 0,-1-1 1 0 0,-2-2 0 0 0,-1-1 0 0 0,-1-1 0 0 0,7-18-44 0 0,-11 25 11 0 0,-1 0 1 0 0,-2-2-1 0 0,-1-1 0 0 0,-2 0 1 0 0,-1-1-1 0 0,-2-1 0 0 0,-1-1 1 0 0,-2 0-1 0 0,-1 0 0 0 0,-2-1 1 0 0,-1 0-1 0 0,-2 0 0 0 0,-2-1 1 0 0,-1-17-12 0 0,-3 51 16 0 0,1 0 0 0 0,-1 0 0 0 0,0 0 0 0 0,0 1 0 0 0,0-1 1 0 0,0 0-1 0 0,-1 0 0 0 0,1 1 0 0 0,-1-1 0 0 0,0 1 1 0 0,0 0-1 0 0,-1-1 0 0 0,1 1 0 0 0,0 0 0 0 0,-1 0 0 0 0,-2-2-16 0 0,-6 36-480 0 0,5 14 500 0 0,1 0 0 0 0,2 0 0 0 0,2 0 0 0 0,4 22-20 0 0,-2 16 22 0 0,21 276 76 0 0,32-147-72 0 0,-54-208-3 0 0,8 22-212 0 0,-7-44-863 0 0,-12-60-3331 0 0,4 54 245 0 0,-2 0-3398 0 0,5 15-3969 0 0</inkml:trace>
  <inkml:trace contextRef="#ctx0" brushRef="#br0" timeOffset="1805.42">1660 504 7586 0 0,'0'0'1587'0'0,"0"0"-462"0"0,0 0-167 0 0,0 0 174 0 0,0 0 254 0 0,0 0 117 0 0,0 0-31 0 0,0 0-128 0 0,0 0-168 0 0,0 0-133 0 0,0 0-81 0 0,0 0-62 0 0,0 0-41 0 0,31-4-38 0 0,96-14-80 0 0,12 13 1256 0 0,166 5-1795 0 0,-280 2-1455 0 0,-14 0-1153 0 0,2-2-4691 0 0,-5 0-5052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5697 0 0,'0'0'3130'0'0,"0"0"-1139"0"0,0 0-488 0 0,0 0-25 0 0,0 0 12 0 0,0 0-90 0 0,0 0-284 0 0,0 0-384 0 0,0 0-310 0 0,0 0-217 0 0,0 0-106 0 0,0 17 441 0 0,14 406 2995 0 0,-14-370-3281 0 0,0-53-217 0 0,0 0 52 0 0,0 0 94 0 0,0 0 103 0 0,0 0 111 0 0,0 0 66 0 0,0-9 1006 0 0,1-19-1327 0 0,2 0-1 0 0,0 0 0 0 0,2 0 1 0 0,2 1-1 0 0,0-1 1 0 0,1 1-1 0 0,2 1 0 0 0,7-13-141 0 0,70-116 40 0 0,-81 147-41 0 0,-1-1 0 0 0,2 1-1 0 0,-1 0 1 0 0,1 0 0 0 0,0 1 0 0 0,0 0-1 0 0,1 0 1 0 0,0 1 0 0 0,1 0 0 0 0,-1 0-1 0 0,1 1 1 0 0,0 0 0 0 0,0 0-1 0 0,1 1 1 0 0,-1 1 0 0 0,1-1 0 0 0,0 1-1 0 0,0 1 1 0 0,0 0 0 0 0,0 1 0 0 0,9-1 1 0 0,-12 2 6 0 0,1-1 1 0 0,0 2-1 0 0,-1-1 1 0 0,1 1-1 0 0,0 0 1 0 0,-1 1-1 0 0,1-1 1 0 0,-1 2-1 0 0,0-1 1 0 0,1 1-1 0 0,-1 0 1 0 0,0 0-1 0 0,-1 1 1 0 0,1 0-1 0 0,-1 0 1 0 0,1 1-1 0 0,4 5-6 0 0,-3-1 22 0 0,-1 1 0 0 0,1-1 0 0 0,-2 2 0 0 0,0-1 0 0 0,0 1 0 0 0,-1 0 0 0 0,0 0 0 0 0,-1 1 0 0 0,0-1 0 0 0,-1 1 0 0 0,2 9-22 0 0,-4-18-321 0 0,-1-4-4497 0 0,0 0-3486 0 0,0 1-3457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1 359 12339 0 0,'0'0'2124'0'0,"0"0"-446"0"0,0 0-169 0 0,0 0-23 0 0,0 0-51 0 0,0 0-192 0 0,0 0-297 0 0,0 0-265 0 0,0 0-180 0 0,0 0-123 0 0,0 0-49 0 0,0 0-25 0 0,0 0-22 0 0,13 0 525 0 0,101-12 797 0 0,199-7-471 0 0,-166 19-1000 0 0,-147 0-117 0 0,0 0 5 0 0,0 0 8 0 0,0 0 41 0 0,0 0-9 0 0,0 0 18 0 0,0 0-14 0 0,0 0-38 0 0,0 0-10 0 0,0 0-16 0 0,0 0 6 0 0,0 0-12 0 0,0 1 15 0 0,0 1 9 0 0,0-1 9 0 0,0-1-1 0 0,0 0 7 0 0,0 0 10 0 0,0 0-25 0 0,0 0 6 0 0,-10-8 1305 0 0,-187-207-1458 0 0,193 211-107 0 0,1-1 0 0 0,-1 0-1 0 0,1 0 1 0 0,0-1 0 0 0,0 1 0 0 0,1-1 0 0 0,0 1 0 0 0,0-1-1 0 0,0 0 1 0 0,0 0 0 0 0,1 0 0 0 0,0 0 0 0 0,1 0 0 0 0,-1 0-1 0 0,1-3 236 0 0,12-3-6636 0 0,-7 8-5418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2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1824 0 0,'0'0'2446'0'0,"0"0"-296"0"0,0 0-183 0 0,0 0-28 0 0,0 0-32 0 0,0 0-112 0 0,0 0-214 0 0,0 0-260 0 0,0 0-271 0 0,0 0-199 0 0,0 0-138 0 0,20 0 1616 0 0,25 1-798 0 0,-15 0-1073 0 0,0-1 0 0 0,0-2 0 0 0,-1 0 1 0 0,1-2-1 0 0,21-6-458 0 0,-9-2 221 0 0,-2-1 0 0 0,0-2-1 0 0,0-2 1 0 0,-2-1 0 0 0,1-3-221 0 0,-34 18 48 0 0,0 1 0 0 0,-1-1 0 0 0,1 0 0 0 0,-1-1 0 0 0,1 1 0 0 0,-1-1 0 0 0,0 0 1 0 0,0 0-1 0 0,0 0 0 0 0,-1 0 0 0 0,0-1 0 0 0,0 1 0 0 0,0-1 0 0 0,0 0 0 0 0,-1 0 0 0 0,1 0 0 0 0,-1 0 0 0 0,-1-1 0 0 0,1 1 0 0 0,-1-1 0 0 0,0 1 0 0 0,0-1 0 0 0,0 1 1 0 0,-1-1-1 0 0,0 1 0 0 0,0-2-48 0 0,-1 6 8 0 0,0-1 1 0 0,-1 1-1 0 0,1-1 1 0 0,0 1-1 0 0,-1 0 1 0 0,1-1-1 0 0,-1 1 1 0 0,1 0-1 0 0,-1 0 1 0 0,0 0-1 0 0,1 0 1 0 0,-1 0-1 0 0,0 1 1 0 0,0-1-1 0 0,0 0 1 0 0,0 1-1 0 0,1 0 1 0 0,-1-1-1 0 0,0 1 1 0 0,0 0-1 0 0,0 0 1 0 0,0 0-1 0 0,0 0 1 0 0,0 0-1 0 0,0 0 1 0 0,0 1-1 0 0,0-1 0 0 0,0 1 1 0 0,1-1-1 0 0,-1 1 1 0 0,0 0-1 0 0,0 0 1 0 0,1-1-1 0 0,-1 1 1 0 0,0 1-1 0 0,1-1 1 0 0,-1 0-1 0 0,0 1-8 0 0,-9 12 2 0 0,1 0-1 0 0,0 1 1 0 0,1 0-1 0 0,0 1 1 0 0,1 0-1 0 0,1 0 0 0 0,1 1 1 0 0,0 0-1 0 0,1 0 1 0 0,1 1-1 0 0,1-1 1 0 0,0 1-1 0 0,0 10-1 0 0,-11 273 45 0 0,9-246-46 0 0,2 4 12 0 0,-3 0-1 0 0,-2 0 0 0 0,-3-1 0 0 0,-2-1 0 0 0,-3 1 0 0 0,-2-2 0 0 0,-3-1 0 0 0,-11 18-10 0 0,-63 63 15 0 0,93-132-15 0 0,-1-1 0 0 0,0 1-1 0 0,0-1 1 0 0,-1 0 0 0 0,1 0 0 0 0,-1 0-1 0 0,0 0 1 0 0,1 0 0 0 0,-1-1 0 0 0,0 0 0 0 0,0 1-1 0 0,-1-2 1 0 0,1 1 0 0 0,0 0 0 0 0,-1-1-1 0 0,1 0 1 0 0,-1 0 0 0 0,1 0 0 0 0,-1-1-1 0 0,0 1 1 0 0,1-1 0 0 0,-1 0 0 0 0,-4-1 0 0 0,-10-44-134 0 0,12-290 13 0 0,9 329 139 0 0,-1 1 0 0 0,2-1-1 0 0,-1 1 1 0 0,0 0 0 0 0,1 0 0 0 0,0 0-1 0 0,0 0 1 0 0,0 1 0 0 0,1-1 0 0 0,0 1-1 0 0,0-1 1 0 0,0 1 0 0 0,0 1 0 0 0,0-1-1 0 0,1 1 1 0 0,0-1 0 0 0,0 1 0 0 0,0 1-1 0 0,0-1 1 0 0,0 1 0 0 0,0-1 0 0 0,1 2-1 0 0,-1-1 1 0 0,1 0 0 0 0,-1 1 0 0 0,1 0-1 0 0,0 1 1 0 0,0-1 0 0 0,-1 1 0 0 0,1 0-1 0 0,1 1-17 0 0,24-8 90 0 0,231-47 897 0 0,-186 46-815 0 0,-75 8-165 0 0,-1 0-14 0 0,0 0-12 0 0,0 0-14 0 0,0 0-3 0 0,-5 0 431 0 0,0 0-3083 0 0,3 0-7220 0 0,2 0 978 0 0</inkml:trace>
  <inkml:trace contextRef="#ctx0" brushRef="#br0" timeOffset="401.199">735 714 11602 0 0,'0'0'1613'0'0,"0"0"-341"0"0,0 0 59 0 0,0 0 184 0 0,0 0 0 0 0,0 0-223 0 0,0 0-273 0 0,0 0-224 0 0,0 0-156 0 0,0 0-90 0 0,0 0-83 0 0,0 0-78 0 0,0 0-61 0 0,5 30-59 0 0,16 94-47 0 0,-14-30 769 0 0,-7-77 1631 0 0,17-165-1543 0 0,-7 124-1064 0 0,1 1-1 0 0,1 0 1 0 0,1 0 0 0 0,0 2-1 0 0,2 0 1 0 0,1 0 0 0 0,0 1 0 0 0,2 1-1 0 0,0 1 1 0 0,1 1 0 0 0,11-8-14 0 0,23 3-2446 0 0,-41 24-2287 0 0,0 1-3794 0 0,-8-2-3034 0 0</inkml:trace>
  <inkml:trace contextRef="#ctx0" brushRef="#br0" timeOffset="720.42">1280 510 10506 0 0,'0'0'2666'0'0,"0"0"-781"0"0,0 0-404 0 0,0 0-141 0 0,0 0-111 0 0,0 0-94 0 0,0 0-184 0 0,0 0-203 0 0,0 0-155 0 0,0 0-130 0 0,0 0-103 0 0,0 0-93 0 0,-20 34-83 0 0,-62 106-71 0 0,54-63 36 0 0,27-74-134 0 0,1 1 0 0 0,0 0 0 0 0,0 0 0 0 0,0 0 0 0 0,1 0 0 0 0,-1-1 0 0 0,1 1 0 0 0,0 0 0 0 0,0 0 0 0 0,0-1-1 0 0,0 1 1 0 0,1-1 0 0 0,0 1 0 0 0,-1-1 0 0 0,1 1 0 0 0,1-1 0 0 0,-1 0 0 0 0,0 0 0 0 0,1 0 0 0 0,-1 0-1 0 0,1-1 1 0 0,0 1 0 0 0,0-1 0 0 0,0 1 0 0 0,0-1 0 0 0,0 0 0 0 0,1 0 0 0 0,-1-1 0 0 0,1 1 0 0 0,-1-1 0 0 0,1 1-1 0 0,0-1 1 0 0,-1 0 0 0 0,2 0-15 0 0,6 1 114 0 0,-1 0-1 0 0,1 0 0 0 0,0-1 0 0 0,0 0 1 0 0,0 0-1 0 0,0-2 0 0 0,0 1 1 0 0,0-1-1 0 0,0-1 0 0 0,0 0 0 0 0,-1-1 1 0 0,1 0-1 0 0,-1 0 0 0 0,1-1 1 0 0,-1 0-1 0 0,0-1 0 0 0,-1 0 0 0 0,1-1 1 0 0,-1 0-1 0 0,0-1 0 0 0,0 1 1 0 0,-1-2-1 0 0,0 1 0 0 0,-1-1 0 0 0,1 0 1 0 0,-1-1-1 0 0,-1 0 0 0 0,0 0 1 0 0,0 0-1 0 0,0-1 0 0 0,-2 0 1 0 0,1 0-1 0 0,-1 0 0 0 0,0 0 0 0 0,-1-1 1 0 0,-1 1-1 0 0,1-1 0 0 0,-2 0 1 0 0,1-3-114 0 0,-1 9-19 0 0,0 0 0 0 0,-1-1 1 0 0,0 1-1 0 0,1 0 0 0 0,-2 0 1 0 0,1 0-1 0 0,-1 0 0 0 0,1-1 0 0 0,-1 1 1 0 0,-1 0-1 0 0,1 0 0 0 0,-1 0 1 0 0,0 1-1 0 0,0-1 0 0 0,0 0 1 0 0,-1 1-1 0 0,1-1 0 0 0,-1 1 1 0 0,0 0-1 0 0,-1 0 0 0 0,1 0 1 0 0,-1 0-1 0 0,0 1 0 0 0,0-1 1 0 0,0 1-1 0 0,0 0 0 0 0,0 0 1 0 0,-1 1-1 0 0,1-1 0 0 0,-1 1 1 0 0,0 0-1 0 0,1 0 0 0 0,-1 0 1 0 0,0 1-1 0 0,-2-1 19 0 0,-69 9-2482 0 0,54 3-1772 0 0,-2 3-4840 0 0,14-5-3282 0 0</inkml:trace>
  <inkml:trace contextRef="#ctx0" brushRef="#br0" timeOffset="1335.915">1665 914 14987 0 0,'0'0'2122'0'0,"0"0"-520"0"0,0 0-198 0 0,0 0-101 0 0,0 0-116 0 0,0 0-154 0 0,0 0-206 0 0,0 0-164 0 0,0 0-91 0 0,0 0-54 0 0,0 0-37 0 0,0 0-50 0 0,0 0-35 0 0,14-17-40 0 0,84-109 479 0 0,60-72 373 0 0,-141 180-1201 0 0,-11 36-121 0 0,-6 11 174 0 0,-2-18-53 0 0,1-1 0 0 0,1 0 0 0 0,0 1-1 0 0,0-1 1 0 0,1 0 0 0 0,1 1 0 0 0,0-1 0 0 0,0 0 0 0 0,1 0 0 0 0,0 0 0 0 0,0 0 0 0 0,1-1 0 0 0,1 2-7 0 0,-3-10 5 0 0,1 1 0 0 0,-1 0 0 0 0,1-1 0 0 0,-1 1-1 0 0,1-1 1 0 0,-1 0 0 0 0,1 1 0 0 0,0-1 0 0 0,0-1 0 0 0,-1 1 0 0 0,1 0 0 0 0,0-1 0 0 0,0 1 0 0 0,0-1 0 0 0,0 0 0 0 0,0 0 0 0 0,0 0 0 0 0,0 0 0 0 0,0-1 0 0 0,-1 1 0 0 0,1-1 0 0 0,0 0-1 0 0,0 0 1 0 0,0 0 0 0 0,-1 0 0 0 0,1 0 0 0 0,0-1 0 0 0,-1 1 0 0 0,1-1 0 0 0,-1 1 0 0 0,0-1 0 0 0,0 0 0 0 0,1 0 0 0 0,-1 0 0 0 0,0 0 0 0 0,-1 0 0 0 0,1-1 0 0 0,0 1 0 0 0,-1-1 0 0 0,2-1-5 0 0,13-9 11 0 0,164-137 68 0 0,-157 138-67 0 0,-23 11 6 0 0,0 29 8 0 0,-15 114 294 0 0,5 12 31 0 0,10-154-370 0 0,0 0 0 0 0,0 1 0 0 0,0-1 1 0 0,0 0-1 0 0,0 1 0 0 0,0-1 0 0 0,0 0 1 0 0,0 1-1 0 0,0-1 0 0 0,0 0 0 0 0,0 1 1 0 0,0-1-1 0 0,1 0 0 0 0,-1 1 0 0 0,0-1 0 0 0,0 0 1 0 0,0 1-1 0 0,0-1 0 0 0,1 0 0 0 0,-1 0 1 0 0,0 1-1 0 0,0-1 0 0 0,1 0 0 0 0,-1 0 1 0 0,0 1-1 0 0,0-1 0 0 0,1 0 0 0 0,-1 0 1 0 0,0 0-1 0 0,1 0 0 0 0,-1 1 0 0 0,0-1 1 0 0,1 0-1 0 0,-1 0 0 0 0,0 0 0 0 0,1 0 1 0 0,-1 0-1 0 0,0 0 0 0 0,1 0 0 0 0,-1 0 0 0 0,0 0 1 0 0,1 0-1 0 0,-1 0 0 0 0,0 0 0 0 0,1 0 1 0 0,-1 0-1 0 0,0 0 0 0 0,1 0 0 0 0,-1-1 1 0 0,0 1-1 0 0,0 0 0 0 0,1 0 0 0 0,-1 0 1 0 0,0 0-1 0 0,1-1 0 0 0,-1 1 0 0 0,0 0 1 0 0,0 0-1 0 0,1-1 0 0 0,-1 1 0 0 0,0 0 1 0 0,0 0-1 0 0,0-1 0 0 0,1 1 0 0 0,-1-1 19 0 0,10-12-4822 0 0,-8 7-2595 0 0,-2 1-5602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42 7498 0 0,'0'0'2155'0'0,"0"0"-271"0"0,0 0-15 0 0,0 0 104 0 0,0 0-46 0 0,0 0-242 0 0,0 0-380 0 0,0 0-343 0 0,0 0-223 0 0,0 0-138 0 0,0 0-58 0 0,0 0-51 0 0,0 0-63 0 0,-19-5-50 0 0,-60-15-67 0 0,77 20-288 0 0,0-1-1 0 0,-1 1 0 0 0,1-1 0 0 0,0 1 1 0 0,0 0-1 0 0,-1 0 0 0 0,1 0 1 0 0,0 0-1 0 0,0 0 0 0 0,0 0 1 0 0,-1 1-1 0 0,1-1 0 0 0,0 1 0 0 0,0-1 1 0 0,0 1-1 0 0,0 0 0 0 0,0 0 1 0 0,0 0-1 0 0,0 0 0 0 0,0 0 1 0 0,0 0-1 0 0,0 1 0 0 0,0-1 0 0 0,1 1-23 0 0,-7 4 132 0 0,-6 5-63 0 0,1 0-1 0 0,0 1 1 0 0,0 1-1 0 0,2 0 1 0 0,-1 0-1 0 0,2 1 1 0 0,0 1-1 0 0,0 0 1 0 0,2 0-1 0 0,0 1 1 0 0,0 0-1 0 0,2 0 1 0 0,-5 14-69 0 0,8-18-2 0 0,0 0 0 0 0,1-1 0 0 0,0 1 0 0 0,1 0 1 0 0,0 0-1 0 0,1 0 0 0 0,1 0 0 0 0,0 0 0 0 0,0 0 0 0 0,2 6 2 0 0,-2-14 4 0 0,0 1 0 0 0,0-1 0 0 0,0 0 0 0 0,1 0-1 0 0,-1 1 1 0 0,1-1 0 0 0,0 0 0 0 0,0 0 0 0 0,1-1 0 0 0,-1 1 0 0 0,1 0 0 0 0,0-1-1 0 0,0 0 1 0 0,0 1 0 0 0,0-1 0 0 0,1 0 0 0 0,-1-1 0 0 0,1 1 0 0 0,0-1 0 0 0,-1 1-1 0 0,1-1 1 0 0,0 0 0 0 0,1-1 0 0 0,-1 1 0 0 0,0-1 0 0 0,0 0 0 0 0,1 0-1 0 0,-1 0 1 0 0,1 0-4 0 0,5-1 62 0 0,0 0 0 0 0,0-1 0 0 0,0 0 0 0 0,-1-1 0 0 0,1 0 0 0 0,0 0 0 0 0,-1-1 0 0 0,1 0 0 0 0,-1-1 0 0 0,0 0 0 0 0,0 0 0 0 0,0-1 0 0 0,-1 0 0 0 0,0-1 0 0 0,0 0 0 0 0,0 0 0 0 0,-1-1 0 0 0,1 0 0 0 0,-2 0 0 0 0,1-1 0 0 0,3-5-62 0 0,203-280 856 0 0,-147 214-573 0 0,-70 137 401 0 0,-14 49-647 0 0,5 1 0 0 0,4 1 0 0 0,5 43-37 0 0,-17 363-70 0 0,21-502 68 0 0,-1 0 1 0 0,-1 0-1 0 0,0 0 0 0 0,0 0 0 0 0,-2-1 0 0 0,0 1 0 0 0,0-1 0 0 0,-1 0 0 0 0,0 0 0 0 0,-1-1 0 0 0,0 1 0 0 0,-1-1 1 0 0,-1-1-1 0 0,1 1 0 0 0,-2-1 0 0 0,1 0 0 0 0,-2-1 0 0 0,1 0 0 0 0,-1-1 0 0 0,0 0 0 0 0,-8 4 2 0 0,16-10 1 0 0,-1-1 0 0 0,0 0 0 0 0,0 0 0 0 0,0 0 0 0 0,0 0 0 0 0,1-1 0 0 0,-1 1 0 0 0,0-1 0 0 0,0 0 0 0 0,0 0 0 0 0,0 0 0 0 0,0 0 0 0 0,0 0 0 0 0,0 0 0 0 0,0-1 0 0 0,0 0 0 0 0,0 1 0 0 0,0-1 0 0 0,0 0 0 0 0,0-1 0 0 0,1 1 0 0 0,-1 0 0 0 0,1-1 0 0 0,-1 0 0 0 0,1 1 0 0 0,-1-1 0 0 0,1 0 0 0 0,0 0 0 0 0,0 0 0 0 0,0-1 0 0 0,0 1 0 0 0,0 0 0 0 0,0-1 0 0 0,1 1 0 0 0,-2-3-1 0 0,-1-4-6 0 0,0 0-1 0 0,0 0 1 0 0,1-1-1 0 0,0 1 1 0 0,1-1-1 0 0,0 0 0 0 0,1 0 1 0 0,0 0-1 0 0,0 0 1 0 0,1-3 6 0 0,16-159-44 0 0,1 118 41 0 0,2 0 1 0 0,3 2 0 0 0,2 0-1 0 0,2 2 1 0 0,2 1 0 0 0,3 1 0 0 0,5-4 2 0 0,16-10-160 0 0,-23 60-6555 0 0,-23 3-2168 0 0,-2-1-3255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8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99 351 14779 0 0,'0'0'1834'0'0,"0"0"-511"0"0,0 0-252 0 0,0 0 12 0 0,0 0 28 0 0,0 0-50 0 0,0 0-185 0 0,0 0-158 0 0,0 0-83 0 0,0 0-27 0 0,0 0-39 0 0,0 0-118 0 0,0 0-98 0 0,0 22-82 0 0,1 134 176 0 0,-4-132-456 0 0,-1 0 1 0 0,-2 0-1 0 0,0 0 1 0 0,-1-1 0 0 0,-2 0-1 0 0,-2 3 9 0 0,-19 10-2301 0 0,20-34-2631 0 0,-2-1-4144 0 0,11-1-1754 0 0</inkml:trace>
  <inkml:trace contextRef="#ctx0" brushRef="#br0" timeOffset="238.686">89 0 14715 0 0,'0'0'2113'0'0,"0"0"-721"0"0,0 0-408 0 0,0 0-160 0 0,0 0-200 0 0,0 0-248 0 0,0 0-384 0 0,0 0-368 0 0,0 0-16 0 0,0 0-16 0 0,0 0 64 0 0,0 0-8 0 0,0 0-424 0 0,0 0-1048 0 0,2 70-3986 0 0,0-63-4928 0 0</inkml:trace>
  <inkml:trace contextRef="#ctx0" brushRef="#br0" timeOffset="704.277">276 674 9442 0 0,'0'0'3331'0'0,"0"0"-1936"0"0,0 0-376 0 0,0 0 404 0 0,0 0 288 0 0,0 0 43 0 0,0 0-303 0 0,0 0-448 0 0,0 0-279 0 0,0 0-121 0 0,0 0-94 0 0,0 0-125 0 0,0 0-110 0 0,0-6-113 0 0,4-16-36 0 0,1 0-1 0 0,0 1 1 0 0,2 0 0 0 0,0 0-1 0 0,2 0 1 0 0,0 1 0 0 0,1 0-1 0 0,1 1 1 0 0,9-12-125 0 0,34-68 124 0 0,-5-1-55 0 0,-48 100-80 0 0,-1 0-23 0 0,0 0-10 0 0,-16 127-246 0 0,16-118 351 0 0,0 0 0 0 0,1 0 0 0 0,0 1 0 0 0,0-1-1 0 0,1 0 1 0 0,0 0 0 0 0,0 0 0 0 0,1-1 0 0 0,0 1 0 0 0,1-1 0 0 0,0 1-1 0 0,0-1 1 0 0,1 0 0 0 0,0-1 0 0 0,0 1 0 0 0,1-1 0 0 0,0 0-1 0 0,0 0 1 0 0,1-1 0 0 0,0 1 0 0 0,0-2 0 0 0,0 1 0 0 0,1-1-1 0 0,0 0 1 0 0,0 0 0 0 0,0-1 0 0 0,0-1 0 0 0,1 1 0 0 0,-1-1 0 0 0,1 0-1 0 0,0-1 1 0 0,0 0 0 0 0,0-1 0 0 0,0 0 0 0 0,1 0 0 0 0,-1-1-1 0 0,8 0-60 0 0,-7-4 149 0 0,1-1 0 0 0,-1 0-1 0 0,-1-1 1 0 0,1 0 0 0 0,-1 0 0 0 0,1-1-1 0 0,-2 0 1 0 0,1-1 0 0 0,-1 1-1 0 0,-1-2 1 0 0,1 1 0 0 0,-1-1-1 0 0,-1 0 1 0 0,1-1 0 0 0,-2 0 0 0 0,1 0-1 0 0,-1 0 1 0 0,2-7-149 0 0,1-5 78 0 0,-1 0 1 0 0,-1 0-1 0 0,-1-1 1 0 0,0 0-1 0 0,-2 0 0 0 0,-1 0 1 0 0,-1 0-1 0 0,0-1 0 0 0,-2-1-78 0 0,1 24-23 0 0,0 0 0 0 0,0 0 0 0 0,1 0 0 0 0,-1 0 0 0 0,0 0-1 0 0,0 0 1 0 0,0 1 0 0 0,0-1 0 0 0,0 0 0 0 0,0 0-1 0 0,0 0 1 0 0,0 0 0 0 0,-1 0 0 0 0,1 0 0 0 0,0 0-1 0 0,0 1 1 0 0,-1-1 0 0 0,1 0 0 0 0,-1 0 0 0 0,1 0-1 0 0,-1 1 1 0 0,1-1 0 0 0,-1 0 0 0 0,1 0 0 0 0,-1 1 0 0 0,1-1-1 0 0,-1 0 1 0 0,0 1 0 0 0,0-1 0 0 0,1 1 0 0 0,-1-1-1 0 0,0 1 1 0 0,0-1 0 0 0,1 1 0 0 0,-1 0 0 0 0,0-1-1 0 0,0 1 1 0 0,0 0 0 0 0,0 0 0 0 0,0 0 0 0 0,0-1 0 0 0,1 1-1 0 0,-1 0 1 0 0,0 0 0 0 0,0 0 0 0 0,0 0 0 0 0,0 1-1 0 0,0-1 24 0 0,-26 15-8927 0 0,20-11-3720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327 293 0 0 0,'0'0'241'0'0,"0"0"945"0"0,0 0 542 0 0,0 0 203 0 0,0 0 98 0 0,0 0-55 0 0,0 0-97 0 0,0 0-98 0 0,0 0-178 0 0,6-9-201 0 0,16-27-198 0 0,-22 35-1112 0 0,0 0 0 0 0,0 0-1 0 0,0 0 1 0 0,1 0 0 0 0,-1 0 0 0 0,0 0 0 0 0,0 0 0 0 0,0 0 0 0 0,0 0 0 0 0,0 0 0 0 0,-1 0 0 0 0,1 0 0 0 0,0 0 0 0 0,0 0 0 0 0,-1 1 0 0 0,1-1 0 0 0,0 0 0 0 0,-1 0 0 0 0,1 0 0 0 0,-1 0 0 0 0,1 0 0 0 0,-1 1 0 0 0,0-1 0 0 0,1 0 0 0 0,-1 1-1 0 0,0-1 1 0 0,1 0 0 0 0,-1 1 0 0 0,0-1 0 0 0,0 1 0 0 0,0-1 0 0 0,1 1 0 0 0,-1-1 0 0 0,0 1 0 0 0,0 0 0 0 0,0-1 0 0 0,0 1 0 0 0,0 0 0 0 0,0 0 0 0 0,0 0 0 0 0,0-1 0 0 0,0 1 0 0 0,0 0-90 0 0,-2-1 216 0 0,-75-4 1868 0 0,65 7-1936 0 0,1 0 1 0 0,-1 0 0 0 0,1 1-1 0 0,0 1 1 0 0,0 0 0 0 0,0 0-1 0 0,0 2 1 0 0,1-1 0 0 0,0 1 0 0 0,0 1-1 0 0,0 0 1 0 0,1 1 0 0 0,0 0-1 0 0,-2 2-148 0 0,5-3 31 0 0,0 0 0 0 0,0 0 0 0 0,1 1-1 0 0,0 0 1 0 0,0 0 0 0 0,1 0 0 0 0,0 1-1 0 0,0 0 1 0 0,1 0 0 0 0,0 0 0 0 0,1 1-1 0 0,0-1 1 0 0,0 1 0 0 0,1-1 0 0 0,0 1-1 0 0,1 0 1 0 0,0 0 0 0 0,1 0 0 0 0,0 0-1 0 0,0 0 1 0 0,1 0 0 0 0,0 0 0 0 0,1 0-1 0 0,0-1 1 0 0,1 1 0 0 0,0 0 0 0 0,0-1 0 0 0,1 0-1 0 0,0 0 1 0 0,1 0 0 0 0,0 0 0 0 0,0-1-1 0 0,7 8-30 0 0,-3-8 55 0 0,0 0-1 0 0,1 0 1 0 0,0-1-1 0 0,0-1 0 0 0,0 1 1 0 0,1-1-1 0 0,0-1 1 0 0,0 0-1 0 0,1-1 0 0 0,-1 0 1 0 0,1-1-1 0 0,0 0 1 0 0,0-1-1 0 0,0 0 1 0 0,0-1-1 0 0,1 0 0 0 0,-1-1 1 0 0,0 0-1 0 0,0-1 1 0 0,1-1-1 0 0,-1 0 0 0 0,0 0 1 0 0,-1-1-1 0 0,1-1 1 0 0,0 0-1 0 0,-1 0 1 0 0,0-1-1 0 0,0-1 0 0 0,0 0 1 0 0,-1 0-1 0 0,0-1 1 0 0,0 0-1 0 0,0-1 0 0 0,-1 0 1 0 0,0-1-1 0 0,2-3-54 0 0,3-1 63 0 0,-1-1-1 0 0,0-1 0 0 0,-1 0 1 0 0,0-1-1 0 0,-1-1 0 0 0,-1 1 1 0 0,-1-1-1 0 0,0-1 0 0 0,-1 0 1 0 0,-1 0-1 0 0,-1-1 0 0 0,-1 1 1 0 0,0-1-1 0 0,-1-1 0 0 0,-1 1 1 0 0,-1 0-1 0 0,-1-1 0 0 0,-1 1 1 0 0,-1-15-63 0 0,-3 25-22 0 0,-1 0 0 0 0,0 0 0 0 0,0 0 1 0 0,-1 1-1 0 0,0 0 0 0 0,0 0 0 0 0,-1 0 1 0 0,0 1-1 0 0,0 0 0 0 0,-1 0 0 0 0,0 1 1 0 0,0 0-1 0 0,-1 0 0 0 0,1 1 0 0 0,-1 0 1 0 0,-1 1-1 0 0,1 0 0 0 0,0 0 0 0 0,-1 1 1 0 0,0 0-1 0 0,0 1 0 0 0,0 0 0 0 0,0 0 1 0 0,0 1-1 0 0,0 0 0 0 0,0 1 0 0 0,0 1 1 0 0,-1-1-1 0 0,-7 3 22 0 0,9-2-134 0 0,1 0 0 0 0,0 0 0 0 0,-1 1 0 0 0,1 1 0 0 0,0-1 0 0 0,0 1 0 0 0,0 1 0 0 0,1-1 0 0 0,-1 1 0 0 0,1 1 0 0 0,0-1 0 0 0,0 1 0 0 0,0 1 0 0 0,1-1 0 0 0,-1 1 0 0 0,1 0 0 0 0,1 0 0 0 0,-2 2 134 0 0,-47 84-9208 0 0,49-75-2312 0 0</inkml:trace>
  <inkml:trace contextRef="#ctx0" brushRef="#br0" timeOffset="616.126">813 463 9394 0 0,'0'0'4056'0'0,"0"0"-1988"0"0,0 0-720 0 0,0 0-29 0 0,0 0 16 0 0,0 0-91 0 0,0 0-273 0 0,0 0-367 0 0,0 0-258 0 0,0 0-141 0 0,0 0-21 0 0,0 0 64 0 0,0 0 79 0 0,0 6 66 0 0,-10 184 1783 0 0,4-102-1835 0 0,6-87-316 0 0,0-1 19 0 0,0 0 36 0 0,0 0 43 0 0,0 0 54 0 0,0 0 55 0 0,1-12 619 0 0,49-200 42 0 0,-40 179-835 0 0,1 0 1 0 0,1 1 0 0 0,2 0-1 0 0,1 0 1 0 0,15-20-59 0 0,-21 37 16 0 0,-6 8-5 0 0,1 0-1 0 0,0 1 1 0 0,0-1 0 0 0,0 1 0 0 0,1 0 0 0 0,-1 0 0 0 0,2 0 0 0 0,-1 1 0 0 0,1 0 0 0 0,-1 0 0 0 0,1 0 0 0 0,1 1 0 0 0,-1 0 0 0 0,1 0 0 0 0,0 0-11 0 0,-2 3 0 0 0,-4 0-1 0 0,1 0 0 0 0,-1 1 1 0 0,0-1-1 0 0,0 1 0 0 0,0-1 1 0 0,1 1-1 0 0,-1 0 0 0 0,0-1 1 0 0,0 1-1 0 0,1 0 0 0 0,-1 0 1 0 0,0 0-1 0 0,0 0 0 0 0,1 0 1 0 0,-1 0-1 0 0,0 0 0 0 0,1 1 1 0 0,-1-1-1 0 0,0 0 0 0 0,0 1 1 0 0,0-1-1 0 0,1 1 0 0 0,-1-1 1 0 0,0 1-1 0 0,0 0 0 0 0,0-1 1 0 0,0 1-1 0 0,0 0 1 0 0,0 0-1 0 0,0 0 0 0 0,0-1 1 0 0,0 1-1 0 0,0 0 0 0 0,-1 0 1 0 0,1 1-1 0 0,0-1 0 0 0,-1 0 1 0 0,1 0-1 0 0,-1 0 0 0 0,1 0 1 0 0,-1 1-1 0 0,1-1 1 0 0,19 56 37 0 0,14 25-93 0 0,-21-71-84 0 0,-11-11-4542 0 0,-1-1-4923 0 0,-1-2-2609 0 0</inkml:trace>
  <inkml:trace contextRef="#ctx0" brushRef="#br0" timeOffset="1647.969">1539 366 3945 0 0,'0'0'3261'0'0,"0"0"-622"0"0,0 0-281 0 0,0 0-114 0 0,0 0-142 0 0,0 0-264 0 0,0 0-330 0 0,0 0-309 0 0,0 0-239 0 0,0 0-174 0 0,0 0-97 0 0,0 0-73 0 0,0 0-68 0 0,0 5 2242 0 0,0 19-2375 0 0,5 30-107 0 0,-3 1 0 0 0,-3-1 0 0 0,-1 1 0 0 0,-4 2-308 0 0,-8-7 83 0 0,13-49-46 0 0,1-1-43 0 0,-30-24-2792 0 0,16 3-2645 0 0,11 16-33 0 0,2 1-6050 0 0</inkml:trace>
  <inkml:trace contextRef="#ctx0" brushRef="#br0" timeOffset="2084.045">1529 81 10602 0 0,'0'0'2351'0'0,"0"0"-417"0"0,0 0-211 0 0,0 0-56 0 0,0 0-114 0 0,0 0-160 0 0,0 0-247 0 0,0 0-257 0 0,0 0-213 0 0,0 0-175 0 0,0 0-116 0 0,0 0-61 0 0,0 0-35 0 0,-6-2-30 0 0,-20-8-52 0 0,-1 22 266 0 0,27-12-447 0 0,0 0-6 0 0,0 0 18 0 0,0 0 14 0 0,0 0-1 0 0,0 0 9 0 0,0 0 21 0 0,2-30 74 0 0,15-17-91 0 0,-19 47-44 0 0,0-1 1 0 0,1 0-1 0 0,-1 1 1 0 0,0-1-1 0 0,0 1 0 0 0,1 0 1 0 0,-1 0-1 0 0,0-1 1 0 0,0 1-1 0 0,1 1 0 0 0,-1-1 1 0 0,0 0-1 0 0,0 0 1 0 0,1 0-1 0 0,-1 1 0 0 0,0-1 1 0 0,0 1-1 0 0,1 0 1 0 0,-1-1-1 0 0,1 1 0 0 0,-1 0 1 0 0,0 0-1 0 0,1 0 1 0 0,0 0-1 0 0,-1 0 0 0 0,1 0 1 0 0,0 1-1 0 0,-1-1-20 0 0,0 0 27 0 0,-33 19-146 0 0,35-20 20 0 0,0 0-57 0 0,0 20-5107 0 0,0-17-366 0 0,0-3-6261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9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2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45 9474 0 0,'0'0'2269'0'0,"0"0"-808"0"0,0 0-241 0 0,0 0 201 0 0,0 0 207 0 0,0 0-18 0 0,0 0-255 0 0,0 0-303 0 0,0 0-199 0 0,0 0-48 0 0,0 0 27 0 0,0 0 3 0 0,0 0-149 0 0,-4 5-191 0 0,-104 122 292 0 0,101-114-780 0 0,1 1-1 0 0,1 0 1 0 0,1 0 0 0 0,0 0-1 0 0,0 1 1 0 0,2 0 0 0 0,0-1-1 0 0,0 1 1 0 0,2 0 0 0 0,0 0-1 0 0,1 7-6 0 0,-1-17 0 0 0,1 0 0 0 0,0 0 0 0 0,0 0-1 0 0,1-1 1 0 0,-1 1 0 0 0,1-1 0 0 0,0 1-1 0 0,0-1 1 0 0,1 1 0 0 0,-1-1 0 0 0,1 0-1 0 0,0 0 1 0 0,0 0 0 0 0,0 0 0 0 0,1-1-1 0 0,-1 0 1 0 0,1 1 0 0 0,0-1-1 0 0,0 0 1 0 0,0-1 0 0 0,0 1 0 0 0,0-1-1 0 0,1 0 1 0 0,-1 0 0 0 0,1 0 0 0 0,0 0-1 0 0,-1-1 1 0 0,1 0 0 0 0,0 0 0 0 0,6 2 39 0 0,0-1 0 0 0,0-1 0 0 0,0 0 1 0 0,0-1-1 0 0,0 0 0 0 0,0 0 0 0 0,0-1 0 0 0,0-1 1 0 0,0 0-1 0 0,0 0 0 0 0,0-1 0 0 0,6-3-39 0 0,2-2 109 0 0,0-2 0 0 0,-1 0-1 0 0,0-1 1 0 0,-1 0 0 0 0,0-1-1 0 0,-1-1 1 0 0,-1-1 0 0 0,0-1-1 0 0,0 0 1 0 0,-2 0 0 0 0,0-2-1 0 0,0 1 1 0 0,-2-2 0 0 0,1-1-109 0 0,-9 13 26 0 0,0 0 0 0 0,0 0 1 0 0,0 0-1 0 0,-1-1 0 0 0,0 1 0 0 0,0-1 1 0 0,0 1-1 0 0,-1-1 0 0 0,0 0 0 0 0,-1 0 1 0 0,1 0-1 0 0,-1 0 0 0 0,0 1 1 0 0,-1-1-1 0 0,0 0 0 0 0,0 0 0 0 0,0 0 1 0 0,-1 1-1 0 0,0-1 0 0 0,-1 1 0 0 0,1-1 1 0 0,-1 1-1 0 0,-1-1-26 0 0,-4-1-75 0 0,-2-1 0 0 0,1 1 1 0 0,-1 1-1 0 0,0 0 0 0 0,-1 0 0 0 0,1 1 1 0 0,-1 0-1 0 0,-1 1 0 0 0,1 1 0 0 0,-1-1 1 0 0,0 2-1 0 0,0 0 0 0 0,0 0 0 0 0,0 1 1 0 0,0 0-1 0 0,-1 1 0 0 0,1 1 0 0 0,0 0 1 0 0,-1 0-1 0 0,1 2 0 0 0,-2 0 75 0 0,-42 13-4749 0 0,8 15-4165 0 0,39-20-3354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13 5089 0 0,'0'0'1923'0'0,"0"0"-166"0"0,0 0-88 0 0,0 0 81 0 0,0 0 76 0 0,0 0-75 0 0,0 0-214 0 0,0 0-262 0 0,0 0-246 0 0,0 0-179 0 0,0 0-87 0 0,-1-3-52 0 0,-2-6 76 0 0,2 8 5436 0 0,1 2-6195 0 0,-1 23 245 0 0,-16 98 107 0 0,-4 140-83 0 0,3-73-270 0 0,-11-55 81 0 0,11-80-19 0 0,18-53-99 0 0,0-1 20 0 0,0 0 8 0 0,0 0 2 0 0,0 0-12 0 0,2-7-32 0 0,-2 6 18 0 0,-2-22-1361 0 0,-3 6 92 0 0,-2-13-1451 0 0,3 8-5398 0 0,2 14-3917 0 0</inkml:trace>
  <inkml:trace contextRef="#ctx0" brushRef="#br0" timeOffset="330.138">0 390 9146 0 0,'0'0'3839'0'0,"0"0"-1622"0"0,0 0-611 0 0,0 0-123 0 0,0 0 5 0 0,0 0-36 0 0,0 0-210 0 0,0 0-327 0 0,0 0-297 0 0,0 0-217 0 0,0 0-107 0 0,0 0-50 0 0,0 4 594 0 0,196-32 1636 0 0,-109 10-2182 0 0,-21 11-26 0 0,-22 6-1536 0 0,-44 10-3605 0 0,0-6-401 0 0,0 1-6765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3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253 420 7250 0 0,'0'0'2483'0'0,"0"0"-483"0"0,0 0-321 0 0,0 0-158 0 0,0 0 6 0 0,0 0-40 0 0,0 0-214 0 0,0 0-165 0 0,0 0-278 0 0,0 0-294 0 0,0 0-167 0 0,0 0-110 0 0,-5 0-27 0 0,-19-3 564 0 0,24 26-88 0 0,0 31 1072 0 0,2-26 1631 0 0,-6 34-3400 0 0,-2-1-1 0 0,-3-1 1 0 0,-3 0-1 0 0,-4 6-10 0 0,-7 39 6 0 0,-27 154-9 0 0,35-202-39 0 0,11-61 139 0 0,-12-15 244 0 0,8 0-350 0 0,1 1 0 0 0,1-2 0 0 0,1 1 0 0 0,1 0 0 0 0,0-1 0 0 0,1 0-1 0 0,2 0 1 0 0,0 0 0 0 0,1 0 0 0 0,1 0 0 0 0,0 0 0 0 0,2 0 0 0 0,2-5 9 0 0,1-11-11 0 0,2 0 1 0 0,2 0 0 0 0,1 2-1 0 0,2-1 1 0 0,1 1 0 0 0,2 1-1 0 0,1 1 1 0 0,17-24 10 0 0,-11 23-14 0 0,1 1 0 0 0,1 1 0 0 0,2 1 0 0 0,29-25 14 0 0,-44 44 0 0 0,1-1 0 0 0,0 2 0 0 0,1-1 0 0 0,0 2 0 0 0,1 0 0 0 0,0 1-1 0 0,0 0 1 0 0,1 1 0 0 0,0 1 0 0 0,0 0 0 0 0,0 2 0 0 0,1-1 0 0 0,0 2 0 0 0,0 0 0 0 0,0 2 0 0 0,0-1 0 0 0,0 2 0 0 0,4 0 0 0 0,-14 3-1 0 0,0-1 1 0 0,1 1-1 0 0,-2 0 1 0 0,1 0 0 0 0,0 1-1 0 0,-1 0 1 0 0,1 0-1 0 0,-1 1 1 0 0,0 0 0 0 0,-1 0-1 0 0,1 0 1 0 0,-1 1-1 0 0,0-1 1 0 0,0 1 0 0 0,-1 0-1 0 0,0 1 1 0 0,0-1-1 0 0,0 1 1 0 0,-1 0 0 0 0,0 0-1 0 0,0 0 1 0 0,-1 0-1 0 0,0 0 1 0 0,0 1 0 0 0,-1-1-1 0 0,1 1 1 0 0,-2-1-1 0 0,1 1 1 0 0,-1-1 0 0 0,-1 4 0 0 0,2 0 10 0 0,0 0 1 0 0,-1 0 0 0 0,-1 0-1 0 0,0 0 1 0 0,-1 0 0 0 0,0 0-1 0 0,0 0 1 0 0,-1-1 0 0 0,-1 1-1 0 0,0-1 1 0 0,0 0 0 0 0,-5 8-11 0 0,-1-4-7 0 0,-1-1 0 0 0,-1 0 0 0 0,0 0 1 0 0,-1-1-1 0 0,0-1 0 0 0,-1 0 1 0 0,0-1-1 0 0,-1 0 0 0 0,0-1 0 0 0,0-1 1 0 0,-1 0-1 0 0,0-1 0 0 0,-1-1 0 0 0,1-1 1 0 0,-1 0-1 0 0,0-1 0 0 0,0 0 1 0 0,-1-2-1 0 0,1 0 0 0 0,-1-1 0 0 0,1-1 1 0 0,-1-1-1 0 0,-12-1 7 0 0,-22-22-1358 0 0,37-10-2386 0 0,15 19 431 0 0,0 4-2803 0 0,0 3-5865 0 0</inkml:trace>
  <inkml:trace contextRef="#ctx0" brushRef="#br0" timeOffset="450.167">1177 390 5593 0 0,'0'0'1614'0'0,"0"0"-311"0"0,0 0 57 0 0,0 0 314 0 0,0 0 276 0 0,0 0 15 0 0,0 0-251 0 0,0 0-352 0 0,0 0-315 0 0,0 0-222 0 0,0 0-99 0 0,0 0-53 0 0,0 0-38 0 0,-36 6-32 0 0,-115 22-55 0 0,80 0 172 0 0,62-20-580 0 0,2-2-87 0 0,0 0-1 0 0,1 1 1 0 0,-1 0 0 0 0,1 0 0 0 0,1 1-1 0 0,-1 0 1 0 0,1 0 0 0 0,1 0 0 0 0,-1 1-1 0 0,1-1 1 0 0,1 1 0 0 0,0 0-1 0 0,0 0 1 0 0,1 0 0 0 0,0 0 0 0 0,0 1-1 0 0,1-1 1 0 0,0 1 0 0 0,1-1 0 0 0,0 1-1 0 0,1-1 1 0 0,0 6-53 0 0,0-10 15 0 0,0 0 0 0 0,0 0 0 0 0,1 0-1 0 0,-1 0 1 0 0,1 0 0 0 0,0 0 0 0 0,0-1 0 0 0,1 1 0 0 0,-1-1-1 0 0,1 1 1 0 0,0-1 0 0 0,0 0 0 0 0,1 0 0 0 0,-1-1-1 0 0,1 1 1 0 0,0-1 0 0 0,0 1 0 0 0,0-1 0 0 0,0 0 0 0 0,0-1-1 0 0,1 1 1 0 0,-1-1 0 0 0,1 0 0 0 0,0 0 0 0 0,5 1-15 0 0,3 1 134 0 0,1 0 1 0 0,-1-2-1 0 0,1 0 0 0 0,0 0 1 0 0,0-1-1 0 0,0-1 1 0 0,0-1-1 0 0,0 0 0 0 0,1 0-134 0 0,-4-1 71 0 0,1 0-1 0 0,-1-1 0 0 0,0 0 1 0 0,0-1-1 0 0,-1 0 0 0 0,1-1 1 0 0,-1 0-1 0 0,0 0 0 0 0,0-1 1 0 0,-1-1-1 0 0,0 1 0 0 0,0-2 1 0 0,0 1-1 0 0,-1-1 0 0 0,0 0 1 0 0,0-1-1 0 0,-1 0 0 0 0,-1 0 1 0 0,1-1-1 0 0,-1 0 0 0 0,-1 0 1 0 0,0 0-1 0 0,0 0 0 0 0,-1-1 1 0 0,0 0-1 0 0,-1 0 0 0 0,-1 0 1 0 0,1 0-1 0 0,-2 0 0 0 0,1-9-70 0 0,-1 13 4 0 0,-1 1-1 0 0,-1 0 0 0 0,1-1 1 0 0,-1 1-1 0 0,0-1 1 0 0,0 1-1 0 0,0 0 0 0 0,-1 0 1 0 0,0 0-1 0 0,-1 0 1 0 0,1 0-1 0 0,-1 0 0 0 0,0 0 1 0 0,-1 1-1 0 0,1 0 1 0 0,-1-1-1 0 0,0 1 0 0 0,0 1 1 0 0,-1-1-1 0 0,1 1 1 0 0,-1-1-1 0 0,-5-2-3 0 0,3 2-99 0 0,-1 0 0 0 0,0 1 0 0 0,0 0 0 0 0,0 1 0 0 0,0-1 0 0 0,0 1 0 0 0,-1 1 0 0 0,1 0 1 0 0,-1 0-1 0 0,0 1 0 0 0,1 0 0 0 0,-1 0 0 0 0,0 1 0 0 0,0 0 0 0 0,1 0 0 0 0,-1 1 0 0 0,0 1 0 0 0,0-1 0 0 0,1 1 0 0 0,-1 1 0 0 0,1 0 0 0 0,0 0 0 0 0,0 0 1 0 0,0 1-1 0 0,0 0 0 0 0,0 1 0 0 0,-5 4 99 0 0,-20 21-3113 0 0,15-9-4938 0 0,9-11-4242 0 0</inkml:trace>
  <inkml:trace contextRef="#ctx0" brushRef="#br0" timeOffset="966.77">1836 305 13515 0 0,'0'0'2094'0'0,"0"0"-618"0"0,0 0-288 0 0,0 0-120 0 0,0 0-101 0 0,0 0-121 0 0,0 0-73 0 0,0 0-46 0 0,0 0-77 0 0,0 0-84 0 0,0 0-84 0 0,0 0-78 0 0,0 0-52 0 0,-23 9-24 0 0,-110 47 175 0 0,70-29 298 0 0,62-27-800 0 0,1 0 0 0 0,-1 0 0 0 0,1 0-1 0 0,-1 0 1 0 0,1 0 0 0 0,-1 1 0 0 0,1-1 0 0 0,-1 0-1 0 0,1 0 1 0 0,-1 0 0 0 0,1 0 0 0 0,-1 1-1 0 0,1-1 1 0 0,-1 0 0 0 0,1 1 0 0 0,-1-1-1 0 0,1 0 1 0 0,0 1 0 0 0,-1-1 0 0 0,1 0 0 0 0,0 1-1 0 0,-1-1 1 0 0,1 1 0 0 0,0-1 0 0 0,-1 0-1 0 0,1 1 1 0 0,0-1 0 0 0,0 1 0 0 0,0-1-1 0 0,-1 1 1 0 0,1-1 0 0 0,0 1 0 0 0,0-1-1 0 0,0 1 1 0 0,0 0 0 0 0,0-1 0 0 0,0 1 0 0 0,0-1-1 0 0,0 1 1 0 0,0-1 0 0 0,0 1 0 0 0,0-1-1 0 0,0 1 1 0 0,0-1 0 0 0,1 1 0 0 0,-1-1-1 0 0,0 1 1 0 0,0-1 0 0 0,1 1 0 0 0,-1-1 0 0 0,0 1-1 0 0,1-1 1 0 0,-1 0 0 0 0,0 1 0 0 0,1-1-1 0 0,-1 0 1 0 0,0 1 0 0 0,1-1 0 0 0,-1 0-1 0 0,1 1 1 0 0,-1-1 0 0 0,1 0 0 0 0,-1 0 0 0 0,1 1-1 0 0,-1-1 1 0 0,1 0-1 0 0,33 24 79 0 0,50 48 67 0 0,-82-70-116 0 0,-1 1-1 0 0,0-1 0 0 0,0 0 0 0 0,0 1 0 0 0,-1-1 0 0 0,1 0 1 0 0,-1 1-1 0 0,1-1 0 0 0,-1 1 0 0 0,0-1 0 0 0,0 1 0 0 0,0-1 1 0 0,0 1-1 0 0,0-1 0 0 0,0 0 0 0 0,-1 1 0 0 0,1-1 0 0 0,-1 1 1 0 0,0-1-1 0 0,0 0 0 0 0,0 1 0 0 0,0-1 0 0 0,0 0 0 0 0,0 0 1 0 0,0 0-1 0 0,-1 0 0 0 0,1 0 0 0 0,-1 0 0 0 0,0 0 0 0 0,1 0 1 0 0,-2 0-30 0 0,-61 49 554 0 0,48-41-520 0 0,-1-1-1 0 0,0-1 0 0 0,0 0 0 0 0,-1-1 1 0 0,0-1-1 0 0,0-1 0 0 0,-1 0 0 0 0,0-1 0 0 0,1-1 1 0 0,-1-1-1 0 0,0-1 0 0 0,-7-1-33 0 0,25 0-10 0 0,0 1-26 0 0,0-1 0 0 0,0 1-1 0 0,0-1 1 0 0,1 0-1 0 0,-1 0 1 0 0,0 0 0 0 0,0 1-1 0 0,0-1 1 0 0,0 0-1 0 0,0 0 1 0 0,0 0 0 0 0,0 0-1 0 0,0 0 1 0 0,0-1-1 0 0,0 1 1 0 0,0 0 0 0 0,0 0-1 0 0,0-1 1 0 0,0 1-1 0 0,0 0 1 0 0,0-1 0 0 0,0 1-1 0 0,1-1 1 0 0,-1 1-1 0 0,0-1 1 0 0,0 0 0 0 0,1 1-1 0 0,-1-1 1 0 0,0 0-1 0 0,1 1 1 0 0,-1-1 0 0 0,0 0-1 0 0,1 0 1 0 0,-1 0-1 0 0,1 0 1 0 0,-1 1 0 0 0,1-1-1 0 0,0 0 1 0 0,-1 0-1 0 0,1 0 1 0 0,0 0 0 0 0,0 0-1 0 0,0 0 1 0 0,0 0-1 0 0,-1 0 1 0 0,1 0 0 0 0,0 0-1 0 0,1 0 1 0 0,-1 0-1 0 0,0 0 1 0 0,0 0 0 0 0,0 0-1 0 0,1 0 37 0 0,47-41-6943 0 0,-36 34 337 0 0,-3 1-5468 0 0</inkml:trace>
  <inkml:trace contextRef="#ctx0" brushRef="#br0" timeOffset="1196.299">2114 405 14315 0 0,'0'0'2462'0'0,"0"0"-1489"0"0,0 0-452 0 0,0 0 259 0 0,0 0 325 0 0,0 0 133 0 0,0 0-8 0 0,0 0-226 0 0,0 0-281 0 0,0 0-226 0 0,0 0-138 0 0,0 0-102 0 0,0 0-101 0 0,-1 32-40 0 0,-2 100-58 0 0,-6-46 992 0 0,5-68-3900 0 0,3 6-7856 0 0,1-23-1326 0 0</inkml:trace>
  <inkml:trace contextRef="#ctx0" brushRef="#br0" timeOffset="1352.467">2021 47 18524 0 0,'0'0'1360'0'0,"0"0"-712"0"0,0 0-280 0 0,0 0-55 0 0,0 0-89 0 0,0 0-120 0 0,0 0-184 0 0,0 0-184 0 0,0 0-305 0 0,0 0-599 0 0,0 0-2537 0 0,0 0-8697 0 0</inkml:trace>
  <inkml:trace contextRef="#ctx0" brushRef="#br0" timeOffset="1698.155">2641 0 14643 0 0,'0'0'5536'0'0,"0"0"-3602"0"0,0 0-1166 0 0,0 0 16 0 0,0 0 70 0 0,0 0-2 0 0,0 0-121 0 0,0 0-250 0 0,0 0-204 0 0,0 0-27 0 0,0 0 69 0 0,0 0 49 0 0,0 0 18 0 0,1 19-72 0 0,-2 136 83 0 0,-41 206 5 0 0,28-133-478 0 0,14-227 49 0 0,1-1 0 0 0,-1 1 1 0 0,0-1-1 0 0,0 1 0 0 0,0-1 1 0 0,0 1-1 0 0,0-1 1 0 0,0 0-1 0 0,0 1 0 0 0,0-1 1 0 0,0 1-1 0 0,0-1 0 0 0,0 1 1 0 0,0-1-1 0 0,0 1 1 0 0,0-1-1 0 0,0 1 0 0 0,0-1 1 0 0,-1 1-1 0 0,1-1 0 0 0,0 1 1 0 0,0-1-1 0 0,-1 0 1 0 0,1 1-1 0 0,0-1 0 0 0,0 0 1 0 0,-1 1-1 0 0,1-1 0 0 0,0 0 1 0 0,-1 1-1 0 0,1-1 0 0 0,-1 0 1 0 0,1 1-1 0 0,0-1 1 0 0,-1 0-1 0 0,1 0 0 0 0,-1 0 1 0 0,1 1-1 0 0,-1-1 0 0 0,1 0 1 0 0,-1 0-1 0 0,1 0 1 0 0,-1 0-1 0 0,1 0 0 0 0,-1 0 1 0 0,1 0-1 0 0,0 0 0 0 0,-1 0 1 0 0,1 0-1 0 0,-1 0 1 0 0,1 0-1 0 0,-1 0 0 0 0,1 0 1 0 0,-1-1-1 0 0,1 1 0 0 0,-1 0 1 0 0,1 0 26 0 0,-23-26-3402 0 0,3-9-52 0 0,8 12-3593 0 0,5 11-3159 0 0</inkml:trace>
  <inkml:trace contextRef="#ctx0" brushRef="#br0" timeOffset="1899.207">2368 420 13635 0 0,'0'0'2106'0'0,"0"0"-727"0"0,0 0-404 0 0,0 0-5 0 0,0 0 212 0 0,0 0 136 0 0,0 0-57 0 0,0 0-145 0 0,0 0-265 0 0,0 0-184 0 0,0 0-103 0 0,33 4-44 0 0,104 12-41 0 0,-25-4 351 0 0,166 33-861 0 0,-251-41-2339 0 0,-15-4-7357 0 0,-6 0-2957 0 0</inkml:trace>
  <inkml:trace contextRef="#ctx0" brushRef="#br0" timeOffset="3068.513">4165 528 9490 0 0,'0'0'3394'0'0,"0"0"-1148"0"0,0 0-296 0 0,0 0-66 0 0,0 0-253 0 0,0 0-343 0 0,0 0-361 0 0,0 0-248 0 0,0 0-91 0 0,0 0-16 0 0,0 0-22 0 0,0 0-44 0 0,0 0-61 0 0,10-7-59 0 0,60-59 533 0 0,35-53 149 0 0,-52 76-1136 0 0,-52 43-8 0 0,-1 0-20 0 0,0 0-13 0 0,0 0-12 0 0,8 27-310 0 0,75 82 440 0 0,11-53 270 0 0,-88-53-171 0 0,1 0 1 0 0,-1-1 0 0 0,1 1-1 0 0,-1-1 1 0 0,1-1-1 0 0,0 0 1 0 0,0 0-1 0 0,0 0 1 0 0,0-1-1 0 0,0 1 1 0 0,0-2-1 0 0,0 1 1 0 0,0-1-1 0 0,0 0 1 0 0,0-1-1 0 0,-1 1 1 0 0,1-1-1 0 0,0-1 1 0 0,-1 1-1 0 0,1-1 1 0 0,-1 0-1 0 0,0-1 1 0 0,0 0 0 0 0,3-2-109 0 0,5-7 63 0 0,-1-1 1 0 0,-1-1 0 0 0,0 0 0 0 0,-1 0 0 0 0,-1-1 0 0 0,0 0 0 0 0,-1-1 0 0 0,-1 0 0 0 0,0 0 0 0 0,-2-1 0 0 0,0 0-1 0 0,-1 0 1 0 0,0-4-64 0 0,-5 22-41 0 0,1-33-981 0 0,-7 13-6707 0 0,2 15-5038 0 0</inkml:trace>
  <inkml:trace contextRef="#ctx0" brushRef="#br0" timeOffset="2133.396">3233 463 20380 0 0,'0'0'730'0'0,"0"0"-334"0"0,0 0 13 0 0,0 0 226 0 0,0 0 143 0 0,0 0-34 0 0,0 0-197 0 0,0 0-237 0 0,0 0-166 0 0,0 0-80 0 0,0 0-34 0 0,0 0-33 0 0,2 26-26 0 0,8 81-73 0 0,0-69-479 0 0,-5-36-1364 0 0,1-6-3282 0 0,-5 4 3425 0 0,1-4-9635 0 0</inkml:trace>
  <inkml:trace contextRef="#ctx0" brushRef="#br0" timeOffset="2386.526">3308 259 11202 0 0,'0'0'2433'0'0,"0"0"-769"0"0,0 0-31 0 0,0 0-25 0 0,0 0-144 0 0,0 0-119 0 0,0 0-337 0 0,0 0-296 0 0,0 0-312 0 0,0 0-288 0 0,0 0-192 0 0,0 0-304 0 0,0 0-224 0 0,0 0-8 0 0,-27-174-184 0 0,27 190-521 0 0,0-9-2248 0 0,0 1-8937 0 0</inkml:trace>
  <inkml:trace contextRef="#ctx0" brushRef="#br0" timeOffset="2570.312">3585 309 15763 0 0,'0'0'2668'0'0,"0"0"-1343"0"0,0 0-461 0 0,0 0 58 0 0,0 0 11 0 0,0 0-103 0 0,0 0-201 0 0,0 0-207 0 0,0 0-118 0 0,0 0-59 0 0,0 0-42 0 0,0 0-82 0 0,0 0-53 0 0,-6 27-30 0 0,-20 85-30 0 0,19-12-102 0 0,9-94 108 0 0,0 0 1 0 0,0 1-1 0 0,1-1 0 0 0,0 0 0 0 0,0 0 0 0 0,1 0 0 0 0,-1 0 0 0 0,1-1 0 0 0,0 0 0 0 0,1 0 0 0 0,-1 0 0 0 0,1 0 0 0 0,0 0 0 0 0,1-1 0 0 0,-1 0 0 0 0,1 0 1 0 0,-1-1-1 0 0,1 1 0 0 0,0-1 0 0 0,1-1 0 0 0,-1 1 0 0 0,0-1 0 0 0,1 0 0 0 0,-1 0 0 0 0,1-1 0 0 0,0 0 0 0 0,-1 0 0 0 0,1-1 0 0 0,0 1 0 0 0,0-1 0 0 0,-1-1 1 0 0,1 0-1 0 0,0 0 0 0 0,-1 0 0 0 0,1 0 0 0 0,-1-1 0 0 0,1 0 0 0 0,-1-1 0 0 0,0 1 0 0 0,0-1 0 0 0,0-1 0 0 0,1 0-14 0 0,3-2 107 0 0,-1 0-1 0 0,-1-1 1 0 0,1-1 0 0 0,-1 1-1 0 0,-1-1 1 0 0,1-1-1 0 0,-1 1 1 0 0,-1-1-1 0 0,1-1 1 0 0,-2 1 0 0 0,1-1-1 0 0,-1 0 1 0 0,-1 0-1 0 0,0 0 1 0 0,0-1 0 0 0,-1 0-1 0 0,0 0 1 0 0,-1 1-1 0 0,-1-1 1 0 0,1 0 0 0 0,-2-1-1 0 0,1 1 1 0 0,-2 0-1 0 0,1 0 1 0 0,-1 0-1 0 0,-1-1-106 0 0,0 8-25 0 0,1-1 0 0 0,-1 1 0 0 0,0 1 0 0 0,0-1-1 0 0,0 0 1 0 0,0 0 0 0 0,-1 1 0 0 0,0 0 0 0 0,1-1-1 0 0,-1 1 1 0 0,0 0 0 0 0,-1 0 0 0 0,1 0 0 0 0,0 1-1 0 0,-1-1 1 0 0,0 1 0 0 0,1 0 0 0 0,-1 0 0 0 0,0 0-1 0 0,0 1 1 0 0,0-1 0 0 0,0 1 0 0 0,0 0-1 0 0,-1 0 1 0 0,1 0 0 0 0,0 1 0 0 0,-1-1 0 0 0,1 1-1 0 0,0 0 1 0 0,0 0 0 0 0,-1 1 0 0 0,1-1 0 0 0,0 1-1 0 0,-1 0 26 0 0,-56 20-7459 0 0,49-14-4626 0 0</inkml:trace>
  <inkml:trace contextRef="#ctx0" brushRef="#br0" timeOffset="83795.752">331 1623 4033 0 0,'0'0'3099'0'0,"0"0"-704"0"0,0 0-217 0 0,0 0-36 0 0,0 0-124 0 0,0 0-265 0 0,0 0-387 0 0,0 0-312 0 0,0 0-206 0 0,0 0-163 0 0,0 0-70 0 0,0 0-41 0 0,-3-2-94 0 0,-64-4 2012 0 0,51 11-2405 0 0,0 1 0 0 0,1 0 0 0 0,-1 1-1 0 0,1 1 1 0 0,1 0 0 0 0,0 1 0 0 0,0 1 0 0 0,1 0 0 0 0,0 1-1 0 0,1 0 1 0 0,0 1 0 0 0,0 0 0 0 0,2 1 0 0 0,-1 0-1 0 0,2 1 1 0 0,0 0 0 0 0,0 1 0 0 0,1-1 0 0 0,1 2 0 0 0,-2 8-87 0 0,7-18 0 0 0,0 1 1 0 0,1-1-1 0 0,0 1 0 0 0,1 0 1 0 0,0-1-1 0 0,0 1 1 0 0,0-1-1 0 0,1 1 1 0 0,-1 0-1 0 0,2-1 1 0 0,-1 1-1 0 0,1-1 1 0 0,0 0-1 0 0,0 0 1 0 0,1 1-1 0 0,-1-1 1 0 0,1-1-1 0 0,1 1 1 0 0,-1 0-1 0 0,1-1 1 0 0,0 0-1 0 0,1 1 0 0 0,9 4 22 0 0,-1-1 0 0 0,1-1-1 0 0,0-1 1 0 0,1 0 0 0 0,0 0-1 0 0,0-1 1 0 0,1-1 0 0 0,-1-1-1 0 0,1 0 1 0 0,0-1 0 0 0,0-1 0 0 0,0-1-1 0 0,1 0 1 0 0,-1-1 0 0 0,0 0-1 0 0,0-1 1 0 0,5-2-22 0 0,17 3-3 0 0,21-17-337 0 0,-36 4-2771 0 0,-9 4-1808 0 0,-9 5-4786 0 0</inkml:trace>
  <inkml:trace contextRef="#ctx0" brushRef="#br0" timeOffset="84194.612">990 1287 17132 0 0,'0'0'1957'0'0,"0"0"-735"0"0,0 0-240 0 0,0 0 91 0 0,0 0 87 0 0,0 0-51 0 0,0 0-239 0 0,0 0-311 0 0,0 0-192 0 0,0 0-84 0 0,0 0 14 0 0,0 0 53 0 0,0 0-5 0 0,0 14-2 0 0,-17 104 359 0 0,-67 494 93 0 0,60-493-753 0 0,18-100-341 0 0,5-32-1230 0 0,6-36-1527 0 0,-1 18 273 0 0,-4 10-3987 0 0,0 12-4812 0 0</inkml:trace>
  <inkml:trace contextRef="#ctx0" brushRef="#br0" timeOffset="84439.02">634 1711 14019 0 0,'0'0'1770'0'0,"0"0"-550"0"0,0 0-288 0 0,0 0 35 0 0,0 0 191 0 0,0 0 117 0 0,0 0-22 0 0,0 0-95 0 0,0 0-225 0 0,0 0-185 0 0,0 0-97 0 0,0 0-87 0 0,36 1-50 0 0,113 1-73 0 0,9-5 478 0 0,-98-4-409 0 0,-9 0-1789 0 0,-18 6-6428 0 0,-31 1-4697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4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279 493 4049 0 0,'0'0'2232'0'0,"0"0"-525"0"0,0 0-298 0 0,0 0-4 0 0,0 0 136 0 0,0 0 22 0 0,0 0-139 0 0,0 0-252 0 0,0 0-324 0 0,0 0-231 0 0,0 0-132 0 0,-21 4-52 0 0,-68 14-11 0 0,83-16-357 0 0,0-1 0 0 0,1 1 0 0 0,0 0 0 0 0,-1 0 1 0 0,1 1-1 0 0,0-1 0 0 0,0 1 0 0 0,0 0 0 0 0,1 1 0 0 0,-1-1 0 0 0,1 1 1 0 0,-1 0-1 0 0,1 0 0 0 0,1 0 0 0 0,-1 1 0 0 0,0-1 0 0 0,0 3-65 0 0,-3 2 72 0 0,-3 6 4 0 0,0 2-1 0 0,1-1 1 0 0,1 1 0 0 0,1 0 0 0 0,0 1 0 0 0,1 0-1 0 0,1 0 1 0 0,0 0 0 0 0,2 1 0 0 0,0-1 0 0 0,1 1 0 0 0,1 0-1 0 0,0 0 1 0 0,3 13-76 0 0,-2-26 38 0 0,1 0 0 0 0,0-1 0 0 0,0 1-1 0 0,0 0 1 0 0,0-1 0 0 0,1 1 0 0 0,0-1 0 0 0,0 0-1 0 0,1 0 1 0 0,0 1 0 0 0,0-2 0 0 0,0 1 0 0 0,0 0-1 0 0,1-1 1 0 0,-1 1 0 0 0,1-1 0 0 0,0 0 0 0 0,1 0-1 0 0,-1 0 1 0 0,1-1 0 0 0,-1 0 0 0 0,1 0 0 0 0,0 0-1 0 0,0 0 1 0 0,1-1 0 0 0,-1 0 0 0 0,0 0 0 0 0,1 0-1 0 0,-1-1 1 0 0,1 0 0 0 0,0 0 0 0 0,-1 0 0 0 0,1 0-1 0 0,0-1 1 0 0,5-1-38 0 0,6 0 191 0 0,1-2-1 0 0,-1 0 1 0 0,0-1 0 0 0,0 0-1 0 0,-1-2 1 0 0,1 0 0 0 0,-1-1-1 0 0,-1 0 1 0 0,1-1-1 0 0,-1-1 1 0 0,0-1 0 0 0,-1 0-1 0 0,0 0 1 0 0,-1-2 0 0 0,7-7-192 0 0,-8 7 67 0 0,-1 0 0 0 0,0 0 0 0 0,-1-1 0 0 0,0 0 0 0 0,-1-1 0 0 0,-1-1 0 0 0,0 1 0 0 0,0-1 0 0 0,-2 0 0 0 0,0-1-1 0 0,-1 1 1 0 0,0-1 0 0 0,-2 0 0 0 0,0-1 0 0 0,0 1 0 0 0,-1 0 0 0 0,-1-1 0 0 0,-1 1 0 0 0,-2-16-66 0 0,0 20-41 0 0,-2 0 0 0 0,1 1 1 0 0,-1-1-1 0 0,-1 1 0 0 0,0 0 1 0 0,-1 0-1 0 0,0 0 0 0 0,0 1 0 0 0,-1 0 1 0 0,-1 0-1 0 0,0 1 0 0 0,0 0 1 0 0,0 0-1 0 0,-1 1 0 0 0,-1 0 0 0 0,1 1 1 0 0,-1 0-1 0 0,-1 0 0 0 0,1 1 1 0 0,-1 0-1 0 0,-3 0 41 0 0,-64-14-1953 0 0,28 23-5663 0 0,37 1-3853 0 0</inkml:trace>
  <inkml:trace contextRef="#ctx0" brushRef="#br0" timeOffset="704.904">668 0 12715 0 0,'0'0'2068'0'0,"0"0"-455"0"0,0 0-313 0 0,0 0-1 0 0,0 0 30 0 0,0 0-58 0 0,0 0-186 0 0,0 0-253 0 0,0 0-218 0 0,0 0-140 0 0,0 0-83 0 0,0 0-46 0 0,0 0-34 0 0,2 12 270 0 0,-17 119 1090 0 0,9 7-1409 0 0,-6 0 0 0 0,-6-1 0 0 0,-7 7-262 0 0,-10 26 68 0 0,35-170-68 0 0,0 0 1 0 0,1 0-1 0 0,-1 0 1 0 0,0 0 0 0 0,0 0-1 0 0,0 0 1 0 0,1 0-1 0 0,-1 0 1 0 0,0 0-1 0 0,0 0 1 0 0,1 0-1 0 0,-1 0 1 0 0,0 0-1 0 0,0 0 1 0 0,0 0-1 0 0,1 0 1 0 0,-1 1 0 0 0,0-1-1 0 0,0 0 1 0 0,0 0-1 0 0,1 0 1 0 0,-1 0-1 0 0,0 0 1 0 0,0 0-1 0 0,0 1 1 0 0,0-1-1 0 0,1 0 1 0 0,-1 0 0 0 0,0 0-1 0 0,0 0 1 0 0,0 1-1 0 0,0-1 1 0 0,0 0-1 0 0,0 0 1 0 0,0 0-1 0 0,0 1 1 0 0,1-1-1 0 0,-1 0 1 0 0,0 0 0 0 0,0 0-1 0 0,0 1 1 0 0,0-1-1 0 0,0 0 1 0 0,0 0-1 0 0,0 1 1 0 0,0-1-1 0 0,0 0 1 0 0,0 0-1 0 0,24-25 51 0 0,-10 10-22 0 0,23-21-17 0 0,2 2 0 0 0,0 2 0 0 0,3 2-1 0 0,0 2 1 0 0,2 1 0 0 0,1 2-1 0 0,0 3 1 0 0,8-1-12 0 0,53 11 7 0 0,-104 12-8 0 0,0 0 0 0 0,0 1 1 0 0,0-1-1 0 0,0 1 1 0 0,0 0-1 0 0,0 0 1 0 0,0 0-1 0 0,0 0 1 0 0,0 0-1 0 0,0 0 1 0 0,0 1-1 0 0,-1-1 0 0 0,1 0 1 0 0,0 1-1 0 0,-1-1 1 0 0,0 1-1 0 0,1 0 1 0 0,-1 0-1 0 0,0-1 1 0 0,0 1-1 0 0,0 0 1 0 0,0 0-1 0 0,0 0 1 0 0,0 0-1 0 0,0 0 0 0 0,-1 0 1 0 0,1 0-1 0 0,-1 1 1 0 0,1-1-1 0 0,-1 2 1 0 0,5 68 41 0 0,-9-58-19 0 0,1 0 0 0 0,-2-1 1 0 0,0 1-1 0 0,0-1 0 0 0,-2 0 1 0 0,1-1-1 0 0,-2 1 0 0 0,1-1 1 0 0,-2-1-1 0 0,1 1 1 0 0,-2-2-1 0 0,1 1 0 0 0,-3 0-22 0 0,-5 6 15 0 0,-1-1 0 0 0,0 0 0 0 0,-1-2 0 0 0,0 0-1 0 0,-1-1 1 0 0,-1-1 0 0 0,0-1 0 0 0,0-1 0 0 0,-1-1 0 0 0,-1 0-1 0 0,1-2 1 0 0,-1-1 0 0 0,-1-1 0 0 0,1-1 0 0 0,-1 0-1 0 0,0-2 1 0 0,-6-1-15 0 0,23-1-21 0 0,0 0-1 0 0,1 0 0 0 0,-1 0 1 0 0,0-1-1 0 0,0 0 0 0 0,0-1 1 0 0,1 0-1 0 0,-1 0 0 0 0,1 0 0 0 0,-1-1 1 0 0,1 1-1 0 0,0-2 0 0 0,0 1 1 0 0,0-1-1 0 0,0 0 0 0 0,1 0 1 0 0,0 0-1 0 0,-1-1 0 0 0,2 0 1 0 0,-1 0-1 0 0,0 0 0 0 0,1 0 1 0 0,-2-5 21 0 0,-21-56-1502 0 0,25 17-2671 0 0,4 31-2374 0 0,1 8-5890 0 0</inkml:trace>
  <inkml:trace contextRef="#ctx0" brushRef="#br0" timeOffset="1607.535">1196 644 0 0 0,'0'0'1260'0'0,"0"0"297"0"0,0 0 206 0 0,0 0 194 0 0,0 0 0 0 0,0 0-197 0 0,0 0-154 0 0,0 0-164 0 0,0 0-126 0 0,0 0-65 0 0,0 0-47 0 0,0 0-60 0 0,10 7-65 0 0,33 21-76 0 0,-40-27-858 0 0,0 1 0 0 0,0-1 0 0 0,1 0 0 0 0,-1 0 0 0 0,0 0 0 0 0,1-1 0 0 0,-1 1 0 0 0,1-1 0 0 0,-1 0 0 0 0,1 0 0 0 0,-1 0 0 0 0,1-1 0 0 0,-1 1 1 0 0,1-1-1 0 0,-1 0 0 0 0,0 1 0 0 0,1-2 0 0 0,-1 1 0 0 0,0 0 0 0 0,0-1 0 0 0,1 1 0 0 0,-1-1 0 0 0,1-1-145 0 0,7-2 409 0 0,87-72 2303 0 0,-83 62-2416 0 0,-14 14-283 0 0,1-1-1 0 0,-1 1 1 0 0,1 0-1 0 0,-1 0 1 0 0,1 0-1 0 0,0 0 0 0 0,0 0 1 0 0,-1 0-1 0 0,1 0 1 0 0,0 1-1 0 0,0-1 0 0 0,0 1 1 0 0,0-1-1 0 0,0 1 1 0 0,0 0-1 0 0,0 0 0 0 0,0 0 1 0 0,0 0-1 0 0,0 0 1 0 0,0 0-1 0 0,0 0 1 0 0,0 1-1 0 0,0-1 0 0 0,-1 1 1 0 0,1-1-1 0 0,0 1 1 0 0,0 0-1 0 0,0 0 0 0 0,0 0 1 0 0,-1 0-1 0 0,1 0 1 0 0,-1 0-1 0 0,1 0 1 0 0,0 0-1 0 0,-1 1 0 0 0,0-1 1 0 0,1 1-1 0 0,-1-1 1 0 0,1 1-13 0 0,10 11 43 0 0,0 0 0 0 0,-1 1 1 0 0,0 0-1 0 0,-1 0 0 0 0,-1 1 1 0 0,0 1-1 0 0,-1-1 0 0 0,-1 2 1 0 0,0 0-44 0 0,-1-5 18 0 0,8 25 28 0 0,-2 0 0 0 0,-1 1-1 0 0,-2 0 1 0 0,-2 0 0 0 0,-1 1 0 0 0,-2 0 0 0 0,-2 0 0 0 0,-1 0 0 0 0,-4 21-46 0 0,1-37 24 0 0,-2-1-1 0 0,0 1 1 0 0,-2-1 0 0 0,0 0-1 0 0,-1-1 1 0 0,-1 0 0 0 0,-2 0-1 0 0,0 0 1 0 0,-1-1-1 0 0,0-1 1 0 0,-15 18-24 0 0,19-26 7 0 0,-1-1-1 0 0,0 0 1 0 0,0 0 0 0 0,-1 0-1 0 0,0-1 1 0 0,0-1-1 0 0,-1 1 1 0 0,-1-2 0 0 0,1 1-1 0 0,-1-1 1 0 0,0-1-1 0 0,-1 0 1 0 0,0-1 0 0 0,0 0-1 0 0,0 0 1 0 0,0-2-1 0 0,-1 1 1 0 0,1-2 0 0 0,-1 0-1 0 0,-8 1-6 0 0,17-3 0 0 0,0 0 1 0 0,0-1-1 0 0,0 1 0 0 0,0-1 1 0 0,0 0-1 0 0,0 0 0 0 0,0 0 0 0 0,0 0 1 0 0,1-1-1 0 0,-1 1 0 0 0,0-1 0 0 0,1 0 1 0 0,-1 0-1 0 0,1-1 0 0 0,0 1 1 0 0,0-1-1 0 0,0 1 0 0 0,0-1 0 0 0,0 0 1 0 0,0 0-1 0 0,1 0 0 0 0,0-1 1 0 0,-1 1-1 0 0,0-4 0 0 0,-2-4-6 0 0,1 0 0 0 0,1 0 0 0 0,0 0 1 0 0,0-1-1 0 0,1 1 0 0 0,1-1 0 0 0,0 1 0 0 0,0-1 1 0 0,1 0-1 0 0,1 1 0 0 0,0-1 0 0 0,1 1 0 0 0,0-1 1 0 0,0 1-1 0 0,1-1 0 0 0,1 1 0 0 0,0 0 0 0 0,0 1 1 0 0,1-1-1 0 0,6-8 6 0 0,5-8-7 0 0,2 1 0 0 0,1 1 0 0 0,1 0 0 0 0,1 2 0 0 0,0 0 0 0 0,2 2 0 0 0,1 0 0 0 0,1 1 0 0 0,0 2 0 0 0,2 0 7 0 0,-17 12-15 0 0,-1 1-1 0 0,1 0 0 0 0,0 0 0 0 0,0 1 0 0 0,1 0 0 0 0,-1 1 0 0 0,1 0 0 0 0,0 1 1 0 0,7-1 15 0 0,33 0-9260 0 0,-46 2 2948 0 0,-2-6-5217 0 0</inkml:trace>
  <inkml:trace contextRef="#ctx0" brushRef="#br0" timeOffset="1907.851">1402 100 13339 0 0,'0'0'2435'0'0,"0"0"-749"0"0,0 0-391 0 0,0 0-15 0 0,0 0 68 0 0,0 0 2 0 0,0 0-138 0 0,0 0-250 0 0,0 0-274 0 0,0 0-185 0 0,0 0-154 0 0,0 0-92 0 0,0 0-46 0 0,-13 13-48 0 0,-40 41-22 0 0,32-15-45 0 0,22-34-156 0 0,-1-4 0 0 0,0-1-53 0 0,13 4-866 0 0,-5-4 30 0 0,10 0-2392 0 0,-8-5-4025 0 0,-3-2-5217 0 0</inkml:trace>
  <inkml:trace contextRef="#ctx0" brushRef="#br0" timeOffset="2472.852">1963 621 392 0 0,'0'0'2618'0'0,"0"0"-37"0"0,0 0-78 0 0,0 0-152 0 0,0 0-177 0 0,0 0-198 0 0,0 0-244 0 0,0 0-291 0 0,0 0-260 0 0,0 0-186 0 0,0 0-123 0 0,35-2-75 0 0,107-7-59 0 0,-73-7 535 0 0,-65 14-1188 0 0,0 1 1 0 0,0 0 0 0 0,0-1-1 0 0,0 0 1 0 0,0 0 0 0 0,-1 0-1 0 0,1 0 1 0 0,-1-1 0 0 0,1 1-1 0 0,-1-1 1 0 0,0 0 0 0 0,0 0 0 0 0,0 0-1 0 0,0 0 1 0 0,-1-1 0 0 0,1 1-1 0 0,-1-1 1 0 0,0 1 0 0 0,0-1-1 0 0,0 0 1 0 0,0 0 0 0 0,-1 0-1 0 0,0 0 1 0 0,0 0 0 0 0,0 0-1 0 0,0 0 1 0 0,0-1 0 0 0,-1 1-1 0 0,0 0 1 0 0,0 0 0 0 0,0-1-1 0 0,0 1 1 0 0,-1 0 0 0 0,0 0-1 0 0,0 0 1 0 0,0 0 0 0 0,0-1-1 0 0,-1 1 1 0 0,1 1 0 0 0,-1-1-1 0 0,0 0 1 0 0,0 0 0 0 0,0 1 0 0 0,-1-1-1 0 0,-1-1-85 0 0,-5 0-2 0 0,0 0 0 0 0,-1 1 0 0 0,1 0 0 0 0,-1 1-1 0 0,0 0 1 0 0,0 0 0 0 0,0 1 0 0 0,0 1 0 0 0,0 0 0 0 0,-1 0-1 0 0,1 1 1 0 0,0 0 0 0 0,0 1 0 0 0,-1 0 0 0 0,1 0 0 0 0,-3 2 2 0 0,-5 1-12 0 0,1 0 0 0 0,-1 2 1 0 0,1 0-1 0 0,0 1 0 0 0,1 1 1 0 0,0 0-1 0 0,0 1 0 0 0,-4 4 12 0 0,11-9 1 0 0,1 1 0 0 0,-1 0 0 0 0,1 1 0 0 0,0 0 0 0 0,1 0 0 0 0,-1 0 0 0 0,1 1-1 0 0,0 1 1 0 0,1-1 0 0 0,0 1 0 0 0,0 0 0 0 0,0 0 0 0 0,1 1 0 0 0,1-1 0 0 0,-1 1 0 0 0,1 0 0 0 0,1 0 0 0 0,0 1 0 0 0,0-1-1 0 0,1 1 1 0 0,0 0 0 0 0,1-1 0 0 0,0 1 0 0 0,0 0 0 0 0,1 0 0 0 0,0 0 0 0 0,1 0 0 0 0,0 0 0 0 0,1-1 0 0 0,0 1 0 0 0,0 0-1 0 0,1-1 1 0 0,0 0 0 0 0,1 1 0 0 0,3 4-1 0 0,2 0 45 0 0,0 0-1 0 0,2-1 1 0 0,0 0-1 0 0,0-1 1 0 0,1-1-1 0 0,0 0 1 0 0,1 0-1 0 0,1-1 1 0 0,-1-1-1 0 0,2 0 1 0 0,-1-1 0 0 0,1 0-1 0 0,0-2 1 0 0,1 1-1 0 0,-1-2 1 0 0,1 0-1 0 0,0-1 1 0 0,2 0-45 0 0,-7-3 43 0 0,1 2-9 0 0,-1-1 0 0 0,1-1 0 0 0,0 0 0 0 0,0 0 0 0 0,-1-1 0 0 0,1-1 0 0 0,0 0 0 0 0,0-1 0 0 0,-1 0 0 0 0,1 0 0 0 0,-1-1-1 0 0,6-3-33 0 0,56-41-802 0 0,-52 28-2986 0 0,-2-3-5270 0 0,-13 14-3665 0 0</inkml:trace>
  <inkml:trace contextRef="#ctx0" brushRef="#br0" timeOffset="5005.517">247 285 0 0 0,'0'0'588'0'0,"0"0"51"0"0,0 0 12 0 0,0 0-44 0 0,0 0-29 0 0,0 0-7 0 0,0 0 20 0 0,0 0 80 0 0,-4 2 85 0 0,3-1 18 0 0,-7 6-1320 0 0,1-5 8788 0 0,-10-6-6711 0 0,3 2 1315 0 0,-20 8 654 0 0,-16 59-2174 0 0,28-22-614 0 0,5 11-481 0 0,6-27-2093 0 0,11-27 316 0 0,0 0-1518 0 0,0 0-3599 0 0,0 0-4470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11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2710 0 0 0,'0'0'351'0'0,"0"0"805"0"0,0 0 92 0 0,0 0-166 0 0,0 0-155 0 0,0 0-64 0 0,0 0 85 0 0,0 0 156 0 0,8 3 6825 0 0,-6-3-7182 0 0,44-12 5126 0 0,24-27-4419 0 0,-65 36-1232 0 0,205-140 1918 0 0,140-85-1000 0 0,-124 48-599 0 0,10 30-169 0 0,-100 62-143 0 0,-21 7-85 0 0,63-63 103 0 0,-53 46-122 0 0,99-58 85 0 0,-84 49-136 0 0,57-39 188 0 0,34-17-65 0 0,-5 6-54 0 0,-121 69-58 0 0,-10 18 44 0 0,74-50 138 0 0,15-18-45 0 0,-68 49 62 0 0,-10 23-218 0 0,-2-3 58 0 0,32-34 11 0 0,-58 45-75 0 0,-68 46 415 0 0,-394 16-358 0 0,304-12-82 0 0,80 38-109 0 0,20 55 90 0 0,13 4-22 0 0,-17-42 5 0 0,-3 0 0 0 0,-1 1 0 0 0,-2 0 1 0 0,-3 1-1 0 0,1 40 1 0 0,-6-62 10 0 0,-7 130 56 0 0,-3-72-74 0 0,8-85-20 0 0,0 0 34 0 0,0 0-11 0 0,0 0-8 0 0,0 0 19 0 0,0 0-20 0 0,0 0 23 0 0,0 0 8 0 0,0 0-15 0 0,0 0 6 0 0,0 0-10 0 0,0 0 14 0 0,0 0 23 0 0,0 0-24 0 0,0 0-30 0 0,0 0-20 0 0,0 0 39 0 0,0 0 16 0 0,0 0-14 0 0,0 0 10 0 0,0 0 6 0 0,0 0 8 0 0,0 0-17 0 0,0 0-16 0 0,0 0 1 0 0,0-3 27 0 0,0 2-2 0 0,28-87 220 0 0,94-186-218 0 0,43-83 15 0 0,-157 310 23 0 0,-8 47-37 0 0,0 0 8 0 0,0 0-12 0 0,1 2-562 0 0,-10 0-4122 0 0,6-2-637 0 0,1 0-6590 0 0</inkml:trace>
  <inkml:trace contextRef="#ctx0" brushRef="#br0" timeOffset="959.844">2867 1565 13331 0 0,'0'0'2928'0'0,"0"0"-1170"0"0,0 0-612 0 0,0 0-107 0 0,0 0 46 0 0,0 0 7 0 0,0 0-114 0 0,0 0-251 0 0,0 0-238 0 0,0 0-151 0 0,0 0-82 0 0,0 0 9 0 0,0 0 89 0 0,0 7 70 0 0,-7 341 2328 0 0,-10-126-2202 0 0,12-311 759 0 0,20-46-1363 0 0,85-121 99 0 0,-81 220-34 0 0,1 1 0 0 0,2 0 0 0 0,2 2 0 0 0,0 0 0 0 0,10-7-11 0 0,-29 36 7 0 0,0-1 1 0 0,0 1 0 0 0,0 0 0 0 0,0 1 0 0 0,1-1 0 0 0,-1 1 0 0 0,1 0 0 0 0,0 1-1 0 0,0-1 1 0 0,0 1 0 0 0,0 0 0 0 0,0 1 0 0 0,1-1 0 0 0,-1 1 0 0 0,0 1 0 0 0,1-1-1 0 0,-1 1 1 0 0,1 0 0 0 0,-1 0 0 0 0,1 1 0 0 0,-1 0-8 0 0,46 49 79 0 0,-38-31-74 0 0,38 84 268 0 0,-38-18-531 0 0,-40-84-7644 0 0,19 2 550 0 0,1-3-5340 0 0</inkml:trace>
  <inkml:trace contextRef="#ctx0" brushRef="#br0" timeOffset="1765.445">2805 1322 9218 0 0,'0'0'2551'0'0,"0"0"-329"0"0,0 0-231 0 0,0 0-92 0 0,0 0-60 0 0,0 0-190 0 0,0 0-254 0 0,0 0-247 0 0,0 0-232 0 0,0 0-217 0 0,0 0-111 0 0,0 0-63 0 0,0 0-38 0 0,-5-3-44 0 0,-11-13 1151 0 0,65 0-526 0 0,151-18-212 0 0,-69 19-643 0 0,-13 7 110 0 0,-117 8-290 0 0,-1 0-41 0 0,0 0-5 0 0,0 0-2 0 0,0 0 30 0 0,0 0 10 0 0,0 0-49 0 0,-17-19 1154 0 0,-15-11-1130 0 0,1-1 0 0 0,2-1 0 0 0,2-2 0 0 0,0-1 0 0 0,-18-34 0 0 0,29 42-29 0 0,16 27-133 0 0,0 0-112 0 0,0 0-159 0 0,22 3-7109 0 0,-13 1-4366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47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0 0 0,'0'0'727'0'0,"0"0"564"0"0,0 0 92 0 0,0 0-148 0 0,0 0-226 0 0,0 0-130 0 0,0 0-41 0 0,0 0 3 0 0,4 3 1643 0 0,-2-2 947 0 0,-5 31 657 0 0,-7 15-2300 0 0,9-46-1756 0 0,3 7 987 0 0,9-19 12 0 0,0-1-445 0 0,8-5 378 0 0,-20 18-365 0 0,-7 8-460 0 0,-24 60 77 0 0,32-69-204 0 0,0 0 8 0 0,19-28 517 0 0,0 5-269 0 0,-18 23-134 0 0,-1 0-17 0 0,0 0-13 0 0,0 0-16 0 0,0 0-32 0 0,0 0 18 0 0,0 0 4 0 0,-1 24 121 0 0,2-24-200 0 0,3-7 1056 0 0,-38 55-1322 0 0,31-32-47 0 0,24-19 466 0 0,-17 0-125 0 0,1 0-1 0 0,-2-1 0 0 0,1 1 0 0 0,0-1 0 0 0,-1 1 1 0 0,1-1-1 0 0,-1 0 0 0 0,0 0 0 0 0,-1-1 0 0 0,1 1 0 0 0,-1-1 1 0 0,1 1-1 0 0,-1-1 0 0 0,-1 0 0 0 0,1 0 0 0 0,-1 1 0 0 0,0-1 1 0 0,0 0-1 0 0,0-1-26 0 0,-1 6 36 0 0,0 0 15 0 0,0 0 1 0 0,-34 7-184 0 0,-16 43 5 0 0,49-49 131 0 0,1-1-19 0 0,0 0-13 0 0,0 0 3 0 0,0 0 1 0 0,0 0-2 0 0,0 0-7 0 0,20 0-206 0 0,-16 0-3379 0 0,-1 0-3786 0 0,-1 0-4833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09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1212 616 256 0 0,'0'0'2163'0'0,"0"0"-284"0"0,0 0 179 0 0,0 0 187 0 0,0 0-36 0 0,0 0-183 0 0,0 0-279 0 0,0 0-317 0 0,0 0-198 0 0,0 0-117 0 0,0 0-144 0 0,0 0-95 0 0,0-5-13 0 0,0-16-42 0 0,-29 17 2131 0 0,23 8-2937 0 0,0 0 0 0 0,1 1 0 0 0,-1-1 0 0 0,1 1 0 0 0,0 1 0 0 0,1-1 0 0 0,-1 1 0 0 0,1-1 0 0 0,0 1 1 0 0,1 1-1 0 0,-1-1 0 0 0,1 0 0 0 0,1 1 0 0 0,-1-1 0 0 0,1 1 0 0 0,0 0 0 0 0,0 0 0 0 0,1 0 0 0 0,-1 6-15 0 0,0-4 0 0 0,-1 0 0 0 0,1 0 0 0 0,1 0 0 0 0,0 0-1 0 0,0 1 1 0 0,1-1 0 0 0,0 0 0 0 0,0 0-1 0 0,1 1 1 0 0,0-1 0 0 0,1 0 0 0 0,0 0 0 0 0,0 0-1 0 0,1 0 1 0 0,0-1 0 0 0,1 1 0 0 0,0-1 0 0 0,0 0-1 0 0,1 0 1 0 0,0 0 0 0 0,0 0 0 0 0,1-1-1 0 0,0 0 1 0 0,0 0 0 0 0,1-1 0 0 0,0 1 0 0 0,0-2-1 0 0,0 1 1 0 0,1-1 0 0 0,0 0 0 0 0,1 0 0 0 0,-1-1 90 0 0,0 0 1 0 0,0-1-1 0 0,0 0 0 0 0,0 0 1 0 0,1-1-1 0 0,-1 0 0 0 0,1-1 1 0 0,-1 0-1 0 0,1 0 1 0 0,0-1-1 0 0,-1 0 0 0 0,1 0 1 0 0,0-1-1 0 0,-1 0 1 0 0,1-1-1 0 0,-1 0 0 0 0,1 0 1 0 0,-1-1-1 0 0,0 0 1 0 0,0 0-1 0 0,0-1 0 0 0,-1 0 1 0 0,1 0-1 0 0,-1-1 1 0 0,0 0-1 0 0,0 0 0 0 0,0-1 1 0 0,3-4-91 0 0,-1 1 73 0 0,0-1 0 0 0,0 0 0 0 0,-1 0 0 0 0,0-1 1 0 0,-1 0-1 0 0,0 0 0 0 0,-1-1 0 0 0,-1 0 0 0 0,1 0 0 0 0,-2-1 0 0 0,0 1 0 0 0,0-1 1 0 0,-1 0-1 0 0,-1 0 0 0 0,0 0 0 0 0,-1 0 0 0 0,0 0 0 0 0,-1-1 0 0 0,-1 1 0 0 0,0 0 1 0 0,0 0-1 0 0,-1 0 0 0 0,-1 0 0 0 0,-4-12-73 0 0,4 18-5 0 0,0 0 1 0 0,0 0-1 0 0,-1 1 1 0 0,0-1-1 0 0,0 1 0 0 0,-1 0 1 0 0,1 1-1 0 0,-1-1 1 0 0,0 1-1 0 0,-1 0 0 0 0,1 0 1 0 0,-1 0-1 0 0,0 1 1 0 0,0 0-1 0 0,-1 0 1 0 0,1 0-1 0 0,-1 1 0 0 0,0 0 1 0 0,0 0-1 0 0,0 1 1 0 0,0 0-1 0 0,0 0 0 0 0,0 1 1 0 0,-1 0-1 0 0,0 0 5 0 0,-1 1-95 0 0,0 0 0 0 0,1 1 1 0 0,-1 0-1 0 0,1 0 0 0 0,-1 1 0 0 0,1 0 0 0 0,0 1 0 0 0,-1-1 0 0 0,1 2 0 0 0,1-1 1 0 0,-1 1-1 0 0,0 0 0 0 0,1 1 0 0 0,0 0 0 0 0,0 0 0 0 0,0 0 0 0 0,1 1 0 0 0,0 0 1 0 0,0 0-1 0 0,0 1 0 0 0,-4 6 95 0 0,-49 70-2528 0 0,32-23-6613 0 0,22-46-2619 0 0</inkml:trace>
  <inkml:trace contextRef="#ctx0" brushRef="#br0" timeOffset="630.873">1740 577 14851 0 0,'0'0'1862'0'0,"0"0"-725"0"0,0 0-311 0 0,0 0 69 0 0,0 0 84 0 0,0 0-10 0 0,0 0-162 0 0,0 0-243 0 0,0 0-166 0 0,0 0-84 0 0,0 0-31 0 0,0 0-36 0 0,0 0-20 0 0,2 3-18 0 0,1 5-50 0 0,-1 0 0 0 0,0 1 0 0 0,0-1 0 0 0,-1 0 1 0 0,0 1-1 0 0,-1-1 0 0 0,0 1 0 0 0,0-1 0 0 0,0 1 0 0 0,-1-1 0 0 0,-2 7-159 0 0,0 30 110 0 0,2-40-105 0 0,1 1 0 0 0,-1-1-1 0 0,1 1 1 0 0,0 0-1 0 0,1-1 1 0 0,-1 1 0 0 0,1-1-1 0 0,0 1 1 0 0,1-1-1 0 0,-1 1 1 0 0,1-1 0 0 0,0 0-1 0 0,0 0 1 0 0,1 0 0 0 0,0 0-1 0 0,-1 0 1 0 0,2 0-1 0 0,-1-1 1 0 0,0 1 0 0 0,1-1-1 0 0,0 0 1 0 0,0 0 0 0 0,0 0-1 0 0,1-1 1 0 0,-1 0-1 0 0,5 3-4 0 0,-1-4 102 0 0,1-1-1 0 0,-1 0 0 0 0,0-1 0 0 0,0 0 1 0 0,1 0-1 0 0,-1-1 0 0 0,0 0 0 0 0,0 0 0 0 0,0-1 1 0 0,0 0-1 0 0,3-1-101 0 0,4-5 109 0 0,0 0 0 0 0,-1-1-1 0 0,0-1 1 0 0,0 0 0 0 0,-1-1 0 0 0,0-1 0 0 0,0 0-1 0 0,-2 0 1 0 0,0-1 0 0 0,0 0 0 0 0,-1-1 0 0 0,4-8-109 0 0,-14 22-10 0 0,0 0 1 0 0,0 1 0 0 0,0-1 0 0 0,0 1-1 0 0,-1-1 1 0 0,1 0 0 0 0,0 1 0 0 0,0-1 0 0 0,0 1-1 0 0,0-1 1 0 0,0 0 0 0 0,1 1 0 0 0,-1-1 0 0 0,0 1-1 0 0,0-1 1 0 0,0 0 0 0 0,0 1 0 0 0,0-1 0 0 0,0 1-1 0 0,1-1 1 0 0,-1 0 0 0 0,0 1 0 0 0,0-1 0 0 0,1 0-1 0 0,-1 1 1 0 0,0-1 0 0 0,0 0 0 0 0,1 0 0 0 0,-1 1-1 0 0,0-1 1 0 0,1 0 0 0 0,-1 0 0 0 0,0 1 0 0 0,1-1-1 0 0,-1 0 1 0 0,1 0 0 0 0,-1 0 0 0 0,0 0 0 0 0,1 0-1 0 0,-1 1 1 0 0,1-1 0 0 0,-1 0 0 0 0,0 0 0 0 0,1 0-1 0 0,-1 0 1 0 0,1 0 0 0 0,-1 0 0 0 0,0 0-1 0 0,1-1 1 0 0,-1 1 0 0 0,1 0 0 0 0,-1 0 0 0 0,0 0-1 0 0,1 0 11 0 0,2 18 29 0 0,1-9-30 0 0,1-1 0 0 0,0 0 1 0 0,0 0-1 0 0,1 0 0 0 0,-1-1 1 0 0,2 0-1 0 0,-1 0 0 0 0,1 0 1 0 0,0-1-1 0 0,1 0 0 0 0,0 0 1 0 0,-1-1-1 0 0,2 0 0 0 0,-1-1 1 0 0,0 1-1 0 0,1-2 0 0 0,0 1 1 0 0,0-1-1 0 0,0-1 0 0 0,0 1 1 0 0,1-2-1 0 0,-1 1 0 0 0,1-1 1 0 0,-1 0-1 0 0,1-1 0 0 0,-1-1 1 0 0,0 1-1 0 0,5-2 0 0 0,-7-1 40 0 0,0 0 0 0 0,-1-1 0 0 0,0 1 0 0 0,0-1-1 0 0,0-1 1 0 0,0 1 0 0 0,-1-1 0 0 0,0 0 0 0 0,0-1 0 0 0,0 1 0 0 0,0-1-1 0 0,-1 0 1 0 0,0 0 0 0 0,0 0 0 0 0,-1 0 0 0 0,0-1 0 0 0,0 1 0 0 0,0-3-40 0 0,3-5 105 0 0,0 0 1 0 0,-2 0 0 0 0,1-1 0 0 0,-2 1 0 0 0,0-1 0 0 0,-1 0 0 0 0,-1 0 0 0 0,0 0 0 0 0,-1 0-1 0 0,0-1-105 0 0,-18-13-296 0 0,7 35-8557 0 0,9-3-3370 0 0</inkml:trace>
  <inkml:trace contextRef="#ctx0" brushRef="#br0" timeOffset="1227.94">2690 836 10930 0 0,'0'0'2334'0'0,"0"0"-601"0"0,0 0-205 0 0,0 0-24 0 0,0 0-96 0 0,0 0-223 0 0,0 0-301 0 0,0 0-240 0 0,0 0-102 0 0,0 0-22 0 0,0 0 0 0 0,0 0 24 0 0,0 0 12 0 0,2 5 36 0 0,-2 1-424 0 0,1 1 0 0 0,-1-1 0 0 0,0 1 1 0 0,0-1-1 0 0,-1 1 0 0 0,0-1 0 0 0,0 1 0 0 0,0-1 0 0 0,-1 0 0 0 0,0 1 1 0 0,0-1-1 0 0,-1 0 0 0 0,0 0 0 0 0,-3 4-168 0 0,-4 10 84 0 0,-2-1 0 0 0,-1 0-1 0 0,0-1 1 0 0,-1 0 0 0 0,-1-1 0 0 0,-1-1 0 0 0,0-1 0 0 0,-10 8-84 0 0,12-15-518 0 0,13-16-3777 0 0,6 1-629 0 0,-1 3-6971 0 0</inkml:trace>
  <inkml:trace contextRef="#ctx0" brushRef="#br0" timeOffset="-1382.96">363 211 0 0 0,'0'0'1278'0'0,"0"0"559"0"0,0 0 86 0 0,0 0-153 0 0,0 0-64 0 0,0 0 6 0 0,0 0-73 0 0,0 0-116 0 0,0 0-171 0 0,0 0-181 0 0,2-1-170 0 0,5-7-159 0 0,-5 6-109 0 0,-2 2-87 0 0,0 0-71 0 0,0 0-20 0 0,0 0-24 0 0,0 0-22 0 0,0 0-26 0 0,3 7 4318 0 0,-10 25-4552 0 0,-149 409 569 0 0,132-386-799 0 0,-1-1-1 0 0,-3-2 1 0 0,-3-1 0 0 0,-1-1-1 0 0,-6 2-18 0 0,7 9-65 0 0,30-47-277 0 0,1-17-2230 0 0,28-52-3705 0 0,-12 31-2336 0 0,-11 11-1265 0 0</inkml:trace>
  <inkml:trace contextRef="#ctx0" brushRef="#br0" timeOffset="-655.123">392 346 0 0 0,'0'0'1131'0'0,"0"0"515"0"0,0 0 338 0 0,0 0 11 0 0,0 0-203 0 0,0 0-176 0 0,0 0-224 0 0,0 0-108 0 0,0 0-34 0 0,0 0-58 0 0,0 0-105 0 0,0-9-151 0 0,1-4-594 0 0,-1-5 48 0 0,1 4 3927 0 0,-1 14-4106 0 0,0 0-39 0 0,0 0-31 0 0,5 21 429 0 0,83 227 1386 0 0,-14 14-1623 0 0,-7-103-298 0 0,-51-135-82 0 0,1-56 2200 0 0,54-210-1376 0 0,-67 216-736 0 0,17-110 115 0 0,-6 0 0 0 0,-4-63-156 0 0,-11 60-335 0 0,0 142-4864 0 0,-2 13-129 0 0,2-12-415 0 0,0 4-6236 0 0</inkml:trace>
  <inkml:trace contextRef="#ctx0" brushRef="#br0" timeOffset="3298.396">3071 624 0 0 0,'0'0'705'0'0,"0"0"492"0"0,0 0 167 0 0,0 0 119 0 0,0 0 57 0 0,0 0-90 0 0,0 0-218 0 0,0 0-269 0 0,0 0-249 0 0,0 0-172 0 0,0 0-118 0 0,14 11 4225 0 0,-8-11-3763 0 0,-3 1-603 0 0,0-1 1 0 0,0 0 0 0 0,0 0 0 0 0,0 0 0 0 0,0 0 0 0 0,0-1-1 0 0,0 1 1 0 0,0-1 0 0 0,0 0 0 0 0,0 0 0 0 0,0 0-1 0 0,-1 0 1 0 0,1 0 0 0 0,0 0 0 0 0,-1-1 0 0 0,1 1-1 0 0,0-1 1 0 0,-1 0 0 0 0,0 0 0 0 0,2-2-284 0 0,92-122 1622 0 0,-85 207-1120 0 0,11 243-110 0 0,-18 73-152 0 0,-5-385-212 0 0,1 0-1 0 0,-2 0 1 0 0,0 0-1 0 0,0 0 1 0 0,-1 0-1 0 0,0-1 1 0 0,-1 1-1 0 0,0-1 1 0 0,-1 0-1 0 0,-1 0 0 0 0,1-1 1 0 0,-5 5-28 0 0,10-15 47 0 0,0-1 1 0 0,0 1-1 0 0,0 0 1 0 0,0 0-1 0 0,0 0 1 0 0,0 0-1 0 0,0-1 0 0 0,0 1 1 0 0,0 0-1 0 0,-1 0 1 0 0,1 0-1 0 0,0 0 1 0 0,0 0-1 0 0,0-1 1 0 0,0 1-1 0 0,0 0 1 0 0,-1 0-1 0 0,1 0 0 0 0,0 0 1 0 0,0 0-1 0 0,0 0 1 0 0,0 0-1 0 0,-1 0 1 0 0,1 0-1 0 0,0 0 1 0 0,0 0-1 0 0,0 0 0 0 0,-1 0 1 0 0,1 0-1 0 0,0 0 1 0 0,0 0-1 0 0,0 0 1 0 0,-1 0-1 0 0,1 0 1 0 0,0 0-1 0 0,0 0 1 0 0,0 0-1 0 0,0 0 0 0 0,-1 0 1 0 0,1 0-1 0 0,0 0-47 0 0,0-9-70 0 0,0-43 157 0 0,-2 24-67 0 0,2 0 1 0 0,1 0-1 0 0,2 0 0 0 0,0 0 0 0 0,8-26-20 0 0,8-11 0 0 0,2 2-1 0 0,3 1 1 0 0,3 1 0 0 0,3 1-1 0 0,2 1 1 0 0,3 2 0 0 0,2 1 0 0 0,3 2-1 0 0,5-1 1 0 0,-33 38-5 0 0,2 0-1 0 0,-1 2 1 0 0,2-1-1 0 0,0 2 1 0 0,1 0-1 0 0,0 1 0 0 0,1 1 1 0 0,1 0-1 0 0,-1 1 1 0 0,2 1-1 0 0,0 1 1 0 0,11-4 5 0 0,-28 12-4 0 0,-1 1 0 0 0,1-1 1 0 0,0 1-1 0 0,-1 0 0 0 0,1 0 0 0 0,0-1 1 0 0,0 1-1 0 0,-1 0 0 0 0,1 0 1 0 0,0 1-1 0 0,-1-1 0 0 0,1 0 0 0 0,0 1 1 0 0,-1-1-1 0 0,1 1 0 0 0,0-1 1 0 0,-1 1-1 0 0,1 0 0 0 0,-1-1 0 0 0,1 1 1 0 0,-1 0-1 0 0,1 0 0 0 0,-1 0 1 0 0,0 1-1 0 0,0-1 0 0 0,1 0 1 0 0,-1 0-1 0 0,0 1 0 0 0,0-1 0 0 0,0 0 1 0 0,0 1-1 0 0,0-1 0 0 0,-1 1 1 0 0,1-1-1 0 0,0 1 0 0 0,-1 0 0 0 0,1-1 1 0 0,-1 2 3 0 0,7 73 93 0 0,-8-61-79 0 0,-2 8 12 0 0,-1 0 0 0 0,-1-1-1 0 0,-1 1 1 0 0,-1-1-1 0 0,-1 0 1 0 0,-1-1 0 0 0,0 0-1 0 0,-2 0 1 0 0,-1-1 0 0 0,0-1-1 0 0,-1 0 1 0 0,-2 0-1 0 0,1-2 1 0 0,-6 5-26 0 0,10-11 11 0 0,0 0 1 0 0,0 0-1 0 0,-1-1 1 0 0,-1-1-1 0 0,0 0 0 0 0,0 0 1 0 0,0-2-1 0 0,-1 1 1 0 0,0-1-1 0 0,-1-1 0 0 0,0-1 1 0 0,0 0-1 0 0,-12 3-11 0 0,2-2-51 0 0,-1-1 0 0 0,0-1 0 0 0,0-2 0 0 0,0 0 1 0 0,0-2-1 0 0,-13-1 51 0 0,1-25-1380 0 0,37 25 1152 0 0,-1-1 1 0 0,0 1 0 0 0,1 0 0 0 0,-1-1-1 0 0,1 1 1 0 0,0-1 0 0 0,0 1 0 0 0,-1-1-1 0 0,1 1 1 0 0,0-1 0 0 0,0 1 0 0 0,0-1-1 0 0,1 1 1 0 0,-1-1 0 0 0,0 1 0 0 0,0 0-1 0 0,1-1 1 0 0,-1 1 0 0 0,1-1 0 0 0,-1 1-1 0 0,1 0 1 0 0,0-1 0 0 0,-1 1-1 0 0,1 0 1 0 0,0 0 0 0 0,0-1 0 0 0,0 1-1 0 0,0 0 1 0 0,0 0 0 0 0,1 0 227 0 0,8-7-6009 0 0,0 0-5521 0 0</inkml:trace>
  <inkml:trace contextRef="#ctx0" brushRef="#br0" timeOffset="8001.88">4168 516 0 0 0,'0'0'874'0'0,"0"0"299"0"0,0 0 99 0 0,0 0 1 0 0,0 0 0 0 0,0 0 38 0 0,0 0 20 0 0,11-12-52 0 0,33-37-20 0 0,-33 39 8056 0 0,-11 16-6462 0 0,-12 20-4055 0 0,10-22 2000 0 0,-9 28-645 0 0,2 1 0 0 0,1-1 0 0 0,2 1 0 0 0,1 1 0 0 0,2-1 0 0 0,1 1 0 0 0,1 0 0 0 0,3 13-153 0 0,-2-40 28 0 0,1-1 10 0 0,0 1-1 0 0,0-1 1 0 0,0 0-1 0 0,0 0 1 0 0,1 0-1 0 0,0-1 1 0 0,1 1 0 0 0,-1 0-1 0 0,1-1 1 0 0,0 1-1 0 0,0-1 1 0 0,1 0-1 0 0,0 0 1 0 0,0 0 0 0 0,0-1-1 0 0,0 1 1 0 0,1-1-1 0 0,-1 0 1 0 0,1 0-1 0 0,0-1 1 0 0,1 1-1 0 0,-1-1 1 0 0,0 0 0 0 0,1-1-1 0 0,0 1 1 0 0,-1-1-1 0 0,1 0 1 0 0,0-1-1 0 0,0 1 1 0 0,0-1-1 0 0,0 0 1 0 0,1-1 0 0 0,-1 0-1 0 0,0 0 1 0 0,0 0-1 0 0,0 0 1 0 0,0-1-38 0 0,7-2 112 0 0,-1-1 1 0 0,1-1 0 0 0,-1 0-1 0 0,-1-1 1 0 0,1 0 0 0 0,-1 0-1 0 0,0-1 1 0 0,0-1 0 0 0,-1 0-1 0 0,0 0 1 0 0,0-1 0 0 0,-1 0-1 0 0,0-1 1 0 0,-1 0 0 0 0,0 0-1 0 0,-1-1 1 0 0,0 0 0 0 0,0 0-1 0 0,1-5-112 0 0,1 0 111 0 0,0 0 0 0 0,-1 0 0 0 0,0-1 0 0 0,-1 0 0 0 0,-1-1 0 0 0,-1 1 0 0 0,0-1 0 0 0,-2 0 0 0 0,0 0 0 0 0,-1-1 0 0 0,0 1 1 0 0,-2-19-112 0 0,-7 41-121 0 0,9 0-2467 0 0,5 2 874 0 0,0 1-2083 0 0,-3-5-3416 0 0,0-2-4694 0 0</inkml:trace>
  <inkml:trace contextRef="#ctx0" brushRef="#br0" timeOffset="8701.489">4848 485 2665 0 0,'0'0'2291'0'0,"0"0"-1142"0"0,0 0-497 0 0,0 0 90 0 0,0 0 246 0 0,0 0 303 0 0,0 0 241 0 0,0 0 21 0 0,0 0-84 0 0,0 0-190 0 0,0 0-270 0 0,0 0-129 0 0,0 0-63 0 0,4 13-74 0 0,11 44-64 0 0,-11 43 1399 0 0,-25 214-243 0 0,21-313-1811 0 0,7 0 2412 0 0,-1-32-522 0 0,6-14-1826 0 0,2 0 1 0 0,1 1-1 0 0,2 1 0 0 0,2 0 0 0 0,10-12-88 0 0,2-4 31 0 0,-19 34-27 0 0,1 2 0 0 0,0-1 1 0 0,2 2-1 0 0,1 0 0 0 0,0 0 0 0 0,2 1-4 0 0,-17 20-3 0 0,-1 1 0 0 0,1-1 0 0 0,-1 0 0 0 0,1 1 0 0 0,0-1-1 0 0,-1 1 1 0 0,1-1 0 0 0,0 1 0 0 0,-1-1 0 0 0,1 1 0 0 0,0 0-1 0 0,0-1 1 0 0,-1 1 0 0 0,1 0 0 0 0,0-1 0 0 0,0 1 0 0 0,0 0-1 0 0,0 0 1 0 0,-1 0 0 0 0,1 0 0 0 0,0 0 0 0 0,0 0 0 0 0,0 0-1 0 0,0 0 1 0 0,-1 0 0 0 0,1 0 0 0 0,0 0 0 0 0,0 0 0 0 0,0 1-1 0 0,0-1 1 0 0,-1 0 0 0 0,1 1 0 0 0,0-1 0 0 0,0 1 0 0 0,-1-1-1 0 0,1 0 1 0 0,0 1 0 0 0,-1 0 0 0 0,1-1 0 0 0,-1 1 0 0 0,2 0 3 0 0,11 7 33 0 0,41 73 6 0 0,-47-65 105 0 0,-6-12-3471 0 0,-1-1-3585 0 0,0-3-4121 0 0</inkml:trace>
  <inkml:trace contextRef="#ctx0" brushRef="#br0" timeOffset="9381.611">5374 705 5609 0 0,'0'0'1981'0'0,"0"0"-76"0"0,0 0 114 0 0,0 0-21 0 0,0 0-145 0 0,0 0-186 0 0,0 0-222 0 0,0 0-246 0 0,0 0-153 0 0,0 0-89 0 0,0 0-110 0 0,0 0-92 0 0,26 3-82 0 0,83 8-103 0 0,-52-22 315 0 0,46-60 725 0 0,-100 68-1570 0 0,1-1 1 0 0,-1 0-1 0 0,0 0 1 0 0,0 0-1 0 0,0 0 1 0 0,0 0 0 0 0,-1 0-1 0 0,0-1 1 0 0,0 1-1 0 0,0-1 1 0 0,0 0-1 0 0,-1 1 1 0 0,0-1-1 0 0,0 0 1 0 0,0 0-1 0 0,0 0 1 0 0,-1 0 0 0 0,0 0-1 0 0,0 0 1 0 0,0 0-1 0 0,-1 0 1 0 0,1 0-1 0 0,-2-4-40 0 0,0 6-4 0 0,-1-1 0 0 0,1 1 0 0 0,-1 0 0 0 0,0 0-1 0 0,1 0 1 0 0,-1 0 0 0 0,-1 0 0 0 0,1 1-1 0 0,0-1 1 0 0,-1 1 0 0 0,1 0 0 0 0,-1 0 0 0 0,0 0-1 0 0,1 0 1 0 0,-1 1 0 0 0,0 0 0 0 0,0 0 0 0 0,0 0-1 0 0,0 0 1 0 0,-3 0 4 0 0,-4 0-29 0 0,-1 0-1 0 0,1 0 1 0 0,0 1-1 0 0,-1 1 1 0 0,1 0-1 0 0,0 1 0 0 0,-1 0 1 0 0,1 1-1 0 0,0 0 1 0 0,1 0-1 0 0,-1 1 1 0 0,1 1-1 0 0,-2 0 30 0 0,6-2-6 0 0,-3 1 3 0 0,-1-1 0 0 0,1 1 0 0 0,0 1-1 0 0,0 0 1 0 0,0 0 0 0 0,1 1 0 0 0,0 0 0 0 0,0 0 0 0 0,0 1 0 0 0,1 0-1 0 0,0 0 1 0 0,0 1 0 0 0,1 0 0 0 0,0 0 0 0 0,0 1 0 0 0,1-1-1 0 0,0 1 1 0 0,1 0 0 0 0,0 1 0 0 0,0-1 0 0 0,1 1 0 0 0,0-1 0 0 0,-1 7 3 0 0,5-2 44 0 0,-1 0 1 0 0,2 0 0 0 0,-1 0 0 0 0,2 0 0 0 0,0-1 0 0 0,1 1 0 0 0,0-1 0 0 0,1 0 0 0 0,0 0 0 0 0,1 0 0 0 0,1-1 0 0 0,0 0 0 0 0,0 0 0 0 0,2-1 0 0 0,-1 0 0 0 0,1 0 0 0 0,1-1 0 0 0,0 0-1 0 0,0-1 1 0 0,4 3-45 0 0,13 11 234 0 0,54 30 462 0 0,70-29 491 0 0,-129-39-1147 0 0,-16 12 713 0 0,-3 3-2231 0 0,-4-2-7228 0 0,1 2-456 0 0</inkml:trace>
  <inkml:trace contextRef="#ctx0" brushRef="#br0" timeOffset="12087.891">6246 1105 0 0 0,'0'0'2071'0'0,"0"0"171"0"0,0 0 78 0 0,0 0-111 0 0,0 0-202 0 0,0 0-281 0 0,0 0-297 0 0,0 0-223 0 0,0 0-118 0 0,0 0-58 0 0,-1-6 7423 0 0,-3-23-7944 0 0,2 9-396 0 0,1 0 0 0 0,1-1 1 0 0,1 1-1 0 0,1 0 0 0 0,1 0 1 0 0,0 0-1 0 0,2 0 0 0 0,0 1 1 0 0,1 0-1 0 0,1 0 1 0 0,1 0-1 0 0,0 1 0 0 0,2 0 1 0 0,0 0-1 0 0,6-6-113 0 0,7-14 95 0 0,1 0 1 0 0,3 1-1 0 0,1 2 0 0 0,14-13-95 0 0,-24 29 22 0 0,-17 18-10 0 0,-1 1-6 0 0,0 0-12 0 0,0 0-9 0 0,0 0-4 0 0,42 101-147 0 0,10 137 252 0 0,-46-119-144 0 0,-6-119 51 0 0,0 0 7 0 0,0 0-7 0 0,0 0 21 0 0,16-27 144 0 0,4-12-162 0 0,2 1-1 0 0,2 1 0 0 0,1 1 1 0 0,2 2-1 0 0,15-15 5 0 0,-6 5-1 0 0,89-82-87 0 0,-124 126 79 0 0,1 1 0 0 0,-1 0 0 0 0,1 0 0 0 0,-1 0-1 0 0,0 0 1 0 0,1 0 0 0 0,-1 0 0 0 0,0 0 0 0 0,0 0-1 0 0,0 1 1 0 0,1-1 0 0 0,-1 0 0 0 0,-1 1 0 0 0,1-1-1 0 0,0 1 1 0 0,0-1 0 0 0,0 1 0 0 0,-1-1 0 0 0,1 1-1 0 0,-1 0 1 0 0,1-1 0 0 0,-1 1 0 0 0,0 0 0 0 0,0-1-1 0 0,0 1 1 0 0,0 0 0 0 0,0-1 0 0 0,0 1 0 0 0,0 0-1 0 0,0-1 1 0 0,-1 1 0 0 0,1 1 9 0 0,2 11 20 0 0,8 38 48 0 0,-2 1 0 0 0,-3 0 1 0 0,-2 0-1 0 0,-2 32-68 0 0,-30 35 125 0 0,30-120-192 0 0,-1-1-1 0 0,1 1 0 0 0,-1 0 1 0 0,1 0-1 0 0,-1 0 0 0 0,0 0 0 0 0,1 0 1 0 0,-1 0-1 0 0,1 0 0 0 0,-1 0 0 0 0,1 0 1 0 0,-1 0-1 0 0,1 0 0 0 0,-1 0 1 0 0,1 1-1 0 0,-1-1 0 0 0,0 0 0 0 0,1 0 1 0 0,-1 0-1 0 0,1 1 0 0 0,-1-1 0 0 0,0 0 1 0 0,1 0-1 0 0,-1 1 0 0 0,0-1 1 0 0,1 0-1 0 0,-1 1 0 0 0,0-1 0 0 0,1 0 1 0 0,-1 1-1 0 0,0-1 0 0 0,0 0 0 0 0,0 1 1 0 0,1-1-1 0 0,-1 1 0 0 0,0-1 1 0 0,0 0-1 0 0,0 1 0 0 0,0-1 0 0 0,0 1 1 0 0,0-1-1 0 0,0 1 0 0 0,1-1 1 0 0,-1 1-1 0 0,-1-1 0 0 0,1 0 0 0 0,0 1 1 0 0,0-1-1 0 0,0 1 0 0 0,0-1 0 0 0,0 1 1 0 0,0-1-1 0 0,0 1 0 0 0,-1-1 1 0 0,1 0-1 0 0,0 1 0 0 0,0-1 0 0 0,0 0 1 0 0,-1 1-1 0 0,1-1 0 0 0,0 1 68 0 0,18-11-3596 0 0,-6 3-3793 0 0,-4-1-4466 0 0</inkml:trace>
  <inkml:trace contextRef="#ctx0" brushRef="#br0" timeOffset="18067.883">7637 708 0 0 0,'0'0'463'0'0,"0"0"610"0"0,0 0 341 0 0,0 0 197 0 0,0 0 53 0 0,0 0-97 0 0,0 0-194 0 0,0 0-116 0 0,0 0-113 0 0,0 0-105 0 0,-1-4-73 0 0,-7-22 566 0 0,0 23-844 0 0,0-1-1 0 0,0 1 1 0 0,0 1 0 0 0,0 0-1 0 0,0 0 1 0 0,-1 0-1 0 0,1 1 1 0 0,0 0-1 0 0,-1 1 1 0 0,1 0 0 0 0,-6 0-688 0 0,-4 4 132 0 0,0 0 0 0 0,1 1 0 0 0,-1 0 0 0 0,1 2 1 0 0,0 0-1 0 0,1 0 0 0 0,0 2 0 0 0,0 0 1 0 0,1 1-1 0 0,0 1 0 0 0,0 0 0 0 0,-11 12-132 0 0,19-15 3 0 0,0 0 0 0 0,0 0 0 0 0,1 1 1 0 0,0 0-1 0 0,0 0 0 0 0,1 1 0 0 0,1-1 0 0 0,-1 1 0 0 0,2 0 0 0 0,-1 0 0 0 0,1 1 0 0 0,1-1 0 0 0,0 0 0 0 0,0 1 1 0 0,1 0-1 0 0,1-1 0 0 0,-1 1 0 0 0,2 0 0 0 0,0 9-3 0 0,1-14 18 0 0,-1-1 0 0 0,1 1 0 0 0,0-1 0 0 0,0 0 0 0 0,0 1 1 0 0,1-1-1 0 0,-1 0 0 0 0,1 0 0 0 0,1-1 0 0 0,-1 1 0 0 0,1-1 0 0 0,0 1 0 0 0,0-1 0 0 0,0 0 1 0 0,0-1-1 0 0,1 1 0 0 0,-1-1 0 0 0,1 0 0 0 0,0 0 0 0 0,0 0 0 0 0,0-1 0 0 0,0 1 0 0 0,1-1 1 0 0,-1 0-1 0 0,1-1 0 0 0,-1 0 0 0 0,1 0 0 0 0,0 0 0 0 0,-1 0 0 0 0,1-1 0 0 0,2 0-18 0 0,4-3 97 0 0,0 0 0 0 0,0-1 0 0 0,0-1-1 0 0,0 0 1 0 0,-1 0 0 0 0,0-1-1 0 0,0-1 1 0 0,0 0 0 0 0,-1 0 0 0 0,0-1-1 0 0,-1 0 1 0 0,0-1 0 0 0,0 0 0 0 0,0-1-1 0 0,4-6-96 0 0,8-7 154 0 0,-1 0 0 0 0,-1-1 0 0 0,-1-1 0 0 0,-1-1 0 0 0,-1-1 0 0 0,-2 0 0 0 0,5-13-154 0 0,-18 33 60 0 0,-7 25-275 0 0,4 140 255 0 0,3-144-49 0 0,1-1 0 0 0,1 1 0 0 0,0-1 1 0 0,0 0-1 0 0,2 1 0 0 0,0-2 0 0 0,0 1 0 0 0,1-1 0 0 0,0 1 9 0 0,-4-10 0 0 0,1 1 0 0 0,-1-1-1 0 0,1 1 1 0 0,-1-1 0 0 0,1 0 0 0 0,0 0-1 0 0,0 0 1 0 0,0 0 0 0 0,1-1-1 0 0,-1 1 1 0 0,1-1 0 0 0,-1 0 0 0 0,1 0-1 0 0,0 0 1 0 0,0 0 0 0 0,-1-1 0 0 0,1 1-1 0 0,1-1 1 0 0,-1 0 0 0 0,0 0 0 0 0,0-1-1 0 0,0 1 1 0 0,0-1 0 0 0,1 0-1 0 0,-1 0 1 0 0,0-1 0 0 0,0 1 0 0 0,0-1-1 0 0,0 0 1 0 0,1 0 0 0 0,-1 0 0 0 0,0 0-1 0 0,-1-1 1 0 0,1 0 0 0 0,0 1 0 0 0,0-2-1 0 0,-1 1 1 0 0,1 0 0 0 0,-1-1-1 0 0,2 0 1 0 0,37-39 51 0 0,-2-1 0 0 0,-2-1 0 0 0,-1-3-1 0 0,-3-1 1 0 0,-2-1 0 0 0,-2-2-1 0 0,-2-1 1 0 0,-2-1 0 0 0,-3-1-1 0 0,-2-1 1 0 0,8-39-51 0 0,-17 59 49 0 0,-1-1 1 0 0,-2 0-1 0 0,-2 0 0 0 0,-1-1 1 0 0,-2 0-1 0 0,0-30-49 0 0,-17 32 327 0 0,1 62-463 0 0,8 208 303 0 0,6-128-168 0 0,-1-43 4 0 0,1-21 4 0 0,-3 0 0 0 0,-1 0 0 0 0,-2-1 0 0 0,-5 19-7 0 0,-12 114-35 0 0,13-122-129 0 0,8-53 132 0 0,0 0-17 0 0,0 0 21 0 0,0 0-12 0 0,0 0-4 0 0,0 0 47 0 0,0 0-34 0 0,0 0 0 0 0,2-23-1581 0 0,7-6-244 0 0,8-27-2660 0 0,-7 19-5158 0 0,-6 24-655 0 0</inkml:trace>
  <inkml:trace contextRef="#ctx0" brushRef="#br0" timeOffset="18339.368">7847 508 4601 0 0,'0'0'2350'0'0,"0"0"-853"0"0,0 0-472 0 0,0 0 12 0 0,0 0 154 0 0,0 0 133 0 0,0 0 2 0 0,0 0-116 0 0,0 0-179 0 0,0 0-127 0 0,0 0-75 0 0,0 0-37 0 0,0 0-2 0 0,31-4-10 0 0,99-15-38 0 0,79-27 1830 0 0,-183 39-3165 0 0,68-26 678 0 0,-66 16-4012 0 0,-5-4-4387 0 0,-20 14-2674 0 0</inkml:trace>
  <inkml:trace contextRef="#ctx0" brushRef="#br0" timeOffset="18917.564">8539 107 1456 0 0,'0'0'3121'0'0,"0"0"-813"0"0,0 0-215 0 0,0 0 125 0 0,0 0 41 0 0,0 0-176 0 0,0 0-404 0 0,0 0-464 0 0,0 0-360 0 0,0 0-231 0 0,0 0-135 0 0,0 0-82 0 0,0 0-81 0 0,2 0 463 0 0,-1 165 2308 0 0,-2 153-2615 0 0,-7-72-391 0 0,25-178-227 0 0,10-98 1080 0 0,139-166-298 0 0,-86 133-646 0 0,-67 130-247 0 0,0 163 390 0 0,-4-180-149 0 0,-8-49-23 0 0,-1-1-8 0 0,0 0-6 0 0,0 0-14 0 0,0 0-23 0 0,0 0-32 0 0,0 0-72 0 0,0 0-151 0 0,1-10-4722 0 0,2 4-4432 0 0,-1 3-2024 0 0</inkml:trace>
  <inkml:trace contextRef="#ctx0" brushRef="#br0" timeOffset="19337.915">9019 905 2248 0 0,'0'0'1756'0'0,"0"0"251"0"0,0 0 242 0 0,0 0-20 0 0,0 0-241 0 0,0 0-250 0 0,0 0-282 0 0,0 0-218 0 0,0 0-142 0 0,0 0-94 0 0,0 0-81 0 0,0 0-79 0 0,32-5-106 0 0,100-14-100 0 0,-80-3 240 0 0,-47 15-652 0 0,3 1-63 0 0,-1-1 1 0 0,-1 1-1 0 0,1-1 0 0 0,-1-1 0 0 0,0 1 0 0 0,-1-1 1 0 0,0 0-1 0 0,0 0 0 0 0,0 0 0 0 0,-1-1 0 0 0,-1 0 0 0 0,1 0 1 0 0,-1 0-1 0 0,-1 0 0 0 0,0 0 0 0 0,0 0 0 0 0,-1-1 0 0 0,0 1 1 0 0,0-1-1 0 0,-1 1 0 0 0,-1-2-161 0 0,0 7-6 0 0,-1 1 0 0 0,-1 0 0 0 0,1-1 0 0 0,0 1 0 0 0,-1 0 0 0 0,0 0 0 0 0,1 1 0 0 0,-1-1-1 0 0,0 1 1 0 0,0-1 0 0 0,-1 1 0 0 0,1 0 0 0 0,0 0 0 0 0,-1 0 0 0 0,0 1 0 0 0,1-1 0 0 0,-1 1 0 0 0,0 0 0 0 0,1 0 0 0 0,-1 0 0 0 0,0 0 0 0 0,0 1 0 0 0,0 0 0 0 0,0-1-1 0 0,0 2 1 0 0,0-1 0 0 0,0 0 0 0 0,0 1 0 0 0,1-1 0 0 0,-1 1 0 0 0,0 0 0 0 0,0 1 0 0 0,-2 0 6 0 0,-9 5-34 0 0,1 0 0 0 0,0 1 0 0 0,0 0 1 0 0,1 1-1 0 0,0 1 0 0 0,1 0 0 0 0,0 0 0 0 0,0 2 0 0 0,1-1 0 0 0,1 1 1 0 0,0 1-1 0 0,0 0 0 0 0,-2 5 34 0 0,7-9-33 0 0,1 0 0 0 0,-1 1 0 0 0,1-1 0 0 0,1 1 0 0 0,0 0 0 0 0,0 0 0 0 0,1 0 0 0 0,0 0 0 0 0,1 0 0 0 0,0 0 0 0 0,1 1-1 0 0,0-1 1 0 0,0 2 33 0 0,1-8-29 0 0,-1 1-1 0 0,1-1 1 0 0,0 0-1 0 0,0 1 0 0 0,1-1 1 0 0,-1 0-1 0 0,1 0 0 0 0,0 0 1 0 0,0 0-1 0 0,0 0 0 0 0,1 0 1 0 0,-1-1-1 0 0,1 1 1 0 0,0-1-1 0 0,0 1 0 0 0,0-1 1 0 0,1 0-1 0 0,-1 0 0 0 0,1-1 1 0 0,-1 1-1 0 0,1-1 0 0 0,0 0 1 0 0,0 0-1 0 0,0 0 1 0 0,2 1 29 0 0,54 17-1998 0 0,-3-14-3711 0 0,-43-5-495 0 0,-5 2-4702 0 0</inkml:trace>
  <inkml:trace contextRef="#ctx0" brushRef="#br0" timeOffset="19901.929">9362 1071 2361 0 0,'0'0'3240'0'0,"0"0"6"0"0,0 0-172 0 0,0 0-415 0 0,0 0-545 0 0,0 0-528 0 0,0 0-374 0 0,0 0-237 0 0,0 0-108 0 0,0 0-27 0 0,0 0-70 0 0,0 0-86 0 0,12-24-97 0 0,41-75-86 0 0,-11-33 986 0 0,-16 56-832 0 0,-23 99-1430 0 0,-3 123 787 0 0,0-145-13 0 0,0-1 0 0 0,0 1 0 0 0,0 0 0 0 0,0 0 0 0 0,0-1-1 0 0,0 1 1 0 0,0 0 0 0 0,0 0 0 0 0,0-1 0 0 0,0 1 0 0 0,1 0 0 0 0,-1 0 0 0 0,0-1 0 0 0,1 1 0 0 0,-1 0 0 0 0,0-1 0 0 0,1 1 0 0 0,-1 0-1 0 0,0-1 1 0 0,1 1 0 0 0,-1-1 0 0 0,1 1 0 0 0,0 0 0 0 0,-1-1 0 0 0,1 1 0 0 0,-1-1 0 0 0,1 0 0 0 0,0 1 0 0 0,-1-1 0 0 0,1 0-1 0 0,0 1 1 0 0,-1-1 0 0 0,1 0 0 0 0,0 1 0 0 0,0-1 0 0 0,-1 0 0 0 0,1 0 0 0 0,0 0 0 0 0,0 0 0 0 0,-1 0 0 0 0,1 0 0 0 0,0 0 0 0 0,0 0-1 0 0,-1 0 1 0 0,1 0 0 0 0,0 0 0 0 0,0-1 0 0 0,-1 1 0 0 0,1 0 0 0 0,0 0 0 0 0,-1-1 0 0 0,1 1 0 0 0,0-1 1 0 0,36-21 217 0 0,107-128 86 0 0,-132 139-315 0 0,46-25-103 0 0,-52 71 139 0 0,-5 154-147 0 0,24-181-2742 0 0,-2-14-4964 0 0,-19 5 2432 0 0,4 0-4844 0 0</inkml:trace>
  <inkml:trace contextRef="#ctx0" brushRef="#br0" timeOffset="20707.238">10190 716 6089 0 0,'0'0'3036'0'0,"0"0"-700"0"0,0 0-330 0 0,0 0-158 0 0,0 0-297 0 0,0 0-302 0 0,0 0-164 0 0,0 0-182 0 0,0 0-139 0 0,0 0-117 0 0,0 0-142 0 0,0 0-113 0 0,0 0-105 0 0,-24 19-100 0 0,-74 62-56 0 0,89-75-117 0 0,0 0-1 0 0,0 1 1 0 0,1 0 0 0 0,1 1 0 0 0,-1 0 0 0 0,1 0 0 0 0,0 0 0 0 0,1 1 0 0 0,0 0 0 0 0,0 0 0 0 0,1 1 0 0 0,0 0 0 0 0,0 1-14 0 0,4-10-10 0 0,-1 1 1 0 0,1-1-1 0 0,-1 0 1 0 0,1 1-1 0 0,0-1 1 0 0,0 1-1 0 0,0 0 1 0 0,0-1-1 0 0,0 1 1 0 0,0 0-1 0 0,0 0 0 0 0,0 0 1 0 0,1-1-1 0 0,-1 1 1 0 0,1 0-1 0 0,-1 0 1 0 0,1 0-1 0 0,0 0 1 0 0,0 0-1 0 0,0 0 1 0 0,0 0-1 0 0,0 0 0 0 0,0 0 1 0 0,0 0-1 0 0,1 0 1 0 0,-1 0-1 0 0,1 0 1 0 0,-1 0-1 0 0,1 0 1 0 0,0-1-1 0 0,0 1 1 0 0,0 0-1 0 0,0 0 0 0 0,0-1 1 0 0,0 1-1 0 0,0-1 1 0 0,1 1-1 0 0,-1-1 1 0 0,0 1-1 0 0,1-1 1 0 0,-1 0-1 0 0,1 1 1 0 0,0-1-1 0 0,-1 0 0 0 0,1 0 1 0 0,0-1-1 0 0,0 1 1 0 0,0 0-1 0 0,0 0 1 0 0,-1-1-1 0 0,3 1 10 0 0,9-3 75 0 0,0-1-1 0 0,0-1 1 0 0,0 0 0 0 0,0 0-1 0 0,-1-2 1 0 0,1 1 0 0 0,-1-1-1 0 0,-1-1 1 0 0,1 0 0 0 0,-1-1-1 0 0,0 0 1 0 0,-1-1 0 0 0,0 0-1 0 0,0-1 1 0 0,-1 0-1 0 0,0 0 1 0 0,6-11-75 0 0,23-19 318 0 0,-38 39-324 0 0,0 0 0 0 0,1 0-1 0 0,-1 0 1 0 0,1-1 0 0 0,-1 1-1 0 0,1 0 1 0 0,0 0 0 0 0,-1 0-1 0 0,1 0 1 0 0,0 0 0 0 0,0 1-1 0 0,-1-1 1 0 0,1 0 0 0 0,0 0-1 0 0,0 0 1 0 0,0 1 0 0 0,0-1 0 0 0,0 0-1 0 0,0 1 1 0 0,0-1 0 0 0,0 1-1 0 0,1-1 1 0 0,-1 1 0 0 0,0 0-1 0 0,0-1 1 0 0,0 1 0 0 0,0 0-1 0 0,1 0 1 0 0,-1 0 0 0 0,0 0-1 0 0,0 0 1 0 0,1 0 0 0 0,-1 0 0 0 0,0 0-1 0 0,0 1 1 0 0,0-1 0 0 0,0 0-1 0 0,1 1 1 0 0,-1-1 0 0 0,0 1-1 0 0,0-1 1 0 0,0 1 0 0 0,0-1-1 0 0,0 1 1 0 0,0 0 0 0 0,0 0-1 0 0,0-1 1 0 0,0 1 0 0 0,-1 0-1 0 0,1 0 1 0 0,0 0 0 0 0,0 0 0 0 0,-1 0-1 0 0,1 0 1 0 0,-1 0 0 0 0,1 0-1 0 0,-1 0 1 0 0,1 0 0 0 0,-1 1-1 0 0,1-1 1 0 0,-1 0 0 0 0,0 0-1 0 0,0 0 1 0 0,0 1 6 0 0,0 5-104 0 0,1 0 0 0 0,0 1-1 0 0,0-1 1 0 0,0 0 0 0 0,1 1 0 0 0,0-1-1 0 0,0 0 1 0 0,1 0 0 0 0,0 0 0 0 0,0-1-1 0 0,0 1 1 0 0,1-1 0 0 0,0 0 0 0 0,1 0-1 0 0,-1 0 1 0 0,1 0 0 0 0,0-1 0 0 0,0 0-1 0 0,1 0 1 0 0,0 0 0 0 0,0-1 0 0 0,0 1-1 0 0,0-2 1 0 0,3 2 104 0 0,5-1 64 0 0,1-2 0 0 0,-1 0 0 0 0,1-1-1 0 0,-1-1 1 0 0,1 0 0 0 0,-1 0 0 0 0,1-2 0 0 0,-1 0 0 0 0,0 0-1 0 0,0-2 1 0 0,0 1 0 0 0,0-2 0 0 0,0 0 0 0 0,-1-1-1 0 0,0 0 1 0 0,0-1 0 0 0,0 0 0 0 0,-1-1 0 0 0,0 0-1 0 0,-1-1 1 0 0,0-1 0 0 0,0 1 0 0 0,-1-2 0 0 0,0 0-1 0 0,-1 0 1 0 0,7-10-64 0 0,22-23 350 0 0,-2-2 0 0 0,-1-1-1 0 0,-3-1 1 0 0,-2-2-1 0 0,-2-2 1 0 0,4-13-350 0 0,-15 18 38 0 0,-1-1-1 0 0,-3 0 1 0 0,-1-2-1 0 0,-3 1 1 0 0,-2-1-1 0 0,-2 0 1 0 0,-2-29-38 0 0,-9 19 388 0 0,6 59-370 0 0,0 0 1 0 0,-1-1-1 0 0,1 1 1 0 0,0 0-1 0 0,-1 0 1 0 0,1 0-1 0 0,-1-1 1 0 0,1 1-1 0 0,-1 0 1 0 0,0 0-1 0 0,0 0 0 0 0,1 0 1 0 0,-1 0-1 0 0,0 0 1 0 0,0 0-1 0 0,0 0 1 0 0,0 1-1 0 0,0-1 1 0 0,0 0-1 0 0,0 0 1 0 0,0 1-1 0 0,0-1 1 0 0,0 1-1 0 0,-1-1 0 0 0,1 1 1 0 0,0-1-1 0 0,0 1 1 0 0,-1 0-1 0 0,1 0 1 0 0,0 0-1 0 0,0-1 1 0 0,-1 1-1 0 0,1 0 1 0 0,0 1-1 0 0,0-1 1 0 0,-1 0-1 0 0,1 0 0 0 0,0 0 1 0 0,0 1-1 0 0,-1-1 1 0 0,1 1-1 0 0,0-1 1 0 0,0 1-1 0 0,0-1 1 0 0,-1 1-19 0 0,-6 5 15 0 0,0 1 0 0 0,1 0-1 0 0,0 0 1 0 0,0 0 0 0 0,1 1 0 0 0,0 0 0 0 0,0 0 0 0 0,1 0 0 0 0,0 1 0 0 0,0 0 0 0 0,1 0 0 0 0,0 0 0 0 0,1 0 0 0 0,0 1 0 0 0,0 3-15 0 0,-9 23 23 0 0,2 0 1 0 0,1 1 0 0 0,2 0-1 0 0,2 0 1 0 0,1 1 0 0 0,2 0-1 0 0,1 0 1 0 0,3 7-24 0 0,3-19 15 0 0,0 0 1 0 0,2 0-1 0 0,1-1 0 0 0,1 0 0 0 0,1-1 1 0 0,7 12-16 0 0,36 107 45 0 0,-50-129-54 0 0,-1-1 0 0 0,-1 1 0 0 0,0 0 0 0 0,-1 0-1 0 0,0 0 1 0 0,-1 0 0 0 0,0 0 0 0 0,-1 0 0 0 0,-1-1-1 0 0,0 1 1 0 0,-5 10 9 0 0,8-23-55 0 0,0 0 0 0 0,1 0 0 0 0,-1-1 0 0 0,0 1 0 0 0,0 0 0 0 0,0 0 0 0 0,0-1 0 0 0,0 1 0 0 0,0 0-1 0 0,0 0 1 0 0,0 0 0 0 0,0-1 0 0 0,0 1 0 0 0,-1 0 0 0 0,1 0 0 0 0,0-1 0 0 0,0 1 0 0 0,-1 0 0 0 0,1-1 0 0 0,0 1 0 0 0,-1 0 0 0 0,1-1 0 0 0,-1 1-1 0 0,1 0 1 0 0,-1-1 0 0 0,1 1 0 0 0,-1-1 0 0 0,1 1 0 0 0,-1-1 0 0 0,0 1 0 0 0,1-1 0 0 0,-1 0 0 0 0,0 1 0 0 0,1-1 0 0 0,-1 0 0 0 0,0 1 0 0 0,0-1 0 0 0,1 0-1 0 0,-1 0 1 0 0,0 0 0 0 0,0 0 0 0 0,1 1 0 0 0,-1-1 0 0 0,0 0 0 0 0,0 0 0 0 0,1-1 0 0 0,-1 1 0 0 0,0 0 0 0 0,0 0 0 0 0,1 0 0 0 0,-1 0 0 0 0,0-1-1 0 0,0 1 1 0 0,1 0 0 0 0,-1-1 0 0 0,0 1 0 0 0,1 0 0 0 0,-1-1 0 0 0,0 1 0 0 0,1-1 0 0 0,-1 1 0 0 0,1-1 0 0 0,-1 1 0 0 0,1-1 0 0 0,-1 0 55 0 0,-15-34-3627 0 0,4 9-4303 0 0,10 14-2845 0 0</inkml:trace>
  <inkml:trace contextRef="#ctx0" brushRef="#br0" timeOffset="20953.28">10610 570 13675 0 0,'0'0'2970'0'0,"0"0"-1564"0"0,0 0-864 0 0,0 0-24 0 0,0 0 261 0 0,0 0 263 0 0,0 0 167 0 0,0 0-37 0 0,0 0-185 0 0,0 0-198 0 0,0 0-157 0 0,0 0-94 0 0,0 0-97 0 0,34 7-69 0 0,107 22-78 0 0,87-15 27 0 0,-215-12-863 0 0,48 5 192 0 0,-23-5-8676 0 0,-27-2-3478 0 0</inkml:trace>
  <inkml:trace contextRef="#ctx0" brushRef="#br0" timeOffset="21205.502">11234 809 14451 0 0,'0'0'696'0'0,"0"0"-408"0"0,0 0 8 0 0,0 0 8 0 0,0 0-80 0 0,0 0-104 0 0,0 0-136 0 0,0 0-200 0 0,0 0-368 0 0,0 0-648 0 0,0 0-2337 0 0,0 0-7193 0 0</inkml:trace>
  <inkml:trace contextRef="#ctx0" brushRef="#br0" timeOffset="21453.892">11384 516 14731 0 0,'0'0'3713'0'0,"0"0"-2177"0"0,0 0-528 0 0,0 0-39 0 0,0 0-193 0 0,0 0-136 0 0,0 0-272 0 0,0 0-256 0 0,0 0-184 0 0,0 0-280 0 0,0 0-16 0 0,0 0 8 0 0,0 0-16 0 0,0 0 8 0 0,2-35-336 0 0,4 47-1065 0 0,-2-1-3600 0 0,-2-7-7234 0 0</inkml:trace>
  <inkml:trace contextRef="#ctx0" brushRef="#br0" timeOffset="21621.255">11656 566 15179 0 0,'0'0'2747'0'0,"0"0"-798"0"0,0 0-503 0 0,0 0-222 0 0,0 0-213 0 0,0 0-220 0 0,0 0-143 0 0,0 0-155 0 0,0 0-158 0 0,0 0-100 0 0,0 0-78 0 0,0 0-70 0 0,0 0-19 0 0,-29 20-19 0 0,-87 66-14 0 0,68-37-4 0 0,45-39-33 0 0,-2 1-5 0 0,0 0 0 0 0,2 0 0 0 0,-1 0 0 0 0,1 1 0 0 0,1-1 0 0 0,0 1 0 0 0,1 0 0 0 0,0 0 0 0 0,1-1 0 0 0,0 1 0 0 0,1 4 7 0 0,0-12 5 0 0,0 0 0 0 0,-1 0 0 0 0,2 0 0 0 0,-1 0 0 0 0,0 0 0 0 0,1 0 0 0 0,0-1 0 0 0,0 1 0 0 0,0-1 0 0 0,0 1 0 0 0,1-1 0 0 0,-1 0 0 0 0,1 1 0 0 0,0-1 0 0 0,0-1 0 0 0,0 1 0 0 0,0 0 0 0 0,0-1 0 0 0,1 1 0 0 0,-1-1 0 0 0,1 0 0 0 0,-1 0 0 0 0,1-1 0 0 0,0 1 0 0 0,0-1 0 0 0,0 0 0 0 0,0 0 0 0 0,0 0 0 0 0,0 0 0 0 0,0-1 0 0 0,0 1 0 0 0,3-1-5 0 0,3 0 9 0 0,1 1 1 0 0,-1-1 0 0 0,0-1-1 0 0,0 0 1 0 0,0 0 0 0 0,0-1-1 0 0,0-1 1 0 0,0 1 0 0 0,0-1-1 0 0,-1-1 1 0 0,1 0 0 0 0,7-5-10 0 0,28-29-1740 0 0,-31 17-8354 0 0,-10 16-2233 0 0</inkml:trace>
  <inkml:trace contextRef="#ctx0" brushRef="#br0" timeOffset="21938.22">12078 558 13411 0 0,'0'0'4209'0'0,"0"0"-2035"0"0,0 0-821 0 0,0 0-115 0 0,0 0-133 0 0,0 0-128 0 0,0 0-171 0 0,0 0-233 0 0,0 0-197 0 0,0 0-143 0 0,0 0-88 0 0,0 0-41 0 0,0 0-30 0 0,-12-1-28 0 0,-38-4-23 0 0,46 5-20 0 0,-1 1 0 0 0,1-1 1 0 0,-1 1-1 0 0,1 0 0 0 0,-1 0 0 0 0,1 0 0 0 0,0 0 1 0 0,0 1-1 0 0,-1 0 0 0 0,1-1 0 0 0,0 2 0 0 0,0-1 1 0 0,1 0-1 0 0,-1 1 0 0 0,0 0 0 0 0,0 1-3 0 0,-3 1 5 0 0,3-3-7 0 0,1 0 0 0 0,0-1 0 0 0,0 1 0 0 0,0 1-1 0 0,0-1 1 0 0,0 0 0 0 0,1 1 0 0 0,-1-1 0 0 0,1 1 0 0 0,-1 0 0 0 0,1 0-1 0 0,0 0 1 0 0,0 0 0 0 0,0 0 0 0 0,1 0 0 0 0,-1 1 0 0 0,1-1 0 0 0,0 1-1 0 0,0-1 1 0 0,0 1 0 0 0,0-1 0 0 0,0 1 0 0 0,1 0 0 0 0,0-1 0 0 0,0 1-1 0 0,0 0 1 0 0,0-1 0 0 0,0 3 2 0 0,3 2 27 0 0,-1-1 0 0 0,1 1-1 0 0,0-1 1 0 0,1 0 0 0 0,0 0-1 0 0,0 0 1 0 0,1 0 0 0 0,-1-1 0 0 0,1 1-1 0 0,1-1 1 0 0,-1-1 0 0 0,5 5-27 0 0,14 17 149 0 0,-19-24-112 0 0,-1 0 0 0 0,0 0 0 0 0,-1 1 0 0 0,1-1 1 0 0,-1 1-1 0 0,1 0 0 0 0,-1 0 0 0 0,0 1 1 0 0,0-1-1 0 0,-1 1 0 0 0,0-1 0 0 0,1 1 0 0 0,-1 0 1 0 0,-1 0-1 0 0,1 0 0 0 0,-1 0 0 0 0,0 0 1 0 0,0 0-1 0 0,0 0 0 0 0,-1 0 0 0 0,0 0 1 0 0,0 1-1 0 0,0-1 0 0 0,-1 0 0 0 0,1 0 0 0 0,-1 0 1 0 0,0 0-1 0 0,-1 0 0 0 0,1 0 0 0 0,-1 0 1 0 0,0 0-1 0 0,-1-1 0 0 0,1 1 0 0 0,-1 0 1 0 0,1-1-1 0 0,-2 1-37 0 0,-88 51-1008 0 0,48-44-7065 0 0,37-11-4193 0 0</inkml:trace>
  <inkml:trace contextRef="#ctx0" brushRef="#br0" timeOffset="22774.44">11192 732 0 0 0,'0'0'444'0'0,"0"0"1023"0"0,0 0 211 0 0,0 0 54 0 0,0 0-38 0 0,0 0-142 0 0,0 0-153 0 0,0 0-116 0 0,0 0-60 0 0,0 0-27 0 0,0 0-38 0 0,0 0-67 0 0,17-4 6548 0 0,7 42-4816 0 0,-15 5-1864 0 0,-17 45-188 0 0,-11 1-522 0 0,2-28-136 0 0,17-60-118 0 0,0-12-1159 0 0,1-2-6019 0 0,-1 10-5006 0 0</inkml:trace>
  <inkml:trace contextRef="#ctx0" brushRef="#br0" timeOffset="25520.538">1 1387 3545 0 0,'0'0'979'0'0,"0"0"-317"0"0,0 0-71 0 0,0 0 167 0 0,0 0 243 0 0,0 0 177 0 0,0 0 66 0 0,0 0 3 0 0,0 0-105 0 0,0 0-145 0 0,0 0-151 0 0,0-5-134 0 0,0 4-718 0 0,0 0 85 0 0,0 0 0 0 0,0 0 1 0 0,1 0-1 0 0,-1 0 1 0 0,0 0-1 0 0,0 0 1 0 0,0 0-1 0 0,0 1 0 0 0,1-1 1 0 0,-1 0-1 0 0,0 0 1 0 0,1 0-1 0 0,-1 0 0 0 0,1 1 1 0 0,-1-1-1 0 0,1 0 1 0 0,-1 1-1 0 0,1-1 1 0 0,0 0-1 0 0,-1 1 0 0 0,1-1 1 0 0,0 0-1 0 0,0 1 1 0 0,-1-1-1 0 0,1 1 0 0 0,0-1 1 0 0,0 1-1 0 0,0 0 1 0 0,-1-1-1 0 0,1 1 0 0 0,0 0 1 0 0,0 0-1 0 0,0 0 1 0 0,0-1-1 0 0,0 1 1 0 0,0 0-1 0 0,0 0 0 0 0,0 0 1 0 0,-1 0-1 0 0,1 0 1 0 0,0 1-1 0 0,0-1 0 0 0,0 0 1 0 0,0 0-1 0 0,0 1-79 0 0,139 6 3668 0 0,120-22-1877 0 0,-56-11-1082 0 0,1 9 0 0 0,1 8 0 0 0,22 11-709 0 0,-204-2 9 0 0,314 18 378 0 0,-33 3-39 0 0,4 6-92 0 0,246-16 187 0 0,-160-34 8 0 0,45 3-153 0 0,-17-6-174 0 0,44 22 116 0 0,-127-11-177 0 0,-67 7-51 0 0,56 1 111 0 0,269 6 0 0 0,-150 12-99 0 0,-19-7 22 0 0,189-11 102 0 0,-64 7-34 0 0,-119 0-25 0 0,158 8 34 0 0,201 3 186 0 0,-414-3-198 0 0,992-5 513 0 0,-1298 1-569 0 0,40 4 83 0 0,-45-8-114 0 0,-69 0-12 0 0,0 0-2 0 0,29 0 48 0 0,-18 0-376 0 0,-6-19-6804 0 0,1 15-13 0 0,3 0-5546 0 0</inkml:trace>
  <inkml:trace contextRef="#ctx0" brushRef="#br0" timeOffset="28337.855">12267 620 0 0 0,'0'0'732'0'0,"0"0"599"0"0,0 0 177 0 0,0 0-47 0 0,0 0-280 0 0,0 0-159 0 0,0 0-85 0 0,0 0-36 0 0,0 0-13 0 0,3 0-8 0 0,6-2-416 0 0,0 1 1117 0 0,-2 0 2322 0 0,-6 1-3474 0 0,-1 0-51 0 0,0 0-47 0 0,0 0-41 0 0,0 0-52 0 0,0 0-41 0 0,0 0-42 0 0,0 0-30 0 0,0 0-5 0 0,0 0-1 0 0,0 0-3 0 0,0 0 8 0 0,0 0 1 0 0,0 0 21 0 0,0 0 28 0 0,-12 26 1699 0 0,12-25-1747 0 0,0-1-66 0 0,0 0-24 0 0,0 0-22 0 0,0 0-4 0 0,0 0 12 0 0,0 0 6 0 0,0 0 18 0 0,0 0 17 0 0,0 0 9 0 0,42-19 3745 0 0,-76 68-3216 0 0,34-48-589 0 0,0-1-5 0 0,0 0-16 0 0,0 0-23 0 0,0 0-15 0 0,0 0 18 0 0,23-7 270 0 0,60-55 322 0 0,-119 88 594 0 0,29-21-1123 0 0,-16 32 78 0 0,23-36-116 0 0,0-1-19 0 0,12-1 271 0 0,65-75-92 0 0,-146 156 342 0 0,65-79-3655 0 0,-3-1-3797 0 0,4 0-5554 0 0</inkml:trace>
  <inkml:trace contextRef="#ctx0" brushRef="#br0" timeOffset="29875.727">12348 924 2353 0 0,'0'0'1278'0'0,"0"0"-105"0"0,0 0 107 0 0,0 0 160 0 0,0 0-21 0 0,0 0-188 0 0,0 0-239 0 0,0 0-145 0 0,0 0 43 0 0,0 0 147 0 0,0 0 140 0 0,0 0 51 0 0,0 0-57 0 0,7 5 3450 0 0,-32 49-611 0 0,10-29-3662 0 0,72-51 455 0 0,-12-4-604 0 0,-126 63 921 0 0,118-48-1052 0 0,-7-7 8 0 0,-81 52 356 0 0,35-18-479 0 0,42-28 49 0 0,-8 4 255 0 0,-63 39-177 0 0,11-4-97 0 0,34-22 35 0 0,0-1 4 0 0,0 0-12 0 0,0 0-6 0 0,0 0-20 0 0,0 0-14 0 0,0 0 15 0 0,0 0 0 0 0,0 0-3 0 0,18-12-84 0 0,46-26 112 0 0,-53 31 64 0 0,-99 56-106 0 0,96-52-122 0 0,31-24 164 0 0,-39 26-14 0 0,0 1 0 0 0,0 0 18 0 0,0 0 10 0 0,0 0 4 0 0,0 0-8 0 0,0 0 0 0 0,-17 9 6 0 0,4-1-43 0 0,-7 2-10 0 0,3 6-265 0 0,43-32-4041 0 0,-17 9-2574 0 0,0 3-5898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1.41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47 0 0 0,'0'0'304'0'0,"0"0"71"0"0,0 0 57 0 0,0 0 63 0 0,0 0-2 0 0,0 0-35 0 0,24 19 2454 0 0,-6-13-2344 0 0,1-2 0 0 0,-1 0 0 0 0,1-2 0 0 0,0 0 0 0 0,0-1 0 0 0,1-1 0 0 0,-1 0 0 0 0,19-4-568 0 0,449-54 3499 0 0,-406 47-3311 0 0,0 3 0 0 0,0 4 0 0 0,66 6-188 0 0,-38 25-200 0 0,-72-9 172 0 0,378-14 836 0 0,-161 0-714 0 0,-67 7-38 0 0,153-7 113 0 0,-162 23-245 0 0,25 8 148 0 0,-5-20 206 0 0,-98-11-165 0 0,79 0 172 0 0,118-8-141 0 0,4-11 56 0 0,21 7-52 0 0,147 15-165 0 0,124-6-58 0 0,-277-8 149 0 0,98 6-30 0 0,306 1 30 0 0,-560 8-23 0 0,323 7-31 0 0,163-7 82 0 0,-19 3-50 0 0,431-7 302 0 0,-820-11-259 0 0,-5-4 64 0 0,-34-9 174 0 0,-37 12 130 0 0,97-3 421 0 0,31 0 906 0 0,113 2 278 0 0,-189 21-1533 0 0,-79-8-155 0 0,-72 3-147 0 0,53 9 386 0 0,30 11-164 0 0,18-12 24 0 0,-76-7-195 0 0,-76-4-369 0 0,-12 4-4538 0 0,0-5 1209 0 0,0 1-8394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6.38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11784 28 0 0 0,'0'0'344'0'0,"0"0"436"0"0,0 0 191 0 0,3-2 41 0 0,-3 2-960 0 0,11-7 1371 0 0,-8-3 2382 0 0,-3 9-3339 0 0,-76-6 802 0 0,-242 17 1313 0 0,-157-4-1312 0 0,74-11-528 0 0,146 17-620 0 0,40-23 177 0 0,54-1-83 0 0,-49 12-344 0 0,25 4 91 0 0,-71-1-108 0 0,-92 5 36 0 0,-43-19 213 0 0,75 30 14 0 0,53-11-131 0 0,-280 19 80 0 0,238-18 421 0 0,-246-26-487 0 0,-222-25 716 0 0,136 38-333 0 0,66 43 36 0 0,202-17-410 0 0,10-14 75 0 0,-266-4 79 0 0,305-12-91 0 0,44 4-40 0 0,46-3 129 0 0,-150-5-72 0 0,46 8 27 0 0,-49-4 119 0 0,48 27 113 0 0,209-11-30 0 0,26 3-274 0 0,-29-2 216 0 0,44 2-31 0 0,-22-8 315 0 0,-15 9-284 0 0,85-4-336 0 0,-11 12-330 0 0,-32 37-272 0 0,50-30 22 0 0,7-3-118 0 0,6-1 860 0 0,-12 58-262 0 0,27-72 137 0 0,0 0 1 0 0,1 1-1 0 0,0-1 0 0 0,1 1 1 0 0,0-1-1 0 0,1 1 1 0 0,0-1-1 0 0,0 1 1 0 0,1-1-1 0 0,0 1 1 0 0,0-1-1 0 0,3 4 39 0 0,-2-6-18 0 0,0 1 0 0 0,0-1 0 0 0,1 0 0 0 0,0-1 0 0 0,1 1 0 0 0,-1-1 0 0 0,1 0 0 0 0,0 0 0 0 0,1 0 0 0 0,0-1 0 0 0,-1 0 0 0 0,2 0 0 0 0,-1 0 0 0 0,1-1-1 0 0,-1 0 1 0 0,1 0 0 0 0,0 0 0 0 0,0-1 0 0 0,1 0 0 0 0,-1-1 0 0 0,1 0 0 0 0,-1 0 0 0 0,9 1 18 0 0,129 19-61 0 0,76-26 220 0 0,131-56 77 0 0,-231 59-547 0 0,-58 12-273 0 0,-13 1-407 0 0,111 7 1238 0 0,-3-19 189 0 0,486-27 397 0 0,43 23-662 0 0,-263 16 70 0 0,-66 4-187 0 0,-131 10-104 0 0,202-25 157 0 0,-229-5-108 0 0,148-8 121 0 0,-52 4-98 0 0,349 15-3 0 0,-74-6 133 0 0,-537-1-145 0 0,729 19 167 0 0,25-2 10 0 0,-561-18-148 0 0,261 27 34 0 0,-115-10-28 0 0,-90-16 57 0 0,51 12-56 0 0,327-12 88 0 0,-351 3-67 0 0,-87 1-26 0 0,294 0 104 0 0,-346-12-61 0 0,-91 5 59 0 0,114-9 100 0 0,292 12-76 0 0,-445-3-473 0 0,9 1-3179 0 0,-19 6-8298 0 0,-27-3 8309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3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244 166 9874 0 0,'0'0'2411'0'0,"0"0"-884"0"0,0 0-158 0 0,0 0 247 0 0,0 0 103 0 0,0 0-143 0 0,0 0-337 0 0,0 0-323 0 0,0 0-189 0 0,0 0-99 0 0,0 0-61 0 0,0 0-32 0 0,0 0-34 0 0,-2-10-51 0 0,-7-29-77 0 0,8 38-343 0 0,0 0 0 0 0,0-1 0 0 0,0 1 0 0 0,0 0 0 0 0,0 0 0 0 0,0 0 0 0 0,-1 0 0 0 0,1 0 0 0 0,0 0 0 0 0,-1 1-1 0 0,1-1 1 0 0,0 0 0 0 0,-1 1 0 0 0,1-1 0 0 0,-1 1 0 0 0,1-1 0 0 0,-1 1 0 0 0,1 0 0 0 0,-1-1 0 0 0,0 1 0 0 0,1 0 0 0 0,-1 0 0 0 0,1 0 0 0 0,-1 0-1 0 0,1 1 1 0 0,-1-1 0 0 0,1 0 0 0 0,-1 1 0 0 0,1-1 0 0 0,-2 1-30 0 0,-2 0 70 0 0,-6 1-11 0 0,0 1 0 0 0,0 1 0 0 0,0 0 0 0 0,1 0 0 0 0,-1 1 0 0 0,1 0 0 0 0,0 1 0 0 0,1 0 0 0 0,-1 0 0 0 0,1 1 0 0 0,0 1 0 0 0,1-1 0 0 0,-7 9-59 0 0,11-12 0 0 0,1-1 0 0 0,-1 1 0 0 0,1 0 1 0 0,0 0-1 0 0,0 0 0 0 0,1 0 0 0 0,-1 0 0 0 0,1 1 0 0 0,0-1 0 0 0,0 1 0 0 0,1-1 0 0 0,-1 1 0 0 0,1 0 0 0 0,0 0 0 0 0,0 0 0 0 0,0 0 0 0 0,1-1 0 0 0,0 1 0 0 0,0 0 1 0 0,0 0-1 0 0,1 0 0 0 0,-1 0 0 0 0,1 0 0 0 0,0 0 0 0 0,1 0 0 0 0,-1-1 0 0 0,1 1 0 0 0,0-1 0 0 0,0 1 0 0 0,0-1 0 0 0,1 0 0 0 0,-1 1 0 0 0,1-1 0 0 0,0 0 0 0 0,1-1 1 0 0,-1 1-1 0 0,0-1 0 0 0,1 1 0 0 0,0-1 0 0 0,0 0 0 0 0,0 0 0 0 0,0-1 0 0 0,3 2 0 0 0,105 8-98 0 0,-81-12 40 0 0,-22-1-27 0 0,1 0 0 0 0,-1-1 0 0 0,0 1 0 0 0,1-2 1 0 0,-1 1-1 0 0,0-1 0 0 0,-1-1 0 0 0,1 0 0 0 0,-1 0 0 0 0,5-3 85 0 0,18-13-3236 0 0,-3 0-4276 0 0,-21 14-4540 0 0</inkml:trace>
  <inkml:trace contextRef="#ctx0" brushRef="#br0" timeOffset="373.568">431 312 0 0 0,'0'0'2619'0'0,"0"0"196"0"0,0 0-145 0 0,0 0-262 0 0,0 0-187 0 0,0 0-182 0 0,0 0-233 0 0,0 0-279 0 0,0 0-252 0 0,0 0-191 0 0,0 0-129 0 0,34 4-105 0 0,106 7-102 0 0,-71-20 197 0 0,-59 3-738 0 0,6-2-39 0 0,-2-1-1 0 0,1-1 1 0 0,-1 0-1 0 0,-1 0 1 0 0,0-2-1 0 0,0 1 1 0 0,-1-2-1 0 0,-1 0 1 0 0,0 0-1 0 0,-1-1 1 0 0,0 0-1 0 0,-1 0 1 0 0,-1-1-1 0 0,0-1 1 0 0,3-9-168 0 0,-9 23 14 0 0,-1-1 1 0 0,0 1-1 0 0,1-1 1 0 0,-1 0 0 0 0,0 1-1 0 0,0-1 1 0 0,-1 0-1 0 0,1 0 1 0 0,0 1-1 0 0,-1-1 1 0 0,0 0 0 0 0,0 0-1 0 0,0 0 1 0 0,0 0-1 0 0,0 1 1 0 0,0-1 0 0 0,-1 0-1 0 0,0 0 1 0 0,1 0-1 0 0,-1 1 1 0 0,0-1-1 0 0,0 0 1 0 0,0 1 0 0 0,-1-1-1 0 0,1 1 1 0 0,-1-1-1 0 0,1 1 1 0 0,-1 0-1 0 0,0-1 1 0 0,0 1 0 0 0,0 0-1 0 0,0 0 1 0 0,0 1-1 0 0,0-1 1 0 0,-1 0-1 0 0,1 1 1 0 0,0-1 0 0 0,-1 1-1 0 0,0 0 1 0 0,1 0-1 0 0,-1 0 1 0 0,0 0 0 0 0,0 0-15 0 0,-5-1-5 0 0,1 1 1 0 0,0 0 0 0 0,-1 1-1 0 0,1 0 1 0 0,0 0 0 0 0,-1 1-1 0 0,1-1 1 0 0,0 2 0 0 0,-1-1 0 0 0,1 1-1 0 0,0 0 1 0 0,0 0 0 0 0,0 1-1 0 0,0 0 1 0 0,1 0 0 0 0,-1 1 0 0 0,1 0-1 0 0,0 0 1 0 0,-3 2 4 0 0,-104 99-63 0 0,103-94 53 0 0,0 1 0 0 0,0 0 0 0 0,1 0-1 0 0,1 1 1 0 0,0 0 0 0 0,0 0 0 0 0,1 1 0 0 0,1 0-1 0 0,1 0 1 0 0,0 1 0 0 0,0-1 0 0 0,2 1-1 0 0,0 0 1 0 0,0 0 0 0 0,2 1 0 0 0,0-1-1 0 0,0 0 1 0 0,1 0 0 0 0,2 3 10 0 0,1-9 7 0 0,1 0-1 0 0,1-1 1 0 0,0 0 0 0 0,0 0 0 0 0,0 0 0 0 0,1 0-1 0 0,0-1 1 0 0,1 0 0 0 0,-1 0 0 0 0,1-1 0 0 0,1 0-1 0 0,-1 0 1 0 0,1 0 0 0 0,0-1 0 0 0,0 0-1 0 0,1-1 1 0 0,-1 0 0 0 0,1 0 0 0 0,0-1 0 0 0,0 0-1 0 0,5 0-6 0 0,26 7-78 0 0,-1-3-1 0 0,1-1 0 0 0,0-2 0 0 0,0-2 0 0 0,1-1 0 0 0,-1-3 0 0 0,0-1 0 0 0,0-1 0 0 0,0-3 0 0 0,0-1 0 0 0,-1-2 1 0 0,29-12 78 0 0,-19 5-2897 0 0,-20 4-4202 0 0,-7 4-5766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1 979 3985 0 0,'0'0'1782'0'0,"0"0"-459"0"0,0 0-361 0 0,0 0-61 0 0,0 0 99 0 0,0 0 64 0 0,0 0-86 0 0,0 0-170 0 0,0 0-132 0 0,0 0-24 0 0,0 0 71 0 0,8 2 48 0 0,153 12 3136 0 0,-142-14-3532 0 0,1 0 0 0 0,0-1 0 0 0,0 0 0 0 0,0-2 0 0 0,-1-1 0 0 0,0 0 0 0 0,1-1-1 0 0,8-5-374 0 0,11-12 244 0 0,-2-2-1 0 0,-1-1 1 0 0,-1-2-1 0 0,-1-1 1 0 0,-1-2-1 0 0,-2-1 1 0 0,-1-2-1 0 0,-1-1 1 0 0,-2-1-1 0 0,-2-1 1 0 0,-1-1-1 0 0,18-39-243 0 0,194-325 419 0 0,-164 286-347 0 0,-61 103-57 0 0,-10 12-47 0 0,8 16-271 0 0,4 15 377 0 0,0-1 0 0 0,-2 2-1 0 0,-2-1 1 0 0,-1 2 0 0 0,-1-1-1 0 0,-1 1 1 0 0,-2 2-74 0 0,2 4 58 0 0,5 24 27 0 0,-3 0 1 0 0,-3 1 0 0 0,-3 0-1 0 0,-3 32-85 0 0,-1-80 14 0 0,0-1 0 0 0,-1 1 0 0 0,-1-1 0 0 0,0 0 0 0 0,-1 0 0 0 0,-1-1 0 0 0,0 0 0 0 0,-1 0 0 0 0,-1 0 0 0 0,0-1 0 0 0,-1 0 0 0 0,0 0 0 0 0,0-1 0 0 0,-2 0 0 0 0,0-1 0 0 0,0 0 0 0 0,-1-1 0 0 0,0 0 0 0 0,0-1 0 0 0,-1 0 0 0 0,-13 6-14 0 0,-2-1-16 0 0,-1-1 1 0 0,1-2-1 0 0,-2-1 1 0 0,0-1-1 0 0,0-2 1 0 0,0-1-1 0 0,-1-1 1 0 0,1-1-1 0 0,-1-2 1 0 0,0-2-1 0 0,-20-1 16 0 0,-3-16-75 0 0,53 17 33 0 0,0-1-1 0 0,0 1 1 0 0,0-1-1 0 0,0 1 1 0 0,0-1-1 0 0,0 1 1 0 0,0-1-1 0 0,1 0 1 0 0,-1 1-1 0 0,0-1 0 0 0,0 0 1 0 0,0 0-1 0 0,1 0 1 0 0,-1 1-1 0 0,0-1 1 0 0,1 0-1 0 0,-1 0 1 0 0,1 0-1 0 0,-1 0 1 0 0,1 0-1 0 0,-1 0 1 0 0,1-1-1 0 0,0 1 0 0 0,0 0 1 0 0,-1 0-1 0 0,1 0 1 0 0,0 0-1 0 0,0 0 1 0 0,0 0-1 0 0,0 0 1 0 0,0-1-1 0 0,1 1 1 0 0,-1 0-1 0 0,0 0 1 0 0,0 0-1 0 0,1 0 1 0 0,-1 0-1 0 0,0 0 0 0 0,1 0 1 0 0,-1 0-1 0 0,1 0 1 0 0,0 0-1 0 0,-1 0 1 0 0,1 0-1 0 0,0 0 1 0 0,0 1-1 0 0,-1-1 1 0 0,1 0 42 0 0,28-24-2639 0 0,-7 12-3503 0 0,-7 5-5519 0 0</inkml:trace>
  <inkml:trace contextRef="#ctx0" brushRef="#br0" timeOffset="250.988">1486 706 15147 0 0,'0'0'915'0'0,"0"0"-465"0"0,0 0-62 0 0,0 0 201 0 0,0 0 203 0 0,0 0 67 0 0,0 0-117 0 0,0 0-200 0 0,0 0-196 0 0,0 0-121 0 0,0 0-65 0 0,0 0-50 0 0,-6 29-36 0 0,-21 91-48 0 0,1-58-645 0 0,16-54-1997 0 0,5-8-2988 0 0,4 0 4582 0 0,-1 0-9762 0 0</inkml:trace>
  <inkml:trace contextRef="#ctx0" brushRef="#br0" timeOffset="495.735">1374 182 14115 0 0,'0'0'1720'0'0,"0"0"-495"0"0,0 0-465 0 0,0 0-192 0 0,0 0-224 0 0,0 0-272 0 0,0 0-336 0 0,0 0-128 0 0,0 0-72 0 0,0 0-184 0 0,0 0-473 0 0,0 0-2839 0 0,0 0-7627 0 0</inkml:trace>
  <inkml:trace contextRef="#ctx0" brushRef="#br0" timeOffset="887.872">1702 906 9170 0 0,'0'0'3525'0'0,"0"0"-1468"0"0,0 0-515 0 0,0 0-28 0 0,0 0-151 0 0,0 0-290 0 0,0 0-343 0 0,0 0-237 0 0,0 0-106 0 0,0 0-14 0 0,0 0-3 0 0,0 0-1 0 0,8-15-13 0 0,45-90 292 0 0,18-40 99 0 0,-70 145-759 0 0,0-1-1 0 0,0 1 0 0 0,0 0 0 0 0,0 0 1 0 0,0-1-1 0 0,0 1 0 0 0,0 0 1 0 0,0 0-1 0 0,0 0 0 0 0,0 0 0 0 0,0 0 1 0 0,0 1-1 0 0,0-1 0 0 0,0 0 1 0 0,0 0-1 0 0,0 1 0 0 0,-1-1 0 0 0,1 0 1 0 0,0 1-1 0 0,0-1 0 0 0,0 1 0 0 0,0-1 1 0 0,0 1-1 0 0,-1 0 0 0 0,1-1 1 0 0,0 1-1 0 0,-1 0 0 0 0,1-1 0 0 0,0 1 1 0 0,-1 0-1 0 0,1 0 0 0 0,-1 0 1 0 0,1-1-1 0 0,-1 1 0 0 0,0 0 0 0 0,1 0 1 0 0,-1 0-1 0 0,0 0 0 0 0,1 0 1 0 0,-1 0-1 0 0,0 0 0 0 0,0 0 0 0 0,0 0 1 0 0,0 0-1 0 0,0 0 0 0 0,0 0 1 0 0,0 0-1 0 0,0 0 13 0 0,2 4-14 0 0,18 41 72 0 0,-18-38-44 0 0,0 0 0 0 0,0 0-1 0 0,1 0 1 0 0,0 0 0 0 0,1-1 0 0 0,0 1-1 0 0,0-1 1 0 0,0 0 0 0 0,1 0 0 0 0,0-1-1 0 0,1 1 1 0 0,-1-1 0 0 0,1 0 0 0 0,0-1-1 0 0,1 1 1 0 0,-1-1 0 0 0,1-1 0 0 0,0 1-1 0 0,1-1 1 0 0,-1 0 0 0 0,3 0-14 0 0,-5-4 113 0 0,0-1-1 0 0,-1 0 1 0 0,1-1 0 0 0,0 1-1 0 0,-1-1 1 0 0,1 0 0 0 0,-1 0-1 0 0,1-1 1 0 0,-1 1 0 0 0,0-1-1 0 0,0 0 1 0 0,0 0 0 0 0,0 0-1 0 0,-1-1 1 0 0,1 1 0 0 0,-1-1-1 0 0,0 0 1 0 0,0 0 0 0 0,0 0-1 0 0,-1 0 1 0 0,1 0 0 0 0,-1-1-1 0 0,0 1 1 0 0,0-1 0 0 0,-1 0 0 0 0,1 1-1 0 0,-1-1 1 0 0,0-2-113 0 0,8-12 222 0 0,46-121 763 0 0,-55 170-4918 0 0,1-14-2308 0 0,-1-4-5786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33 140 4809 0 0,'0'0'2178'0'0,"0"0"-152"0"0,0 0 118 0 0,0 0 138 0 0,0 0-38 0 0,0 0-278 0 0,0 0-451 0 0,0 0-431 0 0,0 0-340 0 0,0 0-189 0 0,0 0-109 0 0,0 0-73 0 0,-7-1-43 0 0,-1 1-457 0 0,-10-2 1088 0 0,36 1 506 0 0,219 28 535 0 0,-31-27 147 0 0,-243-28-1915 0 0,-76-63-146 0 0,76 56-81 0 0,74 27-7245 0 0,-32 8 3871 0 0,5 0-8648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2280 0 0,'0'0'3029'0'0,"0"0"-619"0"0,0 0-119 0 0,0 0 60 0 0,0 0-77 0 0,0 0-311 0 0,0 0-448 0 0,0 0-463 0 0,0 0-329 0 0,0 0-179 0 0,0 0-73 0 0,0 0 3 0 0,0 0 19 0 0,0-4 3281 0 0,79 15-1889 0 0,86-18-1169 0 0,-92 3-700 0 0,-73 4-32 0 0,0 0-7 0 0,-19 14-7523 0 0,15-10 1889 0 0,-3 1-6329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10066 0 0,'0'0'4533'0'0,"0"0"-2660"0"0,0 0-1092 0 0,0 0-54 0 0,0 0 117 0 0,0 0 100 0 0,0 0 114 0 0,0 0-34 0 0,0 0-102 0 0,0 0-141 0 0,0 0-258 0 0,0 0-210 0 0,0 0-139 0 0,17 2-78 0 0,81 4-60 0 0,-57-4-236 0 0,-21-1-2361 0 0,-1 0-6254 0 0,-12-1-3400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35 6721 0 0,'0'0'1773'0'0,"0"0"-161"0"0,0 0 74 0 0,0 0 270 0 0,0 0 194 0 0,0 0-124 0 0,0 0-363 0 0,0 0-454 0 0,0 0-371 0 0,0 0-218 0 0,0 0-96 0 0,0-5-30 0 0,2-18-30 0 0,-2 17-29 0 0,0 6-30 0 0,0 24 1961 0 0,-4 522-659 0 0,-11-322-1561 0 0,15-210-151 0 0,0-13-11 0 0,0-1 1 0 0,0 0 9 0 0,0 0 8 0 0,0 0-8 0 0,0 0-9 0 0,0 0-6 0 0,0 0-21 0 0,0 0-3 0 0,-2-39-7266 0 0,2 32 6123 0 0,0-12-6567 0 0,2 11-3465 0 0</inkml:trace>
  <inkml:trace contextRef="#ctx0" brushRef="#br0" timeOffset="351.677">0 78 5641 0 0,'0'0'2339'0'0,"0"0"-321"0"0,0 0-257 0 0,0 0-108 0 0,0 0-112 0 0,0 0-255 0 0,0 0-376 0 0,0 0-343 0 0,0 0-131 0 0,0 0 121 0 0,0 0 195 0 0,0 0 186 0 0,13 0 88 0 0,238 0 3645 0 0,-54 4-4093 0 0,-132 3-640 0 0,-55-5-282 0 0,9 1-2102 0 0,-11-7-3149 0 0,-8 3-81 0 0,0 1-5459 0 0</inkml:trace>
  <inkml:trace contextRef="#ctx0" brushRef="#br0" timeOffset="643.818">101 371 1888 0 0,'0'0'2014'0'0,"0"0"55"0"0,0 0 175 0 0,0 0 154 0 0,0 0-167 0 0,0 0-467 0 0,0 0-527 0 0,0 0-450 0 0,0 0-279 0 0,0 0-132 0 0,0 0 40 0 0,0 0 155 0 0,0 0 125 0 0,6 2 91 0 0,123 0 3295 0 0,11-10-2837 0 0,-126 12-1998 0 0,-7-2-2686 0 0,1 0-7130 0 0,-6-2 17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110 464 0 0 0,'0'0'995'0'0,"0"0"1156"0"0,0 0 210 0 0,0 0-270 0 0,0 0-263 0 0,0 0-196 0 0,0 0-135 0 0,0 0-72 0 0,8 0 787 0 0,-6 0 2164 0 0,-26 20-3635 0 0,-50 63-805 0 0,71-77 63 0 0,0 0 0 0 0,0 0 0 0 0,0 0 1 0 0,1 0-1 0 0,0 1 0 0 0,1-1 1 0 0,-1 1-1 0 0,1 0 0 0 0,0-1 0 0 0,1 1 1 0 0,0 0-1 0 0,0-1 0 0 0,1 5 1 0 0,-1-8 3 0 0,0-1 0 0 0,1 1-1 0 0,0-1 1 0 0,-1 1 0 0 0,1-1-1 0 0,0 1 1 0 0,1-1 0 0 0,-1 0 0 0 0,0 1-1 0 0,1-1 1 0 0,-1 0 0 0 0,1 0-1 0 0,-1 0 1 0 0,1 0 0 0 0,0 0-1 0 0,0 0 1 0 0,0-1 0 0 0,0 1 0 0 0,0-1-1 0 0,1 1 1 0 0,-1-1 0 0 0,0 0-1 0 0,1 1 1 0 0,-1-2 0 0 0,1 1 0 0 0,-1 0-1 0 0,1 0 1 0 0,-1-1 0 0 0,1 1-1 0 0,-1-1 1 0 0,1 0 0 0 0,0 0-1 0 0,-1 0 1 0 0,1 0 0 0 0,0 0-3 0 0,9 0 154 0 0,0-1-1 0 0,0 0 1 0 0,0-1 0 0 0,0 0 0 0 0,-1-1-1 0 0,1 0 1 0 0,-1-1 0 0 0,1 0 0 0 0,-1-1-1 0 0,0 0 1 0 0,-1-1 0 0 0,1 0 0 0 0,-1-1-1 0 0,8-7-153 0 0,7-4 139 0 0,-1-2 0 0 0,-1-1-1 0 0,-1 0 1 0 0,-1-2 0 0 0,-1 0 0 0 0,-1-2-1 0 0,-1 0 1 0 0,-1-1 0 0 0,-1 0-1 0 0,-1-2 1 0 0,-2 1 0 0 0,-1-2-1 0 0,-1 0 1 0 0,-1 0 0 0 0,-1-4-139 0 0,-6 25-6 0 0,-1 0 0 0 0,0 1-1 0 0,0-1 1 0 0,-1 0 0 0 0,0 0 0 0 0,0 0 0 0 0,-1 0 0 0 0,0 0 0 0 0,-1-1 0 0 0,0 1 0 0 0,0 0 0 0 0,0 1-1 0 0,-1-1 1 0 0,0 0 0 0 0,-1 0 0 0 0,0 1 0 0 0,0-1 0 0 0,0 1 0 0 0,-1 0 0 0 0,0 0 0 0 0,-1 0-1 0 0,0 1 1 0 0,0-1 0 0 0,0 1 0 0 0,0 0 0 0 0,-1 1 0 0 0,0-1 0 0 0,0 1 0 0 0,-1 0 0 0 0,0 1-1 0 0,1 0 1 0 0,-2 0 0 0 0,1 0 0 0 0,0 1 0 0 0,-1 0 0 0 0,1 0 0 0 0,-1 1 0 0 0,-4-1 6 0 0,6 2-38 0 0,-1 1 0 0 0,0 0 1 0 0,1 0-1 0 0,-1 1 0 0 0,1-1 1 0 0,-1 1-1 0 0,1 1 1 0 0,0 0-1 0 0,-1-1 0 0 0,1 2 1 0 0,0-1-1 0 0,0 1 0 0 0,0 0 1 0 0,0 0-1 0 0,1 1 0 0 0,-1-1 1 0 0,1 1-1 0 0,0 0 0 0 0,0 1 1 0 0,1-1-1 0 0,-1 1 0 0 0,1 0 1 0 0,0 0-1 0 0,0 1 1 0 0,0-1-1 0 0,-1 5 38 0 0,0-1 1 0 0,0 1 0 0 0,1 0 0 0 0,0-1 1 0 0,1 1-1 0 0,0 1 0 0 0,1-1 0 0 0,0 0 0 0 0,0 1 1 0 0,1-1-1 0 0,1 1 0 0 0,-1-1 0 0 0,2 1 0 0 0,0-1 1 0 0,0 1-1 0 0,0-1 0 0 0,2 0 0 0 0,-1 1 0 0 0,1-1 1 0 0,1 0-1 0 0,0-1 0 0 0,0 1 0 0 0,1-1 0 0 0,0 1 0 0 0,0-2 1 0 0,1 1-1 0 0,0 0 0 0 0,1-1 0 0 0,5 5-1 0 0,11 11 125 0 0,1-2 0 0 0,1 0 0 0 0,1-1 0 0 0,1-2 0 0 0,0-1-1 0 0,1-1 1 0 0,1-1 0 0 0,29 10-125 0 0,-48-23 768 0 0,-7-3-3432 0 0,0 1-4849 0 0,-3-1-3909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9538 0 0,'0'0'2090'0'0,"0"0"-586"0"0,0 0-312 0 0,0 0-14 0 0,0 0-38 0 0,0 0-158 0 0,0 0-289 0 0,0 0-250 0 0,0 0 50 0 0,0 0 138 0 0,0 0 109 0 0,0 0 70 0 0,2 11-107 0 0,17 148 1767 0 0,-30-32-1876 0 0,-57 73-366 0 0,67-197-226 0 0,-1 0 0 0 0,1 0 0 0 0,-1 0 0 0 0,1 0-1 0 0,0 0 1 0 0,0 0 0 0 0,0 0 0 0 0,1 0-1 0 0,-1 1 1 0 0,1-1 0 0 0,0 0 0 0 0,0 1 0 0 0,0-1-1 0 0,0 0 1 0 0,0 1 0 0 0,1-1 0 0 0,0 0-1 0 0,-1 0 1 0 0,1 0 0 0 0,0 1 0 0 0,1-1 0 0 0,-1 0-1 0 0,0 0 1 0 0,1 0 0 0 0,0-1 0 0 0,-1 1-1 0 0,1 0 1 0 0,1-1 0 0 0,-1 1 0 0 0,0-1 0 0 0,0 1-1 0 0,1-1 1 0 0,-1 0 0 0 0,1 0 0 0 0,0 0-1 0 0,2 1-1 0 0,5 1 84 0 0,-1-1 0 0 0,1 0-1 0 0,-1 0 1 0 0,1-1-1 0 0,0 0 1 0 0,0-1-1 0 0,0 0 1 0 0,0 0-1 0 0,0-1 1 0 0,0-1-1 0 0,0 1 1 0 0,0-2-1 0 0,0 1 1 0 0,9-4-84 0 0,122-29 1080 0 0,-81 26-976 0 0,-60 8-146 0 0,0 0-12 0 0,0 0-28 0 0,0 0-20 0 0,0 0-30 0 0,0 0-27 0 0,0 0-46 0 0,0 0-62 0 0,0 0-142 0 0,-8 0-4858 0 0,3 0-3980 0 0,1 0-2634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19 243 5353 0 0,'0'0'3038'0'0,"0"0"-723"0"0,0 0-336 0 0,0 0-70 0 0,0 0-66 0 0,0 0-157 0 0,0 0-317 0 0,0 0-370 0 0,0 0-331 0 0,0 0-221 0 0,0 0-100 0 0,0 0-30 0 0,0 0-2 0 0,-4-3-19 0 0,-10-10 143 0 0,37 11 1156 0 0,20 6-868 0 0,-1-2 1 0 0,0-1 0 0 0,1-2 0 0 0,26-5-728 0 0,5 1 1179 0 0,-100-25-231 0 0,-71-102-805 0 0,84 115-277 0 0,-3-5-531 0 0,7 7-6410 0 0,9 11-5537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11682 0 0,'0'0'1834'0'0,"0"0"-918"0"0,0 0-554 0 0,0 0 23 0 0,0 0 289 0 0,0 0 285 0 0,0 0 172 0 0,0 0-26 0 0,0 0-171 0 0,0 0-148 0 0,0 0-113 0 0,36 1-80 0 0,114 1-70 0 0,22-16 528 0 0,-100 11-1263 0 0,26-2-807 0 0,-36-2-7568 0 0,-53 6-2762 0 0</inkml:trace>
  <inkml:trace contextRef="#ctx0" brushRef="#br0" timeOffset="564.257">321 290 7258 0 0,'0'0'2305'0'0,"0"0"-426"0"0,0 0-188 0 0,0 0-122 0 0,0 0-146 0 0,0 0-231 0 0,0 0-300 0 0,0 0-248 0 0,0 0-157 0 0,0 0-131 0 0,0 0-81 0 0,-33 17-63 0 0,-98 55-68 0 0,86-37 9 0 0,44-28-126 0 0,-1-3-5 0 0,0-1 0 0 0,0 1 0 0 0,0 0 0 0 0,1 0 0 0 0,-1 0 0 0 0,1 0 0 0 0,0 0 0 0 0,0 0 0 0 0,1 0 0 0 0,-1 0 0 0 0,1 0 0 0 0,0 0 0 0 0,0 1 0 0 0,0-1 0 0 0,1 0 0 0 0,-1 0 0 0 0,1 0 0 0 0,0 0 0 0 0,0 0 0 0 0,1 0 0 0 0,-1 0-1 0 0,1 0 1 0 0,0 0 0 0 0,0-1 0 0 0,0 1 0 0 0,0-1 0 0 0,0 1 0 0 0,1-1 0 0 0,0 0 0 0 0,0 0 0 0 0,0 0 0 0 0,0 0 0 0 0,0-1 0 0 0,0 1 0 0 0,1-1 0 0 0,0 0 0 0 0,-1 0 0 0 0,1 0 0 0 0,0 0 0 0 0,0-1 0 0 0,0 1 0 0 0,0-1 0 0 0,0 0 0 0 0,0 0-22 0 0,8-1 158 0 0,-1 0-1 0 0,1-1 1 0 0,-1 0 0 0 0,1-1 0 0 0,-1 0 0 0 0,0 0-1 0 0,0-2 1 0 0,0 1 0 0 0,0-1 0 0 0,0-1 0 0 0,-1 0-1 0 0,0 0 1 0 0,0-1 0 0 0,0-1 0 0 0,-1 1-1 0 0,0-2 1 0 0,0 1 0 0 0,-1-1 0 0 0,0 0 0 0 0,0-1-1 0 0,4-6-157 0 0,2-3 98 0 0,0-1 1 0 0,-2 0-1 0 0,0-1 0 0 0,-1 0 0 0 0,-1-1 0 0 0,-1 0 0 0 0,-1-1 0 0 0,0 0 0 0 0,-2 0 0 0 0,1-12-98 0 0,-4 20 7 0 0,-1 0 0 0 0,-1 0 0 0 0,0 0 0 0 0,-1 0 1 0 0,0 0-1 0 0,-1 0 0 0 0,-1 0 0 0 0,-2-6-7 0 0,3 15-5 0 0,0 1 0 0 0,0-1 0 0 0,-1 1 0 0 0,0-1 0 0 0,0 1 0 0 0,0 0 0 0 0,-1-1 0 0 0,1 1 0 0 0,-1 0 0 0 0,0 1 0 0 0,0-1 0 0 0,0 0 0 0 0,-1 1 0 0 0,1 0 0 0 0,-1 0 0 0 0,0 0 0 0 0,0 0 0 0 0,0 0 0 0 0,0 1 0 0 0,0 0 0 0 0,-1 0 0 0 0,1 0 0 0 0,-1 0 0 0 0,1 1 0 0 0,-1 0 0 0 0,-1-1 5 0 0,2 2-24 0 0,1-1 0 0 0,-1 1 0 0 0,0-1 0 0 0,0 1 0 0 0,0 0 0 0 0,0 1 0 0 0,0-1 0 0 0,1 1 0 0 0,-1 0 0 0 0,0 0 0 0 0,0 0 0 0 0,1 0 0 0 0,-1 0 0 0 0,1 1 0 0 0,-1 0 0 0 0,1 0 0 0 0,0 0 0 0 0,-1 0 0 0 0,1 0 0 0 0,0 0 0 0 0,0 1 0 0 0,1 0 0 0 0,-1 0 0 0 0,0-1 0 0 0,1 1 1 0 0,0 1-1 0 0,0-1 0 0 0,0 0 0 0 0,0 1 0 0 0,0-1 0 0 0,1 1 0 0 0,-1-1 0 0 0,0 4 24 0 0,-21 127-255 0 0,26-119 255 0 0,0 0-1 0 0,1-1 1 0 0,1 0 0 0 0,0 1-1 0 0,1-2 1 0 0,1 1-1 0 0,0-1 1 0 0,1 0-1 0 0,0 0 1 0 0,1-1 0 0 0,1 0-1 0 0,0-1 1 0 0,0 0-1 0 0,1 0 1 0 0,0-1-1 0 0,1-1 1 0 0,0 0 0 0 0,1 0-1 0 0,0-1 1 0 0,0-1-1 0 0,0 0 1 0 0,5 1 0 0 0,56 24-65 0 0,-65-28 258 0 0,-7-3-5470 0 0,-2 0-5687 0 0,0-4 2437 0 0</inkml:trace>
  <inkml:trace contextRef="#ctx0" brushRef="#br0" timeOffset="948.313">937 28 8018 0 0,'0'0'4247'0'0,"0"0"-2302"0"0,0 0-905 0 0,0 0-40 0 0,0 0 104 0 0,0 0 29 0 0,0 0-114 0 0,0 0-183 0 0,0 0-135 0 0,0 0-70 0 0,0 0-74 0 0,0 0-111 0 0,0 0-95 0 0,-7 23-66 0 0,-46 142 231 0 0,-24 62-224 0 0,77-225-288 0 0,-1 0-1 0 0,0-1 1 0 0,0 1 0 0 0,0 0-1 0 0,1 0 1 0 0,-1 0 0 0 0,1-1-1 0 0,-1 1 1 0 0,1 0 0 0 0,0 0-1 0 0,0 0 1 0 0,0 0 0 0 0,0 0-1 0 0,0 0 1 0 0,0-1-1 0 0,1 1 1 0 0,-1 0 0 0 0,0 0-1 0 0,1 0 1 0 0,0 0 0 0 0,-1-1-1 0 0,1 1 1 0 0,0 0 0 0 0,0-1-1 0 0,0 1 1 0 0,0 0 0 0 0,0-1-1 0 0,0 1 1 0 0,1-1 0 0 0,-1 0-1 0 0,0 1 1 0 0,1-1-1 0 0,-1 0 1 0 0,1 0 0 0 0,-1 0-1 0 0,1 0 1 0 0,0 0 0 0 0,-1 0-1 0 0,1 0 1 0 0,0-1 0 0 0,0 1-1 0 0,-1-1 1 0 0,1 1 0 0 0,0-1-1 0 0,0 0 1 0 0,0 1 0 0 0,0-1-1 0 0,0 0 1 0 0,1 0-4 0 0,7 0 90 0 0,1 0 0 0 0,-1 0 0 0 0,0-1 0 0 0,0 0 1 0 0,0-1-1 0 0,0 0 0 0 0,0 0 0 0 0,0-1 0 0 0,0 0 0 0 0,-1-1 0 0 0,0 0 0 0 0,1-1-90 0 0,4-5-759 0 0,-13-7-3924 0 0,-1 13 3519 0 0,0-3-3833 0 0,-3 2-5596 0 0</inkml:trace>
  <inkml:trace contextRef="#ctx0" brushRef="#br0" timeOffset="1184.187">641 251 8818 0 0,'0'0'1408'0'0,"0"0"-400"0"0,0 0 233 0 0,0 0 119 0 0,0 0-32 0 0,0 0-184 0 0,0 0-151 0 0,0 0-153 0 0,0 0-216 0 0,0 0-200 0 0,210 8-184 0 0,-180-8-160 0 0,-1 0-128 0 0,-4 0-136 0 0,0 0-240 0 0,-1 0-552 0 0,-9 0-1465 0 0,-7-4-5888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1256 0 0,'0'0'2354'0'0,"0"0"199"0"0,0 0 178 0 0,0 0 1 0 0,0 0-259 0 0,0 0-418 0 0,0 0-469 0 0,0 0-422 0 0,0 0-317 0 0,0 0-219 0 0,0 0-115 0 0,4 0 1267 0 0,-5 14-1406 0 0,0 0 0 0 0,-1 0 1 0 0,-1 0-1 0 0,0 0 1 0 0,0-1-1 0 0,-2 1 1 0 0,1-1-1 0 0,-2 0 1 0 0,0 0-1 0 0,-2 3-374 0 0,-16 22 54 0 0,-1-1-1 0 0,-1-2 0 0 0,-2-1 1 0 0,-16 15-54 0 0,43-48 10 0 0,-17 19-1598 0 0,34-28-1333 0 0,6-4-1637 0 0,-16 9 1357 0 0,3-1-8178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28 5665 0 0,'0'0'3142'0'0,"0"0"-896"0"0,0 0-324 0 0,0 0-89 0 0,0 0 12 0 0,0 0-131 0 0,0 0-298 0 0,0 0-345 0 0,0 0-270 0 0,0 0-146 0 0,0 0-85 0 0,0 0-34 0 0,0 0-4 0 0,0-3 3119 0 0,23 157-1925 0 0,-29 57-1357 0 0,-59 155-250 0 0,55-319-125 0 0,-3 29-2661 0 0,24-83-2964 0 0,-5 2 241 0 0,-2-2-6224 0 0</inkml:trace>
  <inkml:trace contextRef="#ctx0" brushRef="#br0" timeOffset="255.015">0 444 6681 0 0,'0'0'5071'0'0,"0"0"-2801"0"0,0 0-1117 0 0,0 0-238 0 0,0 0-11 0 0,0 0-16 0 0,0 0-57 0 0,0 0 30 0 0,0 0-7 0 0,0 0 39 0 0,0 0 29 0 0,0 0-115 0 0,0 0-152 0 0,33 0-124 0 0,104-1-115 0 0,2-14 323 0 0,-111 11-788 0 0,182-35 283 0 0,-79-10-3647 0 0,-110 36 844 0 0,-7 4-2606 0 0,-3 0-6147 0 0</inkml:trace>
  <inkml:trace contextRef="#ctx0" brushRef="#br0" timeOffset="731.395">925 1 10218 0 0,'0'0'4205'0'0,"0"0"-2226"0"0,0 0-801 0 0,0 0-49 0 0,0 0 74 0 0,0 0 10 0 0,0 0-148 0 0,0 0-279 0 0,0 0-213 0 0,0 0-76 0 0,0 0-38 0 0,0 0-29 0 0,-6 29-42 0 0,-18 95-58 0 0,2 85 563 0 0,14 95-639 0 0,26-223-291 0 0,-16-80 47 0 0,0 0-1 0 0,0-1 0 0 0,0 0 1 0 0,0 1-1 0 0,0-1 1 0 0,0 0-1 0 0,0 0 1 0 0,0 0-1 0 0,1 0 1 0 0,-1 0-1 0 0,0-1 1 0 0,0 1-1 0 0,0-1 1 0 0,0 1-1 0 0,0-1 1 0 0,0 0-1 0 0,0 0 0 0 0,-1 0 1 0 0,1 0-1 0 0,0 0 1 0 0,0 0-1 0 0,-1 0 1 0 0,1-1-1 0 0,-1 1 1 0 0,1 0-1 0 0,-1-1 1 0 0,1 1-1 0 0,-1-1-9 0 0,-1 2 0 0 0,71-58 243 0 0,-43 33-217 0 0,1 2 1 0 0,1 1-1 0 0,1 1 1 0 0,27-13-27 0 0,-17 26-130 0 0,-27 211 629 0 0,-14-200-542 0 0,1 0-1 0 0,-1 0 1 0 0,1 0 0 0 0,0 0-1 0 0,0-1 1 0 0,1 1 0 0 0,-1 0 0 0 0,0 0-1 0 0,1-1 1 0 0,-1 1 0 0 0,1-1-1 0 0,0 0 1 0 0,0 1 0 0 0,0-1-1 0 0,0 0 1 0 0,1 0 0 0 0,-1 0 0 0 0,0 0-1 0 0,1 0 1 0 0,-1-1 0 0 0,1 1-1 0 0,0-1 1 0 0,0 0 0 0 0,-1 0 0 0 0,1 0-1 0 0,0 0 1 0 0,0 0 43 0 0,15-2-4374 0 0,-1-6-3902 0 0,-11 3-3611 0 0</inkml:trace>
  <inkml:trace contextRef="#ctx0" brushRef="#br0" timeOffset="1081.106">1549 737 1072 0 0,'0'0'1773'0'0,"0"0"176"0"0,0 0 180 0 0,0 0 53 0 0,0 0-101 0 0,0 0-208 0 0,0 0-208 0 0,0 0-222 0 0,0 0-212 0 0,0 0-173 0 0,0 0-129 0 0,0 0-106 0 0,0 0-73 0 0,30 4-53 0 0,92 13-69 0 0,-119-16-591 0 0,-1 0 0 0 0,0-1 1 0 0,1 1-1 0 0,-1-1 0 0 0,0 1 0 0 0,1-1 0 0 0,-1 0 0 0 0,1 0 0 0 0,-1 0 0 0 0,1 0 0 0 0,-1 0 0 0 0,0 0 0 0 0,1-1 0 0 0,-1 0 0 0 0,1 1 0 0 0,-1-1 0 0 0,0 0 0 0 0,0 0 0 0 0,0 0 0 0 0,1 0 0 0 0,-1 0 0 0 0,0-1 0 0 0,0 1 0 0 0,0-1-37 0 0,3-3 160 0 0,2 0-24 0 0,0 0 0 0 0,0 0 1 0 0,-1-1-1 0 0,0 0 1 0 0,0 0-1 0 0,-1 0 0 0 0,1-1 1 0 0,-1 1-1 0 0,-1-1 1 0 0,1-1-1 0 0,-1 1 0 0 0,-1-1 1 0 0,1 1-1 0 0,-1-1 1 0 0,-1 0-1 0 0,1 0 0 0 0,-1 0 1 0 0,0-9-137 0 0,-1 15 11 0 0,-1-1 0 0 0,1 0 0 0 0,-1 0 0 0 0,0 0 1 0 0,0 0-1 0 0,0 0 0 0 0,0 0 0 0 0,-1 1 0 0 0,1-1 0 0 0,-1 0 1 0 0,0 0-1 0 0,0 0 0 0 0,0 1 0 0 0,0-1 0 0 0,0 0 0 0 0,0 1 1 0 0,-1-1-1 0 0,1 1 0 0 0,-1-1 0 0 0,0 1 0 0 0,0 0 0 0 0,0 0 0 0 0,0 0 1 0 0,0 0-1 0 0,0 0 0 0 0,-1 0 0 0 0,1 1 0 0 0,0-1 0 0 0,-1 1 1 0 0,0-1-1 0 0,1 1 0 0 0,-1 0 0 0 0,0 0 0 0 0,1 0 0 0 0,-1 1 1 0 0,0-1-1 0 0,0 1 0 0 0,0-1 0 0 0,0 1 0 0 0,0 0 0 0 0,0 0-11 0 0,-10 3-55 0 0,1 0 1 0 0,0 1-1 0 0,0 0 0 0 0,0 1 0 0 0,0 1 0 0 0,1 0 0 0 0,0 0 0 0 0,0 1 1 0 0,0 1-1 0 0,1-1 0 0 0,0 2 0 0 0,1-1 0 0 0,0 2 0 0 0,0-1 0 0 0,1 1 1 0 0,0 0-1 0 0,1 1 0 0 0,0 0 0 0 0,0 0 0 0 0,1 0 0 0 0,1 1 1 0 0,0 0-1 0 0,-1 5 55 0 0,4-14-54 0 0,0 0 0 0 0,0 0 0 0 0,1 0 0 0 0,-1 0 0 0 0,1 0 1 0 0,0 1-1 0 0,0-1 0 0 0,0 1 0 0 0,0-1 0 0 0,0 1 0 0 0,1-1 1 0 0,0 1-1 0 0,-1-1 0 0 0,1 1 0 0 0,1 0 0 0 0,-1-1 0 0 0,0 1 1 0 0,1-1-1 0 0,0 1 0 0 0,0-1 0 0 0,0 1 0 0 0,0-1 0 0 0,1 0 1 0 0,-1 0-1 0 0,1 1 0 0 0,0-1 0 0 0,-1 0 0 0 0,1 0 0 0 0,1-1 0 0 0,-1 1 1 0 0,0 0-1 0 0,1-1 0 0 0,0 1 0 0 0,-1-1 0 0 0,1 0 0 0 0,0 0 1 0 0,0 0-1 0 0,0 0 0 0 0,0 0 0 0 0,1-1 0 0 0,-1 0 0 0 0,0 1 1 0 0,1-1 53 0 0,52 7-4037 0 0,-19-8-5894 0 0,-36 0 9825 0 0,15 0-8488 0 0</inkml:trace>
  <inkml:trace contextRef="#ctx0" brushRef="#br0" timeOffset="1501.26">1986 887 7322 0 0,'0'0'2360'0'0,"0"0"-492"0"0,0 0-48 0 0,0 0-32 0 0,0 0-212 0 0,0 0-206 0 0,0 0-235 0 0,0 0-180 0 0,0 0-129 0 0,0 0-135 0 0,0 0-128 0 0,0 0-112 0 0,0 0-96 0 0,26-28-82 0 0,79-85-70 0 0,-38 34 125 0 0,-9 11-191 0 0,-58 94-649 0 0,-1-22 524 0 0,-1 0 0 0 0,0 0 0 0 0,1 0 0 0 0,-1 1 0 0 0,1-1-1 0 0,0 0 1 0 0,1 1 0 0 0,-1-1 0 0 0,1 0 0 0 0,0 1 0 0 0,0-1 0 0 0,0 1 0 0 0,1-1 0 0 0,-1 0 0 0 0,1 1-1 0 0,0-1 1 0 0,0 0 0 0 0,1 0 0 0 0,-1 1 0 0 0,1-1 0 0 0,0 0 0 0 0,0 0 0 0 0,0-1 0 0 0,1 1 0 0 0,-1 0-1 0 0,1-1 1 0 0,0 0 0 0 0,0 1 0 0 0,0-1 0 0 0,1 0 0 0 0,-1-1 0 0 0,1 1 0 0 0,-1-1 0 0 0,1 1 0 0 0,0-1-1 0 0,0 0 1 0 0,0 0 0 0 0,0-1 0 0 0,0 1 0 0 0,4 0-12 0 0,0-1 185 0 0,1 0 0 0 0,-1 0 0 0 0,1-1 0 0 0,0 0 1 0 0,-1-1-1 0 0,1 0 0 0 0,-1 0 0 0 0,1-1 0 0 0,-1 0 0 0 0,1 0 0 0 0,-1-1 0 0 0,0 0 0 0 0,0-1 0 0 0,0 0 0 0 0,-1 0 0 0 0,1 0 0 0 0,-1-1 1 0 0,0-1-186 0 0,6-4 113 0 0,-1-2 0 0 0,0 1 1 0 0,-1-1-1 0 0,0-1 0 0 0,-1 0 1 0 0,0-1-1 0 0,-1 0 1 0 0,1-4-114 0 0,4-11-3288 0 0,-5-1-3491 0 0,-7 22-5905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73 552 0 0,'0'0'2746'0'0,"0"0"-892"0"0,0 0-314 0 0,0 0 160 0 0,0 0 286 0 0,0 0 155 0 0,0 0-158 0 0,0 0-419 0 0,0 0-456 0 0,0 0-326 0 0,0 0-205 0 0,0 0-129 0 0,2-2-53 0 0,6-5-28 0 0,-6 5-27 0 0,-2 2-17 0 0,0 0-37 0 0,0 0-43 0 0,0 0-29 0 0,0 20 755 0 0,4 402 1193 0 0,-4-421-2169 0 0,13-56 2813 0 0,-1 9-2795 0 0,2 0-1 0 0,2 1 0 0 0,1 1 1 0 0,3 0-1 0 0,2 1 1 0 0,24-35-11 0 0,-41 68-10 0 0,1 1-1 0 0,1 0 1 0 0,0 0 0 0 0,0 0-1 0 0,0 1 1 0 0,1 0 0 0 0,1 0 0 0 0,-1 1-1 0 0,1 0 1 0 0,9-5 10 0 0,-15 11-2 0 0,0 0-1 0 0,0 0 1 0 0,0 0-1 0 0,0 0 1 0 0,0 0 0 0 0,0 1-1 0 0,0-1 1 0 0,0 1-1 0 0,0 0 1 0 0,0 0-1 0 0,0 0 1 0 0,1 0 0 0 0,-1 1-1 0 0,0-1 1 0 0,0 1-1 0 0,0 0 1 0 0,0 0-1 0 0,0 0 1 0 0,-1 0 0 0 0,1 0-1 0 0,0 1 1 0 0,0-1-1 0 0,-1 1 1 0 0,1 0-1 0 0,-1-1 1 0 0,1 1 0 0 0,-1 1-1 0 0,0-1 1 0 0,0 0-1 0 0,0 0 1 0 0,0 1-1 0 0,0-1 1 0 0,0 1 0 0 0,-1 0-1 0 0,1-1 1 0 0,-1 2 2 0 0,41 106 46 0 0,-30-64-18 0 0,-12-46-28 0 0,0 0 6 0 0,0 0-19 0 0,0 0-20 0 0,0 0-27 0 0,0 0-44 0 0,0 0-54 0 0,0 0-91 0 0,0 0-178 0 0,0 0-260 0 0,0 0-407 0 0,0 0-804 0 0,0 0-2386 0 0,0-3-4659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8 197 0 0 0,'0'0'1307'0'0,"0"0"397"0"0,0 0 406 0 0,0 0 305 0 0,0 0 106 0 0,0 0-78 0 0,0 0-324 0 0,0 0-488 0 0,0 0-356 0 0,0 0-343 0 0,0 0-252 0 0,0 0-131 0 0,0 0-83 0 0,-3-2-35 0 0,-2-2-412 0 0,5 4 14 0 0,1 0 0 0 0,-1 0 0 0 0,0 0 0 0 0,0 0 0 0 0,0 0 0 0 0,1 0 0 0 0,-1 0 0 0 0,0 0-1 0 0,0-1 1 0 0,1 1 0 0 0,-1 0 0 0 0,0 0 0 0 0,0 0 0 0 0,1 0 0 0 0,-1 0 0 0 0,0 0 0 0 0,0 0 0 0 0,0-1-1 0 0,0 1 1 0 0,1 0 0 0 0,-1 0 0 0 0,0 0 0 0 0,0-1 0 0 0,0 1 0 0 0,0 0 0 0 0,0 0 0 0 0,1 0 0 0 0,-1-1-1 0 0,0 1 1 0 0,0 0 0 0 0,0 0 0 0 0,0-1 0 0 0,0 1 0 0 0,0 0 0 0 0,0 0 0 0 0,0-1 0 0 0,0 1 0 0 0,0 0-1 0 0,0 0 1 0 0,0-1 0 0 0,0 1 0 0 0,0 0 0 0 0,0 0 0 0 0,0 0 0 0 0,0-1 0 0 0,0 1 0 0 0,0 0 0 0 0,-1 0-1 0 0,1-1 1 0 0,0 1 0 0 0,0 0 0 0 0,0 0 0 0 0,0 0 0 0 0,0-1 0 0 0,-1 1 0 0 0,1 0-33 0 0,61-11 1054 0 0,0 3 0 0 0,1 3 0 0 0,0 3 1 0 0,5 2-1055 0 0,64 0 261 0 0,-130 0-276 0 0,-1 0 5 0 0,0 0 26 0 0,0 0 40 0 0,0 0-34 0 0,0 0-3 0 0,0 0-19 0 0,0 0-29 0 0,-45-20 2200 0 0,30 11-2164 0 0,0-1-8 0 0,-1 0-1 0 0,2 0 0 0 0,0-1 0 0 0,0-1 0 0 0,1 0 0 0 0,1-1 1 0 0,-9-11 1 0 0,23 4-2779 0 0,14 17-6062 0 0,-7 3-3278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5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73 0 0 0,'0'0'2318'0'0,"0"0"-150"0"0,0 0-70 0 0,0 0 28 0 0,0 0 30 0 0,0 0-141 0 0,0 0-305 0 0,0 0-331 0 0,0 0-357 0 0,0 0-272 0 0,0 0-176 0 0,0 0-103 0 0,0 0-62 0 0,-3 0-39 0 0,-8 0 127 0 0,17 0 674 0 0,252 12 2858 0 0,62-4-3460 0 0,-279-5 501 0 0,-59 5 39 0 0,6-9-1088 0 0,0 0-1 0 0,1-1 1 0 0,-1-1-1 0 0,1 0 1 0 0,0-1-1 0 0,0 0 0 0 0,0 0 1 0 0,0-1-1 0 0,1-1 1 0 0,-1 0-1 0 0,2 0 1 0 0,-8-6-21 0 0,6 5-1050 0 0,-10-11 2570 0 0,18 9-5821 0 0,2-3-5578 0 0,1 11-2660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 0 0 0,'0'0'247'0'0,"0"0"904"0"0,0 0 281 0 0,0 0 30 0 0,0 0-23 0 0,0 0-43 0 0,0 0-57 0 0,0 0-72 0 0,0 0-156 0 0,0 0-155 0 0,0 0-39 0 0,-1 1 746 0 0,-4 1 7959 0 0,4-1-9057 0 0,339-16 2862 0 0,-291 14-3262 0 0,-47 1-157 0 0,0 0 10 0 0,0 0 8 0 0,0 0-7 0 0,0 0-4 0 0,0 0-6 0 0,0 0 2 0 0,0 0 9 0 0,0 0-4 0 0,0 0-10 0 0,0 0-12 0 0,0 0-12 0 0,0 0 1 0 0,0 0 29 0 0,0 0-53 0 0,0 0-25 0 0,0 0-32 0 0,0 0-80 0 0,-6-2-3680 0 0,2 1-6852 0 0,0 1-625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0,'0'0'1816'0'0,"0"0"-190"0"0,0 0 142 0 0,0 0 322 0 0,0 0 135 0 0,0 0-197 0 0,0 0-417 0 0,0 0-475 0 0,0 0-334 0 0,0 0-186 0 0,0 0-83 0 0,0 0-11 0 0,0 0 2 0 0,2 2 36 0 0,53 15 4529 0 0,41-15-2125 0 0,-56-3-2355 0 0,142-22 190 0 0,-164 16-933 0 0,-14 6-7893 0 0,-4 1-3784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3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39 8050 0 0,'0'0'3124'0'0,"0"0"-1045"0"0,0 0-520 0 0,0 0-62 0 0,0 0-2 0 0,0 0-66 0 0,0 0-194 0 0,0 0-276 0 0,0 0-276 0 0,0 0-192 0 0,0 0-134 0 0,0 0-109 0 0,0 0-25 0 0,1 3-6 0 0,8 213 2979 0 0,-16 12-2651 0 0,-10-100-473 0 0,10-87-504 0 0,7-40 300 0 0,0-1-40 0 0,0 0-69 0 0,0-24-4070 0 0,0 16 2981 0 0,0-7-841 0 0,2 3-3750 0 0,0 1-4996 0 0</inkml:trace>
  <inkml:trace contextRef="#ctx0" brushRef="#br0" timeOffset="352.08">99 1 4833 0 0,'0'0'3043'0'0,"0"0"-731"0"0,0 0-480 0 0,0 0-201 0 0,0 0-87 0 0,0 0-143 0 0,0 0-239 0 0,0 0-305 0 0,0 0-305 0 0,0 0-177 0 0,0 0 85 0 0,0 0 138 0 0,7 0 167 0 0,364 31 4896 0 0,-189-28-5234 0 0,-160-1-576 0 0,-22 5-1926 0 0,-17 4-1083 0 0,1 0-3351 0 0,10-7-3348 0 0</inkml:trace>
  <inkml:trace contextRef="#ctx0" brushRef="#br0" timeOffset="616.958">1 321 9242 0 0,'0'0'2609'0'0,"0"0"-762"0"0,0 0-404 0 0,0 0-70 0 0,0 0-86 0 0,0 0-133 0 0,0 0-235 0 0,0 0-273 0 0,0 0-186 0 0,0 0-133 0 0,0 0-16 0 0,0 0 186 0 0,4 1 125 0 0,20 2-149 0 0,0-1 1 0 0,0-1 0 0 0,-1-1-1 0 0,1-1 1 0 0,0-1 0 0 0,0-1-1 0 0,-1-1 1 0 0,18-6-474 0 0,44-4 253 0 0,77-10-2003 0 0,-143 21-4743 0 0,-14 3-5322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2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367 107 4985 0 0,'0'0'2326'0'0,"0"0"-258"0"0,0 0-1 0 0,0 0 111 0 0,0 0-44 0 0,0 0-207 0 0,0 0-412 0 0,0 0-401 0 0,0 0-305 0 0,0 0-201 0 0,0 0-121 0 0,0 0-99 0 0,0 0-53 0 0,2-8 412 0 0,-41 112 780 0 0,13-47-1324 0 0,-4-1 0 0 0,-1-2 0 0 0,-3-1-1 0 0,-2-2 1 0 0,-3-1 0 0 0,-26 26-203 0 0,-4 0-53 0 0,71-114-10260 0 0,4 20 2426 0 0,-3 9-292 0 0</inkml:trace>
  <inkml:trace contextRef="#ctx0" brushRef="#br0" timeOffset="365.648">32 29 2697 0 0,'0'0'2309'0'0,"0"0"-392"0"0,0 0-171 0 0,0 0 182 0 0,0 0 228 0 0,0 0 56 0 0,0 0-255 0 0,0 0-446 0 0,0 0-430 0 0,0 0-312 0 0,0 0-198 0 0,0 0-107 0 0,3-5-80 0 0,7-18-48 0 0,12 45 1835 0 0,45 88 248 0 0,49 121-1034 0 0,7 43-873 0 0,-86-217-475 0 0,-31-89-5859 0 0,-6 23-46 0 0,2 1-5795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57 205 840 0 0,'0'0'2382'0'0,"0"0"-456"0"0,0 0-193 0 0,0 0 131 0 0,0 0 161 0 0,0 0 38 0 0,0 0-134 0 0,0 0-255 0 0,0 0-342 0 0,0 0-280 0 0,0 0-230 0 0,-3-4-162 0 0,-10-14-96 0 0,4 49 1983 0 0,-4 36-2294 0 0,4 0 1 0 0,3 0-1 0 0,2 0 1 0 0,5 42-254 0 0,-1-91 37 0 0,0-17-18 0 0,0-1 33 0 0,0 0 53 0 0,0 0 66 0 0,0 0 81 0 0,0-25 1760 0 0,8-31-1923 0 0,1 1-1 0 0,3 0 0 0 0,2 1 1 0 0,3 0-1 0 0,2 1 1 0 0,2 1-1 0 0,12-18-88 0 0,-28 60 7 0 0,1-5-2 0 0,1 0-1 0 0,1 0 0 0 0,0 1 0 0 0,1 0 1 0 0,0 1-1 0 0,1 0 0 0 0,1 0 0 0 0,1 1-4 0 0,-11 11-1 0 0,0 1 0 0 0,0 0-1 0 0,1-1 1 0 0,-1 1 0 0 0,0 0-1 0 0,1 0 1 0 0,-1 0 0 0 0,0 0-1 0 0,1 0 1 0 0,-1 1-1 0 0,0-1 1 0 0,0 0 0 0 0,1 1-1 0 0,-1-1 1 0 0,0 0 0 0 0,0 1-1 0 0,0 0 1 0 0,1-1 0 0 0,-1 1-1 0 0,0 0 1 0 0,0-1 0 0 0,0 1-1 0 0,0 0 1 0 0,0 0 0 0 0,0 0-1 0 0,0 0 1 0 0,-1 0 0 0 0,1 0-1 0 0,0 0 1 0 0,0 0 0 0 0,-1 0-1 0 0,1 1 1 0 0,-1-1 0 0 0,1 1 1 0 0,2 1 13 0 0,67 116 103 0 0,-56-106-2171 0 0,-7-13-3164 0 0,1-5-5784 0 0,-6 1 1461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42 197 3897 0 0,'0'0'1920'0'0,"0"0"-202"0"0,0 0 73 0 0,0 0 220 0 0,0 0 131 0 0,0 0-38 0 0,0 0-250 0 0,0 0-391 0 0,0 0-377 0 0,0 0-305 0 0,0 0-226 0 0,0 0-151 0 0,-7-2-63 0 0,-21-6-49 0 0,21 7-35 0 0,7 1-37 0 0,11 0 402 0 0,255-8 2352 0 0,-156 15-2784 0 0,-105-3 2208 0 0,-75-74-2184 0 0,-34-29-222 0 0,88 80-1515 0 0,41 19-3366 0 0,-10 0 931 0 0,-3 0-5000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5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0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99 3321 0 0,'0'0'1677'0'0,"0"0"-158"0"0,0 0 58 0 0,0 0 243 0 0,0 0 130 0 0,0 0-96 0 0,0 0-251 0 0,0 0-290 0 0,0 0-238 0 0,0 0-144 0 0,0 0-80 0 0,0 0-58 0 0,3-2-50 0 0,7 1 1460 0 0,-21 24 417 0 0,5-11-2750 0 0,-5 9 200 0 0,-8 19 168 0 0,-1-1 0 0 0,-2-1-1 0 0,-2-1 1 0 0,-1-1 0 0 0,-13 13-238 0 0,-77 63-49 0 0,62-79-861 0 0,28-27-3872 0 0,23-14-7858 0 0,2 4 4042 0 0</inkml:trace>
  <inkml:trace contextRef="#ctx0" brushRef="#br0" timeOffset="313.25">53 14 4553 0 0,'0'0'3325'0'0,"0"0"-563"0"0,0 0-422 0 0,0 0-213 0 0,0 0-170 0 0,0 0-264 0 0,0 0-360 0 0,0 0-376 0 0,0 0-283 0 0,0 0-217 0 0,0 0-161 0 0,0 0-108 0 0,0 0-53 0 0,-2-3-43 0 0,-9-7 80 0 0,14 27 486 0 0,16 33 690 0 0,3-10-875 0 0,1-2 0 0 0,2 0 0 0 0,2-2 0 0 0,1-1 0 0 0,1-1 0 0 0,20 15-473 0 0,-13-10 178 0 0,101 144 157 0 0,-118-159-2127 0 0,-17-30-4560 0 0,-2 4-5784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376 131 0 0 0,'0'0'931'0'0,"0"0"289"0"0,0 0 202 0 0,0 0 245 0 0,0 0 240 0 0,0 0 80 0 0,0 0-37 0 0,0 0-163 0 0,0 0-207 0 0,0 0-185 0 0,0 0-140 0 0,0 0-133 0 0,-8-3-126 0 0,-25-10-107 0 0,30 12-641 0 0,-1 0 0 0 0,1 0-1 0 0,-1 0 1 0 0,1 1-1 0 0,0-1 1 0 0,-1 1 0 0 0,1 0-1 0 0,-1 0 1 0 0,1 0 0 0 0,-1 0-1 0 0,1 1 1 0 0,-1-1-1 0 0,1 1 1 0 0,0 0 0 0 0,-1 0-1 0 0,1 0 1 0 0,0 0-1 0 0,-3 2-247 0 0,-64 64 1021 0 0,61-56-729 0 0,-18 26 12 0 0,3 0 1 0 0,1 1 0 0 0,1 2 0 0 0,3 0 0 0 0,-14 40-305 0 0,23-49 105 0 0,2 0 1 0 0,0 0-1 0 0,3 1 0 0 0,0 0 1 0 0,3 0-1 0 0,0 0 0 0 0,2 0 1 0 0,4 31-106 0 0,1-34 89 0 0,2 0-1 0 0,0 0 1 0 0,2-1 0 0 0,2-1 0 0 0,0 0 0 0 0,2 0 0 0 0,0-1 0 0 0,2 0 0 0 0,1-2 0 0 0,1 0-1 0 0,1 0 1 0 0,17 15-89 0 0,0 8 198 0 0,-12-20 930 0 0,-22-27-1101 0 0,-1 0-3 0 0,0 0-25 0 0,0 0-7 0 0,0 0 2 0 0,0 0 8 0 0,0 0-13 0 0,0 0 7 0 0,0 0 20 0 0,0 0-8 0 0,0 0-17 0 0,0 0-25 0 0,-8-8-2448 0 0,5 6-1580 0 0,0-1-4122 0 0,1 0-4808 0 0</inkml:trace>
  <inkml:trace contextRef="#ctx0" brushRef="#br0" timeOffset="2288.596">776 370 0 0 0,'0'0'1603'0'0,"0"0"-263"0"0,0 0-95 0 0,0 0 131 0 0,0 0 76 0 0,0 0-4 0 0,0 0-93 0 0,0 0-270 0 0,0 0-253 0 0,0 0-183 0 0,0 0-166 0 0,0 0-79 0 0,0 0-90 0 0,-18-1-68 0 0,-55-3-55 0 0,71 4-177 0 0,0-1 0 0 0,0 1-1 0 0,0 0 1 0 0,0 0 0 0 0,0 0 0 0 0,0 0-1 0 0,1 1 1 0 0,-1-1 0 0 0,0 1 0 0 0,0-1 0 0 0,0 1-1 0 0,1-1 1 0 0,-1 1 0 0 0,0 0 0 0 0,1 0-1 0 0,-1 0 1 0 0,0 0 0 0 0,1 0 0 0 0,-1 0 0 0 0,1 0-1 0 0,0 1 1 0 0,-1-1 0 0 0,1 0 0 0 0,0 1-1 0 0,0-1 1 0 0,0 1 0 0 0,-1 0-14 0 0,-6 9 104 0 0,2-5-72 0 0,1 1-1 0 0,0 0 1 0 0,0 0 0 0 0,0 0-1 0 0,1 1 1 0 0,0-1 0 0 0,1 1-1 0 0,0 0 1 0 0,0 0 0 0 0,0 1 0 0 0,1-1-1 0 0,1 0 1 0 0,-1 1 0 0 0,1-1-1 0 0,1 1 1 0 0,-1-1 0 0 0,1 1-1 0 0,1 0 1 0 0,0-1 0 0 0,1 7-32 0 0,-1-12 61 0 0,-1-1 1 0 0,1 1 0 0 0,-1-1-1 0 0,1 1 1 0 0,0-1 0 0 0,0 0-1 0 0,0 1 1 0 0,0-1 0 0 0,0 0-1 0 0,1 0 1 0 0,-1 0 0 0 0,1 0-1 0 0,-1 0 1 0 0,1 0 0 0 0,0 0-1 0 0,0-1 1 0 0,0 1 0 0 0,0-1-1 0 0,0 1 1 0 0,0-1 0 0 0,0 0-1 0 0,0 1 1 0 0,1-1 0 0 0,-1 0-1 0 0,0 0 1 0 0,1-1 0 0 0,-1 1-1 0 0,1-1 1 0 0,-1 1 0 0 0,1-1-1 0 0,-1 0 1 0 0,1 1 0 0 0,-1-1-1 0 0,1-1 1 0 0,-1 1 0 0 0,1 0-1 0 0,1-1-61 0 0,89-33 2238 0 0,-77 23-2095 0 0,1-1 0 0 0,-1 0 0 0 0,-1-1 0 0 0,0-1 1 0 0,-1 0-1 0 0,-1-1 0 0 0,0 0 0 0 0,0-1 0 0 0,-2 0 0 0 0,0-1 0 0 0,0-3-143 0 0,2-3 6 0 0,-1-1 0 0 0,-1 0-1 0 0,-1 0 1 0 0,-1-1 0 0 0,-1-1 0 0 0,-1 1 0 0 0,-1-1 0 0 0,-2 0 0 0 0,0-1 0 0 0,-1-17-6 0 0,-3 41-23 0 0,0 0 0 0 0,0 0 1 0 0,0 0-1 0 0,-1 0 1 0 0,1 1-1 0 0,-1-1 1 0 0,0 0-1 0 0,0 0 1 0 0,0 0-1 0 0,0 1 1 0 0,0-1-1 0 0,-1 1 1 0 0,1-1-1 0 0,-1 1 1 0 0,1-1-1 0 0,-1 1 1 0 0,0 0-1 0 0,0 0 0 0 0,0 0 1 0 0,0 0-1 0 0,-1 0 1 0 0,1 0-1 0 0,0 0 1 0 0,-1 1-1 0 0,1-1 1 0 0,-1 1-1 0 0,0 0 1 0 0,1 0-1 0 0,-1 0 1 0 0,0 0-1 0 0,0 0 1 0 0,1 1-1 0 0,-1-1 1 0 0,0 1-1 0 0,0 0 0 0 0,-2-1 23 0 0,0 1-53 0 0,0 0 0 0 0,-1 0 0 0 0,1 1-1 0 0,-1-1 1 0 0,1 1 0 0 0,0 0 0 0 0,-1 0-1 0 0,1 1 1 0 0,0 0 0 0 0,0 0 0 0 0,0 0-1 0 0,0 0 1 0 0,1 1 0 0 0,-1 0 0 0 0,1 0-1 0 0,-1 0 1 0 0,1 1 0 0 0,0-1 0 0 0,-2 3 52 0 0,3-2 4 0 0,0 0 0 0 0,1 0 0 0 0,-1 0-1 0 0,1 1 1 0 0,0-1 0 0 0,0 1 0 0 0,0-1-1 0 0,1 1 1 0 0,-1 0 0 0 0,1 0 0 0 0,0 0-1 0 0,1 0 1 0 0,-1 0 0 0 0,1 0 0 0 0,0 0-1 0 0,0 0 1 0 0,1 0 0 0 0,-1-1 0 0 0,1 1-1 0 0,0 0 1 0 0,1 0 0 0 0,-1 0 0 0 0,1-1-1 0 0,0 1 1 0 0,0 0 0 0 0,0-1 0 0 0,1 0-1 0 0,-1 0 1 0 0,1 1 0 0 0,0-2 0 0 0,0 1-1 0 0,4 3-1 0 0,12 15 156 0 0,0 0 1 0 0,2-2 0 0 0,0 0 0 0 0,1-2-1 0 0,1 0 1 0 0,1-1 0 0 0,11 5-158 0 0,-12-10 139 0 0,49 11 293 0 0,-58-24-896 0 0,16 1-11 0 0,-12 5-8745 0 0,-14-2-1622 0 0</inkml:trace>
  <inkml:trace contextRef="#ctx0" brushRef="#br0" timeOffset="2587.107">520 782 4241 0 0,'0'0'1962'0'0,"0"0"-99"0"0,0 0-72 0 0,0 0-119 0 0,0 0-229 0 0,37 0-247 0 0,117-3-146 0 0,165-9 2113 0 0,-229 10-2924 0 0,-46 1-1793 0 0,-1 0-4999 0 0,-36 1-3536 0 0</inkml:trace>
  <inkml:trace contextRef="#ctx0" brushRef="#br0" timeOffset="3188.123">755 1013 1984 0 0,'0'0'2746'0'0,"0"0"-775"0"0,0 0-342 0 0,0 0 31 0 0,0 0 35 0 0,0 0-135 0 0,0 0-193 0 0,0 0-269 0 0,0 0-295 0 0,0 0-219 0 0,0 0-153 0 0,0 0-86 0 0,-28 10-61 0 0,-87 30-45 0 0,65-8 105 0 0,44-24-315 0 0,0 1 0 0 0,1 0 0 0 0,0 0 0 0 0,1 0 0 0 0,0 1 0 0 0,0 0 0 0 0,1-1 0 0 0,0 1 0 0 0,0 0-1 0 0,1 1 1 0 0,1-1 0 0 0,0 0 0 0 0,0 0 0 0 0,1 1 0 0 0,0-1 0 0 0,1 1 0 0 0,1 3-29 0 0,-1-12 45 0 0,-1 1 1 0 0,1 0-1 0 0,0-1 0 0 0,1 1 1 0 0,-1-1-1 0 0,0 1 0 0 0,1-1 1 0 0,-1 1-1 0 0,1-1 0 0 0,0 0 1 0 0,0 0-1 0 0,0 0 0 0 0,0 0 1 0 0,0 0-1 0 0,0 0 0 0 0,0-1 1 0 0,1 1-1 0 0,-1-1 0 0 0,1 1 1 0 0,-1-1-1 0 0,1 0 0 0 0,-1 0 1 0 0,1 0-1 0 0,0-1 0 0 0,-1 1 1 0 0,1 0-1 0 0,0-1 0 0 0,0 0 1 0 0,0 0-1 0 0,-1 0 0 0 0,1 0 1 0 0,0 0-1 0 0,1 0-45 0 0,95-18 1946 0 0,-82 9-1832 0 0,-1-1-1 0 0,0 0 1 0 0,0-2 0 0 0,-1 1-1 0 0,-1-2 1 0 0,0 0 0 0 0,0 0-1 0 0,-2-2 1 0 0,1 1 0 0 0,-2-2-1 0 0,0 1 1 0 0,-1-1 0 0 0,0-1-1 0 0,1-7-113 0 0,-3 6-24 0 0,-2 0 1 0 0,0 0-1 0 0,-1 0 0 0 0,-1-1 0 0 0,-1 0 1 0 0,0 0-1 0 0,-2 0 0 0 0,0 0 1 0 0,-1 0-1 0 0,-2-13 24 0 0,3 30-35 0 0,-1 0 0 0 0,0-1-1 0 0,0 1 1 0 0,0 0 0 0 0,-1 0 0 0 0,1-1 0 0 0,0 1 0 0 0,-1 0 0 0 0,1-1 0 0 0,-1 1 0 0 0,0 0-1 0 0,0 0 1 0 0,0 0 0 0 0,0 0 0 0 0,0 0 0 0 0,0 0 0 0 0,-1 0 0 0 0,1 0 0 0 0,-1 0-1 0 0,1 1 1 0 0,-1-1 0 0 0,0 0 0 0 0,0 1 0 0 0,1 0 0 0 0,-1-1 0 0 0,0 1 0 0 0,0 0-1 0 0,-1 0 1 0 0,1 0 0 0 0,0 0 0 0 0,0 0 0 0 0,0 1 0 0 0,-1-1 0 0 0,1 0 0 0 0,0 1 0 0 0,0 0-1 0 0,-1 0 1 0 0,1 0 0 0 0,0 0 0 0 0,-1 0 0 0 0,1 0 0 0 0,0 0 0 0 0,-1 1 0 0 0,1-1-1 0 0,0 1 1 0 0,0 0 0 0 0,-1-1 0 0 0,1 1 0 0 0,0 0 0 0 0,0 0 0 0 0,0 1 0 0 0,0-1 0 0 0,0 0-1 0 0,-1 2 36 0 0,-2 1-12 0 0,1 0-1 0 0,-1 0 0 0 0,1 1 1 0 0,0 0-1 0 0,0-1 1 0 0,1 1-1 0 0,-1 1 0 0 0,1-1 1 0 0,0 0-1 0 0,1 1 0 0 0,-1 0 1 0 0,1-1-1 0 0,0 1 1 0 0,0 0-1 0 0,1 0 0 0 0,0 0 1 0 0,0 0-1 0 0,1 1 0 0 0,-1 3 13 0 0,1 3 27 0 0,0 0 0 0 0,1 0-1 0 0,0-1 1 0 0,1 1 0 0 0,1 0-1 0 0,0-1 1 0 0,0 1 0 0 0,1-1-1 0 0,1 0 1 0 0,0 0 0 0 0,1-1-1 0 0,1 3-26 0 0,111 138 445 0 0,-88-146-1530 0 0,-14-18-6635 0 0,-12 7-3434 0 0</inkml:trace>
  <inkml:trace contextRef="#ctx0" brushRef="#br0" timeOffset="3535.993">1264 913 11058 0 0,'0'0'1278'0'0,"0"0"-358"0"0,0 0 100 0 0,0 0 251 0 0,0 0 94 0 0,0 0-108 0 0,0 0-234 0 0,0 0-252 0 0,0 0-200 0 0,0 0-142 0 0,0 0-105 0 0,0 0-81 0 0,-23 36-64 0 0,-68 108-51 0 0,54-74-2 0 0,33-59-125 0 0,1-1 0 0 0,0 1 0 0 0,1 0 1 0 0,0 0-1 0 0,1 0 0 0 0,0 0 0 0 0,0 0 0 0 0,2 0 0 0 0,0 11-1 0 0,2-18 27 0 0,1 1 0 0 0,-1-1 0 0 0,1-1 0 0 0,-1 1 0 0 0,1 0 0 0 0,0-1 0 0 0,1 0 0 0 0,-1 0 0 0 0,0 0-1 0 0,1 0 1 0 0,0-1 0 0 0,0 0 0 0 0,-1 0 0 0 0,1 0 0 0 0,0 0 0 0 0,1-1 0 0 0,-1 0 0 0 0,0 0 0 0 0,0 0 0 0 0,0-1 0 0 0,1 0 0 0 0,-1 0 0 0 0,0 0 0 0 0,1-1 0 0 0,-1 1 0 0 0,2-2-27 0 0,0-11-690 0 0,-8-1-3941 0 0,1 7-2306 0 0,0 3-3479 0 0</inkml:trace>
  <inkml:trace contextRef="#ctx0" brushRef="#br0" timeOffset="3785.099">1021 1083 8018 0 0,'0'0'1323'0'0,"0"0"-403"0"0,0 0 68 0 0,0 0 212 0 0,0 0 118 0 0,0 0-62 0 0,0 0-182 0 0,0 0-170 0 0,0 0-156 0 0,0 0-134 0 0,0 0-104 0 0,0 0-78 0 0,0 0-98 0 0,27-2-86 0 0,87-4-81 0 0,33-21-567 0 0,-92 12-1179 0 0,-22 2-6745 0 0,-28 6-1427 0 0</inkml:trace>
  <inkml:trace contextRef="#ctx0" brushRef="#br0" timeOffset="4518.002">1876 254 4401 0 0,'0'0'2897'0'0,"0"0"-600"0"0,0 0-232 0 0,0 0-43 0 0,0 0-158 0 0,0 0-310 0 0,0 0-343 0 0,0 0-338 0 0,0 0-222 0 0,0 0-115 0 0,0 0-57 0 0,0 0-31 0 0,0 0-47 0 0,2 24 1136 0 0,-1 29-472 0 0,-11 121 61 0 0,-79 106-878 0 0,23-133-160 0 0,65-146-88 0 0,-2 3-6 0 0,1 0 0 0 0,0 0 1 0 0,0 0-1 0 0,0 0 0 0 0,1 0 1 0 0,-1 1-1 0 0,1-1 0 0 0,0 0 1 0 0,0 1-1 0 0,1-1 0 0 0,-1 1 1 0 0,1-1-1 0 0,0 1 0 0 0,0-1 1 0 0,0 1-1 0 0,1 0 6 0 0,3-2 29 0 0,1-1-1 0 0,-1 0 1 0 0,1 0-1 0 0,0 0 1 0 0,0 0-1 0 0,-1-1 1 0 0,1 1-1 0 0,0-1 1 0 0,1 0-1 0 0,-1-1 1 0 0,0 0-1 0 0,0 1 1 0 0,0-1-1 0 0,0-1 1 0 0,0 1-1 0 0,0-1 1 0 0,4-1-29 0 0,12 1 149 0 0,154-6 311 0 0,-132 6-943 0 0,-35-7-1295 0 0,6-3-2415 0 0,-6 3-4667 0 0,-4 5-2592 0 0</inkml:trace>
  <inkml:trace contextRef="#ctx0" brushRef="#br0" timeOffset="5158.261">1512 204 1712 0 0,'0'0'2179'0'0,"0"0"-115"0"0,0 0-24 0 0,0 0-10 0 0,0 0-83 0 0,0 0-111 0 0,0 0-202 0 0,0 0-279 0 0,0 0-274 0 0,0 0-220 0 0,0 0-155 0 0,0 0-97 0 0,-5-1-81 0 0,-2-1-824 0 0,-5-1 2084 0 0,32 2 403 0 0,407-7 926 0 0,-275 19-3012 0 0,-148-10-28 0 0,-3-3 1306 0 0,-8-8-1314 0 0,-87-126-67 0 0,69 95-214 0 0,22 31 22 0 0,3 9-3215 0 0,0 0-3563 0 0,2 1-5026 0 0</inkml:trace>
  <inkml:trace contextRef="#ctx0" brushRef="#br0" timeOffset="5604.685">2375 54 6577 0 0,'0'0'2478'0'0,"0"0"-175"0"0,0 0-86 0 0,0 0-174 0 0,0 0-343 0 0,0 0-470 0 0,0 0-421 0 0,0 0-288 0 0,0 0-181 0 0,0 0-84 0 0,0 0-56 0 0,0 0-23 0 0,0 0-9 0 0,-2 1 612 0 0,117 144 3798 0 0,-89-100-4222 0 0,-1 1-1 0 0,-2 1 1 0 0,-2 1-1 0 0,4 20-355 0 0,-14-33 65 0 0,-2 0 1 0 0,-1 1-1 0 0,-1 0 0 0 0,-3 0 0 0 0,-1 0 0 0 0,-1 1 1 0 0,-2-1-1 0 0,-2 12-65 0 0,-2-25 27 0 0,-1 1 0 0 0,-2-1 0 0 0,0 0-1 0 0,-1 0 1 0 0,-1 0 0 0 0,-1-1 0 0 0,-1-1 0 0 0,-1 0 0 0 0,0 0 0 0 0,-2-2 0 0 0,-1 1 0 0 0,0-2 0 0 0,-1 0 0 0 0,-1-1 0 0 0,-12 10-27 0 0,9-10-51 0 0,0-1 0 0 0,0-1-1 0 0,-1-1 1 0 0,-1 0 0 0 0,0-2 0 0 0,-5 1 51 0 0,18-9-719 0 0,-22 9 614 0 0,23-13-3603 0 0,2-5-3864 0 0,5 1-4421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2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2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9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2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5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169 116 7178 0 0,'0'0'2929'0'0,"0"0"-725"0"0,0 0-417 0 0,0 0-130 0 0,0 0-164 0 0,0 0-212 0 0,0 0-342 0 0,0 0-285 0 0,0 0-178 0 0,0 0-120 0 0,0 0-39 0 0,0 0-26 0 0,0 0-27 0 0,-24 14-49 0 0,-73 47-37 0 0,94-60-169 0 0,1 1-1 0 0,-1-1 0 0 0,1 1 0 0 0,0-1 0 0 0,0 1 0 0 0,0 0 1 0 0,0 0-1 0 0,0 0 0 0 0,0 0 0 0 0,0 1 0 0 0,0-1 0 0 0,1 0 1 0 0,-1 1-1 0 0,1-1 0 0 0,0 1 0 0 0,0-1 0 0 0,0 1 0 0 0,0 0 1 0 0,0 0-1 0 0,1-1 0 0 0,-1 4-8 0 0,-1 3 24 0 0,0 0 13 0 0,0-1 0 0 0,0 1-1 0 0,0-1 1 0 0,1 1 0 0 0,1 0-1 0 0,-1-1 1 0 0,1 1 0 0 0,1 0-1 0 0,0-1 1 0 0,0 1 0 0 0,1 0-1 0 0,0-1 1 0 0,0 1-1 0 0,1-1 1 0 0,0 0 0 0 0,0 0-1 0 0,1 0 1 0 0,0 0 0 0 0,1-1-1 0 0,-1 0 1 0 0,1 0 0 0 0,1 0-1 0 0,0 0 1 0 0,0-1-1 0 0,0 0 1 0 0,0 0 0 0 0,1 0-1 0 0,0-1 1 0 0,0 0 0 0 0,1 0-1 0 0,-1-1 1 0 0,1 0 0 0 0,0-1-1 0 0,0 1 1 0 0,0-1 0 0 0,1-1-1 0 0,-1 0 1 0 0,1 0-1 0 0,-1-1 1 0 0,2 1-37 0 0,-3-3 140 0 0,0 0 0 0 0,0 0 0 0 0,0-1 0 0 0,0 1 0 0 0,0-2 1 0 0,-1 1-1 0 0,1-1 0 0 0,-1 0 0 0 0,1 0 0 0 0,-1 0 0 0 0,0-1 0 0 0,0 0 0 0 0,0-1 0 0 0,-1 1 0 0 0,0-1 0 0 0,0 0 0 0 0,0 0 0 0 0,0-1 0 0 0,-1 1 1 0 0,0-1-1 0 0,2-3-140 0 0,4-7 170 0 0,0-1 1 0 0,-2 1 0 0 0,0-2 0 0 0,0 1-1 0 0,-2-1 1 0 0,0 0 0 0 0,2-13-171 0 0,-6 21 29 0 0,0-1-1 0 0,-1 0 1 0 0,0 0 0 0 0,0 0-1 0 0,-1 0 1 0 0,0 0-1 0 0,-1 0 1 0 0,-1 0 0 0 0,0 0-1 0 0,-3-9-28 0 0,4 15-14 0 0,-1 1 0 0 0,1 0 0 0 0,-1 0 0 0 0,0 0 0 0 0,-1 0 0 0 0,1 0 0 0 0,-1 0 0 0 0,1 1 0 0 0,-1-1 0 0 0,0 1 0 0 0,-1 0 0 0 0,1 0 0 0 0,0 0-1 0 0,-1 0 1 0 0,0 1 0 0 0,1-1 0 0 0,-1 1 0 0 0,0 0 0 0 0,0 0 0 0 0,-1 1 0 0 0,1-1 0 0 0,0 1 0 0 0,-1 0 0 0 0,1 0 0 0 0,0 0 0 0 0,-1 0 0 0 0,-2 1 14 0 0,-2 0-157 0 0,0 0 0 0 0,1 1 0 0 0,-1 0 0 0 0,1 1 0 0 0,-1 0 0 0 0,1 0 1 0 0,0 1-1 0 0,0 0 0 0 0,0 0 0 0 0,0 1 0 0 0,0 0 0 0 0,1 0 0 0 0,0 1 0 0 0,0 0 1 0 0,-6 5 156 0 0,-24 23-3195 0 0,7 2-3317 0 0,21-22-5000 0 0</inkml:trace>
  <inkml:trace contextRef="#ctx0" brushRef="#br0" timeOffset="549.882">512 131 7466 0 0,'0'0'2129'0'0,"0"0"-175"0"0,0 0-16 0 0,0 0-75 0 0,0 0-220 0 0,0 0-328 0 0,0 0-315 0 0,0 0-208 0 0,0 0-144 0 0,0 0-102 0 0,0 0-87 0 0,0 0-75 0 0,0 27-66 0 0,0 83-29 0 0,0-107-265 0 0,-1-1 1 0 0,1 0 0 0 0,-1 0 0 0 0,1 0 0 0 0,0 1 0 0 0,0-1 0 0 0,0 0 0 0 0,1 0 0 0 0,-1 1 0 0 0,0-1 0 0 0,1 0 0 0 0,-1 0 0 0 0,1 0 0 0 0,0 0-1 0 0,0 0 1 0 0,0 0 0 0 0,0 0 0 0 0,0 0 0 0 0,0 0 0 0 0,0 0 0 0 0,1 0 0 0 0,-1-1 0 0 0,1 1 0 0 0,-1-1 0 0 0,1 1 0 0 0,0-1 0 0 0,0 1 0 0 0,0-1-25 0 0,7 5 211 0 0,-1-1-84 0 0,0-1 0 0 0,0 0 1 0 0,1 0-1 0 0,0-1 0 0 0,-1 0 0 0 0,1-1 0 0 0,0 0 1 0 0,0 0-1 0 0,0-1 0 0 0,1 0 0 0 0,-1 0 0 0 0,0-1 0 0 0,0-1 1 0 0,1 1-1 0 0,-1-1 0 0 0,0-1 0 0 0,0 0 0 0 0,0 0 1 0 0,0-1-1 0 0,-1 0 0 0 0,1-1 0 0 0,-1 1 0 0 0,0-2 0 0 0,0 1 1 0 0,0-1-1 0 0,0 0 0 0 0,-1-1 0 0 0,0 0 0 0 0,0 0 1 0 0,1-2-128 0 0,0 2 42 0 0,0-1 1 0 0,-1-1 0 0 0,0 1-1 0 0,0-1 1 0 0,-1-1 0 0 0,1 1-1 0 0,-2-1 1 0 0,1 0 0 0 0,-2 0-1 0 0,1-1 1 0 0,-1 1 0 0 0,3-11-43 0 0,-7 27-15 0 0,1-1 0 0 0,0 1 0 0 0,0 0 0 0 0,1-1 0 0 0,0 1 0 0 0,0-1 0 0 0,0 0 1 0 0,1 0-1 0 0,0 0 0 0 0,0 0 0 0 0,1 0 0 0 0,-1 0 0 0 0,1-1 0 0 0,1 0 0 0 0,-1 0 0 0 0,1 0 1 0 0,-1 0-1 0 0,1-1 0 0 0,1 0 0 0 0,-1 0 0 0 0,1 0 0 0 0,-1 0 0 0 0,1-1 0 0 0,0 0 0 0 0,0 0 1 0 0,1-1-1 0 0,-1 0 0 0 0,1 0 0 0 0,-1 0 0 0 0,1-1 0 0 0,-1 0 0 0 0,1 0 0 0 0,0-1 1 0 0,-1 0-1 0 0,1 0 0 0 0,0 0 0 0 0,2-1 15 0 0,4 0 45 0 0,-1 1 0 0 0,1-2 0 0 0,-1 0 0 0 0,0 0 0 0 0,0-1 0 0 0,0-1 0 0 0,0 0 0 0 0,0 0 0 0 0,-1-1-1 0 0,1-1 1 0 0,-1 0 0 0 0,-1 0 0 0 0,1-1 0 0 0,2-4-45 0 0,3-2 147 0 0,0-1-1 0 0,-1-1 0 0 0,-1 0 1 0 0,-1-1-1 0 0,0-1 0 0 0,-1 0 1 0 0,-1-1-1 0 0,0 0 0 0 0,-1 0 1 0 0,-1-1-1 0 0,1-7-146 0 0,-7-28 655 0 0,-35 61-2690 0 0,20 4 622 0 0,1 0-4723 0 0,6-6-6074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1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1,'1'82,"-4"1,-4-1,-6 12,-27 118,-38 107,-19 1,92-260,29-72,-8-3</inkml:trace>
  <inkml:trace contextRef="#ctx0" brushRef="#br0" timeOffset="377.527">722 57,'0'565,"-30"-223,30-297,-1-44,0-1,0 0,0 0,0 0,0 0,0 0,0 0,0 0,0 0,0 0,1 0,-1-1,0 1,0 0,0-1,0 1,0-1,0 1,1-1,-1 1,0-1,0 1,1-1,-1 0,0 1,1-1,-1 0,1 0,-1 1,1-1,-1 0,1 0,0 0,-1 0,1 0,0 0,-1 0,-25-39,-2 1,-2 2,-1 1,-2 1,-2 2,-1 1,-1 2,-34-20,66 46,1 0,-1 1,1-1,-1 1,0 1,0-1,0 1,-1-1,1 2,-1-1,1 0,-1 1,1 0,-1 1,0-1,1 1,-1 0,0 0,0 1,1 0,-1 0,1 0,-1 0,1 1,-1 0,1 0,0 1,0-1,0 1,0 0,0 1,1-1,0 1,-1 0,1 0,1 0,-1 1,-16 78,20-57</inkml:trace>
  <inkml:trace contextRef="#ctx0" brushRef="#br0" timeOffset="897.094">1061 283,'-21'52,"3"1,2 0,2 1,-4 39,14-71,1 0,2 0,0 1,1-1,1 1,0-1,3 2,-4-18,1-1,1 1,-1-1,1 0,-1 1,1-1,1 0,-1 0,1-1,0 1,0 0,0-1,1 0,0 0,0 0,0 0,0 0,0-1,1 0,-1 0,1 0,0 0,0-1,0 0,0 0,0 0,1-1,-1 1,1-1,3 0,2-1,-1 0,1 0,0-1,0-1,0 0,0 0,-1-1,0 0,1-1,-1 0,0-1,-1 0,1 0,-1-1,0-1,0 1,-1-1,0-1,0 1,-1-2,6-7,10-14,-1-1,-2-1,-2-1,0 0,9-29,45-120,-72 182,0 1,0-1,0 0,1 0,-1 0,0 1,0-1,0 0,0 0,1 0,-1 0,0 0,0 0,0 1,0-1,1 0,-1 0,0 0,0 0,1 0,-1 0,0 0,0 0,0 0,1 0,-1 0,0 0,0 0,0 0,1 0,-1 0,0 0,0 0,0 0,1-1,-1 1,0 0,0 0,0 0,1 0,-1 0,0 0,0-1,0 1,0 0,0 0,1 0,-3 24,-9 43,3 0,3 0,3 52,2-111,1 0,1 1,-1-1,1 0,1-1,-1 1,1 0,1-1,-1 1,1-1,1 0,-1 0,1-1,1 1,-1-1,1 0,0-1,0 1,0-1,1 0,0-1,0 0,0 0,1 0,-1-1,3 1,-1-3,0 0,0 0,0-1,0 0,0 0,0-1,0 0,0-1,-1 0,1 0,0-1,-1 0,0-1,1 0,-2 0,1 0,0-1,-1 0,0-1,0 0,0 0,-1 0,0-1,0 0,-1 0,0-1,0 1,2-7,16-29,-2 0,-2-1,-3-2,-1 1,7-42,-13 56,1-11,-1 1,-2-1,-2-1,-1-36,-4 53</inkml:trace>
  <inkml:trace contextRef="#ctx0" brushRef="#br0" timeOffset="1166.237">2614 85,'-24'43,"-13"38,0 11,6-1,4-12,6-13,7-14,6-11,3-8,4-4,2-3,0 0,5-5,2-11,-1-8</inkml:trace>
  <inkml:trace contextRef="#ctx0" brushRef="#br0" timeOffset="1414.804">2782 1,'-9'38,"-9"37,-5 15,0 2,5-10,6-14,4-13,3-13,4-7,5-5,4-4,4-5,0-7</inkml:trace>
  <inkml:trace contextRef="#ctx0" brushRef="#br0" timeOffset="1645.373">2105 367,'48'5,"45"-3,20-3,2 0,-6-5,-10-7,-14 0,-11-3,-8 1,-12-2,-9 2,-8-1,-5 2,-13 4,-14 3,-14 3,-9 7,-2 2</inkml:trace>
  <inkml:trace contextRef="#ctx0" brushRef="#br0" timeOffset="1903.782">2247 621,'38'-4,"37"-8,10-5,1 0,-5 3,-12-2,-7 3,-10 3,-9 3,-7 3,0-2,-1-1,-7 2</inkml:trace>
  <inkml:trace contextRef="#ctx0" brushRef="#br0" timeOffset="2730.161">3375 141,'17'-11,"163"-69,-67 57,-110 23,1 0,-1 0,1 0,-1 0,0 1,1 0,-1-1,0 1,1 0,-1 1,0-1,0 1,0-1,0 1,0 0,0 0,-1 0,1 0,0 1,-1-1,0 1,0-1,0 1,0 0,0 0,0 0,-1 0,1 0,-1 0,0 0,1 3,-1 4,1-1,-1 1,-1-1,0 1,0 0,-1-1,0 1,-1-1,0 1,0-1,-1 0,0 0,-1 0,0 0,0-1,-1 1,0-1,-4 4,-124 133,87-101,-35 52,81-95,-1 1,1-1,0 0,-1 0,1 0,0 1,0-1,0 0,0 0,0 1,0-1,0 0,0 0,0 1,1-1,-1 0,0 0,1 1,-1-1,1 0,0 0,-1 0,1 0,0 0,0 0,-1 0,1 0,0 0,0 0,0-1,0 1,0 0,0-1,0 1,1 0,-1-1,0 0,0 1,0-1,1 0,-1 1,61 9,-43-8,7 1,0 2,-1 0,0 2,-1 1,1 0,1 3,-19-7,0 0,0 0,0 0,0 1,-1 0,0 1,0-1,0 1,0 0,-1 1,0-1,-1 1,0 0,0 0,0 0,-1 1,0 0,0-1,-1 1,0 0,0 2,0-1,0 1,-1-1,0 1,-1 0,0-1,-1 1,0-1,0 1,-1-1,0 1,-1-1,0 0,0 0,-1 0,0 0,0-1,-1 0,-1 0,1 0,-1 0,-4 3,-5 5,0-1,-1 0,0-1,-2-1,1 0,-1-2,-1 0,0-1,-1-1,0 0,0-2,-1 0,0-2,0 0,0-1,0-1,-1-1,-9-1,24-2,0 0,1 0,-1-1,0 0,1-1,-1 1,1-1,0 0,0-1,0 1,0-1,1 0,0-1,-1 0,1 1,1-1,-1-1,1 1,0-1,0 0,1 0,0 0,0 0,0 0,1-1,-2-5,0-10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94 0 0 0,'0'0'1164'0'0,"0"0"-84"0"0,0 0 146 0 0,0 0 382 0 0,0 0 564 0 0,0 0 341 0 0,0 0-92 0 0,0 0-419 0 0,0 0-673 0 0,0 0-522 0 0,0 0-260 0 0,-2-5-70 0 0,-11-13 1883 0 0,-40 165 1451 0 0,-83 318-2005 0 0,63-165-1565 0 0,59-253-233 0 0,14-47-23 0 0,0 0-2 0 0,0 0-6 0 0,0 0-5 0 0,0 0-22 0 0,0 0-40 0 0,0-27-2255 0 0,21-78-5152 0 0,-9 65-868 0 0,-8 23 1223 0 0</inkml:trace>
  <inkml:trace contextRef="#ctx0" brushRef="#br0" timeOffset="516.564">235 121 2673 0 0,'0'0'2363'0'0,"0"0"-79"0"0,0 0-137 0 0,0 0-146 0 0,0 0-201 0 0,0 0-305 0 0,0 0-333 0 0,0 0-317 0 0,0 0-247 0 0,0 0-170 0 0,0 0-101 0 0,0 0-57 0 0,-9-3 888 0 0,46 72 1588 0 0,65 204-572 0 0,-89-231-2085 0 0,2 0 0 0 0,1 0 1 0 0,2-2-1 0 0,2 0 0 0 0,2-2 1 0 0,19 26-90 0 0,-24-44 54 0 0,-10-34 2770 0 0,0-28-2759 0 0,-5 28 134 0 0,55-291-18 0 0,-50 256-166 0 0,26-301-223 0 0,-37 336-613 0 0,0 20-2318 0 0,2 15-4034 0 0,2-16-4374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359 735 0 0 0,'0'0'902'0'0,"0"0"448"0"0,0 0 334 0 0,0 0 279 0 0,0 0 92 0 0,0 0-147 0 0,0 0-230 0 0,0 0-282 0 0,0 0-181 0 0,0 0-116 0 0,7-9-66 0 0,27-32 844 0 0,-34 41-1032 0 0,-8-15 2273 0 0,-2 11-2924 0 0,0 1-1 0 0,0 0 1 0 0,0 0-1 0 0,-1 1 1 0 0,1 0-1 0 0,-1 1 1 0 0,1 0-1 0 0,-1 1 1 0 0,0 0-1 0 0,1 1 1 0 0,-9 1-194 0 0,5 2 63 0 0,0 1 1 0 0,1-1-1 0 0,0 2 1 0 0,-1 0-1 0 0,2 1 1 0 0,-1 0-1 0 0,1 1 1 0 0,0 0-1 0 0,1 1 1 0 0,-8 8-64 0 0,8-7 4 0 0,1 0 1 0 0,1 0 0 0 0,0 1-1 0 0,0 1 1 0 0,1 0-1 0 0,1 0 1 0 0,0 0 0 0 0,0 1-1 0 0,1 0 1 0 0,1 0-1 0 0,0 1 1 0 0,1 0 0 0 0,-2 11-5 0 0,4-18 6 0 0,0 1 1 0 0,1 0-1 0 0,-1 0 1 0 0,1-1-1 0 0,1 1 1 0 0,0 0-1 0 0,0 0 1 0 0,0 0-1 0 0,1 0 1 0 0,0 0-1 0 0,1-1 1 0 0,-1 1-1 0 0,2 0 1 0 0,-1-1-1 0 0,1 0 1 0 0,0 1-1 0 0,0-1 1 0 0,1 0-1 0 0,0 0 1 0 0,0-1-1 0 0,1 1 1 0 0,0-1-1 0 0,0 0 1 0 0,1-1-1 0 0,-1 1 1 0 0,1-1-1 0 0,0 0 1 0 0,1 0-1 0 0,-1-1 1 0 0,1 0-1 0 0,7 4-6 0 0,0-5 90 0 0,1-1 1 0 0,0 0-1 0 0,0-1 1 0 0,0-1-1 0 0,0 0 1 0 0,0-1-1 0 0,0-1 0 0 0,0 0 1 0 0,0-1-1 0 0,-1-1 1 0 0,1 0-1 0 0,-1-1 1 0 0,0 0-1 0 0,0-1 0 0 0,-1-1 1 0 0,0 0-1 0 0,11-8-90 0 0,6-5 148 0 0,-1-2-1 0 0,-1-1 1 0 0,-1-1-1 0 0,-1-2 0 0 0,-1 0 1 0 0,19-27-148 0 0,-20 20 74 0 0,0-1-1 0 0,-2-2 1 0 0,-2 0 0 0 0,-1-1-1 0 0,-2 0 1 0 0,-2-2 0 0 0,-1 0-1 0 0,-2-1 1 0 0,0-9-74 0 0,-6 22 11 0 0,-1 0 0 0 0,-2 1 0 0 0,0-2 0 0 0,-2 1 0 0 0,-1 0 0 0 0,-1 0 0 0 0,-2 0-1 0 0,0 0 1 0 0,-2 0 0 0 0,-1 0 0 0 0,-1 1 0 0 0,-1 0 0 0 0,-1 1 0 0 0,-7-13-11 0 0,14 33-6 0 0,0-1 0 0 0,-1 1 0 0 0,1-1 0 0 0,-1 1 0 0 0,0 0-1 0 0,-1 0 1 0 0,1 0 0 0 0,-1 0 0 0 0,0 1 0 0 0,0 0 0 0 0,0-1 0 0 0,-1 2 0 0 0,0-1-1 0 0,1 0 1 0 0,-1 1 0 0 0,0 0 0 0 0,-1 0 0 0 0,1 0 0 0 0,-1 1 0 0 0,1 0 0 0 0,-1 0 0 0 0,0 0-1 0 0,1 1 1 0 0,-1-1 0 0 0,0 2 0 0 0,0-1 0 0 0,0 1 0 0 0,0-1 0 0 0,0 1 0 0 0,0 1 0 0 0,0 0-1 0 0,0-1 1 0 0,0 2 0 0 0,0-1 0 0 0,1 1 0 0 0,-2 0 6 0 0,-7 10-17 0 0,1 0-1 0 0,0 0 1 0 0,1 2-1 0 0,0-1 1 0 0,1 2-1 0 0,1-1 1 0 0,0 1-1 0 0,1 1 1 0 0,0 0-1 0 0,2 0 1 0 0,0 1-1 0 0,0 0 1 0 0,2 0-1 0 0,0 0 1 0 0,1 1-1 0 0,1 0 1 0 0,0 2 17 0 0,-2 9 2 0 0,1-1 0 0 0,1 1-1 0 0,2-1 1 0 0,0 1 0 0 0,2 0 0 0 0,1-1 0 0 0,2 1 0 0 0,0-1 0 0 0,2 0 0 0 0,2 0 0 0 0,0 0 0 0 0,1-1 0 0 0,5 5-2 0 0,114 207 153 0 0,-117-221-131 0 0,1 0 0 0 0,0 0-1 0 0,2-1 1 0 0,0-1 0 0 0,1 0 0 0 0,0-1-1 0 0,4 1-21 0 0,-5-7 38 0 0,-14-9-2 0 0,2-14-2190 0 0,1-2-7815 0 0,-2 15-1868 0 0</inkml:trace>
  <inkml:trace contextRef="#ctx0" brushRef="#br0" timeOffset="4351.736">724 1108 1944 0 0,'0'0'1654'0'0,"0"0"-528"0"0,0 0-254 0 0,0 0 55 0 0,0 0 92 0 0,0 0 9 0 0,0 0-131 0 0,0 0-204 0 0,0 0-163 0 0,0 0-88 0 0,0 0-4 0 0,21 8 3802 0 0,22-14 710 0 0,12-26-2966 0 0,63-72-149 0 0,-103 87-1686 0 0,3 1-46 0 0,-1 0 0 0 0,0-1 0 0 0,-2-1 0 0 0,0 0 0 0 0,-1-1 0 0 0,-1-1 0 0 0,0 0 0 0 0,-2-1 0 0 0,-1 0 0 0 0,0-1 0 0 0,-1 0 0 0 0,-2 0 0 0 0,0-1 0 0 0,-1 0 0 0 0,-2 0 0 0 0,1-5-103 0 0,-7 27 9 0 0,1-1-1 0 0,0 1 0 0 0,-1-1 0 0 0,1 1 1 0 0,0 0-1 0 0,-1 0 0 0 0,0-1 0 0 0,1 1 1 0 0,-1 0-1 0 0,0 1 0 0 0,0-1 0 0 0,1 0 1 0 0,-1 0-1 0 0,0 1 0 0 0,0-1 0 0 0,0 1 1 0 0,0 0-1 0 0,0-1 0 0 0,0 1 0 0 0,0 0 1 0 0,0 0-1 0 0,0 0 0 0 0,1 0 0 0 0,-1 1 1 0 0,0-1-1 0 0,0 0 0 0 0,-1 1-8 0 0,-2-1-40 0 0,-3 2 16 0 0,0 0 1 0 0,0 1-1 0 0,0-1 0 0 0,0 2 1 0 0,1-1-1 0 0,-1 1 1 0 0,1 0-1 0 0,0 1 0 0 0,0-1 1 0 0,0 2-1 0 0,1-1 0 0 0,-1 1 1 0 0,2 0-1 0 0,-1 0 0 0 0,-3 5 24 0 0,1-4-41 0 0,8-6 35 0 0,-1 0-1 0 0,0 0 1 0 0,1-1-1 0 0,0 1 1 0 0,-1 0-1 0 0,1 0 1 0 0,-1-1 0 0 0,1 1-1 0 0,0 0 1 0 0,0 0-1 0 0,-1 0 1 0 0,1 0 0 0 0,0 0-1 0 0,0 0 1 0 0,0-1-1 0 0,0 1 1 0 0,0 0 0 0 0,0 0-1 0 0,0 0 1 0 0,0 0-1 0 0,0 0 1 0 0,1 0 0 0 0,-1 0-1 0 0,0-1 1 0 0,0 1-1 0 0,1 0 1 0 0,-1 0 0 0 0,1 0-1 0 0,-1-1 1 0 0,1 1-1 0 0,-1 0 1 0 0,1-1 0 0 0,-1 1-1 0 0,1 0 1 0 0,0-1-1 0 0,-1 1 1 0 0,1 0 0 0 0,0-1-1 0 0,-1 1 1 0 0,1-1-1 0 0,0 0 1 0 0,0 1 0 0 0,0-1-1 0 0,-1 1 1 0 0,1-1-1 0 0,0 0 1 0 0,0 0 0 0 0,0 0-1 0 0,0 1 7 0 0,45 15 122 0 0,13-9 72 0 0,37 14-37 0 0,-94-19-144 0 0,1 0 0 0 0,0 0 0 0 0,-1 0 0 0 0,1 0 0 0 0,-1 1 1 0 0,0-1-1 0 0,0 1 0 0 0,0 0 0 0 0,0-1 0 0 0,0 1 0 0 0,-1 0 1 0 0,1 0-1 0 0,-1 0 0 0 0,0 1 0 0 0,0-1 0 0 0,0 0 0 0 0,0 0 0 0 0,-1 0 1 0 0,1 1-1 0 0,-1-1 0 0 0,0 0 0 0 0,0 1 0 0 0,0-1 0 0 0,0 0 1 0 0,0 1-1 0 0,-1-1 0 0 0,1 0 0 0 0,-2 1-13 0 0,-29 91 344 0 0,19-71-276 0 0,8-18-59 0 0,1 1 1 0 0,-1-1-1 0 0,1 1 1 0 0,0 0-1 0 0,0 0 1 0 0,1 0-1 0 0,0 0 1 0 0,1 1 0 0 0,-1-1-1 0 0,1 0 1 0 0,1 1-1 0 0,-1-1 1 0 0,1 2-10 0 0,33 22 68 0 0,-28-25-94 0 0,-3-5 14 0 0,-10 19-2373 0 0,1-17 582 0 0,6-3-2053 0 0,0 0-3437 0 0,1 0-4162 0 0</inkml:trace>
  <inkml:trace contextRef="#ctx0" brushRef="#br0" timeOffset="6783.275">1743 789 712 0 0,'0'0'2982'0'0,"0"0"-643"0"0,0 0-85 0 0,0 0 208 0 0,0 0 67 0 0,0 0-293 0 0,0 0-526 0 0,0 0-485 0 0,0 0-299 0 0,0 0-119 0 0,0 0-67 0 0,0 0-8 0 0,0 0-65 0 0,-1-7-59 0 0,-1-22-15 0 0,1 28-534 0 0,0 0-1 0 0,0 0 0 0 0,0 0 0 0 0,0 0 0 0 0,0 0 0 0 0,0 0 1 0 0,0 0-1 0 0,0 0 0 0 0,0 1 0 0 0,-1-1 0 0 0,1 0 0 0 0,0 1 1 0 0,0-1-1 0 0,-1 1 0 0 0,1 0 0 0 0,0-1 0 0 0,-1 1 0 0 0,1 0 1 0 0,-1 0-1 0 0,1 0 0 0 0,0 0 0 0 0,-1 0 0 0 0,1 0 0 0 0,0 0 1 0 0,-1 0-1 0 0,1 1 0 0 0,0-1 0 0 0,-1 0 0 0 0,0 1-58 0 0,-3-1 92 0 0,-11 1-23 0 0,0 1-1 0 0,0 0 1 0 0,0 1-1 0 0,0 1 1 0 0,1 0-1 0 0,0 1 1 0 0,-1 1-1 0 0,2 0 0 0 0,-1 1 1 0 0,1 0-1 0 0,0 2 1 0 0,1-1-1 0 0,0 2 1 0 0,0 0-1 0 0,1 0 1 0 0,0 1-1 0 0,1 0 0 0 0,0 1 1 0 0,1 1-1 0 0,0 0 1 0 0,1 0-1 0 0,0 1 1 0 0,1 0-1 0 0,1 0 1 0 0,1 1-1 0 0,0 0 0 0 0,0 0 1 0 0,1 0-1 0 0,1 1 1 0 0,1-1-1 0 0,-1 13-68 0 0,4-25 0 0 0,0 0-1 0 0,0 0 1 0 0,0 0-1 0 0,0 0 1 0 0,1 0-1 0 0,-1 0 1 0 0,1-1-1 0 0,0 1 1 0 0,0 0-1 0 0,0 0 1 0 0,0-1-1 0 0,1 1 1 0 0,-1 0 0 0 0,1-1-1 0 0,-1 1 1 0 0,1-1-1 0 0,0 0 1 0 0,0 1-1 0 0,0-1 1 0 0,0 0-1 0 0,0 0 1 0 0,1-1-1 0 0,-1 1 1 0 0,1 0-1 0 0,-1-1 1 0 0,1 1-1 0 0,-1-1 1 0 0,1 0-1 0 0,0 0 1 0 0,0 0-1 0 0,-1 0 1 0 0,1 0 0 0 0,0-1-1 0 0,0 1 1 0 0,0-1-1 0 0,0 0 1 0 0,1 0 0 0 0,5 0 43 0 0,0 0 1 0 0,0 0 0 0 0,0-1 0 0 0,0-1 0 0 0,0 1-1 0 0,-1-1 1 0 0,1-1 0 0 0,-1 0 0 0 0,1 0 0 0 0,-1 0-1 0 0,0-1 1 0 0,0-1-44 0 0,18-13 112 0 0,-1-1 0 0 0,-1-1-1 0 0,-1-1 1 0 0,-1-1-1 0 0,-1-1 1 0 0,-1 0 0 0 0,-1-2-1 0 0,-1-1 1 0 0,-1 0 0 0 0,11-24-112 0 0,-2-4 180 0 0,-25 54-151 0 0,-1 0 7 0 0,0 0-4 0 0,0 0-5 0 0,0 0 3 0 0,0 0 0 0 0,0 0-8 0 0,0 0 12 0 0,0 3-13 0 0,0-2-32 0 0,-3 23 187 0 0,-29 190-233 0 0,32-200 62 0 0,-1-12-11 0 0,1 0 0 0 0,-1 0 0 0 0,1-1 0 0 0,0 1 0 0 0,-1 0 0 0 0,1 0 0 0 0,0 0 0 0 0,1-1 0 0 0,-1 1 0 0 0,0 0 0 0 0,0 0 0 0 0,1-1 0 0 0,-1 1 0 0 0,1 0 0 0 0,-1 0 0 0 0,1-1 0 0 0,0 1 0 0 0,0-1 0 0 0,-1 1 0 0 0,1 0 0 0 0,0-1 0 0 0,1 0 0 0 0,-1 1 0 0 0,0-1 0 0 0,0 0 0 0 0,1 1 0 0 0,-1-1 0 0 0,0 0 0 0 0,2 1 6 0 0,3-1 2 0 0,-1 1 0 0 0,1-1 1 0 0,0 0-1 0 0,0 0 1 0 0,0-1-1 0 0,0 0 0 0 0,0 0 1 0 0,-1 0-1 0 0,1-1 1 0 0,0 0-1 0 0,0 0 0 0 0,0 0 1 0 0,-1-1-1 0 0,1 0 1 0 0,-1 0-1 0 0,1 0 0 0 0,-1-1 1 0 0,0 1-1 0 0,0-1 1 0 0,0-1-1 0 0,0 1 0 0 0,0-1 1 0 0,-1 0-1 0 0,4-3-2 0 0,93-112 167 0 0,-90 102-83 0 0,-1 0 0 0 0,-1 0 1 0 0,0-1-1 0 0,-1 0 1 0 0,-1-1-1 0 0,-1 0 0 0 0,4-19-84 0 0,-10 39-21 0 0,0-1 13 0 0,0 0-20 0 0,0 0 35 0 0,0 1 9 0 0,0 1-26 0 0,0-1-10 0 0,-18 115-4 0 0,19 29-76 0 0,0-141 99 0 0,0-1-1 0 0,0 0 0 0 0,1 0 0 0 0,-1 0 0 0 0,1 0 1 0 0,0-1-1 0 0,0 1 0 0 0,0 0 0 0 0,0-1 0 0 0,0 1 1 0 0,1-1-1 0 0,-1 0 0 0 0,1 1 0 0 0,-1-1 0 0 0,1-1 0 0 0,0 1 1 0 0,0 0-1 0 0,0-1 0 0 0,0 1 0 0 0,0-1 0 0 0,0 0 1 0 0,1 0-1 0 0,-1 0 0 0 0,0 0 0 0 0,0-1 0 0 0,1 1 1 0 0,-1-1-1 0 0,1 0 2 0 0,3-2 18 0 0,0 0 1 0 0,0 0 0 0 0,0-1-1 0 0,0 0 1 0 0,0 0-1 0 0,-1-1 1 0 0,1 0 0 0 0,-1 0-1 0 0,0 0 1 0 0,0-1-1 0 0,-1 0 1 0 0,1 0 0 0 0,-1 0-1 0 0,0-1 1 0 0,0 0-1 0 0,-1 0 1 0 0,0 0 0 0 0,0 0-1 0 0,0-1-18 0 0,25-29 72 0 0,-23 30-40 0 0,-1 0 0 0 0,1-1 0 0 0,-1 0 0 0 0,0 0 0 0 0,-1 0 0 0 0,1 0 0 0 0,-2-1 0 0 0,1 0 0 0 0,-1 0 0 0 0,0 0 0 0 0,0 0-1 0 0,-1 0 1 0 0,0 0 0 0 0,-1-1 0 0 0,0 1 0 0 0,0-1 0 0 0,-1 1 0 0 0,0-1 0 0 0,0 1 0 0 0,-2-3-32 0 0,-17 68-283 0 0,13-18 282 0 0,-3 111-147 0 0,12-146 140 0 0,-1-1-1 0 0,1 1 1 0 0,0-1-1 0 0,0 0 1 0 0,0 0 0 0 0,0 0-1 0 0,0 0 1 0 0,1 0 0 0 0,-1-1-1 0 0,1 0 1 0 0,0 1 0 0 0,-1-1-1 0 0,1-1 1 0 0,0 1-1 0 0,0 0 1 0 0,1-1 0 0 0,-1 0-1 0 0,0 0 1 0 0,0 0 0 0 0,1-1-1 0 0,-1 1 1 0 0,0-1 0 0 0,1 0-1 0 0,-1 0 1 0 0,0-1-1 0 0,1 1 9 0 0,80-23 51 0 0,-79 20-33 0 0,-1 0 0 0 0,1 0 0 0 0,0-1 0 0 0,-1 0-1 0 0,0 0 1 0 0,0 0 0 0 0,0-1 0 0 0,0 0 0 0 0,-1 0 0 0 0,0 0-1 0 0,0 0 1 0 0,0-1 0 0 0,-1 1 0 0 0,1-1 0 0 0,-2 0 0 0 0,1 0 0 0 0,0 0-1 0 0,-1 0 1 0 0,0-1 0 0 0,-1 1 0 0 0,1-1-18 0 0,12-82 208 0 0,-9 12-48 0 0,1 45 27 0 0,-3 5 63 0 0,-2 27-256 0 0,-1 0 10 0 0,0 0 1 0 0,0 0-5 0 0,0 0 12 0 0,0 0-20 0 0,0 0 1 0 0,0 0 22 0 0,0 0 32 0 0,0 0-29 0 0,0 0-32 0 0,0 0-30 0 0,0 0-26 0 0,0 0 38 0 0,0 1 24 0 0,0 2 10 0 0,-7 0-2549 0 0,2-9-4462 0 0,5 5-3227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47 4449 0 0,'0'0'1707'0'0,"0"0"-215"0"0,0 0-163 0 0,0 0 47 0 0,0 0 99 0 0,0 0 3 0 0,0 0-6 0 0,0 0-132 0 0,0 0-224 0 0,0 0-266 0 0,0 0-198 0 0,-12-8-121 0 0,-35-23-58 0 0,-16 24 1146 0 0,50 7-1448 0 0,1 1 0 0 0,-1 1 0 0 0,0 0 0 0 0,0 0 0 0 0,1 1 0 0 0,-1 1 0 0 0,1 0 1 0 0,0 1-1 0 0,0 0 0 0 0,1 1 0 0 0,0 0 0 0 0,-10 8-171 0 0,11-8 64 0 0,0 0 0 0 0,0 1 1 0 0,1 1-1 0 0,0-1 0 0 0,1 2 1 0 0,0-1-1 0 0,0 1 0 0 0,1 0 1 0 0,0 1-1 0 0,0-1 0 0 0,1 1 1 0 0,1 1-1 0 0,-4 7-64 0 0,2-4 18 0 0,1 1 1 0 0,1 0 0 0 0,0 0-1 0 0,2 1 1 0 0,-1-1-1 0 0,2 1 1 0 0,0 0-1 0 0,0 0 1 0 0,2 0-1 0 0,0 0 1 0 0,1 0 0 0 0,2 13-19 0 0,-1-24 25 0 0,-1-1 1 0 0,1 1-1 0 0,0-1 1 0 0,0 0-1 0 0,0 0 1 0 0,0 1-1 0 0,1-2 1 0 0,0 1-1 0 0,0 0 1 0 0,0 0-1 0 0,0-1 1 0 0,0 1-1 0 0,1-1 1 0 0,0 0-1 0 0,-1 0 1 0 0,1-1-1 0 0,0 1 1 0 0,1-1-1 0 0,-1 0 1 0 0,0 0-1 0 0,1 0 1 0 0,-1 0-1 0 0,1-1 1 0 0,-1 0-1 0 0,1 0 1 0 0,0 0-1 0 0,-1-1 1 0 0,4 1-26 0 0,4 0 138 0 0,1-1 0 0 0,-1 0 0 0 0,1 0-1 0 0,-1-1 1 0 0,0-1 0 0 0,1 0 0 0 0,-1-1 0 0 0,0 0 0 0 0,0-1 0 0 0,6-3-138 0 0,14-9 142 0 0,-1-2-1 0 0,-1-1 0 0 0,-1-2 1 0 0,-1 0-1 0 0,0-2 1 0 0,-2-1-1 0 0,-1-1 0 0 0,-1-2 1 0 0,9-12-142 0 0,48-76 641 0 0,-80 114-508 0 0,-1 1-7 0 0,0 0-24 0 0,0 0-9 0 0,0 0-44 0 0,0 20-292 0 0,2-9 244 0 0,0 0-1 0 0,0 0 1 0 0,1-1-1 0 0,0 1 1 0 0,1-1 0 0 0,0 0-1 0 0,1 0 1 0 0,0 0-1 0 0,0-1 1 0 0,1 1-1 0 0,1-1 1 0 0,-1-1 0 0 0,1 1-1 0 0,1-1 1 0 0,0 0-1 0 0,0-1 1 0 0,0 0-1 0 0,1 0 1 0 0,0-1 0 0 0,0 0-1 0 0,1-1 1 0 0,-1 0-1 0 0,1 0 1 0 0,1-1-1 0 0,-1 0 1 0 0,0-1 0 0 0,1 0-1 0 0,9 1 0 0 0,43 1-327 0 0,-41-16-3715 0 0,-19 7-1211 0 0,-1 0-6894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13 6801 0 0,'0'0'4896'0'0,"0"0"-2358"0"0,0 0-912 0 0,0 0-173 0 0,0 0-47 0 0,0 0-124 0 0,0 0-219 0 0,0 0-197 0 0,0 0-231 0 0,0 0-216 0 0,0 0-132 0 0,0 0-81 0 0,0 0-40 0 0,-16 9-21 0 0,-50 30-30 0 0,60-35-99 0 0,1 1 1 0 0,-1-1 0 0 0,0 1-1 0 0,1 0 1 0 0,0 0-1 0 0,0 1 1 0 0,1 0-1 0 0,0-1 1 0 0,0 2 0 0 0,0-1-1 0 0,0 0 1 0 0,1 1-1 0 0,-1 4-16 0 0,-7 10 31 0 0,6-10-25 0 0,-1 1-1 0 0,1-1 0 0 0,1 2 0 0 0,0-1 1 0 0,1 0-1 0 0,1 1 0 0 0,0-1 0 0 0,0 1 1 0 0,1 0-1 0 0,1-1 0 0 0,0 1 0 0 0,0 0 1 0 0,2 4-6 0 0,1-12 66 0 0,-1 1 0 0 0,1-1 0 0 0,0 0 0 0 0,0 0 0 0 0,1 0 0 0 0,0-1 0 0 0,0 1 0 0 0,0-1 0 0 0,0 0 1 0 0,0 0-1 0 0,1 0 0 0 0,0-1 0 0 0,0 1 0 0 0,0-1 0 0 0,0 0 0 0 0,0-1 0 0 0,1 1 0 0 0,-1-1 0 0 0,1 0 1 0 0,0-1-1 0 0,-1 1 0 0 0,1-1 0 0 0,0 0 0 0 0,0-1 0 0 0,0 1 0 0 0,0-1 0 0 0,0 0 0 0 0,0 0 1 0 0,0-1-1 0 0,0 0 0 0 0,-1 0 0 0 0,1-1 0 0 0,0 1 0 0 0,0-1 0 0 0,-1 0 0 0 0,0-1 0 0 0,1 0-66 0 0,5-3 104 0 0,-1-1-1 0 0,0-1 1 0 0,0 0 0 0 0,-1 0-1 0 0,0-1 1 0 0,-1 0-1 0 0,1-1 1 0 0,-2 1-1 0 0,0-2 1 0 0,0 1 0 0 0,0-1-1 0 0,-2 0 1 0 0,1 0-1 0 0,-1-1 1 0 0,-1 1-1 0 0,0-1 1 0 0,-1 0-1 0 0,0 0 1 0 0,-1-1 0 0 0,0 1-1 0 0,-1-1 1 0 0,0 1-1 0 0,-1-5-103 0 0,1 12-17 0 0,0-1 0 0 0,-1 0 0 0 0,0 0 0 0 0,1 1 0 0 0,-2-1 0 0 0,1 0 0 0 0,-1 1 0 0 0,0-1-1 0 0,0 0 1 0 0,0 1 0 0 0,-1-1 0 0 0,0 1 0 0 0,0-1 0 0 0,0 1 0 0 0,-1 0 0 0 0,0 0 0 0 0,0 0 0 0 0,0 0 0 0 0,0 1-1 0 0,-1-1 1 0 0,0 1 0 0 0,0 0 0 0 0,0 0 0 0 0,0 0 0 0 0,-1 1 0 0 0,1-1 0 0 0,-1 1 0 0 0,0 0 0 0 0,0 1 0 0 0,0-1-1 0 0,-1 1 1 0 0,-1-1 17 0 0,-2 2-234 0 0,0 0-1 0 0,0 0 0 0 0,0 1 0 0 0,0 1 0 0 0,0-1 1 0 0,0 2-1 0 0,0-1 0 0 0,0 1 0 0 0,0 0 0 0 0,1 1 1 0 0,-1 0-1 0 0,-3 2 235 0 0,-23 14-3453 0 0,4 6-3523 0 0,19-13-4932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4017 0 0,'0'0'1163'0'0,"0"0"-62"0"0,0 0 541 0 0,0 0 587 0 0,0 0 244 0 0,0 0-221 0 0,0 0-549 0 0,0 0-535 0 0,0 0-308 0 0,0 0-137 0 0,0 0-59 0 0,0 0-16 0 0,0 0-4 0 0,4 10 542 0 0,-2-8 2968 0 0,14-33-1587 0 0,4-26-2084 0 0,3 1 0 0 0,3 1 0 0 0,28-45-483 0 0,-43 81 15 0 0,1 1 1 0 0,0 1-1 0 0,2 0 1 0 0,0 1-1 0 0,0 0 0 0 0,2 1 1 0 0,0 1-1 0 0,1 1 1 0 0,0 0-1 0 0,1 1 1 0 0,0 0-1 0 0,13-4-15 0 0,-10 81-543 0 0,-11-2-1054 0 0,-7-50-2147 0 0,0 0-3319 0 0,-2-5-5801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1 431 0 0 0,'0'0'1260'0'0,"0"0"449"0"0,0 0 290 0 0,0 0 4 0 0,0 0-181 0 0,0 0-175 0 0,0 0-183 0 0,0 0-136 0 0,0 0-145 0 0,0-5-132 0 0,2-15-143 0 0,-2 14-128 0 0,0 6-104 0 0,0 0-82 0 0,0 0-85 0 0,0 0-111 0 0,0 0-74 0 0,0 14 427 0 0,36 135 1234 0 0,20 124-894 0 0,-27-162-912 0 0,-20-116 2889 0 0,9-27-2720 0 0,-12 19-107 0 0,156-345 254 0 0,-82 171-439 0 0,-79 183 23 0 0,7-13-315 0 0,-5 25-724 0 0,-3 33-736 0 0,0-14-6424 0 0,0-18-3799 0 0</inkml:trace>
  <inkml:trace contextRef="#ctx0" brushRef="#br0" timeOffset="1559.196">552 732 440 0 0,'0'0'2226'0'0,"0"0"-182"0"0,0 0-21 0 0,0 0 10 0 0,0 0-57 0 0,0 0-94 0 0,0 0-200 0 0,0 0-279 0 0,33-9-271 0 0,101-28-211 0 0,-60 7 732 0 0,-64 21-1324 0 0,-6 6-181 0 0,0 0 1 0 0,-1 0-1 0 0,0 0 0 0 0,0-1 0 0 0,0 1 1 0 0,0-1-1 0 0,0 0 0 0 0,-1 0 1 0 0,0 0-1 0 0,0 0 0 0 0,0 0 0 0 0,0-1 1 0 0,-1 1-1 0 0,1-1 0 0 0,-1 1 0 0 0,0-1 1 0 0,0 1-1 0 0,-1-1 0 0 0,0 1 0 0 0,1-1 1 0 0,-1 0-1 0 0,-1 1 0 0 0,1-1 0 0 0,-1-1-148 0 0,-3 1 4 0 0,1 0 0 0 0,-1 1 0 0 0,0-1 0 0 0,0 1 0 0 0,-1 0 0 0 0,1 0 0 0 0,-1 0 0 0 0,0 1 0 0 0,0 0 0 0 0,0 0 0 0 0,-1 0 0 0 0,1 1-1 0 0,-1-1 1 0 0,1 1 0 0 0,-1 0 0 0 0,0 1 0 0 0,0 0 0 0 0,1-1 0 0 0,-1 2 0 0 0,-5-1-4 0 0,1-2-14 0 0,-1 0 1 0 0,0 1-1 0 0,-1 1 1 0 0,1 0-1 0 0,0 0 0 0 0,0 1 1 0 0,0 1-1 0 0,-1 0 1 0 0,1 0-1 0 0,0 1 0 0 0,0 0 1 0 0,0 1-1 0 0,1 0 1 0 0,-1 1-1 0 0,1 1 0 0 0,-1-1 1 0 0,1 1-1 0 0,1 1 1 0 0,-1 0-1 0 0,1 0 0 0 0,0 1 1 0 0,0 0-1 0 0,1 1 1 0 0,0 0-1 0 0,-4 6 14 0 0,8-7 3 0 0,1 1 1 0 0,0 0-1 0 0,1 0 1 0 0,0 0-1 0 0,0 0 0 0 0,0 1 1 0 0,1-1-1 0 0,1 0 1 0 0,-1 1-1 0 0,1-1 0 0 0,1 1 1 0 0,0-1-1 0 0,0 0 1 0 0,0 1-1 0 0,1-1 1 0 0,0 0-1 0 0,1 0 0 0 0,0 0 1 0 0,0 0-1 0 0,1-1 1 0 0,0 1-1 0 0,0-1 0 0 0,1 0 1 0 0,-1 0-1 0 0,6 4-3 0 0,5 5 148 0 0,0-1 0 0 0,2-1 0 0 0,0-1-1 0 0,0 0 1 0 0,2-1 0 0 0,-1-1 0 0 0,1 0-1 0 0,1-2 1 0 0,0 0 0 0 0,0-1 0 0 0,1-1-1 0 0,-1-1 1 0 0,2-1 0 0 0,-1-1 0 0 0,0-1 0 0 0,1-1-1 0 0,0 0 1 0 0,-1-2 0 0 0,1-1 0 0 0,3-1-148 0 0,-7-1 132 0 0,-1-1 0 0 0,1-1 0 0 0,-1-1 0 0 0,-1 0 0 0 0,1-1 0 0 0,-1-1 0 0 0,0-1 0 0 0,-1 0 0 0 0,0-1 0 0 0,0 0 0 0 0,-1-2 0 0 0,0 1 0 0 0,-1-2 0 0 0,-1 0 1 0 0,0 0-1 0 0,1-3-132 0 0,35-31 87 0 0,51-31-22 0 0,-49 55-54 0 0,-12 14 6 0 0,-3 2 19 0 0,-35 7-33 0 0,0 0 5 0 0,0 0-4 0 0,0 0-11 0 0,0 0 14 0 0,0 0 0 0 0,0 0 30 0 0,0 0-18 0 0,0 0 1 0 0,0 0-8 0 0,0 0-23 0 0,1 0-6 0 0,0 0-3 0 0,-1 0 9 0 0,12-7 54 0 0,12-5 43 0 0,-23 12-88 0 0,-1 0-25 0 0,1 0 36 0 0,0 0 3 0 0,-1 0 6 0 0,0 0 15 0 0,0 0 15 0 0,0 0-13 0 0,0 0-7 0 0,0 0 16 0 0,0 0 18 0 0,0 0-35 0 0,0 0-8 0 0,-22 1 429 0 0,3 2-478 0 0,0 1 0 0 0,0 1-1 0 0,0 1 1 0 0,1 0 0 0 0,0 1 0 0 0,1 1 0 0 0,0 1 0 0 0,0 1-1 0 0,0 0 1 0 0,1 1 0 0 0,1 1 0 0 0,0 0 0 0 0,-6 7 30 0 0,12 61-204 0 0,10-71 196 0 0,1 0 10 0 0,0-1 0 0 0,1 0 0 0 0,0 1-1 0 0,1-1 1 0 0,0 0 0 0 0,0-1 0 0 0,0 1 0 0 0,1-1 0 0 0,0 0 0 0 0,6 6-2 0 0,-2 0-3 0 0,-2-4 9 0 0,1-1 0 0 0,0 1 0 0 0,0-1 1 0 0,1-1-1 0 0,0 0 0 0 0,0 0 0 0 0,0 0 0 0 0,1-1 0 0 0,0-1 1 0 0,0 0-1 0 0,1 0 0 0 0,0-1 0 0 0,-1 0 0 0 0,1-1 0 0 0,1 0 1 0 0,-1-1-1 0 0,0 0 0 0 0,1 0 0 0 0,-1-2 0 0 0,0 1 1 0 0,1-1-1 0 0,-1-1 0 0 0,1 0 0 0 0,-1-1 0 0 0,0 0 0 0 0,1-1 1 0 0,-1 0-1 0 0,0-1 0 0 0,-1 0 0 0 0,2-1-6 0 0,27-17 44 0 0,0-3 0 0 0,-2 0 0 0 0,-1-3 0 0 0,-1-1 0 0 0,-1-2 0 0 0,-2-1-1 0 0,-1-1 1 0 0,-2-2 0 0 0,-1-1 0 0 0,-1-1 0 0 0,7-18-44 0 0,-11 25 11 0 0,-1 0 1 0 0,-2-2-1 0 0,-1-1 0 0 0,-2 0 1 0 0,-1-1-1 0 0,-2-1 0 0 0,-1-1 1 0 0,-2 0-1 0 0,-1 0 0 0 0,-2-1 1 0 0,-1 0-1 0 0,-2 0 0 0 0,-2-1 1 0 0,-1-17-12 0 0,-3 51 16 0 0,1 0 0 0 0,-1 0 0 0 0,0 0 0 0 0,0 1 0 0 0,0-1 1 0 0,0 0-1 0 0,-1 0 0 0 0,1 1 0 0 0,-1-1 0 0 0,0 1 1 0 0,0 0-1 0 0,-1-1 0 0 0,1 1 0 0 0,0 0 0 0 0,-1 0 0 0 0,-2-2-16 0 0,-6 36-480 0 0,5 14 500 0 0,1 0 0 0 0,2 0 0 0 0,2 0 0 0 0,4 22-20 0 0,-2 16 22 0 0,21 276 76 0 0,32-147-72 0 0,-54-208-3 0 0,8 22-212 0 0,-7-44-863 0 0,-12-60-3331 0 0,4 54 245 0 0,-2 0-3398 0 0,5 15-3969 0 0</inkml:trace>
  <inkml:trace contextRef="#ctx0" brushRef="#br0" timeOffset="1805.42">1660 504 7586 0 0,'0'0'1587'0'0,"0"0"-462"0"0,0 0-167 0 0,0 0 174 0 0,0 0 254 0 0,0 0 117 0 0,0 0-31 0 0,0 0-128 0 0,0 0-168 0 0,0 0-133 0 0,0 0-81 0 0,0 0-62 0 0,0 0-41 0 0,31-4-38 0 0,96-14-80 0 0,12 13 1256 0 0,166 5-1795 0 0,-280 2-1455 0 0,-14 0-1153 0 0,2-2-4691 0 0,-5 0-5052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5697 0 0,'0'0'3130'0'0,"0"0"-1139"0"0,0 0-488 0 0,0 0-25 0 0,0 0 12 0 0,0 0-90 0 0,0 0-284 0 0,0 0-384 0 0,0 0-310 0 0,0 0-217 0 0,0 0-106 0 0,0 17 441 0 0,14 406 2995 0 0,-14-370-3281 0 0,0-53-217 0 0,0 0 52 0 0,0 0 94 0 0,0 0 103 0 0,0 0 111 0 0,0 0 66 0 0,0-9 1006 0 0,1-19-1327 0 0,2 0-1 0 0,0 0 0 0 0,2 0 1 0 0,2 1-1 0 0,0-1 1 0 0,1 1-1 0 0,2 1 0 0 0,7-13-141 0 0,70-116 40 0 0,-81 147-41 0 0,-1-1 0 0 0,2 1-1 0 0,-1 0 1 0 0,1 0 0 0 0,0 1 0 0 0,0 0-1 0 0,1 0 1 0 0,0 1 0 0 0,1 0 0 0 0,-1 0-1 0 0,1 1 1 0 0,0 0 0 0 0,0 0-1 0 0,1 1 1 0 0,-1 1 0 0 0,1-1 0 0 0,0 1-1 0 0,0 1 1 0 0,0 0 0 0 0,0 1 0 0 0,9-1 1 0 0,-12 2 6 0 0,1-1 1 0 0,0 2-1 0 0,-1-1 1 0 0,1 1-1 0 0,0 0 1 0 0,-1 1-1 0 0,1-1 1 0 0,-1 2-1 0 0,0-1 1 0 0,1 1-1 0 0,-1 0 1 0 0,0 0-1 0 0,-1 1 1 0 0,1 0-1 0 0,-1 0 1 0 0,1 1-1 0 0,4 5-6 0 0,-3-1 22 0 0,-1 1 0 0 0,1-1 0 0 0,-2 2 0 0 0,0-1 0 0 0,0 1 0 0 0,-1 0 0 0 0,0 0 0 0 0,-1 1 0 0 0,0-1 0 0 0,-1 1 0 0 0,2 9-22 0 0,-4-18-321 0 0,-1-4-4497 0 0,0 0-3486 0 0,0 1-3457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1 359 12339 0 0,'0'0'2124'0'0,"0"0"-446"0"0,0 0-169 0 0,0 0-23 0 0,0 0-51 0 0,0 0-192 0 0,0 0-297 0 0,0 0-265 0 0,0 0-180 0 0,0 0-123 0 0,0 0-49 0 0,0 0-25 0 0,0 0-22 0 0,13 0 525 0 0,101-12 797 0 0,199-7-471 0 0,-166 19-1000 0 0,-147 0-117 0 0,0 0 5 0 0,0 0 8 0 0,0 0 41 0 0,0 0-9 0 0,0 0 18 0 0,0 0-14 0 0,0 0-38 0 0,0 0-10 0 0,0 0-16 0 0,0 0 6 0 0,0 0-12 0 0,0 1 15 0 0,0 1 9 0 0,0-1 9 0 0,0-1-1 0 0,0 0 7 0 0,0 0 10 0 0,0 0-25 0 0,0 0 6 0 0,-10-8 1305 0 0,-187-207-1458 0 0,193 211-107 0 0,1-1 0 0 0,-1 0-1 0 0,1 0 1 0 0,0-1 0 0 0,0 1 0 0 0,1-1 0 0 0,0 1 0 0 0,0-1-1 0 0,0 0 1 0 0,0 0 0 0 0,1 0 0 0 0,0 0 0 0 0,1 0 0 0 0,-1 0-1 0 0,1-3 236 0 0,12-3-6636 0 0,-7 8-5418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2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1824 0 0,'0'0'2446'0'0,"0"0"-296"0"0,0 0-183 0 0,0 0-28 0 0,0 0-32 0 0,0 0-112 0 0,0 0-214 0 0,0 0-260 0 0,0 0-271 0 0,0 0-199 0 0,0 0-138 0 0,20 0 1616 0 0,25 1-798 0 0,-15 0-1073 0 0,0-1 0 0 0,0-2 0 0 0,-1 0 1 0 0,1-2-1 0 0,21-6-458 0 0,-9-2 221 0 0,-2-1 0 0 0,0-2-1 0 0,0-2 1 0 0,-2-1 0 0 0,1-3-221 0 0,-34 18 48 0 0,0 1 0 0 0,-1-1 0 0 0,1 0 0 0 0,-1-1 0 0 0,1 1 0 0 0,-1-1 0 0 0,0 0 1 0 0,0 0-1 0 0,0 0 0 0 0,-1 0 0 0 0,0-1 0 0 0,0 1 0 0 0,0-1 0 0 0,0 0 0 0 0,-1 0 0 0 0,1 0 0 0 0,-1 0 0 0 0,-1-1 0 0 0,1 1 0 0 0,-1-1 0 0 0,0 1 0 0 0,0-1 0 0 0,0 1 1 0 0,-1-1-1 0 0,0 1 0 0 0,0-2-48 0 0,-1 6 8 0 0,0-1 1 0 0,-1 1-1 0 0,1-1 1 0 0,0 1-1 0 0,-1 0 1 0 0,1-1-1 0 0,-1 1 1 0 0,1 0-1 0 0,-1 0 1 0 0,0 0-1 0 0,1 0 1 0 0,-1 0-1 0 0,0 1 1 0 0,0-1-1 0 0,0 0 1 0 0,0 1-1 0 0,1 0 1 0 0,-1-1-1 0 0,0 1 1 0 0,0 0-1 0 0,0 0 1 0 0,0 0-1 0 0,0 0 1 0 0,0 0-1 0 0,0 0 1 0 0,0 1-1 0 0,0-1 0 0 0,0 1 1 0 0,1-1-1 0 0,-1 1 1 0 0,0 0-1 0 0,0 0 1 0 0,1-1-1 0 0,-1 1 1 0 0,0 1-1 0 0,1-1 1 0 0,-1 0-1 0 0,0 1-8 0 0,-9 12 2 0 0,1 0-1 0 0,0 1 1 0 0,1 0-1 0 0,0 1 1 0 0,1 0-1 0 0,1 0 0 0 0,1 1 1 0 0,0 0-1 0 0,1 0 1 0 0,1 1-1 0 0,1-1 1 0 0,0 1-1 0 0,0 10-1 0 0,-11 273 45 0 0,9-246-46 0 0,2 4 12 0 0,-3 0-1 0 0,-2 0 0 0 0,-3-1 0 0 0,-2-1 0 0 0,-3 1 0 0 0,-2-2 0 0 0,-3-1 0 0 0,-11 18-10 0 0,-63 63 15 0 0,93-132-15 0 0,-1-1 0 0 0,0 1-1 0 0,0-1 1 0 0,-1 0 0 0 0,1 0 0 0 0,-1 0-1 0 0,0 0 1 0 0,1 0 0 0 0,-1-1 0 0 0,0 0 0 0 0,0 1-1 0 0,-1-2 1 0 0,1 1 0 0 0,0 0 0 0 0,-1-1-1 0 0,1 0 1 0 0,-1 0 0 0 0,1 0 0 0 0,-1-1-1 0 0,0 1 1 0 0,1-1 0 0 0,-1 0 0 0 0,-4-1 0 0 0,-10-44-134 0 0,12-290 13 0 0,9 329 139 0 0,-1 1 0 0 0,2-1-1 0 0,-1 1 1 0 0,0 0 0 0 0,1 0 0 0 0,0 0-1 0 0,0 0 1 0 0,0 1 0 0 0,1-1 0 0 0,0 1-1 0 0,0-1 1 0 0,0 1 0 0 0,0 1 0 0 0,0-1-1 0 0,1 1 1 0 0,0-1 0 0 0,0 1 0 0 0,0 1-1 0 0,0-1 1 0 0,0 1 0 0 0,0-1 0 0 0,1 2-1 0 0,-1-1 1 0 0,1 0 0 0 0,-1 1 0 0 0,1 0-1 0 0,0 1 1 0 0,0-1 0 0 0,-1 1 0 0 0,1 0-1 0 0,1 1-17 0 0,24-8 90 0 0,231-47 897 0 0,-186 46-815 0 0,-75 8-165 0 0,-1 0-14 0 0,0 0-12 0 0,0 0-14 0 0,0 0-3 0 0,-5 0 431 0 0,0 0-3083 0 0,3 0-7220 0 0,2 0 978 0 0</inkml:trace>
  <inkml:trace contextRef="#ctx0" brushRef="#br0" timeOffset="401.199">735 714 11602 0 0,'0'0'1613'0'0,"0"0"-341"0"0,0 0 59 0 0,0 0 184 0 0,0 0 0 0 0,0 0-223 0 0,0 0-273 0 0,0 0-224 0 0,0 0-156 0 0,0 0-90 0 0,0 0-83 0 0,0 0-78 0 0,0 0-61 0 0,5 30-59 0 0,16 94-47 0 0,-14-30 769 0 0,-7-77 1631 0 0,17-165-1543 0 0,-7 124-1064 0 0,1 1-1 0 0,1 0 1 0 0,1 0 0 0 0,0 2-1 0 0,2 0 1 0 0,1 0 0 0 0,0 1 0 0 0,2 1-1 0 0,0 1 1 0 0,1 1 0 0 0,11-8-14 0 0,23 3-2446 0 0,-41 24-2287 0 0,0 1-3794 0 0,-8-2-3034 0 0</inkml:trace>
  <inkml:trace contextRef="#ctx0" brushRef="#br0" timeOffset="720.42">1280 510 10506 0 0,'0'0'2666'0'0,"0"0"-781"0"0,0 0-404 0 0,0 0-141 0 0,0 0-111 0 0,0 0-94 0 0,0 0-184 0 0,0 0-203 0 0,0 0-155 0 0,0 0-130 0 0,0 0-103 0 0,0 0-93 0 0,-20 34-83 0 0,-62 106-71 0 0,54-63 36 0 0,27-74-134 0 0,1 1 0 0 0,0 0 0 0 0,0 0 0 0 0,0 0 0 0 0,1 0 0 0 0,-1-1 0 0 0,1 1 0 0 0,0 0 0 0 0,0 0 0 0 0,0-1-1 0 0,0 1 1 0 0,1-1 0 0 0,0 1 0 0 0,-1-1 0 0 0,1 1 0 0 0,1-1 0 0 0,-1 0 0 0 0,0 0 0 0 0,1 0 0 0 0,-1 0-1 0 0,1-1 1 0 0,0 1 0 0 0,0-1 0 0 0,0 1 0 0 0,0-1 0 0 0,0 0 0 0 0,1 0 0 0 0,-1-1 0 0 0,1 1 0 0 0,-1-1 0 0 0,1 1-1 0 0,0-1 1 0 0,-1 0 0 0 0,2 0-15 0 0,6 1 114 0 0,-1 0-1 0 0,1 0 0 0 0,0-1 0 0 0,0 0 1 0 0,0 0-1 0 0,0-2 0 0 0,0 1 1 0 0,0-1-1 0 0,0-1 0 0 0,0 0 0 0 0,-1-1 1 0 0,1 0-1 0 0,-1 0 0 0 0,1-1 1 0 0,-1 0-1 0 0,0-1 0 0 0,-1 0 0 0 0,1-1 1 0 0,-1 0-1 0 0,0-1 0 0 0,0 1 1 0 0,-1-2-1 0 0,0 1 0 0 0,-1-1 0 0 0,1 0 1 0 0,-1-1-1 0 0,-1 0 0 0 0,0 0 1 0 0,0 0-1 0 0,0-1 0 0 0,-2 0 1 0 0,1 0-1 0 0,-1 0 0 0 0,0 0 0 0 0,-1-1 1 0 0,-1 1-1 0 0,1-1 0 0 0,-2 0 1 0 0,1-3-114 0 0,-1 9-19 0 0,0 0 0 0 0,-1-1 1 0 0,0 1-1 0 0,1 0 0 0 0,-2 0 1 0 0,1 0-1 0 0,-1 0 0 0 0,1-1 0 0 0,-1 1 1 0 0,-1 0-1 0 0,1 0 0 0 0,-1 0 1 0 0,0 1-1 0 0,0-1 0 0 0,0 0 1 0 0,-1 1-1 0 0,1-1 0 0 0,-1 1 1 0 0,0 0-1 0 0,-1 0 0 0 0,1 0 1 0 0,-1 0-1 0 0,0 1 0 0 0,0-1 1 0 0,0 1-1 0 0,0 0 0 0 0,0 0 1 0 0,-1 1-1 0 0,1-1 0 0 0,-1 1 1 0 0,0 0-1 0 0,1 0 0 0 0,-1 0 1 0 0,0 1-1 0 0,-2-1 19 0 0,-69 9-2482 0 0,54 3-1772 0 0,-2 3-4840 0 0,14-5-3282 0 0</inkml:trace>
  <inkml:trace contextRef="#ctx0" brushRef="#br0" timeOffset="1335.915">1665 914 14987 0 0,'0'0'2122'0'0,"0"0"-520"0"0,0 0-198 0 0,0 0-101 0 0,0 0-116 0 0,0 0-154 0 0,0 0-206 0 0,0 0-164 0 0,0 0-91 0 0,0 0-54 0 0,0 0-37 0 0,0 0-50 0 0,0 0-35 0 0,14-17-40 0 0,84-109 479 0 0,60-72 373 0 0,-141 180-1201 0 0,-11 36-121 0 0,-6 11 174 0 0,-2-18-53 0 0,1-1 0 0 0,1 0 0 0 0,0 1-1 0 0,0-1 1 0 0,1 0 0 0 0,1 1 0 0 0,0-1 0 0 0,0 0 0 0 0,1 0 0 0 0,0 0 0 0 0,0 0 0 0 0,1-1 0 0 0,1 2-7 0 0,-3-10 5 0 0,1 1 0 0 0,-1 0 0 0 0,1-1 0 0 0,-1 1-1 0 0,1-1 1 0 0,-1 0 0 0 0,1 1 0 0 0,0-1 0 0 0,0-1 0 0 0,-1 1 0 0 0,1 0 0 0 0,0-1 0 0 0,0 1 0 0 0,0-1 0 0 0,0 0 0 0 0,0 0 0 0 0,0 0 0 0 0,0 0 0 0 0,0-1 0 0 0,-1 1 0 0 0,1-1 0 0 0,0 0-1 0 0,0 0 1 0 0,0 0 0 0 0,-1 0 0 0 0,1 0 0 0 0,0-1 0 0 0,-1 1 0 0 0,1-1 0 0 0,-1 1 0 0 0,0-1 0 0 0,0 0 0 0 0,1 0 0 0 0,-1 0 0 0 0,0 0 0 0 0,-1 0 0 0 0,1-1 0 0 0,0 1 0 0 0,-1-1 0 0 0,2-1-5 0 0,13-9 11 0 0,164-137 68 0 0,-157 138-67 0 0,-23 11 6 0 0,0 29 8 0 0,-15 114 294 0 0,5 12 31 0 0,10-154-370 0 0,0 0 0 0 0,0 1 0 0 0,0-1 1 0 0,0 0-1 0 0,0 1 0 0 0,0-1 0 0 0,0 0 1 0 0,0 1-1 0 0,0-1 0 0 0,0 0 0 0 0,0 1 1 0 0,0-1-1 0 0,1 0 0 0 0,-1 1 0 0 0,0-1 0 0 0,0 0 1 0 0,0 1-1 0 0,0-1 0 0 0,1 0 0 0 0,-1 0 1 0 0,0 1-1 0 0,0-1 0 0 0,1 0 0 0 0,-1 0 1 0 0,0 1-1 0 0,0-1 0 0 0,1 0 0 0 0,-1 0 1 0 0,0 0-1 0 0,1 0 0 0 0,-1 1 0 0 0,0-1 1 0 0,1 0-1 0 0,-1 0 0 0 0,0 0 0 0 0,1 0 1 0 0,-1 0-1 0 0,0 0 0 0 0,1 0 0 0 0,-1 0 0 0 0,0 0 1 0 0,1 0-1 0 0,-1 0 0 0 0,0 0 0 0 0,1 0 1 0 0,-1 0-1 0 0,0 0 0 0 0,1 0 0 0 0,-1-1 1 0 0,0 1-1 0 0,0 0 0 0 0,1 0 0 0 0,-1 0 1 0 0,0 0-1 0 0,1-1 0 0 0,-1 1 0 0 0,0 0 1 0 0,0 0-1 0 0,1-1 0 0 0,-1 1 0 0 0,0 0 1 0 0,0 0-1 0 0,0-1 0 0 0,1 1 0 0 0,-1-1 19 0 0,10-12-4822 0 0,-8 7-2595 0 0,-2 1-5602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42 7498 0 0,'0'0'2155'0'0,"0"0"-271"0"0,0 0-15 0 0,0 0 104 0 0,0 0-46 0 0,0 0-242 0 0,0 0-380 0 0,0 0-343 0 0,0 0-223 0 0,0 0-138 0 0,0 0-58 0 0,0 0-51 0 0,0 0-63 0 0,-19-5-50 0 0,-60-15-67 0 0,77 20-288 0 0,0-1-1 0 0,-1 1 0 0 0,1-1 0 0 0,0 1 1 0 0,0 0-1 0 0,-1 0 0 0 0,1 0 1 0 0,0 0-1 0 0,0 0 0 0 0,0 0 1 0 0,-1 1-1 0 0,1-1 0 0 0,0 1 0 0 0,0-1 1 0 0,0 1-1 0 0,0 0 0 0 0,0 0 1 0 0,0 0-1 0 0,0 0 0 0 0,0 0 1 0 0,0 0-1 0 0,0 1 0 0 0,0-1 0 0 0,1 1-23 0 0,-7 4 132 0 0,-6 5-63 0 0,1 0-1 0 0,0 1 1 0 0,0 1-1 0 0,2 0 1 0 0,-1 0-1 0 0,2 1 1 0 0,0 1-1 0 0,0 0 1 0 0,2 0-1 0 0,0 1 1 0 0,0 0-1 0 0,2 0 1 0 0,-5 14-69 0 0,8-18-2 0 0,0 0 0 0 0,1-1 0 0 0,0 1 0 0 0,1 0 1 0 0,0 0-1 0 0,1 0 0 0 0,1 0 0 0 0,0 0 0 0 0,0 0 0 0 0,2 6 2 0 0,-2-14 4 0 0,0 1 0 0 0,0-1 0 0 0,0 0 0 0 0,1 0-1 0 0,-1 1 1 0 0,1-1 0 0 0,0 0 0 0 0,0 0 0 0 0,1-1 0 0 0,-1 1 0 0 0,1 0 0 0 0,0-1-1 0 0,0 0 1 0 0,0 1 0 0 0,0-1 0 0 0,1 0 0 0 0,-1-1 0 0 0,1 1 0 0 0,0-1 0 0 0,-1 1-1 0 0,1-1 1 0 0,0 0 0 0 0,1-1 0 0 0,-1 1 0 0 0,0-1 0 0 0,0 0 0 0 0,1 0-1 0 0,-1 0 1 0 0,1 0-4 0 0,5-1 62 0 0,0 0 0 0 0,0-1 0 0 0,0 0 0 0 0,-1-1 0 0 0,1 0 0 0 0,0 0 0 0 0,-1-1 0 0 0,1 0 0 0 0,-1-1 0 0 0,0 0 0 0 0,0 0 0 0 0,0-1 0 0 0,-1 0 0 0 0,0-1 0 0 0,0 0 0 0 0,0 0 0 0 0,-1-1 0 0 0,1 0 0 0 0,-2 0 0 0 0,1-1 0 0 0,3-5-62 0 0,203-280 856 0 0,-147 214-573 0 0,-70 137 401 0 0,-14 49-647 0 0,5 1 0 0 0,4 1 0 0 0,5 43-37 0 0,-17 363-70 0 0,21-502 68 0 0,-1 0 1 0 0,-1 0-1 0 0,0 0 0 0 0,0 0 0 0 0,-2-1 0 0 0,0 1 0 0 0,0-1 0 0 0,-1 0 0 0 0,0 0 0 0 0,-1-1 0 0 0,0 1 0 0 0,-1-1 1 0 0,-1-1-1 0 0,1 1 0 0 0,-2-1 0 0 0,1 0 0 0 0,-2-1 0 0 0,1 0 0 0 0,-1-1 0 0 0,0 0 0 0 0,-8 4 2 0 0,16-10 1 0 0,-1-1 0 0 0,0 0 0 0 0,0 0 0 0 0,0 0 0 0 0,0 0 0 0 0,1-1 0 0 0,-1 1 0 0 0,0-1 0 0 0,0 0 0 0 0,0 0 0 0 0,0 0 0 0 0,0 0 0 0 0,0 0 0 0 0,0 0 0 0 0,0-1 0 0 0,0 0 0 0 0,0 1 0 0 0,0-1 0 0 0,0 0 0 0 0,0-1 0 0 0,1 1 0 0 0,-1 0 0 0 0,1-1 0 0 0,-1 0 0 0 0,1 1 0 0 0,-1-1 0 0 0,1 0 0 0 0,0 0 0 0 0,0 0 0 0 0,0-1 0 0 0,0 1 0 0 0,0 0 0 0 0,0-1 0 0 0,1 1 0 0 0,-2-3-1 0 0,-1-4-6 0 0,0 0-1 0 0,0 0 1 0 0,1-1-1 0 0,0 1 1 0 0,1-1-1 0 0,0 0 0 0 0,1 0 1 0 0,0 0-1 0 0,0 0 1 0 0,1-3 6 0 0,16-159-44 0 0,1 118 41 0 0,2 0 1 0 0,3 2 0 0 0,2 0-1 0 0,2 2 1 0 0,2 1 0 0 0,3 1 0 0 0,5-4 2 0 0,16-10-160 0 0,-23 60-6555 0 0,-23 3-2168 0 0,-2-1-3255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8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99 351 14779 0 0,'0'0'1834'0'0,"0"0"-511"0"0,0 0-252 0 0,0 0 12 0 0,0 0 28 0 0,0 0-50 0 0,0 0-185 0 0,0 0-158 0 0,0 0-83 0 0,0 0-27 0 0,0 0-39 0 0,0 0-118 0 0,0 0-98 0 0,0 22-82 0 0,1 134 176 0 0,-4-132-456 0 0,-1 0 1 0 0,-2 0-1 0 0,0 0 1 0 0,-1-1 0 0 0,-2 0-1 0 0,-2 3 9 0 0,-19 10-2301 0 0,20-34-2631 0 0,-2-1-4144 0 0,11-1-1754 0 0</inkml:trace>
  <inkml:trace contextRef="#ctx0" brushRef="#br0" timeOffset="238.686">89 0 14715 0 0,'0'0'2113'0'0,"0"0"-721"0"0,0 0-408 0 0,0 0-160 0 0,0 0-200 0 0,0 0-248 0 0,0 0-384 0 0,0 0-368 0 0,0 0-16 0 0,0 0-16 0 0,0 0 64 0 0,0 0-8 0 0,0 0-424 0 0,0 0-1048 0 0,2 70-3986 0 0,0-63-4928 0 0</inkml:trace>
  <inkml:trace contextRef="#ctx0" brushRef="#br0" timeOffset="704.277">276 674 9442 0 0,'0'0'3331'0'0,"0"0"-1936"0"0,0 0-376 0 0,0 0 404 0 0,0 0 288 0 0,0 0 43 0 0,0 0-303 0 0,0 0-448 0 0,0 0-279 0 0,0 0-121 0 0,0 0-94 0 0,0 0-125 0 0,0 0-110 0 0,0-6-113 0 0,4-16-36 0 0,1 0-1 0 0,0 1 1 0 0,2 0 0 0 0,0 0-1 0 0,2 0 1 0 0,0 1 0 0 0,1 0-1 0 0,1 1 1 0 0,9-12-125 0 0,34-68 124 0 0,-5-1-55 0 0,-48 100-80 0 0,-1 0-23 0 0,0 0-10 0 0,-16 127-246 0 0,16-118 351 0 0,0 0 0 0 0,1 0 0 0 0,0 1 0 0 0,0-1-1 0 0,1 0 1 0 0,0 0 0 0 0,0 0 0 0 0,1-1 0 0 0,0 1 0 0 0,1-1 0 0 0,0 1-1 0 0,0-1 1 0 0,1 0 0 0 0,0-1 0 0 0,0 1 0 0 0,1-1 0 0 0,0 0-1 0 0,0 0 1 0 0,1-1 0 0 0,0 1 0 0 0,0-2 0 0 0,0 1 0 0 0,1-1-1 0 0,0 0 1 0 0,0 0 0 0 0,0-1 0 0 0,0-1 0 0 0,1 1 0 0 0,-1-1 0 0 0,1 0-1 0 0,0-1 1 0 0,0 0 0 0 0,0-1 0 0 0,0 0 0 0 0,1 0 0 0 0,-1-1-1 0 0,8 0-60 0 0,-7-4 149 0 0,1-1 0 0 0,-1 0-1 0 0,-1-1 1 0 0,1 0 0 0 0,-1 0 0 0 0,1-1-1 0 0,-2 0 1 0 0,1-1 0 0 0,-1 1-1 0 0,-1-2 1 0 0,1 1 0 0 0,-1-1-1 0 0,-1 0 1 0 0,1-1 0 0 0,-2 0 0 0 0,1 0-1 0 0,-1 0 1 0 0,2-7-149 0 0,1-5 78 0 0,-1 0 1 0 0,-1 0-1 0 0,-1-1 1 0 0,0 0-1 0 0,-2 0 0 0 0,-1 0 1 0 0,-1 0-1 0 0,0-1 0 0 0,-2-1-78 0 0,1 24-23 0 0,0 0 0 0 0,0 0 0 0 0,1 0 0 0 0,-1 0 0 0 0,0 0-1 0 0,0 0 1 0 0,0 1 0 0 0,0-1 0 0 0,0 0 0 0 0,0 0-1 0 0,0 0 1 0 0,0 0 0 0 0,-1 0 0 0 0,1 0 0 0 0,0 0-1 0 0,0 1 1 0 0,-1-1 0 0 0,1 0 0 0 0,-1 0 0 0 0,1 0-1 0 0,-1 1 1 0 0,1-1 0 0 0,-1 0 0 0 0,1 0 0 0 0,-1 1 0 0 0,1-1-1 0 0,-1 0 1 0 0,0 1 0 0 0,0-1 0 0 0,1 1 0 0 0,-1-1-1 0 0,0 1 1 0 0,0-1 0 0 0,1 1 0 0 0,-1 0 0 0 0,0-1-1 0 0,0 1 1 0 0,0 0 0 0 0,0 0 0 0 0,0 0 0 0 0,0-1 0 0 0,1 1-1 0 0,-1 0 1 0 0,0 0 0 0 0,0 0 0 0 0,0 0 0 0 0,0 1-1 0 0,0-1 24 0 0,-26 15-8927 0 0,20-11-3720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327 293 0 0 0,'0'0'241'0'0,"0"0"945"0"0,0 0 542 0 0,0 0 203 0 0,0 0 98 0 0,0 0-55 0 0,0 0-97 0 0,0 0-98 0 0,0 0-178 0 0,6-9-201 0 0,16-27-198 0 0,-22 35-1112 0 0,0 0 0 0 0,0 0-1 0 0,0 0 1 0 0,1 0 0 0 0,-1 0 0 0 0,0 0 0 0 0,0 0 0 0 0,0 0 0 0 0,0 0 0 0 0,0 0 0 0 0,-1 0 0 0 0,1 0 0 0 0,0 0 0 0 0,0 0 0 0 0,-1 1 0 0 0,1-1 0 0 0,0 0 0 0 0,-1 0 0 0 0,1 0 0 0 0,-1 0 0 0 0,1 0 0 0 0,-1 1 0 0 0,0-1 0 0 0,1 0 0 0 0,-1 1-1 0 0,0-1 1 0 0,1 0 0 0 0,-1 1 0 0 0,0-1 0 0 0,0 1 0 0 0,0-1 0 0 0,1 1 0 0 0,-1-1 0 0 0,0 1 0 0 0,0 0 0 0 0,0-1 0 0 0,0 1 0 0 0,0 0 0 0 0,0 0 0 0 0,0 0 0 0 0,0-1 0 0 0,0 1 0 0 0,0 0-90 0 0,-2-1 216 0 0,-75-4 1868 0 0,65 7-1936 0 0,1 0 1 0 0,-1 0 0 0 0,1 1-1 0 0,0 1 1 0 0,0 0 0 0 0,0 0-1 0 0,0 2 1 0 0,1-1 0 0 0,0 1 0 0 0,0 1-1 0 0,0 0 1 0 0,1 1 0 0 0,0 0-1 0 0,-2 2-148 0 0,5-3 31 0 0,0 0 0 0 0,0 0 0 0 0,1 1-1 0 0,0 0 1 0 0,0 0 0 0 0,1 0 0 0 0,0 1-1 0 0,0 0 1 0 0,1 0 0 0 0,0 0 0 0 0,1 1-1 0 0,0-1 1 0 0,0 1 0 0 0,1-1 0 0 0,0 1-1 0 0,1 0 1 0 0,0 0 0 0 0,1 0 0 0 0,0 0-1 0 0,0 0 1 0 0,1 0 0 0 0,0 0 0 0 0,1 0-1 0 0,0-1 1 0 0,1 1 0 0 0,0 0 0 0 0,0-1 0 0 0,1 0-1 0 0,0 0 1 0 0,1 0 0 0 0,0 0 0 0 0,0-1-1 0 0,7 8-30 0 0,-3-8 55 0 0,0 0-1 0 0,1 0 1 0 0,0-1-1 0 0,0-1 0 0 0,0 1 1 0 0,1-1-1 0 0,0-1 1 0 0,0 0-1 0 0,1-1 0 0 0,-1 0 1 0 0,1-1-1 0 0,0 0 1 0 0,0-1-1 0 0,0 0 1 0 0,0-1-1 0 0,1 0 0 0 0,-1-1 1 0 0,0 0-1 0 0,0-1 1 0 0,1-1-1 0 0,-1 0 0 0 0,0 0 1 0 0,-1-1-1 0 0,1-1 1 0 0,0 0-1 0 0,-1 0 1 0 0,0-1-1 0 0,0-1 0 0 0,0 0 1 0 0,-1 0-1 0 0,0-1 1 0 0,0 0-1 0 0,0-1 0 0 0,-1 0 1 0 0,0-1-1 0 0,2-3-54 0 0,3-1 63 0 0,-1-1-1 0 0,0-1 0 0 0,-1 0 1 0 0,0-1-1 0 0,-1-1 0 0 0,-1 1 1 0 0,-1-1-1 0 0,0-1 0 0 0,-1 0 1 0 0,-1 0-1 0 0,-1-1 0 0 0,-1 1 1 0 0,0-1-1 0 0,-1-1 0 0 0,-1 1 1 0 0,-1 0-1 0 0,-1-1 0 0 0,-1 1 1 0 0,-1-15-63 0 0,-3 25-22 0 0,-1 0 0 0 0,0 0 0 0 0,0 0 1 0 0,-1 1-1 0 0,0 0 0 0 0,0 0 0 0 0,-1 0 1 0 0,0 1-1 0 0,0 0 0 0 0,-1 0 0 0 0,0 1 1 0 0,0 0-1 0 0,-1 0 0 0 0,1 1 0 0 0,-1 0 1 0 0,-1 1-1 0 0,1 0 0 0 0,0 0 0 0 0,-1 1 1 0 0,0 0-1 0 0,0 1 0 0 0,0 0 0 0 0,0 0 1 0 0,0 1-1 0 0,0 0 0 0 0,0 1 0 0 0,0 1 1 0 0,-1-1-1 0 0,-7 3 22 0 0,9-2-134 0 0,1 0 0 0 0,0 0 0 0 0,-1 1 0 0 0,1 1 0 0 0,0-1 0 0 0,0 1 0 0 0,0 1 0 0 0,1-1 0 0 0,-1 1 0 0 0,1 1 0 0 0,0-1 0 0 0,0 1 0 0 0,0 1 0 0 0,1-1 0 0 0,-1 1 0 0 0,1 0 0 0 0,1 0 0 0 0,-2 2 134 0 0,-47 84-9208 0 0,49-75-2312 0 0</inkml:trace>
  <inkml:trace contextRef="#ctx0" brushRef="#br0" timeOffset="616.126">813 463 9394 0 0,'0'0'4056'0'0,"0"0"-1988"0"0,0 0-720 0 0,0 0-29 0 0,0 0 16 0 0,0 0-91 0 0,0 0-273 0 0,0 0-367 0 0,0 0-258 0 0,0 0-141 0 0,0 0-21 0 0,0 0 64 0 0,0 0 79 0 0,0 6 66 0 0,-10 184 1783 0 0,4-102-1835 0 0,6-87-316 0 0,0-1 19 0 0,0 0 36 0 0,0 0 43 0 0,0 0 54 0 0,0 0 55 0 0,1-12 619 0 0,49-200 42 0 0,-40 179-835 0 0,1 0 1 0 0,1 1 0 0 0,2 0-1 0 0,1 0 1 0 0,15-20-59 0 0,-21 37 16 0 0,-6 8-5 0 0,1 0-1 0 0,0 1 1 0 0,0-1 0 0 0,0 1 0 0 0,1 0 0 0 0,-1 0 0 0 0,2 0 0 0 0,-1 1 0 0 0,1 0 0 0 0,-1 0 0 0 0,1 0 0 0 0,1 1 0 0 0,-1 0 0 0 0,1 0 0 0 0,0 0-11 0 0,-2 3 0 0 0,-4 0-1 0 0,1 0 0 0 0,-1 1 1 0 0,0-1-1 0 0,0 1 0 0 0,0-1 1 0 0,1 1-1 0 0,-1 0 0 0 0,0-1 1 0 0,0 1-1 0 0,1 0 0 0 0,-1 0 1 0 0,0 0-1 0 0,0 0 0 0 0,1 0 1 0 0,-1 0-1 0 0,0 0 0 0 0,1 1 1 0 0,-1-1-1 0 0,0 0 0 0 0,0 1 1 0 0,0-1-1 0 0,1 1 0 0 0,-1-1 1 0 0,0 1-1 0 0,0 0 0 0 0,0-1 1 0 0,0 1-1 0 0,0 0 1 0 0,0 0-1 0 0,0 0 0 0 0,0-1 1 0 0,0 1-1 0 0,0 0 0 0 0,-1 0 1 0 0,1 1-1 0 0,0-1 0 0 0,-1 0 1 0 0,1 0-1 0 0,-1 0 0 0 0,1 0 1 0 0,-1 1-1 0 0,1-1 1 0 0,19 56 37 0 0,14 25-93 0 0,-21-71-84 0 0,-11-11-4542 0 0,-1-1-4923 0 0,-1-2-2609 0 0</inkml:trace>
  <inkml:trace contextRef="#ctx0" brushRef="#br0" timeOffset="1647.969">1539 366 3945 0 0,'0'0'3261'0'0,"0"0"-622"0"0,0 0-281 0 0,0 0-114 0 0,0 0-142 0 0,0 0-264 0 0,0 0-330 0 0,0 0-309 0 0,0 0-239 0 0,0 0-174 0 0,0 0-97 0 0,0 0-73 0 0,0 0-68 0 0,0 5 2242 0 0,0 19-2375 0 0,5 30-107 0 0,-3 1 0 0 0,-3-1 0 0 0,-1 1 0 0 0,-4 2-308 0 0,-8-7 83 0 0,13-49-46 0 0,1-1-43 0 0,-30-24-2792 0 0,16 3-2645 0 0,11 16-33 0 0,2 1-6050 0 0</inkml:trace>
  <inkml:trace contextRef="#ctx0" brushRef="#br0" timeOffset="2084.045">1529 81 10602 0 0,'0'0'2351'0'0,"0"0"-417"0"0,0 0-211 0 0,0 0-56 0 0,0 0-114 0 0,0 0-160 0 0,0 0-247 0 0,0 0-257 0 0,0 0-213 0 0,0 0-175 0 0,0 0-116 0 0,0 0-61 0 0,0 0-35 0 0,-6-2-30 0 0,-20-8-52 0 0,-1 22 266 0 0,27-12-447 0 0,0 0-6 0 0,0 0 18 0 0,0 0 14 0 0,0 0-1 0 0,0 0 9 0 0,0 0 21 0 0,2-30 74 0 0,15-17-91 0 0,-19 47-44 0 0,0-1 1 0 0,1 0-1 0 0,-1 1 1 0 0,0-1-1 0 0,0 1 0 0 0,1 0 1 0 0,-1 0-1 0 0,0-1 1 0 0,0 1-1 0 0,1 1 0 0 0,-1-1 1 0 0,0 0-1 0 0,0 0 1 0 0,1 0-1 0 0,-1 1 0 0 0,0-1 1 0 0,0 1-1 0 0,1 0 1 0 0,-1-1-1 0 0,1 1 0 0 0,-1 0 1 0 0,0 0-1 0 0,1 0 1 0 0,0 0-1 0 0,-1 0 0 0 0,1 0 1 0 0,0 1-1 0 0,-1-1-20 0 0,0 0 27 0 0,-33 19-146 0 0,35-20 20 0 0,0 0-57 0 0,0 20-5107 0 0,0-17-366 0 0,0-3-6261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2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45 9474 0 0,'0'0'2269'0'0,"0"0"-808"0"0,0 0-241 0 0,0 0 201 0 0,0 0 207 0 0,0 0-18 0 0,0 0-255 0 0,0 0-303 0 0,0 0-199 0 0,0 0-48 0 0,0 0 27 0 0,0 0 3 0 0,0 0-149 0 0,-4 5-191 0 0,-104 122 292 0 0,101-114-780 0 0,1 1-1 0 0,1 0 1 0 0,1 0 0 0 0,0 0-1 0 0,0 1 1 0 0,2 0 0 0 0,0-1-1 0 0,0 1 1 0 0,2 0 0 0 0,0 0-1 0 0,1 7-6 0 0,-1-17 0 0 0,1 0 0 0 0,0 0 0 0 0,0 0-1 0 0,1-1 1 0 0,-1 1 0 0 0,1-1 0 0 0,0 1-1 0 0,0-1 1 0 0,1 1 0 0 0,-1-1 0 0 0,1 0-1 0 0,0 0 1 0 0,0 0 0 0 0,0 0 0 0 0,1-1-1 0 0,-1 0 1 0 0,1 1 0 0 0,0-1-1 0 0,0 0 1 0 0,0-1 0 0 0,0 1 0 0 0,0-1-1 0 0,1 0 1 0 0,-1 0 0 0 0,1 0 0 0 0,0 0-1 0 0,-1-1 1 0 0,1 0 0 0 0,0 0 0 0 0,6 2 39 0 0,0-1 0 0 0,0-1 0 0 0,0 0 1 0 0,0-1-1 0 0,0 0 0 0 0,0 0 0 0 0,0-1 0 0 0,0-1 1 0 0,0 0-1 0 0,0 0 0 0 0,0-1 0 0 0,6-3-39 0 0,2-2 109 0 0,0-2 0 0 0,-1 0-1 0 0,0-1 1 0 0,-1 0 0 0 0,0-1-1 0 0,-1-1 1 0 0,-1-1 0 0 0,0-1-1 0 0,0 0 1 0 0,-2 0 0 0 0,0-2-1 0 0,0 1 1 0 0,-2-2 0 0 0,1-1-109 0 0,-9 13 26 0 0,0 0 0 0 0,0 0 1 0 0,0 0-1 0 0,-1-1 0 0 0,0 1 0 0 0,0-1 1 0 0,0 1-1 0 0,-1-1 0 0 0,0 0 0 0 0,-1 0 1 0 0,1 0-1 0 0,-1 0 0 0 0,0 1 1 0 0,-1-1-1 0 0,0 0 0 0 0,0 0 0 0 0,0 0 1 0 0,-1 1-1 0 0,0-1 0 0 0,-1 1 0 0 0,1-1 1 0 0,-1 1-1 0 0,-1-1-26 0 0,-4-1-75 0 0,-2-1 0 0 0,1 1 1 0 0,-1 1-1 0 0,0 0 0 0 0,-1 0 0 0 0,1 1 1 0 0,-1 0-1 0 0,-1 1 0 0 0,1 1 0 0 0,-1-1 1 0 0,0 2-1 0 0,0 0 0 0 0,0 0 0 0 0,0 1 1 0 0,0 0-1 0 0,-1 1 0 0 0,1 1 0 0 0,0 0 1 0 0,-1 0-1 0 0,1 2 0 0 0,-2 0 75 0 0,-42 13-4749 0 0,8 15-4165 0 0,39-20-3354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13 5089 0 0,'0'0'1923'0'0,"0"0"-166"0"0,0 0-88 0 0,0 0 81 0 0,0 0 76 0 0,0 0-75 0 0,0 0-214 0 0,0 0-262 0 0,0 0-246 0 0,0 0-179 0 0,0 0-87 0 0,-1-3-52 0 0,-2-6 76 0 0,2 8 5436 0 0,1 2-6195 0 0,-1 23 245 0 0,-16 98 107 0 0,-4 140-83 0 0,3-73-270 0 0,-11-55 81 0 0,11-80-19 0 0,18-53-99 0 0,0-1 20 0 0,0 0 8 0 0,0 0 2 0 0,0 0-12 0 0,2-7-32 0 0,-2 6 18 0 0,-2-22-1361 0 0,-3 6 92 0 0,-2-13-1451 0 0,3 8-5398 0 0,2 14-3917 0 0</inkml:trace>
  <inkml:trace contextRef="#ctx0" brushRef="#br0" timeOffset="330.138">0 390 9146 0 0,'0'0'3839'0'0,"0"0"-1622"0"0,0 0-611 0 0,0 0-123 0 0,0 0 5 0 0,0 0-36 0 0,0 0-210 0 0,0 0-327 0 0,0 0-297 0 0,0 0-217 0 0,0 0-107 0 0,0 0-50 0 0,0 4 594 0 0,196-32 1636 0 0,-109 10-2182 0 0,-21 11-26 0 0,-22 6-1536 0 0,-44 10-3605 0 0,0-6-401 0 0,0 1-6765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3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253 420 7250 0 0,'0'0'2483'0'0,"0"0"-483"0"0,0 0-321 0 0,0 0-158 0 0,0 0 6 0 0,0 0-40 0 0,0 0-214 0 0,0 0-165 0 0,0 0-278 0 0,0 0-294 0 0,0 0-167 0 0,0 0-110 0 0,-5 0-27 0 0,-19-3 564 0 0,24 26-88 0 0,0 31 1072 0 0,2-26 1631 0 0,-6 34-3400 0 0,-2-1-1 0 0,-3-1 1 0 0,-3 0-1 0 0,-4 6-10 0 0,-7 39 6 0 0,-27 154-9 0 0,35-202-39 0 0,11-61 139 0 0,-12-15 244 0 0,8 0-350 0 0,1 1 0 0 0,1-2 0 0 0,1 1 0 0 0,1 0 0 0 0,0-1 0 0 0,1 0-1 0 0,2 0 1 0 0,0 0 0 0 0,1 0 0 0 0,1 0 0 0 0,0 0 0 0 0,2 0 0 0 0,2-5 9 0 0,1-11-11 0 0,2 0 1 0 0,2 0 0 0 0,1 2-1 0 0,2-1 1 0 0,1 1 0 0 0,2 1-1 0 0,1 1 1 0 0,17-24 10 0 0,-11 23-14 0 0,1 1 0 0 0,1 1 0 0 0,2 1 0 0 0,29-25 14 0 0,-44 44 0 0 0,1-1 0 0 0,0 2 0 0 0,1-1 0 0 0,0 2 0 0 0,1 0 0 0 0,0 1-1 0 0,0 0 1 0 0,1 1 0 0 0,0 1 0 0 0,0 0 0 0 0,0 2 0 0 0,1-1 0 0 0,0 2 0 0 0,0 0 0 0 0,0 2 0 0 0,0-1 0 0 0,0 2 0 0 0,4 0 0 0 0,-14 3-1 0 0,0-1 1 0 0,1 1-1 0 0,-2 0 1 0 0,1 0 0 0 0,0 1-1 0 0,-1 0 1 0 0,1 0-1 0 0,-1 1 1 0 0,0 0 0 0 0,-1 0-1 0 0,1 0 1 0 0,-1 1-1 0 0,0-1 1 0 0,0 1 0 0 0,-1 0-1 0 0,0 1 1 0 0,0-1-1 0 0,0 1 1 0 0,-1 0 0 0 0,0 0-1 0 0,0 0 1 0 0,-1 0-1 0 0,0 0 1 0 0,0 1 0 0 0,-1-1-1 0 0,1 1 1 0 0,-2-1-1 0 0,1 1 1 0 0,-1-1 0 0 0,-1 4 0 0 0,2 0 10 0 0,0 0 1 0 0,-1 0 0 0 0,-1 0-1 0 0,0 0 1 0 0,-1 0 0 0 0,0 0-1 0 0,0 0 1 0 0,-1-1 0 0 0,-1 1-1 0 0,0-1 1 0 0,0 0 0 0 0,-5 8-11 0 0,-1-4-7 0 0,-1-1 0 0 0,-1 0 0 0 0,0 0 1 0 0,-1-1-1 0 0,0-1 0 0 0,-1 0 1 0 0,0-1-1 0 0,-1 0 0 0 0,0-1 0 0 0,0-1 1 0 0,-1 0-1 0 0,0-1 0 0 0,-1-1 0 0 0,1-1 1 0 0,-1 0-1 0 0,0-1 0 0 0,0 0 1 0 0,-1-2-1 0 0,1 0 0 0 0,-1-1 0 0 0,1-1 1 0 0,-1-1-1 0 0,-12-1 7 0 0,-22-22-1358 0 0,37-10-2386 0 0,15 19 431 0 0,0 4-2803 0 0,0 3-5865 0 0</inkml:trace>
  <inkml:trace contextRef="#ctx0" brushRef="#br0" timeOffset="450.167">1177 390 5593 0 0,'0'0'1614'0'0,"0"0"-311"0"0,0 0 57 0 0,0 0 314 0 0,0 0 276 0 0,0 0 15 0 0,0 0-251 0 0,0 0-352 0 0,0 0-315 0 0,0 0-222 0 0,0 0-99 0 0,0 0-53 0 0,0 0-38 0 0,-36 6-32 0 0,-115 22-55 0 0,80 0 172 0 0,62-20-580 0 0,2-2-87 0 0,0 0-1 0 0,1 1 1 0 0,-1 0 0 0 0,1 0 0 0 0,1 1-1 0 0,-1 0 1 0 0,1 0 0 0 0,1 0 0 0 0,-1 1-1 0 0,1-1 1 0 0,1 1 0 0 0,0 0-1 0 0,0 0 1 0 0,1 0 0 0 0,0 0 0 0 0,0 1-1 0 0,1-1 1 0 0,0 1 0 0 0,1-1 0 0 0,0 1-1 0 0,1-1 1 0 0,0 6-53 0 0,0-10 15 0 0,0 0 0 0 0,0 0 0 0 0,1 0-1 0 0,-1 0 1 0 0,1 0 0 0 0,0 0 0 0 0,0-1 0 0 0,1 1 0 0 0,-1-1-1 0 0,1 1 1 0 0,0-1 0 0 0,0 0 0 0 0,1 0 0 0 0,-1-1-1 0 0,1 1 1 0 0,0-1 0 0 0,0 1 0 0 0,0-1 0 0 0,0 0 0 0 0,0-1-1 0 0,1 1 1 0 0,-1-1 0 0 0,1 0 0 0 0,0 0 0 0 0,5 1-15 0 0,3 1 134 0 0,1 0 1 0 0,-1-2-1 0 0,1 0 0 0 0,0 0 1 0 0,0-1-1 0 0,0-1 1 0 0,0-1-1 0 0,0 0 0 0 0,1 0-134 0 0,-4-1 71 0 0,1 0-1 0 0,-1-1 0 0 0,0 0 1 0 0,0-1-1 0 0,-1 0 0 0 0,1-1 1 0 0,-1 0-1 0 0,0 0 0 0 0,0-1 1 0 0,-1-1-1 0 0,0 1 0 0 0,0-2 1 0 0,0 1-1 0 0,-1-1 0 0 0,0 0 1 0 0,0-1-1 0 0,-1 0 0 0 0,-1 0 1 0 0,1-1-1 0 0,-1 0 0 0 0,-1 0 1 0 0,0 0-1 0 0,0 0 0 0 0,-1-1 1 0 0,0 0-1 0 0,-1 0 0 0 0,-1 0 1 0 0,1 0-1 0 0,-2 0 0 0 0,1-9-70 0 0,-1 13 4 0 0,-1 1-1 0 0,-1 0 0 0 0,1-1 1 0 0,-1 1-1 0 0,0-1 1 0 0,0 1-1 0 0,0 0 0 0 0,-1 0 1 0 0,0 0-1 0 0,-1 0 1 0 0,1 0-1 0 0,-1 0 0 0 0,0 0 1 0 0,-1 1-1 0 0,1 0 1 0 0,-1-1-1 0 0,0 1 0 0 0,0 1 1 0 0,-1-1-1 0 0,1 1 1 0 0,-1-1-1 0 0,-5-2-3 0 0,3 2-99 0 0,-1 0 0 0 0,0 1 0 0 0,0 0 0 0 0,0 1 0 0 0,0-1 0 0 0,0 1 0 0 0,-1 1 0 0 0,1 0 1 0 0,-1 0-1 0 0,0 1 0 0 0,1 0 0 0 0,-1 0 0 0 0,0 1 0 0 0,0 0 0 0 0,1 0 0 0 0,-1 1 0 0 0,0 1 0 0 0,0-1 0 0 0,1 1 0 0 0,-1 1 0 0 0,1 0 0 0 0,0 0 0 0 0,0 0 1 0 0,0 1-1 0 0,0 0 0 0 0,0 1 0 0 0,-5 4 99 0 0,-20 21-3113 0 0,15-9-4938 0 0,9-11-4242 0 0</inkml:trace>
  <inkml:trace contextRef="#ctx0" brushRef="#br0" timeOffset="966.77">1836 305 13515 0 0,'0'0'2094'0'0,"0"0"-618"0"0,0 0-288 0 0,0 0-120 0 0,0 0-101 0 0,0 0-121 0 0,0 0-73 0 0,0 0-46 0 0,0 0-77 0 0,0 0-84 0 0,0 0-84 0 0,0 0-78 0 0,0 0-52 0 0,-23 9-24 0 0,-110 47 175 0 0,70-29 298 0 0,62-27-800 0 0,1 0 0 0 0,-1 0 0 0 0,1 0-1 0 0,-1 0 1 0 0,1 0 0 0 0,-1 1 0 0 0,1-1 0 0 0,-1 0-1 0 0,1 0 1 0 0,-1 0 0 0 0,1 0 0 0 0,-1 1-1 0 0,1-1 1 0 0,-1 0 0 0 0,1 1 0 0 0,-1-1-1 0 0,1 0 1 0 0,0 1 0 0 0,-1-1 0 0 0,1 0 0 0 0,0 1-1 0 0,-1-1 1 0 0,1 1 0 0 0,0-1 0 0 0,-1 0-1 0 0,1 1 1 0 0,0-1 0 0 0,0 1 0 0 0,0-1-1 0 0,-1 1 1 0 0,1-1 0 0 0,0 1 0 0 0,0-1-1 0 0,0 1 1 0 0,0 0 0 0 0,0-1 0 0 0,0 1 0 0 0,0-1-1 0 0,0 1 1 0 0,0-1 0 0 0,0 1 0 0 0,0-1-1 0 0,0 1 1 0 0,0-1 0 0 0,1 1 0 0 0,-1-1-1 0 0,0 1 1 0 0,0-1 0 0 0,1 1 0 0 0,-1-1 0 0 0,0 1-1 0 0,1-1 1 0 0,-1 0 0 0 0,0 1 0 0 0,1-1-1 0 0,-1 0 1 0 0,0 1 0 0 0,1-1 0 0 0,-1 0-1 0 0,1 1 1 0 0,-1-1 0 0 0,1 0 0 0 0,-1 0 0 0 0,1 1-1 0 0,-1-1 1 0 0,1 0-1 0 0,33 24 79 0 0,50 48 67 0 0,-82-70-116 0 0,-1 1-1 0 0,0-1 0 0 0,0 0 0 0 0,0 1 0 0 0,-1-1 0 0 0,1 0 1 0 0,-1 1-1 0 0,1-1 0 0 0,-1 1 0 0 0,0-1 0 0 0,0 1 0 0 0,0-1 1 0 0,0 1-1 0 0,0-1 0 0 0,0 0 0 0 0,-1 1 0 0 0,1-1 0 0 0,-1 1 1 0 0,0-1-1 0 0,0 0 0 0 0,0 1 0 0 0,0-1 0 0 0,0 0 0 0 0,0 0 1 0 0,0 0-1 0 0,-1 0 0 0 0,1 0 0 0 0,-1 0 0 0 0,0 0 0 0 0,1 0 1 0 0,-2 0-30 0 0,-61 49 554 0 0,48-41-520 0 0,-1-1-1 0 0,0-1 0 0 0,0 0 0 0 0,-1-1 1 0 0,0-1-1 0 0,0-1 0 0 0,-1 0 0 0 0,0-1 0 0 0,1-1 1 0 0,-1-1-1 0 0,0-1 0 0 0,-7-1-33 0 0,25 0-10 0 0,0 1-26 0 0,0-1 0 0 0,0 1-1 0 0,0-1 1 0 0,1 0-1 0 0,-1 0 1 0 0,0 0 0 0 0,0 1-1 0 0,0-1 1 0 0,0 0-1 0 0,0 0 1 0 0,0 0 0 0 0,0 0-1 0 0,0 0 1 0 0,0-1-1 0 0,0 1 1 0 0,0 0 0 0 0,0 0-1 0 0,0-1 1 0 0,0 1-1 0 0,0 0 1 0 0,0-1 0 0 0,0 1-1 0 0,1-1 1 0 0,-1 1-1 0 0,0-1 1 0 0,0 0 0 0 0,1 1-1 0 0,-1-1 1 0 0,0 0-1 0 0,1 1 1 0 0,-1-1 0 0 0,0 0-1 0 0,1 0 1 0 0,-1 0-1 0 0,1 0 1 0 0,-1 1 0 0 0,1-1-1 0 0,0 0 1 0 0,-1 0-1 0 0,1 0 1 0 0,0 0 0 0 0,0 0-1 0 0,0 0 1 0 0,0 0-1 0 0,-1 0 1 0 0,1 0 0 0 0,0 0-1 0 0,1 0 1 0 0,-1 0-1 0 0,0 0 1 0 0,0 0 0 0 0,0 0-1 0 0,1 0 37 0 0,47-41-6943 0 0,-36 34 337 0 0,-3 1-5468 0 0</inkml:trace>
  <inkml:trace contextRef="#ctx0" brushRef="#br0" timeOffset="1196.299">2114 405 14315 0 0,'0'0'2462'0'0,"0"0"-1489"0"0,0 0-452 0 0,0 0 259 0 0,0 0 325 0 0,0 0 133 0 0,0 0-8 0 0,0 0-226 0 0,0 0-281 0 0,0 0-226 0 0,0 0-138 0 0,0 0-102 0 0,0 0-101 0 0,-1 32-40 0 0,-2 100-58 0 0,-6-46 992 0 0,5-68-3900 0 0,3 6-7856 0 0,1-23-1326 0 0</inkml:trace>
  <inkml:trace contextRef="#ctx0" brushRef="#br0" timeOffset="1352.467">2021 47 18524 0 0,'0'0'1360'0'0,"0"0"-712"0"0,0 0-280 0 0,0 0-55 0 0,0 0-89 0 0,0 0-120 0 0,0 0-184 0 0,0 0-184 0 0,0 0-305 0 0,0 0-599 0 0,0 0-2537 0 0,0 0-8697 0 0</inkml:trace>
  <inkml:trace contextRef="#ctx0" brushRef="#br0" timeOffset="1698.155">2641 0 14643 0 0,'0'0'5536'0'0,"0"0"-3602"0"0,0 0-1166 0 0,0 0 16 0 0,0 0 70 0 0,0 0-2 0 0,0 0-121 0 0,0 0-250 0 0,0 0-204 0 0,0 0-27 0 0,0 0 69 0 0,0 0 49 0 0,0 0 18 0 0,1 19-72 0 0,-2 136 83 0 0,-41 206 5 0 0,28-133-478 0 0,14-227 49 0 0,1-1 0 0 0,-1 1 1 0 0,0-1-1 0 0,0 1 0 0 0,0-1 1 0 0,0 1-1 0 0,0-1 1 0 0,0 0-1 0 0,0 1 0 0 0,0-1 1 0 0,0 1-1 0 0,0-1 0 0 0,0 1 1 0 0,0-1-1 0 0,0 1 1 0 0,0-1-1 0 0,0 1 0 0 0,0-1 1 0 0,-1 1-1 0 0,1-1 0 0 0,0 1 1 0 0,0-1-1 0 0,-1 0 1 0 0,1 1-1 0 0,0-1 0 0 0,0 0 1 0 0,-1 1-1 0 0,1-1 0 0 0,0 0 1 0 0,-1 1-1 0 0,1-1 0 0 0,-1 0 1 0 0,1 1-1 0 0,0-1 1 0 0,-1 0-1 0 0,1 0 0 0 0,-1 0 1 0 0,1 1-1 0 0,-1-1 0 0 0,1 0 1 0 0,-1 0-1 0 0,1 0 1 0 0,-1 0-1 0 0,1 0 0 0 0,-1 0 1 0 0,1 0-1 0 0,0 0 0 0 0,-1 0 1 0 0,1 0-1 0 0,-1 0 1 0 0,1 0-1 0 0,-1 0 0 0 0,1 0 1 0 0,-1-1-1 0 0,1 1 0 0 0,-1 0 1 0 0,1 0 26 0 0,-23-26-3402 0 0,3-9-52 0 0,8 12-3593 0 0,5 11-3159 0 0</inkml:trace>
  <inkml:trace contextRef="#ctx0" brushRef="#br0" timeOffset="1899.207">2368 420 13635 0 0,'0'0'2106'0'0,"0"0"-727"0"0,0 0-404 0 0,0 0-5 0 0,0 0 212 0 0,0 0 136 0 0,0 0-57 0 0,0 0-145 0 0,0 0-265 0 0,0 0-184 0 0,0 0-103 0 0,33 4-44 0 0,104 12-41 0 0,-25-4 351 0 0,166 33-861 0 0,-251-41-2339 0 0,-15-4-7357 0 0,-6 0-2957 0 0</inkml:trace>
  <inkml:trace contextRef="#ctx0" brushRef="#br0" timeOffset="3068.513">4165 528 9490 0 0,'0'0'3394'0'0,"0"0"-1148"0"0,0 0-296 0 0,0 0-66 0 0,0 0-253 0 0,0 0-343 0 0,0 0-361 0 0,0 0-248 0 0,0 0-91 0 0,0 0-16 0 0,0 0-22 0 0,0 0-44 0 0,0 0-61 0 0,10-7-59 0 0,60-59 533 0 0,35-53 149 0 0,-52 76-1136 0 0,-52 43-8 0 0,-1 0-20 0 0,0 0-13 0 0,0 0-12 0 0,8 27-310 0 0,75 82 440 0 0,11-53 270 0 0,-88-53-171 0 0,1 0 1 0 0,-1-1 0 0 0,1 1-1 0 0,-1-1 1 0 0,1-1-1 0 0,0 0 1 0 0,0 0-1 0 0,0 0 1 0 0,0-1-1 0 0,0 1 1 0 0,0-2-1 0 0,0 1 1 0 0,0-1-1 0 0,0 0 1 0 0,0-1-1 0 0,-1 1 1 0 0,1-1-1 0 0,0-1 1 0 0,-1 1-1 0 0,1-1 1 0 0,-1 0-1 0 0,0-1 1 0 0,0 0 0 0 0,3-2-109 0 0,5-7 63 0 0,-1-1 1 0 0,-1-1 0 0 0,0 0 0 0 0,-1 0 0 0 0,-1-1 0 0 0,0 0 0 0 0,-1-1 0 0 0,-1 0 0 0 0,0 0 0 0 0,-2-1 0 0 0,0 0-1 0 0,-1 0 1 0 0,0-4-64 0 0,-5 22-41 0 0,1-33-981 0 0,-7 13-6707 0 0,2 15-5038 0 0</inkml:trace>
  <inkml:trace contextRef="#ctx0" brushRef="#br0" timeOffset="2133.396">3233 463 20380 0 0,'0'0'730'0'0,"0"0"-334"0"0,0 0 13 0 0,0 0 226 0 0,0 0 143 0 0,0 0-34 0 0,0 0-197 0 0,0 0-237 0 0,0 0-166 0 0,0 0-80 0 0,0 0-34 0 0,0 0-33 0 0,2 26-26 0 0,8 81-73 0 0,0-69-479 0 0,-5-36-1364 0 0,1-6-3282 0 0,-5 4 3425 0 0,1-4-9635 0 0</inkml:trace>
  <inkml:trace contextRef="#ctx0" brushRef="#br0" timeOffset="2386.526">3308 259 11202 0 0,'0'0'2433'0'0,"0"0"-769"0"0,0 0-31 0 0,0 0-25 0 0,0 0-144 0 0,0 0-119 0 0,0 0-337 0 0,0 0-296 0 0,0 0-312 0 0,0 0-288 0 0,0 0-192 0 0,0 0-304 0 0,0 0-224 0 0,0 0-8 0 0,-27-174-184 0 0,27 190-521 0 0,0-9-2248 0 0,0 1-8937 0 0</inkml:trace>
  <inkml:trace contextRef="#ctx0" brushRef="#br0" timeOffset="2570.312">3585 309 15763 0 0,'0'0'2668'0'0,"0"0"-1343"0"0,0 0-461 0 0,0 0 58 0 0,0 0 11 0 0,0 0-103 0 0,0 0-201 0 0,0 0-207 0 0,0 0-118 0 0,0 0-59 0 0,0 0-42 0 0,0 0-82 0 0,0 0-53 0 0,-6 27-30 0 0,-20 85-30 0 0,19-12-102 0 0,9-94 108 0 0,0 0 1 0 0,0 1-1 0 0,1-1 0 0 0,0 0 0 0 0,0 0 0 0 0,1 0 0 0 0,-1 0 0 0 0,1-1 0 0 0,0 0 0 0 0,1 0 0 0 0,-1 0 0 0 0,1 0 0 0 0,0 0 0 0 0,1-1 0 0 0,-1 0 0 0 0,1 0 1 0 0,-1-1-1 0 0,1 1 0 0 0,0-1 0 0 0,1-1 0 0 0,-1 1 0 0 0,0-1 0 0 0,1 0 0 0 0,-1 0 0 0 0,1-1 0 0 0,0 0 0 0 0,-1 0 0 0 0,1-1 0 0 0,0 1 0 0 0,0-1 0 0 0,-1-1 1 0 0,1 0-1 0 0,0 0 0 0 0,-1 0 0 0 0,1 0 0 0 0,-1-1 0 0 0,1 0 0 0 0,-1-1 0 0 0,0 1 0 0 0,0-1 0 0 0,0-1 0 0 0,1 0-14 0 0,3-2 107 0 0,-1 0-1 0 0,-1-1 1 0 0,1-1 0 0 0,-1 1-1 0 0,-1-1 1 0 0,1-1-1 0 0,-1 1 1 0 0,-1-1-1 0 0,1-1 1 0 0,-2 1 0 0 0,1-1-1 0 0,-1 0 1 0 0,-1 0-1 0 0,0 0 1 0 0,0-1 0 0 0,-1 0-1 0 0,0 0 1 0 0,-1 1-1 0 0,-1-1 1 0 0,1 0 0 0 0,-2-1-1 0 0,1 1 1 0 0,-2 0-1 0 0,1 0 1 0 0,-1 0-1 0 0,-1-1-106 0 0,0 8-25 0 0,1-1 0 0 0,-1 1 0 0 0,0 1 0 0 0,0-1-1 0 0,0 0 1 0 0,0 0 0 0 0,-1 1 0 0 0,0 0 0 0 0,1-1-1 0 0,-1 1 1 0 0,0 0 0 0 0,-1 0 0 0 0,1 0 0 0 0,0 1-1 0 0,-1-1 1 0 0,0 1 0 0 0,1 0 0 0 0,-1 0 0 0 0,0 0-1 0 0,0 1 1 0 0,0-1 0 0 0,0 1 0 0 0,0 0-1 0 0,-1 0 1 0 0,1 0 0 0 0,0 1 0 0 0,-1-1 0 0 0,1 1-1 0 0,0 0 1 0 0,0 0 0 0 0,-1 1 0 0 0,1-1 0 0 0,0 1-1 0 0,-1 0 26 0 0,-56 20-7459 0 0,49-14-4626 0 0</inkml:trace>
  <inkml:trace contextRef="#ctx0" brushRef="#br0" timeOffset="83795.752">331 1623 4033 0 0,'0'0'3099'0'0,"0"0"-704"0"0,0 0-217 0 0,0 0-36 0 0,0 0-124 0 0,0 0-265 0 0,0 0-387 0 0,0 0-312 0 0,0 0-206 0 0,0 0-163 0 0,0 0-70 0 0,0 0-41 0 0,-3-2-94 0 0,-64-4 2012 0 0,51 11-2405 0 0,0 1 0 0 0,1 0 0 0 0,-1 1-1 0 0,1 1 1 0 0,1 0 0 0 0,0 1 0 0 0,0 1 0 0 0,1 0 0 0 0,0 1-1 0 0,1 0 1 0 0,0 1 0 0 0,0 0 0 0 0,2 1 0 0 0,-1 0-1 0 0,2 1 1 0 0,0 0 0 0 0,0 1 0 0 0,1-1 0 0 0,1 2 0 0 0,-2 8-87 0 0,7-18 0 0 0,0 1 1 0 0,1-1-1 0 0,0 1 0 0 0,1 0 1 0 0,0-1-1 0 0,0 1 1 0 0,0-1-1 0 0,1 1 1 0 0,-1 0-1 0 0,2-1 1 0 0,-1 1-1 0 0,1-1 1 0 0,0 0-1 0 0,0 0 1 0 0,1 1-1 0 0,-1-1 1 0 0,1-1-1 0 0,1 1 1 0 0,-1 0-1 0 0,1-1 1 0 0,0 0-1 0 0,1 1 0 0 0,9 4 22 0 0,-1-1 0 0 0,1-1-1 0 0,0-1 1 0 0,1 0 0 0 0,0 0-1 0 0,0-1 1 0 0,1-1 0 0 0,-1-1-1 0 0,1 0 1 0 0,0-1 0 0 0,0-1 0 0 0,0-1-1 0 0,1 0 1 0 0,-1-1 0 0 0,0 0-1 0 0,0-1 1 0 0,5-2-22 0 0,17 3-3 0 0,21-17-337 0 0,-36 4-2771 0 0,-9 4-1808 0 0,-9 5-4786 0 0</inkml:trace>
  <inkml:trace contextRef="#ctx0" brushRef="#br0" timeOffset="84194.612">990 1287 17132 0 0,'0'0'1957'0'0,"0"0"-735"0"0,0 0-240 0 0,0 0 91 0 0,0 0 87 0 0,0 0-51 0 0,0 0-239 0 0,0 0-311 0 0,0 0-192 0 0,0 0-84 0 0,0 0 14 0 0,0 0 53 0 0,0 0-5 0 0,0 14-2 0 0,-17 104 359 0 0,-67 494 93 0 0,60-493-753 0 0,18-100-341 0 0,5-32-1230 0 0,6-36-1527 0 0,-1 18 273 0 0,-4 10-3987 0 0,0 12-4812 0 0</inkml:trace>
  <inkml:trace contextRef="#ctx0" brushRef="#br0" timeOffset="84439.02">634 1711 14019 0 0,'0'0'1770'0'0,"0"0"-550"0"0,0 0-288 0 0,0 0 35 0 0,0 0 191 0 0,0 0 117 0 0,0 0-22 0 0,0 0-95 0 0,0 0-225 0 0,0 0-185 0 0,0 0-97 0 0,0 0-87 0 0,36 1-50 0 0,113 1-73 0 0,9-5 478 0 0,-98-4-409 0 0,-9 0-1789 0 0,-18 6-6428 0 0,-31 1-4697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4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279 493 4049 0 0,'0'0'2232'0'0,"0"0"-525"0"0,0 0-298 0 0,0 0-4 0 0,0 0 136 0 0,0 0 22 0 0,0 0-139 0 0,0 0-252 0 0,0 0-324 0 0,0 0-231 0 0,0 0-132 0 0,-21 4-52 0 0,-68 14-11 0 0,83-16-357 0 0,0-1 0 0 0,1 1 0 0 0,0 0 0 0 0,-1 0 1 0 0,1 1-1 0 0,0-1 0 0 0,0 1 0 0 0,0 0 0 0 0,1 1 0 0 0,-1-1 0 0 0,1 1 1 0 0,-1 0-1 0 0,1 0 0 0 0,1 0 0 0 0,-1 1 0 0 0,0-1 0 0 0,0 3-65 0 0,-3 2 72 0 0,-3 6 4 0 0,0 2-1 0 0,1-1 1 0 0,1 1 0 0 0,1 0 0 0 0,0 1 0 0 0,1 0-1 0 0,1 0 1 0 0,0 0 0 0 0,2 1 0 0 0,0-1 0 0 0,1 1 0 0 0,1 0-1 0 0,0 0 1 0 0,3 13-76 0 0,-2-26 38 0 0,1 0 0 0 0,0-1 0 0 0,0 1-1 0 0,0 0 1 0 0,0-1 0 0 0,1 1 0 0 0,0-1 0 0 0,0 0-1 0 0,1 0 1 0 0,0 1 0 0 0,0-2 0 0 0,0 1 0 0 0,0 0-1 0 0,1-1 1 0 0,-1 1 0 0 0,1-1 0 0 0,0 0 0 0 0,1 0-1 0 0,-1 0 1 0 0,1-1 0 0 0,-1 0 0 0 0,1 0 0 0 0,0 0-1 0 0,0 0 1 0 0,1-1 0 0 0,-1 0 0 0 0,0 0 0 0 0,1 0-1 0 0,-1-1 1 0 0,1 0 0 0 0,0 0 0 0 0,-1 0 0 0 0,1 0-1 0 0,0-1 1 0 0,5-1-38 0 0,6 0 191 0 0,1-2-1 0 0,-1 0 1 0 0,0-1 0 0 0,0 0-1 0 0,-1-2 1 0 0,1 0 0 0 0,-1-1-1 0 0,-1 0 1 0 0,1-1-1 0 0,-1-1 1 0 0,0-1 0 0 0,-1 0-1 0 0,0 0 1 0 0,-1-2 0 0 0,7-7-192 0 0,-8 7 67 0 0,-1 0 0 0 0,0 0 0 0 0,-1-1 0 0 0,0 0 0 0 0,-1-1 0 0 0,-1-1 0 0 0,0 1 0 0 0,0-1 0 0 0,-2 0 0 0 0,0-1-1 0 0,-1 1 1 0 0,0-1 0 0 0,-2 0 0 0 0,0-1 0 0 0,0 1 0 0 0,-1 0 0 0 0,-1-1 0 0 0,-1 1 0 0 0,-2-16-66 0 0,0 20-41 0 0,-2 0 0 0 0,1 1 1 0 0,-1-1-1 0 0,-1 1 0 0 0,0 0 1 0 0,-1 0-1 0 0,0 0 0 0 0,0 1 0 0 0,-1 0 1 0 0,-1 0-1 0 0,0 1 0 0 0,0 0 1 0 0,0 0-1 0 0,-1 1 0 0 0,-1 0 0 0 0,1 1 1 0 0,-1 0-1 0 0,-1 0 0 0 0,1 1 1 0 0,-1 0-1 0 0,-3 0 41 0 0,-64-14-1953 0 0,28 23-5663 0 0,37 1-3853 0 0</inkml:trace>
  <inkml:trace contextRef="#ctx0" brushRef="#br0" timeOffset="704.904">668 0 12715 0 0,'0'0'2068'0'0,"0"0"-455"0"0,0 0-313 0 0,0 0-1 0 0,0 0 30 0 0,0 0-58 0 0,0 0-186 0 0,0 0-253 0 0,0 0-218 0 0,0 0-140 0 0,0 0-83 0 0,0 0-46 0 0,0 0-34 0 0,2 12 270 0 0,-17 119 1090 0 0,9 7-1409 0 0,-6 0 0 0 0,-6-1 0 0 0,-7 7-262 0 0,-10 26 68 0 0,35-170-68 0 0,0 0 1 0 0,1 0-1 0 0,-1 0 1 0 0,0 0 0 0 0,0 0-1 0 0,0 0 1 0 0,1 0-1 0 0,-1 0 1 0 0,0 0-1 0 0,0 0 1 0 0,1 0-1 0 0,-1 0 1 0 0,0 0-1 0 0,0 0 1 0 0,0 0-1 0 0,1 0 1 0 0,-1 1 0 0 0,0-1-1 0 0,0 0 1 0 0,0 0-1 0 0,1 0 1 0 0,-1 0-1 0 0,0 0 1 0 0,0 0-1 0 0,0 1 1 0 0,0-1-1 0 0,1 0 1 0 0,-1 0 0 0 0,0 0-1 0 0,0 0 1 0 0,0 1-1 0 0,0-1 1 0 0,0 0-1 0 0,0 0 1 0 0,0 0-1 0 0,0 1 1 0 0,1-1-1 0 0,-1 0 1 0 0,0 0 0 0 0,0 0-1 0 0,0 1 1 0 0,0-1-1 0 0,0 0 1 0 0,0 0-1 0 0,0 1 1 0 0,0-1-1 0 0,0 0 1 0 0,0 0-1 0 0,24-25 51 0 0,-10 10-22 0 0,23-21-17 0 0,2 2 0 0 0,0 2 0 0 0,3 2-1 0 0,0 2 1 0 0,2 1 0 0 0,1 2-1 0 0,0 3 1 0 0,8-1-12 0 0,53 11 7 0 0,-104 12-8 0 0,0 0 0 0 0,0 1 1 0 0,0-1-1 0 0,0 1 1 0 0,0 0-1 0 0,0 0 1 0 0,0 0-1 0 0,0 0 1 0 0,0 0-1 0 0,0 0 1 0 0,0 1-1 0 0,-1-1 0 0 0,1 0 1 0 0,0 1-1 0 0,-1-1 1 0 0,0 1-1 0 0,1 0 1 0 0,-1 0-1 0 0,0-1 1 0 0,0 1-1 0 0,0 0 1 0 0,0 0-1 0 0,0 0 1 0 0,0 0-1 0 0,0 0 0 0 0,-1 0 1 0 0,1 0-1 0 0,-1 1 1 0 0,1-1-1 0 0,-1 2 1 0 0,5 68 41 0 0,-9-58-19 0 0,1 0 0 0 0,-2-1 1 0 0,0 1-1 0 0,0-1 0 0 0,-2 0 1 0 0,1-1-1 0 0,-2 1 0 0 0,1-1 1 0 0,-2-1-1 0 0,1 1 1 0 0,-2-2-1 0 0,1 1 0 0 0,-3 0-22 0 0,-5 6 15 0 0,-1-1 0 0 0,0 0 0 0 0,-1-2 0 0 0,0 0-1 0 0,-1-1 1 0 0,-1-1 0 0 0,0-1 0 0 0,0-1 0 0 0,-1-1 0 0 0,-1 0-1 0 0,1-2 1 0 0,-1-1 0 0 0,-1-1 0 0 0,1-1 0 0 0,-1 0-1 0 0,0-2 1 0 0,-6-1-15 0 0,23-1-21 0 0,0 0-1 0 0,1 0 0 0 0,-1 0 1 0 0,0-1-1 0 0,0 0 0 0 0,0-1 1 0 0,1 0-1 0 0,-1 0 0 0 0,1 0 0 0 0,-1-1 1 0 0,1 1-1 0 0,0-2 0 0 0,0 1 1 0 0,0-1-1 0 0,0 0 0 0 0,1 0 1 0 0,0 0-1 0 0,-1-1 0 0 0,2 0 1 0 0,-1 0-1 0 0,0 0 0 0 0,1 0 1 0 0,-2-5 21 0 0,-21-56-1502 0 0,25 17-2671 0 0,4 31-2374 0 0,1 8-5890 0 0</inkml:trace>
  <inkml:trace contextRef="#ctx0" brushRef="#br0" timeOffset="1607.535">1196 644 0 0 0,'0'0'1260'0'0,"0"0"297"0"0,0 0 206 0 0,0 0 194 0 0,0 0 0 0 0,0 0-197 0 0,0 0-154 0 0,0 0-164 0 0,0 0-126 0 0,0 0-65 0 0,0 0-47 0 0,0 0-60 0 0,10 7-65 0 0,33 21-76 0 0,-40-27-858 0 0,0 1 0 0 0,0-1 0 0 0,1 0 0 0 0,-1 0 0 0 0,0 0 0 0 0,1-1 0 0 0,-1 1 0 0 0,1-1 0 0 0,-1 0 0 0 0,1 0 0 0 0,-1 0 0 0 0,1-1 0 0 0,-1 1 1 0 0,1-1-1 0 0,-1 0 0 0 0,0 1 0 0 0,1-2 0 0 0,-1 1 0 0 0,0 0 0 0 0,0-1 0 0 0,1 1 0 0 0,-1-1 0 0 0,1-1-145 0 0,7-2 409 0 0,87-72 2303 0 0,-83 62-2416 0 0,-14 14-283 0 0,1-1-1 0 0,-1 1 1 0 0,1 0-1 0 0,-1 0 1 0 0,1 0-1 0 0,0 0 0 0 0,0 0 1 0 0,-1 0-1 0 0,1 0 1 0 0,0 1-1 0 0,0-1 0 0 0,0 1 1 0 0,0-1-1 0 0,0 1 1 0 0,0 0-1 0 0,0 0 0 0 0,0 0 1 0 0,0 0-1 0 0,0 0 1 0 0,0 0-1 0 0,0 0 1 0 0,0 1-1 0 0,0-1 0 0 0,-1 1 1 0 0,1-1-1 0 0,0 1 1 0 0,0 0-1 0 0,0 0 0 0 0,0 0 1 0 0,-1 0-1 0 0,1 0 1 0 0,-1 0-1 0 0,1 0 1 0 0,0 0-1 0 0,-1 1 0 0 0,0-1 1 0 0,1 1-1 0 0,-1-1 1 0 0,1 1-13 0 0,10 11 43 0 0,0 0 0 0 0,-1 1 1 0 0,0 0-1 0 0,-1 0 0 0 0,-1 1 1 0 0,0 1-1 0 0,-1-1 0 0 0,-1 2 1 0 0,0 0-44 0 0,-1-5 18 0 0,8 25 28 0 0,-2 0 0 0 0,-1 1-1 0 0,-2 0 1 0 0,-2 0 0 0 0,-1 1 0 0 0,-2 0 0 0 0,-2 0 0 0 0,-1 0 0 0 0,-4 21-46 0 0,1-37 24 0 0,-2-1-1 0 0,0 1 1 0 0,-2-1 0 0 0,0 0-1 0 0,-1-1 1 0 0,-1 0 0 0 0,-2 0-1 0 0,0 0 1 0 0,-1-1-1 0 0,0-1 1 0 0,-15 18-24 0 0,19-26 7 0 0,-1-1-1 0 0,0 0 1 0 0,0 0 0 0 0,-1 0-1 0 0,0-1 1 0 0,0-1-1 0 0,-1 1 1 0 0,-1-2 0 0 0,1 1-1 0 0,-1-1 1 0 0,0-1-1 0 0,-1 0 1 0 0,0-1 0 0 0,0 0-1 0 0,0 0 1 0 0,0-2-1 0 0,-1 1 1 0 0,1-2 0 0 0,-1 0-1 0 0,-8 1-6 0 0,17-3 0 0 0,0 0 1 0 0,0-1-1 0 0,0 1 0 0 0,0-1 1 0 0,0 0-1 0 0,0 0 0 0 0,0 0 0 0 0,0 0 1 0 0,1-1-1 0 0,-1 1 0 0 0,0-1 0 0 0,1 0 1 0 0,-1 0-1 0 0,1-1 0 0 0,0 1 1 0 0,0-1-1 0 0,0 1 0 0 0,0-1 0 0 0,0 0 1 0 0,0 0-1 0 0,1 0 0 0 0,0-1 1 0 0,-1 1-1 0 0,0-4 0 0 0,-2-4-6 0 0,1 0 0 0 0,1 0 0 0 0,0 0 1 0 0,0-1-1 0 0,1 1 0 0 0,1-1 0 0 0,0 1 0 0 0,0-1 1 0 0,1 0-1 0 0,1 1 0 0 0,0-1 0 0 0,1 1 0 0 0,0-1 1 0 0,0 1-1 0 0,1-1 0 0 0,1 1 0 0 0,0 0 0 0 0,0 1 1 0 0,1-1-1 0 0,6-8 6 0 0,5-8-7 0 0,2 1 0 0 0,1 1 0 0 0,1 0 0 0 0,1 2 0 0 0,0 0 0 0 0,2 2 0 0 0,1 0 0 0 0,1 1 0 0 0,0 2 0 0 0,2 0 7 0 0,-17 12-15 0 0,-1 1-1 0 0,1 0 0 0 0,0 0 0 0 0,0 1 0 0 0,1 0 0 0 0,-1 1 0 0 0,1 0 0 0 0,0 1 1 0 0,7-1 15 0 0,33 0-9260 0 0,-46 2 2948 0 0,-2-6-5217 0 0</inkml:trace>
  <inkml:trace contextRef="#ctx0" brushRef="#br0" timeOffset="1907.851">1402 100 13339 0 0,'0'0'2435'0'0,"0"0"-749"0"0,0 0-391 0 0,0 0-15 0 0,0 0 68 0 0,0 0 2 0 0,0 0-138 0 0,0 0-250 0 0,0 0-274 0 0,0 0-185 0 0,0 0-154 0 0,0 0-92 0 0,0 0-46 0 0,-13 13-48 0 0,-40 41-22 0 0,32-15-45 0 0,22-34-156 0 0,-1-4 0 0 0,0-1-53 0 0,13 4-866 0 0,-5-4 30 0 0,10 0-2392 0 0,-8-5-4025 0 0,-3-2-5217 0 0</inkml:trace>
  <inkml:trace contextRef="#ctx0" brushRef="#br0" timeOffset="2472.852">1963 621 392 0 0,'0'0'2618'0'0,"0"0"-37"0"0,0 0-78 0 0,0 0-152 0 0,0 0-177 0 0,0 0-198 0 0,0 0-244 0 0,0 0-291 0 0,0 0-260 0 0,0 0-186 0 0,0 0-123 0 0,35-2-75 0 0,107-7-59 0 0,-73-7 535 0 0,-65 14-1188 0 0,0 1 1 0 0,0 0 0 0 0,0-1-1 0 0,0 0 1 0 0,0 0 0 0 0,-1 0-1 0 0,1 0 1 0 0,-1-1 0 0 0,1 1-1 0 0,-1-1 1 0 0,0 0 0 0 0,0 0 0 0 0,0 0-1 0 0,0 0 1 0 0,-1-1 0 0 0,1 1-1 0 0,-1-1 1 0 0,0 1 0 0 0,0-1-1 0 0,0 0 1 0 0,0 0 0 0 0,-1 0-1 0 0,0 0 1 0 0,0 0 0 0 0,0 0-1 0 0,0 0 1 0 0,0-1 0 0 0,-1 1-1 0 0,0 0 1 0 0,0 0 0 0 0,0-1-1 0 0,0 1 1 0 0,-1 0 0 0 0,0 0-1 0 0,0 0 1 0 0,0 0 0 0 0,0-1-1 0 0,-1 1 1 0 0,1 1 0 0 0,-1-1-1 0 0,0 0 1 0 0,0 0 0 0 0,0 1 0 0 0,-1-1-1 0 0,-1-1-85 0 0,-5 0-2 0 0,0 0 0 0 0,-1 1 0 0 0,1 0 0 0 0,-1 1-1 0 0,0 0 1 0 0,0 0 0 0 0,0 1 0 0 0,0 1 0 0 0,0 0 0 0 0,-1 0-1 0 0,1 1 1 0 0,0 0 0 0 0,0 1 0 0 0,-1 0 0 0 0,1 0 0 0 0,-3 2 2 0 0,-5 1-12 0 0,1 0 0 0 0,-1 2 1 0 0,1 0-1 0 0,0 1 0 0 0,1 1 1 0 0,0 0-1 0 0,0 1 0 0 0,-4 4 12 0 0,11-9 1 0 0,1 1 0 0 0,-1 0 0 0 0,1 1 0 0 0,0 0 0 0 0,1 0 0 0 0,-1 0 0 0 0,1 1-1 0 0,0 1 1 0 0,1-1 0 0 0,0 1 0 0 0,0 0 0 0 0,0 0 0 0 0,1 1 0 0 0,1-1 0 0 0,-1 1 0 0 0,1 0 0 0 0,1 0 0 0 0,0 1 0 0 0,0-1-1 0 0,1 1 1 0 0,0 0 0 0 0,1-1 0 0 0,0 1 0 0 0,0 0 0 0 0,1 0 0 0 0,0 0 0 0 0,1 0 0 0 0,0 0 0 0 0,1-1 0 0 0,0 1 0 0 0,0 0-1 0 0,1-1 1 0 0,0 0 0 0 0,1 1 0 0 0,3 4-1 0 0,2 0 45 0 0,0 0-1 0 0,2-1 1 0 0,0 0-1 0 0,0-1 1 0 0,1-1-1 0 0,0 0 1 0 0,1 0-1 0 0,1-1 1 0 0,-1-1-1 0 0,2 0 1 0 0,-1-1 0 0 0,1 0-1 0 0,0-2 1 0 0,1 1-1 0 0,-1-2 1 0 0,1 0-1 0 0,0-1 1 0 0,2 0-45 0 0,-7-3 43 0 0,1 2-9 0 0,-1-1 0 0 0,1-1 0 0 0,0 0 0 0 0,0 0 0 0 0,-1-1 0 0 0,1-1 0 0 0,0 0 0 0 0,0-1 0 0 0,-1 0 0 0 0,1 0 0 0 0,-1-1-1 0 0,6-3-33 0 0,56-41-802 0 0,-52 28-2986 0 0,-2-3-5270 0 0,-13 14-3665 0 0</inkml:trace>
  <inkml:trace contextRef="#ctx0" brushRef="#br0" timeOffset="5005.517">247 285 0 0 0,'0'0'588'0'0,"0"0"51"0"0,0 0 12 0 0,0 0-44 0 0,0 0-29 0 0,0 0-7 0 0,0 0 20 0 0,0 0 80 0 0,-4 2 85 0 0,3-1 18 0 0,-7 6-1320 0 0,1-5 8788 0 0,-10-6-6711 0 0,3 2 1315 0 0,-20 8 654 0 0,-16 59-2174 0 0,28-22-614 0 0,5 11-481 0 0,6-27-2093 0 0,11-27 316 0 0,0 0-1518 0 0,0 0-3599 0 0,0 0-4470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11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2710 0 0 0,'0'0'351'0'0,"0"0"805"0"0,0 0 92 0 0,0 0-166 0 0,0 0-155 0 0,0 0-64 0 0,0 0 85 0 0,0 0 156 0 0,8 3 6825 0 0,-6-3-7182 0 0,44-12 5126 0 0,24-27-4419 0 0,-65 36-1232 0 0,205-140 1918 0 0,140-85-1000 0 0,-124 48-599 0 0,10 30-169 0 0,-100 62-143 0 0,-21 7-85 0 0,63-63 103 0 0,-53 46-122 0 0,99-58 85 0 0,-84 49-136 0 0,57-39 188 0 0,34-17-65 0 0,-5 6-54 0 0,-121 69-58 0 0,-10 18 44 0 0,74-50 138 0 0,15-18-45 0 0,-68 49 62 0 0,-10 23-218 0 0,-2-3 58 0 0,32-34 11 0 0,-58 45-75 0 0,-68 46 415 0 0,-394 16-358 0 0,304-12-82 0 0,80 38-109 0 0,20 55 90 0 0,13 4-22 0 0,-17-42 5 0 0,-3 0 0 0 0,-1 1 0 0 0,-2 0 1 0 0,-3 1-1 0 0,1 40 1 0 0,-6-62 10 0 0,-7 130 56 0 0,-3-72-74 0 0,8-85-20 0 0,0 0 34 0 0,0 0-11 0 0,0 0-8 0 0,0 0 19 0 0,0 0-20 0 0,0 0 23 0 0,0 0 8 0 0,0 0-15 0 0,0 0 6 0 0,0 0-10 0 0,0 0 14 0 0,0 0 23 0 0,0 0-24 0 0,0 0-30 0 0,0 0-20 0 0,0 0 39 0 0,0 0 16 0 0,0 0-14 0 0,0 0 10 0 0,0 0 6 0 0,0 0 8 0 0,0 0-17 0 0,0 0-16 0 0,0 0 1 0 0,0-3 27 0 0,0 2-2 0 0,28-87 220 0 0,94-186-218 0 0,43-83 15 0 0,-157 310 23 0 0,-8 47-37 0 0,0 0 8 0 0,0 0-12 0 0,1 2-562 0 0,-10 0-4122 0 0,6-2-637 0 0,1 0-6590 0 0</inkml:trace>
  <inkml:trace contextRef="#ctx0" brushRef="#br0" timeOffset="959.844">2867 1565 13331 0 0,'0'0'2928'0'0,"0"0"-1170"0"0,0 0-612 0 0,0 0-107 0 0,0 0 46 0 0,0 0 7 0 0,0 0-114 0 0,0 0-251 0 0,0 0-238 0 0,0 0-151 0 0,0 0-82 0 0,0 0 9 0 0,0 0 89 0 0,0 7 70 0 0,-7 341 2328 0 0,-10-126-2202 0 0,12-311 759 0 0,20-46-1363 0 0,85-121 99 0 0,-81 220-34 0 0,1 1 0 0 0,2 0 0 0 0,2 2 0 0 0,0 0 0 0 0,10-7-11 0 0,-29 36 7 0 0,0-1 1 0 0,0 1 0 0 0,0 0 0 0 0,0 1 0 0 0,1-1 0 0 0,-1 1 0 0 0,1 0 0 0 0,0 1-1 0 0,0-1 1 0 0,0 1 0 0 0,0 0 0 0 0,0 1 0 0 0,1-1 0 0 0,-1 1 0 0 0,0 1 0 0 0,1-1-1 0 0,-1 1 1 0 0,1 0 0 0 0,-1 0 0 0 0,1 1 0 0 0,-1 0-8 0 0,46 49 79 0 0,-38-31-74 0 0,38 84 268 0 0,-38-18-531 0 0,-40-84-7644 0 0,19 2 550 0 0,1-3-5340 0 0</inkml:trace>
  <inkml:trace contextRef="#ctx0" brushRef="#br0" timeOffset="1765.445">2805 1322 9218 0 0,'0'0'2551'0'0,"0"0"-329"0"0,0 0-231 0 0,0 0-92 0 0,0 0-60 0 0,0 0-190 0 0,0 0-254 0 0,0 0-247 0 0,0 0-232 0 0,0 0-217 0 0,0 0-111 0 0,0 0-63 0 0,0 0-38 0 0,-5-3-44 0 0,-11-13 1151 0 0,65 0-526 0 0,151-18-212 0 0,-69 19-643 0 0,-13 7 110 0 0,-117 8-290 0 0,-1 0-41 0 0,0 0-5 0 0,0 0-2 0 0,0 0 30 0 0,0 0 10 0 0,0 0-49 0 0,-17-19 1154 0 0,-15-11-1130 0 0,1-1 0 0 0,2-1 0 0 0,2-2 0 0 0,0-1 0 0 0,-18-34 0 0 0,29 42-29 0 0,16 27-133 0 0,0 0-112 0 0,0 0-159 0 0,22 3-7109 0 0,-13 1-4366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47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0 0 0,'0'0'727'0'0,"0"0"564"0"0,0 0 92 0 0,0 0-148 0 0,0 0-226 0 0,0 0-130 0 0,0 0-41 0 0,0 0 3 0 0,4 3 1643 0 0,-2-2 947 0 0,-5 31 657 0 0,-7 15-2300 0 0,9-46-1756 0 0,3 7 987 0 0,9-19 12 0 0,0-1-445 0 0,8-5 378 0 0,-20 18-365 0 0,-7 8-460 0 0,-24 60 77 0 0,32-69-204 0 0,0 0 8 0 0,19-28 517 0 0,0 5-269 0 0,-18 23-134 0 0,-1 0-17 0 0,0 0-13 0 0,0 0-16 0 0,0 0-32 0 0,0 0 18 0 0,0 0 4 0 0,-1 24 121 0 0,2-24-200 0 0,3-7 1056 0 0,-38 55-1322 0 0,31-32-47 0 0,24-19 466 0 0,-17 0-125 0 0,1 0-1 0 0,-2-1 0 0 0,1 1 0 0 0,0-1 0 0 0,-1 1 1 0 0,1-1-1 0 0,-1 0 0 0 0,0 0 0 0 0,-1-1 0 0 0,1 1 0 0 0,-1-1 1 0 0,1 1-1 0 0,-1-1 0 0 0,-1 0 0 0 0,1 0 0 0 0,-1 1 0 0 0,0-1 1 0 0,0 0-1 0 0,0-1-26 0 0,-1 6 36 0 0,0 0 15 0 0,0 0 1 0 0,-34 7-184 0 0,-16 43 5 0 0,49-49 131 0 0,1-1-19 0 0,0 0-13 0 0,0 0 3 0 0,0 0 1 0 0,0 0-2 0 0,0 0-7 0 0,20 0-206 0 0,-16 0-3379 0 0,-1 0-3786 0 0,-1 0-4833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09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1212 616 256 0 0,'0'0'2163'0'0,"0"0"-284"0"0,0 0 179 0 0,0 0 187 0 0,0 0-36 0 0,0 0-183 0 0,0 0-279 0 0,0 0-317 0 0,0 0-198 0 0,0 0-117 0 0,0 0-144 0 0,0 0-95 0 0,0-5-13 0 0,0-16-42 0 0,-29 17 2131 0 0,23 8-2937 0 0,0 0 0 0 0,1 1 0 0 0,-1-1 0 0 0,1 1 0 0 0,0 1 0 0 0,1-1 0 0 0,-1 1 0 0 0,1-1 0 0 0,0 1 1 0 0,1 1-1 0 0,-1-1 0 0 0,1 0 0 0 0,1 1 0 0 0,-1-1 0 0 0,1 1 0 0 0,0 0 0 0 0,0 0 0 0 0,1 0 0 0 0,-1 6-15 0 0,0-4 0 0 0,-1 0 0 0 0,1 0 0 0 0,1 0 0 0 0,0 0-1 0 0,0 1 1 0 0,1-1 0 0 0,0 0 0 0 0,0 0-1 0 0,1 1 1 0 0,0-1 0 0 0,1 0 0 0 0,0 0 0 0 0,0 0-1 0 0,1 0 1 0 0,0-1 0 0 0,1 1 0 0 0,0-1 0 0 0,0 0-1 0 0,1 0 1 0 0,0 0 0 0 0,0 0 0 0 0,1-1-1 0 0,0 0 1 0 0,0 0 0 0 0,1-1 0 0 0,0 1 0 0 0,0-2-1 0 0,0 1 1 0 0,1-1 0 0 0,0 0 0 0 0,1 0 0 0 0,-1-1 90 0 0,0 0 1 0 0,0-1-1 0 0,0 0 0 0 0,0 0 1 0 0,1-1-1 0 0,-1 0 0 0 0,1-1 1 0 0,-1 0-1 0 0,1 0 1 0 0,0-1-1 0 0,-1 0 0 0 0,1 0 1 0 0,0-1-1 0 0,-1 0 1 0 0,1-1-1 0 0,-1 0 0 0 0,1 0 1 0 0,-1-1-1 0 0,0 0 1 0 0,0 0-1 0 0,0-1 0 0 0,-1 0 1 0 0,1 0-1 0 0,-1-1 1 0 0,0 0-1 0 0,0 0 0 0 0,0-1 1 0 0,3-4-91 0 0,-1 1 73 0 0,0-1 0 0 0,0 0 0 0 0,-1 0 0 0 0,0-1 1 0 0,-1 0-1 0 0,0 0 0 0 0,-1-1 0 0 0,-1 0 0 0 0,1 0 0 0 0,-2-1 0 0 0,0 1 0 0 0,0-1 1 0 0,-1 0-1 0 0,-1 0 0 0 0,0 0 0 0 0,-1 0 0 0 0,0 0 0 0 0,-1-1 0 0 0,-1 1 0 0 0,0 0 1 0 0,0 0-1 0 0,-1 0 0 0 0,-1 0 0 0 0,-4-12-73 0 0,4 18-5 0 0,0 0 1 0 0,0 0-1 0 0,-1 1 1 0 0,0-1-1 0 0,0 1 0 0 0,-1 0 1 0 0,1 1-1 0 0,-1-1 1 0 0,0 1-1 0 0,-1 0 0 0 0,1 0 1 0 0,-1 0-1 0 0,0 1 1 0 0,0 0-1 0 0,-1 0 1 0 0,1 0-1 0 0,-1 1 0 0 0,0 0 1 0 0,0 0-1 0 0,0 1 1 0 0,0 0-1 0 0,0 0 0 0 0,0 1 1 0 0,-1 0-1 0 0,0 0 5 0 0,-1 1-95 0 0,0 0 0 0 0,1 1 1 0 0,-1 0-1 0 0,1 0 0 0 0,-1 1 0 0 0,1 0 0 0 0,0 1 0 0 0,-1-1 0 0 0,1 2 0 0 0,1-1 1 0 0,-1 1-1 0 0,0 0 0 0 0,1 1 0 0 0,0 0 0 0 0,0 0 0 0 0,0 0 0 0 0,1 1 0 0 0,0 0 1 0 0,0 0-1 0 0,0 1 0 0 0,-4 6 95 0 0,-49 70-2528 0 0,32-23-6613 0 0,22-46-2619 0 0</inkml:trace>
  <inkml:trace contextRef="#ctx0" brushRef="#br0" timeOffset="630.873">1740 577 14851 0 0,'0'0'1862'0'0,"0"0"-725"0"0,0 0-311 0 0,0 0 69 0 0,0 0 84 0 0,0 0-10 0 0,0 0-162 0 0,0 0-243 0 0,0 0-166 0 0,0 0-84 0 0,0 0-31 0 0,0 0-36 0 0,0 0-20 0 0,2 3-18 0 0,1 5-50 0 0,-1 0 0 0 0,0 1 0 0 0,0-1 0 0 0,-1 0 1 0 0,0 1-1 0 0,-1-1 0 0 0,0 1 0 0 0,0-1 0 0 0,0 1 0 0 0,-1-1 0 0 0,-2 7-159 0 0,0 30 110 0 0,2-40-105 0 0,1 1 0 0 0,-1-1-1 0 0,1 1 1 0 0,0 0-1 0 0,1-1 1 0 0,-1 1 0 0 0,1-1-1 0 0,0 1 1 0 0,1-1-1 0 0,-1 1 1 0 0,1-1 0 0 0,0 0-1 0 0,0 0 1 0 0,1 0 0 0 0,0 0-1 0 0,-1 0 1 0 0,2 0-1 0 0,-1-1 1 0 0,0 1 0 0 0,1-1-1 0 0,0 0 1 0 0,0 0 0 0 0,0 0-1 0 0,1-1 1 0 0,-1 0-1 0 0,5 3-4 0 0,-1-4 102 0 0,1-1-1 0 0,-1 0 0 0 0,0-1 0 0 0,0 0 1 0 0,1 0-1 0 0,-1-1 0 0 0,0 0 0 0 0,0 0 0 0 0,0-1 1 0 0,0 0-1 0 0,3-1-101 0 0,4-5 109 0 0,0 0 0 0 0,-1-1-1 0 0,0-1 1 0 0,0 0 0 0 0,-1-1 0 0 0,0-1 0 0 0,0 0-1 0 0,-2 0 1 0 0,0-1 0 0 0,0 0 0 0 0,-1-1 0 0 0,4-8-109 0 0,-14 22-10 0 0,0 0 1 0 0,0 1 0 0 0,0-1 0 0 0,0 1-1 0 0,-1-1 1 0 0,1 0 0 0 0,0 1 0 0 0,0-1 0 0 0,0 1-1 0 0,0-1 1 0 0,0 0 0 0 0,1 1 0 0 0,-1-1 0 0 0,0 1-1 0 0,0-1 1 0 0,0 0 0 0 0,0 1 0 0 0,0-1 0 0 0,0 1-1 0 0,1-1 1 0 0,-1 0 0 0 0,0 1 0 0 0,0-1 0 0 0,1 0-1 0 0,-1 1 1 0 0,0-1 0 0 0,0 0 0 0 0,1 0 0 0 0,-1 1-1 0 0,0-1 1 0 0,1 0 0 0 0,-1 0 0 0 0,0 1 0 0 0,1-1-1 0 0,-1 0 1 0 0,1 0 0 0 0,-1 0 0 0 0,0 0 0 0 0,1 0-1 0 0,-1 1 1 0 0,1-1 0 0 0,-1 0 0 0 0,0 0 0 0 0,1 0-1 0 0,-1 0 1 0 0,1 0 0 0 0,-1 0 0 0 0,0 0-1 0 0,1-1 1 0 0,-1 1 0 0 0,1 0 0 0 0,-1 0 0 0 0,0 0-1 0 0,1 0 11 0 0,2 18 29 0 0,1-9-30 0 0,1-1 0 0 0,0 0 1 0 0,0 0-1 0 0,1 0 0 0 0,-1-1 1 0 0,2 0-1 0 0,-1 0 0 0 0,1 0 1 0 0,0-1-1 0 0,1 0 0 0 0,0 0 1 0 0,-1-1-1 0 0,2 0 0 0 0,-1-1 1 0 0,0 1-1 0 0,1-2 0 0 0,0 1 1 0 0,0-1-1 0 0,0-1 0 0 0,0 1 1 0 0,1-2-1 0 0,-1 1 0 0 0,1-1 1 0 0,-1 0-1 0 0,1-1 0 0 0,-1-1 1 0 0,0 1-1 0 0,5-2 0 0 0,-7-1 40 0 0,0 0 0 0 0,-1-1 0 0 0,0 1 0 0 0,0-1-1 0 0,0-1 1 0 0,0 1 0 0 0,-1-1 0 0 0,0 0 0 0 0,0-1 0 0 0,0 1 0 0 0,0-1-1 0 0,-1 0 1 0 0,0 0 0 0 0,0 0 0 0 0,-1 0 0 0 0,0-1 0 0 0,0 1 0 0 0,0-3-40 0 0,3-5 105 0 0,0 0 1 0 0,-2 0 0 0 0,1-1 0 0 0,-2 1 0 0 0,0-1 0 0 0,-1 0 0 0 0,-1 0 0 0 0,0 0 0 0 0,-1 0-1 0 0,0-1-105 0 0,-18-13-296 0 0,7 35-8557 0 0,9-3-3370 0 0</inkml:trace>
  <inkml:trace contextRef="#ctx0" brushRef="#br0" timeOffset="1227.94">2690 836 10930 0 0,'0'0'2334'0'0,"0"0"-601"0"0,0 0-205 0 0,0 0-24 0 0,0 0-96 0 0,0 0-223 0 0,0 0-301 0 0,0 0-240 0 0,0 0-102 0 0,0 0-22 0 0,0 0 0 0 0,0 0 24 0 0,0 0 12 0 0,2 5 36 0 0,-2 1-424 0 0,1 1 0 0 0,-1-1 0 0 0,0 1 1 0 0,0-1-1 0 0,-1 1 0 0 0,0-1 0 0 0,0 1 0 0 0,0-1 0 0 0,-1 0 0 0 0,0 1 1 0 0,0-1-1 0 0,-1 0 0 0 0,0 0 0 0 0,-3 4-168 0 0,-4 10 84 0 0,-2-1 0 0 0,-1 0-1 0 0,0-1 1 0 0,-1 0 0 0 0,-1-1 0 0 0,-1-1 0 0 0,0-1 0 0 0,-10 8-84 0 0,12-15-518 0 0,13-16-3777 0 0,6 1-629 0 0,-1 3-6971 0 0</inkml:trace>
  <inkml:trace contextRef="#ctx0" brushRef="#br0" timeOffset="-1382.96">363 211 0 0 0,'0'0'1278'0'0,"0"0"559"0"0,0 0 86 0 0,0 0-153 0 0,0 0-64 0 0,0 0 6 0 0,0 0-73 0 0,0 0-116 0 0,0 0-171 0 0,0 0-181 0 0,2-1-170 0 0,5-7-159 0 0,-5 6-109 0 0,-2 2-87 0 0,0 0-71 0 0,0 0-20 0 0,0 0-24 0 0,0 0-22 0 0,0 0-26 0 0,3 7 4318 0 0,-10 25-4552 0 0,-149 409 569 0 0,132-386-799 0 0,-1-1-1 0 0,-3-2 1 0 0,-3-1 0 0 0,-1-1-1 0 0,-6 2-18 0 0,7 9-65 0 0,30-47-277 0 0,1-17-2230 0 0,28-52-3705 0 0,-12 31-2336 0 0,-11 11-1265 0 0</inkml:trace>
  <inkml:trace contextRef="#ctx0" brushRef="#br0" timeOffset="-655.123">392 346 0 0 0,'0'0'1131'0'0,"0"0"515"0"0,0 0 338 0 0,0 0 11 0 0,0 0-203 0 0,0 0-176 0 0,0 0-224 0 0,0 0-108 0 0,0 0-34 0 0,0 0-58 0 0,0 0-105 0 0,0-9-151 0 0,1-4-594 0 0,-1-5 48 0 0,1 4 3927 0 0,-1 14-4106 0 0,0 0-39 0 0,0 0-31 0 0,5 21 429 0 0,83 227 1386 0 0,-14 14-1623 0 0,-7-103-298 0 0,-51-135-82 0 0,1-56 2200 0 0,54-210-1376 0 0,-67 216-736 0 0,17-110 115 0 0,-6 0 0 0 0,-4-63-156 0 0,-11 60-335 0 0,0 142-4864 0 0,-2 13-129 0 0,2-12-415 0 0,0 4-6236 0 0</inkml:trace>
  <inkml:trace contextRef="#ctx0" brushRef="#br0" timeOffset="3298.396">3071 624 0 0 0,'0'0'705'0'0,"0"0"492"0"0,0 0 167 0 0,0 0 119 0 0,0 0 57 0 0,0 0-90 0 0,0 0-218 0 0,0 0-269 0 0,0 0-249 0 0,0 0-172 0 0,0 0-118 0 0,14 11 4225 0 0,-8-11-3763 0 0,-3 1-603 0 0,0-1 1 0 0,0 0 0 0 0,0 0 0 0 0,0 0 0 0 0,0 0 0 0 0,0-1-1 0 0,0 1 1 0 0,0-1 0 0 0,0 0 0 0 0,0 0 0 0 0,0 0-1 0 0,-1 0 1 0 0,1 0 0 0 0,0 0 0 0 0,-1-1 0 0 0,1 1-1 0 0,0-1 1 0 0,-1 0 0 0 0,0 0 0 0 0,2-2-284 0 0,92-122 1622 0 0,-85 207-1120 0 0,11 243-110 0 0,-18 73-152 0 0,-5-385-212 0 0,1 0-1 0 0,-2 0 1 0 0,0 0-1 0 0,0 0 1 0 0,-1 0-1 0 0,0-1 1 0 0,-1 1-1 0 0,0-1 1 0 0,-1 0-1 0 0,-1 0 0 0 0,1-1 1 0 0,-5 5-28 0 0,10-15 47 0 0,0-1 1 0 0,0 1-1 0 0,0 0 1 0 0,0 0-1 0 0,0 0 1 0 0,0 0-1 0 0,0-1 0 0 0,0 1 1 0 0,0 0-1 0 0,-1 0 1 0 0,1 0-1 0 0,0 0 1 0 0,0 0-1 0 0,0-1 1 0 0,0 1-1 0 0,0 0 1 0 0,-1 0-1 0 0,1 0 0 0 0,0 0 1 0 0,0 0-1 0 0,0 0 1 0 0,0 0-1 0 0,-1 0 1 0 0,1 0-1 0 0,0 0 1 0 0,0 0-1 0 0,0 0 0 0 0,-1 0 1 0 0,1 0-1 0 0,0 0 1 0 0,0 0-1 0 0,0 0 1 0 0,-1 0-1 0 0,1 0 1 0 0,0 0-1 0 0,0 0 1 0 0,0 0-1 0 0,0 0 0 0 0,-1 0 1 0 0,1 0-1 0 0,0 0-47 0 0,0-9-70 0 0,0-43 157 0 0,-2 24-67 0 0,2 0 1 0 0,1 0-1 0 0,2 0 0 0 0,0 0 0 0 0,8-26-20 0 0,8-11 0 0 0,2 2-1 0 0,3 1 1 0 0,3 1 0 0 0,3 1-1 0 0,2 1 1 0 0,3 2 0 0 0,2 1 0 0 0,3 2-1 0 0,5-1 1 0 0,-33 38-5 0 0,2 0-1 0 0,-1 2 1 0 0,2-1-1 0 0,0 2 1 0 0,1 0-1 0 0,0 1 0 0 0,1 1 1 0 0,1 0-1 0 0,-1 1 1 0 0,2 1-1 0 0,0 1 1 0 0,11-4 5 0 0,-28 12-4 0 0,-1 1 0 0 0,1-1 1 0 0,0 1-1 0 0,-1 0 0 0 0,1 0 0 0 0,0-1 1 0 0,0 1-1 0 0,-1 0 0 0 0,1 0 1 0 0,0 1-1 0 0,-1-1 0 0 0,1 0 0 0 0,0 1 1 0 0,-1-1-1 0 0,1 1 0 0 0,0-1 1 0 0,-1 1-1 0 0,1 0 0 0 0,-1-1 0 0 0,1 1 1 0 0,-1 0-1 0 0,1 0 0 0 0,-1 0 1 0 0,0 1-1 0 0,0-1 0 0 0,1 0 1 0 0,-1 0-1 0 0,0 1 0 0 0,0-1 0 0 0,0 0 1 0 0,0 1-1 0 0,0-1 0 0 0,-1 1 1 0 0,1-1-1 0 0,0 1 0 0 0,-1 0 0 0 0,1-1 1 0 0,-1 2 3 0 0,7 73 93 0 0,-8-61-79 0 0,-2 8 12 0 0,-1 0 0 0 0,-1-1-1 0 0,-1 1 1 0 0,-1-1-1 0 0,-1 0 1 0 0,-1-1 0 0 0,0 0-1 0 0,-2 0 1 0 0,-1-1 0 0 0,0-1-1 0 0,-1 0 1 0 0,-2 0-1 0 0,1-2 1 0 0,-6 5-26 0 0,10-11 11 0 0,0 0 1 0 0,0 0-1 0 0,-1-1 1 0 0,-1-1-1 0 0,0 0 0 0 0,0 0 1 0 0,0-2-1 0 0,-1 1 1 0 0,0-1-1 0 0,-1-1 0 0 0,0-1 1 0 0,0 0-1 0 0,-12 3-11 0 0,2-2-51 0 0,-1-1 0 0 0,0-1 0 0 0,0-2 0 0 0,0 0 1 0 0,0-2-1 0 0,-13-1 51 0 0,1-25-1380 0 0,37 25 1152 0 0,-1-1 1 0 0,0 1 0 0 0,1 0 0 0 0,-1-1-1 0 0,1 1 1 0 0,0-1 0 0 0,0 1 0 0 0,-1-1-1 0 0,1 1 1 0 0,0-1 0 0 0,0 1 0 0 0,0-1-1 0 0,1 1 1 0 0,-1-1 0 0 0,0 1 0 0 0,0 0-1 0 0,1-1 1 0 0,-1 1 0 0 0,1-1 0 0 0,-1 1-1 0 0,1 0 1 0 0,0-1 0 0 0,-1 1-1 0 0,1 0 1 0 0,0 0 0 0 0,0-1 0 0 0,0 1-1 0 0,0 0 1 0 0,0 0 0 0 0,1 0 227 0 0,8-7-6009 0 0,0 0-5521 0 0</inkml:trace>
  <inkml:trace contextRef="#ctx0" brushRef="#br0" timeOffset="8001.88">4168 516 0 0 0,'0'0'874'0'0,"0"0"299"0"0,0 0 99 0 0,0 0 1 0 0,0 0 0 0 0,0 0 38 0 0,0 0 20 0 0,11-12-52 0 0,33-37-20 0 0,-33 39 8056 0 0,-11 16-6462 0 0,-12 20-4055 0 0,10-22 2000 0 0,-9 28-645 0 0,2 1 0 0 0,1-1 0 0 0,2 1 0 0 0,1 1 0 0 0,2-1 0 0 0,1 1 0 0 0,1 0 0 0 0,3 13-153 0 0,-2-40 28 0 0,1-1 10 0 0,0 1-1 0 0,0-1 1 0 0,0 0-1 0 0,0 0 1 0 0,1 0-1 0 0,0-1 1 0 0,1 1 0 0 0,-1 0-1 0 0,1-1 1 0 0,0 1-1 0 0,0-1 1 0 0,1 0-1 0 0,0 0 1 0 0,0 0 0 0 0,0-1-1 0 0,0 1 1 0 0,1-1-1 0 0,-1 0 1 0 0,1 0-1 0 0,0-1 1 0 0,1 1-1 0 0,-1-1 1 0 0,0 0 0 0 0,1-1-1 0 0,0 1 1 0 0,-1-1-1 0 0,1 0 1 0 0,0-1-1 0 0,0 1 1 0 0,0-1-1 0 0,0 0 1 0 0,1-1 0 0 0,-1 0-1 0 0,0 0 1 0 0,0 0-1 0 0,0 0 1 0 0,0-1-38 0 0,7-2 112 0 0,-1-1 1 0 0,1-1 0 0 0,-1 0-1 0 0,-1-1 1 0 0,1 0 0 0 0,-1 0-1 0 0,0-1 1 0 0,0-1 0 0 0,-1 0-1 0 0,0 0 1 0 0,0-1 0 0 0,-1 0-1 0 0,0-1 1 0 0,-1 0 0 0 0,0 0-1 0 0,-1-1 1 0 0,0 0 0 0 0,0 0-1 0 0,1-5-112 0 0,1 0 111 0 0,0 0 0 0 0,-1 0 0 0 0,0-1 0 0 0,-1 0 0 0 0,-1-1 0 0 0,-1 1 0 0 0,0-1 0 0 0,-2 0 0 0 0,0 0 0 0 0,-1-1 0 0 0,0 1 1 0 0,-2-19-112 0 0,-7 41-121 0 0,9 0-2467 0 0,5 2 874 0 0,0 1-2083 0 0,-3-5-3416 0 0,0-2-4694 0 0</inkml:trace>
  <inkml:trace contextRef="#ctx0" brushRef="#br0" timeOffset="8701.489">4848 485 2665 0 0,'0'0'2291'0'0,"0"0"-1142"0"0,0 0-497 0 0,0 0 90 0 0,0 0 246 0 0,0 0 303 0 0,0 0 241 0 0,0 0 21 0 0,0 0-84 0 0,0 0-190 0 0,0 0-270 0 0,0 0-129 0 0,0 0-63 0 0,4 13-74 0 0,11 44-64 0 0,-11 43 1399 0 0,-25 214-243 0 0,21-313-1811 0 0,7 0 2412 0 0,-1-32-522 0 0,6-14-1826 0 0,2 0 1 0 0,1 1-1 0 0,2 1 0 0 0,2 0 0 0 0,10-12-88 0 0,2-4 31 0 0,-19 34-27 0 0,1 2 0 0 0,0-1 1 0 0,2 2-1 0 0,1 0 0 0 0,0 0 0 0 0,2 1-4 0 0,-17 20-3 0 0,-1 1 0 0 0,1-1 0 0 0,-1 0 0 0 0,1 1 0 0 0,0-1-1 0 0,-1 1 1 0 0,1-1 0 0 0,0 1 0 0 0,-1-1 0 0 0,1 1 0 0 0,0 0-1 0 0,0-1 1 0 0,-1 1 0 0 0,1 0 0 0 0,0-1 0 0 0,0 1 0 0 0,0 0-1 0 0,0 0 1 0 0,-1 0 0 0 0,1 0 0 0 0,0 0 0 0 0,0 0 0 0 0,0 0-1 0 0,0 0 1 0 0,-1 0 0 0 0,1 0 0 0 0,0 0 0 0 0,0 0 0 0 0,0 1-1 0 0,0-1 1 0 0,-1 0 0 0 0,1 1 0 0 0,0-1 0 0 0,0 1 0 0 0,-1-1-1 0 0,1 0 1 0 0,0 1 0 0 0,-1 0 0 0 0,1-1 0 0 0,-1 1 0 0 0,2 0 3 0 0,11 7 33 0 0,41 73 6 0 0,-47-65 105 0 0,-6-12-3471 0 0,-1-1-3585 0 0,0-3-4121 0 0</inkml:trace>
  <inkml:trace contextRef="#ctx0" brushRef="#br0" timeOffset="9381.611">5374 705 5609 0 0,'0'0'1981'0'0,"0"0"-76"0"0,0 0 114 0 0,0 0-21 0 0,0 0-145 0 0,0 0-186 0 0,0 0-222 0 0,0 0-246 0 0,0 0-153 0 0,0 0-89 0 0,0 0-110 0 0,0 0-92 0 0,26 3-82 0 0,83 8-103 0 0,-52-22 315 0 0,46-60 725 0 0,-100 68-1570 0 0,1-1 1 0 0,-1 0-1 0 0,0 0 1 0 0,0 0-1 0 0,0 0 1 0 0,0 0 0 0 0,-1 0-1 0 0,0-1 1 0 0,0 1-1 0 0,0-1 1 0 0,0 0-1 0 0,-1 1 1 0 0,0-1-1 0 0,0 0 1 0 0,0 0-1 0 0,0 0 1 0 0,-1 0 0 0 0,0 0-1 0 0,0 0 1 0 0,0 0-1 0 0,-1 0 1 0 0,1 0-1 0 0,-2-4-40 0 0,0 6-4 0 0,-1-1 0 0 0,1 1 0 0 0,-1 0 0 0 0,0 0-1 0 0,1 0 1 0 0,-1 0 0 0 0,-1 0 0 0 0,1 1-1 0 0,0-1 1 0 0,-1 1 0 0 0,1 0 0 0 0,-1 0 0 0 0,0 0-1 0 0,1 0 1 0 0,-1 1 0 0 0,0 0 0 0 0,0 0 0 0 0,0 0-1 0 0,0 0 1 0 0,-3 0 4 0 0,-4 0-29 0 0,-1 0-1 0 0,1 0 1 0 0,0 1-1 0 0,-1 1 1 0 0,1 0-1 0 0,0 1 0 0 0,-1 0 1 0 0,1 1-1 0 0,0 0 1 0 0,1 0-1 0 0,-1 1 1 0 0,1 1-1 0 0,-2 0 30 0 0,6-2-6 0 0,-3 1 3 0 0,-1-1 0 0 0,1 1 0 0 0,0 1-1 0 0,0 0 1 0 0,0 0 0 0 0,1 1 0 0 0,0 0 0 0 0,0 0 0 0 0,0 1 0 0 0,1 0-1 0 0,0 0 1 0 0,0 1 0 0 0,1 0 0 0 0,0 0 0 0 0,0 1 0 0 0,1-1-1 0 0,0 1 1 0 0,1 0 0 0 0,0 1 0 0 0,0-1 0 0 0,1 1 0 0 0,0-1 0 0 0,-1 7 3 0 0,5-2 44 0 0,-1 0 1 0 0,2 0 0 0 0,-1 0 0 0 0,2 0 0 0 0,0-1 0 0 0,1 1 0 0 0,0-1 0 0 0,1 0 0 0 0,0 0 0 0 0,1 0 0 0 0,1-1 0 0 0,0 0 0 0 0,0 0 0 0 0,2-1 0 0 0,-1 0 0 0 0,1 0 0 0 0,1-1 0 0 0,0 0-1 0 0,0-1 1 0 0,4 3-45 0 0,13 11 234 0 0,54 30 462 0 0,70-29 491 0 0,-129-39-1147 0 0,-16 12 713 0 0,-3 3-2231 0 0,-4-2-7228 0 0,1 2-456 0 0</inkml:trace>
  <inkml:trace contextRef="#ctx0" brushRef="#br0" timeOffset="12087.891">6246 1105 0 0 0,'0'0'2071'0'0,"0"0"171"0"0,0 0 78 0 0,0 0-111 0 0,0 0-202 0 0,0 0-281 0 0,0 0-297 0 0,0 0-223 0 0,0 0-118 0 0,0 0-58 0 0,-1-6 7423 0 0,-3-23-7944 0 0,2 9-396 0 0,1 0 0 0 0,1-1 1 0 0,1 1-1 0 0,1 0 0 0 0,1 0 1 0 0,0 0-1 0 0,2 0 0 0 0,0 1 1 0 0,1 0-1 0 0,1 0 1 0 0,1 0-1 0 0,0 1 0 0 0,2 0 1 0 0,0 0-1 0 0,6-6-113 0 0,7-14 95 0 0,1 0 1 0 0,3 1-1 0 0,1 2 0 0 0,14-13-95 0 0,-24 29 22 0 0,-17 18-10 0 0,-1 1-6 0 0,0 0-12 0 0,0 0-9 0 0,0 0-4 0 0,42 101-147 0 0,10 137 252 0 0,-46-119-144 0 0,-6-119 51 0 0,0 0 7 0 0,0 0-7 0 0,0 0 21 0 0,16-27 144 0 0,4-12-162 0 0,2 1-1 0 0,2 1 0 0 0,1 1 1 0 0,2 2-1 0 0,15-15 5 0 0,-6 5-1 0 0,89-82-87 0 0,-124 126 79 0 0,1 1 0 0 0,-1 0 0 0 0,1 0 0 0 0,-1 0-1 0 0,0 0 1 0 0,1 0 0 0 0,-1 0 0 0 0,0 0 0 0 0,0 0-1 0 0,0 1 1 0 0,1-1 0 0 0,-1 0 0 0 0,-1 1 0 0 0,1-1-1 0 0,0 1 1 0 0,0-1 0 0 0,0 1 0 0 0,-1-1 0 0 0,1 1-1 0 0,-1 0 1 0 0,1-1 0 0 0,-1 1 0 0 0,0 0 0 0 0,0-1-1 0 0,0 1 1 0 0,0 0 0 0 0,0-1 0 0 0,0 1 0 0 0,0 0-1 0 0,0-1 1 0 0,-1 1 0 0 0,1 1 9 0 0,2 11 20 0 0,8 38 48 0 0,-2 1 0 0 0,-3 0 1 0 0,-2 0-1 0 0,-2 32-68 0 0,-30 35 125 0 0,30-120-192 0 0,-1-1-1 0 0,1 1 0 0 0,-1 0 1 0 0,1 0-1 0 0,-1 0 0 0 0,0 0 0 0 0,1 0 1 0 0,-1 0-1 0 0,1 0 0 0 0,-1 0 0 0 0,1 0 1 0 0,-1 0-1 0 0,1 0 0 0 0,-1 0 1 0 0,1 1-1 0 0,-1-1 0 0 0,0 0 0 0 0,1 0 1 0 0,-1 0-1 0 0,1 1 0 0 0,-1-1 0 0 0,0 0 1 0 0,1 0-1 0 0,-1 1 0 0 0,0-1 1 0 0,1 0-1 0 0,-1 1 0 0 0,0-1 0 0 0,1 0 1 0 0,-1 1-1 0 0,0-1 0 0 0,0 0 0 0 0,0 1 1 0 0,1-1-1 0 0,-1 1 0 0 0,0-1 1 0 0,0 0-1 0 0,0 1 0 0 0,0-1 0 0 0,0 1 1 0 0,0-1-1 0 0,0 1 0 0 0,1-1 1 0 0,-1 1-1 0 0,-1-1 0 0 0,1 0 0 0 0,0 1 1 0 0,0-1-1 0 0,0 1 0 0 0,0-1 0 0 0,0 1 1 0 0,0-1-1 0 0,0 1 0 0 0,-1-1 1 0 0,1 0-1 0 0,0 1 0 0 0,0-1 0 0 0,0 0 1 0 0,-1 1-1 0 0,1-1 0 0 0,0 1 68 0 0,18-11-3596 0 0,-6 3-3793 0 0,-4-1-4466 0 0</inkml:trace>
  <inkml:trace contextRef="#ctx0" brushRef="#br0" timeOffset="18067.883">7637 708 0 0 0,'0'0'463'0'0,"0"0"610"0"0,0 0 341 0 0,0 0 197 0 0,0 0 53 0 0,0 0-97 0 0,0 0-194 0 0,0 0-116 0 0,0 0-113 0 0,0 0-105 0 0,-1-4-73 0 0,-7-22 566 0 0,0 23-844 0 0,0-1-1 0 0,0 1 1 0 0,0 1 0 0 0,0 0-1 0 0,0 0 1 0 0,-1 0-1 0 0,1 1 1 0 0,0 0-1 0 0,-1 1 1 0 0,1 0 0 0 0,-6 0-688 0 0,-4 4 132 0 0,0 0 0 0 0,1 1 0 0 0,-1 0 0 0 0,1 2 1 0 0,0 0-1 0 0,1 0 0 0 0,0 2 0 0 0,0 0 1 0 0,1 1-1 0 0,0 1 0 0 0,0 0 0 0 0,-11 12-132 0 0,19-15 3 0 0,0 0 0 0 0,0 0 0 0 0,1 1 1 0 0,0 0-1 0 0,0 0 0 0 0,1 1 0 0 0,1-1 0 0 0,-1 1 0 0 0,2 0 0 0 0,-1 0 0 0 0,1 1 0 0 0,1-1 0 0 0,0 0 0 0 0,0 1 1 0 0,1 0-1 0 0,1-1 0 0 0,-1 1 0 0 0,2 0 0 0 0,0 9-3 0 0,1-14 18 0 0,-1-1 0 0 0,1 1 0 0 0,0-1 0 0 0,0 0 0 0 0,0 1 1 0 0,1-1-1 0 0,-1 0 0 0 0,1 0 0 0 0,1-1 0 0 0,-1 1 0 0 0,1-1 0 0 0,0 1 0 0 0,0-1 0 0 0,0 0 1 0 0,0-1-1 0 0,1 1 0 0 0,-1-1 0 0 0,1 0 0 0 0,0 0 0 0 0,0 0 0 0 0,0-1 0 0 0,0 1 0 0 0,1-1 1 0 0,-1 0-1 0 0,1-1 0 0 0,-1 0 0 0 0,1 0 0 0 0,0 0 0 0 0,-1 0 0 0 0,1-1 0 0 0,2 0-18 0 0,4-3 97 0 0,0 0 0 0 0,0-1 0 0 0,0-1-1 0 0,0 0 1 0 0,-1 0 0 0 0,0-1-1 0 0,0-1 1 0 0,0 0 0 0 0,-1 0 0 0 0,0-1-1 0 0,-1 0 1 0 0,0-1 0 0 0,0 0 0 0 0,0-1-1 0 0,4-6-96 0 0,8-7 154 0 0,-1 0 0 0 0,-1-1 0 0 0,-1-1 0 0 0,-1-1 0 0 0,-1-1 0 0 0,-2 0 0 0 0,5-13-154 0 0,-18 33 60 0 0,-7 25-275 0 0,4 140 255 0 0,3-144-49 0 0,1-1 0 0 0,1 1 0 0 0,0-1 1 0 0,0 0-1 0 0,2 1 0 0 0,0-2 0 0 0,0 1 0 0 0,1-1 0 0 0,0 1 9 0 0,-4-10 0 0 0,1 1 0 0 0,-1-1-1 0 0,1 1 1 0 0,-1-1 0 0 0,1 0 0 0 0,0 0-1 0 0,0 0 1 0 0,0 0 0 0 0,1-1-1 0 0,-1 1 1 0 0,1-1 0 0 0,-1 0 0 0 0,1 0-1 0 0,0 0 1 0 0,0 0 0 0 0,-1-1 0 0 0,1 1-1 0 0,1-1 1 0 0,-1 0 0 0 0,0 0 0 0 0,0-1-1 0 0,0 1 1 0 0,0-1 0 0 0,1 0-1 0 0,-1 0 1 0 0,0-1 0 0 0,0 1 0 0 0,0-1-1 0 0,0 0 1 0 0,1 0 0 0 0,-1 0 0 0 0,0 0-1 0 0,-1-1 1 0 0,1 0 0 0 0,0 1 0 0 0,0-2-1 0 0,-1 1 1 0 0,1 0 0 0 0,-1-1-1 0 0,2 0 1 0 0,37-39 51 0 0,-2-1 0 0 0,-2-1 0 0 0,-1-3-1 0 0,-3-1 1 0 0,-2-1 0 0 0,-2-2-1 0 0,-2-1 1 0 0,-2-1 0 0 0,-3-1-1 0 0,-2-1 1 0 0,8-39-51 0 0,-17 59 49 0 0,-1-1 1 0 0,-2 0-1 0 0,-2 0 0 0 0,-1-1 1 0 0,-2 0-1 0 0,0-30-49 0 0,-17 32 327 0 0,1 62-463 0 0,8 208 303 0 0,6-128-168 0 0,-1-43 4 0 0,1-21 4 0 0,-3 0 0 0 0,-1 0 0 0 0,-2-1 0 0 0,-5 19-7 0 0,-12 114-35 0 0,13-122-129 0 0,8-53 132 0 0,0 0-17 0 0,0 0 21 0 0,0 0-12 0 0,0 0-4 0 0,0 0 47 0 0,0 0-34 0 0,0 0 0 0 0,2-23-1581 0 0,7-6-244 0 0,8-27-2660 0 0,-7 19-5158 0 0,-6 24-655 0 0</inkml:trace>
  <inkml:trace contextRef="#ctx0" brushRef="#br0" timeOffset="18339.368">7847 508 4601 0 0,'0'0'2350'0'0,"0"0"-853"0"0,0 0-472 0 0,0 0 12 0 0,0 0 154 0 0,0 0 133 0 0,0 0 2 0 0,0 0-116 0 0,0 0-179 0 0,0 0-127 0 0,0 0-75 0 0,0 0-37 0 0,0 0-2 0 0,31-4-10 0 0,99-15-38 0 0,79-27 1830 0 0,-183 39-3165 0 0,68-26 678 0 0,-66 16-4012 0 0,-5-4-4387 0 0,-20 14-2674 0 0</inkml:trace>
  <inkml:trace contextRef="#ctx0" brushRef="#br0" timeOffset="18917.564">8539 107 1456 0 0,'0'0'3121'0'0,"0"0"-813"0"0,0 0-215 0 0,0 0 125 0 0,0 0 41 0 0,0 0-176 0 0,0 0-404 0 0,0 0-464 0 0,0 0-360 0 0,0 0-231 0 0,0 0-135 0 0,0 0-82 0 0,0 0-81 0 0,2 0 463 0 0,-1 165 2308 0 0,-2 153-2615 0 0,-7-72-391 0 0,25-178-227 0 0,10-98 1080 0 0,139-166-298 0 0,-86 133-646 0 0,-67 130-247 0 0,0 163 390 0 0,-4-180-149 0 0,-8-49-23 0 0,-1-1-8 0 0,0 0-6 0 0,0 0-14 0 0,0 0-23 0 0,0 0-32 0 0,0 0-72 0 0,0 0-151 0 0,1-10-4722 0 0,2 4-4432 0 0,-1 3-2024 0 0</inkml:trace>
  <inkml:trace contextRef="#ctx0" brushRef="#br0" timeOffset="19337.915">9019 905 2248 0 0,'0'0'1756'0'0,"0"0"251"0"0,0 0 242 0 0,0 0-20 0 0,0 0-241 0 0,0 0-250 0 0,0 0-282 0 0,0 0-218 0 0,0 0-142 0 0,0 0-94 0 0,0 0-81 0 0,0 0-79 0 0,32-5-106 0 0,100-14-100 0 0,-80-3 240 0 0,-47 15-652 0 0,3 1-63 0 0,-1-1 1 0 0,-1 1-1 0 0,1-1 0 0 0,-1-1 0 0 0,0 1 0 0 0,-1-1 1 0 0,0 0-1 0 0,0 0 0 0 0,0 0 0 0 0,-1-1 0 0 0,-1 0 0 0 0,1 0 1 0 0,-1 0-1 0 0,-1 0 0 0 0,0 0 0 0 0,0 0 0 0 0,-1-1 0 0 0,0 1 1 0 0,0-1-1 0 0,-1 1 0 0 0,-1-2-161 0 0,0 7-6 0 0,-1 1 0 0 0,-1 0 0 0 0,1-1 0 0 0,0 1 0 0 0,-1 0 0 0 0,0 0 0 0 0,1 1 0 0 0,-1-1-1 0 0,0 1 1 0 0,0-1 0 0 0,-1 1 0 0 0,1 0 0 0 0,0 0 0 0 0,-1 0 0 0 0,0 1 0 0 0,1-1 0 0 0,-1 1 0 0 0,0 0 0 0 0,1 0 0 0 0,-1 0 0 0 0,0 0 0 0 0,0 1 0 0 0,0 0 0 0 0,0-1-1 0 0,0 2 1 0 0,0-1 0 0 0,0 0 0 0 0,0 1 0 0 0,1-1 0 0 0,-1 1 0 0 0,0 0 0 0 0,0 1 0 0 0,-2 0 6 0 0,-9 5-34 0 0,1 0 0 0 0,0 1 0 0 0,0 0 1 0 0,1 1-1 0 0,0 1 0 0 0,1 0 0 0 0,0 0 0 0 0,0 2 0 0 0,1-1 0 0 0,1 1 1 0 0,0 1-1 0 0,0 0 0 0 0,-2 5 34 0 0,7-9-33 0 0,1 0 0 0 0,-1 1 0 0 0,1-1 0 0 0,1 1 0 0 0,0 0 0 0 0,0 0 0 0 0,1 0 0 0 0,0 0 0 0 0,1 0 0 0 0,0 0 0 0 0,1 1-1 0 0,0-1 1 0 0,0 2 33 0 0,1-8-29 0 0,-1 1-1 0 0,1-1 1 0 0,0 0-1 0 0,0 1 0 0 0,1-1 1 0 0,-1 0-1 0 0,1 0 0 0 0,0 0 1 0 0,0 0-1 0 0,0 0 0 0 0,1 0 1 0 0,-1-1-1 0 0,1 1 1 0 0,0-1-1 0 0,0 1 0 0 0,0-1 1 0 0,1 0-1 0 0,-1 0 0 0 0,1-1 1 0 0,-1 1-1 0 0,1-1 0 0 0,0 0 1 0 0,0 0-1 0 0,0 0 1 0 0,2 1 29 0 0,54 17-1998 0 0,-3-14-3711 0 0,-43-5-495 0 0,-5 2-4702 0 0</inkml:trace>
  <inkml:trace contextRef="#ctx0" brushRef="#br0" timeOffset="19901.929">9362 1071 2361 0 0,'0'0'3240'0'0,"0"0"6"0"0,0 0-172 0 0,0 0-415 0 0,0 0-545 0 0,0 0-528 0 0,0 0-374 0 0,0 0-237 0 0,0 0-108 0 0,0 0-27 0 0,0 0-70 0 0,0 0-86 0 0,12-24-97 0 0,41-75-86 0 0,-11-33 986 0 0,-16 56-832 0 0,-23 99-1430 0 0,-3 123 787 0 0,0-145-13 0 0,0-1 0 0 0,0 1 0 0 0,0 0 0 0 0,0 0 0 0 0,0-1-1 0 0,0 1 1 0 0,0 0 0 0 0,0 0 0 0 0,0-1 0 0 0,0 1 0 0 0,1 0 0 0 0,-1 0 0 0 0,0-1 0 0 0,1 1 0 0 0,-1 0 0 0 0,0-1 0 0 0,1 1 0 0 0,-1 0-1 0 0,0-1 1 0 0,1 1 0 0 0,-1-1 0 0 0,1 1 0 0 0,0 0 0 0 0,-1-1 0 0 0,1 1 0 0 0,-1-1 0 0 0,1 0 0 0 0,0 1 0 0 0,-1-1 0 0 0,1 0-1 0 0,0 1 1 0 0,-1-1 0 0 0,1 0 0 0 0,0 1 0 0 0,0-1 0 0 0,-1 0 0 0 0,1 0 0 0 0,0 0 0 0 0,0 0 0 0 0,-1 0 0 0 0,1 0 0 0 0,0 0 0 0 0,0 0-1 0 0,-1 0 1 0 0,1 0 0 0 0,0 0 0 0 0,0-1 0 0 0,-1 1 0 0 0,1 0 0 0 0,0 0 0 0 0,-1-1 0 0 0,1 1 0 0 0,0-1 1 0 0,36-21 217 0 0,107-128 86 0 0,-132 139-315 0 0,46-25-103 0 0,-52 71 139 0 0,-5 154-147 0 0,24-181-2742 0 0,-2-14-4964 0 0,-19 5 2432 0 0,4 0-4844 0 0</inkml:trace>
  <inkml:trace contextRef="#ctx0" brushRef="#br0" timeOffset="20707.238">10190 716 6089 0 0,'0'0'3036'0'0,"0"0"-700"0"0,0 0-330 0 0,0 0-158 0 0,0 0-297 0 0,0 0-302 0 0,0 0-164 0 0,0 0-182 0 0,0 0-139 0 0,0 0-117 0 0,0 0-142 0 0,0 0-113 0 0,0 0-105 0 0,-24 19-100 0 0,-74 62-56 0 0,89-75-117 0 0,0 0-1 0 0,0 1 1 0 0,1 0 0 0 0,1 1 0 0 0,-1 0 0 0 0,1 0 0 0 0,0 0 0 0 0,1 1 0 0 0,0 0 0 0 0,0 0 0 0 0,1 1 0 0 0,0 0 0 0 0,0 1-14 0 0,4-10-10 0 0,-1 1 1 0 0,1-1-1 0 0,-1 0 1 0 0,1 1-1 0 0,0-1 1 0 0,0 1-1 0 0,0 0 1 0 0,0-1-1 0 0,0 1 1 0 0,0 0-1 0 0,0 0 0 0 0,0 0 1 0 0,1-1-1 0 0,-1 1 1 0 0,1 0-1 0 0,-1 0 1 0 0,1 0-1 0 0,0 0 1 0 0,0 0-1 0 0,0 0 1 0 0,0 0-1 0 0,0 0 0 0 0,0 0 1 0 0,0 0-1 0 0,1 0 1 0 0,-1 0-1 0 0,1 0 1 0 0,-1 0-1 0 0,1 0 1 0 0,0-1-1 0 0,0 1 1 0 0,0 0-1 0 0,0 0 0 0 0,0-1 1 0 0,0 1-1 0 0,0-1 1 0 0,1 1-1 0 0,-1-1 1 0 0,0 1-1 0 0,1-1 1 0 0,-1 0-1 0 0,1 1 1 0 0,0-1-1 0 0,-1 0 0 0 0,1 0 1 0 0,0-1-1 0 0,0 1 1 0 0,0 0-1 0 0,0 0 1 0 0,-1-1-1 0 0,3 1 10 0 0,9-3 75 0 0,0-1-1 0 0,0-1 1 0 0,0 0 0 0 0,0 0-1 0 0,-1-2 1 0 0,1 1 0 0 0,-1-1-1 0 0,-1-1 1 0 0,1 0 0 0 0,-1-1-1 0 0,0 0 1 0 0,-1-1 0 0 0,0 0-1 0 0,0-1 1 0 0,-1 0-1 0 0,0 0 1 0 0,6-11-75 0 0,23-19 318 0 0,-38 39-324 0 0,0 0 0 0 0,1 0-1 0 0,-1 0 1 0 0,1-1 0 0 0,-1 1-1 0 0,1 0 1 0 0,0 0 0 0 0,-1 0-1 0 0,1 0 1 0 0,0 0 0 0 0,0 1-1 0 0,-1-1 1 0 0,1 0 0 0 0,0 0-1 0 0,0 0 1 0 0,0 1 0 0 0,0-1 0 0 0,0 0-1 0 0,0 1 1 0 0,0-1 0 0 0,0 1-1 0 0,1-1 1 0 0,-1 1 0 0 0,0 0-1 0 0,0-1 1 0 0,0 1 0 0 0,0 0-1 0 0,1 0 1 0 0,-1 0 0 0 0,0 0-1 0 0,0 0 1 0 0,1 0 0 0 0,-1 0 0 0 0,0 0-1 0 0,0 1 1 0 0,0-1 0 0 0,0 0-1 0 0,1 1 1 0 0,-1-1 0 0 0,0 1-1 0 0,0-1 1 0 0,0 1 0 0 0,0-1-1 0 0,0 1 1 0 0,0 0 0 0 0,0 0-1 0 0,0-1 1 0 0,0 1 0 0 0,-1 0-1 0 0,1 0 1 0 0,0 0 0 0 0,0 0 0 0 0,-1 0-1 0 0,1 0 1 0 0,-1 0 0 0 0,1 0-1 0 0,-1 0 1 0 0,1 0 0 0 0,-1 1-1 0 0,1-1 1 0 0,-1 0 0 0 0,0 0-1 0 0,0 0 1 0 0,0 1 6 0 0,0 5-104 0 0,1 0 0 0 0,0 1-1 0 0,0-1 1 0 0,0 0 0 0 0,1 1 0 0 0,0-1-1 0 0,0 0 1 0 0,1 0 0 0 0,0 0 0 0 0,0-1-1 0 0,0 1 1 0 0,1-1 0 0 0,0 0 0 0 0,1 0-1 0 0,-1 0 1 0 0,1 0 0 0 0,0-1 0 0 0,0 0-1 0 0,1 0 1 0 0,0 0 0 0 0,0-1 0 0 0,0 1-1 0 0,0-2 1 0 0,3 2 104 0 0,5-1 64 0 0,1-2 0 0 0,-1 0 0 0 0,1-1-1 0 0,-1-1 1 0 0,1 0 0 0 0,-1 0 0 0 0,1-2 0 0 0,-1 0 0 0 0,0 0-1 0 0,0-2 1 0 0,0 1 0 0 0,0-2 0 0 0,0 0 0 0 0,-1-1-1 0 0,0 0 1 0 0,0-1 0 0 0,0 0 0 0 0,-1-1 0 0 0,0 0-1 0 0,-1-1 1 0 0,0-1 0 0 0,0 1 0 0 0,-1-2 0 0 0,0 0-1 0 0,-1 0 1 0 0,7-10-64 0 0,22-23 350 0 0,-2-2 0 0 0,-1-1-1 0 0,-3-1 1 0 0,-2-2-1 0 0,-2-2 1 0 0,4-13-350 0 0,-15 18 38 0 0,-1-1-1 0 0,-3 0 1 0 0,-1-2-1 0 0,-3 1 1 0 0,-2-1-1 0 0,-2 0 1 0 0,-2-29-38 0 0,-9 19 388 0 0,6 59-370 0 0,0 0 1 0 0,-1-1-1 0 0,1 1 1 0 0,0 0-1 0 0,-1 0 1 0 0,1 0-1 0 0,-1-1 1 0 0,1 1-1 0 0,-1 0 1 0 0,0 0-1 0 0,0 0 0 0 0,1 0 1 0 0,-1 0-1 0 0,0 0 1 0 0,0 0-1 0 0,0 0 1 0 0,0 1-1 0 0,0-1 1 0 0,0 0-1 0 0,0 0 1 0 0,0 1-1 0 0,0-1 1 0 0,0 1-1 0 0,-1-1 0 0 0,1 1 1 0 0,0-1-1 0 0,0 1 1 0 0,-1 0-1 0 0,1 0 1 0 0,0 0-1 0 0,0-1 1 0 0,-1 1-1 0 0,1 0 1 0 0,0 1-1 0 0,0-1 1 0 0,-1 0-1 0 0,1 0 0 0 0,0 0 1 0 0,0 1-1 0 0,-1-1 1 0 0,1 1-1 0 0,0-1 1 0 0,0 1-1 0 0,0-1 1 0 0,-1 1-19 0 0,-6 5 15 0 0,0 1 0 0 0,1 0-1 0 0,0 0 1 0 0,0 0 0 0 0,1 1 0 0 0,0 0 0 0 0,0 0 0 0 0,1 0 0 0 0,0 1 0 0 0,0 0 0 0 0,1 0 0 0 0,0 0 0 0 0,1 0 0 0 0,0 1 0 0 0,0 3-15 0 0,-9 23 23 0 0,2 0 1 0 0,1 1 0 0 0,2 0-1 0 0,2 0 1 0 0,1 1 0 0 0,2 0-1 0 0,1 0 1 0 0,3 7-24 0 0,3-19 15 0 0,0 0 1 0 0,2 0-1 0 0,1-1 0 0 0,1 0 0 0 0,1-1 1 0 0,7 12-16 0 0,36 107 45 0 0,-50-129-54 0 0,-1-1 0 0 0,-1 1 0 0 0,0 0 0 0 0,-1 0-1 0 0,0 0 1 0 0,-1 0 0 0 0,0 0 0 0 0,-1 0 0 0 0,-1-1-1 0 0,0 1 1 0 0,-5 10 9 0 0,8-23-55 0 0,0 0 0 0 0,1 0 0 0 0,-1-1 0 0 0,0 1 0 0 0,0 0 0 0 0,0 0 0 0 0,0-1 0 0 0,0 1 0 0 0,0 0-1 0 0,0 0 1 0 0,0 0 0 0 0,0-1 0 0 0,0 1 0 0 0,-1 0 0 0 0,1 0 0 0 0,0-1 0 0 0,0 1 0 0 0,-1 0 0 0 0,1-1 0 0 0,0 1 0 0 0,-1 0 0 0 0,1-1 0 0 0,-1 1-1 0 0,1 0 1 0 0,-1-1 0 0 0,1 1 0 0 0,-1-1 0 0 0,1 1 0 0 0,-1-1 0 0 0,0 1 0 0 0,1-1 0 0 0,-1 0 0 0 0,0 1 0 0 0,1-1 0 0 0,-1 0 0 0 0,0 1 0 0 0,0-1 0 0 0,1 0-1 0 0,-1 0 1 0 0,0 0 0 0 0,0 0 0 0 0,1 1 0 0 0,-1-1 0 0 0,0 0 0 0 0,0 0 0 0 0,1-1 0 0 0,-1 1 0 0 0,0 0 0 0 0,0 0 0 0 0,1 0 0 0 0,-1 0 0 0 0,0-1-1 0 0,0 1 1 0 0,1 0 0 0 0,-1-1 0 0 0,0 1 0 0 0,1 0 0 0 0,-1-1 0 0 0,0 1 0 0 0,1-1 0 0 0,-1 1 0 0 0,1-1 0 0 0,-1 1 0 0 0,1-1 0 0 0,-1 0 55 0 0,-15-34-3627 0 0,4 9-4303 0 0,10 14-2845 0 0</inkml:trace>
  <inkml:trace contextRef="#ctx0" brushRef="#br0" timeOffset="20953.28">10610 570 13675 0 0,'0'0'2970'0'0,"0"0"-1564"0"0,0 0-864 0 0,0 0-24 0 0,0 0 261 0 0,0 0 263 0 0,0 0 167 0 0,0 0-37 0 0,0 0-185 0 0,0 0-198 0 0,0 0-157 0 0,0 0-94 0 0,0 0-97 0 0,34 7-69 0 0,107 22-78 0 0,87-15 27 0 0,-215-12-863 0 0,48 5 192 0 0,-23-5-8676 0 0,-27-2-3478 0 0</inkml:trace>
  <inkml:trace contextRef="#ctx0" brushRef="#br0" timeOffset="21205.502">11234 809 14451 0 0,'0'0'696'0'0,"0"0"-408"0"0,0 0 8 0 0,0 0 8 0 0,0 0-80 0 0,0 0-104 0 0,0 0-136 0 0,0 0-200 0 0,0 0-368 0 0,0 0-648 0 0,0 0-2337 0 0,0 0-7193 0 0</inkml:trace>
  <inkml:trace contextRef="#ctx0" brushRef="#br0" timeOffset="21453.892">11384 516 14731 0 0,'0'0'3713'0'0,"0"0"-2177"0"0,0 0-528 0 0,0 0-39 0 0,0 0-193 0 0,0 0-136 0 0,0 0-272 0 0,0 0-256 0 0,0 0-184 0 0,0 0-280 0 0,0 0-16 0 0,0 0 8 0 0,0 0-16 0 0,0 0 8 0 0,2-35-336 0 0,4 47-1065 0 0,-2-1-3600 0 0,-2-7-7234 0 0</inkml:trace>
  <inkml:trace contextRef="#ctx0" brushRef="#br0" timeOffset="21621.255">11656 566 15179 0 0,'0'0'2747'0'0,"0"0"-798"0"0,0 0-503 0 0,0 0-222 0 0,0 0-213 0 0,0 0-220 0 0,0 0-143 0 0,0 0-155 0 0,0 0-158 0 0,0 0-100 0 0,0 0-78 0 0,0 0-70 0 0,0 0-19 0 0,-29 20-19 0 0,-87 66-14 0 0,68-37-4 0 0,45-39-33 0 0,-2 1-5 0 0,0 0 0 0 0,2 0 0 0 0,-1 0 0 0 0,1 1 0 0 0,1-1 0 0 0,0 1 0 0 0,1 0 0 0 0,0 0 0 0 0,1-1 0 0 0,0 1 0 0 0,1 4 7 0 0,0-12 5 0 0,0 0 0 0 0,-1 0 0 0 0,2 0 0 0 0,-1 0 0 0 0,0 0 0 0 0,1 0 0 0 0,0-1 0 0 0,0 1 0 0 0,0-1 0 0 0,0 1 0 0 0,1-1 0 0 0,-1 0 0 0 0,1 1 0 0 0,0-1 0 0 0,0-1 0 0 0,0 1 0 0 0,0 0 0 0 0,0-1 0 0 0,1 1 0 0 0,-1-1 0 0 0,1 0 0 0 0,-1 0 0 0 0,1-1 0 0 0,0 1 0 0 0,0-1 0 0 0,0 0 0 0 0,0 0 0 0 0,0 0 0 0 0,0 0 0 0 0,0-1 0 0 0,0 1 0 0 0,3-1-5 0 0,3 0 9 0 0,1 1 1 0 0,-1-1 0 0 0,0-1-1 0 0,0 0 1 0 0,0 0 0 0 0,0-1-1 0 0,0-1 1 0 0,0 1 0 0 0,0-1-1 0 0,-1-1 1 0 0,1 0 0 0 0,7-5-10 0 0,28-29-1740 0 0,-31 17-8354 0 0,-10 16-2233 0 0</inkml:trace>
  <inkml:trace contextRef="#ctx0" brushRef="#br0" timeOffset="21938.22">12078 558 13411 0 0,'0'0'4209'0'0,"0"0"-2035"0"0,0 0-821 0 0,0 0-115 0 0,0 0-133 0 0,0 0-128 0 0,0 0-171 0 0,0 0-233 0 0,0 0-197 0 0,0 0-143 0 0,0 0-88 0 0,0 0-41 0 0,0 0-30 0 0,-12-1-28 0 0,-38-4-23 0 0,46 5-20 0 0,-1 1 0 0 0,1-1 1 0 0,-1 1-1 0 0,1 0 0 0 0,-1 0 0 0 0,1 0 0 0 0,0 0 1 0 0,0 1-1 0 0,-1 0 0 0 0,1-1 0 0 0,0 2 0 0 0,0-1 1 0 0,1 0-1 0 0,-1 1 0 0 0,0 0 0 0 0,0 1-3 0 0,-3 1 5 0 0,3-3-7 0 0,1 0 0 0 0,0-1 0 0 0,0 1 0 0 0,0 1-1 0 0,0-1 1 0 0,0 0 0 0 0,1 1 0 0 0,-1-1 0 0 0,1 1 0 0 0,-1 0 0 0 0,1 0-1 0 0,0 0 1 0 0,0 0 0 0 0,0 0 0 0 0,1 0 0 0 0,-1 1 0 0 0,1-1 0 0 0,0 1-1 0 0,0-1 1 0 0,0 1 0 0 0,0-1 0 0 0,0 1 0 0 0,1 0 0 0 0,0-1 0 0 0,0 1-1 0 0,0 0 1 0 0,0-1 0 0 0,0 3 2 0 0,3 2 27 0 0,-1-1 0 0 0,1 1-1 0 0,0-1 1 0 0,1 0 0 0 0,0 0-1 0 0,0 0 1 0 0,1 0 0 0 0,-1-1 0 0 0,1 1-1 0 0,1-1 1 0 0,-1-1 0 0 0,5 5-27 0 0,14 17 149 0 0,-19-24-112 0 0,-1 0 0 0 0,0 0 0 0 0,-1 1 0 0 0,1-1 1 0 0,-1 1-1 0 0,1 0 0 0 0,-1 0 0 0 0,0 1 1 0 0,0-1-1 0 0,-1 1 0 0 0,0-1 0 0 0,1 1 0 0 0,-1 0 1 0 0,-1 0-1 0 0,1 0 0 0 0,-1 0 0 0 0,0 0 1 0 0,0 0-1 0 0,0 0 0 0 0,-1 0 0 0 0,0 0 1 0 0,0 1-1 0 0,0-1 0 0 0,-1 0 0 0 0,1 0 0 0 0,-1 0 1 0 0,0 0-1 0 0,-1 0 0 0 0,1 0 0 0 0,-1 0 1 0 0,0 0-1 0 0,-1-1 0 0 0,1 1 0 0 0,-1 0 1 0 0,1-1-1 0 0,-2 1-37 0 0,-88 51-1008 0 0,48-44-7065 0 0,37-11-4193 0 0</inkml:trace>
  <inkml:trace contextRef="#ctx0" brushRef="#br0" timeOffset="22774.44">11192 732 0 0 0,'0'0'444'0'0,"0"0"1023"0"0,0 0 211 0 0,0 0 54 0 0,0 0-38 0 0,0 0-142 0 0,0 0-153 0 0,0 0-116 0 0,0 0-60 0 0,0 0-27 0 0,0 0-38 0 0,0 0-67 0 0,17-4 6548 0 0,7 42-4816 0 0,-15 5-1864 0 0,-17 45-188 0 0,-11 1-522 0 0,2-28-136 0 0,17-60-118 0 0,0-12-1159 0 0,1-2-6019 0 0,-1 10-5006 0 0</inkml:trace>
  <inkml:trace contextRef="#ctx0" brushRef="#br0" timeOffset="25520.538">1 1387 3545 0 0,'0'0'979'0'0,"0"0"-317"0"0,0 0-71 0 0,0 0 167 0 0,0 0 243 0 0,0 0 177 0 0,0 0 66 0 0,0 0 3 0 0,0 0-105 0 0,0 0-145 0 0,0 0-151 0 0,0-5-134 0 0,0 4-718 0 0,0 0 85 0 0,0 0 0 0 0,0 0 1 0 0,1 0-1 0 0,-1 0 1 0 0,0 0-1 0 0,0 0 1 0 0,0 0-1 0 0,0 1 0 0 0,1-1 1 0 0,-1 0-1 0 0,0 0 1 0 0,1 0-1 0 0,-1 0 0 0 0,1 1 1 0 0,-1-1-1 0 0,1 0 1 0 0,-1 1-1 0 0,1-1 1 0 0,0 0-1 0 0,-1 1 0 0 0,1-1 1 0 0,0 0-1 0 0,0 1 1 0 0,-1-1-1 0 0,1 1 0 0 0,0-1 1 0 0,0 1-1 0 0,0 0 1 0 0,-1-1-1 0 0,1 1 0 0 0,0 0 1 0 0,0 0-1 0 0,0 0 1 0 0,0-1-1 0 0,0 1 1 0 0,0 0-1 0 0,0 0 0 0 0,0 0 1 0 0,-1 0-1 0 0,1 0 1 0 0,0 1-1 0 0,0-1 0 0 0,0 0 1 0 0,0 0-1 0 0,0 1-79 0 0,139 6 3668 0 0,120-22-1877 0 0,-56-11-1082 0 0,1 9 0 0 0,1 8 0 0 0,22 11-709 0 0,-204-2 9 0 0,314 18 378 0 0,-33 3-39 0 0,4 6-92 0 0,246-16 187 0 0,-160-34 8 0 0,45 3-153 0 0,-17-6-174 0 0,44 22 116 0 0,-127-11-177 0 0,-67 7-51 0 0,56 1 111 0 0,269 6 0 0 0,-150 12-99 0 0,-19-7 22 0 0,189-11 102 0 0,-64 7-34 0 0,-119 0-25 0 0,158 8 34 0 0,201 3 186 0 0,-414-3-198 0 0,992-5 513 0 0,-1298 1-569 0 0,40 4 83 0 0,-45-8-114 0 0,-69 0-12 0 0,0 0-2 0 0,29 0 48 0 0,-18 0-376 0 0,-6-19-6804 0 0,1 15-13 0 0,3 0-5546 0 0</inkml:trace>
  <inkml:trace contextRef="#ctx0" brushRef="#br0" timeOffset="28337.855">12267 620 0 0 0,'0'0'732'0'0,"0"0"599"0"0,0 0 177 0 0,0 0-47 0 0,0 0-280 0 0,0 0-159 0 0,0 0-85 0 0,0 0-36 0 0,0 0-13 0 0,3 0-8 0 0,6-2-416 0 0,0 1 1117 0 0,-2 0 2322 0 0,-6 1-3474 0 0,-1 0-51 0 0,0 0-47 0 0,0 0-41 0 0,0 0-52 0 0,0 0-41 0 0,0 0-42 0 0,0 0-30 0 0,0 0-5 0 0,0 0-1 0 0,0 0-3 0 0,0 0 8 0 0,0 0 1 0 0,0 0 21 0 0,0 0 28 0 0,-12 26 1699 0 0,12-25-1747 0 0,0-1-66 0 0,0 0-24 0 0,0 0-22 0 0,0 0-4 0 0,0 0 12 0 0,0 0 6 0 0,0 0 18 0 0,0 0 17 0 0,0 0 9 0 0,42-19 3745 0 0,-76 68-3216 0 0,34-48-589 0 0,0-1-5 0 0,0 0-16 0 0,0 0-23 0 0,0 0-15 0 0,0 0 18 0 0,23-7 270 0 0,60-55 322 0 0,-119 88 594 0 0,29-21-1123 0 0,-16 32 78 0 0,23-36-116 0 0,0-1-19 0 0,12-1 271 0 0,65-75-92 0 0,-146 156 342 0 0,65-79-3655 0 0,-3-1-3797 0 0,4 0-5554 0 0</inkml:trace>
  <inkml:trace contextRef="#ctx0" brushRef="#br0" timeOffset="29875.727">12348 924 2353 0 0,'0'0'1278'0'0,"0"0"-105"0"0,0 0 107 0 0,0 0 160 0 0,0 0-21 0 0,0 0-188 0 0,0 0-239 0 0,0 0-145 0 0,0 0 43 0 0,0 0 147 0 0,0 0 140 0 0,0 0 51 0 0,0 0-57 0 0,7 5 3450 0 0,-32 49-611 0 0,10-29-3662 0 0,72-51 455 0 0,-12-4-604 0 0,-126 63 921 0 0,118-48-1052 0 0,-7-7 8 0 0,-81 52 356 0 0,35-18-479 0 0,42-28 49 0 0,-8 4 255 0 0,-63 39-177 0 0,11-4-97 0 0,34-22 35 0 0,0-1 4 0 0,0 0-12 0 0,0 0-6 0 0,0 0-20 0 0,0 0-14 0 0,0 0 15 0 0,0 0 0 0 0,0 0-3 0 0,18-12-84 0 0,46-26 112 0 0,-53 31 64 0 0,-99 56-106 0 0,96-52-122 0 0,31-24 164 0 0,-39 26-14 0 0,0 1 0 0 0,0 0 18 0 0,0 0 10 0 0,0 0 4 0 0,0 0-8 0 0,0 0 0 0 0,-17 9 6 0 0,4-1-43 0 0,-7 2-10 0 0,3 6-265 0 0,43-32-4041 0 0,-17 9-2574 0 0,0 3-5898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1.41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47 0 0 0,'0'0'304'0'0,"0"0"71"0"0,0 0 57 0 0,0 0 63 0 0,0 0-2 0 0,0 0-35 0 0,24 19 2454 0 0,-6-13-2344 0 0,1-2 0 0 0,-1 0 0 0 0,1-2 0 0 0,0 0 0 0 0,0-1 0 0 0,1-1 0 0 0,-1 0 0 0 0,19-4-568 0 0,449-54 3499 0 0,-406 47-3311 0 0,0 3 0 0 0,0 4 0 0 0,66 6-188 0 0,-38 25-200 0 0,-72-9 172 0 0,378-14 836 0 0,-161 0-714 0 0,-67 7-38 0 0,153-7 113 0 0,-162 23-245 0 0,25 8 148 0 0,-5-20 206 0 0,-98-11-165 0 0,79 0 172 0 0,118-8-141 0 0,4-11 56 0 0,21 7-52 0 0,147 15-165 0 0,124-6-58 0 0,-277-8 149 0 0,98 6-30 0 0,306 1 30 0 0,-560 8-23 0 0,323 7-31 0 0,163-7 82 0 0,-19 3-50 0 0,431-7 302 0 0,-820-11-259 0 0,-5-4 64 0 0,-34-9 174 0 0,-37 12 130 0 0,97-3 421 0 0,31 0 906 0 0,113 2 278 0 0,-189 21-1533 0 0,-79-8-155 0 0,-72 3-147 0 0,53 9 386 0 0,30 11-164 0 0,18-12 24 0 0,-76-7-195 0 0,-76-4-369 0 0,-12 4-4538 0 0,0-5 1209 0 0,0 1-8394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6.38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11784 28 0 0 0,'0'0'344'0'0,"0"0"436"0"0,0 0 191 0 0,3-2 41 0 0,-3 2-960 0 0,11-7 1371 0 0,-8-3 2382 0 0,-3 9-3339 0 0,-76-6 802 0 0,-242 17 1313 0 0,-157-4-1312 0 0,74-11-528 0 0,146 17-620 0 0,40-23 177 0 0,54-1-83 0 0,-49 12-344 0 0,25 4 91 0 0,-71-1-108 0 0,-92 5 36 0 0,-43-19 213 0 0,75 30 14 0 0,53-11-131 0 0,-280 19 80 0 0,238-18 421 0 0,-246-26-487 0 0,-222-25 716 0 0,136 38-333 0 0,66 43 36 0 0,202-17-410 0 0,10-14 75 0 0,-266-4 79 0 0,305-12-91 0 0,44 4-40 0 0,46-3 129 0 0,-150-5-72 0 0,46 8 27 0 0,-49-4 119 0 0,48 27 113 0 0,209-11-30 0 0,26 3-274 0 0,-29-2 216 0 0,44 2-31 0 0,-22-8 315 0 0,-15 9-284 0 0,85-4-336 0 0,-11 12-330 0 0,-32 37-272 0 0,50-30 22 0 0,7-3-118 0 0,6-1 860 0 0,-12 58-262 0 0,27-72 137 0 0,0 0 1 0 0,1 1-1 0 0,0-1 0 0 0,1 1 1 0 0,0-1-1 0 0,1 1 1 0 0,0-1-1 0 0,0 1 1 0 0,1-1-1 0 0,0 1 1 0 0,0-1-1 0 0,3 4 39 0 0,-2-6-18 0 0,0 1 0 0 0,0-1 0 0 0,1 0 0 0 0,0-1 0 0 0,1 1 0 0 0,-1-1 0 0 0,1 0 0 0 0,0 0 0 0 0,1 0 0 0 0,0-1 0 0 0,-1 0 0 0 0,2 0 0 0 0,-1 0 0 0 0,1-1-1 0 0,-1 0 1 0 0,1 0 0 0 0,0 0 0 0 0,0-1 0 0 0,1 0 0 0 0,-1-1 0 0 0,1 0 0 0 0,-1 0 0 0 0,9 1 18 0 0,129 19-61 0 0,76-26 220 0 0,131-56 77 0 0,-231 59-547 0 0,-58 12-273 0 0,-13 1-407 0 0,111 7 1238 0 0,-3-19 189 0 0,486-27 397 0 0,43 23-662 0 0,-263 16 70 0 0,-66 4-187 0 0,-131 10-104 0 0,202-25 157 0 0,-229-5-108 0 0,148-8 121 0 0,-52 4-98 0 0,349 15-3 0 0,-74-6 133 0 0,-537-1-145 0 0,729 19 167 0 0,25-2 10 0 0,-561-18-148 0 0,261 27 34 0 0,-115-10-28 0 0,-90-16 57 0 0,51 12-56 0 0,327-12 88 0 0,-351 3-67 0 0,-87 1-26 0 0,294 0 104 0 0,-346-12-61 0 0,-91 5 59 0 0,114-9 100 0 0,292 12-76 0 0,-445-3-473 0 0,9 1-3179 0 0,-19 6-8298 0 0,-27-3 8309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3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244 166 9874 0 0,'0'0'2411'0'0,"0"0"-884"0"0,0 0-158 0 0,0 0 247 0 0,0 0 103 0 0,0 0-143 0 0,0 0-337 0 0,0 0-323 0 0,0 0-189 0 0,0 0-99 0 0,0 0-61 0 0,0 0-32 0 0,0 0-34 0 0,-2-10-51 0 0,-7-29-77 0 0,8 38-343 0 0,0 0 0 0 0,0-1 0 0 0,0 1 0 0 0,0 0 0 0 0,0 0 0 0 0,0 0 0 0 0,-1 0 0 0 0,1 0 0 0 0,0 0 0 0 0,-1 1-1 0 0,1-1 1 0 0,0 0 0 0 0,-1 1 0 0 0,1-1 0 0 0,-1 1 0 0 0,1-1 0 0 0,-1 1 0 0 0,1 0 0 0 0,-1-1 0 0 0,0 1 0 0 0,1 0 0 0 0,-1 0 0 0 0,1 0 0 0 0,-1 0-1 0 0,1 1 1 0 0,-1-1 0 0 0,1 0 0 0 0,-1 1 0 0 0,1-1 0 0 0,-2 1-30 0 0,-2 0 70 0 0,-6 1-11 0 0,0 1 0 0 0,0 1 0 0 0,0 0 0 0 0,1 0 0 0 0,-1 1 0 0 0,1 0 0 0 0,0 1 0 0 0,1 0 0 0 0,-1 0 0 0 0,1 1 0 0 0,0 1 0 0 0,1-1 0 0 0,-7 9-59 0 0,11-12 0 0 0,1-1 0 0 0,-1 1 0 0 0,1 0 1 0 0,0 0-1 0 0,0 0 0 0 0,1 0 0 0 0,-1 0 0 0 0,1 1 0 0 0,0-1 0 0 0,0 1 0 0 0,1-1 0 0 0,-1 1 0 0 0,1 0 0 0 0,0 0 0 0 0,0 0 0 0 0,0 0 0 0 0,1-1 0 0 0,0 1 0 0 0,0 0 1 0 0,0 0-1 0 0,1 0 0 0 0,-1 0 0 0 0,1 0 0 0 0,0 0 0 0 0,1 0 0 0 0,-1-1 0 0 0,1 1 0 0 0,0-1 0 0 0,0 1 0 0 0,0-1 0 0 0,1 0 0 0 0,-1 1 0 0 0,1-1 0 0 0,0 0 0 0 0,1-1 1 0 0,-1 1-1 0 0,0-1 0 0 0,1 1 0 0 0,0-1 0 0 0,0 0 0 0 0,0 0 0 0 0,0-1 0 0 0,3 2 0 0 0,105 8-98 0 0,-81-12 40 0 0,-22-1-27 0 0,1 0 0 0 0,-1-1 0 0 0,0 1 0 0 0,1-2 1 0 0,-1 1-1 0 0,0-1 0 0 0,-1-1 0 0 0,1 0 0 0 0,-1 0 0 0 0,5-3 85 0 0,18-13-3236 0 0,-3 0-4276 0 0,-21 14-4540 0 0</inkml:trace>
  <inkml:trace contextRef="#ctx0" brushRef="#br0" timeOffset="373.568">431 312 0 0 0,'0'0'2619'0'0,"0"0"196"0"0,0 0-145 0 0,0 0-262 0 0,0 0-187 0 0,0 0-182 0 0,0 0-233 0 0,0 0-279 0 0,0 0-252 0 0,0 0-191 0 0,0 0-129 0 0,34 4-105 0 0,106 7-102 0 0,-71-20 197 0 0,-59 3-738 0 0,6-2-39 0 0,-2-1-1 0 0,1-1 1 0 0,-1 0-1 0 0,-1 0 1 0 0,0-2-1 0 0,0 1 1 0 0,-1-2-1 0 0,-1 0 1 0 0,0 0-1 0 0,-1-1 1 0 0,0 0-1 0 0,-1 0 1 0 0,-1-1-1 0 0,0-1 1 0 0,3-9-168 0 0,-9 23 14 0 0,-1-1 1 0 0,0 1-1 0 0,1-1 1 0 0,-1 0 0 0 0,0 1-1 0 0,0-1 1 0 0,-1 0-1 0 0,1 0 1 0 0,0 1-1 0 0,-1-1 1 0 0,0 0 0 0 0,0 0-1 0 0,0 0 1 0 0,0 0-1 0 0,0 1 1 0 0,0-1 0 0 0,-1 0-1 0 0,0 0 1 0 0,1 0-1 0 0,-1 1 1 0 0,0-1-1 0 0,0 0 1 0 0,0 1 0 0 0,-1-1-1 0 0,1 1 1 0 0,-1-1-1 0 0,1 1 1 0 0,-1 0-1 0 0,0-1 1 0 0,0 1 0 0 0,0 0-1 0 0,0 0 1 0 0,0 1-1 0 0,0-1 1 0 0,-1 0-1 0 0,1 1 1 0 0,0-1 0 0 0,-1 1-1 0 0,0 0 1 0 0,1 0-1 0 0,-1 0 1 0 0,0 0 0 0 0,0 0-15 0 0,-5-1-5 0 0,1 1 1 0 0,0 0 0 0 0,-1 1-1 0 0,1 0 1 0 0,0 0 0 0 0,-1 1-1 0 0,1-1 1 0 0,0 2 0 0 0,-1-1 0 0 0,1 1-1 0 0,0 0 1 0 0,0 0 0 0 0,0 1-1 0 0,0 0 1 0 0,1 0 0 0 0,-1 1 0 0 0,1 0-1 0 0,0 0 1 0 0,-3 2 4 0 0,-104 99-63 0 0,103-94 53 0 0,0 1 0 0 0,0 0 0 0 0,1 0-1 0 0,1 1 1 0 0,0 0 0 0 0,0 0 0 0 0,1 1 0 0 0,1 0-1 0 0,1 0 1 0 0,0 1 0 0 0,0-1 0 0 0,2 1-1 0 0,0 0 1 0 0,0 0 0 0 0,2 1 0 0 0,0-1-1 0 0,0 0 1 0 0,1 0 0 0 0,2 3 10 0 0,1-9 7 0 0,1 0-1 0 0,1-1 1 0 0,0 0 0 0 0,0 0 0 0 0,0 0 0 0 0,1 0-1 0 0,0-1 1 0 0,1 0 0 0 0,-1 0 0 0 0,1-1 0 0 0,1 0-1 0 0,-1 0 1 0 0,1 0 0 0 0,0-1 0 0 0,0 0-1 0 0,1-1 1 0 0,-1 0 0 0 0,1 0 0 0 0,0-1 0 0 0,0 0-1 0 0,5 0-6 0 0,26 7-78 0 0,-1-3-1 0 0,1-1 0 0 0,0-2 0 0 0,0-2 0 0 0,1-1 0 0 0,-1-3 0 0 0,0-1 0 0 0,0-1 0 0 0,0-3 0 0 0,0-1 0 0 0,-1-2 1 0 0,29-12 78 0 0,-19 5-2897 0 0,-20 4-4202 0 0,-7 4-5766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1 979 3985 0 0,'0'0'1782'0'0,"0"0"-459"0"0,0 0-361 0 0,0 0-61 0 0,0 0 99 0 0,0 0 64 0 0,0 0-86 0 0,0 0-170 0 0,0 0-132 0 0,0 0-24 0 0,0 0 71 0 0,8 2 48 0 0,153 12 3136 0 0,-142-14-3532 0 0,1 0 0 0 0,0-1 0 0 0,0 0 0 0 0,0-2 0 0 0,-1-1 0 0 0,0 0 0 0 0,1-1-1 0 0,8-5-374 0 0,11-12 244 0 0,-2-2-1 0 0,-1-1 1 0 0,-1-2-1 0 0,-1-1 1 0 0,-1-2-1 0 0,-2-1 1 0 0,-1-2-1 0 0,-1-1 1 0 0,-2-1-1 0 0,-2-1 1 0 0,-1-1-1 0 0,18-39-243 0 0,194-325 419 0 0,-164 286-347 0 0,-61 103-57 0 0,-10 12-47 0 0,8 16-271 0 0,4 15 377 0 0,0-1 0 0 0,-2 2-1 0 0,-2-1 1 0 0,-1 2 0 0 0,-1-1-1 0 0,-1 1 1 0 0,-2 2-74 0 0,2 4 58 0 0,5 24 27 0 0,-3 0 1 0 0,-3 1 0 0 0,-3 0-1 0 0,-3 32-85 0 0,-1-80 14 0 0,0-1 0 0 0,-1 1 0 0 0,-1-1 0 0 0,0 0 0 0 0,-1 0 0 0 0,-1-1 0 0 0,0 0 0 0 0,-1 0 0 0 0,-1 0 0 0 0,0-1 0 0 0,-1 0 0 0 0,0 0 0 0 0,0-1 0 0 0,-2 0 0 0 0,0-1 0 0 0,0 0 0 0 0,-1-1 0 0 0,0 0 0 0 0,0-1 0 0 0,-1 0 0 0 0,-13 6-14 0 0,-2-1-16 0 0,-1-1 1 0 0,1-2-1 0 0,-2-1 1 0 0,0-1-1 0 0,0-2 1 0 0,0-1-1 0 0,-1-1 1 0 0,1-1-1 0 0,-1-2 1 0 0,0-2-1 0 0,-20-1 16 0 0,-3-16-75 0 0,53 17 33 0 0,0-1-1 0 0,0 1 1 0 0,0-1-1 0 0,0 1 1 0 0,0-1-1 0 0,0 1 1 0 0,0-1-1 0 0,1 0 1 0 0,-1 1-1 0 0,0-1 0 0 0,0 0 1 0 0,0 0-1 0 0,1 0 1 0 0,-1 1-1 0 0,0-1 1 0 0,1 0-1 0 0,-1 0 1 0 0,1 0-1 0 0,-1 0 1 0 0,1 0-1 0 0,-1 0 1 0 0,1-1-1 0 0,0 1 0 0 0,0 0 1 0 0,-1 0-1 0 0,1 0 1 0 0,0 0-1 0 0,0 0 1 0 0,0 0-1 0 0,0 0 1 0 0,0-1-1 0 0,1 1 1 0 0,-1 0-1 0 0,0 0 1 0 0,0 0-1 0 0,1 0 1 0 0,-1 0-1 0 0,0 0 0 0 0,1 0 1 0 0,-1 0-1 0 0,1 0 1 0 0,0 0-1 0 0,-1 0 1 0 0,1 0-1 0 0,0 0 1 0 0,0 1-1 0 0,-1-1 1 0 0,1 0 42 0 0,28-24-2639 0 0,-7 12-3503 0 0,-7 5-5519 0 0</inkml:trace>
  <inkml:trace contextRef="#ctx0" brushRef="#br0" timeOffset="250.988">1486 706 15147 0 0,'0'0'915'0'0,"0"0"-465"0"0,0 0-62 0 0,0 0 201 0 0,0 0 203 0 0,0 0 67 0 0,0 0-117 0 0,0 0-200 0 0,0 0-196 0 0,0 0-121 0 0,0 0-65 0 0,0 0-50 0 0,-6 29-36 0 0,-21 91-48 0 0,1-58-645 0 0,16-54-1997 0 0,5-8-2988 0 0,4 0 4582 0 0,-1 0-9762 0 0</inkml:trace>
  <inkml:trace contextRef="#ctx0" brushRef="#br0" timeOffset="495.735">1374 182 14115 0 0,'0'0'1720'0'0,"0"0"-495"0"0,0 0-465 0 0,0 0-192 0 0,0 0-224 0 0,0 0-272 0 0,0 0-336 0 0,0 0-128 0 0,0 0-72 0 0,0 0-184 0 0,0 0-473 0 0,0 0-2839 0 0,0 0-7627 0 0</inkml:trace>
  <inkml:trace contextRef="#ctx0" brushRef="#br0" timeOffset="887.872">1702 906 9170 0 0,'0'0'3525'0'0,"0"0"-1468"0"0,0 0-515 0 0,0 0-28 0 0,0 0-151 0 0,0 0-290 0 0,0 0-343 0 0,0 0-237 0 0,0 0-106 0 0,0 0-14 0 0,0 0-3 0 0,0 0-1 0 0,8-15-13 0 0,45-90 292 0 0,18-40 99 0 0,-70 145-759 0 0,0-1-1 0 0,0 1 0 0 0,0 0 0 0 0,0 0 1 0 0,0-1-1 0 0,0 1 0 0 0,0 0 1 0 0,0 0-1 0 0,0 0 0 0 0,0 0 0 0 0,0 0 1 0 0,0 1-1 0 0,0-1 0 0 0,0 0 1 0 0,0 0-1 0 0,0 1 0 0 0,-1-1 0 0 0,1 0 1 0 0,0 1-1 0 0,0-1 0 0 0,0 1 0 0 0,0-1 1 0 0,0 1-1 0 0,-1 0 0 0 0,1-1 1 0 0,0 1-1 0 0,-1 0 0 0 0,1-1 0 0 0,0 1 1 0 0,-1 0-1 0 0,1 0 0 0 0,-1 0 1 0 0,1-1-1 0 0,-1 1 0 0 0,0 0 0 0 0,1 0 1 0 0,-1 0-1 0 0,0 0 0 0 0,1 0 1 0 0,-1 0-1 0 0,0 0 0 0 0,0 0 0 0 0,0 0 1 0 0,0 0-1 0 0,0 0 0 0 0,0 0 1 0 0,0 0-1 0 0,0 0 13 0 0,2 4-14 0 0,18 41 72 0 0,-18-38-44 0 0,0 0 0 0 0,0 0-1 0 0,1 0 1 0 0,0 0 0 0 0,1-1 0 0 0,0 1-1 0 0,0-1 1 0 0,0 0 0 0 0,1 0 0 0 0,0-1-1 0 0,1 1 1 0 0,-1-1 0 0 0,1 0 0 0 0,0-1-1 0 0,1 1 1 0 0,-1-1 0 0 0,1-1 0 0 0,0 1-1 0 0,1-1 1 0 0,-1 0 0 0 0,3 0-14 0 0,-5-4 113 0 0,0-1-1 0 0,-1 0 1 0 0,1-1 0 0 0,0 1-1 0 0,-1-1 1 0 0,1 0 0 0 0,-1 0-1 0 0,1-1 1 0 0,-1 1 0 0 0,0-1-1 0 0,0 0 1 0 0,0 0 0 0 0,0 0-1 0 0,-1-1 1 0 0,1 1 0 0 0,-1-1-1 0 0,0 0 1 0 0,0 0 0 0 0,0 0-1 0 0,-1 0 1 0 0,1 0 0 0 0,-1-1-1 0 0,0 1 1 0 0,0-1 0 0 0,-1 0 0 0 0,1 1-1 0 0,-1-1 1 0 0,0-2-113 0 0,8-12 222 0 0,46-121 763 0 0,-55 170-4918 0 0,1-14-2308 0 0,-1-4-5786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33 140 4809 0 0,'0'0'2178'0'0,"0"0"-152"0"0,0 0 118 0 0,0 0 138 0 0,0 0-38 0 0,0 0-278 0 0,0 0-451 0 0,0 0-431 0 0,0 0-340 0 0,0 0-189 0 0,0 0-109 0 0,0 0-73 0 0,-7-1-43 0 0,-1 1-457 0 0,-10-2 1088 0 0,36 1 506 0 0,219 28 535 0 0,-31-27 147 0 0,-243-28-1915 0 0,-76-63-146 0 0,76 56-81 0 0,74 27-7245 0 0,-32 8 3871 0 0,5 0-8648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2280 0 0,'0'0'3029'0'0,"0"0"-619"0"0,0 0-119 0 0,0 0 60 0 0,0 0-77 0 0,0 0-311 0 0,0 0-448 0 0,0 0-463 0 0,0 0-329 0 0,0 0-179 0 0,0 0-73 0 0,0 0 3 0 0,0 0 19 0 0,0-4 3281 0 0,79 15-1889 0 0,86-18-1169 0 0,-92 3-700 0 0,-73 4-32 0 0,0 0-7 0 0,-19 14-7523 0 0,15-10 1889 0 0,-3 1-6329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10066 0 0,'0'0'4533'0'0,"0"0"-2660"0"0,0 0-1092 0 0,0 0-54 0 0,0 0 117 0 0,0 0 100 0 0,0 0 114 0 0,0 0-34 0 0,0 0-102 0 0,0 0-141 0 0,0 0-258 0 0,0 0-210 0 0,0 0-139 0 0,17 2-78 0 0,81 4-60 0 0,-57-4-236 0 0,-21-1-2361 0 0,-1 0-6254 0 0,-12-1-3400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35 6721 0 0,'0'0'1773'0'0,"0"0"-161"0"0,0 0 74 0 0,0 0 270 0 0,0 0 194 0 0,0 0-124 0 0,0 0-363 0 0,0 0-454 0 0,0 0-371 0 0,0 0-218 0 0,0 0-96 0 0,0-5-30 0 0,2-18-30 0 0,-2 17-29 0 0,0 6-30 0 0,0 24 1961 0 0,-4 522-659 0 0,-11-322-1561 0 0,15-210-151 0 0,0-13-11 0 0,0-1 1 0 0,0 0 9 0 0,0 0 8 0 0,0 0-8 0 0,0 0-9 0 0,0 0-6 0 0,0 0-21 0 0,0 0-3 0 0,-2-39-7266 0 0,2 32 6123 0 0,0-12-6567 0 0,2 11-3465 0 0</inkml:trace>
  <inkml:trace contextRef="#ctx0" brushRef="#br0" timeOffset="351.677">0 78 5641 0 0,'0'0'2339'0'0,"0"0"-321"0"0,0 0-257 0 0,0 0-108 0 0,0 0-112 0 0,0 0-255 0 0,0 0-376 0 0,0 0-343 0 0,0 0-131 0 0,0 0 121 0 0,0 0 195 0 0,0 0 186 0 0,13 0 88 0 0,238 0 3645 0 0,-54 4-4093 0 0,-132 3-640 0 0,-55-5-282 0 0,9 1-2102 0 0,-11-7-3149 0 0,-8 3-81 0 0,0 1-5459 0 0</inkml:trace>
  <inkml:trace contextRef="#ctx0" brushRef="#br0" timeOffset="643.818">101 371 1888 0 0,'0'0'2014'0'0,"0"0"55"0"0,0 0 175 0 0,0 0 154 0 0,0 0-167 0 0,0 0-467 0 0,0 0-527 0 0,0 0-450 0 0,0 0-279 0 0,0 0-132 0 0,0 0 40 0 0,0 0 155 0 0,0 0 125 0 0,6 2 91 0 0,123 0 3295 0 0,11-10-2837 0 0,-126 12-1998 0 0,-7-2-2686 0 0,1 0-7130 0 0,-6-2 17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110 464 0 0 0,'0'0'995'0'0,"0"0"1156"0"0,0 0 210 0 0,0 0-270 0 0,0 0-263 0 0,0 0-196 0 0,0 0-135 0 0,0 0-72 0 0,8 0 787 0 0,-6 0 2164 0 0,-26 20-3635 0 0,-50 63-805 0 0,71-77 63 0 0,0 0 0 0 0,0 0 0 0 0,0 0 1 0 0,1 0-1 0 0,0 1 0 0 0,1-1 1 0 0,-1 1-1 0 0,1 0 0 0 0,0-1 0 0 0,1 1 1 0 0,0 0-1 0 0,0-1 0 0 0,1 5 1 0 0,-1-8 3 0 0,0-1 0 0 0,1 1-1 0 0,0-1 1 0 0,-1 1 0 0 0,1-1-1 0 0,0 1 1 0 0,1-1 0 0 0,-1 0 0 0 0,0 1-1 0 0,1-1 1 0 0,-1 0 0 0 0,1 0-1 0 0,-1 0 1 0 0,1 0 0 0 0,0 0-1 0 0,0 0 1 0 0,0-1 0 0 0,0 1 0 0 0,0-1-1 0 0,1 1 1 0 0,-1-1 0 0 0,0 0-1 0 0,1 1 1 0 0,-1-2 0 0 0,1 1 0 0 0,-1 0-1 0 0,1 0 1 0 0,-1-1 0 0 0,1 1-1 0 0,-1-1 1 0 0,1 0 0 0 0,0 0-1 0 0,-1 0 1 0 0,1 0 0 0 0,0 0-3 0 0,9 0 154 0 0,0-1-1 0 0,0 0 1 0 0,0-1 0 0 0,0 0 0 0 0,-1-1-1 0 0,1 0 1 0 0,-1-1 0 0 0,1 0 0 0 0,-1-1-1 0 0,0 0 1 0 0,-1-1 0 0 0,1 0 0 0 0,-1-1-1 0 0,8-7-153 0 0,7-4 139 0 0,-1-2 0 0 0,-1-1-1 0 0,-1 0 1 0 0,-1-2 0 0 0,-1 0 0 0 0,-1-2-1 0 0,-1 0 1 0 0,-1-1 0 0 0,-1 0-1 0 0,-1-2 1 0 0,-2 1 0 0 0,-1-2-1 0 0,-1 0 1 0 0,-1 0 0 0 0,-1-4-139 0 0,-6 25-6 0 0,-1 0 0 0 0,0 1-1 0 0,0-1 1 0 0,-1 0 0 0 0,0 0 0 0 0,0 0 0 0 0,-1 0 0 0 0,0 0 0 0 0,-1-1 0 0 0,0 1 0 0 0,0 0 0 0 0,0 1-1 0 0,-1-1 1 0 0,0 0 0 0 0,-1 0 0 0 0,0 1 0 0 0,0-1 0 0 0,0 1 0 0 0,-1 0 0 0 0,0 0 0 0 0,-1 0-1 0 0,0 1 1 0 0,0-1 0 0 0,0 1 0 0 0,0 0 0 0 0,-1 1 0 0 0,0-1 0 0 0,0 1 0 0 0,-1 0 0 0 0,0 1-1 0 0,1 0 1 0 0,-2 0 0 0 0,1 0 0 0 0,0 1 0 0 0,-1 0 0 0 0,1 0 0 0 0,-1 1 0 0 0,-4-1 6 0 0,6 2-38 0 0,-1 1 0 0 0,0 0 1 0 0,1 0-1 0 0,-1 1 0 0 0,1-1 1 0 0,-1 1-1 0 0,1 1 1 0 0,0 0-1 0 0,-1-1 0 0 0,1 2 1 0 0,0-1-1 0 0,0 1 0 0 0,0 0 1 0 0,0 0-1 0 0,1 1 0 0 0,-1-1 1 0 0,1 1-1 0 0,0 0 0 0 0,0 1 1 0 0,1-1-1 0 0,-1 1 0 0 0,1 0 1 0 0,0 0-1 0 0,0 1 1 0 0,0-1-1 0 0,-1 5 38 0 0,0-1 1 0 0,0 1 0 0 0,1 0 0 0 0,0-1 1 0 0,1 1-1 0 0,0 1 0 0 0,1-1 0 0 0,0 0 0 0 0,0 1 1 0 0,1-1-1 0 0,1 1 0 0 0,-1-1 0 0 0,2 1 0 0 0,0-1 1 0 0,0 1-1 0 0,0-1 0 0 0,2 0 0 0 0,-1 1 0 0 0,1-1 1 0 0,1 0-1 0 0,0-1 0 0 0,0 1 0 0 0,1-1 0 0 0,0 1 0 0 0,0-2 1 0 0,1 1-1 0 0,0 0 0 0 0,1-1 0 0 0,5 5-1 0 0,11 11 125 0 0,1-2 0 0 0,1 0 0 0 0,1-1 0 0 0,1-2 0 0 0,0-1-1 0 0,1-1 1 0 0,1-1 0 0 0,29 10-125 0 0,-48-23 768 0 0,-7-3-3432 0 0,0 1-4849 0 0,-3-1-3909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9538 0 0,'0'0'2090'0'0,"0"0"-586"0"0,0 0-312 0 0,0 0-14 0 0,0 0-38 0 0,0 0-158 0 0,0 0-289 0 0,0 0-250 0 0,0 0 50 0 0,0 0 138 0 0,0 0 109 0 0,0 0 70 0 0,2 11-107 0 0,17 148 1767 0 0,-30-32-1876 0 0,-57 73-366 0 0,67-197-226 0 0,-1 0 0 0 0,1 0 0 0 0,-1 0 0 0 0,1 0-1 0 0,0 0 1 0 0,0 0 0 0 0,0 0 0 0 0,1 0-1 0 0,-1 1 1 0 0,1-1 0 0 0,0 0 0 0 0,0 1 0 0 0,0-1-1 0 0,0 0 1 0 0,0 1 0 0 0,1-1 0 0 0,0 0-1 0 0,-1 0 1 0 0,1 0 0 0 0,0 1 0 0 0,1-1 0 0 0,-1 0-1 0 0,0 0 1 0 0,1 0 0 0 0,0-1 0 0 0,-1 1-1 0 0,1 0 1 0 0,1-1 0 0 0,-1 1 0 0 0,0-1 0 0 0,0 1-1 0 0,1-1 1 0 0,-1 0 0 0 0,1 0 0 0 0,0 0-1 0 0,2 1-1 0 0,5 1 84 0 0,-1-1 0 0 0,1 0-1 0 0,-1 0 1 0 0,1-1-1 0 0,0 0 1 0 0,0-1-1 0 0,0 0 1 0 0,0 0-1 0 0,0-1 1 0 0,0-1-1 0 0,0 1 1 0 0,0-2-1 0 0,0 1 1 0 0,9-4-84 0 0,122-29 1080 0 0,-81 26-976 0 0,-60 8-146 0 0,0 0-12 0 0,0 0-28 0 0,0 0-20 0 0,0 0-30 0 0,0 0-27 0 0,0 0-46 0 0,0 0-62 0 0,0 0-142 0 0,-8 0-4858 0 0,3 0-3980 0 0,1 0-2634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19 243 5353 0 0,'0'0'3038'0'0,"0"0"-723"0"0,0 0-336 0 0,0 0-70 0 0,0 0-66 0 0,0 0-157 0 0,0 0-317 0 0,0 0-370 0 0,0 0-331 0 0,0 0-221 0 0,0 0-100 0 0,0 0-30 0 0,0 0-2 0 0,-4-3-19 0 0,-10-10 143 0 0,37 11 1156 0 0,20 6-868 0 0,-1-2 1 0 0,0-1 0 0 0,1-2 0 0 0,26-5-728 0 0,5 1 1179 0 0,-100-25-231 0 0,-71-102-805 0 0,84 115-277 0 0,-3-5-531 0 0,7 7-6410 0 0,9 11-5537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11682 0 0,'0'0'1834'0'0,"0"0"-918"0"0,0 0-554 0 0,0 0 23 0 0,0 0 289 0 0,0 0 285 0 0,0 0 172 0 0,0 0-26 0 0,0 0-171 0 0,0 0-148 0 0,0 0-113 0 0,36 1-80 0 0,114 1-70 0 0,22-16 528 0 0,-100 11-1263 0 0,26-2-807 0 0,-36-2-7568 0 0,-53 6-2762 0 0</inkml:trace>
  <inkml:trace contextRef="#ctx0" brushRef="#br0" timeOffset="564.257">321 290 7258 0 0,'0'0'2305'0'0,"0"0"-426"0"0,0 0-188 0 0,0 0-122 0 0,0 0-146 0 0,0 0-231 0 0,0 0-300 0 0,0 0-248 0 0,0 0-157 0 0,0 0-131 0 0,0 0-81 0 0,-33 17-63 0 0,-98 55-68 0 0,86-37 9 0 0,44-28-126 0 0,-1-3-5 0 0,0-1 0 0 0,0 1 0 0 0,0 0 0 0 0,1 0 0 0 0,-1 0 0 0 0,1 0 0 0 0,0 0 0 0 0,0 0 0 0 0,1 0 0 0 0,-1 0 0 0 0,1 0 0 0 0,0 0 0 0 0,0 1 0 0 0,0-1 0 0 0,1 0 0 0 0,-1 0 0 0 0,1 0 0 0 0,0 0 0 0 0,0 0 0 0 0,1 0 0 0 0,-1 0-1 0 0,1 0 1 0 0,0 0 0 0 0,0-1 0 0 0,0 1 0 0 0,0-1 0 0 0,0 1 0 0 0,1-1 0 0 0,0 0 0 0 0,0 0 0 0 0,0 0 0 0 0,0 0 0 0 0,0-1 0 0 0,0 1 0 0 0,1-1 0 0 0,0 0 0 0 0,-1 0 0 0 0,1 0 0 0 0,0 0 0 0 0,0-1 0 0 0,0 1 0 0 0,0-1 0 0 0,0 0 0 0 0,0 0-22 0 0,8-1 158 0 0,-1 0-1 0 0,1-1 1 0 0,-1 0 0 0 0,1-1 0 0 0,-1 0 0 0 0,0 0-1 0 0,0-2 1 0 0,0 1 0 0 0,0-1 0 0 0,0-1 0 0 0,-1 0-1 0 0,0 0 1 0 0,0-1 0 0 0,0-1 0 0 0,-1 1-1 0 0,0-2 1 0 0,0 1 0 0 0,-1-1 0 0 0,0 0 0 0 0,0-1-1 0 0,4-6-157 0 0,2-3 98 0 0,0-1 1 0 0,-2 0-1 0 0,0-1 0 0 0,-1 0 0 0 0,-1-1 0 0 0,-1 0 0 0 0,-1-1 0 0 0,0 0 0 0 0,-2 0 0 0 0,1-12-98 0 0,-4 20 7 0 0,-1 0 0 0 0,-1 0 0 0 0,0 0 0 0 0,-1 0 1 0 0,0 0-1 0 0,-1 0 0 0 0,-1 0 0 0 0,-2-6-7 0 0,3 15-5 0 0,0 1 0 0 0,0-1 0 0 0,-1 1 0 0 0,0-1 0 0 0,0 1 0 0 0,0 0 0 0 0,-1-1 0 0 0,1 1 0 0 0,-1 0 0 0 0,0 1 0 0 0,0-1 0 0 0,0 0 0 0 0,-1 1 0 0 0,1 0 0 0 0,-1 0 0 0 0,0 0 0 0 0,0 0 0 0 0,0 0 0 0 0,0 1 0 0 0,0 0 0 0 0,-1 0 0 0 0,1 0 0 0 0,-1 0 0 0 0,1 1 0 0 0,-1 0 0 0 0,-1-1 5 0 0,2 2-24 0 0,1-1 0 0 0,-1 1 0 0 0,0-1 0 0 0,0 1 0 0 0,0 0 0 0 0,0 1 0 0 0,0-1 0 0 0,1 1 0 0 0,-1 0 0 0 0,0 0 0 0 0,0 0 0 0 0,1 0 0 0 0,-1 0 0 0 0,1 1 0 0 0,-1 0 0 0 0,1 0 0 0 0,0 0 0 0 0,-1 0 0 0 0,1 0 0 0 0,0 0 0 0 0,0 1 0 0 0,1 0 0 0 0,-1 0 0 0 0,0-1 0 0 0,1 1 1 0 0,0 1-1 0 0,0-1 0 0 0,0 0 0 0 0,0 1 0 0 0,0-1 0 0 0,1 1 0 0 0,-1-1 0 0 0,0 4 24 0 0,-21 127-255 0 0,26-119 255 0 0,0 0-1 0 0,1-1 1 0 0,1 0 0 0 0,0 1-1 0 0,1-2 1 0 0,1 1-1 0 0,0-1 1 0 0,1 0-1 0 0,0 0 1 0 0,1-1 0 0 0,1 0-1 0 0,0-1 1 0 0,0 0-1 0 0,1 0 1 0 0,0-1-1 0 0,1-1 1 0 0,0 0 0 0 0,1 0-1 0 0,0-1 1 0 0,0-1-1 0 0,0 0 1 0 0,5 1 0 0 0,56 24-65 0 0,-65-28 258 0 0,-7-3-5470 0 0,-2 0-5687 0 0,0-4 2437 0 0</inkml:trace>
  <inkml:trace contextRef="#ctx0" brushRef="#br0" timeOffset="948.313">937 28 8018 0 0,'0'0'4247'0'0,"0"0"-2302"0"0,0 0-905 0 0,0 0-40 0 0,0 0 104 0 0,0 0 29 0 0,0 0-114 0 0,0 0-183 0 0,0 0-135 0 0,0 0-70 0 0,0 0-74 0 0,0 0-111 0 0,0 0-95 0 0,-7 23-66 0 0,-46 142 231 0 0,-24 62-224 0 0,77-225-288 0 0,-1 0-1 0 0,0-1 1 0 0,0 1 0 0 0,0 0-1 0 0,1 0 1 0 0,-1 0 0 0 0,1-1-1 0 0,-1 1 1 0 0,1 0 0 0 0,0 0-1 0 0,0 0 1 0 0,0 0 0 0 0,0 0-1 0 0,0 0 1 0 0,0-1-1 0 0,1 1 1 0 0,-1 0 0 0 0,0 0-1 0 0,1 0 1 0 0,0 0 0 0 0,-1-1-1 0 0,1 1 1 0 0,0 0 0 0 0,0-1-1 0 0,0 1 1 0 0,0 0 0 0 0,0-1-1 0 0,0 1 1 0 0,1-1 0 0 0,-1 0-1 0 0,0 1 1 0 0,1-1-1 0 0,-1 0 1 0 0,1 0 0 0 0,-1 0-1 0 0,1 0 1 0 0,0 0 0 0 0,-1 0-1 0 0,1 0 1 0 0,0-1 0 0 0,0 1-1 0 0,-1-1 1 0 0,1 1 0 0 0,0-1-1 0 0,0 0 1 0 0,0 1 0 0 0,0-1-1 0 0,0 0 1 0 0,1 0-4 0 0,7 0 90 0 0,1 0 0 0 0,-1 0 0 0 0,0-1 0 0 0,0 0 1 0 0,0-1-1 0 0,0 0 0 0 0,0 0 0 0 0,0-1 0 0 0,0 0 0 0 0,-1-1 0 0 0,0 0 0 0 0,1-1-90 0 0,4-5-759 0 0,-13-7-3924 0 0,-1 13 3519 0 0,0-3-3833 0 0,-3 2-5596 0 0</inkml:trace>
  <inkml:trace contextRef="#ctx0" brushRef="#br0" timeOffset="1184.187">641 251 8818 0 0,'0'0'1408'0'0,"0"0"-400"0"0,0 0 233 0 0,0 0 119 0 0,0 0-32 0 0,0 0-184 0 0,0 0-151 0 0,0 0-153 0 0,0 0-216 0 0,0 0-200 0 0,210 8-184 0 0,-180-8-160 0 0,-1 0-128 0 0,-4 0-136 0 0,0 0-240 0 0,-1 0-552 0 0,-9 0-1465 0 0,-7-4-5888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1256 0 0,'0'0'2354'0'0,"0"0"199"0"0,0 0 178 0 0,0 0 1 0 0,0 0-259 0 0,0 0-418 0 0,0 0-469 0 0,0 0-422 0 0,0 0-317 0 0,0 0-219 0 0,0 0-115 0 0,4 0 1267 0 0,-5 14-1406 0 0,0 0 0 0 0,-1 0 1 0 0,-1 0-1 0 0,0 0 1 0 0,0-1-1 0 0,-2 1 1 0 0,1-1-1 0 0,-2 0 1 0 0,0 0-1 0 0,-2 3-374 0 0,-16 22 54 0 0,-1-1-1 0 0,-1-2 0 0 0,-2-1 1 0 0,-16 15-54 0 0,43-48 10 0 0,-17 19-1598 0 0,34-28-1333 0 0,6-4-1637 0 0,-16 9 1357 0 0,3-1-8178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28 5665 0 0,'0'0'3142'0'0,"0"0"-896"0"0,0 0-324 0 0,0 0-89 0 0,0 0 12 0 0,0 0-131 0 0,0 0-298 0 0,0 0-345 0 0,0 0-270 0 0,0 0-146 0 0,0 0-85 0 0,0 0-34 0 0,0 0-4 0 0,0-3 3119 0 0,23 157-1925 0 0,-29 57-1357 0 0,-59 155-250 0 0,55-319-125 0 0,-3 29-2661 0 0,24-83-2964 0 0,-5 2 241 0 0,-2-2-6224 0 0</inkml:trace>
  <inkml:trace contextRef="#ctx0" brushRef="#br0" timeOffset="255.015">0 444 6681 0 0,'0'0'5071'0'0,"0"0"-2801"0"0,0 0-1117 0 0,0 0-238 0 0,0 0-11 0 0,0 0-16 0 0,0 0-57 0 0,0 0 30 0 0,0 0-7 0 0,0 0 39 0 0,0 0 29 0 0,0 0-115 0 0,0 0-152 0 0,33 0-124 0 0,104-1-115 0 0,2-14 323 0 0,-111 11-788 0 0,182-35 283 0 0,-79-10-3647 0 0,-110 36 844 0 0,-7 4-2606 0 0,-3 0-6147 0 0</inkml:trace>
  <inkml:trace contextRef="#ctx0" brushRef="#br0" timeOffset="731.395">925 1 10218 0 0,'0'0'4205'0'0,"0"0"-2226"0"0,0 0-801 0 0,0 0-49 0 0,0 0 74 0 0,0 0 10 0 0,0 0-148 0 0,0 0-279 0 0,0 0-213 0 0,0 0-76 0 0,0 0-38 0 0,0 0-29 0 0,-6 29-42 0 0,-18 95-58 0 0,2 85 563 0 0,14 95-639 0 0,26-223-291 0 0,-16-80 47 0 0,0 0-1 0 0,0-1 0 0 0,0 0 1 0 0,0 1-1 0 0,0-1 1 0 0,0 0-1 0 0,0 0 1 0 0,0 0-1 0 0,1 0 1 0 0,-1 0-1 0 0,0-1 1 0 0,0 1-1 0 0,0-1 1 0 0,0 1-1 0 0,0-1 1 0 0,0 0-1 0 0,0 0 0 0 0,-1 0 1 0 0,1 0-1 0 0,0 0 1 0 0,0 0-1 0 0,-1 0 1 0 0,1-1-1 0 0,-1 1 1 0 0,1 0-1 0 0,-1-1 1 0 0,1 1-1 0 0,-1-1-9 0 0,-1 2 0 0 0,71-58 243 0 0,-43 33-217 0 0,1 2 1 0 0,1 1-1 0 0,1 1 1 0 0,27-13-27 0 0,-17 26-130 0 0,-27 211 629 0 0,-14-200-542 0 0,1 0-1 0 0,-1 0 1 0 0,1 0 0 0 0,0 0-1 0 0,0-1 1 0 0,1 1 0 0 0,-1 0 0 0 0,0 0-1 0 0,1-1 1 0 0,-1 1 0 0 0,1-1-1 0 0,0 0 1 0 0,0 1 0 0 0,0-1-1 0 0,0 0 1 0 0,1 0 0 0 0,-1 0 0 0 0,0 0-1 0 0,1 0 1 0 0,-1-1 0 0 0,1 1-1 0 0,0-1 1 0 0,0 0 0 0 0,-1 0 0 0 0,1 0-1 0 0,0 0 1 0 0,0 0 43 0 0,15-2-4374 0 0,-1-6-3902 0 0,-11 3-3611 0 0</inkml:trace>
  <inkml:trace contextRef="#ctx0" brushRef="#br0" timeOffset="1081.106">1549 737 1072 0 0,'0'0'1773'0'0,"0"0"176"0"0,0 0 180 0 0,0 0 53 0 0,0 0-101 0 0,0 0-208 0 0,0 0-208 0 0,0 0-222 0 0,0 0-212 0 0,0 0-173 0 0,0 0-129 0 0,0 0-106 0 0,0 0-73 0 0,30 4-53 0 0,92 13-69 0 0,-119-16-591 0 0,-1 0 0 0 0,0-1 1 0 0,1 1-1 0 0,-1-1 0 0 0,0 1 0 0 0,1-1 0 0 0,-1 0 0 0 0,1 0 0 0 0,-1 0 0 0 0,1 0 0 0 0,-1 0 0 0 0,0 0 0 0 0,1-1 0 0 0,-1 0 0 0 0,1 1 0 0 0,-1-1 0 0 0,0 0 0 0 0,0 0 0 0 0,0 0 0 0 0,1 0 0 0 0,-1 0 0 0 0,0-1 0 0 0,0 1 0 0 0,0-1-37 0 0,3-3 160 0 0,2 0-24 0 0,0 0 0 0 0,0 0 1 0 0,-1-1-1 0 0,0 0 1 0 0,0 0-1 0 0,-1 0 0 0 0,1-1 1 0 0,-1 1-1 0 0,-1-1 1 0 0,1-1-1 0 0,-1 1 0 0 0,-1-1 1 0 0,1 1-1 0 0,-1-1 1 0 0,-1 0-1 0 0,1 0 0 0 0,-1 0 1 0 0,0-9-137 0 0,-1 15 11 0 0,-1-1 0 0 0,1 0 0 0 0,-1 0 0 0 0,0 0 1 0 0,0 0-1 0 0,0 0 0 0 0,0 0 0 0 0,-1 1 0 0 0,1-1 0 0 0,-1 0 1 0 0,0 0-1 0 0,0 0 0 0 0,0 1 0 0 0,0-1 0 0 0,0 0 0 0 0,0 1 1 0 0,-1-1-1 0 0,1 1 0 0 0,-1-1 0 0 0,0 1 0 0 0,0 0 0 0 0,0 0 0 0 0,0 0 1 0 0,0 0-1 0 0,0 0 0 0 0,-1 0 0 0 0,1 1 0 0 0,0-1 0 0 0,-1 1 1 0 0,0-1-1 0 0,1 1 0 0 0,-1 0 0 0 0,0 0 0 0 0,1 0 0 0 0,-1 1 1 0 0,0-1-1 0 0,0 1 0 0 0,0-1 0 0 0,0 1 0 0 0,0 0 0 0 0,0 0-11 0 0,-10 3-55 0 0,1 0 1 0 0,0 1-1 0 0,0 0 0 0 0,0 1 0 0 0,0 1 0 0 0,1 0 0 0 0,0 0 0 0 0,0 1 1 0 0,0 1-1 0 0,1-1 0 0 0,0 2 0 0 0,1-1 0 0 0,0 2 0 0 0,0-1 0 0 0,1 1 1 0 0,0 0-1 0 0,1 1 0 0 0,0 0 0 0 0,0 0 0 0 0,1 0 0 0 0,1 1 1 0 0,0 0-1 0 0,-1 5 55 0 0,4-14-54 0 0,0 0 0 0 0,0 0 0 0 0,1 0 0 0 0,-1 0 0 0 0,1 0 1 0 0,0 1-1 0 0,0-1 0 0 0,0 1 0 0 0,0-1 0 0 0,0 1 0 0 0,1-1 1 0 0,0 1-1 0 0,-1-1 0 0 0,1 1 0 0 0,1 0 0 0 0,-1-1 0 0 0,0 1 1 0 0,1-1-1 0 0,0 1 0 0 0,0-1 0 0 0,0 1 0 0 0,0-1 0 0 0,1 0 1 0 0,-1 0-1 0 0,1 1 0 0 0,0-1 0 0 0,-1 0 0 0 0,1 0 0 0 0,1-1 0 0 0,-1 1 1 0 0,0 0-1 0 0,1-1 0 0 0,0 1 0 0 0,-1-1 0 0 0,1 0 0 0 0,0 0 1 0 0,0 0-1 0 0,0 0 0 0 0,0 0 0 0 0,1-1 0 0 0,-1 0 0 0 0,0 1 1 0 0,1-1 53 0 0,52 7-4037 0 0,-19-8-5894 0 0,-36 0 9825 0 0,15 0-8488 0 0</inkml:trace>
  <inkml:trace contextRef="#ctx0" brushRef="#br0" timeOffset="1501.26">1986 887 7322 0 0,'0'0'2360'0'0,"0"0"-492"0"0,0 0-48 0 0,0 0-32 0 0,0 0-212 0 0,0 0-206 0 0,0 0-235 0 0,0 0-180 0 0,0 0-129 0 0,0 0-135 0 0,0 0-128 0 0,0 0-112 0 0,0 0-96 0 0,26-28-82 0 0,79-85-70 0 0,-38 34 125 0 0,-9 11-191 0 0,-58 94-649 0 0,-1-22 524 0 0,-1 0 0 0 0,0 0 0 0 0,1 0 0 0 0,-1 1 0 0 0,1-1-1 0 0,0 0 1 0 0,1 1 0 0 0,-1-1 0 0 0,1 0 0 0 0,0 1 0 0 0,0-1 0 0 0,0 1 0 0 0,1-1 0 0 0,-1 0 0 0 0,1 1-1 0 0,0-1 1 0 0,0 0 0 0 0,1 0 0 0 0,-1 1 0 0 0,1-1 0 0 0,0 0 0 0 0,0 0 0 0 0,0-1 0 0 0,1 1 0 0 0,-1 0-1 0 0,1-1 1 0 0,0 0 0 0 0,0 1 0 0 0,0-1 0 0 0,1 0 0 0 0,-1-1 0 0 0,1 1 0 0 0,-1-1 0 0 0,1 1 0 0 0,0-1-1 0 0,0 0 1 0 0,0 0 0 0 0,0-1 0 0 0,0 1 0 0 0,4 0-12 0 0,0-1 185 0 0,1 0 0 0 0,-1 0 0 0 0,1-1 0 0 0,0 0 1 0 0,-1-1-1 0 0,1 0 0 0 0,-1 0 0 0 0,1-1 0 0 0,-1 0 0 0 0,1 0 0 0 0,-1-1 0 0 0,0 0 0 0 0,0-1 0 0 0,0 0 0 0 0,-1 0 0 0 0,1 0 0 0 0,-1-1 1 0 0,0-1-186 0 0,6-4 113 0 0,-1-2 0 0 0,0 1 1 0 0,-1-1-1 0 0,0-1 0 0 0,-1 0 1 0 0,0-1-1 0 0,-1 0 1 0 0,1-4-114 0 0,4-11-3288 0 0,-5-1-3491 0 0,-7 22-5905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73 552 0 0,'0'0'2746'0'0,"0"0"-892"0"0,0 0-314 0 0,0 0 160 0 0,0 0 286 0 0,0 0 155 0 0,0 0-158 0 0,0 0-419 0 0,0 0-456 0 0,0 0-326 0 0,0 0-205 0 0,0 0-129 0 0,2-2-53 0 0,6-5-28 0 0,-6 5-27 0 0,-2 2-17 0 0,0 0-37 0 0,0 0-43 0 0,0 0-29 0 0,0 20 755 0 0,4 402 1193 0 0,-4-421-2169 0 0,13-56 2813 0 0,-1 9-2795 0 0,2 0-1 0 0,2 1 0 0 0,1 1 1 0 0,3 0-1 0 0,2 1 1 0 0,24-35-11 0 0,-41 68-10 0 0,1 1-1 0 0,1 0 1 0 0,0 0 0 0 0,0 0-1 0 0,0 1 1 0 0,1 0 0 0 0,1 0 0 0 0,-1 1-1 0 0,1 0 1 0 0,9-5 10 0 0,-15 11-2 0 0,0 0-1 0 0,0 0 1 0 0,0 0-1 0 0,0 0 1 0 0,0 0 0 0 0,0 1-1 0 0,0-1 1 0 0,0 1-1 0 0,0 0 1 0 0,0 0-1 0 0,0 0 1 0 0,1 0 0 0 0,-1 1-1 0 0,0-1 1 0 0,0 1-1 0 0,0 0 1 0 0,0 0-1 0 0,0 0 1 0 0,-1 0 0 0 0,1 0-1 0 0,0 1 1 0 0,0-1-1 0 0,-1 1 1 0 0,1 0-1 0 0,-1-1 1 0 0,1 1 0 0 0,-1 1-1 0 0,0-1 1 0 0,0 0-1 0 0,0 0 1 0 0,0 1-1 0 0,0-1 1 0 0,0 1 0 0 0,-1 0-1 0 0,1-1 1 0 0,-1 2 2 0 0,41 106 46 0 0,-30-64-18 0 0,-12-46-28 0 0,0 0 6 0 0,0 0-19 0 0,0 0-20 0 0,0 0-27 0 0,0 0-44 0 0,0 0-54 0 0,0 0-91 0 0,0 0-178 0 0,0 0-260 0 0,0 0-407 0 0,0 0-804 0 0,0 0-2386 0 0,0-3-4659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8 197 0 0 0,'0'0'1307'0'0,"0"0"397"0"0,0 0 406 0 0,0 0 305 0 0,0 0 106 0 0,0 0-78 0 0,0 0-324 0 0,0 0-488 0 0,0 0-356 0 0,0 0-343 0 0,0 0-252 0 0,0 0-131 0 0,0 0-83 0 0,-3-2-35 0 0,-2-2-412 0 0,5 4 14 0 0,1 0 0 0 0,-1 0 0 0 0,0 0 0 0 0,0 0 0 0 0,0 0 0 0 0,1 0 0 0 0,-1 0 0 0 0,0 0-1 0 0,0-1 1 0 0,1 1 0 0 0,-1 0 0 0 0,0 0 0 0 0,0 0 0 0 0,1 0 0 0 0,-1 0 0 0 0,0 0 0 0 0,0 0 0 0 0,0-1-1 0 0,0 1 1 0 0,1 0 0 0 0,-1 0 0 0 0,0 0 0 0 0,0-1 0 0 0,0 1 0 0 0,0 0 0 0 0,0 0 0 0 0,1 0 0 0 0,-1-1-1 0 0,0 1 1 0 0,0 0 0 0 0,0 0 0 0 0,0-1 0 0 0,0 1 0 0 0,0 0 0 0 0,0 0 0 0 0,0-1 0 0 0,0 1 0 0 0,0 0-1 0 0,0 0 1 0 0,0-1 0 0 0,0 1 0 0 0,0 0 0 0 0,0 0 0 0 0,0 0 0 0 0,0-1 0 0 0,0 1 0 0 0,0 0 0 0 0,-1 0-1 0 0,1-1 1 0 0,0 1 0 0 0,0 0 0 0 0,0 0 0 0 0,0 0 0 0 0,0-1 0 0 0,-1 1 0 0 0,1 0-33 0 0,61-11 1054 0 0,0 3 0 0 0,1 3 0 0 0,0 3 1 0 0,5 2-1055 0 0,64 0 261 0 0,-130 0-276 0 0,-1 0 5 0 0,0 0 26 0 0,0 0 40 0 0,0 0-34 0 0,0 0-3 0 0,0 0-19 0 0,0 0-29 0 0,-45-20 2200 0 0,30 11-2164 0 0,0-1-8 0 0,-1 0-1 0 0,2 0 0 0 0,0-1 0 0 0,0-1 0 0 0,1 0 0 0 0,1-1 1 0 0,-9-11 1 0 0,23 4-2779 0 0,14 17-6062 0 0,-7 3-3278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5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73 0 0 0,'0'0'2318'0'0,"0"0"-150"0"0,0 0-70 0 0,0 0 28 0 0,0 0 30 0 0,0 0-141 0 0,0 0-305 0 0,0 0-331 0 0,0 0-357 0 0,0 0-272 0 0,0 0-176 0 0,0 0-103 0 0,0 0-62 0 0,-3 0-39 0 0,-8 0 127 0 0,17 0 674 0 0,252 12 2858 0 0,62-4-3460 0 0,-279-5 501 0 0,-59 5 39 0 0,6-9-1088 0 0,0 0-1 0 0,1-1 1 0 0,-1-1-1 0 0,1 0 1 0 0,0-1-1 0 0,0 0 0 0 0,0 0 1 0 0,0-1-1 0 0,1-1 1 0 0,-1 0-1 0 0,2 0 1 0 0,-8-6-21 0 0,6 5-1050 0 0,-10-11 2570 0 0,18 9-5821 0 0,2-3-5578 0 0,1 11-2660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 0 0 0,'0'0'247'0'0,"0"0"904"0"0,0 0 281 0 0,0 0 30 0 0,0 0-23 0 0,0 0-43 0 0,0 0-57 0 0,0 0-72 0 0,0 0-156 0 0,0 0-155 0 0,0 0-39 0 0,-1 1 746 0 0,-4 1 7959 0 0,4-1-9057 0 0,339-16 2862 0 0,-291 14-3262 0 0,-47 1-157 0 0,0 0 10 0 0,0 0 8 0 0,0 0-7 0 0,0 0-4 0 0,0 0-6 0 0,0 0 2 0 0,0 0 9 0 0,0 0-4 0 0,0 0-10 0 0,0 0-12 0 0,0 0-12 0 0,0 0 1 0 0,0 0 29 0 0,0 0-53 0 0,0 0-25 0 0,0 0-32 0 0,0 0-80 0 0,-6-2-3680 0 0,2 1-6852 0 0,0 1-625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0,'0'0'1816'0'0,"0"0"-190"0"0,0 0 142 0 0,0 0 322 0 0,0 0 135 0 0,0 0-197 0 0,0 0-417 0 0,0 0-475 0 0,0 0-334 0 0,0 0-186 0 0,0 0-83 0 0,0 0-11 0 0,0 0 2 0 0,2 2 36 0 0,53 15 4529 0 0,41-15-2125 0 0,-56-3-2355 0 0,142-22 190 0 0,-164 16-933 0 0,-14 6-7893 0 0,-4 1-3784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3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39 8050 0 0,'0'0'3124'0'0,"0"0"-1045"0"0,0 0-520 0 0,0 0-62 0 0,0 0-2 0 0,0 0-66 0 0,0 0-194 0 0,0 0-276 0 0,0 0-276 0 0,0 0-192 0 0,0 0-134 0 0,0 0-109 0 0,0 0-25 0 0,1 3-6 0 0,8 213 2979 0 0,-16 12-2651 0 0,-10-100-473 0 0,10-87-504 0 0,7-40 300 0 0,0-1-40 0 0,0 0-69 0 0,0-24-4070 0 0,0 16 2981 0 0,0-7-841 0 0,2 3-3750 0 0,0 1-4996 0 0</inkml:trace>
  <inkml:trace contextRef="#ctx0" brushRef="#br0" timeOffset="352.08">99 1 4833 0 0,'0'0'3043'0'0,"0"0"-731"0"0,0 0-480 0 0,0 0-201 0 0,0 0-87 0 0,0 0-143 0 0,0 0-239 0 0,0 0-305 0 0,0 0-305 0 0,0 0-177 0 0,0 0 85 0 0,0 0 138 0 0,7 0 167 0 0,364 31 4896 0 0,-189-28-5234 0 0,-160-1-576 0 0,-22 5-1926 0 0,-17 4-1083 0 0,1 0-3351 0 0,10-7-3348 0 0</inkml:trace>
  <inkml:trace contextRef="#ctx0" brushRef="#br0" timeOffset="616.958">1 321 9242 0 0,'0'0'2609'0'0,"0"0"-762"0"0,0 0-404 0 0,0 0-70 0 0,0 0-86 0 0,0 0-133 0 0,0 0-235 0 0,0 0-273 0 0,0 0-186 0 0,0 0-133 0 0,0 0-16 0 0,0 0 186 0 0,4 1 125 0 0,20 2-149 0 0,0-1 1 0 0,0-1 0 0 0,-1-1-1 0 0,1-1 1 0 0,0-1 0 0 0,0-1-1 0 0,-1-1 1 0 0,18-6-474 0 0,44-4 253 0 0,77-10-2003 0 0,-143 21-4743 0 0,-14 3-5322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2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367 107 4985 0 0,'0'0'2326'0'0,"0"0"-258"0"0,0 0-1 0 0,0 0 111 0 0,0 0-44 0 0,0 0-207 0 0,0 0-412 0 0,0 0-401 0 0,0 0-305 0 0,0 0-201 0 0,0 0-121 0 0,0 0-99 0 0,0 0-53 0 0,2-8 412 0 0,-41 112 780 0 0,13-47-1324 0 0,-4-1 0 0 0,-1-2 0 0 0,-3-1-1 0 0,-2-2 1 0 0,-3-1 0 0 0,-26 26-203 0 0,-4 0-53 0 0,71-114-10260 0 0,4 20 2426 0 0,-3 9-292 0 0</inkml:trace>
  <inkml:trace contextRef="#ctx0" brushRef="#br0" timeOffset="365.648">32 29 2697 0 0,'0'0'2309'0'0,"0"0"-392"0"0,0 0-171 0 0,0 0 182 0 0,0 0 228 0 0,0 0 56 0 0,0 0-255 0 0,0 0-446 0 0,0 0-430 0 0,0 0-312 0 0,0 0-198 0 0,0 0-107 0 0,3-5-80 0 0,7-18-48 0 0,12 45 1835 0 0,45 88 248 0 0,49 121-1034 0 0,7 43-873 0 0,-86-217-475 0 0,-31-89-5859 0 0,-6 23-46 0 0,2 1-5795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57 205 840 0 0,'0'0'2382'0'0,"0"0"-456"0"0,0 0-193 0 0,0 0 131 0 0,0 0 161 0 0,0 0 38 0 0,0 0-134 0 0,0 0-255 0 0,0 0-342 0 0,0 0-280 0 0,0 0-230 0 0,-3-4-162 0 0,-10-14-96 0 0,4 49 1983 0 0,-4 36-2294 0 0,4 0 1 0 0,3 0-1 0 0,2 0 1 0 0,5 42-254 0 0,-1-91 37 0 0,0-17-18 0 0,0-1 33 0 0,0 0 53 0 0,0 0 66 0 0,0 0 81 0 0,0-25 1760 0 0,8-31-1923 0 0,1 1-1 0 0,3 0 0 0 0,2 1 1 0 0,3 0-1 0 0,2 1 1 0 0,2 1-1 0 0,12-18-88 0 0,-28 60 7 0 0,1-5-2 0 0,1 0-1 0 0,1 0 0 0 0,0 1 0 0 0,1 0 1 0 0,0 1-1 0 0,1 0 0 0 0,1 0 0 0 0,1 1-4 0 0,-11 11-1 0 0,0 1 0 0 0,0 0-1 0 0,1-1 1 0 0,-1 1 0 0 0,0 0-1 0 0,1 0 1 0 0,-1 0 0 0 0,0 0-1 0 0,1 0 1 0 0,-1 1-1 0 0,0-1 1 0 0,0 0 0 0 0,1 1-1 0 0,-1-1 1 0 0,0 0 0 0 0,0 1-1 0 0,0 0 1 0 0,1-1 0 0 0,-1 1-1 0 0,0 0 1 0 0,0-1 0 0 0,0 1-1 0 0,0 0 1 0 0,0 0 0 0 0,0 0-1 0 0,0 0 1 0 0,-1 0 0 0 0,1 0-1 0 0,0 0 1 0 0,0 0 0 0 0,-1 0-1 0 0,1 1 1 0 0,-1-1 0 0 0,1 1 1 0 0,2 1 13 0 0,67 116 103 0 0,-56-106-2171 0 0,-7-13-3164 0 0,1-5-5784 0 0,-6 1 1461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42 197 3897 0 0,'0'0'1920'0'0,"0"0"-202"0"0,0 0 73 0 0,0 0 220 0 0,0 0 131 0 0,0 0-38 0 0,0 0-250 0 0,0 0-391 0 0,0 0-377 0 0,0 0-305 0 0,0 0-226 0 0,0 0-151 0 0,-7-2-63 0 0,-21-6-49 0 0,21 7-35 0 0,7 1-37 0 0,11 0 402 0 0,255-8 2352 0 0,-156 15-2784 0 0,-105-3 2208 0 0,-75-74-2184 0 0,-34-29-222 0 0,88 80-1515 0 0,41 19-3366 0 0,-10 0 931 0 0,-3 0-5000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0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99 3321 0 0,'0'0'1677'0'0,"0"0"-158"0"0,0 0 58 0 0,0 0 243 0 0,0 0 130 0 0,0 0-96 0 0,0 0-251 0 0,0 0-290 0 0,0 0-238 0 0,0 0-144 0 0,0 0-80 0 0,0 0-58 0 0,3-2-50 0 0,7 1 1460 0 0,-21 24 417 0 0,5-11-2750 0 0,-5 9 200 0 0,-8 19 168 0 0,-1-1 0 0 0,-2-1-1 0 0,-2-1 1 0 0,-1-1 0 0 0,-13 13-238 0 0,-77 63-49 0 0,62-79-861 0 0,28-27-3872 0 0,23-14-7858 0 0,2 4 4042 0 0</inkml:trace>
  <inkml:trace contextRef="#ctx0" brushRef="#br0" timeOffset="313.25">53 14 4553 0 0,'0'0'3325'0'0,"0"0"-563"0"0,0 0-422 0 0,0 0-213 0 0,0 0-170 0 0,0 0-264 0 0,0 0-360 0 0,0 0-376 0 0,0 0-283 0 0,0 0-217 0 0,0 0-161 0 0,0 0-108 0 0,0 0-53 0 0,-2-3-43 0 0,-9-7 80 0 0,14 27 486 0 0,16 33 690 0 0,3-10-875 0 0,1-2 0 0 0,2 0 0 0 0,2-2 0 0 0,1-1 0 0 0,1-1 0 0 0,20 15-473 0 0,-13-10 178 0 0,101 144 157 0 0,-118-159-2127 0 0,-17-30-4560 0 0,-2 4-5784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376 131 0 0 0,'0'0'931'0'0,"0"0"289"0"0,0 0 202 0 0,0 0 245 0 0,0 0 240 0 0,0 0 80 0 0,0 0-37 0 0,0 0-163 0 0,0 0-207 0 0,0 0-185 0 0,0 0-140 0 0,0 0-133 0 0,-8-3-126 0 0,-25-10-107 0 0,30 12-641 0 0,-1 0 0 0 0,1 0-1 0 0,-1 0 1 0 0,1 1-1 0 0,0-1 1 0 0,-1 1 0 0 0,1 0-1 0 0,-1 0 1 0 0,1 0 0 0 0,-1 0-1 0 0,1 1 1 0 0,-1-1-1 0 0,1 1 1 0 0,0 0 0 0 0,-1 0-1 0 0,1 0 1 0 0,0 0-1 0 0,-3 2-247 0 0,-64 64 1021 0 0,61-56-729 0 0,-18 26 12 0 0,3 0 1 0 0,1 1 0 0 0,1 2 0 0 0,3 0 0 0 0,-14 40-305 0 0,23-49 105 0 0,2 0 1 0 0,0 0-1 0 0,3 1 0 0 0,0 0 1 0 0,3 0-1 0 0,0 0 0 0 0,2 0 1 0 0,4 31-106 0 0,1-34 89 0 0,2 0-1 0 0,0 0 1 0 0,2-1 0 0 0,2-1 0 0 0,0 0 0 0 0,2 0 0 0 0,0-1 0 0 0,2 0 0 0 0,1-2 0 0 0,1 0-1 0 0,1 0 1 0 0,17 15-89 0 0,0 8 198 0 0,-12-20 930 0 0,-22-27-1101 0 0,-1 0-3 0 0,0 0-25 0 0,0 0-7 0 0,0 0 2 0 0,0 0 8 0 0,0 0-13 0 0,0 0 7 0 0,0 0 20 0 0,0 0-8 0 0,0 0-17 0 0,0 0-25 0 0,-8-8-2448 0 0,5 6-1580 0 0,0-1-4122 0 0,1 0-4808 0 0</inkml:trace>
  <inkml:trace contextRef="#ctx0" brushRef="#br0" timeOffset="2288.596">776 370 0 0 0,'0'0'1603'0'0,"0"0"-263"0"0,0 0-95 0 0,0 0 131 0 0,0 0 76 0 0,0 0-4 0 0,0 0-93 0 0,0 0-270 0 0,0 0-253 0 0,0 0-183 0 0,0 0-166 0 0,0 0-79 0 0,0 0-90 0 0,-18-1-68 0 0,-55-3-55 0 0,71 4-177 0 0,0-1 0 0 0,0 1-1 0 0,0 0 1 0 0,0 0 0 0 0,0 0 0 0 0,0 0-1 0 0,1 1 1 0 0,-1-1 0 0 0,0 1 0 0 0,0-1 0 0 0,0 1-1 0 0,1-1 1 0 0,-1 1 0 0 0,0 0 0 0 0,1 0-1 0 0,-1 0 1 0 0,0 0 0 0 0,1 0 0 0 0,-1 0 0 0 0,1 0-1 0 0,0 1 1 0 0,-1-1 0 0 0,1 0 0 0 0,0 1-1 0 0,0-1 1 0 0,0 1 0 0 0,-1 0-14 0 0,-6 9 104 0 0,2-5-72 0 0,1 1-1 0 0,0 0 1 0 0,0 0 0 0 0,0 0-1 0 0,1 1 1 0 0,0-1 0 0 0,1 1-1 0 0,0 0 1 0 0,0 0 0 0 0,0 1 0 0 0,1-1-1 0 0,1 0 1 0 0,-1 1 0 0 0,1-1-1 0 0,1 1 1 0 0,-1-1 0 0 0,1 1-1 0 0,1 0 1 0 0,0-1 0 0 0,1 7-32 0 0,-1-12 61 0 0,-1-1 1 0 0,1 1 0 0 0,-1-1-1 0 0,1 1 1 0 0,0-1 0 0 0,0 0-1 0 0,0 1 1 0 0,0-1 0 0 0,0 0-1 0 0,1 0 1 0 0,-1 0 0 0 0,1 0-1 0 0,-1 0 1 0 0,1 0 0 0 0,0 0-1 0 0,0-1 1 0 0,0 1 0 0 0,0-1-1 0 0,0 1 1 0 0,0-1 0 0 0,0 0-1 0 0,0 1 1 0 0,1-1 0 0 0,-1 0-1 0 0,0 0 1 0 0,1-1 0 0 0,-1 1-1 0 0,1-1 1 0 0,-1 1 0 0 0,1-1-1 0 0,-1 0 1 0 0,1 1 0 0 0,-1-1-1 0 0,1-1 1 0 0,-1 1 0 0 0,1 0-1 0 0,1-1-61 0 0,89-33 2238 0 0,-77 23-2095 0 0,1-1 0 0 0,-1 0 0 0 0,-1-1 0 0 0,0-1 1 0 0,-1 0-1 0 0,-1-1 0 0 0,0 0 0 0 0,0-1 0 0 0,-2 0 0 0 0,0-1 0 0 0,0-3-143 0 0,2-3 6 0 0,-1-1 0 0 0,-1 0-1 0 0,-1 0 1 0 0,-1-1 0 0 0,-1-1 0 0 0,-1 1 0 0 0,-1-1 0 0 0,-2 0 0 0 0,0-1 0 0 0,-1-17-6 0 0,-3 41-23 0 0,0 0 0 0 0,0 0 1 0 0,0 0-1 0 0,-1 0 1 0 0,1 1-1 0 0,-1-1 1 0 0,0 0-1 0 0,0 0 1 0 0,0 0-1 0 0,0 1 1 0 0,0-1-1 0 0,-1 1 1 0 0,1-1-1 0 0,-1 1 1 0 0,1-1-1 0 0,-1 1 1 0 0,0 0-1 0 0,0 0 0 0 0,0 0 1 0 0,0 0-1 0 0,-1 0 1 0 0,1 0-1 0 0,0 0 1 0 0,-1 1-1 0 0,1-1 1 0 0,-1 1-1 0 0,0 0 1 0 0,1 0-1 0 0,-1 0 1 0 0,0 0-1 0 0,0 0 1 0 0,1 1-1 0 0,-1-1 1 0 0,0 1-1 0 0,0 0 0 0 0,-2-1 23 0 0,0 1-53 0 0,0 0 0 0 0,-1 0 0 0 0,1 1-1 0 0,-1-1 1 0 0,1 1 0 0 0,0 0 0 0 0,-1 0-1 0 0,1 1 1 0 0,0 0 0 0 0,0 0 0 0 0,0 0-1 0 0,0 0 1 0 0,1 1 0 0 0,-1 0 0 0 0,1 0-1 0 0,-1 0 1 0 0,1 1 0 0 0,0-1 0 0 0,-2 3 52 0 0,3-2 4 0 0,0 0 0 0 0,1 0 0 0 0,-1 0-1 0 0,1 1 1 0 0,0-1 0 0 0,0 1 0 0 0,0-1-1 0 0,1 1 1 0 0,-1 0 0 0 0,1 0 0 0 0,0 0-1 0 0,1 0 1 0 0,-1 0 0 0 0,1 0 0 0 0,0 0-1 0 0,0 0 1 0 0,1 0 0 0 0,-1-1 0 0 0,1 1-1 0 0,0 0 1 0 0,1 0 0 0 0,-1 0 0 0 0,1-1-1 0 0,0 1 1 0 0,0 0 0 0 0,0-1 0 0 0,1 0-1 0 0,-1 0 1 0 0,1 1 0 0 0,0-2 0 0 0,0 1-1 0 0,4 3-1 0 0,12 15 156 0 0,0 0 1 0 0,2-2 0 0 0,0 0 0 0 0,1-2-1 0 0,1 0 1 0 0,1-1 0 0 0,11 5-158 0 0,-12-10 139 0 0,49 11 293 0 0,-58-24-896 0 0,16 1-11 0 0,-12 5-8745 0 0,-14-2-1622 0 0</inkml:trace>
  <inkml:trace contextRef="#ctx0" brushRef="#br0" timeOffset="2587.107">520 782 4241 0 0,'0'0'1962'0'0,"0"0"-99"0"0,0 0-72 0 0,0 0-119 0 0,0 0-229 0 0,37 0-247 0 0,117-3-146 0 0,165-9 2113 0 0,-229 10-2924 0 0,-46 1-1793 0 0,-1 0-4999 0 0,-36 1-3536 0 0</inkml:trace>
  <inkml:trace contextRef="#ctx0" brushRef="#br0" timeOffset="3188.123">755 1013 1984 0 0,'0'0'2746'0'0,"0"0"-775"0"0,0 0-342 0 0,0 0 31 0 0,0 0 35 0 0,0 0-135 0 0,0 0-193 0 0,0 0-269 0 0,0 0-295 0 0,0 0-219 0 0,0 0-153 0 0,0 0-86 0 0,-28 10-61 0 0,-87 30-45 0 0,65-8 105 0 0,44-24-315 0 0,0 1 0 0 0,1 0 0 0 0,0 0 0 0 0,1 0 0 0 0,0 1 0 0 0,0 0 0 0 0,1-1 0 0 0,0 1 0 0 0,0 0-1 0 0,1 1 1 0 0,1-1 0 0 0,0 0 0 0 0,0 0 0 0 0,1 1 0 0 0,0-1 0 0 0,1 1 0 0 0,1 3-29 0 0,-1-12 45 0 0,-1 1 1 0 0,1 0-1 0 0,0-1 0 0 0,1 1 1 0 0,-1-1-1 0 0,0 1 0 0 0,1-1 1 0 0,-1 1-1 0 0,1-1 0 0 0,0 0 1 0 0,0 0-1 0 0,0 0 0 0 0,0 0 1 0 0,0 0-1 0 0,0 0 0 0 0,0-1 1 0 0,1 1-1 0 0,-1-1 0 0 0,1 1 1 0 0,-1-1-1 0 0,1 0 0 0 0,-1 0 1 0 0,1 0-1 0 0,0-1 0 0 0,-1 1 1 0 0,1 0-1 0 0,0-1 0 0 0,0 0 1 0 0,0 0-1 0 0,-1 0 0 0 0,1 0 1 0 0,0 0-1 0 0,1 0-45 0 0,95-18 1946 0 0,-82 9-1832 0 0,-1-1-1 0 0,0 0 1 0 0,0-2 0 0 0,-1 1-1 0 0,-1-2 1 0 0,0 0 0 0 0,0 0-1 0 0,-2-2 1 0 0,1 1 0 0 0,-2-2-1 0 0,0 1 1 0 0,-1-1 0 0 0,0-1-1 0 0,1-7-113 0 0,-3 6-24 0 0,-2 0 1 0 0,0 0-1 0 0,-1 0 0 0 0,-1-1 0 0 0,-1 0 1 0 0,0 0-1 0 0,-2 0 0 0 0,0 0 1 0 0,-1 0-1 0 0,-2-13 24 0 0,3 30-35 0 0,-1 0 0 0 0,0-1-1 0 0,0 1 1 0 0,0 0 0 0 0,-1 0 0 0 0,1-1 0 0 0,0 1 0 0 0,-1 0 0 0 0,1-1 0 0 0,-1 1 0 0 0,0 0-1 0 0,0 0 1 0 0,0 0 0 0 0,0 0 0 0 0,0 0 0 0 0,0 0 0 0 0,-1 0 0 0 0,1 0 0 0 0,-1 0-1 0 0,1 1 1 0 0,-1-1 0 0 0,0 0 0 0 0,0 1 0 0 0,1 0 0 0 0,-1-1 0 0 0,0 1 0 0 0,0 0-1 0 0,-1 0 1 0 0,1 0 0 0 0,0 0 0 0 0,0 0 0 0 0,0 1 0 0 0,-1-1 0 0 0,1 0 0 0 0,0 1 0 0 0,0 0-1 0 0,-1 0 1 0 0,1 0 0 0 0,0 0 0 0 0,-1 0 0 0 0,1 0 0 0 0,0 0 0 0 0,-1 1 0 0 0,1-1-1 0 0,0 1 1 0 0,0 0 0 0 0,-1-1 0 0 0,1 1 0 0 0,0 0 0 0 0,0 0 0 0 0,0 1 0 0 0,0-1 0 0 0,0 0-1 0 0,-1 2 36 0 0,-2 1-12 0 0,1 0-1 0 0,-1 0 0 0 0,1 1 1 0 0,0 0-1 0 0,0-1 1 0 0,1 1-1 0 0,-1 1 0 0 0,1-1 1 0 0,0 0-1 0 0,1 1 0 0 0,-1 0 1 0 0,1-1-1 0 0,0 1 1 0 0,0 0-1 0 0,1 0 0 0 0,0 0 1 0 0,0 0-1 0 0,1 1 0 0 0,-1 3 13 0 0,1 3 27 0 0,0 0 0 0 0,1 0-1 0 0,0-1 1 0 0,1 1 0 0 0,1 0-1 0 0,0-1 1 0 0,0 1 0 0 0,1-1-1 0 0,1 0 1 0 0,0 0 0 0 0,1-1-1 0 0,1 3-26 0 0,111 138 445 0 0,-88-146-1530 0 0,-14-18-6635 0 0,-12 7-3434 0 0</inkml:trace>
  <inkml:trace contextRef="#ctx0" brushRef="#br0" timeOffset="3535.993">1264 913 11058 0 0,'0'0'1278'0'0,"0"0"-358"0"0,0 0 100 0 0,0 0 251 0 0,0 0 94 0 0,0 0-108 0 0,0 0-234 0 0,0 0-252 0 0,0 0-200 0 0,0 0-142 0 0,0 0-105 0 0,0 0-81 0 0,-23 36-64 0 0,-68 108-51 0 0,54-74-2 0 0,33-59-125 0 0,1-1 0 0 0,0 1 0 0 0,1 0 1 0 0,0 0-1 0 0,1 0 0 0 0,0 0 0 0 0,0 0 0 0 0,2 0 0 0 0,0 11-1 0 0,2-18 27 0 0,1 1 0 0 0,-1-1 0 0 0,1-1 0 0 0,-1 1 0 0 0,1 0 0 0 0,0-1 0 0 0,1 0 0 0 0,-1 0 0 0 0,0 0-1 0 0,1 0 1 0 0,0-1 0 0 0,0 0 0 0 0,-1 0 0 0 0,1 0 0 0 0,0 0 0 0 0,1-1 0 0 0,-1 0 0 0 0,0 0 0 0 0,0 0 0 0 0,0-1 0 0 0,1 0 0 0 0,-1 0 0 0 0,0 0 0 0 0,1-1 0 0 0,-1 1 0 0 0,2-2-27 0 0,0-11-690 0 0,-8-1-3941 0 0,1 7-2306 0 0,0 3-3479 0 0</inkml:trace>
  <inkml:trace contextRef="#ctx0" brushRef="#br0" timeOffset="3785.099">1021 1083 8018 0 0,'0'0'1323'0'0,"0"0"-403"0"0,0 0 68 0 0,0 0 212 0 0,0 0 118 0 0,0 0-62 0 0,0 0-182 0 0,0 0-170 0 0,0 0-156 0 0,0 0-134 0 0,0 0-104 0 0,0 0-78 0 0,0 0-98 0 0,27-2-86 0 0,87-4-81 0 0,33-21-567 0 0,-92 12-1179 0 0,-22 2-6745 0 0,-28 6-1427 0 0</inkml:trace>
  <inkml:trace contextRef="#ctx0" brushRef="#br0" timeOffset="4518.002">1876 254 4401 0 0,'0'0'2897'0'0,"0"0"-600"0"0,0 0-232 0 0,0 0-43 0 0,0 0-158 0 0,0 0-310 0 0,0 0-343 0 0,0 0-338 0 0,0 0-222 0 0,0 0-115 0 0,0 0-57 0 0,0 0-31 0 0,0 0-47 0 0,2 24 1136 0 0,-1 29-472 0 0,-11 121 61 0 0,-79 106-878 0 0,23-133-160 0 0,65-146-88 0 0,-2 3-6 0 0,1 0 0 0 0,0 0 1 0 0,0 0-1 0 0,0 0 0 0 0,1 0 1 0 0,-1 1-1 0 0,1-1 0 0 0,0 0 1 0 0,0 1-1 0 0,1-1 0 0 0,-1 1 1 0 0,1-1-1 0 0,0 1 0 0 0,0-1 1 0 0,0 1-1 0 0,1 0 6 0 0,3-2 29 0 0,1-1-1 0 0,-1 0 1 0 0,1 0-1 0 0,0 0 1 0 0,0 0-1 0 0,-1-1 1 0 0,1 1-1 0 0,0-1 1 0 0,1 0-1 0 0,-1-1 1 0 0,0 0-1 0 0,0 1 1 0 0,0-1-1 0 0,0-1 1 0 0,0 1-1 0 0,0-1 1 0 0,4-1-29 0 0,12 1 149 0 0,154-6 311 0 0,-132 6-943 0 0,-35-7-1295 0 0,6-3-2415 0 0,-6 3-4667 0 0,-4 5-2592 0 0</inkml:trace>
  <inkml:trace contextRef="#ctx0" brushRef="#br0" timeOffset="5158.261">1512 204 1712 0 0,'0'0'2179'0'0,"0"0"-115"0"0,0 0-24 0 0,0 0-10 0 0,0 0-83 0 0,0 0-111 0 0,0 0-202 0 0,0 0-279 0 0,0 0-274 0 0,0 0-220 0 0,0 0-155 0 0,0 0-97 0 0,-5-1-81 0 0,-2-1-824 0 0,-5-1 2084 0 0,32 2 403 0 0,407-7 926 0 0,-275 19-3012 0 0,-148-10-28 0 0,-3-3 1306 0 0,-8-8-1314 0 0,-87-126-67 0 0,69 95-214 0 0,22 31 22 0 0,3 9-3215 0 0,0 0-3563 0 0,2 1-5026 0 0</inkml:trace>
  <inkml:trace contextRef="#ctx0" brushRef="#br0" timeOffset="5604.685">2375 54 6577 0 0,'0'0'2478'0'0,"0"0"-175"0"0,0 0-86 0 0,0 0-174 0 0,0 0-343 0 0,0 0-470 0 0,0 0-421 0 0,0 0-288 0 0,0 0-181 0 0,0 0-84 0 0,0 0-56 0 0,0 0-23 0 0,0 0-9 0 0,-2 1 612 0 0,117 144 3798 0 0,-89-100-4222 0 0,-1 1-1 0 0,-2 1 1 0 0,-2 1-1 0 0,4 20-355 0 0,-14-33 65 0 0,-2 0 1 0 0,-1 1-1 0 0,-1 0 0 0 0,-3 0 0 0 0,-1 0 0 0 0,-1 1 1 0 0,-2-1-1 0 0,-2 12-65 0 0,-2-25 27 0 0,-1 1 0 0 0,-2-1 0 0 0,0 0-1 0 0,-1 0 1 0 0,-1 0 0 0 0,-1-1 0 0 0,-1-1 0 0 0,-1 0 0 0 0,0 0 0 0 0,-2-2 0 0 0,-1 1 0 0 0,0-2 0 0 0,-1 0 0 0 0,-1-1 0 0 0,-12 10-27 0 0,9-10-51 0 0,0-1 0 0 0,0-1-1 0 0,-1-1 1 0 0,-1 0 0 0 0,0-2 0 0 0,-5 1 51 0 0,18-9-719 0 0,-22 9 614 0 0,23-13-3603 0 0,2-5-3864 0 0,5 1-4421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5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545 185 0 0 0,'0'0'787'0'0,"0"0"971"0"0,0 0 530 0 0,0 0 258 0 0,0 0 13 0 0,0 0-226 0 0,0 0-378 0 0,0 0-383 0 0,0 0-318 0 0,0 0-245 0 0,0 0-191 0 0,1-3-166 0 0,0-11 100 0 0,-5 21 375 0 0,-40 147-215 0 0,29-77-692 0 0,-11 53 47 0 0,-5-1 1 0 0,-33 81-268 0 0,59-176-275 0 0,5-33 150 0 0,0-1-42 0 0,0 0-49 0 0,0 0-80 0 0,5-16-1092 0 0,38-109-4029 0 0,0-68-7703 0 0,-40 177 12061 0 0,3-18 153 0 0,-3 9 798 0 0</inkml:trace>
  <inkml:trace contextRef="#ctx0" brushRef="#br0" timeOffset="426.817">459 324 0 0 0,'0'0'2603'0'0,"0"0"343"0"0,0 0 76 0 0,0 0-295 0 0,0 0-498 0 0,0 0-563 0 0,0 0-578 0 0,0 0-385 0 0,0 0-250 0 0,0 0-104 0 0,0 0-28 0 0,-3-24-28 0 0,-8-94 440 0 0,42 179 1655 0 0,81 255-959 0 0,-110-308-1421 0 0,2 6-5 0 0,-1 1 0 0 0,2-1-1 0 0,0 1 1 0 0,0-1 0 0 0,2-1 0 0 0,-1 1 0 0 0,2-1 0 0 0,0 0 0 0 0,0-1 0 0 0,1 0 0 0 0,1 0 0 0 0,4 3-3 0 0,-6-10 111 0 0,0-1 1 0 0,0-1-1 0 0,0 1 1 0 0,0-1-1 0 0,1-1 0 0 0,-1 0 1 0 0,1 0-1 0 0,-1 0 1 0 0,1-1-1 0 0,0 0 0 0 0,-1-1 1 0 0,1 0-1 0 0,3-1-111 0 0,-6-1 97 0 0,-1 0 0 0 0,0-1-1 0 0,-1 0 1 0 0,1 0 0 0 0,0 0 0 0 0,-1-1-1 0 0,0 1 1 0 0,0-1 0 0 0,0 0-1 0 0,0 0 1 0 0,-1-1 0 0 0,1 1 0 0 0,-1-1-1 0 0,0 1 1 0 0,0-1 0 0 0,-1 0-1 0 0,1 0 1 0 0,-1-1 0 0 0,-1 1 0 0 0,1 0-1 0 0,0-1 1 0 0,-1 1 0 0 0,0-1-1 0 0,-1 1 1 0 0,1-1-97 0 0,12-61 159 0 0,-3 0 1 0 0,-3 0-1 0 0,-3-1 1 0 0,-3-21-160 0 0,-8-18-64 0 0,0 102-2611 0 0,7 21-761 0 0,10-2-382 0 0,-4-6-2450 0 0,-2-3-2151 0 0</inkml:trace>
  <inkml:trace contextRef="#ctx0" brushRef="#br0" timeOffset="835.091">1256 259 2769 0 0,'0'0'2907'0'0,"0"0"-289"0"0,0 0 12 0 0,0 0 10 0 0,0 0-294 0 0,0 0-650 0 0,0 0-731 0 0,0 0-501 0 0,0 0-255 0 0,0 0-72 0 0,0 0 6 0 0,0 0 33 0 0,0 0 6 0 0,-13 27-18 0 0,-39 89-36 0 0,49-109-116 0 0,0 0 0 0 0,0 0 0 0 0,1 0 0 0 0,0 0 1 0 0,0 1-1 0 0,1-1 0 0 0,0 0 0 0 0,0 1 0 0 0,1-1 1 0 0,0 1-1 0 0,0-1 0 0 0,1 4-12 0 0,0 14 24 0 0,0-11-28 0 0,1 0 1 0 0,1 0-1 0 0,0 0 0 0 0,0-1 0 0 0,2 1 0 0 0,0-1 0 0 0,0 0 0 0 0,1 0 0 0 0,1 0 0 0 0,0-1 0 0 0,0 0 0 0 0,1 0 1 0 0,1-1-1 0 0,5 6 4 0 0,-10-13 70 0 0,1 1 0 0 0,-1-1 0 0 0,1 0 1 0 0,0 0-1 0 0,0 0 0 0 0,0-1 0 0 0,1 0 1 0 0,-1 0-1 0 0,1 0 0 0 0,0 0 0 0 0,0-1 1 0 0,0 0-1 0 0,0-1 0 0 0,0 1 0 0 0,0-1 1 0 0,0 0-1 0 0,1 0 0 0 0,-1-1 0 0 0,0 0 1 0 0,1 0-1 0 0,-1-1 0 0 0,0 1 0 0 0,0-2 1 0 0,1 1-1 0 0,-1 0 0 0 0,0-1 0 0 0,0 0 1 0 0,-1-1-1 0 0,1 1 0 0 0,0-1 0 0 0,-1 0 1 0 0,1-1-1 0 0,-1 1 0 0 0,1-2-70 0 0,7-7 131 0 0,0 0 1 0 0,-1-1-1 0 0,-1-1 0 0 0,0 0 1 0 0,-1-1-1 0 0,0 0 0 0 0,-1 0 1 0 0,-1-1-1 0 0,0 0 0 0 0,-1 0 0 0 0,-1-1 1 0 0,-1 0-1 0 0,0 0 0 0 0,-1-1 1 0 0,-1 1-1 0 0,-1-1 0 0 0,0 0 0 0 0,-1 1 1 0 0,-1-1-1 0 0,-2-15-131 0 0,1 24-83 0 0,-1 0 1 0 0,0-1-1 0 0,0 1 0 0 0,0 0 1 0 0,-1 1-1 0 0,-1-1 0 0 0,0 0 1 0 0,0 1-1 0 0,0 0 0 0 0,-1 0 1 0 0,0 0-1 0 0,-1 1 0 0 0,0-1 0 0 0,0 1 1 0 0,0 1-1 0 0,-1-1 0 0 0,0 1 1 0 0,0 0-1 0 0,-1 1 0 0 0,0 0 1 0 0,0 0-1 0 0,0 0 0 0 0,0 1 1 0 0,-1 0-1 0 0,1 1 0 0 0,-1 0 1 0 0,0 0-1 0 0,0 1 0 0 0,0 0 1 0 0,-1 1-1 0 0,1 0 0 0 0,0 0 0 0 0,-1 1 1 0 0,1 0-1 0 0,0 1 0 0 0,-8 1 83 0 0,-35 31-4418 0 0,38-22 417 0 0,3-2-6522 0 0</inkml:trace>
  <inkml:trace contextRef="#ctx0" brushRef="#br0" timeOffset="1248.522">1882 0 13011 0 0,'0'0'2003'0'0,"0"0"-599"0"0,0 0-130 0 0,0 0 105 0 0,0 0 36 0 0,0 0-171 0 0,0 0-326 0 0,0 0-336 0 0,0 0-198 0 0,0 0-97 0 0,0 0-48 0 0,0 0-4 0 0,0 0 45 0 0,2 5 45 0 0,39 138 1593 0 0,-26-5-1568 0 0,-6-1 0 0 0,-6 60-350 0 0,7-65-76 0 0,-5-160-4204 0 0,-5 16 3090 0 0,1-11-2562 0 0,-3 9-2092 0 0,-3 2-5452 0 0</inkml:trace>
  <inkml:trace contextRef="#ctx0" brushRef="#br0" timeOffset="1502.378">1649 397 9058 0 0,'0'0'1974'0'0,"0"0"-393"0"0,0 0-42 0 0,0 0 179 0 0,0 0-11 0 0,0 0-196 0 0,0 0-283 0 0,0 0-235 0 0,0 0-160 0 0,0 0-127 0 0,0 0-92 0 0,0 0-90 0 0,32 1-103 0 0,100 2-95 0 0,-7 5 325 0 0,98-38-1662 0 0,-180 19-454 0 0,-19 5-1145 0 0,0 0-4305 0 0,-15 5 1318 0 0,-6 1-2189 0 0</inkml:trace>
  <inkml:trace contextRef="#ctx0" brushRef="#br0" timeOffset="1870.04">2295 409 0 0 0,'0'0'1214'0'0,"0"0"1147"0"0,0 0 243 0 0,0 0-333 0 0,0 0-348 0 0,0 0-308 0 0,0 0-228 0 0,0 0-131 0 0,0 0-76 0 0,0 0-49 0 0,0 0-33 0 0,30 8-35 0 0,97 26-71 0 0,-72-30 408 0 0,-48-8-1104 0 0,0 2-157 0 0,-1 0 0 0 0,1 0-1 0 0,-1-1 1 0 0,1 0-1 0 0,-1-1 1 0 0,0 1-1 0 0,-1-1 1 0 0,1 0 0 0 0,-1-1-1 0 0,1 1 1 0 0,-1-1-1 0 0,0 0 1 0 0,-1 0 0 0 0,0-1-1 0 0,1 1 1 0 0,-2-1-1 0 0,1 0 1 0 0,-1 0 0 0 0,0-1-1 0 0,0 1 1 0 0,0 0-1 0 0,-1-1 1 0 0,0 0 0 0 0,0 1-1 0 0,-1-1 1 0 0,1-6-139 0 0,-2 10 0 0 0,-1-1 0 0 0,1 1 1 0 0,-1 0-1 0 0,1-1 0 0 0,-1 1 1 0 0,0 0-1 0 0,0 0 0 0 0,-1 0 0 0 0,1 0 1 0 0,-1 0-1 0 0,1 0 0 0 0,-1 0 1 0 0,0 1-1 0 0,0-1 0 0 0,0 0 1 0 0,0 1-1 0 0,-1 0 0 0 0,1-1 0 0 0,-1 1 1 0 0,1 0-1 0 0,-1 0 0 0 0,0 0 1 0 0,0 1-1 0 0,0-1 0 0 0,0 1 1 0 0,0 0-1 0 0,0-1 0 0 0,0 1 0 0 0,0 1 1 0 0,-1-1-1 0 0,1 0 0 0 0,0 1 0 0 0,-6-2-51 0 0,1 1 0 0 0,0 0-1 0 0,0 1 1 0 0,-1-1 0 0 0,1 2-1 0 0,0-1 1 0 0,-1 1-1 0 0,1 0 1 0 0,0 1 0 0 0,0 0-1 0 0,0 0 1 0 0,-5 3 51 0 0,0 0-13 0 0,1 0 1 0 0,0 0-1 0 0,1 1 0 0 0,-1 1 1 0 0,1 0-1 0 0,1 1 0 0 0,-1 0 1 0 0,1 0-1 0 0,1 1 1 0 0,-1 0-1 0 0,2 1 0 0 0,-1 0 1 0 0,1 0-1 0 0,1 1 0 0 0,0 0 1 0 0,0 1-1 0 0,1-1 0 0 0,1 1 1 0 0,0 0-1 0 0,0 0 0 0 0,1 1 1 0 0,1 0-1 0 0,0-1 1 0 0,1 1-1 0 0,0 2 13 0 0,3-10 8 0 0,0 0 0 0 0,0 0 0 0 0,0-1 0 0 0,0 1 0 0 0,1 0 0 0 0,0-1 0 0 0,0 1 0 0 0,0-1 0 0 0,0 0 1 0 0,1 0-1 0 0,0 0 0 0 0,0 0 0 0 0,0 0 0 0 0,0 0 0 0 0,0-1 0 0 0,1 0 0 0 0,0 0 0 0 0,0 0 0 0 0,-1 0 0 0 0,2 0 0 0 0,-1-1 0 0 0,0 1 0 0 0,3 0-8 0 0,109 40 170 0 0,-73-35-279 0 0,1-1 0 0 0,1-3 0 0 0,-1-1 0 0 0,1-2 1 0 0,36-5 108 0 0,-22-11-1525 0 0,-41 7-1576 0 0,-1-3-3880 0 0,-9 7-4487 0 0</inkml:trace>
  <inkml:trace contextRef="#ctx0" brushRef="#br0" timeOffset="2634.151">0 975 0 0 0,'0'0'2059'0'0,"0"0"98"0"0,0 0 111 0 0,0 0-11 0 0,0 0-264 0 0,0 0-475 0 0,0 0-507 0 0,0 0-238 0 0,0 0 133 0 0,0 0 253 0 0,0 0 238 0 0,0 0 10 0 0,0 0-172 0 0,13 12-189 0 0,-3-2-807 0 0,-7-6-161 0 0,1 0 0 0 0,0 0 0 0 0,0 0 1 0 0,0-1-1 0 0,1 1 0 0 0,-1-1 0 0 0,1 0 0 0 0,0 0 0 0 0,0-1 0 0 0,0 1 0 0 0,0-1 0 0 0,0 0 0 0 0,0 0 0 0 0,1-1 0 0 0,-1 0 0 0 0,1 0 0 0 0,-1 0 0 0 0,5 0-78 0 0,460-13 3338 0 0,136-23-2659 0 0,-462 23-604 0 0,239-26 27 0 0,-94 4-8 0 0,136-20 100 0 0,-269 42-101 0 0,172 4 283 0 0,-327 9-356 0 0,0 2 6 0 0,-1-3-7 0 0,0 0-4 0 0,0 0-9 0 0,0 0-8 0 0,0 0 7 0 0,0 0 6 0 0,0 0 7 0 0,0 0-6 0 0,0 0 3 0 0,0 0-4 0 0,0 0-22 0 0,0 0-9 0 0,0 0-13 0 0,-20 4-1890 0 0,-4 0-7109 0 0,20-4-2661 0 0</inkml:trace>
  <inkml:trace contextRef="#ctx0" brushRef="#br0" timeOffset="3210.21">3115 297 10906 0 0,'0'0'3613'0'0,"0"0"-1347"0"0,0 0-530 0 0,0 0-90 0 0,0 0-158 0 0,0 0-241 0 0,0 0-347 0 0,0 0-330 0 0,0 0-206 0 0,0 0-85 0 0,0 0-13 0 0,0 0-20 0 0,0 0-35 0 0,-13 23 279 0 0,-10 4 66 0 0,61-73 623 0 0,-120 92 142 0 0,68-11-3609 0 0,27-31-1558 0 0,-6-4-259 0 0,-3 0-1545 0 0,-1 0-6361 0 0</inkml:trace>
  <inkml:trace contextRef="#ctx0" brushRef="#br0" timeOffset="3650.135">3179 636 6209 0 0,'0'0'4215'0'0,"0"0"-1695"0"0,0 0-740 0 0,0 0-133 0 0,0 0-129 0 0,0 0-172 0 0,0 0-237 0 0,0 0-252 0 0,0 0-221 0 0,0 0-172 0 0,0 0-72 0 0,0 0-44 0 0,0 0-33 0 0,-11 9-55 0 0,-31 25-74 0 0,97-54 1635 0 0,0-18-1330 0 0,-182 130 1146 0 0,125-86-1768 0 0,18-11 34 0 0,-14 4 132 0 0,72-43-992 0 0,-59 33-3394 0 0,-1 1-4001 0 0,-9 6-4322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4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443 437 0 0 0,'0'0'1370'0'0,"0"0"199"0"0,0 0 204 0 0,0 0 112 0 0,0 0-52 0 0,0 0-158 0 0,0 0-206 0 0,0 0-240 0 0,0 0-196 0 0,0 0-126 0 0,-3-2-49 0 0,-15-11 703 0 0,-42 9 1115 0 0,50 6-2670 0 0,1 0 0 0 0,0 1 0 0 0,1 0 1 0 0,-1 1-1 0 0,0 0 0 0 0,1 1 1 0 0,0-1-1 0 0,0 1 0 0 0,0 1 0 0 0,1 0 1 0 0,0 0-1 0 0,0 0 0 0 0,0 1 1 0 0,-1 3-7 0 0,-2-1-32 0 0,0 1 0 0 0,1 0 1 0 0,0 1-1 0 0,1 0 1 0 0,0 0-1 0 0,0 0 1 0 0,2 1-1 0 0,-1 0 1 0 0,2 1-1 0 0,-1 0 0 0 0,2-1 1 0 0,0 2-1 0 0,0-1 1 0 0,1 0-1 0 0,1 1 1 0 0,0-1-1 0 0,1 1 0 0 0,1 4 32 0 0,1-14 24 0 0,1 0 0 0 0,0-1 0 0 0,1 1 0 0 0,-1-1 0 0 0,1 1 0 0 0,-1-1 0 0 0,1 0 0 0 0,0 0-1 0 0,0 0 1 0 0,0-1 0 0 0,1 1 0 0 0,-1-1 0 0 0,1 0 0 0 0,-1 1 0 0 0,1-2 0 0 0,0 1 0 0 0,0 0-1 0 0,-1-1 1 0 0,1 0 0 0 0,0 1 0 0 0,1-2 0 0 0,-1 1 0 0 0,0 0 0 0 0,0-1 0 0 0,0 0 0 0 0,0 0-1 0 0,0 0 1 0 0,1 0 0 0 0,-1-1 0 0 0,0 0 0 0 0,0 0 0 0 0,0 0 0 0 0,0 0 0 0 0,1-1-24 0 0,15-10 149 0 0,-1-1 1 0 0,0 0 0 0 0,-1-2 0 0 0,-1 0 0 0 0,0-1-1 0 0,-1-1 1 0 0,0 0 0 0 0,-2-1 0 0 0,0-1-1 0 0,-1 0 1 0 0,-1-1 0 0 0,6-14-150 0 0,-14 28 15 0 0,100-191 245 0 0,-93 171-263 0 0,-3 9-8 0 0,-1 0 0 0 0,-1 0 0 0 0,0-1 0 0 0,-1 0 0 0 0,-1 0 0 0 0,0 0 0 0 0,-2 0 0 0 0,0-1 0 0 0,-1 1 0 0 0,-1-1 0 0 0,-1-11 11 0 0,0 25-32 0 0,0 1-1 0 0,0 0 1 0 0,0-1-1 0 0,0 1 1 0 0,-1 0-1 0 0,0 0 1 0 0,0 0 0 0 0,0 0-1 0 0,0 0 1 0 0,0 0-1 0 0,-1 0 1 0 0,0 1-1 0 0,0-1 1 0 0,0 1 0 0 0,0 0-1 0 0,0 0 1 0 0,-1 0-1 0 0,1 0 1 0 0,-1 1-1 0 0,0-1 1 0 0,0 1-1 0 0,0 0 1 0 0,0 0 0 0 0,0 1-1 0 0,0-1 1 0 0,0 1-1 0 0,-1 0 1 0 0,0 0 32 0 0,0 0-29 0 0,0 1 1 0 0,0-1-1 0 0,0 1 0 0 0,0 1 1 0 0,0-1-1 0 0,0 1 1 0 0,0 0-1 0 0,0 0 0 0 0,1 0 1 0 0,-1 1-1 0 0,0-1 1 0 0,0 1-1 0 0,1 0 0 0 0,-1 1 1 0 0,1-1-1 0 0,0 1 1 0 0,0 0-1 0 0,-3 3 29 0 0,1-2 5 0 0,2 1-1 0 0,-1 0 1 0 0,0 0 0 0 0,1 1-1 0 0,0 0 1 0 0,0-1-1 0 0,1 1 1 0 0,-1 0 0 0 0,1 1-1 0 0,1-1 1 0 0,-1 1 0 0 0,1-1-1 0 0,0 1 1 0 0,1 0 0 0 0,-1 0-1 0 0,1-1 1 0 0,0 5-5 0 0,0 2 44 0 0,1 1 0 0 0,-1-1 1 0 0,2 0-1 0 0,0 1 0 0 0,1-1 1 0 0,0 0-1 0 0,1 0 1 0 0,0 0-1 0 0,1 0 0 0 0,1-1 1 0 0,0 1-1 0 0,1-1-44 0 0,137 204 1524 0 0,-38-28 227 0 0,-90-176-1388 0 0,-14-23-5530 0 0,1-1-7158 0 0,0 8 4873 0 0</inkml:trace>
  <inkml:trace contextRef="#ctx0" brushRef="#br0" timeOffset="318.912">0 980 1392 0 0,'0'0'3086'0'0,"0"0"-636"0"0,0 0-97 0 0,0 0 23 0 0,0 0-107 0 0,0 0-257 0 0,0 0-325 0 0,36-3-300 0 0,116-10-243 0 0,116-16 1853 0 0,-59 20-2974 0 0,-117 2-2469 0 0,-72 2-2062 0 0,-2-1-3692 0 0,-15 5 178 0 0</inkml:trace>
  <inkml:trace contextRef="#ctx0" brushRef="#br0" timeOffset="938.292">243 1196 440 0 0,'0'0'3321'0'0,"0"0"-593"0"0,0 0-359 0 0,0 0-206 0 0,0 0-212 0 0,0 0-345 0 0,0 0-357 0 0,0 0-246 0 0,0 0-279 0 0,0 0-211 0 0,0 0-145 0 0,0 0-71 0 0,0 0-32 0 0,-16 9 39 0 0,-51 29 42 0 0,57-32-228 0 0,0 1 0 0 0,1 0 0 0 0,0 1 0 0 0,0 0 0 0 0,0 0 0 0 0,1 1 0 0 0,0 0 0 0 0,1 0 1 0 0,0 1-1 0 0,1 0 0 0 0,-3 5-118 0 0,-4 5 115 0 0,7-10-93 0 0,1 1 0 0 0,1-1 0 0 0,-1 1 0 0 0,2 0 0 0 0,0 0 0 0 0,0 0 0 0 0,0 0 0 0 0,2 0 0 0 0,-1 1 0 0 0,2-1 0 0 0,-1 0 0 0 0,2 1 0 0 0,0 7-22 0 0,1-14 66 0 0,1 0 0 0 0,-1 1 0 0 0,1-1 0 0 0,0 0-1 0 0,1-1 1 0 0,-1 1 0 0 0,1-1 0 0 0,0 1 0 0 0,0-1 0 0 0,1 0 0 0 0,-1 0-1 0 0,1-1 1 0 0,0 1 0 0 0,0-1 0 0 0,0 0 0 0 0,0-1 0 0 0,0 1-1 0 0,1-1 1 0 0,-1 0 0 0 0,1 0 0 0 0,-1-1 0 0 0,1 1 0 0 0,0-1 0 0 0,0-1-1 0 0,0 1 1 0 0,-1-1 0 0 0,1 0 0 0 0,0 0 0 0 0,0-1 0 0 0,0 1 0 0 0,0-1-1 0 0,5-2-65 0 0,0-1 114 0 0,0 0-1 0 0,0-1 0 0 0,0 0 0 0 0,-1-1 0 0 0,1 0 1 0 0,-1-1-1 0 0,-1 0 0 0 0,1 0 0 0 0,-1-1 0 0 0,-1 0 1 0 0,1-1-1 0 0,-1 0 0 0 0,-1 0 0 0 0,0-1 0 0 0,0 0 1 0 0,-1 0-1 0 0,0 0 0 0 0,0-2-113 0 0,9-16 50 0 0,-1 0 0 0 0,-1-1 0 0 0,-2-1 0 0 0,0 0 0 0 0,-2-1-1 0 0,-2 0 1 0 0,-1 0 0 0 0,-1 0 0 0 0,-1-1 0 0 0,-2-21-50 0 0,-2 53-2 0 0,2-10-34 0 0,-1 0 0 0 0,-1 0 0 0 0,0 1-1 0 0,0-1 1 0 0,-1 0 0 0 0,0 0-1 0 0,-1 0 1 0 0,0 1 0 0 0,0-1 0 0 0,-1 1-1 0 0,-1 0 1 0 0,1 0 0 0 0,-2 0-1 0 0,1 0 1 0 0,-1 0 0 0 0,0 1 0 0 0,-1 0-1 0 0,0 0 1 0 0,-4-4 36 0 0,9 11-17 0 0,0 1-1 0 0,0-1 1 0 0,0 1 0 0 0,0-1-1 0 0,0 1 1 0 0,0 0-1 0 0,0-1 1 0 0,0 1 0 0 0,0 0-1 0 0,0 0 1 0 0,-1 0 0 0 0,1-1-1 0 0,0 1 1 0 0,0 0-1 0 0,0 1 1 0 0,0-1 0 0 0,0 0-1 0 0,-1 0 1 0 0,1 0 0 0 0,0 1-1 0 0,0-1 1 0 0,0 0 0 0 0,0 1-1 0 0,0-1 1 0 0,0 1-1 0 0,0 0 1 0 0,0-1 0 0 0,0 1-1 0 0,0 0 1 0 0,0-1 0 0 0,1 1-1 0 0,-1 0 1 0 0,0 0-1 0 0,0 0 1 0 0,1 0 0 0 0,-1 0-1 0 0,1 0 1 0 0,-1 0 0 0 0,0 0-1 0 0,1 0 1 0 0,0 0-1 0 0,-1 0 1 0 0,1 0 0 0 0,0 0-1 0 0,-1 1 18 0 0,-11 54-182 0 0,12-39 195 0 0,0-1 1 0 0,1 1-1 0 0,1 0 0 0 0,1-1 1 0 0,0 1-1 0 0,1-1 0 0 0,1 0 1 0 0,0 0-1 0 0,1 0 0 0 0,3 2-13 0 0,9 21-2 0 0,-1 0 0 0 0,-2 1-1 0 0,-2 0 1 0 0,2 15 2 0 0,-14-32-190 0 0,-1-20-4018 0 0,0-2-4370 0 0,0-1-2754 0 0</inkml:trace>
  <inkml:trace contextRef="#ctx0" brushRef="#br0" timeOffset="1267.497">759 1050 7730 0 0,'0'0'3595'0'0,"0"0"-1676"0"0,0 0-747 0 0,0 0-79 0 0,0 0 67 0 0,0 0-16 0 0,0 0-173 0 0,0 0-144 0 0,0 0-135 0 0,0 0-89 0 0,0 0-71 0 0,-20 35-81 0 0,-62 111-78 0 0,30-38 294 0 0,47-99-629 0 0,2 1 0 0 0,-1 0 0 0 0,2 0-1 0 0,-1 0 1 0 0,1 1 0 0 0,1-1 0 0 0,-1 1 0 0 0,2-1 0 0 0,0 1 0 0 0,0-1 0 0 0,1 1 0 0 0,1 8-38 0 0,2-15 36 0 0,-1 0 0 0 0,1-1 0 0 0,0 1 0 0 0,-1-1 0 0 0,2 0 0 0 0,-1 0 0 0 0,0 0 0 0 0,1-1 1 0 0,-1 1-1 0 0,1-1 0 0 0,-1 0 0 0 0,1-1 0 0 0,0 1 0 0 0,0-1 0 0 0,0 0 0 0 0,0 0 0 0 0,0 0 0 0 0,0-1 1 0 0,0 0-1 0 0,0 0 0 0 0,1 0 0 0 0,-1 0 0 0 0,0-1 0 0 0,0 0 0 0 0,3-1-36 0 0,11 2 186 0 0,80-24 207 0 0,-90 17-1793 0 0,-23 2-5021 0 0,8 3 1210 0 0,3 1-5966 0 0</inkml:trace>
  <inkml:trace contextRef="#ctx0" brushRef="#br0" timeOffset="1502.867">484 1242 2993 0 0,'0'0'3200'0'0,"0"0"-1567"0"0,0 0 151 0 0,0 0 176 0 0,0 0-79 0 0,0 0-201 0 0,0 0-327 0 0,0 0-345 0 0,0 0-288 0 0,210-11-256 0 0,-176 7-216 0 0,1 0-152 0 0,2-4-160 0 0,-5 1-184 0 0,-1 3-384 0 0,-2-4-760 0 0,-12 4-2745 0 0,-3 0-7706 0 0</inkml:trace>
  <inkml:trace contextRef="#ctx0" brushRef="#br0" timeOffset="3503.911">1306 741 1104 0 0,'0'0'2206'0'0,"0"0"-82"0"0,0 0 56 0 0,0 0-52 0 0,0 0-41 0 0,0 0-210 0 0,0 0-374 0 0,0 0-430 0 0,0 0-385 0 0,0 0-298 0 0,0 0-206 0 0,0 0-58 0 0,0 0 120 0 0,2 6 145 0 0,66 182 3451 0 0,-64-171-3744 0 0,-1-1 0 0 0,0 0 0 0 0,-2 1 0 0 0,0 0 0 0 0,-1-1-1 0 0,0 1 1 0 0,-1 0 0 0 0,-1-1 0 0 0,-1 1 0 0 0,0-1 0 0 0,-2 2-98 0 0,-1 3 72 0 0,6-20-78 0 0,0-4 1106 0 0,56-183 93 0 0,-44 159-1187 0 0,1 1-1 0 0,1 1 0 0 0,2 0 1 0 0,0 0-1 0 0,13-12-5 0 0,-28 35-2 0 0,2-2-4 0 0,0 0-1 0 0,0 1 1 0 0,0-1-1 0 0,0 0 1 0 0,0 1-1 0 0,1 0 1 0 0,0 0 0 0 0,0 0-1 0 0,-1 0 1 0 0,2 1-1 0 0,-1-1 1 0 0,0 1-1 0 0,0 0 1 0 0,1 0-1 0 0,-1 1 1 0 0,1-1 0 0 0,-1 1-1 0 0,1 0 1 0 0,0 0-1 0 0,0 1 1 0 0,2-1 6 0 0,0 3 5 0 0,0-1 1 0 0,0 2-1 0 0,0-1 1 0 0,0 1-1 0 0,-1 0 1 0 0,1 0-1 0 0,-1 1 1 0 0,0-1-1 0 0,0 2 1 0 0,0-1-1 0 0,-1 0 1 0 0,1 1-1 0 0,-1 0 1 0 0,0 1-1 0 0,-1-1 1 0 0,1 1-1 0 0,-1 0 0 0 0,1 1-5 0 0,22 48 91 0 0,-25-52-2242 0 0,0-3-6532 0 0,-2 0-2754 0 0</inkml:trace>
  <inkml:trace contextRef="#ctx0" brushRef="#br0" timeOffset="4009.843">1204 487 5537 0 0,'0'0'3354'0'0,"0"0"-837"0"0,0 0-405 0 0,0 0-233 0 0,0 0-310 0 0,0 0-405 0 0,0 0-452 0 0,0 0-368 0 0,0 0-177 0 0,0 0 50 0 0,0 0 142 0 0,0 0 174 0 0,0 0 137 0 0,12 3 2 0 0,111 17 1132 0 0,35-27-482 0 0,3 6-1175 0 0,-160 1-165 0 0,-1 0 10 0 0,0 0 35 0 0,0 0 28 0 0,0 0 43 0 0,-36 4 1193 0 0,26-8-1244 0 0,-1-1 0 0 0,1 0 0 0 0,0-1 0 0 0,0 0 0 0 0,0 0 0 0 0,1-1-1 0 0,0 0 1 0 0,0 0 0 0 0,1-1 0 0 0,0-1 0 0 0,0 1 0 0 0,1-1 0 0 0,0-1-1 0 0,-3-5-46 0 0,-9-16-61 0 0,15 20-2747 0 0,13 11-1477 0 0,-6 0-918 0 0,1 0-6283 0 0</inkml:trace>
  <inkml:trace contextRef="#ctx0" brushRef="#br0" timeOffset="4371.282">2208 603 9138 0 0,'0'0'2063'0'0,"0"0"-567"0"0,0 0-53 0 0,0 0 150 0 0,0 0-5 0 0,0 0-241 0 0,0 0-387 0 0,0 0-321 0 0,0 0-146 0 0,0 0 30 0 0,0 0 41 0 0,0 0 12 0 0,0 0-34 0 0,-9 18-81 0 0,-28 60-70 0 0,-45 30 699 0 0,-47 50-1030 0 0,103-142-2540 0 0,16-16-3134 0 0,1-5-4806 0 0,6 2 3967 0 0</inkml:trace>
  <inkml:trace contextRef="#ctx0" brushRef="#br0" timeOffset="4655.963">1848 556 5721 0 0,'0'0'2730'0'0,"0"0"-561"0"0,0 0-368 0 0,0 0-183 0 0,0 0-255 0 0,0 0-325 0 0,0 0-292 0 0,0 0-151 0 0,0 0 1 0 0,0 0 98 0 0,0 0 55 0 0,0 0-19 0 0,0 0 2 0 0,13 18 21 0 0,91 115 1421 0 0,59 47 95 0 0,-116-99-2197 0 0,-45-77-1209 0 0,9 13 2558 0 0,-7-15-6019 0 0,1-4-6489 0 0,-2 1-62 0 0</inkml:trace>
  <inkml:trace contextRef="#ctx0" brushRef="#br0" timeOffset="5153.433">2364 568 5177 0 0,'0'0'4404'0'0,"0"0"-1837"0"0,0 0-693 0 0,0 0-193 0 0,0 0-138 0 0,0 0-190 0 0,0 0-308 0 0,0 0-351 0 0,0 0-253 0 0,0 0-77 0 0,0 0 139 0 0,0 0 109 0 0,0 0 43 0 0,5 2-18 0 0,-2-1-547 0 0,0 0-1 0 0,0 1 1 0 0,0-1-1 0 0,0 1 1 0 0,0-1 0 0 0,-1 1-1 0 0,1 0 1 0 0,-1 0-1 0 0,1 0 1 0 0,-1 1-1 0 0,0-1 1 0 0,0 1-1 0 0,0-1 1 0 0,0 1-1 0 0,0 0 1 0 0,0-1-1 0 0,-1 1 1 0 0,1 0-1 0 0,-1 0 1 0 0,0 0-1 0 0,0 0 1 0 0,0 0-1 0 0,0 1-89 0 0,1 15 68 0 0,-1 0 0 0 0,-1 0 0 0 0,0 0-1 0 0,-2 0 1 0 0,0 0 0 0 0,-1-1 0 0 0,-1 1 0 0 0,0-1-1 0 0,-2 0 1 0 0,0 0 0 0 0,-8 16-68 0 0,-2 12 56 0 0,14-44-58 0 0,1-1 0 0 0,0 1 0 0 0,0 0 0 0 0,0 0-1 0 0,0 0 1 0 0,0 0 0 0 0,0 0 0 0 0,1 0 0 0 0,-1 0 0 0 0,0 0 0 0 0,1 0 0 0 0,0 0 0 0 0,0 1 0 0 0,-1-1-1 0 0,1 0 1 0 0,1 0 0 0 0,-1 0 0 0 0,0 0 0 0 0,0 1 0 0 0,1-1 0 0 0,-1 0 0 0 0,1 0 0 0 0,0 0 0 0 0,0 0-1 0 0,-1 0 1 0 0,1 0 0 0 0,1 0 0 0 0,-1-1 0 0 0,0 1 0 0 0,0 0 0 0 0,1 0 0 0 0,-1-1 0 0 0,1 1 0 0 0,-1-1-1 0 0,1 1 1 0 0,0-1 0 0 0,-1 0 0 0 0,1 0 0 0 0,0 0 0 0 0,0 0 0 0 0,0 0 0 0 0,0 0 0 0 0,0 0 0 0 0,0 0-1 0 0,0-1 1 0 0,0 1 0 0 0,1-1 2 0 0,127 1 431 0 0,12-9-786 0 0,-120-8-4750 0 0,-11 1-6487 0 0,-7 11 1901 0 0</inkml:trace>
  <inkml:trace contextRef="#ctx0" brushRef="#br0" timeOffset="6258.916">2429 379 0 0 0,'0'0'1110'0'0,"0"0"421"0"0,0 0 294 0 0,0 0 44 0 0,0 0-192 0 0,0 0-188 0 0,0 0-181 0 0,0 0-158 0 0,0 0-44 0 0,2-8-111 0 0,-2 5-410 0 0,6-23-954 0 0,-5 21 2534 0 0,0 6 3391 0 0,-1 41-5283 0 0,2-2 66 0 0,-2 1-1 0 0,-2 0 1 0 0,-2 0-1 0 0,-1-1 1 0 0,-2 0-1 0 0,-11 31-338 0 0,-30 99 360 0 0,47-112-429 0 0,1-58 49 0 0,0 0-5 0 0,1-16-8136 0 0,0 6 526 0 0,-1 6-1116 0 0</inkml:trace>
  <inkml:trace contextRef="#ctx0" brushRef="#br0" timeOffset="6810.705">2142 206 4625 0 0,'0'0'3122'0'0,"0"0"-979"0"0,0 0-452 0 0,0 0-41 0 0,0 0-8 0 0,0 0-174 0 0,0 0-384 0 0,0 0-378 0 0,0 0-86 0 0,0 0 128 0 0,0 0 180 0 0,0 0 139 0 0,14 1-60 0 0,103 5 1104 0 0,-50-6-1611 0 0,-1 2 0 0 0,0 3 0 0 0,0 4 0 0 0,26 7-500 0 0,-75-7 50 0 0,-23-8 999 0 0,-119-75-854 0 0,106 60-175 0 0,15 11-115 0 0,0 0 0 0 0,1 0 1 0 0,0-1-1 0 0,0 0 0 0 0,0 1 0 0 0,0-1 1 0 0,0 0-1 0 0,1-1 0 0 0,0 1 0 0 0,0 0 1 0 0,0-1-1 0 0,0 1 0 0 0,1-1 0 0 0,0 1 1 0 0,-1-4 94 0 0,4-7-4863 0 0,7 2-4243 0 0,-3 12-2894 0 0</inkml:trace>
  <inkml:trace contextRef="#ctx0" brushRef="#br0" timeOffset="7191.065">2847 98 10042 0 0,'0'0'2397'0'0,"0"0"-677"0"0,0 0-389 0 0,0 0-176 0 0,0 0-164 0 0,0 0-247 0 0,0 0-193 0 0,0 0-97 0 0,0 0 28 0 0,0 0 95 0 0,0 0 19 0 0,0 0-18 0 0,0 0-13 0 0,15 25 9 0 0,44 81-1 0 0,-2 18 954 0 0,-41-85-1351 0 0,-2 0-1 0 0,-1 0 1 0 0,-3 1 0 0 0,-1 1-1 0 0,-2-1 1 0 0,-1 1-1 0 0,-3 1 1 0 0,-1-1 0 0 0,-3 23-176 0 0,-4-37-23 0 0,0-1-1 0 0,-2 0 1 0 0,-1-1 0 0 0,-1 0 0 0 0,-1 0 0 0 0,-2-1 0 0 0,0 0 0 0 0,-1-1-1 0 0,-1 0 1 0 0,-2-1 0 0 0,0-1 0 0 0,-1 0 0 0 0,-1-1 0 0 0,-1-1 0 0 0,-1-1-1 0 0,0-1 1 0 0,-21 13 23 0 0,-41 20-2065 0 0,53-37-1753 0 0,1-3-4168 0 0,17-9-3621 0 0</inkml:trace>
  <inkml:trace contextRef="#ctx0" brushRef="#br0" timeOffset="8051.735">1179 29 0 0 0,'0'0'2434'0'0,"0"0"256"0"0,0 0-16 0 0,0 0-315 0 0,0 0-401 0 0,0 0-377 0 0,0 0-298 0 0,0 0-201 0 0,0 0-147 0 0,0 0-143 0 0,0 0-145 0 0,0 0-147 0 0,2 16 2104 0 0,-42 99 152 0 0,-13 30-1459 0 0,25-75-948 0 0,2 1 1 0 0,3 2 0 0 0,4 0 0 0 0,3 1 0 0 0,3 1 0 0 0,-2 60-350 0 0,14-112 64 0 0,1 0-1 0 0,1-1 1 0 0,0 1-1 0 0,2-1 0 0 0,1 1 1 0 0,0-1-1 0 0,2 0 1 0 0,1-1-1 0 0,5 13-63 0 0,-2-15 76 0 0,1-1-1 0 0,1 1 1 0 0,0-2 0 0 0,1 1 0 0 0,1-2-1 0 0,1 0 1 0 0,1-1 0 0 0,0 0 0 0 0,0-1-1 0 0,2-1 1 0 0,-1-1 0 0 0,2 0-1 0 0,0-2 1 0 0,0 0 0 0 0,1-1 0 0 0,0-1-1 0 0,0 0 1 0 0,13 1-76 0 0,-18-2 135 0 0,-13-13-1643 0 0,-6-3 164 0 0,-1-2-2528 0 0,1 4-3593 0 0,1 3-5617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6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4657 0 0,'0'0'2230'0'0,"0"0"-965"0"0,0 0-256 0 0,0 0 347 0 0,0 0 322 0 0,0 0 35 0 0,0 0-299 0 0,0 0-454 0 0,0 0-262 0 0,0 0-62 0 0,0 0 99 0 0,0 0 255 0 0,0 0 103 0 0,6 1 24 0 0,115 8 3261 0 0,72-34-2658 0 0,-24 2-1324 0 0,-155 23 21 0 0,-8 1-1651 0 0,-8-3-3719 0 0,1 1 3887 0 0,0-1 24 0 0,0 2-7528 0 0,0 0-3027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10242 0 0,'0'0'2539'0'0,"0"0"-1322"0"0,0 0-353 0 0,0 0 252 0 0,0 0 267 0 0,0 0 228 0 0,0 0-87 0 0,0 0-229 0 0,0 0-226 0 0,0 0-323 0 0,0 0-206 0 0,0 0-123 0 0,0 0-107 0 0,35-1-80 0 0,107-4-82 0 0,50-3-2581 0 0,-178 7-1468 0 0,-4 1-6422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0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6353 0 0,'0'0'2493'0'0,"0"0"-385"0"0,0 0-169 0 0,0 0-104 0 0,0 0-213 0 0,0 0-351 0 0,0 0-383 0 0,0 0-245 0 0,0 0-123 0 0,0 0-29 0 0,0 0 20 0 0,0 0-4 0 0,0 0 9 0 0,4 1 70 0 0,137 14 3435 0 0,3-23-3195 0 0,-42-4-1076 0 0,-102 12 125 0 0,0 0-23 0 0,1-13-5709 0 0,-2-3-4389 0 0,0 15-258 0 0</inkml:trace>
  <inkml:trace contextRef="#ctx0" brushRef="#br0" timeOffset="377.113">207 0 5753 0 0,'0'0'4761'0'0,"0"0"-2214"0"0,0 0-832 0 0,0 0-156 0 0,0 0-89 0 0,0 0-163 0 0,0 0-323 0 0,0 0-342 0 0,0 0-250 0 0,0 0-93 0 0,0 0 97 0 0,0 0 116 0 0,0 0 79 0 0,-4 14 34 0 0,-15 100 825 0 0,30 332 1180 0 0,-11-446-2652 0 0,0 0-6 0 0,0 0 3 0 0,0 0 1 0 0,0 0-5 0 0,0 0-25 0 0,0 0-26 0 0,2-19-4798 0 0,-1 15 3720 0 0,2-5-741 0 0,1 3-3590 0 0,1 2-5001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9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49 701 0 0 0,'0'0'2479'0'0,"0"0"407"0"0,0 0-55 0 0,0 0-203 0 0,0 0-429 0 0,0 0-446 0 0,0 0-351 0 0,0 0-248 0 0,0 0-162 0 0,0 0-139 0 0,12 5 2024 0 0,29 195 89 0 0,-36-165-2899 0 0,0 130 219 0 0,-19-139 1387 0 0,-12-123-1433 0 0,26 80-233 0 0,0-1 0 0 0,2 1 0 0 0,-1-1-1 0 0,2 1 1 0 0,1-1 0 0 0,0 1 0 0 0,1 0 0 0 0,1 1 0 0 0,0-1 0 0 0,1 1 0 0 0,1 1 0 0 0,1-1 0 0 0,0 1 0 0 0,1 1 0 0 0,0-1 0 0 0,10-9-7 0 0,3-2 15 0 0,-12 11-20 0 0,2 0 0 0 0,-1 1 1 0 0,2 1-1 0 0,0 0 0 0 0,1 0 0 0 0,0 2 0 0 0,0 0 0 0 0,1 0 1 0 0,13-5 4 0 0,-27 15 1 0 0,0 0 0 0 0,0 0 0 0 0,0 0 0 0 0,0 1 0 0 0,1-1 0 0 0,-1 1 0 0 0,0-1 0 0 0,0 1 0 0 0,1 0 0 0 0,-1-1 0 0 0,0 1 0 0 0,1 0 0 0 0,-1 1 1 0 0,0-1-1 0 0,0 0 0 0 0,1 1 0 0 0,-1-1 0 0 0,0 1 0 0 0,0 0 0 0 0,0-1 0 0 0,1 1 0 0 0,-1 0 0 0 0,0 1 0 0 0,0-1 0 0 0,-1 0 0 0 0,1 0 1 0 0,0 1-1 0 0,0-1 0 0 0,0 1 0 0 0,-1 0 0 0 0,1-1 0 0 0,-1 1 0 0 0,0 0 0 0 0,1 0 0 0 0,-1 0 0 0 0,0 0 0 0 0,0 0 0 0 0,0 0 0 0 0,0 0 0 0 0,-1 0 1 0 0,2 2-2 0 0,60 112 138 0 0,-22-97-122 0 0,-33-21-1210 0 0,-7-7-5962 0 0,0 2 1647 0 0,0 2-6199 0 0</inkml:trace>
  <inkml:trace contextRef="#ctx0" brushRef="#br0" timeOffset="647.968">1 420 4241 0 0,'0'0'2303'0'0,"0"0"79"0"0,0 0 88 0 0,0 0-63 0 0,0 0-328 0 0,0 0-541 0 0,0 0-538 0 0,0 0-355 0 0,0 0-203 0 0,0 0-75 0 0,0 0-23 0 0,0 0-16 0 0,0 0-15 0 0,16 7 1025 0 0,79 2 2134 0 0,24-6-2323 0 0,0 6-1 0 0,25 9-1148 0 0,48-2 83 0 0,-176-12 1148 0 0,-42-28-1234 0 0,-54-49 26 0 0,12 23-86 0 0,5-4-393 0 0,45 28-2137 0 0,15 16-772 0 0,3 5-1986 0 0,0 5 4792 0 0,0-5-11921 0 0</inkml:trace>
  <inkml:trace contextRef="#ctx0" brushRef="#br0" timeOffset="2018.825">216 77 0 0 0,'0'0'1964'0'0,"0"0"-571"0"0,0 0 27 0 0,0 0 448 0 0,0 0 264 0 0,0 0-71 0 0,0 0-395 0 0,0 0-448 0 0,0 0-261 0 0,0 0-79 0 0,0 0 22 0 0,0 0-5 0 0,0 0-30 0 0,9 0 1838 0 0,-47 46-1137 0 0,17-11-1324 0 0,43-35 967 0 0,-17 0-1113 0 0,0-1 0 0 0,0 1 0 0 0,-1-1-1 0 0,1-1 1 0 0,-1 1 0 0 0,1 0 0 0 0,-1-1 0 0 0,1 0 0 0 0,-1 0 0 0 0,0 0-1 0 0,0-1 1 0 0,0 0 0 0 0,0 1 0 0 0,0-1 0 0 0,1-2-96 0 0,-2 2-131 0 0,-3 3 170 0 0,-1 0 0 0 0,1 0 0 0 0,0 0 1 0 0,-1 0-1 0 0,1 0 0 0 0,0 0 1 0 0,-1 0-1 0 0,1 0 0 0 0,0 0 1 0 0,-1 0-1 0 0,1 0 0 0 0,0 0 1 0 0,0-1-1 0 0,-1 1 0 0 0,1 0 0 0 0,0 0 1 0 0,-1 0-1 0 0,1 0 0 0 0,0 0 1 0 0,0-1-1 0 0,-1 1 0 0 0,1 0 1 0 0,0 0-1 0 0,0-1 0 0 0,-1 1 1 0 0,1 0-1 0 0,0 0 0 0 0,0-1 1 0 0,0 1-1 0 0,0 0 0 0 0,-1 0 0 0 0,1-1 1 0 0,0 1-1 0 0,0 0 0 0 0,0-1 1 0 0,0 1-1 0 0,0 0 0 0 0,0-1 1 0 0,0 1-1 0 0,0 0 0 0 0,0-1 1 0 0,0 1-1 0 0,0 0 0 0 0,0-1 0 0 0,0 1-39 0 0,-30 26-208 0 0,30-26 213 0 0,0-1-1 0 0,1 1 1 0 0,-1 0-1 0 0,0-1 1 0 0,1 1-1 0 0,-1 0 1 0 0,1 0-1 0 0,-1-1 1 0 0,0 1-1 0 0,1 0 1 0 0,-1 0-1 0 0,1 0 1 0 0,-1 0-1 0 0,0 0 1 0 0,1-1-1 0 0,-1 1 1 0 0,1 0-1 0 0,-1 0 1 0 0,1 0-1 0 0,-1 0 1 0 0,1 0-1 0 0,-1 0 1 0 0,1 0-1 0 0,-1 0 1 0 0,0 1-1 0 0,1-1 1 0 0,-1 0-1 0 0,1 0 0 0 0,-1 0 1 0 0,1 0-1 0 0,-1 1 1 0 0,0-1-1 0 0,1 0 1 0 0,-1 0-1 0 0,1 1 1 0 0,-1-1-1 0 0,0 0 1 0 0,1 1-1 0 0,-1-1 1 0 0,0 0-1 0 0,0 1 1 0 0,1-1-1 0 0,-1 0 1 0 0,0 1-1 0 0,0-1 1 0 0,1 1-1 0 0,-1-1 1 0 0,0 0-1 0 0,0 1 1 0 0,0-1-1 0 0,0 1 1 0 0,0-1-1 0 0,0 1 1 0 0,0-1-1 0 0,0 1 1 0 0,0-1-1 0 0,0 0 1 0 0,0 1-1 0 0,0-1 1 0 0,0 1-1 0 0,0-1 1 0 0,0 1-1 0 0,0-1 1 0 0,0 1-1 0 0,-1-1 0 0 0,1 1-4 0 0,71-62 442 0 0,-72 61-439 0 0,1 0-1 0 0,-1 0 1 0 0,0 0 0 0 0,1 0-1 0 0,-1 0 1 0 0,0 0 0 0 0,1 0-1 0 0,-1 0 1 0 0,0 0 0 0 0,1 0-1 0 0,-1 0 1 0 0,0 0 0 0 0,1-1-1 0 0,-1 1 1 0 0,1 0 0 0 0,-1 0 0 0 0,0-1-1 0 0,1 1 1 0 0,-1 0 0 0 0,1-1-1 0 0,-1 1 1 0 0,1-1 0 0 0,-1 1-1 0 0,1 0 1 0 0,-1-1 0 0 0,1 1-1 0 0,-1-1 1 0 0,1 0 0 0 0,0 1-1 0 0,-1-1 1 0 0,1 1 0 0 0,0-1 0 0 0,-1 0-1 0 0,1 1 1 0 0,0-1 0 0 0,0 1-1 0 0,0-1 1 0 0,-1 0 0 0 0,1 1-1 0 0,0-1 1 0 0,0 0 0 0 0,0 1-1 0 0,0-1 1 0 0,0 0 0 0 0,0 1-1 0 0,1-1 1 0 0,-1 0 0 0 0,0 1-1 0 0,0-1 1 0 0,0 0 0 0 0,1 1 0 0 0,-1-1-1 0 0,0 0 1 0 0,0 1 0 0 0,1-1-1 0 0,-1 1 1 0 0,1-1 0 0 0,-1 1-1 0 0,1-1 1 0 0,-1 1 0 0 0,1-1-1 0 0,-1 1 1 0 0,1-1 0 0 0,-1 1-1 0 0,1 0 1 0 0,-1-1 0 0 0,1 1-1 0 0,-1 0 1 0 0,1-1 0 0 0,0 1-3 0 0,-7 3-19 0 0,0 0 0 0 0,0 1 0 0 0,0-1 0 0 0,0 1 0 0 0,1 1 0 0 0,0-1 0 0 0,0 1 0 0 0,0 0 0 0 0,0 0 0 0 0,1 0 0 0 0,-1 0 0 0 0,1 1 0 0 0,1 0 0 0 0,-1 0 0 0 0,1 0 19 0 0,3-4 1 0 0,-1-1 1 0 0,1 0 0 0 0,0 1-1 0 0,0-1 1 0 0,0 0 0 0 0,0 1-1 0 0,0-1 1 0 0,0 0 0 0 0,0 1-1 0 0,1-1 1 0 0,-1 0 0 0 0,0 1-1 0 0,1-1 1 0 0,-1 0 0 0 0,1 0-1 0 0,-1 1 1 0 0,1-1 0 0 0,-1 0-1 0 0,1 0 1 0 0,0 0 0 0 0,0 0-1 0 0,0 0 1 0 0,0 0 0 0 0,0 0-1 0 0,0 0 1 0 0,0 0 0 0 0,0 0-1 0 0,0 0 1 0 0,0-1 0 0 0,0 1-1 0 0,0 0 1 0 0,1-1 0 0 0,-1 1 0 0 0,0-1-1 0 0,0 1 1 0 0,1-1 0 0 0,-1 0-1 0 0,0 0 1 0 0,1 1 0 0 0,-1-1-1 0 0,0 0 1 0 0,1 0 0 0 0,-1 0-1 0 0,0 0 1 0 0,1-1 0 0 0,-1 1-1 0 0,0 0 1 0 0,1-1 0 0 0,-1 1-1 0 0,0 0 1 0 0,1-1 0 0 0,-1 0-1 0 0,0 1-1 0 0,4 0 48 0 0,-7 7-188 0 0,2-7 144 0 0,1-1 0 0 0,-1 1 0 0 0,0-1 1 0 0,0 1-1 0 0,0-1 0 0 0,1 1 1 0 0,-1-1-1 0 0,0 1 0 0 0,0-1 0 0 0,1 1 1 0 0,-1 0-1 0 0,1-1 0 0 0,-1 1 1 0 0,0-1-1 0 0,1 1 0 0 0,-1 0 0 0 0,1 0 1 0 0,-1-1-1 0 0,1 1 0 0 0,-1 0 1 0 0,0 0-1 0 0,1-1 0 0 0,0 1 0 0 0,-1 0 1 0 0,1 0-1 0 0,-1 0 0 0 0,1 0 1 0 0,-1 0-1 0 0,1 0 0 0 0,-1 0 0 0 0,1 0 1 0 0,-1 0-1 0 0,1 0 0 0 0,-1 0 1 0 0,1 0-1 0 0,-1 0 0 0 0,1 0 1 0 0,-1 0-1 0 0,1 0 0 0 0,-1 1 0 0 0,1-1 1 0 0,-1 0-1 0 0,1 0 0 0 0,-1 1 1 0 0,1-1-1 0 0,-1 0 0 0 0,1 1 0 0 0,-1-1 1 0 0,0 0-1 0 0,1 1 0 0 0,-1-1 1 0 0,0 1-1 0 0,1-1 0 0 0,-1 1 0 0 0,0-1 1 0 0,0 1-5 0 0,7-10-54 0 0,-6 8 49 0 0,0 0 0 0 0,1 0-1 0 0,-1 0 1 0 0,0 0-1 0 0,0 0 1 0 0,0 0 0 0 0,-1 0-1 0 0,1-1 1 0 0,0 1 0 0 0,0 0-1 0 0,-1-1 1 0 0,1 1 0 0 0,-1 0-1 0 0,1-1 1 0 0,-1 1-1 0 0,1-1 1 0 0,-1 1 0 0 0,0-1-1 0 0,0 1 1 0 0,0-1 0 0 0,0 1-1 0 0,0-1 1 0 0,0 1 0 0 0,0-1-1 0 0,0 1 1 0 0,-1-1 0 0 0,1 1-1 0 0,0 0 1 0 0,-1-1-1 0 0,1 1 1 0 0,-1-1 0 0 0,0 1-1 0 0,0 0 1 0 0,1-1 0 0 0,-1 1-1 0 0,0 0 1 0 0,0 0 0 0 0,0 0-1 0 0,0 0 1 0 0,0 0 0 0 0,0 0-1 0 0,-1 0 1 0 0,1 0-1 0 0,0 0 1 0 0,0 0 0 0 0,-1 1-1 0 0,1-1 1 0 0,0 0 0 0 0,-1 1-1 0 0,1-1 1 0 0,-1 1 0 0 0,1 0-1 0 0,-1-1 1 0 0,0 1 5 0 0,0 0-10 0 0,-1 0-9 0 0,-1-1 0 0 0,1 1 0 0 0,0 0 0 0 0,-1 0 0 0 0,1 0 1 0 0,-1 1-1 0 0,1-1 0 0 0,0 1 0 0 0,0 0 0 0 0,-1 0 1 0 0,1 0-1 0 0,0 0 0 0 0,0 0 0 0 0,0 1 0 0 0,0 0 0 0 0,0-1 1 0 0,0 1-1 0 0,1 0 0 0 0,-1 0 0 0 0,0 1 0 0 0,0 0 19 0 0,3-3-3 0 0,-1 1-1 0 0,0-1 0 0 0,1 1 0 0 0,-1-1 0 0 0,0 1 0 0 0,1-1 0 0 0,-1 1 0 0 0,1 0 1 0 0,-1 0-1 0 0,1-1 0 0 0,-1 1 0 0 0,1 0 0 0 0,0 0 0 0 0,-1-1 0 0 0,1 1 0 0 0,0 0 0 0 0,0 0 1 0 0,-1 0-1 0 0,1 0 0 0 0,0-1 0 0 0,0 1 0 0 0,0 0 0 0 0,0 0 0 0 0,0 0 0 0 0,0 0 1 0 0,0 0-1 0 0,1-1 0 0 0,-1 1 0 0 0,0 0 0 0 0,0 0 0 0 0,1 0 0 0 0,-1-1 0 0 0,0 1 1 0 0,1 0-1 0 0,-1 0 0 0 0,1-1 0 0 0,-1 1 0 0 0,1 0 0 0 0,-1 0 0 0 0,1-1 0 0 0,-1 1 1 0 0,1-1-1 0 0,0 1 0 0 0,-1-1 0 0 0,1 1 0 0 0,0-1 0 0 0,0 1 0 0 0,-1-1 0 0 0,1 0 0 0 0,0 1 1 0 0,0-1-1 0 0,0 0 0 0 0,0 1 4 0 0,45 9 161 0 0,-46-10-148 0 0,-1 0-1 0 0,1 0 1 0 0,-1 0 0 0 0,1 0-1 0 0,-1 0 1 0 0,1-1-1 0 0,-1 1 1 0 0,1 0-1 0 0,-1 0 1 0 0,1-1-1 0 0,0 1 1 0 0,-1 0-1 0 0,1-1 1 0 0,-1 1 0 0 0,1 0-1 0 0,0-1 1 0 0,-1 1-1 0 0,1-1 1 0 0,0 1-1 0 0,-1 0 1 0 0,1-1-1 0 0,0 1 1 0 0,0-1-1 0 0,-1 1 1 0 0,1-1-1 0 0,0 1 1 0 0,0-1 0 0 0,0 1-1 0 0,0-1 1 0 0,0 1-1 0 0,0-1 1 0 0,0 1-1 0 0,0-1 1 0 0,0 1-1 0 0,0-1 1 0 0,0 0-1 0 0,0 1 1 0 0,0-1-1 0 0,0 1 1 0 0,0-1 0 0 0,1 1-1 0 0,-1-1 1 0 0,0 1-1 0 0,0 0 1 0 0,0-1-1 0 0,1 1 1 0 0,-1-1-1 0 0,0 1 1 0 0,1-1-1 0 0,-1 1 1 0 0,0 0 0 0 0,1-1-1 0 0,-1 1 1 0 0,1 0-1 0 0,-1-1 1 0 0,1 1-1 0 0,-1 0 1 0 0,1-1-1 0 0,-1 1 1 0 0,0 0-1 0 0,1 0 1 0 0,0 0-13 0 0,-2-1-62 0 0,1 1 0 0 0,-1 0 0 0 0,0-1 1 0 0,1 1-1 0 0,-1 0 0 0 0,0-1 0 0 0,1 1 0 0 0,-1 0 0 0 0,0 0 1 0 0,0 0-1 0 0,1 0 0 0 0,-1 0 0 0 0,0 0 0 0 0,0 0 0 0 0,1 0 1 0 0,-1 0-1 0 0,0 0 0 0 0,1 0 0 0 0,-1 0 0 0 0,0 0 0 0 0,0 1 1 0 0,1-1-1 0 0,-1 0 0 0 0,0 0 0 0 0,1 1 0 0 0,-1-1 0 0 0,1 1 1 0 0,-1-1-1 0 0,0 0 0 0 0,1 1 0 0 0,-1-1 0 0 0,1 1 0 0 0,-1 0 0 0 0,1-1 1 0 0,-1 1-1 0 0,1-1 0 0 0,0 1 0 0 0,-1 0 0 0 0,1-1 0 0 0,0 1 1 0 0,-1 0-1 0 0,1-1 0 0 0,0 1 0 0 0,0 0 0 0 0,0-1 0 0 0,0 1 1 0 0,-1 0-1 0 0,1 0 0 0 0,0 0 62 0 0,-1 7-4276 0 0,1 1-3295 0 0,0-5-4666 0 0</inkml:trace>
  <inkml:trace contextRef="#ctx0" brushRef="#br0" timeOffset="2733.097">1280 597 5433 0 0,'0'0'2615'0'0,"0"0"-145"0"0,0 0 48 0 0,0 0 0 0 0,0 0-296 0 0,0 0-451 0 0,0 0-487 0 0,0 0-328 0 0,0 0-169 0 0,0 0-89 0 0,0 0-62 0 0,0 0-120 0 0,-4 0 900 0 0,-46 63-190 0 0,-91 155-583 0 0,54-91-627 0 0,39-74-244 0 0,15-59-7322 0 0,22-9-2444 0 0,7 7 41 0 0</inkml:trace>
  <inkml:trace contextRef="#ctx0" brushRef="#br0" timeOffset="3047.546">908 505 6481 0 0,'0'0'2809'0'0,"0"0"-435"0"0,0 0-194 0 0,0 0-142 0 0,0 0-352 0 0,0 0-450 0 0,0 0-454 0 0,0 0-341 0 0,0 0-117 0 0,0 0 181 0 0,0 0 212 0 0,0 0 153 0 0,0 0 79 0 0,9 12-145 0 0,65 88 1063 0 0,19-10-155 0 0,-71-71-1568 0 0,-1 1 1 0 0,0 0-1 0 0,-1 2 1 0 0,-2 0-1 0 0,0 1 1 0 0,-1 1-1 0 0,8 17-144 0 0,25 78 87 0 0,-48-111 282 0 0,3 6-1794 0 0,3-24-3622 0 0,-4 2 264 0 0,1 1-6571 0 0</inkml:trace>
  <inkml:trace contextRef="#ctx0" brushRef="#br0" timeOffset="3595.301">1736 405 9762 0 0,'0'0'2971'0'0,"0"0"-1421"0"0,0 0-398 0 0,0 0 193 0 0,0 0 123 0 0,0 0-122 0 0,0 0-354 0 0,0 0-368 0 0,0 0-207 0 0,0 0-33 0 0,0 0 66 0 0,0 0 169 0 0,0 0 43 0 0,3 6-27 0 0,14 125 1647 0 0,-17-112-2220 0 0,-1 1 0 0 0,-1 0 1 0 0,0 0-1 0 0,-2-1 0 0 0,0 1 0 0 0,-1-1 0 0 0,-1 0 0 0 0,-2 4-62 0 0,-46 115 115 0 0,50-130-120 0 0,1 1 0 0 0,0-1 1 0 0,1 1-1 0 0,0 0 0 0 0,0 0 0 0 0,1 0 0 0 0,0 0 0 0 0,0 0 1 0 0,1 0-1 0 0,0 0 0 0 0,1 2 5 0 0,1-8 6 0 0,0-1 0 0 0,0 1-1 0 0,0 0 1 0 0,1-1 0 0 0,-1 1 0 0 0,1-1 0 0 0,-1 0 0 0 0,1 0 0 0 0,0 0 0 0 0,0 0-1 0 0,0 0 1 0 0,0 0 0 0 0,0-1 0 0 0,0 0 0 0 0,1 1 0 0 0,-1-1 0 0 0,0-1 0 0 0,1 1-1 0 0,-1 0 1 0 0,1-1 0 0 0,-1 0 0 0 0,1 1 0 0 0,-1-1 0 0 0,1-1 0 0 0,-1 1 0 0 0,1 0-1 0 0,-1-1 1 0 0,1 0-6 0 0,0 1 28 0 0,128-19 493 0 0,35 3 185 0 0,-146 20-873 0 0,-19-3-35 0 0,-1-1 0 0 0,0 1 0 0 0,1-1 0 0 0,-1 1 0 0 0,1-1 0 0 0,-1 0 0 0 0,0 0 0 0 0,1 0 0 0 0,-1 0 0 0 0,1 0-1 0 0,-1 0 1 0 0,1 0 0 0 0,-1 0 0 0 0,1 0 0 0 0,-1-1 0 0 0,0 1 0 0 0,1 0 0 0 0,-1-1 0 0 0,1 1 0 0 0,-1-1 0 0 0,0 0 0 0 0,0 0 0 0 0,1 1 0 0 0,-1-1 0 0 0,0 0 0 0 0,0 0 0 0 0,0 0 0 0 0,1-1 202 0 0,13-12-10286 0 0,-10 9-1553 0 0</inkml:trace>
  <inkml:trace contextRef="#ctx0" brushRef="#br0" timeOffset="4146.446">1378 204 6225 0 0,'0'0'2334'0'0,"0"0"-223"0"0,0 0-168 0 0,0 0-217 0 0,0 0-294 0 0,0 0-362 0 0,0 0-333 0 0,0 0-194 0 0,0 0-32 0 0,0 0 94 0 0,0 0 248 0 0,0 0 219 0 0,0 0 128 0 0,9 0-1 0 0,221-7 3058 0 0,13 3-3397 0 0,-194 12-913 0 0,-48-8 69 0 0,-1 0 36 0 0,0 0-26 0 0,0 0-3 0 0,0 0-8 0 0,0 0-21 0 0,0 0 66 0 0,0 0 42 0 0,0 0 25 0 0,0 0 37 0 0,0 0-3 0 0,-43-74 339 0 0,-68-37-893 0 0,108 98-798 0 0,4 11-2489 0 0,-1 1-3459 0 0,4 1-5306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07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120 667 0 0 0,'0'0'316'0'0,"0"0"739"0"0,0 0 463 0 0,0 0 446 0 0,0 0 259 0 0,0 0-28 0 0,0 0-272 0 0,0 0-352 0 0,0 0-269 0 0,0 0-159 0 0,8-6 1935 0 0,-6 5 599 0 0,21 100-1886 0 0,-16 140-1154 0 0,-18-185-545 0 0,23-177 1954 0 0,51-76-1885 0 0,-54 177-143 0 0,-5 8-12 0 0,1-1 0 0 0,1 1 0 0 0,1 1 0 0 0,0-1 0 0 0,0 1 0 0 0,1 0 0 0 0,1 1 0 0 0,1-1 1 0 0,-1 2-1 0 0,2 0 0 0 0,-1 0 0 0 0,2 0 0 0 0,-1 2 0 0 0,8-5-6 0 0,-17 13 2 0 0,0 0-1 0 0,1 0 1 0 0,-1 0-1 0 0,0 1 0 0 0,1-1 1 0 0,-1 1-1 0 0,0 0 1 0 0,1 0-1 0 0,-1 0 1 0 0,0 0-1 0 0,1 0 1 0 0,-1 0-1 0 0,0 0 1 0 0,1 1-1 0 0,-1-1 1 0 0,0 1-1 0 0,1 0 1 0 0,-1 0-1 0 0,0 0 1 0 0,0 0-1 0 0,0 0 1 0 0,0 0-1 0 0,0 1 1 0 0,0-1-1 0 0,0 0 1 0 0,0 1-1 0 0,-1 0 1 0 0,1-1-1 0 0,0 1 1 0 0,-1 0-1 0 0,1 0 1 0 0,0 2-2 0 0,40 71 147 0 0,-9-29-18 0 0,-26-45-2564 0 0,6 1-2647 0 0,-6-1-5933 0 0,-5-1 2428 0 0</inkml:trace>
  <inkml:trace contextRef="#ctx0" brushRef="#br0" timeOffset="649.088">1 389 6393 0 0,'0'0'2050'0'0,"0"0"-343"0"0,0 0 60 0 0,0 0 63 0 0,0 0-92 0 0,0 0-238 0 0,0 0-366 0 0,0 0-341 0 0,0 0-178 0 0,0 0-46 0 0,0 0 15 0 0,0 0 21 0 0,0 0-4 0 0,15 0 1359 0 0,101-11 68 0 0,64 30-1607 0 0,-9-15 897 0 0,-172-4-1218 0 0,-17-12 693 0 0,-37-31-685 0 0,-28-22-55 0 0,26 1-47 0 0,56 63-58 0 0,1 1 0 0 0,-1-1 0 0 0,1 1-1 0 0,-1 0 1 0 0,1-1 0 0 0,-1 1 0 0 0,1-1 0 0 0,-1 1 0 0 0,1-1 0 0 0,0 1 0 0 0,-1-1 0 0 0,1 1 0 0 0,0-1 0 0 0,-1 0-1 0 0,1 1 1 0 0,0-1 0 0 0,0 0 0 0 0,0 1 0 0 0,-1-1 0 0 0,1 1 0 0 0,0-1 0 0 0,0 0 0 0 0,0 1 0 0 0,0-1 0 0 0,0 0-1 0 0,0 1 1 0 0,0-1 0 0 0,0 0 0 0 0,1 1 0 0 0,-1-1 0 0 0,0 0 0 0 0,0 1 0 0 0,0-1 0 0 0,1 1 0 0 0,-1-1 0 0 0,0 0-1 0 0,1 1 1 0 0,-1-1 0 0 0,1 1 0 0 0,-1-1 0 0 0,0 1 0 0 0,1-1 0 0 0,-1 1 0 0 0,1 0 0 0 0,-1-1 0 0 0,1 1 0 0 0,0-1-1 0 0,-1 1 1 0 0,1 0 0 0 0,-1 0 0 0 0,1-1 0 0 0,0 1 0 0 0,-1 0 0 0 0,1 0 0 0 0,-1 0 0 0 0,1 0 0 0 0,0-1 0 0 0,-1 1-1 0 0,1 0 1 0 0,0 0 0 0 0,-1 0 0 0 0,1 0 0 0 0,0 1 0 0 0,-1-1 0 0 0,1 0 0 0 0,0 0 0 0 0,-1 0 0 0 0,1 0 0 0 0,0 1 52 0 0,2-1-98 0 0,32-1-5431 0 0,-23 1-856 0 0,-3 0-5666 0 0</inkml:trace>
  <inkml:trace contextRef="#ctx0" brushRef="#br0" timeOffset="1294.389">1118 559 1696 0 0,'0'0'1845'0'0,"0"0"26"0"0,0 0 183 0 0,0 0 87 0 0,0 0-111 0 0,0 0-304 0 0,0 0-394 0 0,0 0-304 0 0,0 0-147 0 0,0 0-21 0 0,0 0 20 0 0,0 0 9 0 0,0 0-54 0 0,2 0 1376 0 0,-2 0 1544 0 0,-2 10-3573 0 0,-1 0 1 0 0,0 0 0 0 0,0-1-1 0 0,-1 1 1 0 0,0-1 0 0 0,-1 0 0 0 0,0 0-1 0 0,0-1 1 0 0,-1 1 0 0 0,0-1-1 0 0,0 0 1 0 0,-1 0-183 0 0,-13 18 200 0 0,-25 31-195 0 0,-2-3 0 0 0,-2-1 0 0 0,-2-3 0 0 0,-8 2-5 0 0,24-19 1 0 0,9-6-243 0 0,26-26 150 0 0,0-1-24 0 0,0 0-19 0 0,0 0-38 0 0,0 0-42 0 0,0 0-73 0 0,1-24-6111 0 0,0 15 4125 0 0,2-5-1893 0 0,0 3-3542 0 0,-1 3 1072 0 0</inkml:trace>
  <inkml:trace contextRef="#ctx0" brushRef="#br0" timeOffset="1627.978">735 505 4625 0 0,'0'0'2835'0'0,"0"0"-264"0"0,0 0-141 0 0,0 0-79 0 0,0 0-243 0 0,0 0-464 0 0,0 0-508 0 0,0 0-416 0 0,0 0-249 0 0,0 0-120 0 0,0 0-63 0 0,0 0-24 0 0,0 0-19 0 0,-4-7 557 0 0,63 80 2294 0 0,-29-42-2483 0 0,10 14-33 0 0,126 171 484 0 0,-105-96-977 0 0,-60-118-142 0 0,5 3-7814 0 0,5-20-912 0 0,-8 11-2795 0 0</inkml:trace>
  <inkml:trace contextRef="#ctx0" brushRef="#br0" timeOffset="2399.715">1488 393 6145 0 0,'0'0'3957'0'0,"0"0"-1504"0"0,0 0-700 0 0,0 0-184 0 0,0 0-104 0 0,0 0-142 0 0,0 0-246 0 0,0 0-296 0 0,0 0-205 0 0,0 0-100 0 0,0 0-6 0 0,0 0 2 0 0,0 0 1 0 0,2 6 2582 0 0,7 20-2045 0 0,-4 3-883 0 0,-1 0 0 0 0,-2 0 0 0 0,0 0 0 0 0,-3 1 0 0 0,0-1 0 0 0,-2 1 0 0 0,-1-1 0 0 0,-1 0 0 0 0,-1-1 0 0 0,-2 1 0 0 0,-1-1 0 0 0,-3 4-127 0 0,-15 65 70 0 0,15-1-57 0 0,28-96-17 0 0,107-15 722 0 0,-11-1-581 0 0,103 5 52 0 0,-220 11-1704 0 0,-17-16-4487 0 0,17 14 2604 0 0,1 0-8620 0 0</inkml:trace>
  <inkml:trace contextRef="#ctx0" brushRef="#br0" timeOffset="3131.59">1105 385 1672 0 0,'0'0'2070'0'0,"0"0"-47"0"0,0 0 132 0 0,0 0 173 0 0,0 0-53 0 0,0 0-272 0 0,0 0-398 0 0,0 0-416 0 0,0 0-342 0 0,0 0-194 0 0,0 0-98 0 0,0 0-42 0 0,0 0-19 0 0,-5-1-2 0 0,1 0-738 0 0,-8-3 1808 0 0,33 3 1199 0 0,144 24-179 0 0,453-12-1476 0 0,-571 0-1106 0 0,-47-10 3 0 0,0-1-11 0 0,0 0 16 0 0,0 0 17 0 0,0 0-6 0 0,0 0-3 0 0,0 0 3 0 0,0 0 10 0 0,0 0 0 0 0,0 0-6 0 0,0 0 12 0 0,0 0-3 0 0,0 0-4 0 0,0 0 7 0 0,0 0-5 0 0,0 0 12 0 0,0 0-6 0 0,0 0 1 0 0,0 0-4 0 0,0 0-1 0 0,0 0 3 0 0,0 0 9 0 0,0 0-7 0 0,0 0-11 0 0,0 0 11 0 0,0 0-12 0 0,0 0 11 0 0,0 0 2 0 0,0 0-9 0 0,0 0 10 0 0,0 0 3 0 0,0 0-12 0 0,0 0 2 0 0,0 0-3 0 0,0 0-24 0 0,0 0 39 0 0,-32-38 163 0 0,-123-139-2615 0 0,143 160 1194 0 0,-10-14-1393 0 0,6 13-8116 0 0,10 14-1338 0 0</inkml:trace>
  <inkml:trace contextRef="#ctx0" brushRef="#br0" timeOffset="4094.55">1340 46 0 0 0,'0'0'452'0'0,"0"0"1015"0"0,0 0 425 0 0,0 0 140 0 0,0 0-20 0 0,0 0-116 0 0,0 0-181 0 0,0 0-162 0 0,0 0-186 0 0,0 0-194 0 0,0 0-160 0 0,0 0-109 0 0,0 0-93 0 0,1-3-85 0 0,4-7-227 0 0,-4 9 2067 0 0,-26 33-1806 0 0,22-29-765 0 0,0-1 0 0 0,0 1-1 0 0,1 0 1 0 0,-1 0 0 0 0,1 0 0 0 0,0 0-1 0 0,0 1 1 0 0,0-1 0 0 0,0 0 0 0 0,0 1-1 0 0,1 0 1 0 0,0-1 0 0 0,0 1 0 0 0,0 0-1 0 0,0-1 1 0 0,0 1 0 0 0,1 3 5 0 0,-1-6 11 0 0,1 0-1 0 0,0 0 1 0 0,0 0-1 0 0,0 0 1 0 0,1 0 0 0 0,-1 0-1 0 0,0 0 1 0 0,0 0 0 0 0,1 0-1 0 0,-1 0 1 0 0,0 0 0 0 0,1 0-1 0 0,-1 0 1 0 0,1-1 0 0 0,-1 1-1 0 0,1 0 1 0 0,-1 0-1 0 0,1 0 1 0 0,0 0 0 0 0,-1-1-1 0 0,1 1 1 0 0,0 0 0 0 0,0-1-1 0 0,0 1 1 0 0,-1-1 0 0 0,1 1-1 0 0,0 0 1 0 0,0-1-1 0 0,0 0 1 0 0,0 1 0 0 0,0-1-1 0 0,0 0 1 0 0,0 1 0 0 0,0-1-1 0 0,0 0 1 0 0,0 0 0 0 0,0 0-1 0 0,0 0 1 0 0,0 0 0 0 0,0 0-1 0 0,0 0 1 0 0,0 0-1 0 0,0-1 1 0 0,0 1 0 0 0,0 0-1 0 0,0 0 1 0 0,0-1 0 0 0,0 1-11 0 0,11-1 370 0 0,-4 0-224 0 0,-1-2-1 0 0,1 1 1 0 0,-1-1-1 0 0,0 0 1 0 0,1 0-1 0 0,-1-1 1 0 0,-1 0-1 0 0,1-1 1 0 0,-1 1-1 0 0,1-1 0 0 0,-1 0 1 0 0,-1-1-1 0 0,1 1 1 0 0,3-6-146 0 0,-7 9 23 0 0,0 1 0 0 0,-1 0 0 0 0,1-1 0 0 0,-1 1 1 0 0,1-1-1 0 0,-1 0 0 0 0,0 1 0 0 0,0-1 0 0 0,0 0 0 0 0,0 0 0 0 0,0 1 1 0 0,0-1-1 0 0,0 0 0 0 0,-1 0 0 0 0,1 0 0 0 0,-1 0 0 0 0,1 0 1 0 0,-1 0-1 0 0,0 0 0 0 0,0 0 0 0 0,0-1 0 0 0,0 1 0 0 0,0 0 0 0 0,0 0 1 0 0,-1 0-1 0 0,1 0 0 0 0,0 0 0 0 0,-1 0 0 0 0,0 0 0 0 0,1 0 0 0 0,-1 1 1 0 0,0-1-1 0 0,0 0 0 0 0,0 0 0 0 0,-1 0 0 0 0,1 1 0 0 0,0-1 1 0 0,0 1-1 0 0,-1-1 0 0 0,1 1 0 0 0,-1-1 0 0 0,0 1 0 0 0,1 0 0 0 0,-1 0 1 0 0,0 0-1 0 0,0 0 0 0 0,0 0 0 0 0,1 0 0 0 0,-1 0 0 0 0,0 1 0 0 0,0-1 1 0 0,0 1-1 0 0,-1-1-23 0 0,-4 1-21 0 0,0 1-1 0 0,0 0 1 0 0,1 0 0 0 0,-1 0 0 0 0,0 1-1 0 0,1 0 1 0 0,-1 0 0 0 0,1 1 0 0 0,0 0 0 0 0,-1 0-1 0 0,1 0 1 0 0,1 1 0 0 0,-1 0 0 0 0,0 0-1 0 0,1 0 1 0 0,0 1 0 0 0,0 0 0 0 0,0 0 0 0 0,1 0-1 0 0,0 0 1 0 0,0 1 0 0 0,0 0 0 0 0,-2 5 21 0 0,5-9 7 0 0,0 1 1 0 0,1-1-1 0 0,-1 1 1 0 0,1 0-1 0 0,-1 0 1 0 0,1-1-1 0 0,0 1 1 0 0,0 0-1 0 0,0 0 1 0 0,1-1 0 0 0,-1 1-1 0 0,0 0 1 0 0,1-1-1 0 0,0 1 1 0 0,0 0-1 0 0,0-1 1 0 0,0 1-1 0 0,0-1 1 0 0,0 1-1 0 0,1-1 1 0 0,-1 0-1 0 0,1 1 1 0 0,0-1 0 0 0,-1 0-1 0 0,1 0 1 0 0,0 0-1 0 0,0 0 1 0 0,1-1-1 0 0,-1 1 1 0 0,0-1-1 0 0,0 1 1 0 0,1-1-1 0 0,-1 0 1 0 0,1 1-1 0 0,-1-1 1 0 0,1-1 0 0 0,0 1-1 0 0,-1 0 1 0 0,1-1-1 0 0,0 1 1 0 0,-1-1-1 0 0,1 0 1 0 0,0 0-1 0 0,0 0 1 0 0,-1 0-1 0 0,3 0-7 0 0,-4-1 41 0 0,1 0-1 0 0,-1 0 1 0 0,0 0-1 0 0,0 0 1 0 0,0 0-1 0 0,0-1 1 0 0,0 1-1 0 0,0 0 1 0 0,0 0-1 0 0,0-1 0 0 0,0 1 1 0 0,-1-1-1 0 0,1 1 1 0 0,0-1-1 0 0,-1 1 1 0 0,1-1-1 0 0,-1 1 1 0 0,0-1-1 0 0,1 1 1 0 0,-1-1-1 0 0,0 1 1 0 0,0-1-1 0 0,0 0 0 0 0,0 1 1 0 0,0-1-1 0 0,0 1 1 0 0,-1-1-1 0 0,1 1 1 0 0,-1-1-1 0 0,1 0 1 0 0,-1 1-1 0 0,1-1-40 0 0,-1-12 36 0 0,1 13-44 0 0,0 1 19 0 0,0 0 1 0 0,0 0-16 0 0,-11 8-485 0 0,6 53 427 0 0,17-62 401 0 0,23-68-599 0 0,-33 60-764 0 0,-11 7-7289 0 0,4 2-3771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21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1 544 0 0,'0'0'2362'0'0,"0"0"-744"0"0,0 0-326 0 0,0 0 111 0 0,0 0 179 0 0,0 0 59 0 0,0 0-167 0 0,0 0-295 0 0,0 0-254 0 0,0 0-127 0 0,0 0 13 0 0,10 4 3098 0 0,-8 5-3460 0 0,1 0 0 0 0,-1 0 0 0 0,0 1 1 0 0,-1-1-1 0 0,0 1 0 0 0,-1 0 1 0 0,0-1-1 0 0,0 1 0 0 0,-1-1 0 0 0,-1 4-449 0 0,-9 20 164 0 0,-1-1 0 0 0,-2 0 0 0 0,-1-1 0 0 0,-2 0 0 0 0,-10 12-164 0 0,19-29 18 0 0,-41 63-58 0 0,66-111-2825 0 0,13-5 152 0 0,-2 2-6000 0 0,-17 24-1824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2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75 1960 0 0,'0'0'3028'0'0,"0"0"-394"0"0,0 0-170 0 0,0 0-22 0 0,0 0-144 0 0,0 0-403 0 0,0 0-495 0 0,0 0-370 0 0,0 0-269 0 0,0 0-171 0 0,0 0-94 0 0,0 0-47 0 0,0 0-34 0 0,8 0 1196 0 0,11 96 629 0 0,-17-42-2051 0 0,-1 1-1 0 0,-3-1 0 0 0,-2 0 0 0 0,-3 0 0 0 0,-11 45-188 0 0,16-92-8 0 0,-1 11-37 0 0,-1-1 0 0 0,-1 0 0 0 0,-1-1 0 0 0,0 1 0 0 0,-1-1 0 0 0,-1-1 0 0 0,0 1 0 0 0,-9 11 45 0 0,14-22 554 0 0,-2-3-9634 0 0,22-25-3507 0 0,-15 15 7414 0 0</inkml:trace>
  <inkml:trace contextRef="#ctx0" brushRef="#br0" timeOffset="557.339">0 121 3457 0 0,'0'0'2687'0'0,"0"0"-134"0"0,0 0-60 0 0,0 0-141 0 0,0 0-349 0 0,0 0-468 0 0,0 0-439 0 0,0 0-317 0 0,0 0-190 0 0,0 0-54 0 0,0 0-23 0 0,0 0 4 0 0,9-8-12 0 0,32-24-44 0 0,33 2 769 0 0,-34 18-907 0 0,-1 1 1 0 0,2 2 0 0 0,-1 2 0 0 0,1 2-1 0 0,0 1 1 0 0,0 2 0 0 0,1 2-323 0 0,-38 0 0 0 0,0 0 0 0 0,0 0 0 0 0,0 0 1 0 0,1 0-1 0 0,-1 1 0 0 0,0 0 0 0 0,0 0 1 0 0,0 0-1 0 0,0 0 0 0 0,0 0 0 0 0,0 1 1 0 0,0 0-1 0 0,0 0 0 0 0,-1 0 0 0 0,1 0 0 0 0,-1 1 1 0 0,1-1-1 0 0,-1 1 0 0 0,0 0 0 0 0,0 0 1 0 0,0 0-1 0 0,-1 0 0 0 0,1 0 0 0 0,-1 1 0 0 0,1-1 1 0 0,-1 1-1 0 0,0 0 0 0 0,-1 0 0 0 0,1-1 1 0 0,0 1-1 0 0,-1 0 0 0 0,0 1 0 0 0,0-1 0 0 0,0 0 1 0 0,-1 0-1 0 0,0 0 0 0 0,1 0 0 0 0,-1 1 1 0 0,-1-1-1 0 0,1 0 0 0 0,0 0 0 0 0,-1 0 1 0 0,0 0-1 0 0,0 0 0 0 0,0 0 0 0 0,-1 0 0 0 0,0 1 0 0 0,-11 19 36 0 0,-1-1 0 0 0,-1 0-1 0 0,-2-1 1 0 0,0-1-1 0 0,-1 0 1 0 0,-1-2-1 0 0,0 0 1 0 0,-2-1 0 0 0,-2 0-36 0 0,-14 15 29 0 0,-75 65 16 0 0,87-68-173 0 0,52-23-23 0 0,230-10 377 0 0,-254 3-222 0 0,83 10-20 0 0,-83-9 20 0 0,-1 0-1 0 0,1 0 1 0 0,-1 1-1 0 0,1-1 1 0 0,-1 1-1 0 0,0 0 1 0 0,0-1-1 0 0,0 1 1 0 0,0 0-1 0 0,0 0 1 0 0,0 1-1 0 0,0-1 1 0 0,-1 0-1 0 0,1 1 1 0 0,-1-1-1 0 0,1 1 0 0 0,-1-1 1 0 0,0 1-1 0 0,0-1 1 0 0,0 1-1 0 0,-1 0 1 0 0,1 0-1 0 0,0-1 1 0 0,-1 1-1 0 0,0 0 1 0 0,0 0-1 0 0,0 0 1 0 0,0-1-1 0 0,0 2-3 0 0,-3 4 36 0 0,1 1 0 0 0,-1-1-1 0 0,-1 0 1 0 0,0 0 0 0 0,0 0-1 0 0,0-1 1 0 0,-1 0 0 0 0,0 1-1 0 0,0-1 1 0 0,-1-1 0 0 0,0 1-1 0 0,0-1 1 0 0,-1 0 0 0 0,0-1-1 0 0,0 0 1 0 0,-6 4-36 0 0,-27 20 55 0 0,0-3 0 0 0,-1-1 0 0 0,-2-2 0 0 0,0-2 0 0 0,-2-2-1 0 0,-14 3-54 0 0,48-17 4 0 0,-2-2 0 0 0,1 0 0 0 0,0 0 0 0 0,-1-1 0 0 0,1-1 0 0 0,-1 0 0 0 0,1-1 0 0 0,-1 0 0 0 0,1-1 0 0 0,-1 0-4 0 0,12 0-66 0 0,0-1 0 0 0,0 1 0 0 0,0 0-1 0 0,0-1 1 0 0,1 1 0 0 0,-1 0 0 0 0,1-1-1 0 0,-1 1 1 0 0,1-1 0 0 0,-1 1 0 0 0,1-1-1 0 0,0 1 1 0 0,0-1 0 0 0,0 1 0 0 0,0-1-1 0 0,0 1 1 0 0,0-1 0 0 0,0 1 0 0 0,0-1-1 0 0,1 1 1 0 0,-1-1 0 0 0,1 1 0 0 0,-1-1-1 0 0,1 1 1 0 0,-1-1 0 0 0,1 1 0 0 0,0 0-1 0 0,0-1 67 0 0,34-41-2339 0 0,-9 18-3197 0 0,-15 16-3008 0 0</inkml:trace>
  <inkml:trace contextRef="#ctx0" brushRef="#br0" timeOffset="1347.132">771 491 12867 0 0,'0'0'1404'0'0,"0"0"-613"0"0,0 0-182 0 0,0 0 228 0 0,0 0 225 0 0,0 0 80 0 0,0 0-126 0 0,0 0-297 0 0,0 0-231 0 0,0 0-130 0 0,0 0-61 0 0,0 0-37 0 0,0 0-23 0 0,-9 25-31 0 0,-27 77-42 0 0,25-33 172 0 0,12-67-277 0 0,1 0 0 0 0,0 0 0 0 0,0 0 0 0 0,0 0 0 0 0,0 0 0 0 0,0-1 1 0 0,0 1-1 0 0,0 0 0 0 0,0-1 0 0 0,1 0 0 0 0,-1 1 0 0 0,0-1 0 0 0,1 0 0 0 0,-1 0 0 0 0,1 0 0 0 0,0-1 1 0 0,-1 1-1 0 0,1-1 0 0 0,0 1 0 0 0,-1-1 0 0 0,1 0 0 0 0,0 0 0 0 0,-1 0 0 0 0,1 0 0 0 0,0-1 0 0 0,-1 1 1 0 0,1-1-1 0 0,0 0 0 0 0,-1 1 0 0 0,1-1 0 0 0,-1 0 0 0 0,1-1 0 0 0,-1 1 0 0 0,0 0 0 0 0,2-1-59 0 0,168-106 775 0 0,-108 53-684 0 0,-65 110-555 0 0,1-50 466 0 0,-1-1-8 0 0,0 0 0 0 0,1-1 0 0 0,0 1 0 0 0,0 0 0 0 0,0 0 0 0 0,0 0 0 0 0,1-1 0 0 0,-1 1-1 0 0,1 0 1 0 0,0 0 0 0 0,0-1 0 0 0,1 1 0 0 0,-1-1 0 0 0,1 1 0 0 0,-1-1 0 0 0,1 1 0 0 0,0-1-1 0 0,0 0 1 0 0,1 0 0 0 0,-1 0 0 0 0,1 0 0 0 0,-1 0 0 0 0,1-1 0 0 0,2 2 6 0 0,0 0 6 0 0,1-1 0 0 0,-1 0 0 0 0,0 0 1 0 0,1 0-1 0 0,0-1 0 0 0,-1 0 1 0 0,1 0-1 0 0,0-1 0 0 0,0 1 0 0 0,0-1 1 0 0,0 0-1 0 0,0-1 0 0 0,0 0 0 0 0,1 0 1 0 0,-1 0-1 0 0,0 0 0 0 0,0-1 0 0 0,0 0 1 0 0,0-1-1 0 0,0 1 0 0 0,0-1 0 0 0,0 0 1 0 0,0-1-7 0 0,15-8 67 0 0,-1-1 1 0 0,0 0 0 0 0,0-2-1 0 0,-2 0 1 0 0,0-2-1 0 0,0 0 1 0 0,-1 0 0 0 0,-1-2-1 0 0,-1 0 1 0 0,-1-1 0 0 0,0 0-1 0 0,-2-1 1 0 0,0-1-1 0 0,-1 1 1 0 0,-1-2 0 0 0,-1 0-1 0 0,0-3-67 0 0,2-6 58 0 0,-1 0 0 0 0,-2-1-1 0 0,-1 0 1 0 0,-1-1 0 0 0,-2 1-1 0 0,-1-1 1 0 0,-2 0 0 0 0,-2-30-58 0 0,-18 32 579 0 0,8 51-726 0 0,-4 44 182 0 0,4 0 1 0 0,2 1 0 0 0,2 28-36 0 0,-1-6 17 0 0,-11 171 2 0 0,-1-181-159 0 0,20-77 101 0 0,2-66-6695 0 0,-1 58 6010 0 0,3-26-4419 0 0,-2 1-4493 0 0,-1 20 4603 0 0</inkml:trace>
  <inkml:trace contextRef="#ctx0" brushRef="#br0" timeOffset="1916.606">21 1057 8874 0 0,'0'0'2236'0'0,"0"0"-107"0"0,0 0 79 0 0,0 0-113 0 0,0 0-225 0 0,0 0-287 0 0,0 0-313 0 0,0 0-227 0 0,39 3-154 0 0,125 6-107 0 0,-29-18 461 0 0,690-167 1201 0 0,-515 98-2775 0 0,-244 67-912 0 0,-65 11 739 0 0,-1 0-170 0 0,0 0-300 0 0,-10 3-10026 0 0,8-2-948 0 0</inkml:trace>
  <inkml:trace contextRef="#ctx0" brushRef="#br0" timeOffset="31994.402">1239 260 0 0 0,'0'0'1024'0'0,"0"0"306"0"0,0 0 286 0 0,0 0 146 0 0,0 0-10 0 0,0 0-82 0 0,0 0-127 0 0,0 0-123 0 0,0 0-155 0 0,-6-1-135 0 0,-15-2-112 0 0,15 3-100 0 0,6 0-89 0 0,0 0-121 0 0,0 0-122 0 0,0 0-134 0 0,15 0 1233 0 0,161 15 2738 0 0,-96 6-3739 0 0,61-3 57 0 0,-49-18-486 0 0,-88-7-1519 0 0,-10-2-9741 0 0,3 5-1537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5801 0 0,'0'0'2259'0'0,"0"0"-137"0"0,0 0-127 0 0,0 0-116 0 0,0 0-170 0 0,0 0-260 0 0,0 0-252 0 0,0 0-160 0 0,0 0-82 0 0,0 0-61 0 0,0 0-74 0 0,0 0-93 0 0,0 0-99 0 0,20 7 2491 0 0,90-7-1309 0 0,16 0-1303 0 0,-101-7-434 0 0,-24 7-49 0 0,-1 0-33 0 0,0 0 9 0 0,0 0-3 0 0,0 0 10 0 0,0 0 2 0 0,0 0-20 0 0,0 0-9 0 0,-21 7-4808 0 0,10 4-1484 0 0,6-6 2370 0 0,1-1-7329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10186 0 0,'0'0'2266'0'0,"0"0"-508"0"0,0 0-281 0 0,0 0-176 0 0,0 0-194 0 0,0 0-239 0 0,0 0-297 0 0,0 0-158 0 0,0 0 87 0 0,0 0 158 0 0,0 0 151 0 0,0 0 62 0 0,0 0-99 0 0,12 2-163 0 0,98 18 1012 0 0,24-20-945 0 0,-78-13-1231 0 0,-22 0-5735 0 0,-29 9-5350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55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209 579 0 0 0,'0'0'1687'0'0,"0"0"143"0"0,0 0 132 0 0,0 0 98 0 0,0 0-18 0 0,0 0-97 0 0,0 0-196 0 0,-9-3-228 0 0,-24-10-192 0 0,6 10 4717 0 0,26 3 733 0 0,-10 400-6631 0 0,7-335-174 0 0,4-64 15 0 0,0-1-4 0 0,0-4 138 0 0,23-131 282 0 0,-11 88-420 0 0,2 1-1 0 0,2 1 0 0 0,2 0 1 0 0,19-34 15 0 0,-27 61-17 0 0,1 1 0 0 0,1 0 0 0 0,1 1 1 0 0,0 0-1 0 0,1 1 0 0 0,0 1 0 0 0,1 0 1 0 0,1 0-1 0 0,1 1 17 0 0,-12 11-9 0 0,0 0-1 0 0,-1 0 1 0 0,2 0 0 0 0,-1 1-1 0 0,0 0 1 0 0,0 0 0 0 0,0 0-1 0 0,0 0 1 0 0,1 1 0 0 0,-1 0-1 0 0,0 0 1 0 0,1 0 0 0 0,-1 1-1 0 0,2 0 10 0 0,1 3 9 0 0,-1 0 0 0 0,0 1 0 0 0,0 0 1 0 0,0 0-1 0 0,-1 0 0 0 0,0 1 0 0 0,0 0 0 0 0,0 0 0 0 0,0 1 0 0 0,-1-1 0 0 0,0 1 0 0 0,-1 0 0 0 0,0 1 0 0 0,0-1 0 0 0,0 1 0 0 0,-1 0 0 0 0,0 0 0 0 0,-1 0 1 0 0,1 0-1 0 0,-1 5-9 0 0,10 103 145 0 0,-12-116-133 0 0,0 0-12 0 0,0 0 7 0 0,0 0 3 0 0,0 0-15 0 0,0 0-12 0 0,2-36-4502 0 0,-2 24 1932 0 0,0 3-4653 0 0,0 1-5033 0 0</inkml:trace>
  <inkml:trace contextRef="#ctx0" brushRef="#br0" timeOffset="849.449">32 351 792 0 0,'0'0'3053'0'0,"0"0"-1082"0"0,0 0-120 0 0,0 0 300 0 0,0 0 127 0 0,0 0-59 0 0,0 0-339 0 0,0 0-445 0 0,0 0-368 0 0,0 0-250 0 0,0 0-124 0 0,0 0-45 0 0,0 0-29 0 0,-8 0-23 0 0,-15 0 775 0 0,45 0 2171 0 0,234 16-1986 0 0,-6 0-1258 0 0,-122-1-279 0 0,-83-12 23 0 0,-45-2 2118 0 0,-4-6-2509 0 0,-139-175 293 0 0,127 154-267 0 0,14 19-3906 0 0,1 0-4283 0 0,1 4-4268 0 0</inkml:trace>
  <inkml:trace contextRef="#ctx0" brushRef="#br0" timeOffset="1780.532">326 35 0 0 0,'0'0'609'0'0,"0"0"184"0"0,0 0 119 0 0,0 0 55 0 0,0 0 28 0 0,0 0 87 0 0,0 0 93 0 0,0 0 120 0 0,1-3 131 0 0,0-13 38 0 0,-1 12-25 0 0,0 4-73 0 0,0 0-105 0 0,0 0-139 0 0,0 0-106 0 0,0 0-72 0 0,0 0-90 0 0,0 0-99 0 0,-25 8 1707 0 0,21-6-2429 0 0,-1 0 0 0 0,1 0 0 0 0,0 0 0 0 0,0 1 0 0 0,0 0 0 0 0,1 0 0 0 0,-1 0 0 0 0,1 0 0 0 0,-1 0 0 0 0,1 1 0 0 0,0-1 0 0 0,1 1 0 0 0,-1 0 0 0 0,0 0 0 0 0,1 0 1 0 0,0 0-1 0 0,0 0 0 0 0,0 1 0 0 0,1-1 0 0 0,-1 1 0 0 0,1-1 0 0 0,0 1 0 0 0,0-1 0 0 0,1 1 0 0 0,0 0 0 0 0,-1-1 0 0 0,1 1 0 0 0,1 4-33 0 0,2-8 80 0 0,0 1-1 0 0,0-1 0 0 0,0 0 0 0 0,0 0 1 0 0,0 0-1 0 0,1 0 0 0 0,-1-1 1 0 0,0 1-1 0 0,0-1 0 0 0,1 0 1 0 0,-1 0-1 0 0,0 0 0 0 0,0 0 1 0 0,1-1-1 0 0,-1 1 0 0 0,0-1 1 0 0,0 0-1 0 0,0 0 0 0 0,2 0-79 0 0,-2 0 58 0 0,0 0 0 0 0,0 0 0 0 0,-1-1 0 0 0,1 1 0 0 0,0 0-1 0 0,-1-1 1 0 0,1 0 0 0 0,-1 0 0 0 0,1 1 0 0 0,-1-1 0 0 0,0-1 0 0 0,0 1 0 0 0,0 0-1 0 0,0 0 1 0 0,0-1 0 0 0,-1 1 0 0 0,1-1 0 0 0,-1 0 0 0 0,1 1 0 0 0,-1-1 0 0 0,0 0-1 0 0,0 0 1 0 0,0 0 0 0 0,-1 0 0 0 0,1 0 0 0 0,-1 0 0 0 0,1 0 0 0 0,-1 0-1 0 0,0 0 1 0 0,0 0 0 0 0,-1 0 0 0 0,1 0 0 0 0,-1-1-58 0 0,-1 2-13 0 0,0 0 1 0 0,0 0-1 0 0,0 1 0 0 0,-1-1 1 0 0,1 0-1 0 0,-1 1 1 0 0,1 0-1 0 0,-1-1 0 0 0,0 1 1 0 0,1 0-1 0 0,-1 0 1 0 0,0 1-1 0 0,0-1 0 0 0,0 1 1 0 0,0-1-1 0 0,0 1 1 0 0,1 0-1 0 0,-1 0 0 0 0,0 0 1 0 0,0 0-1 0 0,0 1 0 0 0,0-1 1 0 0,0 1-1 0 0,0 0 1 0 0,1-1-1 0 0,-1 1 0 0 0,0 1 1 0 0,1-1-1 0 0,-1 0 1 0 0,0 1-1 0 0,1-1 0 0 0,0 1 1 0 0,-1 0-1 0 0,1 0 0 0 0,-1 1 14 0 0,-16 55-140 0 0,18-56 143 0 0,1-1-1 0 0,0 0 1 0 0,0 1 0 0 0,0-1-1 0 0,0 1 1 0 0,0-1 0 0 0,0 1-1 0 0,0-1 1 0 0,0 0 0 0 0,0 1-1 0 0,1-1 1 0 0,-1 1 0 0 0,0-1 0 0 0,1 0-1 0 0,0 1 1 0 0,-1-1 0 0 0,1 0-1 0 0,0 1 1 0 0,-1-1 0 0 0,1 0-1 0 0,0 0 1 0 0,0 0 0 0 0,0 0 0 0 0,0 0-1 0 0,0 0 1 0 0,0 0 0 0 0,0 0-1 0 0,1 0 1 0 0,-1 0 0 0 0,0-1-1 0 0,0 1 1 0 0,1 0 0 0 0,-1-1 0 0 0,0 1-1 0 0,1-1 1 0 0,-1 0 0 0 0,1 1-1 0 0,-1-1 1 0 0,1 0 0 0 0,-1 0-1 0 0,0 0 1 0 0,1 0 0 0 0,-1 0-1 0 0,1 0-2 0 0,-2 0 51 0 0,14-19 702 0 0,18-55-556 0 0,-31 74-200 0 0,-1 0 1 0 0,1 0 0 0 0,-1-1-1 0 0,1 1 1 0 0,-1-1 0 0 0,0 1-1 0 0,1 0 1 0 0,-1-1 0 0 0,0 1-1 0 0,1-1 1 0 0,-1 1 0 0 0,0-1 0 0 0,1 1-1 0 0,-1-1 1 0 0,0 1 0 0 0,0-1-1 0 0,0 1 1 0 0,0-1 0 0 0,1 1-1 0 0,-1-1 1 0 0,0 1 0 0 0,0-1-1 0 0,0 0 1 0 0,0 1 0 0 0,0-1-1 0 0,0 1 1 0 0,0-1 0 0 0,0 1-1 0 0,-1-1 1 0 0,1 1 0 0 0,0-1-1 0 0,0 1 1 0 0,0-1 0 0 0,-1 0-1 0 0,1 1 1 0 0,0 0 0 0 0,0-1-1 0 0,-1 1 1 0 0,1-1 0 0 0,0 1-1 0 0,-1-1 1 0 0,1 1 0 0 0,-1 0-1 0 0,1-1 1 0 0,-1 1 0 0 0,1 0-1 0 0,0-1 1 0 0,-1 1 0 0 0,1 0-1 0 0,-1-1 1 0 0,1 1 0 0 0,-1 0-1 0 0,0 0 1 0 0,1 0 0 0 0,-1 0-1 0 0,1 0 1 0 0,-1-1 0 0 0,1 1-1 0 0,-1 0 1 0 0,1 0 0 0 0,-1 0 0 0 0,1 1-1 0 0,-1-1 1 0 0,0 0 0 0 0,1 0-1 0 0,-1 0 2 0 0,-37 11-392 0 0,9 22-410 0 0,37-20-4066 0 0,-4-12-2328 0 0,0-1-4996 0 0</inkml:trace>
  <inkml:trace contextRef="#ctx0" brushRef="#br0" timeOffset="2544.325">1170 417 2593 0 0,'0'0'3343'0'0,"0"0"-851"0"0,0 0-276 0 0,0 0-85 0 0,0 0-98 0 0,0 0-217 0 0,0 0-379 0 0,0 0-395 0 0,0 0-265 0 0,0 0-90 0 0,0 0 0 0 0,0 0 8 0 0,0 0-12 0 0,-4 13-70 0 0,-16 41-88 0 0,-42 41 1072 0 0,-18-3-1033 0 0,2 12-548 0 0,41-62-302 0 0,29-54-6319 0 0,4-9 838 0 0,1 5-2716 0 0,2 8 3677 0 0</inkml:trace>
  <inkml:trace contextRef="#ctx0" brushRef="#br0" timeOffset="2914.1">852 351 1192 0 0,'0'0'2295'0'0,"0"0"214"0"0,0 0 286 0 0,0 0 60 0 0,0 0-286 0 0,0 0-529 0 0,0 0-598 0 0,0 0-442 0 0,0 0-234 0 0,0 0-138 0 0,0 0-109 0 0,0 0-114 0 0,0 0-85 0 0,2-1 74 0 0,2 3-218 0 0,0 0 0 0 0,-1-1 0 0 0,1 2 0 0 0,-1-1 0 0 0,1 0 0 0 0,-1 1 0 0 0,0-1 0 0 0,0 1 0 0 0,0 0 0 0 0,-1 0 0 0 0,1 0 0 0 0,-1 1 0 0 0,1-1 0 0 0,-1 0 0 0 0,0 1 0 0 0,-1 0 0 0 0,1-1 0 0 0,0 1 0 0 0,-1 1-177 0 0,7 8 310 0 0,98 144 1955 0 0,50 69-1083 0 0,-103-117-1001 0 0,-46-86-129 0 0,-36-45-5762 0 0,27 18 744 0 0,2 3-6931 0 0</inkml:trace>
  <inkml:trace contextRef="#ctx0" brushRef="#br0" timeOffset="3398.418">1501 336 9746 0 0,'0'0'2514'0'0,"0"0"-756"0"0,0 0-251 0 0,0 0 100 0 0,0 0-38 0 0,0 0-223 0 0,0 0-342 0 0,0 0-332 0 0,0 0-228 0 0,0 0-61 0 0,0 0 1 0 0,0 0 30 0 0,0 0 92 0 0,1 6 31 0 0,2 78 503 0 0,-3 0 0 0 0,-3 0 0 0 0,-12 59-1040 0 0,2 6 80 0 0,13-148-89 0 0,0-1-2 0 0,0 0-11 0 0,132-15 474 0 0,10-1-734 0 0,-139-8-5327 0 0,-2 20 4458 0 0,3-4-2069 0 0,-2 2-2146 0 0,0 2-6111 0 0</inkml:trace>
  <inkml:trace contextRef="#ctx0" brushRef="#br0" timeOffset="4003.428">1141 224 4337 0 0,'0'0'3721'0'0,"0"0"-1095"0"0,0 0-539 0 0,0 0-116 0 0,0 0-235 0 0,0 0-321 0 0,0 0-373 0 0,0 0-374 0 0,0 0-211 0 0,0 0-62 0 0,0 0 46 0 0,0 0 201 0 0,3 0 143 0 0,160-4 3556 0 0,47 20-3414 0 0,-125-16-213 0 0,-93-20 17 0 0,-119-125-403 0 0,126 143-420 0 0,0 1 1 0 0,0 0 0 0 0,0-1 0 0 0,0 1 0 0 0,0-1 0 0 0,0 1-1 0 0,0-1 1 0 0,1 1 0 0 0,-1-1 0 0 0,1 0 0 0 0,-1 1-1 0 0,1-1 1 0 0,-1 0 0 0 0,1 0 0 0 0,0 1 0 0 0,0-1 0 0 0,0 0-1 0 0,0 0 1 0 0,0 1 0 0 0,0-1 0 0 0,0 0 0 0 0,1 0-1 0 0,-1 1 1 0 0,1-1 0 0 0,-1 0 0 0 0,1 1 0 0 0,0-1-1 0 0,-1 1 1 0 0,1-1 0 0 0,0 1 0 0 0,0-1 0 0 0,0 1 0 0 0,0-1-1 0 0,0 1 1 0 0,1 0 0 0 0,-1 0 0 0 0,0-1 0 0 0,1 1-1 0 0,-1 0 1 0 0,0 0 0 0 0,1 0 0 0 0,0 1 0 0 0,-1-1 0 0 0,1 0-1 0 0,-1 0 1 0 0,1 1 0 0 0,0-1 0 0 0,-1 1 0 0 0,1 0-1 0 0,0-1 1 0 0,1 1 91 0 0,25-1-6866 0 0,-21 1 2487 0 0,4 0-8153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3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76 752 0 0 0,'0'0'436'0'0,"0"0"1334"0"0,0 0 580 0 0,0 0-23 0 0,0 0-203 0 0,0 0-206 0 0,0 0-166 0 0,0 0-109 0 0,0 0-149 0 0,1-6-172 0 0,0-6-1367 0 0,2 23 8646 0 0,43 167-7537 0 0,-20-99-941 0 0,26 106 10 0 0,-48-254 1454 0 0,-8 15-1554 0 0,7-127-30 0 0,0 168-8 0 0,1 0 0 0 0,0 0 0 0 0,1 0-1 0 0,0 1 1 0 0,1 0 0 0 0,0 0 0 0 0,1 0 0 0 0,1 1-1 0 0,-1 0 1 0 0,2 1 0 0 0,0-1 0 0 0,0 2-1 0 0,1-1 1 0 0,3-2 5 0 0,-4 6-8 0 0,0-1 0 0 0,1 1 0 0 0,-1 1-1 0 0,1 0 1 0 0,0 0 0 0 0,0 1 0 0 0,1 1 0 0 0,-1-1 0 0 0,1 2-1 0 0,0-1 1 0 0,0 2 0 0 0,0-1 0 0 0,0 1 0 0 0,0 1 0 0 0,0 0-1 0 0,4 1 9 0 0,-9 2 7 0 0,0 0-1 0 0,0 1 1 0 0,0-1-1 0 0,-1 1 1 0 0,0 0-1 0 0,1 1 0 0 0,-1-1 1 0 0,-1 1-1 0 0,1 0 1 0 0,-1 1-1 0 0,0-1 1 0 0,0 1-1 0 0,0-1 0 0 0,-1 1 1 0 0,0 0-1 0 0,0 1 1 0 0,0-1-1 0 0,-1 0 1 0 0,0 1-1 0 0,0 0 0 0 0,-1-1 1 0 0,0 1-1 0 0,0 0 1 0 0,-1-1-1 0 0,1 1 1 0 0,-1 0-1 0 0,-1 0 0 0 0,0 3-6 0 0,3-8-522 0 0,-2-3 206 0 0,0-17-4063 0 0,0 12-5387 0 0,0 3-2126 0 0</inkml:trace>
  <inkml:trace contextRef="#ctx0" brushRef="#br0" timeOffset="2459.525">1242 686 3065 0 0,'0'0'2636'0'0,"0"0"73"0"0,0 0-35 0 0,0 0-150 0 0,0 0-311 0 0,0 0-472 0 0,0 0-435 0 0,0 0-331 0 0,0 0-206 0 0,0 0-99 0 0,0 0-27 0 0,0 0-14 0 0,-1 24 1710 0 0,-30 38-814 0 0,14-29-1404 0 0,-1 0 0 0 0,-2 0 1 0 0,-2-2-1 0 0,-1-1 0 0 0,-1 0 1 0 0,-1-2-1 0 0,-1-1 1 0 0,-25 19-122 0 0,-46 31-453 0 0,94-87-10423 0 0,3 9 7627 0 0,0-3-7866 0 0</inkml:trace>
  <inkml:trace contextRef="#ctx0" brushRef="#br0" timeOffset="2765.987">932 640 7162 0 0,'0'0'2685'0'0,"0"0"-317"0"0,0 0-184 0 0,0 0-186 0 0,0 0-322 0 0,0 0-444 0 0,0 0-494 0 0,0 0-347 0 0,0 0-175 0 0,0 0-35 0 0,0 0 161 0 0,0 0 191 0 0,3 10 170 0 0,54 119 2408 0 0,127 106-1136 0 0,-135-146-1776 0 0,-44-68-4298 0 0,-3-1-4391 0 0,-2-19-3886 0 0</inkml:trace>
  <inkml:trace contextRef="#ctx0" brushRef="#br0" timeOffset="3622.39">1479 1106 2713 0 0,'0'0'2783'0'0,"0"0"-1155"0"0,0 0-198 0 0,0 0 356 0 0,0 0 189 0 0,0 0-140 0 0,0 0-402 0 0,0 0-383 0 0,0 0-207 0 0,0 0-28 0 0,0 0 30 0 0,0 0 22 0 0,0 0-6 0 0,10 0 1599 0 0,105-270 1291 0 0,-64 175-3495 0 0,-51 94-259 0 0,0 1-1 0 0,1-1 0 0 0,-1 1 1 0 0,1-1-1 0 0,-1 1 0 0 0,1-1 1 0 0,0 1-1 0 0,-1-1 0 0 0,1 1 1 0 0,-1 0-1 0 0,1-1 0 0 0,0 1 1 0 0,-1 0-1 0 0,1 0 0 0 0,0-1 1 0 0,-1 1-1 0 0,1 0 0 0 0,0 0 1 0 0,0 0-1 0 0,-1 0 0 0 0,1 0 1 0 0,0 0-1 0 0,-1 0 0 0 0,1 0 1 0 0,0 0-1 0 0,0 0 0 0 0,-1 0 1 0 0,1 1-1 0 0,0-1 0 0 0,-1 0 1 0 0,1 0-1 0 0,0 1 0 0 0,-1-1 1 0 0,1 1-1 0 0,-1-1 0 0 0,1 0 1 0 0,0 1-1 0 0,-1-1 0 0 0,1 1 1 0 0,-1-1-1 0 0,0 1 0 0 0,1-1 1 0 0,-1 1-1 0 0,1 0 0 0 0,-1-1 1 0 0,0 1-1 0 0,1-1 0 0 0,-1 1 1 0 0,0 0-1 0 0,1-1 0 0 0,-1 1 1 0 0,0 0-1 0 0,0 0 0 0 0,0-1 1 0 0,0 1-1 0 0,0 0 0 0 0,0 0 4 0 0,22 46 61 0 0,14 180-26 0 0,-36-226-37 0 0,0 0 0 0 0,0 0 0 0 0,0 0 0 0 0,0 1 0 0 0,0-1 0 0 0,1 0-1 0 0,-1 0 1 0 0,0 0 0 0 0,1 1 0 0 0,-1-1 0 0 0,1 0 0 0 0,-1 0 0 0 0,1 0 0 0 0,0 0 0 0 0,-1 0 0 0 0,1 0 0 0 0,0 0 0 0 0,0 0 0 0 0,0 0 0 0 0,0-1 0 0 0,0 1 0 0 0,0 0 0 0 0,0 0 0 0 0,0-1 0 0 0,0 1 0 0 0,0-1-1 0 0,0 1 1 0 0,0-1 0 0 0,0 1 0 0 0,0-1 0 0 0,1 0 0 0 0,-1 0 0 0 0,0 1 0 0 0,0-1 0 0 0,0 0 0 0 0,1 0 0 0 0,-1 0 0 0 0,0 0 0 0 0,0 0 0 0 0,1-1 0 0 0,-1 1 0 0 0,0 0 0 0 0,0 0 0 0 0,0-1 0 0 0,0 1 0 0 0,1-1 0 0 0,-1 1-1 0 0,0-1 1 0 0,0 1 0 0 0,0-1 0 0 0,0 0 0 0 0,0 0 0 0 0,0 1 0 0 0,0-1 0 0 0,0-1 2 0 0,54-48 91 0 0,42-101-76 0 0,-27 60-50 0 0,-68 91 35 0 0,0-1-1 0 0,-1 1 0 0 0,1 0 0 0 0,0-1 0 0 0,0 1 0 0 0,-1 0 0 0 0,1 0 0 0 0,0 0 1 0 0,0 0-1 0 0,-1 1 0 0 0,1-1 0 0 0,0 0 0 0 0,-1 1 0 0 0,1-1 0 0 0,0 1 1 0 0,-1 0-1 0 0,1-1 0 0 0,-1 1 0 0 0,1 0 0 0 0,-1 0 0 0 0,1 0 0 0 0,-1 0 0 0 0,1 0 1 0 0,-1 0-1 0 0,0 1 0 0 0,0-1 0 0 0,0 0 0 0 0,1 1 0 0 0,-1-1 0 0 0,-1 1 0 0 0,1-1 1 0 0,0 1-1 0 0,0-1 0 0 0,0 1 0 0 0,-1-1 0 0 0,1 1 0 0 0,-1 0 0 0 0,1 0 0 0 0,-1-1 1 0 0,0 1-1 0 0,0 0 0 0 0,0 0 0 0 0,0-1 0 0 0,0 1 0 0 0,0 0 0 0 0,0-1 0 0 0,-1 2 1 0 0,3 4 7 0 0,46 201 394 0 0,-12-55-194 0 0,-25-141-663 0 0,-7-23-7434 0 0,-3 7-4192 0 0</inkml:trace>
  <inkml:trace contextRef="#ctx0" brushRef="#br0" timeOffset="642.708">3 520 1296 0 0,'0'0'3977'0'0,"0"0"-1503"0"0,0 0-474 0 0,0 0 48 0 0,0 0 28 0 0,0 0-130 0 0,0 0-334 0 0,0 0-448 0 0,0 0-424 0 0,0 0-278 0 0,0 0-122 0 0,0 0-43 0 0,0 0-26 0 0,-3 0-30 0 0,149-3 4388 0 0,407 3-2469 0 0,-524 10-2151 0 0,-29-9 0 0 0,0-1 2 0 0,0 0-11 0 0,0 0 11 0 0,0 0 3 0 0,0 0 18 0 0,0 0-2 0 0,0 0 8 0 0,0 0 8 0 0,0 0-4 0 0,0 0 5 0 0,0 0 1 0 0,0 0-3 0 0,0 0-5 0 0,0 0 19 0 0,0 0 0 0 0,0 0-17 0 0,0 0 13 0 0,0 0-8 0 0,0 0 7 0 0,0 0 12 0 0,0 0 7 0 0,0 0-13 0 0,0 0-3 0 0,0 0 1 0 0,0 0-16 0 0,0 0 17 0 0,-3-2 481 0 0,-3-7-533 0 0,-41-38-36 0 0,-12-7-138 0 0,-37-42-1693 0 0,81 67-1641 0 0,13 16-6369 0 0,2 9-2448 0 0</inkml:trace>
  <inkml:trace contextRef="#ctx0" brushRef="#br0" timeOffset="1514.488">227 282 0 0 0,'0'0'1424'0'0,"0"0"293"0"0,0 0 74 0 0,0 0-110 0 0,0 0-315 0 0,0 0-351 0 0,0 0-247 0 0,0 0-144 0 0,0 0-53 0 0,0 0 12 0 0,0 0 50 0 0,0 0 69 0 0,0 1 8649 0 0,0 1-9756 0 0,0-2 582 0 0,-8 31 622 0 0,31-31 48 0 0,38-27 532 0 0,-59 25-1316 0 0,-1 0 1 0 0,1-1 0 0 0,-1 1-1 0 0,1-1 1 0 0,-1 1 0 0 0,0-1 0 0 0,0 0-1 0 0,0 1 1 0 0,-1-1 0 0 0,1 0-1 0 0,-1 0 1 0 0,1 0 0 0 0,-1 1-1 0 0,0-1 1 0 0,0 0 0 0 0,0 0 0 0 0,0 0-1 0 0,-1 0 1 0 0,1 1 0 0 0,-1-1-1 0 0,-1-2-63 0 0,0 3-16 0 0,0 1-1 0 0,-1 0 0 0 0,1 0 1 0 0,-1 0-1 0 0,1 0 0 0 0,-1 0 1 0 0,1 1-1 0 0,-1-1 0 0 0,0 1 1 0 0,1-1-1 0 0,-1 1 0 0 0,0 0 1 0 0,1 0-1 0 0,-1 0 0 0 0,1 1 1 0 0,-1-1-1 0 0,0 1 0 0 0,1-1 1 0 0,-1 1-1 0 0,1 0 0 0 0,-1 0 1 0 0,1 0-1 0 0,-1 0 0 0 0,-1 2 17 0 0,1 2-7 0 0,-1 1 0 0 0,1 0-1 0 0,0 1 1 0 0,1-1 0 0 0,0 0-1 0 0,0 1 1 0 0,0 0 0 0 0,0-1 0 0 0,1 1-1 0 0,0 0 1 0 0,1 0 0 0 0,0-1-1 0 0,0 1 1 0 0,0 0 0 0 0,1 0-1 0 0,0 0 1 0 0,1 5 7 0 0,-2-10 12 0 0,1-1-1 0 0,-1 1 1 0 0,0 0 0 0 0,1-1-1 0 0,-1 1 1 0 0,1-1-1 0 0,-1 1 1 0 0,1 0-1 0 0,0-1 1 0 0,0 1 0 0 0,0-1-1 0 0,-1 0 1 0 0,1 1-1 0 0,1-1 1 0 0,-1 0 0 0 0,0 1-1 0 0,0-1 1 0 0,0 0-1 0 0,1 0 1 0 0,-1 0-1 0 0,0 0 1 0 0,1 0 0 0 0,-1-1-1 0 0,1 1 1 0 0,-1 0-1 0 0,1-1 1 0 0,0 1 0 0 0,-1-1-1 0 0,1 1 1 0 0,0-1-1 0 0,-1 0 1 0 0,1 1-1 0 0,0-1 1 0 0,-1 0 0 0 0,1 0-1 0 0,0 0 1 0 0,-1-1-1 0 0,1 1 1 0 0,0 0 0 0 0,-1-1-1 0 0,1 1 1 0 0,0-1-1 0 0,-1 1 1 0 0,1-1-1 0 0,-1 0 1 0 0,1 0 0 0 0,-1 0-1 0 0,1 1 1 0 0,-1-1-1 0 0,0-1 1 0 0,0 1 0 0 0,1 0-1 0 0,-1 0 1 0 0,1-1-12 0 0,2-5 43 0 0,1-1 0 0 0,-1 1 0 0 0,-1-1 0 0 0,0 0 0 0 0,0 0 0 0 0,0 0 0 0 0,-1-1 1 0 0,0 1-1 0 0,0 0 0 0 0,-1-1 0 0 0,-1 1 0 0 0,1-1 0 0 0,-1 0 0 0 0,0 1 0 0 0,-2-3-43 0 0,1 9-20 0 0,-1 1-1 0 0,0 0 0 0 0,1 0 0 0 0,-1 0 0 0 0,0 0 0 0 0,0 0 0 0 0,0 0 1 0 0,0 0-1 0 0,0 0 0 0 0,0 1 0 0 0,0-1 0 0 0,0 1 0 0 0,0 0 0 0 0,0-1 0 0 0,0 1 1 0 0,0 0-1 0 0,-1 0 0 0 0,1 1 0 0 0,0-1 0 0 0,0 0 0 0 0,0 1 0 0 0,0-1 1 0 0,0 1-1 0 0,0-1 0 0 0,0 1 0 0 0,0 0 0 0 0,0 0 0 0 0,0 0 0 0 0,0 0 0 0 0,1 0 1 0 0,-1 1-1 0 0,0-1 0 0 0,1 0 0 0 0,-2 2 21 0 0,1-1-16 0 0,0-1-1 0 0,0 0 0 0 0,0 0 0 0 0,0 1 1 0 0,0-1-1 0 0,1 0 0 0 0,-1 1 0 0 0,0 0 0 0 0,1-1 0 0 0,-1 1 0 0 0,1 0 0 0 0,0 0 1 0 0,-1 0-1 0 0,1 0 0 0 0,0 0 0 0 0,0 0 0 0 0,0 0 0 0 0,1 0 0 0 0,-1 0 0 0 0,0 1 1 0 0,1-1-1 0 0,-1 0 0 0 0,1 0 0 0 0,0 1 17 0 0,24 7-731 0 0,-7-8-4997 0 0,-10-2-5198 0 0</inkml:trace>
  <inkml:trace contextRef="#ctx0" brushRef="#br0" timeOffset="21450.434">2375 675 0 0 0,'0'0'1012'0'0,"0"0"429"0"0,0 0 251 0 0,0 0 192 0 0,0 0 27 0 0,0 0-162 0 0,0 0-274 0 0,0 0-262 0 0,0 0-170 0 0,0 0-129 0 0,0 0-89 0 0,11 0 2395 0 0,9 38 746 0 0,-5 12-2357 0 0,16 162-392 0 0,-64-39-1017 0 0,44-280 1147 0 0,-3 74-1321 0 0,2-1 0 0 0,0 2-1 0 0,2-1 1 0 0,2 1 0 0 0,1 1 0 0 0,1 1 0 0 0,17-23-26 0 0,-25 41 3 0 0,-5 5 4 0 0,1 0 1 0 0,0 1 0 0 0,-1 0-1 0 0,2 0 1 0 0,-1 0 0 0 0,1 1-1 0 0,0-1 1 0 0,0 1 0 0 0,0 0-1 0 0,1 1 1 0 0,0-1 0 0 0,0 1-1 0 0,0 0 1 0 0,0 1 0 0 0,1-1-1 0 0,-1 1 1 0 0,1 0 0 0 0,0 1-1 0 0,0 0 1 0 0,2-1-8 0 0,5 2-1 0 0,-14 1 6 0 0,1 0 1 0 0,0-1 0 0 0,-1 1 0 0 0,1 0-1 0 0,0 0 1 0 0,0 0 0 0 0,-1 0 0 0 0,1 0-1 0 0,0 0 1 0 0,0 0 0 0 0,-1 0 0 0 0,1 0-1 0 0,0 0 1 0 0,0 0 0 0 0,-1 0 0 0 0,1 0 0 0 0,0 1-1 0 0,0-1 1 0 0,-1 0 0 0 0,1 1 0 0 0,0-1-1 0 0,-1 0 1 0 0,1 1 0 0 0,-1-1 0 0 0,1 1-1 0 0,0-1 1 0 0,-1 1 0 0 0,1-1 0 0 0,-1 1-1 0 0,1-1 1 0 0,-1 1 0 0 0,1 0 0 0 0,-1-1 0 0 0,0 1-1 0 0,1 0 1 0 0,-1-1 0 0 0,0 1 0 0 0,0 0-1 0 0,1 0 1 0 0,-1-1 0 0 0,0 1-6 0 0,35 92 559 0 0,-5-55-421 0 0,-26-34-175 0 0,-4-13-3609 0 0,0 3 1742 0 0,0 1-2854 0 0,0 2-3994 0 0</inkml:trace>
  <inkml:trace contextRef="#ctx0" brushRef="#br0" timeOffset="22178.318">2302 466 3025 0 0,'0'0'4106'0'0,"0"0"-1314"0"0,0 0-602 0 0,0 0-133 0 0,0 0-154 0 0,0 0-259 0 0,0 0-341 0 0,0 0-297 0 0,0 0-253 0 0,0 0-183 0 0,0 0-66 0 0,0 0-6 0 0,0 0 13 0 0,-5-2 5 0 0,-15-8-13 0 0,16 7-29 0 0,4 3-48 0 0,0 0-23 0 0,0 0-60 0 0,0 0-44 0 0,0 0-31 0 0,102 16 1664 0 0,55-2-1457 0 0,0-6 1 0 0,3-7-476 0 0,-116 2 1176 0 0,-94-33-1164 0 0,-79-51-699 0 0,129 81 522 0 0,-24-32-1671 0 0,22 23-2177 0 0,1 0-3300 0 0,1 5-5189 0 0</inkml:trace>
  <inkml:trace contextRef="#ctx0" brushRef="#br0" timeOffset="22937.578">2521 0 8514 0 0,'0'0'1838'0'0,"0"0"-465"0"0,0 0-111 0 0,0 0 105 0 0,0 0 69 0 0,0 0-74 0 0,0 0-187 0 0,0 0-173 0 0,0 0-108 0 0,0 0-67 0 0,0 0-143 0 0,0 0-172 0 0,-4 4-132 0 0,-42 27 723 0 0,42-29-1086 0 0,1 0 1 0 0,0 0-1 0 0,0 1 1 0 0,0-1-1 0 0,0 1 1 0 0,1 0-1 0 0,-1-1 0 0 0,1 1 1 0 0,-1 1-1 0 0,1-1 1 0 0,0 0-1 0 0,0 0 0 0 0,0 1 1 0 0,1-1-1 0 0,-1 1 1 0 0,1 0-1 0 0,0-1 1 0 0,0 1-1 0 0,0 0 0 0 0,1 0 1 0 0,-1-1-1 0 0,1 1 1 0 0,0 0-1 0 0,0 0 0 0 0,0 0 1 0 0,1 0-1 0 0,-1-1 1 0 0,1 1-1 0 0,0 0 1 0 0,0 0-1 0 0,0-1 0 0 0,0 1 1 0 0,1 0-1 0 0,0 1-17 0 0,1-4 48 0 0,0 1 1 0 0,0 0-1 0 0,-1-1 0 0 0,1 0 0 0 0,0 0 1 0 0,0 0-1 0 0,0 0 0 0 0,1 0 0 0 0,-1-1 0 0 0,0 1 1 0 0,0-1-1 0 0,0 0 0 0 0,0 0 0 0 0,0 0 1 0 0,1 0-1 0 0,-1-1 0 0 0,0 1 0 0 0,0-1 0 0 0,0 0 1 0 0,0 0-1 0 0,0 0 0 0 0,0 0 0 0 0,0 0 1 0 0,0-1-1 0 0,-1 1 0 0 0,1-1 0 0 0,0 0 1 0 0,-1 0-1 0 0,1 0 0 0 0,-1 0 0 0 0,1-1-48 0 0,0 1 60 0 0,0-1-1 0 0,0 1 1 0 0,0-1-1 0 0,-1 0 1 0 0,1 0-1 0 0,-1 0 1 0 0,0 0 0 0 0,0 0-1 0 0,0 0 1 0 0,0 0-1 0 0,-1-1 1 0 0,1 1-1 0 0,-1-1 1 0 0,0 1-1 0 0,0-1 1 0 0,0 1-1 0 0,-1-1 1 0 0,1 0 0 0 0,-1 1-1 0 0,0-4-59 0 0,-1 6-24 0 0,-1 0 0 0 0,0 0-1 0 0,0 0 1 0 0,0 0 0 0 0,0 0 0 0 0,0 1-1 0 0,0-1 1 0 0,0 1 0 0 0,0-1 0 0 0,0 1-1 0 0,0 0 1 0 0,0-1 0 0 0,0 1 0 0 0,-1 0 0 0 0,1 1-1 0 0,0-1 1 0 0,0 0 0 0 0,0 0 0 0 0,0 1-1 0 0,0 0 1 0 0,0-1 0 0 0,0 1 0 0 0,-2 1 24 0 0,1-2-10 0 0,-1 1 0 0 0,1 0 0 0 0,-1 0 0 0 0,1 1 0 0 0,0-1 0 0 0,-1 1 1 0 0,1 0-1 0 0,0-1 0 0 0,0 1 0 0 0,0 1 0 0 0,1-1 0 0 0,-1 0 0 0 0,0 1 1 0 0,1-1-1 0 0,0 1 0 0 0,-1 0 0 0 0,1 0 0 0 0,0 0 0 0 0,1 0 0 0 0,-1 0 1 0 0,0 0-1 0 0,1 1 0 0 0,0-1 0 0 0,-1 0 0 0 0,2 1 0 0 0,-1-1 0 0 0,0 1 1 0 0,0 1 9 0 0,3-3 15 0 0,1 0 0 0 0,-1 0-1 0 0,1-1 1 0 0,-1 1 0 0 0,1-1 0 0 0,-1 0 0 0 0,1 1 0 0 0,0-1 0 0 0,-1 0 0 0 0,1-1 0 0 0,0 1 0 0 0,0 0 0 0 0,0-1 0 0 0,0 0 0 0 0,-1 0 0 0 0,1 1 0 0 0,0-2 0 0 0,0 1 0 0 0,0 0 0 0 0,1-1-15 0 0,-2 1 26 0 0,9 0 38 0 0,-9 1-40 0 0,0-1 0 0 0,1 1 0 0 0,-1-1 1 0 0,0 0-1 0 0,0 0 0 0 0,1 0 0 0 0,-1 0 1 0 0,0 0-1 0 0,0-1 0 0 0,1 1 0 0 0,-1-1 1 0 0,0 0-1 0 0,0 1 0 0 0,0-1 1 0 0,0 0-1 0 0,0 0 0 0 0,0 0 0 0 0,0 0 1 0 0,0-1-1 0 0,0 1 0 0 0,0-1 0 0 0,0 1 1 0 0,-1-1-1 0 0,1 1 0 0 0,-1-1 0 0 0,1 0 1 0 0,-1 0-1 0 0,1-1-24 0 0,-1 2-10 0 0,0-1 1 0 0,1 0 0 0 0,-1 1-1 0 0,0-1 1 0 0,0 0 0 0 0,0 0-1 0 0,-1 0 1 0 0,1 0 0 0 0,0 0-1 0 0,-1 0 1 0 0,1-1 0 0 0,-1 1-1 0 0,0 0 1 0 0,1 0 0 0 0,-1 0-1 0 0,0 0 1 0 0,0 0 0 0 0,-1-1-1 0 0,1 1 1 0 0,0 0 0 0 0,-1 0-1 0 0,1 0 1 0 0,-1 0 0 0 0,0 0-1 0 0,0 0 1 0 0,0 0 0 0 0,0 0-1 0 0,0 0 1 0 0,0 1 0 0 0,0-1-1 0 0,0 0 1 0 0,-1 0 0 0 0,1 1-1 0 0,-1-1 1 0 0,1 1 0 0 0,-1 0-1 0 0,0-1 1 0 0,0 1 0 0 0,1 0-1 0 0,-1 0 1 0 0,0 0 0 0 0,0 0-1 0 0,0 0 1 0 0,0 0 0 0 0,0 1-1 0 0,0-1 1 0 0,0 1 0 0 0,-1-1-1 0 0,1 1 1 0 0,0 0 0 0 0,0 0-1 0 0,0 0 1 0 0,0 0 0 0 0,0 0-1 0 0,-1 1 1 0 0,1-1 0 0 0,-1 1 9 0 0,-40 31-3731 0 0,37-11-8118 0 0,6-17 719 0 0</inkml:trace>
  <inkml:trace contextRef="#ctx0" brushRef="#br0" timeOffset="23544.522">2949 798 5089 0 0,'0'0'3191'0'0,"0"0"-1150"0"0,0 0-367 0 0,0 0 7 0 0,0 0-160 0 0,0 0-292 0 0,0 0-253 0 0,0 0-182 0 0,0 0-58 0 0,0 0 26 0 0,0 0 10 0 0,0 0-12 0 0,0 0-16 0 0,11 0-24 0 0,222 0 2944 0 0,-84 0-3140 0 0,-101 4-1066 0 0,-46-24-3822 0 0,-2 13-6207 0 0,0 3-830 0 0</inkml:trace>
  <inkml:trace contextRef="#ctx0" brushRef="#br0" timeOffset="23800.498">2966 967 13859 0 0,'0'0'2192'0'0,"0"0"-775"0"0,0 0-358 0 0,0 0-125 0 0,0 0-144 0 0,0 0-75 0 0,0 0-44 0 0,0 0-30 0 0,0 0 26 0 0,0 0-20 0 0,0 0-70 0 0,0 0-63 0 0,0 0-28 0 0,20 3-30 0 0,99 10 267 0 0,110-14-1624 0 0,-201-7-2548 0 0,-13 1-5500 0 0,-4 4-3324 0 0</inkml:trace>
  <inkml:trace contextRef="#ctx0" brushRef="#br0" timeOffset="24216.959">3901 601 13307 0 0,'0'0'3219'0'0,"0"0"-1186"0"0,0 0-616 0 0,0 0-232 0 0,0 0-232 0 0,0 0-193 0 0,0 0-209 0 0,0 0-104 0 0,0 0-88 0 0,0 0-105 0 0,0 0-31 0 0,0 0-40 0 0,0 0-31 0 0,-23 24-44 0 0,-68 75-14 0 0,50-37 24 0 0,37-55-114 0 0,0-1-1 0 0,0 1 1 0 0,0-1 0 0 0,1 1 0 0 0,0 0-1 0 0,1 1 1 0 0,-1-1 0 0 0,1 0 0 0 0,1 1 0 0 0,-1-1-1 0 0,1 1 1 0 0,1 0 0 0 0,-1-1 0 0 0,1 1 0 0 0,1-1-1 0 0,0 1 1 0 0,0 0 0 0 0,0-1 0 0 0,1 1-1 0 0,0-1 1 0 0,0 0 0 0 0,0 0 0 0 0,1 1 0 0 0,1-2-1 0 0,-1 1 1 0 0,1 0 0 0 0,0-1 0 0 0,1 1 0 0 0,-1-1-1 0 0,1-1 1 0 0,0 1 0 0 0,1-1 0 0 0,-1 1-1 0 0,1-2 1 0 0,0 1 0 0 0,1-1 0 0 0,5 4-4 0 0,2-3 109 0 0,0-1 0 0 0,0-1-1 0 0,0 0 1 0 0,1-1 0 0 0,-1 0 0 0 0,1-1 0 0 0,-1-1 0 0 0,1 0 0 0 0,-1-1-1 0 0,1-1 1 0 0,12-3-109 0 0,-8 1 181 0 0,0-2 0 0 0,0 0-1 0 0,0-1 1 0 0,0-1-1 0 0,-1 0 1 0 0,-1-2 0 0 0,1 0-1 0 0,-1-1 1 0 0,-1-1-1 0 0,0 0 1 0 0,-1-1 0 0 0,-1-1-1 0 0,1 0 1 0 0,7-12-181 0 0,-15 17 31 0 0,-1-1 1 0 0,0-1-1 0 0,0 1 0 0 0,-1-1 1 0 0,0 0-1 0 0,-1 0 0 0 0,-1 0 1 0 0,1-1-1 0 0,-2 1 1 0 0,0-1-1 0 0,0 0 0 0 0,-1 0 1 0 0,0 1-1 0 0,-1-1 0 0 0,-1 0 1 0 0,1 0-1 0 0,-2-2-31 0 0,1 6-50 0 0,0 1 0 0 0,-1 0 0 0 0,0 0 0 0 0,0 0 0 0 0,0 0 0 0 0,-1 0 0 0 0,0 0 0 0 0,0 0 0 0 0,-1 1 0 0 0,0 0 0 0 0,0 0 0 0 0,-1 0 0 0 0,1 0 0 0 0,-1 1 0 0 0,0-1 0 0 0,-1 1 0 0 0,1 0 0 0 0,-1 1 0 0 0,0 0 0 0 0,0-1 0 0 0,-1 2 0 0 0,1-1-1 0 0,-1 1 1 0 0,0 0 0 0 0,1 1 0 0 0,-2-1 0 0 0,-4 0 50 0 0,-99-1-2681 0 0,41 18-5540 0 0,51-6-3783 0 0</inkml:trace>
  <inkml:trace contextRef="#ctx0" brushRef="#br0" timeOffset="24623.127">3479 771 14331 0 0,'0'0'2209'0'0,"0"0"-532"0"0,0 0-223 0 0,0 0-141 0 0,0 0-202 0 0,0 0-221 0 0,0 0-209 0 0,0 0-143 0 0,0 0-31 0 0,0 0 5 0 0,0 0 4 0 0,0 0-20 0 0,0 6-55 0 0,1 18-50 0 0,26 0 937 0 0,-17-20-1125 0 0,0 0-60 0 0,1-1 0 0 0,-1-1 0 0 0,1 0 0 0 0,0 0 0 0 0,-1-1 0 0 0,1-1 0 0 0,0 0 1 0 0,0 0-1 0 0,7-2-143 0 0,16 1 251 0 0,194-10 604 0 0,-86-9-626 0 0,0 6-1 0 0,67 5-228 0 0,-117 17-162 0 0,-57 0-776 0 0,-35-8 641 0 0,0 0-25 0 0,0 0-32 0 0,0 0-74 0 0,10-16-2706 0 0,-6 6 529 0 0,1-2-6970 0 0,-3 7-2499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2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2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9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5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2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5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169 116 7178 0 0,'0'0'2929'0'0,"0"0"-725"0"0,0 0-417 0 0,0 0-130 0 0,0 0-164 0 0,0 0-212 0 0,0 0-342 0 0,0 0-285 0 0,0 0-178 0 0,0 0-120 0 0,0 0-39 0 0,0 0-26 0 0,0 0-27 0 0,-24 14-49 0 0,-73 47-37 0 0,94-60-169 0 0,1 1-1 0 0,-1-1 0 0 0,1 1 0 0 0,0-1 0 0 0,0 1 0 0 0,0 0 1 0 0,0 0-1 0 0,0 0 0 0 0,0 0 0 0 0,0 1 0 0 0,0-1 0 0 0,1 0 1 0 0,-1 1-1 0 0,1-1 0 0 0,0 1 0 0 0,0-1 0 0 0,0 1 0 0 0,0 0 1 0 0,0 0-1 0 0,1-1 0 0 0,-1 4-8 0 0,-1 3 24 0 0,0 0 13 0 0,0-1 0 0 0,0 1-1 0 0,0-1 1 0 0,1 1 0 0 0,1 0-1 0 0,-1-1 1 0 0,1 1 0 0 0,1 0-1 0 0,0-1 1 0 0,0 1 0 0 0,1 0-1 0 0,0-1 1 0 0,0 1-1 0 0,1-1 1 0 0,0 0 0 0 0,0 0-1 0 0,1 0 1 0 0,0 0 0 0 0,1-1-1 0 0,-1 0 1 0 0,1 0 0 0 0,1 0-1 0 0,0 0 1 0 0,0-1-1 0 0,0 0 1 0 0,0 0 0 0 0,1 0-1 0 0,0-1 1 0 0,0 0 0 0 0,1 0-1 0 0,-1-1 1 0 0,1 0 0 0 0,0-1-1 0 0,0 1 1 0 0,0-1 0 0 0,1-1-1 0 0,-1 0 1 0 0,1 0-1 0 0,-1-1 1 0 0,2 1-37 0 0,-3-3 140 0 0,0 0 0 0 0,0 0 0 0 0,0-1 0 0 0,0 1 0 0 0,0-2 1 0 0,-1 1-1 0 0,1-1 0 0 0,-1 0 0 0 0,1 0 0 0 0,-1 0 0 0 0,0-1 0 0 0,0 0 0 0 0,0-1 0 0 0,-1 1 0 0 0,0-1 0 0 0,0 0 0 0 0,0 0 0 0 0,0-1 0 0 0,-1 1 1 0 0,0-1-1 0 0,2-3-140 0 0,4-7 170 0 0,0-1 1 0 0,-2 1 0 0 0,0-2 0 0 0,0 1-1 0 0,-2-1 1 0 0,0 0 0 0 0,2-13-171 0 0,-6 21 29 0 0,0-1-1 0 0,-1 0 1 0 0,0 0 0 0 0,0 0-1 0 0,-1 0 1 0 0,0 0-1 0 0,-1 0 1 0 0,-1 0 0 0 0,0 0-1 0 0,-3-9-28 0 0,4 15-14 0 0,-1 1 0 0 0,1 0 0 0 0,-1 0 0 0 0,0 0 0 0 0,-1 0 0 0 0,1 0 0 0 0,-1 0 0 0 0,1 1 0 0 0,-1-1 0 0 0,0 1 0 0 0,-1 0 0 0 0,1 0 0 0 0,0 0-1 0 0,-1 0 1 0 0,0 1 0 0 0,1-1 0 0 0,-1 1 0 0 0,0 0 0 0 0,0 0 0 0 0,-1 1 0 0 0,1-1 0 0 0,0 1 0 0 0,-1 0 0 0 0,1 0 0 0 0,0 0 0 0 0,-1 0 0 0 0,-2 1 14 0 0,-2 0-157 0 0,0 0 0 0 0,1 1 0 0 0,-1 0 0 0 0,1 1 0 0 0,-1 0 0 0 0,1 0 1 0 0,0 1-1 0 0,0 0 0 0 0,0 0 0 0 0,0 1 0 0 0,0 0 0 0 0,1 0 0 0 0,0 1 0 0 0,0 0 1 0 0,-6 5 156 0 0,-24 23-3195 0 0,7 2-3317 0 0,21-22-5000 0 0</inkml:trace>
  <inkml:trace contextRef="#ctx0" brushRef="#br0" timeOffset="549.882">512 131 7466 0 0,'0'0'2129'0'0,"0"0"-175"0"0,0 0-16 0 0,0 0-75 0 0,0 0-220 0 0,0 0-328 0 0,0 0-315 0 0,0 0-208 0 0,0 0-144 0 0,0 0-102 0 0,0 0-87 0 0,0 0-75 0 0,0 27-66 0 0,0 83-29 0 0,0-107-265 0 0,-1-1 1 0 0,1 0 0 0 0,-1 0 0 0 0,1 0 0 0 0,0 1 0 0 0,0-1 0 0 0,0 0 0 0 0,1 0 0 0 0,-1 1 0 0 0,0-1 0 0 0,1 0 0 0 0,-1 0 0 0 0,1 0 0 0 0,0 0-1 0 0,0 0 1 0 0,0 0 0 0 0,0 0 0 0 0,0 0 0 0 0,0 0 0 0 0,0 0 0 0 0,1 0 0 0 0,-1-1 0 0 0,1 1 0 0 0,-1-1 0 0 0,1 1 0 0 0,0-1 0 0 0,0 1 0 0 0,0-1-25 0 0,7 5 211 0 0,-1-1-84 0 0,0-1 0 0 0,0 0 1 0 0,1 0-1 0 0,0-1 0 0 0,-1 0 0 0 0,1-1 0 0 0,0 0 1 0 0,0 0-1 0 0,0-1 0 0 0,1 0 0 0 0,-1 0 0 0 0,0-1 0 0 0,0-1 1 0 0,1 1-1 0 0,-1-1 0 0 0,0-1 0 0 0,0 0 0 0 0,0 0 1 0 0,0-1-1 0 0,-1 0 0 0 0,1-1 0 0 0,-1 1 0 0 0,0-2 0 0 0,0 1 1 0 0,0-1-1 0 0,0 0 0 0 0,-1-1 0 0 0,0 0 0 0 0,0 0 1 0 0,1-2-128 0 0,0 2 42 0 0,0-1 1 0 0,-1-1 0 0 0,0 1-1 0 0,0-1 1 0 0,-1-1 0 0 0,1 1-1 0 0,-2-1 1 0 0,1 0 0 0 0,-2 0-1 0 0,1-1 1 0 0,-1 1 0 0 0,3-11-43 0 0,-7 27-15 0 0,1-1 0 0 0,0 1 0 0 0,0 0 0 0 0,1-1 0 0 0,0 1 0 0 0,0-1 0 0 0,0 0 1 0 0,1 0-1 0 0,0 0 0 0 0,0 0 0 0 0,1 0 0 0 0,-1 0 0 0 0,1-1 0 0 0,1 0 0 0 0,-1 0 0 0 0,1 0 1 0 0,-1 0-1 0 0,1-1 0 0 0,1 0 0 0 0,-1 0 0 0 0,1 0 0 0 0,-1 0 0 0 0,1-1 0 0 0,0 0 0 0 0,0 0 1 0 0,1-1-1 0 0,-1 0 0 0 0,1 0 0 0 0,-1 0 0 0 0,1-1 0 0 0,-1 0 0 0 0,1 0 0 0 0,0-1 1 0 0,-1 0-1 0 0,1 0 0 0 0,0 0 0 0 0,2-1 15 0 0,4 0 45 0 0,-1 1 0 0 0,1-2 0 0 0,-1 0 0 0 0,0 0 0 0 0,0-1 0 0 0,0-1 0 0 0,0 0 0 0 0,0 0 0 0 0,-1-1-1 0 0,1-1 1 0 0,-1 0 0 0 0,-1 0 0 0 0,1-1 0 0 0,2-4-45 0 0,3-2 147 0 0,0-1-1 0 0,-1-1 0 0 0,-1 0 1 0 0,-1-1-1 0 0,0-1 0 0 0,-1 0 1 0 0,-1-1-1 0 0,0 0 0 0 0,-1 0 1 0 0,-1-1-1 0 0,1-7-146 0 0,-7-28 655 0 0,-35 61-2690 0 0,20 4 622 0 0,1 0-4723 0 0,6-6-6074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94 0 0 0,'0'0'1164'0'0,"0"0"-84"0"0,0 0 146 0 0,0 0 382 0 0,0 0 564 0 0,0 0 341 0 0,0 0-92 0 0,0 0-419 0 0,0 0-673 0 0,0 0-522 0 0,0 0-260 0 0,-2-5-70 0 0,-11-13 1883 0 0,-40 165 1451 0 0,-83 318-2005 0 0,63-165-1565 0 0,59-253-233 0 0,14-47-23 0 0,0 0-2 0 0,0 0-6 0 0,0 0-5 0 0,0 0-22 0 0,0 0-40 0 0,0-27-2255 0 0,21-78-5152 0 0,-9 65-868 0 0,-8 23 1223 0 0</inkml:trace>
  <inkml:trace contextRef="#ctx0" brushRef="#br0" timeOffset="516.564">235 121 2673 0 0,'0'0'2363'0'0,"0"0"-79"0"0,0 0-137 0 0,0 0-146 0 0,0 0-201 0 0,0 0-305 0 0,0 0-333 0 0,0 0-317 0 0,0 0-247 0 0,0 0-170 0 0,0 0-101 0 0,0 0-57 0 0,-9-3 888 0 0,46 72 1588 0 0,65 204-572 0 0,-89-231-2085 0 0,2 0 0 0 0,1 0 1 0 0,2-2-1 0 0,2 0 0 0 0,2-2 1 0 0,19 26-90 0 0,-24-44 54 0 0,-10-34 2770 0 0,0-28-2759 0 0,-5 28 134 0 0,55-291-18 0 0,-50 256-166 0 0,26-301-223 0 0,-37 336-613 0 0,0 20-2318 0 0,2 15-4034 0 0,2-16-4374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359 735 0 0 0,'0'0'902'0'0,"0"0"448"0"0,0 0 334 0 0,0 0 279 0 0,0 0 92 0 0,0 0-147 0 0,0 0-230 0 0,0 0-282 0 0,0 0-181 0 0,0 0-116 0 0,7-9-66 0 0,27-32 844 0 0,-34 41-1032 0 0,-8-15 2273 0 0,-2 11-2924 0 0,0 1-1 0 0,0 0 1 0 0,0 0-1 0 0,-1 1 1 0 0,1 0-1 0 0,-1 1 1 0 0,1 0-1 0 0,-1 1 1 0 0,0 0-1 0 0,1 1 1 0 0,-9 1-194 0 0,5 2 63 0 0,0 1 1 0 0,1-1-1 0 0,0 2 1 0 0,-1 0-1 0 0,2 1 1 0 0,-1 0-1 0 0,1 1 1 0 0,0 0-1 0 0,1 1 1 0 0,-8 8-64 0 0,8-7 4 0 0,1 0 1 0 0,1 0 0 0 0,0 1-1 0 0,0 1 1 0 0,1 0-1 0 0,1 0 1 0 0,0 0 0 0 0,0 1-1 0 0,1 0 1 0 0,1 0-1 0 0,0 1 1 0 0,1 0 0 0 0,-2 11-5 0 0,4-18 6 0 0,0 1 1 0 0,1 0-1 0 0,-1 0 1 0 0,1-1-1 0 0,1 1 1 0 0,0 0-1 0 0,0 0 1 0 0,0 0-1 0 0,1 0 1 0 0,0 0-1 0 0,1-1 1 0 0,-1 1-1 0 0,2 0 1 0 0,-1-1-1 0 0,1 0 1 0 0,0 1-1 0 0,0-1 1 0 0,1 0-1 0 0,0 0 1 0 0,0-1-1 0 0,1 1 1 0 0,0-1-1 0 0,0 0 1 0 0,1-1-1 0 0,-1 1 1 0 0,1-1-1 0 0,0 0 1 0 0,1 0-1 0 0,-1-1 1 0 0,1 0-1 0 0,7 4-6 0 0,0-5 90 0 0,1-1 1 0 0,0 0-1 0 0,0-1 1 0 0,0-1-1 0 0,0 0 1 0 0,0-1-1 0 0,0-1 0 0 0,0 0 1 0 0,0-1-1 0 0,-1-1 1 0 0,1 0-1 0 0,-1-1 1 0 0,0 0-1 0 0,0-1 0 0 0,-1-1 1 0 0,0 0-1 0 0,11-8-90 0 0,6-5 148 0 0,-1-2-1 0 0,-1-1 1 0 0,-1-1-1 0 0,-1-2 0 0 0,-1 0 1 0 0,19-27-148 0 0,-20 20 74 0 0,0-1-1 0 0,-2-2 1 0 0,-2 0 0 0 0,-1-1-1 0 0,-2 0 1 0 0,-2-2 0 0 0,-1 0-1 0 0,-2-1 1 0 0,0-9-74 0 0,-6 22 11 0 0,-1 0 0 0 0,-2 1 0 0 0,0-2 0 0 0,-2 1 0 0 0,-1 0 0 0 0,-1 0 0 0 0,-2 0-1 0 0,0 0 1 0 0,-2 0 0 0 0,-1 0 0 0 0,-1 1 0 0 0,-1 0 0 0 0,-1 1 0 0 0,-7-13-11 0 0,14 33-6 0 0,0-1 0 0 0,-1 1 0 0 0,1-1 0 0 0,-1 1 0 0 0,0 0-1 0 0,-1 0 1 0 0,1 0 0 0 0,-1 0 0 0 0,0 1 0 0 0,0 0 0 0 0,0-1 0 0 0,-1 2 0 0 0,0-1-1 0 0,1 0 1 0 0,-1 1 0 0 0,0 0 0 0 0,-1 0 0 0 0,1 0 0 0 0,-1 1 0 0 0,1 0 0 0 0,-1 0 0 0 0,0 0-1 0 0,1 1 1 0 0,-1-1 0 0 0,0 2 0 0 0,0-1 0 0 0,0 1 0 0 0,0-1 0 0 0,0 1 0 0 0,0 1 0 0 0,0 0-1 0 0,0-1 1 0 0,0 2 0 0 0,0-1 0 0 0,1 1 0 0 0,-2 0 6 0 0,-7 10-17 0 0,1 0-1 0 0,0 0 1 0 0,1 2-1 0 0,0-1 1 0 0,1 2-1 0 0,1-1 1 0 0,0 1-1 0 0,1 1 1 0 0,0 0-1 0 0,2 0 1 0 0,0 1-1 0 0,0 0 1 0 0,2 0-1 0 0,0 0 1 0 0,1 1-1 0 0,1 0 1 0 0,0 2 17 0 0,-2 9 2 0 0,1-1 0 0 0,1 1-1 0 0,2-1 1 0 0,0 1 0 0 0,2 0 0 0 0,1-1 0 0 0,2 1 0 0 0,0-1 0 0 0,2 0 0 0 0,2 0 0 0 0,0 0 0 0 0,1-1 0 0 0,5 5-2 0 0,114 207 153 0 0,-117-221-131 0 0,1 0 0 0 0,0 0-1 0 0,2-1 1 0 0,0-1 0 0 0,1 0 0 0 0,0-1-1 0 0,4 1-21 0 0,-5-7 38 0 0,-14-9-2 0 0,2-14-2190 0 0,1-2-7815 0 0,-2 15-1868 0 0</inkml:trace>
  <inkml:trace contextRef="#ctx0" brushRef="#br0" timeOffset="4351.736">724 1108 1944 0 0,'0'0'1654'0'0,"0"0"-528"0"0,0 0-254 0 0,0 0 55 0 0,0 0 92 0 0,0 0 9 0 0,0 0-131 0 0,0 0-204 0 0,0 0-163 0 0,0 0-88 0 0,0 0-4 0 0,21 8 3802 0 0,22-14 710 0 0,12-26-2966 0 0,63-72-149 0 0,-103 87-1686 0 0,3 1-46 0 0,-1 0 0 0 0,0-1 0 0 0,-2-1 0 0 0,0 0 0 0 0,-1-1 0 0 0,-1-1 0 0 0,0 0 0 0 0,-2-1 0 0 0,-1 0 0 0 0,0-1 0 0 0,-1 0 0 0 0,-2 0 0 0 0,0-1 0 0 0,-1 0 0 0 0,-2 0 0 0 0,1-5-103 0 0,-7 27 9 0 0,1-1-1 0 0,0 1 0 0 0,-1-1 0 0 0,1 1 1 0 0,0 0-1 0 0,-1 0 0 0 0,0-1 0 0 0,1 1 1 0 0,-1 0-1 0 0,0 1 0 0 0,0-1 0 0 0,1 0 1 0 0,-1 0-1 0 0,0 1 0 0 0,0-1 0 0 0,0 1 1 0 0,0 0-1 0 0,0-1 0 0 0,0 1 0 0 0,0 0 1 0 0,0 0-1 0 0,0 0 0 0 0,1 0 0 0 0,-1 1 1 0 0,0-1-1 0 0,0 0 0 0 0,-1 1-8 0 0,-2-1-40 0 0,-3 2 16 0 0,0 0 1 0 0,0 1-1 0 0,0-1 0 0 0,0 2 1 0 0,1-1-1 0 0,-1 1 1 0 0,1 0-1 0 0,0 1 0 0 0,0-1 1 0 0,0 2-1 0 0,1-1 0 0 0,-1 1 1 0 0,2 0-1 0 0,-1 0 0 0 0,-3 5 24 0 0,1-4-41 0 0,8-6 35 0 0,-1 0-1 0 0,0 0 1 0 0,1-1-1 0 0,0 1 1 0 0,-1 0-1 0 0,1 0 1 0 0,-1-1 0 0 0,1 1-1 0 0,0 0 1 0 0,0 0-1 0 0,-1 0 1 0 0,1 0 0 0 0,0 0-1 0 0,0 0 1 0 0,0-1-1 0 0,0 1 1 0 0,0 0 0 0 0,0 0-1 0 0,0 0 1 0 0,0 0-1 0 0,0 0 1 0 0,1 0 0 0 0,-1 0-1 0 0,0-1 1 0 0,0 1-1 0 0,1 0 1 0 0,-1 0 0 0 0,1 0-1 0 0,-1-1 1 0 0,1 1-1 0 0,-1 0 1 0 0,1-1 0 0 0,-1 1-1 0 0,1 0 1 0 0,0-1-1 0 0,-1 1 1 0 0,1 0 0 0 0,0-1-1 0 0,-1 1 1 0 0,1-1-1 0 0,0 0 1 0 0,0 1 0 0 0,0-1-1 0 0,-1 1 1 0 0,1-1-1 0 0,0 0 1 0 0,0 0 0 0 0,0 0-1 0 0,0 1 7 0 0,45 15 122 0 0,13-9 72 0 0,37 14-37 0 0,-94-19-144 0 0,1 0 0 0 0,0 0 0 0 0,-1 0 0 0 0,1 0 0 0 0,-1 1 1 0 0,0-1-1 0 0,0 1 0 0 0,0 0 0 0 0,0-1 0 0 0,0 1 0 0 0,-1 0 1 0 0,1 0-1 0 0,-1 0 0 0 0,0 1 0 0 0,0-1 0 0 0,0 0 0 0 0,0 0 0 0 0,-1 0 1 0 0,1 1-1 0 0,-1-1 0 0 0,0 0 0 0 0,0 1 0 0 0,0-1 0 0 0,0 0 1 0 0,0 1-1 0 0,-1-1 0 0 0,1 0 0 0 0,-2 1-13 0 0,-29 91 344 0 0,19-71-276 0 0,8-18-59 0 0,1 1 1 0 0,-1-1-1 0 0,1 1 1 0 0,0 0-1 0 0,0 0 1 0 0,1 0-1 0 0,0 0 1 0 0,1 1 0 0 0,-1-1-1 0 0,1 0 1 0 0,1 1-1 0 0,-1-1 1 0 0,1 2-10 0 0,33 22 68 0 0,-28-25-94 0 0,-3-5 14 0 0,-10 19-2373 0 0,1-17 582 0 0,6-3-2053 0 0,0 0-3437 0 0,1 0-4162 0 0</inkml:trace>
  <inkml:trace contextRef="#ctx0" brushRef="#br0" timeOffset="6783.275">1743 789 712 0 0,'0'0'2982'0'0,"0"0"-643"0"0,0 0-85 0 0,0 0 208 0 0,0 0 67 0 0,0 0-293 0 0,0 0-526 0 0,0 0-485 0 0,0 0-299 0 0,0 0-119 0 0,0 0-67 0 0,0 0-8 0 0,0 0-65 0 0,-1-7-59 0 0,-1-22-15 0 0,1 28-534 0 0,0 0-1 0 0,0 0 0 0 0,0 0 0 0 0,0 0 0 0 0,0 0 0 0 0,0 0 1 0 0,0 0-1 0 0,0 0 0 0 0,0 1 0 0 0,-1-1 0 0 0,1 0 0 0 0,0 1 1 0 0,0-1-1 0 0,-1 1 0 0 0,1 0 0 0 0,0-1 0 0 0,-1 1 0 0 0,1 0 1 0 0,-1 0-1 0 0,1 0 0 0 0,0 0 0 0 0,-1 0 0 0 0,1 0 0 0 0,0 0 1 0 0,-1 0-1 0 0,1 1 0 0 0,0-1 0 0 0,-1 0 0 0 0,0 1-58 0 0,-3-1 92 0 0,-11 1-23 0 0,0 1-1 0 0,0 0 1 0 0,0 1-1 0 0,0 1 1 0 0,1 0-1 0 0,0 1 1 0 0,-1 1-1 0 0,2 0 0 0 0,-1 1 1 0 0,1 0-1 0 0,0 2 1 0 0,1-1-1 0 0,0 2 1 0 0,0 0-1 0 0,1 0 1 0 0,0 1-1 0 0,1 0 0 0 0,0 1 1 0 0,1 1-1 0 0,0 0 1 0 0,1 0-1 0 0,0 1 1 0 0,1 0-1 0 0,1 0 1 0 0,1 1-1 0 0,0 0 0 0 0,0 0 1 0 0,1 0-1 0 0,1 1 1 0 0,1-1-1 0 0,-1 13-68 0 0,4-25 0 0 0,0 0-1 0 0,0 0 1 0 0,0 0-1 0 0,0 0 1 0 0,1 0-1 0 0,-1 0 1 0 0,1-1-1 0 0,0 1 1 0 0,0 0-1 0 0,0 0 1 0 0,0-1-1 0 0,1 1 1 0 0,-1 0 0 0 0,1-1-1 0 0,-1 1 1 0 0,1-1-1 0 0,0 0 1 0 0,0 1-1 0 0,0-1 1 0 0,0 0-1 0 0,0 0 1 0 0,1-1-1 0 0,-1 1 1 0 0,1 0-1 0 0,-1-1 1 0 0,1 1-1 0 0,-1-1 1 0 0,1 0-1 0 0,0 0 1 0 0,0 0-1 0 0,-1 0 1 0 0,1 0 0 0 0,0-1-1 0 0,0 1 1 0 0,0-1-1 0 0,0 0 1 0 0,1 0 0 0 0,5 0 43 0 0,0 0 1 0 0,0 0 0 0 0,0-1 0 0 0,0-1 0 0 0,0 1-1 0 0,-1-1 1 0 0,1-1 0 0 0,-1 0 0 0 0,1 0 0 0 0,-1 0-1 0 0,0-1 1 0 0,0-1-44 0 0,18-13 112 0 0,-1-1 0 0 0,-1-1-1 0 0,-1-1 1 0 0,-1-1-1 0 0,-1-1 1 0 0,-1 0 0 0 0,-1-2-1 0 0,-1-1 1 0 0,-1 0 0 0 0,11-24-112 0 0,-2-4 180 0 0,-25 54-151 0 0,-1 0 7 0 0,0 0-4 0 0,0 0-5 0 0,0 0 3 0 0,0 0 0 0 0,0 0-8 0 0,0 0 12 0 0,0 3-13 0 0,0-2-32 0 0,-3 23 187 0 0,-29 190-233 0 0,32-200 62 0 0,-1-12-11 0 0,1 0 0 0 0,-1 0 0 0 0,1-1 0 0 0,0 1 0 0 0,-1 0 0 0 0,1 0 0 0 0,0 0 0 0 0,1-1 0 0 0,-1 1 0 0 0,0 0 0 0 0,0 0 0 0 0,1-1 0 0 0,-1 1 0 0 0,1 0 0 0 0,-1 0 0 0 0,1-1 0 0 0,0 1 0 0 0,0-1 0 0 0,-1 1 0 0 0,1 0 0 0 0,0-1 0 0 0,1 0 0 0 0,-1 1 0 0 0,0-1 0 0 0,0 0 0 0 0,1 1 0 0 0,-1-1 0 0 0,0 0 0 0 0,2 1 6 0 0,3-1 2 0 0,-1 1 0 0 0,1-1 1 0 0,0 0-1 0 0,0 0 1 0 0,0-1-1 0 0,0 0 0 0 0,0 0 1 0 0,-1 0-1 0 0,1-1 1 0 0,0 0-1 0 0,0 0 0 0 0,0 0 1 0 0,-1-1-1 0 0,1 0 1 0 0,-1 0-1 0 0,1 0 0 0 0,-1-1 1 0 0,0 1-1 0 0,0-1 1 0 0,0-1-1 0 0,0 1 0 0 0,0-1 1 0 0,-1 0-1 0 0,4-3-2 0 0,93-112 167 0 0,-90 102-83 0 0,-1 0 0 0 0,-1 0 1 0 0,0-1-1 0 0,-1 0 1 0 0,-1-1-1 0 0,-1 0 0 0 0,4-19-84 0 0,-10 39-21 0 0,0-1 13 0 0,0 0-20 0 0,0 0 35 0 0,0 1 9 0 0,0 1-26 0 0,0-1-10 0 0,-18 115-4 0 0,19 29-76 0 0,0-141 99 0 0,0-1-1 0 0,0 0 0 0 0,1 0 0 0 0,-1 0 0 0 0,1 0 1 0 0,0-1-1 0 0,0 1 0 0 0,0 0 0 0 0,0-1 0 0 0,0 1 1 0 0,1-1-1 0 0,-1 0 0 0 0,1 1 0 0 0,-1-1 0 0 0,1-1 0 0 0,0 1 1 0 0,0 0-1 0 0,0-1 0 0 0,0 1 0 0 0,0-1 0 0 0,0 0 1 0 0,1 0-1 0 0,-1 0 0 0 0,0 0 0 0 0,0-1 0 0 0,1 1 1 0 0,-1-1-1 0 0,1 0 2 0 0,3-2 18 0 0,0 0 1 0 0,0 0 0 0 0,0-1-1 0 0,0 0 1 0 0,0 0-1 0 0,-1-1 1 0 0,1 0 0 0 0,-1 0-1 0 0,0 0 1 0 0,0-1-1 0 0,-1 0 1 0 0,1 0 0 0 0,-1 0-1 0 0,0-1 1 0 0,0 0-1 0 0,-1 0 1 0 0,0 0 0 0 0,0 0-1 0 0,0-1-18 0 0,25-29 72 0 0,-23 30-40 0 0,-1 0 0 0 0,1-1 0 0 0,-1 0 0 0 0,0 0 0 0 0,-1 0 0 0 0,1 0 0 0 0,-2-1 0 0 0,1 0 0 0 0,-1 0 0 0 0,0 0 0 0 0,0 0-1 0 0,-1 0 1 0 0,0 0 0 0 0,-1-1 0 0 0,0 1 0 0 0,0-1 0 0 0,-1 1 0 0 0,0-1 0 0 0,0 1 0 0 0,-2-3-32 0 0,-17 68-283 0 0,13-18 282 0 0,-3 111-147 0 0,12-146 140 0 0,-1-1-1 0 0,1 1 1 0 0,0-1-1 0 0,0 0 1 0 0,0 0 0 0 0,0 0-1 0 0,0 0 1 0 0,1 0 0 0 0,-1-1-1 0 0,1 0 1 0 0,0 1 0 0 0,-1-1-1 0 0,1-1 1 0 0,0 1-1 0 0,0 0 1 0 0,1-1 0 0 0,-1 0-1 0 0,0 0 1 0 0,0 0 0 0 0,1-1-1 0 0,-1 1 1 0 0,0-1 0 0 0,1 0-1 0 0,-1 0 1 0 0,0-1-1 0 0,1 1 9 0 0,80-23 51 0 0,-79 20-33 0 0,-1 0 0 0 0,1 0 0 0 0,0-1 0 0 0,-1 0-1 0 0,0 0 1 0 0,0 0 0 0 0,0-1 0 0 0,0 0 0 0 0,-1 0 0 0 0,0 0-1 0 0,0 0 1 0 0,0-1 0 0 0,-1 1 0 0 0,1-1 0 0 0,-2 0 0 0 0,1 0 0 0 0,0 0-1 0 0,-1 0 1 0 0,0-1 0 0 0,-1 1 0 0 0,1-1-18 0 0,12-82 208 0 0,-9 12-48 0 0,1 45 27 0 0,-3 5 63 0 0,-2 27-256 0 0,-1 0 10 0 0,0 0 1 0 0,0 0-5 0 0,0 0 12 0 0,0 0-20 0 0,0 0 1 0 0,0 0 22 0 0,0 0 32 0 0,0 0-29 0 0,0 0-32 0 0,0 0-30 0 0,0 0-26 0 0,0 0 38 0 0,0 1 24 0 0,0 2 10 0 0,-7 0-2549 0 0,2-9-4462 0 0,5 5-3227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47 4449 0 0,'0'0'1707'0'0,"0"0"-215"0"0,0 0-163 0 0,0 0 47 0 0,0 0 99 0 0,0 0 3 0 0,0 0-6 0 0,0 0-132 0 0,0 0-224 0 0,0 0-266 0 0,0 0-198 0 0,-12-8-121 0 0,-35-23-58 0 0,-16 24 1146 0 0,50 7-1448 0 0,1 1 0 0 0,-1 1 0 0 0,0 0 0 0 0,0 0 0 0 0,1 1 0 0 0,-1 1 0 0 0,1 0 1 0 0,0 1-1 0 0,0 0 0 0 0,1 1 0 0 0,0 0 0 0 0,-10 8-171 0 0,11-8 64 0 0,0 0 0 0 0,0 1 1 0 0,1 1-1 0 0,0-1 0 0 0,1 2 1 0 0,0-1-1 0 0,0 1 0 0 0,1 0 1 0 0,0 1-1 0 0,0-1 0 0 0,1 1 1 0 0,1 1-1 0 0,-4 7-64 0 0,2-4 18 0 0,1 1 1 0 0,1 0 0 0 0,0 0-1 0 0,2 1 1 0 0,-1-1-1 0 0,2 1 1 0 0,0 0-1 0 0,0 0 1 0 0,2 0-1 0 0,0 0 1 0 0,1 0 0 0 0,2 13-19 0 0,-1-24 25 0 0,-1-1 1 0 0,1 1-1 0 0,0-1 1 0 0,0 0-1 0 0,0 0 1 0 0,0 1-1 0 0,1-2 1 0 0,0 1-1 0 0,0 0 1 0 0,0 0-1 0 0,0-1 1 0 0,0 1-1 0 0,1-1 1 0 0,0 0-1 0 0,-1 0 1 0 0,1-1-1 0 0,0 1 1 0 0,1-1-1 0 0,-1 0 1 0 0,0 0-1 0 0,1 0 1 0 0,-1 0-1 0 0,1-1 1 0 0,-1 0-1 0 0,1 0 1 0 0,0 0-1 0 0,-1-1 1 0 0,4 1-26 0 0,4 0 138 0 0,1-1 0 0 0,-1 0 0 0 0,1 0-1 0 0,-1-1 1 0 0,0-1 0 0 0,1 0 0 0 0,-1-1 0 0 0,0 0 0 0 0,0-1 0 0 0,6-3-138 0 0,14-9 142 0 0,-1-2-1 0 0,-1-1 0 0 0,-1-2 1 0 0,-1 0-1 0 0,0-2 1 0 0,-2-1-1 0 0,-1-1 0 0 0,-1-2 1 0 0,9-12-142 0 0,48-76 641 0 0,-80 114-508 0 0,-1 1-7 0 0,0 0-24 0 0,0 0-9 0 0,0 0-44 0 0,0 20-292 0 0,2-9 244 0 0,0 0-1 0 0,0 0 1 0 0,1-1-1 0 0,0 1 1 0 0,1-1 0 0 0,0 0-1 0 0,1 0 1 0 0,0 0-1 0 0,0-1 1 0 0,1 1-1 0 0,1-1 1 0 0,-1-1 0 0 0,1 1-1 0 0,1-1 1 0 0,0 0-1 0 0,0-1 1 0 0,0 0-1 0 0,1 0 1 0 0,0-1 0 0 0,0 0-1 0 0,1-1 1 0 0,-1 0-1 0 0,1 0 1 0 0,1-1-1 0 0,-1 0 1 0 0,0-1 0 0 0,1 0-1 0 0,9 1 0 0 0,43 1-327 0 0,-41-16-3715 0 0,-19 7-1211 0 0,-1 0-6894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13 6801 0 0,'0'0'4896'0'0,"0"0"-2358"0"0,0 0-912 0 0,0 0-173 0 0,0 0-47 0 0,0 0-124 0 0,0 0-219 0 0,0 0-197 0 0,0 0-231 0 0,0 0-216 0 0,0 0-132 0 0,0 0-81 0 0,0 0-40 0 0,-16 9-21 0 0,-50 30-30 0 0,60-35-99 0 0,1 1 1 0 0,-1-1 0 0 0,0 1-1 0 0,1 0 1 0 0,0 0-1 0 0,0 1 1 0 0,1 0-1 0 0,0-1 1 0 0,0 2 0 0 0,0-1-1 0 0,0 0 1 0 0,1 1-1 0 0,-1 4-16 0 0,-7 10 31 0 0,6-10-25 0 0,-1 1-1 0 0,1-1 0 0 0,1 2 0 0 0,0-1 1 0 0,1 0-1 0 0,1 1 0 0 0,0-1 0 0 0,0 1 1 0 0,1 0-1 0 0,1-1 0 0 0,0 1 0 0 0,0 0 1 0 0,2 4-6 0 0,1-12 66 0 0,-1 1 0 0 0,1-1 0 0 0,0 0 0 0 0,0 0 0 0 0,1 0 0 0 0,0-1 0 0 0,0 1 0 0 0,0-1 0 0 0,0 0 1 0 0,0 0-1 0 0,1 0 0 0 0,0-1 0 0 0,0 1 0 0 0,0-1 0 0 0,0 0 0 0 0,0-1 0 0 0,1 1 0 0 0,-1-1 0 0 0,1 0 1 0 0,0-1-1 0 0,-1 1 0 0 0,1-1 0 0 0,0 0 0 0 0,0-1 0 0 0,0 1 0 0 0,0-1 0 0 0,0 0 0 0 0,0 0 1 0 0,0-1-1 0 0,0 0 0 0 0,-1 0 0 0 0,1-1 0 0 0,0 1 0 0 0,0-1 0 0 0,-1 0 0 0 0,0-1 0 0 0,1 0-66 0 0,5-3 104 0 0,-1-1-1 0 0,0-1 1 0 0,0 0 0 0 0,-1 0-1 0 0,0-1 1 0 0,-1 0-1 0 0,1-1 1 0 0,-2 1-1 0 0,0-2 1 0 0,0 1 0 0 0,0-1-1 0 0,-2 0 1 0 0,1 0-1 0 0,-1-1 1 0 0,-1 1-1 0 0,0-1 1 0 0,-1 0-1 0 0,0 0 1 0 0,-1-1 0 0 0,0 1-1 0 0,-1-1 1 0 0,0 1-1 0 0,-1-5-103 0 0,1 12-17 0 0,0-1 0 0 0,-1 0 0 0 0,0 0 0 0 0,1 1 0 0 0,-2-1 0 0 0,1 0 0 0 0,-1 1 0 0 0,0-1-1 0 0,0 0 1 0 0,0 1 0 0 0,-1-1 0 0 0,0 1 0 0 0,0-1 0 0 0,0 1 0 0 0,-1 0 0 0 0,0 0 0 0 0,0 0 0 0 0,0 0 0 0 0,0 1-1 0 0,-1-1 1 0 0,0 1 0 0 0,0 0 0 0 0,0 0 0 0 0,0 0 0 0 0,-1 1 0 0 0,1-1 0 0 0,-1 1 0 0 0,0 0 0 0 0,0 1 0 0 0,0-1-1 0 0,-1 1 1 0 0,-1-1 17 0 0,-2 2-234 0 0,0 0-1 0 0,0 0 0 0 0,0 1 0 0 0,0 1 0 0 0,0-1 1 0 0,0 2-1 0 0,0-1 0 0 0,0 1 0 0 0,0 0 0 0 0,1 1 1 0 0,-1 0-1 0 0,-3 2 235 0 0,-23 14-3453 0 0,4 6-3523 0 0,19-13-4932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4017 0 0,'0'0'1163'0'0,"0"0"-62"0"0,0 0 541 0 0,0 0 587 0 0,0 0 244 0 0,0 0-221 0 0,0 0-549 0 0,0 0-535 0 0,0 0-308 0 0,0 0-137 0 0,0 0-59 0 0,0 0-16 0 0,0 0-4 0 0,4 10 542 0 0,-2-8 2968 0 0,14-33-1587 0 0,4-26-2084 0 0,3 1 0 0 0,3 1 0 0 0,28-45-483 0 0,-43 81 15 0 0,1 1 1 0 0,0 1-1 0 0,2 0 1 0 0,0 1-1 0 0,0 0 0 0 0,2 1 1 0 0,0 1-1 0 0,1 1 1 0 0,0 0-1 0 0,1 1 1 0 0,0 0-1 0 0,13-4-15 0 0,-10 81-543 0 0,-11-2-1054 0 0,-7-50-2147 0 0,0 0-3319 0 0,-2-5-5801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16 119,'0'0,"1"-1,-1 0,0 1,0-1,0 0,0 1,0-1,0 0,0 1,0-1,0 0,0 0,0 1,0-1,0 0,0 1,-1-1,1 0,0 1,0-1,-1 1,1-1,-1 0,1 1,0-1,-1 1,1-1,-1 1,1-1,-1 1,0 0,1-1,-1 1,1-1,-1 1,0 0,1 0,-1-1,0 1,1 0,-1 0,0 0,1 0,-1 0,0 0,0 0,1 0,6-20,2 6,-6 12,0 0,0 0,0-1,-1 1,1 0,-1-1,0 1,0-1,0 0,0 1,0-1,-1 0,1 0,-1 0,1 1,-1-1,0 0,0 0,-1 0,1 0,-1 1,0-3,0 4,0 1,0 0,0 0,0 0,0 0,0 0,0 0,0 0,0 1,0-1,0 0,0 0,0 1,0-1,0 1,0-1,0 1,0-1,1 1,-1 0,0-1,0 1,0 0,1 0,-1-1,1 1,-1 0,0 0,1 0,-1 0,1 0,0 0,-1 0,1 0,0 0,0 0,-1 0,1 0,0 0,0 0,0 0,0 0,0 0,1 1,0 15,1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1 431 0 0 0,'0'0'1260'0'0,"0"0"449"0"0,0 0 290 0 0,0 0 4 0 0,0 0-181 0 0,0 0-175 0 0,0 0-183 0 0,0 0-136 0 0,0 0-145 0 0,0-5-132 0 0,2-15-143 0 0,-2 14-128 0 0,0 6-104 0 0,0 0-82 0 0,0 0-85 0 0,0 0-111 0 0,0 0-74 0 0,0 14 427 0 0,36 135 1234 0 0,20 124-894 0 0,-27-162-912 0 0,-20-116 2889 0 0,9-27-2720 0 0,-12 19-107 0 0,156-345 254 0 0,-82 171-439 0 0,-79 183 23 0 0,7-13-315 0 0,-5 25-724 0 0,-3 33-736 0 0,0-14-6424 0 0,0-18-3799 0 0</inkml:trace>
  <inkml:trace contextRef="#ctx0" brushRef="#br0" timeOffset="1559.196">552 732 440 0 0,'0'0'2226'0'0,"0"0"-182"0"0,0 0-21 0 0,0 0 10 0 0,0 0-57 0 0,0 0-94 0 0,0 0-200 0 0,0 0-279 0 0,33-9-271 0 0,101-28-211 0 0,-60 7 732 0 0,-64 21-1324 0 0,-6 6-181 0 0,0 0 1 0 0,-1 0-1 0 0,0 0 0 0 0,0-1 0 0 0,0 1 1 0 0,0-1-1 0 0,0 0 0 0 0,-1 0 1 0 0,0 0-1 0 0,0 0 0 0 0,0 0 0 0 0,0-1 1 0 0,-1 1-1 0 0,1-1 0 0 0,-1 1 0 0 0,0-1 1 0 0,0 1-1 0 0,-1-1 0 0 0,0 1 0 0 0,1-1 1 0 0,-1 0-1 0 0,-1 1 0 0 0,1-1 0 0 0,-1-1-148 0 0,-3 1 4 0 0,1 0 0 0 0,-1 1 0 0 0,0-1 0 0 0,0 1 0 0 0,-1 0 0 0 0,1 0 0 0 0,-1 0 0 0 0,0 1 0 0 0,0 0 0 0 0,0 0 0 0 0,-1 0 0 0 0,1 1-1 0 0,-1-1 1 0 0,1 1 0 0 0,-1 0 0 0 0,0 1 0 0 0,0 0 0 0 0,1-1 0 0 0,-1 2 0 0 0,-5-1-4 0 0,1-2-14 0 0,-1 0 1 0 0,0 1-1 0 0,-1 1 1 0 0,1 0-1 0 0,0 0 0 0 0,0 1 1 0 0,0 1-1 0 0,-1 0 1 0 0,1 0-1 0 0,0 1 0 0 0,0 0 1 0 0,0 1-1 0 0,1 0 1 0 0,-1 1-1 0 0,1 1 0 0 0,-1-1 1 0 0,1 1-1 0 0,1 1 1 0 0,-1 0-1 0 0,1 0 0 0 0,0 1 1 0 0,0 0-1 0 0,1 1 1 0 0,0 0-1 0 0,-4 6 14 0 0,8-7 3 0 0,1 1 1 0 0,0 0-1 0 0,1 0 1 0 0,0 0-1 0 0,0 0 0 0 0,0 1 1 0 0,1-1-1 0 0,1 0 1 0 0,-1 1-1 0 0,1-1 0 0 0,1 1 1 0 0,0-1-1 0 0,0 0 1 0 0,0 1-1 0 0,1-1 1 0 0,0 0-1 0 0,1 0 0 0 0,0 0 1 0 0,0 0-1 0 0,1-1 1 0 0,0 1-1 0 0,0-1 0 0 0,1 0 1 0 0,-1 0-1 0 0,6 4-3 0 0,5 5 148 0 0,0-1 0 0 0,2-1 0 0 0,0-1-1 0 0,0 0 1 0 0,2-1 0 0 0,-1-1 0 0 0,1 0-1 0 0,1-2 1 0 0,0 0 0 0 0,0-1 0 0 0,1-1-1 0 0,-1-1 1 0 0,2-1 0 0 0,-1-1 0 0 0,0-1 0 0 0,1-1-1 0 0,0 0 1 0 0,-1-2 0 0 0,1-1 0 0 0,3-1-148 0 0,-7-1 132 0 0,-1-1 0 0 0,1-1 0 0 0,-1-1 0 0 0,-1 0 0 0 0,1-1 0 0 0,-1-1 0 0 0,0-1 0 0 0,-1 0 0 0 0,0-1 0 0 0,0 0 0 0 0,-1-2 0 0 0,0 1 0 0 0,-1-2 0 0 0,-1 0 1 0 0,0 0-1 0 0,1-3-132 0 0,35-31 87 0 0,51-31-22 0 0,-49 55-54 0 0,-12 14 6 0 0,-3 2 19 0 0,-35 7-33 0 0,0 0 5 0 0,0 0-4 0 0,0 0-11 0 0,0 0 14 0 0,0 0 0 0 0,0 0 30 0 0,0 0-18 0 0,0 0 1 0 0,0 0-8 0 0,0 0-23 0 0,1 0-6 0 0,0 0-3 0 0,-1 0 9 0 0,12-7 54 0 0,12-5 43 0 0,-23 12-88 0 0,-1 0-25 0 0,1 0 36 0 0,0 0 3 0 0,-1 0 6 0 0,0 0 15 0 0,0 0 15 0 0,0 0-13 0 0,0 0-7 0 0,0 0 16 0 0,0 0 18 0 0,0 0-35 0 0,0 0-8 0 0,-22 1 429 0 0,3 2-478 0 0,0 1 0 0 0,0 1-1 0 0,0 1 1 0 0,1 0 0 0 0,0 1 0 0 0,1 1 0 0 0,0 1 0 0 0,0 1-1 0 0,0 0 1 0 0,1 1 0 0 0,1 1 0 0 0,0 0 0 0 0,-6 7 30 0 0,12 61-204 0 0,10-71 196 0 0,1 0 10 0 0,0-1 0 0 0,1 0 0 0 0,0 1-1 0 0,1-1 1 0 0,0 0 0 0 0,0-1 0 0 0,0 1 0 0 0,1-1 0 0 0,0 0 0 0 0,6 6-2 0 0,-2 0-3 0 0,-2-4 9 0 0,1-1 0 0 0,0 1 0 0 0,0-1 1 0 0,1-1-1 0 0,0 0 0 0 0,0 0 0 0 0,0 0 0 0 0,1-1 0 0 0,0-1 1 0 0,0 0-1 0 0,1 0 0 0 0,0-1 0 0 0,-1 0 0 0 0,1-1 0 0 0,1 0 1 0 0,-1-1-1 0 0,0 0 0 0 0,1 0 0 0 0,-1-2 0 0 0,0 1 1 0 0,1-1-1 0 0,-1-1 0 0 0,1 0 0 0 0,-1-1 0 0 0,0 0 0 0 0,1-1 1 0 0,-1 0-1 0 0,0-1 0 0 0,-1 0 0 0 0,2-1-6 0 0,27-17 44 0 0,0-3 0 0 0,-2 0 0 0 0,-1-3 0 0 0,-1-1 0 0 0,-1-2 0 0 0,-2-1-1 0 0,-1-1 1 0 0,-2-2 0 0 0,-1-1 0 0 0,-1-1 0 0 0,7-18-44 0 0,-11 25 11 0 0,-1 0 1 0 0,-2-2-1 0 0,-1-1 0 0 0,-2 0 1 0 0,-1-1-1 0 0,-2-1 0 0 0,-1-1 1 0 0,-2 0-1 0 0,-1 0 0 0 0,-2-1 1 0 0,-1 0-1 0 0,-2 0 0 0 0,-2-1 1 0 0,-1-17-12 0 0,-3 51 16 0 0,1 0 0 0 0,-1 0 0 0 0,0 0 0 0 0,0 1 0 0 0,0-1 1 0 0,0 0-1 0 0,-1 0 0 0 0,1 1 0 0 0,-1-1 0 0 0,0 1 1 0 0,0 0-1 0 0,-1-1 0 0 0,1 1 0 0 0,0 0 0 0 0,-1 0 0 0 0,-2-2-16 0 0,-6 36-480 0 0,5 14 500 0 0,1 0 0 0 0,2 0 0 0 0,2 0 0 0 0,4 22-20 0 0,-2 16 22 0 0,21 276 76 0 0,32-147-72 0 0,-54-208-3 0 0,8 22-212 0 0,-7-44-863 0 0,-12-60-3331 0 0,4 54 245 0 0,-2 0-3398 0 0,5 15-3969 0 0</inkml:trace>
  <inkml:trace contextRef="#ctx0" brushRef="#br0" timeOffset="1805.42">1660 504 7586 0 0,'0'0'1587'0'0,"0"0"-462"0"0,0 0-167 0 0,0 0 174 0 0,0 0 254 0 0,0 0 117 0 0,0 0-31 0 0,0 0-128 0 0,0 0-168 0 0,0 0-133 0 0,0 0-81 0 0,0 0-62 0 0,0 0-41 0 0,31-4-38 0 0,96-14-80 0 0,12 13 1256 0 0,166 5-1795 0 0,-280 2-1455 0 0,-14 0-1153 0 0,2-2-4691 0 0,-5 0-5052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5697 0 0,'0'0'3130'0'0,"0"0"-1139"0"0,0 0-488 0 0,0 0-25 0 0,0 0 12 0 0,0 0-90 0 0,0 0-284 0 0,0 0-384 0 0,0 0-310 0 0,0 0-217 0 0,0 0-106 0 0,0 17 441 0 0,14 406 2995 0 0,-14-370-3281 0 0,0-53-217 0 0,0 0 52 0 0,0 0 94 0 0,0 0 103 0 0,0 0 111 0 0,0 0 66 0 0,0-9 1006 0 0,1-19-1327 0 0,2 0-1 0 0,0 0 0 0 0,2 0 1 0 0,2 1-1 0 0,0-1 1 0 0,1 1-1 0 0,2 1 0 0 0,7-13-141 0 0,70-116 40 0 0,-81 147-41 0 0,-1-1 0 0 0,2 1-1 0 0,-1 0 1 0 0,1 0 0 0 0,0 1 0 0 0,0 0-1 0 0,1 0 1 0 0,0 1 0 0 0,1 0 0 0 0,-1 0-1 0 0,1 1 1 0 0,0 0 0 0 0,0 0-1 0 0,1 1 1 0 0,-1 1 0 0 0,1-1 0 0 0,0 1-1 0 0,0 1 1 0 0,0 0 0 0 0,0 1 0 0 0,9-1 1 0 0,-12 2 6 0 0,1-1 1 0 0,0 2-1 0 0,-1-1 1 0 0,1 1-1 0 0,0 0 1 0 0,-1 1-1 0 0,1-1 1 0 0,-1 2-1 0 0,0-1 1 0 0,1 1-1 0 0,-1 0 1 0 0,0 0-1 0 0,-1 1 1 0 0,1 0-1 0 0,-1 0 1 0 0,1 1-1 0 0,4 5-6 0 0,-3-1 22 0 0,-1 1 0 0 0,1-1 0 0 0,-2 2 0 0 0,0-1 0 0 0,0 1 0 0 0,-1 0 0 0 0,0 0 0 0 0,-1 1 0 0 0,0-1 0 0 0,-1 1 0 0 0,2 9-22 0 0,-4-18-321 0 0,-1-4-4497 0 0,0 0-3486 0 0,0 1-3457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1 359 12339 0 0,'0'0'2124'0'0,"0"0"-446"0"0,0 0-169 0 0,0 0-23 0 0,0 0-51 0 0,0 0-192 0 0,0 0-297 0 0,0 0-265 0 0,0 0-180 0 0,0 0-123 0 0,0 0-49 0 0,0 0-25 0 0,0 0-22 0 0,13 0 525 0 0,101-12 797 0 0,199-7-471 0 0,-166 19-1000 0 0,-147 0-117 0 0,0 0 5 0 0,0 0 8 0 0,0 0 41 0 0,0 0-9 0 0,0 0 18 0 0,0 0-14 0 0,0 0-38 0 0,0 0-10 0 0,0 0-16 0 0,0 0 6 0 0,0 0-12 0 0,0 1 15 0 0,0 1 9 0 0,0-1 9 0 0,0-1-1 0 0,0 0 7 0 0,0 0 10 0 0,0 0-25 0 0,0 0 6 0 0,-10-8 1305 0 0,-187-207-1458 0 0,193 211-107 0 0,1-1 0 0 0,-1 0-1 0 0,1 0 1 0 0,0-1 0 0 0,0 1 0 0 0,1-1 0 0 0,0 1 0 0 0,0-1-1 0 0,0 0 1 0 0,0 0 0 0 0,1 0 0 0 0,0 0 0 0 0,1 0 0 0 0,-1 0-1 0 0,1-3 236 0 0,12-3-6636 0 0,-7 8-5418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2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1824 0 0,'0'0'2446'0'0,"0"0"-296"0"0,0 0-183 0 0,0 0-28 0 0,0 0-32 0 0,0 0-112 0 0,0 0-214 0 0,0 0-260 0 0,0 0-271 0 0,0 0-199 0 0,0 0-138 0 0,20 0 1616 0 0,25 1-798 0 0,-15 0-1073 0 0,0-1 0 0 0,0-2 0 0 0,-1 0 1 0 0,1-2-1 0 0,21-6-458 0 0,-9-2 221 0 0,-2-1 0 0 0,0-2-1 0 0,0-2 1 0 0,-2-1 0 0 0,1-3-221 0 0,-34 18 48 0 0,0 1 0 0 0,-1-1 0 0 0,1 0 0 0 0,-1-1 0 0 0,1 1 0 0 0,-1-1 0 0 0,0 0 1 0 0,0 0-1 0 0,0 0 0 0 0,-1 0 0 0 0,0-1 0 0 0,0 1 0 0 0,0-1 0 0 0,0 0 0 0 0,-1 0 0 0 0,1 0 0 0 0,-1 0 0 0 0,-1-1 0 0 0,1 1 0 0 0,-1-1 0 0 0,0 1 0 0 0,0-1 0 0 0,0 1 1 0 0,-1-1-1 0 0,0 1 0 0 0,0-2-48 0 0,-1 6 8 0 0,0-1 1 0 0,-1 1-1 0 0,1-1 1 0 0,0 1-1 0 0,-1 0 1 0 0,1-1-1 0 0,-1 1 1 0 0,1 0-1 0 0,-1 0 1 0 0,0 0-1 0 0,1 0 1 0 0,-1 0-1 0 0,0 1 1 0 0,0-1-1 0 0,0 0 1 0 0,0 1-1 0 0,1 0 1 0 0,-1-1-1 0 0,0 1 1 0 0,0 0-1 0 0,0 0 1 0 0,0 0-1 0 0,0 0 1 0 0,0 0-1 0 0,0 0 1 0 0,0 1-1 0 0,0-1 0 0 0,0 1 1 0 0,1-1-1 0 0,-1 1 1 0 0,0 0-1 0 0,0 0 1 0 0,1-1-1 0 0,-1 1 1 0 0,0 1-1 0 0,1-1 1 0 0,-1 0-1 0 0,0 1-8 0 0,-9 12 2 0 0,1 0-1 0 0,0 1 1 0 0,1 0-1 0 0,0 1 1 0 0,1 0-1 0 0,1 0 0 0 0,1 1 1 0 0,0 0-1 0 0,1 0 1 0 0,1 1-1 0 0,1-1 1 0 0,0 1-1 0 0,0 10-1 0 0,-11 273 45 0 0,9-246-46 0 0,2 4 12 0 0,-3 0-1 0 0,-2 0 0 0 0,-3-1 0 0 0,-2-1 0 0 0,-3 1 0 0 0,-2-2 0 0 0,-3-1 0 0 0,-11 18-10 0 0,-63 63 15 0 0,93-132-15 0 0,-1-1 0 0 0,0 1-1 0 0,0-1 1 0 0,-1 0 0 0 0,1 0 0 0 0,-1 0-1 0 0,0 0 1 0 0,1 0 0 0 0,-1-1 0 0 0,0 0 0 0 0,0 1-1 0 0,-1-2 1 0 0,1 1 0 0 0,0 0 0 0 0,-1-1-1 0 0,1 0 1 0 0,-1 0 0 0 0,1 0 0 0 0,-1-1-1 0 0,0 1 1 0 0,1-1 0 0 0,-1 0 0 0 0,-4-1 0 0 0,-10-44-134 0 0,12-290 13 0 0,9 329 139 0 0,-1 1 0 0 0,2-1-1 0 0,-1 1 1 0 0,0 0 0 0 0,1 0 0 0 0,0 0-1 0 0,0 0 1 0 0,0 1 0 0 0,1-1 0 0 0,0 1-1 0 0,0-1 1 0 0,0 1 0 0 0,0 1 0 0 0,0-1-1 0 0,1 1 1 0 0,0-1 0 0 0,0 1 0 0 0,0 1-1 0 0,0-1 1 0 0,0 1 0 0 0,0-1 0 0 0,1 2-1 0 0,-1-1 1 0 0,1 0 0 0 0,-1 1 0 0 0,1 0-1 0 0,0 1 1 0 0,0-1 0 0 0,-1 1 0 0 0,1 0-1 0 0,1 1-17 0 0,24-8 90 0 0,231-47 897 0 0,-186 46-815 0 0,-75 8-165 0 0,-1 0-14 0 0,0 0-12 0 0,0 0-14 0 0,0 0-3 0 0,-5 0 431 0 0,0 0-3083 0 0,3 0-7220 0 0,2 0 978 0 0</inkml:trace>
  <inkml:trace contextRef="#ctx0" brushRef="#br0" timeOffset="401.199">735 714 11602 0 0,'0'0'1613'0'0,"0"0"-341"0"0,0 0 59 0 0,0 0 184 0 0,0 0 0 0 0,0 0-223 0 0,0 0-273 0 0,0 0-224 0 0,0 0-156 0 0,0 0-90 0 0,0 0-83 0 0,0 0-78 0 0,0 0-61 0 0,5 30-59 0 0,16 94-47 0 0,-14-30 769 0 0,-7-77 1631 0 0,17-165-1543 0 0,-7 124-1064 0 0,1 1-1 0 0,1 0 1 0 0,1 0 0 0 0,0 2-1 0 0,2 0 1 0 0,1 0 0 0 0,0 1 0 0 0,2 1-1 0 0,0 1 1 0 0,1 1 0 0 0,11-8-14 0 0,23 3-2446 0 0,-41 24-2287 0 0,0 1-3794 0 0,-8-2-3034 0 0</inkml:trace>
  <inkml:trace contextRef="#ctx0" brushRef="#br0" timeOffset="720.42">1280 510 10506 0 0,'0'0'2666'0'0,"0"0"-781"0"0,0 0-404 0 0,0 0-141 0 0,0 0-111 0 0,0 0-94 0 0,0 0-184 0 0,0 0-203 0 0,0 0-155 0 0,0 0-130 0 0,0 0-103 0 0,0 0-93 0 0,-20 34-83 0 0,-62 106-71 0 0,54-63 36 0 0,27-74-134 0 0,1 1 0 0 0,0 0 0 0 0,0 0 0 0 0,0 0 0 0 0,1 0 0 0 0,-1-1 0 0 0,1 1 0 0 0,0 0 0 0 0,0 0 0 0 0,0-1-1 0 0,0 1 1 0 0,1-1 0 0 0,0 1 0 0 0,-1-1 0 0 0,1 1 0 0 0,1-1 0 0 0,-1 0 0 0 0,0 0 0 0 0,1 0 0 0 0,-1 0-1 0 0,1-1 1 0 0,0 1 0 0 0,0-1 0 0 0,0 1 0 0 0,0-1 0 0 0,0 0 0 0 0,1 0 0 0 0,-1-1 0 0 0,1 1 0 0 0,-1-1 0 0 0,1 1-1 0 0,0-1 1 0 0,-1 0 0 0 0,2 0-15 0 0,6 1 114 0 0,-1 0-1 0 0,1 0 0 0 0,0-1 0 0 0,0 0 1 0 0,0 0-1 0 0,0-2 0 0 0,0 1 1 0 0,0-1-1 0 0,0-1 0 0 0,0 0 0 0 0,-1-1 1 0 0,1 0-1 0 0,-1 0 0 0 0,1-1 1 0 0,-1 0-1 0 0,0-1 0 0 0,-1 0 0 0 0,1-1 1 0 0,-1 0-1 0 0,0-1 0 0 0,0 1 1 0 0,-1-2-1 0 0,0 1 0 0 0,-1-1 0 0 0,1 0 1 0 0,-1-1-1 0 0,-1 0 0 0 0,0 0 1 0 0,0 0-1 0 0,0-1 0 0 0,-2 0 1 0 0,1 0-1 0 0,-1 0 0 0 0,0 0 0 0 0,-1-1 1 0 0,-1 1-1 0 0,1-1 0 0 0,-2 0 1 0 0,1-3-114 0 0,-1 9-19 0 0,0 0 0 0 0,-1-1 1 0 0,0 1-1 0 0,1 0 0 0 0,-2 0 1 0 0,1 0-1 0 0,-1 0 0 0 0,1-1 0 0 0,-1 1 1 0 0,-1 0-1 0 0,1 0 0 0 0,-1 0 1 0 0,0 1-1 0 0,0-1 0 0 0,0 0 1 0 0,-1 1-1 0 0,1-1 0 0 0,-1 1 1 0 0,0 0-1 0 0,-1 0 0 0 0,1 0 1 0 0,-1 0-1 0 0,0 1 0 0 0,0-1 1 0 0,0 1-1 0 0,0 0 0 0 0,0 0 1 0 0,-1 1-1 0 0,1-1 0 0 0,-1 1 1 0 0,0 0-1 0 0,1 0 0 0 0,-1 0 1 0 0,0 1-1 0 0,-2-1 19 0 0,-69 9-2482 0 0,54 3-1772 0 0,-2 3-4840 0 0,14-5-3282 0 0</inkml:trace>
  <inkml:trace contextRef="#ctx0" brushRef="#br0" timeOffset="1335.915">1665 914 14987 0 0,'0'0'2122'0'0,"0"0"-520"0"0,0 0-198 0 0,0 0-101 0 0,0 0-116 0 0,0 0-154 0 0,0 0-206 0 0,0 0-164 0 0,0 0-91 0 0,0 0-54 0 0,0 0-37 0 0,0 0-50 0 0,0 0-35 0 0,14-17-40 0 0,84-109 479 0 0,60-72 373 0 0,-141 180-1201 0 0,-11 36-121 0 0,-6 11 174 0 0,-2-18-53 0 0,1-1 0 0 0,1 0 0 0 0,0 1-1 0 0,0-1 1 0 0,1 0 0 0 0,1 1 0 0 0,0-1 0 0 0,0 0 0 0 0,1 0 0 0 0,0 0 0 0 0,0 0 0 0 0,1-1 0 0 0,1 2-7 0 0,-3-10 5 0 0,1 1 0 0 0,-1 0 0 0 0,1-1 0 0 0,-1 1-1 0 0,1-1 1 0 0,-1 0 0 0 0,1 1 0 0 0,0-1 0 0 0,0-1 0 0 0,-1 1 0 0 0,1 0 0 0 0,0-1 0 0 0,0 1 0 0 0,0-1 0 0 0,0 0 0 0 0,0 0 0 0 0,0 0 0 0 0,0 0 0 0 0,0-1 0 0 0,-1 1 0 0 0,1-1 0 0 0,0 0-1 0 0,0 0 1 0 0,0 0 0 0 0,-1 0 0 0 0,1 0 0 0 0,0-1 0 0 0,-1 1 0 0 0,1-1 0 0 0,-1 1 0 0 0,0-1 0 0 0,0 0 0 0 0,1 0 0 0 0,-1 0 0 0 0,0 0 0 0 0,-1 0 0 0 0,1-1 0 0 0,0 1 0 0 0,-1-1 0 0 0,2-1-5 0 0,13-9 11 0 0,164-137 68 0 0,-157 138-67 0 0,-23 11 6 0 0,0 29 8 0 0,-15 114 294 0 0,5 12 31 0 0,10-154-370 0 0,0 0 0 0 0,0 1 0 0 0,0-1 1 0 0,0 0-1 0 0,0 1 0 0 0,0-1 0 0 0,0 0 1 0 0,0 1-1 0 0,0-1 0 0 0,0 0 0 0 0,0 1 1 0 0,0-1-1 0 0,1 0 0 0 0,-1 1 0 0 0,0-1 0 0 0,0 0 1 0 0,0 1-1 0 0,0-1 0 0 0,1 0 0 0 0,-1 0 1 0 0,0 1-1 0 0,0-1 0 0 0,1 0 0 0 0,-1 0 1 0 0,0 1-1 0 0,0-1 0 0 0,1 0 0 0 0,-1 0 1 0 0,0 0-1 0 0,1 0 0 0 0,-1 1 0 0 0,0-1 1 0 0,1 0-1 0 0,-1 0 0 0 0,0 0 0 0 0,1 0 1 0 0,-1 0-1 0 0,0 0 0 0 0,1 0 0 0 0,-1 0 0 0 0,0 0 1 0 0,1 0-1 0 0,-1 0 0 0 0,0 0 0 0 0,1 0 1 0 0,-1 0-1 0 0,0 0 0 0 0,1 0 0 0 0,-1-1 1 0 0,0 1-1 0 0,0 0 0 0 0,1 0 0 0 0,-1 0 1 0 0,0 0-1 0 0,1-1 0 0 0,-1 1 0 0 0,0 0 1 0 0,0 0-1 0 0,1-1 0 0 0,-1 1 0 0 0,0 0 1 0 0,0 0-1 0 0,0-1 0 0 0,1 1 0 0 0,-1-1 19 0 0,10-12-4822 0 0,-8 7-2595 0 0,-2 1-5602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42 7498 0 0,'0'0'2155'0'0,"0"0"-271"0"0,0 0-15 0 0,0 0 104 0 0,0 0-46 0 0,0 0-242 0 0,0 0-380 0 0,0 0-343 0 0,0 0-223 0 0,0 0-138 0 0,0 0-58 0 0,0 0-51 0 0,0 0-63 0 0,-19-5-50 0 0,-60-15-67 0 0,77 20-288 0 0,0-1-1 0 0,-1 1 0 0 0,1-1 0 0 0,0 1 1 0 0,0 0-1 0 0,-1 0 0 0 0,1 0 1 0 0,0 0-1 0 0,0 0 0 0 0,0 0 1 0 0,-1 1-1 0 0,1-1 0 0 0,0 1 0 0 0,0-1 1 0 0,0 1-1 0 0,0 0 0 0 0,0 0 1 0 0,0 0-1 0 0,0 0 0 0 0,0 0 1 0 0,0 0-1 0 0,0 1 0 0 0,0-1 0 0 0,1 1-23 0 0,-7 4 132 0 0,-6 5-63 0 0,1 0-1 0 0,0 1 1 0 0,0 1-1 0 0,2 0 1 0 0,-1 0-1 0 0,2 1 1 0 0,0 1-1 0 0,0 0 1 0 0,2 0-1 0 0,0 1 1 0 0,0 0-1 0 0,2 0 1 0 0,-5 14-69 0 0,8-18-2 0 0,0 0 0 0 0,1-1 0 0 0,0 1 0 0 0,1 0 1 0 0,0 0-1 0 0,1 0 0 0 0,1 0 0 0 0,0 0 0 0 0,0 0 0 0 0,2 6 2 0 0,-2-14 4 0 0,0 1 0 0 0,0-1 0 0 0,0 0 0 0 0,1 0-1 0 0,-1 1 1 0 0,1-1 0 0 0,0 0 0 0 0,0 0 0 0 0,1-1 0 0 0,-1 1 0 0 0,1 0 0 0 0,0-1-1 0 0,0 0 1 0 0,0 1 0 0 0,0-1 0 0 0,1 0 0 0 0,-1-1 0 0 0,1 1 0 0 0,0-1 0 0 0,-1 1-1 0 0,1-1 1 0 0,0 0 0 0 0,1-1 0 0 0,-1 1 0 0 0,0-1 0 0 0,0 0 0 0 0,1 0-1 0 0,-1 0 1 0 0,1 0-4 0 0,5-1 62 0 0,0 0 0 0 0,0-1 0 0 0,0 0 0 0 0,-1-1 0 0 0,1 0 0 0 0,0 0 0 0 0,-1-1 0 0 0,1 0 0 0 0,-1-1 0 0 0,0 0 0 0 0,0 0 0 0 0,0-1 0 0 0,-1 0 0 0 0,0-1 0 0 0,0 0 0 0 0,0 0 0 0 0,-1-1 0 0 0,1 0 0 0 0,-2 0 0 0 0,1-1 0 0 0,3-5-62 0 0,203-280 856 0 0,-147 214-573 0 0,-70 137 401 0 0,-14 49-647 0 0,5 1 0 0 0,4 1 0 0 0,5 43-37 0 0,-17 363-70 0 0,21-502 68 0 0,-1 0 1 0 0,-1 0-1 0 0,0 0 0 0 0,0 0 0 0 0,-2-1 0 0 0,0 1 0 0 0,0-1 0 0 0,-1 0 0 0 0,0 0 0 0 0,-1-1 0 0 0,0 1 0 0 0,-1-1 1 0 0,-1-1-1 0 0,1 1 0 0 0,-2-1 0 0 0,1 0 0 0 0,-2-1 0 0 0,1 0 0 0 0,-1-1 0 0 0,0 0 0 0 0,-8 4 2 0 0,16-10 1 0 0,-1-1 0 0 0,0 0 0 0 0,0 0 0 0 0,0 0 0 0 0,0 0 0 0 0,1-1 0 0 0,-1 1 0 0 0,0-1 0 0 0,0 0 0 0 0,0 0 0 0 0,0 0 0 0 0,0 0 0 0 0,0 0 0 0 0,0 0 0 0 0,0-1 0 0 0,0 0 0 0 0,0 1 0 0 0,0-1 0 0 0,0 0 0 0 0,0-1 0 0 0,1 1 0 0 0,-1 0 0 0 0,1-1 0 0 0,-1 0 0 0 0,1 1 0 0 0,-1-1 0 0 0,1 0 0 0 0,0 0 0 0 0,0 0 0 0 0,0-1 0 0 0,0 1 0 0 0,0 0 0 0 0,0-1 0 0 0,1 1 0 0 0,-2-3-1 0 0,-1-4-6 0 0,0 0-1 0 0,0 0 1 0 0,1-1-1 0 0,0 1 1 0 0,1-1-1 0 0,0 0 0 0 0,1 0 1 0 0,0 0-1 0 0,0 0 1 0 0,1-3 6 0 0,16-159-44 0 0,1 118 41 0 0,2 0 1 0 0,3 2 0 0 0,2 0-1 0 0,2 2 1 0 0,2 1 0 0 0,3 1 0 0 0,5-4 2 0 0,16-10-160 0 0,-23 60-6555 0 0,-23 3-2168 0 0,-2-1-3255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8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99 351 14779 0 0,'0'0'1834'0'0,"0"0"-511"0"0,0 0-252 0 0,0 0 12 0 0,0 0 28 0 0,0 0-50 0 0,0 0-185 0 0,0 0-158 0 0,0 0-83 0 0,0 0-27 0 0,0 0-39 0 0,0 0-118 0 0,0 0-98 0 0,0 22-82 0 0,1 134 176 0 0,-4-132-456 0 0,-1 0 1 0 0,-2 0-1 0 0,0 0 1 0 0,-1-1 0 0 0,-2 0-1 0 0,-2 3 9 0 0,-19 10-2301 0 0,20-34-2631 0 0,-2-1-4144 0 0,11-1-1754 0 0</inkml:trace>
  <inkml:trace contextRef="#ctx0" brushRef="#br0" timeOffset="238.686">89 0 14715 0 0,'0'0'2113'0'0,"0"0"-721"0"0,0 0-408 0 0,0 0-160 0 0,0 0-200 0 0,0 0-248 0 0,0 0-384 0 0,0 0-368 0 0,0 0-16 0 0,0 0-16 0 0,0 0 64 0 0,0 0-8 0 0,0 0-424 0 0,0 0-1048 0 0,2 70-3986 0 0,0-63-4928 0 0</inkml:trace>
  <inkml:trace contextRef="#ctx0" brushRef="#br0" timeOffset="704.277">276 674 9442 0 0,'0'0'3331'0'0,"0"0"-1936"0"0,0 0-376 0 0,0 0 404 0 0,0 0 288 0 0,0 0 43 0 0,0 0-303 0 0,0 0-448 0 0,0 0-279 0 0,0 0-121 0 0,0 0-94 0 0,0 0-125 0 0,0 0-110 0 0,0-6-113 0 0,4-16-36 0 0,1 0-1 0 0,0 1 1 0 0,2 0 0 0 0,0 0-1 0 0,2 0 1 0 0,0 1 0 0 0,1 0-1 0 0,1 1 1 0 0,9-12-125 0 0,34-68 124 0 0,-5-1-55 0 0,-48 100-80 0 0,-1 0-23 0 0,0 0-10 0 0,-16 127-246 0 0,16-118 351 0 0,0 0 0 0 0,1 0 0 0 0,0 1 0 0 0,0-1-1 0 0,1 0 1 0 0,0 0 0 0 0,0 0 0 0 0,1-1 0 0 0,0 1 0 0 0,1-1 0 0 0,0 1-1 0 0,0-1 1 0 0,1 0 0 0 0,0-1 0 0 0,0 1 0 0 0,1-1 0 0 0,0 0-1 0 0,0 0 1 0 0,1-1 0 0 0,0 1 0 0 0,0-2 0 0 0,0 1 0 0 0,1-1-1 0 0,0 0 1 0 0,0 0 0 0 0,0-1 0 0 0,0-1 0 0 0,1 1 0 0 0,-1-1 0 0 0,1 0-1 0 0,0-1 1 0 0,0 0 0 0 0,0-1 0 0 0,0 0 0 0 0,1 0 0 0 0,-1-1-1 0 0,8 0-60 0 0,-7-4 149 0 0,1-1 0 0 0,-1 0-1 0 0,-1-1 1 0 0,1 0 0 0 0,-1 0 0 0 0,1-1-1 0 0,-2 0 1 0 0,1-1 0 0 0,-1 1-1 0 0,-1-2 1 0 0,1 1 0 0 0,-1-1-1 0 0,-1 0 1 0 0,1-1 0 0 0,-2 0 0 0 0,1 0-1 0 0,-1 0 1 0 0,2-7-149 0 0,1-5 78 0 0,-1 0 1 0 0,-1 0-1 0 0,-1-1 1 0 0,0 0-1 0 0,-2 0 0 0 0,-1 0 1 0 0,-1 0-1 0 0,0-1 0 0 0,-2-1-78 0 0,1 24-23 0 0,0 0 0 0 0,0 0 0 0 0,1 0 0 0 0,-1 0 0 0 0,0 0-1 0 0,0 0 1 0 0,0 1 0 0 0,0-1 0 0 0,0 0 0 0 0,0 0-1 0 0,0 0 1 0 0,0 0 0 0 0,-1 0 0 0 0,1 0 0 0 0,0 0-1 0 0,0 1 1 0 0,-1-1 0 0 0,1 0 0 0 0,-1 0 0 0 0,1 0-1 0 0,-1 1 1 0 0,1-1 0 0 0,-1 0 0 0 0,1 0 0 0 0,-1 1 0 0 0,1-1-1 0 0,-1 0 1 0 0,0 1 0 0 0,0-1 0 0 0,1 1 0 0 0,-1-1-1 0 0,0 1 1 0 0,0-1 0 0 0,1 1 0 0 0,-1 0 0 0 0,0-1-1 0 0,0 1 1 0 0,0 0 0 0 0,0 0 0 0 0,0 0 0 0 0,0-1 0 0 0,1 1-1 0 0,-1 0 1 0 0,0 0 0 0 0,0 0 0 0 0,0 0 0 0 0,0 1-1 0 0,0-1 24 0 0,-26 15-8927 0 0,20-11-3720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327 293 0 0 0,'0'0'241'0'0,"0"0"945"0"0,0 0 542 0 0,0 0 203 0 0,0 0 98 0 0,0 0-55 0 0,0 0-97 0 0,0 0-98 0 0,0 0-178 0 0,6-9-201 0 0,16-27-198 0 0,-22 35-1112 0 0,0 0 0 0 0,0 0-1 0 0,0 0 1 0 0,1 0 0 0 0,-1 0 0 0 0,0 0 0 0 0,0 0 0 0 0,0 0 0 0 0,0 0 0 0 0,0 0 0 0 0,-1 0 0 0 0,1 0 0 0 0,0 0 0 0 0,0 0 0 0 0,-1 1 0 0 0,1-1 0 0 0,0 0 0 0 0,-1 0 0 0 0,1 0 0 0 0,-1 0 0 0 0,1 0 0 0 0,-1 1 0 0 0,0-1 0 0 0,1 0 0 0 0,-1 1-1 0 0,0-1 1 0 0,1 0 0 0 0,-1 1 0 0 0,0-1 0 0 0,0 1 0 0 0,0-1 0 0 0,1 1 0 0 0,-1-1 0 0 0,0 1 0 0 0,0 0 0 0 0,0-1 0 0 0,0 1 0 0 0,0 0 0 0 0,0 0 0 0 0,0 0 0 0 0,0-1 0 0 0,0 1 0 0 0,0 0-90 0 0,-2-1 216 0 0,-75-4 1868 0 0,65 7-1936 0 0,1 0 1 0 0,-1 0 0 0 0,1 1-1 0 0,0 1 1 0 0,0 0 0 0 0,0 0-1 0 0,0 2 1 0 0,1-1 0 0 0,0 1 0 0 0,0 1-1 0 0,0 0 1 0 0,1 1 0 0 0,0 0-1 0 0,-2 2-148 0 0,5-3 31 0 0,0 0 0 0 0,0 0 0 0 0,1 1-1 0 0,0 0 1 0 0,0 0 0 0 0,1 0 0 0 0,0 1-1 0 0,0 0 1 0 0,1 0 0 0 0,0 0 0 0 0,1 1-1 0 0,0-1 1 0 0,0 1 0 0 0,1-1 0 0 0,0 1-1 0 0,1 0 1 0 0,0 0 0 0 0,1 0 0 0 0,0 0-1 0 0,0 0 1 0 0,1 0 0 0 0,0 0 0 0 0,1 0-1 0 0,0-1 1 0 0,1 1 0 0 0,0 0 0 0 0,0-1 0 0 0,1 0-1 0 0,0 0 1 0 0,1 0 0 0 0,0 0 0 0 0,0-1-1 0 0,7 8-30 0 0,-3-8 55 0 0,0 0-1 0 0,1 0 1 0 0,0-1-1 0 0,0-1 0 0 0,0 1 1 0 0,1-1-1 0 0,0-1 1 0 0,0 0-1 0 0,1-1 0 0 0,-1 0 1 0 0,1-1-1 0 0,0 0 1 0 0,0-1-1 0 0,0 0 1 0 0,0-1-1 0 0,1 0 0 0 0,-1-1 1 0 0,0 0-1 0 0,0-1 1 0 0,1-1-1 0 0,-1 0 0 0 0,0 0 1 0 0,-1-1-1 0 0,1-1 1 0 0,0 0-1 0 0,-1 0 1 0 0,0-1-1 0 0,0-1 0 0 0,0 0 1 0 0,-1 0-1 0 0,0-1 1 0 0,0 0-1 0 0,0-1 0 0 0,-1 0 1 0 0,0-1-1 0 0,2-3-54 0 0,3-1 63 0 0,-1-1-1 0 0,0-1 0 0 0,-1 0 1 0 0,0-1-1 0 0,-1-1 0 0 0,-1 1 1 0 0,-1-1-1 0 0,0-1 0 0 0,-1 0 1 0 0,-1 0-1 0 0,-1-1 0 0 0,-1 1 1 0 0,0-1-1 0 0,-1-1 0 0 0,-1 1 1 0 0,-1 0-1 0 0,-1-1 0 0 0,-1 1 1 0 0,-1-15-63 0 0,-3 25-22 0 0,-1 0 0 0 0,0 0 0 0 0,0 0 1 0 0,-1 1-1 0 0,0 0 0 0 0,0 0 0 0 0,-1 0 1 0 0,0 1-1 0 0,0 0 0 0 0,-1 0 0 0 0,0 1 1 0 0,0 0-1 0 0,-1 0 0 0 0,1 1 0 0 0,-1 0 1 0 0,-1 1-1 0 0,1 0 0 0 0,0 0 0 0 0,-1 1 1 0 0,0 0-1 0 0,0 1 0 0 0,0 0 0 0 0,0 0 1 0 0,0 1-1 0 0,0 0 0 0 0,0 1 0 0 0,0 1 1 0 0,-1-1-1 0 0,-7 3 22 0 0,9-2-134 0 0,1 0 0 0 0,0 0 0 0 0,-1 1 0 0 0,1 1 0 0 0,0-1 0 0 0,0 1 0 0 0,0 1 0 0 0,1-1 0 0 0,-1 1 0 0 0,1 1 0 0 0,0-1 0 0 0,0 1 0 0 0,0 1 0 0 0,1-1 0 0 0,-1 1 0 0 0,1 0 0 0 0,1 0 0 0 0,-2 2 134 0 0,-47 84-9208 0 0,49-75-2312 0 0</inkml:trace>
  <inkml:trace contextRef="#ctx0" brushRef="#br0" timeOffset="616.126">813 463 9394 0 0,'0'0'4056'0'0,"0"0"-1988"0"0,0 0-720 0 0,0 0-29 0 0,0 0 16 0 0,0 0-91 0 0,0 0-273 0 0,0 0-367 0 0,0 0-258 0 0,0 0-141 0 0,0 0-21 0 0,0 0 64 0 0,0 0 79 0 0,0 6 66 0 0,-10 184 1783 0 0,4-102-1835 0 0,6-87-316 0 0,0-1 19 0 0,0 0 36 0 0,0 0 43 0 0,0 0 54 0 0,0 0 55 0 0,1-12 619 0 0,49-200 42 0 0,-40 179-835 0 0,1 0 1 0 0,1 1 0 0 0,2 0-1 0 0,1 0 1 0 0,15-20-59 0 0,-21 37 16 0 0,-6 8-5 0 0,1 0-1 0 0,0 1 1 0 0,0-1 0 0 0,0 1 0 0 0,1 0 0 0 0,-1 0 0 0 0,2 0 0 0 0,-1 1 0 0 0,1 0 0 0 0,-1 0 0 0 0,1 0 0 0 0,1 1 0 0 0,-1 0 0 0 0,1 0 0 0 0,0 0-11 0 0,-2 3 0 0 0,-4 0-1 0 0,1 0 0 0 0,-1 1 1 0 0,0-1-1 0 0,0 1 0 0 0,0-1 1 0 0,1 1-1 0 0,-1 0 0 0 0,0-1 1 0 0,0 1-1 0 0,1 0 0 0 0,-1 0 1 0 0,0 0-1 0 0,0 0 0 0 0,1 0 1 0 0,-1 0-1 0 0,0 0 0 0 0,1 1 1 0 0,-1-1-1 0 0,0 0 0 0 0,0 1 1 0 0,0-1-1 0 0,1 1 0 0 0,-1-1 1 0 0,0 1-1 0 0,0 0 0 0 0,0-1 1 0 0,0 1-1 0 0,0 0 1 0 0,0 0-1 0 0,0 0 0 0 0,0-1 1 0 0,0 1-1 0 0,0 0 0 0 0,-1 0 1 0 0,1 1-1 0 0,0-1 0 0 0,-1 0 1 0 0,1 0-1 0 0,-1 0 0 0 0,1 0 1 0 0,-1 1-1 0 0,1-1 1 0 0,19 56 37 0 0,14 25-93 0 0,-21-71-84 0 0,-11-11-4542 0 0,-1-1-4923 0 0,-1-2-2609 0 0</inkml:trace>
  <inkml:trace contextRef="#ctx0" brushRef="#br0" timeOffset="1647.969">1539 366 3945 0 0,'0'0'3261'0'0,"0"0"-622"0"0,0 0-281 0 0,0 0-114 0 0,0 0-142 0 0,0 0-264 0 0,0 0-330 0 0,0 0-309 0 0,0 0-239 0 0,0 0-174 0 0,0 0-97 0 0,0 0-73 0 0,0 0-68 0 0,0 5 2242 0 0,0 19-2375 0 0,5 30-107 0 0,-3 1 0 0 0,-3-1 0 0 0,-1 1 0 0 0,-4 2-308 0 0,-8-7 83 0 0,13-49-46 0 0,1-1-43 0 0,-30-24-2792 0 0,16 3-2645 0 0,11 16-33 0 0,2 1-6050 0 0</inkml:trace>
  <inkml:trace contextRef="#ctx0" brushRef="#br0" timeOffset="2084.045">1529 81 10602 0 0,'0'0'2351'0'0,"0"0"-417"0"0,0 0-211 0 0,0 0-56 0 0,0 0-114 0 0,0 0-160 0 0,0 0-247 0 0,0 0-257 0 0,0 0-213 0 0,0 0-175 0 0,0 0-116 0 0,0 0-61 0 0,0 0-35 0 0,-6-2-30 0 0,-20-8-52 0 0,-1 22 266 0 0,27-12-447 0 0,0 0-6 0 0,0 0 18 0 0,0 0 14 0 0,0 0-1 0 0,0 0 9 0 0,0 0 21 0 0,2-30 74 0 0,15-17-91 0 0,-19 47-44 0 0,0-1 1 0 0,1 0-1 0 0,-1 1 1 0 0,0-1-1 0 0,0 1 0 0 0,1 0 1 0 0,-1 0-1 0 0,0-1 1 0 0,0 1-1 0 0,1 1 0 0 0,-1-1 1 0 0,0 0-1 0 0,0 0 1 0 0,1 0-1 0 0,-1 1 0 0 0,0-1 1 0 0,0 1-1 0 0,1 0 1 0 0,-1-1-1 0 0,1 1 0 0 0,-1 0 1 0 0,0 0-1 0 0,1 0 1 0 0,0 0-1 0 0,-1 0 0 0 0,1 0 1 0 0,0 1-1 0 0,-1-1-20 0 0,0 0 27 0 0,-33 19-146 0 0,35-20 20 0 0,0 0-57 0 0,0 20-5107 0 0,0-17-366 0 0,0-3-6261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2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45 9474 0 0,'0'0'2269'0'0,"0"0"-808"0"0,0 0-241 0 0,0 0 201 0 0,0 0 207 0 0,0 0-18 0 0,0 0-255 0 0,0 0-303 0 0,0 0-199 0 0,0 0-48 0 0,0 0 27 0 0,0 0 3 0 0,0 0-149 0 0,-4 5-191 0 0,-104 122 292 0 0,101-114-780 0 0,1 1-1 0 0,1 0 1 0 0,1 0 0 0 0,0 0-1 0 0,0 1 1 0 0,2 0 0 0 0,0-1-1 0 0,0 1 1 0 0,2 0 0 0 0,0 0-1 0 0,1 7-6 0 0,-1-17 0 0 0,1 0 0 0 0,0 0 0 0 0,0 0-1 0 0,1-1 1 0 0,-1 1 0 0 0,1-1 0 0 0,0 1-1 0 0,0-1 1 0 0,1 1 0 0 0,-1-1 0 0 0,1 0-1 0 0,0 0 1 0 0,0 0 0 0 0,0 0 0 0 0,1-1-1 0 0,-1 0 1 0 0,1 1 0 0 0,0-1-1 0 0,0 0 1 0 0,0-1 0 0 0,0 1 0 0 0,0-1-1 0 0,1 0 1 0 0,-1 0 0 0 0,1 0 0 0 0,0 0-1 0 0,-1-1 1 0 0,1 0 0 0 0,0 0 0 0 0,6 2 39 0 0,0-1 0 0 0,0-1 0 0 0,0 0 1 0 0,0-1-1 0 0,0 0 0 0 0,0 0 0 0 0,0-1 0 0 0,0-1 1 0 0,0 0-1 0 0,0 0 0 0 0,0-1 0 0 0,6-3-39 0 0,2-2 109 0 0,0-2 0 0 0,-1 0-1 0 0,0-1 1 0 0,-1 0 0 0 0,0-1-1 0 0,-1-1 1 0 0,-1-1 0 0 0,0-1-1 0 0,0 0 1 0 0,-2 0 0 0 0,0-2-1 0 0,0 1 1 0 0,-2-2 0 0 0,1-1-109 0 0,-9 13 26 0 0,0 0 0 0 0,0 0 1 0 0,0 0-1 0 0,-1-1 0 0 0,0 1 0 0 0,0-1 1 0 0,0 1-1 0 0,-1-1 0 0 0,0 0 0 0 0,-1 0 1 0 0,1 0-1 0 0,-1 0 0 0 0,0 1 1 0 0,-1-1-1 0 0,0 0 0 0 0,0 0 0 0 0,0 0 1 0 0,-1 1-1 0 0,0-1 0 0 0,-1 1 0 0 0,1-1 1 0 0,-1 1-1 0 0,-1-1-26 0 0,-4-1-75 0 0,-2-1 0 0 0,1 1 1 0 0,-1 1-1 0 0,0 0 0 0 0,-1 0 0 0 0,1 1 1 0 0,-1 0-1 0 0,-1 1 0 0 0,1 1 0 0 0,-1-1 1 0 0,0 2-1 0 0,0 0 0 0 0,0 0 0 0 0,0 1 1 0 0,0 0-1 0 0,-1 1 0 0 0,1 1 0 0 0,0 0 1 0 0,-1 0-1 0 0,1 2 0 0 0,-2 0 75 0 0,-42 13-4749 0 0,8 15-4165 0 0,39-20-3354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13 5089 0 0,'0'0'1923'0'0,"0"0"-166"0"0,0 0-88 0 0,0 0 81 0 0,0 0 76 0 0,0 0-75 0 0,0 0-214 0 0,0 0-262 0 0,0 0-246 0 0,0 0-179 0 0,0 0-87 0 0,-1-3-52 0 0,-2-6 76 0 0,2 8 5436 0 0,1 2-6195 0 0,-1 23 245 0 0,-16 98 107 0 0,-4 140-83 0 0,3-73-270 0 0,-11-55 81 0 0,11-80-19 0 0,18-53-99 0 0,0-1 20 0 0,0 0 8 0 0,0 0 2 0 0,0 0-12 0 0,2-7-32 0 0,-2 6 18 0 0,-2-22-1361 0 0,-3 6 92 0 0,-2-13-1451 0 0,3 8-5398 0 0,2 14-3917 0 0</inkml:trace>
  <inkml:trace contextRef="#ctx0" brushRef="#br0" timeOffset="330.138">0 390 9146 0 0,'0'0'3839'0'0,"0"0"-1622"0"0,0 0-611 0 0,0 0-123 0 0,0 0 5 0 0,0 0-36 0 0,0 0-210 0 0,0 0-327 0 0,0 0-297 0 0,0 0-217 0 0,0 0-107 0 0,0 0-50 0 0,0 4 594 0 0,196-32 1636 0 0,-109 10-2182 0 0,-21 11-26 0 0,-22 6-1536 0 0,-44 10-3605 0 0,0-6-401 0 0,0 1-6765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3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253 420 7250 0 0,'0'0'2483'0'0,"0"0"-483"0"0,0 0-321 0 0,0 0-158 0 0,0 0 6 0 0,0 0-40 0 0,0 0-214 0 0,0 0-165 0 0,0 0-278 0 0,0 0-294 0 0,0 0-167 0 0,0 0-110 0 0,-5 0-27 0 0,-19-3 564 0 0,24 26-88 0 0,0 31 1072 0 0,2-26 1631 0 0,-6 34-3400 0 0,-2-1-1 0 0,-3-1 1 0 0,-3 0-1 0 0,-4 6-10 0 0,-7 39 6 0 0,-27 154-9 0 0,35-202-39 0 0,11-61 139 0 0,-12-15 244 0 0,8 0-350 0 0,1 1 0 0 0,1-2 0 0 0,1 1 0 0 0,1 0 0 0 0,0-1 0 0 0,1 0-1 0 0,2 0 1 0 0,0 0 0 0 0,1 0 0 0 0,1 0 0 0 0,0 0 0 0 0,2 0 0 0 0,2-5 9 0 0,1-11-11 0 0,2 0 1 0 0,2 0 0 0 0,1 2-1 0 0,2-1 1 0 0,1 1 0 0 0,2 1-1 0 0,1 1 1 0 0,17-24 10 0 0,-11 23-14 0 0,1 1 0 0 0,1 1 0 0 0,2 1 0 0 0,29-25 14 0 0,-44 44 0 0 0,1-1 0 0 0,0 2 0 0 0,1-1 0 0 0,0 2 0 0 0,1 0 0 0 0,0 1-1 0 0,0 0 1 0 0,1 1 0 0 0,0 1 0 0 0,0 0 0 0 0,0 2 0 0 0,1-1 0 0 0,0 2 0 0 0,0 0 0 0 0,0 2 0 0 0,0-1 0 0 0,0 2 0 0 0,4 0 0 0 0,-14 3-1 0 0,0-1 1 0 0,1 1-1 0 0,-2 0 1 0 0,1 0 0 0 0,0 1-1 0 0,-1 0 1 0 0,1 0-1 0 0,-1 1 1 0 0,0 0 0 0 0,-1 0-1 0 0,1 0 1 0 0,-1 1-1 0 0,0-1 1 0 0,0 1 0 0 0,-1 0-1 0 0,0 1 1 0 0,0-1-1 0 0,0 1 1 0 0,-1 0 0 0 0,0 0-1 0 0,0 0 1 0 0,-1 0-1 0 0,0 0 1 0 0,0 1 0 0 0,-1-1-1 0 0,1 1 1 0 0,-2-1-1 0 0,1 1 1 0 0,-1-1 0 0 0,-1 4 0 0 0,2 0 10 0 0,0 0 1 0 0,-1 0 0 0 0,-1 0-1 0 0,0 0 1 0 0,-1 0 0 0 0,0 0-1 0 0,0 0 1 0 0,-1-1 0 0 0,-1 1-1 0 0,0-1 1 0 0,0 0 0 0 0,-5 8-11 0 0,-1-4-7 0 0,-1-1 0 0 0,-1 0 0 0 0,0 0 1 0 0,-1-1-1 0 0,0-1 0 0 0,-1 0 1 0 0,0-1-1 0 0,-1 0 0 0 0,0-1 0 0 0,0-1 1 0 0,-1 0-1 0 0,0-1 0 0 0,-1-1 0 0 0,1-1 1 0 0,-1 0-1 0 0,0-1 0 0 0,0 0 1 0 0,-1-2-1 0 0,1 0 0 0 0,-1-1 0 0 0,1-1 1 0 0,-1-1-1 0 0,-12-1 7 0 0,-22-22-1358 0 0,37-10-2386 0 0,15 19 431 0 0,0 4-2803 0 0,0 3-5865 0 0</inkml:trace>
  <inkml:trace contextRef="#ctx0" brushRef="#br0" timeOffset="450.167">1177 390 5593 0 0,'0'0'1614'0'0,"0"0"-311"0"0,0 0 57 0 0,0 0 314 0 0,0 0 276 0 0,0 0 15 0 0,0 0-251 0 0,0 0-352 0 0,0 0-315 0 0,0 0-222 0 0,0 0-99 0 0,0 0-53 0 0,0 0-38 0 0,-36 6-32 0 0,-115 22-55 0 0,80 0 172 0 0,62-20-580 0 0,2-2-87 0 0,0 0-1 0 0,1 1 1 0 0,-1 0 0 0 0,1 0 0 0 0,1 1-1 0 0,-1 0 1 0 0,1 0 0 0 0,1 0 0 0 0,-1 1-1 0 0,1-1 1 0 0,1 1 0 0 0,0 0-1 0 0,0 0 1 0 0,1 0 0 0 0,0 0 0 0 0,0 1-1 0 0,1-1 1 0 0,0 1 0 0 0,1-1 0 0 0,0 1-1 0 0,1-1 1 0 0,0 6-53 0 0,0-10 15 0 0,0 0 0 0 0,0 0 0 0 0,1 0-1 0 0,-1 0 1 0 0,1 0 0 0 0,0 0 0 0 0,0-1 0 0 0,1 1 0 0 0,-1-1-1 0 0,1 1 1 0 0,0-1 0 0 0,0 0 0 0 0,1 0 0 0 0,-1-1-1 0 0,1 1 1 0 0,0-1 0 0 0,0 1 0 0 0,0-1 0 0 0,0 0 0 0 0,0-1-1 0 0,1 1 1 0 0,-1-1 0 0 0,1 0 0 0 0,0 0 0 0 0,5 1-15 0 0,3 1 134 0 0,1 0 1 0 0,-1-2-1 0 0,1 0 0 0 0,0 0 1 0 0,0-1-1 0 0,0-1 1 0 0,0-1-1 0 0,0 0 0 0 0,1 0-134 0 0,-4-1 71 0 0,1 0-1 0 0,-1-1 0 0 0,0 0 1 0 0,0-1-1 0 0,-1 0 0 0 0,1-1 1 0 0,-1 0-1 0 0,0 0 0 0 0,0-1 1 0 0,-1-1-1 0 0,0 1 0 0 0,0-2 1 0 0,0 1-1 0 0,-1-1 0 0 0,0 0 1 0 0,0-1-1 0 0,-1 0 0 0 0,-1 0 1 0 0,1-1-1 0 0,-1 0 0 0 0,-1 0 1 0 0,0 0-1 0 0,0 0 0 0 0,-1-1 1 0 0,0 0-1 0 0,-1 0 0 0 0,-1 0 1 0 0,1 0-1 0 0,-2 0 0 0 0,1-9-70 0 0,-1 13 4 0 0,-1 1-1 0 0,-1 0 0 0 0,1-1 1 0 0,-1 1-1 0 0,0-1 1 0 0,0 1-1 0 0,0 0 0 0 0,-1 0 1 0 0,0 0-1 0 0,-1 0 1 0 0,1 0-1 0 0,-1 0 0 0 0,0 0 1 0 0,-1 1-1 0 0,1 0 1 0 0,-1-1-1 0 0,0 1 0 0 0,0 1 1 0 0,-1-1-1 0 0,1 1 1 0 0,-1-1-1 0 0,-5-2-3 0 0,3 2-99 0 0,-1 0 0 0 0,0 1 0 0 0,0 0 0 0 0,0 1 0 0 0,0-1 0 0 0,0 1 0 0 0,-1 1 0 0 0,1 0 1 0 0,-1 0-1 0 0,0 1 0 0 0,1 0 0 0 0,-1 0 0 0 0,0 1 0 0 0,0 0 0 0 0,1 0 0 0 0,-1 1 0 0 0,0 1 0 0 0,0-1 0 0 0,1 1 0 0 0,-1 1 0 0 0,1 0 0 0 0,0 0 0 0 0,0 0 1 0 0,0 1-1 0 0,0 0 0 0 0,0 1 0 0 0,-5 4 99 0 0,-20 21-3113 0 0,15-9-4938 0 0,9-11-4242 0 0</inkml:trace>
  <inkml:trace contextRef="#ctx0" brushRef="#br0" timeOffset="966.77">1836 305 13515 0 0,'0'0'2094'0'0,"0"0"-618"0"0,0 0-288 0 0,0 0-120 0 0,0 0-101 0 0,0 0-121 0 0,0 0-73 0 0,0 0-46 0 0,0 0-77 0 0,0 0-84 0 0,0 0-84 0 0,0 0-78 0 0,0 0-52 0 0,-23 9-24 0 0,-110 47 175 0 0,70-29 298 0 0,62-27-800 0 0,1 0 0 0 0,-1 0 0 0 0,1 0-1 0 0,-1 0 1 0 0,1 0 0 0 0,-1 1 0 0 0,1-1 0 0 0,-1 0-1 0 0,1 0 1 0 0,-1 0 0 0 0,1 0 0 0 0,-1 1-1 0 0,1-1 1 0 0,-1 0 0 0 0,1 1 0 0 0,-1-1-1 0 0,1 0 1 0 0,0 1 0 0 0,-1-1 0 0 0,1 0 0 0 0,0 1-1 0 0,-1-1 1 0 0,1 1 0 0 0,0-1 0 0 0,-1 0-1 0 0,1 1 1 0 0,0-1 0 0 0,0 1 0 0 0,0-1-1 0 0,-1 1 1 0 0,1-1 0 0 0,0 1 0 0 0,0-1-1 0 0,0 1 1 0 0,0 0 0 0 0,0-1 0 0 0,0 1 0 0 0,0-1-1 0 0,0 1 1 0 0,0-1 0 0 0,0 1 0 0 0,0-1-1 0 0,0 1 1 0 0,0-1 0 0 0,1 1 0 0 0,-1-1-1 0 0,0 1 1 0 0,0-1 0 0 0,1 1 0 0 0,-1-1 0 0 0,0 1-1 0 0,1-1 1 0 0,-1 0 0 0 0,0 1 0 0 0,1-1-1 0 0,-1 0 1 0 0,0 1 0 0 0,1-1 0 0 0,-1 0-1 0 0,1 1 1 0 0,-1-1 0 0 0,1 0 0 0 0,-1 0 0 0 0,1 1-1 0 0,-1-1 1 0 0,1 0-1 0 0,33 24 79 0 0,50 48 67 0 0,-82-70-116 0 0,-1 1-1 0 0,0-1 0 0 0,0 0 0 0 0,0 1 0 0 0,-1-1 0 0 0,1 0 1 0 0,-1 1-1 0 0,1-1 0 0 0,-1 1 0 0 0,0-1 0 0 0,0 1 0 0 0,0-1 1 0 0,0 1-1 0 0,0-1 0 0 0,0 0 0 0 0,-1 1 0 0 0,1-1 0 0 0,-1 1 1 0 0,0-1-1 0 0,0 0 0 0 0,0 1 0 0 0,0-1 0 0 0,0 0 0 0 0,0 0 1 0 0,0 0-1 0 0,-1 0 0 0 0,1 0 0 0 0,-1 0 0 0 0,0 0 0 0 0,1 0 1 0 0,-2 0-30 0 0,-61 49 554 0 0,48-41-520 0 0,-1-1-1 0 0,0-1 0 0 0,0 0 0 0 0,-1-1 1 0 0,0-1-1 0 0,0-1 0 0 0,-1 0 0 0 0,0-1 0 0 0,1-1 1 0 0,-1-1-1 0 0,0-1 0 0 0,-7-1-33 0 0,25 0-10 0 0,0 1-26 0 0,0-1 0 0 0,0 1-1 0 0,0-1 1 0 0,1 0-1 0 0,-1 0 1 0 0,0 0 0 0 0,0 1-1 0 0,0-1 1 0 0,0 0-1 0 0,0 0 1 0 0,0 0 0 0 0,0 0-1 0 0,0 0 1 0 0,0-1-1 0 0,0 1 1 0 0,0 0 0 0 0,0 0-1 0 0,0-1 1 0 0,0 1-1 0 0,0 0 1 0 0,0-1 0 0 0,0 1-1 0 0,1-1 1 0 0,-1 1-1 0 0,0-1 1 0 0,0 0 0 0 0,1 1-1 0 0,-1-1 1 0 0,0 0-1 0 0,1 1 1 0 0,-1-1 0 0 0,0 0-1 0 0,1 0 1 0 0,-1 0-1 0 0,1 0 1 0 0,-1 1 0 0 0,1-1-1 0 0,0 0 1 0 0,-1 0-1 0 0,1 0 1 0 0,0 0 0 0 0,0 0-1 0 0,0 0 1 0 0,0 0-1 0 0,-1 0 1 0 0,1 0 0 0 0,0 0-1 0 0,1 0 1 0 0,-1 0-1 0 0,0 0 1 0 0,0 0 0 0 0,0 0-1 0 0,1 0 37 0 0,47-41-6943 0 0,-36 34 337 0 0,-3 1-5468 0 0</inkml:trace>
  <inkml:trace contextRef="#ctx0" brushRef="#br0" timeOffset="1196.299">2114 405 14315 0 0,'0'0'2462'0'0,"0"0"-1489"0"0,0 0-452 0 0,0 0 259 0 0,0 0 325 0 0,0 0 133 0 0,0 0-8 0 0,0 0-226 0 0,0 0-281 0 0,0 0-226 0 0,0 0-138 0 0,0 0-102 0 0,0 0-101 0 0,-1 32-40 0 0,-2 100-58 0 0,-6-46 992 0 0,5-68-3900 0 0,3 6-7856 0 0,1-23-1326 0 0</inkml:trace>
  <inkml:trace contextRef="#ctx0" brushRef="#br0" timeOffset="1352.467">2021 47 18524 0 0,'0'0'1360'0'0,"0"0"-712"0"0,0 0-280 0 0,0 0-55 0 0,0 0-89 0 0,0 0-120 0 0,0 0-184 0 0,0 0-184 0 0,0 0-305 0 0,0 0-599 0 0,0 0-2537 0 0,0 0-8697 0 0</inkml:trace>
  <inkml:trace contextRef="#ctx0" brushRef="#br0" timeOffset="1698.155">2641 0 14643 0 0,'0'0'5536'0'0,"0"0"-3602"0"0,0 0-1166 0 0,0 0 16 0 0,0 0 70 0 0,0 0-2 0 0,0 0-121 0 0,0 0-250 0 0,0 0-204 0 0,0 0-27 0 0,0 0 69 0 0,0 0 49 0 0,0 0 18 0 0,1 19-72 0 0,-2 136 83 0 0,-41 206 5 0 0,28-133-478 0 0,14-227 49 0 0,1-1 0 0 0,-1 1 1 0 0,0-1-1 0 0,0 1 0 0 0,0-1 1 0 0,0 1-1 0 0,0-1 1 0 0,0 0-1 0 0,0 1 0 0 0,0-1 1 0 0,0 1-1 0 0,0-1 0 0 0,0 1 1 0 0,0-1-1 0 0,0 1 1 0 0,0-1-1 0 0,0 1 0 0 0,0-1 1 0 0,-1 1-1 0 0,1-1 0 0 0,0 1 1 0 0,0-1-1 0 0,-1 0 1 0 0,1 1-1 0 0,0-1 0 0 0,0 0 1 0 0,-1 1-1 0 0,1-1 0 0 0,0 0 1 0 0,-1 1-1 0 0,1-1 0 0 0,-1 0 1 0 0,1 1-1 0 0,0-1 1 0 0,-1 0-1 0 0,1 0 0 0 0,-1 0 1 0 0,1 1-1 0 0,-1-1 0 0 0,1 0 1 0 0,-1 0-1 0 0,1 0 1 0 0,-1 0-1 0 0,1 0 0 0 0,-1 0 1 0 0,1 0-1 0 0,0 0 0 0 0,-1 0 1 0 0,1 0-1 0 0,-1 0 1 0 0,1 0-1 0 0,-1 0 0 0 0,1 0 1 0 0,-1-1-1 0 0,1 1 0 0 0,-1 0 1 0 0,1 0 26 0 0,-23-26-3402 0 0,3-9-52 0 0,8 12-3593 0 0,5 11-3159 0 0</inkml:trace>
  <inkml:trace contextRef="#ctx0" brushRef="#br0" timeOffset="1899.207">2368 420 13635 0 0,'0'0'2106'0'0,"0"0"-727"0"0,0 0-404 0 0,0 0-5 0 0,0 0 212 0 0,0 0 136 0 0,0 0-57 0 0,0 0-145 0 0,0 0-265 0 0,0 0-184 0 0,0 0-103 0 0,33 4-44 0 0,104 12-41 0 0,-25-4 351 0 0,166 33-861 0 0,-251-41-2339 0 0,-15-4-7357 0 0,-6 0-2957 0 0</inkml:trace>
  <inkml:trace contextRef="#ctx0" brushRef="#br0" timeOffset="3068.513">4165 528 9490 0 0,'0'0'3394'0'0,"0"0"-1148"0"0,0 0-296 0 0,0 0-66 0 0,0 0-253 0 0,0 0-343 0 0,0 0-361 0 0,0 0-248 0 0,0 0-91 0 0,0 0-16 0 0,0 0-22 0 0,0 0-44 0 0,0 0-61 0 0,10-7-59 0 0,60-59 533 0 0,35-53 149 0 0,-52 76-1136 0 0,-52 43-8 0 0,-1 0-20 0 0,0 0-13 0 0,0 0-12 0 0,8 27-310 0 0,75 82 440 0 0,11-53 270 0 0,-88-53-171 0 0,1 0 1 0 0,-1-1 0 0 0,1 1-1 0 0,-1-1 1 0 0,1-1-1 0 0,0 0 1 0 0,0 0-1 0 0,0 0 1 0 0,0-1-1 0 0,0 1 1 0 0,0-2-1 0 0,0 1 1 0 0,0-1-1 0 0,0 0 1 0 0,0-1-1 0 0,-1 1 1 0 0,1-1-1 0 0,0-1 1 0 0,-1 1-1 0 0,1-1 1 0 0,-1 0-1 0 0,0-1 1 0 0,0 0 0 0 0,3-2-109 0 0,5-7 63 0 0,-1-1 1 0 0,-1-1 0 0 0,0 0 0 0 0,-1 0 0 0 0,-1-1 0 0 0,0 0 0 0 0,-1-1 0 0 0,-1 0 0 0 0,0 0 0 0 0,-2-1 0 0 0,0 0-1 0 0,-1 0 1 0 0,0-4-64 0 0,-5 22-41 0 0,1-33-981 0 0,-7 13-6707 0 0,2 15-5038 0 0</inkml:trace>
  <inkml:trace contextRef="#ctx0" brushRef="#br0" timeOffset="2133.396">3233 463 20380 0 0,'0'0'730'0'0,"0"0"-334"0"0,0 0 13 0 0,0 0 226 0 0,0 0 143 0 0,0 0-34 0 0,0 0-197 0 0,0 0-237 0 0,0 0-166 0 0,0 0-80 0 0,0 0-34 0 0,0 0-33 0 0,2 26-26 0 0,8 81-73 0 0,0-69-479 0 0,-5-36-1364 0 0,1-6-3282 0 0,-5 4 3425 0 0,1-4-9635 0 0</inkml:trace>
  <inkml:trace contextRef="#ctx0" brushRef="#br0" timeOffset="2386.526">3308 259 11202 0 0,'0'0'2433'0'0,"0"0"-769"0"0,0 0-31 0 0,0 0-25 0 0,0 0-144 0 0,0 0-119 0 0,0 0-337 0 0,0 0-296 0 0,0 0-312 0 0,0 0-288 0 0,0 0-192 0 0,0 0-304 0 0,0 0-224 0 0,0 0-8 0 0,-27-174-184 0 0,27 190-521 0 0,0-9-2248 0 0,0 1-8937 0 0</inkml:trace>
  <inkml:trace contextRef="#ctx0" brushRef="#br0" timeOffset="2570.312">3585 309 15763 0 0,'0'0'2668'0'0,"0"0"-1343"0"0,0 0-461 0 0,0 0 58 0 0,0 0 11 0 0,0 0-103 0 0,0 0-201 0 0,0 0-207 0 0,0 0-118 0 0,0 0-59 0 0,0 0-42 0 0,0 0-82 0 0,0 0-53 0 0,-6 27-30 0 0,-20 85-30 0 0,19-12-102 0 0,9-94 108 0 0,0 0 1 0 0,0 1-1 0 0,1-1 0 0 0,0 0 0 0 0,0 0 0 0 0,1 0 0 0 0,-1 0 0 0 0,1-1 0 0 0,0 0 0 0 0,1 0 0 0 0,-1 0 0 0 0,1 0 0 0 0,0 0 0 0 0,1-1 0 0 0,-1 0 0 0 0,1 0 1 0 0,-1-1-1 0 0,1 1 0 0 0,0-1 0 0 0,1-1 0 0 0,-1 1 0 0 0,0-1 0 0 0,1 0 0 0 0,-1 0 0 0 0,1-1 0 0 0,0 0 0 0 0,-1 0 0 0 0,1-1 0 0 0,0 1 0 0 0,0-1 0 0 0,-1-1 1 0 0,1 0-1 0 0,0 0 0 0 0,-1 0 0 0 0,1 0 0 0 0,-1-1 0 0 0,1 0 0 0 0,-1-1 0 0 0,0 1 0 0 0,0-1 0 0 0,0-1 0 0 0,1 0-14 0 0,3-2 107 0 0,-1 0-1 0 0,-1-1 1 0 0,1-1 0 0 0,-1 1-1 0 0,-1-1 1 0 0,1-1-1 0 0,-1 1 1 0 0,-1-1-1 0 0,1-1 1 0 0,-2 1 0 0 0,1-1-1 0 0,-1 0 1 0 0,-1 0-1 0 0,0 0 1 0 0,0-1 0 0 0,-1 0-1 0 0,0 0 1 0 0,-1 1-1 0 0,-1-1 1 0 0,1 0 0 0 0,-2-1-1 0 0,1 1 1 0 0,-2 0-1 0 0,1 0 1 0 0,-1 0-1 0 0,-1-1-106 0 0,0 8-25 0 0,1-1 0 0 0,-1 1 0 0 0,0 1 0 0 0,0-1-1 0 0,0 0 1 0 0,0 0 0 0 0,-1 1 0 0 0,0 0 0 0 0,1-1-1 0 0,-1 1 1 0 0,0 0 0 0 0,-1 0 0 0 0,1 0 0 0 0,0 1-1 0 0,-1-1 1 0 0,0 1 0 0 0,1 0 0 0 0,-1 0 0 0 0,0 0-1 0 0,0 1 1 0 0,0-1 0 0 0,0 1 0 0 0,0 0-1 0 0,-1 0 1 0 0,1 0 0 0 0,0 1 0 0 0,-1-1 0 0 0,1 1-1 0 0,0 0 1 0 0,0 0 0 0 0,-1 1 0 0 0,1-1 0 0 0,0 1-1 0 0,-1 0 26 0 0,-56 20-7459 0 0,49-14-4626 0 0</inkml:trace>
  <inkml:trace contextRef="#ctx0" brushRef="#br0" timeOffset="83795.752">331 1623 4033 0 0,'0'0'3099'0'0,"0"0"-704"0"0,0 0-217 0 0,0 0-36 0 0,0 0-124 0 0,0 0-265 0 0,0 0-387 0 0,0 0-312 0 0,0 0-206 0 0,0 0-163 0 0,0 0-70 0 0,0 0-41 0 0,-3-2-94 0 0,-64-4 2012 0 0,51 11-2405 0 0,0 1 0 0 0,1 0 0 0 0,-1 1-1 0 0,1 1 1 0 0,1 0 0 0 0,0 1 0 0 0,0 1 0 0 0,1 0 0 0 0,0 1-1 0 0,1 0 1 0 0,0 1 0 0 0,0 0 0 0 0,2 1 0 0 0,-1 0-1 0 0,2 1 1 0 0,0 0 0 0 0,0 1 0 0 0,1-1 0 0 0,1 2 0 0 0,-2 8-87 0 0,7-18 0 0 0,0 1 1 0 0,1-1-1 0 0,0 1 0 0 0,1 0 1 0 0,0-1-1 0 0,0 1 1 0 0,0-1-1 0 0,1 1 1 0 0,-1 0-1 0 0,2-1 1 0 0,-1 1-1 0 0,1-1 1 0 0,0 0-1 0 0,0 0 1 0 0,1 1-1 0 0,-1-1 1 0 0,1-1-1 0 0,1 1 1 0 0,-1 0-1 0 0,1-1 1 0 0,0 0-1 0 0,1 1 0 0 0,9 4 22 0 0,-1-1 0 0 0,1-1-1 0 0,0-1 1 0 0,1 0 0 0 0,0 0-1 0 0,0-1 1 0 0,1-1 0 0 0,-1-1-1 0 0,1 0 1 0 0,0-1 0 0 0,0-1 0 0 0,0-1-1 0 0,1 0 1 0 0,-1-1 0 0 0,0 0-1 0 0,0-1 1 0 0,5-2-22 0 0,17 3-3 0 0,21-17-337 0 0,-36 4-2771 0 0,-9 4-1808 0 0,-9 5-4786 0 0</inkml:trace>
  <inkml:trace contextRef="#ctx0" brushRef="#br0" timeOffset="84194.612">990 1287 17132 0 0,'0'0'1957'0'0,"0"0"-735"0"0,0 0-240 0 0,0 0 91 0 0,0 0 87 0 0,0 0-51 0 0,0 0-239 0 0,0 0-311 0 0,0 0-192 0 0,0 0-84 0 0,0 0 14 0 0,0 0 53 0 0,0 0-5 0 0,0 14-2 0 0,-17 104 359 0 0,-67 494 93 0 0,60-493-753 0 0,18-100-341 0 0,5-32-1230 0 0,6-36-1527 0 0,-1 18 273 0 0,-4 10-3987 0 0,0 12-4812 0 0</inkml:trace>
  <inkml:trace contextRef="#ctx0" brushRef="#br0" timeOffset="84439.02">634 1711 14019 0 0,'0'0'1770'0'0,"0"0"-550"0"0,0 0-288 0 0,0 0 35 0 0,0 0 191 0 0,0 0 117 0 0,0 0-22 0 0,0 0-95 0 0,0 0-225 0 0,0 0-185 0 0,0 0-97 0 0,0 0-87 0 0,36 1-50 0 0,113 1-73 0 0,9-5 478 0 0,-98-4-409 0 0,-9 0-1789 0 0,-18 6-6428 0 0,-31 1-4697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4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279 493 4049 0 0,'0'0'2232'0'0,"0"0"-525"0"0,0 0-298 0 0,0 0-4 0 0,0 0 136 0 0,0 0 22 0 0,0 0-139 0 0,0 0-252 0 0,0 0-324 0 0,0 0-231 0 0,0 0-132 0 0,-21 4-52 0 0,-68 14-11 0 0,83-16-357 0 0,0-1 0 0 0,1 1 0 0 0,0 0 0 0 0,-1 0 1 0 0,1 1-1 0 0,0-1 0 0 0,0 1 0 0 0,0 0 0 0 0,1 1 0 0 0,-1-1 0 0 0,1 1 1 0 0,-1 0-1 0 0,1 0 0 0 0,1 0 0 0 0,-1 1 0 0 0,0-1 0 0 0,0 3-65 0 0,-3 2 72 0 0,-3 6 4 0 0,0 2-1 0 0,1-1 1 0 0,1 1 0 0 0,1 0 0 0 0,0 1 0 0 0,1 0-1 0 0,1 0 1 0 0,0 0 0 0 0,2 1 0 0 0,0-1 0 0 0,1 1 0 0 0,1 0-1 0 0,0 0 1 0 0,3 13-76 0 0,-2-26 38 0 0,1 0 0 0 0,0-1 0 0 0,0 1-1 0 0,0 0 1 0 0,0-1 0 0 0,1 1 0 0 0,0-1 0 0 0,0 0-1 0 0,1 0 1 0 0,0 1 0 0 0,0-2 0 0 0,0 1 0 0 0,0 0-1 0 0,1-1 1 0 0,-1 1 0 0 0,1-1 0 0 0,0 0 0 0 0,1 0-1 0 0,-1 0 1 0 0,1-1 0 0 0,-1 0 0 0 0,1 0 0 0 0,0 0-1 0 0,0 0 1 0 0,1-1 0 0 0,-1 0 0 0 0,0 0 0 0 0,1 0-1 0 0,-1-1 1 0 0,1 0 0 0 0,0 0 0 0 0,-1 0 0 0 0,1 0-1 0 0,0-1 1 0 0,5-1-38 0 0,6 0 191 0 0,1-2-1 0 0,-1 0 1 0 0,0-1 0 0 0,0 0-1 0 0,-1-2 1 0 0,1 0 0 0 0,-1-1-1 0 0,-1 0 1 0 0,1-1-1 0 0,-1-1 1 0 0,0-1 0 0 0,-1 0-1 0 0,0 0 1 0 0,-1-2 0 0 0,7-7-192 0 0,-8 7 67 0 0,-1 0 0 0 0,0 0 0 0 0,-1-1 0 0 0,0 0 0 0 0,-1-1 0 0 0,-1-1 0 0 0,0 1 0 0 0,0-1 0 0 0,-2 0 0 0 0,0-1-1 0 0,-1 1 1 0 0,0-1 0 0 0,-2 0 0 0 0,0-1 0 0 0,0 1 0 0 0,-1 0 0 0 0,-1-1 0 0 0,-1 1 0 0 0,-2-16-66 0 0,0 20-41 0 0,-2 0 0 0 0,1 1 1 0 0,-1-1-1 0 0,-1 1 0 0 0,0 0 1 0 0,-1 0-1 0 0,0 0 0 0 0,0 1 0 0 0,-1 0 1 0 0,-1 0-1 0 0,0 1 0 0 0,0 0 1 0 0,0 0-1 0 0,-1 1 0 0 0,-1 0 0 0 0,1 1 1 0 0,-1 0-1 0 0,-1 0 0 0 0,1 1 1 0 0,-1 0-1 0 0,-3 0 41 0 0,-64-14-1953 0 0,28 23-5663 0 0,37 1-3853 0 0</inkml:trace>
  <inkml:trace contextRef="#ctx0" brushRef="#br0" timeOffset="704.904">668 0 12715 0 0,'0'0'2068'0'0,"0"0"-455"0"0,0 0-313 0 0,0 0-1 0 0,0 0 30 0 0,0 0-58 0 0,0 0-186 0 0,0 0-253 0 0,0 0-218 0 0,0 0-140 0 0,0 0-83 0 0,0 0-46 0 0,0 0-34 0 0,2 12 270 0 0,-17 119 1090 0 0,9 7-1409 0 0,-6 0 0 0 0,-6-1 0 0 0,-7 7-262 0 0,-10 26 68 0 0,35-170-68 0 0,0 0 1 0 0,1 0-1 0 0,-1 0 1 0 0,0 0 0 0 0,0 0-1 0 0,0 0 1 0 0,1 0-1 0 0,-1 0 1 0 0,0 0-1 0 0,0 0 1 0 0,1 0-1 0 0,-1 0 1 0 0,0 0-1 0 0,0 0 1 0 0,0 0-1 0 0,1 0 1 0 0,-1 1 0 0 0,0-1-1 0 0,0 0 1 0 0,0 0-1 0 0,1 0 1 0 0,-1 0-1 0 0,0 0 1 0 0,0 0-1 0 0,0 1 1 0 0,0-1-1 0 0,1 0 1 0 0,-1 0 0 0 0,0 0-1 0 0,0 0 1 0 0,0 1-1 0 0,0-1 1 0 0,0 0-1 0 0,0 0 1 0 0,0 0-1 0 0,0 1 1 0 0,1-1-1 0 0,-1 0 1 0 0,0 0 0 0 0,0 0-1 0 0,0 1 1 0 0,0-1-1 0 0,0 0 1 0 0,0 0-1 0 0,0 1 1 0 0,0-1-1 0 0,0 0 1 0 0,0 0-1 0 0,24-25 51 0 0,-10 10-22 0 0,23-21-17 0 0,2 2 0 0 0,0 2 0 0 0,3 2-1 0 0,0 2 1 0 0,2 1 0 0 0,1 2-1 0 0,0 3 1 0 0,8-1-12 0 0,53 11 7 0 0,-104 12-8 0 0,0 0 0 0 0,0 1 1 0 0,0-1-1 0 0,0 1 1 0 0,0 0-1 0 0,0 0 1 0 0,0 0-1 0 0,0 0 1 0 0,0 0-1 0 0,0 0 1 0 0,0 1-1 0 0,-1-1 0 0 0,1 0 1 0 0,0 1-1 0 0,-1-1 1 0 0,0 1-1 0 0,1 0 1 0 0,-1 0-1 0 0,0-1 1 0 0,0 1-1 0 0,0 0 1 0 0,0 0-1 0 0,0 0 1 0 0,0 0-1 0 0,0 0 0 0 0,-1 0 1 0 0,1 0-1 0 0,-1 1 1 0 0,1-1-1 0 0,-1 2 1 0 0,5 68 41 0 0,-9-58-19 0 0,1 0 0 0 0,-2-1 1 0 0,0 1-1 0 0,0-1 0 0 0,-2 0 1 0 0,1-1-1 0 0,-2 1 0 0 0,1-1 1 0 0,-2-1-1 0 0,1 1 1 0 0,-2-2-1 0 0,1 1 0 0 0,-3 0-22 0 0,-5 6 15 0 0,-1-1 0 0 0,0 0 0 0 0,-1-2 0 0 0,0 0-1 0 0,-1-1 1 0 0,-1-1 0 0 0,0-1 0 0 0,0-1 0 0 0,-1-1 0 0 0,-1 0-1 0 0,1-2 1 0 0,-1-1 0 0 0,-1-1 0 0 0,1-1 0 0 0,-1 0-1 0 0,0-2 1 0 0,-6-1-15 0 0,23-1-21 0 0,0 0-1 0 0,1 0 0 0 0,-1 0 1 0 0,0-1-1 0 0,0 0 0 0 0,0-1 1 0 0,1 0-1 0 0,-1 0 0 0 0,1 0 0 0 0,-1-1 1 0 0,1 1-1 0 0,0-2 0 0 0,0 1 1 0 0,0-1-1 0 0,0 0 0 0 0,1 0 1 0 0,0 0-1 0 0,-1-1 0 0 0,2 0 1 0 0,-1 0-1 0 0,0 0 0 0 0,1 0 1 0 0,-2-5 21 0 0,-21-56-1502 0 0,25 17-2671 0 0,4 31-2374 0 0,1 8-5890 0 0</inkml:trace>
  <inkml:trace contextRef="#ctx0" brushRef="#br0" timeOffset="1607.535">1196 644 0 0 0,'0'0'1260'0'0,"0"0"297"0"0,0 0 206 0 0,0 0 194 0 0,0 0 0 0 0,0 0-197 0 0,0 0-154 0 0,0 0-164 0 0,0 0-126 0 0,0 0-65 0 0,0 0-47 0 0,0 0-60 0 0,10 7-65 0 0,33 21-76 0 0,-40-27-858 0 0,0 1 0 0 0,0-1 0 0 0,1 0 0 0 0,-1 0 0 0 0,0 0 0 0 0,1-1 0 0 0,-1 1 0 0 0,1-1 0 0 0,-1 0 0 0 0,1 0 0 0 0,-1 0 0 0 0,1-1 0 0 0,-1 1 1 0 0,1-1-1 0 0,-1 0 0 0 0,0 1 0 0 0,1-2 0 0 0,-1 1 0 0 0,0 0 0 0 0,0-1 0 0 0,1 1 0 0 0,-1-1 0 0 0,1-1-145 0 0,7-2 409 0 0,87-72 2303 0 0,-83 62-2416 0 0,-14 14-283 0 0,1-1-1 0 0,-1 1 1 0 0,1 0-1 0 0,-1 0 1 0 0,1 0-1 0 0,0 0 0 0 0,0 0 1 0 0,-1 0-1 0 0,1 0 1 0 0,0 1-1 0 0,0-1 0 0 0,0 1 1 0 0,0-1-1 0 0,0 1 1 0 0,0 0-1 0 0,0 0 0 0 0,0 0 1 0 0,0 0-1 0 0,0 0 1 0 0,0 0-1 0 0,0 0 1 0 0,0 1-1 0 0,0-1 0 0 0,-1 1 1 0 0,1-1-1 0 0,0 1 1 0 0,0 0-1 0 0,0 0 0 0 0,0 0 1 0 0,-1 0-1 0 0,1 0 1 0 0,-1 0-1 0 0,1 0 1 0 0,0 0-1 0 0,-1 1 0 0 0,0-1 1 0 0,1 1-1 0 0,-1-1 1 0 0,1 1-13 0 0,10 11 43 0 0,0 0 0 0 0,-1 1 1 0 0,0 0-1 0 0,-1 0 0 0 0,-1 1 1 0 0,0 1-1 0 0,-1-1 0 0 0,-1 2 1 0 0,0 0-44 0 0,-1-5 18 0 0,8 25 28 0 0,-2 0 0 0 0,-1 1-1 0 0,-2 0 1 0 0,-2 0 0 0 0,-1 1 0 0 0,-2 0 0 0 0,-2 0 0 0 0,-1 0 0 0 0,-4 21-46 0 0,1-37 24 0 0,-2-1-1 0 0,0 1 1 0 0,-2-1 0 0 0,0 0-1 0 0,-1-1 1 0 0,-1 0 0 0 0,-2 0-1 0 0,0 0 1 0 0,-1-1-1 0 0,0-1 1 0 0,-15 18-24 0 0,19-26 7 0 0,-1-1-1 0 0,0 0 1 0 0,0 0 0 0 0,-1 0-1 0 0,0-1 1 0 0,0-1-1 0 0,-1 1 1 0 0,-1-2 0 0 0,1 1-1 0 0,-1-1 1 0 0,0-1-1 0 0,-1 0 1 0 0,0-1 0 0 0,0 0-1 0 0,0 0 1 0 0,0-2-1 0 0,-1 1 1 0 0,1-2 0 0 0,-1 0-1 0 0,-8 1-6 0 0,17-3 0 0 0,0 0 1 0 0,0-1-1 0 0,0 1 0 0 0,0-1 1 0 0,0 0-1 0 0,0 0 0 0 0,0 0 0 0 0,0 0 1 0 0,1-1-1 0 0,-1 1 0 0 0,0-1 0 0 0,1 0 1 0 0,-1 0-1 0 0,1-1 0 0 0,0 1 1 0 0,0-1-1 0 0,0 1 0 0 0,0-1 0 0 0,0 0 1 0 0,0 0-1 0 0,1 0 0 0 0,0-1 1 0 0,-1 1-1 0 0,0-4 0 0 0,-2-4-6 0 0,1 0 0 0 0,1 0 0 0 0,0 0 1 0 0,0-1-1 0 0,1 1 0 0 0,1-1 0 0 0,0 1 0 0 0,0-1 1 0 0,1 0-1 0 0,1 1 0 0 0,0-1 0 0 0,1 1 0 0 0,0-1 1 0 0,0 1-1 0 0,1-1 0 0 0,1 1 0 0 0,0 0 0 0 0,0 1 1 0 0,1-1-1 0 0,6-8 6 0 0,5-8-7 0 0,2 1 0 0 0,1 1 0 0 0,1 0 0 0 0,1 2 0 0 0,0 0 0 0 0,2 2 0 0 0,1 0 0 0 0,1 1 0 0 0,0 2 0 0 0,2 0 7 0 0,-17 12-15 0 0,-1 1-1 0 0,1 0 0 0 0,0 0 0 0 0,0 1 0 0 0,1 0 0 0 0,-1 1 0 0 0,1 0 0 0 0,0 1 1 0 0,7-1 15 0 0,33 0-9260 0 0,-46 2 2948 0 0,-2-6-5217 0 0</inkml:trace>
  <inkml:trace contextRef="#ctx0" brushRef="#br0" timeOffset="1907.851">1402 100 13339 0 0,'0'0'2435'0'0,"0"0"-749"0"0,0 0-391 0 0,0 0-15 0 0,0 0 68 0 0,0 0 2 0 0,0 0-138 0 0,0 0-250 0 0,0 0-274 0 0,0 0-185 0 0,0 0-154 0 0,0 0-92 0 0,0 0-46 0 0,-13 13-48 0 0,-40 41-22 0 0,32-15-45 0 0,22-34-156 0 0,-1-4 0 0 0,0-1-53 0 0,13 4-866 0 0,-5-4 30 0 0,10 0-2392 0 0,-8-5-4025 0 0,-3-2-5217 0 0</inkml:trace>
  <inkml:trace contextRef="#ctx0" brushRef="#br0" timeOffset="2472.852">1963 621 392 0 0,'0'0'2618'0'0,"0"0"-37"0"0,0 0-78 0 0,0 0-152 0 0,0 0-177 0 0,0 0-198 0 0,0 0-244 0 0,0 0-291 0 0,0 0-260 0 0,0 0-186 0 0,0 0-123 0 0,35-2-75 0 0,107-7-59 0 0,-73-7 535 0 0,-65 14-1188 0 0,0 1 1 0 0,0 0 0 0 0,0-1-1 0 0,0 0 1 0 0,0 0 0 0 0,-1 0-1 0 0,1 0 1 0 0,-1-1 0 0 0,1 1-1 0 0,-1-1 1 0 0,0 0 0 0 0,0 0 0 0 0,0 0-1 0 0,0 0 1 0 0,-1-1 0 0 0,1 1-1 0 0,-1-1 1 0 0,0 1 0 0 0,0-1-1 0 0,0 0 1 0 0,0 0 0 0 0,-1 0-1 0 0,0 0 1 0 0,0 0 0 0 0,0 0-1 0 0,0 0 1 0 0,0-1 0 0 0,-1 1-1 0 0,0 0 1 0 0,0 0 0 0 0,0-1-1 0 0,0 1 1 0 0,-1 0 0 0 0,0 0-1 0 0,0 0 1 0 0,0 0 0 0 0,0-1-1 0 0,-1 1 1 0 0,1 1 0 0 0,-1-1-1 0 0,0 0 1 0 0,0 0 0 0 0,0 1 0 0 0,-1-1-1 0 0,-1-1-85 0 0,-5 0-2 0 0,0 0 0 0 0,-1 1 0 0 0,1 0 0 0 0,-1 1-1 0 0,0 0 1 0 0,0 0 0 0 0,0 1 0 0 0,0 1 0 0 0,0 0 0 0 0,-1 0-1 0 0,1 1 1 0 0,0 0 0 0 0,0 1 0 0 0,-1 0 0 0 0,1 0 0 0 0,-3 2 2 0 0,-5 1-12 0 0,1 0 0 0 0,-1 2 1 0 0,1 0-1 0 0,0 1 0 0 0,1 1 1 0 0,0 0-1 0 0,0 1 0 0 0,-4 4 12 0 0,11-9 1 0 0,1 1 0 0 0,-1 0 0 0 0,1 1 0 0 0,0 0 0 0 0,1 0 0 0 0,-1 0 0 0 0,1 1-1 0 0,0 1 1 0 0,1-1 0 0 0,0 1 0 0 0,0 0 0 0 0,0 0 0 0 0,1 1 0 0 0,1-1 0 0 0,-1 1 0 0 0,1 0 0 0 0,1 0 0 0 0,0 1 0 0 0,0-1-1 0 0,1 1 1 0 0,0 0 0 0 0,1-1 0 0 0,0 1 0 0 0,0 0 0 0 0,1 0 0 0 0,0 0 0 0 0,1 0 0 0 0,0 0 0 0 0,1-1 0 0 0,0 1 0 0 0,0 0-1 0 0,1-1 1 0 0,0 0 0 0 0,1 1 0 0 0,3 4-1 0 0,2 0 45 0 0,0 0-1 0 0,2-1 1 0 0,0 0-1 0 0,0-1 1 0 0,1-1-1 0 0,0 0 1 0 0,1 0-1 0 0,1-1 1 0 0,-1-1-1 0 0,2 0 1 0 0,-1-1 0 0 0,1 0-1 0 0,0-2 1 0 0,1 1-1 0 0,-1-2 1 0 0,1 0-1 0 0,0-1 1 0 0,2 0-45 0 0,-7-3 43 0 0,1 2-9 0 0,-1-1 0 0 0,1-1 0 0 0,0 0 0 0 0,0 0 0 0 0,-1-1 0 0 0,1-1 0 0 0,0 0 0 0 0,0-1 0 0 0,-1 0 0 0 0,1 0 0 0 0,-1-1-1 0 0,6-3-33 0 0,56-41-802 0 0,-52 28-2986 0 0,-2-3-5270 0 0,-13 14-3665 0 0</inkml:trace>
  <inkml:trace contextRef="#ctx0" brushRef="#br0" timeOffset="5005.517">247 285 0 0 0,'0'0'588'0'0,"0"0"51"0"0,0 0 12 0 0,0 0-44 0 0,0 0-29 0 0,0 0-7 0 0,0 0 20 0 0,0 0 80 0 0,-4 2 85 0 0,3-1 18 0 0,-7 6-1320 0 0,1-5 8788 0 0,-10-6-6711 0 0,3 2 1315 0 0,-20 8 654 0 0,-16 59-2174 0 0,28-22-614 0 0,5 11-481 0 0,6-27-2093 0 0,11-27 316 0 0,0 0-1518 0 0,0 0-3599 0 0,0 0-4470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11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2710 0 0 0,'0'0'351'0'0,"0"0"805"0"0,0 0 92 0 0,0 0-166 0 0,0 0-155 0 0,0 0-64 0 0,0 0 85 0 0,0 0 156 0 0,8 3 6825 0 0,-6-3-7182 0 0,44-12 5126 0 0,24-27-4419 0 0,-65 36-1232 0 0,205-140 1918 0 0,140-85-1000 0 0,-124 48-599 0 0,10 30-169 0 0,-100 62-143 0 0,-21 7-85 0 0,63-63 103 0 0,-53 46-122 0 0,99-58 85 0 0,-84 49-136 0 0,57-39 188 0 0,34-17-65 0 0,-5 6-54 0 0,-121 69-58 0 0,-10 18 44 0 0,74-50 138 0 0,15-18-45 0 0,-68 49 62 0 0,-10 23-218 0 0,-2-3 58 0 0,32-34 11 0 0,-58 45-75 0 0,-68 46 415 0 0,-394 16-358 0 0,304-12-82 0 0,80 38-109 0 0,20 55 90 0 0,13 4-22 0 0,-17-42 5 0 0,-3 0 0 0 0,-1 1 0 0 0,-2 0 1 0 0,-3 1-1 0 0,1 40 1 0 0,-6-62 10 0 0,-7 130 56 0 0,-3-72-74 0 0,8-85-20 0 0,0 0 34 0 0,0 0-11 0 0,0 0-8 0 0,0 0 19 0 0,0 0-20 0 0,0 0 23 0 0,0 0 8 0 0,0 0-15 0 0,0 0 6 0 0,0 0-10 0 0,0 0 14 0 0,0 0 23 0 0,0 0-24 0 0,0 0-30 0 0,0 0-20 0 0,0 0 39 0 0,0 0 16 0 0,0 0-14 0 0,0 0 10 0 0,0 0 6 0 0,0 0 8 0 0,0 0-17 0 0,0 0-16 0 0,0 0 1 0 0,0-3 27 0 0,0 2-2 0 0,28-87 220 0 0,94-186-218 0 0,43-83 15 0 0,-157 310 23 0 0,-8 47-37 0 0,0 0 8 0 0,0 0-12 0 0,1 2-562 0 0,-10 0-4122 0 0,6-2-637 0 0,1 0-6590 0 0</inkml:trace>
  <inkml:trace contextRef="#ctx0" brushRef="#br0" timeOffset="959.844">2867 1565 13331 0 0,'0'0'2928'0'0,"0"0"-1170"0"0,0 0-612 0 0,0 0-107 0 0,0 0 46 0 0,0 0 7 0 0,0 0-114 0 0,0 0-251 0 0,0 0-238 0 0,0 0-151 0 0,0 0-82 0 0,0 0 9 0 0,0 0 89 0 0,0 7 70 0 0,-7 341 2328 0 0,-10-126-2202 0 0,12-311 759 0 0,20-46-1363 0 0,85-121 99 0 0,-81 220-34 0 0,1 1 0 0 0,2 0 0 0 0,2 2 0 0 0,0 0 0 0 0,10-7-11 0 0,-29 36 7 0 0,0-1 1 0 0,0 1 0 0 0,0 0 0 0 0,0 1 0 0 0,1-1 0 0 0,-1 1 0 0 0,1 0 0 0 0,0 1-1 0 0,0-1 1 0 0,0 1 0 0 0,0 0 0 0 0,0 1 0 0 0,1-1 0 0 0,-1 1 0 0 0,0 1 0 0 0,1-1-1 0 0,-1 1 1 0 0,1 0 0 0 0,-1 0 0 0 0,1 1 0 0 0,-1 0-8 0 0,46 49 79 0 0,-38-31-74 0 0,38 84 268 0 0,-38-18-531 0 0,-40-84-7644 0 0,19 2 550 0 0,1-3-5340 0 0</inkml:trace>
  <inkml:trace contextRef="#ctx0" brushRef="#br0" timeOffset="1765.445">2805 1322 9218 0 0,'0'0'2551'0'0,"0"0"-329"0"0,0 0-231 0 0,0 0-92 0 0,0 0-60 0 0,0 0-190 0 0,0 0-254 0 0,0 0-247 0 0,0 0-232 0 0,0 0-217 0 0,0 0-111 0 0,0 0-63 0 0,0 0-38 0 0,-5-3-44 0 0,-11-13 1151 0 0,65 0-526 0 0,151-18-212 0 0,-69 19-643 0 0,-13 7 110 0 0,-117 8-290 0 0,-1 0-41 0 0,0 0-5 0 0,0 0-2 0 0,0 0 30 0 0,0 0 10 0 0,0 0-49 0 0,-17-19 1154 0 0,-15-11-1130 0 0,1-1 0 0 0,2-1 0 0 0,2-2 0 0 0,0-1 0 0 0,-18-34 0 0 0,29 42-29 0 0,16 27-133 0 0,0 0-112 0 0,0 0-159 0 0,22 3-7109 0 0,-13 1-4366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47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0 0 0,'0'0'727'0'0,"0"0"564"0"0,0 0 92 0 0,0 0-148 0 0,0 0-226 0 0,0 0-130 0 0,0 0-41 0 0,0 0 3 0 0,4 3 1643 0 0,-2-2 947 0 0,-5 31 657 0 0,-7 15-2300 0 0,9-46-1756 0 0,3 7 987 0 0,9-19 12 0 0,0-1-445 0 0,8-5 378 0 0,-20 18-365 0 0,-7 8-460 0 0,-24 60 77 0 0,32-69-204 0 0,0 0 8 0 0,19-28 517 0 0,0 5-269 0 0,-18 23-134 0 0,-1 0-17 0 0,0 0-13 0 0,0 0-16 0 0,0 0-32 0 0,0 0 18 0 0,0 0 4 0 0,-1 24 121 0 0,2-24-200 0 0,3-7 1056 0 0,-38 55-1322 0 0,31-32-47 0 0,24-19 466 0 0,-17 0-125 0 0,1 0-1 0 0,-2-1 0 0 0,1 1 0 0 0,0-1 0 0 0,-1 1 1 0 0,1-1-1 0 0,-1 0 0 0 0,0 0 0 0 0,-1-1 0 0 0,1 1 0 0 0,-1-1 1 0 0,1 1-1 0 0,-1-1 0 0 0,-1 0 0 0 0,1 0 0 0 0,-1 1 0 0 0,0-1 1 0 0,0 0-1 0 0,0-1-26 0 0,-1 6 36 0 0,0 0 15 0 0,0 0 1 0 0,-34 7-184 0 0,-16 43 5 0 0,49-49 131 0 0,1-1-19 0 0,0 0-13 0 0,0 0 3 0 0,0 0 1 0 0,0 0-2 0 0,0 0-7 0 0,20 0-206 0 0,-16 0-3379 0 0,-1 0-3786 0 0,-1 0-4833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09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1212 616 256 0 0,'0'0'2163'0'0,"0"0"-284"0"0,0 0 179 0 0,0 0 187 0 0,0 0-36 0 0,0 0-183 0 0,0 0-279 0 0,0 0-317 0 0,0 0-198 0 0,0 0-117 0 0,0 0-144 0 0,0 0-95 0 0,0-5-13 0 0,0-16-42 0 0,-29 17 2131 0 0,23 8-2937 0 0,0 0 0 0 0,1 1 0 0 0,-1-1 0 0 0,1 1 0 0 0,0 1 0 0 0,1-1 0 0 0,-1 1 0 0 0,1-1 0 0 0,0 1 1 0 0,1 1-1 0 0,-1-1 0 0 0,1 0 0 0 0,1 1 0 0 0,-1-1 0 0 0,1 1 0 0 0,0 0 0 0 0,0 0 0 0 0,1 0 0 0 0,-1 6-15 0 0,0-4 0 0 0,-1 0 0 0 0,1 0 0 0 0,1 0 0 0 0,0 0-1 0 0,0 1 1 0 0,1-1 0 0 0,0 0 0 0 0,0 0-1 0 0,1 1 1 0 0,0-1 0 0 0,1 0 0 0 0,0 0 0 0 0,0 0-1 0 0,1 0 1 0 0,0-1 0 0 0,1 1 0 0 0,0-1 0 0 0,0 0-1 0 0,1 0 1 0 0,0 0 0 0 0,0 0 0 0 0,1-1-1 0 0,0 0 1 0 0,0 0 0 0 0,1-1 0 0 0,0 1 0 0 0,0-2-1 0 0,0 1 1 0 0,1-1 0 0 0,0 0 0 0 0,1 0 0 0 0,-1-1 90 0 0,0 0 1 0 0,0-1-1 0 0,0 0 0 0 0,0 0 1 0 0,1-1-1 0 0,-1 0 0 0 0,1-1 1 0 0,-1 0-1 0 0,1 0 1 0 0,0-1-1 0 0,-1 0 0 0 0,1 0 1 0 0,0-1-1 0 0,-1 0 1 0 0,1-1-1 0 0,-1 0 0 0 0,1 0 1 0 0,-1-1-1 0 0,0 0 1 0 0,0 0-1 0 0,0-1 0 0 0,-1 0 1 0 0,1 0-1 0 0,-1-1 1 0 0,0 0-1 0 0,0 0 0 0 0,0-1 1 0 0,3-4-91 0 0,-1 1 73 0 0,0-1 0 0 0,0 0 0 0 0,-1 0 0 0 0,0-1 1 0 0,-1 0-1 0 0,0 0 0 0 0,-1-1 0 0 0,-1 0 0 0 0,1 0 0 0 0,-2-1 0 0 0,0 1 0 0 0,0-1 1 0 0,-1 0-1 0 0,-1 0 0 0 0,0 0 0 0 0,-1 0 0 0 0,0 0 0 0 0,-1-1 0 0 0,-1 1 0 0 0,0 0 1 0 0,0 0-1 0 0,-1 0 0 0 0,-1 0 0 0 0,-4-12-73 0 0,4 18-5 0 0,0 0 1 0 0,0 0-1 0 0,-1 1 1 0 0,0-1-1 0 0,0 1 0 0 0,-1 0 1 0 0,1 1-1 0 0,-1-1 1 0 0,0 1-1 0 0,-1 0 0 0 0,1 0 1 0 0,-1 0-1 0 0,0 1 1 0 0,0 0-1 0 0,-1 0 1 0 0,1 0-1 0 0,-1 1 0 0 0,0 0 1 0 0,0 0-1 0 0,0 1 1 0 0,0 0-1 0 0,0 0 0 0 0,0 1 1 0 0,-1 0-1 0 0,0 0 5 0 0,-1 1-95 0 0,0 0 0 0 0,1 1 1 0 0,-1 0-1 0 0,1 0 0 0 0,-1 1 0 0 0,1 0 0 0 0,0 1 0 0 0,-1-1 0 0 0,1 2 0 0 0,1-1 1 0 0,-1 1-1 0 0,0 0 0 0 0,1 1 0 0 0,0 0 0 0 0,0 0 0 0 0,0 0 0 0 0,1 1 0 0 0,0 0 1 0 0,0 0-1 0 0,0 1 0 0 0,-4 6 95 0 0,-49 70-2528 0 0,32-23-6613 0 0,22-46-2619 0 0</inkml:trace>
  <inkml:trace contextRef="#ctx0" brushRef="#br0" timeOffset="630.873">1740 577 14851 0 0,'0'0'1862'0'0,"0"0"-725"0"0,0 0-311 0 0,0 0 69 0 0,0 0 84 0 0,0 0-10 0 0,0 0-162 0 0,0 0-243 0 0,0 0-166 0 0,0 0-84 0 0,0 0-31 0 0,0 0-36 0 0,0 0-20 0 0,2 3-18 0 0,1 5-50 0 0,-1 0 0 0 0,0 1 0 0 0,0-1 0 0 0,-1 0 1 0 0,0 1-1 0 0,-1-1 0 0 0,0 1 0 0 0,0-1 0 0 0,0 1 0 0 0,-1-1 0 0 0,-2 7-159 0 0,0 30 110 0 0,2-40-105 0 0,1 1 0 0 0,-1-1-1 0 0,1 1 1 0 0,0 0-1 0 0,1-1 1 0 0,-1 1 0 0 0,1-1-1 0 0,0 1 1 0 0,1-1-1 0 0,-1 1 1 0 0,1-1 0 0 0,0 0-1 0 0,0 0 1 0 0,1 0 0 0 0,0 0-1 0 0,-1 0 1 0 0,2 0-1 0 0,-1-1 1 0 0,0 1 0 0 0,1-1-1 0 0,0 0 1 0 0,0 0 0 0 0,0 0-1 0 0,1-1 1 0 0,-1 0-1 0 0,5 3-4 0 0,-1-4 102 0 0,1-1-1 0 0,-1 0 0 0 0,0-1 0 0 0,0 0 1 0 0,1 0-1 0 0,-1-1 0 0 0,0 0 0 0 0,0 0 0 0 0,0-1 1 0 0,0 0-1 0 0,3-1-101 0 0,4-5 109 0 0,0 0 0 0 0,-1-1-1 0 0,0-1 1 0 0,0 0 0 0 0,-1-1 0 0 0,0-1 0 0 0,0 0-1 0 0,-2 0 1 0 0,0-1 0 0 0,0 0 0 0 0,-1-1 0 0 0,4-8-109 0 0,-14 22-10 0 0,0 0 1 0 0,0 1 0 0 0,0-1 0 0 0,0 1-1 0 0,-1-1 1 0 0,1 0 0 0 0,0 1 0 0 0,0-1 0 0 0,0 1-1 0 0,0-1 1 0 0,0 0 0 0 0,1 1 0 0 0,-1-1 0 0 0,0 1-1 0 0,0-1 1 0 0,0 0 0 0 0,0 1 0 0 0,0-1 0 0 0,0 1-1 0 0,1-1 1 0 0,-1 0 0 0 0,0 1 0 0 0,0-1 0 0 0,1 0-1 0 0,-1 1 1 0 0,0-1 0 0 0,0 0 0 0 0,1 0 0 0 0,-1 1-1 0 0,0-1 1 0 0,1 0 0 0 0,-1 0 0 0 0,0 1 0 0 0,1-1-1 0 0,-1 0 1 0 0,1 0 0 0 0,-1 0 0 0 0,0 0 0 0 0,1 0-1 0 0,-1 1 1 0 0,1-1 0 0 0,-1 0 0 0 0,0 0 0 0 0,1 0-1 0 0,-1 0 1 0 0,1 0 0 0 0,-1 0 0 0 0,0 0-1 0 0,1-1 1 0 0,-1 1 0 0 0,1 0 0 0 0,-1 0 0 0 0,0 0-1 0 0,1 0 11 0 0,2 18 29 0 0,1-9-30 0 0,1-1 0 0 0,0 0 1 0 0,0 0-1 0 0,1 0 0 0 0,-1-1 1 0 0,2 0-1 0 0,-1 0 0 0 0,1 0 1 0 0,0-1-1 0 0,1 0 0 0 0,0 0 1 0 0,-1-1-1 0 0,2 0 0 0 0,-1-1 1 0 0,0 1-1 0 0,1-2 0 0 0,0 1 1 0 0,0-1-1 0 0,0-1 0 0 0,0 1 1 0 0,1-2-1 0 0,-1 1 0 0 0,1-1 1 0 0,-1 0-1 0 0,1-1 0 0 0,-1-1 1 0 0,0 1-1 0 0,5-2 0 0 0,-7-1 40 0 0,0 0 0 0 0,-1-1 0 0 0,0 1 0 0 0,0-1-1 0 0,0-1 1 0 0,0 1 0 0 0,-1-1 0 0 0,0 0 0 0 0,0-1 0 0 0,0 1 0 0 0,0-1-1 0 0,-1 0 1 0 0,0 0 0 0 0,0 0 0 0 0,-1 0 0 0 0,0-1 0 0 0,0 1 0 0 0,0-3-40 0 0,3-5 105 0 0,0 0 1 0 0,-2 0 0 0 0,1-1 0 0 0,-2 1 0 0 0,0-1 0 0 0,-1 0 0 0 0,-1 0 0 0 0,0 0 0 0 0,-1 0-1 0 0,0-1-105 0 0,-18-13-296 0 0,7 35-8557 0 0,9-3-3370 0 0</inkml:trace>
  <inkml:trace contextRef="#ctx0" brushRef="#br0" timeOffset="1227.94">2690 836 10930 0 0,'0'0'2334'0'0,"0"0"-601"0"0,0 0-205 0 0,0 0-24 0 0,0 0-96 0 0,0 0-223 0 0,0 0-301 0 0,0 0-240 0 0,0 0-102 0 0,0 0-22 0 0,0 0 0 0 0,0 0 24 0 0,0 0 12 0 0,2 5 36 0 0,-2 1-424 0 0,1 1 0 0 0,-1-1 0 0 0,0 1 1 0 0,0-1-1 0 0,-1 1 0 0 0,0-1 0 0 0,0 1 0 0 0,0-1 0 0 0,-1 0 0 0 0,0 1 1 0 0,0-1-1 0 0,-1 0 0 0 0,0 0 0 0 0,-3 4-168 0 0,-4 10 84 0 0,-2-1 0 0 0,-1 0-1 0 0,0-1 1 0 0,-1 0 0 0 0,-1-1 0 0 0,-1-1 0 0 0,0-1 0 0 0,-10 8-84 0 0,12-15-518 0 0,13-16-3777 0 0,6 1-629 0 0,-1 3-6971 0 0</inkml:trace>
  <inkml:trace contextRef="#ctx0" brushRef="#br0" timeOffset="-1382.96">363 211 0 0 0,'0'0'1278'0'0,"0"0"559"0"0,0 0 86 0 0,0 0-153 0 0,0 0-64 0 0,0 0 6 0 0,0 0-73 0 0,0 0-116 0 0,0 0-171 0 0,0 0-181 0 0,2-1-170 0 0,5-7-159 0 0,-5 6-109 0 0,-2 2-87 0 0,0 0-71 0 0,0 0-20 0 0,0 0-24 0 0,0 0-22 0 0,0 0-26 0 0,3 7 4318 0 0,-10 25-4552 0 0,-149 409 569 0 0,132-386-799 0 0,-1-1-1 0 0,-3-2 1 0 0,-3-1 0 0 0,-1-1-1 0 0,-6 2-18 0 0,7 9-65 0 0,30-47-277 0 0,1-17-2230 0 0,28-52-3705 0 0,-12 31-2336 0 0,-11 11-1265 0 0</inkml:trace>
  <inkml:trace contextRef="#ctx0" brushRef="#br0" timeOffset="-655.123">392 346 0 0 0,'0'0'1131'0'0,"0"0"515"0"0,0 0 338 0 0,0 0 11 0 0,0 0-203 0 0,0 0-176 0 0,0 0-224 0 0,0 0-108 0 0,0 0-34 0 0,0 0-58 0 0,0 0-105 0 0,0-9-151 0 0,1-4-594 0 0,-1-5 48 0 0,1 4 3927 0 0,-1 14-4106 0 0,0 0-39 0 0,0 0-31 0 0,5 21 429 0 0,83 227 1386 0 0,-14 14-1623 0 0,-7-103-298 0 0,-51-135-82 0 0,1-56 2200 0 0,54-210-1376 0 0,-67 216-736 0 0,17-110 115 0 0,-6 0 0 0 0,-4-63-156 0 0,-11 60-335 0 0,0 142-4864 0 0,-2 13-129 0 0,2-12-415 0 0,0 4-6236 0 0</inkml:trace>
  <inkml:trace contextRef="#ctx0" brushRef="#br0" timeOffset="3298.396">3071 624 0 0 0,'0'0'705'0'0,"0"0"492"0"0,0 0 167 0 0,0 0 119 0 0,0 0 57 0 0,0 0-90 0 0,0 0-218 0 0,0 0-269 0 0,0 0-249 0 0,0 0-172 0 0,0 0-118 0 0,14 11 4225 0 0,-8-11-3763 0 0,-3 1-603 0 0,0-1 1 0 0,0 0 0 0 0,0 0 0 0 0,0 0 0 0 0,0 0 0 0 0,0-1-1 0 0,0 1 1 0 0,0-1 0 0 0,0 0 0 0 0,0 0 0 0 0,0 0-1 0 0,-1 0 1 0 0,1 0 0 0 0,0 0 0 0 0,-1-1 0 0 0,1 1-1 0 0,0-1 1 0 0,-1 0 0 0 0,0 0 0 0 0,2-2-284 0 0,92-122 1622 0 0,-85 207-1120 0 0,11 243-110 0 0,-18 73-152 0 0,-5-385-212 0 0,1 0-1 0 0,-2 0 1 0 0,0 0-1 0 0,0 0 1 0 0,-1 0-1 0 0,0-1 1 0 0,-1 1-1 0 0,0-1 1 0 0,-1 0-1 0 0,-1 0 0 0 0,1-1 1 0 0,-5 5-28 0 0,10-15 47 0 0,0-1 1 0 0,0 1-1 0 0,0 0 1 0 0,0 0-1 0 0,0 0 1 0 0,0 0-1 0 0,0-1 0 0 0,0 1 1 0 0,0 0-1 0 0,-1 0 1 0 0,1 0-1 0 0,0 0 1 0 0,0 0-1 0 0,0-1 1 0 0,0 1-1 0 0,0 0 1 0 0,-1 0-1 0 0,1 0 0 0 0,0 0 1 0 0,0 0-1 0 0,0 0 1 0 0,0 0-1 0 0,-1 0 1 0 0,1 0-1 0 0,0 0 1 0 0,0 0-1 0 0,0 0 0 0 0,-1 0 1 0 0,1 0-1 0 0,0 0 1 0 0,0 0-1 0 0,0 0 1 0 0,-1 0-1 0 0,1 0 1 0 0,0 0-1 0 0,0 0 1 0 0,0 0-1 0 0,0 0 0 0 0,-1 0 1 0 0,1 0-1 0 0,0 0-47 0 0,0-9-70 0 0,0-43 157 0 0,-2 24-67 0 0,2 0 1 0 0,1 0-1 0 0,2 0 0 0 0,0 0 0 0 0,8-26-20 0 0,8-11 0 0 0,2 2-1 0 0,3 1 1 0 0,3 1 0 0 0,3 1-1 0 0,2 1 1 0 0,3 2 0 0 0,2 1 0 0 0,3 2-1 0 0,5-1 1 0 0,-33 38-5 0 0,2 0-1 0 0,-1 2 1 0 0,2-1-1 0 0,0 2 1 0 0,1 0-1 0 0,0 1 0 0 0,1 1 1 0 0,1 0-1 0 0,-1 1 1 0 0,2 1-1 0 0,0 1 1 0 0,11-4 5 0 0,-28 12-4 0 0,-1 1 0 0 0,1-1 1 0 0,0 1-1 0 0,-1 0 0 0 0,1 0 0 0 0,0-1 1 0 0,0 1-1 0 0,-1 0 0 0 0,1 0 1 0 0,0 1-1 0 0,-1-1 0 0 0,1 0 0 0 0,0 1 1 0 0,-1-1-1 0 0,1 1 0 0 0,0-1 1 0 0,-1 1-1 0 0,1 0 0 0 0,-1-1 0 0 0,1 1 1 0 0,-1 0-1 0 0,1 0 0 0 0,-1 0 1 0 0,0 1-1 0 0,0-1 0 0 0,1 0 1 0 0,-1 0-1 0 0,0 1 0 0 0,0-1 0 0 0,0 0 1 0 0,0 1-1 0 0,0-1 0 0 0,-1 1 1 0 0,1-1-1 0 0,0 1 0 0 0,-1 0 0 0 0,1-1 1 0 0,-1 2 3 0 0,7 73 93 0 0,-8-61-79 0 0,-2 8 12 0 0,-1 0 0 0 0,-1-1-1 0 0,-1 1 1 0 0,-1-1-1 0 0,-1 0 1 0 0,-1-1 0 0 0,0 0-1 0 0,-2 0 1 0 0,-1-1 0 0 0,0-1-1 0 0,-1 0 1 0 0,-2 0-1 0 0,1-2 1 0 0,-6 5-26 0 0,10-11 11 0 0,0 0 1 0 0,0 0-1 0 0,-1-1 1 0 0,-1-1-1 0 0,0 0 0 0 0,0 0 1 0 0,0-2-1 0 0,-1 1 1 0 0,0-1-1 0 0,-1-1 0 0 0,0-1 1 0 0,0 0-1 0 0,-12 3-11 0 0,2-2-51 0 0,-1-1 0 0 0,0-1 0 0 0,0-2 0 0 0,0 0 1 0 0,0-2-1 0 0,-13-1 51 0 0,1-25-1380 0 0,37 25 1152 0 0,-1-1 1 0 0,0 1 0 0 0,1 0 0 0 0,-1-1-1 0 0,1 1 1 0 0,0-1 0 0 0,0 1 0 0 0,-1-1-1 0 0,1 1 1 0 0,0-1 0 0 0,0 1 0 0 0,0-1-1 0 0,1 1 1 0 0,-1-1 0 0 0,0 1 0 0 0,0 0-1 0 0,1-1 1 0 0,-1 1 0 0 0,1-1 0 0 0,-1 1-1 0 0,1 0 1 0 0,0-1 0 0 0,-1 1-1 0 0,1 0 1 0 0,0 0 0 0 0,0-1 0 0 0,0 1-1 0 0,0 0 1 0 0,0 0 0 0 0,1 0 227 0 0,8-7-6009 0 0,0 0-5521 0 0</inkml:trace>
  <inkml:trace contextRef="#ctx0" brushRef="#br0" timeOffset="8001.88">4168 516 0 0 0,'0'0'874'0'0,"0"0"299"0"0,0 0 99 0 0,0 0 1 0 0,0 0 0 0 0,0 0 38 0 0,0 0 20 0 0,11-12-52 0 0,33-37-20 0 0,-33 39 8056 0 0,-11 16-6462 0 0,-12 20-4055 0 0,10-22 2000 0 0,-9 28-645 0 0,2 1 0 0 0,1-1 0 0 0,2 1 0 0 0,1 1 0 0 0,2-1 0 0 0,1 1 0 0 0,1 0 0 0 0,3 13-153 0 0,-2-40 28 0 0,1-1 10 0 0,0 1-1 0 0,0-1 1 0 0,0 0-1 0 0,0 0 1 0 0,1 0-1 0 0,0-1 1 0 0,1 1 0 0 0,-1 0-1 0 0,1-1 1 0 0,0 1-1 0 0,0-1 1 0 0,1 0-1 0 0,0 0 1 0 0,0 0 0 0 0,0-1-1 0 0,0 1 1 0 0,1-1-1 0 0,-1 0 1 0 0,1 0-1 0 0,0-1 1 0 0,1 1-1 0 0,-1-1 1 0 0,0 0 0 0 0,1-1-1 0 0,0 1 1 0 0,-1-1-1 0 0,1 0 1 0 0,0-1-1 0 0,0 1 1 0 0,0-1-1 0 0,0 0 1 0 0,1-1 0 0 0,-1 0-1 0 0,0 0 1 0 0,0 0-1 0 0,0 0 1 0 0,0-1-38 0 0,7-2 112 0 0,-1-1 1 0 0,1-1 0 0 0,-1 0-1 0 0,-1-1 1 0 0,1 0 0 0 0,-1 0-1 0 0,0-1 1 0 0,0-1 0 0 0,-1 0-1 0 0,0 0 1 0 0,0-1 0 0 0,-1 0-1 0 0,0-1 1 0 0,-1 0 0 0 0,0 0-1 0 0,-1-1 1 0 0,0 0 0 0 0,0 0-1 0 0,1-5-112 0 0,1 0 111 0 0,0 0 0 0 0,-1 0 0 0 0,0-1 0 0 0,-1 0 0 0 0,-1-1 0 0 0,-1 1 0 0 0,0-1 0 0 0,-2 0 0 0 0,0 0 0 0 0,-1-1 0 0 0,0 1 1 0 0,-2-19-112 0 0,-7 41-121 0 0,9 0-2467 0 0,5 2 874 0 0,0 1-2083 0 0,-3-5-3416 0 0,0-2-4694 0 0</inkml:trace>
  <inkml:trace contextRef="#ctx0" brushRef="#br0" timeOffset="8701.489">4848 485 2665 0 0,'0'0'2291'0'0,"0"0"-1142"0"0,0 0-497 0 0,0 0 90 0 0,0 0 246 0 0,0 0 303 0 0,0 0 241 0 0,0 0 21 0 0,0 0-84 0 0,0 0-190 0 0,0 0-270 0 0,0 0-129 0 0,0 0-63 0 0,4 13-74 0 0,11 44-64 0 0,-11 43 1399 0 0,-25 214-243 0 0,21-313-1811 0 0,7 0 2412 0 0,-1-32-522 0 0,6-14-1826 0 0,2 0 1 0 0,1 1-1 0 0,2 1 0 0 0,2 0 0 0 0,10-12-88 0 0,2-4 31 0 0,-19 34-27 0 0,1 2 0 0 0,0-1 1 0 0,2 2-1 0 0,1 0 0 0 0,0 0 0 0 0,2 1-4 0 0,-17 20-3 0 0,-1 1 0 0 0,1-1 0 0 0,-1 0 0 0 0,1 1 0 0 0,0-1-1 0 0,-1 1 1 0 0,1-1 0 0 0,0 1 0 0 0,-1-1 0 0 0,1 1 0 0 0,0 0-1 0 0,0-1 1 0 0,-1 1 0 0 0,1 0 0 0 0,0-1 0 0 0,0 1 0 0 0,0 0-1 0 0,0 0 1 0 0,-1 0 0 0 0,1 0 0 0 0,0 0 0 0 0,0 0 0 0 0,0 0-1 0 0,0 0 1 0 0,-1 0 0 0 0,1 0 0 0 0,0 0 0 0 0,0 0 0 0 0,0 1-1 0 0,0-1 1 0 0,-1 0 0 0 0,1 1 0 0 0,0-1 0 0 0,0 1 0 0 0,-1-1-1 0 0,1 0 1 0 0,0 1 0 0 0,-1 0 0 0 0,1-1 0 0 0,-1 1 0 0 0,2 0 3 0 0,11 7 33 0 0,41 73 6 0 0,-47-65 105 0 0,-6-12-3471 0 0,-1-1-3585 0 0,0-3-4121 0 0</inkml:trace>
  <inkml:trace contextRef="#ctx0" brushRef="#br0" timeOffset="9381.611">5374 705 5609 0 0,'0'0'1981'0'0,"0"0"-76"0"0,0 0 114 0 0,0 0-21 0 0,0 0-145 0 0,0 0-186 0 0,0 0-222 0 0,0 0-246 0 0,0 0-153 0 0,0 0-89 0 0,0 0-110 0 0,0 0-92 0 0,26 3-82 0 0,83 8-103 0 0,-52-22 315 0 0,46-60 725 0 0,-100 68-1570 0 0,1-1 1 0 0,-1 0-1 0 0,0 0 1 0 0,0 0-1 0 0,0 0 1 0 0,0 0 0 0 0,-1 0-1 0 0,0-1 1 0 0,0 1-1 0 0,0-1 1 0 0,0 0-1 0 0,-1 1 1 0 0,0-1-1 0 0,0 0 1 0 0,0 0-1 0 0,0 0 1 0 0,-1 0 0 0 0,0 0-1 0 0,0 0 1 0 0,0 0-1 0 0,-1 0 1 0 0,1 0-1 0 0,-2-4-40 0 0,0 6-4 0 0,-1-1 0 0 0,1 1 0 0 0,-1 0 0 0 0,0 0-1 0 0,1 0 1 0 0,-1 0 0 0 0,-1 0 0 0 0,1 1-1 0 0,0-1 1 0 0,-1 1 0 0 0,1 0 0 0 0,-1 0 0 0 0,0 0-1 0 0,1 0 1 0 0,-1 1 0 0 0,0 0 0 0 0,0 0 0 0 0,0 0-1 0 0,0 0 1 0 0,-3 0 4 0 0,-4 0-29 0 0,-1 0-1 0 0,1 0 1 0 0,0 1-1 0 0,-1 1 1 0 0,1 0-1 0 0,0 1 0 0 0,-1 0 1 0 0,1 1-1 0 0,0 0 1 0 0,1 0-1 0 0,-1 1 1 0 0,1 1-1 0 0,-2 0 30 0 0,6-2-6 0 0,-3 1 3 0 0,-1-1 0 0 0,1 1 0 0 0,0 1-1 0 0,0 0 1 0 0,0 0 0 0 0,1 1 0 0 0,0 0 0 0 0,0 0 0 0 0,0 1 0 0 0,1 0-1 0 0,0 0 1 0 0,0 1 0 0 0,1 0 0 0 0,0 0 0 0 0,0 1 0 0 0,1-1-1 0 0,0 1 1 0 0,1 0 0 0 0,0 1 0 0 0,0-1 0 0 0,1 1 0 0 0,0-1 0 0 0,-1 7 3 0 0,5-2 44 0 0,-1 0 1 0 0,2 0 0 0 0,-1 0 0 0 0,2 0 0 0 0,0-1 0 0 0,1 1 0 0 0,0-1 0 0 0,1 0 0 0 0,0 0 0 0 0,1 0 0 0 0,1-1 0 0 0,0 0 0 0 0,0 0 0 0 0,2-1 0 0 0,-1 0 0 0 0,1 0 0 0 0,1-1 0 0 0,0 0-1 0 0,0-1 1 0 0,4 3-45 0 0,13 11 234 0 0,54 30 462 0 0,70-29 491 0 0,-129-39-1147 0 0,-16 12 713 0 0,-3 3-2231 0 0,-4-2-7228 0 0,1 2-456 0 0</inkml:trace>
  <inkml:trace contextRef="#ctx0" brushRef="#br0" timeOffset="12087.891">6246 1105 0 0 0,'0'0'2071'0'0,"0"0"171"0"0,0 0 78 0 0,0 0-111 0 0,0 0-202 0 0,0 0-281 0 0,0 0-297 0 0,0 0-223 0 0,0 0-118 0 0,0 0-58 0 0,-1-6 7423 0 0,-3-23-7944 0 0,2 9-396 0 0,1 0 0 0 0,1-1 1 0 0,1 1-1 0 0,1 0 0 0 0,1 0 1 0 0,0 0-1 0 0,2 0 0 0 0,0 1 1 0 0,1 0-1 0 0,1 0 1 0 0,1 0-1 0 0,0 1 0 0 0,2 0 1 0 0,0 0-1 0 0,6-6-113 0 0,7-14 95 0 0,1 0 1 0 0,3 1-1 0 0,1 2 0 0 0,14-13-95 0 0,-24 29 22 0 0,-17 18-10 0 0,-1 1-6 0 0,0 0-12 0 0,0 0-9 0 0,0 0-4 0 0,42 101-147 0 0,10 137 252 0 0,-46-119-144 0 0,-6-119 51 0 0,0 0 7 0 0,0 0-7 0 0,0 0 21 0 0,16-27 144 0 0,4-12-162 0 0,2 1-1 0 0,2 1 0 0 0,1 1 1 0 0,2 2-1 0 0,15-15 5 0 0,-6 5-1 0 0,89-82-87 0 0,-124 126 79 0 0,1 1 0 0 0,-1 0 0 0 0,1 0 0 0 0,-1 0-1 0 0,0 0 1 0 0,1 0 0 0 0,-1 0 0 0 0,0 0 0 0 0,0 0-1 0 0,0 1 1 0 0,1-1 0 0 0,-1 0 0 0 0,-1 1 0 0 0,1-1-1 0 0,0 1 1 0 0,0-1 0 0 0,0 1 0 0 0,-1-1 0 0 0,1 1-1 0 0,-1 0 1 0 0,1-1 0 0 0,-1 1 0 0 0,0 0 0 0 0,0-1-1 0 0,0 1 1 0 0,0 0 0 0 0,0-1 0 0 0,0 1 0 0 0,0 0-1 0 0,0-1 1 0 0,-1 1 0 0 0,1 1 9 0 0,2 11 20 0 0,8 38 48 0 0,-2 1 0 0 0,-3 0 1 0 0,-2 0-1 0 0,-2 32-68 0 0,-30 35 125 0 0,30-120-192 0 0,-1-1-1 0 0,1 1 0 0 0,-1 0 1 0 0,1 0-1 0 0,-1 0 0 0 0,0 0 0 0 0,1 0 1 0 0,-1 0-1 0 0,1 0 0 0 0,-1 0 0 0 0,1 0 1 0 0,-1 0-1 0 0,1 0 0 0 0,-1 0 1 0 0,1 1-1 0 0,-1-1 0 0 0,0 0 0 0 0,1 0 1 0 0,-1 0-1 0 0,1 1 0 0 0,-1-1 0 0 0,0 0 1 0 0,1 0-1 0 0,-1 1 0 0 0,0-1 1 0 0,1 0-1 0 0,-1 1 0 0 0,0-1 0 0 0,1 0 1 0 0,-1 1-1 0 0,0-1 0 0 0,0 0 0 0 0,0 1 1 0 0,1-1-1 0 0,-1 1 0 0 0,0-1 1 0 0,0 0-1 0 0,0 1 0 0 0,0-1 0 0 0,0 1 1 0 0,0-1-1 0 0,0 1 0 0 0,1-1 1 0 0,-1 1-1 0 0,-1-1 0 0 0,1 0 0 0 0,0 1 1 0 0,0-1-1 0 0,0 1 0 0 0,0-1 0 0 0,0 1 1 0 0,0-1-1 0 0,0 1 0 0 0,-1-1 1 0 0,1 0-1 0 0,0 1 0 0 0,0-1 0 0 0,0 0 1 0 0,-1 1-1 0 0,1-1 0 0 0,0 1 68 0 0,18-11-3596 0 0,-6 3-3793 0 0,-4-1-4466 0 0</inkml:trace>
  <inkml:trace contextRef="#ctx0" brushRef="#br0" timeOffset="18067.883">7637 708 0 0 0,'0'0'463'0'0,"0"0"610"0"0,0 0 341 0 0,0 0 197 0 0,0 0 53 0 0,0 0-97 0 0,0 0-194 0 0,0 0-116 0 0,0 0-113 0 0,0 0-105 0 0,-1-4-73 0 0,-7-22 566 0 0,0 23-844 0 0,0-1-1 0 0,0 1 1 0 0,0 1 0 0 0,0 0-1 0 0,0 0 1 0 0,-1 0-1 0 0,1 1 1 0 0,0 0-1 0 0,-1 1 1 0 0,1 0 0 0 0,-6 0-688 0 0,-4 4 132 0 0,0 0 0 0 0,1 1 0 0 0,-1 0 0 0 0,1 2 1 0 0,0 0-1 0 0,1 0 0 0 0,0 2 0 0 0,0 0 1 0 0,1 1-1 0 0,0 1 0 0 0,0 0 0 0 0,-11 12-132 0 0,19-15 3 0 0,0 0 0 0 0,0 0 0 0 0,1 1 1 0 0,0 0-1 0 0,0 0 0 0 0,1 1 0 0 0,1-1 0 0 0,-1 1 0 0 0,2 0 0 0 0,-1 0 0 0 0,1 1 0 0 0,1-1 0 0 0,0 0 0 0 0,0 1 1 0 0,1 0-1 0 0,1-1 0 0 0,-1 1 0 0 0,2 0 0 0 0,0 9-3 0 0,1-14 18 0 0,-1-1 0 0 0,1 1 0 0 0,0-1 0 0 0,0 0 0 0 0,0 1 1 0 0,1-1-1 0 0,-1 0 0 0 0,1 0 0 0 0,1-1 0 0 0,-1 1 0 0 0,1-1 0 0 0,0 1 0 0 0,0-1 0 0 0,0 0 1 0 0,0-1-1 0 0,1 1 0 0 0,-1-1 0 0 0,1 0 0 0 0,0 0 0 0 0,0 0 0 0 0,0-1 0 0 0,0 1 0 0 0,1-1 1 0 0,-1 0-1 0 0,1-1 0 0 0,-1 0 0 0 0,1 0 0 0 0,0 0 0 0 0,-1 0 0 0 0,1-1 0 0 0,2 0-18 0 0,4-3 97 0 0,0 0 0 0 0,0-1 0 0 0,0-1-1 0 0,0 0 1 0 0,-1 0 0 0 0,0-1-1 0 0,0-1 1 0 0,0 0 0 0 0,-1 0 0 0 0,0-1-1 0 0,-1 0 1 0 0,0-1 0 0 0,0 0 0 0 0,0-1-1 0 0,4-6-96 0 0,8-7 154 0 0,-1 0 0 0 0,-1-1 0 0 0,-1-1 0 0 0,-1-1 0 0 0,-1-1 0 0 0,-2 0 0 0 0,5-13-154 0 0,-18 33 60 0 0,-7 25-275 0 0,4 140 255 0 0,3-144-49 0 0,1-1 0 0 0,1 1 0 0 0,0-1 1 0 0,0 0-1 0 0,2 1 0 0 0,0-2 0 0 0,0 1 0 0 0,1-1 0 0 0,0 1 9 0 0,-4-10 0 0 0,1 1 0 0 0,-1-1-1 0 0,1 1 1 0 0,-1-1 0 0 0,1 0 0 0 0,0 0-1 0 0,0 0 1 0 0,0 0 0 0 0,1-1-1 0 0,-1 1 1 0 0,1-1 0 0 0,-1 0 0 0 0,1 0-1 0 0,0 0 1 0 0,0 0 0 0 0,-1-1 0 0 0,1 1-1 0 0,1-1 1 0 0,-1 0 0 0 0,0 0 0 0 0,0-1-1 0 0,0 1 1 0 0,0-1 0 0 0,1 0-1 0 0,-1 0 1 0 0,0-1 0 0 0,0 1 0 0 0,0-1-1 0 0,0 0 1 0 0,1 0 0 0 0,-1 0 0 0 0,0 0-1 0 0,-1-1 1 0 0,1 0 0 0 0,0 1 0 0 0,0-2-1 0 0,-1 1 1 0 0,1 0 0 0 0,-1-1-1 0 0,2 0 1 0 0,37-39 51 0 0,-2-1 0 0 0,-2-1 0 0 0,-1-3-1 0 0,-3-1 1 0 0,-2-1 0 0 0,-2-2-1 0 0,-2-1 1 0 0,-2-1 0 0 0,-3-1-1 0 0,-2-1 1 0 0,8-39-51 0 0,-17 59 49 0 0,-1-1 1 0 0,-2 0-1 0 0,-2 0 0 0 0,-1-1 1 0 0,-2 0-1 0 0,0-30-49 0 0,-17 32 327 0 0,1 62-463 0 0,8 208 303 0 0,6-128-168 0 0,-1-43 4 0 0,1-21 4 0 0,-3 0 0 0 0,-1 0 0 0 0,-2-1 0 0 0,-5 19-7 0 0,-12 114-35 0 0,13-122-129 0 0,8-53 132 0 0,0 0-17 0 0,0 0 21 0 0,0 0-12 0 0,0 0-4 0 0,0 0 47 0 0,0 0-34 0 0,0 0 0 0 0,2-23-1581 0 0,7-6-244 0 0,8-27-2660 0 0,-7 19-5158 0 0,-6 24-655 0 0</inkml:trace>
  <inkml:trace contextRef="#ctx0" brushRef="#br0" timeOffset="18339.368">7847 508 4601 0 0,'0'0'2350'0'0,"0"0"-853"0"0,0 0-472 0 0,0 0 12 0 0,0 0 154 0 0,0 0 133 0 0,0 0 2 0 0,0 0-116 0 0,0 0-179 0 0,0 0-127 0 0,0 0-75 0 0,0 0-37 0 0,0 0-2 0 0,31-4-10 0 0,99-15-38 0 0,79-27 1830 0 0,-183 39-3165 0 0,68-26 678 0 0,-66 16-4012 0 0,-5-4-4387 0 0,-20 14-2674 0 0</inkml:trace>
  <inkml:trace contextRef="#ctx0" brushRef="#br0" timeOffset="18917.564">8539 107 1456 0 0,'0'0'3121'0'0,"0"0"-813"0"0,0 0-215 0 0,0 0 125 0 0,0 0 41 0 0,0 0-176 0 0,0 0-404 0 0,0 0-464 0 0,0 0-360 0 0,0 0-231 0 0,0 0-135 0 0,0 0-82 0 0,0 0-81 0 0,2 0 463 0 0,-1 165 2308 0 0,-2 153-2615 0 0,-7-72-391 0 0,25-178-227 0 0,10-98 1080 0 0,139-166-298 0 0,-86 133-646 0 0,-67 130-247 0 0,0 163 390 0 0,-4-180-149 0 0,-8-49-23 0 0,-1-1-8 0 0,0 0-6 0 0,0 0-14 0 0,0 0-23 0 0,0 0-32 0 0,0 0-72 0 0,0 0-151 0 0,1-10-4722 0 0,2 4-4432 0 0,-1 3-2024 0 0</inkml:trace>
  <inkml:trace contextRef="#ctx0" brushRef="#br0" timeOffset="19337.915">9019 905 2248 0 0,'0'0'1756'0'0,"0"0"251"0"0,0 0 242 0 0,0 0-20 0 0,0 0-241 0 0,0 0-250 0 0,0 0-282 0 0,0 0-218 0 0,0 0-142 0 0,0 0-94 0 0,0 0-81 0 0,0 0-79 0 0,32-5-106 0 0,100-14-100 0 0,-80-3 240 0 0,-47 15-652 0 0,3 1-63 0 0,-1-1 1 0 0,-1 1-1 0 0,1-1 0 0 0,-1-1 0 0 0,0 1 0 0 0,-1-1 1 0 0,0 0-1 0 0,0 0 0 0 0,0 0 0 0 0,-1-1 0 0 0,-1 0 0 0 0,1 0 1 0 0,-1 0-1 0 0,-1 0 0 0 0,0 0 0 0 0,0 0 0 0 0,-1-1 0 0 0,0 1 1 0 0,0-1-1 0 0,-1 1 0 0 0,-1-2-161 0 0,0 7-6 0 0,-1 1 0 0 0,-1 0 0 0 0,1-1 0 0 0,0 1 0 0 0,-1 0 0 0 0,0 0 0 0 0,1 1 0 0 0,-1-1-1 0 0,0 1 1 0 0,0-1 0 0 0,-1 1 0 0 0,1 0 0 0 0,0 0 0 0 0,-1 0 0 0 0,0 1 0 0 0,1-1 0 0 0,-1 1 0 0 0,0 0 0 0 0,1 0 0 0 0,-1 0 0 0 0,0 0 0 0 0,0 1 0 0 0,0 0 0 0 0,0-1-1 0 0,0 2 1 0 0,0-1 0 0 0,0 0 0 0 0,0 1 0 0 0,1-1 0 0 0,-1 1 0 0 0,0 0 0 0 0,0 1 0 0 0,-2 0 6 0 0,-9 5-34 0 0,1 0 0 0 0,0 1 0 0 0,0 0 1 0 0,1 1-1 0 0,0 1 0 0 0,1 0 0 0 0,0 0 0 0 0,0 2 0 0 0,1-1 0 0 0,1 1 1 0 0,0 1-1 0 0,0 0 0 0 0,-2 5 34 0 0,7-9-33 0 0,1 0 0 0 0,-1 1 0 0 0,1-1 0 0 0,1 1 0 0 0,0 0 0 0 0,0 0 0 0 0,1 0 0 0 0,0 0 0 0 0,1 0 0 0 0,0 0 0 0 0,1 1-1 0 0,0-1 1 0 0,0 2 33 0 0,1-8-29 0 0,-1 1-1 0 0,1-1 1 0 0,0 0-1 0 0,0 1 0 0 0,1-1 1 0 0,-1 0-1 0 0,1 0 0 0 0,0 0 1 0 0,0 0-1 0 0,0 0 0 0 0,1 0 1 0 0,-1-1-1 0 0,1 1 1 0 0,0-1-1 0 0,0 1 0 0 0,0-1 1 0 0,1 0-1 0 0,-1 0 0 0 0,1-1 1 0 0,-1 1-1 0 0,1-1 0 0 0,0 0 1 0 0,0 0-1 0 0,0 0 1 0 0,2 1 29 0 0,54 17-1998 0 0,-3-14-3711 0 0,-43-5-495 0 0,-5 2-4702 0 0</inkml:trace>
  <inkml:trace contextRef="#ctx0" brushRef="#br0" timeOffset="19901.929">9362 1071 2361 0 0,'0'0'3240'0'0,"0"0"6"0"0,0 0-172 0 0,0 0-415 0 0,0 0-545 0 0,0 0-528 0 0,0 0-374 0 0,0 0-237 0 0,0 0-108 0 0,0 0-27 0 0,0 0-70 0 0,0 0-86 0 0,12-24-97 0 0,41-75-86 0 0,-11-33 986 0 0,-16 56-832 0 0,-23 99-1430 0 0,-3 123 787 0 0,0-145-13 0 0,0-1 0 0 0,0 1 0 0 0,0 0 0 0 0,0 0 0 0 0,0-1-1 0 0,0 1 1 0 0,0 0 0 0 0,0 0 0 0 0,0-1 0 0 0,0 1 0 0 0,1 0 0 0 0,-1 0 0 0 0,0-1 0 0 0,1 1 0 0 0,-1 0 0 0 0,0-1 0 0 0,1 1 0 0 0,-1 0-1 0 0,0-1 1 0 0,1 1 0 0 0,-1-1 0 0 0,1 1 0 0 0,0 0 0 0 0,-1-1 0 0 0,1 1 0 0 0,-1-1 0 0 0,1 0 0 0 0,0 1 0 0 0,-1-1 0 0 0,1 0-1 0 0,0 1 1 0 0,-1-1 0 0 0,1 0 0 0 0,0 1 0 0 0,0-1 0 0 0,-1 0 0 0 0,1 0 0 0 0,0 0 0 0 0,0 0 0 0 0,-1 0 0 0 0,1 0 0 0 0,0 0 0 0 0,0 0-1 0 0,-1 0 1 0 0,1 0 0 0 0,0 0 0 0 0,0-1 0 0 0,-1 1 0 0 0,1 0 0 0 0,0 0 0 0 0,-1-1 0 0 0,1 1 0 0 0,0-1 1 0 0,36-21 217 0 0,107-128 86 0 0,-132 139-315 0 0,46-25-103 0 0,-52 71 139 0 0,-5 154-147 0 0,24-181-2742 0 0,-2-14-4964 0 0,-19 5 2432 0 0,4 0-4844 0 0</inkml:trace>
  <inkml:trace contextRef="#ctx0" brushRef="#br0" timeOffset="20707.238">10190 716 6089 0 0,'0'0'3036'0'0,"0"0"-700"0"0,0 0-330 0 0,0 0-158 0 0,0 0-297 0 0,0 0-302 0 0,0 0-164 0 0,0 0-182 0 0,0 0-139 0 0,0 0-117 0 0,0 0-142 0 0,0 0-113 0 0,0 0-105 0 0,-24 19-100 0 0,-74 62-56 0 0,89-75-117 0 0,0 0-1 0 0,0 1 1 0 0,1 0 0 0 0,1 1 0 0 0,-1 0 0 0 0,1 0 0 0 0,0 0 0 0 0,1 1 0 0 0,0 0 0 0 0,0 0 0 0 0,1 1 0 0 0,0 0 0 0 0,0 1-14 0 0,4-10-10 0 0,-1 1 1 0 0,1-1-1 0 0,-1 0 1 0 0,1 1-1 0 0,0-1 1 0 0,0 1-1 0 0,0 0 1 0 0,0-1-1 0 0,0 1 1 0 0,0 0-1 0 0,0 0 0 0 0,0 0 1 0 0,1-1-1 0 0,-1 1 1 0 0,1 0-1 0 0,-1 0 1 0 0,1 0-1 0 0,0 0 1 0 0,0 0-1 0 0,0 0 1 0 0,0 0-1 0 0,0 0 0 0 0,0 0 1 0 0,0 0-1 0 0,1 0 1 0 0,-1 0-1 0 0,1 0 1 0 0,-1 0-1 0 0,1 0 1 0 0,0-1-1 0 0,0 1 1 0 0,0 0-1 0 0,0 0 0 0 0,0-1 1 0 0,0 1-1 0 0,0-1 1 0 0,1 1-1 0 0,-1-1 1 0 0,0 1-1 0 0,1-1 1 0 0,-1 0-1 0 0,1 1 1 0 0,0-1-1 0 0,-1 0 0 0 0,1 0 1 0 0,0-1-1 0 0,0 1 1 0 0,0 0-1 0 0,0 0 1 0 0,-1-1-1 0 0,3 1 10 0 0,9-3 75 0 0,0-1-1 0 0,0-1 1 0 0,0 0 0 0 0,0 0-1 0 0,-1-2 1 0 0,1 1 0 0 0,-1-1-1 0 0,-1-1 1 0 0,1 0 0 0 0,-1-1-1 0 0,0 0 1 0 0,-1-1 0 0 0,0 0-1 0 0,0-1 1 0 0,-1 0-1 0 0,0 0 1 0 0,6-11-75 0 0,23-19 318 0 0,-38 39-324 0 0,0 0 0 0 0,1 0-1 0 0,-1 0 1 0 0,1-1 0 0 0,-1 1-1 0 0,1 0 1 0 0,0 0 0 0 0,-1 0-1 0 0,1 0 1 0 0,0 0 0 0 0,0 1-1 0 0,-1-1 1 0 0,1 0 0 0 0,0 0-1 0 0,0 0 1 0 0,0 1 0 0 0,0-1 0 0 0,0 0-1 0 0,0 1 1 0 0,0-1 0 0 0,0 1-1 0 0,1-1 1 0 0,-1 1 0 0 0,0 0-1 0 0,0-1 1 0 0,0 1 0 0 0,0 0-1 0 0,1 0 1 0 0,-1 0 0 0 0,0 0-1 0 0,0 0 1 0 0,1 0 0 0 0,-1 0 0 0 0,0 0-1 0 0,0 1 1 0 0,0-1 0 0 0,0 0-1 0 0,1 1 1 0 0,-1-1 0 0 0,0 1-1 0 0,0-1 1 0 0,0 1 0 0 0,0-1-1 0 0,0 1 1 0 0,0 0 0 0 0,0 0-1 0 0,0-1 1 0 0,0 1 0 0 0,-1 0-1 0 0,1 0 1 0 0,0 0 0 0 0,0 0 0 0 0,-1 0-1 0 0,1 0 1 0 0,-1 0 0 0 0,1 0-1 0 0,-1 0 1 0 0,1 0 0 0 0,-1 1-1 0 0,1-1 1 0 0,-1 0 0 0 0,0 0-1 0 0,0 0 1 0 0,0 1 6 0 0,0 5-104 0 0,1 0 0 0 0,0 1-1 0 0,0-1 1 0 0,0 0 0 0 0,1 1 0 0 0,0-1-1 0 0,0 0 1 0 0,1 0 0 0 0,0 0 0 0 0,0-1-1 0 0,0 1 1 0 0,1-1 0 0 0,0 0 0 0 0,1 0-1 0 0,-1 0 1 0 0,1 0 0 0 0,0-1 0 0 0,0 0-1 0 0,1 0 1 0 0,0 0 0 0 0,0-1 0 0 0,0 1-1 0 0,0-2 1 0 0,3 2 104 0 0,5-1 64 0 0,1-2 0 0 0,-1 0 0 0 0,1-1-1 0 0,-1-1 1 0 0,1 0 0 0 0,-1 0 0 0 0,1-2 0 0 0,-1 0 0 0 0,0 0-1 0 0,0-2 1 0 0,0 1 0 0 0,0-2 0 0 0,0 0 0 0 0,-1-1-1 0 0,0 0 1 0 0,0-1 0 0 0,0 0 0 0 0,-1-1 0 0 0,0 0-1 0 0,-1-1 1 0 0,0-1 0 0 0,0 1 0 0 0,-1-2 0 0 0,0 0-1 0 0,-1 0 1 0 0,7-10-64 0 0,22-23 350 0 0,-2-2 0 0 0,-1-1-1 0 0,-3-1 1 0 0,-2-2-1 0 0,-2-2 1 0 0,4-13-350 0 0,-15 18 38 0 0,-1-1-1 0 0,-3 0 1 0 0,-1-2-1 0 0,-3 1 1 0 0,-2-1-1 0 0,-2 0 1 0 0,-2-29-38 0 0,-9 19 388 0 0,6 59-370 0 0,0 0 1 0 0,-1-1-1 0 0,1 1 1 0 0,0 0-1 0 0,-1 0 1 0 0,1 0-1 0 0,-1-1 1 0 0,1 1-1 0 0,-1 0 1 0 0,0 0-1 0 0,0 0 0 0 0,1 0 1 0 0,-1 0-1 0 0,0 0 1 0 0,0 0-1 0 0,0 0 1 0 0,0 1-1 0 0,0-1 1 0 0,0 0-1 0 0,0 0 1 0 0,0 1-1 0 0,0-1 1 0 0,0 1-1 0 0,-1-1 0 0 0,1 1 1 0 0,0-1-1 0 0,0 1 1 0 0,-1 0-1 0 0,1 0 1 0 0,0 0-1 0 0,0-1 1 0 0,-1 1-1 0 0,1 0 1 0 0,0 1-1 0 0,0-1 1 0 0,-1 0-1 0 0,1 0 0 0 0,0 0 1 0 0,0 1-1 0 0,-1-1 1 0 0,1 1-1 0 0,0-1 1 0 0,0 1-1 0 0,0-1 1 0 0,-1 1-19 0 0,-6 5 15 0 0,0 1 0 0 0,1 0-1 0 0,0 0 1 0 0,0 0 0 0 0,1 1 0 0 0,0 0 0 0 0,0 0 0 0 0,1 0 0 0 0,0 1 0 0 0,0 0 0 0 0,1 0 0 0 0,0 0 0 0 0,1 0 0 0 0,0 1 0 0 0,0 3-15 0 0,-9 23 23 0 0,2 0 1 0 0,1 1 0 0 0,2 0-1 0 0,2 0 1 0 0,1 1 0 0 0,2 0-1 0 0,1 0 1 0 0,3 7-24 0 0,3-19 15 0 0,0 0 1 0 0,2 0-1 0 0,1-1 0 0 0,1 0 0 0 0,1-1 1 0 0,7 12-16 0 0,36 107 45 0 0,-50-129-54 0 0,-1-1 0 0 0,-1 1 0 0 0,0 0 0 0 0,-1 0-1 0 0,0 0 1 0 0,-1 0 0 0 0,0 0 0 0 0,-1 0 0 0 0,-1-1-1 0 0,0 1 1 0 0,-5 10 9 0 0,8-23-55 0 0,0 0 0 0 0,1 0 0 0 0,-1-1 0 0 0,0 1 0 0 0,0 0 0 0 0,0 0 0 0 0,0-1 0 0 0,0 1 0 0 0,0 0-1 0 0,0 0 1 0 0,0 0 0 0 0,0-1 0 0 0,0 1 0 0 0,-1 0 0 0 0,1 0 0 0 0,0-1 0 0 0,0 1 0 0 0,-1 0 0 0 0,1-1 0 0 0,0 1 0 0 0,-1 0 0 0 0,1-1 0 0 0,-1 1-1 0 0,1 0 1 0 0,-1-1 0 0 0,1 1 0 0 0,-1-1 0 0 0,1 1 0 0 0,-1-1 0 0 0,0 1 0 0 0,1-1 0 0 0,-1 0 0 0 0,0 1 0 0 0,1-1 0 0 0,-1 0 0 0 0,0 1 0 0 0,0-1 0 0 0,1 0-1 0 0,-1 0 1 0 0,0 0 0 0 0,0 0 0 0 0,1 1 0 0 0,-1-1 0 0 0,0 0 0 0 0,0 0 0 0 0,1-1 0 0 0,-1 1 0 0 0,0 0 0 0 0,0 0 0 0 0,1 0 0 0 0,-1 0 0 0 0,0-1-1 0 0,0 1 1 0 0,1 0 0 0 0,-1-1 0 0 0,0 1 0 0 0,1 0 0 0 0,-1-1 0 0 0,0 1 0 0 0,1-1 0 0 0,-1 1 0 0 0,1-1 0 0 0,-1 1 0 0 0,1-1 0 0 0,-1 0 55 0 0,-15-34-3627 0 0,4 9-4303 0 0,10 14-2845 0 0</inkml:trace>
  <inkml:trace contextRef="#ctx0" brushRef="#br0" timeOffset="20953.28">10610 570 13675 0 0,'0'0'2970'0'0,"0"0"-1564"0"0,0 0-864 0 0,0 0-24 0 0,0 0 261 0 0,0 0 263 0 0,0 0 167 0 0,0 0-37 0 0,0 0-185 0 0,0 0-198 0 0,0 0-157 0 0,0 0-94 0 0,0 0-97 0 0,34 7-69 0 0,107 22-78 0 0,87-15 27 0 0,-215-12-863 0 0,48 5 192 0 0,-23-5-8676 0 0,-27-2-3478 0 0</inkml:trace>
  <inkml:trace contextRef="#ctx0" brushRef="#br0" timeOffset="21205.502">11234 809 14451 0 0,'0'0'696'0'0,"0"0"-408"0"0,0 0 8 0 0,0 0 8 0 0,0 0-80 0 0,0 0-104 0 0,0 0-136 0 0,0 0-200 0 0,0 0-368 0 0,0 0-648 0 0,0 0-2337 0 0,0 0-7193 0 0</inkml:trace>
  <inkml:trace contextRef="#ctx0" brushRef="#br0" timeOffset="21453.892">11384 516 14731 0 0,'0'0'3713'0'0,"0"0"-2177"0"0,0 0-528 0 0,0 0-39 0 0,0 0-193 0 0,0 0-136 0 0,0 0-272 0 0,0 0-256 0 0,0 0-184 0 0,0 0-280 0 0,0 0-16 0 0,0 0 8 0 0,0 0-16 0 0,0 0 8 0 0,2-35-336 0 0,4 47-1065 0 0,-2-1-3600 0 0,-2-7-7234 0 0</inkml:trace>
  <inkml:trace contextRef="#ctx0" brushRef="#br0" timeOffset="21621.255">11656 566 15179 0 0,'0'0'2747'0'0,"0"0"-798"0"0,0 0-503 0 0,0 0-222 0 0,0 0-213 0 0,0 0-220 0 0,0 0-143 0 0,0 0-155 0 0,0 0-158 0 0,0 0-100 0 0,0 0-78 0 0,0 0-70 0 0,0 0-19 0 0,-29 20-19 0 0,-87 66-14 0 0,68-37-4 0 0,45-39-33 0 0,-2 1-5 0 0,0 0 0 0 0,2 0 0 0 0,-1 0 0 0 0,1 1 0 0 0,1-1 0 0 0,0 1 0 0 0,1 0 0 0 0,0 0 0 0 0,1-1 0 0 0,0 1 0 0 0,1 4 7 0 0,0-12 5 0 0,0 0 0 0 0,-1 0 0 0 0,2 0 0 0 0,-1 0 0 0 0,0 0 0 0 0,1 0 0 0 0,0-1 0 0 0,0 1 0 0 0,0-1 0 0 0,0 1 0 0 0,1-1 0 0 0,-1 0 0 0 0,1 1 0 0 0,0-1 0 0 0,0-1 0 0 0,0 1 0 0 0,0 0 0 0 0,0-1 0 0 0,1 1 0 0 0,-1-1 0 0 0,1 0 0 0 0,-1 0 0 0 0,1-1 0 0 0,0 1 0 0 0,0-1 0 0 0,0 0 0 0 0,0 0 0 0 0,0 0 0 0 0,0 0 0 0 0,0-1 0 0 0,0 1 0 0 0,3-1-5 0 0,3 0 9 0 0,1 1 1 0 0,-1-1 0 0 0,0-1-1 0 0,0 0 1 0 0,0 0 0 0 0,0-1-1 0 0,0-1 1 0 0,0 1 0 0 0,0-1-1 0 0,-1-1 1 0 0,1 0 0 0 0,7-5-10 0 0,28-29-1740 0 0,-31 17-8354 0 0,-10 16-2233 0 0</inkml:trace>
  <inkml:trace contextRef="#ctx0" brushRef="#br0" timeOffset="21938.22">12078 558 13411 0 0,'0'0'4209'0'0,"0"0"-2035"0"0,0 0-821 0 0,0 0-115 0 0,0 0-133 0 0,0 0-128 0 0,0 0-171 0 0,0 0-233 0 0,0 0-197 0 0,0 0-143 0 0,0 0-88 0 0,0 0-41 0 0,0 0-30 0 0,-12-1-28 0 0,-38-4-23 0 0,46 5-20 0 0,-1 1 0 0 0,1-1 1 0 0,-1 1-1 0 0,1 0 0 0 0,-1 0 0 0 0,1 0 0 0 0,0 0 1 0 0,0 1-1 0 0,-1 0 0 0 0,1-1 0 0 0,0 2 0 0 0,0-1 1 0 0,1 0-1 0 0,-1 1 0 0 0,0 0 0 0 0,0 1-3 0 0,-3 1 5 0 0,3-3-7 0 0,1 0 0 0 0,0-1 0 0 0,0 1 0 0 0,0 1-1 0 0,0-1 1 0 0,0 0 0 0 0,1 1 0 0 0,-1-1 0 0 0,1 1 0 0 0,-1 0 0 0 0,1 0-1 0 0,0 0 1 0 0,0 0 0 0 0,0 0 0 0 0,1 0 0 0 0,-1 1 0 0 0,1-1 0 0 0,0 1-1 0 0,0-1 1 0 0,0 1 0 0 0,0-1 0 0 0,0 1 0 0 0,1 0 0 0 0,0-1 0 0 0,0 1-1 0 0,0 0 1 0 0,0-1 0 0 0,0 3 2 0 0,3 2 27 0 0,-1-1 0 0 0,1 1-1 0 0,0-1 1 0 0,1 0 0 0 0,0 0-1 0 0,0 0 1 0 0,1 0 0 0 0,-1-1 0 0 0,1 1-1 0 0,1-1 1 0 0,-1-1 0 0 0,5 5-27 0 0,14 17 149 0 0,-19-24-112 0 0,-1 0 0 0 0,0 0 0 0 0,-1 1 0 0 0,1-1 1 0 0,-1 1-1 0 0,1 0 0 0 0,-1 0 0 0 0,0 1 1 0 0,0-1-1 0 0,-1 1 0 0 0,0-1 0 0 0,1 1 0 0 0,-1 0 1 0 0,-1 0-1 0 0,1 0 0 0 0,-1 0 0 0 0,0 0 1 0 0,0 0-1 0 0,0 0 0 0 0,-1 0 0 0 0,0 0 1 0 0,0 1-1 0 0,0-1 0 0 0,-1 0 0 0 0,1 0 0 0 0,-1 0 1 0 0,0 0-1 0 0,-1 0 0 0 0,1 0 0 0 0,-1 0 1 0 0,0 0-1 0 0,-1-1 0 0 0,1 1 0 0 0,-1 0 1 0 0,1-1-1 0 0,-2 1-37 0 0,-88 51-1008 0 0,48-44-7065 0 0,37-11-4193 0 0</inkml:trace>
  <inkml:trace contextRef="#ctx0" brushRef="#br0" timeOffset="22774.44">11192 732 0 0 0,'0'0'444'0'0,"0"0"1023"0"0,0 0 211 0 0,0 0 54 0 0,0 0-38 0 0,0 0-142 0 0,0 0-153 0 0,0 0-116 0 0,0 0-60 0 0,0 0-27 0 0,0 0-38 0 0,0 0-67 0 0,17-4 6548 0 0,7 42-4816 0 0,-15 5-1864 0 0,-17 45-188 0 0,-11 1-522 0 0,2-28-136 0 0,17-60-118 0 0,0-12-1159 0 0,1-2-6019 0 0,-1 10-5006 0 0</inkml:trace>
  <inkml:trace contextRef="#ctx0" brushRef="#br0" timeOffset="25520.538">1 1387 3545 0 0,'0'0'979'0'0,"0"0"-317"0"0,0 0-71 0 0,0 0 167 0 0,0 0 243 0 0,0 0 177 0 0,0 0 66 0 0,0 0 3 0 0,0 0-105 0 0,0 0-145 0 0,0 0-151 0 0,0-5-134 0 0,0 4-718 0 0,0 0 85 0 0,0 0 0 0 0,0 0 1 0 0,1 0-1 0 0,-1 0 1 0 0,0 0-1 0 0,0 0 1 0 0,0 0-1 0 0,0 1 0 0 0,1-1 1 0 0,-1 0-1 0 0,0 0 1 0 0,1 0-1 0 0,-1 0 0 0 0,1 1 1 0 0,-1-1-1 0 0,1 0 1 0 0,-1 1-1 0 0,1-1 1 0 0,0 0-1 0 0,-1 1 0 0 0,1-1 1 0 0,0 0-1 0 0,0 1 1 0 0,-1-1-1 0 0,1 1 0 0 0,0-1 1 0 0,0 1-1 0 0,0 0 1 0 0,-1-1-1 0 0,1 1 0 0 0,0 0 1 0 0,0 0-1 0 0,0 0 1 0 0,0-1-1 0 0,0 1 1 0 0,0 0-1 0 0,0 0 0 0 0,0 0 1 0 0,-1 0-1 0 0,1 0 1 0 0,0 1-1 0 0,0-1 0 0 0,0 0 1 0 0,0 0-1 0 0,0 1-79 0 0,139 6 3668 0 0,120-22-1877 0 0,-56-11-1082 0 0,1 9 0 0 0,1 8 0 0 0,22 11-709 0 0,-204-2 9 0 0,314 18 378 0 0,-33 3-39 0 0,4 6-92 0 0,246-16 187 0 0,-160-34 8 0 0,45 3-153 0 0,-17-6-174 0 0,44 22 116 0 0,-127-11-177 0 0,-67 7-51 0 0,56 1 111 0 0,269 6 0 0 0,-150 12-99 0 0,-19-7 22 0 0,189-11 102 0 0,-64 7-34 0 0,-119 0-25 0 0,158 8 34 0 0,201 3 186 0 0,-414-3-198 0 0,992-5 513 0 0,-1298 1-569 0 0,40 4 83 0 0,-45-8-114 0 0,-69 0-12 0 0,0 0-2 0 0,29 0 48 0 0,-18 0-376 0 0,-6-19-6804 0 0,1 15-13 0 0,3 0-5546 0 0</inkml:trace>
  <inkml:trace contextRef="#ctx0" brushRef="#br0" timeOffset="28337.855">12267 620 0 0 0,'0'0'732'0'0,"0"0"599"0"0,0 0 177 0 0,0 0-47 0 0,0 0-280 0 0,0 0-159 0 0,0 0-85 0 0,0 0-36 0 0,0 0-13 0 0,3 0-8 0 0,6-2-416 0 0,0 1 1117 0 0,-2 0 2322 0 0,-6 1-3474 0 0,-1 0-51 0 0,0 0-47 0 0,0 0-41 0 0,0 0-52 0 0,0 0-41 0 0,0 0-42 0 0,0 0-30 0 0,0 0-5 0 0,0 0-1 0 0,0 0-3 0 0,0 0 8 0 0,0 0 1 0 0,0 0 21 0 0,0 0 28 0 0,-12 26 1699 0 0,12-25-1747 0 0,0-1-66 0 0,0 0-24 0 0,0 0-22 0 0,0 0-4 0 0,0 0 12 0 0,0 0 6 0 0,0 0 18 0 0,0 0 17 0 0,0 0 9 0 0,42-19 3745 0 0,-76 68-3216 0 0,34-48-589 0 0,0-1-5 0 0,0 0-16 0 0,0 0-23 0 0,0 0-15 0 0,0 0 18 0 0,23-7 270 0 0,60-55 322 0 0,-119 88 594 0 0,29-21-1123 0 0,-16 32 78 0 0,23-36-116 0 0,0-1-19 0 0,12-1 271 0 0,65-75-92 0 0,-146 156 342 0 0,65-79-3655 0 0,-3-1-3797 0 0,4 0-5554 0 0</inkml:trace>
  <inkml:trace contextRef="#ctx0" brushRef="#br0" timeOffset="29875.727">12348 924 2353 0 0,'0'0'1278'0'0,"0"0"-105"0"0,0 0 107 0 0,0 0 160 0 0,0 0-21 0 0,0 0-188 0 0,0 0-239 0 0,0 0-145 0 0,0 0 43 0 0,0 0 147 0 0,0 0 140 0 0,0 0 51 0 0,0 0-57 0 0,7 5 3450 0 0,-32 49-611 0 0,10-29-3662 0 0,72-51 455 0 0,-12-4-604 0 0,-126 63 921 0 0,118-48-1052 0 0,-7-7 8 0 0,-81 52 356 0 0,35-18-479 0 0,42-28 49 0 0,-8 4 255 0 0,-63 39-177 0 0,11-4-97 0 0,34-22 35 0 0,0-1 4 0 0,0 0-12 0 0,0 0-6 0 0,0 0-20 0 0,0 0-14 0 0,0 0 15 0 0,0 0 0 0 0,0 0-3 0 0,18-12-84 0 0,46-26 112 0 0,-53 31 64 0 0,-99 56-106 0 0,96-52-122 0 0,31-24 164 0 0,-39 26-14 0 0,0 1 0 0 0,0 0 18 0 0,0 0 10 0 0,0 0 4 0 0,0 0-8 0 0,0 0 0 0 0,-17 9 6 0 0,4-1-43 0 0,-7 2-10 0 0,3 6-265 0 0,43-32-4041 0 0,-17 9-2574 0 0,0 3-5898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1.41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47 0 0 0,'0'0'304'0'0,"0"0"71"0"0,0 0 57 0 0,0 0 63 0 0,0 0-2 0 0,0 0-35 0 0,24 19 2454 0 0,-6-13-2344 0 0,1-2 0 0 0,-1 0 0 0 0,1-2 0 0 0,0 0 0 0 0,0-1 0 0 0,1-1 0 0 0,-1 0 0 0 0,19-4-568 0 0,449-54 3499 0 0,-406 47-3311 0 0,0 3 0 0 0,0 4 0 0 0,66 6-188 0 0,-38 25-200 0 0,-72-9 172 0 0,378-14 836 0 0,-161 0-714 0 0,-67 7-38 0 0,153-7 113 0 0,-162 23-245 0 0,25 8 148 0 0,-5-20 206 0 0,-98-11-165 0 0,79 0 172 0 0,118-8-141 0 0,4-11 56 0 0,21 7-52 0 0,147 15-165 0 0,124-6-58 0 0,-277-8 149 0 0,98 6-30 0 0,306 1 30 0 0,-560 8-23 0 0,323 7-31 0 0,163-7 82 0 0,-19 3-50 0 0,431-7 302 0 0,-820-11-259 0 0,-5-4 64 0 0,-34-9 174 0 0,-37 12 130 0 0,97-3 421 0 0,31 0 906 0 0,113 2 278 0 0,-189 21-1533 0 0,-79-8-155 0 0,-72 3-147 0 0,53 9 386 0 0,30 11-164 0 0,18-12 24 0 0,-76-7-195 0 0,-76-4-369 0 0,-12 4-4538 0 0,0-5 1209 0 0,0 1-8394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6.38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11784 28 0 0 0,'0'0'344'0'0,"0"0"436"0"0,0 0 191 0 0,3-2 41 0 0,-3 2-960 0 0,11-7 1371 0 0,-8-3 2382 0 0,-3 9-3339 0 0,-76-6 802 0 0,-242 17 1313 0 0,-157-4-1312 0 0,74-11-528 0 0,146 17-620 0 0,40-23 177 0 0,54-1-83 0 0,-49 12-344 0 0,25 4 91 0 0,-71-1-108 0 0,-92 5 36 0 0,-43-19 213 0 0,75 30 14 0 0,53-11-131 0 0,-280 19 80 0 0,238-18 421 0 0,-246-26-487 0 0,-222-25 716 0 0,136 38-333 0 0,66 43 36 0 0,202-17-410 0 0,10-14 75 0 0,-266-4 79 0 0,305-12-91 0 0,44 4-40 0 0,46-3 129 0 0,-150-5-72 0 0,46 8 27 0 0,-49-4 119 0 0,48 27 113 0 0,209-11-30 0 0,26 3-274 0 0,-29-2 216 0 0,44 2-31 0 0,-22-8 315 0 0,-15 9-284 0 0,85-4-336 0 0,-11 12-330 0 0,-32 37-272 0 0,50-30 22 0 0,7-3-118 0 0,6-1 860 0 0,-12 58-262 0 0,27-72 137 0 0,0 0 1 0 0,1 1-1 0 0,0-1 0 0 0,1 1 1 0 0,0-1-1 0 0,1 1 1 0 0,0-1-1 0 0,0 1 1 0 0,1-1-1 0 0,0 1 1 0 0,0-1-1 0 0,3 4 39 0 0,-2-6-18 0 0,0 1 0 0 0,0-1 0 0 0,1 0 0 0 0,0-1 0 0 0,1 1 0 0 0,-1-1 0 0 0,1 0 0 0 0,0 0 0 0 0,1 0 0 0 0,0-1 0 0 0,-1 0 0 0 0,2 0 0 0 0,-1 0 0 0 0,1-1-1 0 0,-1 0 1 0 0,1 0 0 0 0,0 0 0 0 0,0-1 0 0 0,1 0 0 0 0,-1-1 0 0 0,1 0 0 0 0,-1 0 0 0 0,9 1 18 0 0,129 19-61 0 0,76-26 220 0 0,131-56 77 0 0,-231 59-547 0 0,-58 12-273 0 0,-13 1-407 0 0,111 7 1238 0 0,-3-19 189 0 0,486-27 397 0 0,43 23-662 0 0,-263 16 70 0 0,-66 4-187 0 0,-131 10-104 0 0,202-25 157 0 0,-229-5-108 0 0,148-8 121 0 0,-52 4-98 0 0,349 15-3 0 0,-74-6 133 0 0,-537-1-145 0 0,729 19 167 0 0,25-2 10 0 0,-561-18-148 0 0,261 27 34 0 0,-115-10-28 0 0,-90-16 57 0 0,51 12-56 0 0,327-12 88 0 0,-351 3-67 0 0,-87 1-26 0 0,294 0 104 0 0,-346-12-61 0 0,-91 5 59 0 0,114-9 100 0 0,292 12-76 0 0,-445-3-473 0 0,9 1-3179 0 0,-19 6-8298 0 0,-27-3 8309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3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244 166 9874 0 0,'0'0'2411'0'0,"0"0"-884"0"0,0 0-158 0 0,0 0 247 0 0,0 0 103 0 0,0 0-143 0 0,0 0-337 0 0,0 0-323 0 0,0 0-189 0 0,0 0-99 0 0,0 0-61 0 0,0 0-32 0 0,0 0-34 0 0,-2-10-51 0 0,-7-29-77 0 0,8 38-343 0 0,0 0 0 0 0,0-1 0 0 0,0 1 0 0 0,0 0 0 0 0,0 0 0 0 0,0 0 0 0 0,-1 0 0 0 0,1 0 0 0 0,0 0 0 0 0,-1 1-1 0 0,1-1 1 0 0,0 0 0 0 0,-1 1 0 0 0,1-1 0 0 0,-1 1 0 0 0,1-1 0 0 0,-1 1 0 0 0,1 0 0 0 0,-1-1 0 0 0,0 1 0 0 0,1 0 0 0 0,-1 0 0 0 0,1 0 0 0 0,-1 0-1 0 0,1 1 1 0 0,-1-1 0 0 0,1 0 0 0 0,-1 1 0 0 0,1-1 0 0 0,-2 1-30 0 0,-2 0 70 0 0,-6 1-11 0 0,0 1 0 0 0,0 1 0 0 0,0 0 0 0 0,1 0 0 0 0,-1 1 0 0 0,1 0 0 0 0,0 1 0 0 0,1 0 0 0 0,-1 0 0 0 0,1 1 0 0 0,0 1 0 0 0,1-1 0 0 0,-7 9-59 0 0,11-12 0 0 0,1-1 0 0 0,-1 1 0 0 0,1 0 1 0 0,0 0-1 0 0,0 0 0 0 0,1 0 0 0 0,-1 0 0 0 0,1 1 0 0 0,0-1 0 0 0,0 1 0 0 0,1-1 0 0 0,-1 1 0 0 0,1 0 0 0 0,0 0 0 0 0,0 0 0 0 0,0 0 0 0 0,1-1 0 0 0,0 1 0 0 0,0 0 1 0 0,0 0-1 0 0,1 0 0 0 0,-1 0 0 0 0,1 0 0 0 0,0 0 0 0 0,1 0 0 0 0,-1-1 0 0 0,1 1 0 0 0,0-1 0 0 0,0 1 0 0 0,0-1 0 0 0,1 0 0 0 0,-1 1 0 0 0,1-1 0 0 0,0 0 0 0 0,1-1 1 0 0,-1 1-1 0 0,0-1 0 0 0,1 1 0 0 0,0-1 0 0 0,0 0 0 0 0,0 0 0 0 0,0-1 0 0 0,3 2 0 0 0,105 8-98 0 0,-81-12 40 0 0,-22-1-27 0 0,1 0 0 0 0,-1-1 0 0 0,0 1 0 0 0,1-2 1 0 0,-1 1-1 0 0,0-1 0 0 0,-1-1 0 0 0,1 0 0 0 0,-1 0 0 0 0,5-3 85 0 0,18-13-3236 0 0,-3 0-4276 0 0,-21 14-4540 0 0</inkml:trace>
  <inkml:trace contextRef="#ctx0" brushRef="#br0" timeOffset="373.568">431 312 0 0 0,'0'0'2619'0'0,"0"0"196"0"0,0 0-145 0 0,0 0-262 0 0,0 0-187 0 0,0 0-182 0 0,0 0-233 0 0,0 0-279 0 0,0 0-252 0 0,0 0-191 0 0,0 0-129 0 0,34 4-105 0 0,106 7-102 0 0,-71-20 197 0 0,-59 3-738 0 0,6-2-39 0 0,-2-1-1 0 0,1-1 1 0 0,-1 0-1 0 0,-1 0 1 0 0,0-2-1 0 0,0 1 1 0 0,-1-2-1 0 0,-1 0 1 0 0,0 0-1 0 0,-1-1 1 0 0,0 0-1 0 0,-1 0 1 0 0,-1-1-1 0 0,0-1 1 0 0,3-9-168 0 0,-9 23 14 0 0,-1-1 1 0 0,0 1-1 0 0,1-1 1 0 0,-1 0 0 0 0,0 1-1 0 0,0-1 1 0 0,-1 0-1 0 0,1 0 1 0 0,0 1-1 0 0,-1-1 1 0 0,0 0 0 0 0,0 0-1 0 0,0 0 1 0 0,0 0-1 0 0,0 1 1 0 0,0-1 0 0 0,-1 0-1 0 0,0 0 1 0 0,1 0-1 0 0,-1 1 1 0 0,0-1-1 0 0,0 0 1 0 0,0 1 0 0 0,-1-1-1 0 0,1 1 1 0 0,-1-1-1 0 0,1 1 1 0 0,-1 0-1 0 0,0-1 1 0 0,0 1 0 0 0,0 0-1 0 0,0 0 1 0 0,0 1-1 0 0,0-1 1 0 0,-1 0-1 0 0,1 1 1 0 0,0-1 0 0 0,-1 1-1 0 0,0 0 1 0 0,1 0-1 0 0,-1 0 1 0 0,0 0 0 0 0,0 0-15 0 0,-5-1-5 0 0,1 1 1 0 0,0 0 0 0 0,-1 1-1 0 0,1 0 1 0 0,0 0 0 0 0,-1 1-1 0 0,1-1 1 0 0,0 2 0 0 0,-1-1 0 0 0,1 1-1 0 0,0 0 1 0 0,0 0 0 0 0,0 1-1 0 0,0 0 1 0 0,1 0 0 0 0,-1 1 0 0 0,1 0-1 0 0,0 0 1 0 0,-3 2 4 0 0,-104 99-63 0 0,103-94 53 0 0,0 1 0 0 0,0 0 0 0 0,1 0-1 0 0,1 1 1 0 0,0 0 0 0 0,0 0 0 0 0,1 1 0 0 0,1 0-1 0 0,1 0 1 0 0,0 1 0 0 0,0-1 0 0 0,2 1-1 0 0,0 0 1 0 0,0 0 0 0 0,2 1 0 0 0,0-1-1 0 0,0 0 1 0 0,1 0 0 0 0,2 3 10 0 0,1-9 7 0 0,1 0-1 0 0,1-1 1 0 0,0 0 0 0 0,0 0 0 0 0,0 0 0 0 0,1 0-1 0 0,0-1 1 0 0,1 0 0 0 0,-1 0 0 0 0,1-1 0 0 0,1 0-1 0 0,-1 0 1 0 0,1 0 0 0 0,0-1 0 0 0,0 0-1 0 0,1-1 1 0 0,-1 0 0 0 0,1 0 0 0 0,0-1 0 0 0,0 0-1 0 0,5 0-6 0 0,26 7-78 0 0,-1-3-1 0 0,1-1 0 0 0,0-2 0 0 0,0-2 0 0 0,1-1 0 0 0,-1-3 0 0 0,0-1 0 0 0,0-1 0 0 0,0-3 0 0 0,0-1 0 0 0,-1-2 1 0 0,29-12 78 0 0,-19 5-2897 0 0,-20 4-4202 0 0,-7 4-5766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1 979 3985 0 0,'0'0'1782'0'0,"0"0"-459"0"0,0 0-361 0 0,0 0-61 0 0,0 0 99 0 0,0 0 64 0 0,0 0-86 0 0,0 0-170 0 0,0 0-132 0 0,0 0-24 0 0,0 0 71 0 0,8 2 48 0 0,153 12 3136 0 0,-142-14-3532 0 0,1 0 0 0 0,0-1 0 0 0,0 0 0 0 0,0-2 0 0 0,-1-1 0 0 0,0 0 0 0 0,1-1-1 0 0,8-5-374 0 0,11-12 244 0 0,-2-2-1 0 0,-1-1 1 0 0,-1-2-1 0 0,-1-1 1 0 0,-1-2-1 0 0,-2-1 1 0 0,-1-2-1 0 0,-1-1 1 0 0,-2-1-1 0 0,-2-1 1 0 0,-1-1-1 0 0,18-39-243 0 0,194-325 419 0 0,-164 286-347 0 0,-61 103-57 0 0,-10 12-47 0 0,8 16-271 0 0,4 15 377 0 0,0-1 0 0 0,-2 2-1 0 0,-2-1 1 0 0,-1 2 0 0 0,-1-1-1 0 0,-1 1 1 0 0,-2 2-74 0 0,2 4 58 0 0,5 24 27 0 0,-3 0 1 0 0,-3 1 0 0 0,-3 0-1 0 0,-3 32-85 0 0,-1-80 14 0 0,0-1 0 0 0,-1 1 0 0 0,-1-1 0 0 0,0 0 0 0 0,-1 0 0 0 0,-1-1 0 0 0,0 0 0 0 0,-1 0 0 0 0,-1 0 0 0 0,0-1 0 0 0,-1 0 0 0 0,0 0 0 0 0,0-1 0 0 0,-2 0 0 0 0,0-1 0 0 0,0 0 0 0 0,-1-1 0 0 0,0 0 0 0 0,0-1 0 0 0,-1 0 0 0 0,-13 6-14 0 0,-2-1-16 0 0,-1-1 1 0 0,1-2-1 0 0,-2-1 1 0 0,0-1-1 0 0,0-2 1 0 0,0-1-1 0 0,-1-1 1 0 0,1-1-1 0 0,-1-2 1 0 0,0-2-1 0 0,-20-1 16 0 0,-3-16-75 0 0,53 17 33 0 0,0-1-1 0 0,0 1 1 0 0,0-1-1 0 0,0 1 1 0 0,0-1-1 0 0,0 1 1 0 0,0-1-1 0 0,1 0 1 0 0,-1 1-1 0 0,0-1 0 0 0,0 0 1 0 0,0 0-1 0 0,1 0 1 0 0,-1 1-1 0 0,0-1 1 0 0,1 0-1 0 0,-1 0 1 0 0,1 0-1 0 0,-1 0 1 0 0,1 0-1 0 0,-1 0 1 0 0,1-1-1 0 0,0 1 0 0 0,0 0 1 0 0,-1 0-1 0 0,1 0 1 0 0,0 0-1 0 0,0 0 1 0 0,0 0-1 0 0,0 0 1 0 0,0-1-1 0 0,1 1 1 0 0,-1 0-1 0 0,0 0 1 0 0,0 0-1 0 0,1 0 1 0 0,-1 0-1 0 0,0 0 0 0 0,1 0 1 0 0,-1 0-1 0 0,1 0 1 0 0,0 0-1 0 0,-1 0 1 0 0,1 0-1 0 0,0 0 1 0 0,0 1-1 0 0,-1-1 1 0 0,1 0 42 0 0,28-24-2639 0 0,-7 12-3503 0 0,-7 5-5519 0 0</inkml:trace>
  <inkml:trace contextRef="#ctx0" brushRef="#br0" timeOffset="250.988">1486 706 15147 0 0,'0'0'915'0'0,"0"0"-465"0"0,0 0-62 0 0,0 0 201 0 0,0 0 203 0 0,0 0 67 0 0,0 0-117 0 0,0 0-200 0 0,0 0-196 0 0,0 0-121 0 0,0 0-65 0 0,0 0-50 0 0,-6 29-36 0 0,-21 91-48 0 0,1-58-645 0 0,16-54-1997 0 0,5-8-2988 0 0,4 0 4582 0 0,-1 0-9762 0 0</inkml:trace>
  <inkml:trace contextRef="#ctx0" brushRef="#br0" timeOffset="495.735">1374 182 14115 0 0,'0'0'1720'0'0,"0"0"-495"0"0,0 0-465 0 0,0 0-192 0 0,0 0-224 0 0,0 0-272 0 0,0 0-336 0 0,0 0-128 0 0,0 0-72 0 0,0 0-184 0 0,0 0-473 0 0,0 0-2839 0 0,0 0-7627 0 0</inkml:trace>
  <inkml:trace contextRef="#ctx0" brushRef="#br0" timeOffset="887.872">1702 906 9170 0 0,'0'0'3525'0'0,"0"0"-1468"0"0,0 0-515 0 0,0 0-28 0 0,0 0-151 0 0,0 0-290 0 0,0 0-343 0 0,0 0-237 0 0,0 0-106 0 0,0 0-14 0 0,0 0-3 0 0,0 0-1 0 0,8-15-13 0 0,45-90 292 0 0,18-40 99 0 0,-70 145-759 0 0,0-1-1 0 0,0 1 0 0 0,0 0 0 0 0,0 0 1 0 0,0-1-1 0 0,0 1 0 0 0,0 0 1 0 0,0 0-1 0 0,0 0 0 0 0,0 0 0 0 0,0 0 1 0 0,0 1-1 0 0,0-1 0 0 0,0 0 1 0 0,0 0-1 0 0,0 1 0 0 0,-1-1 0 0 0,1 0 1 0 0,0 1-1 0 0,0-1 0 0 0,0 1 0 0 0,0-1 1 0 0,0 1-1 0 0,-1 0 0 0 0,1-1 1 0 0,0 1-1 0 0,-1 0 0 0 0,1-1 0 0 0,0 1 1 0 0,-1 0-1 0 0,1 0 0 0 0,-1 0 1 0 0,1-1-1 0 0,-1 1 0 0 0,0 0 0 0 0,1 0 1 0 0,-1 0-1 0 0,0 0 0 0 0,1 0 1 0 0,-1 0-1 0 0,0 0 0 0 0,0 0 0 0 0,0 0 1 0 0,0 0-1 0 0,0 0 0 0 0,0 0 1 0 0,0 0-1 0 0,0 0 13 0 0,2 4-14 0 0,18 41 72 0 0,-18-38-44 0 0,0 0 0 0 0,0 0-1 0 0,1 0 1 0 0,0 0 0 0 0,1-1 0 0 0,0 1-1 0 0,0-1 1 0 0,0 0 0 0 0,1 0 0 0 0,0-1-1 0 0,1 1 1 0 0,-1-1 0 0 0,1 0 0 0 0,0-1-1 0 0,1 1 1 0 0,-1-1 0 0 0,1-1 0 0 0,0 1-1 0 0,1-1 1 0 0,-1 0 0 0 0,3 0-14 0 0,-5-4 113 0 0,0-1-1 0 0,-1 0 1 0 0,1-1 0 0 0,0 1-1 0 0,-1-1 1 0 0,1 0 0 0 0,-1 0-1 0 0,1-1 1 0 0,-1 1 0 0 0,0-1-1 0 0,0 0 1 0 0,0 0 0 0 0,0 0-1 0 0,-1-1 1 0 0,1 1 0 0 0,-1-1-1 0 0,0 0 1 0 0,0 0 0 0 0,0 0-1 0 0,-1 0 1 0 0,1 0 0 0 0,-1-1-1 0 0,0 1 1 0 0,0-1 0 0 0,-1 0 0 0 0,1 1-1 0 0,-1-1 1 0 0,0-2-113 0 0,8-12 222 0 0,46-121 763 0 0,-55 170-4918 0 0,1-14-2308 0 0,-1-4-5786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33 140 4809 0 0,'0'0'2178'0'0,"0"0"-152"0"0,0 0 118 0 0,0 0 138 0 0,0 0-38 0 0,0 0-278 0 0,0 0-451 0 0,0 0-431 0 0,0 0-340 0 0,0 0-189 0 0,0 0-109 0 0,0 0-73 0 0,-7-1-43 0 0,-1 1-457 0 0,-10-2 1088 0 0,36 1 506 0 0,219 28 535 0 0,-31-27 147 0 0,-243-28-1915 0 0,-76-63-146 0 0,76 56-81 0 0,74 27-7245 0 0,-32 8 3871 0 0,5 0-8648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2280 0 0,'0'0'3029'0'0,"0"0"-619"0"0,0 0-119 0 0,0 0 60 0 0,0 0-77 0 0,0 0-311 0 0,0 0-448 0 0,0 0-463 0 0,0 0-329 0 0,0 0-179 0 0,0 0-73 0 0,0 0 3 0 0,0 0 19 0 0,0-4 3281 0 0,79 15-1889 0 0,86-18-1169 0 0,-92 3-700 0 0,-73 4-32 0 0,0 0-7 0 0,-19 14-7523 0 0,15-10 1889 0 0,-3 1-6329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5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10066 0 0,'0'0'4533'0'0,"0"0"-2660"0"0,0 0-1092 0 0,0 0-54 0 0,0 0 117 0 0,0 0 100 0 0,0 0 114 0 0,0 0-34 0 0,0 0-102 0 0,0 0-141 0 0,0 0-258 0 0,0 0-210 0 0,0 0-139 0 0,17 2-78 0 0,81 4-60 0 0,-57-4-236 0 0,-21-1-2361 0 0,-1 0-6254 0 0,-12-1-3400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35 6721 0 0,'0'0'1773'0'0,"0"0"-161"0"0,0 0 74 0 0,0 0 270 0 0,0 0 194 0 0,0 0-124 0 0,0 0-363 0 0,0 0-454 0 0,0 0-371 0 0,0 0-218 0 0,0 0-96 0 0,0-5-30 0 0,2-18-30 0 0,-2 17-29 0 0,0 6-30 0 0,0 24 1961 0 0,-4 522-659 0 0,-11-322-1561 0 0,15-210-151 0 0,0-13-11 0 0,0-1 1 0 0,0 0 9 0 0,0 0 8 0 0,0 0-8 0 0,0 0-9 0 0,0 0-6 0 0,0 0-21 0 0,0 0-3 0 0,-2-39-7266 0 0,2 32 6123 0 0,0-12-6567 0 0,2 11-3465 0 0</inkml:trace>
  <inkml:trace contextRef="#ctx0" brushRef="#br0" timeOffset="351.677">0 78 5641 0 0,'0'0'2339'0'0,"0"0"-321"0"0,0 0-257 0 0,0 0-108 0 0,0 0-112 0 0,0 0-255 0 0,0 0-376 0 0,0 0-343 0 0,0 0-131 0 0,0 0 121 0 0,0 0 195 0 0,0 0 186 0 0,13 0 88 0 0,238 0 3645 0 0,-54 4-4093 0 0,-132 3-640 0 0,-55-5-282 0 0,9 1-2102 0 0,-11-7-3149 0 0,-8 3-81 0 0,0 1-5459 0 0</inkml:trace>
  <inkml:trace contextRef="#ctx0" brushRef="#br0" timeOffset="643.818">101 371 1888 0 0,'0'0'2014'0'0,"0"0"55"0"0,0 0 175 0 0,0 0 154 0 0,0 0-167 0 0,0 0-467 0 0,0 0-527 0 0,0 0-450 0 0,0 0-279 0 0,0 0-132 0 0,0 0 40 0 0,0 0 155 0 0,0 0 125 0 0,6 2 91 0 0,123 0 3295 0 0,11-10-2837 0 0,-126 12-1998 0 0,-7-2-2686 0 0,1 0-7130 0 0,-6-2 17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110 464 0 0 0,'0'0'995'0'0,"0"0"1156"0"0,0 0 210 0 0,0 0-270 0 0,0 0-263 0 0,0 0-196 0 0,0 0-135 0 0,0 0-72 0 0,8 0 787 0 0,-6 0 2164 0 0,-26 20-3635 0 0,-50 63-805 0 0,71-77 63 0 0,0 0 0 0 0,0 0 0 0 0,0 0 1 0 0,1 0-1 0 0,0 1 0 0 0,1-1 1 0 0,-1 1-1 0 0,1 0 0 0 0,0-1 0 0 0,1 1 1 0 0,0 0-1 0 0,0-1 0 0 0,1 5 1 0 0,-1-8 3 0 0,0-1 0 0 0,1 1-1 0 0,0-1 1 0 0,-1 1 0 0 0,1-1-1 0 0,0 1 1 0 0,1-1 0 0 0,-1 0 0 0 0,0 1-1 0 0,1-1 1 0 0,-1 0 0 0 0,1 0-1 0 0,-1 0 1 0 0,1 0 0 0 0,0 0-1 0 0,0 0 1 0 0,0-1 0 0 0,0 1 0 0 0,0-1-1 0 0,1 1 1 0 0,-1-1 0 0 0,0 0-1 0 0,1 1 1 0 0,-1-2 0 0 0,1 1 0 0 0,-1 0-1 0 0,1 0 1 0 0,-1-1 0 0 0,1 1-1 0 0,-1-1 1 0 0,1 0 0 0 0,0 0-1 0 0,-1 0 1 0 0,1 0 0 0 0,0 0-3 0 0,9 0 154 0 0,0-1-1 0 0,0 0 1 0 0,0-1 0 0 0,0 0 0 0 0,-1-1-1 0 0,1 0 1 0 0,-1-1 0 0 0,1 0 0 0 0,-1-1-1 0 0,0 0 1 0 0,-1-1 0 0 0,1 0 0 0 0,-1-1-1 0 0,8-7-153 0 0,7-4 139 0 0,-1-2 0 0 0,-1-1-1 0 0,-1 0 1 0 0,-1-2 0 0 0,-1 0 0 0 0,-1-2-1 0 0,-1 0 1 0 0,-1-1 0 0 0,-1 0-1 0 0,-1-2 1 0 0,-2 1 0 0 0,-1-2-1 0 0,-1 0 1 0 0,-1 0 0 0 0,-1-4-139 0 0,-6 25-6 0 0,-1 0 0 0 0,0 1-1 0 0,0-1 1 0 0,-1 0 0 0 0,0 0 0 0 0,0 0 0 0 0,-1 0 0 0 0,0 0 0 0 0,-1-1 0 0 0,0 1 0 0 0,0 0 0 0 0,0 1-1 0 0,-1-1 1 0 0,0 0 0 0 0,-1 0 0 0 0,0 1 0 0 0,0-1 0 0 0,0 1 0 0 0,-1 0 0 0 0,0 0 0 0 0,-1 0-1 0 0,0 1 1 0 0,0-1 0 0 0,0 1 0 0 0,0 0 0 0 0,-1 1 0 0 0,0-1 0 0 0,0 1 0 0 0,-1 0 0 0 0,0 1-1 0 0,1 0 1 0 0,-2 0 0 0 0,1 0 0 0 0,0 1 0 0 0,-1 0 0 0 0,1 0 0 0 0,-1 1 0 0 0,-4-1 6 0 0,6 2-38 0 0,-1 1 0 0 0,0 0 1 0 0,1 0-1 0 0,-1 1 0 0 0,1-1 1 0 0,-1 1-1 0 0,1 1 1 0 0,0 0-1 0 0,-1-1 0 0 0,1 2 1 0 0,0-1-1 0 0,0 1 0 0 0,0 0 1 0 0,0 0-1 0 0,1 1 0 0 0,-1-1 1 0 0,1 1-1 0 0,0 0 0 0 0,0 1 1 0 0,1-1-1 0 0,-1 1 0 0 0,1 0 1 0 0,0 0-1 0 0,0 1 1 0 0,0-1-1 0 0,-1 5 38 0 0,0-1 1 0 0,0 1 0 0 0,1 0 0 0 0,0-1 1 0 0,1 1-1 0 0,0 1 0 0 0,1-1 0 0 0,0 0 0 0 0,0 1 1 0 0,1-1-1 0 0,1 1 0 0 0,-1-1 0 0 0,2 1 0 0 0,0-1 1 0 0,0 1-1 0 0,0-1 0 0 0,2 0 0 0 0,-1 1 0 0 0,1-1 1 0 0,1 0-1 0 0,0-1 0 0 0,0 1 0 0 0,1-1 0 0 0,0 1 0 0 0,0-2 1 0 0,1 1-1 0 0,0 0 0 0 0,1-1 0 0 0,5 5-1 0 0,11 11 125 0 0,1-2 0 0 0,1 0 0 0 0,1-1 0 0 0,1-2 0 0 0,0-1-1 0 0,1-1 1 0 0,1-1 0 0 0,29 10-125 0 0,-48-23 768 0 0,-7-3-3432 0 0,0 1-4849 0 0,-3-1-3909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9538 0 0,'0'0'2090'0'0,"0"0"-586"0"0,0 0-312 0 0,0 0-14 0 0,0 0-38 0 0,0 0-158 0 0,0 0-289 0 0,0 0-250 0 0,0 0 50 0 0,0 0 138 0 0,0 0 109 0 0,0 0 70 0 0,2 11-107 0 0,17 148 1767 0 0,-30-32-1876 0 0,-57 73-366 0 0,67-197-226 0 0,-1 0 0 0 0,1 0 0 0 0,-1 0 0 0 0,1 0-1 0 0,0 0 1 0 0,0 0 0 0 0,0 0 0 0 0,1 0-1 0 0,-1 1 1 0 0,1-1 0 0 0,0 0 0 0 0,0 1 0 0 0,0-1-1 0 0,0 0 1 0 0,0 1 0 0 0,1-1 0 0 0,0 0-1 0 0,-1 0 1 0 0,1 0 0 0 0,0 1 0 0 0,1-1 0 0 0,-1 0-1 0 0,0 0 1 0 0,1 0 0 0 0,0-1 0 0 0,-1 1-1 0 0,1 0 1 0 0,1-1 0 0 0,-1 1 0 0 0,0-1 0 0 0,0 1-1 0 0,1-1 1 0 0,-1 0 0 0 0,1 0 0 0 0,0 0-1 0 0,2 1-1 0 0,5 1 84 0 0,-1-1 0 0 0,1 0-1 0 0,-1 0 1 0 0,1-1-1 0 0,0 0 1 0 0,0-1-1 0 0,0 0 1 0 0,0 0-1 0 0,0-1 1 0 0,0-1-1 0 0,0 1 1 0 0,0-2-1 0 0,0 1 1 0 0,9-4-84 0 0,122-29 1080 0 0,-81 26-976 0 0,-60 8-146 0 0,0 0-12 0 0,0 0-28 0 0,0 0-20 0 0,0 0-30 0 0,0 0-27 0 0,0 0-46 0 0,0 0-62 0 0,0 0-142 0 0,-8 0-4858 0 0,3 0-3980 0 0,1 0-2634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19 243 5353 0 0,'0'0'3038'0'0,"0"0"-723"0"0,0 0-336 0 0,0 0-70 0 0,0 0-66 0 0,0 0-157 0 0,0 0-317 0 0,0 0-370 0 0,0 0-331 0 0,0 0-221 0 0,0 0-100 0 0,0 0-30 0 0,0 0-2 0 0,-4-3-19 0 0,-10-10 143 0 0,37 11 1156 0 0,20 6-868 0 0,-1-2 1 0 0,0-1 0 0 0,1-2 0 0 0,26-5-728 0 0,5 1 1179 0 0,-100-25-231 0 0,-71-102-805 0 0,84 115-277 0 0,-3-5-531 0 0,7 7-6410 0 0,9 11-5537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11682 0 0,'0'0'1834'0'0,"0"0"-918"0"0,0 0-554 0 0,0 0 23 0 0,0 0 289 0 0,0 0 285 0 0,0 0 172 0 0,0 0-26 0 0,0 0-171 0 0,0 0-148 0 0,0 0-113 0 0,36 1-80 0 0,114 1-70 0 0,22-16 528 0 0,-100 11-1263 0 0,26-2-807 0 0,-36-2-7568 0 0,-53 6-2762 0 0</inkml:trace>
  <inkml:trace contextRef="#ctx0" brushRef="#br0" timeOffset="564.257">321 290 7258 0 0,'0'0'2305'0'0,"0"0"-426"0"0,0 0-188 0 0,0 0-122 0 0,0 0-146 0 0,0 0-231 0 0,0 0-300 0 0,0 0-248 0 0,0 0-157 0 0,0 0-131 0 0,0 0-81 0 0,-33 17-63 0 0,-98 55-68 0 0,86-37 9 0 0,44-28-126 0 0,-1-3-5 0 0,0-1 0 0 0,0 1 0 0 0,0 0 0 0 0,1 0 0 0 0,-1 0 0 0 0,1 0 0 0 0,0 0 0 0 0,0 0 0 0 0,1 0 0 0 0,-1 0 0 0 0,1 0 0 0 0,0 0 0 0 0,0 1 0 0 0,0-1 0 0 0,1 0 0 0 0,-1 0 0 0 0,1 0 0 0 0,0 0 0 0 0,0 0 0 0 0,1 0 0 0 0,-1 0-1 0 0,1 0 1 0 0,0 0 0 0 0,0-1 0 0 0,0 1 0 0 0,0-1 0 0 0,0 1 0 0 0,1-1 0 0 0,0 0 0 0 0,0 0 0 0 0,0 0 0 0 0,0 0 0 0 0,0-1 0 0 0,0 1 0 0 0,1-1 0 0 0,0 0 0 0 0,-1 0 0 0 0,1 0 0 0 0,0 0 0 0 0,0-1 0 0 0,0 1 0 0 0,0-1 0 0 0,0 0 0 0 0,0 0-22 0 0,8-1 158 0 0,-1 0-1 0 0,1-1 1 0 0,-1 0 0 0 0,1-1 0 0 0,-1 0 0 0 0,0 0-1 0 0,0-2 1 0 0,0 1 0 0 0,0-1 0 0 0,0-1 0 0 0,-1 0-1 0 0,0 0 1 0 0,0-1 0 0 0,0-1 0 0 0,-1 1-1 0 0,0-2 1 0 0,0 1 0 0 0,-1-1 0 0 0,0 0 0 0 0,0-1-1 0 0,4-6-157 0 0,2-3 98 0 0,0-1 1 0 0,-2 0-1 0 0,0-1 0 0 0,-1 0 0 0 0,-1-1 0 0 0,-1 0 0 0 0,-1-1 0 0 0,0 0 0 0 0,-2 0 0 0 0,1-12-98 0 0,-4 20 7 0 0,-1 0 0 0 0,-1 0 0 0 0,0 0 0 0 0,-1 0 1 0 0,0 0-1 0 0,-1 0 0 0 0,-1 0 0 0 0,-2-6-7 0 0,3 15-5 0 0,0 1 0 0 0,0-1 0 0 0,-1 1 0 0 0,0-1 0 0 0,0 1 0 0 0,0 0 0 0 0,-1-1 0 0 0,1 1 0 0 0,-1 0 0 0 0,0 1 0 0 0,0-1 0 0 0,0 0 0 0 0,-1 1 0 0 0,1 0 0 0 0,-1 0 0 0 0,0 0 0 0 0,0 0 0 0 0,0 0 0 0 0,0 1 0 0 0,0 0 0 0 0,-1 0 0 0 0,1 0 0 0 0,-1 0 0 0 0,1 1 0 0 0,-1 0 0 0 0,-1-1 5 0 0,2 2-24 0 0,1-1 0 0 0,-1 1 0 0 0,0-1 0 0 0,0 1 0 0 0,0 0 0 0 0,0 1 0 0 0,0-1 0 0 0,1 1 0 0 0,-1 0 0 0 0,0 0 0 0 0,0 0 0 0 0,1 0 0 0 0,-1 0 0 0 0,1 1 0 0 0,-1 0 0 0 0,1 0 0 0 0,0 0 0 0 0,-1 0 0 0 0,1 0 0 0 0,0 0 0 0 0,0 1 0 0 0,1 0 0 0 0,-1 0 0 0 0,0-1 0 0 0,1 1 1 0 0,0 1-1 0 0,0-1 0 0 0,0 0 0 0 0,0 1 0 0 0,0-1 0 0 0,1 1 0 0 0,-1-1 0 0 0,0 4 24 0 0,-21 127-255 0 0,26-119 255 0 0,0 0-1 0 0,1-1 1 0 0,1 0 0 0 0,0 1-1 0 0,1-2 1 0 0,1 1-1 0 0,0-1 1 0 0,1 0-1 0 0,0 0 1 0 0,1-1 0 0 0,1 0-1 0 0,0-1 1 0 0,0 0-1 0 0,1 0 1 0 0,0-1-1 0 0,1-1 1 0 0,0 0 0 0 0,1 0-1 0 0,0-1 1 0 0,0-1-1 0 0,0 0 1 0 0,5 1 0 0 0,56 24-65 0 0,-65-28 258 0 0,-7-3-5470 0 0,-2 0-5687 0 0,0-4 2437 0 0</inkml:trace>
  <inkml:trace contextRef="#ctx0" brushRef="#br0" timeOffset="948.313">937 28 8018 0 0,'0'0'4247'0'0,"0"0"-2302"0"0,0 0-905 0 0,0 0-40 0 0,0 0 104 0 0,0 0 29 0 0,0 0-114 0 0,0 0-183 0 0,0 0-135 0 0,0 0-70 0 0,0 0-74 0 0,0 0-111 0 0,0 0-95 0 0,-7 23-66 0 0,-46 142 231 0 0,-24 62-224 0 0,77-225-288 0 0,-1 0-1 0 0,0-1 1 0 0,0 1 0 0 0,0 0-1 0 0,1 0 1 0 0,-1 0 0 0 0,1-1-1 0 0,-1 1 1 0 0,1 0 0 0 0,0 0-1 0 0,0 0 1 0 0,0 0 0 0 0,0 0-1 0 0,0 0 1 0 0,0-1-1 0 0,1 1 1 0 0,-1 0 0 0 0,0 0-1 0 0,1 0 1 0 0,0 0 0 0 0,-1-1-1 0 0,1 1 1 0 0,0 0 0 0 0,0-1-1 0 0,0 1 1 0 0,0 0 0 0 0,0-1-1 0 0,0 1 1 0 0,1-1 0 0 0,-1 0-1 0 0,0 1 1 0 0,1-1-1 0 0,-1 0 1 0 0,1 0 0 0 0,-1 0-1 0 0,1 0 1 0 0,0 0 0 0 0,-1 0-1 0 0,1 0 1 0 0,0-1 0 0 0,0 1-1 0 0,-1-1 1 0 0,1 1 0 0 0,0-1-1 0 0,0 0 1 0 0,0 1 0 0 0,0-1-1 0 0,0 0 1 0 0,1 0-4 0 0,7 0 90 0 0,1 0 0 0 0,-1 0 0 0 0,0-1 0 0 0,0 0 1 0 0,0-1-1 0 0,0 0 0 0 0,0 0 0 0 0,0-1 0 0 0,0 0 0 0 0,-1-1 0 0 0,0 0 0 0 0,1-1-90 0 0,4-5-759 0 0,-13-7-3924 0 0,-1 13 3519 0 0,0-3-3833 0 0,-3 2-5596 0 0</inkml:trace>
  <inkml:trace contextRef="#ctx0" brushRef="#br0" timeOffset="1184.187">641 251 8818 0 0,'0'0'1408'0'0,"0"0"-400"0"0,0 0 233 0 0,0 0 119 0 0,0 0-32 0 0,0 0-184 0 0,0 0-151 0 0,0 0-153 0 0,0 0-216 0 0,0 0-200 0 0,210 8-184 0 0,-180-8-160 0 0,-1 0-128 0 0,-4 0-136 0 0,0 0-240 0 0,-1 0-552 0 0,-9 0-1465 0 0,-7-4-5888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1256 0 0,'0'0'2354'0'0,"0"0"199"0"0,0 0 178 0 0,0 0 1 0 0,0 0-259 0 0,0 0-418 0 0,0 0-469 0 0,0 0-422 0 0,0 0-317 0 0,0 0-219 0 0,0 0-115 0 0,4 0 1267 0 0,-5 14-1406 0 0,0 0 0 0 0,-1 0 1 0 0,-1 0-1 0 0,0 0 1 0 0,0-1-1 0 0,-2 1 1 0 0,1-1-1 0 0,-2 0 1 0 0,0 0-1 0 0,-2 3-374 0 0,-16 22 54 0 0,-1-1-1 0 0,-1-2 0 0 0,-2-1 1 0 0,-16 15-54 0 0,43-48 10 0 0,-17 19-1598 0 0,34-28-1333 0 0,6-4-1637 0 0,-16 9 1357 0 0,3-1-8178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28 5665 0 0,'0'0'3142'0'0,"0"0"-896"0"0,0 0-324 0 0,0 0-89 0 0,0 0 12 0 0,0 0-131 0 0,0 0-298 0 0,0 0-345 0 0,0 0-270 0 0,0 0-146 0 0,0 0-85 0 0,0 0-34 0 0,0 0-4 0 0,0-3 3119 0 0,23 157-1925 0 0,-29 57-1357 0 0,-59 155-250 0 0,55-319-125 0 0,-3 29-2661 0 0,24-83-2964 0 0,-5 2 241 0 0,-2-2-6224 0 0</inkml:trace>
  <inkml:trace contextRef="#ctx0" brushRef="#br0" timeOffset="255.015">0 444 6681 0 0,'0'0'5071'0'0,"0"0"-2801"0"0,0 0-1117 0 0,0 0-238 0 0,0 0-11 0 0,0 0-16 0 0,0 0-57 0 0,0 0 30 0 0,0 0-7 0 0,0 0 39 0 0,0 0 29 0 0,0 0-115 0 0,0 0-152 0 0,33 0-124 0 0,104-1-115 0 0,2-14 323 0 0,-111 11-788 0 0,182-35 283 0 0,-79-10-3647 0 0,-110 36 844 0 0,-7 4-2606 0 0,-3 0-6147 0 0</inkml:trace>
  <inkml:trace contextRef="#ctx0" brushRef="#br0" timeOffset="731.395">925 1 10218 0 0,'0'0'4205'0'0,"0"0"-2226"0"0,0 0-801 0 0,0 0-49 0 0,0 0 74 0 0,0 0 10 0 0,0 0-148 0 0,0 0-279 0 0,0 0-213 0 0,0 0-76 0 0,0 0-38 0 0,0 0-29 0 0,-6 29-42 0 0,-18 95-58 0 0,2 85 563 0 0,14 95-639 0 0,26-223-291 0 0,-16-80 47 0 0,0 0-1 0 0,0-1 0 0 0,0 0 1 0 0,0 1-1 0 0,0-1 1 0 0,0 0-1 0 0,0 0 1 0 0,0 0-1 0 0,1 0 1 0 0,-1 0-1 0 0,0-1 1 0 0,0 1-1 0 0,0-1 1 0 0,0 1-1 0 0,0-1 1 0 0,0 0-1 0 0,0 0 0 0 0,-1 0 1 0 0,1 0-1 0 0,0 0 1 0 0,0 0-1 0 0,-1 0 1 0 0,1-1-1 0 0,-1 1 1 0 0,1 0-1 0 0,-1-1 1 0 0,1 1-1 0 0,-1-1-9 0 0,-1 2 0 0 0,71-58 243 0 0,-43 33-217 0 0,1 2 1 0 0,1 1-1 0 0,1 1 1 0 0,27-13-27 0 0,-17 26-130 0 0,-27 211 629 0 0,-14-200-542 0 0,1 0-1 0 0,-1 0 1 0 0,1 0 0 0 0,0 0-1 0 0,0-1 1 0 0,1 1 0 0 0,-1 0 0 0 0,0 0-1 0 0,1-1 1 0 0,-1 1 0 0 0,1-1-1 0 0,0 0 1 0 0,0 1 0 0 0,0-1-1 0 0,0 0 1 0 0,1 0 0 0 0,-1 0 0 0 0,0 0-1 0 0,1 0 1 0 0,-1-1 0 0 0,1 1-1 0 0,0-1 1 0 0,0 0 0 0 0,-1 0 0 0 0,1 0-1 0 0,0 0 1 0 0,0 0 43 0 0,15-2-4374 0 0,-1-6-3902 0 0,-11 3-3611 0 0</inkml:trace>
  <inkml:trace contextRef="#ctx0" brushRef="#br0" timeOffset="1081.106">1549 737 1072 0 0,'0'0'1773'0'0,"0"0"176"0"0,0 0 180 0 0,0 0 53 0 0,0 0-101 0 0,0 0-208 0 0,0 0-208 0 0,0 0-222 0 0,0 0-212 0 0,0 0-173 0 0,0 0-129 0 0,0 0-106 0 0,0 0-73 0 0,30 4-53 0 0,92 13-69 0 0,-119-16-591 0 0,-1 0 0 0 0,0-1 1 0 0,1 1-1 0 0,-1-1 0 0 0,0 1 0 0 0,1-1 0 0 0,-1 0 0 0 0,1 0 0 0 0,-1 0 0 0 0,1 0 0 0 0,-1 0 0 0 0,0 0 0 0 0,1-1 0 0 0,-1 0 0 0 0,1 1 0 0 0,-1-1 0 0 0,0 0 0 0 0,0 0 0 0 0,0 0 0 0 0,1 0 0 0 0,-1 0 0 0 0,0-1 0 0 0,0 1 0 0 0,0-1-37 0 0,3-3 160 0 0,2 0-24 0 0,0 0 0 0 0,0 0 1 0 0,-1-1-1 0 0,0 0 1 0 0,0 0-1 0 0,-1 0 0 0 0,1-1 1 0 0,-1 1-1 0 0,-1-1 1 0 0,1-1-1 0 0,-1 1 0 0 0,-1-1 1 0 0,1 1-1 0 0,-1-1 1 0 0,-1 0-1 0 0,1 0 0 0 0,-1 0 1 0 0,0-9-137 0 0,-1 15 11 0 0,-1-1 0 0 0,1 0 0 0 0,-1 0 0 0 0,0 0 1 0 0,0 0-1 0 0,0 0 0 0 0,0 0 0 0 0,-1 1 0 0 0,1-1 0 0 0,-1 0 1 0 0,0 0-1 0 0,0 0 0 0 0,0 1 0 0 0,0-1 0 0 0,0 0 0 0 0,0 1 1 0 0,-1-1-1 0 0,1 1 0 0 0,-1-1 0 0 0,0 1 0 0 0,0 0 0 0 0,0 0 0 0 0,0 0 1 0 0,0 0-1 0 0,0 0 0 0 0,-1 0 0 0 0,1 1 0 0 0,0-1 0 0 0,-1 1 1 0 0,0-1-1 0 0,1 1 0 0 0,-1 0 0 0 0,0 0 0 0 0,1 0 0 0 0,-1 1 1 0 0,0-1-1 0 0,0 1 0 0 0,0-1 0 0 0,0 1 0 0 0,0 0 0 0 0,0 0-11 0 0,-10 3-55 0 0,1 0 1 0 0,0 1-1 0 0,0 0 0 0 0,0 1 0 0 0,0 1 0 0 0,1 0 0 0 0,0 0 0 0 0,0 1 1 0 0,0 1-1 0 0,1-1 0 0 0,0 2 0 0 0,1-1 0 0 0,0 2 0 0 0,0-1 0 0 0,1 1 1 0 0,0 0-1 0 0,1 1 0 0 0,0 0 0 0 0,0 0 0 0 0,1 0 0 0 0,1 1 1 0 0,0 0-1 0 0,-1 5 55 0 0,4-14-54 0 0,0 0 0 0 0,0 0 0 0 0,1 0 0 0 0,-1 0 0 0 0,1 0 1 0 0,0 1-1 0 0,0-1 0 0 0,0 1 0 0 0,0-1 0 0 0,0 1 0 0 0,1-1 1 0 0,0 1-1 0 0,-1-1 0 0 0,1 1 0 0 0,1 0 0 0 0,-1-1 0 0 0,0 1 1 0 0,1-1-1 0 0,0 1 0 0 0,0-1 0 0 0,0 1 0 0 0,0-1 0 0 0,1 0 1 0 0,-1 0-1 0 0,1 1 0 0 0,0-1 0 0 0,-1 0 0 0 0,1 0 0 0 0,1-1 0 0 0,-1 1 1 0 0,0 0-1 0 0,1-1 0 0 0,0 1 0 0 0,-1-1 0 0 0,1 0 0 0 0,0 0 1 0 0,0 0-1 0 0,0 0 0 0 0,0 0 0 0 0,1-1 0 0 0,-1 0 0 0 0,0 1 1 0 0,1-1 53 0 0,52 7-4037 0 0,-19-8-5894 0 0,-36 0 9825 0 0,15 0-8488 0 0</inkml:trace>
  <inkml:trace contextRef="#ctx0" brushRef="#br0" timeOffset="1501.26">1986 887 7322 0 0,'0'0'2360'0'0,"0"0"-492"0"0,0 0-48 0 0,0 0-32 0 0,0 0-212 0 0,0 0-206 0 0,0 0-235 0 0,0 0-180 0 0,0 0-129 0 0,0 0-135 0 0,0 0-128 0 0,0 0-112 0 0,0 0-96 0 0,26-28-82 0 0,79-85-70 0 0,-38 34 125 0 0,-9 11-191 0 0,-58 94-649 0 0,-1-22 524 0 0,-1 0 0 0 0,0 0 0 0 0,1 0 0 0 0,-1 1 0 0 0,1-1-1 0 0,0 0 1 0 0,1 1 0 0 0,-1-1 0 0 0,1 0 0 0 0,0 1 0 0 0,0-1 0 0 0,0 1 0 0 0,1-1 0 0 0,-1 0 0 0 0,1 1-1 0 0,0-1 1 0 0,0 0 0 0 0,1 0 0 0 0,-1 1 0 0 0,1-1 0 0 0,0 0 0 0 0,0 0 0 0 0,0-1 0 0 0,1 1 0 0 0,-1 0-1 0 0,1-1 1 0 0,0 0 0 0 0,0 1 0 0 0,0-1 0 0 0,1 0 0 0 0,-1-1 0 0 0,1 1 0 0 0,-1-1 0 0 0,1 1 0 0 0,0-1-1 0 0,0 0 1 0 0,0 0 0 0 0,0-1 0 0 0,0 1 0 0 0,4 0-12 0 0,0-1 185 0 0,1 0 0 0 0,-1 0 0 0 0,1-1 0 0 0,0 0 1 0 0,-1-1-1 0 0,1 0 0 0 0,-1 0 0 0 0,1-1 0 0 0,-1 0 0 0 0,1 0 0 0 0,-1-1 0 0 0,0 0 0 0 0,0-1 0 0 0,0 0 0 0 0,-1 0 0 0 0,1 0 0 0 0,-1-1 1 0 0,0-1-186 0 0,6-4 113 0 0,-1-2 0 0 0,0 1 1 0 0,-1-1-1 0 0,0-1 0 0 0,-1 0 1 0 0,0-1-1 0 0,-1 0 1 0 0,1-4-114 0 0,4-11-3288 0 0,-5-1-3491 0 0,-7 22-5905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73 552 0 0,'0'0'2746'0'0,"0"0"-892"0"0,0 0-314 0 0,0 0 160 0 0,0 0 286 0 0,0 0 155 0 0,0 0-158 0 0,0 0-419 0 0,0 0-456 0 0,0 0-326 0 0,0 0-205 0 0,0 0-129 0 0,2-2-53 0 0,6-5-28 0 0,-6 5-27 0 0,-2 2-17 0 0,0 0-37 0 0,0 0-43 0 0,0 0-29 0 0,0 20 755 0 0,4 402 1193 0 0,-4-421-2169 0 0,13-56 2813 0 0,-1 9-2795 0 0,2 0-1 0 0,2 1 0 0 0,1 1 1 0 0,3 0-1 0 0,2 1 1 0 0,24-35-11 0 0,-41 68-10 0 0,1 1-1 0 0,1 0 1 0 0,0 0 0 0 0,0 0-1 0 0,0 1 1 0 0,1 0 0 0 0,1 0 0 0 0,-1 1-1 0 0,1 0 1 0 0,9-5 10 0 0,-15 11-2 0 0,0 0-1 0 0,0 0 1 0 0,0 0-1 0 0,0 0 1 0 0,0 0 0 0 0,0 1-1 0 0,0-1 1 0 0,0 1-1 0 0,0 0 1 0 0,0 0-1 0 0,0 0 1 0 0,1 0 0 0 0,-1 1-1 0 0,0-1 1 0 0,0 1-1 0 0,0 0 1 0 0,0 0-1 0 0,0 0 1 0 0,-1 0 0 0 0,1 0-1 0 0,0 1 1 0 0,0-1-1 0 0,-1 1 1 0 0,1 0-1 0 0,-1-1 1 0 0,1 1 0 0 0,-1 1-1 0 0,0-1 1 0 0,0 0-1 0 0,0 0 1 0 0,0 1-1 0 0,0-1 1 0 0,0 1 0 0 0,-1 0-1 0 0,1-1 1 0 0,-1 2 2 0 0,41 106 46 0 0,-30-64-18 0 0,-12-46-28 0 0,0 0 6 0 0,0 0-19 0 0,0 0-20 0 0,0 0-27 0 0,0 0-44 0 0,0 0-54 0 0,0 0-91 0 0,0 0-178 0 0,0 0-260 0 0,0 0-407 0 0,0 0-804 0 0,0 0-2386 0 0,0-3-4659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8 197 0 0 0,'0'0'1307'0'0,"0"0"397"0"0,0 0 406 0 0,0 0 305 0 0,0 0 106 0 0,0 0-78 0 0,0 0-324 0 0,0 0-488 0 0,0 0-356 0 0,0 0-343 0 0,0 0-252 0 0,0 0-131 0 0,0 0-83 0 0,-3-2-35 0 0,-2-2-412 0 0,5 4 14 0 0,1 0 0 0 0,-1 0 0 0 0,0 0 0 0 0,0 0 0 0 0,0 0 0 0 0,1 0 0 0 0,-1 0 0 0 0,0 0-1 0 0,0-1 1 0 0,1 1 0 0 0,-1 0 0 0 0,0 0 0 0 0,0 0 0 0 0,1 0 0 0 0,-1 0 0 0 0,0 0 0 0 0,0 0 0 0 0,0-1-1 0 0,0 1 1 0 0,1 0 0 0 0,-1 0 0 0 0,0 0 0 0 0,0-1 0 0 0,0 1 0 0 0,0 0 0 0 0,0 0 0 0 0,1 0 0 0 0,-1-1-1 0 0,0 1 1 0 0,0 0 0 0 0,0 0 0 0 0,0-1 0 0 0,0 1 0 0 0,0 0 0 0 0,0 0 0 0 0,0-1 0 0 0,0 1 0 0 0,0 0-1 0 0,0 0 1 0 0,0-1 0 0 0,0 1 0 0 0,0 0 0 0 0,0 0 0 0 0,0 0 0 0 0,0-1 0 0 0,0 1 0 0 0,0 0 0 0 0,-1 0-1 0 0,1-1 1 0 0,0 1 0 0 0,0 0 0 0 0,0 0 0 0 0,0 0 0 0 0,0-1 0 0 0,-1 1 0 0 0,1 0-33 0 0,61-11 1054 0 0,0 3 0 0 0,1 3 0 0 0,0 3 1 0 0,5 2-1055 0 0,64 0 261 0 0,-130 0-276 0 0,-1 0 5 0 0,0 0 26 0 0,0 0 40 0 0,0 0-34 0 0,0 0-3 0 0,0 0-19 0 0,0 0-29 0 0,-45-20 2200 0 0,30 11-2164 0 0,0-1-8 0 0,-1 0-1 0 0,2 0 0 0 0,0-1 0 0 0,0-1 0 0 0,1 0 0 0 0,1-1 1 0 0,-9-11 1 0 0,23 4-2779 0 0,14 17-6062 0 0,-7 3-3278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5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5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73 0 0 0,'0'0'2318'0'0,"0"0"-150"0"0,0 0-70 0 0,0 0 28 0 0,0 0 30 0 0,0 0-141 0 0,0 0-305 0 0,0 0-331 0 0,0 0-357 0 0,0 0-272 0 0,0 0-176 0 0,0 0-103 0 0,0 0-62 0 0,-3 0-39 0 0,-8 0 127 0 0,17 0 674 0 0,252 12 2858 0 0,62-4-3460 0 0,-279-5 501 0 0,-59 5 39 0 0,6-9-1088 0 0,0 0-1 0 0,1-1 1 0 0,-1-1-1 0 0,1 0 1 0 0,0-1-1 0 0,0 0 0 0 0,0 0 1 0 0,0-1-1 0 0,1-1 1 0 0,-1 0-1 0 0,2 0 1 0 0,-8-6-21 0 0,6 5-1050 0 0,-10-11 2570 0 0,18 9-5821 0 0,2-3-5578 0 0,1 11-2660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 0 0 0,'0'0'247'0'0,"0"0"904"0"0,0 0 281 0 0,0 0 30 0 0,0 0-23 0 0,0 0-43 0 0,0 0-57 0 0,0 0-72 0 0,0 0-156 0 0,0 0-155 0 0,0 0-39 0 0,-1 1 746 0 0,-4 1 7959 0 0,4-1-9057 0 0,339-16 2862 0 0,-291 14-3262 0 0,-47 1-157 0 0,0 0 10 0 0,0 0 8 0 0,0 0-7 0 0,0 0-4 0 0,0 0-6 0 0,0 0 2 0 0,0 0 9 0 0,0 0-4 0 0,0 0-10 0 0,0 0-12 0 0,0 0-12 0 0,0 0 1 0 0,0 0 29 0 0,0 0-53 0 0,0 0-25 0 0,0 0-32 0 0,0 0-80 0 0,-6-2-3680 0 0,2 1-6852 0 0,0 1-625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0,'0'0'1816'0'0,"0"0"-190"0"0,0 0 142 0 0,0 0 322 0 0,0 0 135 0 0,0 0-197 0 0,0 0-417 0 0,0 0-475 0 0,0 0-334 0 0,0 0-186 0 0,0 0-83 0 0,0 0-11 0 0,0 0 2 0 0,2 2 36 0 0,53 15 4529 0 0,41-15-2125 0 0,-56-3-2355 0 0,142-22 190 0 0,-164 16-933 0 0,-14 6-7893 0 0,-4 1-3784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3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39 8050 0 0,'0'0'3124'0'0,"0"0"-1045"0"0,0 0-520 0 0,0 0-62 0 0,0 0-2 0 0,0 0-66 0 0,0 0-194 0 0,0 0-276 0 0,0 0-276 0 0,0 0-192 0 0,0 0-134 0 0,0 0-109 0 0,0 0-25 0 0,1 3-6 0 0,8 213 2979 0 0,-16 12-2651 0 0,-10-100-473 0 0,10-87-504 0 0,7-40 300 0 0,0-1-40 0 0,0 0-69 0 0,0-24-4070 0 0,0 16 2981 0 0,0-7-841 0 0,2 3-3750 0 0,0 1-4996 0 0</inkml:trace>
  <inkml:trace contextRef="#ctx0" brushRef="#br0" timeOffset="352.08">99 1 4833 0 0,'0'0'3043'0'0,"0"0"-731"0"0,0 0-480 0 0,0 0-201 0 0,0 0-87 0 0,0 0-143 0 0,0 0-239 0 0,0 0-305 0 0,0 0-305 0 0,0 0-177 0 0,0 0 85 0 0,0 0 138 0 0,7 0 167 0 0,364 31 4896 0 0,-189-28-5234 0 0,-160-1-576 0 0,-22 5-1926 0 0,-17 4-1083 0 0,1 0-3351 0 0,10-7-3348 0 0</inkml:trace>
  <inkml:trace contextRef="#ctx0" brushRef="#br0" timeOffset="616.958">1 321 9242 0 0,'0'0'2609'0'0,"0"0"-762"0"0,0 0-404 0 0,0 0-70 0 0,0 0-86 0 0,0 0-133 0 0,0 0-235 0 0,0 0-273 0 0,0 0-186 0 0,0 0-133 0 0,0 0-16 0 0,0 0 186 0 0,4 1 125 0 0,20 2-149 0 0,0-1 1 0 0,0-1 0 0 0,-1-1-1 0 0,1-1 1 0 0,0-1 0 0 0,0-1-1 0 0,-1-1 1 0 0,18-6-474 0 0,44-4 253 0 0,77-10-2003 0 0,-143 21-4743 0 0,-14 3-5322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2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367 107 4985 0 0,'0'0'2326'0'0,"0"0"-258"0"0,0 0-1 0 0,0 0 111 0 0,0 0-44 0 0,0 0-207 0 0,0 0-412 0 0,0 0-401 0 0,0 0-305 0 0,0 0-201 0 0,0 0-121 0 0,0 0-99 0 0,0 0-53 0 0,2-8 412 0 0,-41 112 780 0 0,13-47-1324 0 0,-4-1 0 0 0,-1-2 0 0 0,-3-1-1 0 0,-2-2 1 0 0,-3-1 0 0 0,-26 26-203 0 0,-4 0-53 0 0,71-114-10260 0 0,4 20 2426 0 0,-3 9-292 0 0</inkml:trace>
  <inkml:trace contextRef="#ctx0" brushRef="#br0" timeOffset="365.648">32 29 2697 0 0,'0'0'2309'0'0,"0"0"-392"0"0,0 0-171 0 0,0 0 182 0 0,0 0 228 0 0,0 0 56 0 0,0 0-255 0 0,0 0-446 0 0,0 0-430 0 0,0 0-312 0 0,0 0-198 0 0,0 0-107 0 0,3-5-80 0 0,7-18-48 0 0,12 45 1835 0 0,45 88 248 0 0,49 121-1034 0 0,7 43-873 0 0,-86-217-475 0 0,-31-89-5859 0 0,-6 23-46 0 0,2 1-5795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57 205 840 0 0,'0'0'2382'0'0,"0"0"-456"0"0,0 0-193 0 0,0 0 131 0 0,0 0 161 0 0,0 0 38 0 0,0 0-134 0 0,0 0-255 0 0,0 0-342 0 0,0 0-280 0 0,0 0-230 0 0,-3-4-162 0 0,-10-14-96 0 0,4 49 1983 0 0,-4 36-2294 0 0,4 0 1 0 0,3 0-1 0 0,2 0 1 0 0,5 42-254 0 0,-1-91 37 0 0,0-17-18 0 0,0-1 33 0 0,0 0 53 0 0,0 0 66 0 0,0 0 81 0 0,0-25 1760 0 0,8-31-1923 0 0,1 1-1 0 0,3 0 0 0 0,2 1 1 0 0,3 0-1 0 0,2 1 1 0 0,2 1-1 0 0,12-18-88 0 0,-28 60 7 0 0,1-5-2 0 0,1 0-1 0 0,1 0 0 0 0,0 1 0 0 0,1 0 1 0 0,0 1-1 0 0,1 0 0 0 0,1 0 0 0 0,1 1-4 0 0,-11 11-1 0 0,0 1 0 0 0,0 0-1 0 0,1-1 1 0 0,-1 1 0 0 0,0 0-1 0 0,1 0 1 0 0,-1 0 0 0 0,0 0-1 0 0,1 0 1 0 0,-1 1-1 0 0,0-1 1 0 0,0 0 0 0 0,1 1-1 0 0,-1-1 1 0 0,0 0 0 0 0,0 1-1 0 0,0 0 1 0 0,1-1 0 0 0,-1 1-1 0 0,0 0 1 0 0,0-1 0 0 0,0 1-1 0 0,0 0 1 0 0,0 0 0 0 0,0 0-1 0 0,0 0 1 0 0,-1 0 0 0 0,1 0-1 0 0,0 0 1 0 0,0 0 0 0 0,-1 0-1 0 0,1 1 1 0 0,-1-1 0 0 0,1 1 1 0 0,2 1 13 0 0,67 116 103 0 0,-56-106-2171 0 0,-7-13-3164 0 0,1-5-5784 0 0,-6 1 1461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42 197 3897 0 0,'0'0'1920'0'0,"0"0"-202"0"0,0 0 73 0 0,0 0 220 0 0,0 0 131 0 0,0 0-38 0 0,0 0-250 0 0,0 0-391 0 0,0 0-377 0 0,0 0-305 0 0,0 0-226 0 0,0 0-151 0 0,-7-2-63 0 0,-21-6-49 0 0,21 7-35 0 0,7 1-37 0 0,11 0 402 0 0,255-8 2352 0 0,-156 15-2784 0 0,-105-3 2208 0 0,-75-74-2184 0 0,-34-29-222 0 0,88 80-1515 0 0,41 19-3366 0 0,-10 0 931 0 0,-3 0-5000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0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99 3321 0 0,'0'0'1677'0'0,"0"0"-158"0"0,0 0 58 0 0,0 0 243 0 0,0 0 130 0 0,0 0-96 0 0,0 0-251 0 0,0 0-290 0 0,0 0-238 0 0,0 0-144 0 0,0 0-80 0 0,0 0-58 0 0,3-2-50 0 0,7 1 1460 0 0,-21 24 417 0 0,5-11-2750 0 0,-5 9 200 0 0,-8 19 168 0 0,-1-1 0 0 0,-2-1-1 0 0,-2-1 1 0 0,-1-1 0 0 0,-13 13-238 0 0,-77 63-49 0 0,62-79-861 0 0,28-27-3872 0 0,23-14-7858 0 0,2 4 4042 0 0</inkml:trace>
  <inkml:trace contextRef="#ctx0" brushRef="#br0" timeOffset="313.25">53 14 4553 0 0,'0'0'3325'0'0,"0"0"-563"0"0,0 0-422 0 0,0 0-213 0 0,0 0-170 0 0,0 0-264 0 0,0 0-360 0 0,0 0-376 0 0,0 0-283 0 0,0 0-217 0 0,0 0-161 0 0,0 0-108 0 0,0 0-53 0 0,-2-3-43 0 0,-9-7 80 0 0,14 27 486 0 0,16 33 690 0 0,3-10-875 0 0,1-2 0 0 0,2 0 0 0 0,2-2 0 0 0,1-1 0 0 0,1-1 0 0 0,20 15-473 0 0,-13-10 178 0 0,101 144 157 0 0,-118-159-2127 0 0,-17-30-4560 0 0,-2 4-5784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376 131 0 0 0,'0'0'931'0'0,"0"0"289"0"0,0 0 202 0 0,0 0 245 0 0,0 0 240 0 0,0 0 80 0 0,0 0-37 0 0,0 0-163 0 0,0 0-207 0 0,0 0-185 0 0,0 0-140 0 0,0 0-133 0 0,-8-3-126 0 0,-25-10-107 0 0,30 12-641 0 0,-1 0 0 0 0,1 0-1 0 0,-1 0 1 0 0,1 1-1 0 0,0-1 1 0 0,-1 1 0 0 0,1 0-1 0 0,-1 0 1 0 0,1 0 0 0 0,-1 0-1 0 0,1 1 1 0 0,-1-1-1 0 0,1 1 1 0 0,0 0 0 0 0,-1 0-1 0 0,1 0 1 0 0,0 0-1 0 0,-3 2-247 0 0,-64 64 1021 0 0,61-56-729 0 0,-18 26 12 0 0,3 0 1 0 0,1 1 0 0 0,1 2 0 0 0,3 0 0 0 0,-14 40-305 0 0,23-49 105 0 0,2 0 1 0 0,0 0-1 0 0,3 1 0 0 0,0 0 1 0 0,3 0-1 0 0,0 0 0 0 0,2 0 1 0 0,4 31-106 0 0,1-34 89 0 0,2 0-1 0 0,0 0 1 0 0,2-1 0 0 0,2-1 0 0 0,0 0 0 0 0,2 0 0 0 0,0-1 0 0 0,2 0 0 0 0,1-2 0 0 0,1 0-1 0 0,1 0 1 0 0,17 15-89 0 0,0 8 198 0 0,-12-20 930 0 0,-22-27-1101 0 0,-1 0-3 0 0,0 0-25 0 0,0 0-7 0 0,0 0 2 0 0,0 0 8 0 0,0 0-13 0 0,0 0 7 0 0,0 0 20 0 0,0 0-8 0 0,0 0-17 0 0,0 0-25 0 0,-8-8-2448 0 0,5 6-1580 0 0,0-1-4122 0 0,1 0-4808 0 0</inkml:trace>
  <inkml:trace contextRef="#ctx0" brushRef="#br0" timeOffset="2288.596">776 370 0 0 0,'0'0'1603'0'0,"0"0"-263"0"0,0 0-95 0 0,0 0 131 0 0,0 0 76 0 0,0 0-4 0 0,0 0-93 0 0,0 0-270 0 0,0 0-253 0 0,0 0-183 0 0,0 0-166 0 0,0 0-79 0 0,0 0-90 0 0,-18-1-68 0 0,-55-3-55 0 0,71 4-177 0 0,0-1 0 0 0,0 1-1 0 0,0 0 1 0 0,0 0 0 0 0,0 0 0 0 0,0 0-1 0 0,1 1 1 0 0,-1-1 0 0 0,0 1 0 0 0,0-1 0 0 0,0 1-1 0 0,1-1 1 0 0,-1 1 0 0 0,0 0 0 0 0,1 0-1 0 0,-1 0 1 0 0,0 0 0 0 0,1 0 0 0 0,-1 0 0 0 0,1 0-1 0 0,0 1 1 0 0,-1-1 0 0 0,1 0 0 0 0,0 1-1 0 0,0-1 1 0 0,0 1 0 0 0,-1 0-14 0 0,-6 9 104 0 0,2-5-72 0 0,1 1-1 0 0,0 0 1 0 0,0 0 0 0 0,0 0-1 0 0,1 1 1 0 0,0-1 0 0 0,1 1-1 0 0,0 0 1 0 0,0 0 0 0 0,0 1 0 0 0,1-1-1 0 0,1 0 1 0 0,-1 1 0 0 0,1-1-1 0 0,1 1 1 0 0,-1-1 0 0 0,1 1-1 0 0,1 0 1 0 0,0-1 0 0 0,1 7-32 0 0,-1-12 61 0 0,-1-1 1 0 0,1 1 0 0 0,-1-1-1 0 0,1 1 1 0 0,0-1 0 0 0,0 0-1 0 0,0 1 1 0 0,0-1 0 0 0,0 0-1 0 0,1 0 1 0 0,-1 0 0 0 0,1 0-1 0 0,-1 0 1 0 0,1 0 0 0 0,0 0-1 0 0,0-1 1 0 0,0 1 0 0 0,0-1-1 0 0,0 1 1 0 0,0-1 0 0 0,0 0-1 0 0,0 1 1 0 0,1-1 0 0 0,-1 0-1 0 0,0 0 1 0 0,1-1 0 0 0,-1 1-1 0 0,1-1 1 0 0,-1 1 0 0 0,1-1-1 0 0,-1 0 1 0 0,1 1 0 0 0,-1-1-1 0 0,1-1 1 0 0,-1 1 0 0 0,1 0-1 0 0,1-1-61 0 0,89-33 2238 0 0,-77 23-2095 0 0,1-1 0 0 0,-1 0 0 0 0,-1-1 0 0 0,0-1 1 0 0,-1 0-1 0 0,-1-1 0 0 0,0 0 0 0 0,0-1 0 0 0,-2 0 0 0 0,0-1 0 0 0,0-3-143 0 0,2-3 6 0 0,-1-1 0 0 0,-1 0-1 0 0,-1 0 1 0 0,-1-1 0 0 0,-1-1 0 0 0,-1 1 0 0 0,-1-1 0 0 0,-2 0 0 0 0,0-1 0 0 0,-1-17-6 0 0,-3 41-23 0 0,0 0 0 0 0,0 0 1 0 0,0 0-1 0 0,-1 0 1 0 0,1 1-1 0 0,-1-1 1 0 0,0 0-1 0 0,0 0 1 0 0,0 0-1 0 0,0 1 1 0 0,0-1-1 0 0,-1 1 1 0 0,1-1-1 0 0,-1 1 1 0 0,1-1-1 0 0,-1 1 1 0 0,0 0-1 0 0,0 0 0 0 0,0 0 1 0 0,0 0-1 0 0,-1 0 1 0 0,1 0-1 0 0,0 0 1 0 0,-1 1-1 0 0,1-1 1 0 0,-1 1-1 0 0,0 0 1 0 0,1 0-1 0 0,-1 0 1 0 0,0 0-1 0 0,0 0 1 0 0,1 1-1 0 0,-1-1 1 0 0,0 1-1 0 0,0 0 0 0 0,-2-1 23 0 0,0 1-53 0 0,0 0 0 0 0,-1 0 0 0 0,1 1-1 0 0,-1-1 1 0 0,1 1 0 0 0,0 0 0 0 0,-1 0-1 0 0,1 1 1 0 0,0 0 0 0 0,0 0 0 0 0,0 0-1 0 0,0 0 1 0 0,1 1 0 0 0,-1 0 0 0 0,1 0-1 0 0,-1 0 1 0 0,1 1 0 0 0,0-1 0 0 0,-2 3 52 0 0,3-2 4 0 0,0 0 0 0 0,1 0 0 0 0,-1 0-1 0 0,1 1 1 0 0,0-1 0 0 0,0 1 0 0 0,0-1-1 0 0,1 1 1 0 0,-1 0 0 0 0,1 0 0 0 0,0 0-1 0 0,1 0 1 0 0,-1 0 0 0 0,1 0 0 0 0,0 0-1 0 0,0 0 1 0 0,1 0 0 0 0,-1-1 0 0 0,1 1-1 0 0,0 0 1 0 0,1 0 0 0 0,-1 0 0 0 0,1-1-1 0 0,0 1 1 0 0,0 0 0 0 0,0-1 0 0 0,1 0-1 0 0,-1 0 1 0 0,1 1 0 0 0,0-2 0 0 0,0 1-1 0 0,4 3-1 0 0,12 15 156 0 0,0 0 1 0 0,2-2 0 0 0,0 0 0 0 0,1-2-1 0 0,1 0 1 0 0,1-1 0 0 0,11 5-158 0 0,-12-10 139 0 0,49 11 293 0 0,-58-24-896 0 0,16 1-11 0 0,-12 5-8745 0 0,-14-2-1622 0 0</inkml:trace>
  <inkml:trace contextRef="#ctx0" brushRef="#br0" timeOffset="2587.107">520 782 4241 0 0,'0'0'1962'0'0,"0"0"-99"0"0,0 0-72 0 0,0 0-119 0 0,0 0-229 0 0,37 0-247 0 0,117-3-146 0 0,165-9 2113 0 0,-229 10-2924 0 0,-46 1-1793 0 0,-1 0-4999 0 0,-36 1-3536 0 0</inkml:trace>
  <inkml:trace contextRef="#ctx0" brushRef="#br0" timeOffset="3188.123">755 1013 1984 0 0,'0'0'2746'0'0,"0"0"-775"0"0,0 0-342 0 0,0 0 31 0 0,0 0 35 0 0,0 0-135 0 0,0 0-193 0 0,0 0-269 0 0,0 0-295 0 0,0 0-219 0 0,0 0-153 0 0,0 0-86 0 0,-28 10-61 0 0,-87 30-45 0 0,65-8 105 0 0,44-24-315 0 0,0 1 0 0 0,1 0 0 0 0,0 0 0 0 0,1 0 0 0 0,0 1 0 0 0,0 0 0 0 0,1-1 0 0 0,0 1 0 0 0,0 0-1 0 0,1 1 1 0 0,1-1 0 0 0,0 0 0 0 0,0 0 0 0 0,1 1 0 0 0,0-1 0 0 0,1 1 0 0 0,1 3-29 0 0,-1-12 45 0 0,-1 1 1 0 0,1 0-1 0 0,0-1 0 0 0,1 1 1 0 0,-1-1-1 0 0,0 1 0 0 0,1-1 1 0 0,-1 1-1 0 0,1-1 0 0 0,0 0 1 0 0,0 0-1 0 0,0 0 0 0 0,0 0 1 0 0,0 0-1 0 0,0 0 0 0 0,0-1 1 0 0,1 1-1 0 0,-1-1 0 0 0,1 1 1 0 0,-1-1-1 0 0,1 0 0 0 0,-1 0 1 0 0,1 0-1 0 0,0-1 0 0 0,-1 1 1 0 0,1 0-1 0 0,0-1 0 0 0,0 0 1 0 0,0 0-1 0 0,-1 0 0 0 0,1 0 1 0 0,0 0-1 0 0,1 0-45 0 0,95-18 1946 0 0,-82 9-1832 0 0,-1-1-1 0 0,0 0 1 0 0,0-2 0 0 0,-1 1-1 0 0,-1-2 1 0 0,0 0 0 0 0,0 0-1 0 0,-2-2 1 0 0,1 1 0 0 0,-2-2-1 0 0,0 1 1 0 0,-1-1 0 0 0,0-1-1 0 0,1-7-113 0 0,-3 6-24 0 0,-2 0 1 0 0,0 0-1 0 0,-1 0 0 0 0,-1-1 0 0 0,-1 0 1 0 0,0 0-1 0 0,-2 0 0 0 0,0 0 1 0 0,-1 0-1 0 0,-2-13 24 0 0,3 30-35 0 0,-1 0 0 0 0,0-1-1 0 0,0 1 1 0 0,0 0 0 0 0,-1 0 0 0 0,1-1 0 0 0,0 1 0 0 0,-1 0 0 0 0,1-1 0 0 0,-1 1 0 0 0,0 0-1 0 0,0 0 1 0 0,0 0 0 0 0,0 0 0 0 0,0 0 0 0 0,0 0 0 0 0,-1 0 0 0 0,1 0 0 0 0,-1 0-1 0 0,1 1 1 0 0,-1-1 0 0 0,0 0 0 0 0,0 1 0 0 0,1 0 0 0 0,-1-1 0 0 0,0 1 0 0 0,0 0-1 0 0,-1 0 1 0 0,1 0 0 0 0,0 0 0 0 0,0 0 0 0 0,0 1 0 0 0,-1-1 0 0 0,1 0 0 0 0,0 1 0 0 0,0 0-1 0 0,-1 0 1 0 0,1 0 0 0 0,0 0 0 0 0,-1 0 0 0 0,1 0 0 0 0,0 0 0 0 0,-1 1 0 0 0,1-1-1 0 0,0 1 1 0 0,0 0 0 0 0,-1-1 0 0 0,1 1 0 0 0,0 0 0 0 0,0 0 0 0 0,0 1 0 0 0,0-1 0 0 0,0 0-1 0 0,-1 2 36 0 0,-2 1-12 0 0,1 0-1 0 0,-1 0 0 0 0,1 1 1 0 0,0 0-1 0 0,0-1 1 0 0,1 1-1 0 0,-1 1 0 0 0,1-1 1 0 0,0 0-1 0 0,1 1 0 0 0,-1 0 1 0 0,1-1-1 0 0,0 1 1 0 0,0 0-1 0 0,1 0 0 0 0,0 0 1 0 0,0 0-1 0 0,1 1 0 0 0,-1 3 13 0 0,1 3 27 0 0,0 0 0 0 0,1 0-1 0 0,0-1 1 0 0,1 1 0 0 0,1 0-1 0 0,0-1 1 0 0,0 1 0 0 0,1-1-1 0 0,1 0 1 0 0,0 0 0 0 0,1-1-1 0 0,1 3-26 0 0,111 138 445 0 0,-88-146-1530 0 0,-14-18-6635 0 0,-12 7-3434 0 0</inkml:trace>
  <inkml:trace contextRef="#ctx0" brushRef="#br0" timeOffset="3535.993">1264 913 11058 0 0,'0'0'1278'0'0,"0"0"-358"0"0,0 0 100 0 0,0 0 251 0 0,0 0 94 0 0,0 0-108 0 0,0 0-234 0 0,0 0-252 0 0,0 0-200 0 0,0 0-142 0 0,0 0-105 0 0,0 0-81 0 0,-23 36-64 0 0,-68 108-51 0 0,54-74-2 0 0,33-59-125 0 0,1-1 0 0 0,0 1 0 0 0,1 0 1 0 0,0 0-1 0 0,1 0 0 0 0,0 0 0 0 0,0 0 0 0 0,2 0 0 0 0,0 11-1 0 0,2-18 27 0 0,1 1 0 0 0,-1-1 0 0 0,1-1 0 0 0,-1 1 0 0 0,1 0 0 0 0,0-1 0 0 0,1 0 0 0 0,-1 0 0 0 0,0 0-1 0 0,1 0 1 0 0,0-1 0 0 0,0 0 0 0 0,-1 0 0 0 0,1 0 0 0 0,0 0 0 0 0,1-1 0 0 0,-1 0 0 0 0,0 0 0 0 0,0 0 0 0 0,0-1 0 0 0,1 0 0 0 0,-1 0 0 0 0,0 0 0 0 0,1-1 0 0 0,-1 1 0 0 0,2-2-27 0 0,0-11-690 0 0,-8-1-3941 0 0,1 7-2306 0 0,0 3-3479 0 0</inkml:trace>
  <inkml:trace contextRef="#ctx0" brushRef="#br0" timeOffset="3785.099">1021 1083 8018 0 0,'0'0'1323'0'0,"0"0"-403"0"0,0 0 68 0 0,0 0 212 0 0,0 0 118 0 0,0 0-62 0 0,0 0-182 0 0,0 0-170 0 0,0 0-156 0 0,0 0-134 0 0,0 0-104 0 0,0 0-78 0 0,0 0-98 0 0,27-2-86 0 0,87-4-81 0 0,33-21-567 0 0,-92 12-1179 0 0,-22 2-6745 0 0,-28 6-1427 0 0</inkml:trace>
  <inkml:trace contextRef="#ctx0" brushRef="#br0" timeOffset="4518.002">1876 254 4401 0 0,'0'0'2897'0'0,"0"0"-600"0"0,0 0-232 0 0,0 0-43 0 0,0 0-158 0 0,0 0-310 0 0,0 0-343 0 0,0 0-338 0 0,0 0-222 0 0,0 0-115 0 0,0 0-57 0 0,0 0-31 0 0,0 0-47 0 0,2 24 1136 0 0,-1 29-472 0 0,-11 121 61 0 0,-79 106-878 0 0,23-133-160 0 0,65-146-88 0 0,-2 3-6 0 0,1 0 0 0 0,0 0 1 0 0,0 0-1 0 0,0 0 0 0 0,1 0 1 0 0,-1 1-1 0 0,1-1 0 0 0,0 0 1 0 0,0 1-1 0 0,1-1 0 0 0,-1 1 1 0 0,1-1-1 0 0,0 1 0 0 0,0-1 1 0 0,0 1-1 0 0,1 0 6 0 0,3-2 29 0 0,1-1-1 0 0,-1 0 1 0 0,1 0-1 0 0,0 0 1 0 0,0 0-1 0 0,-1-1 1 0 0,1 1-1 0 0,0-1 1 0 0,1 0-1 0 0,-1-1 1 0 0,0 0-1 0 0,0 1 1 0 0,0-1-1 0 0,0-1 1 0 0,0 1-1 0 0,0-1 1 0 0,4-1-29 0 0,12 1 149 0 0,154-6 311 0 0,-132 6-943 0 0,-35-7-1295 0 0,6-3-2415 0 0,-6 3-4667 0 0,-4 5-2592 0 0</inkml:trace>
  <inkml:trace contextRef="#ctx0" brushRef="#br0" timeOffset="5158.261">1512 204 1712 0 0,'0'0'2179'0'0,"0"0"-115"0"0,0 0-24 0 0,0 0-10 0 0,0 0-83 0 0,0 0-111 0 0,0 0-202 0 0,0 0-279 0 0,0 0-274 0 0,0 0-220 0 0,0 0-155 0 0,0 0-97 0 0,-5-1-81 0 0,-2-1-824 0 0,-5-1 2084 0 0,32 2 403 0 0,407-7 926 0 0,-275 19-3012 0 0,-148-10-28 0 0,-3-3 1306 0 0,-8-8-1314 0 0,-87-126-67 0 0,69 95-214 0 0,22 31 22 0 0,3 9-3215 0 0,0 0-3563 0 0,2 1-5026 0 0</inkml:trace>
  <inkml:trace contextRef="#ctx0" brushRef="#br0" timeOffset="5604.685">2375 54 6577 0 0,'0'0'2478'0'0,"0"0"-175"0"0,0 0-86 0 0,0 0-174 0 0,0 0-343 0 0,0 0-470 0 0,0 0-421 0 0,0 0-288 0 0,0 0-181 0 0,0 0-84 0 0,0 0-56 0 0,0 0-23 0 0,0 0-9 0 0,-2 1 612 0 0,117 144 3798 0 0,-89-100-4222 0 0,-1 1-1 0 0,-2 1 1 0 0,-2 1-1 0 0,4 20-355 0 0,-14-33 65 0 0,-2 0 1 0 0,-1 1-1 0 0,-1 0 0 0 0,-3 0 0 0 0,-1 0 0 0 0,-1 1 1 0 0,-2-1-1 0 0,-2 12-65 0 0,-2-25 27 0 0,-1 1 0 0 0,-2-1 0 0 0,0 0-1 0 0,-1 0 1 0 0,-1 0 0 0 0,-1-1 0 0 0,-1-1 0 0 0,-1 0 0 0 0,0 0 0 0 0,-2-2 0 0 0,-1 1 0 0 0,0-2 0 0 0,-1 0 0 0 0,-1-1 0 0 0,-12 10-27 0 0,9-10-51 0 0,0-1 0 0 0,0-1-1 0 0,-1-1 1 0 0,-1 0 0 0 0,0-2 0 0 0,-5 1 51 0 0,18-9-719 0 0,-22 9 614 0 0,23-13-3603 0 0,2-5-3864 0 0,5 1-4421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5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545 185 0 0 0,'0'0'787'0'0,"0"0"971"0"0,0 0 530 0 0,0 0 258 0 0,0 0 13 0 0,0 0-226 0 0,0 0-378 0 0,0 0-383 0 0,0 0-318 0 0,0 0-245 0 0,0 0-191 0 0,1-3-166 0 0,0-11 100 0 0,-5 21 375 0 0,-40 147-215 0 0,29-77-692 0 0,-11 53 47 0 0,-5-1 1 0 0,-33 81-268 0 0,59-176-275 0 0,5-33 150 0 0,0-1-42 0 0,0 0-49 0 0,0 0-80 0 0,5-16-1092 0 0,38-109-4029 0 0,0-68-7703 0 0,-40 177 12061 0 0,3-18 153 0 0,-3 9 798 0 0</inkml:trace>
  <inkml:trace contextRef="#ctx0" brushRef="#br0" timeOffset="426.817">459 324 0 0 0,'0'0'2603'0'0,"0"0"343"0"0,0 0 76 0 0,0 0-295 0 0,0 0-498 0 0,0 0-563 0 0,0 0-578 0 0,0 0-385 0 0,0 0-250 0 0,0 0-104 0 0,0 0-28 0 0,-3-24-28 0 0,-8-94 440 0 0,42 179 1655 0 0,81 255-959 0 0,-110-308-1421 0 0,2 6-5 0 0,-1 1 0 0 0,2-1-1 0 0,0 1 1 0 0,0-1 0 0 0,2-1 0 0 0,-1 1 0 0 0,2-1 0 0 0,0 0 0 0 0,0-1 0 0 0,1 0 0 0 0,1 0 0 0 0,4 3-3 0 0,-6-10 111 0 0,0-1 1 0 0,0-1-1 0 0,0 1 1 0 0,0-1-1 0 0,1-1 0 0 0,-1 0 1 0 0,1 0-1 0 0,-1 0 1 0 0,1-1-1 0 0,0 0 0 0 0,-1-1 1 0 0,1 0-1 0 0,3-1-111 0 0,-6-1 97 0 0,-1 0 0 0 0,0-1-1 0 0,-1 0 1 0 0,1 0 0 0 0,0 0 0 0 0,-1-1-1 0 0,0 1 1 0 0,0-1 0 0 0,0 0-1 0 0,0 0 1 0 0,-1-1 0 0 0,1 1 0 0 0,-1-1-1 0 0,0 1 1 0 0,0-1 0 0 0,-1 0-1 0 0,1 0 1 0 0,-1-1 0 0 0,-1 1 0 0 0,1 0-1 0 0,0-1 1 0 0,-1 1 0 0 0,0-1-1 0 0,-1 1 1 0 0,1-1-97 0 0,12-61 159 0 0,-3 0 1 0 0,-3 0-1 0 0,-3-1 1 0 0,-3-21-160 0 0,-8-18-64 0 0,0 102-2611 0 0,7 21-761 0 0,10-2-382 0 0,-4-6-2450 0 0,-2-3-2151 0 0</inkml:trace>
  <inkml:trace contextRef="#ctx0" brushRef="#br0" timeOffset="835.091">1256 259 2769 0 0,'0'0'2907'0'0,"0"0"-289"0"0,0 0 12 0 0,0 0 10 0 0,0 0-294 0 0,0 0-650 0 0,0 0-731 0 0,0 0-501 0 0,0 0-255 0 0,0 0-72 0 0,0 0 6 0 0,0 0 33 0 0,0 0 6 0 0,-13 27-18 0 0,-39 89-36 0 0,49-109-116 0 0,0 0 0 0 0,0 0 0 0 0,1 0 0 0 0,0 0 1 0 0,0 1-1 0 0,1-1 0 0 0,0 0 0 0 0,0 1 0 0 0,1-1 1 0 0,0 1-1 0 0,0-1 0 0 0,1 4-12 0 0,0 14 24 0 0,0-11-28 0 0,1 0 1 0 0,1 0-1 0 0,0 0 0 0 0,0-1 0 0 0,2 1 0 0 0,0-1 0 0 0,0 0 0 0 0,1 0 0 0 0,1 0 0 0 0,0-1 0 0 0,0 0 0 0 0,1 0 1 0 0,1-1-1 0 0,5 6 4 0 0,-10-13 70 0 0,1 1 0 0 0,-1-1 0 0 0,1 0 1 0 0,0 0-1 0 0,0 0 0 0 0,0-1 0 0 0,1 0 1 0 0,-1 0-1 0 0,1 0 0 0 0,0 0 0 0 0,0-1 1 0 0,0 0-1 0 0,0-1 0 0 0,0 1 0 0 0,0-1 1 0 0,0 0-1 0 0,1 0 0 0 0,-1-1 0 0 0,0 0 1 0 0,1 0-1 0 0,-1-1 0 0 0,0 1 0 0 0,0-2 1 0 0,1 1-1 0 0,-1 0 0 0 0,0-1 0 0 0,0 0 1 0 0,-1-1-1 0 0,1 1 0 0 0,0-1 0 0 0,-1 0 1 0 0,1-1-1 0 0,-1 1 0 0 0,1-2-70 0 0,7-7 131 0 0,0 0 1 0 0,-1-1-1 0 0,-1-1 0 0 0,0 0 1 0 0,-1-1-1 0 0,0 0 0 0 0,-1 0 1 0 0,-1-1-1 0 0,0 0 0 0 0,-1 0 0 0 0,-1-1 1 0 0,-1 0-1 0 0,0 0 0 0 0,-1-1 1 0 0,-1 1-1 0 0,-1-1 0 0 0,0 0 0 0 0,-1 1 1 0 0,-1-1-1 0 0,-2-15-131 0 0,1 24-83 0 0,-1 0 1 0 0,0-1-1 0 0,0 1 0 0 0,0 0 1 0 0,-1 1-1 0 0,-1-1 0 0 0,0 0 1 0 0,0 1-1 0 0,0 0 0 0 0,-1 0 1 0 0,0 0-1 0 0,-1 1 0 0 0,0-1 0 0 0,0 1 1 0 0,0 1-1 0 0,-1-1 0 0 0,0 1 1 0 0,0 0-1 0 0,-1 1 0 0 0,0 0 1 0 0,0 0-1 0 0,0 0 0 0 0,0 1 1 0 0,-1 0-1 0 0,1 1 0 0 0,-1 0 1 0 0,0 0-1 0 0,0 1 0 0 0,0 0 1 0 0,-1 1-1 0 0,1 0 0 0 0,0 0 0 0 0,-1 1 1 0 0,1 0-1 0 0,0 1 0 0 0,-8 1 83 0 0,-35 31-4418 0 0,38-22 417 0 0,3-2-6522 0 0</inkml:trace>
  <inkml:trace contextRef="#ctx0" brushRef="#br0" timeOffset="1248.522">1882 0 13011 0 0,'0'0'2003'0'0,"0"0"-599"0"0,0 0-130 0 0,0 0 105 0 0,0 0 36 0 0,0 0-171 0 0,0 0-326 0 0,0 0-336 0 0,0 0-198 0 0,0 0-97 0 0,0 0-48 0 0,0 0-4 0 0,0 0 45 0 0,2 5 45 0 0,39 138 1593 0 0,-26-5-1568 0 0,-6-1 0 0 0,-6 60-350 0 0,7-65-76 0 0,-5-160-4204 0 0,-5 16 3090 0 0,1-11-2562 0 0,-3 9-2092 0 0,-3 2-5452 0 0</inkml:trace>
  <inkml:trace contextRef="#ctx0" brushRef="#br0" timeOffset="1502.378">1649 397 9058 0 0,'0'0'1974'0'0,"0"0"-393"0"0,0 0-42 0 0,0 0 179 0 0,0 0-11 0 0,0 0-196 0 0,0 0-283 0 0,0 0-235 0 0,0 0-160 0 0,0 0-127 0 0,0 0-92 0 0,0 0-90 0 0,32 1-103 0 0,100 2-95 0 0,-7 5 325 0 0,98-38-1662 0 0,-180 19-454 0 0,-19 5-1145 0 0,0 0-4305 0 0,-15 5 1318 0 0,-6 1-2189 0 0</inkml:trace>
  <inkml:trace contextRef="#ctx0" brushRef="#br0" timeOffset="1870.04">2295 409 0 0 0,'0'0'1214'0'0,"0"0"1147"0"0,0 0 243 0 0,0 0-333 0 0,0 0-348 0 0,0 0-308 0 0,0 0-228 0 0,0 0-131 0 0,0 0-76 0 0,0 0-49 0 0,0 0-33 0 0,30 8-35 0 0,97 26-71 0 0,-72-30 408 0 0,-48-8-1104 0 0,0 2-157 0 0,-1 0 0 0 0,1 0-1 0 0,-1-1 1 0 0,1 0-1 0 0,-1-1 1 0 0,0 1-1 0 0,-1-1 1 0 0,1 0 0 0 0,-1-1-1 0 0,1 1 1 0 0,-1-1-1 0 0,0 0 1 0 0,-1 0 0 0 0,0-1-1 0 0,1 1 1 0 0,-2-1-1 0 0,1 0 1 0 0,-1 0 0 0 0,0-1-1 0 0,0 1 1 0 0,0 0-1 0 0,-1-1 1 0 0,0 0 0 0 0,0 1-1 0 0,-1-1 1 0 0,1-6-139 0 0,-2 10 0 0 0,-1-1 0 0 0,1 1 1 0 0,-1 0-1 0 0,1-1 0 0 0,-1 1 1 0 0,0 0-1 0 0,0 0 0 0 0,-1 0 0 0 0,1 0 1 0 0,-1 0-1 0 0,1 0 0 0 0,-1 0 1 0 0,0 1-1 0 0,0-1 0 0 0,0 0 1 0 0,0 1-1 0 0,-1 0 0 0 0,1-1 0 0 0,-1 1 1 0 0,1 0-1 0 0,-1 0 0 0 0,0 0 1 0 0,0 1-1 0 0,0-1 0 0 0,0 1 1 0 0,0 0-1 0 0,0-1 0 0 0,0 1 0 0 0,0 1 1 0 0,-1-1-1 0 0,1 0 0 0 0,0 1 0 0 0,-6-2-51 0 0,1 1 0 0 0,0 0-1 0 0,0 1 1 0 0,-1-1 0 0 0,1 2-1 0 0,0-1 1 0 0,-1 1-1 0 0,1 0 1 0 0,0 1 0 0 0,0 0-1 0 0,0 0 1 0 0,-5 3 51 0 0,0 0-13 0 0,1 0 1 0 0,0 0-1 0 0,1 1 0 0 0,-1 1 1 0 0,1 0-1 0 0,1 1 0 0 0,-1 0 1 0 0,1 0-1 0 0,1 1 1 0 0,-1 0-1 0 0,2 1 0 0 0,-1 0 1 0 0,1 0-1 0 0,1 1 0 0 0,0 0 1 0 0,0 1-1 0 0,1-1 0 0 0,1 1 1 0 0,0 0-1 0 0,0 0 0 0 0,1 1 1 0 0,1 0-1 0 0,0-1 1 0 0,1 1-1 0 0,0 2 13 0 0,3-10 8 0 0,0 0 0 0 0,0 0 0 0 0,0-1 0 0 0,0 1 0 0 0,1 0 0 0 0,0-1 0 0 0,0 1 0 0 0,0-1 0 0 0,0 0 1 0 0,1 0-1 0 0,0 0 0 0 0,0 0 0 0 0,0 0 0 0 0,0 0 0 0 0,0-1 0 0 0,1 0 0 0 0,0 0 0 0 0,0 0 0 0 0,-1 0 0 0 0,2 0 0 0 0,-1-1 0 0 0,0 1 0 0 0,3 0-8 0 0,109 40 170 0 0,-73-35-279 0 0,1-1 0 0 0,1-3 0 0 0,-1-1 0 0 0,1-2 1 0 0,36-5 108 0 0,-22-11-1525 0 0,-41 7-1576 0 0,-1-3-3880 0 0,-9 7-4487 0 0</inkml:trace>
  <inkml:trace contextRef="#ctx0" brushRef="#br0" timeOffset="2634.151">0 975 0 0 0,'0'0'2059'0'0,"0"0"98"0"0,0 0 111 0 0,0 0-11 0 0,0 0-264 0 0,0 0-475 0 0,0 0-507 0 0,0 0-238 0 0,0 0 133 0 0,0 0 253 0 0,0 0 238 0 0,0 0 10 0 0,0 0-172 0 0,13 12-189 0 0,-3-2-807 0 0,-7-6-161 0 0,1 0 0 0 0,0 0 0 0 0,0 0 1 0 0,0-1-1 0 0,1 1 0 0 0,-1-1 0 0 0,1 0 0 0 0,0 0 0 0 0,0-1 0 0 0,0 1 0 0 0,0-1 0 0 0,0 0 0 0 0,0 0 0 0 0,1-1 0 0 0,-1 0 0 0 0,1 0 0 0 0,-1 0 0 0 0,5 0-78 0 0,460-13 3338 0 0,136-23-2659 0 0,-462 23-604 0 0,239-26 27 0 0,-94 4-8 0 0,136-20 100 0 0,-269 42-101 0 0,172 4 283 0 0,-327 9-356 0 0,0 2 6 0 0,-1-3-7 0 0,0 0-4 0 0,0 0-9 0 0,0 0-8 0 0,0 0 7 0 0,0 0 6 0 0,0 0 7 0 0,0 0-6 0 0,0 0 3 0 0,0 0-4 0 0,0 0-22 0 0,0 0-9 0 0,0 0-13 0 0,-20 4-1890 0 0,-4 0-7109 0 0,20-4-2661 0 0</inkml:trace>
  <inkml:trace contextRef="#ctx0" brushRef="#br0" timeOffset="3210.21">3115 297 10906 0 0,'0'0'3613'0'0,"0"0"-1347"0"0,0 0-530 0 0,0 0-90 0 0,0 0-158 0 0,0 0-241 0 0,0 0-347 0 0,0 0-330 0 0,0 0-206 0 0,0 0-85 0 0,0 0-13 0 0,0 0-20 0 0,0 0-35 0 0,-13 23 279 0 0,-10 4 66 0 0,61-73 623 0 0,-120 92 142 0 0,68-11-3609 0 0,27-31-1558 0 0,-6-4-259 0 0,-3 0-1545 0 0,-1 0-6361 0 0</inkml:trace>
  <inkml:trace contextRef="#ctx0" brushRef="#br0" timeOffset="3650.135">3179 636 6209 0 0,'0'0'4215'0'0,"0"0"-1695"0"0,0 0-740 0 0,0 0-133 0 0,0 0-129 0 0,0 0-172 0 0,0 0-237 0 0,0 0-252 0 0,0 0-221 0 0,0 0-172 0 0,0 0-72 0 0,0 0-44 0 0,0 0-33 0 0,-11 9-55 0 0,-31 25-74 0 0,97-54 1635 0 0,0-18-1330 0 0,-182 130 1146 0 0,125-86-1768 0 0,18-11 34 0 0,-14 4 132 0 0,72-43-992 0 0,-59 33-3394 0 0,-1 1-4001 0 0,-9 6-4322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4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443 437 0 0 0,'0'0'1370'0'0,"0"0"199"0"0,0 0 204 0 0,0 0 112 0 0,0 0-52 0 0,0 0-158 0 0,0 0-206 0 0,0 0-240 0 0,0 0-196 0 0,0 0-126 0 0,-3-2-49 0 0,-15-11 703 0 0,-42 9 1115 0 0,50 6-2670 0 0,1 0 0 0 0,0 1 0 0 0,1 0 1 0 0,-1 1-1 0 0,0 0 0 0 0,1 1 1 0 0,0-1-1 0 0,0 1 0 0 0,0 1 0 0 0,1 0 1 0 0,0 0-1 0 0,0 0 0 0 0,0 1 1 0 0,-1 3-7 0 0,-2-1-32 0 0,0 1 0 0 0,1 0 1 0 0,0 1-1 0 0,1 0 1 0 0,0 0-1 0 0,0 0 1 0 0,2 1-1 0 0,-1 0 1 0 0,2 1-1 0 0,-1 0 0 0 0,2-1 1 0 0,0 2-1 0 0,0-1 1 0 0,1 0-1 0 0,1 1 1 0 0,0-1-1 0 0,1 1 0 0 0,1 4 32 0 0,1-14 24 0 0,1 0 0 0 0,0-1 0 0 0,1 1 0 0 0,-1-1 0 0 0,1 1 0 0 0,-1-1 0 0 0,1 0 0 0 0,0 0-1 0 0,0 0 1 0 0,0-1 0 0 0,1 1 0 0 0,-1-1 0 0 0,1 0 0 0 0,-1 1 0 0 0,1-2 0 0 0,0 1 0 0 0,0 0-1 0 0,-1-1 1 0 0,1 0 0 0 0,0 1 0 0 0,1-2 0 0 0,-1 1 0 0 0,0 0 0 0 0,0-1 0 0 0,0 0 0 0 0,0 0-1 0 0,0 0 1 0 0,1 0 0 0 0,-1-1 0 0 0,0 0 0 0 0,0 0 0 0 0,0 0 0 0 0,0 0 0 0 0,1-1-24 0 0,15-10 149 0 0,-1-1 1 0 0,0 0 0 0 0,-1-2 0 0 0,-1 0 0 0 0,0-1-1 0 0,-1-1 1 0 0,0 0 0 0 0,-2-1 0 0 0,0-1-1 0 0,-1 0 1 0 0,-1-1 0 0 0,6-14-150 0 0,-14 28 15 0 0,100-191 245 0 0,-93 171-263 0 0,-3 9-8 0 0,-1 0 0 0 0,-1 0 0 0 0,0-1 0 0 0,-1 0 0 0 0,-1 0 0 0 0,0 0 0 0 0,-2 0 0 0 0,0-1 0 0 0,-1 1 0 0 0,-1-1 0 0 0,-1-11 11 0 0,0 25-32 0 0,0 1-1 0 0,0 0 1 0 0,0-1-1 0 0,0 1 1 0 0,-1 0-1 0 0,0 0 1 0 0,0 0 0 0 0,0 0-1 0 0,0 0 1 0 0,0 0-1 0 0,-1 0 1 0 0,0 1-1 0 0,0-1 1 0 0,0 1 0 0 0,0 0-1 0 0,0 0 1 0 0,-1 0-1 0 0,1 0 1 0 0,-1 1-1 0 0,0-1 1 0 0,0 1-1 0 0,0 0 1 0 0,0 0 0 0 0,0 1-1 0 0,0-1 1 0 0,0 1-1 0 0,-1 0 1 0 0,0 0 32 0 0,0 0-29 0 0,0 1 1 0 0,0-1-1 0 0,0 1 0 0 0,0 1 1 0 0,0-1-1 0 0,0 1 1 0 0,0 0-1 0 0,0 0 0 0 0,1 0 1 0 0,-1 1-1 0 0,0-1 1 0 0,0 1-1 0 0,1 0 0 0 0,-1 1 1 0 0,1-1-1 0 0,0 1 1 0 0,0 0-1 0 0,-3 3 29 0 0,1-2 5 0 0,2 1-1 0 0,-1 0 1 0 0,0 0 0 0 0,1 1-1 0 0,0 0 1 0 0,0-1-1 0 0,1 1 1 0 0,-1 0 0 0 0,1 1-1 0 0,1-1 1 0 0,-1 1 0 0 0,1-1-1 0 0,0 1 1 0 0,1 0 0 0 0,-1 0-1 0 0,1-1 1 0 0,0 5-5 0 0,0 2 44 0 0,1 1 0 0 0,-1-1 1 0 0,2 0-1 0 0,0 1 0 0 0,1-1 1 0 0,0 0-1 0 0,1 0 1 0 0,0 0-1 0 0,1 0 0 0 0,1-1 1 0 0,0 1-1 0 0,1-1-44 0 0,137 204 1524 0 0,-38-28 227 0 0,-90-176-1388 0 0,-14-23-5530 0 0,1-1-7158 0 0,0 8 4873 0 0</inkml:trace>
  <inkml:trace contextRef="#ctx0" brushRef="#br0" timeOffset="318.912">0 980 1392 0 0,'0'0'3086'0'0,"0"0"-636"0"0,0 0-97 0 0,0 0 23 0 0,0 0-107 0 0,0 0-257 0 0,0 0-325 0 0,36-3-300 0 0,116-10-243 0 0,116-16 1853 0 0,-59 20-2974 0 0,-117 2-2469 0 0,-72 2-2062 0 0,-2-1-3692 0 0,-15 5 178 0 0</inkml:trace>
  <inkml:trace contextRef="#ctx0" brushRef="#br0" timeOffset="938.292">243 1196 440 0 0,'0'0'3321'0'0,"0"0"-593"0"0,0 0-359 0 0,0 0-206 0 0,0 0-212 0 0,0 0-345 0 0,0 0-357 0 0,0 0-246 0 0,0 0-279 0 0,0 0-211 0 0,0 0-145 0 0,0 0-71 0 0,0 0-32 0 0,-16 9 39 0 0,-51 29 42 0 0,57-32-228 0 0,0 1 0 0 0,1 0 0 0 0,0 1 0 0 0,0 0 0 0 0,0 0 0 0 0,1 1 0 0 0,0 0 0 0 0,1 0 1 0 0,0 1-1 0 0,1 0 0 0 0,-3 5-118 0 0,-4 5 115 0 0,7-10-93 0 0,1 1 0 0 0,1-1 0 0 0,-1 1 0 0 0,2 0 0 0 0,0 0 0 0 0,0 0 0 0 0,0 0 0 0 0,2 0 0 0 0,-1 1 0 0 0,2-1 0 0 0,-1 0 0 0 0,2 1 0 0 0,0 7-22 0 0,1-14 66 0 0,1 0 0 0 0,-1 1 0 0 0,1-1 0 0 0,0 0-1 0 0,1-1 1 0 0,-1 1 0 0 0,1-1 0 0 0,0 1 0 0 0,0-1 0 0 0,1 0 0 0 0,-1 0-1 0 0,1-1 1 0 0,0 1 0 0 0,0-1 0 0 0,0 0 0 0 0,0-1 0 0 0,0 1-1 0 0,1-1 1 0 0,-1 0 0 0 0,1 0 0 0 0,-1-1 0 0 0,1 1 0 0 0,0-1 0 0 0,0-1-1 0 0,0 1 1 0 0,-1-1 0 0 0,1 0 0 0 0,0 0 0 0 0,0-1 0 0 0,0 1 0 0 0,0-1-1 0 0,5-2-65 0 0,0-1 114 0 0,0 0-1 0 0,0-1 0 0 0,0 0 0 0 0,-1-1 0 0 0,1 0 1 0 0,-1-1-1 0 0,-1 0 0 0 0,1 0 0 0 0,-1-1 0 0 0,-1 0 1 0 0,1-1-1 0 0,-1 0 0 0 0,-1 0 0 0 0,0-1 0 0 0,0 0 1 0 0,-1 0-1 0 0,0 0 0 0 0,0-2-113 0 0,9-16 50 0 0,-1 0 0 0 0,-1-1 0 0 0,-2-1 0 0 0,0 0 0 0 0,-2-1-1 0 0,-2 0 1 0 0,-1 0 0 0 0,-1 0 0 0 0,-1-1 0 0 0,-2-21-50 0 0,-2 53-2 0 0,2-10-34 0 0,-1 0 0 0 0,-1 0 0 0 0,0 1-1 0 0,0-1 1 0 0,-1 0 0 0 0,0 0-1 0 0,-1 0 1 0 0,0 1 0 0 0,0-1 0 0 0,-1 1-1 0 0,-1 0 1 0 0,1 0 0 0 0,-2 0-1 0 0,1 0 1 0 0,-1 0 0 0 0,0 1 0 0 0,-1 0-1 0 0,0 0 1 0 0,-4-4 36 0 0,9 11-17 0 0,0 1-1 0 0,0-1 1 0 0,0 1 0 0 0,0-1-1 0 0,0 1 1 0 0,0 0-1 0 0,0-1 1 0 0,0 1 0 0 0,0 0-1 0 0,0 0 1 0 0,-1 0 0 0 0,1-1-1 0 0,0 1 1 0 0,0 0-1 0 0,0 1 1 0 0,0-1 0 0 0,0 0-1 0 0,-1 0 1 0 0,1 0 0 0 0,0 1-1 0 0,0-1 1 0 0,0 0 0 0 0,0 1-1 0 0,0-1 1 0 0,0 1-1 0 0,0 0 1 0 0,0-1 0 0 0,0 1-1 0 0,0 0 1 0 0,0-1 0 0 0,1 1-1 0 0,-1 0 1 0 0,0 0-1 0 0,0 0 1 0 0,1 0 0 0 0,-1 0-1 0 0,1 0 1 0 0,-1 0 0 0 0,0 0-1 0 0,1 0 1 0 0,0 0-1 0 0,-1 0 1 0 0,1 0 0 0 0,0 0-1 0 0,-1 1 18 0 0,-11 54-182 0 0,12-39 195 0 0,0-1 1 0 0,1 1-1 0 0,1 0 0 0 0,1-1 1 0 0,0 1-1 0 0,1-1 0 0 0,1 0 1 0 0,0 0-1 0 0,1 0 0 0 0,3 2-13 0 0,9 21-2 0 0,-1 0 0 0 0,-2 1-1 0 0,-2 0 1 0 0,2 15 2 0 0,-14-32-190 0 0,-1-20-4018 0 0,0-2-4370 0 0,0-1-2754 0 0</inkml:trace>
  <inkml:trace contextRef="#ctx0" brushRef="#br0" timeOffset="1267.497">759 1050 7730 0 0,'0'0'3595'0'0,"0"0"-1676"0"0,0 0-747 0 0,0 0-79 0 0,0 0 67 0 0,0 0-16 0 0,0 0-173 0 0,0 0-144 0 0,0 0-135 0 0,0 0-89 0 0,0 0-71 0 0,-20 35-81 0 0,-62 111-78 0 0,30-38 294 0 0,47-99-629 0 0,2 1 0 0 0,-1 0 0 0 0,2 0-1 0 0,-1 0 1 0 0,1 1 0 0 0,1-1 0 0 0,-1 1 0 0 0,2-1 0 0 0,0 1 0 0 0,0-1 0 0 0,1 1 0 0 0,1 8-38 0 0,2-15 36 0 0,-1 0 0 0 0,1-1 0 0 0,0 1 0 0 0,-1-1 0 0 0,2 0 0 0 0,-1 0 0 0 0,0 0 0 0 0,1-1 1 0 0,-1 1-1 0 0,1-1 0 0 0,-1 0 0 0 0,1-1 0 0 0,0 1 0 0 0,0-1 0 0 0,0 0 0 0 0,0 0 0 0 0,0 0 0 0 0,0-1 1 0 0,0 0-1 0 0,0 0 0 0 0,1 0 0 0 0,-1 0 0 0 0,0-1 0 0 0,0 0 0 0 0,3-1-36 0 0,11 2 186 0 0,80-24 207 0 0,-90 17-1793 0 0,-23 2-5021 0 0,8 3 1210 0 0,3 1-5966 0 0</inkml:trace>
  <inkml:trace contextRef="#ctx0" brushRef="#br0" timeOffset="1502.867">484 1242 2993 0 0,'0'0'3200'0'0,"0"0"-1567"0"0,0 0 151 0 0,0 0 176 0 0,0 0-79 0 0,0 0-201 0 0,0 0-327 0 0,0 0-345 0 0,0 0-288 0 0,210-11-256 0 0,-176 7-216 0 0,1 0-152 0 0,2-4-160 0 0,-5 1-184 0 0,-1 3-384 0 0,-2-4-760 0 0,-12 4-2745 0 0,-3 0-7706 0 0</inkml:trace>
  <inkml:trace contextRef="#ctx0" brushRef="#br0" timeOffset="3503.911">1306 741 1104 0 0,'0'0'2206'0'0,"0"0"-82"0"0,0 0 56 0 0,0 0-52 0 0,0 0-41 0 0,0 0-210 0 0,0 0-374 0 0,0 0-430 0 0,0 0-385 0 0,0 0-298 0 0,0 0-206 0 0,0 0-58 0 0,0 0 120 0 0,2 6 145 0 0,66 182 3451 0 0,-64-171-3744 0 0,-1-1 0 0 0,0 0 0 0 0,-2 1 0 0 0,0 0 0 0 0,-1-1-1 0 0,0 1 1 0 0,-1 0 0 0 0,-1-1 0 0 0,-1 1 0 0 0,0-1 0 0 0,-2 2-98 0 0,-1 3 72 0 0,6-20-78 0 0,0-4 1106 0 0,56-183 93 0 0,-44 159-1187 0 0,1 1-1 0 0,1 1 0 0 0,2 0 1 0 0,0 0-1 0 0,13-12-5 0 0,-28 35-2 0 0,2-2-4 0 0,0 0-1 0 0,0 1 1 0 0,0-1-1 0 0,0 0 1 0 0,0 1-1 0 0,1 0 1 0 0,0 0 0 0 0,0 0-1 0 0,-1 0 1 0 0,2 1-1 0 0,-1-1 1 0 0,0 1-1 0 0,0 0 1 0 0,1 0-1 0 0,-1 1 1 0 0,1-1 0 0 0,-1 1-1 0 0,1 0 1 0 0,0 0-1 0 0,0 1 1 0 0,2-1 6 0 0,0 3 5 0 0,0-1 1 0 0,0 2-1 0 0,0-1 1 0 0,0 1-1 0 0,-1 0 1 0 0,1 0-1 0 0,-1 1 1 0 0,0-1-1 0 0,0 2 1 0 0,0-1-1 0 0,-1 0 1 0 0,1 1-1 0 0,-1 0 1 0 0,0 1-1 0 0,-1-1 1 0 0,1 1-1 0 0,-1 0 0 0 0,1 1-5 0 0,22 48 91 0 0,-25-52-2242 0 0,0-3-6532 0 0,-2 0-2754 0 0</inkml:trace>
  <inkml:trace contextRef="#ctx0" brushRef="#br0" timeOffset="4009.843">1204 487 5537 0 0,'0'0'3354'0'0,"0"0"-837"0"0,0 0-405 0 0,0 0-233 0 0,0 0-310 0 0,0 0-405 0 0,0 0-452 0 0,0 0-368 0 0,0 0-177 0 0,0 0 50 0 0,0 0 142 0 0,0 0 174 0 0,0 0 137 0 0,12 3 2 0 0,111 17 1132 0 0,35-27-482 0 0,3 6-1175 0 0,-160 1-165 0 0,-1 0 10 0 0,0 0 35 0 0,0 0 28 0 0,0 0 43 0 0,-36 4 1193 0 0,26-8-1244 0 0,-1-1 0 0 0,1 0 0 0 0,0-1 0 0 0,0 0 0 0 0,0 0 0 0 0,1-1-1 0 0,0 0 1 0 0,0 0 0 0 0,1-1 0 0 0,0-1 0 0 0,0 1 0 0 0,1-1 0 0 0,0-1-1 0 0,-3-5-46 0 0,-9-16-61 0 0,15 20-2747 0 0,13 11-1477 0 0,-6 0-918 0 0,1 0-6283 0 0</inkml:trace>
  <inkml:trace contextRef="#ctx0" brushRef="#br0" timeOffset="4371.282">2208 603 9138 0 0,'0'0'2063'0'0,"0"0"-567"0"0,0 0-53 0 0,0 0 150 0 0,0 0-5 0 0,0 0-241 0 0,0 0-387 0 0,0 0-321 0 0,0 0-146 0 0,0 0 30 0 0,0 0 41 0 0,0 0 12 0 0,0 0-34 0 0,-9 18-81 0 0,-28 60-70 0 0,-45 30 699 0 0,-47 50-1030 0 0,103-142-2540 0 0,16-16-3134 0 0,1-5-4806 0 0,6 2 3967 0 0</inkml:trace>
  <inkml:trace contextRef="#ctx0" brushRef="#br0" timeOffset="4655.963">1848 556 5721 0 0,'0'0'2730'0'0,"0"0"-561"0"0,0 0-368 0 0,0 0-183 0 0,0 0-255 0 0,0 0-325 0 0,0 0-292 0 0,0 0-151 0 0,0 0 1 0 0,0 0 98 0 0,0 0 55 0 0,0 0-19 0 0,0 0 2 0 0,13 18 21 0 0,91 115 1421 0 0,59 47 95 0 0,-116-99-2197 0 0,-45-77-1209 0 0,9 13 2558 0 0,-7-15-6019 0 0,1-4-6489 0 0,-2 1-62 0 0</inkml:trace>
  <inkml:trace contextRef="#ctx0" brushRef="#br0" timeOffset="5153.433">2364 568 5177 0 0,'0'0'4404'0'0,"0"0"-1837"0"0,0 0-693 0 0,0 0-193 0 0,0 0-138 0 0,0 0-190 0 0,0 0-308 0 0,0 0-351 0 0,0 0-253 0 0,0 0-77 0 0,0 0 139 0 0,0 0 109 0 0,0 0 43 0 0,5 2-18 0 0,-2-1-547 0 0,0 0-1 0 0,0 1 1 0 0,0-1-1 0 0,0 1 1 0 0,0-1 0 0 0,-1 1-1 0 0,1 0 1 0 0,-1 0-1 0 0,1 0 1 0 0,-1 1-1 0 0,0-1 1 0 0,0 1-1 0 0,0-1 1 0 0,0 1-1 0 0,0 0 1 0 0,0-1-1 0 0,-1 1 1 0 0,1 0-1 0 0,-1 0 1 0 0,0 0-1 0 0,0 0 1 0 0,0 0-1 0 0,0 1-89 0 0,1 15 68 0 0,-1 0 0 0 0,-1 0 0 0 0,0 0-1 0 0,-2 0 1 0 0,0 0 0 0 0,-1-1 0 0 0,-1 1 0 0 0,0-1-1 0 0,-2 0 1 0 0,0 0 0 0 0,-8 16-68 0 0,-2 12 56 0 0,14-44-58 0 0,1-1 0 0 0,0 1 0 0 0,0 0 0 0 0,0 0-1 0 0,0 0 1 0 0,0 0 0 0 0,0 0 0 0 0,1 0 0 0 0,-1 0 0 0 0,0 0 0 0 0,1 0 0 0 0,0 0 0 0 0,0 1 0 0 0,-1-1-1 0 0,1 0 1 0 0,1 0 0 0 0,-1 0 0 0 0,0 0 0 0 0,0 1 0 0 0,1-1 0 0 0,-1 0 0 0 0,1 0 0 0 0,0 0 0 0 0,0 0-1 0 0,-1 0 1 0 0,1 0 0 0 0,1 0 0 0 0,-1-1 0 0 0,0 1 0 0 0,0 0 0 0 0,1 0 0 0 0,-1-1 0 0 0,1 1 0 0 0,-1-1-1 0 0,1 1 1 0 0,0-1 0 0 0,-1 0 0 0 0,1 0 0 0 0,0 0 0 0 0,0 0 0 0 0,0 0 0 0 0,0 0 0 0 0,0 0 0 0 0,0 0-1 0 0,0-1 1 0 0,0 1 0 0 0,1-1 2 0 0,127 1 431 0 0,12-9-786 0 0,-120-8-4750 0 0,-11 1-6487 0 0,-7 11 1901 0 0</inkml:trace>
  <inkml:trace contextRef="#ctx0" brushRef="#br0" timeOffset="6258.916">2429 379 0 0 0,'0'0'1110'0'0,"0"0"421"0"0,0 0 294 0 0,0 0 44 0 0,0 0-192 0 0,0 0-188 0 0,0 0-181 0 0,0 0-158 0 0,0 0-44 0 0,2-8-111 0 0,-2 5-410 0 0,6-23-954 0 0,-5 21 2534 0 0,0 6 3391 0 0,-1 41-5283 0 0,2-2 66 0 0,-2 1-1 0 0,-2 0 1 0 0,-2 0-1 0 0,-1-1 1 0 0,-2 0-1 0 0,-11 31-338 0 0,-30 99 360 0 0,47-112-429 0 0,1-58 49 0 0,0 0-5 0 0,1-16-8136 0 0,0 6 526 0 0,-1 6-1116 0 0</inkml:trace>
  <inkml:trace contextRef="#ctx0" brushRef="#br0" timeOffset="6810.705">2142 206 4625 0 0,'0'0'3122'0'0,"0"0"-979"0"0,0 0-452 0 0,0 0-41 0 0,0 0-8 0 0,0 0-174 0 0,0 0-384 0 0,0 0-378 0 0,0 0-86 0 0,0 0 128 0 0,0 0 180 0 0,0 0 139 0 0,14 1-60 0 0,103 5 1104 0 0,-50-6-1611 0 0,-1 2 0 0 0,0 3 0 0 0,0 4 0 0 0,26 7-500 0 0,-75-7 50 0 0,-23-8 999 0 0,-119-75-854 0 0,106 60-175 0 0,15 11-115 0 0,0 0 0 0 0,1 0 1 0 0,0-1-1 0 0,0 0 0 0 0,0 1 0 0 0,0-1 1 0 0,0 0-1 0 0,1-1 0 0 0,0 1 0 0 0,0 0 1 0 0,0-1-1 0 0,0 1 0 0 0,1-1 0 0 0,0 1 1 0 0,-1-4 94 0 0,4-7-4863 0 0,7 2-4243 0 0,-3 12-2894 0 0</inkml:trace>
  <inkml:trace contextRef="#ctx0" brushRef="#br0" timeOffset="7191.065">2847 98 10042 0 0,'0'0'2397'0'0,"0"0"-677"0"0,0 0-389 0 0,0 0-176 0 0,0 0-164 0 0,0 0-247 0 0,0 0-193 0 0,0 0-97 0 0,0 0 28 0 0,0 0 95 0 0,0 0 19 0 0,0 0-18 0 0,0 0-13 0 0,15 25 9 0 0,44 81-1 0 0,-2 18 954 0 0,-41-85-1351 0 0,-2 0-1 0 0,-1 0 1 0 0,-3 1 0 0 0,-1 1-1 0 0,-2-1 1 0 0,-1 1-1 0 0,-3 1 1 0 0,-1-1 0 0 0,-3 23-176 0 0,-4-37-23 0 0,0-1-1 0 0,-2 0 1 0 0,-1-1 0 0 0,-1 0 0 0 0,-1 0 0 0 0,-2-1 0 0 0,0 0 0 0 0,-1-1-1 0 0,-1 0 1 0 0,-2-1 0 0 0,0-1 0 0 0,-1 0 0 0 0,-1-1 0 0 0,-1-1 0 0 0,-1-1-1 0 0,0-1 1 0 0,-21 13 23 0 0,-41 20-2065 0 0,53-37-1753 0 0,1-3-4168 0 0,17-9-3621 0 0</inkml:trace>
  <inkml:trace contextRef="#ctx0" brushRef="#br0" timeOffset="8051.735">1179 29 0 0 0,'0'0'2434'0'0,"0"0"256"0"0,0 0-16 0 0,0 0-315 0 0,0 0-401 0 0,0 0-377 0 0,0 0-298 0 0,0 0-201 0 0,0 0-147 0 0,0 0-143 0 0,0 0-145 0 0,0 0-147 0 0,2 16 2104 0 0,-42 99 152 0 0,-13 30-1459 0 0,25-75-948 0 0,2 1 1 0 0,3 2 0 0 0,4 0 0 0 0,3 1 0 0 0,3 1 0 0 0,-2 60-350 0 0,14-112 64 0 0,1 0-1 0 0,1-1 1 0 0,0 1-1 0 0,2-1 0 0 0,1 1 1 0 0,0-1-1 0 0,2 0 1 0 0,1-1-1 0 0,5 13-63 0 0,-2-15 76 0 0,1-1-1 0 0,1 1 1 0 0,0-2 0 0 0,1 1 0 0 0,1-2-1 0 0,1 0 1 0 0,1-1 0 0 0,0 0 0 0 0,0-1-1 0 0,2-1 1 0 0,-1-1 0 0 0,2 0-1 0 0,0-2 1 0 0,0 0 0 0 0,1-1 0 0 0,0-1-1 0 0,0 0 1 0 0,13 1-76 0 0,-18-2 135 0 0,-13-13-1643 0 0,-6-3 164 0 0,-1-2-2528 0 0,1 4-3593 0 0,1 3-5617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6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4657 0 0,'0'0'2230'0'0,"0"0"-965"0"0,0 0-256 0 0,0 0 347 0 0,0 0 322 0 0,0 0 35 0 0,0 0-299 0 0,0 0-454 0 0,0 0-262 0 0,0 0-62 0 0,0 0 99 0 0,0 0 255 0 0,0 0 103 0 0,6 1 24 0 0,115 8 3261 0 0,72-34-2658 0 0,-24 2-1324 0 0,-155 23 21 0 0,-8 1-1651 0 0,-8-3-3719 0 0,1 1 3887 0 0,0-1 24 0 0,0 2-7528 0 0,0 0-3027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10242 0 0,'0'0'2539'0'0,"0"0"-1322"0"0,0 0-353 0 0,0 0 252 0 0,0 0 267 0 0,0 0 228 0 0,0 0-87 0 0,0 0-229 0 0,0 0-226 0 0,0 0-323 0 0,0 0-206 0 0,0 0-123 0 0,0 0-107 0 0,35-1-80 0 0,107-4-82 0 0,50-3-2581 0 0,-178 7-1468 0 0,-4 1-6422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0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6353 0 0,'0'0'2493'0'0,"0"0"-385"0"0,0 0-169 0 0,0 0-104 0 0,0 0-213 0 0,0 0-351 0 0,0 0-383 0 0,0 0-245 0 0,0 0-123 0 0,0 0-29 0 0,0 0 20 0 0,0 0-4 0 0,0 0 9 0 0,4 1 70 0 0,137 14 3435 0 0,3-23-3195 0 0,-42-4-1076 0 0,-102 12 125 0 0,0 0-23 0 0,1-13-5709 0 0,-2-3-4389 0 0,0 15-258 0 0</inkml:trace>
  <inkml:trace contextRef="#ctx0" brushRef="#br0" timeOffset="377.113">207 0 5753 0 0,'0'0'4761'0'0,"0"0"-2214"0"0,0 0-832 0 0,0 0-156 0 0,0 0-89 0 0,0 0-163 0 0,0 0-323 0 0,0 0-342 0 0,0 0-250 0 0,0 0-93 0 0,0 0 97 0 0,0 0 116 0 0,0 0 79 0 0,-4 14 34 0 0,-15 100 825 0 0,30 332 1180 0 0,-11-446-2652 0 0,0 0-6 0 0,0 0 3 0 0,0 0 1 0 0,0 0-5 0 0,0 0-25 0 0,0 0-26 0 0,2-19-4798 0 0,-1 15 3720 0 0,2-5-741 0 0,1 3-3590 0 0,1 2-5001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9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49 701 0 0 0,'0'0'2479'0'0,"0"0"407"0"0,0 0-55 0 0,0 0-203 0 0,0 0-429 0 0,0 0-446 0 0,0 0-351 0 0,0 0-248 0 0,0 0-162 0 0,0 0-139 0 0,12 5 2024 0 0,29 195 89 0 0,-36-165-2899 0 0,0 130 219 0 0,-19-139 1387 0 0,-12-123-1433 0 0,26 80-233 0 0,0-1 0 0 0,2 1 0 0 0,-1-1-1 0 0,2 1 1 0 0,1-1 0 0 0,0 1 0 0 0,1 0 0 0 0,1 1 0 0 0,0-1 0 0 0,1 1 0 0 0,1 1 0 0 0,1-1 0 0 0,0 1 0 0 0,1 1 0 0 0,0-1 0 0 0,10-9-7 0 0,3-2 15 0 0,-12 11-20 0 0,2 0 0 0 0,-1 1 1 0 0,2 1-1 0 0,0 0 0 0 0,1 0 0 0 0,0 2 0 0 0,0 0 0 0 0,1 0 1 0 0,13-5 4 0 0,-27 15 1 0 0,0 0 0 0 0,0 0 0 0 0,0 0 0 0 0,0 1 0 0 0,1-1 0 0 0,-1 1 0 0 0,0-1 0 0 0,0 1 0 0 0,1 0 0 0 0,-1-1 0 0 0,0 1 0 0 0,1 0 0 0 0,-1 1 1 0 0,0-1-1 0 0,0 0 0 0 0,1 1 0 0 0,-1-1 0 0 0,0 1 0 0 0,0 0 0 0 0,0-1 0 0 0,1 1 0 0 0,-1 0 0 0 0,0 1 0 0 0,0-1 0 0 0,-1 0 0 0 0,1 0 1 0 0,0 1-1 0 0,0-1 0 0 0,0 1 0 0 0,-1 0 0 0 0,1-1 0 0 0,-1 1 0 0 0,0 0 0 0 0,1 0 0 0 0,-1 0 0 0 0,0 0 0 0 0,0 0 0 0 0,0 0 0 0 0,0 0 0 0 0,-1 0 1 0 0,2 2-2 0 0,60 112 138 0 0,-22-97-122 0 0,-33-21-1210 0 0,-7-7-5962 0 0,0 2 1647 0 0,0 2-6199 0 0</inkml:trace>
  <inkml:trace contextRef="#ctx0" brushRef="#br0" timeOffset="647.968">1 420 4241 0 0,'0'0'2303'0'0,"0"0"79"0"0,0 0 88 0 0,0 0-63 0 0,0 0-328 0 0,0 0-541 0 0,0 0-538 0 0,0 0-355 0 0,0 0-203 0 0,0 0-75 0 0,0 0-23 0 0,0 0-16 0 0,0 0-15 0 0,16 7 1025 0 0,79 2 2134 0 0,24-6-2323 0 0,0 6-1 0 0,25 9-1148 0 0,48-2 83 0 0,-176-12 1148 0 0,-42-28-1234 0 0,-54-49 26 0 0,12 23-86 0 0,5-4-393 0 0,45 28-2137 0 0,15 16-772 0 0,3 5-1986 0 0,0 5 4792 0 0,0-5-11921 0 0</inkml:trace>
  <inkml:trace contextRef="#ctx0" brushRef="#br0" timeOffset="2018.825">216 77 0 0 0,'0'0'1964'0'0,"0"0"-571"0"0,0 0 27 0 0,0 0 448 0 0,0 0 264 0 0,0 0-71 0 0,0 0-395 0 0,0 0-448 0 0,0 0-261 0 0,0 0-79 0 0,0 0 22 0 0,0 0-5 0 0,0 0-30 0 0,9 0 1838 0 0,-47 46-1137 0 0,17-11-1324 0 0,43-35 967 0 0,-17 0-1113 0 0,0-1 0 0 0,0 1 0 0 0,-1-1-1 0 0,1-1 1 0 0,-1 1 0 0 0,1 0 0 0 0,-1-1 0 0 0,1 0 0 0 0,-1 0 0 0 0,0 0-1 0 0,0-1 1 0 0,0 0 0 0 0,0 1 0 0 0,0-1 0 0 0,1-2-96 0 0,-2 2-131 0 0,-3 3 170 0 0,-1 0 0 0 0,1 0 0 0 0,0 0 1 0 0,-1 0-1 0 0,1 0 0 0 0,0 0 1 0 0,-1 0-1 0 0,1 0 0 0 0,0 0 1 0 0,-1 0-1 0 0,1 0 0 0 0,0 0 1 0 0,0-1-1 0 0,-1 1 0 0 0,1 0 0 0 0,0 0 1 0 0,-1 0-1 0 0,1 0 0 0 0,0 0 1 0 0,0-1-1 0 0,-1 1 0 0 0,1 0 1 0 0,0 0-1 0 0,0-1 0 0 0,-1 1 1 0 0,1 0-1 0 0,0 0 0 0 0,0-1 1 0 0,0 1-1 0 0,0 0 0 0 0,-1 0 0 0 0,1-1 1 0 0,0 1-1 0 0,0 0 0 0 0,0-1 1 0 0,0 1-1 0 0,0 0 0 0 0,0-1 1 0 0,0 1-1 0 0,0 0 0 0 0,0-1 1 0 0,0 1-1 0 0,0 0 0 0 0,0-1 0 0 0,0 1-39 0 0,-30 26-208 0 0,30-26 213 0 0,0-1-1 0 0,1 1 1 0 0,-1 0-1 0 0,0-1 1 0 0,1 1-1 0 0,-1 0 1 0 0,1 0-1 0 0,-1-1 1 0 0,0 1-1 0 0,1 0 1 0 0,-1 0-1 0 0,1 0 1 0 0,-1 0-1 0 0,0 0 1 0 0,1-1-1 0 0,-1 1 1 0 0,1 0-1 0 0,-1 0 1 0 0,1 0-1 0 0,-1 0 1 0 0,1 0-1 0 0,-1 0 1 0 0,1 0-1 0 0,-1 0 1 0 0,0 1-1 0 0,1-1 1 0 0,-1 0-1 0 0,1 0 0 0 0,-1 0 1 0 0,1 0-1 0 0,-1 1 1 0 0,0-1-1 0 0,1 0 1 0 0,-1 0-1 0 0,1 1 1 0 0,-1-1-1 0 0,0 0 1 0 0,1 1-1 0 0,-1-1 1 0 0,0 0-1 0 0,0 1 1 0 0,1-1-1 0 0,-1 0 1 0 0,0 1-1 0 0,0-1 1 0 0,1 1-1 0 0,-1-1 1 0 0,0 0-1 0 0,0 1 1 0 0,0-1-1 0 0,0 1 1 0 0,0-1-1 0 0,0 1 1 0 0,0-1-1 0 0,0 1 1 0 0,0-1-1 0 0,0 0 1 0 0,0 1-1 0 0,0-1 1 0 0,0 1-1 0 0,0-1 1 0 0,0 1-1 0 0,0-1 1 0 0,0 1-1 0 0,-1-1 0 0 0,1 1-4 0 0,71-62 442 0 0,-72 61-439 0 0,1 0-1 0 0,-1 0 1 0 0,0 0 0 0 0,1 0-1 0 0,-1 0 1 0 0,0 0 0 0 0,1 0-1 0 0,-1 0 1 0 0,0 0 0 0 0,1 0-1 0 0,-1 0 1 0 0,0 0 0 0 0,1-1-1 0 0,-1 1 1 0 0,1 0 0 0 0,-1 0 0 0 0,0-1-1 0 0,1 1 1 0 0,-1 0 0 0 0,1-1-1 0 0,-1 1 1 0 0,1-1 0 0 0,-1 1-1 0 0,1 0 1 0 0,-1-1 0 0 0,1 1-1 0 0,-1-1 1 0 0,1 0 0 0 0,0 1-1 0 0,-1-1 1 0 0,1 1 0 0 0,0-1 0 0 0,-1 0-1 0 0,1 1 1 0 0,0-1 0 0 0,0 1-1 0 0,0-1 1 0 0,-1 0 0 0 0,1 1-1 0 0,0-1 1 0 0,0 0 0 0 0,0 1-1 0 0,0-1 1 0 0,0 0 0 0 0,0 1-1 0 0,1-1 1 0 0,-1 0 0 0 0,0 1-1 0 0,0-1 1 0 0,0 0 0 0 0,1 1 0 0 0,-1-1-1 0 0,0 0 1 0 0,0 1 0 0 0,1-1-1 0 0,-1 1 1 0 0,1-1 0 0 0,-1 1-1 0 0,1-1 1 0 0,-1 1 0 0 0,1-1-1 0 0,-1 1 1 0 0,1-1 0 0 0,-1 1-1 0 0,1 0 1 0 0,-1-1 0 0 0,1 1-1 0 0,-1 0 1 0 0,1-1 0 0 0,0 1-3 0 0,-7 3-19 0 0,0 0 0 0 0,0 1 0 0 0,0-1 0 0 0,0 1 0 0 0,1 1 0 0 0,0-1 0 0 0,0 1 0 0 0,0 0 0 0 0,0 0 0 0 0,1 0 0 0 0,-1 0 0 0 0,1 1 0 0 0,1 0 0 0 0,-1 0 0 0 0,1 0 19 0 0,3-4 1 0 0,-1-1 1 0 0,1 0 0 0 0,0 1-1 0 0,0-1 1 0 0,0 0 0 0 0,0 1-1 0 0,0-1 1 0 0,0 0 0 0 0,0 1-1 0 0,1-1 1 0 0,-1 0 0 0 0,0 1-1 0 0,1-1 1 0 0,-1 0 0 0 0,1 0-1 0 0,-1 1 1 0 0,1-1 0 0 0,-1 0-1 0 0,1 0 1 0 0,0 0 0 0 0,0 0-1 0 0,0 0 1 0 0,0 0 0 0 0,0 0-1 0 0,0 0 1 0 0,0 0 0 0 0,0 0-1 0 0,0 0 1 0 0,0-1 0 0 0,0 1-1 0 0,0 0 1 0 0,1-1 0 0 0,-1 1 0 0 0,0-1-1 0 0,0 1 1 0 0,1-1 0 0 0,-1 0-1 0 0,0 0 1 0 0,1 1 0 0 0,-1-1-1 0 0,0 0 1 0 0,1 0 0 0 0,-1 0-1 0 0,0 0 1 0 0,1-1 0 0 0,-1 1-1 0 0,0 0 1 0 0,1-1 0 0 0,-1 1-1 0 0,0 0 1 0 0,1-1 0 0 0,-1 0-1 0 0,0 1-1 0 0,4 0 48 0 0,-7 7-188 0 0,2-7 144 0 0,1-1 0 0 0,-1 1 0 0 0,0-1 1 0 0,0 1-1 0 0,0-1 0 0 0,1 1 1 0 0,-1-1-1 0 0,0 1 0 0 0,0-1 0 0 0,1 1 1 0 0,-1 0-1 0 0,1-1 0 0 0,-1 1 1 0 0,0-1-1 0 0,1 1 0 0 0,-1 0 0 0 0,1 0 1 0 0,-1-1-1 0 0,1 1 0 0 0,-1 0 1 0 0,0 0-1 0 0,1-1 0 0 0,0 1 0 0 0,-1 0 1 0 0,1 0-1 0 0,-1 0 0 0 0,1 0 1 0 0,-1 0-1 0 0,1 0 0 0 0,-1 0 0 0 0,1 0 1 0 0,-1 0-1 0 0,1 0 0 0 0,-1 0 1 0 0,1 0-1 0 0,-1 0 0 0 0,1 0 1 0 0,-1 0-1 0 0,1 0 0 0 0,-1 1 0 0 0,1-1 1 0 0,-1 0-1 0 0,1 0 0 0 0,-1 1 1 0 0,1-1-1 0 0,-1 0 0 0 0,1 1 0 0 0,-1-1 1 0 0,0 0-1 0 0,1 1 0 0 0,-1-1 1 0 0,0 1-1 0 0,1-1 0 0 0,-1 1 0 0 0,0-1 1 0 0,0 1-5 0 0,7-10-54 0 0,-6 8 49 0 0,0 0 0 0 0,1 0-1 0 0,-1 0 1 0 0,0 0-1 0 0,0 0 1 0 0,0 0 0 0 0,-1 0-1 0 0,1-1 1 0 0,0 1 0 0 0,0 0-1 0 0,-1-1 1 0 0,1 1 0 0 0,-1 0-1 0 0,1-1 1 0 0,-1 1-1 0 0,1-1 1 0 0,-1 1 0 0 0,0-1-1 0 0,0 1 1 0 0,0-1 0 0 0,0 1-1 0 0,0-1 1 0 0,0 1 0 0 0,0-1-1 0 0,0 1 1 0 0,-1-1 0 0 0,1 1-1 0 0,0 0 1 0 0,-1-1-1 0 0,1 1 1 0 0,-1-1 0 0 0,0 1-1 0 0,0 0 1 0 0,1-1 0 0 0,-1 1-1 0 0,0 0 1 0 0,0 0 0 0 0,0 0-1 0 0,0 0 1 0 0,0 0 0 0 0,0 0-1 0 0,-1 0 1 0 0,1 0-1 0 0,0 0 1 0 0,0 0 0 0 0,-1 1-1 0 0,1-1 1 0 0,0 0 0 0 0,-1 1-1 0 0,1-1 1 0 0,-1 1 0 0 0,1 0-1 0 0,-1-1 1 0 0,0 1 5 0 0,0 0-10 0 0,-1 0-9 0 0,-1-1 0 0 0,1 1 0 0 0,0 0 0 0 0,-1 0 0 0 0,1 0 1 0 0,-1 1-1 0 0,1-1 0 0 0,0 1 0 0 0,0 0 0 0 0,-1 0 1 0 0,1 0-1 0 0,0 0 0 0 0,0 0 0 0 0,0 1 0 0 0,0 0 0 0 0,0-1 1 0 0,0 1-1 0 0,1 0 0 0 0,-1 0 0 0 0,0 1 0 0 0,0 0 19 0 0,3-3-3 0 0,-1 1-1 0 0,0-1 0 0 0,1 1 0 0 0,-1-1 0 0 0,0 1 0 0 0,1-1 0 0 0,-1 1 0 0 0,1 0 1 0 0,-1 0-1 0 0,1-1 0 0 0,-1 1 0 0 0,1 0 0 0 0,0 0 0 0 0,-1-1 0 0 0,1 1 0 0 0,0 0 0 0 0,0 0 1 0 0,-1 0-1 0 0,1 0 0 0 0,0-1 0 0 0,0 1 0 0 0,0 0 0 0 0,0 0 0 0 0,0 0 0 0 0,0 0 1 0 0,0 0-1 0 0,1-1 0 0 0,-1 1 0 0 0,0 0 0 0 0,0 0 0 0 0,1 0 0 0 0,-1-1 0 0 0,0 1 1 0 0,1 0-1 0 0,-1 0 0 0 0,1-1 0 0 0,-1 1 0 0 0,1 0 0 0 0,-1 0 0 0 0,1-1 0 0 0,-1 1 1 0 0,1-1-1 0 0,0 1 0 0 0,-1-1 0 0 0,1 1 0 0 0,0-1 0 0 0,0 1 0 0 0,-1-1 0 0 0,1 0 0 0 0,0 1 1 0 0,0-1-1 0 0,0 0 0 0 0,0 1 4 0 0,45 9 161 0 0,-46-10-148 0 0,-1 0-1 0 0,1 0 1 0 0,-1 0 0 0 0,1 0-1 0 0,-1 0 1 0 0,1-1-1 0 0,-1 1 1 0 0,1 0-1 0 0,-1 0 1 0 0,1-1-1 0 0,0 1 1 0 0,-1 0-1 0 0,1-1 1 0 0,-1 1 0 0 0,1 0-1 0 0,0-1 1 0 0,-1 1-1 0 0,1-1 1 0 0,0 1-1 0 0,-1 0 1 0 0,1-1-1 0 0,0 1 1 0 0,0-1-1 0 0,-1 1 1 0 0,1-1-1 0 0,0 1 1 0 0,0-1 0 0 0,0 1-1 0 0,0-1 1 0 0,0 1-1 0 0,0-1 1 0 0,0 1-1 0 0,0-1 1 0 0,0 1-1 0 0,0-1 1 0 0,0 0-1 0 0,0 1 1 0 0,0-1-1 0 0,0 1 1 0 0,0-1 0 0 0,1 1-1 0 0,-1-1 1 0 0,0 1-1 0 0,0 0 1 0 0,0-1-1 0 0,1 1 1 0 0,-1-1-1 0 0,0 1 1 0 0,1-1-1 0 0,-1 1 1 0 0,0 0 0 0 0,1-1-1 0 0,-1 1 1 0 0,1 0-1 0 0,-1-1 1 0 0,1 1-1 0 0,-1 0 1 0 0,1-1-1 0 0,-1 1 1 0 0,0 0-1 0 0,1 0 1 0 0,0 0-13 0 0,-2-1-62 0 0,1 1 0 0 0,-1 0 0 0 0,0-1 1 0 0,1 1-1 0 0,-1 0 0 0 0,0-1 0 0 0,1 1 0 0 0,-1 0 0 0 0,0 0 1 0 0,0 0-1 0 0,1 0 0 0 0,-1 0 0 0 0,0 0 0 0 0,0 0 0 0 0,1 0 1 0 0,-1 0-1 0 0,0 0 0 0 0,1 0 0 0 0,-1 0 0 0 0,0 0 0 0 0,0 1 1 0 0,1-1-1 0 0,-1 0 0 0 0,0 0 0 0 0,1 1 0 0 0,-1-1 0 0 0,1 1 1 0 0,-1-1-1 0 0,0 0 0 0 0,1 1 0 0 0,-1-1 0 0 0,1 1 0 0 0,-1 0 0 0 0,1-1 1 0 0,-1 1-1 0 0,1-1 0 0 0,0 1 0 0 0,-1 0 0 0 0,1-1 0 0 0,0 1 1 0 0,-1 0-1 0 0,1-1 0 0 0,0 1 0 0 0,0 0 0 0 0,0-1 0 0 0,0 1 1 0 0,-1 0-1 0 0,1 0 0 0 0,0 0 62 0 0,-1 7-4276 0 0,1 1-3295 0 0,0-5-4666 0 0</inkml:trace>
  <inkml:trace contextRef="#ctx0" brushRef="#br0" timeOffset="2733.097">1280 597 5433 0 0,'0'0'2615'0'0,"0"0"-145"0"0,0 0 48 0 0,0 0 0 0 0,0 0-296 0 0,0 0-451 0 0,0 0-487 0 0,0 0-328 0 0,0 0-169 0 0,0 0-89 0 0,0 0-62 0 0,0 0-120 0 0,-4 0 900 0 0,-46 63-190 0 0,-91 155-583 0 0,54-91-627 0 0,39-74-244 0 0,15-59-7322 0 0,22-9-2444 0 0,7 7 41 0 0</inkml:trace>
  <inkml:trace contextRef="#ctx0" brushRef="#br0" timeOffset="3047.546">908 505 6481 0 0,'0'0'2809'0'0,"0"0"-435"0"0,0 0-194 0 0,0 0-142 0 0,0 0-352 0 0,0 0-450 0 0,0 0-454 0 0,0 0-341 0 0,0 0-117 0 0,0 0 181 0 0,0 0 212 0 0,0 0 153 0 0,0 0 79 0 0,9 12-145 0 0,65 88 1063 0 0,19-10-155 0 0,-71-71-1568 0 0,-1 1 1 0 0,0 0-1 0 0,-1 2 1 0 0,-2 0-1 0 0,0 1 1 0 0,-1 1-1 0 0,8 17-144 0 0,25 78 87 0 0,-48-111 282 0 0,3 6-1794 0 0,3-24-3622 0 0,-4 2 264 0 0,1 1-6571 0 0</inkml:trace>
  <inkml:trace contextRef="#ctx0" brushRef="#br0" timeOffset="3595.301">1736 405 9762 0 0,'0'0'2971'0'0,"0"0"-1421"0"0,0 0-398 0 0,0 0 193 0 0,0 0 123 0 0,0 0-122 0 0,0 0-354 0 0,0 0-368 0 0,0 0-207 0 0,0 0-33 0 0,0 0 66 0 0,0 0 169 0 0,0 0 43 0 0,3 6-27 0 0,14 125 1647 0 0,-17-112-2220 0 0,-1 1 0 0 0,-1 0 1 0 0,0 0-1 0 0,-2-1 0 0 0,0 1 0 0 0,-1-1 0 0 0,-1 0 0 0 0,-2 4-62 0 0,-46 115 115 0 0,50-130-120 0 0,1 1 0 0 0,0-1 1 0 0,1 1-1 0 0,0 0 0 0 0,0 0 0 0 0,1 0 0 0 0,0 0 0 0 0,0 0 1 0 0,1 0-1 0 0,0 0 0 0 0,1 2 5 0 0,1-8 6 0 0,0-1 0 0 0,0 1-1 0 0,0 0 1 0 0,1-1 0 0 0,-1 1 0 0 0,1-1 0 0 0,-1 0 0 0 0,1 0 0 0 0,0 0 0 0 0,0 0-1 0 0,0 0 1 0 0,0 0 0 0 0,0-1 0 0 0,0 0 0 0 0,1 1 0 0 0,-1-1 0 0 0,0-1 0 0 0,1 1-1 0 0,-1 0 1 0 0,1-1 0 0 0,-1 0 0 0 0,1 1 0 0 0,-1-1 0 0 0,1-1 0 0 0,-1 1 0 0 0,1 0-1 0 0,-1-1 1 0 0,1 0-6 0 0,0 1 28 0 0,128-19 493 0 0,35 3 185 0 0,-146 20-873 0 0,-19-3-35 0 0,-1-1 0 0 0,0 1 0 0 0,1-1 0 0 0,-1 1 0 0 0,1-1 0 0 0,-1 0 0 0 0,0 0 0 0 0,1 0 0 0 0,-1 0 0 0 0,1 0-1 0 0,-1 0 1 0 0,1 0 0 0 0,-1 0 0 0 0,1 0 0 0 0,-1-1 0 0 0,0 1 0 0 0,1 0 0 0 0,-1-1 0 0 0,1 1 0 0 0,-1-1 0 0 0,0 0 0 0 0,0 0 0 0 0,1 1 0 0 0,-1-1 0 0 0,0 0 0 0 0,0 0 0 0 0,0 0 0 0 0,1-1 202 0 0,13-12-10286 0 0,-10 9-1553 0 0</inkml:trace>
  <inkml:trace contextRef="#ctx0" brushRef="#br0" timeOffset="4146.446">1378 204 6225 0 0,'0'0'2334'0'0,"0"0"-223"0"0,0 0-168 0 0,0 0-217 0 0,0 0-294 0 0,0 0-362 0 0,0 0-333 0 0,0 0-194 0 0,0 0-32 0 0,0 0 94 0 0,0 0 248 0 0,0 0 219 0 0,0 0 128 0 0,9 0-1 0 0,221-7 3058 0 0,13 3-3397 0 0,-194 12-913 0 0,-48-8 69 0 0,-1 0 36 0 0,0 0-26 0 0,0 0-3 0 0,0 0-8 0 0,0 0-21 0 0,0 0 66 0 0,0 0 42 0 0,0 0 25 0 0,0 0 37 0 0,0 0-3 0 0,-43-74 339 0 0,-68-37-893 0 0,108 98-798 0 0,4 11-2489 0 0,-1 1-3459 0 0,4 1-5306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07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120 667 0 0 0,'0'0'316'0'0,"0"0"739"0"0,0 0 463 0 0,0 0 446 0 0,0 0 259 0 0,0 0-28 0 0,0 0-272 0 0,0 0-352 0 0,0 0-269 0 0,0 0-159 0 0,8-6 1935 0 0,-6 5 599 0 0,21 100-1886 0 0,-16 140-1154 0 0,-18-185-545 0 0,23-177 1954 0 0,51-76-1885 0 0,-54 177-143 0 0,-5 8-12 0 0,1-1 0 0 0,1 1 0 0 0,1 1 0 0 0,0-1 0 0 0,0 1 0 0 0,1 0 0 0 0,1 1 0 0 0,1-1 1 0 0,-1 2-1 0 0,2 0 0 0 0,-1 0 0 0 0,2 0 0 0 0,-1 2 0 0 0,8-5-6 0 0,-17 13 2 0 0,0 0-1 0 0,1 0 1 0 0,-1 0-1 0 0,0 1 0 0 0,1-1 1 0 0,-1 1-1 0 0,0 0 1 0 0,1 0-1 0 0,-1 0 1 0 0,0 0-1 0 0,1 0 1 0 0,-1 0-1 0 0,0 0 1 0 0,1 1-1 0 0,-1-1 1 0 0,0 1-1 0 0,1 0 1 0 0,-1 0-1 0 0,0 0 1 0 0,0 0-1 0 0,0 0 1 0 0,0 0-1 0 0,0 1 1 0 0,0-1-1 0 0,0 0 1 0 0,0 1-1 0 0,-1 0 1 0 0,1-1-1 0 0,0 1 1 0 0,-1 0-1 0 0,1 0 1 0 0,0 2-2 0 0,40 71 147 0 0,-9-29-18 0 0,-26-45-2564 0 0,6 1-2647 0 0,-6-1-5933 0 0,-5-1 2428 0 0</inkml:trace>
  <inkml:trace contextRef="#ctx0" brushRef="#br0" timeOffset="649.088">1 389 6393 0 0,'0'0'2050'0'0,"0"0"-343"0"0,0 0 60 0 0,0 0 63 0 0,0 0-92 0 0,0 0-238 0 0,0 0-366 0 0,0 0-341 0 0,0 0-178 0 0,0 0-46 0 0,0 0 15 0 0,0 0 21 0 0,0 0-4 0 0,15 0 1359 0 0,101-11 68 0 0,64 30-1607 0 0,-9-15 897 0 0,-172-4-1218 0 0,-17-12 693 0 0,-37-31-685 0 0,-28-22-55 0 0,26 1-47 0 0,56 63-58 0 0,1 1 0 0 0,-1-1 0 0 0,1 1-1 0 0,-1 0 1 0 0,1-1 0 0 0,-1 1 0 0 0,1-1 0 0 0,-1 1 0 0 0,1-1 0 0 0,0 1 0 0 0,-1-1 0 0 0,1 1 0 0 0,0-1 0 0 0,-1 0-1 0 0,1 1 1 0 0,0-1 0 0 0,0 0 0 0 0,0 1 0 0 0,-1-1 0 0 0,1 1 0 0 0,0-1 0 0 0,0 0 0 0 0,0 1 0 0 0,0-1 0 0 0,0 0-1 0 0,0 1 1 0 0,0-1 0 0 0,0 0 0 0 0,1 1 0 0 0,-1-1 0 0 0,0 0 0 0 0,0 1 0 0 0,0-1 0 0 0,1 1 0 0 0,-1-1 0 0 0,0 0-1 0 0,1 1 1 0 0,-1-1 0 0 0,1 1 0 0 0,-1-1 0 0 0,0 1 0 0 0,1-1 0 0 0,-1 1 0 0 0,1 0 0 0 0,-1-1 0 0 0,1 1 0 0 0,0-1-1 0 0,-1 1 1 0 0,1 0 0 0 0,-1 0 0 0 0,1-1 0 0 0,0 1 0 0 0,-1 0 0 0 0,1 0 0 0 0,-1 0 0 0 0,1 0 0 0 0,0-1 0 0 0,-1 1-1 0 0,1 0 1 0 0,0 0 0 0 0,-1 0 0 0 0,1 0 0 0 0,0 1 0 0 0,-1-1 0 0 0,1 0 0 0 0,0 0 0 0 0,-1 0 0 0 0,1 0 0 0 0,0 1 52 0 0,2-1-98 0 0,32-1-5431 0 0,-23 1-856 0 0,-3 0-5666 0 0</inkml:trace>
  <inkml:trace contextRef="#ctx0" brushRef="#br0" timeOffset="1294.389">1118 559 1696 0 0,'0'0'1845'0'0,"0"0"26"0"0,0 0 183 0 0,0 0 87 0 0,0 0-111 0 0,0 0-304 0 0,0 0-394 0 0,0 0-304 0 0,0 0-147 0 0,0 0-21 0 0,0 0 20 0 0,0 0 9 0 0,0 0-54 0 0,2 0 1376 0 0,-2 0 1544 0 0,-2 10-3573 0 0,-1 0 1 0 0,0 0 0 0 0,0-1-1 0 0,-1 1 1 0 0,0-1 0 0 0,-1 0 0 0 0,0 0-1 0 0,0-1 1 0 0,-1 1 0 0 0,0-1-1 0 0,0 0 1 0 0,-1 0-183 0 0,-13 18 200 0 0,-25 31-195 0 0,-2-3 0 0 0,-2-1 0 0 0,-2-3 0 0 0,-8 2-5 0 0,24-19 1 0 0,9-6-243 0 0,26-26 150 0 0,0-1-24 0 0,0 0-19 0 0,0 0-38 0 0,0 0-42 0 0,0 0-73 0 0,1-24-6111 0 0,0 15 4125 0 0,2-5-1893 0 0,0 3-3542 0 0,-1 3 1072 0 0</inkml:trace>
  <inkml:trace contextRef="#ctx0" brushRef="#br0" timeOffset="1627.978">735 505 4625 0 0,'0'0'2835'0'0,"0"0"-264"0"0,0 0-141 0 0,0 0-79 0 0,0 0-243 0 0,0 0-464 0 0,0 0-508 0 0,0 0-416 0 0,0 0-249 0 0,0 0-120 0 0,0 0-63 0 0,0 0-24 0 0,0 0-19 0 0,-4-7 557 0 0,63 80 2294 0 0,-29-42-2483 0 0,10 14-33 0 0,126 171 484 0 0,-105-96-977 0 0,-60-118-142 0 0,5 3-7814 0 0,5-20-912 0 0,-8 11-2795 0 0</inkml:trace>
  <inkml:trace contextRef="#ctx0" brushRef="#br0" timeOffset="2399.715">1488 393 6145 0 0,'0'0'3957'0'0,"0"0"-1504"0"0,0 0-700 0 0,0 0-184 0 0,0 0-104 0 0,0 0-142 0 0,0 0-246 0 0,0 0-296 0 0,0 0-205 0 0,0 0-100 0 0,0 0-6 0 0,0 0 2 0 0,0 0 1 0 0,2 6 2582 0 0,7 20-2045 0 0,-4 3-883 0 0,-1 0 0 0 0,-2 0 0 0 0,0 0 0 0 0,-3 1 0 0 0,0-1 0 0 0,-2 1 0 0 0,-1-1 0 0 0,-1 0 0 0 0,-1-1 0 0 0,-2 1 0 0 0,-1-1 0 0 0,-3 4-127 0 0,-15 65 70 0 0,15-1-57 0 0,28-96-17 0 0,107-15 722 0 0,-11-1-581 0 0,103 5 52 0 0,-220 11-1704 0 0,-17-16-4487 0 0,17 14 2604 0 0,1 0-8620 0 0</inkml:trace>
  <inkml:trace contextRef="#ctx0" brushRef="#br0" timeOffset="3131.59">1105 385 1672 0 0,'0'0'2070'0'0,"0"0"-47"0"0,0 0 132 0 0,0 0 173 0 0,0 0-53 0 0,0 0-272 0 0,0 0-398 0 0,0 0-416 0 0,0 0-342 0 0,0 0-194 0 0,0 0-98 0 0,0 0-42 0 0,0 0-19 0 0,-5-1-2 0 0,1 0-738 0 0,-8-3 1808 0 0,33 3 1199 0 0,144 24-179 0 0,453-12-1476 0 0,-571 0-1106 0 0,-47-10 3 0 0,0-1-11 0 0,0 0 16 0 0,0 0 17 0 0,0 0-6 0 0,0 0-3 0 0,0 0 3 0 0,0 0 10 0 0,0 0 0 0 0,0 0-6 0 0,0 0 12 0 0,0 0-3 0 0,0 0-4 0 0,0 0 7 0 0,0 0-5 0 0,0 0 12 0 0,0 0-6 0 0,0 0 1 0 0,0 0-4 0 0,0 0-1 0 0,0 0 3 0 0,0 0 9 0 0,0 0-7 0 0,0 0-11 0 0,0 0 11 0 0,0 0-12 0 0,0 0 11 0 0,0 0 2 0 0,0 0-9 0 0,0 0 10 0 0,0 0 3 0 0,0 0-12 0 0,0 0 2 0 0,0 0-3 0 0,0 0-24 0 0,0 0 39 0 0,-32-38 163 0 0,-123-139-2615 0 0,143 160 1194 0 0,-10-14-1393 0 0,6 13-8116 0 0,10 14-1338 0 0</inkml:trace>
  <inkml:trace contextRef="#ctx0" brushRef="#br0" timeOffset="4094.55">1340 46 0 0 0,'0'0'452'0'0,"0"0"1015"0"0,0 0 425 0 0,0 0 140 0 0,0 0-20 0 0,0 0-116 0 0,0 0-181 0 0,0 0-162 0 0,0 0-186 0 0,0 0-194 0 0,0 0-160 0 0,0 0-109 0 0,0 0-93 0 0,1-3-85 0 0,4-7-227 0 0,-4 9 2067 0 0,-26 33-1806 0 0,22-29-765 0 0,0-1 0 0 0,0 1-1 0 0,1 0 1 0 0,-1 0 0 0 0,1 0 0 0 0,0 0-1 0 0,0 1 1 0 0,0-1 0 0 0,0 0 0 0 0,0 1-1 0 0,1 0 1 0 0,0-1 0 0 0,0 1 0 0 0,0 0-1 0 0,0-1 1 0 0,0 1 0 0 0,1 3 5 0 0,-1-6 11 0 0,1 0-1 0 0,0 0 1 0 0,0 0-1 0 0,0 0 1 0 0,1 0 0 0 0,-1 0-1 0 0,0 0 1 0 0,0 0 0 0 0,1 0-1 0 0,-1 0 1 0 0,0 0 0 0 0,1 0-1 0 0,-1 0 1 0 0,1-1 0 0 0,-1 1-1 0 0,1 0 1 0 0,-1 0-1 0 0,1 0 1 0 0,0 0 0 0 0,-1-1-1 0 0,1 1 1 0 0,0 0 0 0 0,0-1-1 0 0,0 1 1 0 0,-1-1 0 0 0,1 1-1 0 0,0 0 1 0 0,0-1-1 0 0,0 0 1 0 0,0 1 0 0 0,0-1-1 0 0,0 0 1 0 0,0 1 0 0 0,0-1-1 0 0,0 0 1 0 0,0 0 0 0 0,0 0-1 0 0,0 0 1 0 0,0 0 0 0 0,0 0-1 0 0,0 0 1 0 0,0 0-1 0 0,0-1 1 0 0,0 1 0 0 0,0 0-1 0 0,0 0 1 0 0,0-1 0 0 0,0 1-11 0 0,11-1 370 0 0,-4 0-224 0 0,-1-2-1 0 0,1 1 1 0 0,-1-1-1 0 0,0 0 1 0 0,1 0-1 0 0,-1-1 1 0 0,-1 0-1 0 0,1-1 1 0 0,-1 1-1 0 0,1-1 0 0 0,-1 0 1 0 0,-1-1-1 0 0,1 1 1 0 0,3-6-146 0 0,-7 9 23 0 0,0 1 0 0 0,-1 0 0 0 0,1-1 0 0 0,-1 1 1 0 0,1-1-1 0 0,-1 0 0 0 0,0 1 0 0 0,0-1 0 0 0,0 0 0 0 0,0 0 0 0 0,0 1 1 0 0,0-1-1 0 0,0 0 0 0 0,-1 0 0 0 0,1 0 0 0 0,-1 0 0 0 0,1 0 1 0 0,-1 0-1 0 0,0 0 0 0 0,0 0 0 0 0,0-1 0 0 0,0 1 0 0 0,0 0 0 0 0,0 0 1 0 0,-1 0-1 0 0,1 0 0 0 0,0 0 0 0 0,-1 0 0 0 0,0 0 0 0 0,1 0 0 0 0,-1 1 1 0 0,0-1-1 0 0,0 0 0 0 0,0 0 0 0 0,-1 0 0 0 0,1 1 0 0 0,0-1 1 0 0,0 1-1 0 0,-1-1 0 0 0,1 1 0 0 0,-1-1 0 0 0,0 1 0 0 0,1 0 0 0 0,-1 0 1 0 0,0 0-1 0 0,0 0 0 0 0,0 0 0 0 0,1 0 0 0 0,-1 0 0 0 0,0 1 0 0 0,0-1 1 0 0,0 1-1 0 0,-1-1-23 0 0,-4 1-21 0 0,0 1-1 0 0,0 0 1 0 0,1 0 0 0 0,-1 0 0 0 0,0 1-1 0 0,1 0 1 0 0,-1 0 0 0 0,1 1 0 0 0,0 0 0 0 0,-1 0-1 0 0,1 0 1 0 0,1 1 0 0 0,-1 0 0 0 0,0 0-1 0 0,1 0 1 0 0,0 1 0 0 0,0 0 0 0 0,0 0 0 0 0,1 0-1 0 0,0 0 1 0 0,0 1 0 0 0,0 0 0 0 0,-2 5 21 0 0,5-9 7 0 0,0 1 1 0 0,1-1-1 0 0,-1 1 1 0 0,1 0-1 0 0,-1 0 1 0 0,1-1-1 0 0,0 1 1 0 0,0 0-1 0 0,0 0 1 0 0,1-1 0 0 0,-1 1-1 0 0,0 0 1 0 0,1-1-1 0 0,0 1 1 0 0,0 0-1 0 0,0-1 1 0 0,0 1-1 0 0,0-1 1 0 0,0 1-1 0 0,1-1 1 0 0,-1 0-1 0 0,1 1 1 0 0,0-1 0 0 0,-1 0-1 0 0,1 0 1 0 0,0 0-1 0 0,0 0 1 0 0,1-1-1 0 0,-1 1 1 0 0,0-1-1 0 0,0 1 1 0 0,1-1-1 0 0,-1 0 1 0 0,1 1-1 0 0,-1-1 1 0 0,1-1 0 0 0,0 1-1 0 0,-1 0 1 0 0,1-1-1 0 0,0 1 1 0 0,-1-1-1 0 0,1 0 1 0 0,0 0-1 0 0,0 0 1 0 0,-1 0-1 0 0,3 0-7 0 0,-4-1 41 0 0,1 0-1 0 0,-1 0 1 0 0,0 0-1 0 0,0 0 1 0 0,0 0-1 0 0,0-1 1 0 0,0 1-1 0 0,0 0 1 0 0,0 0-1 0 0,0-1 0 0 0,0 1 1 0 0,-1-1-1 0 0,1 1 1 0 0,0-1-1 0 0,-1 1 1 0 0,1-1-1 0 0,-1 1 1 0 0,0-1-1 0 0,1 1 1 0 0,-1-1-1 0 0,0 1 1 0 0,0-1-1 0 0,0 0 0 0 0,0 1 1 0 0,0-1-1 0 0,0 1 1 0 0,-1-1-1 0 0,1 1 1 0 0,-1-1-1 0 0,1 0 1 0 0,-1 1-1 0 0,1-1-40 0 0,-1-12 36 0 0,1 13-44 0 0,0 1 19 0 0,0 0 1 0 0,0 0-16 0 0,-11 8-485 0 0,6 53 427 0 0,17-62 401 0 0,23-68-599 0 0,-33 60-764 0 0,-11 7-7289 0 0,4 2-3771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21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1 544 0 0,'0'0'2362'0'0,"0"0"-744"0"0,0 0-326 0 0,0 0 111 0 0,0 0 179 0 0,0 0 59 0 0,0 0-167 0 0,0 0-295 0 0,0 0-254 0 0,0 0-127 0 0,0 0 13 0 0,10 4 3098 0 0,-8 5-3460 0 0,1 0 0 0 0,-1 0 0 0 0,0 1 1 0 0,-1-1-1 0 0,0 1 0 0 0,-1 0 1 0 0,0-1-1 0 0,0 1 0 0 0,-1-1 0 0 0,-1 4-449 0 0,-9 20 164 0 0,-1-1 0 0 0,-2 0 0 0 0,-1-1 0 0 0,-2 0 0 0 0,-10 12-164 0 0,19-29 18 0 0,-41 63-58 0 0,66-111-2825 0 0,13-5 152 0 0,-2 2-6000 0 0,-17 24-1824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2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75 1960 0 0,'0'0'3028'0'0,"0"0"-394"0"0,0 0-170 0 0,0 0-22 0 0,0 0-144 0 0,0 0-403 0 0,0 0-495 0 0,0 0-370 0 0,0 0-269 0 0,0 0-171 0 0,0 0-94 0 0,0 0-47 0 0,0 0-34 0 0,8 0 1196 0 0,11 96 629 0 0,-17-42-2051 0 0,-1 1-1 0 0,-3-1 0 0 0,-2 0 0 0 0,-3 0 0 0 0,-11 45-188 0 0,16-92-8 0 0,-1 11-37 0 0,-1-1 0 0 0,-1 0 0 0 0,-1-1 0 0 0,0 1 0 0 0,-1-1 0 0 0,-1-1 0 0 0,0 1 0 0 0,-9 11 45 0 0,14-22 554 0 0,-2-3-9634 0 0,22-25-3507 0 0,-15 15 7414 0 0</inkml:trace>
  <inkml:trace contextRef="#ctx0" brushRef="#br0" timeOffset="557.339">0 121 3457 0 0,'0'0'2687'0'0,"0"0"-134"0"0,0 0-60 0 0,0 0-141 0 0,0 0-349 0 0,0 0-468 0 0,0 0-439 0 0,0 0-317 0 0,0 0-190 0 0,0 0-54 0 0,0 0-23 0 0,0 0 4 0 0,9-8-12 0 0,32-24-44 0 0,33 2 769 0 0,-34 18-907 0 0,-1 1 1 0 0,2 2 0 0 0,-1 2 0 0 0,1 2-1 0 0,0 1 1 0 0,0 2 0 0 0,1 2-323 0 0,-38 0 0 0 0,0 0 0 0 0,0 0 0 0 0,0 0 1 0 0,1 0-1 0 0,-1 1 0 0 0,0 0 0 0 0,0 0 1 0 0,0 0-1 0 0,0 0 0 0 0,0 0 0 0 0,0 1 1 0 0,0 0-1 0 0,0 0 0 0 0,-1 0 0 0 0,1 0 0 0 0,-1 1 1 0 0,1-1-1 0 0,-1 1 0 0 0,0 0 0 0 0,0 0 1 0 0,0 0-1 0 0,-1 0 0 0 0,1 0 0 0 0,-1 1 0 0 0,1-1 1 0 0,-1 1-1 0 0,0 0 0 0 0,-1 0 0 0 0,1-1 1 0 0,0 1-1 0 0,-1 0 0 0 0,0 1 0 0 0,0-1 0 0 0,0 0 1 0 0,-1 0-1 0 0,0 0 0 0 0,1 0 0 0 0,-1 1 1 0 0,-1-1-1 0 0,1 0 0 0 0,0 0 0 0 0,-1 0 1 0 0,0 0-1 0 0,0 0 0 0 0,0 0 0 0 0,-1 0 0 0 0,0 1 0 0 0,-11 19 36 0 0,-1-1 0 0 0,-1 0-1 0 0,-2-1 1 0 0,0-1-1 0 0,-1 0 1 0 0,-1-2-1 0 0,0 0 1 0 0,-2-1 0 0 0,-2 0-36 0 0,-14 15 29 0 0,-75 65 16 0 0,87-68-173 0 0,52-23-23 0 0,230-10 377 0 0,-254 3-222 0 0,83 10-20 0 0,-83-9 20 0 0,-1 0-1 0 0,1 0 1 0 0,-1 1-1 0 0,1-1 1 0 0,-1 1-1 0 0,0 0 1 0 0,0-1-1 0 0,0 1 1 0 0,0 0-1 0 0,0 0 1 0 0,0 1-1 0 0,0-1 1 0 0,-1 0-1 0 0,1 1 1 0 0,-1-1-1 0 0,1 1 0 0 0,-1-1 1 0 0,0 1-1 0 0,0-1 1 0 0,0 1-1 0 0,-1 0 1 0 0,1 0-1 0 0,0-1 1 0 0,-1 1-1 0 0,0 0 1 0 0,0 0-1 0 0,0 0 1 0 0,0-1-1 0 0,0 2-3 0 0,-3 4 36 0 0,1 1 0 0 0,-1-1-1 0 0,-1 0 1 0 0,0 0 0 0 0,0 0-1 0 0,0-1 1 0 0,-1 0 0 0 0,0 1-1 0 0,0-1 1 0 0,-1-1 0 0 0,0 1-1 0 0,0-1 1 0 0,-1 0 0 0 0,0-1-1 0 0,0 0 1 0 0,-6 4-36 0 0,-27 20 55 0 0,0-3 0 0 0,-1-1 0 0 0,-2-2 0 0 0,0-2 0 0 0,-2-2-1 0 0,-14 3-54 0 0,48-17 4 0 0,-2-2 0 0 0,1 0 0 0 0,0 0 0 0 0,-1-1 0 0 0,1-1 0 0 0,-1 0 0 0 0,1-1 0 0 0,-1 0 0 0 0,1-1 0 0 0,-1 0-4 0 0,12 0-66 0 0,0-1 0 0 0,0 1 0 0 0,0 0-1 0 0,0-1 1 0 0,1 1 0 0 0,-1 0 0 0 0,1-1-1 0 0,-1 1 1 0 0,1-1 0 0 0,-1 1 0 0 0,1-1-1 0 0,0 1 1 0 0,0-1 0 0 0,0 1 0 0 0,0-1-1 0 0,0 1 1 0 0,0-1 0 0 0,0 1 0 0 0,0-1-1 0 0,1 1 1 0 0,-1-1 0 0 0,1 1 0 0 0,-1-1-1 0 0,1 1 1 0 0,-1-1 0 0 0,1 1 0 0 0,0 0-1 0 0,0-1 67 0 0,34-41-2339 0 0,-9 18-3197 0 0,-15 16-3008 0 0</inkml:trace>
  <inkml:trace contextRef="#ctx0" brushRef="#br0" timeOffset="1347.132">771 491 12867 0 0,'0'0'1404'0'0,"0"0"-613"0"0,0 0-182 0 0,0 0 228 0 0,0 0 225 0 0,0 0 80 0 0,0 0-126 0 0,0 0-297 0 0,0 0-231 0 0,0 0-130 0 0,0 0-61 0 0,0 0-37 0 0,0 0-23 0 0,-9 25-31 0 0,-27 77-42 0 0,25-33 172 0 0,12-67-277 0 0,1 0 0 0 0,0 0 0 0 0,0 0 0 0 0,0 0 0 0 0,0 0 0 0 0,0-1 1 0 0,0 1-1 0 0,0 0 0 0 0,0-1 0 0 0,1 0 0 0 0,-1 1 0 0 0,0-1 0 0 0,1 0 0 0 0,-1 0 0 0 0,1 0 0 0 0,0-1 1 0 0,-1 1-1 0 0,1-1 0 0 0,0 1 0 0 0,-1-1 0 0 0,1 0 0 0 0,0 0 0 0 0,-1 0 0 0 0,1 0 0 0 0,0-1 0 0 0,-1 1 1 0 0,1-1-1 0 0,0 0 0 0 0,-1 1 0 0 0,1-1 0 0 0,-1 0 0 0 0,1-1 0 0 0,-1 1 0 0 0,0 0 0 0 0,2-1-59 0 0,168-106 775 0 0,-108 53-684 0 0,-65 110-555 0 0,1-50 466 0 0,-1-1-8 0 0,0 0 0 0 0,1-1 0 0 0,0 1 0 0 0,0 0 0 0 0,0 0 0 0 0,0 0 0 0 0,1-1 0 0 0,-1 1-1 0 0,1 0 1 0 0,0 0 0 0 0,0-1 0 0 0,1 1 0 0 0,-1-1 0 0 0,1 1 0 0 0,-1-1 0 0 0,1 1 0 0 0,0-1-1 0 0,0 0 1 0 0,1 0 0 0 0,-1 0 0 0 0,1 0 0 0 0,-1 0 0 0 0,1-1 0 0 0,2 2 6 0 0,0 0 6 0 0,1-1 0 0 0,-1 0 0 0 0,0 0 1 0 0,1 0-1 0 0,0-1 0 0 0,-1 0 1 0 0,1 0-1 0 0,0-1 0 0 0,0 1 0 0 0,0-1 1 0 0,0 0-1 0 0,0-1 0 0 0,0 0 0 0 0,1 0 1 0 0,-1 0-1 0 0,0 0 0 0 0,0-1 0 0 0,0 0 1 0 0,0-1-1 0 0,0 1 0 0 0,0-1 0 0 0,0 0 1 0 0,0-1-7 0 0,15-8 67 0 0,-1-1 1 0 0,0 0 0 0 0,0-2-1 0 0,-2 0 1 0 0,0-2-1 0 0,0 0 1 0 0,-1 0 0 0 0,-1-2-1 0 0,-1 0 1 0 0,-1-1 0 0 0,0 0-1 0 0,-2-1 1 0 0,0-1-1 0 0,-1 1 1 0 0,-1-2 0 0 0,-1 0-1 0 0,0-3-67 0 0,2-6 58 0 0,-1 0 0 0 0,-2-1-1 0 0,-1 0 1 0 0,-1-1 0 0 0,-2 1-1 0 0,-1-1 1 0 0,-2 0 0 0 0,-2-30-58 0 0,-18 32 579 0 0,8 51-726 0 0,-4 44 182 0 0,4 0 1 0 0,2 1 0 0 0,2 28-36 0 0,-1-6 17 0 0,-11 171 2 0 0,-1-181-159 0 0,20-77 101 0 0,2-66-6695 0 0,-1 58 6010 0 0,3-26-4419 0 0,-2 1-4493 0 0,-1 20 4603 0 0</inkml:trace>
  <inkml:trace contextRef="#ctx0" brushRef="#br0" timeOffset="1916.606">21 1057 8874 0 0,'0'0'2236'0'0,"0"0"-107"0"0,0 0 79 0 0,0 0-113 0 0,0 0-225 0 0,0 0-287 0 0,0 0-313 0 0,0 0-227 0 0,39 3-154 0 0,125 6-107 0 0,-29-18 461 0 0,690-167 1201 0 0,-515 98-2775 0 0,-244 67-912 0 0,-65 11 739 0 0,-1 0-170 0 0,0 0-300 0 0,-10 3-10026 0 0,8-2-948 0 0</inkml:trace>
  <inkml:trace contextRef="#ctx0" brushRef="#br0" timeOffset="31994.402">1239 260 0 0 0,'0'0'1024'0'0,"0"0"306"0"0,0 0 286 0 0,0 0 146 0 0,0 0-10 0 0,0 0-82 0 0,0 0-127 0 0,0 0-123 0 0,0 0-155 0 0,-6-1-135 0 0,-15-2-112 0 0,15 3-100 0 0,6 0-89 0 0,0 0-121 0 0,0 0-122 0 0,0 0-134 0 0,15 0 1233 0 0,161 15 2738 0 0,-96 6-3739 0 0,61-3 57 0 0,-49-18-486 0 0,-88-7-1519 0 0,-10-2-9741 0 0,3 5-1537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5801 0 0,'0'0'2259'0'0,"0"0"-137"0"0,0 0-127 0 0,0 0-116 0 0,0 0-170 0 0,0 0-260 0 0,0 0-252 0 0,0 0-160 0 0,0 0-82 0 0,0 0-61 0 0,0 0-74 0 0,0 0-93 0 0,0 0-99 0 0,20 7 2491 0 0,90-7-1309 0 0,16 0-1303 0 0,-101-7-434 0 0,-24 7-49 0 0,-1 0-33 0 0,0 0 9 0 0,0 0-3 0 0,0 0 10 0 0,0 0 2 0 0,0 0-20 0 0,0 0-9 0 0,-21 7-4808 0 0,10 4-1484 0 0,6-6 2370 0 0,1-1-7329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10186 0 0,'0'0'2266'0'0,"0"0"-508"0"0,0 0-281 0 0,0 0-176 0 0,0 0-194 0 0,0 0-239 0 0,0 0-297 0 0,0 0-158 0 0,0 0 87 0 0,0 0 158 0 0,0 0 151 0 0,0 0 62 0 0,0 0-99 0 0,12 2-163 0 0,98 18 1012 0 0,24-20-945 0 0,-78-13-1231 0 0,-22 0-5735 0 0,-29 9-5350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55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209 579 0 0 0,'0'0'1687'0'0,"0"0"143"0"0,0 0 132 0 0,0 0 98 0 0,0 0-18 0 0,0 0-97 0 0,0 0-196 0 0,-9-3-228 0 0,-24-10-192 0 0,6 10 4717 0 0,26 3 733 0 0,-10 400-6631 0 0,7-335-174 0 0,4-64 15 0 0,0-1-4 0 0,0-4 138 0 0,23-131 282 0 0,-11 88-420 0 0,2 1-1 0 0,2 1 0 0 0,2 0 1 0 0,19-34 15 0 0,-27 61-17 0 0,1 1 0 0 0,1 0 0 0 0,1 1 1 0 0,0 0-1 0 0,1 1 0 0 0,0 1 0 0 0,1 0 1 0 0,1 0-1 0 0,1 1 17 0 0,-12 11-9 0 0,0 0-1 0 0,-1 0 1 0 0,2 0 0 0 0,-1 1-1 0 0,0 0 1 0 0,0 0 0 0 0,0 0-1 0 0,0 0 1 0 0,1 1 0 0 0,-1 0-1 0 0,0 0 1 0 0,1 0 0 0 0,-1 1-1 0 0,2 0 10 0 0,1 3 9 0 0,-1 0 0 0 0,0 1 0 0 0,0 0 1 0 0,0 0-1 0 0,-1 0 0 0 0,0 1 0 0 0,0 0 0 0 0,0 0 0 0 0,0 1 0 0 0,-1-1 0 0 0,0 1 0 0 0,-1 0 0 0 0,0 1 0 0 0,0-1 0 0 0,0 1 0 0 0,-1 0 0 0 0,0 0 0 0 0,-1 0 1 0 0,1 0-1 0 0,-1 5-9 0 0,10 103 145 0 0,-12-116-133 0 0,0 0-12 0 0,0 0 7 0 0,0 0 3 0 0,0 0-15 0 0,0 0-12 0 0,2-36-4502 0 0,-2 24 1932 0 0,0 3-4653 0 0,0 1-5033 0 0</inkml:trace>
  <inkml:trace contextRef="#ctx0" brushRef="#br0" timeOffset="849.449">32 351 792 0 0,'0'0'3053'0'0,"0"0"-1082"0"0,0 0-120 0 0,0 0 300 0 0,0 0 127 0 0,0 0-59 0 0,0 0-339 0 0,0 0-445 0 0,0 0-368 0 0,0 0-250 0 0,0 0-124 0 0,0 0-45 0 0,0 0-29 0 0,-8 0-23 0 0,-15 0 775 0 0,45 0 2171 0 0,234 16-1986 0 0,-6 0-1258 0 0,-122-1-279 0 0,-83-12 23 0 0,-45-2 2118 0 0,-4-6-2509 0 0,-139-175 293 0 0,127 154-267 0 0,14 19-3906 0 0,1 0-4283 0 0,1 4-4268 0 0</inkml:trace>
  <inkml:trace contextRef="#ctx0" brushRef="#br0" timeOffset="1780.532">326 35 0 0 0,'0'0'609'0'0,"0"0"184"0"0,0 0 119 0 0,0 0 55 0 0,0 0 28 0 0,0 0 87 0 0,0 0 93 0 0,0 0 120 0 0,1-3 131 0 0,0-13 38 0 0,-1 12-25 0 0,0 4-73 0 0,0 0-105 0 0,0 0-139 0 0,0 0-106 0 0,0 0-72 0 0,0 0-90 0 0,0 0-99 0 0,-25 8 1707 0 0,21-6-2429 0 0,-1 0 0 0 0,1 0 0 0 0,0 0 0 0 0,0 1 0 0 0,0 0 0 0 0,1 0 0 0 0,-1 0 0 0 0,1 0 0 0 0,-1 0 0 0 0,1 1 0 0 0,0-1 0 0 0,1 1 0 0 0,-1 0 0 0 0,0 0 0 0 0,1 0 1 0 0,0 0-1 0 0,0 0 0 0 0,0 1 0 0 0,1-1 0 0 0,-1 1 0 0 0,1-1 0 0 0,0 1 0 0 0,0-1 0 0 0,1 1 0 0 0,0 0 0 0 0,-1-1 0 0 0,1 1 0 0 0,1 4-33 0 0,2-8 80 0 0,0 1-1 0 0,0-1 0 0 0,0 0 0 0 0,0 0 1 0 0,0 0-1 0 0,1 0 0 0 0,-1-1 1 0 0,0 1-1 0 0,0-1 0 0 0,1 0 1 0 0,-1 0-1 0 0,0 0 0 0 0,0 0 1 0 0,1-1-1 0 0,-1 1 0 0 0,0-1 1 0 0,0 0-1 0 0,0 0 0 0 0,2 0-79 0 0,-2 0 58 0 0,0 0 0 0 0,0 0 0 0 0,-1-1 0 0 0,1 1 0 0 0,0 0-1 0 0,-1-1 1 0 0,1 0 0 0 0,-1 0 0 0 0,1 1 0 0 0,-1-1 0 0 0,0-1 0 0 0,0 1 0 0 0,0 0-1 0 0,0 0 1 0 0,0-1 0 0 0,-1 1 0 0 0,1-1 0 0 0,-1 0 0 0 0,1 1 0 0 0,-1-1 0 0 0,0 0-1 0 0,0 0 1 0 0,0 0 0 0 0,-1 0 0 0 0,1 0 0 0 0,-1 0 0 0 0,1 0 0 0 0,-1 0-1 0 0,0 0 1 0 0,0 0 0 0 0,-1 0 0 0 0,1 0 0 0 0,-1-1-58 0 0,-1 2-13 0 0,0 0 1 0 0,0 0-1 0 0,0 1 0 0 0,-1-1 1 0 0,1 0-1 0 0,-1 1 1 0 0,1 0-1 0 0,-1-1 0 0 0,0 1 1 0 0,1 0-1 0 0,-1 0 1 0 0,0 1-1 0 0,0-1 0 0 0,0 1 1 0 0,0-1-1 0 0,0 1 1 0 0,1 0-1 0 0,-1 0 0 0 0,0 0 1 0 0,0 0-1 0 0,0 1 0 0 0,0-1 1 0 0,0 1-1 0 0,0 0 1 0 0,1-1-1 0 0,-1 1 0 0 0,0 1 1 0 0,1-1-1 0 0,-1 0 1 0 0,0 1-1 0 0,1-1 0 0 0,0 1 1 0 0,-1 0-1 0 0,1 0 0 0 0,-1 1 14 0 0,-16 55-140 0 0,18-56 143 0 0,1-1-1 0 0,0 0 1 0 0,0 1 0 0 0,0-1-1 0 0,0 1 1 0 0,0-1 0 0 0,0 1-1 0 0,0-1 1 0 0,0 0 0 0 0,0 1-1 0 0,1-1 1 0 0,-1 1 0 0 0,0-1 0 0 0,1 0-1 0 0,0 1 1 0 0,-1-1 0 0 0,1 0-1 0 0,0 1 1 0 0,-1-1 0 0 0,1 0-1 0 0,0 0 1 0 0,0 0 0 0 0,0 0 0 0 0,0 0-1 0 0,0 0 1 0 0,0 0 0 0 0,0 0-1 0 0,1 0 1 0 0,-1 0 0 0 0,0-1-1 0 0,0 1 1 0 0,1 0 0 0 0,-1-1 0 0 0,0 1-1 0 0,1-1 1 0 0,-1 0 0 0 0,1 1-1 0 0,-1-1 1 0 0,1 0 0 0 0,-1 0-1 0 0,0 0 1 0 0,1 0 0 0 0,-1 0-1 0 0,1 0-2 0 0,-2 0 51 0 0,14-19 702 0 0,18-55-556 0 0,-31 74-200 0 0,-1 0 1 0 0,1 0 0 0 0,-1-1-1 0 0,1 1 1 0 0,-1-1 0 0 0,0 1-1 0 0,1 0 1 0 0,-1-1 0 0 0,0 1-1 0 0,1-1 1 0 0,-1 1 0 0 0,0-1 0 0 0,1 1-1 0 0,-1-1 1 0 0,0 1 0 0 0,0-1-1 0 0,0 1 1 0 0,0-1 0 0 0,1 1-1 0 0,-1-1 1 0 0,0 1 0 0 0,0-1-1 0 0,0 0 1 0 0,0 1 0 0 0,0-1-1 0 0,0 1 1 0 0,0-1 0 0 0,0 1-1 0 0,-1-1 1 0 0,1 1 0 0 0,0-1-1 0 0,0 1 1 0 0,0-1 0 0 0,-1 0-1 0 0,1 1 1 0 0,0 0 0 0 0,0-1-1 0 0,-1 1 1 0 0,1-1 0 0 0,0 1-1 0 0,-1-1 1 0 0,1 1 0 0 0,-1 0-1 0 0,1-1 1 0 0,-1 1 0 0 0,1 0-1 0 0,0-1 1 0 0,-1 1 0 0 0,1 0-1 0 0,-1-1 1 0 0,1 1 0 0 0,-1 0-1 0 0,0 0 1 0 0,1 0 0 0 0,-1 0-1 0 0,1 0 1 0 0,-1-1 0 0 0,1 1-1 0 0,-1 0 1 0 0,1 0 0 0 0,-1 0 0 0 0,1 1-1 0 0,-1-1 1 0 0,0 0 0 0 0,1 0-1 0 0,-1 0 2 0 0,-37 11-392 0 0,9 22-410 0 0,37-20-4066 0 0,-4-12-2328 0 0,0-1-4996 0 0</inkml:trace>
  <inkml:trace contextRef="#ctx0" brushRef="#br0" timeOffset="2544.325">1170 417 2593 0 0,'0'0'3343'0'0,"0"0"-851"0"0,0 0-276 0 0,0 0-85 0 0,0 0-98 0 0,0 0-217 0 0,0 0-379 0 0,0 0-395 0 0,0 0-265 0 0,0 0-90 0 0,0 0 0 0 0,0 0 8 0 0,0 0-12 0 0,-4 13-70 0 0,-16 41-88 0 0,-42 41 1072 0 0,-18-3-1033 0 0,2 12-548 0 0,41-62-302 0 0,29-54-6319 0 0,4-9 838 0 0,1 5-2716 0 0,2 8 3677 0 0</inkml:trace>
  <inkml:trace contextRef="#ctx0" brushRef="#br0" timeOffset="2914.1">852 351 1192 0 0,'0'0'2295'0'0,"0"0"214"0"0,0 0 286 0 0,0 0 60 0 0,0 0-286 0 0,0 0-529 0 0,0 0-598 0 0,0 0-442 0 0,0 0-234 0 0,0 0-138 0 0,0 0-109 0 0,0 0-114 0 0,0 0-85 0 0,2-1 74 0 0,2 3-218 0 0,0 0 0 0 0,-1-1 0 0 0,1 2 0 0 0,-1-1 0 0 0,1 0 0 0 0,-1 1 0 0 0,0-1 0 0 0,0 1 0 0 0,0 0 0 0 0,-1 0 0 0 0,1 0 0 0 0,-1 1 0 0 0,1-1 0 0 0,-1 0 0 0 0,0 1 0 0 0,-1 0 0 0 0,1-1 0 0 0,0 1 0 0 0,-1 1-177 0 0,7 8 310 0 0,98 144 1955 0 0,50 69-1083 0 0,-103-117-1001 0 0,-46-86-129 0 0,-36-45-5762 0 0,27 18 744 0 0,2 3-6931 0 0</inkml:trace>
  <inkml:trace contextRef="#ctx0" brushRef="#br0" timeOffset="3398.418">1501 336 9746 0 0,'0'0'2514'0'0,"0"0"-756"0"0,0 0-251 0 0,0 0 100 0 0,0 0-38 0 0,0 0-223 0 0,0 0-342 0 0,0 0-332 0 0,0 0-228 0 0,0 0-61 0 0,0 0 1 0 0,0 0 30 0 0,0 0 92 0 0,1 6 31 0 0,2 78 503 0 0,-3 0 0 0 0,-3 0 0 0 0,-12 59-1040 0 0,2 6 80 0 0,13-148-89 0 0,0-1-2 0 0,0 0-11 0 0,132-15 474 0 0,10-1-734 0 0,-139-8-5327 0 0,-2 20 4458 0 0,3-4-2069 0 0,-2 2-2146 0 0,0 2-6111 0 0</inkml:trace>
  <inkml:trace contextRef="#ctx0" brushRef="#br0" timeOffset="4003.428">1141 224 4337 0 0,'0'0'3721'0'0,"0"0"-1095"0"0,0 0-539 0 0,0 0-116 0 0,0 0-235 0 0,0 0-321 0 0,0 0-373 0 0,0 0-374 0 0,0 0-211 0 0,0 0-62 0 0,0 0 46 0 0,0 0 201 0 0,3 0 143 0 0,160-4 3556 0 0,47 20-3414 0 0,-125-16-213 0 0,-93-20 17 0 0,-119-125-403 0 0,126 143-420 0 0,0 1 1 0 0,0 0 0 0 0,0-1 0 0 0,0 1 0 0 0,0-1 0 0 0,0 1-1 0 0,0-1 1 0 0,1 1 0 0 0,-1-1 0 0 0,1 0 0 0 0,-1 1-1 0 0,1-1 1 0 0,-1 0 0 0 0,1 0 0 0 0,0 1 0 0 0,0-1 0 0 0,0 0-1 0 0,0 0 1 0 0,0 1 0 0 0,0-1 0 0 0,0 0 0 0 0,1 0-1 0 0,-1 1 1 0 0,1-1 0 0 0,-1 0 0 0 0,1 1 0 0 0,0-1-1 0 0,-1 1 1 0 0,1-1 0 0 0,0 1 0 0 0,0-1 0 0 0,0 1 0 0 0,0-1-1 0 0,0 1 1 0 0,1 0 0 0 0,-1 0 0 0 0,0-1 0 0 0,1 1-1 0 0,-1 0 1 0 0,0 0 0 0 0,1 0 0 0 0,0 1 0 0 0,-1-1 0 0 0,1 0-1 0 0,-1 0 1 0 0,1 1 0 0 0,0-1 0 0 0,-1 1 0 0 0,1 0-1 0 0,0-1 1 0 0,1 1 91 0 0,25-1-6866 0 0,-21 1 2487 0 0,4 0-8153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3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76 752 0 0 0,'0'0'436'0'0,"0"0"1334"0"0,0 0 580 0 0,0 0-23 0 0,0 0-203 0 0,0 0-206 0 0,0 0-166 0 0,0 0-109 0 0,0 0-149 0 0,1-6-172 0 0,0-6-1367 0 0,2 23 8646 0 0,43 167-7537 0 0,-20-99-941 0 0,26 106 10 0 0,-48-254 1454 0 0,-8 15-1554 0 0,7-127-30 0 0,0 168-8 0 0,1 0 0 0 0,0 0 0 0 0,1 0-1 0 0,0 1 1 0 0,1 0 0 0 0,0 0 0 0 0,1 0 0 0 0,1 1-1 0 0,-1 0 1 0 0,2 1 0 0 0,0-1 0 0 0,0 2-1 0 0,1-1 1 0 0,3-2 5 0 0,-4 6-8 0 0,0-1 0 0 0,1 1 0 0 0,-1 1-1 0 0,1 0 1 0 0,0 0 0 0 0,0 1 0 0 0,1 1 0 0 0,-1-1 0 0 0,1 2-1 0 0,0-1 1 0 0,0 2 0 0 0,0-1 0 0 0,0 1 0 0 0,0 1 0 0 0,0 0-1 0 0,4 1 9 0 0,-9 2 7 0 0,0 0-1 0 0,0 1 1 0 0,0-1-1 0 0,-1 1 1 0 0,0 0-1 0 0,1 1 0 0 0,-1-1 1 0 0,-1 1-1 0 0,1 0 1 0 0,-1 1-1 0 0,0-1 1 0 0,0 1-1 0 0,0-1 0 0 0,-1 1 1 0 0,0 0-1 0 0,0 1 1 0 0,0-1-1 0 0,-1 0 1 0 0,0 1-1 0 0,0 0 0 0 0,-1-1 1 0 0,0 1-1 0 0,0 0 1 0 0,-1-1-1 0 0,1 1 1 0 0,-1 0-1 0 0,-1 0 0 0 0,0 3-6 0 0,3-8-522 0 0,-2-3 206 0 0,0-17-4063 0 0,0 12-5387 0 0,0 3-2126 0 0</inkml:trace>
  <inkml:trace contextRef="#ctx0" brushRef="#br0" timeOffset="2459.525">1242 686 3065 0 0,'0'0'2636'0'0,"0"0"73"0"0,0 0-35 0 0,0 0-150 0 0,0 0-311 0 0,0 0-472 0 0,0 0-435 0 0,0 0-331 0 0,0 0-206 0 0,0 0-99 0 0,0 0-27 0 0,0 0-14 0 0,-1 24 1710 0 0,-30 38-814 0 0,14-29-1404 0 0,-1 0 0 0 0,-2 0 1 0 0,-2-2-1 0 0,-1-1 0 0 0,-1 0 1 0 0,-1-2-1 0 0,-1-1 1 0 0,-25 19-122 0 0,-46 31-453 0 0,94-87-10423 0 0,3 9 7627 0 0,0-3-7866 0 0</inkml:trace>
  <inkml:trace contextRef="#ctx0" brushRef="#br0" timeOffset="2765.987">932 640 7162 0 0,'0'0'2685'0'0,"0"0"-317"0"0,0 0-184 0 0,0 0-186 0 0,0 0-322 0 0,0 0-444 0 0,0 0-494 0 0,0 0-347 0 0,0 0-175 0 0,0 0-35 0 0,0 0 161 0 0,0 0 191 0 0,3 10 170 0 0,54 119 2408 0 0,127 106-1136 0 0,-135-146-1776 0 0,-44-68-4298 0 0,-3-1-4391 0 0,-2-19-3886 0 0</inkml:trace>
  <inkml:trace contextRef="#ctx0" brushRef="#br0" timeOffset="3622.39">1479 1106 2713 0 0,'0'0'2783'0'0,"0"0"-1155"0"0,0 0-198 0 0,0 0 356 0 0,0 0 189 0 0,0 0-140 0 0,0 0-402 0 0,0 0-383 0 0,0 0-207 0 0,0 0-28 0 0,0 0 30 0 0,0 0 22 0 0,0 0-6 0 0,10 0 1599 0 0,105-270 1291 0 0,-64 175-3495 0 0,-51 94-259 0 0,0 1-1 0 0,1-1 0 0 0,-1 1 1 0 0,1-1-1 0 0,-1 1 0 0 0,1-1 1 0 0,0 1-1 0 0,-1-1 0 0 0,1 1 1 0 0,-1 0-1 0 0,1-1 0 0 0,0 1 1 0 0,-1 0-1 0 0,1 0 0 0 0,0-1 1 0 0,-1 1-1 0 0,1 0 0 0 0,0 0 1 0 0,0 0-1 0 0,-1 0 0 0 0,1 0 1 0 0,0 0-1 0 0,-1 0 0 0 0,1 0 1 0 0,0 0-1 0 0,0 0 0 0 0,-1 0 1 0 0,1 1-1 0 0,0-1 0 0 0,-1 0 1 0 0,1 0-1 0 0,0 1 0 0 0,-1-1 1 0 0,1 1-1 0 0,-1-1 0 0 0,1 0 1 0 0,0 1-1 0 0,-1-1 0 0 0,1 1 1 0 0,-1-1-1 0 0,0 1 0 0 0,1-1 1 0 0,-1 1-1 0 0,1 0 0 0 0,-1-1 1 0 0,0 1-1 0 0,1-1 0 0 0,-1 1 1 0 0,0 0-1 0 0,1-1 0 0 0,-1 1 1 0 0,0 0-1 0 0,0 0 0 0 0,0-1 1 0 0,0 1-1 0 0,0 0 0 0 0,0 0 4 0 0,22 46 61 0 0,14 180-26 0 0,-36-226-37 0 0,0 0 0 0 0,0 0 0 0 0,0 0 0 0 0,0 1 0 0 0,0-1 0 0 0,1 0-1 0 0,-1 0 1 0 0,0 0 0 0 0,1 1 0 0 0,-1-1 0 0 0,1 0 0 0 0,-1 0 0 0 0,1 0 0 0 0,0 0 0 0 0,-1 0 0 0 0,1 0 0 0 0,0 0 0 0 0,0 0 0 0 0,0 0 0 0 0,0-1 0 0 0,0 1 0 0 0,0 0 0 0 0,0 0 0 0 0,0-1 0 0 0,0 1 0 0 0,0-1-1 0 0,0 1 1 0 0,0-1 0 0 0,0 1 0 0 0,0-1 0 0 0,1 0 0 0 0,-1 0 0 0 0,0 1 0 0 0,0-1 0 0 0,0 0 0 0 0,1 0 0 0 0,-1 0 0 0 0,0 0 0 0 0,0 0 0 0 0,1-1 0 0 0,-1 1 0 0 0,0 0 0 0 0,0 0 0 0 0,0-1 0 0 0,0 1 0 0 0,1-1 0 0 0,-1 1-1 0 0,0-1 1 0 0,0 1 0 0 0,0-1 0 0 0,0 0 0 0 0,0 0 0 0 0,0 1 0 0 0,0-1 0 0 0,0-1 2 0 0,54-48 91 0 0,42-101-76 0 0,-27 60-50 0 0,-68 91 35 0 0,0-1-1 0 0,-1 1 0 0 0,1 0 0 0 0,0-1 0 0 0,0 1 0 0 0,-1 0 0 0 0,1 0 0 0 0,0 0 1 0 0,0 0-1 0 0,-1 1 0 0 0,1-1 0 0 0,0 0 0 0 0,-1 1 0 0 0,1-1 0 0 0,0 1 1 0 0,-1 0-1 0 0,1-1 0 0 0,-1 1 0 0 0,1 0 0 0 0,-1 0 0 0 0,1 0 0 0 0,-1 0 0 0 0,1 0 1 0 0,-1 0-1 0 0,0 1 0 0 0,0-1 0 0 0,0 0 0 0 0,1 1 0 0 0,-1-1 0 0 0,-1 1 0 0 0,1-1 1 0 0,0 1-1 0 0,0-1 0 0 0,0 1 0 0 0,-1-1 0 0 0,1 1 0 0 0,-1 0 0 0 0,1 0 0 0 0,-1-1 1 0 0,0 1-1 0 0,0 0 0 0 0,0 0 0 0 0,0-1 0 0 0,0 1 0 0 0,0 0 0 0 0,0-1 0 0 0,-1 2 1 0 0,3 4 7 0 0,46 201 394 0 0,-12-55-194 0 0,-25-141-663 0 0,-7-23-7434 0 0,-3 7-4192 0 0</inkml:trace>
  <inkml:trace contextRef="#ctx0" brushRef="#br0" timeOffset="642.708">3 520 1296 0 0,'0'0'3977'0'0,"0"0"-1503"0"0,0 0-474 0 0,0 0 48 0 0,0 0 28 0 0,0 0-130 0 0,0 0-334 0 0,0 0-448 0 0,0 0-424 0 0,0 0-278 0 0,0 0-122 0 0,0 0-43 0 0,0 0-26 0 0,-3 0-30 0 0,149-3 4388 0 0,407 3-2469 0 0,-524 10-2151 0 0,-29-9 0 0 0,0-1 2 0 0,0 0-11 0 0,0 0 11 0 0,0 0 3 0 0,0 0 18 0 0,0 0-2 0 0,0 0 8 0 0,0 0 8 0 0,0 0-4 0 0,0 0 5 0 0,0 0 1 0 0,0 0-3 0 0,0 0-5 0 0,0 0 19 0 0,0 0 0 0 0,0 0-17 0 0,0 0 13 0 0,0 0-8 0 0,0 0 7 0 0,0 0 12 0 0,0 0 7 0 0,0 0-13 0 0,0 0-3 0 0,0 0 1 0 0,0 0-16 0 0,0 0 17 0 0,-3-2 481 0 0,-3-7-533 0 0,-41-38-36 0 0,-12-7-138 0 0,-37-42-1693 0 0,81 67-1641 0 0,13 16-6369 0 0,2 9-2448 0 0</inkml:trace>
  <inkml:trace contextRef="#ctx0" brushRef="#br0" timeOffset="1514.488">227 282 0 0 0,'0'0'1424'0'0,"0"0"293"0"0,0 0 74 0 0,0 0-110 0 0,0 0-315 0 0,0 0-351 0 0,0 0-247 0 0,0 0-144 0 0,0 0-53 0 0,0 0 12 0 0,0 0 50 0 0,0 0 69 0 0,0 1 8649 0 0,0 1-9756 0 0,0-2 582 0 0,-8 31 622 0 0,31-31 48 0 0,38-27 532 0 0,-59 25-1316 0 0,-1 0 1 0 0,1-1 0 0 0,-1 1-1 0 0,1-1 1 0 0,-1 1 0 0 0,0-1 0 0 0,0 0-1 0 0,0 1 1 0 0,-1-1 0 0 0,1 0-1 0 0,-1 0 1 0 0,1 0 0 0 0,-1 1-1 0 0,0-1 1 0 0,0 0 0 0 0,0 0 0 0 0,0 0-1 0 0,-1 0 1 0 0,1 1 0 0 0,-1-1-1 0 0,-1-2-63 0 0,0 3-16 0 0,0 1-1 0 0,-1 0 0 0 0,1 0 1 0 0,-1 0-1 0 0,1 0 0 0 0,-1 0 1 0 0,1 1-1 0 0,-1-1 0 0 0,0 1 1 0 0,1-1-1 0 0,-1 1 0 0 0,0 0 1 0 0,1 0-1 0 0,-1 0 0 0 0,1 1 1 0 0,-1-1-1 0 0,0 1 0 0 0,1-1 1 0 0,-1 1-1 0 0,1 0 0 0 0,-1 0 1 0 0,1 0-1 0 0,-1 0 0 0 0,-1 2 17 0 0,1 2-7 0 0,-1 1 0 0 0,1 0-1 0 0,0 1 1 0 0,1-1 0 0 0,0 0-1 0 0,0 1 1 0 0,0 0 0 0 0,0-1 0 0 0,1 1-1 0 0,0 0 1 0 0,1 0 0 0 0,0-1-1 0 0,0 1 1 0 0,0 0 0 0 0,1 0-1 0 0,0 0 1 0 0,1 5 7 0 0,-2-10 12 0 0,1-1-1 0 0,-1 1 1 0 0,0 0 0 0 0,1-1-1 0 0,-1 1 1 0 0,1-1-1 0 0,-1 1 1 0 0,1 0-1 0 0,0-1 1 0 0,0 1 0 0 0,0-1-1 0 0,-1 0 1 0 0,1 1-1 0 0,1-1 1 0 0,-1 0 0 0 0,0 1-1 0 0,0-1 1 0 0,0 0-1 0 0,1 0 1 0 0,-1 0-1 0 0,0 0 1 0 0,1 0 0 0 0,-1-1-1 0 0,1 1 1 0 0,-1 0-1 0 0,1-1 1 0 0,0 1 0 0 0,-1-1-1 0 0,1 1 1 0 0,0-1-1 0 0,-1 0 1 0 0,1 1-1 0 0,0-1 1 0 0,-1 0 0 0 0,1 0-1 0 0,0 0 1 0 0,-1-1-1 0 0,1 1 1 0 0,0 0 0 0 0,-1-1-1 0 0,1 1 1 0 0,0-1-1 0 0,-1 1 1 0 0,1-1-1 0 0,-1 0 1 0 0,1 0 0 0 0,-1 0-1 0 0,1 1 1 0 0,-1-1-1 0 0,0-1 1 0 0,0 1 0 0 0,1 0-1 0 0,-1 0 1 0 0,1-1-12 0 0,2-5 43 0 0,1-1 0 0 0,-1 1 0 0 0,-1-1 0 0 0,0 0 0 0 0,0 0 0 0 0,0 0 0 0 0,-1-1 1 0 0,0 1-1 0 0,0 0 0 0 0,-1-1 0 0 0,-1 1 0 0 0,1-1 0 0 0,-1 0 0 0 0,0 1 0 0 0,-2-3-43 0 0,1 9-20 0 0,-1 1-1 0 0,0 0 0 0 0,1 0 0 0 0,-1 0 0 0 0,0 0 0 0 0,0 0 0 0 0,0 0 1 0 0,0 0-1 0 0,0 0 0 0 0,0 1 0 0 0,0-1 0 0 0,0 1 0 0 0,0 0 0 0 0,0-1 0 0 0,0 1 1 0 0,0 0-1 0 0,-1 0 0 0 0,1 1 0 0 0,0-1 0 0 0,0 0 0 0 0,0 1 0 0 0,0-1 1 0 0,0 1-1 0 0,0-1 0 0 0,0 1 0 0 0,0 0 0 0 0,0 0 0 0 0,0 0 0 0 0,0 0 0 0 0,1 0 1 0 0,-1 1-1 0 0,0-1 0 0 0,1 0 0 0 0,-2 2 21 0 0,1-1-16 0 0,0-1-1 0 0,0 0 0 0 0,0 0 0 0 0,0 1 1 0 0,0-1-1 0 0,1 0 0 0 0,-1 1 0 0 0,0 0 0 0 0,1-1 0 0 0,-1 1 0 0 0,1 0 0 0 0,0 0 1 0 0,-1 0-1 0 0,1 0 0 0 0,0 0 0 0 0,0 0 0 0 0,0 0 0 0 0,1 0 0 0 0,-1 0 0 0 0,0 1 1 0 0,1-1-1 0 0,-1 0 0 0 0,1 0 0 0 0,0 1 17 0 0,24 7-731 0 0,-7-8-4997 0 0,-10-2-5198 0 0</inkml:trace>
  <inkml:trace contextRef="#ctx0" brushRef="#br0" timeOffset="21450.434">2375 675 0 0 0,'0'0'1012'0'0,"0"0"429"0"0,0 0 251 0 0,0 0 192 0 0,0 0 27 0 0,0 0-162 0 0,0 0-274 0 0,0 0-262 0 0,0 0-170 0 0,0 0-129 0 0,0 0-89 0 0,11 0 2395 0 0,9 38 746 0 0,-5 12-2357 0 0,16 162-392 0 0,-64-39-1017 0 0,44-280 1147 0 0,-3 74-1321 0 0,2-1 0 0 0,0 2-1 0 0,2-1 1 0 0,2 1 0 0 0,1 1 0 0 0,1 1 0 0 0,17-23-26 0 0,-25 41 3 0 0,-5 5 4 0 0,1 0 1 0 0,0 1 0 0 0,-1 0-1 0 0,2 0 1 0 0,-1 0 0 0 0,1 1-1 0 0,0-1 1 0 0,0 1 0 0 0,0 0-1 0 0,1 1 1 0 0,0-1 0 0 0,0 1-1 0 0,0 0 1 0 0,0 1 0 0 0,1-1-1 0 0,-1 1 1 0 0,1 0 0 0 0,0 1-1 0 0,0 0 1 0 0,2-1-8 0 0,5 2-1 0 0,-14 1 6 0 0,1 0 1 0 0,0-1 0 0 0,-1 1 0 0 0,1 0-1 0 0,0 0 1 0 0,0 0 0 0 0,-1 0 0 0 0,1 0-1 0 0,0 0 1 0 0,0 0 0 0 0,-1 0 0 0 0,1 0-1 0 0,0 0 1 0 0,0 0 0 0 0,-1 0 0 0 0,1 0 0 0 0,0 1-1 0 0,0-1 1 0 0,-1 0 0 0 0,1 1 0 0 0,0-1-1 0 0,-1 0 1 0 0,1 1 0 0 0,-1-1 0 0 0,1 1-1 0 0,0-1 1 0 0,-1 1 0 0 0,1-1 0 0 0,-1 1-1 0 0,1-1 1 0 0,-1 1 0 0 0,1 0 0 0 0,-1-1 0 0 0,0 1-1 0 0,1 0 1 0 0,-1-1 0 0 0,0 1 0 0 0,0 0-1 0 0,1 0 1 0 0,-1-1 0 0 0,0 1-6 0 0,35 92 559 0 0,-5-55-421 0 0,-26-34-175 0 0,-4-13-3609 0 0,0 3 1742 0 0,0 1-2854 0 0,0 2-3994 0 0</inkml:trace>
  <inkml:trace contextRef="#ctx0" brushRef="#br0" timeOffset="22178.318">2302 466 3025 0 0,'0'0'4106'0'0,"0"0"-1314"0"0,0 0-602 0 0,0 0-133 0 0,0 0-154 0 0,0 0-259 0 0,0 0-341 0 0,0 0-297 0 0,0 0-253 0 0,0 0-183 0 0,0 0-66 0 0,0 0-6 0 0,0 0 13 0 0,-5-2 5 0 0,-15-8-13 0 0,16 7-29 0 0,4 3-48 0 0,0 0-23 0 0,0 0-60 0 0,0 0-44 0 0,0 0-31 0 0,102 16 1664 0 0,55-2-1457 0 0,0-6 1 0 0,3-7-476 0 0,-116 2 1176 0 0,-94-33-1164 0 0,-79-51-699 0 0,129 81 522 0 0,-24-32-1671 0 0,22 23-2177 0 0,1 0-3300 0 0,1 5-5189 0 0</inkml:trace>
  <inkml:trace contextRef="#ctx0" brushRef="#br0" timeOffset="22937.578">2521 0 8514 0 0,'0'0'1838'0'0,"0"0"-465"0"0,0 0-111 0 0,0 0 105 0 0,0 0 69 0 0,0 0-74 0 0,0 0-187 0 0,0 0-173 0 0,0 0-108 0 0,0 0-67 0 0,0 0-143 0 0,0 0-172 0 0,-4 4-132 0 0,-42 27 723 0 0,42-29-1086 0 0,1 0 1 0 0,0 0-1 0 0,0 1 1 0 0,0-1-1 0 0,0 1 1 0 0,1 0-1 0 0,-1-1 0 0 0,1 1 1 0 0,-1 1-1 0 0,1-1 1 0 0,0 0-1 0 0,0 0 0 0 0,0 1 1 0 0,1-1-1 0 0,-1 1 1 0 0,1 0-1 0 0,0-1 1 0 0,0 1-1 0 0,0 0 0 0 0,1 0 1 0 0,-1-1-1 0 0,1 1 1 0 0,0 0-1 0 0,0 0 0 0 0,0 0 1 0 0,1 0-1 0 0,-1-1 1 0 0,1 1-1 0 0,0 0 1 0 0,0 0-1 0 0,0-1 0 0 0,0 1 1 0 0,1 0-1 0 0,0 1-17 0 0,1-4 48 0 0,0 1 1 0 0,0 0-1 0 0,-1-1 0 0 0,1 0 0 0 0,0 0 1 0 0,0 0-1 0 0,0 0 0 0 0,1 0 0 0 0,-1-1 0 0 0,0 1 1 0 0,0-1-1 0 0,0 0 0 0 0,0 0 0 0 0,0 0 1 0 0,1 0-1 0 0,-1-1 0 0 0,0 1 0 0 0,0-1 0 0 0,0 0 1 0 0,0 0-1 0 0,0 0 0 0 0,0 0 0 0 0,0 0 1 0 0,0-1-1 0 0,-1 1 0 0 0,1-1 0 0 0,0 0 1 0 0,-1 0-1 0 0,1 0 0 0 0,-1 0 0 0 0,1-1-48 0 0,0 1 60 0 0,0-1-1 0 0,0 1 1 0 0,0-1-1 0 0,-1 0 1 0 0,1 0-1 0 0,-1 0 1 0 0,0 0 0 0 0,0 0-1 0 0,0 0 1 0 0,0 0-1 0 0,-1-1 1 0 0,1 1-1 0 0,-1-1 1 0 0,0 1-1 0 0,0-1 1 0 0,0 1-1 0 0,-1-1 1 0 0,1 0 0 0 0,-1 1-1 0 0,0-4-59 0 0,-1 6-24 0 0,-1 0 0 0 0,0 0-1 0 0,0 0 1 0 0,0 0 0 0 0,0 0 0 0 0,0 1-1 0 0,0-1 1 0 0,0 1 0 0 0,0-1 0 0 0,0 1-1 0 0,0 0 1 0 0,0-1 0 0 0,0 1 0 0 0,-1 0 0 0 0,1 1-1 0 0,0-1 1 0 0,0 0 0 0 0,0 0 0 0 0,0 1-1 0 0,0 0 1 0 0,0-1 0 0 0,0 1 0 0 0,-2 1 24 0 0,1-2-10 0 0,-1 1 0 0 0,1 0 0 0 0,-1 0 0 0 0,1 1 0 0 0,0-1 0 0 0,-1 1 1 0 0,1 0-1 0 0,0-1 0 0 0,0 1 0 0 0,0 1 0 0 0,1-1 0 0 0,-1 0 0 0 0,0 1 1 0 0,1-1-1 0 0,0 1 0 0 0,-1 0 0 0 0,1 0 0 0 0,0 0 0 0 0,1 0 0 0 0,-1 0 1 0 0,0 0-1 0 0,1 1 0 0 0,0-1 0 0 0,-1 0 0 0 0,2 1 0 0 0,-1-1 0 0 0,0 1 1 0 0,0 1 9 0 0,3-3 15 0 0,1 0 0 0 0,-1 0-1 0 0,1-1 1 0 0,-1 1 0 0 0,1-1 0 0 0,-1 0 0 0 0,1 1 0 0 0,0-1 0 0 0,-1 0 0 0 0,1-1 0 0 0,0 1 0 0 0,0 0 0 0 0,0-1 0 0 0,0 0 0 0 0,-1 0 0 0 0,1 1 0 0 0,0-2 0 0 0,0 1 0 0 0,0 0 0 0 0,1-1-15 0 0,-2 1 26 0 0,9 0 38 0 0,-9 1-40 0 0,0-1 0 0 0,1 1 0 0 0,-1-1 1 0 0,0 0-1 0 0,0 0 0 0 0,1 0 0 0 0,-1 0 1 0 0,0 0-1 0 0,0-1 0 0 0,1 1 0 0 0,-1-1 1 0 0,0 0-1 0 0,0 1 0 0 0,0-1 1 0 0,0 0-1 0 0,0 0 0 0 0,0 0 0 0 0,0 0 1 0 0,0-1-1 0 0,0 1 0 0 0,0-1 0 0 0,0 1 1 0 0,-1-1-1 0 0,1 1 0 0 0,-1-1 0 0 0,1 0 1 0 0,-1 0-1 0 0,1-1-24 0 0,-1 2-10 0 0,0-1 1 0 0,1 0 0 0 0,-1 1-1 0 0,0-1 1 0 0,0 0 0 0 0,0 0-1 0 0,-1 0 1 0 0,1 0 0 0 0,0 0-1 0 0,-1 0 1 0 0,1-1 0 0 0,-1 1-1 0 0,0 0 1 0 0,1 0 0 0 0,-1 0-1 0 0,0 0 1 0 0,0 0 0 0 0,-1-1-1 0 0,1 1 1 0 0,0 0 0 0 0,-1 0-1 0 0,1 0 1 0 0,-1 0 0 0 0,0 0-1 0 0,0 0 1 0 0,0 0 0 0 0,0 0-1 0 0,0 0 1 0 0,0 1 0 0 0,0-1-1 0 0,0 0 1 0 0,-1 0 0 0 0,1 1-1 0 0,-1-1 1 0 0,1 1 0 0 0,-1 0-1 0 0,0-1 1 0 0,0 1 0 0 0,1 0-1 0 0,-1 0 1 0 0,0 0 0 0 0,0 0-1 0 0,0 0 1 0 0,0 0 0 0 0,0 1-1 0 0,0-1 1 0 0,0 1 0 0 0,-1-1-1 0 0,1 1 1 0 0,0 0 0 0 0,0 0-1 0 0,0 0 1 0 0,0 0 0 0 0,0 0-1 0 0,-1 1 1 0 0,1-1 0 0 0,-1 1 9 0 0,-40 31-3731 0 0,37-11-8118 0 0,6-17 719 0 0</inkml:trace>
  <inkml:trace contextRef="#ctx0" brushRef="#br0" timeOffset="23544.522">2949 798 5089 0 0,'0'0'3191'0'0,"0"0"-1150"0"0,0 0-367 0 0,0 0 7 0 0,0 0-160 0 0,0 0-292 0 0,0 0-253 0 0,0 0-182 0 0,0 0-58 0 0,0 0 26 0 0,0 0 10 0 0,0 0-12 0 0,0 0-16 0 0,11 0-24 0 0,222 0 2944 0 0,-84 0-3140 0 0,-101 4-1066 0 0,-46-24-3822 0 0,-2 13-6207 0 0,0 3-830 0 0</inkml:trace>
  <inkml:trace contextRef="#ctx0" brushRef="#br0" timeOffset="23800.498">2966 967 13859 0 0,'0'0'2192'0'0,"0"0"-775"0"0,0 0-358 0 0,0 0-125 0 0,0 0-144 0 0,0 0-75 0 0,0 0-44 0 0,0 0-30 0 0,0 0 26 0 0,0 0-20 0 0,0 0-70 0 0,0 0-63 0 0,0 0-28 0 0,20 3-30 0 0,99 10 267 0 0,110-14-1624 0 0,-201-7-2548 0 0,-13 1-5500 0 0,-4 4-3324 0 0</inkml:trace>
  <inkml:trace contextRef="#ctx0" brushRef="#br0" timeOffset="24216.959">3901 601 13307 0 0,'0'0'3219'0'0,"0"0"-1186"0"0,0 0-616 0 0,0 0-232 0 0,0 0-232 0 0,0 0-193 0 0,0 0-209 0 0,0 0-104 0 0,0 0-88 0 0,0 0-105 0 0,0 0-31 0 0,0 0-40 0 0,0 0-31 0 0,-23 24-44 0 0,-68 75-14 0 0,50-37 24 0 0,37-55-114 0 0,0-1-1 0 0,0 1 1 0 0,0-1 0 0 0,1 1 0 0 0,0 0-1 0 0,1 1 1 0 0,-1-1 0 0 0,1 0 0 0 0,1 1 0 0 0,-1-1-1 0 0,1 1 1 0 0,1 0 0 0 0,-1-1 0 0 0,1 1 0 0 0,1-1-1 0 0,0 1 1 0 0,0 0 0 0 0,0-1 0 0 0,1 1-1 0 0,0-1 1 0 0,0 0 0 0 0,0 0 0 0 0,1 1 0 0 0,1-2-1 0 0,-1 1 1 0 0,1 0 0 0 0,0-1 0 0 0,1 1 0 0 0,-1-1-1 0 0,1-1 1 0 0,0 1 0 0 0,1-1 0 0 0,-1 1-1 0 0,1-2 1 0 0,0 1 0 0 0,1-1 0 0 0,5 4-4 0 0,2-3 109 0 0,0-1 0 0 0,0-1-1 0 0,0 0 1 0 0,1-1 0 0 0,-1 0 0 0 0,1-1 0 0 0,-1-1 0 0 0,1 0 0 0 0,-1-1-1 0 0,1-1 1 0 0,12-3-109 0 0,-8 1 181 0 0,0-2 0 0 0,0 0-1 0 0,0-1 1 0 0,0-1-1 0 0,-1 0 1 0 0,-1-2 0 0 0,1 0-1 0 0,-1-1 1 0 0,-1-1-1 0 0,0 0 1 0 0,-1-1 0 0 0,-1-1-1 0 0,1 0 1 0 0,7-12-181 0 0,-15 17 31 0 0,-1-1 1 0 0,0-1-1 0 0,0 1 0 0 0,-1-1 1 0 0,0 0-1 0 0,-1 0 0 0 0,-1 0 1 0 0,1-1-1 0 0,-2 1 1 0 0,0-1-1 0 0,0 0 0 0 0,-1 0 1 0 0,0 1-1 0 0,-1-1 0 0 0,-1 0 1 0 0,1 0-1 0 0,-2-2-31 0 0,1 6-50 0 0,0 1 0 0 0,-1 0 0 0 0,0 0 0 0 0,0 0 0 0 0,0 0 0 0 0,-1 0 0 0 0,0 0 0 0 0,0 0 0 0 0,-1 1 0 0 0,0 0 0 0 0,0 0 0 0 0,-1 0 0 0 0,1 0 0 0 0,-1 1 0 0 0,0-1 0 0 0,-1 1 0 0 0,1 0 0 0 0,-1 1 0 0 0,0 0 0 0 0,0-1 0 0 0,-1 2 0 0 0,1-1-1 0 0,-1 1 1 0 0,0 0 0 0 0,1 1 0 0 0,-2-1 0 0 0,-4 0 50 0 0,-99-1-2681 0 0,41 18-5540 0 0,51-6-3783 0 0</inkml:trace>
  <inkml:trace contextRef="#ctx0" brushRef="#br0" timeOffset="24623.127">3479 771 14331 0 0,'0'0'2209'0'0,"0"0"-532"0"0,0 0-223 0 0,0 0-141 0 0,0 0-202 0 0,0 0-221 0 0,0 0-209 0 0,0 0-143 0 0,0 0-31 0 0,0 0 5 0 0,0 0 4 0 0,0 0-20 0 0,0 6-55 0 0,1 18-50 0 0,26 0 937 0 0,-17-20-1125 0 0,0 0-60 0 0,1-1 0 0 0,-1-1 0 0 0,1 0 0 0 0,0 0 0 0 0,-1-1 0 0 0,1-1 0 0 0,0 0 1 0 0,0 0-1 0 0,7-2-143 0 0,16 1 251 0 0,194-10 604 0 0,-86-9-626 0 0,0 6-1 0 0,67 5-228 0 0,-117 17-162 0 0,-57 0-776 0 0,-35-8 641 0 0,0 0-25 0 0,0 0-32 0 0,0 0-74 0 0,10-16-2706 0 0,-6 6 529 0 0,1-2-6970 0 0,-3 7-2499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0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1044 0 0 0,'0'0'604'0'0,"0"0"659"0"0,0 0 172 0 0,0 0-32 0 0,0 0-117 0 0,-18 2-122 0 0,-74 8 722 0 0,92-10-1150 0 0,6 19 2985 0 0,44 39-645 0 0,-37-51-2847 0 0,-1-1 0 0 0,1 0 0 0 0,0-1 0 0 0,1 0 0 0 0,-1-1 0 0 0,1-1 0 0 0,0 0 0 0 0,0-1 0 0 0,0 0 0 0 0,0-1 0 0 0,0-1 1 0 0,0 0-1 0 0,0-1 0 0 0,0 0 0 0 0,0-1 0 0 0,0-1 0 0 0,0 0 0 0 0,-1-1 0 0 0,1 0 0 0 0,-1-1 0 0 0,0-1 0 0 0,-1 0 0 0 0,1-1 0 0 0,-1 0 0 0 0,0-1 0 0 0,7-6-229 0 0,40-31 229 0 0,-1-2-1 0 0,-3-2 1 0 0,-2-3 0 0 0,-2-2 0 0 0,-3-3 0 0 0,-2-1 0 0 0,-3-2-1 0 0,-2-2 1 0 0,16-37-229 0 0,-48 85 16 0 0,43-68 27 0 0,-4-2 0 0 0,-3-2 0 0 0,22-66-43 0 0,-30 48 258 0 0,-31 155-180 0 0,-5 79-3 0 0,6-1 0 0 0,5 0-1 0 0,9 17-74 0 0,-7-70 0 0 0,4 11 20 0 0,-4 1 0 0 0,-3 1 0 0 0,-4 0 0 0 0,-5 63-20 0 0,-3-143 2 0 0,0-1 0 0 0,0 1 0 0 0,-1 0 1 0 0,0-1-1 0 0,0 1 0 0 0,-1-1 0 0 0,-1 0 0 0 0,1 0 0 0 0,-1 0 0 0 0,0 0 0 0 0,-1-1 0 0 0,0 0 0 0 0,0 0 0 0 0,-1 0 0 0 0,0 0 0 0 0,0-1 0 0 0,0 0 0 0 0,-1 0 0 0 0,0-1 0 0 0,0 0 0 0 0,0 0 0 0 0,-3 1-2 0 0,-7 3-13 0 0,0-1-1 0 0,-1-1 1 0 0,-1 0-1 0 0,1-1 1 0 0,-1-1 0 0 0,0-1-1 0 0,0-1 1 0 0,0 0-1 0 0,-11-1 14 0 0,6 0-64 0 0,0-1 0 0 0,-1-1-1 0 0,1-1 1 0 0,0-1 0 0 0,0-2-1 0 0,1 0 1 0 0,-1-1 0 0 0,-9-5 64 0 0,8 2-379 0 0,1 0 1 0 0,0-2-1 0 0,0-1 1 0 0,1-1-1 0 0,1-1 1 0 0,0-1-1 0 0,1-1 1 0 0,0-1-1 0 0,1 0 1 0 0,-11-14 378 0 0,6-10-3302 0 0,17 11-4497 0 0,6 16-2098 0 0</inkml:trace>
  <inkml:trace contextRef="#ctx0" brushRef="#br0" timeOffset="5644.945">1831 940 168 0 0,'0'0'2159'0'0,"0"0"-573"0"0,0 0-153 0 0,0 0 363 0 0,0 0 343 0 0,0 0 118 0 0,0 0-187 0 0,0 0-437 0 0,0 0-441 0 0,0 0-337 0 0,0 0-184 0 0,2-3-81 0 0,0-1-335 0 0,6-8 2523 0 0,-74 58-2562 0 0,55-36-238 0 0,1 0 0 0 0,0 1-1 0 0,1 0 1 0 0,0 1 0 0 0,1-1 0 0 0,0 2 0 0 0,0-1-1 0 0,2 1 1 0 0,0 0 0 0 0,0 1 0 0 0,1-1 0 0 0,1 1-1 0 0,0 0 1 0 0,1 0 0 0 0,0 1 0 0 0,1-1 0 0 0,0 8 22 0 0,2-15 3 0 0,0 0 1 0 0,0-1-1 0 0,0 1 1 0 0,1 0 0 0 0,0 0-1 0 0,1-1 1 0 0,-1 1-1 0 0,1 0 1 0 0,0-1-1 0 0,1 0 1 0 0,0 1 0 0 0,0-1-1 0 0,0 0 1 0 0,1 0-1 0 0,-1-1 1 0 0,1 1 0 0 0,1-1-1 0 0,-1 0 1 0 0,1 0-1 0 0,0 0 1 0 0,0-1 0 0 0,0 1-1 0 0,1-1 1 0 0,0-1-1 0 0,0 1 1 0 0,0-1-1 0 0,0 0 1 0 0,0 0 0 0 0,0-1-4 0 0,11 3 132 0 0,-1-1 1 0 0,1-1-1 0 0,0-1 0 0 0,0 0 1 0 0,0-1-1 0 0,0-1 1 0 0,0-1-1 0 0,0 0 1 0 0,-1-1-1 0 0,1-1 1 0 0,0 0-1 0 0,-1-2 1 0 0,0 1-1 0 0,0-2 1 0 0,0 0-1 0 0,0-2 1 0 0,-1 1-1 0 0,-1-2 1 0 0,1 0-1 0 0,-1 0 1 0 0,-1-1-1 0 0,1-1 0 0 0,-2-1 1 0 0,0 1-1 0 0,0-2 1 0 0,-1 0-1 0 0,-1 0 1 0 0,0-1-1 0 0,-1 0 1 0 0,7-14-133 0 0,-12 20 5 0 0,-1-1 0 0 0,0 1 0 0 0,-1 0 0 0 0,0-1 0 0 0,0 1 0 0 0,-1-1 0 0 0,0 0 0 0 0,-1 1 0 0 0,0-1 1 0 0,0 0-1 0 0,0 1 0 0 0,-2-1 0 0 0,1 0 0 0 0,-1 1 0 0 0,0-1 0 0 0,0 1 0 0 0,-1 0 0 0 0,0-1 0 0 0,-1 2 0 0 0,0-1 0 0 0,0 0 0 0 0,-1 1 0 0 0,0-1 1 0 0,0 1-1 0 0,0 1 0 0 0,-1-1 0 0 0,0 1 0 0 0,-1 0 0 0 0,1 0 0 0 0,-1 1 0 0 0,0 0 0 0 0,0 0 0 0 0,-1 0 0 0 0,0 1 0 0 0,1 0 0 0 0,-2 1 1 0 0,1 0-1 0 0,0 0 0 0 0,0 1 0 0 0,-1 0 0 0 0,0 0-5 0 0,-143-5-1958 0 0,103 17-1795 0 0,4 8-4539 0 0,27-9-3412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10 205 2889 0 0,'0'0'3252'0'0,"0"0"-823"0"0,0 0-223 0 0,0 0 26 0 0,0 0-90 0 0,0 0-208 0 0,0 0-418 0 0,0 0-529 0 0,0 0-360 0 0,0 0-195 0 0,0 0-86 0 0,0 0 1 0 0,0 0-1 0 0,-3-2 15 0 0,-3-8 547 0 0,29 10 636 0 0,-6 0-1114 0 0,7 0-17 0 0,9-1-148 0 0,0 2 0 0 0,0 1 1 0 0,0 1-1 0 0,0 2 0 0 0,11 4-265 0 0,110 34 99 0 0,-113-35-95 0 0,-82-71 2391 0 0,-73-59-2259 0 0,62 72-104 0 0,52 50-97 0 0,-1 0 0 0 0,1-1 0 0 0,-1 1 1 0 0,1 0-1 0 0,-1-1 0 0 0,1 1 0 0 0,0-1 0 0 0,-1 1 0 0 0,1 0 0 0 0,0-1 1 0 0,-1 1-1 0 0,1-1 0 0 0,0 1 0 0 0,0-1 0 0 0,-1 1 0 0 0,1-1 0 0 0,0 1 1 0 0,0-1-1 0 0,0 0 0 0 0,0 1 0 0 0,0-1 0 0 0,-1 1 0 0 0,1-1 0 0 0,0 1 1 0 0,0-1-1 0 0,1 1 0 0 0,-1-1 0 0 0,0 1 0 0 0,0-1 0 0 0,0 0 0 0 0,0 1 1 0 0,0-1-1 0 0,1 1 0 0 0,-1-1 0 0 0,0 1 0 0 0,0-1 0 0 0,1 1 1 0 0,-1-1-1 0 0,0 1 0 0 0,1 0 0 0 0,-1-1 0 0 0,0 1 0 0 0,1-1 0 0 0,-1 1 1 0 0,1 0-1 0 0,-1-1 0 0 0,1 1 0 0 0,-1 0 0 0 0,1 0 0 0 0,-1-1 0 0 0,1 1 1 0 0,-1 0-1 0 0,1 0 0 0 0,-1 0 0 0 0,1 0 0 0 0,-1-1 0 0 0,1 1 0 0 0,-1 0 1 0 0,1 0-1 0 0,0 0 0 0 0,-1 0 0 0 0,1 0 65 0 0,34-4-6270 0 0,-26 5 1546 0 0,-3-1-6697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25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3 231 5233 0 0,'0'0'2642'0'0,"0"0"-105"0"0,0 0-102 0 0,0 0-151 0 0,0 0-322 0 0,0 0-444 0 0,0 0-430 0 0,0 0-328 0 0,0 0-173 0 0,0 0-91 0 0,0 0-37 0 0,0 0 2 0 0,0 0-27 0 0,-3 0-38 0 0,81 15 2927 0 0,447-10-1875 0 0,-524-5-1425 0 0,-1 0 2 0 0,0 0 5 0 0,0 0-4 0 0,0 0 12 0 0,0 0 23 0 0,0 0-1 0 0,0 0 25 0 0,0 0-3 0 0,0 0-6 0 0,0 0 5 0 0,0 0-5 0 0,0 0 25 0 0,0 0 5 0 0,0 0 21 0 0,0 0-6 0 0,-42-47 414 0 0,-27-14-454 0 0,-42-43-270 0 0,103 83-1494 0 0,23 7-7665 0 0,-8 10-2836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2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6697 0 0,'0'0'2800'0'0,"0"0"-560"0"0,0 0-315 0 0,0 0-158 0 0,0 0-187 0 0,0 0-256 0 0,0 0-305 0 0,0 0-245 0 0,0 0-110 0 0,0 0-36 0 0,0 0 19 0 0,0 0 16 0 0,4 0 5 0 0,74 1 2671 0 0,237-9-1061 0 0,-242 7-1073 0 0,-46 1-4562 0 0,-15 0-6683 0 0,-16 0-1668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26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7226 0 0,'0'0'2473'0'0,"0"0"-1015"0"0,0 0-196 0 0,0 0 226 0 0,0 0 164 0 0,0 0-39 0 0,0 0-168 0 0,0 0-268 0 0,0 0-99 0 0,0 0-19 0 0,0 0-102 0 0,0 0-68 0 0,0 0-95 0 0,13 8-85 0 0,42 25-113 0 0,13-23 338 0 0,-47-11-701 0 0,258-19-90 0 0,-247 9-3043 0 0,-23 8-2607 0 0,-4 2-6583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17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0 0 0,'0'0'628'0'0,"0"0"1030"0"0,0 0 654 0 0,0 0 397 0 0,0 0 34 0 0,0 0-296 0 0,0 0-553 0 0,0 0-496 0 0,0 0-337 0 0,0 0-210 0 0,0 0-141 0 0,2-4-104 0 0,0-1-612 0 0,2-4 894 0 0,-2 23-87 0 0,-3 73-16 0 0,0 40-342 0 0,6 0 0 0 0,7 16-443 0 0,7 51 1173 0 0,-19-217-234 0 0,-1-15-706 0 0,2 0 1 0 0,1-1 0 0 0,2 2-1 0 0,2-1 1 0 0,4-12-234 0 0,68-169 105 0 0,-73 210-87 0 0,2-7 13 0 0,0-1 0 0 0,1 1 0 0 0,1 0 0 0 0,1 1-1 0 0,0 0 1 0 0,1 0 0 0 0,1 1 0 0 0,0 1 0 0 0,1 0-1 0 0,0 0 1 0 0,1 1 0 0 0,0 1 0 0 0,1 1 0 0 0,14-8-31 0 0,-26 18 6 0 0,1 0-1 0 0,0 0 1 0 0,-1 0 0 0 0,1 1 0 0 0,0 0 0 0 0,-1 0 0 0 0,1 0 0 0 0,-1 0 0 0 0,1 0 0 0 0,-1 1 0 0 0,0 0 0 0 0,1-1-1 0 0,-1 1 1 0 0,0 0 0 0 0,0 1 0 0 0,-1-1 0 0 0,1 0 0 0 0,0 1 0 0 0,-1 0 0 0 0,1 0 0 0 0,-1-1 0 0 0,0 1 0 0 0,0 1 0 0 0,0-1-1 0 0,0 0 1 0 0,-1 0 0 0 0,1 1 0 0 0,-1-1 0 0 0,0 1 0 0 0,0-1 0 0 0,0 1 0 0 0,0-1 0 0 0,-1 1 0 0 0,1 0 0 0 0,-1 1-6 0 0,7 13 55 0 0,6 13 6 0 0,-2-3-37 0 0,1 0 1 0 0,1-1-1 0 0,1-1 0 0 0,1 0 1 0 0,2-1-1 0 0,2 2-24 0 0,-18-27-81 0 0,0 0 0 0 0,0 0 0 0 0,0 0 0 0 0,0 0 0 0 0,0 0 0 0 0,0 0 0 0 0,0-1 0 0 0,0 1-1 0 0,0 0 1 0 0,-1-1 0 0 0,1 1 0 0 0,0 0 0 0 0,0-1 0 0 0,0 1 0 0 0,0-1 0 0 0,-1 1 0 0 0,1-1 0 0 0,0 0 0 0 0,0 1 0 0 0,-1-1 0 0 0,1 0 0 0 0,0 1 0 0 0,-1-1 0 0 0,1 0-1 0 0,-1 0 1 0 0,1 0 0 0 0,-1 1 0 0 0,1-1 0 0 0,-1 0 0 0 0,0 0 0 0 0,0 0 0 0 0,1 0 0 0 0,-1 0 0 0 0,0 0 0 0 0,0 0 0 0 0,0 0 0 0 0,0 0 0 0 0,0 0 0 0 0,0 1 0 0 0,0-2 81 0 0,9-20-5213 0 0,-6 12-834 0 0,0 2-5694 0 0</inkml:trace>
  <inkml:trace contextRef="#ctx0" brushRef="#br0" timeOffset="6174.035">896 128 600 0 0,'0'0'2238'0'0,"0"0"-370"0"0,0 0-118 0 0,0 0-8 0 0,0 0 17 0 0,0 0-5 0 0,0 0-118 0 0,0 0-205 0 0,0 0-182 0 0,0 0-218 0 0,0 0-187 0 0,-2-3-89 0 0,-8-13 728 0 0,22 16 2229 0 0,1 0-2925 0 0,-9 0-713 0 0,-1 0 0 0 0,0 0 0 0 0,0 1 0 0 0,0-1 1 0 0,0 1-1 0 0,0 0 0 0 0,0 0 0 0 0,0 0 1 0 0,0 0-1 0 0,0 0 0 0 0,-1 1 0 0 0,1-1 0 0 0,0 1 1 0 0,-1 0-1 0 0,1 0 0 0 0,-1 0 0 0 0,0 0 0 0 0,1 0 1 0 0,-1 1-1 0 0,0-1 0 0 0,0 1 0 0 0,0 1-74 0 0,-1-4 13 0 0,83 89 645 0 0,3-4-1 0 0,80 57-657 0 0,-62-34 255 0 0,-55-66-82 0 0,-38-36-445 0 0,-8-4-4525 0 0,-1-2-6935 0 0,-1 0 554 0 0</inkml:trace>
  <inkml:trace contextRef="#ctx0" brushRef="#br0" timeOffset="6685.567">1443 20 480 0 0,'0'0'2951'0'0,"0"0"-701"0"0,0 0-251 0 0,0 0 27 0 0,0 0-28 0 0,0 0-99 0 0,0 0-272 0 0,0 0-372 0 0,0 0-304 0 0,0 0-260 0 0,0 0-145 0 0,0 0-66 0 0,-4-3-19 0 0,-11-10-1 0 0,11 10-12 0 0,-25 60 2511 0 0,-156 225-590 0 0,132-198-2123 0 0,-4-3 0 0 0,-51 58-246 0 0,44-50 40 0 0,59-85-1581 0 0,45-36-4336 0 0,-30 24 4210 0 0,12-6-6668 0 0,-9 6-627 0 0</inkml:trace>
  <inkml:trace contextRef="#ctx0" brushRef="#br0" timeOffset="7166.789">1873 74 2401 0 0,'0'0'2733'0'0,"0"0"-79"0"0,0 0-65 0 0,0 0-177 0 0,0 0-372 0 0,0 0-415 0 0,0 0-347 0 0,0 0-215 0 0,0 0-148 0 0,0 0-103 0 0,0 0-93 0 0,0 0-47 0 0,0 0-59 0 0,5-6-42 0 0,21-23 840 0 0,-26 75 745 0 0,6 85-1447 0 0,-5 85-343 0 0,-56 131-203 0 0,54-321-280 0 0,1-34-1506 0 0,17-59-2781 0 0,-3 24-6368 0 0,-12 31-214 0 0</inkml:trace>
  <inkml:trace contextRef="#ctx0" brushRef="#br0" timeOffset="7503.023">1852 128 4473 0 0,'0'0'2697'0'0,"0"0"-212"0"0,0 0-260 0 0,0 0-169 0 0,0 0-246 0 0,0 0-323 0 0,0 0-297 0 0,0 0-222 0 0,0 0-144 0 0,0 0-109 0 0,0 0-51 0 0,0 0-61 0 0,2-2 56 0 0,10-4-267 0 0,1 0 1 0 0,-1 1 0 0 0,1 0 0 0 0,0 1 0 0 0,1 0 0 0 0,-1 1 0 0 0,0 1 0 0 0,1 0-1 0 0,0 1 1 0 0,8 0-393 0 0,26-4 541 0 0,215-7-826 0 0,-263 11 475 0 0,0-1-2820 0 0,0 1-7878 0 0,0 1-823 0 0</inkml:trace>
  <inkml:trace contextRef="#ctx0" brushRef="#br0" timeOffset="7790.838">1771 452 6473 0 0,'0'0'4260'0'0,"0"0"-1965"0"0,0 0-829 0 0,0 0-130 0 0,0 0 22 0 0,0 0-53 0 0,0 0-155 0 0,0 0-137 0 0,0 0-34 0 0,0 0 34 0 0,0 0 25 0 0,0 0-111 0 0,16 5-172 0 0,57 15-143 0 0,-66-18-524 0 0,0-1-1 0 0,1 0 0 0 0,0 0 1 0 0,-1-1-1 0 0,1 0 1 0 0,-1 0-1 0 0,1-1 1 0 0,-1 0-1 0 0,1 0 0 0 0,-1-1 1 0 0,6-1-88 0 0,15-4 180 0 0,146-28 204 0 0,-42 13-2627 0 0,-121 21 1105 0 0,-2 0-1384 0 0,-2-1-3763 0 0,-1 1-5600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28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361 602 4561 0 0,'0'0'2662'0'0,"0"0"-635"0"0,0 0-211 0 0,0 0 13 0 0,0 0-49 0 0,0 0-224 0 0,0 0-327 0 0,0 0-282 0 0,0 0-189 0 0,0 0-143 0 0,0 0-145 0 0,-3-2-154 0 0,0 1-302 0 0,0-1 0 0 0,0 1 1 0 0,0 0-1 0 0,0 0 0 0 0,0 0 1 0 0,0 0-1 0 0,0 1 1 0 0,0 0-1 0 0,0-1 0 0 0,0 1 1 0 0,0 0-1 0 0,0 0 0 0 0,0 0 1 0 0,0 1-1 0 0,0-1 0 0 0,0 1 1 0 0,0 0-1 0 0,0 0 0 0 0,0 0 1 0 0,0 0-1 0 0,-1 1-14 0 0,-8 3-21 0 0,0 1 0 0 0,0 1 0 0 0,1 0 0 0 0,-1 1 0 0 0,2 0 0 0 0,-1 1 0 0 0,1 0 0 0 0,0 0 0 0 0,1 1 0 0 0,0 0 0 0 0,1 1 0 0 0,0 0 0 0 0,1 0 0 0 0,0 1 0 0 0,0 0 0 0 0,1 0 0 0 0,1 1 0 0 0,0 0 0 0 0,1-1 0 0 0,0 2 0 0 0,1-1 0 0 0,1 0 0 0 0,0 0 0 0 0,0 7 21 0 0,4-15 7 0 0,0 0 0 0 0,0-1 1 0 0,0 1-1 0 0,0-1 0 0 0,1 1 0 0 0,0-1 1 0 0,0 0-1 0 0,0 0 0 0 0,0 0 0 0 0,1-1 0 0 0,0 1 1 0 0,-1-1-1 0 0,1 0 0 0 0,0 0 0 0 0,1 0 1 0 0,-1 0-1 0 0,0-1 0 0 0,1 0 0 0 0,0 1 0 0 0,-1-2 1 0 0,1 1-1 0 0,0-1 0 0 0,0 1 0 0 0,0-1 1 0 0,0-1-1 0 0,0 1 0 0 0,0-1 0 0 0,0 0 0 0 0,4 0-7 0 0,7 0 174 0 0,0 0 0 0 0,0-1 0 0 0,0-1 0 0 0,0 0 0 0 0,0-1 0 0 0,-1-1 0 0 0,1-1 0 0 0,-1 0 0 0 0,0 0 0 0 0,0-2 0 0 0,-1 0 0 0 0,0-1 0 0 0,0 0 0 0 0,-1-1 0 0 0,0 0 0 0 0,0-1 0 0 0,-1-1 0 0 0,3-4-174 0 0,11-10 206 0 0,-1-1 0 0 0,-2-1 0 0 0,-1-1 0 0 0,-1-1 0 0 0,-1-1 0 0 0,-2 0 0 0 0,-1-2 0 0 0,4-11-206 0 0,-14 20-90 0 0,-1 0-1 0 0,0 0 1 0 0,-2-1 0 0 0,-1 0-1 0 0,-1 0 1 0 0,-1 0-1 0 0,-1 0 1 0 0,-1 0 0 0 0,-1 0-1 0 0,-1 0 1 0 0,-1 0-1 0 0,-1 1 1 0 0,-1 0 0 0 0,-1 0-1 0 0,-2 0 1 0 0,0 1-1 0 0,-1 0 1 0 0,-5-8 90 0 0,11 22-86 0 0,-1 1-1 0 0,1-1 1 0 0,-1 1 0 0 0,-1 0-1 0 0,1 0 1 0 0,-1 0-1 0 0,-1 1 1 0 0,1 0 0 0 0,-1 0-1 0 0,0 1 1 0 0,0-1-1 0 0,-1 1 1 0 0,1 1 0 0 0,-1 0-1 0 0,0 0 1 0 0,0 0-1 0 0,-1 1 1 0 0,1 1 0 0 0,-1-1-1 0 0,1 1 1 0 0,-1 0 0 0 0,0 1-1 0 0,0 0 1 0 0,1 1-1 0 0,-1 0 1 0 0,0 0 0 0 0,-9 2 86 0 0,13-1-14 0 0,0 1-1 0 0,0 0 1 0 0,1 0 0 0 0,-1 0 0 0 0,0 1 0 0 0,1 0 0 0 0,-1 0 0 0 0,1 0 0 0 0,0 0 0 0 0,0 0 0 0 0,0 1 0 0 0,1 0 0 0 0,-1 0 0 0 0,1 0 0 0 0,0 0 0 0 0,0 1 0 0 0,0-1 0 0 0,1 1 0 0 0,-1-1 0 0 0,1 1 0 0 0,0 0 0 0 0,1 0 0 0 0,-1 0 0 0 0,1 0 0 0 0,0 0 0 0 0,0 1 0 0 0,1 0 14 0 0,-2 5 39 0 0,2 0 0 0 0,-1 0 0 0 0,1 0 1 0 0,1 0-1 0 0,0 0 0 0 0,0 0 0 0 0,1 0 1 0 0,1 0-1 0 0,0 0 0 0 0,0-1 0 0 0,1 1 1 0 0,3 4-40 0 0,34 58 1165 0 0,3-1 1 0 0,4-2-1 0 0,38 42-1165 0 0,-64-86 276 0 0,1-1 0 0 0,2-1 1 0 0,0-1-1 0 0,1-1 0 0 0,25 16-276 0 0,24-18 1179 0 0,-40-21-6139 0 0,-11 1-5769 0 0,-23 0-867 0 0</inkml:trace>
  <inkml:trace contextRef="#ctx0" brushRef="#br0" timeOffset="323.383">1 1114 3377 0 0,'0'0'3276'0'0,"0"0"-478"0"0,0 0-208 0 0,0 0-205 0 0,33 0-326 0 0,106 0-361 0 0,236-24 3481 0 0,-203 10-4736 0 0,-33 3-541 0 0,-59 5-1071 0 0,0 0-3434 0 0,-56 6-2294 0 0,-10 0-4141 0 0</inkml:trace>
  <inkml:trace contextRef="#ctx0" brushRef="#br0" timeOffset="987.882">373 1372 6945 0 0,'0'0'3911'0'0,"0"0"-1894"0"0,0 0-695 0 0,0 0-92 0 0,0 0-59 0 0,0 0-219 0 0,0 0-305 0 0,0 0-255 0 0,0 0-190 0 0,0 0-103 0 0,-33 16-64 0 0,-100 48-21 0 0,85-25-18 0 0,45-31 4 0 0,-5 7-12 0 0,1 1-1 0 0,0 0 0 0 0,1 0 0 0 0,1 1 0 0 0,1-1 0 0 0,0 1 0 0 0,1 0 1 0 0,1 0-1 0 0,1 1 0 0 0,0-1 0 0 0,2 6 13 0 0,-1-20 15 0 0,0 0 0 0 0,1-1 0 0 0,-1 1 0 0 0,1 0 0 0 0,0-1 0 0 0,0 1 1 0 0,0-1-1 0 0,0 1 0 0 0,0-1 0 0 0,0 0 0 0 0,1 1 0 0 0,-1-1 0 0 0,1 0 0 0 0,-1 0 0 0 0,1 0 0 0 0,0 0 0 0 0,0 0 0 0 0,0-1 0 0 0,0 1 1 0 0,0 0-1 0 0,0-1 0 0 0,1 1 0 0 0,-1-1 0 0 0,1 0 0 0 0,-1 0 0 0 0,0 0 0 0 0,1 0 0 0 0,0-1 0 0 0,-1 1 0 0 0,1 0 0 0 0,1-1-15 0 0,86-4 1984 0 0,-59-9-1716 0 0,1-2 0 0 0,-2 0 0 0 0,0-2 0 0 0,-1-2 0 0 0,-1 0-1 0 0,0-2 1 0 0,-2-1 0 0 0,0-1 0 0 0,-2-2 0 0 0,-1 0 0 0 0,0-1 0 0 0,-2-1 0 0 0,-2-2 0 0 0,0 1-1 0 0,9-23-267 0 0,-18 29-15 0 0,-2 0-1 0 0,-1-1 0 0 0,0 0 0 0 0,-2 0 0 0 0,-1 0 0 0 0,-1-1 0 0 0,0 0 0 0 0,-2 0 1 0 0,-1 1-1 0 0,-2-22 16 0 0,2 40-24 0 0,0 0 1 0 0,0 0 0 0 0,0 0-1 0 0,-1 0 1 0 0,0 0 0 0 0,0 1-1 0 0,0-1 1 0 0,0 0 0 0 0,-1 0-1 0 0,0 1 1 0 0,0-1-1 0 0,0 1 1 0 0,0 0 0 0 0,-1 0-1 0 0,1-1 1 0 0,-1 2 0 0 0,0-1-1 0 0,-1 0 1 0 0,1 0 0 0 0,0 1-1 0 0,-1 0 1 0 0,0 0 0 0 0,0 0-1 0 0,0 0 1 0 0,0 1 0 0 0,0-1-1 0 0,-1 1 1 0 0,1 0-1 0 0,-1 0 1 0 0,0 1 0 0 0,1-1-1 0 0,-1 1 1 0 0,0 0 0 0 0,0 1-1 0 0,0-1 1 0 0,1 1 0 0 0,-1 0-1 0 0,0 0 1 0 0,0 0 0 0 0,0 1-1 0 0,0-1 1 0 0,0 1 0 0 0,1 0-1 0 0,-1 1 1 0 0,0 0 23 0 0,-8 7-20 0 0,1 1 1 0 0,1 1 0 0 0,0 0 0 0 0,1 0-1 0 0,0 1 1 0 0,0 0 0 0 0,1 1-1 0 0,1 0 1 0 0,0 1 0 0 0,1 0-1 0 0,1 0 1 0 0,0 0 0 0 0,0 1-1 0 0,2-1 1 0 0,0 1 0 0 0,1 1 0 0 0,0-1-1 0 0,1 0 1 0 0,1 1 0 0 0,0-1-1 0 0,1 1 1 0 0,1-1 0 0 0,0 1 19 0 0,3 2 25 0 0,1-1 0 0 0,0 1 0 0 0,2-1 0 0 0,0 0 0 0 0,0-1 0 0 0,2 0 0 0 0,0 0 0 0 0,1-1 0 0 0,0 0 0 0 0,2 0 0 0 0,-1-1 0 0 0,2-1 0 0 0,0 0 0 0 0,12 10-25 0 0,110 105 338 0 0,-127-108-331 0 0,-8-18-3736 0 0,-1-2-3945 0 0,-1-3-3730 0 0</inkml:trace>
  <inkml:trace contextRef="#ctx0" brushRef="#br0" timeOffset="1428.391">1107 1207 13235 0 0,'0'0'1770'0'0,"0"0"-877"0"0,0 0-354 0 0,0 0 181 0 0,0 0 204 0 0,0 0 99 0 0,0 0-99 0 0,0 0-197 0 0,0 0-123 0 0,0 0-80 0 0,0 0-65 0 0,0 0-81 0 0,-15 33-89 0 0,-46 104-100 0 0,7-11 211 0 0,51-117-394 0 0,0 0 0 0 0,1 1 0 0 0,0-1 0 0 0,0 1 0 0 0,1 0 0 0 0,0 0-1 0 0,1-1 1 0 0,0 1 0 0 0,0 0 0 0 0,2 2-6 0 0,1-6 6 0 0,0 0 1 0 0,0 0-1 0 0,1-1 1 0 0,-1 0-1 0 0,2 0 0 0 0,-1 0 1 0 0,0 0-1 0 0,1-1 1 0 0,0 1-1 0 0,0-1 0 0 0,0 0 1 0 0,1-1-1 0 0,-1 1 1 0 0,1-1-1 0 0,1 1-6 0 0,5 1 177 0 0,-1 0 1 0 0,1-1-1 0 0,-1 0 1 0 0,2 0-1 0 0,-1-1 0 0 0,0-1 1 0 0,0 0-1 0 0,1-1 0 0 0,-1 0 1 0 0,1-1-1 0 0,5-1-177 0 0,-12 1-73 0 0,-1-1 0 0 0,1-1 0 0 0,-1 1 0 0 0,1-1 0 0 0,-1 0 0 0 0,0 0 0 0 0,1-1 0 0 0,-1 0 0 0 0,-1 1 0 0 0,1-2 0 0 0,0 1 0 0 0,-1 0 0 0 0,1-1 0 0 0,-1 0 0 0 0,1-2 73 0 0,10-14-2736 0 0,-9 5-6258 0 0,-5 12-1949 0 0</inkml:trace>
  <inkml:trace contextRef="#ctx0" brushRef="#br0" timeOffset="1724.258">748 1430 5081 0 0,'0'0'4340'0'0,"0"0"-1345"0"0,0 0-792 0 0,0 0-402 0 0,0 0-404 0 0,0 0-357 0 0,0 0-281 0 0,0 0-135 0 0,0 0-22 0 0,0 0 62 0 0,0 0 63 0 0,0 0-16 0 0,20-2-78 0 0,146-19 695 0 0,-29-1-455 0 0,-78 11-2118 0 0,0 2-3701 0 0,-48 8-3125 0 0,-4-6-3445 0 0</inkml:trace>
  <inkml:trace contextRef="#ctx0" brushRef="#br0" timeOffset="2659.389">1053 1134 0 0 0,'0'0'1148'0'0,"0"0"44"0"0,0 0 14 0 0,0 0 80 0 0,0 0 79 0 0,0 0 25 0 0,0 0-39 0 0,0 0-83 0 0,0 0-78 0 0,0 0-83 0 0,0 0-71 0 0,2-3-63 0 0,8-1 2034 0 0,-10 26 597 0 0,-1-6-4181 0 0,-16 78 1097 0 0,-12-31-437 0 0,29-63-130 0 0,5 8-1093 0 0,2-8-469 0 0,-2 0-4180 0 0,-5 0-4911 0 0</inkml:trace>
  <inkml:trace contextRef="#ctx0" brushRef="#br0" timeOffset="4208.772">1983 209 0 0 0,'0'0'1466'0'0,"0"0"59"0"0,0 0-63 0 0,0 0 289 0 0,0 0 175 0 0,0 0-14 0 0,0 0-135 0 0,0 0-437 0 0,0 0-305 0 0,0 0-198 0 0,0 0-121 0 0,-6-5-53 0 0,-101-36 2555 0 0,93 39-2972 0 0,-1 0-1 0 0,0 1 1 0 0,0 1-1 0 0,0 0 1 0 0,1 1-1 0 0,-1 0 1 0 0,0 2-1 0 0,1-1 1 0 0,-6 3-246 0 0,18-4 26 0 0,0-1 1 0 0,0 1-1 0 0,0-1 0 0 0,1 1 0 0 0,-1 0 1 0 0,0-1-1 0 0,0 1 0 0 0,1 0 1 0 0,-1 0-1 0 0,0 0 0 0 0,1 0 0 0 0,-1 1 1 0 0,1-1-1 0 0,0 0 0 0 0,-1 1 1 0 0,1-1-1 0 0,0 1 0 0 0,0-1 0 0 0,0 1 1 0 0,0 0-1 0 0,0-1 0 0 0,0 1 1 0 0,0 0-1 0 0,1 0 0 0 0,-1 0 0 0 0,0-1 1 0 0,1 1-1 0 0,0 0 0 0 0,-1 0 1 0 0,1 0-1 0 0,0 0-26 0 0,-36 242 936 0 0,-7 432 134 0 0,34-433-946 0 0,5-24 33 0 0,4-214-155 0 0,0 0 0 0 0,0-1 0 0 0,1 1 0 0 0,-1 0 0 0 0,1 0 0 0 0,0 0 0 0 0,0 0 0 0 0,1-1 0 0 0,0 1 0 0 0,0 0 0 0 0,0-1 0 0 0,0 0 0 0 0,0 1 0 0 0,3 3-2 0 0,-3-8-20 0 0,42-20 2485 0 0,-6 11-2389 0 0,1 0 0 0 0,-1 3 1 0 0,1 1-1 0 0,0 2 1 0 0,1 2-1 0 0,38 3-76 0 0,-13-1-41 0 0,-65-1 10 0 0,0 0-26 0 0,0 0-40 0 0,0 0-35 0 0,0 0-111 0 0,0-10-5105 0 0,0 5-2283 0 0,0 5-4652 0 0</inkml:trace>
  <inkml:trace contextRef="#ctx0" brushRef="#br0" timeOffset="6290.343">2178 887 4985 0 0,'0'0'2857'0'0,"0"0"-557"0"0,0 0-314 0 0,0 0-100 0 0,0 0-109 0 0,0 0-246 0 0,0 0-334 0 0,0 0-345 0 0,0 0-260 0 0,0 0-187 0 0,0 0-99 0 0,0 0-93 0 0,0 0-47 0 0,8 8 188 0 0,3 68 147 0 0,-2 1 0 0 0,-4 0 0 0 0,-3 0-1 0 0,-5 24-500 0 0,-6 11 79 0 0,-9-178 2263 0 0,17 35-2336 0 0,0 1 0 0 0,2 0 0 0 0,1 0 0 0 0,2-1-1 0 0,1 1 1 0 0,1 1 0 0 0,1-1 0 0 0,2 1 0 0 0,6-12-6 0 0,-7 16 1 0 0,2 1 1 0 0,0 0-1 0 0,2 0 0 0 0,0 1 0 0 0,2 1 0 0 0,0 0 1 0 0,2 0-1 0 0,0 2 0 0 0,1 0 0 0 0,19-16-1 0 0,4 8-1 0 0,-10 21-15 0 0,-12 37 188 0 0,55 132 284 0 0,-30-105-399 0 0,-47-69-5841 0 0,0 5-2480 0 0,-1 0-3476 0 0</inkml:trace>
  <inkml:trace contextRef="#ctx0" brushRef="#br0" timeOffset="6844.024">2006 513 5649 0 0,'0'0'3296'0'0,"0"0"-1461"0"0,0 0-638 0 0,0 0 38 0 0,0 0 113 0 0,0 0-55 0 0,0 0-238 0 0,0 0-383 0 0,0 0-263 0 0,0 0 103 0 0,0 0 168 0 0,0 0 182 0 0,0 0 90 0 0,14 1-129 0 0,101 6 1107 0 0,130 20 326 0 0,-87-8-2081 0 0,-158-20-90 0 0,0 1 0 0 0,0 0 0 0 0,0-1 0 0 0,0 1 0 0 0,0 0 0 0 0,0-1 0 0 0,0 1 0 0 0,0 0 0 0 0,0-1 0 0 0,0 1 0 0 0,1 0 0 0 0,-1-1 0 0 0,0 1 0 0 0,0 0 0 0 0,0-1 0 0 0,0 1 0 0 0,0 0 0 0 0,1-1 0 0 0,-1 1 0 0 0,0 0 0 0 0,0 0 0 0 0,0-1 0 0 0,1 1 0 0 0,-1 0 0 0 0,0 0 0 0 0,0-1-1 0 0,1 1-83 0 0,-17-11-233 0 0,-97-61 257 0 0,28-4-11 0 0,94 46-3614 0 0,11 17-1954 0 0,-12 9 1846 0 0,1 0-7870 0 0</inkml:trace>
  <inkml:trace contextRef="#ctx0" brushRef="#br0" timeOffset="8311.393">3865 586 10634 0 0,'0'0'2050'0'0,"0"0"-522"0"0,0 0-185 0 0,0 0 0 0 0,0 0 48 0 0,0 0-70 0 0,0 0-236 0 0,0 0-297 0 0,0 0-244 0 0,0 0-154 0 0,0 0-79 0 0,0 0-41 0 0,0 0-28 0 0,5-1 2 0 0,15-7-8 0 0,-16 44 1323 0 0,-41 226 374 0 0,-10-34-1796 0 0,-34-17-184 0 0,127-206-89 0 0,144-35 726 0 0,-92 9-280 0 0,3 10-202 0 0,-101 11-125 0 0,0 0 13 0 0,0 0-18 0 0,0 0-18 0 0,0 0-5 0 0,20-3-107 0 0,14-3-211 0 0,70-24-5583 0 0,-98 26 5011 0 0,6-3-1874 0 0,-4 3-2129 0 0,-1 0-6373 0 0</inkml:trace>
  <inkml:trace contextRef="#ctx0" brushRef="#br0" timeOffset="8923.841">3521 321 6217 0 0,'0'0'2087'0'0,"0"0"-198"0"0,0 0 74 0 0,0 0 57 0 0,0 0-75 0 0,0 0-278 0 0,0 0-490 0 0,0 0-388 0 0,0 0-261 0 0,0 0-164 0 0,0 0-90 0 0,0 0-29 0 0,0 0-16 0 0,-11-2-34 0 0,-25-3 1348 0 0,147 30 1687 0 0,244-9-1681 0 0,-274-11-1462 0 0,-98-44 1707 0 0,-132-170-1860 0 0,122 168-134 0 0,26 41 17 0 0,1 0 0 0 0,0-1 0 0 0,0 1 0 0 0,0-1 0 0 0,0 1 0 0 0,0 0 0 0 0,0-1 0 0 0,0 1 0 0 0,0-1 0 0 0,1 1-1 0 0,-1-1 1 0 0,0 1 0 0 0,0 0 0 0 0,0-1 0 0 0,0 1 0 0 0,0 0 0 0 0,1-1 0 0 0,-1 1 0 0 0,0-1 0 0 0,0 1 0 0 0,1 0 0 0 0,-1 0 0 0 0,0-1-1 0 0,1 1 1 0 0,-1 0 0 0 0,0-1 0 0 0,1 1 0 0 0,-1 0 0 0 0,0 0 0 0 0,1 0 0 0 0,-1-1 0 0 0,0 1 0 0 0,1 0 0 0 0,-1 0 0 0 0,1 0 0 0 0,-1 0-1 0 0,0 0 1 0 0,1 0 0 0 0,-1 0 0 0 0,1 0 0 0 0,-1 0 0 0 0,1 0 0 0 0,-1 0 0 0 0,0 0 0 0 0,1 0 0 0 0,-1 0 0 0 0,1 0 0 0 0,-1 0 0 0 0,0 0-1 0 0,1 0 1 0 0,-1 1 0 0 0,1-1 0 0 0,-1 0 0 0 0,0 0 0 0 0,1 0 0 0 0,-1 1 0 0 0,0-1 183 0 0,5 0-3709 0 0,5 0-8144 0 0</inkml:trace>
  <inkml:trace contextRef="#ctx0" brushRef="#br0" timeOffset="9956.314">4337 97 4537 0 0,'0'0'2202'0'0,"0"0"-411"0"0,0 0-77 0 0,0 0 99 0 0,0 0-10 0 0,0 0-189 0 0,0 0-374 0 0,0 0-444 0 0,0 0-325 0 0,0 0-185 0 0,0 0-66 0 0,0 0 2 0 0,-3-3 752 0 0,16 9-399 0 0,0 0-1 0 0,0-2 1 0 0,0 1 0 0 0,1-1-1 0 0,0-1 1 0 0,0-1 0 0 0,0 0 0 0 0,14 0-575 0 0,1 2 386 0 0,1 0-38 0 0,-16-4-262 0 0,-1 1 1 0 0,1 0-1 0 0,-1 1 0 0 0,1 0 0 0 0,-1 2 0 0 0,0-1 0 0 0,0 2 0 0 0,0 0 0 0 0,0 0 0 0 0,-1 1 0 0 0,0 0 0 0 0,0 1 0 0 0,-1 1 0 0 0,9 7-86 0 0,-12-3 57 0 0,-1 0-1 0 0,-1 1 1 0 0,0 0-1 0 0,0 0 0 0 0,-1 0 1 0 0,-1 1-1 0 0,0-1 1 0 0,-1 1-1 0 0,-1 0 1 0 0,0 0-1 0 0,0 1 1 0 0,-2-1-1 0 0,0 5-56 0 0,4 19 104 0 0,13 244 183 0 0,20 116-159 0 0,-37-196 25 0 0,-32-80 195 0 0,31-68 87 0 0,1-53-422 0 0,0-1-4 0 0,0 0 15 0 0,0 0 30 0 0,0 0-26 0 0,0 0-10 0 0,0 0-31 0 0,0 0 26 0 0,0 0 29 0 0,0 0-9 0 0,0 0-22 0 0,0 0 31 0 0,0 0 1 0 0,0 0 6 0 0,0 0 26 0 0,0 0-37 0 0,0 0-10 0 0,0 0 1 0 0,0 0 32 0 0,0 0-23 0 0,0 0-12 0 0,0 0 14 0 0,0 0-41 0 0,0 0 34 0 0,0 0-19 0 0,0 0-22 0 0,0 0-3 0 0,0 0 35 0 0,0 0 1 0 0,0 0 34 0 0,0 0-23 0 0,0 0-4 0 0,0 0-16 0 0,0 0 3 0 0,0 0-3 0 0,0 0 20 0 0,0 0 12 0 0,0 0 9 0 0,0 0 8 0 0,0 0-15 0 0,0 0-8 0 0,0 0 26 0 0,0 0-9 0 0,0 0-14 0 0,0 0-15 0 0,0 0 6 0 0,0 0 17 0 0,0 0 6 0 0,0 0 59 0 0,0 0-60 0 0,0 0-26 0 0,0 0 8 0 0,-173 23 196 0 0,-12-15-844 0 0,166-17-791 0 0,17-2-6127 0 0,2 7-4939 0 0</inkml:trace>
  <inkml:trace contextRef="#ctx0" brushRef="#br0" timeOffset="22432.969">2889 802 0 0 0,'0'0'784'0'0,"0"0"738"0"0,0 0 190 0 0,0 0 2 0 0,0 0-28 0 0,0 0-50 0 0,0 0-77 0 0,0-3-112 0 0,0 1-2212 0 0,-1-5 2139 0 0,-13 0 9717 0 0,13 7-10679 0 0,1 0-21 0 0,0 0-49 0 0,0 0-44 0 0,0 0-81 0 0,0 0-30 0 0,0 0-39 0 0,0 0-40 0 0,0 0 15 0 0,13 1 174 0 0,70 45 731 0 0,-53-29-843 0 0,-1 1 0 0 0,0 2 0 0 0,-1 0 0 0 0,-2 2 0 0 0,0 1 0 0 0,7 10-185 0 0,36 30 181 0 0,58 58 95 0 0,-55-23 44 0 0,-61-94 56 0 0,-11-5-340 0 0,0 1-8 0 0,0 0-14 0 0,0 0-40 0 0,0 0 5 0 0,0 0-12 0 0,-3-23-1274 0 0,-9-29-3716 0 0,11 34-21 0 0,0 0-3885 0 0,1 10-340 0 0</inkml:trace>
  <inkml:trace contextRef="#ctx0" brushRef="#br0" timeOffset="23163.077">3393 664 0 0 0,'0'0'2011'0'0,"0"0"256"0"0,0 0 144 0 0,0 0-13 0 0,0 0-197 0 0,0 0-301 0 0,0 0-227 0 0,0 0-261 0 0,0 0-251 0 0,0 0-198 0 0,0 0-144 0 0,-9-11 2749 0 0,-3 40 1328 0 0,-24 18-4849 0 0,33-43 212 0 0,-135 196 414 0 0,-35 46-278 0 0,165-232-361 0 0,-1 0 0 0 0,0 0 1 0 0,-1-1-1 0 0,-1 0 0 0 0,0-1 0 0 0,-1-1 0 0 0,-11 10-34 0 0,2 14 703 0 0,7-26-847 0 0,37-33-4659 0 0,-15 17-1403 0 0,0 2-6380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07.304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37 132 0 0 0,'0'0'818'0'0,"0"0"211"0"0,5-20 7 0 0,15-63 53 0 0,-8 55 2252 0 0,-11 28-687 0 0,0 0-2353 0 0,-1 0-132 0 0,23 0 452 0 0,326 0 1591 0 0,-116 0-1950 0 0,94 4-36 0 0,166 8-8 0 0,-8-5 81 0 0,-171 6-168 0 0,43 1 245 0 0,225-17 69 0 0,-136-5-290 0 0,659 8 240 0 0,-889 8-329 0 0,1207-8 133 0 0,-979 7-126 0 0,54 9-79 0 0,-57 14 28 0 0,307 24-67 0 0,-236 16-7 0 0,-196-13 73 0 0,-44-3-201 0 0,-193-36 111 0 0,77 27-243 0 0,-154-44 301 0 0,-1-1-1 0 0,0 1 1 0 0,1 0 0 0 0,-1 0-1 0 0,0 0 1 0 0,0 0 0 0 0,0 0 0 0 0,0 1-1 0 0,0-1 1 0 0,0 0 0 0 0,0 0-1 0 0,0 1 1 0 0,0-1 0 0 0,-1 0-1 0 0,1 1 1 0 0,0-1 0 0 0,-1 1 0 0 0,1-1-1 0 0,-1 1 1 0 0,0-1 0 0 0,1 1-1 0 0,-1 0 1 0 0,0-1 0 0 0,0 1-1 0 0,0-1 1 0 0,0 1 0 0 0,0-1 0 0 0,-1 1-1 0 0,1 0 1 0 0,0-1 0 0 0,-1 1-1 0 0,1-1 1 0 0,-1 1 0 0 0,1-1-1 0 0,-1 0 1 0 0,0 1 0 0 0,0-1 0 0 0,0 1-1 0 0,0-1 1 0 0,1 0 0 0 0,-2 0-1 0 0,1 0 1 0 0,0 0 0 0 0,0 0-1 0 0,0 0 1 0 0,0 0 0 0 0,-1 0 0 0 0,1 0-1 0 0,0 0 1 0 0,-1 0 0 0 0,1-1-1 0 0,-1 1 1 0 0,1-1 0 0 0,-1 1-1 0 0,1-1 1 0 0,-1 1 11 0 0,-11 10 42 0 0,-3 6 1 0 0,0-2 0 0 0,-1 0 0 0 0,-1 0 0 0 0,-1-2 1 0 0,0 0-1 0 0,0-2 0 0 0,-1 0 0 0 0,-1-1 0 0 0,0-1 0 0 0,-21 6-43 0 0,-115 39 352 0 0,78-35-354 0 0,-1-3-1 0 0,-1-4 1 0 0,0-3 0 0 0,-28-3 2 0 0,-586 9-283 0 0,-80-38 223 0 0,-342-17 239 0 0,302 22-86 0 0,-419 10 55 0 0,470-15-143 0 0,496 15-13 0 0,-304 12-182 0 0,-96 49 152 0 0,205-25 137 0 0,131-2-139 0 0,-96 17 49 0 0,235-20-93 0 0,-16 9 102 0 0,-24 5-232 0 0,44-6 152 0 0,101-30 354 0 0,88-1-271 0 0,0 0-24 0 0,0 0-42 0 0,0 0 9 0 0,0 0-20 0 0,0 0-25 0 0,0 0-9 0 0,0 0-30 0 0,0 0-14 0 0,0 0-34 0 0,0 0-39 0 0,0 0-24 0 0,0 0 20 0 0,0 0 54 0 0,12 15 49 0 0,41 31-120 0 0,-38-31 216 0 0,0-1-1 0 0,1-1 1 0 0,0 0 0 0 0,1-1-1 0 0,1-1 1 0 0,0-1 0 0 0,0-1-1 0 0,15 6 13 0 0,164 27-86 0 0,407 48 322 0 0,220-19 31 0 0,-524-51-173 0 0,567 46 359 0 0,-288-39-242 0 0,285-23 32 0 0,-169 7 62 0 0,-354-3-222 0 0,-32 0-50 0 0,885-8 853 0 0,-864-8-517 0 0,274-7 118 0 0,-73 3-195 0 0,51 1 112 0 0,-305-1-310 0 0,-185 1-89 0 0,-51 10 36 0 0,-27 1-130 0 0,-22 0-410 0 0,-58 20 346 0 0,-132 18-226 0 0,-176 4-1231 0 0,-658-3-2327 0 0,25-27 4284 0 0,265-9-12 0 0,104 5-79 0 0,-136 3-99 0 0,-129-2 614 0 0,-46-6-232 0 0,241-10-102 0 0,-94-5 1376 0 0,671 10-1312 0 0,0-5 1 0 0,-92-19-502 0 0,-26 17 510 0 0,159 11-404 0 0,-3 18-61 0 0,-70-2 152 0 0,36-6-43 0 0,46-4 162 0 0,81-8-243 0 0,0 0 2 0 0,0 0-19 0 0,0 0-24 0 0,0 0-32 0 0,0 0-52 0 0,0 0-23 0 0,0 0-55 0 0,0 0-78 0 0,0 0-98 0 0,0 0-134 0 0,13 7-1406 0 0,4 1-5137 0 0,-11-4-1537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2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5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5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0,'-5'10,"-6"7,-1 6,1-5,2-7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2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5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5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8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2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5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5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8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2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88 141,'-58'337,"54"-313,-5 21,2 1,2 0,2-1,1 1,4 24,-2-69,0 1,0 0,0 0,1-1,-1 1,0 0,1-1,-1 1,1 0,-1-1,1 1,0-1,-1 1,1-1,0 1,0-1,0 1,0-1,1 0,-1 0,0 0,0 0,1 1,-1-2,1 1,-1 0,1 0,-1 0,1-1,0 1,-1-1,1 1,0-1,-1 0,1 1,0-1,-1 0,1 0,0 0,0 0,1-1,62-35,-7-23,-57 58,0 1,0-1,0 1,0-1,0 1,0 0,0-1,0 1,0 0,0 0,0 0,0 0,0 0,0 0,0 0,0 0,0 0,-1 0,1 1,0-1,0 0,0 1,0-1,0 1,0-1,0 1,0-1,-1 1,1-1,0 1,0 0,-1 0,1-1,-1 1,1 0,0 0,-1 0,1 0,-1-1,0 1,1 0,-1 0,0 0,0 0,1 0,13 47,-9 14,-5-53,-1 0,1-1,1 1,-1-1,2 1,-1-1,1 1,0-1,1 0,0 0,0 0,1 0,0-1,0 1,0-1,1 0,1 0,2 3,-5-8,1 1,-1-1,1 0,-1 0,1 0,0-1,0 1,0-1,0 0,0 0,0 0,0-1,0 1,0-1,1 0,-1 0,0-1,0 1,0-1,0 0,0 0,0 0,0-1,0 1,0-1,-1 0,1 0,-1 0,2-1,3-3,-1 0,1 0,-1-1,-1 0,1 0,-1-1,0 1,-1-1,0 0,0-1,-1 0,1-1,6-26,-2 0,-1 0,-2 0,-2-1,-1 0,-2 0,-1 0,-3-11,2-9,1 22,-1 1,-2 0,-2 0,0 0,-3 1,-1-1,-1 2,-1-1,-3 2,-4-8,11 26,-57-90,61 100,0-1,0 1,0-1,-1 1,1 0,-1 0,0 0,0 1,0-1,0 1,0 0,0 0,0 0,-1 1,1 0,-1 0,1 0,-1 0,0 0,1 1,-1 0,0 0,-2 1,4-1,1 1,-1 0,0 0,0 1,0-1,1 1,-1-1,1 1,-1 0,1 0,0 0,0 0,0 0,0 0,0 1,0-1,0 1,1 0,-1-1,1 1,0 0,0 0,0-1,0 1,1 1,-8 24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2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2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2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5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5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7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8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9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2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5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6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2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5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5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2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1 363,'0'-10,"1"-9,10 27,-8-3,1 1,-1-1,1 0,0 0,0 0,0-1,0 0,1 1,0-1,0-1,0 1,1-1,-1 0,1 0,-1 0,1-1,0 0,0 0,0-1,0 0,0 0,1 0,-1 0,1-1,4-2,-1 0,1 0,-1-1,0 0,0-1,0 0,0-1,-1 0,0 0,0-1,0 0,-1-1,0 0,0 0,-1-1,1 0,-2 0,1-1,-1 0,-1 0,1 0,-2 0,1-1,-1 0,-1 0,0 0,2-11,-2-25,-6 33</inkml:trace>
  <inkml:trace contextRef="#ctx0" brushRef="#br0" timeOffset="311.123">567 334,'26'-6,"0"-1,0-2,0 0,-1-2,-1-1,0-1,-1-1,0-1,-1 0,0-2,15-17,-32 29,-1-1,1 0,-2 0,1 0,-1 0,0-1,0 0,0 1,-1-1,0 0,-1 0,1 0,-1 0,-1 0,0 4,1 0,-1 0,-1 0,1 0,0 0,-1 0,0 0,1 0,-1 0,0 0,-1 1,1-1,0 0,-1 1,1-1,-1 1,0-1,0 1,0 0,0 0,0 0,-1 0,1 0,0 1,-1-1,0 0,1 1,-1 0,0 0,0 0,1 0,-1 0,-3 0,-2 2,-1-1,1 1,0 1,0 0,0 0,0 0,0 1,1 0,-1 1,1 0,0 0,0 0,0 1,0 0,1 1,0-1,0 1,0 0,1 1,0-1,0 1,1 0,-2 3,-1 1,0 0,1 0,0 1,1-1,0 1,1 1,0-1,1 0,0 1,1 0,1-1,0 1,0 0,2 0,-1 0,2 0,0-1,0 1,1 0,0-1,2 0,0 3,1-3,-1-1,2-1,-1 1,2-1,-1 0,1 0,1-1,0 0,0-1,1 0,-1 0,2-1,-1-1,1 1,0-2,1 1,-1-2,1 1,0-2,12 3,41 4,-38-8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8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2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6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15659 0 0,'0'0'1430'0'0,"0"0"-411"0"0,0 0-287 0 0,0 0-46 0 0,0 0 82 0 0,0 0 85 0 0,0 0-7 0 0,0 0-118 0 0,0 0-189 0 0,0 0-165 0 0,0 0-144 0 0,0 0-85 0 0,6 9 658 0 0,-30 17 1687 0 0,36-46-1083 0 0,-16 64-4287 0 0,4-29-3512 0 0,0-8-5403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7690 0 0,'0'0'1001'0'0,"0"0"-433"0"0,0 0-41 0 0,0 0 189 0 0,0 0 279 0 0,0 0 219 0 0,0 0 117 0 0,0 0 125 0 0,0 0-29 0 0,0 0-125 0 0,0 0-182 0 0,0 0-285 0 0,0 0-195 0 0,3 8-95 0 0,9 22-39 0 0,-13-13 4889 0 0,-7-14-3513 0 0,-48 39-1796 0 0,54-31-89 0 0,2-10-16 0 0,0-1 2 0 0,0 0 21 0 0,0 0-9 0 0,24-12 303 0 0,-15 15-2302 0 0,-4-2-4149 0 0,-4-1-5446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1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512 351 0 0 0,'0'0'196'0'0,"0"0"650"0"0,0 0 171 0 0,0 0 187 0 0,0 0 278 0 0,0 0 190 0 0,0 0 182 0 0,0 0-15 0 0,0 0-214 0 0,0 0-251 0 0,-20-4-343 0 0,-58-12-355 0 0,58 13-254 0 0,20 3-143 0 0,0 0-77 0 0,0 0 12 0 0,0 0 55 0 0,59 7 4308 0 0,-2 1-3170 0 0,138-23 1118 0 0,-133-1-2221 0 0,-1-2 0 0 0,-1-3 0 0 0,-1-3 1 0 0,-1-2-1 0 0,-1-3 0 0 0,-2-2 0 0 0,4-5-304 0 0,21-32 292 0 0,-48 10 325 0 0,-43 81-261 0 0,-53 231-352 0 0,-34 377 142 0 0,89-578-141 0 0,-3 1-1 0 0,-2-1 1 0 0,-3-1-1 0 0,-1-1 0 0 0,-3-1 1 0 0,-3 0-1 0 0,-1-2 1 0 0,-2 0-1 0 0,-3-2 0 0 0,-23 27-4 0 0,34-49-69 0 0,-2-1-1 0 0,-1-1 1 0 0,0-2-1 0 0,-1 0 1 0 0,-2-1-1 0 0,0-1 1 0 0,0-1-1 0 0,-5 0 70 0 0,28-16-120 0 0,-1 1 0 0 0,1-1-1 0 0,0 0 1 0 0,-1 0 0 0 0,1 0-1 0 0,-1 0 1 0 0,1-1 0 0 0,-1 1-1 0 0,0-1 1 0 0,1 1 0 0 0,-1-1-1 0 0,0 0 1 0 0,1 0 0 0 0,-1 0-1 0 0,1-1 1 0 0,-1 1-1 0 0,0-1 1 0 0,1 1 0 0 0,-1-1-1 0 0,1 0 1 0 0,-2 0 120 0 0,-28-46-6665 0 0,22 7-3140 0 0,4 27 1059 0 0</inkml:trace>
  <inkml:trace contextRef="#ctx0" brushRef="#br0" timeOffset="248.029">390 1021 12443 0 0,'0'0'1565'0'0,"0"0"-678"0"0,0 0-497 0 0,0 0 36 0 0,0 0 317 0 0,0 0 340 0 0,0 0 239 0 0,0 0 17 0 0,0 0-118 0 0,0 0-153 0 0,0 0-158 0 0,39 1-111 0 0,125 4-98 0 0,-2-19 677 0 0,-127 7-1113 0 0,318-73 722 0 0,-252 71-2175 0 0,-99 27-2041 0 0,-3-5-5122 0 0,0-5-3551 0 0</inkml:trace>
  <inkml:trace contextRef="#ctx0" brushRef="#br0" timeOffset="527.661">1635 902 17260 0 0,'0'0'1456'0'0,"0"0"-580"0"0,0 0-280 0 0,0 0-37 0 0,0 0 8 0 0,0 0 48 0 0,0 0-15 0 0,0 0-61 0 0,0 0-73 0 0,0 0-112 0 0,-36 30-92 0 0,-108 95-79 0 0,139-122-172 0 0,1 0 0 0 0,-1 0 0 0 0,1 1 0 0 0,0-1 0 0 0,0 1 0 0 0,0 0 0 0 0,0 0 0 0 0,1 0 0 0 0,-1 1 0 0 0,1-1 0 0 0,0 1 0 0 0,1 0 0 0 0,-1 0 0 0 0,1 0 0 0 0,0 0 0 0 0,-1 3-11 0 0,0 5 18 0 0,0-6 0 0 0,1 0 1 0 0,0 0-1 0 0,0 0 1 0 0,1 0-1 0 0,0 1 0 0 0,0-1 1 0 0,0 0-1 0 0,1 0 1 0 0,0 1-1 0 0,1-1 1 0 0,0 0-1 0 0,0 0 1 0 0,0 1-1 0 0,1-1 1 0 0,0 0-1 0 0,0 0 1 0 0,1-1-1 0 0,0 1 1 0 0,0 0-1 0 0,1-1 1 0 0,-1 0-1 0 0,2 0 1 0 0,-1 0-1 0 0,0 0 1 0 0,1-1-1 0 0,0 0 1 0 0,1 1-1 0 0,-1-2 0 0 0,1 1 1 0 0,0-1-1 0 0,0 0 1 0 0,0 0-1 0 0,0 0 1 0 0,1-1-1 0 0,0 0 1 0 0,-1-1-1 0 0,1 1 1 0 0,0-1-1 0 0,0-1 1 0 0,1 1-1 0 0,-1-1 1 0 0,2 0-19 0 0,1-1 95 0 0,-1 1 0 0 0,0-2 0 0 0,0 1 0 0 0,0-1 0 0 0,0-1 0 0 0,0 1-1 0 0,-1-2 1 0 0,1 1 0 0 0,0-1 0 0 0,-1 0 0 0 0,0-1 0 0 0,0 0 0 0 0,0-1 0 0 0,0 1 0 0 0,0-1 0 0 0,-1-1 0 0 0,0 1 0 0 0,0-1 0 0 0,-1-1 0 0 0,1 1 0 0 0,-2-1 0 0 0,1 0 0 0 0,-1-1 0 0 0,3-3-95 0 0,-2 3-23 0 0,0-1 1 0 0,-1 0-1 0 0,0 0 1 0 0,0 0 0 0 0,-1 0-1 0 0,-1-1 1 0 0,1 0-1 0 0,-1 0 1 0 0,-1 0-1 0 0,0 0 1 0 0,0-1-1 0 0,-1 1 1 0 0,0 0-1 0 0,-1-1 1 0 0,0 1-1 0 0,-1 0 1 0 0,0-1-1 0 0,-1 1 1 0 0,0 0-1 0 0,0 0 1 0 0,-1 0-1 0 0,-1 0 1 0 0,1 0 0 0 0,-2 1-1 0 0,1-1 1 0 0,-1 1-1 0 0,-4-5 23 0 0,5 8-193 0 0,-25-26-1697 0 0,-3 25-3826 0 0,24 7-1657 0 0,2 0-4430 0 0</inkml:trace>
  <inkml:trace contextRef="#ctx0" brushRef="#br0" timeOffset="814.455">2003 1376 6401 0 0,'0'0'1655'0'0,"0"0"-394"0"0,0 0 110 0 0,0 0 530 0 0,0 0 393 0 0,0 0 76 0 0,0 0-288 0 0,0 0-451 0 0,0 0-342 0 0,0 0-224 0 0,0 0-144 0 0,0 0-114 0 0,0 0-76 0 0,-2-6-43 0 0,-3-19-275 0 0,1 1 0 0 0,2-1 1 0 0,0 0-1 0 0,2 0 0 0 0,0 0 0 0 0,4-20-413 0 0,-1 28 52 0 0,0 1 0 0 0,1 0 0 0 0,1 0 0 0 0,1 0 0 0 0,0 0 0 0 0,1 1 0 0 0,1 0 0 0 0,0 0-1 0 0,1 1 1 0 0,0 0 0 0 0,1 1 0 0 0,1 0 0 0 0,0 0 0 0 0,1 1 0 0 0,4-2-52 0 0,-12 9-63 0 0,0 1 0 0 0,1 0 0 0 0,-1 0 0 0 0,1 0 0 0 0,0 1 0 0 0,0 0 1 0 0,1 0-1 0 0,-1 0 0 0 0,1 0 0 0 0,-1 1 0 0 0,1 0 0 0 0,0 0 0 0 0,0 0 0 0 0,0 1 0 0 0,0 0 0 0 0,0 0 0 0 0,0 1 0 0 0,0-1 1 0 0,0 1-1 0 0,0 1 0 0 0,0-1 0 0 0,1 1 63 0 0,19 15-1986 0 0,-11-4-5071 0 0,-14-11 5796 0 0,4 4-11287 0 0</inkml:trace>
  <inkml:trace contextRef="#ctx0" brushRef="#br0" timeOffset="5418.972">3449 879 0 0 0,'0'0'503'0'0,"0"0"450"0"0,16-9 180 0 0,44-24 143 0 0,-36 21 4676 0 0,-23 12-4168 0 0,-1 0 22 0 0,0 0-142 0 0,0 0-210 0 0,0 0-221 0 0,0 0-179 0 0,0 0-144 0 0,0 0-109 0 0,-32 3 2352 0 0,-116 12-2492 0 0,16 28-359 0 0,86-20-56 0 0,45-23-228 0 0,1 0-26 0 0,0 0-2 0 0,0 0 0 0 0,0 0-13 0 0,0 0-14 0 0,0 0-25 0 0,11 16 2 0 0,7-1 170 0 0,1 0-1 0 0,0-1 1 0 0,2-1 0 0 0,-1-1-1 0 0,2-1 1 0 0,19 8-110 0 0,69 39 326 0 0,-107-55-282 0 0,0 0-1 0 0,-1 0 0 0 0,1 0 1 0 0,-1 0-1 0 0,1 0 0 0 0,-1 1 1 0 0,0-1-1 0 0,-1 1 0 0 0,1-1 0 0 0,-1 1 1 0 0,1 0-1 0 0,-1 0 0 0 0,0 0 1 0 0,-1-1-1 0 0,1 1 0 0 0,-1 0 1 0 0,1 0-1 0 0,-1 0 0 0 0,0 0 0 0 0,-1 0 1 0 0,1 0-1 0 0,-1 3-43 0 0,1 8 212 0 0,-3-4-123 0 0,0 1 1 0 0,0-1 0 0 0,-1 0 0 0 0,-1 0 0 0 0,0 0-1 0 0,0 0 1 0 0,-1-1 0 0 0,0 0 0 0 0,-1 0-1 0 0,0-1 1 0 0,0 0 0 0 0,-1 0 0 0 0,-3 2-90 0 0,4-4 43 0 0,-1 0 0 0 0,0-1 1 0 0,0 1-1 0 0,-1-1 1 0 0,0-1-1 0 0,0 0 0 0 0,0 0 1 0 0,-1-1-1 0 0,1 0 1 0 0,-1-1-1 0 0,0 0 0 0 0,0 0 1 0 0,0-1-1 0 0,-1 0 1 0 0,1-1-1 0 0,0 0 1 0 0,-1-1-1 0 0,1 0 0 0 0,-1-1 1 0 0,1 0-1 0 0,0 0 1 0 0,0-1-44 0 0,2-1 23 0 0,0 0 1 0 0,0-1 0 0 0,1 0 0 0 0,0 0-1 0 0,0 0 1 0 0,0-1 0 0 0,0 0 0 0 0,1-1-1 0 0,0 1 1 0 0,0-1 0 0 0,-2-3-24 0 0,-36-30 79 0 0,34 32-1965 0 0,15 7-9291 0 0,0 4-503 0 0</inkml:trace>
  <inkml:trace contextRef="#ctx0" brushRef="#br0" timeOffset="5681.946">3908 1087 14131 0 0,'0'0'1003'0'0,"0"0"-588"0"0,0 0-178 0 0,0 0 268 0 0,0 0 412 0 0,0 0 356 0 0,0 0 93 0 0,0 0-140 0 0,0 0-238 0 0,0 0-325 0 0,0 0-209 0 0,0 0-87 0 0,2 25-60 0 0,5 77-29 0 0,-14-25 247 0 0,5-69-535 0 0,1-1-53 0 0,0 0 1 0 0,0 0-1 0 0,-1-1 1 0 0,0 1-1 0 0,0-1 1 0 0,-1 1-1 0 0,0-1 1 0 0,0 0-1 0 0,-1 0 1 0 0,1 0-1 0 0,-1 0 0 0 0,-2 1 63 0 0,-2-3-2705 0 0,1-4-4464 0 0,1 0-4675 0 0</inkml:trace>
  <inkml:trace contextRef="#ctx0" brushRef="#br0" timeOffset="5932.103">3858 574 15643 0 0,'0'0'1681'0'0,"0"0"-545"0"0,0 0-520 0 0,0 0-248 0 0,0 0-168 0 0,0 0-328 0 0,0 0-128 0 0,0 0-48 0 0,0 0-104 0 0,0 0-288 0 0,0 0-1537 0 0,0 0-9665 0 0</inkml:trace>
  <inkml:trace contextRef="#ctx0" brushRef="#br0" timeOffset="6262.976">4203 1403 12179 0 0,'0'0'1349'0'0,"0"0"-371"0"0,0 0 187 0 0,0 0 420 0 0,0 0 314 0 0,0 0-12 0 0,0 0-328 0 0,0 0-352 0 0,0 0-283 0 0,0 0-245 0 0,0 0-204 0 0,0 0-153 0 0,0 0-114 0 0,14-22-45 0 0,46-67-20 0 0,2-35 278 0 0,-14-3-83 0 0,-43 115-565 0 0,-4 21-249 0 0,2 17-31 0 0,6-5 531 0 0,-6-9-14 0 0,1 0 0 0 0,0 0 0 0 0,1-1 0 0 0,0 1-1 0 0,1-1 1 0 0,1 0 0 0 0,0 0 0 0 0,0-1 0 0 0,1 0 0 0 0,0 0-1 0 0,0-1 1 0 0,1 0 0 0 0,1-1 0 0 0,-1 0 0 0 0,1 0 0 0 0,1-1 0 0 0,-1 0-1 0 0,11 4-9 0 0,-15-11 77 0 0,-1 0 1 0 0,1 0-1 0 0,0-1 0 0 0,-1 1 0 0 0,1-1 0 0 0,-1-1 0 0 0,1 1 0 0 0,-1-1 0 0 0,0 0 1 0 0,1 0-1 0 0,-1 0 0 0 0,0-1 0 0 0,0 0 0 0 0,-1 0 0 0 0,1 0 0 0 0,-1-1 0 0 0,1 1 1 0 0,-1-1-1 0 0,0 0 0 0 0,0-1 0 0 0,-1 1 0 0 0,1 0 0 0 0,-1-1 0 0 0,0 0 0 0 0,0 0 1 0 0,-1 0-1 0 0,1 0 0 0 0,-1 0 0 0 0,0-1 0 0 0,-1 1 0 0 0,1 0 0 0 0,0-3-77 0 0,3-3 40 0 0,37-150-482 0 0,-36 152-3639 0 0,-2 6-1156 0 0,-2 3-5701 0 0</inkml:trace>
  <inkml:trace contextRef="#ctx0" brushRef="#br0" timeOffset="7345.933">5264 1033 13515 0 0,'0'0'3134'0'0,"0"0"-1531"0"0,0 0-532 0 0,0 0 94 0 0,0 0 96 0 0,0 0-88 0 0,0 0-235 0 0,0 0-275 0 0,0 0-213 0 0,0 0-148 0 0,0 0-105 0 0,0 0-49 0 0,-18-10-45 0 0,-58-27-24 0 0,74 36-75 0 0,-1 0 1 0 0,0 0-1 0 0,0 0 1 0 0,-1 0 0 0 0,1 1-1 0 0,0-1 1 0 0,0 1 0 0 0,0 0-1 0 0,0 0 1 0 0,0 0 0 0 0,0 0-1 0 0,-1 1 1 0 0,1-1 0 0 0,0 1-1 0 0,0 0 1 0 0,0 0 0 0 0,0 0-1 0 0,0 0 1 0 0,1 1 0 0 0,-1-1-1 0 0,0 1 1 0 0,0-1 0 0 0,-1 3-5 0 0,-6 2 7 0 0,-1-1-18 0 0,1 0 1 0 0,0 1-1 0 0,0 0 0 0 0,1 1 1 0 0,-1 0-1 0 0,1 0 0 0 0,1 1 0 0 0,-1 0 1 0 0,2 1-1 0 0,-1 0 0 0 0,1 0 0 0 0,0 0 1 0 0,1 1-1 0 0,0 0 0 0 0,1 0 0 0 0,0 1 1 0 0,0 0-1 0 0,1 0 0 0 0,1 0 1 0 0,0 0-1 0 0,-1 5 11 0 0,4 112-300 0 0,1-125 313 0 0,0 0 0 0 0,0 1 0 0 0,0-1 0 0 0,0 0 0 0 0,0 0 0 0 0,1 0 0 0 0,-1 0 0 0 0,1 0 0 0 0,0-1 0 0 0,0 1 0 0 0,0 0 0 0 0,0-1 0 0 0,0 1 0 0 0,1-1 0 0 0,-1 0 0 0 0,1 0 0 0 0,-1 0-1 0 0,1 0 1 0 0,0 0 0 0 0,0-1 0 0 0,0 1 0 0 0,0-1 0 0 0,0 0 0 0 0,0 0 0 0 0,0 0 0 0 0,1 0 0 0 0,-1 0 0 0 0,0-1 0 0 0,1 1 0 0 0,-1-1 0 0 0,0 0 0 0 0,1 0 0 0 0,-1 0 0 0 0,0-1 0 0 0,0 1 0 0 0,4-2-13 0 0,3-1 138 0 0,0-1 1 0 0,-1-1 0 0 0,1 1-1 0 0,-1-2 1 0 0,0 1 0 0 0,0-2 0 0 0,-1 1-1 0 0,0-1 1 0 0,0 0 0 0 0,0 0 0 0 0,2-5-139 0 0,-3 5 78 0 0,95-85 411 0 0,-94 87-484 0 0,0 0-1 0 0,1 0 0 0 0,-1 1 1 0 0,1 0-1 0 0,0 1 0 0 0,0 0 1 0 0,1 0-1 0 0,-1 1 1 0 0,0 0-1 0 0,1 0 0 0 0,0 1 1 0 0,-1 1-1 0 0,1 0 0 0 0,-1 0 1 0 0,5 1-5 0 0,-6 2-6 0 0,-1 1 1 0 0,0 0-1 0 0,0 1 1 0 0,-1-1 0 0 0,1 1-1 0 0,-1 1 1 0 0,0-1-1 0 0,0 1 1 0 0,-1 0 0 0 0,0 0-1 0 0,0 1 1 0 0,0 0-1 0 0,-1 0 1 0 0,0 0 0 0 0,0 0-1 0 0,-1 0 1 0 0,0 1-1 0 0,0 0 1 0 0,0 3 5 0 0,9 27-14 0 0,-2 1 0 0 0,-2 0 1 0 0,-1 1-1 0 0,-2-1 0 0 0,-2 1 0 0 0,-2 0 1 0 0,-1 0-1 0 0,-2 0 0 0 0,-7 36 14 0 0,7-60-11 0 0,0 1 0 0 0,-2-1 1 0 0,0 0-1 0 0,0 0 0 0 0,-2 0 1 0 0,0-1-1 0 0,-1 0 0 0 0,0 0 0 0 0,-1-1 1 0 0,-1 0-1 0 0,0 0 0 0 0,-1-1 0 0 0,0 0 1 0 0,-1 0-1 0 0,-1-2 0 0 0,0 1 0 0 0,0-1 1 0 0,-1-1-1 0 0,0 0 0 0 0,-12 5 11 0 0,20-11-21 0 0,-2 1-7 0 0,1-1-1 0 0,-1 1 1 0 0,0-1-1 0 0,0 0 1 0 0,0-1-1 0 0,0 1 1 0 0,-1-2-1 0 0,1 1 1 0 0,-1-1-1 0 0,0 0 0 0 0,0 0 1 0 0,0-1-1 0 0,0 0 1 0 0,0-1-1 0 0,0 0 1 0 0,-6 0 28 0 0,11-3-33 0 0,0-1 0 0 0,-1 1 0 0 0,1-1 0 0 0,0 1 1 0 0,1-1-1 0 0,-1 0 0 0 0,1 0 0 0 0,0-1 0 0 0,0 1 0 0 0,0 0 0 0 0,0-1 1 0 0,1 1-1 0 0,-1-1 0 0 0,1 1 0 0 0,1-1 0 0 0,-1 1 0 0 0,1-1 1 0 0,-1 0-1 0 0,1 0 0 0 0,1 1 0 0 0,-1-1 0 0 0,0 0 0 0 0,1 1 0 0 0,0-1 1 0 0,1 1-1 0 0,-1-1 0 0 0,1-2 33 0 0,8-22-13 0 0,0 0-1 0 0,2 0 1 0 0,0 1 0 0 0,3 1-1 0 0,0 0 1 0 0,1 1 0 0 0,13-15 13 0 0,50-60 79 0 0,4 4 0 0 0,5 3 0 0 0,6 1-79 0 0,172-191 439 0 0,-246 262-431 0 0,-1-2 0 0 0,-1 0 0 0 0,-1-1 0 0 0,-2-1 0 0 0,0 0 0 0 0,-1-1 0 0 0,-2-1 0 0 0,-1 0 0 0 0,-1 0 0 0 0,-1-1 0 0 0,-2-1 0 0 0,-1 1 0 0 0,-1-1 0 0 0,-2 0 0 0 0,-1 0 0 0 0,-1-26-8 0 0,-2 52 2 0 0,1 1-1 0 0,-1-1 1 0 0,0 0 0 0 0,0 1 0 0 0,0 0-1 0 0,0-1 1 0 0,-1 1 0 0 0,1 0 0 0 0,-1-1 0 0 0,0 1-1 0 0,0 0 1 0 0,0 0 0 0 0,0 0 0 0 0,-1 1-1 0 0,1-1 1 0 0,-1 1 0 0 0,0-1 0 0 0,1 1 0 0 0,-1 0-1 0 0,0 0 1 0 0,-1 0 0 0 0,1 0 0 0 0,0 0 0 0 0,0 1-1 0 0,-1 0 1 0 0,1 0 0 0 0,-1-1 0 0 0,1 2-1 0 0,-1-1 1 0 0,1 0 0 0 0,-1 1 0 0 0,-2 0-2 0 0,-4-1-29 0 0,1 1-1 0 0,-1 0 1 0 0,0 0 0 0 0,0 1 0 0 0,0 1 0 0 0,1-1-1 0 0,-1 2 1 0 0,1-1 0 0 0,-1 1 0 0 0,1 1 0 0 0,-7 3 29 0 0,3-1-9 0 0,1 1 1 0 0,0 0 0 0 0,0 1-1 0 0,0 0 1 0 0,1 1 0 0 0,1 0-1 0 0,-1 1 1 0 0,2 0 0 0 0,-1 0-1 0 0,1 1 1 0 0,1 1 0 0 0,0-1-1 0 0,0 1 1 0 0,1 1-1 0 0,1-1 1 0 0,0 1 0 0 0,1 0-1 0 0,0 1 1 0 0,1-1 0 0 0,1 1-1 0 0,0 0 1 0 0,1 0 0 0 0,0 0 8 0 0,1 0-1 0 0,1 0 0 0 0,1-1 0 0 0,0 1 0 0 0,1 0 0 0 0,0-1 0 0 0,1 1 0 0 0,0-1 0 0 0,2 0 0 0 0,-1 0 0 0 0,1-1 0 0 0,1 1 0 0 0,0-1 0 0 0,1 0 0 0 0,7 9 1 0 0,153 153 154 0 0,-150-160-112 0 0,-1 0 1 0 0,2-1 0 0 0,0-1-1 0 0,0 0 1 0 0,1-1 0 0 0,0-1-1 0 0,1-1 1 0 0,0-1 0 0 0,1-1-1 0 0,-1-1 1 0 0,2 0 0 0 0,-1-2-1 0 0,0 0 1 0 0,1-2 0 0 0,6 1-43 0 0,-12-6 55 0 0,-1-1 0 0 0,0 0 1 0 0,-1-1-1 0 0,1-1 0 0 0,-1 0 1 0 0,0-1-1 0 0,0-1 0 0 0,-1 0 1 0 0,0 0-1 0 0,-1-1 0 0 0,0-1 1 0 0,0 0-1 0 0,-1-1 0 0 0,0 0 0 0 0,-1-1 1 0 0,0 0-1 0 0,-1-1 0 0 0,0 1 1 0 0,4-10-56 0 0,-5 11 18 0 0,-1-1 0 0 0,0 0 0 0 0,0 0 0 0 0,-1 0-1 0 0,-1-1 1 0 0,0 0 0 0 0,0 0 0 0 0,-2-1 0 0 0,0 1 0 0 0,0-1 0 0 0,-1 1 0 0 0,-1-1 0 0 0,0 0-18 0 0,-3 12-12 0 0,0 0 0 0 0,-1 0 0 0 0,1 0 1 0 0,0 1-1 0 0,-1-1 0 0 0,1 1 0 0 0,-1 0 0 0 0,0-1 0 0 0,0 1 0 0 0,1 1 0 0 0,-1-1 0 0 0,0 0 1 0 0,0 1-1 0 0,0-1 0 0 0,0 1 0 0 0,0 0 0 0 0,0 0 0 0 0,1 0 0 0 0,-1 0 0 0 0,0 0 0 0 0,0 1 1 0 0,0 0-1 0 0,0-1 0 0 0,0 1 12 0 0,-13 5-52 0 0,0 0 0 0 0,0 1 1 0 0,0 1-1 0 0,1 0 0 0 0,0 1 0 0 0,1 1 1 0 0,0 0-1 0 0,1 1 0 0 0,-10 9 52 0 0,15-14-5 0 0,-1 0 0 0 0,1 0 0 0 0,1 0 0 0 0,-1 1 0 0 0,1 0 0 0 0,0 1 0 0 0,1 0 0 0 0,0 0 0 0 0,0 0 0 0 0,0 0 0 0 0,1 1 0 0 0,1 0 0 0 0,-1 0-1 0 0,2 1 1 0 0,-1-1 0 0 0,1 1 0 0 0,1 0 0 0 0,-1 0 0 0 0,2 0 0 0 0,-1 0 0 0 0,2 0 0 0 0,-1 0 0 0 0,1 0 0 0 0,1 0 0 0 0,0 0 0 0 0,0 0 0 0 0,1 0 0 0 0,0 0 0 0 0,3 6 5 0 0,3-3 29 0 0,1 0 1 0 0,0 0 0 0 0,1-1-1 0 0,0 0 1 0 0,1-1-1 0 0,1 0 1 0 0,-1-1 0 0 0,2 0-1 0 0,0-1 1 0 0,0-1 0 0 0,0 0-1 0 0,1 0 1 0 0,0-1 0 0 0,0-1-1 0 0,1 0 1 0 0,0-2 0 0 0,10 3-30 0 0,-6-1 79 0 0,1-2 1 0 0,-1 0-1 0 0,1-1 0 0 0,0-2 1 0 0,-1 1-1 0 0,1-2 1 0 0,0-1-1 0 0,0 0 1 0 0,13-4-81 0 0,-30 5-25 0 0,0-1-1 0 0,0 1 0 0 0,0-1 0 0 0,0 0 0 0 0,0 0 0 0 0,0 0 0 0 0,0 0 0 0 0,0 0 0 0 0,-1-1 0 0 0,1 1 0 0 0,0-1 0 0 0,-1 0 0 0 0,1 0 0 0 0,-1 0 0 0 0,0 0 1 0 0,1 0-1 0 0,-1-1 0 0 0,0 1 0 0 0,0-1 0 0 0,-1 1 0 0 0,1-1 27 0 0,3-11-4153 0 0,-4-2-3999 0 0,-1 8-4972 0 0</inkml:trace>
  <inkml:trace contextRef="#ctx0" brushRef="#br0" timeOffset="8499.449">7200 1645 9194 0 0,'0'0'2366'0'0,"0"0"-351"0"0,0 0-205 0 0,0 0-214 0 0,0 0-180 0 0,0 0-253 0 0,0 0-213 0 0,0 0-35 0 0,0 0-123 0 0,0 0-121 0 0,0 0-93 0 0,-1-21-91 0 0,-7-132 701 0 0,13 124-1021 0 0,1 0-1 0 0,1 0 1 0 0,2 1-1 0 0,1 0 1 0 0,1 0-1 0 0,1 1 1 0 0,1 0-1 0 0,2 1 1 0 0,1 1-1 0 0,0 1 0 0 0,19-21-166 0 0,-26 32 10 0 0,0 1-1 0 0,0 0 0 0 0,1 1 0 0 0,0 0 0 0 0,1 0 0 0 0,0 1 0 0 0,1 1 1 0 0,0 0-1 0 0,1 0 0 0 0,-1 1 0 0 0,2 1 0 0 0,-1 0 0 0 0,1 1 0 0 0,7-2-9 0 0,-17 9 1 0 0,-1 1 0 0 0,1 0 0 0 0,0-1 0 0 0,-1 1-1 0 0,0 0 1 0 0,1 1 0 0 0,-1-1 0 0 0,0 1 0 0 0,0-1-1 0 0,0 1 1 0 0,-1 0 0 0 0,1 0 0 0 0,-1 0 0 0 0,1 0-1 0 0,-1 0 1 0 0,0 1 0 0 0,0-1 0 0 0,-1 1 0 0 0,1 0-1 0 0,-1-1 1 0 0,1 1 0 0 0,-1 0 0 0 0,0 0 0 0 0,-1 0-1 0 0,1-1 1 0 0,-1 1 0 0 0,1 2-1 0 0,0-3 0 0 0,20 177 177 0 0,-12-61-138 0 0,-1-76-121 0 0,7-57 121 0 0,192-187 265 0 0,-125 130-326 0 0,3 3-1 0 0,43-23 23 0 0,-97 79-93 0 0,-30 12 54 0 0,-1 31-116 0 0,-28 218 534 0 0,27-226-371 0 0,-1-12-12 0 0,1 0 0 0 0,1 0 0 0 0,0 1 0 0 0,1-1 0 0 0,0 0 0 0 0,1 0 0 0 0,0 0 0 0 0,0 0 0 0 0,2 0 0 0 0,0 2 4 0 0,-3-11-75 0 0,0 1 0 0 0,1-1 0 0 0,-1 0 1 0 0,0 0-1 0 0,1-1 0 0 0,-1 1 0 0 0,1 0 0 0 0,0 0 0 0 0,0-1 1 0 0,-1 1-1 0 0,1-1 0 0 0,0 1 0 0 0,0-1 0 0 0,0 0 0 0 0,1 0 1 0 0,-1 0-1 0 0,0 0 0 0 0,0 0 0 0 0,1-1 0 0 0,-1 1 0 0 0,0-1 1 0 0,1 1-1 0 0,-1-1 0 0 0,1 0 0 0 0,-1 0 0 0 0,0 0 0 0 0,1 0 1 0 0,1 0 74 0 0,20-6-4756 0 0,-2-4-5019 0 0,-15 6-1213 0 0</inkml:trace>
  <inkml:trace contextRef="#ctx0" brushRef="#br0" timeOffset="8770.2">8645 1075 13395 0 0,'0'0'1740'0'0,"0"0"-373"0"0,0 0-216 0 0,0 0 27 0 0,0 0-26 0 0,-29 35-120 0 0,-90 113-186 0 0,115-144-794 0 0,0 0 0 0 0,0 0 0 0 0,0 0 0 0 0,1 1 0 0 0,0-1 0 0 0,0 1 0 0 0,0 0 0 0 0,1 0 0 0 0,-1 0 0 0 0,1 0 0 0 0,0 0 0 0 0,0 0 0 0 0,1 1 0 0 0,0-1 0 0 0,0 1 0 0 0,0-1 0 0 0,0 5-52 0 0,1 3 124 0 0,-1-6-76 0 0,0-1 1 0 0,1 1 0 0 0,0-1-1 0 0,0 1 1 0 0,0 0 0 0 0,1-1-1 0 0,-1 1 1 0 0,2-1-1 0 0,-1 0 1 0 0,1 1 0 0 0,0-1-1 0 0,0 0 1 0 0,1 0 0 0 0,-1 0-1 0 0,1 0 1 0 0,1 0-1 0 0,-1-1 1 0 0,1 0 0 0 0,0 1-1 0 0,0-1 1 0 0,1-1 0 0 0,0 1-1 0 0,-1 0 1 0 0,2-1-49 0 0,2 1 124 0 0,1 1-1 0 0,0-1 1 0 0,1-1 0 0 0,-1 0-1 0 0,1 0 1 0 0,0-1 0 0 0,-1 0-1 0 0,2-1 1 0 0,-1 0 0 0 0,0-1 0 0 0,0 0-1 0 0,1 0 1 0 0,-1-1 0 0 0,0 0-1 0 0,1-1 1 0 0,-1 0 0 0 0,0-1 0 0 0,0 0-1 0 0,0-1 1 0 0,0 0 0 0 0,0 0-1 0 0,-1-1 1 0 0,1 0 0 0 0,-1-1 0 0 0,5-3-124 0 0,-1 1 92 0 0,-1-1 1 0 0,-1 0 0 0 0,1 0 0 0 0,-2-2 0 0 0,1 1 0 0 0,-1-1 0 0 0,-1 0 0 0 0,1-1 0 0 0,-2 0 0 0 0,0-1-1 0 0,0 0 1 0 0,-1 0 0 0 0,0-1 0 0 0,-1 1 0 0 0,-1-2 0 0 0,0 1 0 0 0,-1 0 0 0 0,2-12-93 0 0,-2 7-12 0 0,-2-1 1 0 0,-1 1-1 0 0,0-1 1 0 0,-1 1 0 0 0,-1-1-1 0 0,-1 0 1 0 0,0 1-1 0 0,-4-11 12 0 0,5 23-94 0 0,-1 0 0 0 0,0 0-1 0 0,0 1 1 0 0,0-1 0 0 0,0 0-1 0 0,-1 1 1 0 0,0 0 0 0 0,0-1-1 0 0,-1 1 1 0 0,1 1 0 0 0,-1-1-1 0 0,0 0 1 0 0,0 1 0 0 0,-1 0 0 0 0,1 0-1 0 0,-1 0 1 0 0,0 0 0 0 0,0 1-1 0 0,0 0 1 0 0,-1 0 0 0 0,1 0-1 0 0,-1 1 1 0 0,0 0 0 0 0,1 0 0 0 0,-1 0-1 0 0,0 1 1 0 0,-5-1 94 0 0,-61 11-3735 0 0,29 15-6449 0 0,27-12-1780 0 0</inkml:trace>
  <inkml:trace contextRef="#ctx0" brushRef="#br0" timeOffset="9345.547">9185 1580 12819 0 0,'0'0'2799'0'0,"0"0"-633"0"0,0 0-400 0 0,0 0-278 0 0,0 0-237 0 0,0 0-198 0 0,0 0-119 0 0,0 0-143 0 0,0 0-151 0 0,0 0-116 0 0,0 0-87 0 0,0 0-62 0 0,5-27-64 0 0,15-82-63 0 0,18 5 297 0 0,-21 70-386 0 0,-10 15-141 0 0,0 0 0 0 0,2 1 0 0 0,0-1 1 0 0,1 2-1 0 0,1-1 0 0 0,0 2 0 0 0,1-1 0 0 0,1 2 0 0 0,1-1 0 0 0,0 2 1 0 0,1 0-1 0 0,0 1 0 0 0,2 0 0 0 0,-1 1 0 0 0,12-5-18 0 0,-27 16-8 0 0,0 0-1 0 0,0 0 1 0 0,0 1-1 0 0,0-1 0 0 0,1 0 1 0 0,-1 1-1 0 0,0-1 1 0 0,0 1-1 0 0,1 0 1 0 0,-1-1-1 0 0,0 1 1 0 0,1 0-1 0 0,-1 0 1 0 0,1 0-1 0 0,-1 0 1 0 0,0 0-1 0 0,1 0 1 0 0,-1 0-1 0 0,0 0 0 0 0,1 1 1 0 0,-1-1-1 0 0,0 0 1 0 0,0 1-1 0 0,1-1 1 0 0,-1 1-1 0 0,0 0 1 0 0,0-1-1 0 0,1 1 1 0 0,-1 0-1 0 0,0 0 1 0 0,0-1-1 0 0,0 1 1 0 0,0 0-1 0 0,0 0 0 0 0,0 0 1 0 0,-1 0-1 0 0,1 0 1 0 0,0 1-1 0 0,0-1 1 0 0,-1 0-1 0 0,1 0 1 0 0,-1 0-1 0 0,1 1 1 0 0,-1-1-1 0 0,1 0 1 0 0,-1 1-1 0 0,0 0 9 0 0,3 72-64 0 0,-4-60 92 0 0,-12 138 80 0 0,24-97-207 0 0,-11-54 101 0 0,0 0-1 0 0,1 0 1 0 0,-1 0-1 0 0,1 0 1 0 0,-1 0-1 0 0,1 0 1 0 0,-1 0-1 0 0,1 0 1 0 0,0 0-1 0 0,0 0 1 0 0,-1-1 0 0 0,1 1-1 0 0,0 0 1 0 0,0 0-1 0 0,0-1 1 0 0,0 1-1 0 0,0 0 1 0 0,0-1-1 0 0,0 1 1 0 0,0-1-1 0 0,0 0 1 0 0,0 1-1 0 0,0-1 1 0 0,0 0-1 0 0,0 1 1 0 0,0-1-1 0 0,0 0 1 0 0,1 0-1 0 0,-1 0 1 0 0,0 0-1 0 0,0 0 1 0 0,0 0 0 0 0,0 0-1 0 0,0-1 1 0 0,0 1-1 0 0,0 0 1 0 0,1-1-1 0 0,-1 1 1 0 0,0 0-1 0 0,0-1 1 0 0,0 1-1 0 0,0-1 1 0 0,0 0-1 0 0,-1 1 1 0 0,1-1-1 0 0,0 0 1 0 0,0 0-1 0 0,0 0-1 0 0,136-121 275 0 0,22-8-375 0 0,-102 95-25 0 0,-56 35 86 0 0,-1 0-16 0 0,4 28-58 0 0,9 278 188 0 0,15-244-1061 0 0,0-54-7012 0 0,-22-8-3469 0 0</inkml:trace>
  <inkml:trace contextRef="#ctx0" brushRef="#br0" timeOffset="9670.844">10254 1356 5217 0 0,'0'0'2462'0'0,"0"0"-199"0"0,0 0 234 0 0,0 0 151 0 0,0 0-129 0 0,0 0-274 0 0,0 0-367 0 0,36 2-350 0 0,112 5-276 0 0,-62-18 285 0 0,-73 5-1276 0 0,2 1-86 0 0,0-1 0 0 0,-1-1 0 0 0,1 0-1 0 0,-2-1 1 0 0,1 0 0 0 0,-1-1 0 0 0,0-1 0 0 0,-1 0 0 0 0,0 0 0 0 0,-1-1 0 0 0,0-1-1 0 0,0 0 1 0 0,-1-1 0 0 0,-1 1 0 0 0,0-2 0 0 0,3-8-175 0 0,-10 18 7 0 0,-1 0 1 0 0,1 0-1 0 0,-1 0 1 0 0,-1 0-1 0 0,1 0 1 0 0,0 0-1 0 0,-1 0 1 0 0,0 0-1 0 0,0 0 1 0 0,0 0-1 0 0,-1 0 1 0 0,1 0-1 0 0,-1 0 1 0 0,0 0-1 0 0,0 0 0 0 0,0 0 1 0 0,-1 0-1 0 0,1 0 1 0 0,-1 0-1 0 0,0 1 1 0 0,0-1-1 0 0,-1 1 1 0 0,1 0-1 0 0,0-1 1 0 0,-1 1-1 0 0,0 0 1 0 0,0 0-1 0 0,0 1 1 0 0,0-1-1 0 0,0 0 1 0 0,-1 1-1 0 0,1 0 1 0 0,-1 0-1 0 0,0 0 0 0 0,1 0 1 0 0,-1 1-1 0 0,0 0 1 0 0,0-1-1 0 0,0 1 1 0 0,0 1-1 0 0,0-1 1 0 0,0 0-1 0 0,-2 1-7 0 0,-8-2-43 0 0,1 1 0 0 0,-1 1-1 0 0,1 0 1 0 0,-1 1 0 0 0,1 0-1 0 0,-1 1 1 0 0,1 1 0 0 0,0 0-1 0 0,0 1 1 0 0,0 0 0 0 0,0 1-1 0 0,1 0 1 0 0,0 1 0 0 0,0 0 0 0 0,0 1-1 0 0,1 1 1 0 0,0 0 0 0 0,0 0-1 0 0,1 1 1 0 0,0 0 0 0 0,0 1-1 0 0,1 0 1 0 0,1 1 0 0 0,0 0-1 0 0,0 0 1 0 0,1 0 0 0 0,-6 13 43 0 0,5-8-225 0 0,0 0 0 0 0,2 0 0 0 0,-1 1 0 0 0,2 0 1 0 0,0 0-1 0 0,1 1 0 0 0,1-1 0 0 0,1 1 0 0 0,0-1 0 0 0,1 1 1 0 0,1 0-1 0 0,2 6 225 0 0,-2-19-206 0 0,1 0-1 0 0,0 0 1 0 0,1 0 0 0 0,-1 1 0 0 0,1-1-1 0 0,0-1 1 0 0,0 1 0 0 0,1 0 0 0 0,-1 0-1 0 0,1-1 1 0 0,0 1 0 0 0,1-1 0 0 0,-1 0-1 0 0,1 0 1 0 0,-1 0 0 0 0,1-1 0 0 0,0 1-1 0 0,1-1 1 0 0,3 2 206 0 0,55 31-9148 0 0,-60-35 8576 0 0,13 8-10404 0 0</inkml:trace>
  <inkml:trace contextRef="#ctx0" brushRef="#br0" timeOffset="10088.964">10840 1518 11530 0 0,'0'0'2106'0'0,"0"0"-1152"0"0,0 0-395 0 0,0 0 126 0 0,0 0 185 0 0,0 0 180 0 0,0 0 207 0 0,0 0 142 0 0,0 0 77 0 0,0 0-25 0 0,0 0-232 0 0,0 0-316 0 0,0 0-247 0 0,22-18-129 0 0,71-61-79 0 0,-22 1 327 0 0,-57 57-622 0 0,106-190 460 0 0,-113 193-515 0 0,-11 27-262 0 0,0-1 142 0 0,1 0 1 0 0,0 1-1 0 0,1-1 1 0 0,-1 0-1 0 0,2 1 1 0 0,-1 0-1 0 0,1 0 1 0 0,1-1-1 0 0,-1 1 1 0 0,1 0-1 0 0,1 0 1 0 0,0-1-1 0 0,0 1 1 0 0,1 0-1 0 0,0-1 1 0 0,0 1-1 0 0,1-1 1 0 0,0 0-1 0 0,0 1 1 0 0,1-1-1 0 0,0-1 1 0 0,1 1-1 0 0,0-1 1 0 0,0 0-1 0 0,0 0 1 0 0,2 1 21 0 0,2-1 53 0 0,-1 0 1 0 0,2-1-1 0 0,-1 0 1 0 0,1-1-1 0 0,0 1 0 0 0,0-2 1 0 0,0 0-1 0 0,1 0 1 0 0,-1-1-1 0 0,1 0 1 0 0,0 0-1 0 0,0-2 0 0 0,0 1 1 0 0,0-1-1 0 0,0-1 1 0 0,0 0-1 0 0,1 0 0 0 0,-1-1 1 0 0,0-1-1 0 0,0 0 1 0 0,0-1-1 0 0,-1 1 1 0 0,1-2-1 0 0,-1 0 0 0 0,1 0 1 0 0,-1-1-1 0 0,0 0 1 0 0,-1-1-1 0 0,1 0 0 0 0,-1 0 1 0 0,0-1-1 0 0,-1 0 1 0 0,0-1-1 0 0,0 0 1 0 0,0 0-1 0 0,-1-1 0 0 0,1-2-53 0 0,-1 2 33 0 0,7-7-45 0 0,-1 0 0 0 0,-1-1 1 0 0,-1 0-1 0 0,0-1 0 0 0,-1-1 1 0 0,-1 0-1 0 0,5-15 12 0 0,8-47-1426 0 0,-10 28-6646 0 0,-9 36-4529 0 0</inkml:trace>
  <inkml:trace contextRef="#ctx0" brushRef="#br0" timeOffset="10348.062">12167 374 24309 0 0,'0'0'452'0'0,"0"0"-278"0"0,0 0 76 0 0,0 0 266 0 0,0 0 203 0 0,0 0 101 0 0,0 0-94 0 0,0 0-166 0 0,0 0-105 0 0,5 33-60 0 0,16 107-54 0 0,-5 60 288 0 0,-31 386-1551 0 0,15-585 549 0 0,-3 25 100 0 0,-1-24-3849 0 0,-3-8-5748 0 0,4 2-2323 0 0</inkml:trace>
  <inkml:trace contextRef="#ctx0" brushRef="#br0" timeOffset="10514.877">11830 763 19500 0 0,'0'0'1328'0'0,"0"0"-783"0"0,0 0 15 0 0,0 0 312 0 0,0 0-32 0 0,0 0-8 0 0,0 0-120 0 0,239-23-184 0 0,-182 15-71 0 0,-1 0-81 0 0,6 1-136 0 0,-4-5-104 0 0,-4 4-88 0 0,-2-3-144 0 0,-2 3-192 0 0,-2 0-536 0 0,-13 1-1633 0 0,-16 7-11442 0 0</inkml:trace>
  <inkml:trace contextRef="#ctx0" brushRef="#br0" timeOffset="12494.826">1 1838 12451 0 0,'0'0'168'0'0,"0"0"-292"0"0,0 0-70 0 0,0 0 81 0 0,0 0 66 0 0,39-12 63 0 0,123-35 67 0 0,-45 21 377 0 0,234 3 3752 0 0,352 16-912 0 0,-189 5-1533 0 0,64 27-1767 0 0,749 21 1902 0 0,-764-54-1206 0 0,-46-7-390 0 0,439 0 186 0 0,15 15-211 0 0,-407 31-178 0 0,145 3 26 0 0,-264-32-64 0 0,772-16 248 0 0,-449-10 488 0 0,-30 13 73 0 0,-315 27-362 0 0,-352-15-423 0 0,178-14 399 0 0,-133 2-252 0 0,115 7 302 0 0,-225 8-1330 0 0,-19-10-3786 0 0,6 1-4774 0 0,4 4-2633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27 148 3169 0 0,'0'0'2602'0'0,"0"0"-623"0"0,0 0-203 0 0,0 0 100 0 0,0 0 33 0 0,0 0-127 0 0,0 0-199 0 0,0 0-418 0 0,0 0-425 0 0,0 0-286 0 0,0 0-158 0 0,0 0-61 0 0,0 0-3 0 0,-6-1 9 0 0,0-1-250 0 0,-9-1 592 0 0,32 1 1556 0 0,263 22 2169 0 0,-48 18-3949 0 0,-179-30-307 0 0,-51-16 2399 0 0,-36-45-2167 0 0,17 35-266 0 0,-1 1 0 0 0,-1 0 0 0 0,-1 2-1 0 0,0 0 1 0 0,-1 1 0 0 0,0 1-1 0 0,-14-5-17 0 0,21 9 7 0 0,7 0-2731 0 0,29 11-1101 0 0,-9 1-882 0 0,-3-3-7156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58 4065 0 0,'0'0'1530'0'0,"0"0"-180"0"0,0 0 8 0 0,0 0 98 0 0,0 0 22 0 0,0 0-126 0 0,0 0-255 0 0,0 0-301 0 0,0 0-243 0 0,0 0-151 0 0,0 0-82 0 0,3 0 1939 0 0,-5 18-1903 0 0,-1 1 0 0 0,0-1 1 0 0,-2 0-1 0 0,0-1 0 0 0,-1 1 0 0 0,-1-1 1 0 0,-9 15-357 0 0,12-23 94 0 0,-100 226 907 0 0,-45 161-371 0 0,132-347-594 0 0,75-244 3031 0 0,-26 103-3021 0 0,5 2-1 0 0,3 2 1 0 0,5 1-1 0 0,8-6-45 0 0,-19 35 17 0 0,85-112-14 0 0,-119 170-5 0 0,1 1 0 0 0,-1-1 1 0 0,0 0-1 0 0,0 1 0 0 0,0-1 0 0 0,0 0 0 0 0,0 0 0 0 0,1 1 0 0 0,-1-1 0 0 0,0 0 1 0 0,0 1-1 0 0,0-1 0 0 0,1 0 0 0 0,-1 0 0 0 0,0 1 0 0 0,0-1 0 0 0,1 0 1 0 0,-1 0-1 0 0,0 0 0 0 0,0 0 0 0 0,1 1 0 0 0,-1-1 0 0 0,0 0 0 0 0,1 0 0 0 0,-1 0 1 0 0,0 0-1 0 0,1 0 0 0 0,-1 0 0 0 0,0 0 0 0 0,1 0 0 0 0,-1 0 0 0 0,0 0 1 0 0,1 0-1 0 0,-1 0 0 0 0,0 0 0 0 0,1 0 0 0 0,-1 0 0 0 0,0 0 0 0 0,1 0 1 0 0,-1 0-1 0 0,0 0 0 0 0,1-1 0 0 0,-1 1 0 0 0,0 0 0 0 0,0 0 0 0 0,1 0 0 0 0,-1-1 1 0 0,0 1 1 0 0,0 8 36 0 0,12 130 523 0 0,21 143-171 0 0,2-108-312 0 0,-20-129-116 0 0,14-96 1524 0 0,26-72-1366 0 0,5 2 0 0 0,28-35-118 0 0,23-59 25 0 0,-109 211-37 0 0,-1 5 3 0 0,-1 0 0 0 0,0 1 0 0 0,0-1 0 0 0,1 0 0 0 0,-1 0 0 0 0,0 0 0 0 0,0 0 1 0 0,1 0-1 0 0,-1 0 0 0 0,0 0 0 0 0,1 0 0 0 0,-1 0 0 0 0,0 0 0 0 0,0 0 0 0 0,1 0 0 0 0,-1 0 1 0 0,0 0-1 0 0,0 0 0 0 0,1 0 0 0 0,-1-1 0 0 0,0 1 0 0 0,0 0 0 0 0,1 0 0 0 0,-1 0 1 0 0,0 0-1 0 0,0 0 0 0 0,1-1 0 0 0,-1 1 0 0 0,0 0 0 0 0,0 0 0 0 0,0 0 0 0 0,0-1 0 0 0,1 1 1 0 0,-1 0-1 0 0,0 0 0 0 0,0-1 0 0 0,0 1 9 0 0,16 501 565 0 0,-11-163-491 0 0,2-298-96 0 0,-6-40 9 0 0,6-37-2432 0 0,5 16-4663 0 0,-8 17-2383 0 0</inkml:trace>
  <inkml:trace contextRef="#ctx0" brushRef="#br0" timeOffset="800.52">1240 736 1912 0 0,'0'0'2644'0'0,"0"0"-118"0"0,0 0-41 0 0,0 0-77 0 0,0 0-228 0 0,0 0-405 0 0,0 0-459 0 0,0 0-361 0 0,0 0-216 0 0,0 0-105 0 0,0 0-41 0 0,0 0 2 0 0,0 0-11 0 0,9-6 322 0 0,-6 5 3529 0 0,-50 54-3863 0 0,20-19-586 0 0,22-30 10 0 0,1 0 1 0 0,-1 0-1 0 0,1 1 0 0 0,0 0 0 0 0,0 0 1 0 0,0 0-1 0 0,1 0 0 0 0,-1 1 0 0 0,1-1 1 0 0,0 1-1 0 0,1 0 0 0 0,0 0 0 0 0,0 0 1 0 0,0 0-1 0 0,1 0 0 0 0,-1 1 0 0 0,1-1 1 0 0,1 0-1 0 0,-1 1 0 0 0,1-1 0 0 0,1 0 1 0 0,-1 1-1 0 0,1-1 0 0 0,0 3 4 0 0,3-4 20 0 0,1 0-1 0 0,-1 0 1 0 0,1-1-1 0 0,-1 1 1 0 0,1-1-1 0 0,0 0 1 0 0,1-1 0 0 0,-1 1-1 0 0,1-1 1 0 0,-1 0-1 0 0,1-1 1 0 0,0 1-1 0 0,0-1 1 0 0,0 0 0 0 0,1-1-1 0 0,-1 1 1 0 0,0-1-1 0 0,0-1 1 0 0,1 1-1 0 0,-1-1 1 0 0,1 0-1 0 0,-1 0 1 0 0,0-1 0 0 0,1 0-1 0 0,-1 0 1 0 0,0 0-1 0 0,1-1 1 0 0,-1 0-1 0 0,0 0 1 0 0,0-1-1 0 0,-1 0 1 0 0,1 0 0 0 0,-1 0-1 0 0,1 0 1 0 0,-1-1-1 0 0,5-4-19 0 0,-4 3 43 0 0,-1 0 0 0 0,1 0 0 0 0,-1-1 0 0 0,0 0-1 0 0,0 0 1 0 0,-1 0 0 0 0,1-1 0 0 0,-2 0 0 0 0,1 1-1 0 0,-1-1 1 0 0,0 0 0 0 0,0-1 0 0 0,0 1 0 0 0,-1 0-1 0 0,-1-1 1 0 0,1 0 0 0 0,-1 1 0 0 0,0-1 0 0 0,-1 0-1 0 0,0 1 1 0 0,0-2-43 0 0,-3 4-123 0 0,1 0 0 0 0,-1 0 1 0 0,0 0-1 0 0,0 0 0 0 0,0 0 0 0 0,-1 1 0 0 0,1 0 1 0 0,-1-1-1 0 0,-1 1 0 0 0,1 1 0 0 0,0-1 0 0 0,-1 0 0 0 0,0 1 1 0 0,1 0-1 0 0,-1 0 0 0 0,-1 1 0 0 0,1-1 0 0 0,0 1 0 0 0,-1 0 1 0 0,1 1-1 0 0,-1-1 0 0 0,1 1 0 0 0,-1 0 0 0 0,0 1 0 0 0,1-1 1 0 0,-1 1-1 0 0,0 0 0 0 0,0 0 0 0 0,-4 1 123 0 0,0-1-1040 0 0,-8 0-2387 0 0,7 2-2634 0 0,0 4-6439 0 0</inkml:trace>
  <inkml:trace contextRef="#ctx0" brushRef="#br0" timeOffset="2769.665">1554 120 6425 0 0,'0'0'3728'0'0,"0"0"-1490"0"0,0 0-667 0 0,0 0-132 0 0,0 0-112 0 0,0 0-153 0 0,0 0-156 0 0,0 0-230 0 0,0 0-190 0 0,0 0-93 0 0,0 0 55 0 0,0 0 79 0 0,0 0 39 0 0,5-2-6 0 0,68-12 2168 0 0,186 7-314 0 0,-163 3-2457 0 0,-97 3-6375 0 0,-5 2-5481 0 0,2 2 1085 0 0</inkml:trace>
  <inkml:trace contextRef="#ctx0" brushRef="#br0" timeOffset="3016.467">1535 409 11907 0 0,'0'0'2380'0'0,"0"0"-974"0"0,0 0-598 0 0,0 0-73 0 0,0 0 77 0 0,0 0 104 0 0,0 0 175 0 0,0 0 55 0 0,0 0 12 0 0,0 0-55 0 0,0 0-198 0 0,0 0-231 0 0,0 0-203 0 0,28 0-147 0 0,90-2-134 0 0,40-23-401 0 0,-70 7-2729 0 0,-47 9-7084 0 0,-25 5-2075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426 802 1488 0 0,'0'0'2267'0'0,"0"0"-261"0"0,0 0-76 0 0,0 0 208 0 0,0 0 116 0 0,0 0-157 0 0,0 0-226 0 0,0 0-452 0 0,0 0-324 0 0,0 0-259 0 0,0 0-163 0 0,0 0-85 0 0,-8-9-81 0 0,-24-24-74 0 0,-17 25 654 0 0,38 9-1020 0 0,0 2 0 0 0,1-1 1 0 0,0 1-1 0 0,0 1 0 0 0,0 0 1 0 0,0 0-1 0 0,0 1 0 0 0,1 1 0 0 0,0-1 1 0 0,0 1-1 0 0,0 1-67 0 0,-1 0 41 0 0,-5 2-5 0 0,1 1 1 0 0,0 1-1 0 0,0 0 1 0 0,2 1-1 0 0,-1 0 1 0 0,1 1-1 0 0,-3 5-36 0 0,13-14 5 0 0,-5 4-10 0 0,1 1 1 0 0,1-1 0 0 0,0 1 0 0 0,0 1 0 0 0,0-1 0 0 0,1 1 0 0 0,1 0 0 0 0,-1 0 0 0 0,0 8 4 0 0,3-11 3 0 0,-1-2-6 0 0,0-1-1 0 0,0 0 0 0 0,0 1 1 0 0,1-1-1 0 0,0 1 1 0 0,0-1-1 0 0,0 1 1 0 0,1-1-1 0 0,0 1 0 0 0,-1 0 1 0 0,2-1-1 0 0,-1 1 1 0 0,0 0-1 0 0,1-1 1 0 0,0 1-1 0 0,0-1 0 0 0,0 1 1 0 0,1-1-1 0 0,0 1 1 0 0,-1-1-1 0 0,2 0 1 0 0,-1 0-1 0 0,0 0 0 0 0,1 0 1 0 0,0 0-1 0 0,-1 0 1 0 0,2-1-1 0 0,-1 0 1 0 0,0 1-1 0 0,1-1 1 0 0,-1 0-1 0 0,1-1 0 0 0,0 1 1 0 0,0 0-1 0 0,0-1 1 0 0,1 0 3 0 0,6 0 89 0 0,0-1 0 0 0,0 0 0 0 0,0-1 1 0 0,0 0-1 0 0,0-1 0 0 0,0 0 0 0 0,0 0 1 0 0,0-1-1 0 0,0-1 0 0 0,0 0 0 0 0,-1 0 0 0 0,1-1 1 0 0,-1-1-1 0 0,0 0 0 0 0,0 0 0 0 0,-1-1 1 0 0,2-1-90 0 0,13-9 122 0 0,-1 0 1 0 0,-1-2-1 0 0,-1-1 1 0 0,-1 0 0 0 0,0-1-1 0 0,3-7-122 0 0,2-1-4 0 0,-2-1 1 0 0,0-1-1 0 0,-2 0 0 0 0,-2-2 0 0 0,-1-1 1 0 0,-1 0-1 0 0,-2-1 0 0 0,-1 0 0 0 0,-2-1 1 0 0,-1-1-1 0 0,-2 0 0 0 0,-1-1 0 0 0,-2 1 1 0 0,-2-1-1 0 0,-1 0 0 0 0,-2-8 4 0 0,-1 37-40 0 0,0-1 0 0 0,-1 1 0 0 0,0 0 0 0 0,0 0 0 0 0,-1 0 0 0 0,0 0-1 0 0,0 0 1 0 0,-1 0 0 0 0,0 0 0 0 0,0 1 0 0 0,-1-1 0 0 0,0 1 0 0 0,0 0 0 0 0,-1 0 0 0 0,0 1 0 0 0,0-1-1 0 0,-1 1 1 0 0,0 0 0 0 0,0 0 0 0 0,0 1 0 0 0,0 0 0 0 0,-1 0 0 0 0,0 1 0 0 0,0-1 0 0 0,0 1 0 0 0,-1 1 0 0 0,1 0-1 0 0,-1 0 1 0 0,0 0 0 0 0,-8-1 40 0 0,9 4-12 0 0,0 0 0 0 0,0 0 0 0 0,0 1 0 0 0,0 0 0 0 0,0 0 0 0 0,0 1 0 0 0,1 0 0 0 0,-1 0 0 0 0,1 0 0 0 0,-1 1 0 0 0,1 0 0 0 0,0 0 0 0 0,0 1 0 0 0,0 0 0 0 0,0 0 0 0 0,0 0-1 0 0,1 1 1 0 0,0 0 0 0 0,0 0 0 0 0,0 0 0 0 0,1 0 0 0 0,0 1 0 0 0,0 0 0 0 0,0 0 0 0 0,1 0 0 0 0,0 0 0 0 0,0 0 0 0 0,0 1 0 0 0,1 0 0 0 0,-1 1 12 0 0,-1 6 29 0 0,1 0 1 0 0,0 1-1 0 0,0-1 0 0 0,2 1 1 0 0,0 0-1 0 0,1 0 1 0 0,0-1-1 0 0,1 1 1 0 0,0 0-1 0 0,2-1 0 0 0,-1 1 1 0 0,2-1-1 0 0,0 0 1 0 0,1 0-1 0 0,0 0 0 0 0,1 0 1 0 0,1-1-1 0 0,6 11-29 0 0,2 2 210 0 0,1 1-1 0 0,2-2 1 0 0,0 0 0 0 0,2-2-1 0 0,0 0 1 0 0,2-1-1 0 0,22 18-209 0 0,27 16 318 0 0,-64-52-1163 0 0,-3-5-3508 0 0,2 0-4395 0 0,-1 1-3112 0 0</inkml:trace>
  <inkml:trace contextRef="#ctx0" brushRef="#br0" timeOffset="427.363">187 1233 2929 0 0,'0'0'1657'0'0,"0"0"-519"0"0,0 0-142 0 0,0 0 186 0 0,0 0 246 0 0,0 0 178 0 0,0 0 21 0 0,0 0-183 0 0,0 0-321 0 0,0 0-294 0 0,0 0-216 0 0,0 0-140 0 0,0 0-49 0 0,-16 9-4 0 0,-45 27 12 0 0,62-36-395 0 0,-1 0 1 0 0,1 0-1 0 0,-1-1 0 0 0,1 1 0 0 0,-1 0 0 0 0,1 0 0 0 0,-1 0 1 0 0,1 0-1 0 0,-1 0 0 0 0,1 0 0 0 0,-1 0 0 0 0,1 0 0 0 0,-1 0 1 0 0,1 0-1 0 0,-1 0 0 0 0,1 0 0 0 0,-1 0 0 0 0,0 0 0 0 0,1 1 1 0 0,-1-1-1 0 0,1 0 0 0 0,-1 0 0 0 0,1 0 0 0 0,-1 1 0 0 0,1-1 1 0 0,-1 0-1 0 0,0 1 0 0 0,1-1 0 0 0,-1 0 0 0 0,1 1 0 0 0,-1-1 1 0 0,0 1-1 0 0,0-1 0 0 0,1 0 0 0 0,-1 1 0 0 0,0-1 0 0 0,0 1 1 0 0,1-1-1 0 0,-1 1 0 0 0,0-1 0 0 0,0 1 0 0 0,0-1 1 0 0,0 1-1 0 0,0-1 0 0 0,0 1 0 0 0,0-1 0 0 0,0 1 0 0 0,0-1 1 0 0,0 1-1 0 0,0-1 0 0 0,0 1 0 0 0,0-1 0 0 0,0 1 0 0 0,0-1 1 0 0,0 1-1 0 0,0-1 0 0 0,-1 0 0 0 0,1 1 0 0 0,0-1 0 0 0,0 1 1 0 0,-1-1-1 0 0,1 1 0 0 0,0-1 0 0 0,-1 0 0 0 0,1 1 0 0 0,0-1 1 0 0,-1 0-1 0 0,1 1 0 0 0,-1-1 0 0 0,1 0-37 0 0,2 1 306 0 0,142 3 2726 0 0,-99-7-2718 0 0,0-2 0 0 0,0-1 0 0 0,0-3 0 0 0,5-3-314 0 0,36-7 191 0 0,236-43-1420 0 0,-310 59 550 0 0,0 0-1337 0 0,-4 1-8196 0 0,-8 2-1360 0 0</inkml:trace>
  <inkml:trace contextRef="#ctx0" brushRef="#br0" timeOffset="1012.568">258 1623 8354 0 0,'0'0'4449'0'0,"0"0"-2139"0"0,0 0-905 0 0,0 0-226 0 0,0 0-144 0 0,0 0-196 0 0,0 0-120 0 0,0 0-66 0 0,0 0-45 0 0,0 0-70 0 0,0 0-85 0 0,0 0-119 0 0,0 0-102 0 0,-30 16-55 0 0,-90 51-12 0 0,63-18 146 0 0,51-39-275 0 0,-1 0-1 0 0,2 1 1 0 0,-1 0 0 0 0,1 0-1 0 0,1 0 1 0 0,0 0-1 0 0,1 1 1 0 0,0 0 0 0 0,0-1-1 0 0,1 1 1 0 0,1 0 0 0 0,0 0-1 0 0,1 0 1 0 0,1 8-36 0 0,-1-17 20 0 0,0 1 1 0 0,0-1-1 0 0,1 0 1 0 0,-1 0 0 0 0,1 0-1 0 0,0 0 1 0 0,0 0-1 0 0,0 0 1 0 0,1 0-1 0 0,-1 0 1 0 0,0-1-1 0 0,1 1 1 0 0,0 0-1 0 0,0-1 1 0 0,0 1-1 0 0,0-1 1 0 0,0 0 0 0 0,0 0-1 0 0,1 1 1 0 0,-1-1-1 0 0,1-1 1 0 0,-1 1-1 0 0,1 0 1 0 0,0-1-1 0 0,-1 1 1 0 0,1-1-1 0 0,0 0 1 0 0,0 0-1 0 0,0 0 1 0 0,2 0-21 0 0,96 5 1294 0 0,-78-12-1161 0 0,0-2 0 0 0,-1 0 0 0 0,0-1 0 0 0,0-2 0 0 0,-1 0 1 0 0,-1-1-1 0 0,0-1 0 0 0,0-1 0 0 0,-2-1 0 0 0,1-1 0 0 0,-2 0 0 0 0,0-1 1 0 0,4-8-134 0 0,0 6 25 0 0,-1-2 0 0 0,-1 0 1 0 0,0-1-1 0 0,-2-1 1 0 0,-1-1-1 0 0,-1 0 1 0 0,-1-1-1 0 0,-1 0 0 0 0,-1-1 1 0 0,-1-1-1 0 0,-2 0 1 0 0,0 0-1 0 0,-2-1 0 0 0,-1 0 1 0 0,-2 0-1 0 0,0-1 1 0 0,-2 1-1 0 0,-1-28-25 0 0,-3 47-18 0 0,0 0 0 0 0,0 0 1 0 0,-1 0-1 0 0,0 1 0 0 0,-1-1 0 0 0,0 1 0 0 0,0-1 0 0 0,-1 1 1 0 0,0 0-1 0 0,0 1 0 0 0,-1-1 0 0 0,0 1 0 0 0,0 0 1 0 0,-1 1-1 0 0,0-1 18 0 0,4 5-20 0 0,0-1-1 0 0,0 0 1 0 0,0 1 0 0 0,-1 0 0 0 0,1 0 0 0 0,-1 0 0 0 0,0 0 0 0 0,1 1-1 0 0,-1-1 1 0 0,0 1 0 0 0,0 0 0 0 0,0 0 0 0 0,0 0 0 0 0,0 1 0 0 0,0 0-1 0 0,0-1 1 0 0,0 1 0 0 0,0 1 0 0 0,0-1 0 0 0,0 0 0 0 0,0 1 0 0 0,0 0 0 0 0,0 0-1 0 0,0 0 1 0 0,1 1 0 0 0,-1-1 0 0 0,0 1 0 0 0,1 0 0 0 0,-1 0 0 0 0,1 0-1 0 0,-1 0 1 0 0,1 1 0 0 0,0-1 0 0 0,0 1 0 0 0,0 0 20 0 0,-9 9-4 0 0,2 1 1 0 0,-1 1-1 0 0,2-1 1 0 0,0 1-1 0 0,0 1 1 0 0,1 0-1 0 0,1 0 1 0 0,1 0-1 0 0,0 1 1 0 0,1 0-1 0 0,1 0 1 0 0,0 0-1 0 0,1 1 1 0 0,1 0-1 0 0,0-1 1 0 0,1 1-1 0 0,1 0 1 0 0,1-1-1 0 0,0 1 1 0 0,2 0-1 0 0,1 5 5 0 0,4 2 16 0 0,2 1 0 0 0,2-1 1 0 0,0-1-1 0 0,1 0 1 0 0,1-1-1 0 0,1 0 1 0 0,1-1-1 0 0,1-1 0 0 0,0-1 1 0 0,2 0-1 0 0,1 0-17 0 0,3 5 43 0 0,28 21 29 0 0,-44-39-283 0 0,-7-8-4199 0 0,0-6 752 0 0,0 2-3721 0 0,0 2-4582 0 0</inkml:trace>
  <inkml:trace contextRef="#ctx0" brushRef="#br0" timeOffset="1366.191">1013 1307 17540 0 0,'0'0'1563'0'0,"0"0"-575"0"0,0 0-173 0 0,0 0 1 0 0,0 0-33 0 0,0 0-20 0 0,0 0-111 0 0,0 0-83 0 0,0 0-43 0 0,0 0-77 0 0,0 0-77 0 0,-14 35-54 0 0,-44 112-42 0 0,27-69 11 0 0,21-58-256 0 0,1 1-1 0 0,0 0 1 0 0,2 0 0 0 0,1 0 0 0 0,0 1-1 0 0,2 0 1 0 0,1 1 0 0 0,0-1 0 0 0,1 18-31 0 0,2-37 1 0 0,0 1 0 0 0,0 0 0 0 0,0 0 0 0 0,0-1 0 0 0,1 1 0 0 0,-1 0 0 0 0,1-1 0 0 0,0 1 0 0 0,0 0 0 0 0,1-1 0 0 0,-1 1 0 0 0,1-1 0 0 0,-1 0 0 0 0,1 0 0 0 0,0 1 0 0 0,0-1 0 0 0,1 0 0 0 0,-1 0 0 0 0,0-1 0 0 0,1 1 0 0 0,0-1 0 0 0,0 1 0 0 0,0-1 0 0 0,0 0 0 0 0,0 0 0 0 0,0 0 0 0 0,0 0 0 0 0,1-1 0 0 0,-1 1 0 0 0,1-1 0 0 0,-1 0 0 0 0,4 1-1 0 0,90 5 697 0 0,-75-26-785 0 0,-22 19-100 0 0,-1-20-3759 0 0,1 19 3624 0 0,-3-7-3521 0 0,1 3-1866 0 0,-3 0-6289 0 0</inkml:trace>
  <inkml:trace contextRef="#ctx0" brushRef="#br0" timeOffset="1560.136">641 1619 18948 0 0,'0'0'819'0'0,"0"0"-324"0"0,0 0 17 0 0,0 0 160 0 0,0 0 72 0 0,0 0 2 0 0,0 0-66 0 0,0 0-85 0 0,33-2-114 0 0,103-7-133 0 0,17-11-25 0 0,-49-7-1756 0 0,-62 8-5329 0 0,-30 15-2732 0 0</inkml:trace>
  <inkml:trace contextRef="#ctx0" brushRef="#br0" timeOffset="3300.844">1396 347 12315 0 0,'0'0'2584'0'0,"0"0"-458"0"0,0 0-303 0 0,0 0-189 0 0,0 0-207 0 0,0 0-246 0 0,0 0-287 0 0,0 0-263 0 0,0 0-194 0 0,0 0-134 0 0,0 0-41 0 0,0 0-8 0 0,0 0 46 0 0,8-2 61 0 0,27-6-102 0 0,1 3 0 0 0,0 0 0 0 0,0 3-1 0 0,0 1 1 0 0,0 1 0 0 0,5 3-259 0 0,34-2 108 0 0,170 3 755 0 0,-270-34-191 0 0,-80-68-505 0 0,-39-47-629 0 0,129 113-854 0 0,14 21-1554 0 0,3 0-3622 0 0,1 6-6118 0 0</inkml:trace>
  <inkml:trace contextRef="#ctx0" brushRef="#br0" timeOffset="2015.972">1635 671 9642 0 0,'0'0'5116'0'0,"0"0"-2748"0"0,0 0-1071 0 0,0 0-126 0 0,0 0-33 0 0,0 0-91 0 0,0 0-168 0 0,0 0-267 0 0,0 0-226 0 0,0 0-98 0 0,0 0 108 0 0,0 0 127 0 0,-1 14 70 0 0,-30 196 1456 0 0,-60 405-1585 0 0,70-468-1274 0 0,18-138 443 0 0,0 4-251 0 0,3-4-3766 0 0,10-13-7917 0 0,-6 0 2812 0 0</inkml:trace>
  <inkml:trace contextRef="#ctx0" brushRef="#br0" timeOffset="2430.095">2005 759 11851 0 0,'0'0'2420'0'0,"0"0"-768"0"0,0 0-375 0 0,0 0-81 0 0,0 0-93 0 0,0 0-152 0 0,0 0-188 0 0,0 0-133 0 0,0 0-34 0 0,0 0-30 0 0,0 0-54 0 0,0 0-91 0 0,0 0-84 0 0,-5 38-1 0 0,-14 118-10 0 0,-2-2 479 0 0,5 199-157 0 0,34-221-644 0 0,-11-116 19 0 0,-10-17 1082 0 0,-5-7-821 0 0,-165-199-65 0 0,145 180-228 0 0,-118-96-258 0 0,103 109-530 0 0,18 24-4316 0 0,19-1-493 0 0,2-3-6186 0 0</inkml:trace>
  <inkml:trace contextRef="#ctx0" brushRef="#br0" timeOffset="2781.087">2188 1349 14675 0 0,'0'0'1993'0'0,"0"0"-456"0"0,0 0-306 0 0,0 0-284 0 0,0 0-306 0 0,0 0-246 0 0,0 0-123 0 0,0 0-53 0 0,0 0-4 0 0,0 0-9 0 0,0 0-40 0 0,0 0-31 0 0,0 0-33 0 0,-17 33-32 0 0,-51 102-13 0 0,50-71 6 0 0,19-55-59 0 0,1-4 67 0 0,-1-1 0 0 0,1 1 0 0 0,0-1 1 0 0,0 0-1 0 0,0 0 0 0 0,1 0 0 0 0,0 0 1 0 0,-1 0-1 0 0,1 0 0 0 0,0-1 1 0 0,1 0-1 0 0,-1 1 0 0 0,1-1 0 0 0,-1 0 1 0 0,1-1-1 0 0,0 1 0 0 0,0-1 0 0 0,0 1 1 0 0,1-1-1 0 0,-1 0 0 0 0,0-1 1 0 0,1 1-1 0 0,-1-1 0 0 0,1 0 0 0 0,-1 0 1 0 0,1 0-1 0 0,0-1 0 0 0,-1 0 1 0 0,1 0-1 0 0,0 0 0 0 0,0 0 0 0 0,-1-1 1 0 0,1 1-1 0 0,-1-1 0 0 0,1 0 0 0 0,1-1-71 0 0,1 0 127 0 0,-1 0-1 0 0,0-1 1 0 0,0 1-1 0 0,0-1 1 0 0,0 0-1 0 0,0-1 1 0 0,-1 1-1 0 0,1-1 1 0 0,-1 0-1 0 0,0-1 0 0 0,0 1 1 0 0,-1-1-1 0 0,1 0 1 0 0,-1 0-1 0 0,0 0 1 0 0,0-1-1 0 0,-1 0 1 0 0,0 1-1 0 0,0-1 0 0 0,0 0 1 0 0,-1 0-1 0 0,1-2-126 0 0,-1 0-8 0 0,0 0-1 0 0,0 1 0 0 0,-1-1 0 0 0,0 0 1 0 0,-1 0-1 0 0,0 0 0 0 0,0 1 1 0 0,0-1-1 0 0,-1 0 0 0 0,0 0 0 0 0,-1 1 1 0 0,0-1-1 0 0,0 0 0 0 0,-1 1 1 0 0,1 0-1 0 0,-2 0 0 0 0,1-1 0 0 0,-1 2 1 0 0,-3-5 8 0 0,2 3-568 0 0,-1 1 1 0 0,0 1 0 0 0,-1-1 0 0 0,1 1-1 0 0,-1 0 1 0 0,0 1 0 0 0,-1 0 0 0 0,1 0-1 0 0,-1 0 1 0 0,0 1 0 0 0,-1 0 567 0 0,-14-5-7654 0 0,9 1-4906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2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5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5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8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5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5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179 602,'-16'9,"0"1,1 1,1 1,0 0,0 1,1 0,1 1,0 0,1 1,1 0,0 1,-5 12,14-25,0 0,0 0,0 0,0 0,1 0,-1 0,1 0,0 0,0 0,0 0,0 0,1 0,-1 0,1 0,-1-1,1 1,0 0,0 0,1 0,-1-1,1 1,-1-1,1 1,0-1,0 1,0-1,0 0,0 0,0 0,1 0,-1-1,1 1,-1 0,1-1,0 0,-1 0,1 1,0-2,1 1,4 2,1-1,-1-1,1 0,0 0,-1 0,1-1,0 0,0-1,-1 0,1-1,-1 0,1 0,0-1,5-4,-1-2,-1 0,1 0,-1-1,-1-1,0 0,-1 0,0-1,0 0,-1-1,-1 0,0 0,-1-1,-1 0,0 0,1-5,7-9,6-8,-1-1,-2-1,-1-1,-2 0,-2-1,-2 0,-1 0,-2-1,-2-1,-2 1,-1-1,-4-24,2 62,0-1,0 1,0 0,-1-1,1 1,-1 0,0-1,-1 1,1 0,-1 0,0 0,0 0,0 1,0-1,-1 0,1 1,-1 0,0-1,0 1,0 0,0 0,-1 1,1-1,-1 1,0 0,0 0,0 0,0 0,0 1,0-1,0 1,0 0,-1 0,1 1,0-1,-1 1,1 0,-4 1,-3 3,0 0,0 1,0 0,0 1,1 0,0 1,0 0,0 1,1 0,0 0,1 1,0 0,0 1,1-1,1 1,-1 1,1-1,1 1,0 0,1 1,0-1,0 1,2 0,-2 9,0-7,0-1,2 2,-1-1,2 0,0 0,1 1,0-1,1 0,0 1,2-1,-1 0,2 0,0 0,1-1,0 1,1-1,0 0,1-1,0 1,1-1,1-1,0 0,0 0,48 35,-31-28</inkml:trace>
  <inkml:trace contextRef="#ctx0" brushRef="#br0" timeOffset="896.624">1166 432,'-35'10,"0"3,1 0,0 2,1 2,1 1,1 1,0 2,-2 4,-46 53,76-75,0 0,1 1,0-1,0 1,0 0,0 0,0-1,1 1,0 1,0-1,0 0,0 0,0 0,1 0,0 1,0-1,0 0,0 0,1 1,0-1,0 0,0 0,0 0,2 3,2-3,0 1,0-1,1 0,0 0,0-1,0 1,0-1,1-1,-1 1,1-1,-1 0,1-1,0 1,0-1,0-1,0 1,0-1,0-1,0 1,-1-1,1 0,0-1,0 1,5-4,8-2,-1 0,-1-2,0-1,0 0,-1-1,0-1,-1 0,0-1,-1-1,0 0,-2-2,1 1,-2-2,0 1,-1-2,2-4,-13 21,0-1,0 1,1 0,-1 0,0-1,0 1,0 0,1 0,-1 0,1-1,-1 1,1 0,-1 0,1 0,0 0,-1 0,1 0,0 0,0 0,0 0,0 0,0 1,0-1,0 0,0 0,0 1,0-1,0 1,1-1,-1 1,0 0,0-1,0 1,1 0,-1 0,0 0,0 0,1 0,-1 0,0 0,0 0,1 0,-1 1,0-1,0 0,0 1,1-1,-1 1,0 0,0-1,1 1,1 91,-4-84,0 0,0 0,0 0,1 0,1 0,-1 0,1 0,1 0,-1-1,1 1,1 0,-1-1,1 1,2 2,-3-8,-1 1,1-1,0 1,0-1,1 0,-1 0,0 0,1 0,-1 0,1 0,-1-1,1 1,0-1,0 0,0 1,0-2,0 1,0 0,0 0,0-1,0 0,0 0,0 0,0 0,1 0,-1 0,0-1,0 1,0-1,0 0,0 0,0 0,-1-1,1 1,0-1,96-69,-81 56,152-158,-169 172,-1 0,0 0,1 0,-1 0,1 0,-1 0,1 0,-1 0,1 1,0-1,-1 0,1 0,0 0,-1 1,1-1,0 0,0 1,0-1,0 1,0-1,0 1,0 0,0-1,0 1,0 0,0 0,0-1,0 1,0 0,0 0,0 0,0 0,0 0,0 1,0-1,0 0,0 0,0 1,0-1,0 0,0 1,0-1,0 1,0-1,-1 1,1 0,0-1,0 1,0 0,-1 0,1 0,0-1,-1 1,1 0,-1 0,1 1,6 23,34 82,-40-104,1-1,0 0,-1 0,1 1,0-1,0 0,0-1,1 1,-1 0,0-1,1 1,-1-1,0 0,1 1,0-1,-1 0,1-1,0 1,0 0,-1-1,1 0,0 1,0-1,0 0,-1-1,1 1,0 0,0-1,-1 1,1-1,0 0,-1 0,1 0,0 0,-1-1,0 1,2-2,6-4,0-1,0 0,-1 0,0-1,0-1,-1 0,-1 0,1 0,-2-1,1 0,-1 0,-1 0,0-1,0-5,25-45,2 5,-7 97,-22-31,98 340,-84-292,-3 1,-2 0,-3 0,-2 1,-2 24,-5-55,0 0,-2-1,-1 1,-2 0,0-1,-2 0,0 0,-2-1,-2 0,0 0,-1-1,-9 12,11-23,-1 0,0-1,0 0,-1 0,-1-2,0 0,-1 0,-4 2,12-9,0 0,1-1,-1 1,0-1,-1-1,1 1,-1-1,1 0,-1-1,1 0,-1 0,0 0,0 0,1-1,-1-1,0 1,0-1,1 0,-1 0,0-1,1 0,-3-1,5-1,0-1,0 1,0-1,1 0,-1 0,1 0,0 0,1-1,-1 1,1-1,0 0,1 0,-1 1,1-1,0 0,1 0,-1 0,1 0,1-1,-1 1,1 0,0 1,0-1,0 0,1 0,0 0,2-4,8-34,1-1,2 2,2 0,2 1,2 1,2 1,1 0,15-16,-20 31,1 1,0 1,2 0,1 2,0 1,2 1,0 0,1 2,1 1,0 2,30-12,-24 16,-5 5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2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6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15659 0 0,'0'0'1430'0'0,"0"0"-411"0"0,0 0-287 0 0,0 0-46 0 0,0 0 82 0 0,0 0 85 0 0,0 0-7 0 0,0 0-118 0 0,0 0-189 0 0,0 0-165 0 0,0 0-144 0 0,0 0-85 0 0,6 9 658 0 0,-30 17 1687 0 0,36-46-1083 0 0,-16 64-4287 0 0,4-29-3512 0 0,0-8-5403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7690 0 0,'0'0'1001'0'0,"0"0"-433"0"0,0 0-41 0 0,0 0 189 0 0,0 0 279 0 0,0 0 219 0 0,0 0 117 0 0,0 0 125 0 0,0 0-29 0 0,0 0-125 0 0,0 0-182 0 0,0 0-285 0 0,0 0-195 0 0,3 8-95 0 0,9 22-39 0 0,-13-13 4889 0 0,-7-14-3513 0 0,-48 39-1796 0 0,54-31-89 0 0,2-10-16 0 0,0-1 2 0 0,0 0 21 0 0,0 0-9 0 0,24-12 303 0 0,-15 15-2302 0 0,-4-2-4149 0 0,-4-1-5446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1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512 351 0 0 0,'0'0'196'0'0,"0"0"650"0"0,0 0 171 0 0,0 0 187 0 0,0 0 278 0 0,0 0 190 0 0,0 0 182 0 0,0 0-15 0 0,0 0-214 0 0,0 0-251 0 0,-20-4-343 0 0,-58-12-355 0 0,58 13-254 0 0,20 3-143 0 0,0 0-77 0 0,0 0 12 0 0,0 0 55 0 0,59 7 4308 0 0,-2 1-3170 0 0,138-23 1118 0 0,-133-1-2221 0 0,-1-2 0 0 0,-1-3 0 0 0,-1-3 1 0 0,-1-2-1 0 0,-1-3 0 0 0,-2-2 0 0 0,4-5-304 0 0,21-32 292 0 0,-48 10 325 0 0,-43 81-261 0 0,-53 231-352 0 0,-34 377 142 0 0,89-578-141 0 0,-3 1-1 0 0,-2-1 1 0 0,-3-1-1 0 0,-1-1 0 0 0,-3-1 1 0 0,-3 0-1 0 0,-1-2 1 0 0,-2 0-1 0 0,-3-2 0 0 0,-23 27-4 0 0,34-49-69 0 0,-2-1-1 0 0,-1-1 1 0 0,0-2-1 0 0,-1 0 1 0 0,-2-1-1 0 0,0-1 1 0 0,0-1-1 0 0,-5 0 70 0 0,28-16-120 0 0,-1 1 0 0 0,1-1-1 0 0,0 0 1 0 0,-1 0 0 0 0,1 0-1 0 0,-1 0 1 0 0,1-1 0 0 0,-1 1-1 0 0,0-1 1 0 0,1 1 0 0 0,-1-1-1 0 0,0 0 1 0 0,1 0 0 0 0,-1 0-1 0 0,1-1 1 0 0,-1 1-1 0 0,0-1 1 0 0,1 1 0 0 0,-1-1-1 0 0,1 0 1 0 0,-2 0 120 0 0,-28-46-6665 0 0,22 7-3140 0 0,4 27 1059 0 0</inkml:trace>
  <inkml:trace contextRef="#ctx0" brushRef="#br0" timeOffset="248.029">390 1021 12443 0 0,'0'0'1565'0'0,"0"0"-678"0"0,0 0-497 0 0,0 0 36 0 0,0 0 317 0 0,0 0 340 0 0,0 0 239 0 0,0 0 17 0 0,0 0-118 0 0,0 0-153 0 0,0 0-158 0 0,39 1-111 0 0,125 4-98 0 0,-2-19 677 0 0,-127 7-1113 0 0,318-73 722 0 0,-252 71-2175 0 0,-99 27-2041 0 0,-3-5-5122 0 0,0-5-3551 0 0</inkml:trace>
  <inkml:trace contextRef="#ctx0" brushRef="#br0" timeOffset="527.661">1635 902 17260 0 0,'0'0'1456'0'0,"0"0"-580"0"0,0 0-280 0 0,0 0-37 0 0,0 0 8 0 0,0 0 48 0 0,0 0-15 0 0,0 0-61 0 0,0 0-73 0 0,0 0-112 0 0,-36 30-92 0 0,-108 95-79 0 0,139-122-172 0 0,1 0 0 0 0,-1 0 0 0 0,1 1 0 0 0,0-1 0 0 0,0 1 0 0 0,0 0 0 0 0,0 0 0 0 0,1 0 0 0 0,-1 1 0 0 0,1-1 0 0 0,0 1 0 0 0,1 0 0 0 0,-1 0 0 0 0,1 0 0 0 0,0 0 0 0 0,-1 3-11 0 0,0 5 18 0 0,0-6 0 0 0,1 0 1 0 0,0 0-1 0 0,0 0 1 0 0,1 0-1 0 0,0 1 0 0 0,0-1 1 0 0,0 0-1 0 0,1 0 1 0 0,0 1-1 0 0,1-1 1 0 0,0 0-1 0 0,0 0 1 0 0,0 1-1 0 0,1-1 1 0 0,0 0-1 0 0,0 0 1 0 0,1-1-1 0 0,0 1 1 0 0,0 0-1 0 0,1-1 1 0 0,-1 0-1 0 0,2 0 1 0 0,-1 0-1 0 0,0 0 1 0 0,1-1-1 0 0,0 0 1 0 0,1 1-1 0 0,-1-2 0 0 0,1 1 1 0 0,0-1-1 0 0,0 0 1 0 0,0 0-1 0 0,0 0 1 0 0,1-1-1 0 0,0 0 1 0 0,-1-1-1 0 0,1 1 1 0 0,0-1-1 0 0,0-1 1 0 0,1 1-1 0 0,-1-1 1 0 0,2 0-19 0 0,1-1 95 0 0,-1 1 0 0 0,0-2 0 0 0,0 1 0 0 0,0-1 0 0 0,0-1 0 0 0,0 1-1 0 0,-1-2 1 0 0,1 1 0 0 0,0-1 0 0 0,-1 0 0 0 0,0-1 0 0 0,0 0 0 0 0,0-1 0 0 0,0 1 0 0 0,0-1 0 0 0,-1-1 0 0 0,0 1 0 0 0,0-1 0 0 0,-1-1 0 0 0,1 1 0 0 0,-2-1 0 0 0,1 0 0 0 0,-1-1 0 0 0,3-3-95 0 0,-2 3-23 0 0,0-1 1 0 0,-1 0-1 0 0,0 0 1 0 0,0 0 0 0 0,-1 0-1 0 0,-1-1 1 0 0,1 0-1 0 0,-1 0 1 0 0,-1 0-1 0 0,0 0 1 0 0,0-1-1 0 0,-1 1 1 0 0,0 0-1 0 0,-1-1 1 0 0,0 1-1 0 0,-1 0 1 0 0,0-1-1 0 0,-1 1 1 0 0,0 0-1 0 0,0 0 1 0 0,-1 0-1 0 0,-1 0 1 0 0,1 0 0 0 0,-2 1-1 0 0,1-1 1 0 0,-1 1-1 0 0,-4-5 23 0 0,5 8-193 0 0,-25-26-1697 0 0,-3 25-3826 0 0,24 7-1657 0 0,2 0-4430 0 0</inkml:trace>
  <inkml:trace contextRef="#ctx0" brushRef="#br0" timeOffset="814.455">2003 1376 6401 0 0,'0'0'1655'0'0,"0"0"-394"0"0,0 0 110 0 0,0 0 530 0 0,0 0 393 0 0,0 0 76 0 0,0 0-288 0 0,0 0-451 0 0,0 0-342 0 0,0 0-224 0 0,0 0-144 0 0,0 0-114 0 0,0 0-76 0 0,-2-6-43 0 0,-3-19-275 0 0,1 1 0 0 0,2-1 1 0 0,0 0-1 0 0,2 0 0 0 0,0 0 0 0 0,4-20-413 0 0,-1 28 52 0 0,0 1 0 0 0,1 0 0 0 0,1 0 0 0 0,1 0 0 0 0,0 0 0 0 0,1 1 0 0 0,1 0 0 0 0,0 0-1 0 0,1 1 1 0 0,0 0 0 0 0,1 1 0 0 0,1 0 0 0 0,0 0 0 0 0,1 1 0 0 0,4-2-52 0 0,-12 9-63 0 0,0 1 0 0 0,1 0 0 0 0,-1 0 0 0 0,1 0 0 0 0,0 1 0 0 0,0 0 1 0 0,1 0-1 0 0,-1 0 0 0 0,1 0 0 0 0,-1 1 0 0 0,1 0 0 0 0,0 0 0 0 0,0 0 0 0 0,0 1 0 0 0,0 0 0 0 0,0 0 0 0 0,0 1 0 0 0,0-1 1 0 0,0 1-1 0 0,0 1 0 0 0,0-1 0 0 0,1 1 63 0 0,19 15-1986 0 0,-11-4-5071 0 0,-14-11 5796 0 0,4 4-11287 0 0</inkml:trace>
  <inkml:trace contextRef="#ctx0" brushRef="#br0" timeOffset="5418.972">3449 879 0 0 0,'0'0'503'0'0,"0"0"450"0"0,16-9 180 0 0,44-24 143 0 0,-36 21 4676 0 0,-23 12-4168 0 0,-1 0 22 0 0,0 0-142 0 0,0 0-210 0 0,0 0-221 0 0,0 0-179 0 0,0 0-144 0 0,0 0-109 0 0,-32 3 2352 0 0,-116 12-2492 0 0,16 28-359 0 0,86-20-56 0 0,45-23-228 0 0,1 0-26 0 0,0 0-2 0 0,0 0 0 0 0,0 0-13 0 0,0 0-14 0 0,0 0-25 0 0,11 16 2 0 0,7-1 170 0 0,1 0-1 0 0,0-1 1 0 0,2-1 0 0 0,-1-1-1 0 0,2-1 1 0 0,19 8-110 0 0,69 39 326 0 0,-107-55-282 0 0,0 0-1 0 0,-1 0 0 0 0,1 0 1 0 0,-1 0-1 0 0,1 0 0 0 0,-1 1 1 0 0,0-1-1 0 0,-1 1 0 0 0,1-1 0 0 0,-1 1 1 0 0,1 0-1 0 0,-1 0 0 0 0,0 0 1 0 0,-1-1-1 0 0,1 1 0 0 0,-1 0 1 0 0,1 0-1 0 0,-1 0 0 0 0,0 0 0 0 0,-1 0 1 0 0,1 0-1 0 0,-1 3-43 0 0,1 8 212 0 0,-3-4-123 0 0,0 1 1 0 0,0-1 0 0 0,-1 0 0 0 0,-1 0 0 0 0,0 0-1 0 0,0 0 1 0 0,-1-1 0 0 0,0 0 0 0 0,-1 0-1 0 0,0-1 1 0 0,0 0 0 0 0,-1 0 0 0 0,-3 2-90 0 0,4-4 43 0 0,-1 0 0 0 0,0-1 1 0 0,0 1-1 0 0,-1-1 1 0 0,0-1-1 0 0,0 0 0 0 0,0 0 1 0 0,-1-1-1 0 0,1 0 1 0 0,-1-1-1 0 0,0 0 0 0 0,0 0 1 0 0,0-1-1 0 0,-1 0 1 0 0,1-1-1 0 0,0 0 1 0 0,-1-1-1 0 0,1 0 0 0 0,-1-1 1 0 0,1 0-1 0 0,0 0 1 0 0,0-1-44 0 0,2-1 23 0 0,0 0 1 0 0,0-1 0 0 0,1 0 0 0 0,0 0-1 0 0,0 0 1 0 0,0-1 0 0 0,0 0 0 0 0,1-1-1 0 0,0 1 1 0 0,0-1 0 0 0,-2-3-24 0 0,-36-30 79 0 0,34 32-1965 0 0,15 7-9291 0 0,0 4-503 0 0</inkml:trace>
  <inkml:trace contextRef="#ctx0" brushRef="#br0" timeOffset="5681.946">3908 1087 14131 0 0,'0'0'1003'0'0,"0"0"-588"0"0,0 0-178 0 0,0 0 268 0 0,0 0 412 0 0,0 0 356 0 0,0 0 93 0 0,0 0-140 0 0,0 0-238 0 0,0 0-325 0 0,0 0-209 0 0,0 0-87 0 0,2 25-60 0 0,5 77-29 0 0,-14-25 247 0 0,5-69-535 0 0,1-1-53 0 0,0 0 1 0 0,0 0-1 0 0,-1-1 1 0 0,0 1-1 0 0,0-1 1 0 0,-1 1-1 0 0,0-1 1 0 0,0 0-1 0 0,-1 0 1 0 0,1 0-1 0 0,-1 0 0 0 0,-2 1 63 0 0,-2-3-2705 0 0,1-4-4464 0 0,1 0-4675 0 0</inkml:trace>
  <inkml:trace contextRef="#ctx0" brushRef="#br0" timeOffset="5932.103">3858 574 15643 0 0,'0'0'1681'0'0,"0"0"-545"0"0,0 0-520 0 0,0 0-248 0 0,0 0-168 0 0,0 0-328 0 0,0 0-128 0 0,0 0-48 0 0,0 0-104 0 0,0 0-288 0 0,0 0-1537 0 0,0 0-9665 0 0</inkml:trace>
  <inkml:trace contextRef="#ctx0" brushRef="#br0" timeOffset="6262.976">4203 1403 12179 0 0,'0'0'1349'0'0,"0"0"-371"0"0,0 0 187 0 0,0 0 420 0 0,0 0 314 0 0,0 0-12 0 0,0 0-328 0 0,0 0-352 0 0,0 0-283 0 0,0 0-245 0 0,0 0-204 0 0,0 0-153 0 0,0 0-114 0 0,14-22-45 0 0,46-67-20 0 0,2-35 278 0 0,-14-3-83 0 0,-43 115-565 0 0,-4 21-249 0 0,2 17-31 0 0,6-5 531 0 0,-6-9-14 0 0,1 0 0 0 0,0 0 0 0 0,1-1 0 0 0,0 1-1 0 0,1-1 1 0 0,1 0 0 0 0,0 0 0 0 0,0-1 0 0 0,1 0 0 0 0,0 0-1 0 0,0-1 1 0 0,1 0 0 0 0,1-1 0 0 0,-1 0 0 0 0,1 0 0 0 0,1-1 0 0 0,-1 0-1 0 0,11 4-9 0 0,-15-11 77 0 0,-1 0 1 0 0,1 0-1 0 0,0-1 0 0 0,-1 1 0 0 0,1-1 0 0 0,-1-1 0 0 0,1 1 0 0 0,-1-1 0 0 0,0 0 1 0 0,1 0-1 0 0,-1 0 0 0 0,0-1 0 0 0,0 0 0 0 0,-1 0 0 0 0,1 0 0 0 0,-1-1 0 0 0,1 1 1 0 0,-1-1-1 0 0,0 0 0 0 0,0-1 0 0 0,-1 1 0 0 0,1 0 0 0 0,-1-1 0 0 0,0 0 0 0 0,0 0 1 0 0,-1 0-1 0 0,1 0 0 0 0,-1 0 0 0 0,0-1 0 0 0,-1 1 0 0 0,1 0 0 0 0,0-3-77 0 0,3-3 40 0 0,37-150-482 0 0,-36 152-3639 0 0,-2 6-1156 0 0,-2 3-5701 0 0</inkml:trace>
  <inkml:trace contextRef="#ctx0" brushRef="#br0" timeOffset="7345.933">5264 1033 13515 0 0,'0'0'3134'0'0,"0"0"-1531"0"0,0 0-532 0 0,0 0 94 0 0,0 0 96 0 0,0 0-88 0 0,0 0-235 0 0,0 0-275 0 0,0 0-213 0 0,0 0-148 0 0,0 0-105 0 0,0 0-49 0 0,-18-10-45 0 0,-58-27-24 0 0,74 36-75 0 0,-1 0 1 0 0,0 0-1 0 0,0 0 1 0 0,-1 0 0 0 0,1 1-1 0 0,0-1 1 0 0,0 1 0 0 0,0 0-1 0 0,0 0 1 0 0,0 0 0 0 0,0 0-1 0 0,-1 1 1 0 0,1-1 0 0 0,0 1-1 0 0,0 0 1 0 0,0 0 0 0 0,0 0-1 0 0,0 0 1 0 0,1 1 0 0 0,-1-1-1 0 0,0 1 1 0 0,0-1 0 0 0,-1 3-5 0 0,-6 2 7 0 0,-1-1-18 0 0,1 0 1 0 0,0 1-1 0 0,0 0 0 0 0,1 1 1 0 0,-1 0-1 0 0,1 0 0 0 0,1 1 0 0 0,-1 0 1 0 0,2 1-1 0 0,-1 0 0 0 0,1 0 0 0 0,0 0 1 0 0,1 1-1 0 0,0 0 0 0 0,1 0 0 0 0,0 1 1 0 0,0 0-1 0 0,1 0 0 0 0,1 0 1 0 0,0 0-1 0 0,-1 5 11 0 0,4 112-300 0 0,1-125 313 0 0,0 0 0 0 0,0 1 0 0 0,0-1 0 0 0,0 0 0 0 0,0 0 0 0 0,1 0 0 0 0,-1 0 0 0 0,1 0 0 0 0,0-1 0 0 0,0 1 0 0 0,0 0 0 0 0,0-1 0 0 0,0 1 0 0 0,1-1 0 0 0,-1 0 0 0 0,1 0 0 0 0,-1 0-1 0 0,1 0 1 0 0,0 0 0 0 0,0-1 0 0 0,0 1 0 0 0,0-1 0 0 0,0 0 0 0 0,0 0 0 0 0,0 0 0 0 0,1 0 0 0 0,-1 0 0 0 0,0-1 0 0 0,1 1 0 0 0,-1-1 0 0 0,0 0 0 0 0,1 0 0 0 0,-1 0 0 0 0,0-1 0 0 0,0 1 0 0 0,4-2-13 0 0,3-1 138 0 0,0-1 1 0 0,-1-1 0 0 0,1 1-1 0 0,-1-2 1 0 0,0 1 0 0 0,0-2 0 0 0,-1 1-1 0 0,0-1 1 0 0,0 0 0 0 0,0 0 0 0 0,2-5-139 0 0,-3 5 78 0 0,95-85 411 0 0,-94 87-484 0 0,0 0-1 0 0,1 0 0 0 0,-1 1 1 0 0,1 0-1 0 0,0 1 0 0 0,0 0 1 0 0,1 0-1 0 0,-1 1 1 0 0,0 0-1 0 0,1 0 0 0 0,0 1 1 0 0,-1 1-1 0 0,1 0 0 0 0,-1 0 1 0 0,5 1-5 0 0,-6 2-6 0 0,-1 1 1 0 0,0 0-1 0 0,0 1 1 0 0,-1-1 0 0 0,1 1-1 0 0,-1 1 1 0 0,0-1-1 0 0,0 1 1 0 0,-1 0 0 0 0,0 0-1 0 0,0 1 1 0 0,0 0-1 0 0,-1 0 1 0 0,0 0 0 0 0,0 0-1 0 0,-1 0 1 0 0,0 1-1 0 0,0 0 1 0 0,0 3 5 0 0,9 27-14 0 0,-2 1 0 0 0,-2 0 1 0 0,-1 1-1 0 0,-2-1 0 0 0,-2 1 0 0 0,-2 0 1 0 0,-1 0-1 0 0,-2 0 0 0 0,-7 36 14 0 0,7-60-11 0 0,0 1 0 0 0,-2-1 1 0 0,0 0-1 0 0,0 0 0 0 0,-2 0 1 0 0,0-1-1 0 0,-1 0 0 0 0,0 0 0 0 0,-1-1 1 0 0,-1 0-1 0 0,0 0 0 0 0,-1-1 0 0 0,0 0 1 0 0,-1 0-1 0 0,-1-2 0 0 0,0 1 0 0 0,0-1 1 0 0,-1-1-1 0 0,0 0 0 0 0,-12 5 11 0 0,20-11-21 0 0,-2 1-7 0 0,1-1-1 0 0,-1 1 1 0 0,0-1-1 0 0,0 0 1 0 0,0-1-1 0 0,0 1 1 0 0,-1-2-1 0 0,1 1 1 0 0,-1-1-1 0 0,0 0 0 0 0,0 0 1 0 0,0-1-1 0 0,0 0 1 0 0,0-1-1 0 0,0 0 1 0 0,-6 0 28 0 0,11-3-33 0 0,0-1 0 0 0,-1 1 0 0 0,1-1 0 0 0,0 1 1 0 0,1-1-1 0 0,-1 0 0 0 0,1 0 0 0 0,0-1 0 0 0,0 1 0 0 0,0 0 0 0 0,0-1 1 0 0,1 1-1 0 0,-1-1 0 0 0,1 1 0 0 0,1-1 0 0 0,-1 1 0 0 0,1-1 1 0 0,-1 0-1 0 0,1 0 0 0 0,1 1 0 0 0,-1-1 0 0 0,0 0 0 0 0,1 1 0 0 0,0-1 1 0 0,1 1-1 0 0,-1-1 0 0 0,1-2 33 0 0,8-22-13 0 0,0 0-1 0 0,2 0 1 0 0,0 1 0 0 0,3 1-1 0 0,0 0 1 0 0,1 1 0 0 0,13-15 13 0 0,50-60 79 0 0,4 4 0 0 0,5 3 0 0 0,6 1-79 0 0,172-191 439 0 0,-246 262-431 0 0,-1-2 0 0 0,-1 0 0 0 0,-1-1 0 0 0,-2-1 0 0 0,0 0 0 0 0,-1-1 0 0 0,-2-1 0 0 0,-1 0 0 0 0,-1 0 0 0 0,-1-1 0 0 0,-2-1 0 0 0,-1 1 0 0 0,-1-1 0 0 0,-2 0 0 0 0,-1 0 0 0 0,-1-26-8 0 0,-2 52 2 0 0,1 1-1 0 0,-1-1 1 0 0,0 0 0 0 0,0 1 0 0 0,0 0-1 0 0,0-1 1 0 0,-1 1 0 0 0,1 0 0 0 0,-1-1 0 0 0,0 1-1 0 0,0 0 1 0 0,0 0 0 0 0,0 0 0 0 0,-1 1-1 0 0,1-1 1 0 0,-1 1 0 0 0,0-1 0 0 0,1 1 0 0 0,-1 0-1 0 0,0 0 1 0 0,-1 0 0 0 0,1 0 0 0 0,0 0 0 0 0,0 1-1 0 0,-1 0 1 0 0,1 0 0 0 0,-1-1 0 0 0,1 2-1 0 0,-1-1 1 0 0,1 0 0 0 0,-1 1 0 0 0,-2 0-2 0 0,-4-1-29 0 0,1 1-1 0 0,-1 0 1 0 0,0 0 0 0 0,0 1 0 0 0,0 1 0 0 0,1-1-1 0 0,-1 2 1 0 0,1-1 0 0 0,-1 1 0 0 0,1 1 0 0 0,-7 3 29 0 0,3-1-9 0 0,1 1 1 0 0,0 0 0 0 0,0 1-1 0 0,0 0 1 0 0,1 1 0 0 0,1 0-1 0 0,-1 1 1 0 0,2 0 0 0 0,-1 0-1 0 0,1 1 1 0 0,1 1 0 0 0,0-1-1 0 0,0 1 1 0 0,1 1-1 0 0,1-1 1 0 0,0 1 0 0 0,1 0-1 0 0,0 1 1 0 0,1-1 0 0 0,1 1-1 0 0,0 0 1 0 0,1 0 0 0 0,0 0 8 0 0,1 0-1 0 0,1 0 0 0 0,1-1 0 0 0,0 1 0 0 0,1 0 0 0 0,0-1 0 0 0,1 1 0 0 0,0-1 0 0 0,2 0 0 0 0,-1 0 0 0 0,1-1 0 0 0,1 1 0 0 0,0-1 0 0 0,1 0 0 0 0,7 9 1 0 0,153 153 154 0 0,-150-160-112 0 0,-1 0 1 0 0,2-1 0 0 0,0-1-1 0 0,0 0 1 0 0,1-1 0 0 0,0-1-1 0 0,1-1 1 0 0,0-1 0 0 0,1-1-1 0 0,-1-1 1 0 0,2 0 0 0 0,-1-2-1 0 0,0 0 1 0 0,1-2 0 0 0,6 1-43 0 0,-12-6 55 0 0,-1-1 0 0 0,0 0 1 0 0,-1-1-1 0 0,1-1 0 0 0,-1 0 1 0 0,0-1-1 0 0,0-1 0 0 0,-1 0 1 0 0,0 0-1 0 0,-1-1 0 0 0,0-1 1 0 0,0 0-1 0 0,-1-1 0 0 0,0 0 0 0 0,-1-1 1 0 0,0 0-1 0 0,-1-1 0 0 0,0 1 1 0 0,4-10-56 0 0,-5 11 18 0 0,-1-1 0 0 0,0 0 0 0 0,0 0 0 0 0,-1 0-1 0 0,-1-1 1 0 0,0 0 0 0 0,0 0 0 0 0,-2-1 0 0 0,0 1 0 0 0,0-1 0 0 0,-1 1 0 0 0,-1-1 0 0 0,0 0-18 0 0,-3 12-12 0 0,0 0 0 0 0,-1 0 0 0 0,1 0 1 0 0,0 1-1 0 0,-1-1 0 0 0,1 1 0 0 0,-1 0 0 0 0,0-1 0 0 0,0 1 0 0 0,1 1 0 0 0,-1-1 0 0 0,0 0 1 0 0,0 1-1 0 0,0-1 0 0 0,0 1 0 0 0,0 0 0 0 0,0 0 0 0 0,1 0 0 0 0,-1 0 0 0 0,0 0 0 0 0,0 1 1 0 0,0 0-1 0 0,0-1 0 0 0,0 1 12 0 0,-13 5-52 0 0,0 0 0 0 0,0 1 1 0 0,0 1-1 0 0,1 0 0 0 0,0 1 0 0 0,1 1 1 0 0,0 0-1 0 0,1 1 0 0 0,-10 9 52 0 0,15-14-5 0 0,-1 0 0 0 0,1 0 0 0 0,1 0 0 0 0,-1 1 0 0 0,1 0 0 0 0,0 1 0 0 0,1 0 0 0 0,0 0 0 0 0,0 0 0 0 0,0 0 0 0 0,1 1 0 0 0,1 0 0 0 0,-1 0-1 0 0,2 1 1 0 0,-1-1 0 0 0,1 1 0 0 0,1 0 0 0 0,-1 0 0 0 0,2 0 0 0 0,-1 0 0 0 0,2 0 0 0 0,-1 0 0 0 0,1 0 0 0 0,1 0 0 0 0,0 0 0 0 0,0 0 0 0 0,1 0 0 0 0,0 0 0 0 0,3 6 5 0 0,3-3 29 0 0,1 0 1 0 0,0 0 0 0 0,1-1-1 0 0,0 0 1 0 0,1-1-1 0 0,1 0 1 0 0,-1-1 0 0 0,2 0-1 0 0,0-1 1 0 0,0-1 0 0 0,0 0-1 0 0,1 0 1 0 0,0-1 0 0 0,0-1-1 0 0,1 0 1 0 0,0-2 0 0 0,10 3-30 0 0,-6-1 79 0 0,1-2 1 0 0,-1 0-1 0 0,1-1 0 0 0,0-2 1 0 0,-1 1-1 0 0,1-2 1 0 0,0-1-1 0 0,0 0 1 0 0,13-4-81 0 0,-30 5-25 0 0,0-1-1 0 0,0 1 0 0 0,0-1 0 0 0,0 0 0 0 0,0 0 0 0 0,0 0 0 0 0,0 0 0 0 0,0 0 0 0 0,-1-1 0 0 0,1 1 0 0 0,0-1 0 0 0,-1 0 0 0 0,1 0 0 0 0,-1 0 0 0 0,0 0 1 0 0,1 0-1 0 0,-1-1 0 0 0,0 1 0 0 0,0-1 0 0 0,-1 1 0 0 0,1-1 27 0 0,3-11-4153 0 0,-4-2-3999 0 0,-1 8-4972 0 0</inkml:trace>
  <inkml:trace contextRef="#ctx0" brushRef="#br0" timeOffset="8499.449">7200 1645 9194 0 0,'0'0'2366'0'0,"0"0"-351"0"0,0 0-205 0 0,0 0-214 0 0,0 0-180 0 0,0 0-253 0 0,0 0-213 0 0,0 0-35 0 0,0 0-123 0 0,0 0-121 0 0,0 0-93 0 0,-1-21-91 0 0,-7-132 701 0 0,13 124-1021 0 0,1 0-1 0 0,1 0 1 0 0,2 1-1 0 0,1 0 1 0 0,1 0-1 0 0,1 1 1 0 0,1 0-1 0 0,2 1 1 0 0,1 1-1 0 0,0 1 0 0 0,19-21-166 0 0,-26 32 10 0 0,0 1-1 0 0,0 0 0 0 0,1 1 0 0 0,0 0 0 0 0,1 0 0 0 0,0 1 0 0 0,1 1 1 0 0,0 0-1 0 0,1 0 0 0 0,-1 1 0 0 0,2 1 0 0 0,-1 0 0 0 0,1 1 0 0 0,7-2-9 0 0,-17 9 1 0 0,-1 1 0 0 0,1 0 0 0 0,0-1 0 0 0,-1 1-1 0 0,0 0 1 0 0,1 1 0 0 0,-1-1 0 0 0,0 1 0 0 0,0-1-1 0 0,0 1 1 0 0,-1 0 0 0 0,1 0 0 0 0,-1 0 0 0 0,1 0-1 0 0,-1 0 1 0 0,0 1 0 0 0,0-1 0 0 0,-1 1 0 0 0,1 0-1 0 0,-1-1 1 0 0,1 1 0 0 0,-1 0 0 0 0,0 0 0 0 0,-1 0-1 0 0,1-1 1 0 0,-1 1 0 0 0,1 2-1 0 0,0-3 0 0 0,20 177 177 0 0,-12-61-138 0 0,-1-76-121 0 0,7-57 121 0 0,192-187 265 0 0,-125 130-326 0 0,3 3-1 0 0,43-23 23 0 0,-97 79-93 0 0,-30 12 54 0 0,-1 31-116 0 0,-28 218 534 0 0,27-226-371 0 0,-1-12-12 0 0,1 0 0 0 0,1 0 0 0 0,0 1 0 0 0,1-1 0 0 0,0 0 0 0 0,1 0 0 0 0,0 0 0 0 0,0 0 0 0 0,2 0 0 0 0,0 2 4 0 0,-3-11-75 0 0,0 1 0 0 0,1-1 0 0 0,-1 0 1 0 0,0 0-1 0 0,1-1 0 0 0,-1 1 0 0 0,1 0 0 0 0,0 0 0 0 0,0-1 1 0 0,-1 1-1 0 0,1-1 0 0 0,0 1 0 0 0,0-1 0 0 0,0 0 0 0 0,1 0 1 0 0,-1 0-1 0 0,0 0 0 0 0,0 0 0 0 0,1-1 0 0 0,-1 1 0 0 0,0-1 1 0 0,1 1-1 0 0,-1-1 0 0 0,1 0 0 0 0,-1 0 0 0 0,0 0 0 0 0,1 0 1 0 0,1 0 74 0 0,20-6-4756 0 0,-2-4-5019 0 0,-15 6-1213 0 0</inkml:trace>
  <inkml:trace contextRef="#ctx0" brushRef="#br0" timeOffset="8770.2">8645 1075 13395 0 0,'0'0'1740'0'0,"0"0"-373"0"0,0 0-216 0 0,0 0 27 0 0,0 0-26 0 0,-29 35-120 0 0,-90 113-186 0 0,115-144-794 0 0,0 0 0 0 0,0 0 0 0 0,0 0 0 0 0,1 1 0 0 0,0-1 0 0 0,0 1 0 0 0,0 0 0 0 0,1 0 0 0 0,-1 0 0 0 0,1 0 0 0 0,0 0 0 0 0,0 0 0 0 0,1 1 0 0 0,0-1 0 0 0,0 1 0 0 0,0-1 0 0 0,0 5-52 0 0,1 3 124 0 0,-1-6-76 0 0,0-1 1 0 0,1 1 0 0 0,0-1-1 0 0,0 1 1 0 0,0 0 0 0 0,1-1-1 0 0,-1 1 1 0 0,2-1-1 0 0,-1 0 1 0 0,1 1 0 0 0,0-1-1 0 0,0 0 1 0 0,1 0 0 0 0,-1 0-1 0 0,1 0 1 0 0,1 0-1 0 0,-1-1 1 0 0,1 0 0 0 0,0 1-1 0 0,0-1 1 0 0,1-1 0 0 0,0 1-1 0 0,-1 0 1 0 0,2-1-49 0 0,2 1 124 0 0,1 1-1 0 0,0-1 1 0 0,1-1 0 0 0,-1 0-1 0 0,1 0 1 0 0,0-1 0 0 0,-1 0-1 0 0,2-1 1 0 0,-1 0 0 0 0,0-1 0 0 0,0 0-1 0 0,1 0 1 0 0,-1-1 0 0 0,0 0-1 0 0,1-1 1 0 0,-1 0 0 0 0,0-1 0 0 0,0 0-1 0 0,0-1 1 0 0,0 0 0 0 0,0 0-1 0 0,-1-1 1 0 0,1 0 0 0 0,-1-1 0 0 0,5-3-124 0 0,-1 1 92 0 0,-1-1 1 0 0,-1 0 0 0 0,1 0 0 0 0,-2-2 0 0 0,1 1 0 0 0,-1-1 0 0 0,-1 0 0 0 0,1-1 0 0 0,-2 0 0 0 0,0-1-1 0 0,0 0 1 0 0,-1 0 0 0 0,0-1 0 0 0,-1 1 0 0 0,-1-2 0 0 0,0 1 0 0 0,-1 0 0 0 0,2-12-93 0 0,-2 7-12 0 0,-2-1 1 0 0,-1 1-1 0 0,0-1 1 0 0,-1 1 0 0 0,-1-1-1 0 0,-1 0 1 0 0,0 1-1 0 0,-4-11 12 0 0,5 23-94 0 0,-1 0 0 0 0,0 0-1 0 0,0 1 1 0 0,0-1 0 0 0,0 0-1 0 0,-1 1 1 0 0,0 0 0 0 0,0-1-1 0 0,-1 1 1 0 0,1 1 0 0 0,-1-1-1 0 0,0 0 1 0 0,0 1 0 0 0,-1 0 0 0 0,1 0-1 0 0,-1 0 1 0 0,0 0 0 0 0,0 1-1 0 0,0 0 1 0 0,-1 0 0 0 0,1 0-1 0 0,-1 1 1 0 0,0 0 0 0 0,1 0 0 0 0,-1 0-1 0 0,0 1 1 0 0,-5-1 94 0 0,-61 11-3735 0 0,29 15-6449 0 0,27-12-1780 0 0</inkml:trace>
  <inkml:trace contextRef="#ctx0" brushRef="#br0" timeOffset="9345.547">9185 1580 12819 0 0,'0'0'2799'0'0,"0"0"-633"0"0,0 0-400 0 0,0 0-278 0 0,0 0-237 0 0,0 0-198 0 0,0 0-119 0 0,0 0-143 0 0,0 0-151 0 0,0 0-116 0 0,0 0-87 0 0,0 0-62 0 0,5-27-64 0 0,15-82-63 0 0,18 5 297 0 0,-21 70-386 0 0,-10 15-141 0 0,0 0 0 0 0,2 1 0 0 0,0-1 1 0 0,1 2-1 0 0,1-1 0 0 0,0 2 0 0 0,1-1 0 0 0,1 2 0 0 0,1-1 0 0 0,0 2 1 0 0,1 0-1 0 0,0 1 0 0 0,2 0 0 0 0,-1 1 0 0 0,12-5-18 0 0,-27 16-8 0 0,0 0-1 0 0,0 0 1 0 0,0 1-1 0 0,0-1 0 0 0,1 0 1 0 0,-1 1-1 0 0,0-1 1 0 0,0 1-1 0 0,1 0 1 0 0,-1-1-1 0 0,0 1 1 0 0,1 0-1 0 0,-1 0 1 0 0,1 0-1 0 0,-1 0 1 0 0,0 0-1 0 0,1 0 1 0 0,-1 0-1 0 0,0 0 0 0 0,1 1 1 0 0,-1-1-1 0 0,0 0 1 0 0,0 1-1 0 0,1-1 1 0 0,-1 1-1 0 0,0 0 1 0 0,0-1-1 0 0,1 1 1 0 0,-1 0-1 0 0,0 0 1 0 0,0-1-1 0 0,0 1 1 0 0,0 0-1 0 0,0 0 0 0 0,0 0 1 0 0,-1 0-1 0 0,1 0 1 0 0,0 1-1 0 0,0-1 1 0 0,-1 0-1 0 0,1 0 1 0 0,-1 0-1 0 0,1 1 1 0 0,-1-1-1 0 0,1 0 1 0 0,-1 1-1 0 0,0 0 9 0 0,3 72-64 0 0,-4-60 92 0 0,-12 138 80 0 0,24-97-207 0 0,-11-54 101 0 0,0 0-1 0 0,1 0 1 0 0,-1 0-1 0 0,1 0 1 0 0,-1 0-1 0 0,1 0 1 0 0,-1 0-1 0 0,1 0 1 0 0,0 0-1 0 0,0 0 1 0 0,-1-1 0 0 0,1 1-1 0 0,0 0 1 0 0,0 0-1 0 0,0-1 1 0 0,0 1-1 0 0,0 0 1 0 0,0-1-1 0 0,0 1 1 0 0,0-1-1 0 0,0 0 1 0 0,0 1-1 0 0,0-1 1 0 0,0 0-1 0 0,0 1 1 0 0,0-1-1 0 0,0 0 1 0 0,1 0-1 0 0,-1 0 1 0 0,0 0-1 0 0,0 0 1 0 0,0 0 0 0 0,0 0-1 0 0,0-1 1 0 0,0 1-1 0 0,0 0 1 0 0,1-1-1 0 0,-1 1 1 0 0,0 0-1 0 0,0-1 1 0 0,0 1-1 0 0,0-1 1 0 0,0 0-1 0 0,-1 1 1 0 0,1-1-1 0 0,0 0 1 0 0,0 0-1 0 0,0 0-1 0 0,136-121 275 0 0,22-8-375 0 0,-102 95-25 0 0,-56 35 86 0 0,-1 0-16 0 0,4 28-58 0 0,9 278 188 0 0,15-244-1061 0 0,0-54-7012 0 0,-22-8-3469 0 0</inkml:trace>
  <inkml:trace contextRef="#ctx0" brushRef="#br0" timeOffset="9670.844">10254 1356 5217 0 0,'0'0'2462'0'0,"0"0"-199"0"0,0 0 234 0 0,0 0 151 0 0,0 0-129 0 0,0 0-274 0 0,0 0-367 0 0,36 2-350 0 0,112 5-276 0 0,-62-18 285 0 0,-73 5-1276 0 0,2 1-86 0 0,0-1 0 0 0,-1-1 0 0 0,1 0-1 0 0,-2-1 1 0 0,1 0 0 0 0,-1-1 0 0 0,0-1 0 0 0,-1 0 0 0 0,0 0 0 0 0,-1-1 0 0 0,0-1-1 0 0,0 0 1 0 0,-1-1 0 0 0,-1 1 0 0 0,0-2 0 0 0,3-8-175 0 0,-10 18 7 0 0,-1 0 1 0 0,1 0-1 0 0,-1 0 1 0 0,-1 0-1 0 0,1 0 1 0 0,0 0-1 0 0,-1 0 1 0 0,0 0-1 0 0,0 0 1 0 0,0 0-1 0 0,-1 0 1 0 0,1 0-1 0 0,-1 0 1 0 0,0 0-1 0 0,0 0 0 0 0,0 0 1 0 0,-1 0-1 0 0,1 0 1 0 0,-1 0-1 0 0,0 1 1 0 0,0-1-1 0 0,-1 1 1 0 0,1 0-1 0 0,0-1 1 0 0,-1 1-1 0 0,0 0 1 0 0,0 0-1 0 0,0 1 1 0 0,0-1-1 0 0,0 0 1 0 0,-1 1-1 0 0,1 0 1 0 0,-1 0-1 0 0,0 0 0 0 0,1 0 1 0 0,-1 1-1 0 0,0 0 1 0 0,0-1-1 0 0,0 1 1 0 0,0 1-1 0 0,0-1 1 0 0,0 0-1 0 0,-2 1-7 0 0,-8-2-43 0 0,1 1 0 0 0,-1 1-1 0 0,1 0 1 0 0,-1 1 0 0 0,1 0-1 0 0,-1 1 1 0 0,1 1 0 0 0,0 0-1 0 0,0 1 1 0 0,0 0 0 0 0,0 1-1 0 0,1 0 1 0 0,0 1 0 0 0,0 0 0 0 0,0 1-1 0 0,1 1 1 0 0,0 0 0 0 0,0 0-1 0 0,1 1 1 0 0,0 0 0 0 0,0 1-1 0 0,1 0 1 0 0,1 1 0 0 0,0 0-1 0 0,0 0 1 0 0,1 0 0 0 0,-6 13 43 0 0,5-8-225 0 0,0 0 0 0 0,2 0 0 0 0,-1 1 0 0 0,2 0 1 0 0,0 0-1 0 0,1 1 0 0 0,1-1 0 0 0,1 1 0 0 0,0-1 0 0 0,1 1 1 0 0,1 0-1 0 0,2 6 225 0 0,-2-19-206 0 0,1 0-1 0 0,0 0 1 0 0,1 0 0 0 0,-1 1 0 0 0,1-1-1 0 0,0-1 1 0 0,0 1 0 0 0,1 0 0 0 0,-1 0-1 0 0,1-1 1 0 0,0 1 0 0 0,1-1 0 0 0,-1 0-1 0 0,1 0 1 0 0,-1 0 0 0 0,1-1 0 0 0,0 1-1 0 0,1-1 1 0 0,3 2 206 0 0,55 31-9148 0 0,-60-35 8576 0 0,13 8-10404 0 0</inkml:trace>
  <inkml:trace contextRef="#ctx0" brushRef="#br0" timeOffset="10088.964">10840 1518 11530 0 0,'0'0'2106'0'0,"0"0"-1152"0"0,0 0-395 0 0,0 0 126 0 0,0 0 185 0 0,0 0 180 0 0,0 0 207 0 0,0 0 142 0 0,0 0 77 0 0,0 0-25 0 0,0 0-232 0 0,0 0-316 0 0,0 0-247 0 0,22-18-129 0 0,71-61-79 0 0,-22 1 327 0 0,-57 57-622 0 0,106-190 460 0 0,-113 193-515 0 0,-11 27-262 0 0,0-1 142 0 0,1 0 1 0 0,0 1-1 0 0,1-1 1 0 0,-1 0-1 0 0,2 1 1 0 0,-1 0-1 0 0,1 0 1 0 0,1-1-1 0 0,-1 1 1 0 0,1 0-1 0 0,1 0 1 0 0,0-1-1 0 0,0 1 1 0 0,1 0-1 0 0,0-1 1 0 0,0 1-1 0 0,1-1 1 0 0,0 0-1 0 0,0 1 1 0 0,1-1-1 0 0,0-1 1 0 0,1 1-1 0 0,0-1 1 0 0,0 0-1 0 0,0 0 1 0 0,2 1 21 0 0,2-1 53 0 0,-1 0 1 0 0,2-1-1 0 0,-1 0 1 0 0,1-1-1 0 0,0 1 0 0 0,0-2 1 0 0,0 0-1 0 0,1 0 1 0 0,-1-1-1 0 0,1 0 1 0 0,0 0-1 0 0,0-2 0 0 0,0 1 1 0 0,0-1-1 0 0,0-1 1 0 0,0 0-1 0 0,1 0 0 0 0,-1-1 1 0 0,0-1-1 0 0,0 0 1 0 0,0-1-1 0 0,-1 1 1 0 0,1-2-1 0 0,-1 0 0 0 0,1 0 1 0 0,-1-1-1 0 0,0 0 1 0 0,-1-1-1 0 0,1 0 0 0 0,-1 0 1 0 0,0-1-1 0 0,-1 0 1 0 0,0-1-1 0 0,0 0 1 0 0,0 0-1 0 0,-1-1 0 0 0,1-2-53 0 0,-1 2 33 0 0,7-7-45 0 0,-1 0 0 0 0,-1-1 1 0 0,-1 0-1 0 0,0-1 0 0 0,-1-1 1 0 0,-1 0-1 0 0,5-15 12 0 0,8-47-1426 0 0,-10 28-6646 0 0,-9 36-4529 0 0</inkml:trace>
  <inkml:trace contextRef="#ctx0" brushRef="#br0" timeOffset="10348.062">12167 374 24309 0 0,'0'0'452'0'0,"0"0"-278"0"0,0 0 76 0 0,0 0 266 0 0,0 0 203 0 0,0 0 101 0 0,0 0-94 0 0,0 0-166 0 0,0 0-105 0 0,5 33-60 0 0,16 107-54 0 0,-5 60 288 0 0,-31 386-1551 0 0,15-585 549 0 0,-3 25 100 0 0,-1-24-3849 0 0,-3-8-5748 0 0,4 2-2323 0 0</inkml:trace>
  <inkml:trace contextRef="#ctx0" brushRef="#br0" timeOffset="10514.877">11830 763 19500 0 0,'0'0'1328'0'0,"0"0"-783"0"0,0 0 15 0 0,0 0 312 0 0,0 0-32 0 0,0 0-8 0 0,0 0-120 0 0,239-23-184 0 0,-182 15-71 0 0,-1 0-81 0 0,6 1-136 0 0,-4-5-104 0 0,-4 4-88 0 0,-2-3-144 0 0,-2 3-192 0 0,-2 0-536 0 0,-13 1-1633 0 0,-16 7-11442 0 0</inkml:trace>
  <inkml:trace contextRef="#ctx0" brushRef="#br0" timeOffset="12494.826">1 1838 12451 0 0,'0'0'168'0'0,"0"0"-292"0"0,0 0-70 0 0,0 0 81 0 0,0 0 66 0 0,39-12 63 0 0,123-35 67 0 0,-45 21 377 0 0,234 3 3752 0 0,352 16-912 0 0,-189 5-1533 0 0,64 27-1767 0 0,749 21 1902 0 0,-764-54-1206 0 0,-46-7-390 0 0,439 0 186 0 0,15 15-211 0 0,-407 31-178 0 0,145 3 26 0 0,-264-32-64 0 0,772-16 248 0 0,-449-10 488 0 0,-30 13 73 0 0,-315 27-362 0 0,-352-15-423 0 0,178-14 399 0 0,-133 2-252 0 0,115 7 302 0 0,-225 8-1330 0 0,-19-10-3786 0 0,6 1-4774 0 0,4 4-2633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27 148 3169 0 0,'0'0'2602'0'0,"0"0"-623"0"0,0 0-203 0 0,0 0 100 0 0,0 0 33 0 0,0 0-127 0 0,0 0-199 0 0,0 0-418 0 0,0 0-425 0 0,0 0-286 0 0,0 0-158 0 0,0 0-61 0 0,0 0-3 0 0,-6-1 9 0 0,0-1-250 0 0,-9-1 592 0 0,32 1 1556 0 0,263 22 2169 0 0,-48 18-3949 0 0,-179-30-307 0 0,-51-16 2399 0 0,-36-45-2167 0 0,17 35-266 0 0,-1 1 0 0 0,-1 0 0 0 0,-1 2-1 0 0,0 0 1 0 0,-1 1 0 0 0,0 1-1 0 0,-14-5-17 0 0,21 9 7 0 0,7 0-2731 0 0,29 11-1101 0 0,-9 1-882 0 0,-3-3-7156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58 4065 0 0,'0'0'1530'0'0,"0"0"-180"0"0,0 0 8 0 0,0 0 98 0 0,0 0 22 0 0,0 0-126 0 0,0 0-255 0 0,0 0-301 0 0,0 0-243 0 0,0 0-151 0 0,0 0-82 0 0,3 0 1939 0 0,-5 18-1903 0 0,-1 1 0 0 0,0-1 1 0 0,-2 0-1 0 0,0-1 0 0 0,-1 1 0 0 0,-1-1 1 0 0,-9 15-357 0 0,12-23 94 0 0,-100 226 907 0 0,-45 161-371 0 0,132-347-594 0 0,75-244 3031 0 0,-26 103-3021 0 0,5 2-1 0 0,3 2 1 0 0,5 1-1 0 0,8-6-45 0 0,-19 35 17 0 0,85-112-14 0 0,-119 170-5 0 0,1 1 0 0 0,-1-1 1 0 0,0 0-1 0 0,0 1 0 0 0,0-1 0 0 0,0 0 0 0 0,0 0 0 0 0,1 1 0 0 0,-1-1 0 0 0,0 0 1 0 0,0 1-1 0 0,0-1 0 0 0,1 0 0 0 0,-1 0 0 0 0,0 1 0 0 0,0-1 0 0 0,1 0 1 0 0,-1 0-1 0 0,0 0 0 0 0,0 0 0 0 0,1 1 0 0 0,-1-1 0 0 0,0 0 0 0 0,1 0 0 0 0,-1 0 1 0 0,0 0-1 0 0,1 0 0 0 0,-1 0 0 0 0,0 0 0 0 0,1 0 0 0 0,-1 0 0 0 0,0 0 1 0 0,1 0-1 0 0,-1 0 0 0 0,0 0 0 0 0,1 0 0 0 0,-1 0 0 0 0,0 0 0 0 0,1 0 1 0 0,-1 0-1 0 0,0 0 0 0 0,1-1 0 0 0,-1 1 0 0 0,0 0 0 0 0,0 0 0 0 0,1 0 0 0 0,-1-1 1 0 0,0 1 1 0 0,0 8 36 0 0,12 130 523 0 0,21 143-171 0 0,2-108-312 0 0,-20-129-116 0 0,14-96 1524 0 0,26-72-1366 0 0,5 2 0 0 0,28-35-118 0 0,23-59 25 0 0,-109 211-37 0 0,-1 5 3 0 0,-1 0 0 0 0,0 1 0 0 0,0-1 0 0 0,1 0 0 0 0,-1 0 0 0 0,0 0 0 0 0,0 0 1 0 0,1 0-1 0 0,-1 0 0 0 0,0 0 0 0 0,1 0 0 0 0,-1 0 0 0 0,0 0 0 0 0,0 0 0 0 0,1 0 0 0 0,-1 0 1 0 0,0 0-1 0 0,0 0 0 0 0,1 0 0 0 0,-1-1 0 0 0,0 1 0 0 0,0 0 0 0 0,1 0 0 0 0,-1 0 1 0 0,0 0-1 0 0,0 0 0 0 0,1-1 0 0 0,-1 1 0 0 0,0 0 0 0 0,0 0 0 0 0,0 0 0 0 0,0-1 0 0 0,1 1 1 0 0,-1 0-1 0 0,0 0 0 0 0,0-1 0 0 0,0 1 9 0 0,16 501 565 0 0,-11-163-491 0 0,2-298-96 0 0,-6-40 9 0 0,6-37-2432 0 0,5 16-4663 0 0,-8 17-2383 0 0</inkml:trace>
  <inkml:trace contextRef="#ctx0" brushRef="#br0" timeOffset="800.52">1240 736 1912 0 0,'0'0'2644'0'0,"0"0"-118"0"0,0 0-41 0 0,0 0-77 0 0,0 0-228 0 0,0 0-405 0 0,0 0-459 0 0,0 0-361 0 0,0 0-216 0 0,0 0-105 0 0,0 0-41 0 0,0 0 2 0 0,0 0-11 0 0,9-6 322 0 0,-6 5 3529 0 0,-50 54-3863 0 0,20-19-586 0 0,22-30 10 0 0,1 0 1 0 0,-1 0-1 0 0,1 1 0 0 0,0 0 0 0 0,0 0 1 0 0,0 0-1 0 0,1 0 0 0 0,-1 1 0 0 0,1-1 1 0 0,0 1-1 0 0,1 0 0 0 0,0 0 0 0 0,0 0 1 0 0,0 0-1 0 0,1 0 0 0 0,-1 1 0 0 0,1-1 1 0 0,1 0-1 0 0,-1 1 0 0 0,1-1 0 0 0,1 0 1 0 0,-1 1-1 0 0,1-1 0 0 0,0 3 4 0 0,3-4 20 0 0,1 0-1 0 0,-1 0 1 0 0,1-1-1 0 0,-1 1 1 0 0,1-1-1 0 0,0 0 1 0 0,1-1 0 0 0,-1 1-1 0 0,1-1 1 0 0,-1 0-1 0 0,1-1 1 0 0,0 1-1 0 0,0-1 1 0 0,0 0 0 0 0,1-1-1 0 0,-1 1 1 0 0,0-1-1 0 0,0-1 1 0 0,1 1-1 0 0,-1-1 1 0 0,1 0-1 0 0,-1 0 1 0 0,0-1 0 0 0,1 0-1 0 0,-1 0 1 0 0,0 0-1 0 0,1-1 1 0 0,-1 0-1 0 0,0 0 1 0 0,0-1-1 0 0,-1 0 1 0 0,1 0 0 0 0,-1 0-1 0 0,1 0 1 0 0,-1-1-1 0 0,5-4-19 0 0,-4 3 43 0 0,-1 0 0 0 0,1 0 0 0 0,-1-1 0 0 0,0 0-1 0 0,0 0 1 0 0,-1 0 0 0 0,1-1 0 0 0,-2 0 0 0 0,1 1-1 0 0,-1-1 1 0 0,0 0 0 0 0,0-1 0 0 0,0 1 0 0 0,-1 0-1 0 0,-1-1 1 0 0,1 0 0 0 0,-1 1 0 0 0,0-1 0 0 0,-1 0-1 0 0,0 1 1 0 0,0-2-43 0 0,-3 4-123 0 0,1 0 0 0 0,-1 0 1 0 0,0 0-1 0 0,0 0 0 0 0,0 0 0 0 0,-1 1 0 0 0,1 0 1 0 0,-1-1-1 0 0,-1 1 0 0 0,1 1 0 0 0,0-1 0 0 0,-1 0 0 0 0,0 1 1 0 0,1 0-1 0 0,-1 0 0 0 0,-1 1 0 0 0,1-1 0 0 0,0 1 0 0 0,-1 0 1 0 0,1 1-1 0 0,-1-1 0 0 0,1 1 0 0 0,-1 0 0 0 0,0 1 0 0 0,1-1 1 0 0,-1 1-1 0 0,0 0 0 0 0,0 0 0 0 0,-4 1 123 0 0,0-1-1040 0 0,-8 0-2387 0 0,7 2-2634 0 0,0 4-6439 0 0</inkml:trace>
  <inkml:trace contextRef="#ctx0" brushRef="#br0" timeOffset="2769.665">1554 120 6425 0 0,'0'0'3728'0'0,"0"0"-1490"0"0,0 0-667 0 0,0 0-132 0 0,0 0-112 0 0,0 0-153 0 0,0 0-156 0 0,0 0-230 0 0,0 0-190 0 0,0 0-93 0 0,0 0 55 0 0,0 0 79 0 0,0 0 39 0 0,5-2-6 0 0,68-12 2168 0 0,186 7-314 0 0,-163 3-2457 0 0,-97 3-6375 0 0,-5 2-5481 0 0,2 2 1085 0 0</inkml:trace>
  <inkml:trace contextRef="#ctx0" brushRef="#br0" timeOffset="3016.467">1535 409 11907 0 0,'0'0'2380'0'0,"0"0"-974"0"0,0 0-598 0 0,0 0-73 0 0,0 0 77 0 0,0 0 104 0 0,0 0 175 0 0,0 0 55 0 0,0 0 12 0 0,0 0-55 0 0,0 0-198 0 0,0 0-231 0 0,0 0-203 0 0,28 0-147 0 0,90-2-134 0 0,40-23-401 0 0,-70 7-2729 0 0,-47 9-7084 0 0,-25 5-2075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426 802 1488 0 0,'0'0'2267'0'0,"0"0"-261"0"0,0 0-76 0 0,0 0 208 0 0,0 0 116 0 0,0 0-157 0 0,0 0-226 0 0,0 0-452 0 0,0 0-324 0 0,0 0-259 0 0,0 0-163 0 0,0 0-85 0 0,-8-9-81 0 0,-24-24-74 0 0,-17 25 654 0 0,38 9-1020 0 0,0 2 0 0 0,1-1 1 0 0,0 1-1 0 0,0 1 0 0 0,0 0 1 0 0,0 0-1 0 0,0 1 0 0 0,1 1 0 0 0,0-1 1 0 0,0 1-1 0 0,0 1-67 0 0,-1 0 41 0 0,-5 2-5 0 0,1 1 1 0 0,0 1-1 0 0,0 0 1 0 0,2 1-1 0 0,-1 0 1 0 0,1 1-1 0 0,-3 5-36 0 0,13-14 5 0 0,-5 4-10 0 0,1 1 1 0 0,1-1 0 0 0,0 1 0 0 0,0 1 0 0 0,0-1 0 0 0,1 1 0 0 0,1 0 0 0 0,-1 0 0 0 0,0 8 4 0 0,3-11 3 0 0,-1-2-6 0 0,0-1-1 0 0,0 0 0 0 0,0 1 1 0 0,1-1-1 0 0,0 1 1 0 0,0-1-1 0 0,0 1 1 0 0,1-1-1 0 0,0 1 0 0 0,-1 0 1 0 0,2-1-1 0 0,-1 1 1 0 0,0 0-1 0 0,1-1 1 0 0,0 1-1 0 0,0-1 0 0 0,0 1 1 0 0,1-1-1 0 0,0 1 1 0 0,-1-1-1 0 0,2 0 1 0 0,-1 0-1 0 0,0 0 0 0 0,1 0 1 0 0,0 0-1 0 0,-1 0 1 0 0,2-1-1 0 0,-1 0 1 0 0,0 1-1 0 0,1-1 1 0 0,-1 0-1 0 0,1-1 0 0 0,0 1 1 0 0,0 0-1 0 0,0-1 1 0 0,1 0 3 0 0,6 0 89 0 0,0-1 0 0 0,0 0 0 0 0,0-1 1 0 0,0 0-1 0 0,0-1 0 0 0,0 0 0 0 0,0 0 1 0 0,0-1-1 0 0,0-1 0 0 0,0 0 0 0 0,-1 0 0 0 0,1-1 1 0 0,-1-1-1 0 0,0 0 0 0 0,0 0 0 0 0,-1-1 1 0 0,2-1-90 0 0,13-9 122 0 0,-1 0 1 0 0,-1-2-1 0 0,-1-1 1 0 0,-1 0 0 0 0,0-1-1 0 0,3-7-122 0 0,2-1-4 0 0,-2-1 1 0 0,0-1-1 0 0,-2 0 0 0 0,-2-2 0 0 0,-1-1 1 0 0,-1 0-1 0 0,-2-1 0 0 0,-1 0 0 0 0,-2-1 1 0 0,-1-1-1 0 0,-2 0 0 0 0,-1-1 0 0 0,-2 1 1 0 0,-2-1-1 0 0,-1 0 0 0 0,-2-8 4 0 0,-1 37-40 0 0,0-1 0 0 0,-1 1 0 0 0,0 0 0 0 0,0 0 0 0 0,-1 0 0 0 0,0 0-1 0 0,0 0 1 0 0,-1 0 0 0 0,0 0 0 0 0,0 1 0 0 0,-1-1 0 0 0,0 1 0 0 0,0 0 0 0 0,-1 0 0 0 0,0 1 0 0 0,0-1-1 0 0,-1 1 1 0 0,0 0 0 0 0,0 0 0 0 0,0 1 0 0 0,0 0 0 0 0,-1 0 0 0 0,0 1 0 0 0,0-1 0 0 0,0 1 0 0 0,-1 1 0 0 0,1 0-1 0 0,-1 0 1 0 0,0 0 0 0 0,-8-1 40 0 0,9 4-12 0 0,0 0 0 0 0,0 0 0 0 0,0 1 0 0 0,0 0 0 0 0,0 0 0 0 0,0 1 0 0 0,1 0 0 0 0,-1 0 0 0 0,1 0 0 0 0,-1 1 0 0 0,1 0 0 0 0,0 0 0 0 0,0 1 0 0 0,0 0 0 0 0,0 0 0 0 0,0 0-1 0 0,1 1 1 0 0,0 0 0 0 0,0 0 0 0 0,0 0 0 0 0,1 0 0 0 0,0 1 0 0 0,0 0 0 0 0,0 0 0 0 0,1 0 0 0 0,0 0 0 0 0,0 0 0 0 0,0 1 0 0 0,1 0 0 0 0,-1 1 12 0 0,-1 6 29 0 0,1 0 1 0 0,0 1-1 0 0,0-1 0 0 0,2 1 1 0 0,0 0-1 0 0,1 0 1 0 0,0-1-1 0 0,1 1 1 0 0,0 0-1 0 0,2-1 0 0 0,-1 1 1 0 0,2-1-1 0 0,0 0 1 0 0,1 0-1 0 0,0 0 0 0 0,1 0 1 0 0,1-1-1 0 0,6 11-29 0 0,2 2 210 0 0,1 1-1 0 0,2-2 1 0 0,0 0 0 0 0,2-2-1 0 0,0 0 1 0 0,2-1-1 0 0,22 18-209 0 0,27 16 318 0 0,-64-52-1163 0 0,-3-5-3508 0 0,2 0-4395 0 0,-1 1-3112 0 0</inkml:trace>
  <inkml:trace contextRef="#ctx0" brushRef="#br0" timeOffset="427.363">187 1233 2929 0 0,'0'0'1657'0'0,"0"0"-519"0"0,0 0-142 0 0,0 0 186 0 0,0 0 246 0 0,0 0 178 0 0,0 0 21 0 0,0 0-183 0 0,0 0-321 0 0,0 0-294 0 0,0 0-216 0 0,0 0-140 0 0,0 0-49 0 0,-16 9-4 0 0,-45 27 12 0 0,62-36-395 0 0,-1 0 1 0 0,1 0-1 0 0,-1-1 0 0 0,1 1 0 0 0,-1 0 0 0 0,1 0 0 0 0,-1 0 1 0 0,1 0-1 0 0,-1 0 0 0 0,1 0 0 0 0,-1 0 0 0 0,1 0 0 0 0,-1 0 1 0 0,1 0-1 0 0,-1 0 0 0 0,1 0 0 0 0,-1 0 0 0 0,0 0 0 0 0,1 1 1 0 0,-1-1-1 0 0,1 0 0 0 0,-1 0 0 0 0,1 0 0 0 0,-1 1 0 0 0,1-1 1 0 0,-1 0-1 0 0,0 1 0 0 0,1-1 0 0 0,-1 0 0 0 0,1 1 0 0 0,-1-1 1 0 0,0 1-1 0 0,0-1 0 0 0,1 0 0 0 0,-1 1 0 0 0,0-1 0 0 0,0 1 1 0 0,1-1-1 0 0,-1 1 0 0 0,0-1 0 0 0,0 1 0 0 0,0-1 1 0 0,0 1-1 0 0,0-1 0 0 0,0 1 0 0 0,0-1 0 0 0,0 1 0 0 0,0-1 1 0 0,0 1-1 0 0,0-1 0 0 0,0 1 0 0 0,0-1 0 0 0,0 1 0 0 0,0-1 1 0 0,0 1-1 0 0,0-1 0 0 0,-1 0 0 0 0,1 1 0 0 0,0-1 0 0 0,0 1 1 0 0,-1-1-1 0 0,1 1 0 0 0,0-1 0 0 0,-1 0 0 0 0,1 1 0 0 0,0-1 1 0 0,-1 0-1 0 0,1 1 0 0 0,-1-1 0 0 0,1 0-37 0 0,2 1 306 0 0,142 3 2726 0 0,-99-7-2718 0 0,0-2 0 0 0,0-1 0 0 0,0-3 0 0 0,5-3-314 0 0,36-7 191 0 0,236-43-1420 0 0,-310 59 550 0 0,0 0-1337 0 0,-4 1-8196 0 0,-8 2-1360 0 0</inkml:trace>
  <inkml:trace contextRef="#ctx0" brushRef="#br0" timeOffset="1012.568">258 1623 8354 0 0,'0'0'4449'0'0,"0"0"-2139"0"0,0 0-905 0 0,0 0-226 0 0,0 0-144 0 0,0 0-196 0 0,0 0-120 0 0,0 0-66 0 0,0 0-45 0 0,0 0-70 0 0,0 0-85 0 0,0 0-119 0 0,0 0-102 0 0,-30 16-55 0 0,-90 51-12 0 0,63-18 146 0 0,51-39-275 0 0,-1 0-1 0 0,2 1 1 0 0,-1 0 0 0 0,1 0-1 0 0,1 0 1 0 0,0 0-1 0 0,1 1 1 0 0,0 0 0 0 0,0-1-1 0 0,1 1 1 0 0,1 0 0 0 0,0 0-1 0 0,1 0 1 0 0,1 8-36 0 0,-1-17 20 0 0,0 1 1 0 0,0-1-1 0 0,1 0 1 0 0,-1 0 0 0 0,1 0-1 0 0,0 0 1 0 0,0 0-1 0 0,0 0 1 0 0,1 0-1 0 0,-1 0 1 0 0,0-1-1 0 0,1 1 1 0 0,0 0-1 0 0,0-1 1 0 0,0 1-1 0 0,0-1 1 0 0,0 0 0 0 0,0 0-1 0 0,1 1 1 0 0,-1-1-1 0 0,1-1 1 0 0,-1 1-1 0 0,1 0 1 0 0,0-1-1 0 0,-1 1 1 0 0,1-1-1 0 0,0 0 1 0 0,0 0-1 0 0,0 0 1 0 0,2 0-21 0 0,96 5 1294 0 0,-78-12-1161 0 0,0-2 0 0 0,-1 0 0 0 0,0-1 0 0 0,0-2 0 0 0,-1 0 1 0 0,-1-1-1 0 0,0-1 0 0 0,0-1 0 0 0,-2-1 0 0 0,1-1 0 0 0,-2 0 0 0 0,0-1 1 0 0,4-8-134 0 0,0 6 25 0 0,-1-2 0 0 0,-1 0 1 0 0,0-1-1 0 0,-2-1 1 0 0,-1-1-1 0 0,-1 0 1 0 0,-1-1-1 0 0,-1 0 0 0 0,-1-1 1 0 0,-1-1-1 0 0,-2 0 1 0 0,0 0-1 0 0,-2-1 0 0 0,-1 0 1 0 0,-2 0-1 0 0,0-1 1 0 0,-2 1-1 0 0,-1-28-25 0 0,-3 47-18 0 0,0 0 0 0 0,0 0 1 0 0,-1 0-1 0 0,0 1 0 0 0,-1-1 0 0 0,0 1 0 0 0,0-1 0 0 0,-1 1 1 0 0,0 0-1 0 0,0 1 0 0 0,-1-1 0 0 0,0 1 0 0 0,0 0 1 0 0,-1 1-1 0 0,0-1 18 0 0,4 5-20 0 0,0-1-1 0 0,0 0 1 0 0,0 1 0 0 0,-1 0 0 0 0,1 0 0 0 0,-1 0 0 0 0,0 0 0 0 0,1 1-1 0 0,-1-1 1 0 0,0 1 0 0 0,0 0 0 0 0,0 0 0 0 0,0 0 0 0 0,0 1 0 0 0,0 0-1 0 0,0-1 1 0 0,0 1 0 0 0,0 1 0 0 0,0-1 0 0 0,0 0 0 0 0,0 1 0 0 0,0 0 0 0 0,0 0-1 0 0,0 0 1 0 0,1 1 0 0 0,-1-1 0 0 0,0 1 0 0 0,1 0 0 0 0,-1 0 0 0 0,1 0-1 0 0,-1 0 1 0 0,1 1 0 0 0,0-1 0 0 0,0 1 0 0 0,0 0 20 0 0,-9 9-4 0 0,2 1 1 0 0,-1 1-1 0 0,2-1 1 0 0,0 1-1 0 0,0 1 1 0 0,1 0-1 0 0,1 0 1 0 0,1 0-1 0 0,0 1 1 0 0,1 0-1 0 0,1 0 1 0 0,0 0-1 0 0,1 1 1 0 0,1 0-1 0 0,0-1 1 0 0,1 1-1 0 0,1 0 1 0 0,1-1-1 0 0,0 1 1 0 0,2 0-1 0 0,1 5 5 0 0,4 2 16 0 0,2 1 0 0 0,2-1 1 0 0,0-1-1 0 0,1 0 1 0 0,1-1-1 0 0,1 0 1 0 0,1-1-1 0 0,1-1 0 0 0,0-1 1 0 0,2 0-1 0 0,1 0-17 0 0,3 5 43 0 0,28 21 29 0 0,-44-39-283 0 0,-7-8-4199 0 0,0-6 752 0 0,0 2-3721 0 0,0 2-4582 0 0</inkml:trace>
  <inkml:trace contextRef="#ctx0" brushRef="#br0" timeOffset="1366.191">1013 1307 17540 0 0,'0'0'1563'0'0,"0"0"-575"0"0,0 0-173 0 0,0 0 1 0 0,0 0-33 0 0,0 0-20 0 0,0 0-111 0 0,0 0-83 0 0,0 0-43 0 0,0 0-77 0 0,0 0-77 0 0,-14 35-54 0 0,-44 112-42 0 0,27-69 11 0 0,21-58-256 0 0,1 1-1 0 0,0 0 1 0 0,2 0 0 0 0,1 0 0 0 0,0 1-1 0 0,2 0 1 0 0,1 1 0 0 0,0-1 0 0 0,1 18-31 0 0,2-37 1 0 0,0 1 0 0 0,0 0 0 0 0,0 0 0 0 0,0-1 0 0 0,1 1 0 0 0,-1 0 0 0 0,1-1 0 0 0,0 1 0 0 0,0 0 0 0 0,1-1 0 0 0,-1 1 0 0 0,1-1 0 0 0,-1 0 0 0 0,1 0 0 0 0,0 1 0 0 0,0-1 0 0 0,1 0 0 0 0,-1 0 0 0 0,0-1 0 0 0,1 1 0 0 0,0-1 0 0 0,0 1 0 0 0,0-1 0 0 0,0 0 0 0 0,0 0 0 0 0,0 0 0 0 0,0 0 0 0 0,1-1 0 0 0,-1 1 0 0 0,1-1 0 0 0,-1 0 0 0 0,4 1-1 0 0,90 5 697 0 0,-75-26-785 0 0,-22 19-100 0 0,-1-20-3759 0 0,1 19 3624 0 0,-3-7-3521 0 0,1 3-1866 0 0,-3 0-6289 0 0</inkml:trace>
  <inkml:trace contextRef="#ctx0" brushRef="#br0" timeOffset="1560.136">641 1619 18948 0 0,'0'0'819'0'0,"0"0"-324"0"0,0 0 17 0 0,0 0 160 0 0,0 0 72 0 0,0 0 2 0 0,0 0-66 0 0,0 0-85 0 0,33-2-114 0 0,103-7-133 0 0,17-11-25 0 0,-49-7-1756 0 0,-62 8-5329 0 0,-30 15-2732 0 0</inkml:trace>
  <inkml:trace contextRef="#ctx0" brushRef="#br0" timeOffset="3300.844">1396 347 12315 0 0,'0'0'2584'0'0,"0"0"-458"0"0,0 0-303 0 0,0 0-189 0 0,0 0-207 0 0,0 0-246 0 0,0 0-287 0 0,0 0-263 0 0,0 0-194 0 0,0 0-134 0 0,0 0-41 0 0,0 0-8 0 0,0 0 46 0 0,8-2 61 0 0,27-6-102 0 0,1 3 0 0 0,0 0 0 0 0,0 3-1 0 0,0 1 1 0 0,0 1 0 0 0,5 3-259 0 0,34-2 108 0 0,170 3 755 0 0,-270-34-191 0 0,-80-68-505 0 0,-39-47-629 0 0,129 113-854 0 0,14 21-1554 0 0,3 0-3622 0 0,1 6-6118 0 0</inkml:trace>
  <inkml:trace contextRef="#ctx0" brushRef="#br0" timeOffset="2015.972">1635 671 9642 0 0,'0'0'5116'0'0,"0"0"-2748"0"0,0 0-1071 0 0,0 0-126 0 0,0 0-33 0 0,0 0-91 0 0,0 0-168 0 0,0 0-267 0 0,0 0-226 0 0,0 0-98 0 0,0 0 108 0 0,0 0 127 0 0,-1 14 70 0 0,-30 196 1456 0 0,-60 405-1585 0 0,70-468-1274 0 0,18-138 443 0 0,0 4-251 0 0,3-4-3766 0 0,10-13-7917 0 0,-6 0 2812 0 0</inkml:trace>
  <inkml:trace contextRef="#ctx0" brushRef="#br0" timeOffset="2430.095">2005 759 11851 0 0,'0'0'2420'0'0,"0"0"-768"0"0,0 0-375 0 0,0 0-81 0 0,0 0-93 0 0,0 0-152 0 0,0 0-188 0 0,0 0-133 0 0,0 0-34 0 0,0 0-30 0 0,0 0-54 0 0,0 0-91 0 0,0 0-84 0 0,-5 38-1 0 0,-14 118-10 0 0,-2-2 479 0 0,5 199-157 0 0,34-221-644 0 0,-11-116 19 0 0,-10-17 1082 0 0,-5-7-821 0 0,-165-199-65 0 0,145 180-228 0 0,-118-96-258 0 0,103 109-530 0 0,18 24-4316 0 0,19-1-493 0 0,2-3-6186 0 0</inkml:trace>
  <inkml:trace contextRef="#ctx0" brushRef="#br0" timeOffset="2781.087">2188 1349 14675 0 0,'0'0'1993'0'0,"0"0"-456"0"0,0 0-306 0 0,0 0-284 0 0,0 0-306 0 0,0 0-246 0 0,0 0-123 0 0,0 0-53 0 0,0 0-4 0 0,0 0-9 0 0,0 0-40 0 0,0 0-31 0 0,0 0-33 0 0,-17 33-32 0 0,-51 102-13 0 0,50-71 6 0 0,19-55-59 0 0,1-4 67 0 0,-1-1 0 0 0,1 1 0 0 0,0-1 1 0 0,0 0-1 0 0,0 0 0 0 0,1 0 0 0 0,0 0 1 0 0,-1 0-1 0 0,1 0 0 0 0,0-1 1 0 0,1 0-1 0 0,-1 1 0 0 0,1-1 0 0 0,-1 0 1 0 0,1-1-1 0 0,0 1 0 0 0,0-1 0 0 0,0 1 1 0 0,1-1-1 0 0,-1 0 0 0 0,0-1 1 0 0,1 1-1 0 0,-1-1 0 0 0,1 0 0 0 0,-1 0 1 0 0,1 0-1 0 0,0-1 0 0 0,-1 0 1 0 0,1 0-1 0 0,0 0 0 0 0,0 0 0 0 0,-1-1 1 0 0,1 1-1 0 0,-1-1 0 0 0,1 0 0 0 0,1-1-71 0 0,1 0 127 0 0,-1 0-1 0 0,0-1 1 0 0,0 1-1 0 0,0-1 1 0 0,0 0-1 0 0,0-1 1 0 0,-1 1-1 0 0,1-1 1 0 0,-1 0-1 0 0,0-1 0 0 0,0 1 1 0 0,-1-1-1 0 0,1 0 1 0 0,-1 0-1 0 0,0 0 1 0 0,0-1-1 0 0,-1 0 1 0 0,0 1-1 0 0,0-1 0 0 0,0 0 1 0 0,-1 0-1 0 0,1-2-126 0 0,-1 0-8 0 0,0 0-1 0 0,0 1 0 0 0,-1-1 0 0 0,0 0 1 0 0,-1 0-1 0 0,0 0 0 0 0,0 1 1 0 0,0-1-1 0 0,-1 0 0 0 0,0 0 0 0 0,-1 1 1 0 0,0-1-1 0 0,0 0 0 0 0,-1 1 1 0 0,1 0-1 0 0,-2 0 0 0 0,1-1 0 0 0,-1 2 1 0 0,-3-5 8 0 0,2 3-568 0 0,-1 1 1 0 0,0 1 0 0 0,-1-1 0 0 0,1 1-1 0 0,-1 0 1 0 0,0 1 0 0 0,-1 0 0 0 0,1 0-1 0 0,-1 0 1 0 0,0 1 0 0 0,-1 0 567 0 0,-14-5-7654 0 0,9 1-4906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307 312 9138 0 0,'0'0'3167'0'0,"0"0"-1112"0"0,0 0-753 0 0,0 0-335 0 0,0 0-232 0 0,0 0-203 0 0,0 0-199 0 0,0 0-133 0 0,0 0-53 0 0,-32 17-26 0 0,-102 56-19 0 0,128-70-96 0 0,0 0 1 0 0,0 1 0 0 0,1 0 0 0 0,0 0-1 0 0,0 0 1 0 0,0 0 0 0 0,0 1 0 0 0,0 0-1 0 0,1 0 1 0 0,0 0 0 0 0,0 0 0 0 0,1 1-1 0 0,-1-1 1 0 0,0 4-7 0 0,-5 8 10 0 0,-1 0-27 0 0,2 0 0 0 0,0 0 1 0 0,1 1-1 0 0,1 0 1 0 0,0 0-1 0 0,1 1 0 0 0,1 0 1 0 0,1 0-1 0 0,1 0 1 0 0,1 0-1 0 0,0 16 17 0 0,1-27 21 0 0,1 0 0 0 0,0 1 0 0 0,0-1 0 0 0,0 0 1 0 0,1 0-1 0 0,0 0 0 0 0,1 0 0 0 0,-1-1 0 0 0,2 1 0 0 0,-1 0 0 0 0,1-1 0 0 0,0 0 0 0 0,1 0 0 0 0,-1 0 1 0 0,1-1-1 0 0,1 1 0 0 0,-1-1 0 0 0,1-1 0 0 0,0 1 0 0 0,1-1 0 0 0,-1 0 0 0 0,1 0 0 0 0,0-1 0 0 0,0 1 0 0 0,0-2 1 0 0,1 1-1 0 0,-1-1 0 0 0,4 1-21 0 0,1-1 277 0 0,0-1 0 0 0,0 0 0 0 0,0 0 0 0 0,0-2 0 0 0,0 1 0 0 0,0-1 0 0 0,0-1 1 0 0,0 0-1 0 0,0-1 0 0 0,0 0 0 0 0,0-1 0 0 0,-1 0 0 0 0,1-1 0 0 0,-1 0 0 0 0,0-1 0 0 0,0 0 0 0 0,0-1 0 0 0,-1 0 1 0 0,10-7-278 0 0,-4 1 257 0 0,0-1 1 0 0,0 0 0 0 0,-1-1 0 0 0,-1 0-1 0 0,-1-1 1 0 0,0-1 0 0 0,0 0 0 0 0,-2-1 0 0 0,0 0-1 0 0,-1-1 1 0 0,4-11-258 0 0,-7 14 53 0 0,-1 0 1 0 0,-1 0-1 0 0,-1 0 0 0 0,0-1 1 0 0,-1 1-1 0 0,0-1 0 0 0,-2 0 0 0 0,0 0 1 0 0,0 0-1 0 0,-2 0 0 0 0,0 0 0 0 0,-1 0 1 0 0,0 1-1 0 0,-1-1 0 0 0,-1 1 1 0 0,0-1-1 0 0,-2 1 0 0 0,-3-9-53 0 0,1 11-30 0 0,0 1 1 0 0,-1 0-1 0 0,0 0 0 0 0,-1 1 1 0 0,0 0-1 0 0,-1 0 1 0 0,0 2-1 0 0,-1-1 0 0 0,0 1 1 0 0,0 1-1 0 0,-13-7 30 0 0,18 11-61 0 0,0 1 0 0 0,0 0 1 0 0,0 0-1 0 0,-1 1 0 0 0,1 0 0 0 0,-1 0 0 0 0,1 1 0 0 0,-1 0 1 0 0,1 0-1 0 0,-1 1 0 0 0,0 0 0 0 0,1 0 0 0 0,-1 1 1 0 0,0 0-1 0 0,1 0 0 0 0,-1 1 0 0 0,1 0 0 0 0,-1 0 0 0 0,1 0 1 0 0,0 1-1 0 0,0 1 0 0 0,0-1 0 0 0,1 1 0 0 0,-2 1 61 0 0,-6 4-329 0 0,2 1 0 0 0,-1 1 0 0 0,1 0 0 0 0,1 1-1 0 0,0 0 1 0 0,1 0 0 0 0,0 1 0 0 0,-2 6 329 0 0,-13 26-3614 0 0,8 2-3824 0 0,12-27-4069 0 0</inkml:trace>
  <inkml:trace contextRef="#ctx0" brushRef="#br0" timeOffset="300.125">963 555 3185 0 0,'0'0'3211'0'0,"0"0"-1052"0"0,0 0-572 0 0,0 0-271 0 0,0 0-147 0 0,0 0-70 0 0,0 0-69 0 0,0 0-44 0 0,0 0-38 0 0,-5 32-49 0 0,-15 98-59 0 0,12-88 658 0 0,8-42-685 0 0,0 0 101 0 0,0 0 124 0 0,0 0 59 0 0,0 0 33 0 0,0-5 991 0 0,10-82-1063 0 0,5 1-1 0 0,3 1 0 0 0,21-60-1057 0 0,-30 119-23 0 0,0-1 1 0 0,2 1-1 0 0,1 1 0 0 0,2 0 1 0 0,0 1-1 0 0,1 0 0 0 0,2 1 1 0 0,0 1-1 0 0,1 0 0 0 0,1 2 0 0 0,2 0 1 0 0,-1 1-1 0 0,15-9 23 0 0,-34 27-15 0 0,1-1-62 0 0,1 0 0 0 0,-1 1 0 0 0,0-1 1 0 0,1 0-1 0 0,-1 1 0 0 0,1-1 0 0 0,-1 1 0 0 0,1 0 0 0 0,0 0 0 0 0,0 0 1 0 0,-1 0-1 0 0,1 0 0 0 0,0 1 0 0 0,0 0 0 0 0,0-1 0 0 0,0 1 0 0 0,0 0 0 0 0,0 0 1 0 0,0 0-1 0 0,0 1 77 0 0,9 41-5135 0 0,-12-36 2055 0 0,0 3-9012 0 0</inkml:trace>
  <inkml:trace contextRef="#ctx0" brushRef="#br0" timeOffset="554.713">236 1302 19500 0 0,'0'0'1755'0'0,"0"0"-472"0"0,0 0-91 0 0,0 0 114 0 0,0 0-132 0 0,39-6-225 0 0,130-24-257 0 0,9-23 175 0 0,-55 10-620 0 0,109-40-2224 0 0,150-28 1977 0 0,-333 99-4445 0 0,-15 4-7952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0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7282 0 0,'0'0'2097'0'0,"0"0"-444"0"0,0 0-105 0 0,0 0 71 0 0,0 0 4 0 0,0 0-147 0 0,0 0-203 0 0,0 0-220 0 0,0 0-125 0 0,0 0-66 0 0,0 0-141 0 0,0 0-102 0 0,0 0-97 0 0,16-4-64 0 0,50-12-39 0 0,24 21 1229 0 0,-66 2-1353 0 0,42 3 81 0 0,0-2 0 0 0,1-4-1 0 0,55-3-375 0 0,-60-9 1234 0 0,-75-12-135 0 0,-143-114-882 0 0,89 65-269 0 0,68 68-92 0 0,-1 0-1 0 0,1 0 1 0 0,-1 0 0 0 0,0 0 0 0 0,1 1-1 0 0,-1-1 1 0 0,1 0 0 0 0,0 0-1 0 0,-1 0 1 0 0,1 1 0 0 0,0-1 0 0 0,-1 0-1 0 0,1 1 1 0 0,0-1 0 0 0,0 1-1 0 0,-1-1 1 0 0,1 1 0 0 0,0-1 0 0 0,0 1-1 0 0,0-1 1 0 0,0 1 0 0 0,0 0-1 0 0,0-1 1 0 0,0 1 0 0 0,0 0 0 0 0,0 0-1 0 0,0 0 1 0 0,0 0 0 0 0,-1 0-1 0 0,1 0 1 0 0,0 0 0 0 0,0 0-1 0 0,0 0 1 0 0,0 1 0 0 0,0-1 0 0 0,0 0-1 0 0,0 0 1 0 0,0 1 0 0 0,0-1-1 0 0,0 1 1 0 0,0-1 0 0 0,0 1 144 0 0,3-1-1090 0 0,11 0-4721 0 0,-4 0-6220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34 738 14155 0 0,'0'0'2130'0'0,"0"0"-658"0"0,0 0-252 0 0,0 0-43 0 0,0 0-80 0 0,0 0-169 0 0,0 0-145 0 0,0 0-69 0 0,0 0-11 0 0,0 0 1 0 0,0 0-88 0 0,0 0-111 0 0,19 0-98 0 0,98 4 214 0 0,133 19 34 0 0,-197-35-1144 0 0,-20-3-2618 0 0,-29 10 937 0 0,-2 3-1359 0 0,-2 1-2142 0 0,3 1-5978 0 0</inkml:trace>
  <inkml:trace contextRef="#ctx0" brushRef="#br0" timeOffset="246.881">1 1088 13675 0 0,'0'0'1444'0'0,"0"0"-212"0"0,0 0 230 0 0,0 0 251 0 0,0 0-146 0 0,0 0-283 0 0,0 0-301 0 0,33-2-259 0 0,108-7-171 0 0,131-34-17 0 0,-233 41-1624 0 0,-21 1-1639 0 0,-1 1-4420 0 0,-9 0-4896 0 0</inkml:trace>
  <inkml:trace contextRef="#ctx0" brushRef="#br0" timeOffset="734.171">1070 395 9298 0 0,'0'0'4362'0'0,"0"0"-1977"0"0,0 0-904 0 0,0 0-338 0 0,0 0-218 0 0,0 0-232 0 0,0 0-172 0 0,0 0-68 0 0,0 0 33 0 0,0 0 78 0 0,0 0 50 0 0,0 0-35 0 0,0 0-62 0 0,3 35-27 0 0,10 113-73 0 0,-12 12 356 0 0,-9-102-710 0 0,-2 0 0 0 0,-2-1-1 0 0,-3 0 1 0 0,-16 35-63 0 0,11-29-54 0 0,-25 68-525 0 0,31-90-1755 0 0,13-40 1144 0 0,1-1-597 0 0,0 0-979 0 0,2 0-3493 0 0,0 0 1845 0 0,0 0-2155 0 0</inkml:trace>
  <inkml:trace contextRef="#ctx0" brushRef="#br0" timeOffset="1212.656">1440 445 10394 0 0,'0'0'2371'0'0,"0"0"-652"0"0,0 0-364 0 0,0 0-58 0 0,0 0-122 0 0,0 0-234 0 0,0 0-211 0 0,0 0-188 0 0,0 0-28 0 0,0 0 23 0 0,0 0-46 0 0,0 0-18 0 0,0 0 29 0 0,-2 33 17 0 0,-8 103-22 0 0,-4 207 1718 0 0,13-19-2229 0 0,7-332 1067 0 0,-39-90-626 0 0,15 61-384 0 0,8 15-48 0 0,-1 0 0 0 0,-1 1 1 0 0,0 0-1 0 0,-2 1 0 0 0,-1 1 1 0 0,0 0-1 0 0,-1 1 0 0 0,-1 0 1 0 0,-1 1-1 0 0,-8-5 5 0 0,15 14-77 0 0,0 1 0 0 0,-1-1 1 0 0,0 2-1 0 0,-1 0 0 0 0,1 0 1 0 0,-1 1-1 0 0,0 0 0 0 0,-1 2 0 0 0,1-1 1 0 0,-1 2-1 0 0,1-1 0 0 0,-1 2 0 0 0,0 0 1 0 0,0 1-1 0 0,-2 0 77 0 0,-31 26-1817 0 0,39-10-2277 0 0,5 3-4974 0 0,3-11-2536 0 0</inkml:trace>
  <inkml:trace contextRef="#ctx0" brushRef="#br0" timeOffset="1626.17">1683 954 5145 0 0,'0'0'3954'0'0,"0"0"-1505"0"0,0 0-673 0 0,0 0-234 0 0,0 0-251 0 0,0 0-302 0 0,0 0-255 0 0,0 0-206 0 0,0 0-135 0 0,0 0-105 0 0,0 0-68 0 0,0 0-42 0 0,0 0-30 0 0,-21 26-16 0 0,-61 84-27 0 0,78-106-94 0 0,0 0 0 0 0,0 1 0 0 0,1-1 0 0 0,0 1 0 0 0,0 0 0 0 0,0 0 0 0 0,0 0 0 0 0,1 0 0 0 0,0 1 0 0 0,0-1 0 0 0,1 1-1 0 0,-1-1 1 0 0,1 1 0 0 0,0 0 0 0 0,0 4-11 0 0,0 5 20 0 0,0-11 5 0 0,0 0 0 0 0,-1 0 1 0 0,1 0-1 0 0,1 0 0 0 0,-1 0 0 0 0,1 0 0 0 0,-1 0 0 0 0,1 0 0 0 0,0 1 0 0 0,1-1 0 0 0,-1 0 0 0 0,1 0 0 0 0,0 0 0 0 0,0 0 0 0 0,0 0 0 0 0,0 0 1 0 0,1 0-1 0 0,-1-1 0 0 0,1 1 0 0 0,0 0 0 0 0,0-1 0 0 0,1 1 0 0 0,-1-1 0 0 0,1 0 0 0 0,-1 0 0 0 0,1 0 0 0 0,0 0 0 0 0,0 0 0 0 0,1 0 0 0 0,-1-1 1 0 0,0 0-1 0 0,1 0 0 0 0,0 0 0 0 0,-1 0 0 0 0,3 1-25 0 0,2-2 192 0 0,0-1 1 0 0,0 1 0 0 0,0-1-1 0 0,1 0 1 0 0,-1-1 0 0 0,0 0-1 0 0,0-1 1 0 0,-1 1 0 0 0,1-1-1 0 0,0-1 1 0 0,-1 0-1 0 0,1 0 1 0 0,-1 0 0 0 0,0-1-1 0 0,0 0 1 0 0,0 0 0 0 0,0-1-1 0 0,-1 0 1 0 0,0 0-1 0 0,0 0 1 0 0,0-1 0 0 0,0 0-1 0 0,-1 0 1 0 0,0 0 0 0 0,-1-1-1 0 0,1 0 1 0 0,-1 0 0 0 0,-1 0-1 0 0,1 0 1 0 0,-1-1-1 0 0,0 1 1 0 0,-1-1 0 0 0,0 0-1 0 0,0 0 1 0 0,-1 0 0 0 0,1-7-193 0 0,-1 9-18 0 0,-1 0 1 0 0,0-1-1 0 0,0 1 1 0 0,0 0 0 0 0,-1 0-1 0 0,0 0 1 0 0,0 0-1 0 0,-1-1 1 0 0,0 1 0 0 0,0 1-1 0 0,0-1 1 0 0,-1 0 0 0 0,1 0-1 0 0,-1 1 1 0 0,-1 0-1 0 0,1 0 1 0 0,-3-3 17 0 0,-21-17-2497 0 0,-8 4-3484 0 0,19 13-6032 0 0</inkml:trace>
  <inkml:trace contextRef="#ctx0" brushRef="#br0" timeOffset="2338.886">737 310 4433 0 0,'0'0'3002'0'0,"0"0"-427"0"0,0 0-188 0 0,0 0-116 0 0,0 0-113 0 0,0 0-223 0 0,0 0-378 0 0,0 0-314 0 0,0 0-286 0 0,0 0-189 0 0,0 0-102 0 0,0 0-79 0 0,-5-3-66 0 0,-14-10-58 0 0,51 9 1564 0 0,40 0-1658 0 0,1 2-1 0 0,0 4 1 0 0,32 7-369 0 0,19-1 69 0 0,294 15 23 0 0,-267 7-98 0 0,-147-30 30 0 0,-12-24 1307 0 0,-128-112-4012 0 0,107 107-2363 0 0,0 0-4146 0 0,24 24 7167 0 0,-5-7-9205 0 0</inkml:trace>
  <inkml:trace contextRef="#ctx0" brushRef="#br0" timeOffset="3486.408">1135 25 0 0 0,'0'0'2379'0'0,"0"0"282"0"0,0 0 103 0 0,0 0-114 0 0,0 0-256 0 0,0 0-331 0 0,0 0-332 0 0,0 0-340 0 0,0 0-205 0 0,0 0-190 0 0,0 0-172 0 0,0 0-142 0 0,0 0-157 0 0,-6-4-142 0 0,-18-11-138 0 0,5 42-135 0 0,16-22-109 0 0,1 0 0 0 0,1 0 0 0 0,-1 1 0 0 0,1-1 0 0 0,0 1 0 0 0,0-1 0 0 0,0 1 0 0 0,1 0 0 0 0,0-1 0 0 0,0 1 1 0 0,1-1-1 0 0,-1 1 0 0 0,1 0 0 0 0,0-1 0 0 0,1 0 0 0 0,-1 1 0 0 0,1-1 0 0 0,0 0 0 0 0,0 1 0 0 0,1-1 1 0 0,0-1-1 0 0,2 4-1 0 0,-4-7 71 0 0,0 0 1 0 0,0 0 0 0 0,0 0 0 0 0,0-1 0 0 0,0 1 0 0 0,1 0-1 0 0,-1-1 1 0 0,0 1 0 0 0,0-1 0 0 0,1 0 0 0 0,-1 1 0 0 0,1-1-1 0 0,-1 0 1 0 0,0 0 0 0 0,1 1 0 0 0,-1-1 0 0 0,0 0 0 0 0,1-1-1 0 0,-1 1 1 0 0,1 0 0 0 0,-1 0 0 0 0,0 0 0 0 0,1-1 0 0 0,-1 1-1 0 0,0-1 1 0 0,0 1 0 0 0,1-1 0 0 0,-1 0 0 0 0,0 1 0 0 0,0-1-1 0 0,0 0 1 0 0,0 0 0 0 0,0 0 0 0 0,0 0 0 0 0,0 0 0 0 0,0 0-1 0 0,0 0 1 0 0,0 0 0 0 0,0 0 0 0 0,0 0 0 0 0,-1 0 0 0 0,1-2-73 0 0,26-55 1279 0 0,-25 53-1253 0 0,0 0 1 0 0,0 0-1 0 0,-1-1 1 0 0,1 1 0 0 0,-2-1-1 0 0,1 1 1 0 0,0-1-1 0 0,-1 1 1 0 0,0-1-1 0 0,0 1 1 0 0,-1-1-1 0 0,0 1 1 0 0,-1-5-26 0 0,0 9-36 0 0,0-1 1 0 0,-1 1 0 0 0,1 0-1 0 0,0 0 1 0 0,-1 0-1 0 0,1 1 1 0 0,-1-1 0 0 0,0 0-1 0 0,1 1 1 0 0,-1 0-1 0 0,1-1 1 0 0,-1 1-1 0 0,0 0 1 0 0,1 1 0 0 0,-1-1-1 0 0,0 0 1 0 0,1 1-1 0 0,-1-1 1 0 0,1 1-1 0 0,-1 0 1 0 0,1 0 0 0 0,-1 0-1 0 0,1 0 1 0 0,-1 0-1 0 0,1 1 36 0 0,-1-1-18 0 0,-1 1 1 0 0,1 0-1 0 0,-1-1 0 0 0,1 2 0 0 0,0-1 0 0 0,0 0 0 0 0,0 1 0 0 0,0-1 0 0 0,1 1 0 0 0,-1 0 0 0 0,1 0 0 0 0,-1 0 0 0 0,1 0 0 0 0,0 0 0 0 0,0 1 1 0 0,0-1-1 0 0,1 1 0 0 0,-1-1 0 0 0,1 1 0 0 0,0 0 0 0 0,0-1 0 0 0,0 1 0 0 0,1 0 0 0 0,-1 0 0 0 0,1 0 0 0 0,0-1 0 0 0,0 5 18 0 0,3-6 29 0 0,0 0 1 0 0,1 1-1 0 0,-1-1 0 0 0,1-1 0 0 0,-1 1 0 0 0,1 0 1 0 0,0-1-1 0 0,0 0 0 0 0,-1 1 0 0 0,1-2 0 0 0,0 1 1 0 0,0 0-1 0 0,0-1 0 0 0,0 0 0 0 0,0 0 0 0 0,0 0 1 0 0,0 0-1 0 0,1-1-29 0 0,1 2 59 0 0,0-1 1 0 0,-1-1 0 0 0,1 1-1 0 0,0-1 1 0 0,0 0 0 0 0,-1 0-1 0 0,1-1 1 0 0,-1 0 0 0 0,1 0-1 0 0,-1 0 1 0 0,0 0 0 0 0,0-1-1 0 0,0 0 1 0 0,0 0 0 0 0,0 0-60 0 0,-4 2 18 0 0,0 0 0 0 0,0 0 0 0 0,0 1 1 0 0,-1-1-1 0 0,1 0 0 0 0,0 0 0 0 0,0 0 1 0 0,-1 0-1 0 0,1 0 0 0 0,0 0 0 0 0,-1 0 1 0 0,1 0-1 0 0,-1 0 0 0 0,1-1 0 0 0,-1 1 1 0 0,0 0-1 0 0,0 0 0 0 0,1 0 0 0 0,-1 0 1 0 0,0-1-1 0 0,0 1 0 0 0,0 0 0 0 0,0 0 1 0 0,0 0-1 0 0,0-1 0 0 0,-1 1 0 0 0,1 0 1 0 0,0 0-1 0 0,-1 0 0 0 0,1 0 0 0 0,0-1 1 0 0,-1 1-1 0 0,0 0 0 0 0,1 0 1 0 0,-1 0-1 0 0,0 0 0 0 0,1 0 0 0 0,-1 0 1 0 0,0 1-1 0 0,0-1 0 0 0,0 0 0 0 0,0 0 1 0 0,0 0-1 0 0,0 1 0 0 0,0-1-18 0 0,-26-8-755 0 0,27 9 773 0 0,0 0 11 0 0,0 0 4 0 0,0 0 6 0 0,-19 1 50 0 0,-76 41-210 0 0,95-42 118 0 0,-1 0 0 0 0,0 1-1 0 0,1-1 1 0 0,-1 1 0 0 0,0-1 0 0 0,1 0 0 0 0,-1 1-1 0 0,0-1 1 0 0,1 1 0 0 0,-1-1 0 0 0,1 1 0 0 0,-1 0-1 0 0,1-1 1 0 0,-1 1 0 0 0,1 0 0 0 0,-1-1 0 0 0,1 1 0 0 0,0 0-1 0 0,-1-1 1 0 0,1 1 0 0 0,0 0 0 0 0,0 0 0 0 0,0-1-1 0 0,-1 1 1 0 0,1 0 0 0 0,0 0 0 0 0,0-1 0 0 0,0 1-1 0 0,0 0 1 0 0,0 0 0 0 0,0-1 0 0 0,1 1 0 0 0,-1 0 0 0 0,0 0-1 0 0,0-1 1 0 0,0 1 0 0 0,1 0 0 0 0,-1 0 0 0 0,0-1-1 0 0,1 1 1 0 0,-1 0 0 0 0,1-1 0 0 0,-1 1 0 0 0,1 0-1 0 0,-1-1 1 0 0,1 1 0 0 0,-1-1 0 0 0,1 1 0 0 0,0-1-1 0 0,-1 1 1 0 0,1-1 0 0 0,0 0 0 0 0,-1 1 0 0 0,1-1 0 0 0,0 0-1 0 0,-1 1 1 0 0,1-1 0 0 0,0 0 0 0 0,0 0 0 0 0,-1 0-1 0 0,1 0 1 0 0,0 1 0 0 0,0-1 0 0 0,-1 0 0 0 0,1 0-1 0 0,0-1 1 0 0,0 1 0 0 0,0 0 0 0 0,0 0 3 0 0,59-19 607 0 0,-59 19-603 0 0,0-1 0 0 0,-1 0 0 0 0,1 0-1 0 0,0 0 1 0 0,0 0 0 0 0,-1 0 0 0 0,1 0 0 0 0,-1 0 0 0 0,1 0 0 0 0,-1 0 0 0 0,1 0 0 0 0,-1 0 0 0 0,0 0 0 0 0,1 0 0 0 0,-1 0 0 0 0,0 0 0 0 0,0 0 0 0 0,0-1 0 0 0,0 1-1 0 0,0 0 1 0 0,0 0 0 0 0,0 0 0 0 0,0 0 0 0 0,0 0 0 0 0,-1 0 0 0 0,1-1 0 0 0,0 1 0 0 0,-1 0 0 0 0,1 0 0 0 0,-1 0 0 0 0,1 0 0 0 0,-1 0 0 0 0,1 0 0 0 0,-1 0 0 0 0,0 1-1 0 0,0-1 1 0 0,1 0 0 0 0,-1 0 0 0 0,0 0 0 0 0,0 1 0 0 0,0-1 0 0 0,-1 0-4 0 0,-48 14-2309 0 0,31 5-7702 0 0,14-11-2322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73 4473 0 0,'0'0'2286'0'0,"0"0"-70"0"0,0 0 131 0 0,0 0 35 0 0,0 0-212 0 0,0 0-459 0 0,0 0-539 0 0,0 0-395 0 0,0 0-269 0 0,0 0-134 0 0,0 0-78 0 0,1 9 153 0 0,-35 87 468 0 0,-34 104-254 0 0,-10-4 0 0 0,-11 4-663 0 0,-12-43 150 0 0,87-141-108 0 0,14-15-6 0 0,0-1-8 0 0,24-36 1111 0 0,74-129 87 0 0,53-131-1226 0 0,-45 85 63 0 0,-91 180-38 0 0,1 2 0 0 0,2 0-1 0 0,1 1 1 0 0,0 1 0 0 0,2 0-1 0 0,20-17-24 0 0,-40 42 0 0 0,0 1 0 0 0,0-1-1 0 0,0 0 1 0 0,0 1 0 0 0,1-1-1 0 0,-1 1 1 0 0,1-1 0 0 0,-1 1-1 0 0,1 0 1 0 0,-1 0 0 0 0,1 0-1 0 0,0 0 1 0 0,0 0 0 0 0,0 0-1 0 0,-1 0 1 0 0,1 0 0 0 0,0 1-1 0 0,0-1 1 0 0,0 1 0 0 0,0-1-1 0 0,0 1 1 0 0,0 0 0 0 0,0 0-1 0 0,0 0 1 0 0,0 0 0 0 0,0 0-1 0 0,0 0 1 0 0,0 1 0 0 0,0-1-1 0 0,0 1 1 0 0,0-1 0 0 0,0 1 0 0 0,0 0-1 0 0,0-1 1 0 0,0 1 0 0 0,0 0-1 0 0,-1 0 1 0 0,1 1 0 0 0,0-1-1 0 0,-1 0 1 0 0,1 1 0 0 0,-1-1-1 0 0,0 0 1 0 0,1 1 0 0 0,-1 0 0 0 0,7 36 114 0 0,-2 0 0 0 0,-2 1 1 0 0,-1-1-1 0 0,-2 1 0 0 0,-4 36-114 0 0,2-42 34 0 0,-8 347 122 0 0,22-356-196 0 0,3-48 347 0 0,25-56-216 0 0,3 2 0 0 0,4 2 0 0 0,36-43-91 0 0,-56 81-14 0 0,144-177 43 0 0,-107 153-98 0 0,-58 92-258 0 0,39 433 800 0 0,-36-322-425 0 0,5-49-17 0 0,-7-117-3776 0 0,-5-5-3913 0 0,-3 30 7592 0 0,1-9-11518 0 0</inkml:trace>
  <inkml:trace contextRef="#ctx0" brushRef="#br0" timeOffset="1632.996">1598 574 7330 0 0,'0'0'2677'0'0,"0"0"-517"0"0,0 0-356 0 0,0 0-90 0 0,0 0-193 0 0,0 0-363 0 0,0 0-346 0 0,0 0-289 0 0,0 0-168 0 0,0 0-86 0 0,0 0-17 0 0,0 0 5 0 0,0 0-16 0 0,-14 13-29 0 0,-43 42-43 0 0,53-50-146 0 0,-1 0 0 0 0,1 1 0 0 0,0-1 0 0 0,0 1 0 0 0,1 0 0 0 0,0 0 0 0 0,0 0 0 0 0,0 0 0 0 0,1 0 0 0 0,-1 1 0 0 0,2-1 1 0 0,-1 1-1 0 0,0 6-23 0 0,0-1 20 0 0,0-9 13 0 0,0 1 0 0 0,1 0 0 0 0,-1 0 0 0 0,1 0 0 0 0,0 1-1 0 0,0-1 1 0 0,1 0 0 0 0,-1 0 0 0 0,1 0 0 0 0,0 1 0 0 0,0-1 0 0 0,1 0 0 0 0,-1 0 0 0 0,1 1 0 0 0,0-1 0 0 0,0 0-1 0 0,0 0 1 0 0,1 0 0 0 0,-1 0 0 0 0,1 0 0 0 0,0-1 0 0 0,0 1 0 0 0,0 0 0 0 0,1-1 0 0 0,-1 1 0 0 0,1-1-1 0 0,0 0 1 0 0,0 0 0 0 0,0 0 0 0 0,0 0 0 0 0,1-1 0 0 0,-1 1 0 0 0,1-1 0 0 0,-1 0 0 0 0,1 0 0 0 0,0 0 0 0 0,0-1-1 0 0,0 1 1 0 0,0-1 0 0 0,1 1-33 0 0,4-3 152 0 0,0 0 0 0 0,-1 0-1 0 0,1 0 1 0 0,0-1 0 0 0,-1-1-1 0 0,0 1 1 0 0,1-1 0 0 0,-1-1-1 0 0,0 1 1 0 0,0-2 0 0 0,-1 1-1 0 0,1-1 1 0 0,-1 0 0 0 0,0 0-1 0 0,0-1 1 0 0,-1 0 0 0 0,0 0-1 0 0,0-1 1 0 0,0 1 0 0 0,-1-1-1 0 0,0-1 1 0 0,0 1 0 0 0,-1-1-1 0 0,0 0 1 0 0,0 0 0 0 0,-1 0-1 0 0,0 0 1 0 0,0-1 0 0 0,-1 1-1 0 0,0-1 1 0 0,-1 1 0 0 0,1-1-1 0 0,-1-7-151 0 0,-1 11-8 0 0,0 0-1 0 0,0 0 1 0 0,0 0 0 0 0,-1-1-1 0 0,1 1 1 0 0,-1 0-1 0 0,0 0 1 0 0,-1 0-1 0 0,1 0 1 0 0,-1 1-1 0 0,0-1 1 0 0,0 0 0 0 0,-1 1-1 0 0,1-1 1 0 0,-1 1-1 0 0,0 0 1 0 0,0-1-1 0 0,0 2 1 0 0,-1-1-1 0 0,0 0 1 0 0,1 1-1 0 0,-1-1 1 0 0,-1 1 0 0 0,1 0 8 0 0,-54-22-1270 0 0,17 19-6800 0 0,29 6-4130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5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5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2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5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5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8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2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6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15659 0 0,'0'0'1430'0'0,"0"0"-411"0"0,0 0-287 0 0,0 0-46 0 0,0 0 82 0 0,0 0 85 0 0,0 0-7 0 0,0 0-118 0 0,0 0-189 0 0,0 0-165 0 0,0 0-144 0 0,0 0-85 0 0,6 9 658 0 0,-30 17 1687 0 0,36-46-1083 0 0,-16 64-4287 0 0,4-29-3512 0 0,0-8-5403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7690 0 0,'0'0'1001'0'0,"0"0"-433"0"0,0 0-41 0 0,0 0 189 0 0,0 0 279 0 0,0 0 219 0 0,0 0 117 0 0,0 0 125 0 0,0 0-29 0 0,0 0-125 0 0,0 0-182 0 0,0 0-285 0 0,0 0-195 0 0,3 8-95 0 0,9 22-39 0 0,-13-13 4889 0 0,-7-14-3513 0 0,-48 39-1796 0 0,54-31-89 0 0,2-10-16 0 0,0-1 2 0 0,0 0 21 0 0,0 0-9 0 0,24-12 303 0 0,-15 15-2302 0 0,-4-2-4149 0 0,-4-1-5446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1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512 351 0 0 0,'0'0'196'0'0,"0"0"650"0"0,0 0 171 0 0,0 0 187 0 0,0 0 278 0 0,0 0 190 0 0,0 0 182 0 0,0 0-15 0 0,0 0-214 0 0,0 0-251 0 0,-20-4-343 0 0,-58-12-355 0 0,58 13-254 0 0,20 3-143 0 0,0 0-77 0 0,0 0 12 0 0,0 0 55 0 0,59 7 4308 0 0,-2 1-3170 0 0,138-23 1118 0 0,-133-1-2221 0 0,-1-2 0 0 0,-1-3 0 0 0,-1-3 1 0 0,-1-2-1 0 0,-1-3 0 0 0,-2-2 0 0 0,4-5-304 0 0,21-32 292 0 0,-48 10 325 0 0,-43 81-261 0 0,-53 231-352 0 0,-34 377 142 0 0,89-578-141 0 0,-3 1-1 0 0,-2-1 1 0 0,-3-1-1 0 0,-1-1 0 0 0,-3-1 1 0 0,-3 0-1 0 0,-1-2 1 0 0,-2 0-1 0 0,-3-2 0 0 0,-23 27-4 0 0,34-49-69 0 0,-2-1-1 0 0,-1-1 1 0 0,0-2-1 0 0,-1 0 1 0 0,-2-1-1 0 0,0-1 1 0 0,0-1-1 0 0,-5 0 70 0 0,28-16-120 0 0,-1 1 0 0 0,1-1-1 0 0,0 0 1 0 0,-1 0 0 0 0,1 0-1 0 0,-1 0 1 0 0,1-1 0 0 0,-1 1-1 0 0,0-1 1 0 0,1 1 0 0 0,-1-1-1 0 0,0 0 1 0 0,1 0 0 0 0,-1 0-1 0 0,1-1 1 0 0,-1 1-1 0 0,0-1 1 0 0,1 1 0 0 0,-1-1-1 0 0,1 0 1 0 0,-2 0 120 0 0,-28-46-6665 0 0,22 7-3140 0 0,4 27 1059 0 0</inkml:trace>
  <inkml:trace contextRef="#ctx0" brushRef="#br0" timeOffset="248.029">390 1021 12443 0 0,'0'0'1565'0'0,"0"0"-678"0"0,0 0-497 0 0,0 0 36 0 0,0 0 317 0 0,0 0 340 0 0,0 0 239 0 0,0 0 17 0 0,0 0-118 0 0,0 0-153 0 0,0 0-158 0 0,39 1-111 0 0,125 4-98 0 0,-2-19 677 0 0,-127 7-1113 0 0,318-73 722 0 0,-252 71-2175 0 0,-99 27-2041 0 0,-3-5-5122 0 0,0-5-3551 0 0</inkml:trace>
  <inkml:trace contextRef="#ctx0" brushRef="#br0" timeOffset="527.661">1635 902 17260 0 0,'0'0'1456'0'0,"0"0"-580"0"0,0 0-280 0 0,0 0-37 0 0,0 0 8 0 0,0 0 48 0 0,0 0-15 0 0,0 0-61 0 0,0 0-73 0 0,0 0-112 0 0,-36 30-92 0 0,-108 95-79 0 0,139-122-172 0 0,1 0 0 0 0,-1 0 0 0 0,1 1 0 0 0,0-1 0 0 0,0 1 0 0 0,0 0 0 0 0,0 0 0 0 0,1 0 0 0 0,-1 1 0 0 0,1-1 0 0 0,0 1 0 0 0,1 0 0 0 0,-1 0 0 0 0,1 0 0 0 0,0 0 0 0 0,-1 3-11 0 0,0 5 18 0 0,0-6 0 0 0,1 0 1 0 0,0 0-1 0 0,0 0 1 0 0,1 0-1 0 0,0 1 0 0 0,0-1 1 0 0,0 0-1 0 0,1 0 1 0 0,0 1-1 0 0,1-1 1 0 0,0 0-1 0 0,0 0 1 0 0,0 1-1 0 0,1-1 1 0 0,0 0-1 0 0,0 0 1 0 0,1-1-1 0 0,0 1 1 0 0,0 0-1 0 0,1-1 1 0 0,-1 0-1 0 0,2 0 1 0 0,-1 0-1 0 0,0 0 1 0 0,1-1-1 0 0,0 0 1 0 0,1 1-1 0 0,-1-2 0 0 0,1 1 1 0 0,0-1-1 0 0,0 0 1 0 0,0 0-1 0 0,0 0 1 0 0,1-1-1 0 0,0 0 1 0 0,-1-1-1 0 0,1 1 1 0 0,0-1-1 0 0,0-1 1 0 0,1 1-1 0 0,-1-1 1 0 0,2 0-19 0 0,1-1 95 0 0,-1 1 0 0 0,0-2 0 0 0,0 1 0 0 0,0-1 0 0 0,0-1 0 0 0,0 1-1 0 0,-1-2 1 0 0,1 1 0 0 0,0-1 0 0 0,-1 0 0 0 0,0-1 0 0 0,0 0 0 0 0,0-1 0 0 0,0 1 0 0 0,0-1 0 0 0,-1-1 0 0 0,0 1 0 0 0,0-1 0 0 0,-1-1 0 0 0,1 1 0 0 0,-2-1 0 0 0,1 0 0 0 0,-1-1 0 0 0,3-3-95 0 0,-2 3-23 0 0,0-1 1 0 0,-1 0-1 0 0,0 0 1 0 0,0 0 0 0 0,-1 0-1 0 0,-1-1 1 0 0,1 0-1 0 0,-1 0 1 0 0,-1 0-1 0 0,0 0 1 0 0,0-1-1 0 0,-1 1 1 0 0,0 0-1 0 0,-1-1 1 0 0,0 1-1 0 0,-1 0 1 0 0,0-1-1 0 0,-1 1 1 0 0,0 0-1 0 0,0 0 1 0 0,-1 0-1 0 0,-1 0 1 0 0,1 0 0 0 0,-2 1-1 0 0,1-1 1 0 0,-1 1-1 0 0,-4-5 23 0 0,5 8-193 0 0,-25-26-1697 0 0,-3 25-3826 0 0,24 7-1657 0 0,2 0-4430 0 0</inkml:trace>
  <inkml:trace contextRef="#ctx0" brushRef="#br0" timeOffset="814.455">2003 1376 6401 0 0,'0'0'1655'0'0,"0"0"-394"0"0,0 0 110 0 0,0 0 530 0 0,0 0 393 0 0,0 0 76 0 0,0 0-288 0 0,0 0-451 0 0,0 0-342 0 0,0 0-224 0 0,0 0-144 0 0,0 0-114 0 0,0 0-76 0 0,-2-6-43 0 0,-3-19-275 0 0,1 1 0 0 0,2-1 1 0 0,0 0-1 0 0,2 0 0 0 0,0 0 0 0 0,4-20-413 0 0,-1 28 52 0 0,0 1 0 0 0,1 0 0 0 0,1 0 0 0 0,1 0 0 0 0,0 0 0 0 0,1 1 0 0 0,1 0 0 0 0,0 0-1 0 0,1 1 1 0 0,0 0 0 0 0,1 1 0 0 0,1 0 0 0 0,0 0 0 0 0,1 1 0 0 0,4-2-52 0 0,-12 9-63 0 0,0 1 0 0 0,1 0 0 0 0,-1 0 0 0 0,1 0 0 0 0,0 1 0 0 0,0 0 1 0 0,1 0-1 0 0,-1 0 0 0 0,1 0 0 0 0,-1 1 0 0 0,1 0 0 0 0,0 0 0 0 0,0 0 0 0 0,0 1 0 0 0,0 0 0 0 0,0 0 0 0 0,0 1 0 0 0,0-1 1 0 0,0 1-1 0 0,0 1 0 0 0,0-1 0 0 0,1 1 63 0 0,19 15-1986 0 0,-11-4-5071 0 0,-14-11 5796 0 0,4 4-11287 0 0</inkml:trace>
  <inkml:trace contextRef="#ctx0" brushRef="#br0" timeOffset="5418.972">3449 879 0 0 0,'0'0'503'0'0,"0"0"450"0"0,16-9 180 0 0,44-24 143 0 0,-36 21 4676 0 0,-23 12-4168 0 0,-1 0 22 0 0,0 0-142 0 0,0 0-210 0 0,0 0-221 0 0,0 0-179 0 0,0 0-144 0 0,0 0-109 0 0,-32 3 2352 0 0,-116 12-2492 0 0,16 28-359 0 0,86-20-56 0 0,45-23-228 0 0,1 0-26 0 0,0 0-2 0 0,0 0 0 0 0,0 0-13 0 0,0 0-14 0 0,0 0-25 0 0,11 16 2 0 0,7-1 170 0 0,1 0-1 0 0,0-1 1 0 0,2-1 0 0 0,-1-1-1 0 0,2-1 1 0 0,19 8-110 0 0,69 39 326 0 0,-107-55-282 0 0,0 0-1 0 0,-1 0 0 0 0,1 0 1 0 0,-1 0-1 0 0,1 0 0 0 0,-1 1 1 0 0,0-1-1 0 0,-1 1 0 0 0,1-1 0 0 0,-1 1 1 0 0,1 0-1 0 0,-1 0 0 0 0,0 0 1 0 0,-1-1-1 0 0,1 1 0 0 0,-1 0 1 0 0,1 0-1 0 0,-1 0 0 0 0,0 0 0 0 0,-1 0 1 0 0,1 0-1 0 0,-1 3-43 0 0,1 8 212 0 0,-3-4-123 0 0,0 1 1 0 0,0-1 0 0 0,-1 0 0 0 0,-1 0 0 0 0,0 0-1 0 0,0 0 1 0 0,-1-1 0 0 0,0 0 0 0 0,-1 0-1 0 0,0-1 1 0 0,0 0 0 0 0,-1 0 0 0 0,-3 2-90 0 0,4-4 43 0 0,-1 0 0 0 0,0-1 1 0 0,0 1-1 0 0,-1-1 1 0 0,0-1-1 0 0,0 0 0 0 0,0 0 1 0 0,-1-1-1 0 0,1 0 1 0 0,-1-1-1 0 0,0 0 0 0 0,0 0 1 0 0,0-1-1 0 0,-1 0 1 0 0,1-1-1 0 0,0 0 1 0 0,-1-1-1 0 0,1 0 0 0 0,-1-1 1 0 0,1 0-1 0 0,0 0 1 0 0,0-1-44 0 0,2-1 23 0 0,0 0 1 0 0,0-1 0 0 0,1 0 0 0 0,0 0-1 0 0,0 0 1 0 0,0-1 0 0 0,0 0 0 0 0,1-1-1 0 0,0 1 1 0 0,0-1 0 0 0,-2-3-24 0 0,-36-30 79 0 0,34 32-1965 0 0,15 7-9291 0 0,0 4-503 0 0</inkml:trace>
  <inkml:trace contextRef="#ctx0" brushRef="#br0" timeOffset="5681.946">3908 1087 14131 0 0,'0'0'1003'0'0,"0"0"-588"0"0,0 0-178 0 0,0 0 268 0 0,0 0 412 0 0,0 0 356 0 0,0 0 93 0 0,0 0-140 0 0,0 0-238 0 0,0 0-325 0 0,0 0-209 0 0,0 0-87 0 0,2 25-60 0 0,5 77-29 0 0,-14-25 247 0 0,5-69-535 0 0,1-1-53 0 0,0 0 1 0 0,0 0-1 0 0,-1-1 1 0 0,0 1-1 0 0,0-1 1 0 0,-1 1-1 0 0,0-1 1 0 0,0 0-1 0 0,-1 0 1 0 0,1 0-1 0 0,-1 0 0 0 0,-2 1 63 0 0,-2-3-2705 0 0,1-4-4464 0 0,1 0-4675 0 0</inkml:trace>
  <inkml:trace contextRef="#ctx0" brushRef="#br0" timeOffset="5932.103">3858 574 15643 0 0,'0'0'1681'0'0,"0"0"-545"0"0,0 0-520 0 0,0 0-248 0 0,0 0-168 0 0,0 0-328 0 0,0 0-128 0 0,0 0-48 0 0,0 0-104 0 0,0 0-288 0 0,0 0-1537 0 0,0 0-9665 0 0</inkml:trace>
  <inkml:trace contextRef="#ctx0" brushRef="#br0" timeOffset="6262.976">4203 1403 12179 0 0,'0'0'1349'0'0,"0"0"-371"0"0,0 0 187 0 0,0 0 420 0 0,0 0 314 0 0,0 0-12 0 0,0 0-328 0 0,0 0-352 0 0,0 0-283 0 0,0 0-245 0 0,0 0-204 0 0,0 0-153 0 0,0 0-114 0 0,14-22-45 0 0,46-67-20 0 0,2-35 278 0 0,-14-3-83 0 0,-43 115-565 0 0,-4 21-249 0 0,2 17-31 0 0,6-5 531 0 0,-6-9-14 0 0,1 0 0 0 0,0 0 0 0 0,1-1 0 0 0,0 1-1 0 0,1-1 1 0 0,1 0 0 0 0,0 0 0 0 0,0-1 0 0 0,1 0 0 0 0,0 0-1 0 0,0-1 1 0 0,1 0 0 0 0,1-1 0 0 0,-1 0 0 0 0,1 0 0 0 0,1-1 0 0 0,-1 0-1 0 0,11 4-9 0 0,-15-11 77 0 0,-1 0 1 0 0,1 0-1 0 0,0-1 0 0 0,-1 1 0 0 0,1-1 0 0 0,-1-1 0 0 0,1 1 0 0 0,-1-1 0 0 0,0 0 1 0 0,1 0-1 0 0,-1 0 0 0 0,0-1 0 0 0,0 0 0 0 0,-1 0 0 0 0,1 0 0 0 0,-1-1 0 0 0,1 1 1 0 0,-1-1-1 0 0,0 0 0 0 0,0-1 0 0 0,-1 1 0 0 0,1 0 0 0 0,-1-1 0 0 0,0 0 0 0 0,0 0 1 0 0,-1 0-1 0 0,1 0 0 0 0,-1 0 0 0 0,0-1 0 0 0,-1 1 0 0 0,1 0 0 0 0,0-3-77 0 0,3-3 40 0 0,37-150-482 0 0,-36 152-3639 0 0,-2 6-1156 0 0,-2 3-5701 0 0</inkml:trace>
  <inkml:trace contextRef="#ctx0" brushRef="#br0" timeOffset="7345.933">5264 1033 13515 0 0,'0'0'3134'0'0,"0"0"-1531"0"0,0 0-532 0 0,0 0 94 0 0,0 0 96 0 0,0 0-88 0 0,0 0-235 0 0,0 0-275 0 0,0 0-213 0 0,0 0-148 0 0,0 0-105 0 0,0 0-49 0 0,-18-10-45 0 0,-58-27-24 0 0,74 36-75 0 0,-1 0 1 0 0,0 0-1 0 0,0 0 1 0 0,-1 0 0 0 0,1 1-1 0 0,0-1 1 0 0,0 1 0 0 0,0 0-1 0 0,0 0 1 0 0,0 0 0 0 0,0 0-1 0 0,-1 1 1 0 0,1-1 0 0 0,0 1-1 0 0,0 0 1 0 0,0 0 0 0 0,0 0-1 0 0,0 0 1 0 0,1 1 0 0 0,-1-1-1 0 0,0 1 1 0 0,0-1 0 0 0,-1 3-5 0 0,-6 2 7 0 0,-1-1-18 0 0,1 0 1 0 0,0 1-1 0 0,0 0 0 0 0,1 1 1 0 0,-1 0-1 0 0,1 0 0 0 0,1 1 0 0 0,-1 0 1 0 0,2 1-1 0 0,-1 0 0 0 0,1 0 0 0 0,0 0 1 0 0,1 1-1 0 0,0 0 0 0 0,1 0 0 0 0,0 1 1 0 0,0 0-1 0 0,1 0 0 0 0,1 0 1 0 0,0 0-1 0 0,-1 5 11 0 0,4 112-300 0 0,1-125 313 0 0,0 0 0 0 0,0 1 0 0 0,0-1 0 0 0,0 0 0 0 0,0 0 0 0 0,1 0 0 0 0,-1 0 0 0 0,1 0 0 0 0,0-1 0 0 0,0 1 0 0 0,0 0 0 0 0,0-1 0 0 0,0 1 0 0 0,1-1 0 0 0,-1 0 0 0 0,1 0 0 0 0,-1 0-1 0 0,1 0 1 0 0,0 0 0 0 0,0-1 0 0 0,0 1 0 0 0,0-1 0 0 0,0 0 0 0 0,0 0 0 0 0,0 0 0 0 0,1 0 0 0 0,-1 0 0 0 0,0-1 0 0 0,1 1 0 0 0,-1-1 0 0 0,0 0 0 0 0,1 0 0 0 0,-1 0 0 0 0,0-1 0 0 0,0 1 0 0 0,4-2-13 0 0,3-1 138 0 0,0-1 1 0 0,-1-1 0 0 0,1 1-1 0 0,-1-2 1 0 0,0 1 0 0 0,0-2 0 0 0,-1 1-1 0 0,0-1 1 0 0,0 0 0 0 0,0 0 0 0 0,2-5-139 0 0,-3 5 78 0 0,95-85 411 0 0,-94 87-484 0 0,0 0-1 0 0,1 0 0 0 0,-1 1 1 0 0,1 0-1 0 0,0 1 0 0 0,0 0 1 0 0,1 0-1 0 0,-1 1 1 0 0,0 0-1 0 0,1 0 0 0 0,0 1 1 0 0,-1 1-1 0 0,1 0 0 0 0,-1 0 1 0 0,5 1-5 0 0,-6 2-6 0 0,-1 1 1 0 0,0 0-1 0 0,0 1 1 0 0,-1-1 0 0 0,1 1-1 0 0,-1 1 1 0 0,0-1-1 0 0,0 1 1 0 0,-1 0 0 0 0,0 0-1 0 0,0 1 1 0 0,0 0-1 0 0,-1 0 1 0 0,0 0 0 0 0,0 0-1 0 0,-1 0 1 0 0,0 1-1 0 0,0 0 1 0 0,0 3 5 0 0,9 27-14 0 0,-2 1 0 0 0,-2 0 1 0 0,-1 1-1 0 0,-2-1 0 0 0,-2 1 0 0 0,-2 0 1 0 0,-1 0-1 0 0,-2 0 0 0 0,-7 36 14 0 0,7-60-11 0 0,0 1 0 0 0,-2-1 1 0 0,0 0-1 0 0,0 0 0 0 0,-2 0 1 0 0,0-1-1 0 0,-1 0 0 0 0,0 0 0 0 0,-1-1 1 0 0,-1 0-1 0 0,0 0 0 0 0,-1-1 0 0 0,0 0 1 0 0,-1 0-1 0 0,-1-2 0 0 0,0 1 0 0 0,0-1 1 0 0,-1-1-1 0 0,0 0 0 0 0,-12 5 11 0 0,20-11-21 0 0,-2 1-7 0 0,1-1-1 0 0,-1 1 1 0 0,0-1-1 0 0,0 0 1 0 0,0-1-1 0 0,0 1 1 0 0,-1-2-1 0 0,1 1 1 0 0,-1-1-1 0 0,0 0 0 0 0,0 0 1 0 0,0-1-1 0 0,0 0 1 0 0,0-1-1 0 0,0 0 1 0 0,-6 0 28 0 0,11-3-33 0 0,0-1 0 0 0,-1 1 0 0 0,1-1 0 0 0,0 1 1 0 0,1-1-1 0 0,-1 0 0 0 0,1 0 0 0 0,0-1 0 0 0,0 1 0 0 0,0 0 0 0 0,0-1 1 0 0,1 1-1 0 0,-1-1 0 0 0,1 1 0 0 0,1-1 0 0 0,-1 1 0 0 0,1-1 1 0 0,-1 0-1 0 0,1 0 0 0 0,1 1 0 0 0,-1-1 0 0 0,0 0 0 0 0,1 1 0 0 0,0-1 1 0 0,1 1-1 0 0,-1-1 0 0 0,1-2 33 0 0,8-22-13 0 0,0 0-1 0 0,2 0 1 0 0,0 1 0 0 0,3 1-1 0 0,0 0 1 0 0,1 1 0 0 0,13-15 13 0 0,50-60 79 0 0,4 4 0 0 0,5 3 0 0 0,6 1-79 0 0,172-191 439 0 0,-246 262-431 0 0,-1-2 0 0 0,-1 0 0 0 0,-1-1 0 0 0,-2-1 0 0 0,0 0 0 0 0,-1-1 0 0 0,-2-1 0 0 0,-1 0 0 0 0,-1 0 0 0 0,-1-1 0 0 0,-2-1 0 0 0,-1 1 0 0 0,-1-1 0 0 0,-2 0 0 0 0,-1 0 0 0 0,-1-26-8 0 0,-2 52 2 0 0,1 1-1 0 0,-1-1 1 0 0,0 0 0 0 0,0 1 0 0 0,0 0-1 0 0,0-1 1 0 0,-1 1 0 0 0,1 0 0 0 0,-1-1 0 0 0,0 1-1 0 0,0 0 1 0 0,0 0 0 0 0,0 0 0 0 0,-1 1-1 0 0,1-1 1 0 0,-1 1 0 0 0,0-1 0 0 0,1 1 0 0 0,-1 0-1 0 0,0 0 1 0 0,-1 0 0 0 0,1 0 0 0 0,0 0 0 0 0,0 1-1 0 0,-1 0 1 0 0,1 0 0 0 0,-1-1 0 0 0,1 2-1 0 0,-1-1 1 0 0,1 0 0 0 0,-1 1 0 0 0,-2 0-2 0 0,-4-1-29 0 0,1 1-1 0 0,-1 0 1 0 0,0 0 0 0 0,0 1 0 0 0,0 1 0 0 0,1-1-1 0 0,-1 2 1 0 0,1-1 0 0 0,-1 1 0 0 0,1 1 0 0 0,-7 3 29 0 0,3-1-9 0 0,1 1 1 0 0,0 0 0 0 0,0 1-1 0 0,0 0 1 0 0,1 1 0 0 0,1 0-1 0 0,-1 1 1 0 0,2 0 0 0 0,-1 0-1 0 0,1 1 1 0 0,1 1 0 0 0,0-1-1 0 0,0 1 1 0 0,1 1-1 0 0,1-1 1 0 0,0 1 0 0 0,1 0-1 0 0,0 1 1 0 0,1-1 0 0 0,1 1-1 0 0,0 0 1 0 0,1 0 0 0 0,0 0 8 0 0,1 0-1 0 0,1 0 0 0 0,1-1 0 0 0,0 1 0 0 0,1 0 0 0 0,0-1 0 0 0,1 1 0 0 0,0-1 0 0 0,2 0 0 0 0,-1 0 0 0 0,1-1 0 0 0,1 1 0 0 0,0-1 0 0 0,1 0 0 0 0,7 9 1 0 0,153 153 154 0 0,-150-160-112 0 0,-1 0 1 0 0,2-1 0 0 0,0-1-1 0 0,0 0 1 0 0,1-1 0 0 0,0-1-1 0 0,1-1 1 0 0,0-1 0 0 0,1-1-1 0 0,-1-1 1 0 0,2 0 0 0 0,-1-2-1 0 0,0 0 1 0 0,1-2 0 0 0,6 1-43 0 0,-12-6 55 0 0,-1-1 0 0 0,0 0 1 0 0,-1-1-1 0 0,1-1 0 0 0,-1 0 1 0 0,0-1-1 0 0,0-1 0 0 0,-1 0 1 0 0,0 0-1 0 0,-1-1 0 0 0,0-1 1 0 0,0 0-1 0 0,-1-1 0 0 0,0 0 0 0 0,-1-1 1 0 0,0 0-1 0 0,-1-1 0 0 0,0 1 1 0 0,4-10-56 0 0,-5 11 18 0 0,-1-1 0 0 0,0 0 0 0 0,0 0 0 0 0,-1 0-1 0 0,-1-1 1 0 0,0 0 0 0 0,0 0 0 0 0,-2-1 0 0 0,0 1 0 0 0,0-1 0 0 0,-1 1 0 0 0,-1-1 0 0 0,0 0-18 0 0,-3 12-12 0 0,0 0 0 0 0,-1 0 0 0 0,1 0 1 0 0,0 1-1 0 0,-1-1 0 0 0,1 1 0 0 0,-1 0 0 0 0,0-1 0 0 0,0 1 0 0 0,1 1 0 0 0,-1-1 0 0 0,0 0 1 0 0,0 1-1 0 0,0-1 0 0 0,0 1 0 0 0,0 0 0 0 0,0 0 0 0 0,1 0 0 0 0,-1 0 0 0 0,0 0 0 0 0,0 1 1 0 0,0 0-1 0 0,0-1 0 0 0,0 1 12 0 0,-13 5-52 0 0,0 0 0 0 0,0 1 1 0 0,0 1-1 0 0,1 0 0 0 0,0 1 0 0 0,1 1 1 0 0,0 0-1 0 0,1 1 0 0 0,-10 9 52 0 0,15-14-5 0 0,-1 0 0 0 0,1 0 0 0 0,1 0 0 0 0,-1 1 0 0 0,1 0 0 0 0,0 1 0 0 0,1 0 0 0 0,0 0 0 0 0,0 0 0 0 0,0 0 0 0 0,1 1 0 0 0,1 0 0 0 0,-1 0-1 0 0,2 1 1 0 0,-1-1 0 0 0,1 1 0 0 0,1 0 0 0 0,-1 0 0 0 0,2 0 0 0 0,-1 0 0 0 0,2 0 0 0 0,-1 0 0 0 0,1 0 0 0 0,1 0 0 0 0,0 0 0 0 0,0 0 0 0 0,1 0 0 0 0,0 0 0 0 0,3 6 5 0 0,3-3 29 0 0,1 0 1 0 0,0 0 0 0 0,1-1-1 0 0,0 0 1 0 0,1-1-1 0 0,1 0 1 0 0,-1-1 0 0 0,2 0-1 0 0,0-1 1 0 0,0-1 0 0 0,0 0-1 0 0,1 0 1 0 0,0-1 0 0 0,0-1-1 0 0,1 0 1 0 0,0-2 0 0 0,10 3-30 0 0,-6-1 79 0 0,1-2 1 0 0,-1 0-1 0 0,1-1 0 0 0,0-2 1 0 0,-1 1-1 0 0,1-2 1 0 0,0-1-1 0 0,0 0 1 0 0,13-4-81 0 0,-30 5-25 0 0,0-1-1 0 0,0 1 0 0 0,0-1 0 0 0,0 0 0 0 0,0 0 0 0 0,0 0 0 0 0,0 0 0 0 0,0 0 0 0 0,-1-1 0 0 0,1 1 0 0 0,0-1 0 0 0,-1 0 0 0 0,1 0 0 0 0,-1 0 0 0 0,0 0 1 0 0,1 0-1 0 0,-1-1 0 0 0,0 1 0 0 0,0-1 0 0 0,-1 1 0 0 0,1-1 27 0 0,3-11-4153 0 0,-4-2-3999 0 0,-1 8-4972 0 0</inkml:trace>
  <inkml:trace contextRef="#ctx0" brushRef="#br0" timeOffset="8499.449">7200 1645 9194 0 0,'0'0'2366'0'0,"0"0"-351"0"0,0 0-205 0 0,0 0-214 0 0,0 0-180 0 0,0 0-253 0 0,0 0-213 0 0,0 0-35 0 0,0 0-123 0 0,0 0-121 0 0,0 0-93 0 0,-1-21-91 0 0,-7-132 701 0 0,13 124-1021 0 0,1 0-1 0 0,1 0 1 0 0,2 1-1 0 0,1 0 1 0 0,1 0-1 0 0,1 1 1 0 0,1 0-1 0 0,2 1 1 0 0,1 1-1 0 0,0 1 0 0 0,19-21-166 0 0,-26 32 10 0 0,0 1-1 0 0,0 0 0 0 0,1 1 0 0 0,0 0 0 0 0,1 0 0 0 0,0 1 0 0 0,1 1 1 0 0,0 0-1 0 0,1 0 0 0 0,-1 1 0 0 0,2 1 0 0 0,-1 0 0 0 0,1 1 0 0 0,7-2-9 0 0,-17 9 1 0 0,-1 1 0 0 0,1 0 0 0 0,0-1 0 0 0,-1 1-1 0 0,0 0 1 0 0,1 1 0 0 0,-1-1 0 0 0,0 1 0 0 0,0-1-1 0 0,0 1 1 0 0,-1 0 0 0 0,1 0 0 0 0,-1 0 0 0 0,1 0-1 0 0,-1 0 1 0 0,0 1 0 0 0,0-1 0 0 0,-1 1 0 0 0,1 0-1 0 0,-1-1 1 0 0,1 1 0 0 0,-1 0 0 0 0,0 0 0 0 0,-1 0-1 0 0,1-1 1 0 0,-1 1 0 0 0,1 2-1 0 0,0-3 0 0 0,20 177 177 0 0,-12-61-138 0 0,-1-76-121 0 0,7-57 121 0 0,192-187 265 0 0,-125 130-326 0 0,3 3-1 0 0,43-23 23 0 0,-97 79-93 0 0,-30 12 54 0 0,-1 31-116 0 0,-28 218 534 0 0,27-226-371 0 0,-1-12-12 0 0,1 0 0 0 0,1 0 0 0 0,0 1 0 0 0,1-1 0 0 0,0 0 0 0 0,1 0 0 0 0,0 0 0 0 0,0 0 0 0 0,2 0 0 0 0,0 2 4 0 0,-3-11-75 0 0,0 1 0 0 0,1-1 0 0 0,-1 0 1 0 0,0 0-1 0 0,1-1 0 0 0,-1 1 0 0 0,1 0 0 0 0,0 0 0 0 0,0-1 1 0 0,-1 1-1 0 0,1-1 0 0 0,0 1 0 0 0,0-1 0 0 0,0 0 0 0 0,1 0 1 0 0,-1 0-1 0 0,0 0 0 0 0,0 0 0 0 0,1-1 0 0 0,-1 1 0 0 0,0-1 1 0 0,1 1-1 0 0,-1-1 0 0 0,1 0 0 0 0,-1 0 0 0 0,0 0 0 0 0,1 0 1 0 0,1 0 74 0 0,20-6-4756 0 0,-2-4-5019 0 0,-15 6-1213 0 0</inkml:trace>
  <inkml:trace contextRef="#ctx0" brushRef="#br0" timeOffset="8770.2">8645 1075 13395 0 0,'0'0'1740'0'0,"0"0"-373"0"0,0 0-216 0 0,0 0 27 0 0,0 0-26 0 0,-29 35-120 0 0,-90 113-186 0 0,115-144-794 0 0,0 0 0 0 0,0 0 0 0 0,0 0 0 0 0,1 1 0 0 0,0-1 0 0 0,0 1 0 0 0,0 0 0 0 0,1 0 0 0 0,-1 0 0 0 0,1 0 0 0 0,0 0 0 0 0,0 0 0 0 0,1 1 0 0 0,0-1 0 0 0,0 1 0 0 0,0-1 0 0 0,0 5-52 0 0,1 3 124 0 0,-1-6-76 0 0,0-1 1 0 0,1 1 0 0 0,0-1-1 0 0,0 1 1 0 0,0 0 0 0 0,1-1-1 0 0,-1 1 1 0 0,2-1-1 0 0,-1 0 1 0 0,1 1 0 0 0,0-1-1 0 0,0 0 1 0 0,1 0 0 0 0,-1 0-1 0 0,1 0 1 0 0,1 0-1 0 0,-1-1 1 0 0,1 0 0 0 0,0 1-1 0 0,0-1 1 0 0,1-1 0 0 0,0 1-1 0 0,-1 0 1 0 0,2-1-49 0 0,2 1 124 0 0,1 1-1 0 0,0-1 1 0 0,1-1 0 0 0,-1 0-1 0 0,1 0 1 0 0,0-1 0 0 0,-1 0-1 0 0,2-1 1 0 0,-1 0 0 0 0,0-1 0 0 0,0 0-1 0 0,1 0 1 0 0,-1-1 0 0 0,0 0-1 0 0,1-1 1 0 0,-1 0 0 0 0,0-1 0 0 0,0 0-1 0 0,0-1 1 0 0,0 0 0 0 0,0 0-1 0 0,-1-1 1 0 0,1 0 0 0 0,-1-1 0 0 0,5-3-124 0 0,-1 1 92 0 0,-1-1 1 0 0,-1 0 0 0 0,1 0 0 0 0,-2-2 0 0 0,1 1 0 0 0,-1-1 0 0 0,-1 0 0 0 0,1-1 0 0 0,-2 0 0 0 0,0-1-1 0 0,0 0 1 0 0,-1 0 0 0 0,0-1 0 0 0,-1 1 0 0 0,-1-2 0 0 0,0 1 0 0 0,-1 0 0 0 0,2-12-93 0 0,-2 7-12 0 0,-2-1 1 0 0,-1 1-1 0 0,0-1 1 0 0,-1 1 0 0 0,-1-1-1 0 0,-1 0 1 0 0,0 1-1 0 0,-4-11 12 0 0,5 23-94 0 0,-1 0 0 0 0,0 0-1 0 0,0 1 1 0 0,0-1 0 0 0,0 0-1 0 0,-1 1 1 0 0,0 0 0 0 0,0-1-1 0 0,-1 1 1 0 0,1 1 0 0 0,-1-1-1 0 0,0 0 1 0 0,0 1 0 0 0,-1 0 0 0 0,1 0-1 0 0,-1 0 1 0 0,0 0 0 0 0,0 1-1 0 0,0 0 1 0 0,-1 0 0 0 0,1 0-1 0 0,-1 1 1 0 0,0 0 0 0 0,1 0 0 0 0,-1 0-1 0 0,0 1 1 0 0,-5-1 94 0 0,-61 11-3735 0 0,29 15-6449 0 0,27-12-1780 0 0</inkml:trace>
  <inkml:trace contextRef="#ctx0" brushRef="#br0" timeOffset="9345.547">9185 1580 12819 0 0,'0'0'2799'0'0,"0"0"-633"0"0,0 0-400 0 0,0 0-278 0 0,0 0-237 0 0,0 0-198 0 0,0 0-119 0 0,0 0-143 0 0,0 0-151 0 0,0 0-116 0 0,0 0-87 0 0,0 0-62 0 0,5-27-64 0 0,15-82-63 0 0,18 5 297 0 0,-21 70-386 0 0,-10 15-141 0 0,0 0 0 0 0,2 1 0 0 0,0-1 1 0 0,1 2-1 0 0,1-1 0 0 0,0 2 0 0 0,1-1 0 0 0,1 2 0 0 0,1-1 0 0 0,0 2 1 0 0,1 0-1 0 0,0 1 0 0 0,2 0 0 0 0,-1 1 0 0 0,12-5-18 0 0,-27 16-8 0 0,0 0-1 0 0,0 0 1 0 0,0 1-1 0 0,0-1 0 0 0,1 0 1 0 0,-1 1-1 0 0,0-1 1 0 0,0 1-1 0 0,1 0 1 0 0,-1-1-1 0 0,0 1 1 0 0,1 0-1 0 0,-1 0 1 0 0,1 0-1 0 0,-1 0 1 0 0,0 0-1 0 0,1 0 1 0 0,-1 0-1 0 0,0 0 0 0 0,1 1 1 0 0,-1-1-1 0 0,0 0 1 0 0,0 1-1 0 0,1-1 1 0 0,-1 1-1 0 0,0 0 1 0 0,0-1-1 0 0,1 1 1 0 0,-1 0-1 0 0,0 0 1 0 0,0-1-1 0 0,0 1 1 0 0,0 0-1 0 0,0 0 0 0 0,0 0 1 0 0,-1 0-1 0 0,1 0 1 0 0,0 1-1 0 0,0-1 1 0 0,-1 0-1 0 0,1 0 1 0 0,-1 0-1 0 0,1 1 1 0 0,-1-1-1 0 0,1 0 1 0 0,-1 1-1 0 0,0 0 9 0 0,3 72-64 0 0,-4-60 92 0 0,-12 138 80 0 0,24-97-207 0 0,-11-54 101 0 0,0 0-1 0 0,1 0 1 0 0,-1 0-1 0 0,1 0 1 0 0,-1 0-1 0 0,1 0 1 0 0,-1 0-1 0 0,1 0 1 0 0,0 0-1 0 0,0 0 1 0 0,-1-1 0 0 0,1 1-1 0 0,0 0 1 0 0,0 0-1 0 0,0-1 1 0 0,0 1-1 0 0,0 0 1 0 0,0-1-1 0 0,0 1 1 0 0,0-1-1 0 0,0 0 1 0 0,0 1-1 0 0,0-1 1 0 0,0 0-1 0 0,0 1 1 0 0,0-1-1 0 0,0 0 1 0 0,1 0-1 0 0,-1 0 1 0 0,0 0-1 0 0,0 0 1 0 0,0 0 0 0 0,0 0-1 0 0,0-1 1 0 0,0 1-1 0 0,0 0 1 0 0,1-1-1 0 0,-1 1 1 0 0,0 0-1 0 0,0-1 1 0 0,0 1-1 0 0,0-1 1 0 0,0 0-1 0 0,-1 1 1 0 0,1-1-1 0 0,0 0 1 0 0,0 0-1 0 0,0 0-1 0 0,136-121 275 0 0,22-8-375 0 0,-102 95-25 0 0,-56 35 86 0 0,-1 0-16 0 0,4 28-58 0 0,9 278 188 0 0,15-244-1061 0 0,0-54-7012 0 0,-22-8-3469 0 0</inkml:trace>
  <inkml:trace contextRef="#ctx0" brushRef="#br0" timeOffset="9670.844">10254 1356 5217 0 0,'0'0'2462'0'0,"0"0"-199"0"0,0 0 234 0 0,0 0 151 0 0,0 0-129 0 0,0 0-274 0 0,0 0-367 0 0,36 2-350 0 0,112 5-276 0 0,-62-18 285 0 0,-73 5-1276 0 0,2 1-86 0 0,0-1 0 0 0,-1-1 0 0 0,1 0-1 0 0,-2-1 1 0 0,1 0 0 0 0,-1-1 0 0 0,0-1 0 0 0,-1 0 0 0 0,0 0 0 0 0,-1-1 0 0 0,0-1-1 0 0,0 0 1 0 0,-1-1 0 0 0,-1 1 0 0 0,0-2 0 0 0,3-8-175 0 0,-10 18 7 0 0,-1 0 1 0 0,1 0-1 0 0,-1 0 1 0 0,-1 0-1 0 0,1 0 1 0 0,0 0-1 0 0,-1 0 1 0 0,0 0-1 0 0,0 0 1 0 0,0 0-1 0 0,-1 0 1 0 0,1 0-1 0 0,-1 0 1 0 0,0 0-1 0 0,0 0 0 0 0,0 0 1 0 0,-1 0-1 0 0,1 0 1 0 0,-1 0-1 0 0,0 1 1 0 0,0-1-1 0 0,-1 1 1 0 0,1 0-1 0 0,0-1 1 0 0,-1 1-1 0 0,0 0 1 0 0,0 0-1 0 0,0 1 1 0 0,0-1-1 0 0,0 0 1 0 0,-1 1-1 0 0,1 0 1 0 0,-1 0-1 0 0,0 0 0 0 0,1 0 1 0 0,-1 1-1 0 0,0 0 1 0 0,0-1-1 0 0,0 1 1 0 0,0 1-1 0 0,0-1 1 0 0,0 0-1 0 0,-2 1-7 0 0,-8-2-43 0 0,1 1 0 0 0,-1 1-1 0 0,1 0 1 0 0,-1 1 0 0 0,1 0-1 0 0,-1 1 1 0 0,1 1 0 0 0,0 0-1 0 0,0 1 1 0 0,0 0 0 0 0,0 1-1 0 0,1 0 1 0 0,0 1 0 0 0,0 0 0 0 0,0 1-1 0 0,1 1 1 0 0,0 0 0 0 0,0 0-1 0 0,1 1 1 0 0,0 0 0 0 0,0 1-1 0 0,1 0 1 0 0,1 1 0 0 0,0 0-1 0 0,0 0 1 0 0,1 0 0 0 0,-6 13 43 0 0,5-8-225 0 0,0 0 0 0 0,2 0 0 0 0,-1 1 0 0 0,2 0 1 0 0,0 0-1 0 0,1 1 0 0 0,1-1 0 0 0,1 1 0 0 0,0-1 0 0 0,1 1 1 0 0,1 0-1 0 0,2 6 225 0 0,-2-19-206 0 0,1 0-1 0 0,0 0 1 0 0,1 0 0 0 0,-1 1 0 0 0,1-1-1 0 0,0-1 1 0 0,0 1 0 0 0,1 0 0 0 0,-1 0-1 0 0,1-1 1 0 0,0 1 0 0 0,1-1 0 0 0,-1 0-1 0 0,1 0 1 0 0,-1 0 0 0 0,1-1 0 0 0,0 1-1 0 0,1-1 1 0 0,3 2 206 0 0,55 31-9148 0 0,-60-35 8576 0 0,13 8-10404 0 0</inkml:trace>
  <inkml:trace contextRef="#ctx0" brushRef="#br0" timeOffset="10088.964">10840 1518 11530 0 0,'0'0'2106'0'0,"0"0"-1152"0"0,0 0-395 0 0,0 0 126 0 0,0 0 185 0 0,0 0 180 0 0,0 0 207 0 0,0 0 142 0 0,0 0 77 0 0,0 0-25 0 0,0 0-232 0 0,0 0-316 0 0,0 0-247 0 0,22-18-129 0 0,71-61-79 0 0,-22 1 327 0 0,-57 57-622 0 0,106-190 460 0 0,-113 193-515 0 0,-11 27-262 0 0,0-1 142 0 0,1 0 1 0 0,0 1-1 0 0,1-1 1 0 0,-1 0-1 0 0,2 1 1 0 0,-1 0-1 0 0,1 0 1 0 0,1-1-1 0 0,-1 1 1 0 0,1 0-1 0 0,1 0 1 0 0,0-1-1 0 0,0 1 1 0 0,1 0-1 0 0,0-1 1 0 0,0 1-1 0 0,1-1 1 0 0,0 0-1 0 0,0 1 1 0 0,1-1-1 0 0,0-1 1 0 0,1 1-1 0 0,0-1 1 0 0,0 0-1 0 0,0 0 1 0 0,2 1 21 0 0,2-1 53 0 0,-1 0 1 0 0,2-1-1 0 0,-1 0 1 0 0,1-1-1 0 0,0 1 0 0 0,0-2 1 0 0,0 0-1 0 0,1 0 1 0 0,-1-1-1 0 0,1 0 1 0 0,0 0-1 0 0,0-2 0 0 0,0 1 1 0 0,0-1-1 0 0,0-1 1 0 0,0 0-1 0 0,1 0 0 0 0,-1-1 1 0 0,0-1-1 0 0,0 0 1 0 0,0-1-1 0 0,-1 1 1 0 0,1-2-1 0 0,-1 0 0 0 0,1 0 1 0 0,-1-1-1 0 0,0 0 1 0 0,-1-1-1 0 0,1 0 0 0 0,-1 0 1 0 0,0-1-1 0 0,-1 0 1 0 0,0-1-1 0 0,0 0 1 0 0,0 0-1 0 0,-1-1 0 0 0,1-2-53 0 0,-1 2 33 0 0,7-7-45 0 0,-1 0 0 0 0,-1-1 1 0 0,-1 0-1 0 0,0-1 0 0 0,-1-1 1 0 0,-1 0-1 0 0,5-15 12 0 0,8-47-1426 0 0,-10 28-6646 0 0,-9 36-4529 0 0</inkml:trace>
  <inkml:trace contextRef="#ctx0" brushRef="#br0" timeOffset="10348.062">12167 374 24309 0 0,'0'0'452'0'0,"0"0"-278"0"0,0 0 76 0 0,0 0 266 0 0,0 0 203 0 0,0 0 101 0 0,0 0-94 0 0,0 0-166 0 0,0 0-105 0 0,5 33-60 0 0,16 107-54 0 0,-5 60 288 0 0,-31 386-1551 0 0,15-585 549 0 0,-3 25 100 0 0,-1-24-3849 0 0,-3-8-5748 0 0,4 2-2323 0 0</inkml:trace>
  <inkml:trace contextRef="#ctx0" brushRef="#br0" timeOffset="10514.877">11830 763 19500 0 0,'0'0'1328'0'0,"0"0"-783"0"0,0 0 15 0 0,0 0 312 0 0,0 0-32 0 0,0 0-8 0 0,0 0-120 0 0,239-23-184 0 0,-182 15-71 0 0,-1 0-81 0 0,6 1-136 0 0,-4-5-104 0 0,-4 4-88 0 0,-2-3-144 0 0,-2 3-192 0 0,-2 0-536 0 0,-13 1-1633 0 0,-16 7-11442 0 0</inkml:trace>
  <inkml:trace contextRef="#ctx0" brushRef="#br0" timeOffset="12494.826">1 1838 12451 0 0,'0'0'168'0'0,"0"0"-292"0"0,0 0-70 0 0,0 0 81 0 0,0 0 66 0 0,39-12 63 0 0,123-35 67 0 0,-45 21 377 0 0,234 3 3752 0 0,352 16-912 0 0,-189 5-1533 0 0,64 27-1767 0 0,749 21 1902 0 0,-764-54-1206 0 0,-46-7-390 0 0,439 0 186 0 0,15 15-211 0 0,-407 31-178 0 0,145 3 26 0 0,-264-32-64 0 0,772-16 248 0 0,-449-10 488 0 0,-30 13 73 0 0,-315 27-362 0 0,-352-15-423 0 0,178-14 399 0 0,-133 2-252 0 0,115 7 302 0 0,-225 8-1330 0 0,-19-10-3786 0 0,6 1-4774 0 0,4 4-2633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46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988 199,'-22'110,"-17"62,-11 142,19-2,32-268,-1-33</inkml:trace>
  <inkml:trace contextRef="#ctx0" brushRef="#br0" timeOffset="337.204">254 285,'125'-54,"1"6,3 5,81-14,-152 41,209-24,-197 30,-53 7,0 0,0 1,0 1,0 1,0 0,0 1,13 3,47 15,-59-10</inkml:trace>
  <inkml:trace contextRef="#ctx0" brushRef="#br0" timeOffset="736.17">1497 652,'-27'60,"19"-47,1 0,1 0,0 0,1 1,0 0,1 0,1 0,0 0,1 1,0-1,1 1,1 0,0-1,3 14,0-22,0 0,0-1,1 1,0-1,0 0,0 0,1 0,0-1,0 1,0-1,0-1,1 1,-1-1,1 1,0-2,0 1,0-1,0 1,0-2,1 1,-1-1,1 0,-1 0,1-1,-1 0,1 0,-1 0,1-1,-1 0,1 0,-1-1,0 0,1 0,-1 0,0-1,0 0,4-3,3-2,-1 0,0-1,-1 0,0-1,0 0,-1-1,0 0,-1 0,0-1,-1 0,-1-1,0 0,0 0,-1-1,-1 1,-1-1,1 0,-2-1,0 1,-1-1,0 1,-1-8,-2 11,1 0,-2 0,1 0,-1 0,-1 1,0-1,-1 1,0-1,0 1,-1 0,0 1,-1-1,0 1,-1 0,0 1,0 0,0 0,-1 0,-1 1,1 0,-7-3,10 7,1 1,0 0,-1 1,0-1,1 1,-1 0,0 0,0 0,0 1,0 0,1 0,-1 0,0 1,0-1,0 1,1 0,-1 0,0 1,1 0,-1-1,1 1,-1 1,1-1,-4 3,-81 84,68-57</inkml:trace>
  <inkml:trace contextRef="#ctx0" brushRef="#br0" timeOffset="1149.809">2343 539,'-36'23,"2"3,0 1,2 1,1 2,2 1,0 1,-10 19,35-48,1 0,-1 0,1 1,0-1,0 1,1-1,-1 1,1 0,0 0,0 0,0 1,0-1,1 0,-1 1,1-1,0 1,1-1,-1 1,1-1,0 1,0 0,0-1,1 1,-1-1,1 1,0-1,1 1,-1-1,1 0,0 1,0-1,0 0,1 0,-1 0,1 0,8 0,0 0,0 0,0-1,1 0,-1-1,1 0,0-1,0 0,-1-1,1 0,0-1,0-1,-1 1,1-2,-1 0,0 0,1-1,-2 0,1-1,0 0,-1-1,0 0,9-8,11-9,0-2,-2 0,0-2,-2-2,-1 0,-2-1,-1-2,-1 0,-2-1,-1-1,-1-1,-2 0,-2-1,8-34,-13 43,-1-1,-1 1,-2-1,-1 0,0 0,-3-7,1 25,-2 0,0 0,0 1,0-1,-1 0,-1 0,0 1,0-1,-1 1,0 0,0 0,-1 0,0 1,-1 0,0 0,0 0,-1 1,0-1,-1 1,4 3,0 1,-1 0,0 0,1 1,-1 0,0-1,0 1,-1 1,1-1,0 1,0 0,-1 0,1 1,-1-1,1 1,0 1,-1-1,1 1,-1-1,1 2,0-1,0 0,-1 1,1 0,1 0,-1 1,0 0,0-1,1 1,-1 1,0 1,-12 8,1 1,1 1,0 1,1 0,0 1,2 0,-5 8,-2 6,1 0,2 1,0 1,3 0,0 1,3 1,1 0,1 0,2 0,1 3,4-27,0-1,1 1,0 0,1 0,0-1,1 1,0 0,0-1,1 1,1-1,0 0,0 0,1-1,0 1,1-1,0 0,0 0,1-1,0 0,0 0,1-1,0 1,1-2,-1 1,1-1,8 3,18 7,-3-4</inkml:trace>
  <inkml:trace contextRef="#ctx0" brushRef="#br0" timeOffset="2084.739">3303 453,'-47'12,"1"3,0 1,1 2,1 2,1 2,1 2,1 2,1 1,-12 14,39-31,0 2,1-1,1 2,0 0,0 0,1 1,1 0,0 2,5-10,1 0,0 0,1 0,-1 0,1 0,1 0,-1 1,1-1,0 1,1-1,-1 1,1-1,0 1,1-1,0 1,0-1,0 0,1 1,0-1,0 0,0 0,1 0,-1-2,0 0,0-1,0 1,1-1,-1 0,1 1,0-1,0-1,0 1,1 0,-1-1,0 1,1-1,0 0,-1 0,1-1,0 1,0-1,0 0,0 0,0 0,0 0,0-1,0 0,1 0,-1 0,0 0,0 0,0-1,0 0,0 0,0 0,3-1,8-4,0 0,0-1,-1-1,0 0,0-1,-1-1,0 0,1-1,14-15,-1-1,-1-2,-2 0,0-2,-2 0,-2-2,11-23,-31 57,1-1,-1 1,0-1,1 0,-1 0,0 1,1-1,-1 0,1 1,-1-1,0 0,1 0,-1 0,1 0,-1 1,1-1,-1 0,1 0,-1 0,1 0,-1 0,1 0,-1 0,0 0,1 0,-1 0,1 0,-1-1,1 1,-1 0,1 0,-1 0,0 0,1-1,-1 1,1 0,-1-1,0 1,1 0,-1-1,0 1,1 0,-1-1,0 1,0 0,1-1,-1 1,0-1,0 1,0-1,0 1,1-1,-1 1,0 0,0-1,0 1,0-1,0 1,0-1,0 1,0-1,0 1,-1-1,1 1,0-1,0 1,0 0,0-1,-1 1,-1 36,-1-28,0 0,1 0,0 0,0 0,1 0,0 0,0 1,1-1,0 0,1 1,0-1,0 0,1 0,-1 0,2 0,-1 0,1 0,1-1,-1 1,1-1,1 0,-1 0,1 0,0-1,1 1,-1-1,4 2,-4-5,0 0,0-1,1 0,-1 0,0 0,1 0,-1-1,1 0,-1 0,1-1,0 1,-1-1,1 0,0-1,-1 1,1-1,-1 0,1-1,-1 1,1-1,-1 0,0-1,0 1,0-1,0 0,0 0,0-1,9-6,1-1,-1-1,-1 0,0-1,-1 0,0-1,9-15,108-188,-138 237,1 0,1 1,0-1,2 1,1 1,-1 10,3-27,1 0,0 0,0 0,1 0,-1 0,1 0,0 0,1 0,-1 0,1 0,0 0,0 0,1 0,-1-1,1 1,0 0,0-1,1 0,-1 1,1-1,0 0,0 0,0 0,1-1,-1 1,1-1,0 0,0 0,0 0,3 1,0-1,0-1,0 0,0 0,0-1,0 0,0 0,0-1,0 0,1 0,-1 0,0-1,0 0,0-1,0 1,0-2,-1 1,1 0,0-1,-1-1,0 1,0-1,0 0,0 0,0-1,-1 1,0-1,0-1,0 1,-1-1,2-1,10-16,0 0,-2-1,0 0,-2-2,0 1,-2-1,0-5,24-72,-34 103,1 0,-1 0,0 1,1-1,-1 0,0 0,1 0,-1 0,1 1,-1-1,1 0,-1 0,0 0,1 0,-1 0,1 0,-1 0,1 0,-1 0,0 0,1-1,-1 1,1 0,-1 0,1 0,-1 0,0-1,1 1,-1 0,0 0,1-1,-1 1,0 0,1 0,-1-1,0 1,0 0,1-1,-1 1,0-1,0 1,0 0,1-1,-1 1,0-1,0 1,0 0,0-1,0 1,0-1,0 1,0-1,0 1,0-1,12 38,14 52,3-2,5-1,22 38,-35-76,-2 1,-2 1,-3 1,-2 0,-2 1,-2 0,-3 0,-1 7,-3-39,0-1,-1 0,-1 1,-1-1,-1 0,0 0,-2 0,0 0,-1-1,-1 0,0 0,-1 0,-2-1,1 0,-2-1,0 0,-1-1,-1 0,0-1,-1-1,0 0,-1 0,-1-2,0 0,0 0,-14 5,25-14,0 1,0-1,0-1,0 1,0-1,-1 1,1-1,-1-1,1 1,-1-1,1 0,-1 0,1-1,0 0,-1 0,1 0,0 0,-1-1,1 0,0 0,0 0,0-1,1 0,-1 0,1 0,-1 0,1-1,0 1,0-1,0 0,1-1,0 1,-2-3,-7-18,1 0,2-1,1 0,1 0,0 0,3-1,0 0,1 0,2 0,1 0,1-1,1 1,2 0,0 0,2 1,8-23,0-5,2 1,3 1,2 0,2 2,2 0,23-30,-41 69,0 1,2 0,-1 0,1 1,1 0,-1 1,2 0,-1 0,1 1,0 1,1-1,13-5</inkml:trace>
  <inkml:trace contextRef="#ctx0" brushRef="#br0" timeOffset="3335.509">5561 312,'0'48,"-5"40,-1 15,-1-1,2-8,2-16,1-10,1-13,0-11,1-8,0-5,1-4,-1 0,-5-2,-1-4</inkml:trace>
  <inkml:trace contextRef="#ctx0" brushRef="#br0" timeOffset="3753.121">5786 397,'61'-32,"1"2,1 3,2 4,0 2,52-9,-114 28,1 0,0 0,-1 0,1 1,0 0,0 0,0 0,0 0,0 1,0-1,0 1,0 0,0 0,0 1,0-1,0 1,0 0,0 0,0 0,0 1,0-1,-1 1,1 0,0 0,-1 0,0 0,1 1,-1-1,0 1,0 0,-1 0,1 0,-1 0,1 1,-1-1,0 1,0-1,0 1,-1 0,1 1,-4 13,0-1,-1 1,-1-1,0 0,-1 0,-1 0,-1 0,-1-1,0 0,-1-1,0 0,-1 0,-1-1,0 0,-9 7,-275 317,292-336,-6 6,1 1,-1 0,1 0,1 0,0 1,0 0,1 1,0-1,1 1,0 1,0-1,2 0,-1 1,2 0,-1 0,0 10,6-17,0-1,0 1,0-1,1 0,0 0,-1 0,1-1,1 1,-1-1,0 0,1 0,0 0,-1-1,1 0,0 0,0 0,0 0,1-1,-1 0,0 0,0 0,1-1,-1 0,1 0,-1 0,0-1,1 1,3-2,-5 2,39-1,0-2,0-1,0-3,-1-1,0-2,-1-2,28-12,-11-9,-39 16</inkml:trace>
  <inkml:trace contextRef="#ctx0" brushRef="#br0" timeOffset="4172.151">4488 341,'0'5,"0"6,0 6,0 5,5-1,1-5</inkml:trace>
  <inkml:trace contextRef="#ctx0" brushRef="#br0" timeOffset="4419.97">4714 962,'5'0,"1"0</inkml:trace>
  <inkml:trace contextRef="#ctx0" brushRef="#br0" timeOffset="4985.132">6859 849,'-9'24,"-4"13,1-1</inkml:trace>
  <inkml:trace contextRef="#ctx0" brushRef="#br0" timeOffset="5504.869">7028 369,'195'-39,"-153"31,0 2,0 2,0 1,1 2,-1 2,37 6,5 23,-82-29,0 0,0 1,0-1,0 1,-1-1,1 1,0 0,-1 0,1 0,-1 0,0 0,0 0,1 0,-2 0,1 0,0 0,0 1,-1-1,1 0,-1 1,1-1,-1 1,0-1,0 0,0 1,-1-1,1 0,0 1,-1-1,0 0,1 1,-1-1,0 0,-1 2,-7 11,-1 0,-1-1,1-1,-2 0,0 0,-1-1,0 0,-1-1,0-1,-3 1,-35 30,-127 107,175-145,1 0,-1 0,1 1,0 0,0-1,0 1,0 0,1 0,0 0,0 1,0-1,0 1,1-1,-1 1,1-1,0 1,1 0,-1 0,1-1,0 1,0 0,0 0,1 0,-1-1,1 1,1 0,-1-1,1 1,-1-1,1 1,0-1,1 0,-1 0,1 0,0 0,0 0,3 2,4 1,0 0,1-1,0 0,0-1,1 0,-1-1,1 0,0-1,0 0,0-1,1 0,-1-1,0 0,1-1,-1-1,3 0,197-40,-204 39,107-34,-91 30</inkml:trace>
  <inkml:trace contextRef="#ctx0" brushRef="#br0" timeOffset="6903.375">1 1413,'6'-8,"1"1,0 0,0 0,1 0,0 1,0 0,0 1,1 0,0 0,0 1,0 0,1 0,-1 1,1 1,0-1,0 1,0 1,0 0,0 1,0-1,2 2,266 19,-136-9,1-6,36-8,-20 1,451 19,41 6,48 11,250-22,-604-14,1858 2,-1423-28,390 28,-869 28,-206-5,-75-19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30,'55'9,"1"-3,-1-2,1-3,0-2,0-3,0-2,-1-2,14-6,-28-3,-55 49,5-5,1 1,1 0,2 1,1 0,1-1,1 1,2 0,0 0,3 4,-2 15,1 407,-2-452,0-2,1 0,0 0,-1 0,1 0,-1 0,1 0,-1 0,0 0,1 0,-1 0,0 0,0 0,0 0,0 0,0 1,0-1,0 0,0 0,0 0,0 0,-1 0,1 0,0 0,-1 0,1 0,-1 0,1 0,-1 0,1 0,-1 0,0 0,1 0,-1-1,0 1,0 0,0 0,0-1,0 1,1-1,-1 1,0-1,0 1,0-1,-1 1,1-1,0 0,0 0,0 0,0 1,0-1,0 0,0 0,0 0,-1-1,-147-129,136 122,-1 1,1 0,-1 1,0 1,-1 0,1 1,-1 0,0 1,0 1,0 0,0 1,0 1,-1 1,1 0,0 0,0 2,0 0,1 0,-1 2,1 0,0 0,0 1,0 1,1 0,0 1,0 1,1 0,0 1,-2 1,0 1,1 0,1 1,0 0,1 1,0 1,1 0,1 0,0 1,1 0,1 0,0 1,-4 17,11-31,0 1,-1 0,2 0,-1-1,0 1,1 0,-1 0,1-1,0 1,0-1,1 1,-1-1,1 1,-1-1,1 0,0 1,1-1,-1 0,0 0,1-1,0 1,-1-1,1 1,0-1,0 0,1 0,-1 0,0 0,1-1,-1 1,1-1,-1 0,1 0,0 0,0 0,21 8</inkml:trace>
  <inkml:trace contextRef="#ctx0" brushRef="#br0" timeOffset="378.211">393 483,'356'-74,"-283"56,181-50,-247 66,-4 1,0-1,0 1,0 0,0 1,0-1,1 1,-1-1,0 1,0 0,1 0,-1 0,0 1,1-1,-1 1,0 0,0-1,0 1,0 1,0-1,-19 48,-8-11,17-30,1 1,-1-1,1 1,1 0,0 0,0 0,1 1,0 0,1 0,0 0,0 0,1 1,0-1,1 0,1 1,-1 0,2-1,-1 1,1-1,1 1,0-1,2 7,7 0,1-4</inkml:trace>
  <inkml:trace contextRef="#ctx0" brushRef="#br0" timeOffset="815.966">1410 680,'-30'218,"36"-318,-3 73,2 1,1 0,1 0,1 0,1 1,2 0,0 1,1 0,2 1,0 1,2 0,0 1,5-4,-21 24,1 0,0-1,0 1,0 0,0 0,0-1,0 1,0 0,0 0,0 0,0 0,1 0,-1 1,0-1,1 0,-1 1,1-1,-1 0,1 1,-1 0,1-1,-1 1,1 0,-1 0,1 0,0 0,-1 0,1 0,-1 0,1 1,-1-1,1 0,-1 1,1-1,-1 1,1 0,-1 0,0-1,1 1,-1 0,0 0,0 0,0 0,0 0,0 0,0 1,0-1,0 0,0 1,5 19,-3 1</inkml:trace>
  <inkml:trace contextRef="#ctx0" brushRef="#br0" timeOffset="1070.488">1945 623,'-4'24,"2"8,2-2</inkml:trace>
  <inkml:trace contextRef="#ctx0" brushRef="#br0" timeOffset="1323.974">1861 200,'5'5,"1"1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27 148 3169 0 0,'0'0'2602'0'0,"0"0"-623"0"0,0 0-203 0 0,0 0 100 0 0,0 0 33 0 0,0 0-127 0 0,0 0-199 0 0,0 0-418 0 0,0 0-425 0 0,0 0-286 0 0,0 0-158 0 0,0 0-61 0 0,0 0-3 0 0,-6-1 9 0 0,0-1-250 0 0,-9-1 592 0 0,32 1 1556 0 0,263 22 2169 0 0,-48 18-3949 0 0,-179-30-307 0 0,-51-16 2399 0 0,-36-45-2167 0 0,17 35-266 0 0,-1 1 0 0 0,-1 0 0 0 0,-1 2-1 0 0,0 0 1 0 0,-1 1 0 0 0,0 1-1 0 0,-14-5-17 0 0,21 9 7 0 0,7 0-2731 0 0,29 11-1101 0 0,-9 1-882 0 0,-3-3-7156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58 4065 0 0,'0'0'1530'0'0,"0"0"-180"0"0,0 0 8 0 0,0 0 98 0 0,0 0 22 0 0,0 0-126 0 0,0 0-255 0 0,0 0-301 0 0,0 0-243 0 0,0 0-151 0 0,0 0-82 0 0,3 0 1939 0 0,-5 18-1903 0 0,-1 1 0 0 0,0-1 1 0 0,-2 0-1 0 0,0-1 0 0 0,-1 1 0 0 0,-1-1 1 0 0,-9 15-357 0 0,12-23 94 0 0,-100 226 907 0 0,-45 161-371 0 0,132-347-594 0 0,75-244 3031 0 0,-26 103-3021 0 0,5 2-1 0 0,3 2 1 0 0,5 1-1 0 0,8-6-45 0 0,-19 35 17 0 0,85-112-14 0 0,-119 170-5 0 0,1 1 0 0 0,-1-1 1 0 0,0 0-1 0 0,0 1 0 0 0,0-1 0 0 0,0 0 0 0 0,0 0 0 0 0,1 1 0 0 0,-1-1 0 0 0,0 0 1 0 0,0 1-1 0 0,0-1 0 0 0,1 0 0 0 0,-1 0 0 0 0,0 1 0 0 0,0-1 0 0 0,1 0 1 0 0,-1 0-1 0 0,0 0 0 0 0,0 0 0 0 0,1 1 0 0 0,-1-1 0 0 0,0 0 0 0 0,1 0 0 0 0,-1 0 1 0 0,0 0-1 0 0,1 0 0 0 0,-1 0 0 0 0,0 0 0 0 0,1 0 0 0 0,-1 0 0 0 0,0 0 1 0 0,1 0-1 0 0,-1 0 0 0 0,0 0 0 0 0,1 0 0 0 0,-1 0 0 0 0,0 0 0 0 0,1 0 1 0 0,-1 0-1 0 0,0 0 0 0 0,1-1 0 0 0,-1 1 0 0 0,0 0 0 0 0,0 0 0 0 0,1 0 0 0 0,-1-1 1 0 0,0 1 1 0 0,0 8 36 0 0,12 130 523 0 0,21 143-171 0 0,2-108-312 0 0,-20-129-116 0 0,14-96 1524 0 0,26-72-1366 0 0,5 2 0 0 0,28-35-118 0 0,23-59 25 0 0,-109 211-37 0 0,-1 5 3 0 0,-1 0 0 0 0,0 1 0 0 0,0-1 0 0 0,1 0 0 0 0,-1 0 0 0 0,0 0 0 0 0,0 0 1 0 0,1 0-1 0 0,-1 0 0 0 0,0 0 0 0 0,1 0 0 0 0,-1 0 0 0 0,0 0 0 0 0,0 0 0 0 0,1 0 0 0 0,-1 0 1 0 0,0 0-1 0 0,0 0 0 0 0,1 0 0 0 0,-1-1 0 0 0,0 1 0 0 0,0 0 0 0 0,1 0 0 0 0,-1 0 1 0 0,0 0-1 0 0,0 0 0 0 0,1-1 0 0 0,-1 1 0 0 0,0 0 0 0 0,0 0 0 0 0,0 0 0 0 0,0-1 0 0 0,1 1 1 0 0,-1 0-1 0 0,0 0 0 0 0,0-1 0 0 0,0 1 9 0 0,16 501 565 0 0,-11-163-491 0 0,2-298-96 0 0,-6-40 9 0 0,6-37-2432 0 0,5 16-4663 0 0,-8 17-2383 0 0</inkml:trace>
  <inkml:trace contextRef="#ctx0" brushRef="#br0" timeOffset="800.52">1240 736 1912 0 0,'0'0'2644'0'0,"0"0"-118"0"0,0 0-41 0 0,0 0-77 0 0,0 0-228 0 0,0 0-405 0 0,0 0-459 0 0,0 0-361 0 0,0 0-216 0 0,0 0-105 0 0,0 0-41 0 0,0 0 2 0 0,0 0-11 0 0,9-6 322 0 0,-6 5 3529 0 0,-50 54-3863 0 0,20-19-586 0 0,22-30 10 0 0,1 0 1 0 0,-1 0-1 0 0,1 1 0 0 0,0 0 0 0 0,0 0 1 0 0,0 0-1 0 0,1 0 0 0 0,-1 1 0 0 0,1-1 1 0 0,0 1-1 0 0,1 0 0 0 0,0 0 0 0 0,0 0 1 0 0,0 0-1 0 0,1 0 0 0 0,-1 1 0 0 0,1-1 1 0 0,1 0-1 0 0,-1 1 0 0 0,1-1 0 0 0,1 0 1 0 0,-1 1-1 0 0,1-1 0 0 0,0 3 4 0 0,3-4 20 0 0,1 0-1 0 0,-1 0 1 0 0,1-1-1 0 0,-1 1 1 0 0,1-1-1 0 0,0 0 1 0 0,1-1 0 0 0,-1 1-1 0 0,1-1 1 0 0,-1 0-1 0 0,1-1 1 0 0,0 1-1 0 0,0-1 1 0 0,0 0 0 0 0,1-1-1 0 0,-1 1 1 0 0,0-1-1 0 0,0-1 1 0 0,1 1-1 0 0,-1-1 1 0 0,1 0-1 0 0,-1 0 1 0 0,0-1 0 0 0,1 0-1 0 0,-1 0 1 0 0,0 0-1 0 0,1-1 1 0 0,-1 0-1 0 0,0 0 1 0 0,0-1-1 0 0,-1 0 1 0 0,1 0 0 0 0,-1 0-1 0 0,1 0 1 0 0,-1-1-1 0 0,5-4-19 0 0,-4 3 43 0 0,-1 0 0 0 0,1 0 0 0 0,-1-1 0 0 0,0 0-1 0 0,0 0 1 0 0,-1 0 0 0 0,1-1 0 0 0,-2 0 0 0 0,1 1-1 0 0,-1-1 1 0 0,0 0 0 0 0,0-1 0 0 0,0 1 0 0 0,-1 0-1 0 0,-1-1 1 0 0,1 0 0 0 0,-1 1 0 0 0,0-1 0 0 0,-1 0-1 0 0,0 1 1 0 0,0-2-43 0 0,-3 4-123 0 0,1 0 0 0 0,-1 0 1 0 0,0 0-1 0 0,0 0 0 0 0,0 0 0 0 0,-1 1 0 0 0,1 0 1 0 0,-1-1-1 0 0,-1 1 0 0 0,1 1 0 0 0,0-1 0 0 0,-1 0 0 0 0,0 1 1 0 0,1 0-1 0 0,-1 0 0 0 0,-1 1 0 0 0,1-1 0 0 0,0 1 0 0 0,-1 0 1 0 0,1 1-1 0 0,-1-1 0 0 0,1 1 0 0 0,-1 0 0 0 0,0 1 0 0 0,1-1 1 0 0,-1 1-1 0 0,0 0 0 0 0,0 0 0 0 0,-4 1 123 0 0,0-1-1040 0 0,-8 0-2387 0 0,7 2-2634 0 0,0 4-6439 0 0</inkml:trace>
  <inkml:trace contextRef="#ctx0" brushRef="#br0" timeOffset="2769.665">1554 120 6425 0 0,'0'0'3728'0'0,"0"0"-1490"0"0,0 0-667 0 0,0 0-132 0 0,0 0-112 0 0,0 0-153 0 0,0 0-156 0 0,0 0-230 0 0,0 0-190 0 0,0 0-93 0 0,0 0 55 0 0,0 0 79 0 0,0 0 39 0 0,5-2-6 0 0,68-12 2168 0 0,186 7-314 0 0,-163 3-2457 0 0,-97 3-6375 0 0,-5 2-5481 0 0,2 2 1085 0 0</inkml:trace>
  <inkml:trace contextRef="#ctx0" brushRef="#br0" timeOffset="3016.467">1535 409 11907 0 0,'0'0'2380'0'0,"0"0"-974"0"0,0 0-598 0 0,0 0-73 0 0,0 0 77 0 0,0 0 104 0 0,0 0 175 0 0,0 0 55 0 0,0 0 12 0 0,0 0-55 0 0,0 0-198 0 0,0 0-231 0 0,0 0-203 0 0,28 0-147 0 0,90-2-134 0 0,40-23-401 0 0,-70 7-2729 0 0,-47 9-7084 0 0,-25 5-2075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426 802 1488 0 0,'0'0'2267'0'0,"0"0"-261"0"0,0 0-76 0 0,0 0 208 0 0,0 0 116 0 0,0 0-157 0 0,0 0-226 0 0,0 0-452 0 0,0 0-324 0 0,0 0-259 0 0,0 0-163 0 0,0 0-85 0 0,-8-9-81 0 0,-24-24-74 0 0,-17 25 654 0 0,38 9-1020 0 0,0 2 0 0 0,1-1 1 0 0,0 1-1 0 0,0 1 0 0 0,0 0 1 0 0,0 0-1 0 0,0 1 0 0 0,1 1 0 0 0,0-1 1 0 0,0 1-1 0 0,0 1-67 0 0,-1 0 41 0 0,-5 2-5 0 0,1 1 1 0 0,0 1-1 0 0,0 0 1 0 0,2 1-1 0 0,-1 0 1 0 0,1 1-1 0 0,-3 5-36 0 0,13-14 5 0 0,-5 4-10 0 0,1 1 1 0 0,1-1 0 0 0,0 1 0 0 0,0 1 0 0 0,0-1 0 0 0,1 1 0 0 0,1 0 0 0 0,-1 0 0 0 0,0 8 4 0 0,3-11 3 0 0,-1-2-6 0 0,0-1-1 0 0,0 0 0 0 0,0 1 1 0 0,1-1-1 0 0,0 1 1 0 0,0-1-1 0 0,0 1 1 0 0,1-1-1 0 0,0 1 0 0 0,-1 0 1 0 0,2-1-1 0 0,-1 1 1 0 0,0 0-1 0 0,1-1 1 0 0,0 1-1 0 0,0-1 0 0 0,0 1 1 0 0,1-1-1 0 0,0 1 1 0 0,-1-1-1 0 0,2 0 1 0 0,-1 0-1 0 0,0 0 0 0 0,1 0 1 0 0,0 0-1 0 0,-1 0 1 0 0,2-1-1 0 0,-1 0 1 0 0,0 1-1 0 0,1-1 1 0 0,-1 0-1 0 0,1-1 0 0 0,0 1 1 0 0,0 0-1 0 0,0-1 1 0 0,1 0 3 0 0,6 0 89 0 0,0-1 0 0 0,0 0 0 0 0,0-1 1 0 0,0 0-1 0 0,0-1 0 0 0,0 0 0 0 0,0 0 1 0 0,0-1-1 0 0,0-1 0 0 0,0 0 0 0 0,-1 0 0 0 0,1-1 1 0 0,-1-1-1 0 0,0 0 0 0 0,0 0 0 0 0,-1-1 1 0 0,2-1-90 0 0,13-9 122 0 0,-1 0 1 0 0,-1-2-1 0 0,-1-1 1 0 0,-1 0 0 0 0,0-1-1 0 0,3-7-122 0 0,2-1-4 0 0,-2-1 1 0 0,0-1-1 0 0,-2 0 0 0 0,-2-2 0 0 0,-1-1 1 0 0,-1 0-1 0 0,-2-1 0 0 0,-1 0 0 0 0,-2-1 1 0 0,-1-1-1 0 0,-2 0 0 0 0,-1-1 0 0 0,-2 1 1 0 0,-2-1-1 0 0,-1 0 0 0 0,-2-8 4 0 0,-1 37-40 0 0,0-1 0 0 0,-1 1 0 0 0,0 0 0 0 0,0 0 0 0 0,-1 0 0 0 0,0 0-1 0 0,0 0 1 0 0,-1 0 0 0 0,0 0 0 0 0,0 1 0 0 0,-1-1 0 0 0,0 1 0 0 0,0 0 0 0 0,-1 0 0 0 0,0 1 0 0 0,0-1-1 0 0,-1 1 1 0 0,0 0 0 0 0,0 0 0 0 0,0 1 0 0 0,0 0 0 0 0,-1 0 0 0 0,0 1 0 0 0,0-1 0 0 0,0 1 0 0 0,-1 1 0 0 0,1 0-1 0 0,-1 0 1 0 0,0 0 0 0 0,-8-1 40 0 0,9 4-12 0 0,0 0 0 0 0,0 0 0 0 0,0 1 0 0 0,0 0 0 0 0,0 0 0 0 0,0 1 0 0 0,1 0 0 0 0,-1 0 0 0 0,1 0 0 0 0,-1 1 0 0 0,1 0 0 0 0,0 0 0 0 0,0 1 0 0 0,0 0 0 0 0,0 0 0 0 0,0 0-1 0 0,1 1 1 0 0,0 0 0 0 0,0 0 0 0 0,0 0 0 0 0,1 0 0 0 0,0 1 0 0 0,0 0 0 0 0,0 0 0 0 0,1 0 0 0 0,0 0 0 0 0,0 0 0 0 0,0 1 0 0 0,1 0 0 0 0,-1 1 12 0 0,-1 6 29 0 0,1 0 1 0 0,0 1-1 0 0,0-1 0 0 0,2 1 1 0 0,0 0-1 0 0,1 0 1 0 0,0-1-1 0 0,1 1 1 0 0,0 0-1 0 0,2-1 0 0 0,-1 1 1 0 0,2-1-1 0 0,0 0 1 0 0,1 0-1 0 0,0 0 0 0 0,1 0 1 0 0,1-1-1 0 0,6 11-29 0 0,2 2 210 0 0,1 1-1 0 0,2-2 1 0 0,0 0 0 0 0,2-2-1 0 0,0 0 1 0 0,2-1-1 0 0,22 18-209 0 0,27 16 318 0 0,-64-52-1163 0 0,-3-5-3508 0 0,2 0-4395 0 0,-1 1-3112 0 0</inkml:trace>
  <inkml:trace contextRef="#ctx0" brushRef="#br0" timeOffset="427.363">187 1233 2929 0 0,'0'0'1657'0'0,"0"0"-519"0"0,0 0-142 0 0,0 0 186 0 0,0 0 246 0 0,0 0 178 0 0,0 0 21 0 0,0 0-183 0 0,0 0-321 0 0,0 0-294 0 0,0 0-216 0 0,0 0-140 0 0,0 0-49 0 0,-16 9-4 0 0,-45 27 12 0 0,62-36-395 0 0,-1 0 1 0 0,1 0-1 0 0,-1-1 0 0 0,1 1 0 0 0,-1 0 0 0 0,1 0 0 0 0,-1 0 1 0 0,1 0-1 0 0,-1 0 0 0 0,1 0 0 0 0,-1 0 0 0 0,1 0 0 0 0,-1 0 1 0 0,1 0-1 0 0,-1 0 0 0 0,1 0 0 0 0,-1 0 0 0 0,0 0 0 0 0,1 1 1 0 0,-1-1-1 0 0,1 0 0 0 0,-1 0 0 0 0,1 0 0 0 0,-1 1 0 0 0,1-1 1 0 0,-1 0-1 0 0,0 1 0 0 0,1-1 0 0 0,-1 0 0 0 0,1 1 0 0 0,-1-1 1 0 0,0 1-1 0 0,0-1 0 0 0,1 0 0 0 0,-1 1 0 0 0,0-1 0 0 0,0 1 1 0 0,1-1-1 0 0,-1 1 0 0 0,0-1 0 0 0,0 1 0 0 0,0-1 1 0 0,0 1-1 0 0,0-1 0 0 0,0 1 0 0 0,0-1 0 0 0,0 1 0 0 0,0-1 1 0 0,0 1-1 0 0,0-1 0 0 0,0 1 0 0 0,0-1 0 0 0,0 1 0 0 0,0-1 1 0 0,0 1-1 0 0,0-1 0 0 0,-1 0 0 0 0,1 1 0 0 0,0-1 0 0 0,0 1 1 0 0,-1-1-1 0 0,1 1 0 0 0,0-1 0 0 0,-1 0 0 0 0,1 1 0 0 0,0-1 1 0 0,-1 0-1 0 0,1 1 0 0 0,-1-1 0 0 0,1 0-37 0 0,2 1 306 0 0,142 3 2726 0 0,-99-7-2718 0 0,0-2 0 0 0,0-1 0 0 0,0-3 0 0 0,5-3-314 0 0,36-7 191 0 0,236-43-1420 0 0,-310 59 550 0 0,0 0-1337 0 0,-4 1-8196 0 0,-8 2-1360 0 0</inkml:trace>
  <inkml:trace contextRef="#ctx0" brushRef="#br0" timeOffset="1012.568">258 1623 8354 0 0,'0'0'4449'0'0,"0"0"-2139"0"0,0 0-905 0 0,0 0-226 0 0,0 0-144 0 0,0 0-196 0 0,0 0-120 0 0,0 0-66 0 0,0 0-45 0 0,0 0-70 0 0,0 0-85 0 0,0 0-119 0 0,0 0-102 0 0,-30 16-55 0 0,-90 51-12 0 0,63-18 146 0 0,51-39-275 0 0,-1 0-1 0 0,2 1 1 0 0,-1 0 0 0 0,1 0-1 0 0,1 0 1 0 0,0 0-1 0 0,1 1 1 0 0,0 0 0 0 0,0-1-1 0 0,1 1 1 0 0,1 0 0 0 0,0 0-1 0 0,1 0 1 0 0,1 8-36 0 0,-1-17 20 0 0,0 1 1 0 0,0-1-1 0 0,1 0 1 0 0,-1 0 0 0 0,1 0-1 0 0,0 0 1 0 0,0 0-1 0 0,0 0 1 0 0,1 0-1 0 0,-1 0 1 0 0,0-1-1 0 0,1 1 1 0 0,0 0-1 0 0,0-1 1 0 0,0 1-1 0 0,0-1 1 0 0,0 0 0 0 0,0 0-1 0 0,1 1 1 0 0,-1-1-1 0 0,1-1 1 0 0,-1 1-1 0 0,1 0 1 0 0,0-1-1 0 0,-1 1 1 0 0,1-1-1 0 0,0 0 1 0 0,0 0-1 0 0,0 0 1 0 0,2 0-21 0 0,96 5 1294 0 0,-78-12-1161 0 0,0-2 0 0 0,-1 0 0 0 0,0-1 0 0 0,0-2 0 0 0,-1 0 1 0 0,-1-1-1 0 0,0-1 0 0 0,0-1 0 0 0,-2-1 0 0 0,1-1 0 0 0,-2 0 0 0 0,0-1 1 0 0,4-8-134 0 0,0 6 25 0 0,-1-2 0 0 0,-1 0 1 0 0,0-1-1 0 0,-2-1 1 0 0,-1-1-1 0 0,-1 0 1 0 0,-1-1-1 0 0,-1 0 0 0 0,-1-1 1 0 0,-1-1-1 0 0,-2 0 1 0 0,0 0-1 0 0,-2-1 0 0 0,-1 0 1 0 0,-2 0-1 0 0,0-1 1 0 0,-2 1-1 0 0,-1-28-25 0 0,-3 47-18 0 0,0 0 0 0 0,0 0 1 0 0,-1 0-1 0 0,0 1 0 0 0,-1-1 0 0 0,0 1 0 0 0,0-1 0 0 0,-1 1 1 0 0,0 0-1 0 0,0 1 0 0 0,-1-1 0 0 0,0 1 0 0 0,0 0 1 0 0,-1 1-1 0 0,0-1 18 0 0,4 5-20 0 0,0-1-1 0 0,0 0 1 0 0,0 1 0 0 0,-1 0 0 0 0,1 0 0 0 0,-1 0 0 0 0,0 0 0 0 0,1 1-1 0 0,-1-1 1 0 0,0 1 0 0 0,0 0 0 0 0,0 0 0 0 0,0 0 0 0 0,0 1 0 0 0,0 0-1 0 0,0-1 1 0 0,0 1 0 0 0,0 1 0 0 0,0-1 0 0 0,0 0 0 0 0,0 1 0 0 0,0 0 0 0 0,0 0-1 0 0,0 0 1 0 0,1 1 0 0 0,-1-1 0 0 0,0 1 0 0 0,1 0 0 0 0,-1 0 0 0 0,1 0-1 0 0,-1 0 1 0 0,1 1 0 0 0,0-1 0 0 0,0 1 0 0 0,0 0 20 0 0,-9 9-4 0 0,2 1 1 0 0,-1 1-1 0 0,2-1 1 0 0,0 1-1 0 0,0 1 1 0 0,1 0-1 0 0,1 0 1 0 0,1 0-1 0 0,0 1 1 0 0,1 0-1 0 0,1 0 1 0 0,0 0-1 0 0,1 1 1 0 0,1 0-1 0 0,0-1 1 0 0,1 1-1 0 0,1 0 1 0 0,1-1-1 0 0,0 1 1 0 0,2 0-1 0 0,1 5 5 0 0,4 2 16 0 0,2 1 0 0 0,2-1 1 0 0,0-1-1 0 0,1 0 1 0 0,1-1-1 0 0,1 0 1 0 0,1-1-1 0 0,1-1 0 0 0,0-1 1 0 0,2 0-1 0 0,1 0-17 0 0,3 5 43 0 0,28 21 29 0 0,-44-39-283 0 0,-7-8-4199 0 0,0-6 752 0 0,0 2-3721 0 0,0 2-4582 0 0</inkml:trace>
  <inkml:trace contextRef="#ctx0" brushRef="#br0" timeOffset="1366.191">1013 1307 17540 0 0,'0'0'1563'0'0,"0"0"-575"0"0,0 0-173 0 0,0 0 1 0 0,0 0-33 0 0,0 0-20 0 0,0 0-111 0 0,0 0-83 0 0,0 0-43 0 0,0 0-77 0 0,0 0-77 0 0,-14 35-54 0 0,-44 112-42 0 0,27-69 11 0 0,21-58-256 0 0,1 1-1 0 0,0 0 1 0 0,2 0 0 0 0,1 0 0 0 0,0 1-1 0 0,2 0 1 0 0,1 1 0 0 0,0-1 0 0 0,1 18-31 0 0,2-37 1 0 0,0 1 0 0 0,0 0 0 0 0,0 0 0 0 0,0-1 0 0 0,1 1 0 0 0,-1 0 0 0 0,1-1 0 0 0,0 1 0 0 0,0 0 0 0 0,1-1 0 0 0,-1 1 0 0 0,1-1 0 0 0,-1 0 0 0 0,1 0 0 0 0,0 1 0 0 0,0-1 0 0 0,1 0 0 0 0,-1 0 0 0 0,0-1 0 0 0,1 1 0 0 0,0-1 0 0 0,0 1 0 0 0,0-1 0 0 0,0 0 0 0 0,0 0 0 0 0,0 0 0 0 0,0 0 0 0 0,1-1 0 0 0,-1 1 0 0 0,1-1 0 0 0,-1 0 0 0 0,4 1-1 0 0,90 5 697 0 0,-75-26-785 0 0,-22 19-100 0 0,-1-20-3759 0 0,1 19 3624 0 0,-3-7-3521 0 0,1 3-1866 0 0,-3 0-6289 0 0</inkml:trace>
  <inkml:trace contextRef="#ctx0" brushRef="#br0" timeOffset="1560.136">641 1619 18948 0 0,'0'0'819'0'0,"0"0"-324"0"0,0 0 17 0 0,0 0 160 0 0,0 0 72 0 0,0 0 2 0 0,0 0-66 0 0,0 0-85 0 0,33-2-114 0 0,103-7-133 0 0,17-11-25 0 0,-49-7-1756 0 0,-62 8-5329 0 0,-30 15-2732 0 0</inkml:trace>
  <inkml:trace contextRef="#ctx0" brushRef="#br0" timeOffset="3300.844">1396 347 12315 0 0,'0'0'2584'0'0,"0"0"-458"0"0,0 0-303 0 0,0 0-189 0 0,0 0-207 0 0,0 0-246 0 0,0 0-287 0 0,0 0-263 0 0,0 0-194 0 0,0 0-134 0 0,0 0-41 0 0,0 0-8 0 0,0 0 46 0 0,8-2 61 0 0,27-6-102 0 0,1 3 0 0 0,0 0 0 0 0,0 3-1 0 0,0 1 1 0 0,0 1 0 0 0,5 3-259 0 0,34-2 108 0 0,170 3 755 0 0,-270-34-191 0 0,-80-68-505 0 0,-39-47-629 0 0,129 113-854 0 0,14 21-1554 0 0,3 0-3622 0 0,1 6-6118 0 0</inkml:trace>
  <inkml:trace contextRef="#ctx0" brushRef="#br0" timeOffset="2015.972">1635 671 9642 0 0,'0'0'5116'0'0,"0"0"-2748"0"0,0 0-1071 0 0,0 0-126 0 0,0 0-33 0 0,0 0-91 0 0,0 0-168 0 0,0 0-267 0 0,0 0-226 0 0,0 0-98 0 0,0 0 108 0 0,0 0 127 0 0,-1 14 70 0 0,-30 196 1456 0 0,-60 405-1585 0 0,70-468-1274 0 0,18-138 443 0 0,0 4-251 0 0,3-4-3766 0 0,10-13-7917 0 0,-6 0 2812 0 0</inkml:trace>
  <inkml:trace contextRef="#ctx0" brushRef="#br0" timeOffset="2430.095">2005 759 11851 0 0,'0'0'2420'0'0,"0"0"-768"0"0,0 0-375 0 0,0 0-81 0 0,0 0-93 0 0,0 0-152 0 0,0 0-188 0 0,0 0-133 0 0,0 0-34 0 0,0 0-30 0 0,0 0-54 0 0,0 0-91 0 0,0 0-84 0 0,-5 38-1 0 0,-14 118-10 0 0,-2-2 479 0 0,5 199-157 0 0,34-221-644 0 0,-11-116 19 0 0,-10-17 1082 0 0,-5-7-821 0 0,-165-199-65 0 0,145 180-228 0 0,-118-96-258 0 0,103 109-530 0 0,18 24-4316 0 0,19-1-493 0 0,2-3-6186 0 0</inkml:trace>
  <inkml:trace contextRef="#ctx0" brushRef="#br0" timeOffset="2781.087">2188 1349 14675 0 0,'0'0'1993'0'0,"0"0"-456"0"0,0 0-306 0 0,0 0-284 0 0,0 0-306 0 0,0 0-246 0 0,0 0-123 0 0,0 0-53 0 0,0 0-4 0 0,0 0-9 0 0,0 0-40 0 0,0 0-31 0 0,0 0-33 0 0,-17 33-32 0 0,-51 102-13 0 0,50-71 6 0 0,19-55-59 0 0,1-4 67 0 0,-1-1 0 0 0,1 1 0 0 0,0-1 1 0 0,0 0-1 0 0,0 0 0 0 0,1 0 0 0 0,0 0 1 0 0,-1 0-1 0 0,1 0 0 0 0,0-1 1 0 0,1 0-1 0 0,-1 1 0 0 0,1-1 0 0 0,-1 0 1 0 0,1-1-1 0 0,0 1 0 0 0,0-1 0 0 0,0 1 1 0 0,1-1-1 0 0,-1 0 0 0 0,0-1 1 0 0,1 1-1 0 0,-1-1 0 0 0,1 0 0 0 0,-1 0 1 0 0,1 0-1 0 0,0-1 0 0 0,-1 0 1 0 0,1 0-1 0 0,0 0 0 0 0,0 0 0 0 0,-1-1 1 0 0,1 1-1 0 0,-1-1 0 0 0,1 0 0 0 0,1-1-71 0 0,1 0 127 0 0,-1 0-1 0 0,0-1 1 0 0,0 1-1 0 0,0-1 1 0 0,0 0-1 0 0,0-1 1 0 0,-1 1-1 0 0,1-1 1 0 0,-1 0-1 0 0,0-1 0 0 0,0 1 1 0 0,-1-1-1 0 0,1 0 1 0 0,-1 0-1 0 0,0 0 1 0 0,0-1-1 0 0,-1 0 1 0 0,0 1-1 0 0,0-1 0 0 0,0 0 1 0 0,-1 0-1 0 0,1-2-126 0 0,-1 0-8 0 0,0 0-1 0 0,0 1 0 0 0,-1-1 0 0 0,0 0 1 0 0,-1 0-1 0 0,0 0 0 0 0,0 1 1 0 0,0-1-1 0 0,-1 0 0 0 0,0 0 0 0 0,-1 1 1 0 0,0-1-1 0 0,0 0 0 0 0,-1 1 1 0 0,1 0-1 0 0,-2 0 0 0 0,1-1 0 0 0,-1 2 1 0 0,-3-5 8 0 0,2 3-568 0 0,-1 1 1 0 0,0 1 0 0 0,-1-1 0 0 0,1 1-1 0 0,-1 0 1 0 0,0 1 0 0 0,-1 0 0 0 0,1 0-1 0 0,-1 0 1 0 0,0 1 0 0 0,-1 0 567 0 0,-14-5-7654 0 0,9 1-4906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307 312 9138 0 0,'0'0'3167'0'0,"0"0"-1112"0"0,0 0-753 0 0,0 0-335 0 0,0 0-232 0 0,0 0-203 0 0,0 0-199 0 0,0 0-133 0 0,0 0-53 0 0,-32 17-26 0 0,-102 56-19 0 0,128-70-96 0 0,0 0 1 0 0,0 1 0 0 0,1 0 0 0 0,0 0-1 0 0,0 0 1 0 0,0 0 0 0 0,0 1 0 0 0,0 0-1 0 0,1 0 1 0 0,0 0 0 0 0,0 0 0 0 0,1 1-1 0 0,-1-1 1 0 0,0 4-7 0 0,-5 8 10 0 0,-1 0-27 0 0,2 0 0 0 0,0 0 1 0 0,1 1-1 0 0,1 0 1 0 0,0 0-1 0 0,1 1 0 0 0,1 0 1 0 0,1 0-1 0 0,1 0 1 0 0,1 0-1 0 0,0 16 17 0 0,1-27 21 0 0,1 0 0 0 0,0 1 0 0 0,0-1 0 0 0,0 0 1 0 0,1 0-1 0 0,0 0 0 0 0,1 0 0 0 0,-1-1 0 0 0,2 1 0 0 0,-1 0 0 0 0,1-1 0 0 0,0 0 0 0 0,1 0 0 0 0,-1 0 1 0 0,1-1-1 0 0,1 1 0 0 0,-1-1 0 0 0,1-1 0 0 0,0 1 0 0 0,1-1 0 0 0,-1 0 0 0 0,1 0 0 0 0,0-1 0 0 0,0 1 0 0 0,0-2 1 0 0,1 1-1 0 0,-1-1 0 0 0,4 1-21 0 0,1-1 277 0 0,0-1 0 0 0,0 0 0 0 0,0 0 0 0 0,0-2 0 0 0,0 1 0 0 0,0-1 0 0 0,0-1 1 0 0,0 0-1 0 0,0-1 0 0 0,0 0 0 0 0,0-1 0 0 0,-1 0 0 0 0,1-1 0 0 0,-1 0 0 0 0,0-1 0 0 0,0 0 0 0 0,0-1 0 0 0,-1 0 1 0 0,10-7-278 0 0,-4 1 257 0 0,0-1 1 0 0,0 0 0 0 0,-1-1 0 0 0,-1 0-1 0 0,-1-1 1 0 0,0-1 0 0 0,0 0 0 0 0,-2-1 0 0 0,0 0-1 0 0,-1-1 1 0 0,4-11-258 0 0,-7 14 53 0 0,-1 0 1 0 0,-1 0-1 0 0,-1 0 0 0 0,0-1 1 0 0,-1 1-1 0 0,0-1 0 0 0,-2 0 0 0 0,0 0 1 0 0,0 0-1 0 0,-2 0 0 0 0,0 0 0 0 0,-1 0 1 0 0,0 1-1 0 0,-1-1 0 0 0,-1 1 1 0 0,0-1-1 0 0,-2 1 0 0 0,-3-9-53 0 0,1 11-30 0 0,0 1 1 0 0,-1 0-1 0 0,0 0 0 0 0,-1 1 1 0 0,0 0-1 0 0,-1 0 1 0 0,0 2-1 0 0,-1-1 0 0 0,0 1 1 0 0,0 1-1 0 0,-13-7 30 0 0,18 11-61 0 0,0 1 0 0 0,0 0 1 0 0,0 0-1 0 0,-1 1 0 0 0,1 0 0 0 0,-1 0 0 0 0,1 1 0 0 0,-1 0 1 0 0,1 0-1 0 0,-1 1 0 0 0,0 0 0 0 0,1 0 0 0 0,-1 1 1 0 0,0 0-1 0 0,1 0 0 0 0,-1 1 0 0 0,1 0 0 0 0,-1 0 0 0 0,1 0 1 0 0,0 1-1 0 0,0 1 0 0 0,0-1 0 0 0,1 1 0 0 0,-2 1 61 0 0,-6 4-329 0 0,2 1 0 0 0,-1 1 0 0 0,1 0 0 0 0,1 1-1 0 0,0 0 1 0 0,1 0 0 0 0,0 1 0 0 0,-2 6 329 0 0,-13 26-3614 0 0,8 2-3824 0 0,12-27-4069 0 0</inkml:trace>
  <inkml:trace contextRef="#ctx0" brushRef="#br0" timeOffset="300.125">963 555 3185 0 0,'0'0'3211'0'0,"0"0"-1052"0"0,0 0-572 0 0,0 0-271 0 0,0 0-147 0 0,0 0-70 0 0,0 0-69 0 0,0 0-44 0 0,0 0-38 0 0,-5 32-49 0 0,-15 98-59 0 0,12-88 658 0 0,8-42-685 0 0,0 0 101 0 0,0 0 124 0 0,0 0 59 0 0,0 0 33 0 0,0-5 991 0 0,10-82-1063 0 0,5 1-1 0 0,3 1 0 0 0,21-60-1057 0 0,-30 119-23 0 0,0-1 1 0 0,2 1-1 0 0,1 1 0 0 0,2 0 1 0 0,0 1-1 0 0,1 0 0 0 0,2 1 1 0 0,0 1-1 0 0,1 0 0 0 0,1 2 0 0 0,2 0 1 0 0,-1 1-1 0 0,15-9 23 0 0,-34 27-15 0 0,1-1-62 0 0,1 0 0 0 0,-1 1 0 0 0,0-1 1 0 0,1 0-1 0 0,-1 1 0 0 0,1-1 0 0 0,-1 1 0 0 0,1 0 0 0 0,0 0 0 0 0,0 0 1 0 0,-1 0-1 0 0,1 0 0 0 0,0 1 0 0 0,0 0 0 0 0,0-1 0 0 0,0 1 0 0 0,0 0 0 0 0,0 0 1 0 0,0 0-1 0 0,0 1 77 0 0,9 41-5135 0 0,-12-36 2055 0 0,0 3-9012 0 0</inkml:trace>
  <inkml:trace contextRef="#ctx0" brushRef="#br0" timeOffset="554.713">236 1302 19500 0 0,'0'0'1755'0'0,"0"0"-472"0"0,0 0-91 0 0,0 0 114 0 0,0 0-132 0 0,39-6-225 0 0,130-24-257 0 0,9-23 175 0 0,-55 10-620 0 0,109-40-2224 0 0,150-28 1977 0 0,-333 99-4445 0 0,-15 4-7952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0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7282 0 0,'0'0'2097'0'0,"0"0"-444"0"0,0 0-105 0 0,0 0 71 0 0,0 0 4 0 0,0 0-147 0 0,0 0-203 0 0,0 0-220 0 0,0 0-125 0 0,0 0-66 0 0,0 0-141 0 0,0 0-102 0 0,0 0-97 0 0,16-4-64 0 0,50-12-39 0 0,24 21 1229 0 0,-66 2-1353 0 0,42 3 81 0 0,0-2 0 0 0,1-4-1 0 0,55-3-375 0 0,-60-9 1234 0 0,-75-12-135 0 0,-143-114-882 0 0,89 65-269 0 0,68 68-92 0 0,-1 0-1 0 0,1 0 1 0 0,-1 0 0 0 0,0 0 0 0 0,1 1-1 0 0,-1-1 1 0 0,1 0 0 0 0,0 0-1 0 0,-1 0 1 0 0,1 1 0 0 0,0-1 0 0 0,-1 0-1 0 0,1 1 1 0 0,0-1 0 0 0,0 1-1 0 0,-1-1 1 0 0,1 1 0 0 0,0-1 0 0 0,0 1-1 0 0,0-1 1 0 0,0 1 0 0 0,0 0-1 0 0,0-1 1 0 0,0 1 0 0 0,0 0 0 0 0,0 0-1 0 0,0 0 1 0 0,0 0 0 0 0,-1 0-1 0 0,1 0 1 0 0,0 0 0 0 0,0 0-1 0 0,0 0 1 0 0,0 1 0 0 0,0-1 0 0 0,0 0-1 0 0,0 0 1 0 0,0 1 0 0 0,0-1-1 0 0,0 1 1 0 0,0-1 0 0 0,0 1 144 0 0,3-1-1090 0 0,11 0-4721 0 0,-4 0-6220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34 738 14155 0 0,'0'0'2130'0'0,"0"0"-658"0"0,0 0-252 0 0,0 0-43 0 0,0 0-80 0 0,0 0-169 0 0,0 0-145 0 0,0 0-69 0 0,0 0-11 0 0,0 0 1 0 0,0 0-88 0 0,0 0-111 0 0,19 0-98 0 0,98 4 214 0 0,133 19 34 0 0,-197-35-1144 0 0,-20-3-2618 0 0,-29 10 937 0 0,-2 3-1359 0 0,-2 1-2142 0 0,3 1-5978 0 0</inkml:trace>
  <inkml:trace contextRef="#ctx0" brushRef="#br0" timeOffset="246.881">1 1088 13675 0 0,'0'0'1444'0'0,"0"0"-212"0"0,0 0 230 0 0,0 0 251 0 0,0 0-146 0 0,0 0-283 0 0,0 0-301 0 0,33-2-259 0 0,108-7-171 0 0,131-34-17 0 0,-233 41-1624 0 0,-21 1-1639 0 0,-1 1-4420 0 0,-9 0-4896 0 0</inkml:trace>
  <inkml:trace contextRef="#ctx0" brushRef="#br0" timeOffset="734.171">1070 395 9298 0 0,'0'0'4362'0'0,"0"0"-1977"0"0,0 0-904 0 0,0 0-338 0 0,0 0-218 0 0,0 0-232 0 0,0 0-172 0 0,0 0-68 0 0,0 0 33 0 0,0 0 78 0 0,0 0 50 0 0,0 0-35 0 0,0 0-62 0 0,3 35-27 0 0,10 113-73 0 0,-12 12 356 0 0,-9-102-710 0 0,-2 0 0 0 0,-2-1-1 0 0,-3 0 1 0 0,-16 35-63 0 0,11-29-54 0 0,-25 68-525 0 0,31-90-1755 0 0,13-40 1144 0 0,1-1-597 0 0,0 0-979 0 0,2 0-3493 0 0,0 0 1845 0 0,0 0-2155 0 0</inkml:trace>
  <inkml:trace contextRef="#ctx0" brushRef="#br0" timeOffset="1212.656">1440 445 10394 0 0,'0'0'2371'0'0,"0"0"-652"0"0,0 0-364 0 0,0 0-58 0 0,0 0-122 0 0,0 0-234 0 0,0 0-211 0 0,0 0-188 0 0,0 0-28 0 0,0 0 23 0 0,0 0-46 0 0,0 0-18 0 0,0 0 29 0 0,-2 33 17 0 0,-8 103-22 0 0,-4 207 1718 0 0,13-19-2229 0 0,7-332 1067 0 0,-39-90-626 0 0,15 61-384 0 0,8 15-48 0 0,-1 0 0 0 0,-1 1 1 0 0,0 0-1 0 0,-2 1 0 0 0,-1 1 1 0 0,0 0-1 0 0,-1 1 0 0 0,-1 0 1 0 0,-1 1-1 0 0,-8-5 5 0 0,15 14-77 0 0,0 1 0 0 0,-1-1 1 0 0,0 2-1 0 0,-1 0 0 0 0,1 0 1 0 0,-1 1-1 0 0,0 0 0 0 0,-1 2 0 0 0,1-1 1 0 0,-1 2-1 0 0,1-1 0 0 0,-1 2 0 0 0,0 0 1 0 0,0 1-1 0 0,-2 0 77 0 0,-31 26-1817 0 0,39-10-2277 0 0,5 3-4974 0 0,3-11-2536 0 0</inkml:trace>
  <inkml:trace contextRef="#ctx0" brushRef="#br0" timeOffset="1626.17">1683 954 5145 0 0,'0'0'3954'0'0,"0"0"-1505"0"0,0 0-673 0 0,0 0-234 0 0,0 0-251 0 0,0 0-302 0 0,0 0-255 0 0,0 0-206 0 0,0 0-135 0 0,0 0-105 0 0,0 0-68 0 0,0 0-42 0 0,0 0-30 0 0,-21 26-16 0 0,-61 84-27 0 0,78-106-94 0 0,0 0 0 0 0,0 1 0 0 0,1-1 0 0 0,0 1 0 0 0,0 0 0 0 0,0 0 0 0 0,0 0 0 0 0,1 0 0 0 0,0 1 0 0 0,0-1 0 0 0,1 1-1 0 0,-1-1 1 0 0,1 1 0 0 0,0 0 0 0 0,0 4-11 0 0,0 5 20 0 0,0-11 5 0 0,0 0 0 0 0,-1 0 1 0 0,1 0-1 0 0,1 0 0 0 0,-1 0 0 0 0,1 0 0 0 0,-1 0 0 0 0,1 0 0 0 0,0 1 0 0 0,1-1 0 0 0,-1 0 0 0 0,1 0 0 0 0,0 0 0 0 0,0 0 0 0 0,0 0 0 0 0,0 0 1 0 0,1 0-1 0 0,-1-1 0 0 0,1 1 0 0 0,0 0 0 0 0,0-1 0 0 0,1 1 0 0 0,-1-1 0 0 0,1 0 0 0 0,-1 0 0 0 0,1 0 0 0 0,0 0 0 0 0,0 0 0 0 0,1 0 0 0 0,-1-1 1 0 0,0 0-1 0 0,1 0 0 0 0,0 0 0 0 0,-1 0 0 0 0,3 1-25 0 0,2-2 192 0 0,0-1 1 0 0,0 1 0 0 0,0-1-1 0 0,1 0 1 0 0,-1-1 0 0 0,0 0-1 0 0,0-1 1 0 0,-1 1 0 0 0,1-1-1 0 0,0-1 1 0 0,-1 0-1 0 0,1 0 1 0 0,-1 0 0 0 0,0-1-1 0 0,0 0 1 0 0,0 0 0 0 0,0-1-1 0 0,-1 0 1 0 0,0 0-1 0 0,0 0 1 0 0,0-1 0 0 0,0 0-1 0 0,-1 0 1 0 0,0 0 0 0 0,-1-1-1 0 0,1 0 1 0 0,-1 0 0 0 0,-1 0-1 0 0,1 0 1 0 0,-1-1-1 0 0,0 1 1 0 0,-1-1 0 0 0,0 0-1 0 0,0 0 1 0 0,-1 0 0 0 0,1-7-193 0 0,-1 9-18 0 0,-1 0 1 0 0,0-1-1 0 0,0 1 1 0 0,0 0 0 0 0,-1 0-1 0 0,0 0 1 0 0,0 0-1 0 0,-1-1 1 0 0,0 1 0 0 0,0 1-1 0 0,0-1 1 0 0,-1 0 0 0 0,1 0-1 0 0,-1 1 1 0 0,-1 0-1 0 0,1 0 1 0 0,-3-3 17 0 0,-21-17-2497 0 0,-8 4-3484 0 0,19 13-6032 0 0</inkml:trace>
  <inkml:trace contextRef="#ctx0" brushRef="#br0" timeOffset="2338.886">737 310 4433 0 0,'0'0'3002'0'0,"0"0"-427"0"0,0 0-188 0 0,0 0-116 0 0,0 0-113 0 0,0 0-223 0 0,0 0-378 0 0,0 0-314 0 0,0 0-286 0 0,0 0-189 0 0,0 0-102 0 0,0 0-79 0 0,-5-3-66 0 0,-14-10-58 0 0,51 9 1564 0 0,40 0-1658 0 0,1 2-1 0 0,0 4 1 0 0,32 7-369 0 0,19-1 69 0 0,294 15 23 0 0,-267 7-98 0 0,-147-30 30 0 0,-12-24 1307 0 0,-128-112-4012 0 0,107 107-2363 0 0,0 0-4146 0 0,24 24 7167 0 0,-5-7-9205 0 0</inkml:trace>
  <inkml:trace contextRef="#ctx0" brushRef="#br0" timeOffset="3486.408">1135 25 0 0 0,'0'0'2379'0'0,"0"0"282"0"0,0 0 103 0 0,0 0-114 0 0,0 0-256 0 0,0 0-331 0 0,0 0-332 0 0,0 0-340 0 0,0 0-205 0 0,0 0-190 0 0,0 0-172 0 0,0 0-142 0 0,0 0-157 0 0,-6-4-142 0 0,-18-11-138 0 0,5 42-135 0 0,16-22-109 0 0,1 0 0 0 0,1 0 0 0 0,-1 1 0 0 0,1-1 0 0 0,0 1 0 0 0,0-1 0 0 0,0 1 0 0 0,1 0 0 0 0,0-1 0 0 0,0 1 1 0 0,1-1-1 0 0,-1 1 0 0 0,1 0 0 0 0,0-1 0 0 0,1 0 0 0 0,-1 1 0 0 0,1-1 0 0 0,0 0 0 0 0,0 1 0 0 0,1-1 1 0 0,0-1-1 0 0,2 4-1 0 0,-4-7 71 0 0,0 0 1 0 0,0 0 0 0 0,0 0 0 0 0,0-1 0 0 0,0 1 0 0 0,1 0-1 0 0,-1-1 1 0 0,0 1 0 0 0,0-1 0 0 0,1 0 0 0 0,-1 1 0 0 0,1-1-1 0 0,-1 0 1 0 0,0 0 0 0 0,1 1 0 0 0,-1-1 0 0 0,0 0 0 0 0,1-1-1 0 0,-1 1 1 0 0,1 0 0 0 0,-1 0 0 0 0,0 0 0 0 0,1-1 0 0 0,-1 1-1 0 0,0-1 1 0 0,0 1 0 0 0,1-1 0 0 0,-1 0 0 0 0,0 1 0 0 0,0-1-1 0 0,0 0 1 0 0,0 0 0 0 0,0 0 0 0 0,0 0 0 0 0,0 0 0 0 0,0 0-1 0 0,0 0 1 0 0,0 0 0 0 0,0 0 0 0 0,0 0 0 0 0,-1 0 0 0 0,1-2-73 0 0,26-55 1279 0 0,-25 53-1253 0 0,0 0 1 0 0,0 0-1 0 0,-1-1 1 0 0,1 1 0 0 0,-2-1-1 0 0,1 1 1 0 0,0-1-1 0 0,-1 1 1 0 0,0-1-1 0 0,0 1 1 0 0,-1-1-1 0 0,0 1 1 0 0,-1-5-26 0 0,0 9-36 0 0,0-1 1 0 0,-1 1 0 0 0,1 0-1 0 0,0 0 1 0 0,-1 0-1 0 0,1 1 1 0 0,-1-1 0 0 0,0 0-1 0 0,1 1 1 0 0,-1 0-1 0 0,1-1 1 0 0,-1 1-1 0 0,0 0 1 0 0,1 1 0 0 0,-1-1-1 0 0,0 0 1 0 0,1 1-1 0 0,-1-1 1 0 0,1 1-1 0 0,-1 0 1 0 0,1 0 0 0 0,-1 0-1 0 0,1 0 1 0 0,-1 0-1 0 0,1 1 36 0 0,-1-1-18 0 0,-1 1 1 0 0,1 0-1 0 0,-1-1 0 0 0,1 2 0 0 0,0-1 0 0 0,0 0 0 0 0,0 1 0 0 0,0-1 0 0 0,1 1 0 0 0,-1 0 0 0 0,1 0 0 0 0,-1 0 0 0 0,1 0 0 0 0,0 0 0 0 0,0 1 1 0 0,0-1-1 0 0,1 1 0 0 0,-1-1 0 0 0,1 1 0 0 0,0 0 0 0 0,0-1 0 0 0,0 1 0 0 0,1 0 0 0 0,-1 0 0 0 0,1 0 0 0 0,0-1 0 0 0,0 5 18 0 0,3-6 29 0 0,0 0 1 0 0,1 1-1 0 0,-1-1 0 0 0,1-1 0 0 0,-1 1 0 0 0,1 0 1 0 0,0-1-1 0 0,0 0 0 0 0,-1 1 0 0 0,1-2 0 0 0,0 1 1 0 0,0 0-1 0 0,0-1 0 0 0,0 0 0 0 0,0 0 0 0 0,0 0 1 0 0,0 0-1 0 0,1-1-29 0 0,1 2 59 0 0,0-1 1 0 0,-1-1 0 0 0,1 1-1 0 0,0-1 1 0 0,0 0 0 0 0,-1 0-1 0 0,1-1 1 0 0,-1 0 0 0 0,1 0-1 0 0,-1 0 1 0 0,0 0 0 0 0,0-1-1 0 0,0 0 1 0 0,0 0 0 0 0,0 0-60 0 0,-4 2 18 0 0,0 0 0 0 0,0 0 0 0 0,0 1 1 0 0,-1-1-1 0 0,1 0 0 0 0,0 0 0 0 0,0 0 1 0 0,-1 0-1 0 0,1 0 0 0 0,0 0 0 0 0,-1 0 1 0 0,1 0-1 0 0,-1 0 0 0 0,1-1 0 0 0,-1 1 1 0 0,0 0-1 0 0,0 0 0 0 0,1 0 0 0 0,-1 0 1 0 0,0-1-1 0 0,0 1 0 0 0,0 0 0 0 0,0 0 1 0 0,0 0-1 0 0,0-1 0 0 0,-1 1 0 0 0,1 0 1 0 0,0 0-1 0 0,-1 0 0 0 0,1 0 0 0 0,0-1 1 0 0,-1 1-1 0 0,0 0 0 0 0,1 0 1 0 0,-1 0-1 0 0,0 0 0 0 0,1 0 0 0 0,-1 0 1 0 0,0 1-1 0 0,0-1 0 0 0,0 0 0 0 0,0 0 1 0 0,0 0-1 0 0,0 1 0 0 0,0-1-18 0 0,-26-8-755 0 0,27 9 773 0 0,0 0 11 0 0,0 0 4 0 0,0 0 6 0 0,-19 1 50 0 0,-76 41-210 0 0,95-42 118 0 0,-1 0 0 0 0,0 1-1 0 0,1-1 1 0 0,-1 1 0 0 0,0-1 0 0 0,1 0 0 0 0,-1 1-1 0 0,0-1 1 0 0,1 1 0 0 0,-1-1 0 0 0,1 1 0 0 0,-1 0-1 0 0,1-1 1 0 0,-1 1 0 0 0,1 0 0 0 0,-1-1 0 0 0,1 1 0 0 0,0 0-1 0 0,-1-1 1 0 0,1 1 0 0 0,0 0 0 0 0,0 0 0 0 0,0-1-1 0 0,-1 1 1 0 0,1 0 0 0 0,0 0 0 0 0,0-1 0 0 0,0 1-1 0 0,0 0 1 0 0,0 0 0 0 0,0-1 0 0 0,1 1 0 0 0,-1 0 0 0 0,0 0-1 0 0,0-1 1 0 0,0 1 0 0 0,1 0 0 0 0,-1 0 0 0 0,0-1-1 0 0,1 1 1 0 0,-1 0 0 0 0,1-1 0 0 0,-1 1 0 0 0,1 0-1 0 0,-1-1 1 0 0,1 1 0 0 0,-1-1 0 0 0,1 1 0 0 0,0-1-1 0 0,-1 1 1 0 0,1-1 0 0 0,0 0 0 0 0,-1 1 0 0 0,1-1 0 0 0,0 0-1 0 0,-1 1 1 0 0,1-1 0 0 0,0 0 0 0 0,0 0 0 0 0,-1 0-1 0 0,1 0 1 0 0,0 1 0 0 0,0-1 0 0 0,-1 0 0 0 0,1 0-1 0 0,0-1 1 0 0,0 1 0 0 0,0 0 0 0 0,0 0 3 0 0,59-19 607 0 0,-59 19-603 0 0,0-1 0 0 0,-1 0 0 0 0,1 0-1 0 0,0 0 1 0 0,0 0 0 0 0,-1 0 0 0 0,1 0 0 0 0,-1 0 0 0 0,1 0 0 0 0,-1 0 0 0 0,1 0 0 0 0,-1 0 0 0 0,0 0 0 0 0,1 0 0 0 0,-1 0 0 0 0,0 0 0 0 0,0 0 0 0 0,0-1 0 0 0,0 1-1 0 0,0 0 1 0 0,0 0 0 0 0,0 0 0 0 0,0 0 0 0 0,0 0 0 0 0,-1 0 0 0 0,1-1 0 0 0,0 1 0 0 0,-1 0 0 0 0,1 0 0 0 0,-1 0 0 0 0,1 0 0 0 0,-1 0 0 0 0,1 0 0 0 0,-1 0 0 0 0,0 1-1 0 0,0-1 1 0 0,1 0 0 0 0,-1 0 0 0 0,0 0 0 0 0,0 1 0 0 0,0-1 0 0 0,-1 0-4 0 0,-48 14-2309 0 0,31 5-7702 0 0,14-11-2322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73 4473 0 0,'0'0'2286'0'0,"0"0"-70"0"0,0 0 131 0 0,0 0 35 0 0,0 0-212 0 0,0 0-459 0 0,0 0-539 0 0,0 0-395 0 0,0 0-269 0 0,0 0-134 0 0,0 0-78 0 0,1 9 153 0 0,-35 87 468 0 0,-34 104-254 0 0,-10-4 0 0 0,-11 4-663 0 0,-12-43 150 0 0,87-141-108 0 0,14-15-6 0 0,0-1-8 0 0,24-36 1111 0 0,74-129 87 0 0,53-131-1226 0 0,-45 85 63 0 0,-91 180-38 0 0,1 2 0 0 0,2 0-1 0 0,1 1 1 0 0,0 1 0 0 0,2 0-1 0 0,20-17-24 0 0,-40 42 0 0 0,0 1 0 0 0,0-1-1 0 0,0 0 1 0 0,0 1 0 0 0,1-1-1 0 0,-1 1 1 0 0,1-1 0 0 0,-1 1-1 0 0,1 0 1 0 0,-1 0 0 0 0,1 0-1 0 0,0 0 1 0 0,0 0 0 0 0,0 0-1 0 0,-1 0 1 0 0,1 0 0 0 0,0 1-1 0 0,0-1 1 0 0,0 1 0 0 0,0-1-1 0 0,0 1 1 0 0,0 0 0 0 0,0 0-1 0 0,0 0 1 0 0,0 0 0 0 0,0 0-1 0 0,0 0 1 0 0,0 1 0 0 0,0-1-1 0 0,0 1 1 0 0,0-1 0 0 0,0 1 0 0 0,0 0-1 0 0,0-1 1 0 0,0 1 0 0 0,0 0-1 0 0,-1 0 1 0 0,1 1 0 0 0,0-1-1 0 0,-1 0 1 0 0,1 1 0 0 0,-1-1-1 0 0,0 0 1 0 0,1 1 0 0 0,-1 0 0 0 0,7 36 114 0 0,-2 0 0 0 0,-2 1 1 0 0,-1-1-1 0 0,-2 1 0 0 0,-4 36-114 0 0,2-42 34 0 0,-8 347 122 0 0,22-356-196 0 0,3-48 347 0 0,25-56-216 0 0,3 2 0 0 0,4 2 0 0 0,36-43-91 0 0,-56 81-14 0 0,144-177 43 0 0,-107 153-98 0 0,-58 92-258 0 0,39 433 800 0 0,-36-322-425 0 0,5-49-17 0 0,-7-117-3776 0 0,-5-5-3913 0 0,-3 30 7592 0 0,1-9-11518 0 0</inkml:trace>
  <inkml:trace contextRef="#ctx0" brushRef="#br0" timeOffset="1632.996">1598 574 7330 0 0,'0'0'2677'0'0,"0"0"-517"0"0,0 0-356 0 0,0 0-90 0 0,0 0-193 0 0,0 0-363 0 0,0 0-346 0 0,0 0-289 0 0,0 0-168 0 0,0 0-86 0 0,0 0-17 0 0,0 0 5 0 0,0 0-16 0 0,-14 13-29 0 0,-43 42-43 0 0,53-50-146 0 0,-1 0 0 0 0,1 1 0 0 0,0-1 0 0 0,0 1 0 0 0,1 0 0 0 0,0 0 0 0 0,0 0 0 0 0,0 0 0 0 0,1 0 0 0 0,-1 1 0 0 0,2-1 1 0 0,-1 1-1 0 0,0 6-23 0 0,0-1 20 0 0,0-9 13 0 0,0 1 0 0 0,1 0 0 0 0,-1 0 0 0 0,1 0 0 0 0,0 1-1 0 0,0-1 1 0 0,1 0 0 0 0,-1 0 0 0 0,1 0 0 0 0,0 1 0 0 0,0-1 0 0 0,1 0 0 0 0,-1 0 0 0 0,1 1 0 0 0,0-1 0 0 0,0 0-1 0 0,0 0 1 0 0,1 0 0 0 0,-1 0 0 0 0,1 0 0 0 0,0-1 0 0 0,0 1 0 0 0,0 0 0 0 0,1-1 0 0 0,-1 1 0 0 0,1-1-1 0 0,0 0 1 0 0,0 0 0 0 0,0 0 0 0 0,0 0 0 0 0,1-1 0 0 0,-1 1 0 0 0,1-1 0 0 0,-1 0 0 0 0,1 0 0 0 0,0 0 0 0 0,0-1-1 0 0,0 1 1 0 0,0-1 0 0 0,1 1-33 0 0,4-3 152 0 0,0 0 0 0 0,-1 0-1 0 0,1 0 1 0 0,0-1 0 0 0,-1-1-1 0 0,0 1 1 0 0,1-1 0 0 0,-1-1-1 0 0,0 1 1 0 0,0-2 0 0 0,-1 1-1 0 0,1-1 1 0 0,-1 0 0 0 0,0 0-1 0 0,0-1 1 0 0,-1 0 0 0 0,0 0-1 0 0,0-1 1 0 0,0 1 0 0 0,-1-1-1 0 0,0-1 1 0 0,0 1 0 0 0,-1-1-1 0 0,0 0 1 0 0,0 0 0 0 0,-1 0-1 0 0,0 0 1 0 0,0-1 0 0 0,-1 1-1 0 0,0-1 1 0 0,-1 1 0 0 0,1-1-1 0 0,-1-7-151 0 0,-1 11-8 0 0,0 0-1 0 0,0 0 1 0 0,0 0 0 0 0,-1-1-1 0 0,1 1 1 0 0,-1 0-1 0 0,0 0 1 0 0,-1 0-1 0 0,1 0 1 0 0,-1 1-1 0 0,0-1 1 0 0,0 0 0 0 0,-1 1-1 0 0,1-1 1 0 0,-1 1-1 0 0,0 0 1 0 0,0-1-1 0 0,0 2 1 0 0,-1-1-1 0 0,0 0 1 0 0,1 1-1 0 0,-1-1 1 0 0,-1 1 0 0 0,1 0 8 0 0,-54-22-1270 0 0,17 19-6800 0 0,29 6-4130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1771 1284 3985 0 0,'0'0'3481'0'0,"0"0"-1304"0"0,0 0-111 0 0,0 0 287 0 0,0 0 66 0 0,0 0-208 0 0,0 0-428 0 0,0 0-413 0 0,0 0-259 0 0,0 0-175 0 0,0 0-177 0 0,0 0-129 0 0,0-9-111 0 0,36-102 1467 0 0,-31 102-1866 0 0,11-22 169 0 0,0 2 0 0 0,2 1 0 0 0,2 0 1 0 0,0 1-1 0 0,4-2-289 0 0,-12 17-45 0 0,0-2-150 0 0,2 0 0 0 0,0 0 0 0 0,0 1 0 0 0,2 1 0 0 0,-1 1 0 0 0,17-10 195 0 0,-28 22-3597 0 0,-3 3-4152 0 0,-1-2 3917 0 0,0-2-8615 0 0</inkml:trace>
  <inkml:trace contextRef="#ctx0" brushRef="#br0" timeOffset="-885.522">35 490 760 0 0,'0'0'1969'0'0,"0"0"-130"0"0,0 0-36 0 0,0 0-3 0 0,0 0-56 0 0,0 0-187 0 0,0 0-337 0 0,0 0-394 0 0,0 0-317 0 0,0 0-177 0 0,0 0 27 0 0,17 4 2188 0 0,20-3 538 0 0,82-12 378 0 0,-53-13-2873 0 0,-2-3-1 0 0,-1-3 0 0 0,-1-2 1 0 0,39-29-590 0 0,-66 40 100 0 0,113-98 235 0 0,-146 115 373 0 0,-16 51-1059 0 0,-27 296 406 0 0,28-189-69 0 0,6-88 5 0 0,-5 73-34 0 0,-7 0 1 0 0,-5 0 0 0 0,-24 63 42 0 0,42-177-114 0 0,-2-1-1 0 0,-1 1 1 0 0,0-1-1 0 0,-2-1 1 0 0,-1 0-1 0 0,0-1 1 0 0,-2 0-1 0 0,-1 0 1 0 0,-11 12 114 0 0,12-20-708 0 0,-44 39-1802 0 0,34-43-1629 0 0,-3-7-3477 0 0,15-3-3249 0 0</inkml:trace>
  <inkml:trace contextRef="#ctx0" brushRef="#br0" timeOffset="-635.863">235 1060 8826 0 0,'0'0'1519'0'0,"0"0"-87"0"0,0 0 177 0 0,0 0 131 0 0,0 0-42 0 0,0 0-227 0 0,0 0-256 0 0,0 0-189 0 0,0 0-113 0 0,0 0-52 0 0,0 0-67 0 0,37-4-44 0 0,117-11-48 0 0,11 3 864 0 0,-116 4-1212 0 0,9 0-154 0 0,-1-3 0 0 0,-1-2-1 0 0,53-20-199 0 0,-108 33 59 0 0,11-6-1516 0 0,-18 5-5283 0 0,4 1-2827 0 0</inkml:trace>
  <inkml:trace contextRef="#ctx0" brushRef="#br0" timeOffset="-309.071">1214 875 14171 0 0,'0'0'1116'0'0,"0"0"-536"0"0,0 0-132 0 0,0 0 150 0 0,0 0 151 0 0,0 0 20 0 0,0 0-120 0 0,0 0-195 0 0,0 0-177 0 0,0 0-104 0 0,-20 37-33 0 0,-61 113 2 0 0,60-79 150 0 0,23-63-218 0 0,0-2 47 0 0,0 0-1 0 0,0 0 0 0 0,1 0 0 0 0,0 0 0 0 0,0-1 0 0 0,0 1 0 0 0,1-1 0 0 0,0 0 0 0 0,0 0 1 0 0,0 0-1 0 0,1 0 0 0 0,-1-1 0 0 0,1 0 0 0 0,0 0 0 0 0,0 0 0 0 0,1-1 0 0 0,-1 1 1 0 0,1-1-1 0 0,0 0 0 0 0,0-1 0 0 0,0 0 0 0 0,0 0 0 0 0,0 0 0 0 0,0-1 0 0 0,0 1 0 0 0,1-1 1 0 0,-1-1-1 0 0,1 1 0 0 0,-1-1 0 0 0,0-1 0 0 0,1 1 0 0 0,-1-1 0 0 0,0 0 0 0 0,1 0 1 0 0,-1-1-1 0 0,0 0 0 0 0,0 0 0 0 0,0 0 0 0 0,0-1 0 0 0,0 0 0 0 0,-1 0 0 0 0,1 0 0 0 0,-1-1 1 0 0,3-2-121 0 0,-2 2 53 0 0,0-1 0 0 0,0 0 0 0 0,-1-1 0 0 0,1 1 0 0 0,-1-1 0 0 0,0 0 0 0 0,-1 0 0 0 0,0-1 0 0 0,0 1 0 0 0,0-1 0 0 0,-1 0 0 0 0,0 0 0 0 0,0 0 0 0 0,0 0 0 0 0,-1 0 0 0 0,-1-1 0 0 0,1 1 0 0 0,-1-1 0 0 0,0 0 0 0 0,-1 1 0 0 0,1-1 0 0 0,-2 0 0 0 0,1 1 0 0 0,-1-3-53 0 0,-2 3-56 0 0,0 0 1 0 0,-1 1-1 0 0,1 0 1 0 0,-1 0-1 0 0,0 0 1 0 0,-1 0-1 0 0,1 1 1 0 0,-1-1-1 0 0,0 1 1 0 0,-1 0-1 0 0,1 1 1 0 0,-1-1-1 0 0,0 1 1 0 0,0 0-1 0 0,0 1 1 0 0,-4-2 55 0 0,7 3-71 0 0,-79-20-2145 0 0,30 30-6342 0 0,41-3 46 0 0</inkml:trace>
  <inkml:trace contextRef="#ctx0" brushRef="#br0" timeOffset="1619.705">2768 1303 0 0 0,'0'0'701'0'0,"0"0"1040"0"0,0 0 350 0 0,0 0-8 0 0,0 0-90 0 0,0 0-104 0 0,0 0-95 0 0,0 0-104 0 0,0 0-159 0 0,0 0-155 0 0,10 1 4170 0 0,-10-2-4672 0 0,2-33 1991 0 0,2 13-2775 0 0,0 1 0 0 0,1-1 0 0 0,2 1 0 0 0,0 0 0 0 0,0 1 0 0 0,2 0 0 0 0,1 0 0 0 0,0 1 0 0 0,1 0 0 0 0,1 1 0 0 0,1 0 0 0 0,0 1 0 0 0,1 0 0 0 0,3-1-90 0 0,86-79 59 0 0,-80 88-98 0 0,-22 8 20 0 0,-1 0-10 0 0,0 0-3 0 0,0 0-1 0 0,0 0-7 0 0,0 0-1 0 0,15 35-41 0 0,-6-2 106 0 0,-2 2 0 0 0,-2-1 1 0 0,-1 1-1 0 0,-2 0 0 0 0,-1 0 1 0 0,-2 12-25 0 0,1-36 2 0 0,10 20-48 0 0,7-51 97 0 0,182-200 135 0 0,-59 76-180 0 0,-129 146-38 0 0,-17 22-20 0 0,3-12 87 0 0,-1 23 47 0 0,-11 242 127 0 0,15-272-386 0 0,0 0 0 0 0,1 0 0 0 0,-1 1 0 0 0,1-1 0 0 0,0 0 0 0 0,1 0 1 0 0,-1 0-1 0 0,1 0 0 0 0,0 0 0 0 0,0 0 0 0 0,1 0 0 0 0,-1-1 0 0 0,1 1 0 0 0,0-1 1 0 0,0 1-1 0 0,2 0 177 0 0,7-4-4519 0 0,-7-2-154 0 0,-1 1-6501 0 0</inkml:trace>
  <inkml:trace contextRef="#ctx0" brushRef="#br0" timeOffset="1884.841">3759 914 16099 0 0,'0'0'910'0'0,"0"0"-333"0"0,0 0-68 0 0,0 0 97 0 0,0 0 126 0 0,0 0 25 0 0,0 0-111 0 0,0 0-131 0 0,0 0-79 0 0,0 0-21 0 0,0 0-16 0 0,0 0-27 0 0,-4 29-45 0 0,-10 92-54 0 0,21-64 140 0 0,-2-51-364 0 0,-1 0-1 0 0,1-1 0 0 0,0 1 0 0 0,1-1 0 0 0,-1 0 0 0 0,1-1 1 0 0,0 1-1 0 0,0-1 0 0 0,1-1 0 0 0,-1 1 0 0 0,1-1 0 0 0,0 0 1 0 0,0 0-1 0 0,0-1 0 0 0,0 0 0 0 0,0 0 0 0 0,0-1 0 0 0,1 0 0 0 0,-1 0 1 0 0,1-1-1 0 0,-1 0 0 0 0,0 0 0 0 0,1-1 0 0 0,-1 1 0 0 0,0-2 1 0 0,1 1-1 0 0,-1-1 0 0 0,0 0 0 0 0,0-1 0 0 0,0 1 0 0 0,-1-1 1 0 0,1-1-1 0 0,0 1 0 0 0,-1-1 0 0 0,0 0 0 0 0,0-1 0 0 0,0 0 0 0 0,-1 0 1 0 0,0 0-1 0 0,1 0 0 0 0,-2-1 0 0 0,1 0 0 0 0,-1 0 0 0 0,0 0 1 0 0,2-3-49 0 0,22-62-2651 0 0,-14 24-6209 0 0,-14 38-2134 0 0</inkml:trace>
  <inkml:trace contextRef="#ctx0" brushRef="#br0" timeOffset="2231.202">4373 309 16187 0 0,'0'0'2102'0'0,"0"0"-692"0"0,0 0-317 0 0,0 0 9 0 0,0 0-4 0 0,0 0-142 0 0,0 0-308 0 0,0 0-295 0 0,0 0-82 0 0,0 0 34 0 0,0 0 82 0 0,0 0 52 0 0,0 0-30 0 0,-2 21-65 0 0,-10 140 458 0 0,-5 204 220 0 0,-2-169-896 0 0,-8-68-150 0 0,27-143-6496 0 0,5-5-5809 0 0,-2 12 2148 0 0</inkml:trace>
  <inkml:trace contextRef="#ctx0" brushRef="#br0" timeOffset="2686.005">4872 328 9594 0 0,'0'0'2497'0'0,"0"0"-729"0"0,0 0-116 0 0,0 0 154 0 0,0 0 9 0 0,0 0-196 0 0,0 0-371 0 0,0 0-339 0 0,0 0-176 0 0,0 0-79 0 0,0 0-50 0 0,0 0-60 0 0,0 0-68 0 0,2-1-88 0 0,0 4-303 0 0,0 1 0 0 0,-1-1 0 0 0,0 1 0 0 0,0-1 0 0 0,0 1 0 0 0,0-1 0 0 0,-1 1 0 0 0,1 0 1 0 0,-1 0-1 0 0,0-1 0 0 0,0 1 0 0 0,0 0 0 0 0,0-1 0 0 0,-1 1 0 0 0,0 0 0 0 0,0-1 0 0 0,0 1 0 0 0,0-1 0 0 0,0 1 0 0 0,-1 1-85 0 0,-1 12 174 0 0,-14 367 475 0 0,15-338-651 0 0,-3 0 0 0 0,-2 0-1 0 0,-2 0 1 0 0,-10 25 2 0 0,2-30-297 0 0,13-35 369 0 0,-4-10-6250 0 0,-5-19-6087 0 0,9 15 2111 0 0</inkml:trace>
  <inkml:trace contextRef="#ctx0" brushRef="#br0" timeOffset="2932.202">4631 748 11867 0 0,'0'0'3750'0'0,"0"0"-1943"0"0,0 0-758 0 0,0 0-8 0 0,0 0 51 0 0,0 0-88 0 0,0 0-205 0 0,0 0-134 0 0,0 0-57 0 0,0 0 18 0 0,0 0 10 0 0,0 0-92 0 0,0 0-84 0 0,19 6-57 0 0,61 18-50 0 0,-57-17-330 0 0,0-1 0 0 0,0-2-1 0 0,1 0 1 0 0,-1-1-1 0 0,1-2 1 0 0,0 0 0 0 0,9-2-23 0 0,4 0-927 0 0,-9-3-1439 0 0,-17-1-1394 0 0,-7 4 1931 0 0,6 0-9975 0 0</inkml:trace>
  <inkml:trace contextRef="#ctx0" brushRef="#br0" timeOffset="3167.952">5177 906 16203 0 0,'0'0'1089'0'0,"0"0"-161"0"0,0 0 240 0 0,0 0 168 0 0,0 0-151 0 0,0 0-361 0 0,0 0-360 0 0,0 0-256 0 0,0 0-168 0 0,0 0-48 0 0,0 0-80 0 0,0 0-96 0 0,0 0-152 0 0,81 189-232 0 0,-78-185-392 0 0,-1 0-849 0 0,0-4-2120 0 0,0 4-8593 0 0</inkml:trace>
  <inkml:trace contextRef="#ctx0" brushRef="#br0" timeOffset="3333.257">5259 490 18772 0 0,'0'0'1664'0'0,"0"0"-679"0"0,0 0-169 0 0,0 0-120 0 0,0 0-176 0 0,0 0-192 0 0,0 0-328 0 0,0 0-280 0 0,0 0-136 0 0,0 0 0 0 0,0 0-16 0 0,0 0-120 0 0,0 0-449 0 0,0 0-831 0 0,37 23-1641 0 0,-35-11-3712 0 0,0-5-1009 0 0</inkml:trace>
  <inkml:trace contextRef="#ctx0" brushRef="#br0" timeOffset="3721.315">5471 925 5433 0 0,'0'0'3953'0'0,"0"0"-1451"0"0,0 0-552 0 0,0 0-193 0 0,0 0-202 0 0,2 35-272 0 0,3 110-320 0 0,-17 41 1063 0 0,10-170-1868 0 0,-1 0 0 0 0,0 0 0 0 0,-1 0 0 0 0,-1 0 0 0 0,0-1 0 0 0,-1 1 0 0 0,-1-1 0 0 0,-6 9-158 0 0,11-24 107 0 0,1 0-1 0 0,-1-1 1 0 0,1 1-1 0 0,-1-1 1 0 0,1 1 0 0 0,-1-1-1 0 0,1 0 1 0 0,-1 1-1 0 0,1-1 1 0 0,0 0-1 0 0,-1 0 1 0 0,1 0-1 0 0,0 0 1 0 0,0 0 0 0 0,0 0-1 0 0,-1 0 1 0 0,1-1-1 0 0,1 1 1 0 0,-1 0-1 0 0,0-1 1 0 0,0 1 0 0 0,0-1-1 0 0,1 1 1 0 0,-1 0-1 0 0,0-1 1 0 0,1 0-1 0 0,0 1 1 0 0,-1-1-1 0 0,1 1 1 0 0,0-1 0 0 0,0 0-107 0 0,-4-12 91 0 0,1-1 1 0 0,0 0-1 0 0,2 1 1 0 0,0-1-1 0 0,0 0 1 0 0,1 0 0 0 0,1 0-1 0 0,1 0 1 0 0,0 0-1 0 0,1 0 1 0 0,0 1-1 0 0,1-1 1 0 0,1 1 0 0 0,0 0-1 0 0,4-5-91 0 0,1-14 18 0 0,3 1-1 0 0,0 1 1 0 0,2 0 0 0 0,2 1-1 0 0,0 1 1 0 0,2 0 0 0 0,1 2-1 0 0,2 0 1 0 0,0 1-1 0 0,2 1 1 0 0,0 1 0 0 0,2 2-1 0 0,1 0 1 0 0,21-13-18 0 0,-26 24 11 0 0,0 1 1 0 0,0 1-1 0 0,0 1 1 0 0,1 1-1 0 0,0 1 0 0 0,1 1 1 0 0,0 1-1 0 0,-1 1 1 0 0,15 1-12 0 0,-31 3 17 0 0,-1 1 1 0 0,0 0 0 0 0,0 1 0 0 0,-1 0-1 0 0,1-1 1 0 0,-1 2 0 0 0,1-1 0 0 0,-1 1 0 0 0,0 0-1 0 0,0 0 1 0 0,0 0 0 0 0,-1 0 0 0 0,1 1-1 0 0,-1 0 1 0 0,-1 0 0 0 0,1 0 0 0 0,0 0-1 0 0,-1 1 1 0 0,0 0 0 0 0,-1-1 0 0 0,1 1 0 0 0,-1 0-1 0 0,0 0 1 0 0,0 0 0 0 0,-1 1 0 0 0,0-1-1 0 0,0 0 1 0 0,0 0 0 0 0,-1 1 0 0 0,0-1-1 0 0,0 0 1 0 0,-1 1 0 0 0,0-1 0 0 0,-1 5-18 0 0,-2 6 21 0 0,-1-1 0 0 0,0 1 0 0 0,-2-1 1 0 0,0 0-1 0 0,-1-1 0 0 0,0 1 0 0 0,-1-1 0 0 0,-1-1 1 0 0,0 0-1 0 0,-1-1 0 0 0,-1 0 0 0 0,0 0 0 0 0,0-1 1 0 0,-1-1-1 0 0,-1 0 0 0 0,0-1 0 0 0,0 0 0 0 0,-1-1 1 0 0,-1-1-1 0 0,-14 6-21 0 0,13-6-58 0 0,0-1-1 0 0,0-1 1 0 0,-1 0 0 0 0,0-2 0 0 0,0 0-1 0 0,-1-1 1 0 0,1 0 0 0 0,0-2 0 0 0,-2 0 58 0 0,17-1-82 0 0,1 0 0 0 0,-1 0 1 0 0,1 0-1 0 0,-1-1 0 0 0,1 1 1 0 0,0-1-1 0 0,-1 1 0 0 0,1-1 1 0 0,-1 0-1 0 0,1 0 0 0 0,0 0 0 0 0,0 0 1 0 0,0 0-1 0 0,-1-1 0 0 0,1 1 1 0 0,0-1-1 0 0,0 1 0 0 0,1-1 1 0 0,-1 0-1 0 0,0 0 0 0 0,1 0 1 0 0,-1 1-1 0 0,1-2 0 0 0,-1 1 1 0 0,1 0-1 0 0,0 0 0 0 0,0 0 1 0 0,0-1-1 0 0,0 1 0 0 0,0 0 1 0 0,1-1-1 0 0,-1 1 0 0 0,1-1 0 0 0,-1 1 1 0 0,1-1-1 0 0,0 1 0 0 0,0-1 1 0 0,0-1 81 0 0,7-49-4530 0 0,10 8-4835 0 0,-6 29-1853 0 0</inkml:trace>
  <inkml:trace contextRef="#ctx0" brushRef="#br0" timeOffset="3994.167">6188 220 16163 0 0,'0'0'1515'0'0,"0"0"-466"0"0,0 0-77 0 0,0 0 129 0 0,0 0 22 0 0,0 0-142 0 0,0 0-232 0 0,0 0-133 0 0,0 0 19 0 0,0 0 56 0 0,0 0 20 0 0,0 0-69 0 0,0 0-125 0 0,7 17-96 0 0,23 55-85 0 0,-12 46 415 0 0,-17-92-651 0 0,0 369 57 0 0,-19-273-812 0 0,4-92-1104 0 0,11-25-3464 0 0,-1-4-4830 0 0,3-1-1487 0 0</inkml:trace>
  <inkml:trace contextRef="#ctx0" brushRef="#br0" timeOffset="4346.772">6437 999 9850 0 0,'0'0'3399'0'0,"0"0"-435"0"0,0 0-360 0 0,0 0-399 0 0,0 0-351 0 0,33 7-338 0 0,108 24-317 0 0,-42-28 401 0 0,-89-3-1531 0 0,-1-1 0 0 0,1-1 0 0 0,-1 0 0 0 0,1 0 0 0 0,-1 0 0 0 0,0-1 0 0 0,0-1 0 0 0,0 0 0 0 0,-1 0 0 0 0,1-1 0 0 0,-1 0 0 0 0,0 0 0 0 0,0-1 0 0 0,-1 0 0 0 0,1 0 0 0 0,-2 0 0 0 0,1-1 0 0 0,0-1 0 0 0,-1 1 0 0 0,-1-1 0 0 0,1 0 0 0 0,-1 0 0 0 0,-1 0 0 0 0,1-1 0 0 0,-2 0 0 0 0,1 0 0 0 0,-1 0 0 0 0,0 0 0 0 0,-1 0 0 0 0,0-1 0 0 0,0 1 0 0 0,-1-1 0 0 0,-1 1 0 0 0,1-1 0 0 0,-2-5-69 0 0,0 11-8 0 0,0-1 0 0 0,0 1-1 0 0,0 0 1 0 0,-1 0-1 0 0,0-1 1 0 0,1 1 0 0 0,-2 0-1 0 0,1 1 1 0 0,0-1-1 0 0,-1 0 1 0 0,1 1 0 0 0,-1-1-1 0 0,0 1 1 0 0,-1 0-1 0 0,1 0 1 0 0,0 0 0 0 0,-1 0-1 0 0,0 1 1 0 0,1-1-1 0 0,-1 1 1 0 0,0 0 0 0 0,0 0-1 0 0,0 1 1 0 0,-1-1-1 0 0,1 1 1 0 0,0 0 0 0 0,-3-1 8 0 0,-2 0-34 0 0,0 0 1 0 0,0 1 0 0 0,0 0 0 0 0,0 1-1 0 0,0 0 1 0 0,0 0 0 0 0,0 1 0 0 0,0 0 0 0 0,0 1-1 0 0,0 0 1 0 0,0 0 0 0 0,0 1 0 0 0,-3 1 33 0 0,-1 2-14 0 0,0 1 1 0 0,0 0-1 0 0,1 1 1 0 0,-1 0-1 0 0,2 1 1 0 0,-1 0-1 0 0,1 1 1 0 0,1 0 0 0 0,0 1-1 0 0,0 0 1 0 0,1 1-1 0 0,1-1 1 0 0,0 2-1 0 0,0-1 1 0 0,1 1-1 0 0,1 0 1 0 0,0 1 0 0 0,1 0-1 0 0,0 0 1 0 0,1 0-1 0 0,1 0 1 0 0,0 0-1 0 0,1 1 1 0 0,1 0-1 0 0,0 4 14 0 0,2-12 9 0 0,-1 0 0 0 0,1 0-1 0 0,1 0 1 0 0,0 0-1 0 0,0-1 1 0 0,0 1 0 0 0,1-1-1 0 0,-1 1 1 0 0,2-1-1 0 0,-1 0 1 0 0,1 0-1 0 0,0-1 1 0 0,0 1 0 0 0,0-1-1 0 0,1 0 1 0 0,0 0-1 0 0,0 0 1 0 0,0 0-1 0 0,1-1 1 0 0,-1 0 0 0 0,1 0-1 0 0,0-1 1 0 0,6 3-9 0 0,5 3 46 0 0,0-1 0 0 0,1 0 0 0 0,1-2 0 0 0,-1 0 0 0 0,1-1 0 0 0,0-1 0 0 0,0-1 0 0 0,2 0-46 0 0,3-1-71 0 0,-1-1 0 0 0,0-1 1 0 0,0-1-1 0 0,1-1 0 0 0,-1-1 1 0 0,0-1-1 0 0,5-3 71 0 0,12-5-3936 0 0,-2-3-3800 0 0,-22 7-5425 0 0</inkml:trace>
  <inkml:trace contextRef="#ctx0" brushRef="#br0" timeOffset="5829.046">7492 1168 3937 0 0,'0'0'2311'0'0,"0"0"-257"0"0,0 0 113 0 0,0 0 200 0 0,0 0-40 0 0,0 0-320 0 0,0 0-472 0 0,0 0-354 0 0,0 0-196 0 0,0 0-85 0 0,0 0-21 0 0,3-2-13 0 0,27-50 2166 0 0,-20 19-2676 0 0,2 0-1 0 0,1 1 1 0 0,2 1 0 0 0,0 0-1 0 0,18-24-355 0 0,-14 22 61 0 0,2 0 1 0 0,0 1-1 0 0,3 2 0 0 0,0 0 1 0 0,2 1-1 0 0,7-4-61 0 0,5 84-444 0 0,-26-20 447 0 0,-1 1 0 0 0,-3 1 0 0 0,0 0 0 0 0,-2 0 1 0 0,-1 1-1 0 0,-2-1-3 0 0,9-22-61 0 0,7-36 83 0 0,-8 9 18 0 0,20-21-23 0 0,1 1 1 0 0,2 2-1 0 0,1 1 0 0 0,1 2 1 0 0,2 2-1 0 0,41-24-17 0 0,-78 51-5 0 0,0 1 1 0 0,0 0-1 0 0,0 0 0 0 0,1-1 0 0 0,-1 1 1 0 0,0 0-1 0 0,1 0 0 0 0,-1 1 0 0 0,1-1 1 0 0,-1 0-1 0 0,1 0 0 0 0,-1 1 0 0 0,1-1 1 0 0,0 1-1 0 0,-1-1 0 0 0,1 1 0 0 0,0 0 1 0 0,-1-1-1 0 0,1 1 0 0 0,0 0 0 0 0,-1 0 1 0 0,1 0-1 0 0,0 1 0 0 0,-1-1 0 0 0,1 0 1 0 0,0 1-1 0 0,-1-1 0 0 0,1 1 0 0 0,0-1 1 0 0,-1 1-1 0 0,1 0 0 0 0,-1 0 0 0 0,1-1 1 0 0,-1 1-1 0 0,0 0 0 0 0,1 0 0 0 0,-1 1 1 0 0,0-1-1 0 0,0 0 0 0 0,1 0 0 0 0,-1 1 1 0 0,0-1-1 0 0,0 1 5 0 0,10 110 116 0 0,-17 83-121 0 0,6-194-66 0 0,0 1 0 0 0,0-1 0 0 0,0 1 0 0 0,1-1 0 0 0,-1 0 1 0 0,0 1-1 0 0,1-1 0 0 0,-1 1 0 0 0,1-1 0 0 0,-1 0 0 0 0,1 1 0 0 0,-1-1 1 0 0,1 0-1 0 0,0 0 0 0 0,0 1 0 0 0,0-1 0 0 0,0 0 0 0 0,0 0 0 0 0,0 0 1 0 0,0 0-1 0 0,0 0 0 0 0,0 0 0 0 0,0 0 0 0 0,0-1 0 0 0,1 1 0 0 0,-1 0 1 0 0,0-1-1 0 0,1 1 0 0 0,-1-1 0 0 0,0 1 0 0 0,1-1 0 0 0,0 1 71 0 0,29-4-9810 0 0,-24-1-2272 0 0</inkml:trace>
  <inkml:trace contextRef="#ctx0" brushRef="#br0" timeOffset="8564.901">12118 186 16412 0 0,'0'0'2363'0'0,"0"0"-884"0"0,0 0-344 0 0,0 0-87 0 0,0 0-141 0 0,0 0-221 0 0,0 0-248 0 0,0 0-139 0 0,0 0 22 0 0,0 0 54 0 0,0 0 10 0 0,0 0-41 0 0,-4 11-108 0 0,-22 48 18 0 0,26-59-243 0 0,0 0-1 0 0,1 0 1 0 0,-1 0 0 0 0,0 0 0 0 0,0 0 0 0 0,1 0 0 0 0,-1 0-1 0 0,0 0 1 0 0,0 0 0 0 0,0 0 0 0 0,1 0 0 0 0,-1 0 0 0 0,0 0 0 0 0,0 0-1 0 0,0 0 1 0 0,1 0 0 0 0,-1 1 0 0 0,0-1 0 0 0,0 0 0 0 0,0 0-1 0 0,1 0 1 0 0,-1 0 0 0 0,0 1 0 0 0,0-1 0 0 0,0 0 0 0 0,0 0-1 0 0,0 0 1 0 0,0 0 0 0 0,1 1 0 0 0,-1-1 0 0 0,0 0 0 0 0,0 0 0 0 0,0 1-1 0 0,0-1 1 0 0,0 0 0 0 0,0 0 0 0 0,0 0 0 0 0,0 1 0 0 0,0-1-1 0 0,0 0 1 0 0,0 0 0 0 0,0 1 0 0 0,0-1 0 0 0,0 0 0 0 0,0 0-1 0 0,0 0 1 0 0,0 1 0 0 0,0-1 0 0 0,-1 0 0 0 0,1 0 0 0 0,0 0 0 0 0,0 1-11 0 0,28-12 433 0 0,-23 9-311 0 0,16-3 351 0 0,-30 13 145 0 0,2-5-1454 0 0,-7 5 2173 0 0,12-4-4888 0 0,1 1-4394 0 0,1-5-4391 0 0</inkml:trace>
  <inkml:trace contextRef="#ctx0" brushRef="#br0" timeOffset="8980.843">12166 598 10138 0 0,'0'0'4843'0'0,"0"0"-2438"0"0,0 0-758 0 0,0 0-45 0 0,0 0-136 0 0,0 0-242 0 0,0 0-302 0 0,0 0-232 0 0,0 0-130 0 0,0 0-77 0 0,0 0-67 0 0,0 0-86 0 0,0 0-58 0 0,1 2-46 0 0,0 1-149 0 0,0 0-1 0 0,0 0 1 0 0,-1 0-1 0 0,1 0 0 0 0,-1 0 1 0 0,0 0-1 0 0,0 0 0 0 0,0 0 1 0 0,0 0-1 0 0,-1 0 1 0 0,1 0-1 0 0,-1 0 0 0 0,0 0 1 0 0,0 0-1 0 0,0 0 0 0 0,0-1 1 0 0,0 1-1 0 0,0 0 1 0 0,-1-1-1 0 0,1 1 0 0 0,-1-1 1 0 0,0 1-1 0 0,0-1 0 0 0,0 0 1 0 0,0 0-1 0 0,-1 1-76 0 0,23-6 308 0 0,2-2-56 0 0,-27 12 167 0 0,-6-2-398 0 0,8-5-7514 0 0,3 0-5078 0 0</inkml:trace>
  <inkml:trace contextRef="#ctx0" brushRef="#br0" timeOffset="6931.986">9889 902 5889 0 0,'0'0'5125'0'0,"0"0"-1298"0"0,0 0-806 0 0,0 0-627 0 0,0 0-547 0 0,0 0-426 0 0,36-10-344 0 0,112-34-269 0 0,-69 5 281 0 0,-74 36-1010 0 0,-1 0 1 0 0,1-1 0 0 0,-1 1-1 0 0,0-1 1 0 0,0 0-1 0 0,0-1 1 0 0,0 1 0 0 0,-1-1-1 0 0,0 1 1 0 0,1-1 0 0 0,-2 0-1 0 0,1 0 1 0 0,-1-1-1 0 0,0 1 1 0 0,0 0 0 0 0,0-1-1 0 0,-1 1 1 0 0,1-1 0 0 0,-1 1-1 0 0,-1-1 1 0 0,1 0-1 0 0,-1 0 1 0 0,0 1 0 0 0,-1-6-80 0 0,-1 8 1 0 0,0 0 0 0 0,-1-1 0 0 0,0 1 0 0 0,0 0 0 0 0,1 1 0 0 0,-1-1 1 0 0,-1 0-1 0 0,1 1 0 0 0,0 0 0 0 0,-1-1 0 0 0,1 1 0 0 0,-1 1 0 0 0,0-1 0 0 0,0 0 0 0 0,1 1 1 0 0,-1 0-1 0 0,0 0 0 0 0,0 0 0 0 0,0 1 0 0 0,0-1 0 0 0,0 1 0 0 0,-1 0 0 0 0,1 0 0 0 0,-3 0-1 0 0,-3 0-55 0 0,1 0 0 0 0,-1 1 0 0 0,0 0 0 0 0,1 1-1 0 0,-1 0 1 0 0,1 0 0 0 0,0 1 0 0 0,0 0-1 0 0,0 1 1 0 0,0 0 0 0 0,0 0 0 0 0,1 1-1 0 0,0 0 1 0 0,0 0 0 0 0,0 1 0 0 0,1 0 0 0 0,-1 1-1 0 0,1 0 1 0 0,1 0 0 0 0,0 0 0 0 0,0 0-1 0 0,0 1 1 0 0,1 0 0 0 0,0 1 0 0 0,0-1 0 0 0,1 1-1 0 0,0 0 1 0 0,1 0 0 0 0,0 0 0 0 0,0 0-1 0 0,1 1 1 0 0,0-1 0 0 0,1 1 0 0 0,0 3 55 0 0,0-8-197 0 0,1 0 1 0 0,1 0 0 0 0,-1 0-1 0 0,1 0 1 0 0,0 0 0 0 0,0 0-1 0 0,0 0 1 0 0,0 0 0 0 0,1 0-1 0 0,0-1 1 0 0,0 1 0 0 0,1 0-1 0 0,-1-1 1 0 0,1 0 0 0 0,0 1-1 0 0,0-1 1 0 0,0 0 0 0 0,0-1-1 0 0,1 1 1 0 0,0-1 0 0 0,0 1-1 0 0,0-1 1 0 0,0 0 0 0 0,0 0-1 0 0,1-1 1 0 0,-1 1 0 0 0,1-1-1 0 0,-1 0 1 0 0,1-1 0 0 0,0 1-1 0 0,0-1 1 0 0,3 1 196 0 0,19 3-4028 0 0,-9-2-1747 0 0,-3-3-4697 0 0</inkml:trace>
  <inkml:trace contextRef="#ctx0" brushRef="#br0" timeOffset="7299.726">10265 1029 4393 0 0,'0'0'4310'0'0,"0"0"-556"0"0,0 0-402 0 0,0 0-706 0 0,0 0-678 0 0,0 0-446 0 0,0 0-319 0 0,0 0-241 0 0,0 0-153 0 0,32-23-133 0 0,103-76-121 0 0,-67 33 226 0 0,29-84 222 0 0,-94 216-1834 0 0,-3-60 840 0 0,1 0 1 0 0,-1 0-1 0 0,1-1 0 0 0,0 1 0 0 0,1 0 1 0 0,-1 0-1 0 0,1 0 0 0 0,0-1 0 0 0,1 1 1 0 0,-1-1-1 0 0,1 0 0 0 0,0 1 0 0 0,1-1 1 0 0,-1 0-1 0 0,1-1 0 0 0,0 1 0 0 0,0-1 1 0 0,0 0-1 0 0,1 0 0 0 0,-1 0 0 0 0,1 0 1 0 0,0-1-1 0 0,0 0 0 0 0,1 0 0 0 0,-1 0 1 0 0,0-1-1 0 0,1 1 0 0 0,0-1 0 0 0,-1-1 1 0 0,1 1-1 0 0,0-1 0 0 0,0 0 0 0 0,0 0-8 0 0,2-2 7 0 0,-1 1 0 0 0,0-1 1 0 0,1-1-1 0 0,-1 1 1 0 0,0-1-1 0 0,0-1 0 0 0,0 1 1 0 0,0-1-1 0 0,-1 0 1 0 0,1-1-1 0 0,-1 1 1 0 0,0-1-1 0 0,1 0 0 0 0,-2-1 1 0 0,1 0-1 0 0,-1 0 1 0 0,1 0-1 0 0,-1 0 0 0 0,-1-1 1 0 0,1 0-1 0 0,-1 0 1 0 0,0 0-1 0 0,0-1 1 0 0,-1 0-9 0 0,30-67-9673 0 0,-29 63-2424 0 0</inkml:trace>
  <inkml:trace contextRef="#ctx0" brushRef="#br0" timeOffset="7546.372">11210 1 20484 0 0,'0'0'1179'0'0,"0"0"-452"0"0,0 0-137 0 0,0 0 112 0 0,0 0 63 0 0,0 0 37 0 0,0 0-41 0 0,0 0-159 0 0,0 0-82 0 0,0 36-54 0 0,-2 114-62 0 0,-5 0 304 0 0,5 253-747 0 0,2-394-212 0 0,0-1 0 0 0,1 1-1 0 0,0 0 1 0 0,1 0-1 0 0,-1-1 1 0 0,2 1-1 0 0,-1-1 1 0 0,1 1 0 0 0,0-1-1 0 0,1 0 1 0 0,0 0-1 0 0,0 0 1 0 0,3 1 251 0 0,-4-8-1717 0 0,-3-2-7294 0 0,0-2-2359 0 0</inkml:trace>
  <inkml:trace contextRef="#ctx0" brushRef="#br0" timeOffset="7716.019">10895 428 19812 0 0,'0'0'1881'0'0,"0"0"-913"0"0,0 0-296 0 0,0 0-120 0 0,0 0-24 0 0,0 0-48 0 0,0 0-168 0 0,0 0-160 0 0,0 0-72 0 0,233-30-56 0 0,-195 30-56 0 0,1 0-8 0 0,1 0-80 0 0,-1 0-176 0 0,-5 0-288 0 0,1 7-704 0 0,-14-3-1561 0 0,-5 0-9089 0 0</inkml:trace>
  <inkml:trace contextRef="#ctx0" brushRef="#br0" timeOffset="8066.045">11706 436 13635 0 0,'0'0'6312'0'0,"0"0"-3642"0"0,0 0-1273 0 0,0 0-320 0 0,0 0-282 0 0,0 0-210 0 0,0 0-172 0 0,0 0-107 0 0,0 0-54 0 0,0 0-35 0 0,0 0-54 0 0,0 0-54 0 0,-16 8-53 0 0,-99 49 20 0 0,66-20-92 0 0,48-36 10 0 0,0 0 0 0 0,0 0 0 0 0,0 0 0 0 0,0 0 1 0 0,0 0-1 0 0,1 0 0 0 0,-1 1 0 0 0,0-1 0 0 0,0 0 0 0 0,1 0 0 0 0,-1 1 0 0 0,1-1 0 0 0,-1 0 0 0 0,1 1 0 0 0,0-1 0 0 0,-1 0 1 0 0,1 1-1 0 0,0-1 0 0 0,0 1 0 0 0,0-1 0 0 0,0 0 0 0 0,0 1 0 0 0,0-1 0 0 0,0 1 0 0 0,1-1 0 0 0,-1 0 0 0 0,0 1 0 0 0,1-1 1 0 0,-1 1-1 0 0,1-1 0 0 0,0 0 0 0 0,-1 0 0 0 0,1 1 0 0 0,0-1 0 0 0,0 0 0 0 0,-1 0 0 0 0,1 0 0 0 0,0 0 0 0 0,0 0 1 0 0,0 0-1 0 0,1 0 6 0 0,78 34 42 0 0,-73-33-11 0 0,0-1 0 0 0,0 1-1 0 0,0 1 1 0 0,0-1 0 0 0,0 1 0 0 0,0 1 0 0 0,-1-1-1 0 0,1 1 1 0 0,-1 0 0 0 0,0 0 0 0 0,-1 1-1 0 0,1 0 1 0 0,-1 0 0 0 0,3 2-31 0 0,-6-3 18 0 0,1 0 1 0 0,-1 0-1 0 0,0-1 0 0 0,0 1 1 0 0,-1 1-1 0 0,1-1 0 0 0,-1 0 1 0 0,1 0-1 0 0,-1 0 0 0 0,-1 1 1 0 0,1-1-1 0 0,-1 0 0 0 0,1 1 1 0 0,-1-1-1 0 0,-1 1 0 0 0,1-1 1 0 0,0 0-1 0 0,-1 1 0 0 0,0-1 1 0 0,0 0-1 0 0,-1 1 0 0 0,1-1 1 0 0,-1 0-1 0 0,1 0 0 0 0,-1 0 1 0 0,-1 0-1 0 0,1-1 0 0 0,0 1 1 0 0,-1 0-1 0 0,0-1 0 0 0,0 0 1 0 0,0 0-1 0 0,0 0 1 0 0,-1 0-1 0 0,1 0 0 0 0,-1-1 1 0 0,1 1-1 0 0,-1-1 0 0 0,0 0 1 0 0,-2 1-19 0 0,-66 14-959 0 0,47-16-2767 0 0,2-4-4984 0 0,16 0-3722 0 0</inkml:trace>
  <inkml:trace contextRef="#ctx0" brushRef="#br0" timeOffset="6082.677">8735 656 10626 0 0,'0'0'3150'0'0,"0"0"-1713"0"0,0 0-549 0 0,0 0 77 0 0,0 0 81 0 0,0 0-41 0 0,-23 36-202 0 0,-70 116-249 0 0,63-73-69 0 0,30-66-398 0 0,-1-10-28 0 0,0 1 0 0 0,0-1 0 0 0,0 0 0 0 0,1 0 0 0 0,-1 1 0 0 0,1-1 0 0 0,0 0 0 0 0,-1 0 0 0 0,2 1 0 0 0,-1-1 0 0 0,0 0 0 0 0,1 1 0 0 0,-1-1 0 0 0,1 0 0 0 0,0 0 0 0 0,0 0 0 0 0,0 0 0 0 0,1 1 0 0 0,-1-2 0 0 0,1 1 0 0 0,0 0 0 0 0,-1 0 0 0 0,1 0 0 0 0,0-1 0 0 0,1 1 0 0 0,-1-1 0 0 0,0 0 0 0 0,1 0 0 0 0,-1 1 0 0 0,1-1 0 0 0,0-1 0 0 0,0 1 0 0 0,0 0 1 0 0,0-1-1 0 0,0 0 0 0 0,0 1 0 0 0,0-1 0 0 0,0 0 0 0 0,0-1 0 0 0,1 1 0 0 0,-1-1 0 0 0,0 1 0 0 0,2-1-59 0 0,1 0 136 0 0,-1-1 0 0 0,1 0 0 0 0,0 0 0 0 0,-1 0 0 0 0,1-1 0 0 0,-1 1 0 0 0,1-1 0 0 0,-1-1 0 0 0,0 1 0 0 0,0-1 0 0 0,0 0 0 0 0,0 0 0 0 0,0 0 0 0 0,-1-1 0 0 0,1 1 0 0 0,-1-1 0 0 0,0 0 1 0 0,0-1-1 0 0,-1 1 0 0 0,1-1 0 0 0,-1 0 0 0 0,0 1 0 0 0,0-1 0 0 0,0-1 0 0 0,-1 1 0 0 0,0 0 0 0 0,0-1 0 0 0,1-3-136 0 0,2-8 29 0 0,0-1 0 0 0,-1 0-1 0 0,-1 0 1 0 0,-1 0 0 0 0,0-1 0 0 0,-2 1-1 0 0,0 0 1 0 0,-1-11-29 0 0,-27-31-1372 0 0,12 44-1714 0 0,-1 3-3826 0 0,9 9-5188 0 0</inkml:trace>
  <inkml:trace contextRef="#ctx0" brushRef="#br0" timeOffset="6614.942">9005 1087 15651 0 0,'0'0'2937'0'0,"0"0"-1105"0"0,0 0-478 0 0,0 0-170 0 0,0 0-160 0 0,0 0-115 0 0,0 0-164 0 0,0 0-207 0 0,0 0-117 0 0,0 0-64 0 0,0 0-29 0 0,0 0-5 0 0,11-33-43 0 0,36-104-28 0 0,8 11 420 0 0,-17 80-682 0 0,-35 48-42 0 0,0 1 0 0 0,0-1 0 0 0,0 1 0 0 0,0 0 0 0 0,-1-1 0 0 0,1 1 0 0 0,-1 1 0 0 0,0-1 0 0 0,0 0 0 0 0,0 0 0 0 0,-1 1 0 0 0,1-1 0 0 0,-1 1 0 0 0,1 0 0 0 0,-1-1 0 0 0,0 1 0 0 0,-1 0 0 0 0,1 0 0 0 0,-1-1 0 0 0,1 2 52 0 0,18 103-112 0 0,-18-107 111 0 0,-1 0 1 0 0,1 0-1 0 0,-1 1 1 0 0,1-1-1 0 0,0 0 1 0 0,0 0-1 0 0,0 0 1 0 0,0 0-1 0 0,0 0 1 0 0,0 0-1 0 0,0 0 1 0 0,0 0-1 0 0,0 0 1 0 0,0-1-1 0 0,1 1 1 0 0,-1 0-1 0 0,0-1 1 0 0,0 1-1 0 0,1-1 1 0 0,-1 1-1 0 0,0-1 1 0 0,1 1-1 0 0,-1-1 1 0 0,1 0-1 0 0,-1 0 1 0 0,0 0-1 0 0,1 0 1 0 0,-1 0-1 0 0,1 0 1 0 0,-1 0-1 0 0,0 0 1 0 0,1-1-1 0 0,-1 1 1 0 0,0-1-1 0 0,1 1 1 0 0,-1-1-1 0 0,0 1 1 0 0,1-1-1 0 0,-1 0 1 0 0,0 1-1 0 0,0-1 1 0 0,0 0-1 0 0,0 0 1 0 0,1-1 0 0 0,54-44 158 0 0,-54 43-157 0 0,54-54 59 0 0,-30 28-36 0 0,1 1-1 0 0,2 2 1 0 0,0 0 0 0 0,2 3 0 0 0,11-7-24 0 0,-41 31 2 0 0,0 0-1 0 0,0 0 1 0 0,0 1 0 0 0,0-1 0 0 0,0 0 0 0 0,0 0 0 0 0,0 1 0 0 0,-1-1 0 0 0,1 0 0 0 0,-1 1 0 0 0,1-1 0 0 0,-1 1 0 0 0,1-1-1 0 0,-1 1 1 0 0,0-1 0 0 0,1 1 0 0 0,-1-1 0 0 0,0 1 0 0 0,0-1 0 0 0,0 1 0 0 0,-1 0 0 0 0,1-1 0 0 0,0 1 0 0 0,0-1 0 0 0,-1 1-1 0 0,1-1 1 0 0,-1 0 0 0 0,1 1 0 0 0,-1-1 0 0 0,0 1 0 0 0,0-1 0 0 0,1 0 0 0 0,-2 1-2 0 0,0 11 70 0 0,-12 137-67 0 0,14-148-36 0 0,0 1-1 0 0,0 0 1 0 0,1 0 0 0 0,-1 0 0 0 0,1-1 0 0 0,0 1 0 0 0,0 0 0 0 0,0-1 0 0 0,0 1-1 0 0,0-1 1 0 0,0 1 0 0 0,1-1 0 0 0,-1 0 0 0 0,1 1 0 0 0,0-1 0 0 0,-1 0 0 0 0,1 0-1 0 0,0 0 1 0 0,1 0 0 0 0,-1-1 0 0 0,0 1 0 0 0,0 0 0 0 0,3 0 33 0 0,16 3-3317 0 0,2-12-4420 0 0,-18 3-4159 0 0</inkml:trace>
  <inkml:trace contextRef="#ctx0" brushRef="#br0" timeOffset="11981.047">0 1619 3721 0 0,'0'0'639'0'0,"0"0"-295"0"0,0 0-42 0 0,0 0 220 0 0,0 0 362 0 0,0 0 263 0 0,0 0 120 0 0,0 0-36 0 0,0 0-131 0 0,0 0-146 0 0,0 0-180 0 0,34-7-99 0 0,109-21-60 0 0,-55 17 608 0 0,249 3 3073 0 0,293 4-1892 0 0,471-68-30 0 0,-503 45-1961 0 0,207 19 461 0 0,-203-32-673 0 0,-274 18-82 0 0,-71 15 41 0 0,253 3 72 0 0,277-35 167 0 0,-331 20-215 0 0,695 11 149 0 0,-550 4-207 0 0,43-3 8 0 0,57-9 204 0 0,-109 12-17 0 0,375 0 210 0 0,-463 11-279 0 0,-429-3 801 0 0,-74-4-1029 0 0,-1 0-8 0 0,0 0-5 0 0,0 0-14 0 0,0 0 26 0 0,0 0 2 0 0,0 0-2 0 0,0 0-6 0 0,0 0-5 0 0,0 0-12 0 0,0 0 15 0 0,0 0 10 0 0,0 0-13 0 0,0 0-2 0 0,0 0-1 0 0,0 0-14 0 0,0 0 15 0 0,0 0 2 0 0,0 0-16 0 0,0 0-1 0 0,0 0 8 0 0,0 0-3 0 0,0 0 13 0 0,0 0-16 0 0,0 0-2 0 0,0 0 10 0 0,0 0 3 0 0,0 0 3 0 0,0 0 9 0 0,0 0-8 0 0,0 0-22 0 0,0 0-5 0 0,0 0 5 0 0,0 0 5 0 0,0 0 16 0 0,0 0 13 0 0,0 0-32 0 0,0 0 11 0 0,0 0 1 0 0,0 0-15 0 0,0 0 5 0 0,0 0 12 0 0,0 0-18 0 0,0 0 12 0 0,0 0-6 0 0,0 0 2 0 0,0 0 16 0 0,0 0-1 0 0,0 0-20 0 0,0 0-1 0 0,0 0 5 0 0,0 0 9 0 0,1 0-4 0 0,0 0-7 0 0,-1 0-1 0 0,0 0 0 0 0,0 0-1 0 0,0 0-6 0 0,0 0-5 0 0,0 0-14 0 0,0 0 0 0 0,0 0-2 0 0,0 0-16 0 0,0 0-9 0 0,0 0-15 0 0,0 0 16 0 0,0 0-12 0 0,0 0-1 0 0,0 0-31 0 0,0 0-35 0 0,0 0-21 0 0,0 0-40 0 0,0 0-31 0 0,0 0-70 0 0,0 0-58 0 0,17 0-4776 0 0,-10 0-1902 0 0,-2 0-5488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2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5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5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8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2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6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15659 0 0,'0'0'1430'0'0,"0"0"-411"0"0,0 0-287 0 0,0 0-46 0 0,0 0 82 0 0,0 0 85 0 0,0 0-7 0 0,0 0-118 0 0,0 0-189 0 0,0 0-165 0 0,0 0-144 0 0,0 0-85 0 0,6 9 658 0 0,-30 17 1687 0 0,36-46-1083 0 0,-16 64-4287 0 0,4-29-3512 0 0,0-8-5403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7690 0 0,'0'0'1001'0'0,"0"0"-433"0"0,0 0-41 0 0,0 0 189 0 0,0 0 279 0 0,0 0 219 0 0,0 0 117 0 0,0 0 125 0 0,0 0-29 0 0,0 0-125 0 0,0 0-182 0 0,0 0-285 0 0,0 0-195 0 0,3 8-95 0 0,9 22-39 0 0,-13-13 4889 0 0,-7-14-3513 0 0,-48 39-1796 0 0,54-31-89 0 0,2-10-16 0 0,0-1 2 0 0,0 0 21 0 0,0 0-9 0 0,24-12 303 0 0,-15 15-2302 0 0,-4-2-4149 0 0,-4-1-5446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1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512 351 0 0 0,'0'0'196'0'0,"0"0"650"0"0,0 0 171 0 0,0 0 187 0 0,0 0 278 0 0,0 0 190 0 0,0 0 182 0 0,0 0-15 0 0,0 0-214 0 0,0 0-251 0 0,-20-4-343 0 0,-58-12-355 0 0,58 13-254 0 0,20 3-143 0 0,0 0-77 0 0,0 0 12 0 0,0 0 55 0 0,59 7 4308 0 0,-2 1-3170 0 0,138-23 1118 0 0,-133-1-2221 0 0,-1-2 0 0 0,-1-3 0 0 0,-1-3 1 0 0,-1-2-1 0 0,-1-3 0 0 0,-2-2 0 0 0,4-5-304 0 0,21-32 292 0 0,-48 10 325 0 0,-43 81-261 0 0,-53 231-352 0 0,-34 377 142 0 0,89-578-141 0 0,-3 1-1 0 0,-2-1 1 0 0,-3-1-1 0 0,-1-1 0 0 0,-3-1 1 0 0,-3 0-1 0 0,-1-2 1 0 0,-2 0-1 0 0,-3-2 0 0 0,-23 27-4 0 0,34-49-69 0 0,-2-1-1 0 0,-1-1 1 0 0,0-2-1 0 0,-1 0 1 0 0,-2-1-1 0 0,0-1 1 0 0,0-1-1 0 0,-5 0 70 0 0,28-16-120 0 0,-1 1 0 0 0,1-1-1 0 0,0 0 1 0 0,-1 0 0 0 0,1 0-1 0 0,-1 0 1 0 0,1-1 0 0 0,-1 1-1 0 0,0-1 1 0 0,1 1 0 0 0,-1-1-1 0 0,0 0 1 0 0,1 0 0 0 0,-1 0-1 0 0,1-1 1 0 0,-1 1-1 0 0,0-1 1 0 0,1 1 0 0 0,-1-1-1 0 0,1 0 1 0 0,-2 0 120 0 0,-28-46-6665 0 0,22 7-3140 0 0,4 27 1059 0 0</inkml:trace>
  <inkml:trace contextRef="#ctx0" brushRef="#br0" timeOffset="248.029">390 1021 12443 0 0,'0'0'1565'0'0,"0"0"-678"0"0,0 0-497 0 0,0 0 36 0 0,0 0 317 0 0,0 0 340 0 0,0 0 239 0 0,0 0 17 0 0,0 0-118 0 0,0 0-153 0 0,0 0-158 0 0,39 1-111 0 0,125 4-98 0 0,-2-19 677 0 0,-127 7-1113 0 0,318-73 722 0 0,-252 71-2175 0 0,-99 27-2041 0 0,-3-5-5122 0 0,0-5-3551 0 0</inkml:trace>
  <inkml:trace contextRef="#ctx0" brushRef="#br0" timeOffset="527.661">1635 902 17260 0 0,'0'0'1456'0'0,"0"0"-580"0"0,0 0-280 0 0,0 0-37 0 0,0 0 8 0 0,0 0 48 0 0,0 0-15 0 0,0 0-61 0 0,0 0-73 0 0,0 0-112 0 0,-36 30-92 0 0,-108 95-79 0 0,139-122-172 0 0,1 0 0 0 0,-1 0 0 0 0,1 1 0 0 0,0-1 0 0 0,0 1 0 0 0,0 0 0 0 0,0 0 0 0 0,1 0 0 0 0,-1 1 0 0 0,1-1 0 0 0,0 1 0 0 0,1 0 0 0 0,-1 0 0 0 0,1 0 0 0 0,0 0 0 0 0,-1 3-11 0 0,0 5 18 0 0,0-6 0 0 0,1 0 1 0 0,0 0-1 0 0,0 0 1 0 0,1 0-1 0 0,0 1 0 0 0,0-1 1 0 0,0 0-1 0 0,1 0 1 0 0,0 1-1 0 0,1-1 1 0 0,0 0-1 0 0,0 0 1 0 0,0 1-1 0 0,1-1 1 0 0,0 0-1 0 0,0 0 1 0 0,1-1-1 0 0,0 1 1 0 0,0 0-1 0 0,1-1 1 0 0,-1 0-1 0 0,2 0 1 0 0,-1 0-1 0 0,0 0 1 0 0,1-1-1 0 0,0 0 1 0 0,1 1-1 0 0,-1-2 0 0 0,1 1 1 0 0,0-1-1 0 0,0 0 1 0 0,0 0-1 0 0,0 0 1 0 0,1-1-1 0 0,0 0 1 0 0,-1-1-1 0 0,1 1 1 0 0,0-1-1 0 0,0-1 1 0 0,1 1-1 0 0,-1-1 1 0 0,2 0-19 0 0,1-1 95 0 0,-1 1 0 0 0,0-2 0 0 0,0 1 0 0 0,0-1 0 0 0,0-1 0 0 0,0 1-1 0 0,-1-2 1 0 0,1 1 0 0 0,0-1 0 0 0,-1 0 0 0 0,0-1 0 0 0,0 0 0 0 0,0-1 0 0 0,0 1 0 0 0,0-1 0 0 0,-1-1 0 0 0,0 1 0 0 0,0-1 0 0 0,-1-1 0 0 0,1 1 0 0 0,-2-1 0 0 0,1 0 0 0 0,-1-1 0 0 0,3-3-95 0 0,-2 3-23 0 0,0-1 1 0 0,-1 0-1 0 0,0 0 1 0 0,0 0 0 0 0,-1 0-1 0 0,-1-1 1 0 0,1 0-1 0 0,-1 0 1 0 0,-1 0-1 0 0,0 0 1 0 0,0-1-1 0 0,-1 1 1 0 0,0 0-1 0 0,-1-1 1 0 0,0 1-1 0 0,-1 0 1 0 0,0-1-1 0 0,-1 1 1 0 0,0 0-1 0 0,0 0 1 0 0,-1 0-1 0 0,-1 0 1 0 0,1 0 0 0 0,-2 1-1 0 0,1-1 1 0 0,-1 1-1 0 0,-4-5 23 0 0,5 8-193 0 0,-25-26-1697 0 0,-3 25-3826 0 0,24 7-1657 0 0,2 0-4430 0 0</inkml:trace>
  <inkml:trace contextRef="#ctx0" brushRef="#br0" timeOffset="814.455">2003 1376 6401 0 0,'0'0'1655'0'0,"0"0"-394"0"0,0 0 110 0 0,0 0 530 0 0,0 0 393 0 0,0 0 76 0 0,0 0-288 0 0,0 0-451 0 0,0 0-342 0 0,0 0-224 0 0,0 0-144 0 0,0 0-114 0 0,0 0-76 0 0,-2-6-43 0 0,-3-19-275 0 0,1 1 0 0 0,2-1 1 0 0,0 0-1 0 0,2 0 0 0 0,0 0 0 0 0,4-20-413 0 0,-1 28 52 0 0,0 1 0 0 0,1 0 0 0 0,1 0 0 0 0,1 0 0 0 0,0 0 0 0 0,1 1 0 0 0,1 0 0 0 0,0 0-1 0 0,1 1 1 0 0,0 0 0 0 0,1 1 0 0 0,1 0 0 0 0,0 0 0 0 0,1 1 0 0 0,4-2-52 0 0,-12 9-63 0 0,0 1 0 0 0,1 0 0 0 0,-1 0 0 0 0,1 0 0 0 0,0 1 0 0 0,0 0 1 0 0,1 0-1 0 0,-1 0 0 0 0,1 0 0 0 0,-1 1 0 0 0,1 0 0 0 0,0 0 0 0 0,0 0 0 0 0,0 1 0 0 0,0 0 0 0 0,0 0 0 0 0,0 1 0 0 0,0-1 1 0 0,0 1-1 0 0,0 1 0 0 0,0-1 0 0 0,1 1 63 0 0,19 15-1986 0 0,-11-4-5071 0 0,-14-11 5796 0 0,4 4-11287 0 0</inkml:trace>
  <inkml:trace contextRef="#ctx0" brushRef="#br0" timeOffset="5418.972">3449 879 0 0 0,'0'0'503'0'0,"0"0"450"0"0,16-9 180 0 0,44-24 143 0 0,-36 21 4676 0 0,-23 12-4168 0 0,-1 0 22 0 0,0 0-142 0 0,0 0-210 0 0,0 0-221 0 0,0 0-179 0 0,0 0-144 0 0,0 0-109 0 0,-32 3 2352 0 0,-116 12-2492 0 0,16 28-359 0 0,86-20-56 0 0,45-23-228 0 0,1 0-26 0 0,0 0-2 0 0,0 0 0 0 0,0 0-13 0 0,0 0-14 0 0,0 0-25 0 0,11 16 2 0 0,7-1 170 0 0,1 0-1 0 0,0-1 1 0 0,2-1 0 0 0,-1-1-1 0 0,2-1 1 0 0,19 8-110 0 0,69 39 326 0 0,-107-55-282 0 0,0 0-1 0 0,-1 0 0 0 0,1 0 1 0 0,-1 0-1 0 0,1 0 0 0 0,-1 1 1 0 0,0-1-1 0 0,-1 1 0 0 0,1-1 0 0 0,-1 1 1 0 0,1 0-1 0 0,-1 0 0 0 0,0 0 1 0 0,-1-1-1 0 0,1 1 0 0 0,-1 0 1 0 0,1 0-1 0 0,-1 0 0 0 0,0 0 0 0 0,-1 0 1 0 0,1 0-1 0 0,-1 3-43 0 0,1 8 212 0 0,-3-4-123 0 0,0 1 1 0 0,0-1 0 0 0,-1 0 0 0 0,-1 0 0 0 0,0 0-1 0 0,0 0 1 0 0,-1-1 0 0 0,0 0 0 0 0,-1 0-1 0 0,0-1 1 0 0,0 0 0 0 0,-1 0 0 0 0,-3 2-90 0 0,4-4 43 0 0,-1 0 0 0 0,0-1 1 0 0,0 1-1 0 0,-1-1 1 0 0,0-1-1 0 0,0 0 0 0 0,0 0 1 0 0,-1-1-1 0 0,1 0 1 0 0,-1-1-1 0 0,0 0 0 0 0,0 0 1 0 0,0-1-1 0 0,-1 0 1 0 0,1-1-1 0 0,0 0 1 0 0,-1-1-1 0 0,1 0 0 0 0,-1-1 1 0 0,1 0-1 0 0,0 0 1 0 0,0-1-44 0 0,2-1 23 0 0,0 0 1 0 0,0-1 0 0 0,1 0 0 0 0,0 0-1 0 0,0 0 1 0 0,0-1 0 0 0,0 0 0 0 0,1-1-1 0 0,0 1 1 0 0,0-1 0 0 0,-2-3-24 0 0,-36-30 79 0 0,34 32-1965 0 0,15 7-9291 0 0,0 4-503 0 0</inkml:trace>
  <inkml:trace contextRef="#ctx0" brushRef="#br0" timeOffset="5681.946">3908 1087 14131 0 0,'0'0'1003'0'0,"0"0"-588"0"0,0 0-178 0 0,0 0 268 0 0,0 0 412 0 0,0 0 356 0 0,0 0 93 0 0,0 0-140 0 0,0 0-238 0 0,0 0-325 0 0,0 0-209 0 0,0 0-87 0 0,2 25-60 0 0,5 77-29 0 0,-14-25 247 0 0,5-69-535 0 0,1-1-53 0 0,0 0 1 0 0,0 0-1 0 0,-1-1 1 0 0,0 1-1 0 0,0-1 1 0 0,-1 1-1 0 0,0-1 1 0 0,0 0-1 0 0,-1 0 1 0 0,1 0-1 0 0,-1 0 0 0 0,-2 1 63 0 0,-2-3-2705 0 0,1-4-4464 0 0,1 0-4675 0 0</inkml:trace>
  <inkml:trace contextRef="#ctx0" brushRef="#br0" timeOffset="5932.103">3858 574 15643 0 0,'0'0'1681'0'0,"0"0"-545"0"0,0 0-520 0 0,0 0-248 0 0,0 0-168 0 0,0 0-328 0 0,0 0-128 0 0,0 0-48 0 0,0 0-104 0 0,0 0-288 0 0,0 0-1537 0 0,0 0-9665 0 0</inkml:trace>
  <inkml:trace contextRef="#ctx0" brushRef="#br0" timeOffset="6262.976">4203 1403 12179 0 0,'0'0'1349'0'0,"0"0"-371"0"0,0 0 187 0 0,0 0 420 0 0,0 0 314 0 0,0 0-12 0 0,0 0-328 0 0,0 0-352 0 0,0 0-283 0 0,0 0-245 0 0,0 0-204 0 0,0 0-153 0 0,0 0-114 0 0,14-22-45 0 0,46-67-20 0 0,2-35 278 0 0,-14-3-83 0 0,-43 115-565 0 0,-4 21-249 0 0,2 17-31 0 0,6-5 531 0 0,-6-9-14 0 0,1 0 0 0 0,0 0 0 0 0,1-1 0 0 0,0 1-1 0 0,1-1 1 0 0,1 0 0 0 0,0 0 0 0 0,0-1 0 0 0,1 0 0 0 0,0 0-1 0 0,0-1 1 0 0,1 0 0 0 0,1-1 0 0 0,-1 0 0 0 0,1 0 0 0 0,1-1 0 0 0,-1 0-1 0 0,11 4-9 0 0,-15-11 77 0 0,-1 0 1 0 0,1 0-1 0 0,0-1 0 0 0,-1 1 0 0 0,1-1 0 0 0,-1-1 0 0 0,1 1 0 0 0,-1-1 0 0 0,0 0 1 0 0,1 0-1 0 0,-1 0 0 0 0,0-1 0 0 0,0 0 0 0 0,-1 0 0 0 0,1 0 0 0 0,-1-1 0 0 0,1 1 1 0 0,-1-1-1 0 0,0 0 0 0 0,0-1 0 0 0,-1 1 0 0 0,1 0 0 0 0,-1-1 0 0 0,0 0 0 0 0,0 0 1 0 0,-1 0-1 0 0,1 0 0 0 0,-1 0 0 0 0,0-1 0 0 0,-1 1 0 0 0,1 0 0 0 0,0-3-77 0 0,3-3 40 0 0,37-150-482 0 0,-36 152-3639 0 0,-2 6-1156 0 0,-2 3-5701 0 0</inkml:trace>
  <inkml:trace contextRef="#ctx0" brushRef="#br0" timeOffset="7345.933">5264 1033 13515 0 0,'0'0'3134'0'0,"0"0"-1531"0"0,0 0-532 0 0,0 0 94 0 0,0 0 96 0 0,0 0-88 0 0,0 0-235 0 0,0 0-275 0 0,0 0-213 0 0,0 0-148 0 0,0 0-105 0 0,0 0-49 0 0,-18-10-45 0 0,-58-27-24 0 0,74 36-75 0 0,-1 0 1 0 0,0 0-1 0 0,0 0 1 0 0,-1 0 0 0 0,1 1-1 0 0,0-1 1 0 0,0 1 0 0 0,0 0-1 0 0,0 0 1 0 0,0 0 0 0 0,0 0-1 0 0,-1 1 1 0 0,1-1 0 0 0,0 1-1 0 0,0 0 1 0 0,0 0 0 0 0,0 0-1 0 0,0 0 1 0 0,1 1 0 0 0,-1-1-1 0 0,0 1 1 0 0,0-1 0 0 0,-1 3-5 0 0,-6 2 7 0 0,-1-1-18 0 0,1 0 1 0 0,0 1-1 0 0,0 0 0 0 0,1 1 1 0 0,-1 0-1 0 0,1 0 0 0 0,1 1 0 0 0,-1 0 1 0 0,2 1-1 0 0,-1 0 0 0 0,1 0 0 0 0,0 0 1 0 0,1 1-1 0 0,0 0 0 0 0,1 0 0 0 0,0 1 1 0 0,0 0-1 0 0,1 0 0 0 0,1 0 1 0 0,0 0-1 0 0,-1 5 11 0 0,4 112-300 0 0,1-125 313 0 0,0 0 0 0 0,0 1 0 0 0,0-1 0 0 0,0 0 0 0 0,0 0 0 0 0,1 0 0 0 0,-1 0 0 0 0,1 0 0 0 0,0-1 0 0 0,0 1 0 0 0,0 0 0 0 0,0-1 0 0 0,0 1 0 0 0,1-1 0 0 0,-1 0 0 0 0,1 0 0 0 0,-1 0-1 0 0,1 0 1 0 0,0 0 0 0 0,0-1 0 0 0,0 1 0 0 0,0-1 0 0 0,0 0 0 0 0,0 0 0 0 0,0 0 0 0 0,1 0 0 0 0,-1 0 0 0 0,0-1 0 0 0,1 1 0 0 0,-1-1 0 0 0,0 0 0 0 0,1 0 0 0 0,-1 0 0 0 0,0-1 0 0 0,0 1 0 0 0,4-2-13 0 0,3-1 138 0 0,0-1 1 0 0,-1-1 0 0 0,1 1-1 0 0,-1-2 1 0 0,0 1 0 0 0,0-2 0 0 0,-1 1-1 0 0,0-1 1 0 0,0 0 0 0 0,0 0 0 0 0,2-5-139 0 0,-3 5 78 0 0,95-85 411 0 0,-94 87-484 0 0,0 0-1 0 0,1 0 0 0 0,-1 1 1 0 0,1 0-1 0 0,0 1 0 0 0,0 0 1 0 0,1 0-1 0 0,-1 1 1 0 0,0 0-1 0 0,1 0 0 0 0,0 1 1 0 0,-1 1-1 0 0,1 0 0 0 0,-1 0 1 0 0,5 1-5 0 0,-6 2-6 0 0,-1 1 1 0 0,0 0-1 0 0,0 1 1 0 0,-1-1 0 0 0,1 1-1 0 0,-1 1 1 0 0,0-1-1 0 0,0 1 1 0 0,-1 0 0 0 0,0 0-1 0 0,0 1 1 0 0,0 0-1 0 0,-1 0 1 0 0,0 0 0 0 0,0 0-1 0 0,-1 0 1 0 0,0 1-1 0 0,0 0 1 0 0,0 3 5 0 0,9 27-14 0 0,-2 1 0 0 0,-2 0 1 0 0,-1 1-1 0 0,-2-1 0 0 0,-2 1 0 0 0,-2 0 1 0 0,-1 0-1 0 0,-2 0 0 0 0,-7 36 14 0 0,7-60-11 0 0,0 1 0 0 0,-2-1 1 0 0,0 0-1 0 0,0 0 0 0 0,-2 0 1 0 0,0-1-1 0 0,-1 0 0 0 0,0 0 0 0 0,-1-1 1 0 0,-1 0-1 0 0,0 0 0 0 0,-1-1 0 0 0,0 0 1 0 0,-1 0-1 0 0,-1-2 0 0 0,0 1 0 0 0,0-1 1 0 0,-1-1-1 0 0,0 0 0 0 0,-12 5 11 0 0,20-11-21 0 0,-2 1-7 0 0,1-1-1 0 0,-1 1 1 0 0,0-1-1 0 0,0 0 1 0 0,0-1-1 0 0,0 1 1 0 0,-1-2-1 0 0,1 1 1 0 0,-1-1-1 0 0,0 0 0 0 0,0 0 1 0 0,0-1-1 0 0,0 0 1 0 0,0-1-1 0 0,0 0 1 0 0,-6 0 28 0 0,11-3-33 0 0,0-1 0 0 0,-1 1 0 0 0,1-1 0 0 0,0 1 1 0 0,1-1-1 0 0,-1 0 0 0 0,1 0 0 0 0,0-1 0 0 0,0 1 0 0 0,0 0 0 0 0,0-1 1 0 0,1 1-1 0 0,-1-1 0 0 0,1 1 0 0 0,1-1 0 0 0,-1 1 0 0 0,1-1 1 0 0,-1 0-1 0 0,1 0 0 0 0,1 1 0 0 0,-1-1 0 0 0,0 0 0 0 0,1 1 0 0 0,0-1 1 0 0,1 1-1 0 0,-1-1 0 0 0,1-2 33 0 0,8-22-13 0 0,0 0-1 0 0,2 0 1 0 0,0 1 0 0 0,3 1-1 0 0,0 0 1 0 0,1 1 0 0 0,13-15 13 0 0,50-60 79 0 0,4 4 0 0 0,5 3 0 0 0,6 1-79 0 0,172-191 439 0 0,-246 262-431 0 0,-1-2 0 0 0,-1 0 0 0 0,-1-1 0 0 0,-2-1 0 0 0,0 0 0 0 0,-1-1 0 0 0,-2-1 0 0 0,-1 0 0 0 0,-1 0 0 0 0,-1-1 0 0 0,-2-1 0 0 0,-1 1 0 0 0,-1-1 0 0 0,-2 0 0 0 0,-1 0 0 0 0,-1-26-8 0 0,-2 52 2 0 0,1 1-1 0 0,-1-1 1 0 0,0 0 0 0 0,0 1 0 0 0,0 0-1 0 0,0-1 1 0 0,-1 1 0 0 0,1 0 0 0 0,-1-1 0 0 0,0 1-1 0 0,0 0 1 0 0,0 0 0 0 0,0 0 0 0 0,-1 1-1 0 0,1-1 1 0 0,-1 1 0 0 0,0-1 0 0 0,1 1 0 0 0,-1 0-1 0 0,0 0 1 0 0,-1 0 0 0 0,1 0 0 0 0,0 0 0 0 0,0 1-1 0 0,-1 0 1 0 0,1 0 0 0 0,-1-1 0 0 0,1 2-1 0 0,-1-1 1 0 0,1 0 0 0 0,-1 1 0 0 0,-2 0-2 0 0,-4-1-29 0 0,1 1-1 0 0,-1 0 1 0 0,0 0 0 0 0,0 1 0 0 0,0 1 0 0 0,1-1-1 0 0,-1 2 1 0 0,1-1 0 0 0,-1 1 0 0 0,1 1 0 0 0,-7 3 29 0 0,3-1-9 0 0,1 1 1 0 0,0 0 0 0 0,0 1-1 0 0,0 0 1 0 0,1 1 0 0 0,1 0-1 0 0,-1 1 1 0 0,2 0 0 0 0,-1 0-1 0 0,1 1 1 0 0,1 1 0 0 0,0-1-1 0 0,0 1 1 0 0,1 1-1 0 0,1-1 1 0 0,0 1 0 0 0,1 0-1 0 0,0 1 1 0 0,1-1 0 0 0,1 1-1 0 0,0 0 1 0 0,1 0 0 0 0,0 0 8 0 0,1 0-1 0 0,1 0 0 0 0,1-1 0 0 0,0 1 0 0 0,1 0 0 0 0,0-1 0 0 0,1 1 0 0 0,0-1 0 0 0,2 0 0 0 0,-1 0 0 0 0,1-1 0 0 0,1 1 0 0 0,0-1 0 0 0,1 0 0 0 0,7 9 1 0 0,153 153 154 0 0,-150-160-112 0 0,-1 0 1 0 0,2-1 0 0 0,0-1-1 0 0,0 0 1 0 0,1-1 0 0 0,0-1-1 0 0,1-1 1 0 0,0-1 0 0 0,1-1-1 0 0,-1-1 1 0 0,2 0 0 0 0,-1-2-1 0 0,0 0 1 0 0,1-2 0 0 0,6 1-43 0 0,-12-6 55 0 0,-1-1 0 0 0,0 0 1 0 0,-1-1-1 0 0,1-1 0 0 0,-1 0 1 0 0,0-1-1 0 0,0-1 0 0 0,-1 0 1 0 0,0 0-1 0 0,-1-1 0 0 0,0-1 1 0 0,0 0-1 0 0,-1-1 0 0 0,0 0 0 0 0,-1-1 1 0 0,0 0-1 0 0,-1-1 0 0 0,0 1 1 0 0,4-10-56 0 0,-5 11 18 0 0,-1-1 0 0 0,0 0 0 0 0,0 0 0 0 0,-1 0-1 0 0,-1-1 1 0 0,0 0 0 0 0,0 0 0 0 0,-2-1 0 0 0,0 1 0 0 0,0-1 0 0 0,-1 1 0 0 0,-1-1 0 0 0,0 0-18 0 0,-3 12-12 0 0,0 0 0 0 0,-1 0 0 0 0,1 0 1 0 0,0 1-1 0 0,-1-1 0 0 0,1 1 0 0 0,-1 0 0 0 0,0-1 0 0 0,0 1 0 0 0,1 1 0 0 0,-1-1 0 0 0,0 0 1 0 0,0 1-1 0 0,0-1 0 0 0,0 1 0 0 0,0 0 0 0 0,0 0 0 0 0,1 0 0 0 0,-1 0 0 0 0,0 0 0 0 0,0 1 1 0 0,0 0-1 0 0,0-1 0 0 0,0 1 12 0 0,-13 5-52 0 0,0 0 0 0 0,0 1 1 0 0,0 1-1 0 0,1 0 0 0 0,0 1 0 0 0,1 1 1 0 0,0 0-1 0 0,1 1 0 0 0,-10 9 52 0 0,15-14-5 0 0,-1 0 0 0 0,1 0 0 0 0,1 0 0 0 0,-1 1 0 0 0,1 0 0 0 0,0 1 0 0 0,1 0 0 0 0,0 0 0 0 0,0 0 0 0 0,0 0 0 0 0,1 1 0 0 0,1 0 0 0 0,-1 0-1 0 0,2 1 1 0 0,-1-1 0 0 0,1 1 0 0 0,1 0 0 0 0,-1 0 0 0 0,2 0 0 0 0,-1 0 0 0 0,2 0 0 0 0,-1 0 0 0 0,1 0 0 0 0,1 0 0 0 0,0 0 0 0 0,0 0 0 0 0,1 0 0 0 0,0 0 0 0 0,3 6 5 0 0,3-3 29 0 0,1 0 1 0 0,0 0 0 0 0,1-1-1 0 0,0 0 1 0 0,1-1-1 0 0,1 0 1 0 0,-1-1 0 0 0,2 0-1 0 0,0-1 1 0 0,0-1 0 0 0,0 0-1 0 0,1 0 1 0 0,0-1 0 0 0,0-1-1 0 0,1 0 1 0 0,0-2 0 0 0,10 3-30 0 0,-6-1 79 0 0,1-2 1 0 0,-1 0-1 0 0,1-1 0 0 0,0-2 1 0 0,-1 1-1 0 0,1-2 1 0 0,0-1-1 0 0,0 0 1 0 0,13-4-81 0 0,-30 5-25 0 0,0-1-1 0 0,0 1 0 0 0,0-1 0 0 0,0 0 0 0 0,0 0 0 0 0,0 0 0 0 0,0 0 0 0 0,0 0 0 0 0,-1-1 0 0 0,1 1 0 0 0,0-1 0 0 0,-1 0 0 0 0,1 0 0 0 0,-1 0 0 0 0,0 0 1 0 0,1 0-1 0 0,-1-1 0 0 0,0 1 0 0 0,0-1 0 0 0,-1 1 0 0 0,1-1 27 0 0,3-11-4153 0 0,-4-2-3999 0 0,-1 8-4972 0 0</inkml:trace>
  <inkml:trace contextRef="#ctx0" brushRef="#br0" timeOffset="8499.449">7200 1645 9194 0 0,'0'0'2366'0'0,"0"0"-351"0"0,0 0-205 0 0,0 0-214 0 0,0 0-180 0 0,0 0-253 0 0,0 0-213 0 0,0 0-35 0 0,0 0-123 0 0,0 0-121 0 0,0 0-93 0 0,-1-21-91 0 0,-7-132 701 0 0,13 124-1021 0 0,1 0-1 0 0,1 0 1 0 0,2 1-1 0 0,1 0 1 0 0,1 0-1 0 0,1 1 1 0 0,1 0-1 0 0,2 1 1 0 0,1 1-1 0 0,0 1 0 0 0,19-21-166 0 0,-26 32 10 0 0,0 1-1 0 0,0 0 0 0 0,1 1 0 0 0,0 0 0 0 0,1 0 0 0 0,0 1 0 0 0,1 1 1 0 0,0 0-1 0 0,1 0 0 0 0,-1 1 0 0 0,2 1 0 0 0,-1 0 0 0 0,1 1 0 0 0,7-2-9 0 0,-17 9 1 0 0,-1 1 0 0 0,1 0 0 0 0,0-1 0 0 0,-1 1-1 0 0,0 0 1 0 0,1 1 0 0 0,-1-1 0 0 0,0 1 0 0 0,0-1-1 0 0,0 1 1 0 0,-1 0 0 0 0,1 0 0 0 0,-1 0 0 0 0,1 0-1 0 0,-1 0 1 0 0,0 1 0 0 0,0-1 0 0 0,-1 1 0 0 0,1 0-1 0 0,-1-1 1 0 0,1 1 0 0 0,-1 0 0 0 0,0 0 0 0 0,-1 0-1 0 0,1-1 1 0 0,-1 1 0 0 0,1 2-1 0 0,0-3 0 0 0,20 177 177 0 0,-12-61-138 0 0,-1-76-121 0 0,7-57 121 0 0,192-187 265 0 0,-125 130-326 0 0,3 3-1 0 0,43-23 23 0 0,-97 79-93 0 0,-30 12 54 0 0,-1 31-116 0 0,-28 218 534 0 0,27-226-371 0 0,-1-12-12 0 0,1 0 0 0 0,1 0 0 0 0,0 1 0 0 0,1-1 0 0 0,0 0 0 0 0,1 0 0 0 0,0 0 0 0 0,0 0 0 0 0,2 0 0 0 0,0 2 4 0 0,-3-11-75 0 0,0 1 0 0 0,1-1 0 0 0,-1 0 1 0 0,0 0-1 0 0,1-1 0 0 0,-1 1 0 0 0,1 0 0 0 0,0 0 0 0 0,0-1 1 0 0,-1 1-1 0 0,1-1 0 0 0,0 1 0 0 0,0-1 0 0 0,0 0 0 0 0,1 0 1 0 0,-1 0-1 0 0,0 0 0 0 0,0 0 0 0 0,1-1 0 0 0,-1 1 0 0 0,0-1 1 0 0,1 1-1 0 0,-1-1 0 0 0,1 0 0 0 0,-1 0 0 0 0,0 0 0 0 0,1 0 1 0 0,1 0 74 0 0,20-6-4756 0 0,-2-4-5019 0 0,-15 6-1213 0 0</inkml:trace>
  <inkml:trace contextRef="#ctx0" brushRef="#br0" timeOffset="8770.2">8645 1075 13395 0 0,'0'0'1740'0'0,"0"0"-373"0"0,0 0-216 0 0,0 0 27 0 0,0 0-26 0 0,-29 35-120 0 0,-90 113-186 0 0,115-144-794 0 0,0 0 0 0 0,0 0 0 0 0,0 0 0 0 0,1 1 0 0 0,0-1 0 0 0,0 1 0 0 0,0 0 0 0 0,1 0 0 0 0,-1 0 0 0 0,1 0 0 0 0,0 0 0 0 0,0 0 0 0 0,1 1 0 0 0,0-1 0 0 0,0 1 0 0 0,0-1 0 0 0,0 5-52 0 0,1 3 124 0 0,-1-6-76 0 0,0-1 1 0 0,1 1 0 0 0,0-1-1 0 0,0 1 1 0 0,0 0 0 0 0,1-1-1 0 0,-1 1 1 0 0,2-1-1 0 0,-1 0 1 0 0,1 1 0 0 0,0-1-1 0 0,0 0 1 0 0,1 0 0 0 0,-1 0-1 0 0,1 0 1 0 0,1 0-1 0 0,-1-1 1 0 0,1 0 0 0 0,0 1-1 0 0,0-1 1 0 0,1-1 0 0 0,0 1-1 0 0,-1 0 1 0 0,2-1-49 0 0,2 1 124 0 0,1 1-1 0 0,0-1 1 0 0,1-1 0 0 0,-1 0-1 0 0,1 0 1 0 0,0-1 0 0 0,-1 0-1 0 0,2-1 1 0 0,-1 0 0 0 0,0-1 0 0 0,0 0-1 0 0,1 0 1 0 0,-1-1 0 0 0,0 0-1 0 0,1-1 1 0 0,-1 0 0 0 0,0-1 0 0 0,0 0-1 0 0,0-1 1 0 0,0 0 0 0 0,0 0-1 0 0,-1-1 1 0 0,1 0 0 0 0,-1-1 0 0 0,5-3-124 0 0,-1 1 92 0 0,-1-1 1 0 0,-1 0 0 0 0,1 0 0 0 0,-2-2 0 0 0,1 1 0 0 0,-1-1 0 0 0,-1 0 0 0 0,1-1 0 0 0,-2 0 0 0 0,0-1-1 0 0,0 0 1 0 0,-1 0 0 0 0,0-1 0 0 0,-1 1 0 0 0,-1-2 0 0 0,0 1 0 0 0,-1 0 0 0 0,2-12-93 0 0,-2 7-12 0 0,-2-1 1 0 0,-1 1-1 0 0,0-1 1 0 0,-1 1 0 0 0,-1-1-1 0 0,-1 0 1 0 0,0 1-1 0 0,-4-11 12 0 0,5 23-94 0 0,-1 0 0 0 0,0 0-1 0 0,0 1 1 0 0,0-1 0 0 0,0 0-1 0 0,-1 1 1 0 0,0 0 0 0 0,0-1-1 0 0,-1 1 1 0 0,1 1 0 0 0,-1-1-1 0 0,0 0 1 0 0,0 1 0 0 0,-1 0 0 0 0,1 0-1 0 0,-1 0 1 0 0,0 0 0 0 0,0 1-1 0 0,0 0 1 0 0,-1 0 0 0 0,1 0-1 0 0,-1 1 1 0 0,0 0 0 0 0,1 0 0 0 0,-1 0-1 0 0,0 1 1 0 0,-5-1 94 0 0,-61 11-3735 0 0,29 15-6449 0 0,27-12-1780 0 0</inkml:trace>
  <inkml:trace contextRef="#ctx0" brushRef="#br0" timeOffset="9345.547">9185 1580 12819 0 0,'0'0'2799'0'0,"0"0"-633"0"0,0 0-400 0 0,0 0-278 0 0,0 0-237 0 0,0 0-198 0 0,0 0-119 0 0,0 0-143 0 0,0 0-151 0 0,0 0-116 0 0,0 0-87 0 0,0 0-62 0 0,5-27-64 0 0,15-82-63 0 0,18 5 297 0 0,-21 70-386 0 0,-10 15-141 0 0,0 0 0 0 0,2 1 0 0 0,0-1 1 0 0,1 2-1 0 0,1-1 0 0 0,0 2 0 0 0,1-1 0 0 0,1 2 0 0 0,1-1 0 0 0,0 2 1 0 0,1 0-1 0 0,0 1 0 0 0,2 0 0 0 0,-1 1 0 0 0,12-5-18 0 0,-27 16-8 0 0,0 0-1 0 0,0 0 1 0 0,0 1-1 0 0,0-1 0 0 0,1 0 1 0 0,-1 1-1 0 0,0-1 1 0 0,0 1-1 0 0,1 0 1 0 0,-1-1-1 0 0,0 1 1 0 0,1 0-1 0 0,-1 0 1 0 0,1 0-1 0 0,-1 0 1 0 0,0 0-1 0 0,1 0 1 0 0,-1 0-1 0 0,0 0 0 0 0,1 1 1 0 0,-1-1-1 0 0,0 0 1 0 0,0 1-1 0 0,1-1 1 0 0,-1 1-1 0 0,0 0 1 0 0,0-1-1 0 0,1 1 1 0 0,-1 0-1 0 0,0 0 1 0 0,0-1-1 0 0,0 1 1 0 0,0 0-1 0 0,0 0 0 0 0,0 0 1 0 0,-1 0-1 0 0,1 0 1 0 0,0 1-1 0 0,0-1 1 0 0,-1 0-1 0 0,1 0 1 0 0,-1 0-1 0 0,1 1 1 0 0,-1-1-1 0 0,1 0 1 0 0,-1 1-1 0 0,0 0 9 0 0,3 72-64 0 0,-4-60 92 0 0,-12 138 80 0 0,24-97-207 0 0,-11-54 101 0 0,0 0-1 0 0,1 0 1 0 0,-1 0-1 0 0,1 0 1 0 0,-1 0-1 0 0,1 0 1 0 0,-1 0-1 0 0,1 0 1 0 0,0 0-1 0 0,0 0 1 0 0,-1-1 0 0 0,1 1-1 0 0,0 0 1 0 0,0 0-1 0 0,0-1 1 0 0,0 1-1 0 0,0 0 1 0 0,0-1-1 0 0,0 1 1 0 0,0-1-1 0 0,0 0 1 0 0,0 1-1 0 0,0-1 1 0 0,0 0-1 0 0,0 1 1 0 0,0-1-1 0 0,0 0 1 0 0,1 0-1 0 0,-1 0 1 0 0,0 0-1 0 0,0 0 1 0 0,0 0 0 0 0,0 0-1 0 0,0-1 1 0 0,0 1-1 0 0,0 0 1 0 0,1-1-1 0 0,-1 1 1 0 0,0 0-1 0 0,0-1 1 0 0,0 1-1 0 0,0-1 1 0 0,0 0-1 0 0,-1 1 1 0 0,1-1-1 0 0,0 0 1 0 0,0 0-1 0 0,0 0-1 0 0,136-121 275 0 0,22-8-375 0 0,-102 95-25 0 0,-56 35 86 0 0,-1 0-16 0 0,4 28-58 0 0,9 278 188 0 0,15-244-1061 0 0,0-54-7012 0 0,-22-8-3469 0 0</inkml:trace>
  <inkml:trace contextRef="#ctx0" brushRef="#br0" timeOffset="9670.844">10254 1356 5217 0 0,'0'0'2462'0'0,"0"0"-199"0"0,0 0 234 0 0,0 0 151 0 0,0 0-129 0 0,0 0-274 0 0,0 0-367 0 0,36 2-350 0 0,112 5-276 0 0,-62-18 285 0 0,-73 5-1276 0 0,2 1-86 0 0,0-1 0 0 0,-1-1 0 0 0,1 0-1 0 0,-2-1 1 0 0,1 0 0 0 0,-1-1 0 0 0,0-1 0 0 0,-1 0 0 0 0,0 0 0 0 0,-1-1 0 0 0,0-1-1 0 0,0 0 1 0 0,-1-1 0 0 0,-1 1 0 0 0,0-2 0 0 0,3-8-175 0 0,-10 18 7 0 0,-1 0 1 0 0,1 0-1 0 0,-1 0 1 0 0,-1 0-1 0 0,1 0 1 0 0,0 0-1 0 0,-1 0 1 0 0,0 0-1 0 0,0 0 1 0 0,0 0-1 0 0,-1 0 1 0 0,1 0-1 0 0,-1 0 1 0 0,0 0-1 0 0,0 0 0 0 0,0 0 1 0 0,-1 0-1 0 0,1 0 1 0 0,-1 0-1 0 0,0 1 1 0 0,0-1-1 0 0,-1 1 1 0 0,1 0-1 0 0,0-1 1 0 0,-1 1-1 0 0,0 0 1 0 0,0 0-1 0 0,0 1 1 0 0,0-1-1 0 0,0 0 1 0 0,-1 1-1 0 0,1 0 1 0 0,-1 0-1 0 0,0 0 0 0 0,1 0 1 0 0,-1 1-1 0 0,0 0 1 0 0,0-1-1 0 0,0 1 1 0 0,0 1-1 0 0,0-1 1 0 0,0 0-1 0 0,-2 1-7 0 0,-8-2-43 0 0,1 1 0 0 0,-1 1-1 0 0,1 0 1 0 0,-1 1 0 0 0,1 0-1 0 0,-1 1 1 0 0,1 1 0 0 0,0 0-1 0 0,0 1 1 0 0,0 0 0 0 0,0 1-1 0 0,1 0 1 0 0,0 1 0 0 0,0 0 0 0 0,0 1-1 0 0,1 1 1 0 0,0 0 0 0 0,0 0-1 0 0,1 1 1 0 0,0 0 0 0 0,0 1-1 0 0,1 0 1 0 0,1 1 0 0 0,0 0-1 0 0,0 0 1 0 0,1 0 0 0 0,-6 13 43 0 0,5-8-225 0 0,0 0 0 0 0,2 0 0 0 0,-1 1 0 0 0,2 0 1 0 0,0 0-1 0 0,1 1 0 0 0,1-1 0 0 0,1 1 0 0 0,0-1 0 0 0,1 1 1 0 0,1 0-1 0 0,2 6 225 0 0,-2-19-206 0 0,1 0-1 0 0,0 0 1 0 0,1 0 0 0 0,-1 1 0 0 0,1-1-1 0 0,0-1 1 0 0,0 1 0 0 0,1 0 0 0 0,-1 0-1 0 0,1-1 1 0 0,0 1 0 0 0,1-1 0 0 0,-1 0-1 0 0,1 0 1 0 0,-1 0 0 0 0,1-1 0 0 0,0 1-1 0 0,1-1 1 0 0,3 2 206 0 0,55 31-9148 0 0,-60-35 8576 0 0,13 8-10404 0 0</inkml:trace>
  <inkml:trace contextRef="#ctx0" brushRef="#br0" timeOffset="10088.964">10840 1518 11530 0 0,'0'0'2106'0'0,"0"0"-1152"0"0,0 0-395 0 0,0 0 126 0 0,0 0 185 0 0,0 0 180 0 0,0 0 207 0 0,0 0 142 0 0,0 0 77 0 0,0 0-25 0 0,0 0-232 0 0,0 0-316 0 0,0 0-247 0 0,22-18-129 0 0,71-61-79 0 0,-22 1 327 0 0,-57 57-622 0 0,106-190 460 0 0,-113 193-515 0 0,-11 27-262 0 0,0-1 142 0 0,1 0 1 0 0,0 1-1 0 0,1-1 1 0 0,-1 0-1 0 0,2 1 1 0 0,-1 0-1 0 0,1 0 1 0 0,1-1-1 0 0,-1 1 1 0 0,1 0-1 0 0,1 0 1 0 0,0-1-1 0 0,0 1 1 0 0,1 0-1 0 0,0-1 1 0 0,0 1-1 0 0,1-1 1 0 0,0 0-1 0 0,0 1 1 0 0,1-1-1 0 0,0-1 1 0 0,1 1-1 0 0,0-1 1 0 0,0 0-1 0 0,0 0 1 0 0,2 1 21 0 0,2-1 53 0 0,-1 0 1 0 0,2-1-1 0 0,-1 0 1 0 0,1-1-1 0 0,0 1 0 0 0,0-2 1 0 0,0 0-1 0 0,1 0 1 0 0,-1-1-1 0 0,1 0 1 0 0,0 0-1 0 0,0-2 0 0 0,0 1 1 0 0,0-1-1 0 0,0-1 1 0 0,0 0-1 0 0,1 0 0 0 0,-1-1 1 0 0,0-1-1 0 0,0 0 1 0 0,0-1-1 0 0,-1 1 1 0 0,1-2-1 0 0,-1 0 0 0 0,1 0 1 0 0,-1-1-1 0 0,0 0 1 0 0,-1-1-1 0 0,1 0 0 0 0,-1 0 1 0 0,0-1-1 0 0,-1 0 1 0 0,0-1-1 0 0,0 0 1 0 0,0 0-1 0 0,-1-1 0 0 0,1-2-53 0 0,-1 2 33 0 0,7-7-45 0 0,-1 0 0 0 0,-1-1 1 0 0,-1 0-1 0 0,0-1 0 0 0,-1-1 1 0 0,-1 0-1 0 0,5-15 12 0 0,8-47-1426 0 0,-10 28-6646 0 0,-9 36-4529 0 0</inkml:trace>
  <inkml:trace contextRef="#ctx0" brushRef="#br0" timeOffset="10348.062">12167 374 24309 0 0,'0'0'452'0'0,"0"0"-278"0"0,0 0 76 0 0,0 0 266 0 0,0 0 203 0 0,0 0 101 0 0,0 0-94 0 0,0 0-166 0 0,0 0-105 0 0,5 33-60 0 0,16 107-54 0 0,-5 60 288 0 0,-31 386-1551 0 0,15-585 549 0 0,-3 25 100 0 0,-1-24-3849 0 0,-3-8-5748 0 0,4 2-2323 0 0</inkml:trace>
  <inkml:trace contextRef="#ctx0" brushRef="#br0" timeOffset="10514.877">11830 763 19500 0 0,'0'0'1328'0'0,"0"0"-783"0"0,0 0 15 0 0,0 0 312 0 0,0 0-32 0 0,0 0-8 0 0,0 0-120 0 0,239-23-184 0 0,-182 15-71 0 0,-1 0-81 0 0,6 1-136 0 0,-4-5-104 0 0,-4 4-88 0 0,-2-3-144 0 0,-2 3-192 0 0,-2 0-536 0 0,-13 1-1633 0 0,-16 7-11442 0 0</inkml:trace>
  <inkml:trace contextRef="#ctx0" brushRef="#br0" timeOffset="12494.826">1 1838 12451 0 0,'0'0'168'0'0,"0"0"-292"0"0,0 0-70 0 0,0 0 81 0 0,0 0 66 0 0,39-12 63 0 0,123-35 67 0 0,-45 21 377 0 0,234 3 3752 0 0,352 16-912 0 0,-189 5-1533 0 0,64 27-1767 0 0,749 21 1902 0 0,-764-54-1206 0 0,-46-7-390 0 0,439 0 186 0 0,15 15-211 0 0,-407 31-178 0 0,145 3 26 0 0,-264-32-64 0 0,772-16 248 0 0,-449-10 488 0 0,-30 13 73 0 0,-315 27-362 0 0,-352-15-423 0 0,178-14 399 0 0,-133 2-252 0 0,115 7 302 0 0,-225 8-1330 0 0,-19-10-3786 0 0,6 1-4774 0 0,4 4-2633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27 148 3169 0 0,'0'0'2602'0'0,"0"0"-623"0"0,0 0-203 0 0,0 0 100 0 0,0 0 33 0 0,0 0-127 0 0,0 0-199 0 0,0 0-418 0 0,0 0-425 0 0,0 0-286 0 0,0 0-158 0 0,0 0-61 0 0,0 0-3 0 0,-6-1 9 0 0,0-1-250 0 0,-9-1 592 0 0,32 1 1556 0 0,263 22 2169 0 0,-48 18-3949 0 0,-179-30-307 0 0,-51-16 2399 0 0,-36-45-2167 0 0,17 35-266 0 0,-1 1 0 0 0,-1 0 0 0 0,-1 2-1 0 0,0 0 1 0 0,-1 1 0 0 0,0 1-1 0 0,-14-5-17 0 0,21 9 7 0 0,7 0-2731 0 0,29 11-1101 0 0,-9 1-882 0 0,-3-3-7156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58 4065 0 0,'0'0'1530'0'0,"0"0"-180"0"0,0 0 8 0 0,0 0 98 0 0,0 0 22 0 0,0 0-126 0 0,0 0-255 0 0,0 0-301 0 0,0 0-243 0 0,0 0-151 0 0,0 0-82 0 0,3 0 1939 0 0,-5 18-1903 0 0,-1 1 0 0 0,0-1 1 0 0,-2 0-1 0 0,0-1 0 0 0,-1 1 0 0 0,-1-1 1 0 0,-9 15-357 0 0,12-23 94 0 0,-100 226 907 0 0,-45 161-371 0 0,132-347-594 0 0,75-244 3031 0 0,-26 103-3021 0 0,5 2-1 0 0,3 2 1 0 0,5 1-1 0 0,8-6-45 0 0,-19 35 17 0 0,85-112-14 0 0,-119 170-5 0 0,1 1 0 0 0,-1-1 1 0 0,0 0-1 0 0,0 1 0 0 0,0-1 0 0 0,0 0 0 0 0,0 0 0 0 0,1 1 0 0 0,-1-1 0 0 0,0 0 1 0 0,0 1-1 0 0,0-1 0 0 0,1 0 0 0 0,-1 0 0 0 0,0 1 0 0 0,0-1 0 0 0,1 0 1 0 0,-1 0-1 0 0,0 0 0 0 0,0 0 0 0 0,1 1 0 0 0,-1-1 0 0 0,0 0 0 0 0,1 0 0 0 0,-1 0 1 0 0,0 0-1 0 0,1 0 0 0 0,-1 0 0 0 0,0 0 0 0 0,1 0 0 0 0,-1 0 0 0 0,0 0 1 0 0,1 0-1 0 0,-1 0 0 0 0,0 0 0 0 0,1 0 0 0 0,-1 0 0 0 0,0 0 0 0 0,1 0 1 0 0,-1 0-1 0 0,0 0 0 0 0,1-1 0 0 0,-1 1 0 0 0,0 0 0 0 0,0 0 0 0 0,1 0 0 0 0,-1-1 1 0 0,0 1 1 0 0,0 8 36 0 0,12 130 523 0 0,21 143-171 0 0,2-108-312 0 0,-20-129-116 0 0,14-96 1524 0 0,26-72-1366 0 0,5 2 0 0 0,28-35-118 0 0,23-59 25 0 0,-109 211-37 0 0,-1 5 3 0 0,-1 0 0 0 0,0 1 0 0 0,0-1 0 0 0,1 0 0 0 0,-1 0 0 0 0,0 0 0 0 0,0 0 1 0 0,1 0-1 0 0,-1 0 0 0 0,0 0 0 0 0,1 0 0 0 0,-1 0 0 0 0,0 0 0 0 0,0 0 0 0 0,1 0 0 0 0,-1 0 1 0 0,0 0-1 0 0,0 0 0 0 0,1 0 0 0 0,-1-1 0 0 0,0 1 0 0 0,0 0 0 0 0,1 0 0 0 0,-1 0 1 0 0,0 0-1 0 0,0 0 0 0 0,1-1 0 0 0,-1 1 0 0 0,0 0 0 0 0,0 0 0 0 0,0 0 0 0 0,0-1 0 0 0,1 1 1 0 0,-1 0-1 0 0,0 0 0 0 0,0-1 0 0 0,0 1 9 0 0,16 501 565 0 0,-11-163-491 0 0,2-298-96 0 0,-6-40 9 0 0,6-37-2432 0 0,5 16-4663 0 0,-8 17-2383 0 0</inkml:trace>
  <inkml:trace contextRef="#ctx0" brushRef="#br0" timeOffset="800.52">1240 736 1912 0 0,'0'0'2644'0'0,"0"0"-118"0"0,0 0-41 0 0,0 0-77 0 0,0 0-228 0 0,0 0-405 0 0,0 0-459 0 0,0 0-361 0 0,0 0-216 0 0,0 0-105 0 0,0 0-41 0 0,0 0 2 0 0,0 0-11 0 0,9-6 322 0 0,-6 5 3529 0 0,-50 54-3863 0 0,20-19-586 0 0,22-30 10 0 0,1 0 1 0 0,-1 0-1 0 0,1 1 0 0 0,0 0 0 0 0,0 0 1 0 0,0 0-1 0 0,1 0 0 0 0,-1 1 0 0 0,1-1 1 0 0,0 1-1 0 0,1 0 0 0 0,0 0 0 0 0,0 0 1 0 0,0 0-1 0 0,1 0 0 0 0,-1 1 0 0 0,1-1 1 0 0,1 0-1 0 0,-1 1 0 0 0,1-1 0 0 0,1 0 1 0 0,-1 1-1 0 0,1-1 0 0 0,0 3 4 0 0,3-4 20 0 0,1 0-1 0 0,-1 0 1 0 0,1-1-1 0 0,-1 1 1 0 0,1-1-1 0 0,0 0 1 0 0,1-1 0 0 0,-1 1-1 0 0,1-1 1 0 0,-1 0-1 0 0,1-1 1 0 0,0 1-1 0 0,0-1 1 0 0,0 0 0 0 0,1-1-1 0 0,-1 1 1 0 0,0-1-1 0 0,0-1 1 0 0,1 1-1 0 0,-1-1 1 0 0,1 0-1 0 0,-1 0 1 0 0,0-1 0 0 0,1 0-1 0 0,-1 0 1 0 0,0 0-1 0 0,1-1 1 0 0,-1 0-1 0 0,0 0 1 0 0,0-1-1 0 0,-1 0 1 0 0,1 0 0 0 0,-1 0-1 0 0,1 0 1 0 0,-1-1-1 0 0,5-4-19 0 0,-4 3 43 0 0,-1 0 0 0 0,1 0 0 0 0,-1-1 0 0 0,0 0-1 0 0,0 0 1 0 0,-1 0 0 0 0,1-1 0 0 0,-2 0 0 0 0,1 1-1 0 0,-1-1 1 0 0,0 0 0 0 0,0-1 0 0 0,0 1 0 0 0,-1 0-1 0 0,-1-1 1 0 0,1 0 0 0 0,-1 1 0 0 0,0-1 0 0 0,-1 0-1 0 0,0 1 1 0 0,0-2-43 0 0,-3 4-123 0 0,1 0 0 0 0,-1 0 1 0 0,0 0-1 0 0,0 0 0 0 0,0 0 0 0 0,-1 1 0 0 0,1 0 1 0 0,-1-1-1 0 0,-1 1 0 0 0,1 1 0 0 0,0-1 0 0 0,-1 0 0 0 0,0 1 1 0 0,1 0-1 0 0,-1 0 0 0 0,-1 1 0 0 0,1-1 0 0 0,0 1 0 0 0,-1 0 1 0 0,1 1-1 0 0,-1-1 0 0 0,1 1 0 0 0,-1 0 0 0 0,0 1 0 0 0,1-1 1 0 0,-1 1-1 0 0,0 0 0 0 0,0 0 0 0 0,-4 1 123 0 0,0-1-1040 0 0,-8 0-2387 0 0,7 2-2634 0 0,0 4-6439 0 0</inkml:trace>
  <inkml:trace contextRef="#ctx0" brushRef="#br0" timeOffset="2769.665">1554 120 6425 0 0,'0'0'3728'0'0,"0"0"-1490"0"0,0 0-667 0 0,0 0-132 0 0,0 0-112 0 0,0 0-153 0 0,0 0-156 0 0,0 0-230 0 0,0 0-190 0 0,0 0-93 0 0,0 0 55 0 0,0 0 79 0 0,0 0 39 0 0,5-2-6 0 0,68-12 2168 0 0,186 7-314 0 0,-163 3-2457 0 0,-97 3-6375 0 0,-5 2-5481 0 0,2 2 1085 0 0</inkml:trace>
  <inkml:trace contextRef="#ctx0" brushRef="#br0" timeOffset="3016.467">1535 409 11907 0 0,'0'0'2380'0'0,"0"0"-974"0"0,0 0-598 0 0,0 0-73 0 0,0 0 77 0 0,0 0 104 0 0,0 0 175 0 0,0 0 55 0 0,0 0 12 0 0,0 0-55 0 0,0 0-198 0 0,0 0-231 0 0,0 0-203 0 0,28 0-147 0 0,90-2-134 0 0,40-23-401 0 0,-70 7-2729 0 0,-47 9-7084 0 0,-25 5-2075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426 802 1488 0 0,'0'0'2267'0'0,"0"0"-261"0"0,0 0-76 0 0,0 0 208 0 0,0 0 116 0 0,0 0-157 0 0,0 0-226 0 0,0 0-452 0 0,0 0-324 0 0,0 0-259 0 0,0 0-163 0 0,0 0-85 0 0,-8-9-81 0 0,-24-24-74 0 0,-17 25 654 0 0,38 9-1020 0 0,0 2 0 0 0,1-1 1 0 0,0 1-1 0 0,0 1 0 0 0,0 0 1 0 0,0 0-1 0 0,0 1 0 0 0,1 1 0 0 0,0-1 1 0 0,0 1-1 0 0,0 1-67 0 0,-1 0 41 0 0,-5 2-5 0 0,1 1 1 0 0,0 1-1 0 0,0 0 1 0 0,2 1-1 0 0,-1 0 1 0 0,1 1-1 0 0,-3 5-36 0 0,13-14 5 0 0,-5 4-10 0 0,1 1 1 0 0,1-1 0 0 0,0 1 0 0 0,0 1 0 0 0,0-1 0 0 0,1 1 0 0 0,1 0 0 0 0,-1 0 0 0 0,0 8 4 0 0,3-11 3 0 0,-1-2-6 0 0,0-1-1 0 0,0 0 0 0 0,0 1 1 0 0,1-1-1 0 0,0 1 1 0 0,0-1-1 0 0,0 1 1 0 0,1-1-1 0 0,0 1 0 0 0,-1 0 1 0 0,2-1-1 0 0,-1 1 1 0 0,0 0-1 0 0,1-1 1 0 0,0 1-1 0 0,0-1 0 0 0,0 1 1 0 0,1-1-1 0 0,0 1 1 0 0,-1-1-1 0 0,2 0 1 0 0,-1 0-1 0 0,0 0 0 0 0,1 0 1 0 0,0 0-1 0 0,-1 0 1 0 0,2-1-1 0 0,-1 0 1 0 0,0 1-1 0 0,1-1 1 0 0,-1 0-1 0 0,1-1 0 0 0,0 1 1 0 0,0 0-1 0 0,0-1 1 0 0,1 0 3 0 0,6 0 89 0 0,0-1 0 0 0,0 0 0 0 0,0-1 1 0 0,0 0-1 0 0,0-1 0 0 0,0 0 0 0 0,0 0 1 0 0,0-1-1 0 0,0-1 0 0 0,0 0 0 0 0,-1 0 0 0 0,1-1 1 0 0,-1-1-1 0 0,0 0 0 0 0,0 0 0 0 0,-1-1 1 0 0,2-1-90 0 0,13-9 122 0 0,-1 0 1 0 0,-1-2-1 0 0,-1-1 1 0 0,-1 0 0 0 0,0-1-1 0 0,3-7-122 0 0,2-1-4 0 0,-2-1 1 0 0,0-1-1 0 0,-2 0 0 0 0,-2-2 0 0 0,-1-1 1 0 0,-1 0-1 0 0,-2-1 0 0 0,-1 0 0 0 0,-2-1 1 0 0,-1-1-1 0 0,-2 0 0 0 0,-1-1 0 0 0,-2 1 1 0 0,-2-1-1 0 0,-1 0 0 0 0,-2-8 4 0 0,-1 37-40 0 0,0-1 0 0 0,-1 1 0 0 0,0 0 0 0 0,0 0 0 0 0,-1 0 0 0 0,0 0-1 0 0,0 0 1 0 0,-1 0 0 0 0,0 0 0 0 0,0 1 0 0 0,-1-1 0 0 0,0 1 0 0 0,0 0 0 0 0,-1 0 0 0 0,0 1 0 0 0,0-1-1 0 0,-1 1 1 0 0,0 0 0 0 0,0 0 0 0 0,0 1 0 0 0,0 0 0 0 0,-1 0 0 0 0,0 1 0 0 0,0-1 0 0 0,0 1 0 0 0,-1 1 0 0 0,1 0-1 0 0,-1 0 1 0 0,0 0 0 0 0,-8-1 40 0 0,9 4-12 0 0,0 0 0 0 0,0 0 0 0 0,0 1 0 0 0,0 0 0 0 0,0 0 0 0 0,0 1 0 0 0,1 0 0 0 0,-1 0 0 0 0,1 0 0 0 0,-1 1 0 0 0,1 0 0 0 0,0 0 0 0 0,0 1 0 0 0,0 0 0 0 0,0 0 0 0 0,0 0-1 0 0,1 1 1 0 0,0 0 0 0 0,0 0 0 0 0,0 0 0 0 0,1 0 0 0 0,0 1 0 0 0,0 0 0 0 0,0 0 0 0 0,1 0 0 0 0,0 0 0 0 0,0 0 0 0 0,0 1 0 0 0,1 0 0 0 0,-1 1 12 0 0,-1 6 29 0 0,1 0 1 0 0,0 1-1 0 0,0-1 0 0 0,2 1 1 0 0,0 0-1 0 0,1 0 1 0 0,0-1-1 0 0,1 1 1 0 0,0 0-1 0 0,2-1 0 0 0,-1 1 1 0 0,2-1-1 0 0,0 0 1 0 0,1 0-1 0 0,0 0 0 0 0,1 0 1 0 0,1-1-1 0 0,6 11-29 0 0,2 2 210 0 0,1 1-1 0 0,2-2 1 0 0,0 0 0 0 0,2-2-1 0 0,0 0 1 0 0,2-1-1 0 0,22 18-209 0 0,27 16 318 0 0,-64-52-1163 0 0,-3-5-3508 0 0,2 0-4395 0 0,-1 1-3112 0 0</inkml:trace>
  <inkml:trace contextRef="#ctx0" brushRef="#br0" timeOffset="427.363">187 1233 2929 0 0,'0'0'1657'0'0,"0"0"-519"0"0,0 0-142 0 0,0 0 186 0 0,0 0 246 0 0,0 0 178 0 0,0 0 21 0 0,0 0-183 0 0,0 0-321 0 0,0 0-294 0 0,0 0-216 0 0,0 0-140 0 0,0 0-49 0 0,-16 9-4 0 0,-45 27 12 0 0,62-36-395 0 0,-1 0 1 0 0,1 0-1 0 0,-1-1 0 0 0,1 1 0 0 0,-1 0 0 0 0,1 0 0 0 0,-1 0 1 0 0,1 0-1 0 0,-1 0 0 0 0,1 0 0 0 0,-1 0 0 0 0,1 0 0 0 0,-1 0 1 0 0,1 0-1 0 0,-1 0 0 0 0,1 0 0 0 0,-1 0 0 0 0,0 0 0 0 0,1 1 1 0 0,-1-1-1 0 0,1 0 0 0 0,-1 0 0 0 0,1 0 0 0 0,-1 1 0 0 0,1-1 1 0 0,-1 0-1 0 0,0 1 0 0 0,1-1 0 0 0,-1 0 0 0 0,1 1 0 0 0,-1-1 1 0 0,0 1-1 0 0,0-1 0 0 0,1 0 0 0 0,-1 1 0 0 0,0-1 0 0 0,0 1 1 0 0,1-1-1 0 0,-1 1 0 0 0,0-1 0 0 0,0 1 0 0 0,0-1 1 0 0,0 1-1 0 0,0-1 0 0 0,0 1 0 0 0,0-1 0 0 0,0 1 0 0 0,0-1 1 0 0,0 1-1 0 0,0-1 0 0 0,0 1 0 0 0,0-1 0 0 0,0 1 0 0 0,0-1 1 0 0,0 1-1 0 0,0-1 0 0 0,-1 0 0 0 0,1 1 0 0 0,0-1 0 0 0,0 1 1 0 0,-1-1-1 0 0,1 1 0 0 0,0-1 0 0 0,-1 0 0 0 0,1 1 0 0 0,0-1 1 0 0,-1 0-1 0 0,1 1 0 0 0,-1-1 0 0 0,1 0-37 0 0,2 1 306 0 0,142 3 2726 0 0,-99-7-2718 0 0,0-2 0 0 0,0-1 0 0 0,0-3 0 0 0,5-3-314 0 0,36-7 191 0 0,236-43-1420 0 0,-310 59 550 0 0,0 0-1337 0 0,-4 1-8196 0 0,-8 2-1360 0 0</inkml:trace>
  <inkml:trace contextRef="#ctx0" brushRef="#br0" timeOffset="1012.568">258 1623 8354 0 0,'0'0'4449'0'0,"0"0"-2139"0"0,0 0-905 0 0,0 0-226 0 0,0 0-144 0 0,0 0-196 0 0,0 0-120 0 0,0 0-66 0 0,0 0-45 0 0,0 0-70 0 0,0 0-85 0 0,0 0-119 0 0,0 0-102 0 0,-30 16-55 0 0,-90 51-12 0 0,63-18 146 0 0,51-39-275 0 0,-1 0-1 0 0,2 1 1 0 0,-1 0 0 0 0,1 0-1 0 0,1 0 1 0 0,0 0-1 0 0,1 1 1 0 0,0 0 0 0 0,0-1-1 0 0,1 1 1 0 0,1 0 0 0 0,0 0-1 0 0,1 0 1 0 0,1 8-36 0 0,-1-17 20 0 0,0 1 1 0 0,0-1-1 0 0,1 0 1 0 0,-1 0 0 0 0,1 0-1 0 0,0 0 1 0 0,0 0-1 0 0,0 0 1 0 0,1 0-1 0 0,-1 0 1 0 0,0-1-1 0 0,1 1 1 0 0,0 0-1 0 0,0-1 1 0 0,0 1-1 0 0,0-1 1 0 0,0 0 0 0 0,0 0-1 0 0,1 1 1 0 0,-1-1-1 0 0,1-1 1 0 0,-1 1-1 0 0,1 0 1 0 0,0-1-1 0 0,-1 1 1 0 0,1-1-1 0 0,0 0 1 0 0,0 0-1 0 0,0 0 1 0 0,2 0-21 0 0,96 5 1294 0 0,-78-12-1161 0 0,0-2 0 0 0,-1 0 0 0 0,0-1 0 0 0,0-2 0 0 0,-1 0 1 0 0,-1-1-1 0 0,0-1 0 0 0,0-1 0 0 0,-2-1 0 0 0,1-1 0 0 0,-2 0 0 0 0,0-1 1 0 0,4-8-134 0 0,0 6 25 0 0,-1-2 0 0 0,-1 0 1 0 0,0-1-1 0 0,-2-1 1 0 0,-1-1-1 0 0,-1 0 1 0 0,-1-1-1 0 0,-1 0 0 0 0,-1-1 1 0 0,-1-1-1 0 0,-2 0 1 0 0,0 0-1 0 0,-2-1 0 0 0,-1 0 1 0 0,-2 0-1 0 0,0-1 1 0 0,-2 1-1 0 0,-1-28-25 0 0,-3 47-18 0 0,0 0 0 0 0,0 0 1 0 0,-1 0-1 0 0,0 1 0 0 0,-1-1 0 0 0,0 1 0 0 0,0-1 0 0 0,-1 1 1 0 0,0 0-1 0 0,0 1 0 0 0,-1-1 0 0 0,0 1 0 0 0,0 0 1 0 0,-1 1-1 0 0,0-1 18 0 0,4 5-20 0 0,0-1-1 0 0,0 0 1 0 0,0 1 0 0 0,-1 0 0 0 0,1 0 0 0 0,-1 0 0 0 0,0 0 0 0 0,1 1-1 0 0,-1-1 1 0 0,0 1 0 0 0,0 0 0 0 0,0 0 0 0 0,0 0 0 0 0,0 1 0 0 0,0 0-1 0 0,0-1 1 0 0,0 1 0 0 0,0 1 0 0 0,0-1 0 0 0,0 0 0 0 0,0 1 0 0 0,0 0 0 0 0,0 0-1 0 0,0 0 1 0 0,1 1 0 0 0,-1-1 0 0 0,0 1 0 0 0,1 0 0 0 0,-1 0 0 0 0,1 0-1 0 0,-1 0 1 0 0,1 1 0 0 0,0-1 0 0 0,0 1 0 0 0,0 0 20 0 0,-9 9-4 0 0,2 1 1 0 0,-1 1-1 0 0,2-1 1 0 0,0 1-1 0 0,0 1 1 0 0,1 0-1 0 0,1 0 1 0 0,1 0-1 0 0,0 1 1 0 0,1 0-1 0 0,1 0 1 0 0,0 0-1 0 0,1 1 1 0 0,1 0-1 0 0,0-1 1 0 0,1 1-1 0 0,1 0 1 0 0,1-1-1 0 0,0 1 1 0 0,2 0-1 0 0,1 5 5 0 0,4 2 16 0 0,2 1 0 0 0,2-1 1 0 0,0-1-1 0 0,1 0 1 0 0,1-1-1 0 0,1 0 1 0 0,1-1-1 0 0,1-1 0 0 0,0-1 1 0 0,2 0-1 0 0,1 0-17 0 0,3 5 43 0 0,28 21 29 0 0,-44-39-283 0 0,-7-8-4199 0 0,0-6 752 0 0,0 2-3721 0 0,0 2-4582 0 0</inkml:trace>
  <inkml:trace contextRef="#ctx0" brushRef="#br0" timeOffset="1366.191">1013 1307 17540 0 0,'0'0'1563'0'0,"0"0"-575"0"0,0 0-173 0 0,0 0 1 0 0,0 0-33 0 0,0 0-20 0 0,0 0-111 0 0,0 0-83 0 0,0 0-43 0 0,0 0-77 0 0,0 0-77 0 0,-14 35-54 0 0,-44 112-42 0 0,27-69 11 0 0,21-58-256 0 0,1 1-1 0 0,0 0 1 0 0,2 0 0 0 0,1 0 0 0 0,0 1-1 0 0,2 0 1 0 0,1 1 0 0 0,0-1 0 0 0,1 18-31 0 0,2-37 1 0 0,0 1 0 0 0,0 0 0 0 0,0 0 0 0 0,0-1 0 0 0,1 1 0 0 0,-1 0 0 0 0,1-1 0 0 0,0 1 0 0 0,0 0 0 0 0,1-1 0 0 0,-1 1 0 0 0,1-1 0 0 0,-1 0 0 0 0,1 0 0 0 0,0 1 0 0 0,0-1 0 0 0,1 0 0 0 0,-1 0 0 0 0,0-1 0 0 0,1 1 0 0 0,0-1 0 0 0,0 1 0 0 0,0-1 0 0 0,0 0 0 0 0,0 0 0 0 0,0 0 0 0 0,0 0 0 0 0,1-1 0 0 0,-1 1 0 0 0,1-1 0 0 0,-1 0 0 0 0,4 1-1 0 0,90 5 697 0 0,-75-26-785 0 0,-22 19-100 0 0,-1-20-3759 0 0,1 19 3624 0 0,-3-7-3521 0 0,1 3-1866 0 0,-3 0-6289 0 0</inkml:trace>
  <inkml:trace contextRef="#ctx0" brushRef="#br0" timeOffset="1560.136">641 1619 18948 0 0,'0'0'819'0'0,"0"0"-324"0"0,0 0 17 0 0,0 0 160 0 0,0 0 72 0 0,0 0 2 0 0,0 0-66 0 0,0 0-85 0 0,33-2-114 0 0,103-7-133 0 0,17-11-25 0 0,-49-7-1756 0 0,-62 8-5329 0 0,-30 15-2732 0 0</inkml:trace>
  <inkml:trace contextRef="#ctx0" brushRef="#br0" timeOffset="3300.844">1396 347 12315 0 0,'0'0'2584'0'0,"0"0"-458"0"0,0 0-303 0 0,0 0-189 0 0,0 0-207 0 0,0 0-246 0 0,0 0-287 0 0,0 0-263 0 0,0 0-194 0 0,0 0-134 0 0,0 0-41 0 0,0 0-8 0 0,0 0 46 0 0,8-2 61 0 0,27-6-102 0 0,1 3 0 0 0,0 0 0 0 0,0 3-1 0 0,0 1 1 0 0,0 1 0 0 0,5 3-259 0 0,34-2 108 0 0,170 3 755 0 0,-270-34-191 0 0,-80-68-505 0 0,-39-47-629 0 0,129 113-854 0 0,14 21-1554 0 0,3 0-3622 0 0,1 6-6118 0 0</inkml:trace>
  <inkml:trace contextRef="#ctx0" brushRef="#br0" timeOffset="2015.972">1635 671 9642 0 0,'0'0'5116'0'0,"0"0"-2748"0"0,0 0-1071 0 0,0 0-126 0 0,0 0-33 0 0,0 0-91 0 0,0 0-168 0 0,0 0-267 0 0,0 0-226 0 0,0 0-98 0 0,0 0 108 0 0,0 0 127 0 0,-1 14 70 0 0,-30 196 1456 0 0,-60 405-1585 0 0,70-468-1274 0 0,18-138 443 0 0,0 4-251 0 0,3-4-3766 0 0,10-13-7917 0 0,-6 0 2812 0 0</inkml:trace>
  <inkml:trace contextRef="#ctx0" brushRef="#br0" timeOffset="2430.095">2005 759 11851 0 0,'0'0'2420'0'0,"0"0"-768"0"0,0 0-375 0 0,0 0-81 0 0,0 0-93 0 0,0 0-152 0 0,0 0-188 0 0,0 0-133 0 0,0 0-34 0 0,0 0-30 0 0,0 0-54 0 0,0 0-91 0 0,0 0-84 0 0,-5 38-1 0 0,-14 118-10 0 0,-2-2 479 0 0,5 199-157 0 0,34-221-644 0 0,-11-116 19 0 0,-10-17 1082 0 0,-5-7-821 0 0,-165-199-65 0 0,145 180-228 0 0,-118-96-258 0 0,103 109-530 0 0,18 24-4316 0 0,19-1-493 0 0,2-3-6186 0 0</inkml:trace>
  <inkml:trace contextRef="#ctx0" brushRef="#br0" timeOffset="2781.087">2188 1349 14675 0 0,'0'0'1993'0'0,"0"0"-456"0"0,0 0-306 0 0,0 0-284 0 0,0 0-306 0 0,0 0-246 0 0,0 0-123 0 0,0 0-53 0 0,0 0-4 0 0,0 0-9 0 0,0 0-40 0 0,0 0-31 0 0,0 0-33 0 0,-17 33-32 0 0,-51 102-13 0 0,50-71 6 0 0,19-55-59 0 0,1-4 67 0 0,-1-1 0 0 0,1 1 0 0 0,0-1 1 0 0,0 0-1 0 0,0 0 0 0 0,1 0 0 0 0,0 0 1 0 0,-1 0-1 0 0,1 0 0 0 0,0-1 1 0 0,1 0-1 0 0,-1 1 0 0 0,1-1 0 0 0,-1 0 1 0 0,1-1-1 0 0,0 1 0 0 0,0-1 0 0 0,0 1 1 0 0,1-1-1 0 0,-1 0 0 0 0,0-1 1 0 0,1 1-1 0 0,-1-1 0 0 0,1 0 0 0 0,-1 0 1 0 0,1 0-1 0 0,0-1 0 0 0,-1 0 1 0 0,1 0-1 0 0,0 0 0 0 0,0 0 0 0 0,-1-1 1 0 0,1 1-1 0 0,-1-1 0 0 0,1 0 0 0 0,1-1-71 0 0,1 0 127 0 0,-1 0-1 0 0,0-1 1 0 0,0 1-1 0 0,0-1 1 0 0,0 0-1 0 0,0-1 1 0 0,-1 1-1 0 0,1-1 1 0 0,-1 0-1 0 0,0-1 0 0 0,0 1 1 0 0,-1-1-1 0 0,1 0 1 0 0,-1 0-1 0 0,0 0 1 0 0,0-1-1 0 0,-1 0 1 0 0,0 1-1 0 0,0-1 0 0 0,0 0 1 0 0,-1 0-1 0 0,1-2-126 0 0,-1 0-8 0 0,0 0-1 0 0,0 1 0 0 0,-1-1 0 0 0,0 0 1 0 0,-1 0-1 0 0,0 0 0 0 0,0 1 1 0 0,0-1-1 0 0,-1 0 0 0 0,0 0 0 0 0,-1 1 1 0 0,0-1-1 0 0,0 0 0 0 0,-1 1 1 0 0,1 0-1 0 0,-2 0 0 0 0,1-1 0 0 0,-1 2 1 0 0,-3-5 8 0 0,2 3-568 0 0,-1 1 1 0 0,0 1 0 0 0,-1-1 0 0 0,1 1-1 0 0,-1 0 1 0 0,0 1 0 0 0,-1 0 0 0 0,1 0-1 0 0,-1 0 1 0 0,0 1 0 0 0,-1 0 567 0 0,-14-5-7654 0 0,9 1-4906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307 312 9138 0 0,'0'0'3167'0'0,"0"0"-1112"0"0,0 0-753 0 0,0 0-335 0 0,0 0-232 0 0,0 0-203 0 0,0 0-199 0 0,0 0-133 0 0,0 0-53 0 0,-32 17-26 0 0,-102 56-19 0 0,128-70-96 0 0,0 0 1 0 0,0 1 0 0 0,1 0 0 0 0,0 0-1 0 0,0 0 1 0 0,0 0 0 0 0,0 1 0 0 0,0 0-1 0 0,1 0 1 0 0,0 0 0 0 0,0 0 0 0 0,1 1-1 0 0,-1-1 1 0 0,0 4-7 0 0,-5 8 10 0 0,-1 0-27 0 0,2 0 0 0 0,0 0 1 0 0,1 1-1 0 0,1 0 1 0 0,0 0-1 0 0,1 1 0 0 0,1 0 1 0 0,1 0-1 0 0,1 0 1 0 0,1 0-1 0 0,0 16 17 0 0,1-27 21 0 0,1 0 0 0 0,0 1 0 0 0,0-1 0 0 0,0 0 1 0 0,1 0-1 0 0,0 0 0 0 0,1 0 0 0 0,-1-1 0 0 0,2 1 0 0 0,-1 0 0 0 0,1-1 0 0 0,0 0 0 0 0,1 0 0 0 0,-1 0 1 0 0,1-1-1 0 0,1 1 0 0 0,-1-1 0 0 0,1-1 0 0 0,0 1 0 0 0,1-1 0 0 0,-1 0 0 0 0,1 0 0 0 0,0-1 0 0 0,0 1 0 0 0,0-2 1 0 0,1 1-1 0 0,-1-1 0 0 0,4 1-21 0 0,1-1 277 0 0,0-1 0 0 0,0 0 0 0 0,0 0 0 0 0,0-2 0 0 0,0 1 0 0 0,0-1 0 0 0,0-1 1 0 0,0 0-1 0 0,0-1 0 0 0,0 0 0 0 0,0-1 0 0 0,-1 0 0 0 0,1-1 0 0 0,-1 0 0 0 0,0-1 0 0 0,0 0 0 0 0,0-1 0 0 0,-1 0 1 0 0,10-7-278 0 0,-4 1 257 0 0,0-1 1 0 0,0 0 0 0 0,-1-1 0 0 0,-1 0-1 0 0,-1-1 1 0 0,0-1 0 0 0,0 0 0 0 0,-2-1 0 0 0,0 0-1 0 0,-1-1 1 0 0,4-11-258 0 0,-7 14 53 0 0,-1 0 1 0 0,-1 0-1 0 0,-1 0 0 0 0,0-1 1 0 0,-1 1-1 0 0,0-1 0 0 0,-2 0 0 0 0,0 0 1 0 0,0 0-1 0 0,-2 0 0 0 0,0 0 0 0 0,-1 0 1 0 0,0 1-1 0 0,-1-1 0 0 0,-1 1 1 0 0,0-1-1 0 0,-2 1 0 0 0,-3-9-53 0 0,1 11-30 0 0,0 1 1 0 0,-1 0-1 0 0,0 0 0 0 0,-1 1 1 0 0,0 0-1 0 0,-1 0 1 0 0,0 2-1 0 0,-1-1 0 0 0,0 1 1 0 0,0 1-1 0 0,-13-7 30 0 0,18 11-61 0 0,0 1 0 0 0,0 0 1 0 0,0 0-1 0 0,-1 1 0 0 0,1 0 0 0 0,-1 0 0 0 0,1 1 0 0 0,-1 0 1 0 0,1 0-1 0 0,-1 1 0 0 0,0 0 0 0 0,1 0 0 0 0,-1 1 1 0 0,0 0-1 0 0,1 0 0 0 0,-1 1 0 0 0,1 0 0 0 0,-1 0 0 0 0,1 0 1 0 0,0 1-1 0 0,0 1 0 0 0,0-1 0 0 0,1 1 0 0 0,-2 1 61 0 0,-6 4-329 0 0,2 1 0 0 0,-1 1 0 0 0,1 0 0 0 0,1 1-1 0 0,0 0 1 0 0,1 0 0 0 0,0 1 0 0 0,-2 6 329 0 0,-13 26-3614 0 0,8 2-3824 0 0,12-27-4069 0 0</inkml:trace>
  <inkml:trace contextRef="#ctx0" brushRef="#br0" timeOffset="300.125">963 555 3185 0 0,'0'0'3211'0'0,"0"0"-1052"0"0,0 0-572 0 0,0 0-271 0 0,0 0-147 0 0,0 0-70 0 0,0 0-69 0 0,0 0-44 0 0,0 0-38 0 0,-5 32-49 0 0,-15 98-59 0 0,12-88 658 0 0,8-42-685 0 0,0 0 101 0 0,0 0 124 0 0,0 0 59 0 0,0 0 33 0 0,0-5 991 0 0,10-82-1063 0 0,5 1-1 0 0,3 1 0 0 0,21-60-1057 0 0,-30 119-23 0 0,0-1 1 0 0,2 1-1 0 0,1 1 0 0 0,2 0 1 0 0,0 1-1 0 0,1 0 0 0 0,2 1 1 0 0,0 1-1 0 0,1 0 0 0 0,1 2 0 0 0,2 0 1 0 0,-1 1-1 0 0,15-9 23 0 0,-34 27-15 0 0,1-1-62 0 0,1 0 0 0 0,-1 1 0 0 0,0-1 1 0 0,1 0-1 0 0,-1 1 0 0 0,1-1 0 0 0,-1 1 0 0 0,1 0 0 0 0,0 0 0 0 0,0 0 1 0 0,-1 0-1 0 0,1 0 0 0 0,0 1 0 0 0,0 0 0 0 0,0-1 0 0 0,0 1 0 0 0,0 0 0 0 0,0 0 1 0 0,0 0-1 0 0,0 1 77 0 0,9 41-5135 0 0,-12-36 2055 0 0,0 3-9012 0 0</inkml:trace>
  <inkml:trace contextRef="#ctx0" brushRef="#br0" timeOffset="554.713">236 1302 19500 0 0,'0'0'1755'0'0,"0"0"-472"0"0,0 0-91 0 0,0 0 114 0 0,0 0-132 0 0,39-6-225 0 0,130-24-257 0 0,9-23 175 0 0,-55 10-620 0 0,109-40-2224 0 0,150-28 1977 0 0,-333 99-4445 0 0,-15 4-7952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0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7282 0 0,'0'0'2097'0'0,"0"0"-444"0"0,0 0-105 0 0,0 0 71 0 0,0 0 4 0 0,0 0-147 0 0,0 0-203 0 0,0 0-220 0 0,0 0-125 0 0,0 0-66 0 0,0 0-141 0 0,0 0-102 0 0,0 0-97 0 0,16-4-64 0 0,50-12-39 0 0,24 21 1229 0 0,-66 2-1353 0 0,42 3 81 0 0,0-2 0 0 0,1-4-1 0 0,55-3-375 0 0,-60-9 1234 0 0,-75-12-135 0 0,-143-114-882 0 0,89 65-269 0 0,68 68-92 0 0,-1 0-1 0 0,1 0 1 0 0,-1 0 0 0 0,0 0 0 0 0,1 1-1 0 0,-1-1 1 0 0,1 0 0 0 0,0 0-1 0 0,-1 0 1 0 0,1 1 0 0 0,0-1 0 0 0,-1 0-1 0 0,1 1 1 0 0,0-1 0 0 0,0 1-1 0 0,-1-1 1 0 0,1 1 0 0 0,0-1 0 0 0,0 1-1 0 0,0-1 1 0 0,0 1 0 0 0,0 0-1 0 0,0-1 1 0 0,0 1 0 0 0,0 0 0 0 0,0 0-1 0 0,0 0 1 0 0,0 0 0 0 0,-1 0-1 0 0,1 0 1 0 0,0 0 0 0 0,0 0-1 0 0,0 0 1 0 0,0 1 0 0 0,0-1 0 0 0,0 0-1 0 0,0 0 1 0 0,0 1 0 0 0,0-1-1 0 0,0 1 1 0 0,0-1 0 0 0,0 1 144 0 0,3-1-1090 0 0,11 0-4721 0 0,-4 0-6220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34 738 14155 0 0,'0'0'2130'0'0,"0"0"-658"0"0,0 0-252 0 0,0 0-43 0 0,0 0-80 0 0,0 0-169 0 0,0 0-145 0 0,0 0-69 0 0,0 0-11 0 0,0 0 1 0 0,0 0-88 0 0,0 0-111 0 0,19 0-98 0 0,98 4 214 0 0,133 19 34 0 0,-197-35-1144 0 0,-20-3-2618 0 0,-29 10 937 0 0,-2 3-1359 0 0,-2 1-2142 0 0,3 1-5978 0 0</inkml:trace>
  <inkml:trace contextRef="#ctx0" brushRef="#br0" timeOffset="246.881">1 1088 13675 0 0,'0'0'1444'0'0,"0"0"-212"0"0,0 0 230 0 0,0 0 251 0 0,0 0-146 0 0,0 0-283 0 0,0 0-301 0 0,33-2-259 0 0,108-7-171 0 0,131-34-17 0 0,-233 41-1624 0 0,-21 1-1639 0 0,-1 1-4420 0 0,-9 0-4896 0 0</inkml:trace>
  <inkml:trace contextRef="#ctx0" brushRef="#br0" timeOffset="734.171">1070 395 9298 0 0,'0'0'4362'0'0,"0"0"-1977"0"0,0 0-904 0 0,0 0-338 0 0,0 0-218 0 0,0 0-232 0 0,0 0-172 0 0,0 0-68 0 0,0 0 33 0 0,0 0 78 0 0,0 0 50 0 0,0 0-35 0 0,0 0-62 0 0,3 35-27 0 0,10 113-73 0 0,-12 12 356 0 0,-9-102-710 0 0,-2 0 0 0 0,-2-1-1 0 0,-3 0 1 0 0,-16 35-63 0 0,11-29-54 0 0,-25 68-525 0 0,31-90-1755 0 0,13-40 1144 0 0,1-1-597 0 0,0 0-979 0 0,2 0-3493 0 0,0 0 1845 0 0,0 0-2155 0 0</inkml:trace>
  <inkml:trace contextRef="#ctx0" brushRef="#br0" timeOffset="1212.656">1440 445 10394 0 0,'0'0'2371'0'0,"0"0"-652"0"0,0 0-364 0 0,0 0-58 0 0,0 0-122 0 0,0 0-234 0 0,0 0-211 0 0,0 0-188 0 0,0 0-28 0 0,0 0 23 0 0,0 0-46 0 0,0 0-18 0 0,0 0 29 0 0,-2 33 17 0 0,-8 103-22 0 0,-4 207 1718 0 0,13-19-2229 0 0,7-332 1067 0 0,-39-90-626 0 0,15 61-384 0 0,8 15-48 0 0,-1 0 0 0 0,-1 1 1 0 0,0 0-1 0 0,-2 1 0 0 0,-1 1 1 0 0,0 0-1 0 0,-1 1 0 0 0,-1 0 1 0 0,-1 1-1 0 0,-8-5 5 0 0,15 14-77 0 0,0 1 0 0 0,-1-1 1 0 0,0 2-1 0 0,-1 0 0 0 0,1 0 1 0 0,-1 1-1 0 0,0 0 0 0 0,-1 2 0 0 0,1-1 1 0 0,-1 2-1 0 0,1-1 0 0 0,-1 2 0 0 0,0 0 1 0 0,0 1-1 0 0,-2 0 77 0 0,-31 26-1817 0 0,39-10-2277 0 0,5 3-4974 0 0,3-11-2536 0 0</inkml:trace>
  <inkml:trace contextRef="#ctx0" brushRef="#br0" timeOffset="1626.17">1683 954 5145 0 0,'0'0'3954'0'0,"0"0"-1505"0"0,0 0-673 0 0,0 0-234 0 0,0 0-251 0 0,0 0-302 0 0,0 0-255 0 0,0 0-206 0 0,0 0-135 0 0,0 0-105 0 0,0 0-68 0 0,0 0-42 0 0,0 0-30 0 0,-21 26-16 0 0,-61 84-27 0 0,78-106-94 0 0,0 0 0 0 0,0 1 0 0 0,1-1 0 0 0,0 1 0 0 0,0 0 0 0 0,0 0 0 0 0,0 0 0 0 0,1 0 0 0 0,0 1 0 0 0,0-1 0 0 0,1 1-1 0 0,-1-1 1 0 0,1 1 0 0 0,0 0 0 0 0,0 4-11 0 0,0 5 20 0 0,0-11 5 0 0,0 0 0 0 0,-1 0 1 0 0,1 0-1 0 0,1 0 0 0 0,-1 0 0 0 0,1 0 0 0 0,-1 0 0 0 0,1 0 0 0 0,0 1 0 0 0,1-1 0 0 0,-1 0 0 0 0,1 0 0 0 0,0 0 0 0 0,0 0 0 0 0,0 0 0 0 0,0 0 1 0 0,1 0-1 0 0,-1-1 0 0 0,1 1 0 0 0,0 0 0 0 0,0-1 0 0 0,1 1 0 0 0,-1-1 0 0 0,1 0 0 0 0,-1 0 0 0 0,1 0 0 0 0,0 0 0 0 0,0 0 0 0 0,1 0 0 0 0,-1-1 1 0 0,0 0-1 0 0,1 0 0 0 0,0 0 0 0 0,-1 0 0 0 0,3 1-25 0 0,2-2 192 0 0,0-1 1 0 0,0 1 0 0 0,0-1-1 0 0,1 0 1 0 0,-1-1 0 0 0,0 0-1 0 0,0-1 1 0 0,-1 1 0 0 0,1-1-1 0 0,0-1 1 0 0,-1 0-1 0 0,1 0 1 0 0,-1 0 0 0 0,0-1-1 0 0,0 0 1 0 0,0 0 0 0 0,0-1-1 0 0,-1 0 1 0 0,0 0-1 0 0,0 0 1 0 0,0-1 0 0 0,0 0-1 0 0,-1 0 1 0 0,0 0 0 0 0,-1-1-1 0 0,1 0 1 0 0,-1 0 0 0 0,-1 0-1 0 0,1 0 1 0 0,-1-1-1 0 0,0 1 1 0 0,-1-1 0 0 0,0 0-1 0 0,0 0 1 0 0,-1 0 0 0 0,1-7-193 0 0,-1 9-18 0 0,-1 0 1 0 0,0-1-1 0 0,0 1 1 0 0,0 0 0 0 0,-1 0-1 0 0,0 0 1 0 0,0 0-1 0 0,-1-1 1 0 0,0 1 0 0 0,0 1-1 0 0,0-1 1 0 0,-1 0 0 0 0,1 0-1 0 0,-1 1 1 0 0,-1 0-1 0 0,1 0 1 0 0,-3-3 17 0 0,-21-17-2497 0 0,-8 4-3484 0 0,19 13-6032 0 0</inkml:trace>
  <inkml:trace contextRef="#ctx0" brushRef="#br0" timeOffset="2338.886">737 310 4433 0 0,'0'0'3002'0'0,"0"0"-427"0"0,0 0-188 0 0,0 0-116 0 0,0 0-113 0 0,0 0-223 0 0,0 0-378 0 0,0 0-314 0 0,0 0-286 0 0,0 0-189 0 0,0 0-102 0 0,0 0-79 0 0,-5-3-66 0 0,-14-10-58 0 0,51 9 1564 0 0,40 0-1658 0 0,1 2-1 0 0,0 4 1 0 0,32 7-369 0 0,19-1 69 0 0,294 15 23 0 0,-267 7-98 0 0,-147-30 30 0 0,-12-24 1307 0 0,-128-112-4012 0 0,107 107-2363 0 0,0 0-4146 0 0,24 24 7167 0 0,-5-7-9205 0 0</inkml:trace>
  <inkml:trace contextRef="#ctx0" brushRef="#br0" timeOffset="3486.408">1135 25 0 0 0,'0'0'2379'0'0,"0"0"282"0"0,0 0 103 0 0,0 0-114 0 0,0 0-256 0 0,0 0-331 0 0,0 0-332 0 0,0 0-340 0 0,0 0-205 0 0,0 0-190 0 0,0 0-172 0 0,0 0-142 0 0,0 0-157 0 0,-6-4-142 0 0,-18-11-138 0 0,5 42-135 0 0,16-22-109 0 0,1 0 0 0 0,1 0 0 0 0,-1 1 0 0 0,1-1 0 0 0,0 1 0 0 0,0-1 0 0 0,0 1 0 0 0,1 0 0 0 0,0-1 0 0 0,0 1 1 0 0,1-1-1 0 0,-1 1 0 0 0,1 0 0 0 0,0-1 0 0 0,1 0 0 0 0,-1 1 0 0 0,1-1 0 0 0,0 0 0 0 0,0 1 0 0 0,1-1 1 0 0,0-1-1 0 0,2 4-1 0 0,-4-7 71 0 0,0 0 1 0 0,0 0 0 0 0,0 0 0 0 0,0-1 0 0 0,0 1 0 0 0,1 0-1 0 0,-1-1 1 0 0,0 1 0 0 0,0-1 0 0 0,1 0 0 0 0,-1 1 0 0 0,1-1-1 0 0,-1 0 1 0 0,0 0 0 0 0,1 1 0 0 0,-1-1 0 0 0,0 0 0 0 0,1-1-1 0 0,-1 1 1 0 0,1 0 0 0 0,-1 0 0 0 0,0 0 0 0 0,1-1 0 0 0,-1 1-1 0 0,0-1 1 0 0,0 1 0 0 0,1-1 0 0 0,-1 0 0 0 0,0 1 0 0 0,0-1-1 0 0,0 0 1 0 0,0 0 0 0 0,0 0 0 0 0,0 0 0 0 0,0 0 0 0 0,0 0-1 0 0,0 0 1 0 0,0 0 0 0 0,0 0 0 0 0,0 0 0 0 0,-1 0 0 0 0,1-2-73 0 0,26-55 1279 0 0,-25 53-1253 0 0,0 0 1 0 0,0 0-1 0 0,-1-1 1 0 0,1 1 0 0 0,-2-1-1 0 0,1 1 1 0 0,0-1-1 0 0,-1 1 1 0 0,0-1-1 0 0,0 1 1 0 0,-1-1-1 0 0,0 1 1 0 0,-1-5-26 0 0,0 9-36 0 0,0-1 1 0 0,-1 1 0 0 0,1 0-1 0 0,0 0 1 0 0,-1 0-1 0 0,1 1 1 0 0,-1-1 0 0 0,0 0-1 0 0,1 1 1 0 0,-1 0-1 0 0,1-1 1 0 0,-1 1-1 0 0,0 0 1 0 0,1 1 0 0 0,-1-1-1 0 0,0 0 1 0 0,1 1-1 0 0,-1-1 1 0 0,1 1-1 0 0,-1 0 1 0 0,1 0 0 0 0,-1 0-1 0 0,1 0 1 0 0,-1 0-1 0 0,1 1 36 0 0,-1-1-18 0 0,-1 1 1 0 0,1 0-1 0 0,-1-1 0 0 0,1 2 0 0 0,0-1 0 0 0,0 0 0 0 0,0 1 0 0 0,0-1 0 0 0,1 1 0 0 0,-1 0 0 0 0,1 0 0 0 0,-1 0 0 0 0,1 0 0 0 0,0 0 0 0 0,0 1 1 0 0,0-1-1 0 0,1 1 0 0 0,-1-1 0 0 0,1 1 0 0 0,0 0 0 0 0,0-1 0 0 0,0 1 0 0 0,1 0 0 0 0,-1 0 0 0 0,1 0 0 0 0,0-1 0 0 0,0 5 18 0 0,3-6 29 0 0,0 0 1 0 0,1 1-1 0 0,-1-1 0 0 0,1-1 0 0 0,-1 1 0 0 0,1 0 1 0 0,0-1-1 0 0,0 0 0 0 0,-1 1 0 0 0,1-2 0 0 0,0 1 1 0 0,0 0-1 0 0,0-1 0 0 0,0 0 0 0 0,0 0 0 0 0,0 0 1 0 0,0 0-1 0 0,1-1-29 0 0,1 2 59 0 0,0-1 1 0 0,-1-1 0 0 0,1 1-1 0 0,0-1 1 0 0,0 0 0 0 0,-1 0-1 0 0,1-1 1 0 0,-1 0 0 0 0,1 0-1 0 0,-1 0 1 0 0,0 0 0 0 0,0-1-1 0 0,0 0 1 0 0,0 0 0 0 0,0 0-60 0 0,-4 2 18 0 0,0 0 0 0 0,0 0 0 0 0,0 1 1 0 0,-1-1-1 0 0,1 0 0 0 0,0 0 0 0 0,0 0 1 0 0,-1 0-1 0 0,1 0 0 0 0,0 0 0 0 0,-1 0 1 0 0,1 0-1 0 0,-1 0 0 0 0,1-1 0 0 0,-1 1 1 0 0,0 0-1 0 0,0 0 0 0 0,1 0 0 0 0,-1 0 1 0 0,0-1-1 0 0,0 1 0 0 0,0 0 0 0 0,0 0 1 0 0,0 0-1 0 0,0-1 0 0 0,-1 1 0 0 0,1 0 1 0 0,0 0-1 0 0,-1 0 0 0 0,1 0 0 0 0,0-1 1 0 0,-1 1-1 0 0,0 0 0 0 0,1 0 1 0 0,-1 0-1 0 0,0 0 0 0 0,1 0 0 0 0,-1 0 1 0 0,0 1-1 0 0,0-1 0 0 0,0 0 0 0 0,0 0 1 0 0,0 0-1 0 0,0 1 0 0 0,0-1-18 0 0,-26-8-755 0 0,27 9 773 0 0,0 0 11 0 0,0 0 4 0 0,0 0 6 0 0,-19 1 50 0 0,-76 41-210 0 0,95-42 118 0 0,-1 0 0 0 0,0 1-1 0 0,1-1 1 0 0,-1 1 0 0 0,0-1 0 0 0,1 0 0 0 0,-1 1-1 0 0,0-1 1 0 0,1 1 0 0 0,-1-1 0 0 0,1 1 0 0 0,-1 0-1 0 0,1-1 1 0 0,-1 1 0 0 0,1 0 0 0 0,-1-1 0 0 0,1 1 0 0 0,0 0-1 0 0,-1-1 1 0 0,1 1 0 0 0,0 0 0 0 0,0 0 0 0 0,0-1-1 0 0,-1 1 1 0 0,1 0 0 0 0,0 0 0 0 0,0-1 0 0 0,0 1-1 0 0,0 0 1 0 0,0 0 0 0 0,0-1 0 0 0,1 1 0 0 0,-1 0 0 0 0,0 0-1 0 0,0-1 1 0 0,0 1 0 0 0,1 0 0 0 0,-1 0 0 0 0,0-1-1 0 0,1 1 1 0 0,-1 0 0 0 0,1-1 0 0 0,-1 1 0 0 0,1 0-1 0 0,-1-1 1 0 0,1 1 0 0 0,-1-1 0 0 0,1 1 0 0 0,0-1-1 0 0,-1 1 1 0 0,1-1 0 0 0,0 0 0 0 0,-1 1 0 0 0,1-1 0 0 0,0 0-1 0 0,-1 1 1 0 0,1-1 0 0 0,0 0 0 0 0,0 0 0 0 0,-1 0-1 0 0,1 0 1 0 0,0 1 0 0 0,0-1 0 0 0,-1 0 0 0 0,1 0-1 0 0,0-1 1 0 0,0 1 0 0 0,0 0 0 0 0,0 0 3 0 0,59-19 607 0 0,-59 19-603 0 0,0-1 0 0 0,-1 0 0 0 0,1 0-1 0 0,0 0 1 0 0,0 0 0 0 0,-1 0 0 0 0,1 0 0 0 0,-1 0 0 0 0,1 0 0 0 0,-1 0 0 0 0,1 0 0 0 0,-1 0 0 0 0,0 0 0 0 0,1 0 0 0 0,-1 0 0 0 0,0 0 0 0 0,0 0 0 0 0,0-1 0 0 0,0 1-1 0 0,0 0 1 0 0,0 0 0 0 0,0 0 0 0 0,0 0 0 0 0,0 0 0 0 0,-1 0 0 0 0,1-1 0 0 0,0 1 0 0 0,-1 0 0 0 0,1 0 0 0 0,-1 0 0 0 0,1 0 0 0 0,-1 0 0 0 0,1 0 0 0 0,-1 0 0 0 0,0 1-1 0 0,0-1 1 0 0,1 0 0 0 0,-1 0 0 0 0,0 0 0 0 0,0 1 0 0 0,0-1 0 0 0,-1 0-4 0 0,-48 14-2309 0 0,31 5-7702 0 0,14-11-2322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73 4473 0 0,'0'0'2286'0'0,"0"0"-70"0"0,0 0 131 0 0,0 0 35 0 0,0 0-212 0 0,0 0-459 0 0,0 0-539 0 0,0 0-395 0 0,0 0-269 0 0,0 0-134 0 0,0 0-78 0 0,1 9 153 0 0,-35 87 468 0 0,-34 104-254 0 0,-10-4 0 0 0,-11 4-663 0 0,-12-43 150 0 0,87-141-108 0 0,14-15-6 0 0,0-1-8 0 0,24-36 1111 0 0,74-129 87 0 0,53-131-1226 0 0,-45 85 63 0 0,-91 180-38 0 0,1 2 0 0 0,2 0-1 0 0,1 1 1 0 0,0 1 0 0 0,2 0-1 0 0,20-17-24 0 0,-40 42 0 0 0,0 1 0 0 0,0-1-1 0 0,0 0 1 0 0,0 1 0 0 0,1-1-1 0 0,-1 1 1 0 0,1-1 0 0 0,-1 1-1 0 0,1 0 1 0 0,-1 0 0 0 0,1 0-1 0 0,0 0 1 0 0,0 0 0 0 0,0 0-1 0 0,-1 0 1 0 0,1 0 0 0 0,0 1-1 0 0,0-1 1 0 0,0 1 0 0 0,0-1-1 0 0,0 1 1 0 0,0 0 0 0 0,0 0-1 0 0,0 0 1 0 0,0 0 0 0 0,0 0-1 0 0,0 0 1 0 0,0 1 0 0 0,0-1-1 0 0,0 1 1 0 0,0-1 0 0 0,0 1 0 0 0,0 0-1 0 0,0-1 1 0 0,0 1 0 0 0,0 0-1 0 0,-1 0 1 0 0,1 1 0 0 0,0-1-1 0 0,-1 0 1 0 0,1 1 0 0 0,-1-1-1 0 0,0 0 1 0 0,1 1 0 0 0,-1 0 0 0 0,7 36 114 0 0,-2 0 0 0 0,-2 1 1 0 0,-1-1-1 0 0,-2 1 0 0 0,-4 36-114 0 0,2-42 34 0 0,-8 347 122 0 0,22-356-196 0 0,3-48 347 0 0,25-56-216 0 0,3 2 0 0 0,4 2 0 0 0,36-43-91 0 0,-56 81-14 0 0,144-177 43 0 0,-107 153-98 0 0,-58 92-258 0 0,39 433 800 0 0,-36-322-425 0 0,5-49-17 0 0,-7-117-3776 0 0,-5-5-3913 0 0,-3 30 7592 0 0,1-9-11518 0 0</inkml:trace>
  <inkml:trace contextRef="#ctx0" brushRef="#br0" timeOffset="1632.996">1598 574 7330 0 0,'0'0'2677'0'0,"0"0"-517"0"0,0 0-356 0 0,0 0-90 0 0,0 0-193 0 0,0 0-363 0 0,0 0-346 0 0,0 0-289 0 0,0 0-168 0 0,0 0-86 0 0,0 0-17 0 0,0 0 5 0 0,0 0-16 0 0,-14 13-29 0 0,-43 42-43 0 0,53-50-146 0 0,-1 0 0 0 0,1 1 0 0 0,0-1 0 0 0,0 1 0 0 0,1 0 0 0 0,0 0 0 0 0,0 0 0 0 0,0 0 0 0 0,1 0 0 0 0,-1 1 0 0 0,2-1 1 0 0,-1 1-1 0 0,0 6-23 0 0,0-1 20 0 0,0-9 13 0 0,0 1 0 0 0,1 0 0 0 0,-1 0 0 0 0,1 0 0 0 0,0 1-1 0 0,0-1 1 0 0,1 0 0 0 0,-1 0 0 0 0,1 0 0 0 0,0 1 0 0 0,0-1 0 0 0,1 0 0 0 0,-1 0 0 0 0,1 1 0 0 0,0-1 0 0 0,0 0-1 0 0,0 0 1 0 0,1 0 0 0 0,-1 0 0 0 0,1 0 0 0 0,0-1 0 0 0,0 1 0 0 0,0 0 0 0 0,1-1 0 0 0,-1 1 0 0 0,1-1-1 0 0,0 0 1 0 0,0 0 0 0 0,0 0 0 0 0,0 0 0 0 0,1-1 0 0 0,-1 1 0 0 0,1-1 0 0 0,-1 0 0 0 0,1 0 0 0 0,0 0 0 0 0,0-1-1 0 0,0 1 1 0 0,0-1 0 0 0,1 1-33 0 0,4-3 152 0 0,0 0 0 0 0,-1 0-1 0 0,1 0 1 0 0,0-1 0 0 0,-1-1-1 0 0,0 1 1 0 0,1-1 0 0 0,-1-1-1 0 0,0 1 1 0 0,0-2 0 0 0,-1 1-1 0 0,1-1 1 0 0,-1 0 0 0 0,0 0-1 0 0,0-1 1 0 0,-1 0 0 0 0,0 0-1 0 0,0-1 1 0 0,0 1 0 0 0,-1-1-1 0 0,0-1 1 0 0,0 1 0 0 0,-1-1-1 0 0,0 0 1 0 0,0 0 0 0 0,-1 0-1 0 0,0 0 1 0 0,0-1 0 0 0,-1 1-1 0 0,0-1 1 0 0,-1 1 0 0 0,1-1-1 0 0,-1-7-151 0 0,-1 11-8 0 0,0 0-1 0 0,0 0 1 0 0,0 0 0 0 0,-1-1-1 0 0,1 1 1 0 0,-1 0-1 0 0,0 0 1 0 0,-1 0-1 0 0,1 0 1 0 0,-1 1-1 0 0,0-1 1 0 0,0 0 0 0 0,-1 1-1 0 0,1-1 1 0 0,-1 1-1 0 0,0 0 1 0 0,0-1-1 0 0,0 2 1 0 0,-1-1-1 0 0,0 0 1 0 0,1 1-1 0 0,-1-1 1 0 0,-1 1 0 0 0,1 0 8 0 0,-54-22-1270 0 0,17 19-6800 0 0,29 6-4130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1771 1284 3985 0 0,'0'0'3481'0'0,"0"0"-1304"0"0,0 0-111 0 0,0 0 287 0 0,0 0 66 0 0,0 0-208 0 0,0 0-428 0 0,0 0-413 0 0,0 0-259 0 0,0 0-175 0 0,0 0-177 0 0,0 0-129 0 0,0-9-111 0 0,36-102 1467 0 0,-31 102-1866 0 0,11-22 169 0 0,0 2 0 0 0,2 1 0 0 0,2 0 1 0 0,0 1-1 0 0,4-2-289 0 0,-12 17-45 0 0,0-2-150 0 0,2 0 0 0 0,0 0 0 0 0,0 1 0 0 0,2 1 0 0 0,-1 1 0 0 0,17-10 195 0 0,-28 22-3597 0 0,-3 3-4152 0 0,-1-2 3917 0 0,0-2-8615 0 0</inkml:trace>
  <inkml:trace contextRef="#ctx0" brushRef="#br0" timeOffset="-885.522">35 490 760 0 0,'0'0'1969'0'0,"0"0"-130"0"0,0 0-36 0 0,0 0-3 0 0,0 0-56 0 0,0 0-187 0 0,0 0-337 0 0,0 0-394 0 0,0 0-317 0 0,0 0-177 0 0,0 0 27 0 0,17 4 2188 0 0,20-3 538 0 0,82-12 378 0 0,-53-13-2873 0 0,-2-3-1 0 0,-1-3 0 0 0,-1-2 1 0 0,39-29-590 0 0,-66 40 100 0 0,113-98 235 0 0,-146 115 373 0 0,-16 51-1059 0 0,-27 296 406 0 0,28-189-69 0 0,6-88 5 0 0,-5 73-34 0 0,-7 0 1 0 0,-5 0 0 0 0,-24 63 42 0 0,42-177-114 0 0,-2-1-1 0 0,-1 1 1 0 0,0-1-1 0 0,-2-1 1 0 0,-1 0-1 0 0,0-1 1 0 0,-2 0-1 0 0,-1 0 1 0 0,-11 12 114 0 0,12-20-708 0 0,-44 39-1802 0 0,34-43-1629 0 0,-3-7-3477 0 0,15-3-3249 0 0</inkml:trace>
  <inkml:trace contextRef="#ctx0" brushRef="#br0" timeOffset="-635.863">235 1060 8826 0 0,'0'0'1519'0'0,"0"0"-87"0"0,0 0 177 0 0,0 0 131 0 0,0 0-42 0 0,0 0-227 0 0,0 0-256 0 0,0 0-189 0 0,0 0-113 0 0,0 0-52 0 0,0 0-67 0 0,37-4-44 0 0,117-11-48 0 0,11 3 864 0 0,-116 4-1212 0 0,9 0-154 0 0,-1-3 0 0 0,-1-2-1 0 0,53-20-199 0 0,-108 33 59 0 0,11-6-1516 0 0,-18 5-5283 0 0,4 1-2827 0 0</inkml:trace>
  <inkml:trace contextRef="#ctx0" brushRef="#br0" timeOffset="-309.071">1214 875 14171 0 0,'0'0'1116'0'0,"0"0"-536"0"0,0 0-132 0 0,0 0 150 0 0,0 0 151 0 0,0 0 20 0 0,0 0-120 0 0,0 0-195 0 0,0 0-177 0 0,0 0-104 0 0,-20 37-33 0 0,-61 113 2 0 0,60-79 150 0 0,23-63-218 0 0,0-2 47 0 0,0 0-1 0 0,0 0 0 0 0,1 0 0 0 0,0 0 0 0 0,0-1 0 0 0,0 1 0 0 0,1-1 0 0 0,0 0 0 0 0,0 0 1 0 0,0 0-1 0 0,1 0 0 0 0,-1-1 0 0 0,1 0 0 0 0,0 0 0 0 0,0 0 0 0 0,1-1 0 0 0,-1 1 1 0 0,1-1-1 0 0,0 0 0 0 0,0-1 0 0 0,0 0 0 0 0,0 0 0 0 0,0 0 0 0 0,0-1 0 0 0,0 1 0 0 0,1-1 1 0 0,-1-1-1 0 0,1 1 0 0 0,-1-1 0 0 0,0-1 0 0 0,1 1 0 0 0,-1-1 0 0 0,0 0 0 0 0,1 0 1 0 0,-1-1-1 0 0,0 0 0 0 0,0 0 0 0 0,0 0 0 0 0,0-1 0 0 0,0 0 0 0 0,-1 0 0 0 0,1 0 0 0 0,-1-1 1 0 0,3-2-121 0 0,-2 2 53 0 0,0-1 0 0 0,0 0 0 0 0,-1-1 0 0 0,1 1 0 0 0,-1-1 0 0 0,0 0 0 0 0,-1 0 0 0 0,0-1 0 0 0,0 1 0 0 0,0-1 0 0 0,-1 0 0 0 0,0 0 0 0 0,0 0 0 0 0,0 0 0 0 0,-1 0 0 0 0,-1-1 0 0 0,1 1 0 0 0,-1-1 0 0 0,0 0 0 0 0,-1 1 0 0 0,1-1 0 0 0,-2 0 0 0 0,1 1 0 0 0,-1-3-53 0 0,-2 3-56 0 0,0 0 1 0 0,-1 1-1 0 0,1 0 1 0 0,-1 0-1 0 0,0 0 1 0 0,-1 0-1 0 0,1 1 1 0 0,-1-1-1 0 0,0 1 1 0 0,-1 0-1 0 0,1 1 1 0 0,-1-1-1 0 0,0 1 1 0 0,0 0-1 0 0,0 1 1 0 0,-4-2 55 0 0,7 3-71 0 0,-79-20-2145 0 0,30 30-6342 0 0,41-3 46 0 0</inkml:trace>
  <inkml:trace contextRef="#ctx0" brushRef="#br0" timeOffset="1619.705">2768 1303 0 0 0,'0'0'701'0'0,"0"0"1040"0"0,0 0 350 0 0,0 0-8 0 0,0 0-90 0 0,0 0-104 0 0,0 0-95 0 0,0 0-104 0 0,0 0-159 0 0,0 0-155 0 0,10 1 4170 0 0,-10-2-4672 0 0,2-33 1991 0 0,2 13-2775 0 0,0 1 0 0 0,1-1 0 0 0,2 1 0 0 0,0 0 0 0 0,0 1 0 0 0,2 0 0 0 0,1 0 0 0 0,0 1 0 0 0,1 0 0 0 0,1 1 0 0 0,1 0 0 0 0,0 1 0 0 0,1 0 0 0 0,3-1-90 0 0,86-79 59 0 0,-80 88-98 0 0,-22 8 20 0 0,-1 0-10 0 0,0 0-3 0 0,0 0-1 0 0,0 0-7 0 0,0 0-1 0 0,15 35-41 0 0,-6-2 106 0 0,-2 2 0 0 0,-2-1 1 0 0,-1 1-1 0 0,-2 0 0 0 0,-1 0 1 0 0,-2 12-25 0 0,1-36 2 0 0,10 20-48 0 0,7-51 97 0 0,182-200 135 0 0,-59 76-180 0 0,-129 146-38 0 0,-17 22-20 0 0,3-12 87 0 0,-1 23 47 0 0,-11 242 127 0 0,15-272-386 0 0,0 0 0 0 0,1 0 0 0 0,-1 1 0 0 0,1-1 0 0 0,0 0 0 0 0,1 0 1 0 0,-1 0-1 0 0,1 0 0 0 0,0 0 0 0 0,0 0 0 0 0,1 0 0 0 0,-1-1 0 0 0,1 1 0 0 0,0-1 1 0 0,0 1-1 0 0,2 0 177 0 0,7-4-4519 0 0,-7-2-154 0 0,-1 1-6501 0 0</inkml:trace>
  <inkml:trace contextRef="#ctx0" brushRef="#br0" timeOffset="1884.841">3759 914 16099 0 0,'0'0'910'0'0,"0"0"-333"0"0,0 0-68 0 0,0 0 97 0 0,0 0 126 0 0,0 0 25 0 0,0 0-111 0 0,0 0-131 0 0,0 0-79 0 0,0 0-21 0 0,0 0-16 0 0,0 0-27 0 0,-4 29-45 0 0,-10 92-54 0 0,21-64 140 0 0,-2-51-364 0 0,-1 0-1 0 0,1-1 0 0 0,0 1 0 0 0,1-1 0 0 0,-1 0 0 0 0,1-1 1 0 0,0 1-1 0 0,0-1 0 0 0,1-1 0 0 0,-1 1 0 0 0,1-1 0 0 0,0 0 1 0 0,0 0-1 0 0,0-1 0 0 0,0 0 0 0 0,0 0 0 0 0,0-1 0 0 0,1 0 0 0 0,-1 0 1 0 0,1-1-1 0 0,-1 0 0 0 0,0 0 0 0 0,1-1 0 0 0,-1 1 0 0 0,0-2 1 0 0,1 1-1 0 0,-1-1 0 0 0,0 0 0 0 0,0-1 0 0 0,0 1 0 0 0,-1-1 1 0 0,1-1-1 0 0,0 1 0 0 0,-1-1 0 0 0,0 0 0 0 0,0-1 0 0 0,0 0 0 0 0,-1 0 1 0 0,0 0-1 0 0,1 0 0 0 0,-2-1 0 0 0,1 0 0 0 0,-1 0 0 0 0,0 0 1 0 0,2-3-49 0 0,22-62-2651 0 0,-14 24-6209 0 0,-14 38-2134 0 0</inkml:trace>
  <inkml:trace contextRef="#ctx0" brushRef="#br0" timeOffset="2231.202">4373 309 16187 0 0,'0'0'2102'0'0,"0"0"-692"0"0,0 0-317 0 0,0 0 9 0 0,0 0-4 0 0,0 0-142 0 0,0 0-308 0 0,0 0-295 0 0,0 0-82 0 0,0 0 34 0 0,0 0 82 0 0,0 0 52 0 0,0 0-30 0 0,-2 21-65 0 0,-10 140 458 0 0,-5 204 220 0 0,-2-169-896 0 0,-8-68-150 0 0,27-143-6496 0 0,5-5-5809 0 0,-2 12 2148 0 0</inkml:trace>
  <inkml:trace contextRef="#ctx0" brushRef="#br0" timeOffset="2686.005">4872 328 9594 0 0,'0'0'2497'0'0,"0"0"-729"0"0,0 0-116 0 0,0 0 154 0 0,0 0 9 0 0,0 0-196 0 0,0 0-371 0 0,0 0-339 0 0,0 0-176 0 0,0 0-79 0 0,0 0-50 0 0,0 0-60 0 0,0 0-68 0 0,2-1-88 0 0,0 4-303 0 0,0 1 0 0 0,-1-1 0 0 0,0 1 0 0 0,0-1 0 0 0,0 1 0 0 0,0-1 0 0 0,-1 1 0 0 0,1 0 1 0 0,-1 0-1 0 0,0-1 0 0 0,0 1 0 0 0,0 0 0 0 0,0-1 0 0 0,-1 1 0 0 0,0 0 0 0 0,0-1 0 0 0,0 1 0 0 0,0-1 0 0 0,0 1 0 0 0,-1 1-85 0 0,-1 12 174 0 0,-14 367 475 0 0,15-338-651 0 0,-3 0 0 0 0,-2 0-1 0 0,-2 0 1 0 0,-10 25 2 0 0,2-30-297 0 0,13-35 369 0 0,-4-10-6250 0 0,-5-19-6087 0 0,9 15 2111 0 0</inkml:trace>
  <inkml:trace contextRef="#ctx0" brushRef="#br0" timeOffset="2932.202">4631 748 11867 0 0,'0'0'3750'0'0,"0"0"-1943"0"0,0 0-758 0 0,0 0-8 0 0,0 0 51 0 0,0 0-88 0 0,0 0-205 0 0,0 0-134 0 0,0 0-57 0 0,0 0 18 0 0,0 0 10 0 0,0 0-92 0 0,0 0-84 0 0,19 6-57 0 0,61 18-50 0 0,-57-17-330 0 0,0-1 0 0 0,0-2-1 0 0,1 0 1 0 0,-1-1-1 0 0,1-2 1 0 0,0 0 0 0 0,9-2-23 0 0,4 0-927 0 0,-9-3-1439 0 0,-17-1-1394 0 0,-7 4 1931 0 0,6 0-9975 0 0</inkml:trace>
  <inkml:trace contextRef="#ctx0" brushRef="#br0" timeOffset="3167.952">5177 906 16203 0 0,'0'0'1089'0'0,"0"0"-161"0"0,0 0 240 0 0,0 0 168 0 0,0 0-151 0 0,0 0-361 0 0,0 0-360 0 0,0 0-256 0 0,0 0-168 0 0,0 0-48 0 0,0 0-80 0 0,0 0-96 0 0,0 0-152 0 0,81 189-232 0 0,-78-185-392 0 0,-1 0-849 0 0,0-4-2120 0 0,0 4-8593 0 0</inkml:trace>
  <inkml:trace contextRef="#ctx0" brushRef="#br0" timeOffset="3333.257">5259 490 18772 0 0,'0'0'1664'0'0,"0"0"-679"0"0,0 0-169 0 0,0 0-120 0 0,0 0-176 0 0,0 0-192 0 0,0 0-328 0 0,0 0-280 0 0,0 0-136 0 0,0 0 0 0 0,0 0-16 0 0,0 0-120 0 0,0 0-449 0 0,0 0-831 0 0,37 23-1641 0 0,-35-11-3712 0 0,0-5-1009 0 0</inkml:trace>
  <inkml:trace contextRef="#ctx0" brushRef="#br0" timeOffset="3721.315">5471 925 5433 0 0,'0'0'3953'0'0,"0"0"-1451"0"0,0 0-552 0 0,0 0-193 0 0,0 0-202 0 0,2 35-272 0 0,3 110-320 0 0,-17 41 1063 0 0,10-170-1868 0 0,-1 0 0 0 0,0 0 0 0 0,-1 0 0 0 0,-1 0 0 0 0,0-1 0 0 0,-1 1 0 0 0,-1-1 0 0 0,-6 9-158 0 0,11-24 107 0 0,1 0-1 0 0,-1-1 1 0 0,1 1-1 0 0,-1-1 1 0 0,1 1 0 0 0,-1-1-1 0 0,1 0 1 0 0,-1 1-1 0 0,1-1 1 0 0,0 0-1 0 0,-1 0 1 0 0,1 0-1 0 0,0 0 1 0 0,0 0 0 0 0,0 0-1 0 0,-1 0 1 0 0,1-1-1 0 0,1 1 1 0 0,-1 0-1 0 0,0-1 1 0 0,0 1 0 0 0,0-1-1 0 0,1 1 1 0 0,-1 0-1 0 0,0-1 1 0 0,1 0-1 0 0,0 1 1 0 0,-1-1-1 0 0,1 1 1 0 0,0-1 0 0 0,0 0-107 0 0,-4-12 91 0 0,1-1 1 0 0,0 0-1 0 0,2 1 1 0 0,0-1-1 0 0,0 0 1 0 0,1 0 0 0 0,1 0-1 0 0,1 0 1 0 0,0 0-1 0 0,1 0 1 0 0,0 1-1 0 0,1-1 1 0 0,1 1 0 0 0,0 0-1 0 0,4-5-91 0 0,1-14 18 0 0,3 1-1 0 0,0 1 1 0 0,2 0 0 0 0,2 1-1 0 0,0 1 1 0 0,2 0 0 0 0,1 2-1 0 0,2 0 1 0 0,0 1-1 0 0,2 1 1 0 0,0 1 0 0 0,2 2-1 0 0,1 0 1 0 0,21-13-18 0 0,-26 24 11 0 0,0 1 1 0 0,0 1-1 0 0,0 1 1 0 0,1 1-1 0 0,0 1 0 0 0,1 1 1 0 0,0 1-1 0 0,-1 1 1 0 0,15 1-12 0 0,-31 3 17 0 0,-1 1 1 0 0,0 0 0 0 0,0 1 0 0 0,-1 0-1 0 0,1-1 1 0 0,-1 2 0 0 0,1-1 0 0 0,-1 1 0 0 0,0 0-1 0 0,0 0 1 0 0,0 0 0 0 0,-1 0 0 0 0,1 1-1 0 0,-1 0 1 0 0,-1 0 0 0 0,1 0 0 0 0,0 0-1 0 0,-1 1 1 0 0,0 0 0 0 0,-1-1 0 0 0,1 1 0 0 0,-1 0-1 0 0,0 0 1 0 0,0 0 0 0 0,-1 1 0 0 0,0-1-1 0 0,0 0 1 0 0,0 0 0 0 0,-1 1 0 0 0,0-1-1 0 0,0 0 1 0 0,-1 1 0 0 0,0-1 0 0 0,-1 5-18 0 0,-2 6 21 0 0,-1-1 0 0 0,0 1 0 0 0,-2-1 1 0 0,0 0-1 0 0,-1-1 0 0 0,0 1 0 0 0,-1-1 0 0 0,-1-1 1 0 0,0 0-1 0 0,-1-1 0 0 0,-1 0 0 0 0,0 0 0 0 0,0-1 1 0 0,-1-1-1 0 0,-1 0 0 0 0,0-1 0 0 0,0 0 0 0 0,-1-1 1 0 0,-1-1-1 0 0,-14 6-21 0 0,13-6-58 0 0,0-1-1 0 0,0-1 1 0 0,-1 0 0 0 0,0-2 0 0 0,0 0-1 0 0,-1-1 1 0 0,1 0 0 0 0,0-2 0 0 0,-2 0 58 0 0,17-1-82 0 0,1 0 0 0 0,-1 0 1 0 0,1 0-1 0 0,-1-1 0 0 0,1 1 1 0 0,0-1-1 0 0,-1 1 0 0 0,1-1 1 0 0,-1 0-1 0 0,1 0 0 0 0,0 0 0 0 0,0 0 1 0 0,0 0-1 0 0,-1-1 0 0 0,1 1 1 0 0,0-1-1 0 0,0 1 0 0 0,1-1 1 0 0,-1 0-1 0 0,0 0 0 0 0,1 0 1 0 0,-1 1-1 0 0,1-2 0 0 0,-1 1 1 0 0,1 0-1 0 0,0 0 0 0 0,0 0 1 0 0,0-1-1 0 0,0 1 0 0 0,0 0 1 0 0,1-1-1 0 0,-1 1 0 0 0,1-1 0 0 0,-1 1 1 0 0,1-1-1 0 0,0 1 0 0 0,0-1 1 0 0,0-1 81 0 0,7-49-4530 0 0,10 8-4835 0 0,-6 29-1853 0 0</inkml:trace>
  <inkml:trace contextRef="#ctx0" brushRef="#br0" timeOffset="3994.167">6188 220 16163 0 0,'0'0'1515'0'0,"0"0"-466"0"0,0 0-77 0 0,0 0 129 0 0,0 0 22 0 0,0 0-142 0 0,0 0-232 0 0,0 0-133 0 0,0 0 19 0 0,0 0 56 0 0,0 0 20 0 0,0 0-69 0 0,0 0-125 0 0,7 17-96 0 0,23 55-85 0 0,-12 46 415 0 0,-17-92-651 0 0,0 369 57 0 0,-19-273-812 0 0,4-92-1104 0 0,11-25-3464 0 0,-1-4-4830 0 0,3-1-1487 0 0</inkml:trace>
  <inkml:trace contextRef="#ctx0" brushRef="#br0" timeOffset="4346.772">6437 999 9850 0 0,'0'0'3399'0'0,"0"0"-435"0"0,0 0-360 0 0,0 0-399 0 0,0 0-351 0 0,33 7-338 0 0,108 24-317 0 0,-42-28 401 0 0,-89-3-1531 0 0,-1-1 0 0 0,1-1 0 0 0,-1 0 0 0 0,1 0 0 0 0,-1 0 0 0 0,0-1 0 0 0,0-1 0 0 0,0 0 0 0 0,-1 0 0 0 0,1-1 0 0 0,-1 0 0 0 0,0 0 0 0 0,0-1 0 0 0,-1 0 0 0 0,1 0 0 0 0,-2 0 0 0 0,1-1 0 0 0,0-1 0 0 0,-1 1 0 0 0,-1-1 0 0 0,1 0 0 0 0,-1 0 0 0 0,-1 0 0 0 0,1-1 0 0 0,-2 0 0 0 0,1 0 0 0 0,-1 0 0 0 0,0 0 0 0 0,-1 0 0 0 0,0-1 0 0 0,0 1 0 0 0,-1-1 0 0 0,-1 1 0 0 0,1-1 0 0 0,-2-5-69 0 0,0 11-8 0 0,0-1 0 0 0,0 1-1 0 0,0 0 1 0 0,-1 0-1 0 0,0-1 1 0 0,1 1 0 0 0,-2 0-1 0 0,1 1 1 0 0,0-1-1 0 0,-1 0 1 0 0,1 1 0 0 0,-1-1-1 0 0,0 1 1 0 0,-1 0-1 0 0,1 0 1 0 0,0 0 0 0 0,-1 0-1 0 0,0 1 1 0 0,1-1-1 0 0,-1 1 1 0 0,0 0 0 0 0,0 0-1 0 0,0 1 1 0 0,-1-1-1 0 0,1 1 1 0 0,0 0 0 0 0,-3-1 8 0 0,-2 0-34 0 0,0 0 1 0 0,0 1 0 0 0,0 0 0 0 0,0 1-1 0 0,0 0 1 0 0,0 0 0 0 0,0 1 0 0 0,0 0 0 0 0,0 1-1 0 0,0 0 1 0 0,0 0 0 0 0,0 1 0 0 0,-3 1 33 0 0,-1 2-14 0 0,0 1 1 0 0,0 0-1 0 0,1 1 1 0 0,-1 0-1 0 0,2 1 1 0 0,-1 0-1 0 0,1 1 1 0 0,1 0 0 0 0,0 1-1 0 0,0 0 1 0 0,1 1-1 0 0,1-1 1 0 0,0 2-1 0 0,0-1 1 0 0,1 1-1 0 0,1 0 1 0 0,0 1 0 0 0,1 0-1 0 0,0 0 1 0 0,1 0-1 0 0,1 0 1 0 0,0 0-1 0 0,1 1 1 0 0,1 0-1 0 0,0 4 14 0 0,2-12 9 0 0,-1 0 0 0 0,1 0-1 0 0,1 0 1 0 0,0 0-1 0 0,0-1 1 0 0,0 1 0 0 0,1-1-1 0 0,-1 1 1 0 0,2-1-1 0 0,-1 0 1 0 0,1 0-1 0 0,0-1 1 0 0,0 1 0 0 0,0-1-1 0 0,1 0 1 0 0,0 0-1 0 0,0 0 1 0 0,0 0-1 0 0,1-1 1 0 0,-1 0 0 0 0,1 0-1 0 0,0-1 1 0 0,6 3-9 0 0,5 3 46 0 0,0-1 0 0 0,1 0 0 0 0,1-2 0 0 0,-1 0 0 0 0,1-1 0 0 0,0-1 0 0 0,0-1 0 0 0,2 0-46 0 0,3-1-71 0 0,-1-1 0 0 0,0-1 1 0 0,0-1-1 0 0,1-1 0 0 0,-1-1 1 0 0,0-1-1 0 0,5-3 71 0 0,12-5-3936 0 0,-2-3-3800 0 0,-22 7-5425 0 0</inkml:trace>
  <inkml:trace contextRef="#ctx0" brushRef="#br0" timeOffset="5829.046">7492 1168 3937 0 0,'0'0'2311'0'0,"0"0"-257"0"0,0 0 113 0 0,0 0 200 0 0,0 0-40 0 0,0 0-320 0 0,0 0-472 0 0,0 0-354 0 0,0 0-196 0 0,0 0-85 0 0,0 0-21 0 0,3-2-13 0 0,27-50 2166 0 0,-20 19-2676 0 0,2 0-1 0 0,1 1 1 0 0,2 1 0 0 0,0 0-1 0 0,18-24-355 0 0,-14 22 61 0 0,2 0 1 0 0,0 1-1 0 0,3 2 0 0 0,0 0 1 0 0,2 1-1 0 0,7-4-61 0 0,5 84-444 0 0,-26-20 447 0 0,-1 1 0 0 0,-3 1 0 0 0,0 0 0 0 0,-2 0 1 0 0,-1 1-1 0 0,-2-1-3 0 0,9-22-61 0 0,7-36 83 0 0,-8 9 18 0 0,20-21-23 0 0,1 1 1 0 0,2 2-1 0 0,1 1 0 0 0,1 2 1 0 0,2 2-1 0 0,41-24-17 0 0,-78 51-5 0 0,0 1 1 0 0,0 0-1 0 0,0 0 0 0 0,1-1 0 0 0,-1 1 1 0 0,0 0-1 0 0,1 0 0 0 0,-1 1 0 0 0,1-1 1 0 0,-1 0-1 0 0,1 0 0 0 0,-1 1 0 0 0,1-1 1 0 0,0 1-1 0 0,-1-1 0 0 0,1 1 0 0 0,0 0 1 0 0,-1-1-1 0 0,1 1 0 0 0,0 0 0 0 0,-1 0 1 0 0,1 0-1 0 0,0 1 0 0 0,-1-1 0 0 0,1 0 1 0 0,0 1-1 0 0,-1-1 0 0 0,1 1 0 0 0,0-1 1 0 0,-1 1-1 0 0,1 0 0 0 0,-1 0 0 0 0,1-1 1 0 0,-1 1-1 0 0,0 0 0 0 0,1 0 0 0 0,-1 1 1 0 0,0-1-1 0 0,0 0 0 0 0,1 0 0 0 0,-1 1 1 0 0,0-1-1 0 0,0 1 5 0 0,10 110 116 0 0,-17 83-121 0 0,6-194-66 0 0,0 1 0 0 0,0-1 0 0 0,0 1 0 0 0,1-1 0 0 0,-1 0 1 0 0,0 1-1 0 0,1-1 0 0 0,-1 1 0 0 0,1-1 0 0 0,-1 0 0 0 0,1 1 0 0 0,-1-1 1 0 0,1 0-1 0 0,0 0 0 0 0,0 1 0 0 0,0-1 0 0 0,0 0 0 0 0,0 0 0 0 0,0 0 1 0 0,0 0-1 0 0,0 0 0 0 0,0 0 0 0 0,0 0 0 0 0,0-1 0 0 0,1 1 0 0 0,-1 0 1 0 0,0-1-1 0 0,1 1 0 0 0,-1-1 0 0 0,0 1 0 0 0,1-1 0 0 0,0 1 71 0 0,29-4-9810 0 0,-24-1-2272 0 0</inkml:trace>
  <inkml:trace contextRef="#ctx0" brushRef="#br0" timeOffset="8564.901">12118 186 16412 0 0,'0'0'2363'0'0,"0"0"-884"0"0,0 0-344 0 0,0 0-87 0 0,0 0-141 0 0,0 0-221 0 0,0 0-248 0 0,0 0-139 0 0,0 0 22 0 0,0 0 54 0 0,0 0 10 0 0,0 0-41 0 0,-4 11-108 0 0,-22 48 18 0 0,26-59-243 0 0,0 0-1 0 0,1 0 1 0 0,-1 0 0 0 0,0 0 0 0 0,0 0 0 0 0,1 0 0 0 0,-1 0-1 0 0,0 0 1 0 0,0 0 0 0 0,0 0 0 0 0,1 0 0 0 0,-1 0 0 0 0,0 0 0 0 0,0 0-1 0 0,0 0 1 0 0,1 0 0 0 0,-1 1 0 0 0,0-1 0 0 0,0 0 0 0 0,0 0-1 0 0,1 0 1 0 0,-1 0 0 0 0,0 1 0 0 0,0-1 0 0 0,0 0 0 0 0,0 0-1 0 0,0 0 1 0 0,0 0 0 0 0,1 1 0 0 0,-1-1 0 0 0,0 0 0 0 0,0 0 0 0 0,0 1-1 0 0,0-1 1 0 0,0 0 0 0 0,0 0 0 0 0,0 0 0 0 0,0 1 0 0 0,0-1-1 0 0,0 0 1 0 0,0 0 0 0 0,0 1 0 0 0,0-1 0 0 0,0 0 0 0 0,0 0-1 0 0,0 0 1 0 0,0 1 0 0 0,0-1 0 0 0,-1 0 0 0 0,1 0 0 0 0,0 0 0 0 0,0 1-11 0 0,28-12 433 0 0,-23 9-311 0 0,16-3 351 0 0,-30 13 145 0 0,2-5-1454 0 0,-7 5 2173 0 0,12-4-4888 0 0,1 1-4394 0 0,1-5-4391 0 0</inkml:trace>
  <inkml:trace contextRef="#ctx0" brushRef="#br0" timeOffset="8980.843">12166 598 10138 0 0,'0'0'4843'0'0,"0"0"-2438"0"0,0 0-758 0 0,0 0-45 0 0,0 0-136 0 0,0 0-242 0 0,0 0-302 0 0,0 0-232 0 0,0 0-130 0 0,0 0-77 0 0,0 0-67 0 0,0 0-86 0 0,0 0-58 0 0,1 2-46 0 0,0 1-149 0 0,0 0-1 0 0,0 0 1 0 0,-1 0-1 0 0,1 0 0 0 0,-1 0 1 0 0,0 0-1 0 0,0 0 0 0 0,0 0 1 0 0,0 0-1 0 0,-1 0 1 0 0,1 0-1 0 0,-1 0 0 0 0,0 0 1 0 0,0 0-1 0 0,0 0 0 0 0,0-1 1 0 0,0 1-1 0 0,0 0 1 0 0,-1-1-1 0 0,1 1 0 0 0,-1-1 1 0 0,0 1-1 0 0,0-1 0 0 0,0 0 1 0 0,0 0-1 0 0,-1 1-76 0 0,23-6 308 0 0,2-2-56 0 0,-27 12 167 0 0,-6-2-398 0 0,8-5-7514 0 0,3 0-5078 0 0</inkml:trace>
  <inkml:trace contextRef="#ctx0" brushRef="#br0" timeOffset="6931.986">9889 902 5889 0 0,'0'0'5125'0'0,"0"0"-1298"0"0,0 0-806 0 0,0 0-627 0 0,0 0-547 0 0,0 0-426 0 0,36-10-344 0 0,112-34-269 0 0,-69 5 281 0 0,-74 36-1010 0 0,-1 0 1 0 0,1-1 0 0 0,-1 1-1 0 0,0-1 1 0 0,0 0-1 0 0,0-1 1 0 0,0 1 0 0 0,-1-1-1 0 0,0 1 1 0 0,1-1 0 0 0,-2 0-1 0 0,1 0 1 0 0,-1-1-1 0 0,0 1 1 0 0,0 0 0 0 0,0-1-1 0 0,-1 1 1 0 0,1-1 0 0 0,-1 1-1 0 0,-1-1 1 0 0,1 0-1 0 0,-1 0 1 0 0,0 1 0 0 0,-1-6-80 0 0,-1 8 1 0 0,0 0 0 0 0,-1-1 0 0 0,0 1 0 0 0,0 0 0 0 0,1 1 0 0 0,-1-1 1 0 0,-1 0-1 0 0,1 1 0 0 0,0 0 0 0 0,-1-1 0 0 0,1 1 0 0 0,-1 1 0 0 0,0-1 0 0 0,0 0 0 0 0,1 1 1 0 0,-1 0-1 0 0,0 0 0 0 0,0 0 0 0 0,0 1 0 0 0,0-1 0 0 0,0 1 0 0 0,-1 0 0 0 0,1 0 0 0 0,-3 0-1 0 0,-3 0-55 0 0,1 0 0 0 0,-1 1 0 0 0,0 0 0 0 0,1 1-1 0 0,-1 0 1 0 0,1 0 0 0 0,0 1 0 0 0,0 0-1 0 0,0 1 1 0 0,0 0 0 0 0,0 0 0 0 0,1 1-1 0 0,0 0 1 0 0,0 0 0 0 0,0 1 0 0 0,1 0 0 0 0,-1 1-1 0 0,1 0 1 0 0,1 0 0 0 0,0 0 0 0 0,0 0-1 0 0,0 1 1 0 0,1 0 0 0 0,0 1 0 0 0,0-1 0 0 0,1 1-1 0 0,0 0 1 0 0,1 0 0 0 0,0 0 0 0 0,0 0-1 0 0,1 1 1 0 0,0-1 0 0 0,1 1 0 0 0,0 3 55 0 0,0-8-197 0 0,1 0 1 0 0,1 0 0 0 0,-1 0-1 0 0,1 0 1 0 0,0 0 0 0 0,0 0-1 0 0,0 0 1 0 0,0 0 0 0 0,1 0-1 0 0,0-1 1 0 0,0 1 0 0 0,1 0-1 0 0,-1-1 1 0 0,1 0 0 0 0,0 1-1 0 0,0-1 1 0 0,0 0 0 0 0,0-1-1 0 0,1 1 1 0 0,0-1 0 0 0,0 1-1 0 0,0-1 1 0 0,0 0 0 0 0,0 0-1 0 0,1-1 1 0 0,-1 1 0 0 0,1-1-1 0 0,-1 0 1 0 0,1-1 0 0 0,0 1-1 0 0,0-1 1 0 0,3 1 196 0 0,19 3-4028 0 0,-9-2-1747 0 0,-3-3-4697 0 0</inkml:trace>
  <inkml:trace contextRef="#ctx0" brushRef="#br0" timeOffset="7299.726">10265 1029 4393 0 0,'0'0'4310'0'0,"0"0"-556"0"0,0 0-402 0 0,0 0-706 0 0,0 0-678 0 0,0 0-446 0 0,0 0-319 0 0,0 0-241 0 0,0 0-153 0 0,32-23-133 0 0,103-76-121 0 0,-67 33 226 0 0,29-84 222 0 0,-94 216-1834 0 0,-3-60 840 0 0,1 0 1 0 0,-1 0-1 0 0,1-1 0 0 0,0 1 0 0 0,1 0 1 0 0,-1 0-1 0 0,1 0 0 0 0,0-1 0 0 0,1 1 1 0 0,-1-1-1 0 0,1 0 0 0 0,0 1 0 0 0,1-1 1 0 0,-1 0-1 0 0,1-1 0 0 0,0 1 0 0 0,0-1 1 0 0,0 0-1 0 0,1 0 0 0 0,-1 0 0 0 0,1 0 1 0 0,0-1-1 0 0,0 0 0 0 0,1 0 0 0 0,-1 0 1 0 0,0-1-1 0 0,1 1 0 0 0,0-1 0 0 0,-1-1 1 0 0,1 1-1 0 0,0-1 0 0 0,0 0 0 0 0,0 0-8 0 0,2-2 7 0 0,-1 1 0 0 0,0-1 1 0 0,1-1-1 0 0,-1 1 1 0 0,0-1-1 0 0,0-1 0 0 0,0 1 1 0 0,0-1-1 0 0,-1 0 1 0 0,1-1-1 0 0,-1 1 1 0 0,0-1-1 0 0,1 0 0 0 0,-2-1 1 0 0,1 0-1 0 0,-1 0 1 0 0,1 0-1 0 0,-1 0 0 0 0,-1-1 1 0 0,1 0-1 0 0,-1 0 1 0 0,0 0-1 0 0,0-1 1 0 0,-1 0-9 0 0,30-67-9673 0 0,-29 63-2424 0 0</inkml:trace>
  <inkml:trace contextRef="#ctx0" brushRef="#br0" timeOffset="7546.372">11210 1 20484 0 0,'0'0'1179'0'0,"0"0"-452"0"0,0 0-137 0 0,0 0 112 0 0,0 0 63 0 0,0 0 37 0 0,0 0-41 0 0,0 0-159 0 0,0 0-82 0 0,0 36-54 0 0,-2 114-62 0 0,-5 0 304 0 0,5 253-747 0 0,2-394-212 0 0,0-1 0 0 0,1 1-1 0 0,0 0 1 0 0,1 0-1 0 0,-1-1 1 0 0,2 1-1 0 0,-1-1 1 0 0,1 1 0 0 0,0-1-1 0 0,1 0 1 0 0,0 0-1 0 0,0 0 1 0 0,3 1 251 0 0,-4-8-1717 0 0,-3-2-7294 0 0,0-2-2359 0 0</inkml:trace>
  <inkml:trace contextRef="#ctx0" brushRef="#br0" timeOffset="7716.019">10895 428 19812 0 0,'0'0'1881'0'0,"0"0"-913"0"0,0 0-296 0 0,0 0-120 0 0,0 0-24 0 0,0 0-48 0 0,0 0-168 0 0,0 0-160 0 0,0 0-72 0 0,233-30-56 0 0,-195 30-56 0 0,1 0-8 0 0,1 0-80 0 0,-1 0-176 0 0,-5 0-288 0 0,1 7-704 0 0,-14-3-1561 0 0,-5 0-9089 0 0</inkml:trace>
  <inkml:trace contextRef="#ctx0" brushRef="#br0" timeOffset="8066.045">11706 436 13635 0 0,'0'0'6312'0'0,"0"0"-3642"0"0,0 0-1273 0 0,0 0-320 0 0,0 0-282 0 0,0 0-210 0 0,0 0-172 0 0,0 0-107 0 0,0 0-54 0 0,0 0-35 0 0,0 0-54 0 0,0 0-54 0 0,-16 8-53 0 0,-99 49 20 0 0,66-20-92 0 0,48-36 10 0 0,0 0 0 0 0,0 0 0 0 0,0 0 0 0 0,0 0 1 0 0,0 0-1 0 0,1 0 0 0 0,-1 1 0 0 0,0-1 0 0 0,0 0 0 0 0,1 0 0 0 0,-1 1 0 0 0,1-1 0 0 0,-1 0 0 0 0,1 1 0 0 0,0-1 0 0 0,-1 0 1 0 0,1 1-1 0 0,0-1 0 0 0,0 1 0 0 0,0-1 0 0 0,0 0 0 0 0,0 1 0 0 0,0-1 0 0 0,0 1 0 0 0,1-1 0 0 0,-1 0 0 0 0,0 1 0 0 0,1-1 1 0 0,-1 1-1 0 0,1-1 0 0 0,0 0 0 0 0,-1 0 0 0 0,1 1 0 0 0,0-1 0 0 0,0 0 0 0 0,-1 0 0 0 0,1 0 0 0 0,0 0 0 0 0,0 0 1 0 0,0 0-1 0 0,1 0 6 0 0,78 34 42 0 0,-73-33-11 0 0,0-1 0 0 0,0 1-1 0 0,0 1 1 0 0,0-1 0 0 0,0 1 0 0 0,0 1 0 0 0,-1-1-1 0 0,1 1 1 0 0,-1 0 0 0 0,0 0 0 0 0,-1 1-1 0 0,1 0 1 0 0,-1 0 0 0 0,3 2-31 0 0,-6-3 18 0 0,1 0 1 0 0,-1 0-1 0 0,0-1 0 0 0,0 1 1 0 0,-1 1-1 0 0,1-1 0 0 0,-1 0 1 0 0,1 0-1 0 0,-1 0 0 0 0,-1 1 1 0 0,1-1-1 0 0,-1 0 0 0 0,1 1 1 0 0,-1-1-1 0 0,-1 1 0 0 0,1-1 1 0 0,0 0-1 0 0,-1 1 0 0 0,0-1 1 0 0,0 0-1 0 0,-1 1 0 0 0,1-1 1 0 0,-1 0-1 0 0,1 0 0 0 0,-1 0 1 0 0,-1 0-1 0 0,1-1 0 0 0,0 1 1 0 0,-1 0-1 0 0,0-1 0 0 0,0 0 1 0 0,0 0-1 0 0,0 0 1 0 0,-1 0-1 0 0,1 0 0 0 0,-1-1 1 0 0,1 1-1 0 0,-1-1 0 0 0,0 0 1 0 0,-2 1-19 0 0,-66 14-959 0 0,47-16-2767 0 0,2-4-4984 0 0,16 0-3722 0 0</inkml:trace>
  <inkml:trace contextRef="#ctx0" brushRef="#br0" timeOffset="6082.677">8735 656 10626 0 0,'0'0'3150'0'0,"0"0"-1713"0"0,0 0-549 0 0,0 0 77 0 0,0 0 81 0 0,0 0-41 0 0,-23 36-202 0 0,-70 116-249 0 0,63-73-69 0 0,30-66-398 0 0,-1-10-28 0 0,0 1 0 0 0,0-1 0 0 0,0 0 0 0 0,1 0 0 0 0,-1 1 0 0 0,1-1 0 0 0,0 0 0 0 0,-1 0 0 0 0,2 1 0 0 0,-1-1 0 0 0,0 0 0 0 0,1 1 0 0 0,-1-1 0 0 0,1 0 0 0 0,0 0 0 0 0,0 0 0 0 0,0 0 0 0 0,1 1 0 0 0,-1-2 0 0 0,1 1 0 0 0,0 0 0 0 0,-1 0 0 0 0,1 0 0 0 0,0-1 0 0 0,1 1 0 0 0,-1-1 0 0 0,0 0 0 0 0,1 0 0 0 0,-1 1 0 0 0,1-1 0 0 0,0-1 0 0 0,0 1 0 0 0,0 0 1 0 0,0-1-1 0 0,0 0 0 0 0,0 1 0 0 0,0-1 0 0 0,0 0 0 0 0,0-1 0 0 0,1 1 0 0 0,-1-1 0 0 0,0 1 0 0 0,2-1-59 0 0,1 0 136 0 0,-1-1 0 0 0,1 0 0 0 0,0 0 0 0 0,-1 0 0 0 0,1-1 0 0 0,-1 1 0 0 0,1-1 0 0 0,-1-1 0 0 0,0 1 0 0 0,0-1 0 0 0,0 0 0 0 0,0 0 0 0 0,0 0 0 0 0,-1-1 0 0 0,1 1 0 0 0,-1-1 0 0 0,0 0 1 0 0,0-1-1 0 0,-1 1 0 0 0,1-1 0 0 0,-1 0 0 0 0,0 1 0 0 0,0-1 0 0 0,0-1 0 0 0,-1 1 0 0 0,0 0 0 0 0,0-1 0 0 0,1-3-136 0 0,2-8 29 0 0,0-1 0 0 0,-1 0-1 0 0,-1 0 1 0 0,-1 0 0 0 0,0-1 0 0 0,-2 1-1 0 0,0 0 1 0 0,-1-11-29 0 0,-27-31-1372 0 0,12 44-1714 0 0,-1 3-3826 0 0,9 9-5188 0 0</inkml:trace>
  <inkml:trace contextRef="#ctx0" brushRef="#br0" timeOffset="6614.942">9005 1087 15651 0 0,'0'0'2937'0'0,"0"0"-1105"0"0,0 0-478 0 0,0 0-170 0 0,0 0-160 0 0,0 0-115 0 0,0 0-164 0 0,0 0-207 0 0,0 0-117 0 0,0 0-64 0 0,0 0-29 0 0,0 0-5 0 0,11-33-43 0 0,36-104-28 0 0,8 11 420 0 0,-17 80-682 0 0,-35 48-42 0 0,0 1 0 0 0,0-1 0 0 0,0 1 0 0 0,0 0 0 0 0,-1-1 0 0 0,1 1 0 0 0,-1 1 0 0 0,0-1 0 0 0,0 0 0 0 0,0 0 0 0 0,-1 1 0 0 0,1-1 0 0 0,-1 1 0 0 0,1 0 0 0 0,-1-1 0 0 0,0 1 0 0 0,-1 0 0 0 0,1 0 0 0 0,-1-1 0 0 0,1 2 52 0 0,18 103-112 0 0,-18-107 111 0 0,-1 0 1 0 0,1 0-1 0 0,-1 1 1 0 0,1-1-1 0 0,0 0 1 0 0,0 0-1 0 0,0 0 1 0 0,0 0-1 0 0,0 0 1 0 0,0 0-1 0 0,0 0 1 0 0,0 0-1 0 0,0 0 1 0 0,0-1-1 0 0,1 1 1 0 0,-1 0-1 0 0,0-1 1 0 0,0 1-1 0 0,1-1 1 0 0,-1 1-1 0 0,0-1 1 0 0,1 1-1 0 0,-1-1 1 0 0,1 0-1 0 0,-1 0 1 0 0,0 0-1 0 0,1 0 1 0 0,-1 0-1 0 0,1 0 1 0 0,-1 0-1 0 0,0 0 1 0 0,1-1-1 0 0,-1 1 1 0 0,0-1-1 0 0,1 1 1 0 0,-1-1-1 0 0,0 1 1 0 0,1-1-1 0 0,-1 0 1 0 0,0 1-1 0 0,0-1 1 0 0,0 0-1 0 0,0 0 1 0 0,1-1 0 0 0,54-44 158 0 0,-54 43-157 0 0,54-54 59 0 0,-30 28-36 0 0,1 1-1 0 0,2 2 1 0 0,0 0 0 0 0,2 3 0 0 0,11-7-24 0 0,-41 31 2 0 0,0 0-1 0 0,0 0 1 0 0,0 1 0 0 0,0-1 0 0 0,0 0 0 0 0,0 0 0 0 0,0 1 0 0 0,-1-1 0 0 0,1 0 0 0 0,-1 1 0 0 0,1-1 0 0 0,-1 1 0 0 0,1-1-1 0 0,-1 1 1 0 0,0-1 0 0 0,1 1 0 0 0,-1-1 0 0 0,0 1 0 0 0,0-1 0 0 0,0 1 0 0 0,-1 0 0 0 0,1-1 0 0 0,0 1 0 0 0,0-1 0 0 0,-1 1-1 0 0,1-1 1 0 0,-1 0 0 0 0,1 1 0 0 0,-1-1 0 0 0,0 1 0 0 0,0-1 0 0 0,1 0 0 0 0,-2 1-2 0 0,0 11 70 0 0,-12 137-67 0 0,14-148-36 0 0,0 1-1 0 0,0 0 1 0 0,1 0 0 0 0,-1 0 0 0 0,1-1 0 0 0,0 1 0 0 0,0 0 0 0 0,0-1 0 0 0,0 1-1 0 0,0-1 1 0 0,0 1 0 0 0,1-1 0 0 0,-1 0 0 0 0,1 1 0 0 0,0-1 0 0 0,-1 0 0 0 0,1 0-1 0 0,0 0 1 0 0,1 0 0 0 0,-1-1 0 0 0,0 1 0 0 0,0 0 0 0 0,3 0 33 0 0,16 3-3317 0 0,2-12-4420 0 0,-18 3-4159 0 0</inkml:trace>
  <inkml:trace contextRef="#ctx0" brushRef="#br0" timeOffset="11981.047">0 1619 3721 0 0,'0'0'639'0'0,"0"0"-295"0"0,0 0-42 0 0,0 0 220 0 0,0 0 362 0 0,0 0 263 0 0,0 0 120 0 0,0 0-36 0 0,0 0-131 0 0,0 0-146 0 0,0 0-180 0 0,34-7-99 0 0,109-21-60 0 0,-55 17 608 0 0,249 3 3073 0 0,293 4-1892 0 0,471-68-30 0 0,-503 45-1961 0 0,207 19 461 0 0,-203-32-673 0 0,-274 18-82 0 0,-71 15 41 0 0,253 3 72 0 0,277-35 167 0 0,-331 20-215 0 0,695 11 149 0 0,-550 4-207 0 0,43-3 8 0 0,57-9 204 0 0,-109 12-17 0 0,375 0 210 0 0,-463 11-279 0 0,-429-3 801 0 0,-74-4-1029 0 0,-1 0-8 0 0,0 0-5 0 0,0 0-14 0 0,0 0 26 0 0,0 0 2 0 0,0 0-2 0 0,0 0-6 0 0,0 0-5 0 0,0 0-12 0 0,0 0 15 0 0,0 0 10 0 0,0 0-13 0 0,0 0-2 0 0,0 0-1 0 0,0 0-14 0 0,0 0 15 0 0,0 0 2 0 0,0 0-16 0 0,0 0-1 0 0,0 0 8 0 0,0 0-3 0 0,0 0 13 0 0,0 0-16 0 0,0 0-2 0 0,0 0 10 0 0,0 0 3 0 0,0 0 3 0 0,0 0 9 0 0,0 0-8 0 0,0 0-22 0 0,0 0-5 0 0,0 0 5 0 0,0 0 5 0 0,0 0 16 0 0,0 0 13 0 0,0 0-32 0 0,0 0 11 0 0,0 0 1 0 0,0 0-15 0 0,0 0 5 0 0,0 0 12 0 0,0 0-18 0 0,0 0 12 0 0,0 0-6 0 0,0 0 2 0 0,0 0 16 0 0,0 0-1 0 0,0 0-20 0 0,0 0-1 0 0,0 0 5 0 0,0 0 9 0 0,1 0-4 0 0,0 0-7 0 0,-1 0-1 0 0,0 0 0 0 0,0 0-1 0 0,0 0-6 0 0,0 0-5 0 0,0 0-14 0 0,0 0 0 0 0,0 0-2 0 0,0 0-16 0 0,0 0-9 0 0,0 0-15 0 0,0 0 16 0 0,0 0-12 0 0,0 0-1 0 0,0 0-31 0 0,0 0-35 0 0,0 0-21 0 0,0 0-40 0 0,0 0-31 0 0,0 0-70 0 0,0 0-58 0 0,17 0-4776 0 0,-10 0-1902 0 0,-2 0-5488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28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1 228 3513 0 0,'0'0'2099'0'0,"0"0"-336"0"0,0 0-43 0 0,0 0 79 0 0,0 0-62 0 0,0 0-218 0 0,0 0-342 0 0,0 0-329 0 0,0 0-183 0 0,0 0-77 0 0,0 0-9 0 0,0 0 41 0 0,0 0 140 0 0,5 0 97 0 0,244 5 4925 0 0,-141-7-5218 0 0,-45 6-621 0 0,1 0 2697 0 0,-75-16-2244 0 0,-139-192-820 0 0,144 189-828 0 0,5 10-2219 0 0,1 2-3963 0 0,0 3-4977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2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714 11 0 0 0,'0'0'1092'0'0,"0"0"333"0"0,0 0 66 0 0,0 0-54 0 0,0 0-210 0 0,0 0-199 0 0,0 0-122 0 0,0 0-19 0 0,7 0 74 0 0,0-2-367 0 0,7 0-360 0 0,0 2 9002 0 0,-34 5-6764 0 0,-387 82-1377 0 0,295-59-564 0 0,172 3-164 0 0,41-6 627 0 0,1-4 0 0 0,89 6-994 0 0,-150-20 35 0 0,-41-7-19 0 0,0 0 2 0 0,0 0 12 0 0,0 0 6 0 0,0 0 20 0 0,-30 21 915 0 0,-502 251-739 0 0,511-261-233 0 0,1 1 0 0 0,0 1-1 0 0,0 1 1 0 0,1 0 0 0 0,1 2 0 0 0,-8 8 1 0 0,25-21 0 0 0,0 0 0 0 0,0 0 0 0 0,0-1 1 0 0,1 1-1 0 0,-1 0 0 0 0,1 0 0 0 0,-1 0 0 0 0,1 0 0 0 0,0 0 0 0 0,0 0 1 0 0,0-1-1 0 0,1 1 0 0 0,-1 0 0 0 0,1 0 0 0 0,0 0 0 0 0,-1 0 0 0 0,1-1 0 0 0,0 1 1 0 0,1 0-1 0 0,-1-1 0 0 0,0 1 0 0 0,1-1 0 0 0,0 1 0 0 0,-1-1 0 0 0,1 0 1 0 0,0 0-1 0 0,0 0 0 0 0,0 0 0 0 0,1 0 0 0 0,-1 0 0 0 0,0 0 0 0 0,1-1 0 0 0,-1 1 1 0 0,1-1-1 0 0,-1 1 0 0 0,1-1 0 0 0,0 0 0 0 0,-1 0 0 0 0,1-1 0 0 0,2 1 0 0 0,27 7 150 0 0,0-2-1 0 0,1-2 0 0 0,-1-1 0 0 0,1-1 0 0 0,-1-2 0 0 0,1-2 0 0 0,-1 0 0 0 0,0-2 1 0 0,24-7-150 0 0,43-2 307 0 0,-50 10-215 0 0,-49 3-85 0 0,0 0 9 0 0,0 0 1 0 0,0 0-21 0 0,0 0-5 0 0,0 0 18 0 0,0 0-2 0 0,0 0-10 0 0,0 0 6 0 0,0 0-15 0 0,-6-3-1471 0 0,5 3-2821 0 0,1-1-4320 0 0,0 1-3892 0 0</inkml:trace>
  <inkml:trace contextRef="#ctx0" brushRef="#br0" timeOffset="1275.752">1076 131 2449 0 0,'0'0'1579'0'0,"0"0"-231"0"0,0 0-83 0 0,0 0 169 0 0,0 0 145 0 0,0 0 5 0 0,0 0-198 0 0,0 0-314 0 0,0 0-253 0 0,0 0-137 0 0,0 0-18 0 0,0 0 13 0 0,0 0 25 0 0,0 12 1270 0 0,-58 110 1856 0 0,-9 17-2705 0 0,-6-4 1 0 0,-34 42-1124 0 0,60-100 120 0 0,103-204 2310 0 0,121-193-2449 0 0,-44 141 27 0 0,-76 123-55 0 0,-55 53 46 0 0,-2 2-11 0 0,0 1-4 0 0,0 0 4 0 0,0 0 12 0 0,0 0-11 0 0,0 0 2 0 0,0 0-3 0 0,0 0-17 0 0,1 20-89 0 0,48 149 334 0 0,-2 20-181 0 0,-28-93-10 0 0,-19-97-18 0 0,0 1-1 0 0,0 0 0 0 0,0-1 1 0 0,1 1-1 0 0,-1 0 0 0 0,0-1 0 0 0,0 1 1 0 0,0 0-1 0 0,1 0 0 0 0,-1-1 1 0 0,0 1-1 0 0,0 0 0 0 0,0 0 1 0 0,1-1-1 0 0,-1 1 0 0 0,0 0 1 0 0,1 0-1 0 0,-1-1 0 0 0,0 1 1 0 0,1 0-1 0 0,-1 0 0 0 0,0 0 1 0 0,1 0-1 0 0,-1 0 0 0 0,0 0 1 0 0,1 0-1 0 0,-1-1 0 0 0,0 1 0 0 0,1 0 1 0 0,-1 0-1 0 0,0 0 0 0 0,1 0 1 0 0,-1 0-1 0 0,0 1 0 0 0,1-1 1 0 0,-1 0-1 0 0,0 0 0 0 0,1 0 1 0 0,-1 0-1 0 0,0 0 0 0 0,1 0 1 0 0,-1 1-1 0 0,0-1 0 0 0,1 0 1 0 0,-1 0-1 0 0,0 0 0 0 0,0 1 0 0 0,1-1 1 0 0,-1 0-1 0 0,0 0 0 0 0,0 1 1 0 0,1-1-1 0 0,-1 0 0 0 0,0 1 1 0 0,0-1-1 0 0,0 0 0 0 0,0 0 1 0 0,1 1-1 0 0,-1-1 0 0 0,0 1 1 0 0,0-1-1 0 0,0 0 0 0 0,0 1 1 0 0,0-1-1 0 0,0 0-6 0 0,13-34 317 0 0,-11 28-347 0 0,71-163 94 0 0,-47 116-99 0 0,1 1 0 0 0,3 1 0 0 0,31-40 35 0 0,-4 6-121 0 0,-29 44 115 0 0,-39 136-333 0 0,11 495 878 0 0,-14-555-2221 0 0,17-38-1596 0 0,2-2-135 0 0,-2 2-3656 0 0,0-1-5174 0 0</inkml:trace>
  <inkml:trace contextRef="#ctx0" brushRef="#br0" timeOffset="1563.79">1874 485 12515 0 0,'0'0'1256'0'0,"0"0"-416"0"0,0 0-53 0 0,0 0 236 0 0,0 0 173 0 0,0 0-46 0 0,0 0-202 0 0,0 0-237 0 0,0 0-197 0 0,0 0-112 0 0,0 0-82 0 0,-5 35-47 0 0,-13 107-38 0 0,25-69 138 0 0,-6-69-288 0 0,1 0 0 0 0,-1 0 0 0 0,1-1-1 0 0,0 1 1 0 0,0 0 0 0 0,0-1-1 0 0,0 1 1 0 0,0-1 0 0 0,1 0-1 0 0,0 0 1 0 0,0 0 0 0 0,0 0-1 0 0,0 0 1 0 0,0-1 0 0 0,0 1-1 0 0,1-1 1 0 0,-1 0 0 0 0,1 0-1 0 0,-1 0 1 0 0,1 0 0 0 0,0-1 0 0 0,0 1-1 0 0,0-1 1 0 0,0 0 0 0 0,0 0-1 0 0,0-1 1 0 0,0 1 0 0 0,0-1-1 0 0,0 0 1 0 0,3 0-85 0 0,-3-2 89 0 0,0 0 1 0 0,0 0-1 0 0,0 0 0 0 0,-1-1 0 0 0,1 0 1 0 0,-1 1-1 0 0,1-1 0 0 0,-1-1 1 0 0,0 1-1 0 0,0 0 0 0 0,-1-1 0 0 0,1 1 1 0 0,-1-1-1 0 0,1 0 0 0 0,-1 0 0 0 0,0 0 1 0 0,-1 0-1 0 0,1-2-89 0 0,2-1-75 0 0,-1 0 0 0 0,-1 0 0 0 0,1 0 0 0 0,-1 0-1 0 0,-1-1 1 0 0,1 1 0 0 0,-1-1 0 0 0,-1 0 0 0 0,1 1 0 0 0,-1-1 0 0 0,-1 1 0 0 0,1-1-1 0 0,-1 0 1 0 0,-1 1 0 0 0,1 0 0 0 0,-1-1 0 0 0,0 1 0 0 0,-1 0 0 0 0,0 0 0 0 0,0 0-1 0 0,-1 0 1 0 0,1 0 0 0 0,-1 1 0 0 0,-1 0 0 0 0,1 0 0 0 0,-1 0 0 0 0,-2-1 75 0 0,-26-25-3674 0 0,10 13-6541 0 0,8 7-559 0 0</inkml:trace>
  <inkml:trace contextRef="#ctx0" brushRef="#br0" timeOffset="4498.195">2259 150 1144 0 0,'0'0'2474'0'0,"0"0"-432"0"0,0 0-186 0 0,0 0-19 0 0,0 0-65 0 0,0 0-178 0 0,0 0-294 0 0,0 0-316 0 0,0 0-233 0 0,0 0-112 0 0,0 0-28 0 0,0 0 2 0 0,0 0 25 0 0,11 8 2797 0 0,143-7 2890 0 0,1 1-5327 0 0,-148 2-261 0 0,-13-1-1289 0 0,-3-2-3409 0 0,8-1 3525 0 0,-1 0-1244 0 0,-1 0-3201 0 0,-2 0-6021 0 0</inkml:trace>
  <inkml:trace contextRef="#ctx0" brushRef="#br0" timeOffset="4990.714">2267 400 10674 0 0,'0'0'1302'0'0,"0"0"-545"0"0,0 0-31 0 0,0 0 305 0 0,0 0 226 0 0,0 0 30 0 0,0 0-165 0 0,0 0-83 0 0,0 0-39 0 0,0 0 30 0 0,0 0 14 0 0,0 0-168 0 0,0 0-137 0 0,12 5-104 0 0,105 21 1637 0 0,32-26-360 0 0,-150 0-1942 0 0,0 0-162 0 0,-6-4-4985 0 0,7 2 3485 0 0,0-3-8208 0 0,0 5-1660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32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432 584 4489 0 0,'0'0'1979'0'0,"0"0"-357"0"0,0 0-150 0 0,0 0 4 0 0,0 0 63 0 0,0 0-89 0 0,0 0-216 0 0,0 0-229 0 0,0 0-201 0 0,0 0-169 0 0,0 0-112 0 0,-15-6-68 0 0,-46-20-85 0 0,55 24-303 0 0,1 1 0 0 0,-1-1 0 0 0,0 1 0 0 0,0 0-1 0 0,1 1 1 0 0,-1-1 0 0 0,0 1 0 0 0,0 1-1 0 0,0-1 1 0 0,1 1 0 0 0,-1-1 0 0 0,0 2-1 0 0,1-1 1 0 0,-1 1 0 0 0,1 0 0 0 0,-1 0 0 0 0,1 0-1 0 0,0 1 1 0 0,0-1 0 0 0,-4 4-67 0 0,-2-1 57 0 0,-1 1-41 0 0,0 0-1 0 0,0 1 1 0 0,0 0 0 0 0,1 0 0 0 0,0 2 0 0 0,1-1-1 0 0,-1 1 1 0 0,2 1 0 0 0,-1 0 0 0 0,1 0 0 0 0,1 0-1 0 0,0 1 1 0 0,1 1 0 0 0,-1 0-16 0 0,6-9 7 0 0,0 0 0 0 0,0 0-1 0 0,0 0 1 0 0,0 0 0 0 0,0 0 0 0 0,1 0 0 0 0,-1 1-1 0 0,1-1 1 0 0,0 0 0 0 0,0 1 0 0 0,0-1 0 0 0,0 1-1 0 0,1 0 1 0 0,-1-1 0 0 0,1 1 0 0 0,0-1-1 0 0,0 1 1 0 0,0 0 0 0 0,1-1 0 0 0,-1 1 0 0 0,1-1-1 0 0,0 1 1 0 0,0-1 0 0 0,0 1 0 0 0,1-1 0 0 0,-1 0-1 0 0,1 1 1 0 0,-1-1 0 0 0,1 0 0 0 0,0 0-1 0 0,1 0 1 0 0,-1 0 0 0 0,0-1 0 0 0,1 1 0 0 0,-1 0-1 0 0,1-1 1 0 0,0 0 0 0 0,0 0 0 0 0,0 0 0 0 0,0 0-1 0 0,0 0 1 0 0,1-1 0 0 0,-1 1 0 0 0,0-1-1 0 0,4 1-6 0 0,6-1 180 0 0,0-1 0 0 0,0 0 0 0 0,0-1-1 0 0,-1 0 1 0 0,1-1 0 0 0,0-1 0 0 0,-1 0-1 0 0,1-1 1 0 0,-1 0 0 0 0,0-1-1 0 0,0 0 1 0 0,0-1 0 0 0,-1 0 0 0 0,0-1-1 0 0,0 0 1 0 0,2-3-180 0 0,9-7 165 0 0,-1-1 0 0 0,-1-1 0 0 0,0 0 1 0 0,-2-2-1 0 0,0 0 0 0 0,-1-2 0 0 0,1-4-165 0 0,-3 3-18 0 0,-1 0 1 0 0,-1-1-1 0 0,-1 0 1 0 0,-1-1-1 0 0,-1-1 0 0 0,-2 0 1 0 0,-1 0-1 0 0,0 0 0 0 0,-2-1 1 0 0,-2 0-1 0 0,0 0 1 0 0,-2 0-1 0 0,-1 0 0 0 0,-2-12 18 0 0,0 27-26 0 0,0 0 0 0 0,0 1-1 0 0,-2-1 1 0 0,1 1 0 0 0,-2 0-1 0 0,1 0 1 0 0,-2 0 0 0 0,1 1-1 0 0,-2 0 1 0 0,0 0 0 0 0,0 0-1 0 0,-1 1 1 0 0,0 0 0 0 0,0 0 0 0 0,-3-1 26 0 0,8 9-16 0 0,0 0 1 0 0,0 0-1 0 0,0 0 1 0 0,0 1-1 0 0,0-1 1 0 0,0 1-1 0 0,-1-1 1 0 0,1 1-1 0 0,0 0 1 0 0,-1 1-1 0 0,1-1 1 0 0,-1 1-1 0 0,1-1 1 0 0,-1 1-1 0 0,1 0 1 0 0,-1 0 0 0 0,0 0-1 0 0,1 1 1 0 0,-1-1-1 0 0,1 1 16 0 0,0 2-9 0 0,0 0 0 0 0,0 0 0 0 0,0 1 0 0 0,1-1 0 0 0,0 1 0 0 0,-1-1 0 0 0,1 1 0 0 0,1 0 0 0 0,-1 0 0 0 0,0 0 0 0 0,1 0 0 0 0,0 0 0 0 0,0 0 0 0 0,0 0 0 0 0,1 0 0 0 0,-1 1 0 0 0,1-1 0 0 0,0 0 0 0 0,0 0 0 0 0,1 4 9 0 0,0 11 69 0 0,2 0 1 0 0,0 0-1 0 0,0-1 0 0 0,2 0 0 0 0,1 1 1 0 0,0-2-1 0 0,1 1 0 0 0,1-1 0 0 0,0 0 1 0 0,2-1-1 0 0,0 2-69 0 0,36 76 434 0 0,34 101 345 0 0,-40-133-612 0 0,-38-61-219 0 0,1 0 0 0 0,0 0 0 0 0,0 0 0 0 0,-1-1-1 0 0,1 1 1 0 0,0-1 0 0 0,0 0 0 0 0,0 1 0 0 0,0-1 0 0 0,0-1 0 0 0,-1 1 0 0 0,1 0 0 0 0,0-1 0 0 0,0 1 0 0 0,0-1 0 0 0,-1 0-1 0 0,1 0 1 0 0,0 0 0 0 0,-1 0 0 0 0,1-1 0 0 0,-1 1 0 0 0,1-1 0 0 0,-1 1 0 0 0,0-1 52 0 0,11-5-4215 0 0,1 1-3636 0 0,-9 6-3920 0 0</inkml:trace>
  <inkml:trace contextRef="#ctx0" brushRef="#br0" timeOffset="345.479">1 966 8794 0 0,'0'0'1248'0'0,"0"0"-396"0"0,0 0 194 0 0,0 0 458 0 0,0 0 151 0 0,0 0-88 0 0,0 0-224 0 0,0 0-236 0 0,37 0-155 0 0,124 2-101 0 0,40-27 1162 0 0,278-59-740 0 0,-399 76-2467 0 0,-48 7-6200 0 0,-28 1-3934 0 0</inkml:trace>
  <inkml:trace contextRef="#ctx0" brushRef="#br0" timeOffset="1015.741">401 1266 6961 0 0,'0'0'1789'0'0,"0"0"-329"0"0,0 0 114 0 0,0 0 198 0 0,0 0-62 0 0,0 0-152 0 0,0 0-319 0 0,0 0-343 0 0,0 0-236 0 0,0 0-151 0 0,0 0-83 0 0,0 0-56 0 0,0 0-9 0 0,-32 4-4 0 0,-101 10-17 0 0,71 5 113 0 0,55-13-365 0 0,-1 0-45 0 0,0 0 0 0 0,0 0 0 0 0,1 1-1 0 0,0 0 1 0 0,0 0 0 0 0,1 0-1 0 0,0 1 1 0 0,0 0 0 0 0,1 0-1 0 0,0 1 1 0 0,0 0-43 0 0,3-4-1 0 0,-1 0 0 0 0,1-1 0 0 0,0 1 0 0 0,0 0 0 0 0,1 0 0 0 0,0 0 0 0 0,0 1 0 0 0,0-1 0 0 0,0 0-1 0 0,1 0 1 0 0,0 0 0 0 0,0 1 0 0 0,0-1 0 0 0,0 0 0 0 0,1 0 0 0 0,0 0 0 0 0,0 1 0 0 0,1-1 0 0 0,-1 0 0 0 0,1 0 0 0 0,0-1 0 0 0,1 1 0 0 0,1 3 1 0 0,3-3 83 0 0,0 0 0 0 0,0-1 0 0 0,1 0 0 0 0,-1 0 0 0 0,1 0 0 0 0,0-1 0 0 0,0 0 0 0 0,0-1 0 0 0,1 0 0 0 0,-1 0 0 0 0,0-1 0 0 0,1 0 0 0 0,-1 0 0 0 0,1-1 0 0 0,-1 0 0 0 0,1-1 0 0 0,0 0 0 0 0,-1 0 0 0 0,0 0 1 0 0,1-1-1 0 0,-1-1 0 0 0,0 1 0 0 0,0-1 0 0 0,0-1 0 0 0,0 0 0 0 0,-1 0 0 0 0,6-4-83 0 0,9-4 110 0 0,0-2 1 0 0,-1 0-1 0 0,-1-2 1 0 0,0 0-1 0 0,-2-1 1 0 0,1-1-1 0 0,-2-1 0 0 0,-1 0 1 0 0,0-1-1 0 0,-1-1 1 0 0,-1 0-1 0 0,-1-2-110 0 0,-2 3 11 0 0,-1 0-1 0 0,0 0 1 0 0,-2-1 0 0 0,0 0-1 0 0,-1 0 1 0 0,-1-1-1 0 0,-2 0 1 0 0,0 0 0 0 0,-1 0-1 0 0,-1-1 1 0 0,-1 1-1 0 0,-1-1 1 0 0,-1 1-1 0 0,-2-5-10 0 0,3 23-12 0 0,0 0-1 0 0,-1 0 0 0 0,0-1 0 0 0,0 1 0 0 0,0 0 0 0 0,-1 0 1 0 0,0 0-1 0 0,1 0 0 0 0,-1 1 0 0 0,0-1 0 0 0,-1 0 0 0 0,1 1 1 0 0,-1-1-1 0 0,0 1 0 0 0,1 0 0 0 0,-1 0 0 0 0,-1 0 1 0 0,1 0-1 0 0,0 0 0 0 0,-1 1 0 0 0,1 0 0 0 0,-1 0 0 0 0,0 0 1 0 0,0 0-1 0 0,0 0 0 0 0,0 1 0 0 0,0-1 0 0 0,0 1 0 0 0,0 0 1 0 0,0 1-1 0 0,-1-1 0 0 0,1 1 0 0 0,0-1 0 0 0,0 1 0 0 0,-1 1 1 0 0,1-1-1 0 0,0 0 0 0 0,0 1 0 0 0,-1 0 0 0 0,1 0 1 0 0,0 1-1 0 0,0-1 0 0 0,0 1 0 0 0,0-1 0 0 0,0 1 0 0 0,1 1 1 0 0,-3 0 12 0 0,-1 6-2 0 0,1 0-1 0 0,0 0 1 0 0,0 1 0 0 0,1-1 0 0 0,0 1 0 0 0,1 0 0 0 0,0 1 0 0 0,1-1 0 0 0,0 1 0 0 0,0-1 0 0 0,1 1 0 0 0,1 0 0 0 0,0 0 0 0 0,0 0 0 0 0,1 0 0 0 0,1 0 0 0 0,-1 0 0 0 0,2-1 0 0 0,0 1 0 0 0,0 0-1 0 0,1 0 1 0 0,0-1 0 0 0,0 0 0 0 0,2 1 0 0 0,-1-2 0 0 0,3 4 2 0 0,103 203 251 0 0,-70-167-171 0 0,7-2-36 0 0,-51-58-7075 0 0,2 7-202 0 0,1 1-4274 0 0</inkml:trace>
  <inkml:trace contextRef="#ctx0" brushRef="#br0" timeOffset="1427.704">925 1058 5697 0 0,'0'0'4309'0'0,"0"0"-2328"0"0,0 0-824 0 0,0 0 70 0 0,0 0 124 0 0,0 0 7 0 0,0 0-98 0 0,0 0-236 0 0,0 0-184 0 0,0 0-82 0 0,0 0-94 0 0,0 0-67 0 0,-3 14-38 0 0,-28 100 935 0 0,-3 47-766 0 0,1-64-627 0 0,32-96-98 0 0,0 0-1 0 0,1 0 0 0 0,-1 0 0 0 0,1 0 1 0 0,-1 0-1 0 0,1 0 0 0 0,0 0 1 0 0,-1 0-1 0 0,1 0 0 0 0,0 0 0 0 0,0 0 1 0 0,-1 1-1 0 0,1-1 0 0 0,0 0 1 0 0,0 0-1 0 0,0 0 0 0 0,1 0 0 0 0,-1 1 1 0 0,0-1-1 0 0,0 0 0 0 0,1 0 0 0 0,-1 0 1 0 0,0 0-1 0 0,1 0 0 0 0,-1 0 1 0 0,1 0-1 0 0,0 0 0 0 0,-1 0 0 0 0,1 0 1 0 0,0 0-1 0 0,-1 0 0 0 0,1 0 1 0 0,0 0-1 0 0,0-1 0 0 0,0 1 0 0 0,0 0 1 0 0,0 0-1 0 0,0-1 0 0 0,0 1 0 0 0,0-1 1 0 0,0 1-1 0 0,0-1 0 0 0,0 0 1 0 0,0 1-1 0 0,0-1 0 0 0,1 0 0 0 0,-1 0 1 0 0,0 1-3 0 0,12 1 123 0 0,-1 0 0 0 0,0-1 0 0 0,0-1 1 0 0,1 0-1 0 0,-1 0 0 0 0,0-1 0 0 0,0 0 1 0 0,1-2-1 0 0,-1 1 0 0 0,0-1 0 0 0,-1-1 1 0 0,2 0-124 0 0,-13-15-3962 0 0,-5 8-3712 0 0,1 7-3815 0 0</inkml:trace>
  <inkml:trace contextRef="#ctx0" brushRef="#br0" timeOffset="1662.952">638 1266 10706 0 0,'0'0'1939'0'0,"0"0"-628"0"0,0 0-277 0 0,0 0-63 0 0,0 0-27 0 0,0 0 80 0 0,0 0 42 0 0,0 0 9 0 0,0 0 0 0 0,0 0-173 0 0,0 0-213 0 0,0 0-179 0 0,0 0-135 0 0,31 3-103 0 0,95 7-95 0 0,-110-8-273 0 0,1-1-1 0 0,-1-1 1 0 0,0 0-1 0 0,1-1 0 0 0,-1-1 1 0 0,0-1-1 0 0,0 0 0 0 0,6-3 97 0 0,13-2-1838 0 0,-21 4-2049 0 0,-4 0-5443 0 0</inkml:trace>
  <inkml:trace contextRef="#ctx0" brushRef="#br0" timeOffset="2099.423">1496 419 5529 0 0,'0'0'4258'0'0,"0"0"-1845"0"0,0 0-957 0 0,0 0-266 0 0,0 0-63 0 0,0 0-55 0 0,0 0-148 0 0,0 0-244 0 0,0 0-112 0 0,0 0 53 0 0,0 0 100 0 0,0 0 90 0 0,0 0-10 0 0,-1 17-84 0 0,-6 131 1084 0 0,0-50-1275 0 0,-4-1 0 0 0,-5 0 0 0 0,-4-1-1 0 0,-22 64-525 0 0,9-45-86 0 0,29-102 641 0 0,2-1-3606 0 0,12-27-2506 0 0,5-10-4985 0 0,-9 17 2431 0 0</inkml:trace>
  <inkml:trace contextRef="#ctx0" brushRef="#br0" timeOffset="2534.021">1748 492 11690 0 0,'0'0'2246'0'0,"0"0"-703"0"0,0 0-513 0 0,0 0-193 0 0,0 0-111 0 0,0 0-122 0 0,0 0-107 0 0,0 0 24 0 0,0 0 60 0 0,0 0 86 0 0,0 0 70 0 0,0 0-37 0 0,0 0-18 0 0,3 22-14 0 0,15 110 444 0 0,-11-43-426 0 0,-5 0-1 0 0,-3 0 1 0 0,-7 33-686 0 0,-7 1 70 0 0,14-108 147 0 0,0-23 996 0 0,-1-2-1173 0 0,-1 0 0 0 0,1 0 0 0 0,-1 1 1 0 0,-1-1-1 0 0,0 1 0 0 0,-1 0 0 0 0,1 0 0 0 0,-2 0 0 0 0,1 1 0 0 0,-1-1 0 0 0,-3-1-40 0 0,0-4 37 0 0,-1-2-109 0 0,-1 1 1 0 0,-1 0 0 0 0,0 0-1 0 0,-1 1 1 0 0,-1 1 0 0 0,0 0-1 0 0,0 1 1 0 0,-1 1 0 0 0,-1 0 0 0 0,0 1-1 0 0,0 0 1 0 0,-1 2 0 0 0,0 0-1 0 0,-1 0 1 0 0,0 2 0 0 0,0 0 0 0 0,0 2-1 0 0,-1 0 1 0 0,1 0 0 0 0,-1 2-1 0 0,0 0 1 0 0,-3 2 71 0 0,-28 18-1577 0 0,32 12-6544 0 0,17-21-3807 0 0</inkml:trace>
  <inkml:trace contextRef="#ctx0" brushRef="#br0" timeOffset="2911.51">2031 985 12283 0 0,'0'0'2099'0'0,"0"0"-550"0"0,0 0-322 0 0,0 0-93 0 0,0 0-137 0 0,0 0-203 0 0,0 0-250 0 0,0 0-251 0 0,0 0-92 0 0,0 0 5 0 0,0 0 21 0 0,0 0 14 0 0,-7 14-41 0 0,1-4-162 0 0,-35 98 338 0 0,40-106-338 0 0,0 1 1 0 0,1 0-1 0 0,-1 0 1 0 0,0 0 0 0 0,1-1-1 0 0,0 1 1 0 0,-1 0-1 0 0,1 0 1 0 0,0 0-1 0 0,1 0 1 0 0,-1 0-1 0 0,0 0 1 0 0,1-1 0 0 0,0 1-1 0 0,-1 0 1 0 0,1 0-1 0 0,0-1 1 0 0,0 1-1 0 0,1 0 1 0 0,-1-1-1 0 0,1 1 1 0 0,-1-1 0 0 0,1 0-1 0 0,0 1 1 0 0,0-1-1 0 0,-1 0 1 0 0,2 0-1 0 0,-1 0 1 0 0,0 0-1 0 0,0-1 1 0 0,1 1 0 0 0,-1 0-1 0 0,1-1 1 0 0,-1 0-1 0 0,1 0 1 0 0,0 0-1 0 0,-1 0 1 0 0,1 0-1 0 0,0 0 1 0 0,0 0-1 0 0,0-1 1 0 0,-1 0 0 0 0,1 1-1 0 0,1-1-38 0 0,5-2 171 0 0,0-1-1 0 0,0 1 1 0 0,-1-1-1 0 0,1-1 1 0 0,-1 1 0 0 0,0-1-1 0 0,0-1 1 0 0,0 0-1 0 0,-1 0 1 0 0,0 0-1 0 0,0-1 1 0 0,0 0 0 0 0,-1 0-1 0 0,1-1 1 0 0,-2 0-1 0 0,1 0 1 0 0,-1 0 0 0 0,0-1-1 0 0,0 1 1 0 0,-1-1-1 0 0,0-1-170 0 0,-1 5-25 0 0,-1 1 0 0 0,0-1 0 0 0,0 1 0 0 0,0-1 0 0 0,0 0 0 0 0,0 0 0 0 0,-1 0 0 0 0,0 0-1 0 0,0 0 1 0 0,0 0 0 0 0,0 0 0 0 0,-1 0 0 0 0,1 0 0 0 0,-1 0 0 0 0,0 0 0 0 0,-1-1 0 0 0,1 1 0 0 0,-1 0 0 0 0,1 0-1 0 0,-1 0 1 0 0,0 0 0 0 0,-1 0 0 0 0,1 0 0 0 0,-1 0 0 0 0,0 0 0 0 0,0 1 0 0 0,0-1 0 0 0,0 1 0 0 0,0-1 0 0 0,-1 1-1 0 0,0 0 1 0 0,0 0 0 0 0,0 0 0 0 0,0 0 0 0 0,0 0 0 0 0,0 1 0 0 0,-1 0 0 0 0,1-1 0 0 0,-1 1 0 0 0,0 0 0 0 0,1 1-1 0 0,-1-1 1 0 0,-1 0 25 0 0,-41-5-1962 0 0,15 6-3501 0 0,14 1-6494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55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423 177,'96'-5,"-1"-4,0-5,38-12,-71 14,279-60,-280 74,-60-1,0-1,0 1,1-1,-1 1,0 0,0-1,0 1,0 0,0 0,0 0,-1 0,1 0,0 0,0 0,-1 0,1 0,0 0,-1 0,1 1,-1-1,1 0,-1 0,0 1,0-1,1 0,-1 0,0 1,0-1,0 0,-1 0,1 1,0-1,0 0,-1 0,1 1,0-1,-1 0,1 0,-1 0,0 0,1 1,-1-1,0 0,0 0,0 0,-125 180,92-133,17-25,0 1,1 0,2 2,0 0,2 0,-7 24,16-35,0 0,1 0,1 0,1 0,0 0,1 0,1 0,0 0,1 0,0 0,2-1,-1 1,2-1,0 0,1 0,0-1,1 0,0 0,1-1,0 0,1-1,1 0,0 0,0-1,6 3,19 15,-41-32,-1-1,-16-7,0 1,-1 1,0 0,-1 2,0 1,0 1,0 1,-1 1,0 1,-20 0,-3 4,-1 2,1 2,0 2,0 2,1 2,0 2,1 2,0 2,1 3,2 1,0 2,1 2,1 1,2 3,1 1,-25 26,49-46,1 1,1 0,0 1,0 1,1-1,0 2,1 0,1 0,1 1,0 0,0 0,-3 13,10-25,1-1,-1 1,1 0,0 0,0 0,0 0,0 0,0 0,1-1,-1 1,1 0,0 0,0-1,0 1,0 0,0-1,1 1,-1-1,1 1,-1-1,1 0,0 0,0 1,0-2,0 1,1 0,-1 0,0-1,1 1,-1-1,1 1,-1-1,1 0,2 0,18 6</inkml:trace>
  <inkml:trace contextRef="#ctx0" brushRef="#br0" timeOffset="471.468">479 516,'214'-2,"-167"-2,60-4,-1-5,0-4,-1-5,-1-5,65-27,-161 51,20-5,-33 27,-5-8,1 0,1 1,-1 0,2 1,0-1,0 1,2 1,-1-1,2 1,-1 0,2 0,0 0,-1 13,5-23,-1 0,0-1,1 1,0-1,0 1,0-1,0 1,0-1,1 0,0 1,-1-1,1 0,0 0,1 0,-1 0,0-1,1 1,0-1,-1 1,1-1,0 0,0 0,0 0,1 0,-1-1,2 1,17 6</inkml:trace>
  <inkml:trace contextRef="#ctx0" brushRef="#br0" timeOffset="952.816">1891 798,'-68'251,"58"-193,27-77,90-215,22 47,-129 187,1-1,0 0,-1 0,1 0,0 1,-1-1,1 1,0-1,0 0,0 1,0-1,-1 1,1 0,0-1,0 1,0 0,0-1,0 1,0 0,0 0,0 0,0 0,0 0,0 0,0 0,0 0,0 0,0 1,0-1,0 0,0 0,0 1,0-1,-1 1,1-1,0 1,0-1,0 1,-1 0,1-1,0 1,0 0,-1 0,1-1,-1 1,1 0,-1 0,1 0,-1 0,0 0,1 0,-1 0,0 0,7 7,4 4</inkml:trace>
  <inkml:trace contextRef="#ctx0" brushRef="#br0" timeOffset="1205.086">2455 939,'14'19,"10"2,1-3</inkml:trace>
  <inkml:trace contextRef="#ctx0" brushRef="#br0" timeOffset="1382.914">2427 544,'5'5,"1"1</inkml:trace>
  <inkml:trace contextRef="#ctx0" brushRef="#br0" timeOffset="1635.732">2878 714,'-51'89,"38"-70,0 1,2 0,0 1,2 1,0 0,1 0,-4 21,11-39,0 0,1 0,-1-1,1 1,0 0,0 0,0 0,0 0,1 0,0-1,0 1,0 0,0 0,0-1,1 1,0-1,-1 1,1-1,0 0,1 0,-1 0,1 0,-1 0,1 0,0-1,0 1,0-1,0 0,1 0,-1 0,0 0,1-1,0 1,-1-1,1 0,0 0,1 0,9 2,0-1,0-1,0 0,0-1,0 0,0-1,0-1,0 0,9-3,-4-1,0 0,0-2,-1 0,0-1,0-1,-1-1,0 0,-1-2,-1 1,0-2,0 0,-2-1,1 0,1-5,15-21,-2-2,-2 0,-2-2,-2-1,1-5,-8 14,-1-1,-2-1,-2 0,-1-1,-2 0,0-23,-5 45,-1 0,-1 0,-1 1,-1-1,0 0,-1 0,-1 1,0 0,-2 0,0 0,-1 0,0 1,-1 0,-1 1,-11-15,15 24,-1-1,0 1,0 0,-1 0,0 1,0 0,0 0,0 1,-1 0,0 0,0 1,0 0,0 0,0 0,-1 1,1 1,-1 0,0 0,1 0,-1 1,0 0,1 1,-1 0,1 0,-1 1,1 0,0 1,-1 0,1 0,0 0,1 1,-1 0,1 1,0 0,0 0,-4 4,-16 16,2 2,2 0,0 1,2 1,0 1,3 1,0 1,2 0,2 2,1-1,-3 15,7-19,1 0,1 0,2 1,0 0,3 0,0 0,2 1,1 3,0-18,1-1,1 0,0 1,1-1,0 0,2-1,-1 1,2-1,0 0,1-1,0 0,1 0,0 0,1-1,0-1,9 8,-7-9,1-1,0 0,0-1,0 0,1-1,0 0,1-1,-1-1,1-1,0 0,1 0,-1-2,0 0,4 0,21 0</inkml:trace>
  <inkml:trace contextRef="#ctx0" brushRef="#br0" timeOffset="2504.842">3923 600,'-42'16,"1"1,2 2,-1 2,2 2,1 1,1 1,1 3,-14 15,44-40,1-1,-1 2,1-1,0 0,0 1,0 0,1 0,-1 0,1 0,0 1,0-1,1 1,-1 0,1 0,0 0,0 0,1 0,-1 0,1 0,0 1,1-1,-1 1,1-1,0 0,0 1,1-1,0 0,0 1,0-1,0 0,1 0,0 0,0 0,0 0,1 0,0-1,0 2,6-1,-1-1,2 0,-1 0,0 0,1-1,-1-1,1 1,0-2,0 1,0-2,0 1,0-1,0-1,0 1,0-2,0 1,-1-2,1 1,0-1,-1-1,0 1,0-2,0 1,0-1,-1-1,1 1,-1-1,4-6,13-13,-2-1,-1-1,-2-1,0-1,-2-1,13-29,9-17,-40 76,1 0,-1 0,1 0,-1 0,1 0,-1 0,1 0,-1 0,1 0,-1 0,0 0,1 1,-1-1,1 0,-1 0,1 0,-1 0,1 1,-1-1,0 0,1 1,-1-1,1 0,-1 1,0-1,1 0,-1 1,0-1,0 1,1-1,-1 0,0 1,0-1,0 1,1-1,-1 1,0-1,0 1,0-1,0 1,0-1,0 1,0-1,0 1,0-1,0 1,0-1,0 1,-1-1,1 0,0 1,0-1,0 1,-1-1,1 1,0-1,0 0,-1 1,1-1,0 0,-1 1,1-1,-1 0,1 1,0-1,-1 0,1 0,-1 1,1-1,-48 195,47-191,0 0,1 0,-1-1,1 1,0 0,0 0,0 0,0 0,1 0,-1 0,1 0,0-1,0 1,1 0,-1-1,1 1,0-1,0 1,0-1,0 0,0 0,1 0,0 0,-1 0,1 0,0-1,0 1,1-1,-1 0,0 0,1 0,-1-1,1 1,0-1,-1 0,1 0,0 0,0 0,0-1,0 1,-1-1,1 0,0 0,0-1,2 0,11-4,0-2,-1-1,0 0,0 0,-1-2,0 0,-1-1,0 0,-1-1,0-1,-1 0,0 0,-1-1,-1-1,0 0,-1 0,0-3,17-19,14-23,-38 60,-1 1,1-1,0 1,-1 0,1-1,-1 1,1 0,-1 0,0 0,1 0,-1 0,0 0,0 1,0-1,0 0,0 0,0 1,0-1,0 1,0-1,-1 1,1-1,-1 1,1-1,-1 1,1 0,-1-1,0 1,0 0,0-1,0 1,0 0,0-1,8 70,-9-63,1 0,0 0,0 0,1 0,0 0,0 0,1 0,0 0,1-1,0 1,0-1,0 0,1 0,0 0,0 0,1 0,0-1,0 0,1 0,2 2,-4-5,0 0,1 0,-1-1,1 1,-1-1,1 0,0-1,-1 1,1-1,0 0,0 0,0 0,0-1,0 1,0-1,0-1,0 1,0-1,0 0,0 0,0 0,0-1,0 1,-1-1,1 0,-1-1,1 1,-1-1,0 0,0 0,0 0,0-1,-1 1,1-1,-1 0,0 0,0 0,22-30,-2-2,-2 0,-1-2,-2 0,4-14,11-22,-20 40,-12 28,1 0,0 0,0 0,0 0,1 0,0 0,0 1,1-1,-1 1,1 0,0 0,0 1,1-1,4-3,-7 8,-1-1,1 1,-1 0,1 0,-1 0,0 0,1 0,-1 0,1 0,-1 0,1 0,-1 1,1-1,-1 1,1-1,-1 1,0-1,1 1,-1 0,0 0,0 0,0 0,1 0,-1 0,0 0,0 0,0 0,-1 0,1 0,0 1,0-1,-1 0,1 1,0-1,-1 1,0-1,1 2,20 57,20 202,4-48,-27-155,-4 0,-1 1,-4 0,-2 1,-2 0,-4 0,-2 0,-3 0,-2 0,-14 58,9-90,0-2,-2 1,-2-2,0 0,-1-1,-2 0,0-1,-2-1,0-1,-2-1,0-1,-1-1,-1-1,-4 2,17-12,-1 0,1-1,-1 0,-1-1,1-1,-1 1,0-2,0 0,0-1,-1 0,1-1,-1 0,0-1,1 0,-1-2,-3 0,12 0,1 0,-1-1,1 0,-1 0,1 0,0 0,0-1,0 0,0 1,0-2,1 1,-1 0,1-1,0 1,0-1,0 0,0 0,1 0,0-1,0 1,0 0,0-1,1 1,-1-1,1 0,0 0,1 1,-1-5,0-7,0 0,1 0,1 0,1 0,0 0,1 0,1 1,1-3,22-50,3 2,2 1,4 2,2 1,3 2,3 2,2 2,2 2,3 2,2 1,14-15,3 3,2 3,62-38,-87 68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2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5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5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8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2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7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2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9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6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15659 0 0,'0'0'1430'0'0,"0"0"-411"0"0,0 0-287 0 0,0 0-46 0 0,0 0 82 0 0,0 0 85 0 0,0 0-7 0 0,0 0-118 0 0,0 0-189 0 0,0 0-165 0 0,0 0-144 0 0,0 0-85 0 0,6 9 658 0 0,-30 17 1687 0 0,36-46-1083 0 0,-16 64-4287 0 0,4-29-3512 0 0,0-8-5403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7690 0 0,'0'0'1001'0'0,"0"0"-433"0"0,0 0-41 0 0,0 0 189 0 0,0 0 279 0 0,0 0 219 0 0,0 0 117 0 0,0 0 125 0 0,0 0-29 0 0,0 0-125 0 0,0 0-182 0 0,0 0-285 0 0,0 0-195 0 0,3 8-95 0 0,9 22-39 0 0,-13-13 4889 0 0,-7-14-3513 0 0,-48 39-1796 0 0,54-31-89 0 0,2-10-16 0 0,0-1 2 0 0,0 0 21 0 0,0 0-9 0 0,24-12 303 0 0,-15 15-2302 0 0,-4-2-4149 0 0,-4-1-5446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1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512 351 0 0 0,'0'0'196'0'0,"0"0"650"0"0,0 0 171 0 0,0 0 187 0 0,0 0 278 0 0,0 0 190 0 0,0 0 182 0 0,0 0-15 0 0,0 0-214 0 0,0 0-251 0 0,-20-4-343 0 0,-58-12-355 0 0,58 13-254 0 0,20 3-143 0 0,0 0-77 0 0,0 0 12 0 0,0 0 55 0 0,59 7 4308 0 0,-2 1-3170 0 0,138-23 1118 0 0,-133-1-2221 0 0,-1-2 0 0 0,-1-3 0 0 0,-1-3 1 0 0,-1-2-1 0 0,-1-3 0 0 0,-2-2 0 0 0,4-5-304 0 0,21-32 292 0 0,-48 10 325 0 0,-43 81-261 0 0,-53 231-352 0 0,-34 377 142 0 0,89-578-141 0 0,-3 1-1 0 0,-2-1 1 0 0,-3-1-1 0 0,-1-1 0 0 0,-3-1 1 0 0,-3 0-1 0 0,-1-2 1 0 0,-2 0-1 0 0,-3-2 0 0 0,-23 27-4 0 0,34-49-69 0 0,-2-1-1 0 0,-1-1 1 0 0,0-2-1 0 0,-1 0 1 0 0,-2-1-1 0 0,0-1 1 0 0,0-1-1 0 0,-5 0 70 0 0,28-16-120 0 0,-1 1 0 0 0,1-1-1 0 0,0 0 1 0 0,-1 0 0 0 0,1 0-1 0 0,-1 0 1 0 0,1-1 0 0 0,-1 1-1 0 0,0-1 1 0 0,1 1 0 0 0,-1-1-1 0 0,0 0 1 0 0,1 0 0 0 0,-1 0-1 0 0,1-1 1 0 0,-1 1-1 0 0,0-1 1 0 0,1 1 0 0 0,-1-1-1 0 0,1 0 1 0 0,-2 0 120 0 0,-28-46-6665 0 0,22 7-3140 0 0,4 27 1059 0 0</inkml:trace>
  <inkml:trace contextRef="#ctx0" brushRef="#br0" timeOffset="248.029">390 1021 12443 0 0,'0'0'1565'0'0,"0"0"-678"0"0,0 0-497 0 0,0 0 36 0 0,0 0 317 0 0,0 0 340 0 0,0 0 239 0 0,0 0 17 0 0,0 0-118 0 0,0 0-153 0 0,0 0-158 0 0,39 1-111 0 0,125 4-98 0 0,-2-19 677 0 0,-127 7-1113 0 0,318-73 722 0 0,-252 71-2175 0 0,-99 27-2041 0 0,-3-5-5122 0 0,0-5-3551 0 0</inkml:trace>
  <inkml:trace contextRef="#ctx0" brushRef="#br0" timeOffset="527.661">1635 902 17260 0 0,'0'0'1456'0'0,"0"0"-580"0"0,0 0-280 0 0,0 0-37 0 0,0 0 8 0 0,0 0 48 0 0,0 0-15 0 0,0 0-61 0 0,0 0-73 0 0,0 0-112 0 0,-36 30-92 0 0,-108 95-79 0 0,139-122-172 0 0,1 0 0 0 0,-1 0 0 0 0,1 1 0 0 0,0-1 0 0 0,0 1 0 0 0,0 0 0 0 0,0 0 0 0 0,1 0 0 0 0,-1 1 0 0 0,1-1 0 0 0,0 1 0 0 0,1 0 0 0 0,-1 0 0 0 0,1 0 0 0 0,0 0 0 0 0,-1 3-11 0 0,0 5 18 0 0,0-6 0 0 0,1 0 1 0 0,0 0-1 0 0,0 0 1 0 0,1 0-1 0 0,0 1 0 0 0,0-1 1 0 0,0 0-1 0 0,1 0 1 0 0,0 1-1 0 0,1-1 1 0 0,0 0-1 0 0,0 0 1 0 0,0 1-1 0 0,1-1 1 0 0,0 0-1 0 0,0 0 1 0 0,1-1-1 0 0,0 1 1 0 0,0 0-1 0 0,1-1 1 0 0,-1 0-1 0 0,2 0 1 0 0,-1 0-1 0 0,0 0 1 0 0,1-1-1 0 0,0 0 1 0 0,1 1-1 0 0,-1-2 0 0 0,1 1 1 0 0,0-1-1 0 0,0 0 1 0 0,0 0-1 0 0,0 0 1 0 0,1-1-1 0 0,0 0 1 0 0,-1-1-1 0 0,1 1 1 0 0,0-1-1 0 0,0-1 1 0 0,1 1-1 0 0,-1-1 1 0 0,2 0-19 0 0,1-1 95 0 0,-1 1 0 0 0,0-2 0 0 0,0 1 0 0 0,0-1 0 0 0,0-1 0 0 0,0 1-1 0 0,-1-2 1 0 0,1 1 0 0 0,0-1 0 0 0,-1 0 0 0 0,0-1 0 0 0,0 0 0 0 0,0-1 0 0 0,0 1 0 0 0,0-1 0 0 0,-1-1 0 0 0,0 1 0 0 0,0-1 0 0 0,-1-1 0 0 0,1 1 0 0 0,-2-1 0 0 0,1 0 0 0 0,-1-1 0 0 0,3-3-95 0 0,-2 3-23 0 0,0-1 1 0 0,-1 0-1 0 0,0 0 1 0 0,0 0 0 0 0,-1 0-1 0 0,-1-1 1 0 0,1 0-1 0 0,-1 0 1 0 0,-1 0-1 0 0,0 0 1 0 0,0-1-1 0 0,-1 1 1 0 0,0 0-1 0 0,-1-1 1 0 0,0 1-1 0 0,-1 0 1 0 0,0-1-1 0 0,-1 1 1 0 0,0 0-1 0 0,0 0 1 0 0,-1 0-1 0 0,-1 0 1 0 0,1 0 0 0 0,-2 1-1 0 0,1-1 1 0 0,-1 1-1 0 0,-4-5 23 0 0,5 8-193 0 0,-25-26-1697 0 0,-3 25-3826 0 0,24 7-1657 0 0,2 0-4430 0 0</inkml:trace>
  <inkml:trace contextRef="#ctx0" brushRef="#br0" timeOffset="814.455">2003 1376 6401 0 0,'0'0'1655'0'0,"0"0"-394"0"0,0 0 110 0 0,0 0 530 0 0,0 0 393 0 0,0 0 76 0 0,0 0-288 0 0,0 0-451 0 0,0 0-342 0 0,0 0-224 0 0,0 0-144 0 0,0 0-114 0 0,0 0-76 0 0,-2-6-43 0 0,-3-19-275 0 0,1 1 0 0 0,2-1 1 0 0,0 0-1 0 0,2 0 0 0 0,0 0 0 0 0,4-20-413 0 0,-1 28 52 0 0,0 1 0 0 0,1 0 0 0 0,1 0 0 0 0,1 0 0 0 0,0 0 0 0 0,1 1 0 0 0,1 0 0 0 0,0 0-1 0 0,1 1 1 0 0,0 0 0 0 0,1 1 0 0 0,1 0 0 0 0,0 0 0 0 0,1 1 0 0 0,4-2-52 0 0,-12 9-63 0 0,0 1 0 0 0,1 0 0 0 0,-1 0 0 0 0,1 0 0 0 0,0 1 0 0 0,0 0 1 0 0,1 0-1 0 0,-1 0 0 0 0,1 0 0 0 0,-1 1 0 0 0,1 0 0 0 0,0 0 0 0 0,0 0 0 0 0,0 1 0 0 0,0 0 0 0 0,0 0 0 0 0,0 1 0 0 0,0-1 1 0 0,0 1-1 0 0,0 1 0 0 0,0-1 0 0 0,1 1 63 0 0,19 15-1986 0 0,-11-4-5071 0 0,-14-11 5796 0 0,4 4-11287 0 0</inkml:trace>
  <inkml:trace contextRef="#ctx0" brushRef="#br0" timeOffset="5418.972">3449 879 0 0 0,'0'0'503'0'0,"0"0"450"0"0,16-9 180 0 0,44-24 143 0 0,-36 21 4676 0 0,-23 12-4168 0 0,-1 0 22 0 0,0 0-142 0 0,0 0-210 0 0,0 0-221 0 0,0 0-179 0 0,0 0-144 0 0,0 0-109 0 0,-32 3 2352 0 0,-116 12-2492 0 0,16 28-359 0 0,86-20-56 0 0,45-23-228 0 0,1 0-26 0 0,0 0-2 0 0,0 0 0 0 0,0 0-13 0 0,0 0-14 0 0,0 0-25 0 0,11 16 2 0 0,7-1 170 0 0,1 0-1 0 0,0-1 1 0 0,2-1 0 0 0,-1-1-1 0 0,2-1 1 0 0,19 8-110 0 0,69 39 326 0 0,-107-55-282 0 0,0 0-1 0 0,-1 0 0 0 0,1 0 1 0 0,-1 0-1 0 0,1 0 0 0 0,-1 1 1 0 0,0-1-1 0 0,-1 1 0 0 0,1-1 0 0 0,-1 1 1 0 0,1 0-1 0 0,-1 0 0 0 0,0 0 1 0 0,-1-1-1 0 0,1 1 0 0 0,-1 0 1 0 0,1 0-1 0 0,-1 0 0 0 0,0 0 0 0 0,-1 0 1 0 0,1 0-1 0 0,-1 3-43 0 0,1 8 212 0 0,-3-4-123 0 0,0 1 1 0 0,0-1 0 0 0,-1 0 0 0 0,-1 0 0 0 0,0 0-1 0 0,0 0 1 0 0,-1-1 0 0 0,0 0 0 0 0,-1 0-1 0 0,0-1 1 0 0,0 0 0 0 0,-1 0 0 0 0,-3 2-90 0 0,4-4 43 0 0,-1 0 0 0 0,0-1 1 0 0,0 1-1 0 0,-1-1 1 0 0,0-1-1 0 0,0 0 0 0 0,0 0 1 0 0,-1-1-1 0 0,1 0 1 0 0,-1-1-1 0 0,0 0 0 0 0,0 0 1 0 0,0-1-1 0 0,-1 0 1 0 0,1-1-1 0 0,0 0 1 0 0,-1-1-1 0 0,1 0 0 0 0,-1-1 1 0 0,1 0-1 0 0,0 0 1 0 0,0-1-44 0 0,2-1 23 0 0,0 0 1 0 0,0-1 0 0 0,1 0 0 0 0,0 0-1 0 0,0 0 1 0 0,0-1 0 0 0,0 0 0 0 0,1-1-1 0 0,0 1 1 0 0,0-1 0 0 0,-2-3-24 0 0,-36-30 79 0 0,34 32-1965 0 0,15 7-9291 0 0,0 4-503 0 0</inkml:trace>
  <inkml:trace contextRef="#ctx0" brushRef="#br0" timeOffset="5681.946">3908 1087 14131 0 0,'0'0'1003'0'0,"0"0"-588"0"0,0 0-178 0 0,0 0 268 0 0,0 0 412 0 0,0 0 356 0 0,0 0 93 0 0,0 0-140 0 0,0 0-238 0 0,0 0-325 0 0,0 0-209 0 0,0 0-87 0 0,2 25-60 0 0,5 77-29 0 0,-14-25 247 0 0,5-69-535 0 0,1-1-53 0 0,0 0 1 0 0,0 0-1 0 0,-1-1 1 0 0,0 1-1 0 0,0-1 1 0 0,-1 1-1 0 0,0-1 1 0 0,0 0-1 0 0,-1 0 1 0 0,1 0-1 0 0,-1 0 0 0 0,-2 1 63 0 0,-2-3-2705 0 0,1-4-4464 0 0,1 0-4675 0 0</inkml:trace>
  <inkml:trace contextRef="#ctx0" brushRef="#br0" timeOffset="5932.103">3858 574 15643 0 0,'0'0'1681'0'0,"0"0"-545"0"0,0 0-520 0 0,0 0-248 0 0,0 0-168 0 0,0 0-328 0 0,0 0-128 0 0,0 0-48 0 0,0 0-104 0 0,0 0-288 0 0,0 0-1537 0 0,0 0-9665 0 0</inkml:trace>
  <inkml:trace contextRef="#ctx0" brushRef="#br0" timeOffset="6262.976">4203 1403 12179 0 0,'0'0'1349'0'0,"0"0"-371"0"0,0 0 187 0 0,0 0 420 0 0,0 0 314 0 0,0 0-12 0 0,0 0-328 0 0,0 0-352 0 0,0 0-283 0 0,0 0-245 0 0,0 0-204 0 0,0 0-153 0 0,0 0-114 0 0,14-22-45 0 0,46-67-20 0 0,2-35 278 0 0,-14-3-83 0 0,-43 115-565 0 0,-4 21-249 0 0,2 17-31 0 0,6-5 531 0 0,-6-9-14 0 0,1 0 0 0 0,0 0 0 0 0,1-1 0 0 0,0 1-1 0 0,1-1 1 0 0,1 0 0 0 0,0 0 0 0 0,0-1 0 0 0,1 0 0 0 0,0 0-1 0 0,0-1 1 0 0,1 0 0 0 0,1-1 0 0 0,-1 0 0 0 0,1 0 0 0 0,1-1 0 0 0,-1 0-1 0 0,11 4-9 0 0,-15-11 77 0 0,-1 0 1 0 0,1 0-1 0 0,0-1 0 0 0,-1 1 0 0 0,1-1 0 0 0,-1-1 0 0 0,1 1 0 0 0,-1-1 0 0 0,0 0 1 0 0,1 0-1 0 0,-1 0 0 0 0,0-1 0 0 0,0 0 0 0 0,-1 0 0 0 0,1 0 0 0 0,-1-1 0 0 0,1 1 1 0 0,-1-1-1 0 0,0 0 0 0 0,0-1 0 0 0,-1 1 0 0 0,1 0 0 0 0,-1-1 0 0 0,0 0 0 0 0,0 0 1 0 0,-1 0-1 0 0,1 0 0 0 0,-1 0 0 0 0,0-1 0 0 0,-1 1 0 0 0,1 0 0 0 0,0-3-77 0 0,3-3 40 0 0,37-150-482 0 0,-36 152-3639 0 0,-2 6-1156 0 0,-2 3-5701 0 0</inkml:trace>
  <inkml:trace contextRef="#ctx0" brushRef="#br0" timeOffset="7345.933">5264 1033 13515 0 0,'0'0'3134'0'0,"0"0"-1531"0"0,0 0-532 0 0,0 0 94 0 0,0 0 96 0 0,0 0-88 0 0,0 0-235 0 0,0 0-275 0 0,0 0-213 0 0,0 0-148 0 0,0 0-105 0 0,0 0-49 0 0,-18-10-45 0 0,-58-27-24 0 0,74 36-75 0 0,-1 0 1 0 0,0 0-1 0 0,0 0 1 0 0,-1 0 0 0 0,1 1-1 0 0,0-1 1 0 0,0 1 0 0 0,0 0-1 0 0,0 0 1 0 0,0 0 0 0 0,0 0-1 0 0,-1 1 1 0 0,1-1 0 0 0,0 1-1 0 0,0 0 1 0 0,0 0 0 0 0,0 0-1 0 0,0 0 1 0 0,1 1 0 0 0,-1-1-1 0 0,0 1 1 0 0,0-1 0 0 0,-1 3-5 0 0,-6 2 7 0 0,-1-1-18 0 0,1 0 1 0 0,0 1-1 0 0,0 0 0 0 0,1 1 1 0 0,-1 0-1 0 0,1 0 0 0 0,1 1 0 0 0,-1 0 1 0 0,2 1-1 0 0,-1 0 0 0 0,1 0 0 0 0,0 0 1 0 0,1 1-1 0 0,0 0 0 0 0,1 0 0 0 0,0 1 1 0 0,0 0-1 0 0,1 0 0 0 0,1 0 1 0 0,0 0-1 0 0,-1 5 11 0 0,4 112-300 0 0,1-125 313 0 0,0 0 0 0 0,0 1 0 0 0,0-1 0 0 0,0 0 0 0 0,0 0 0 0 0,1 0 0 0 0,-1 0 0 0 0,1 0 0 0 0,0-1 0 0 0,0 1 0 0 0,0 0 0 0 0,0-1 0 0 0,0 1 0 0 0,1-1 0 0 0,-1 0 0 0 0,1 0 0 0 0,-1 0-1 0 0,1 0 1 0 0,0 0 0 0 0,0-1 0 0 0,0 1 0 0 0,0-1 0 0 0,0 0 0 0 0,0 0 0 0 0,0 0 0 0 0,1 0 0 0 0,-1 0 0 0 0,0-1 0 0 0,1 1 0 0 0,-1-1 0 0 0,0 0 0 0 0,1 0 0 0 0,-1 0 0 0 0,0-1 0 0 0,0 1 0 0 0,4-2-13 0 0,3-1 138 0 0,0-1 1 0 0,-1-1 0 0 0,1 1-1 0 0,-1-2 1 0 0,0 1 0 0 0,0-2 0 0 0,-1 1-1 0 0,0-1 1 0 0,0 0 0 0 0,0 0 0 0 0,2-5-139 0 0,-3 5 78 0 0,95-85 411 0 0,-94 87-484 0 0,0 0-1 0 0,1 0 0 0 0,-1 1 1 0 0,1 0-1 0 0,0 1 0 0 0,0 0 1 0 0,1 0-1 0 0,-1 1 1 0 0,0 0-1 0 0,1 0 0 0 0,0 1 1 0 0,-1 1-1 0 0,1 0 0 0 0,-1 0 1 0 0,5 1-5 0 0,-6 2-6 0 0,-1 1 1 0 0,0 0-1 0 0,0 1 1 0 0,-1-1 0 0 0,1 1-1 0 0,-1 1 1 0 0,0-1-1 0 0,0 1 1 0 0,-1 0 0 0 0,0 0-1 0 0,0 1 1 0 0,0 0-1 0 0,-1 0 1 0 0,0 0 0 0 0,0 0-1 0 0,-1 0 1 0 0,0 1-1 0 0,0 0 1 0 0,0 3 5 0 0,9 27-14 0 0,-2 1 0 0 0,-2 0 1 0 0,-1 1-1 0 0,-2-1 0 0 0,-2 1 0 0 0,-2 0 1 0 0,-1 0-1 0 0,-2 0 0 0 0,-7 36 14 0 0,7-60-11 0 0,0 1 0 0 0,-2-1 1 0 0,0 0-1 0 0,0 0 0 0 0,-2 0 1 0 0,0-1-1 0 0,-1 0 0 0 0,0 0 0 0 0,-1-1 1 0 0,-1 0-1 0 0,0 0 0 0 0,-1-1 0 0 0,0 0 1 0 0,-1 0-1 0 0,-1-2 0 0 0,0 1 0 0 0,0-1 1 0 0,-1-1-1 0 0,0 0 0 0 0,-12 5 11 0 0,20-11-21 0 0,-2 1-7 0 0,1-1-1 0 0,-1 1 1 0 0,0-1-1 0 0,0 0 1 0 0,0-1-1 0 0,0 1 1 0 0,-1-2-1 0 0,1 1 1 0 0,-1-1-1 0 0,0 0 0 0 0,0 0 1 0 0,0-1-1 0 0,0 0 1 0 0,0-1-1 0 0,0 0 1 0 0,-6 0 28 0 0,11-3-33 0 0,0-1 0 0 0,-1 1 0 0 0,1-1 0 0 0,0 1 1 0 0,1-1-1 0 0,-1 0 0 0 0,1 0 0 0 0,0-1 0 0 0,0 1 0 0 0,0 0 0 0 0,0-1 1 0 0,1 1-1 0 0,-1-1 0 0 0,1 1 0 0 0,1-1 0 0 0,-1 1 0 0 0,1-1 1 0 0,-1 0-1 0 0,1 0 0 0 0,1 1 0 0 0,-1-1 0 0 0,0 0 0 0 0,1 1 0 0 0,0-1 1 0 0,1 1-1 0 0,-1-1 0 0 0,1-2 33 0 0,8-22-13 0 0,0 0-1 0 0,2 0 1 0 0,0 1 0 0 0,3 1-1 0 0,0 0 1 0 0,1 1 0 0 0,13-15 13 0 0,50-60 79 0 0,4 4 0 0 0,5 3 0 0 0,6 1-79 0 0,172-191 439 0 0,-246 262-431 0 0,-1-2 0 0 0,-1 0 0 0 0,-1-1 0 0 0,-2-1 0 0 0,0 0 0 0 0,-1-1 0 0 0,-2-1 0 0 0,-1 0 0 0 0,-1 0 0 0 0,-1-1 0 0 0,-2-1 0 0 0,-1 1 0 0 0,-1-1 0 0 0,-2 0 0 0 0,-1 0 0 0 0,-1-26-8 0 0,-2 52 2 0 0,1 1-1 0 0,-1-1 1 0 0,0 0 0 0 0,0 1 0 0 0,0 0-1 0 0,0-1 1 0 0,-1 1 0 0 0,1 0 0 0 0,-1-1 0 0 0,0 1-1 0 0,0 0 1 0 0,0 0 0 0 0,0 0 0 0 0,-1 1-1 0 0,1-1 1 0 0,-1 1 0 0 0,0-1 0 0 0,1 1 0 0 0,-1 0-1 0 0,0 0 1 0 0,-1 0 0 0 0,1 0 0 0 0,0 0 0 0 0,0 1-1 0 0,-1 0 1 0 0,1 0 0 0 0,-1-1 0 0 0,1 2-1 0 0,-1-1 1 0 0,1 0 0 0 0,-1 1 0 0 0,-2 0-2 0 0,-4-1-29 0 0,1 1-1 0 0,-1 0 1 0 0,0 0 0 0 0,0 1 0 0 0,0 1 0 0 0,1-1-1 0 0,-1 2 1 0 0,1-1 0 0 0,-1 1 0 0 0,1 1 0 0 0,-7 3 29 0 0,3-1-9 0 0,1 1 1 0 0,0 0 0 0 0,0 1-1 0 0,0 0 1 0 0,1 1 0 0 0,1 0-1 0 0,-1 1 1 0 0,2 0 0 0 0,-1 0-1 0 0,1 1 1 0 0,1 1 0 0 0,0-1-1 0 0,0 1 1 0 0,1 1-1 0 0,1-1 1 0 0,0 1 0 0 0,1 0-1 0 0,0 1 1 0 0,1-1 0 0 0,1 1-1 0 0,0 0 1 0 0,1 0 0 0 0,0 0 8 0 0,1 0-1 0 0,1 0 0 0 0,1-1 0 0 0,0 1 0 0 0,1 0 0 0 0,0-1 0 0 0,1 1 0 0 0,0-1 0 0 0,2 0 0 0 0,-1 0 0 0 0,1-1 0 0 0,1 1 0 0 0,0-1 0 0 0,1 0 0 0 0,7 9 1 0 0,153 153 154 0 0,-150-160-112 0 0,-1 0 1 0 0,2-1 0 0 0,0-1-1 0 0,0 0 1 0 0,1-1 0 0 0,0-1-1 0 0,1-1 1 0 0,0-1 0 0 0,1-1-1 0 0,-1-1 1 0 0,2 0 0 0 0,-1-2-1 0 0,0 0 1 0 0,1-2 0 0 0,6 1-43 0 0,-12-6 55 0 0,-1-1 0 0 0,0 0 1 0 0,-1-1-1 0 0,1-1 0 0 0,-1 0 1 0 0,0-1-1 0 0,0-1 0 0 0,-1 0 1 0 0,0 0-1 0 0,-1-1 0 0 0,0-1 1 0 0,0 0-1 0 0,-1-1 0 0 0,0 0 0 0 0,-1-1 1 0 0,0 0-1 0 0,-1-1 0 0 0,0 1 1 0 0,4-10-56 0 0,-5 11 18 0 0,-1-1 0 0 0,0 0 0 0 0,0 0 0 0 0,-1 0-1 0 0,-1-1 1 0 0,0 0 0 0 0,0 0 0 0 0,-2-1 0 0 0,0 1 0 0 0,0-1 0 0 0,-1 1 0 0 0,-1-1 0 0 0,0 0-18 0 0,-3 12-12 0 0,0 0 0 0 0,-1 0 0 0 0,1 0 1 0 0,0 1-1 0 0,-1-1 0 0 0,1 1 0 0 0,-1 0 0 0 0,0-1 0 0 0,0 1 0 0 0,1 1 0 0 0,-1-1 0 0 0,0 0 1 0 0,0 1-1 0 0,0-1 0 0 0,0 1 0 0 0,0 0 0 0 0,0 0 0 0 0,1 0 0 0 0,-1 0 0 0 0,0 0 0 0 0,0 1 1 0 0,0 0-1 0 0,0-1 0 0 0,0 1 12 0 0,-13 5-52 0 0,0 0 0 0 0,0 1 1 0 0,0 1-1 0 0,1 0 0 0 0,0 1 0 0 0,1 1 1 0 0,0 0-1 0 0,1 1 0 0 0,-10 9 52 0 0,15-14-5 0 0,-1 0 0 0 0,1 0 0 0 0,1 0 0 0 0,-1 1 0 0 0,1 0 0 0 0,0 1 0 0 0,1 0 0 0 0,0 0 0 0 0,0 0 0 0 0,0 0 0 0 0,1 1 0 0 0,1 0 0 0 0,-1 0-1 0 0,2 1 1 0 0,-1-1 0 0 0,1 1 0 0 0,1 0 0 0 0,-1 0 0 0 0,2 0 0 0 0,-1 0 0 0 0,2 0 0 0 0,-1 0 0 0 0,1 0 0 0 0,1 0 0 0 0,0 0 0 0 0,0 0 0 0 0,1 0 0 0 0,0 0 0 0 0,3 6 5 0 0,3-3 29 0 0,1 0 1 0 0,0 0 0 0 0,1-1-1 0 0,0 0 1 0 0,1-1-1 0 0,1 0 1 0 0,-1-1 0 0 0,2 0-1 0 0,0-1 1 0 0,0-1 0 0 0,0 0-1 0 0,1 0 1 0 0,0-1 0 0 0,0-1-1 0 0,1 0 1 0 0,0-2 0 0 0,10 3-30 0 0,-6-1 79 0 0,1-2 1 0 0,-1 0-1 0 0,1-1 0 0 0,0-2 1 0 0,-1 1-1 0 0,1-2 1 0 0,0-1-1 0 0,0 0 1 0 0,13-4-81 0 0,-30 5-25 0 0,0-1-1 0 0,0 1 0 0 0,0-1 0 0 0,0 0 0 0 0,0 0 0 0 0,0 0 0 0 0,0 0 0 0 0,0 0 0 0 0,-1-1 0 0 0,1 1 0 0 0,0-1 0 0 0,-1 0 0 0 0,1 0 0 0 0,-1 0 0 0 0,0 0 1 0 0,1 0-1 0 0,-1-1 0 0 0,0 1 0 0 0,0-1 0 0 0,-1 1 0 0 0,1-1 27 0 0,3-11-4153 0 0,-4-2-3999 0 0,-1 8-4972 0 0</inkml:trace>
  <inkml:trace contextRef="#ctx0" brushRef="#br0" timeOffset="8499.449">7200 1645 9194 0 0,'0'0'2366'0'0,"0"0"-351"0"0,0 0-205 0 0,0 0-214 0 0,0 0-180 0 0,0 0-253 0 0,0 0-213 0 0,0 0-35 0 0,0 0-123 0 0,0 0-121 0 0,0 0-93 0 0,-1-21-91 0 0,-7-132 701 0 0,13 124-1021 0 0,1 0-1 0 0,1 0 1 0 0,2 1-1 0 0,1 0 1 0 0,1 0-1 0 0,1 1 1 0 0,1 0-1 0 0,2 1 1 0 0,1 1-1 0 0,0 1 0 0 0,19-21-166 0 0,-26 32 10 0 0,0 1-1 0 0,0 0 0 0 0,1 1 0 0 0,0 0 0 0 0,1 0 0 0 0,0 1 0 0 0,1 1 1 0 0,0 0-1 0 0,1 0 0 0 0,-1 1 0 0 0,2 1 0 0 0,-1 0 0 0 0,1 1 0 0 0,7-2-9 0 0,-17 9 1 0 0,-1 1 0 0 0,1 0 0 0 0,0-1 0 0 0,-1 1-1 0 0,0 0 1 0 0,1 1 0 0 0,-1-1 0 0 0,0 1 0 0 0,0-1-1 0 0,0 1 1 0 0,-1 0 0 0 0,1 0 0 0 0,-1 0 0 0 0,1 0-1 0 0,-1 0 1 0 0,0 1 0 0 0,0-1 0 0 0,-1 1 0 0 0,1 0-1 0 0,-1-1 1 0 0,1 1 0 0 0,-1 0 0 0 0,0 0 0 0 0,-1 0-1 0 0,1-1 1 0 0,-1 1 0 0 0,1 2-1 0 0,0-3 0 0 0,20 177 177 0 0,-12-61-138 0 0,-1-76-121 0 0,7-57 121 0 0,192-187 265 0 0,-125 130-326 0 0,3 3-1 0 0,43-23 23 0 0,-97 79-93 0 0,-30 12 54 0 0,-1 31-116 0 0,-28 218 534 0 0,27-226-371 0 0,-1-12-12 0 0,1 0 0 0 0,1 0 0 0 0,0 1 0 0 0,1-1 0 0 0,0 0 0 0 0,1 0 0 0 0,0 0 0 0 0,0 0 0 0 0,2 0 0 0 0,0 2 4 0 0,-3-11-75 0 0,0 1 0 0 0,1-1 0 0 0,-1 0 1 0 0,0 0-1 0 0,1-1 0 0 0,-1 1 0 0 0,1 0 0 0 0,0 0 0 0 0,0-1 1 0 0,-1 1-1 0 0,1-1 0 0 0,0 1 0 0 0,0-1 0 0 0,0 0 0 0 0,1 0 1 0 0,-1 0-1 0 0,0 0 0 0 0,0 0 0 0 0,1-1 0 0 0,-1 1 0 0 0,0-1 1 0 0,1 1-1 0 0,-1-1 0 0 0,1 0 0 0 0,-1 0 0 0 0,0 0 0 0 0,1 0 1 0 0,1 0 74 0 0,20-6-4756 0 0,-2-4-5019 0 0,-15 6-1213 0 0</inkml:trace>
  <inkml:trace contextRef="#ctx0" brushRef="#br0" timeOffset="8770.2">8645 1075 13395 0 0,'0'0'1740'0'0,"0"0"-373"0"0,0 0-216 0 0,0 0 27 0 0,0 0-26 0 0,-29 35-120 0 0,-90 113-186 0 0,115-144-794 0 0,0 0 0 0 0,0 0 0 0 0,0 0 0 0 0,1 1 0 0 0,0-1 0 0 0,0 1 0 0 0,0 0 0 0 0,1 0 0 0 0,-1 0 0 0 0,1 0 0 0 0,0 0 0 0 0,0 0 0 0 0,1 1 0 0 0,0-1 0 0 0,0 1 0 0 0,0-1 0 0 0,0 5-52 0 0,1 3 124 0 0,-1-6-76 0 0,0-1 1 0 0,1 1 0 0 0,0-1-1 0 0,0 1 1 0 0,0 0 0 0 0,1-1-1 0 0,-1 1 1 0 0,2-1-1 0 0,-1 0 1 0 0,1 1 0 0 0,0-1-1 0 0,0 0 1 0 0,1 0 0 0 0,-1 0-1 0 0,1 0 1 0 0,1 0-1 0 0,-1-1 1 0 0,1 0 0 0 0,0 1-1 0 0,0-1 1 0 0,1-1 0 0 0,0 1-1 0 0,-1 0 1 0 0,2-1-49 0 0,2 1 124 0 0,1 1-1 0 0,0-1 1 0 0,1-1 0 0 0,-1 0-1 0 0,1 0 1 0 0,0-1 0 0 0,-1 0-1 0 0,2-1 1 0 0,-1 0 0 0 0,0-1 0 0 0,0 0-1 0 0,1 0 1 0 0,-1-1 0 0 0,0 0-1 0 0,1-1 1 0 0,-1 0 0 0 0,0-1 0 0 0,0 0-1 0 0,0-1 1 0 0,0 0 0 0 0,0 0-1 0 0,-1-1 1 0 0,1 0 0 0 0,-1-1 0 0 0,5-3-124 0 0,-1 1 92 0 0,-1-1 1 0 0,-1 0 0 0 0,1 0 0 0 0,-2-2 0 0 0,1 1 0 0 0,-1-1 0 0 0,-1 0 0 0 0,1-1 0 0 0,-2 0 0 0 0,0-1-1 0 0,0 0 1 0 0,-1 0 0 0 0,0-1 0 0 0,-1 1 0 0 0,-1-2 0 0 0,0 1 0 0 0,-1 0 0 0 0,2-12-93 0 0,-2 7-12 0 0,-2-1 1 0 0,-1 1-1 0 0,0-1 1 0 0,-1 1 0 0 0,-1-1-1 0 0,-1 0 1 0 0,0 1-1 0 0,-4-11 12 0 0,5 23-94 0 0,-1 0 0 0 0,0 0-1 0 0,0 1 1 0 0,0-1 0 0 0,0 0-1 0 0,-1 1 1 0 0,0 0 0 0 0,0-1-1 0 0,-1 1 1 0 0,1 1 0 0 0,-1-1-1 0 0,0 0 1 0 0,0 1 0 0 0,-1 0 0 0 0,1 0-1 0 0,-1 0 1 0 0,0 0 0 0 0,0 1-1 0 0,0 0 1 0 0,-1 0 0 0 0,1 0-1 0 0,-1 1 1 0 0,0 0 0 0 0,1 0 0 0 0,-1 0-1 0 0,0 1 1 0 0,-5-1 94 0 0,-61 11-3735 0 0,29 15-6449 0 0,27-12-1780 0 0</inkml:trace>
  <inkml:trace contextRef="#ctx0" brushRef="#br0" timeOffset="9345.547">9185 1580 12819 0 0,'0'0'2799'0'0,"0"0"-633"0"0,0 0-400 0 0,0 0-278 0 0,0 0-237 0 0,0 0-198 0 0,0 0-119 0 0,0 0-143 0 0,0 0-151 0 0,0 0-116 0 0,0 0-87 0 0,0 0-62 0 0,5-27-64 0 0,15-82-63 0 0,18 5 297 0 0,-21 70-386 0 0,-10 15-141 0 0,0 0 0 0 0,2 1 0 0 0,0-1 1 0 0,1 2-1 0 0,1-1 0 0 0,0 2 0 0 0,1-1 0 0 0,1 2 0 0 0,1-1 0 0 0,0 2 1 0 0,1 0-1 0 0,0 1 0 0 0,2 0 0 0 0,-1 1 0 0 0,12-5-18 0 0,-27 16-8 0 0,0 0-1 0 0,0 0 1 0 0,0 1-1 0 0,0-1 0 0 0,1 0 1 0 0,-1 1-1 0 0,0-1 1 0 0,0 1-1 0 0,1 0 1 0 0,-1-1-1 0 0,0 1 1 0 0,1 0-1 0 0,-1 0 1 0 0,1 0-1 0 0,-1 0 1 0 0,0 0-1 0 0,1 0 1 0 0,-1 0-1 0 0,0 0 0 0 0,1 1 1 0 0,-1-1-1 0 0,0 0 1 0 0,0 1-1 0 0,1-1 1 0 0,-1 1-1 0 0,0 0 1 0 0,0-1-1 0 0,1 1 1 0 0,-1 0-1 0 0,0 0 1 0 0,0-1-1 0 0,0 1 1 0 0,0 0-1 0 0,0 0 0 0 0,0 0 1 0 0,-1 0-1 0 0,1 0 1 0 0,0 1-1 0 0,0-1 1 0 0,-1 0-1 0 0,1 0 1 0 0,-1 0-1 0 0,1 1 1 0 0,-1-1-1 0 0,1 0 1 0 0,-1 1-1 0 0,0 0 9 0 0,3 72-64 0 0,-4-60 92 0 0,-12 138 80 0 0,24-97-207 0 0,-11-54 101 0 0,0 0-1 0 0,1 0 1 0 0,-1 0-1 0 0,1 0 1 0 0,-1 0-1 0 0,1 0 1 0 0,-1 0-1 0 0,1 0 1 0 0,0 0-1 0 0,0 0 1 0 0,-1-1 0 0 0,1 1-1 0 0,0 0 1 0 0,0 0-1 0 0,0-1 1 0 0,0 1-1 0 0,0 0 1 0 0,0-1-1 0 0,0 1 1 0 0,0-1-1 0 0,0 0 1 0 0,0 1-1 0 0,0-1 1 0 0,0 0-1 0 0,0 1 1 0 0,0-1-1 0 0,0 0 1 0 0,1 0-1 0 0,-1 0 1 0 0,0 0-1 0 0,0 0 1 0 0,0 0 0 0 0,0 0-1 0 0,0-1 1 0 0,0 1-1 0 0,0 0 1 0 0,1-1-1 0 0,-1 1 1 0 0,0 0-1 0 0,0-1 1 0 0,0 1-1 0 0,0-1 1 0 0,0 0-1 0 0,-1 1 1 0 0,1-1-1 0 0,0 0 1 0 0,0 0-1 0 0,0 0-1 0 0,136-121 275 0 0,22-8-375 0 0,-102 95-25 0 0,-56 35 86 0 0,-1 0-16 0 0,4 28-58 0 0,9 278 188 0 0,15-244-1061 0 0,0-54-7012 0 0,-22-8-3469 0 0</inkml:trace>
  <inkml:trace contextRef="#ctx0" brushRef="#br0" timeOffset="9670.844">10254 1356 5217 0 0,'0'0'2462'0'0,"0"0"-199"0"0,0 0 234 0 0,0 0 151 0 0,0 0-129 0 0,0 0-274 0 0,0 0-367 0 0,36 2-350 0 0,112 5-276 0 0,-62-18 285 0 0,-73 5-1276 0 0,2 1-86 0 0,0-1 0 0 0,-1-1 0 0 0,1 0-1 0 0,-2-1 1 0 0,1 0 0 0 0,-1-1 0 0 0,0-1 0 0 0,-1 0 0 0 0,0 0 0 0 0,-1-1 0 0 0,0-1-1 0 0,0 0 1 0 0,-1-1 0 0 0,-1 1 0 0 0,0-2 0 0 0,3-8-175 0 0,-10 18 7 0 0,-1 0 1 0 0,1 0-1 0 0,-1 0 1 0 0,-1 0-1 0 0,1 0 1 0 0,0 0-1 0 0,-1 0 1 0 0,0 0-1 0 0,0 0 1 0 0,0 0-1 0 0,-1 0 1 0 0,1 0-1 0 0,-1 0 1 0 0,0 0-1 0 0,0 0 0 0 0,0 0 1 0 0,-1 0-1 0 0,1 0 1 0 0,-1 0-1 0 0,0 1 1 0 0,0-1-1 0 0,-1 1 1 0 0,1 0-1 0 0,0-1 1 0 0,-1 1-1 0 0,0 0 1 0 0,0 0-1 0 0,0 1 1 0 0,0-1-1 0 0,0 0 1 0 0,-1 1-1 0 0,1 0 1 0 0,-1 0-1 0 0,0 0 0 0 0,1 0 1 0 0,-1 1-1 0 0,0 0 1 0 0,0-1-1 0 0,0 1 1 0 0,0 1-1 0 0,0-1 1 0 0,0 0-1 0 0,-2 1-7 0 0,-8-2-43 0 0,1 1 0 0 0,-1 1-1 0 0,1 0 1 0 0,-1 1 0 0 0,1 0-1 0 0,-1 1 1 0 0,1 1 0 0 0,0 0-1 0 0,0 1 1 0 0,0 0 0 0 0,0 1-1 0 0,1 0 1 0 0,0 1 0 0 0,0 0 0 0 0,0 1-1 0 0,1 1 1 0 0,0 0 0 0 0,0 0-1 0 0,1 1 1 0 0,0 0 0 0 0,0 1-1 0 0,1 0 1 0 0,1 1 0 0 0,0 0-1 0 0,0 0 1 0 0,1 0 0 0 0,-6 13 43 0 0,5-8-225 0 0,0 0 0 0 0,2 0 0 0 0,-1 1 0 0 0,2 0 1 0 0,0 0-1 0 0,1 1 0 0 0,1-1 0 0 0,1 1 0 0 0,0-1 0 0 0,1 1 1 0 0,1 0-1 0 0,2 6 225 0 0,-2-19-206 0 0,1 0-1 0 0,0 0 1 0 0,1 0 0 0 0,-1 1 0 0 0,1-1-1 0 0,0-1 1 0 0,0 1 0 0 0,1 0 0 0 0,-1 0-1 0 0,1-1 1 0 0,0 1 0 0 0,1-1 0 0 0,-1 0-1 0 0,1 0 1 0 0,-1 0 0 0 0,1-1 0 0 0,0 1-1 0 0,1-1 1 0 0,3 2 206 0 0,55 31-9148 0 0,-60-35 8576 0 0,13 8-10404 0 0</inkml:trace>
  <inkml:trace contextRef="#ctx0" brushRef="#br0" timeOffset="10088.964">10840 1518 11530 0 0,'0'0'2106'0'0,"0"0"-1152"0"0,0 0-395 0 0,0 0 126 0 0,0 0 185 0 0,0 0 180 0 0,0 0 207 0 0,0 0 142 0 0,0 0 77 0 0,0 0-25 0 0,0 0-232 0 0,0 0-316 0 0,0 0-247 0 0,22-18-129 0 0,71-61-79 0 0,-22 1 327 0 0,-57 57-622 0 0,106-190 460 0 0,-113 193-515 0 0,-11 27-262 0 0,0-1 142 0 0,1 0 1 0 0,0 1-1 0 0,1-1 1 0 0,-1 0-1 0 0,2 1 1 0 0,-1 0-1 0 0,1 0 1 0 0,1-1-1 0 0,-1 1 1 0 0,1 0-1 0 0,1 0 1 0 0,0-1-1 0 0,0 1 1 0 0,1 0-1 0 0,0-1 1 0 0,0 1-1 0 0,1-1 1 0 0,0 0-1 0 0,0 1 1 0 0,1-1-1 0 0,0-1 1 0 0,1 1-1 0 0,0-1 1 0 0,0 0-1 0 0,0 0 1 0 0,2 1 21 0 0,2-1 53 0 0,-1 0 1 0 0,2-1-1 0 0,-1 0 1 0 0,1-1-1 0 0,0 1 0 0 0,0-2 1 0 0,0 0-1 0 0,1 0 1 0 0,-1-1-1 0 0,1 0 1 0 0,0 0-1 0 0,0-2 0 0 0,0 1 1 0 0,0-1-1 0 0,0-1 1 0 0,0 0-1 0 0,1 0 0 0 0,-1-1 1 0 0,0-1-1 0 0,0 0 1 0 0,0-1-1 0 0,-1 1 1 0 0,1-2-1 0 0,-1 0 0 0 0,1 0 1 0 0,-1-1-1 0 0,0 0 1 0 0,-1-1-1 0 0,1 0 0 0 0,-1 0 1 0 0,0-1-1 0 0,-1 0 1 0 0,0-1-1 0 0,0 0 1 0 0,0 0-1 0 0,-1-1 0 0 0,1-2-53 0 0,-1 2 33 0 0,7-7-45 0 0,-1 0 0 0 0,-1-1 1 0 0,-1 0-1 0 0,0-1 0 0 0,-1-1 1 0 0,-1 0-1 0 0,5-15 12 0 0,8-47-1426 0 0,-10 28-6646 0 0,-9 36-4529 0 0</inkml:trace>
  <inkml:trace contextRef="#ctx0" brushRef="#br0" timeOffset="10348.062">12167 374 24309 0 0,'0'0'452'0'0,"0"0"-278"0"0,0 0 76 0 0,0 0 266 0 0,0 0 203 0 0,0 0 101 0 0,0 0-94 0 0,0 0-166 0 0,0 0-105 0 0,5 33-60 0 0,16 107-54 0 0,-5 60 288 0 0,-31 386-1551 0 0,15-585 549 0 0,-3 25 100 0 0,-1-24-3849 0 0,-3-8-5748 0 0,4 2-2323 0 0</inkml:trace>
  <inkml:trace contextRef="#ctx0" brushRef="#br0" timeOffset="10514.877">11830 763 19500 0 0,'0'0'1328'0'0,"0"0"-783"0"0,0 0 15 0 0,0 0 312 0 0,0 0-32 0 0,0 0-8 0 0,0 0-120 0 0,239-23-184 0 0,-182 15-71 0 0,-1 0-81 0 0,6 1-136 0 0,-4-5-104 0 0,-4 4-88 0 0,-2-3-144 0 0,-2 3-192 0 0,-2 0-536 0 0,-13 1-1633 0 0,-16 7-11442 0 0</inkml:trace>
  <inkml:trace contextRef="#ctx0" brushRef="#br0" timeOffset="12494.826">1 1838 12451 0 0,'0'0'168'0'0,"0"0"-292"0"0,0 0-70 0 0,0 0 81 0 0,0 0 66 0 0,39-12 63 0 0,123-35 67 0 0,-45 21 377 0 0,234 3 3752 0 0,352 16-912 0 0,-189 5-1533 0 0,64 27-1767 0 0,749 21 1902 0 0,-764-54-1206 0 0,-46-7-390 0 0,439 0 186 0 0,15 15-211 0 0,-407 31-178 0 0,145 3 26 0 0,-264-32-64 0 0,772-16 248 0 0,-449-10 488 0 0,-30 13 73 0 0,-315 27-362 0 0,-352-15-423 0 0,178-14 399 0 0,-133 2-252 0 0,115 7 302 0 0,-225 8-1330 0 0,-19-10-3786 0 0,6 1-4774 0 0,4 4-2633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27 148 3169 0 0,'0'0'2602'0'0,"0"0"-623"0"0,0 0-203 0 0,0 0 100 0 0,0 0 33 0 0,0 0-127 0 0,0 0-199 0 0,0 0-418 0 0,0 0-425 0 0,0 0-286 0 0,0 0-158 0 0,0 0-61 0 0,0 0-3 0 0,-6-1 9 0 0,0-1-250 0 0,-9-1 592 0 0,32 1 1556 0 0,263 22 2169 0 0,-48 18-3949 0 0,-179-30-307 0 0,-51-16 2399 0 0,-36-45-2167 0 0,17 35-266 0 0,-1 1 0 0 0,-1 0 0 0 0,-1 2-1 0 0,0 0 1 0 0,-1 1 0 0 0,0 1-1 0 0,-14-5-17 0 0,21 9 7 0 0,7 0-2731 0 0,29 11-1101 0 0,-9 1-882 0 0,-3-3-7156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58 4065 0 0,'0'0'1530'0'0,"0"0"-180"0"0,0 0 8 0 0,0 0 98 0 0,0 0 22 0 0,0 0-126 0 0,0 0-255 0 0,0 0-301 0 0,0 0-243 0 0,0 0-151 0 0,0 0-82 0 0,3 0 1939 0 0,-5 18-1903 0 0,-1 1 0 0 0,0-1 1 0 0,-2 0-1 0 0,0-1 0 0 0,-1 1 0 0 0,-1-1 1 0 0,-9 15-357 0 0,12-23 94 0 0,-100 226 907 0 0,-45 161-371 0 0,132-347-594 0 0,75-244 3031 0 0,-26 103-3021 0 0,5 2-1 0 0,3 2 1 0 0,5 1-1 0 0,8-6-45 0 0,-19 35 17 0 0,85-112-14 0 0,-119 170-5 0 0,1 1 0 0 0,-1-1 1 0 0,0 0-1 0 0,0 1 0 0 0,0-1 0 0 0,0 0 0 0 0,0 0 0 0 0,1 1 0 0 0,-1-1 0 0 0,0 0 1 0 0,0 1-1 0 0,0-1 0 0 0,1 0 0 0 0,-1 0 0 0 0,0 1 0 0 0,0-1 0 0 0,1 0 1 0 0,-1 0-1 0 0,0 0 0 0 0,0 0 0 0 0,1 1 0 0 0,-1-1 0 0 0,0 0 0 0 0,1 0 0 0 0,-1 0 1 0 0,0 0-1 0 0,1 0 0 0 0,-1 0 0 0 0,0 0 0 0 0,1 0 0 0 0,-1 0 0 0 0,0 0 1 0 0,1 0-1 0 0,-1 0 0 0 0,0 0 0 0 0,1 0 0 0 0,-1 0 0 0 0,0 0 0 0 0,1 0 1 0 0,-1 0-1 0 0,0 0 0 0 0,1-1 0 0 0,-1 1 0 0 0,0 0 0 0 0,0 0 0 0 0,1 0 0 0 0,-1-1 1 0 0,0 1 1 0 0,0 8 36 0 0,12 130 523 0 0,21 143-171 0 0,2-108-312 0 0,-20-129-116 0 0,14-96 1524 0 0,26-72-1366 0 0,5 2 0 0 0,28-35-118 0 0,23-59 25 0 0,-109 211-37 0 0,-1 5 3 0 0,-1 0 0 0 0,0 1 0 0 0,0-1 0 0 0,1 0 0 0 0,-1 0 0 0 0,0 0 0 0 0,0 0 1 0 0,1 0-1 0 0,-1 0 0 0 0,0 0 0 0 0,1 0 0 0 0,-1 0 0 0 0,0 0 0 0 0,0 0 0 0 0,1 0 0 0 0,-1 0 1 0 0,0 0-1 0 0,0 0 0 0 0,1 0 0 0 0,-1-1 0 0 0,0 1 0 0 0,0 0 0 0 0,1 0 0 0 0,-1 0 1 0 0,0 0-1 0 0,0 0 0 0 0,1-1 0 0 0,-1 1 0 0 0,0 0 0 0 0,0 0 0 0 0,0 0 0 0 0,0-1 0 0 0,1 1 1 0 0,-1 0-1 0 0,0 0 0 0 0,0-1 0 0 0,0 1 9 0 0,16 501 565 0 0,-11-163-491 0 0,2-298-96 0 0,-6-40 9 0 0,6-37-2432 0 0,5 16-4663 0 0,-8 17-2383 0 0</inkml:trace>
  <inkml:trace contextRef="#ctx0" brushRef="#br0" timeOffset="800.52">1240 736 1912 0 0,'0'0'2644'0'0,"0"0"-118"0"0,0 0-41 0 0,0 0-77 0 0,0 0-228 0 0,0 0-405 0 0,0 0-459 0 0,0 0-361 0 0,0 0-216 0 0,0 0-105 0 0,0 0-41 0 0,0 0 2 0 0,0 0-11 0 0,9-6 322 0 0,-6 5 3529 0 0,-50 54-3863 0 0,20-19-586 0 0,22-30 10 0 0,1 0 1 0 0,-1 0-1 0 0,1 1 0 0 0,0 0 0 0 0,0 0 1 0 0,0 0-1 0 0,1 0 0 0 0,-1 1 0 0 0,1-1 1 0 0,0 1-1 0 0,1 0 0 0 0,0 0 0 0 0,0 0 1 0 0,0 0-1 0 0,1 0 0 0 0,-1 1 0 0 0,1-1 1 0 0,1 0-1 0 0,-1 1 0 0 0,1-1 0 0 0,1 0 1 0 0,-1 1-1 0 0,1-1 0 0 0,0 3 4 0 0,3-4 20 0 0,1 0-1 0 0,-1 0 1 0 0,1-1-1 0 0,-1 1 1 0 0,1-1-1 0 0,0 0 1 0 0,1-1 0 0 0,-1 1-1 0 0,1-1 1 0 0,-1 0-1 0 0,1-1 1 0 0,0 1-1 0 0,0-1 1 0 0,0 0 0 0 0,1-1-1 0 0,-1 1 1 0 0,0-1-1 0 0,0-1 1 0 0,1 1-1 0 0,-1-1 1 0 0,1 0-1 0 0,-1 0 1 0 0,0-1 0 0 0,1 0-1 0 0,-1 0 1 0 0,0 0-1 0 0,1-1 1 0 0,-1 0-1 0 0,0 0 1 0 0,0-1-1 0 0,-1 0 1 0 0,1 0 0 0 0,-1 0-1 0 0,1 0 1 0 0,-1-1-1 0 0,5-4-19 0 0,-4 3 43 0 0,-1 0 0 0 0,1 0 0 0 0,-1-1 0 0 0,0 0-1 0 0,0 0 1 0 0,-1 0 0 0 0,1-1 0 0 0,-2 0 0 0 0,1 1-1 0 0,-1-1 1 0 0,0 0 0 0 0,0-1 0 0 0,0 1 0 0 0,-1 0-1 0 0,-1-1 1 0 0,1 0 0 0 0,-1 1 0 0 0,0-1 0 0 0,-1 0-1 0 0,0 1 1 0 0,0-2-43 0 0,-3 4-123 0 0,1 0 0 0 0,-1 0 1 0 0,0 0-1 0 0,0 0 0 0 0,0 0 0 0 0,-1 1 0 0 0,1 0 1 0 0,-1-1-1 0 0,-1 1 0 0 0,1 1 0 0 0,0-1 0 0 0,-1 0 0 0 0,0 1 1 0 0,1 0-1 0 0,-1 0 0 0 0,-1 1 0 0 0,1-1 0 0 0,0 1 0 0 0,-1 0 1 0 0,1 1-1 0 0,-1-1 0 0 0,1 1 0 0 0,-1 0 0 0 0,0 1 0 0 0,1-1 1 0 0,-1 1-1 0 0,0 0 0 0 0,0 0 0 0 0,-4 1 123 0 0,0-1-1040 0 0,-8 0-2387 0 0,7 2-2634 0 0,0 4-6439 0 0</inkml:trace>
  <inkml:trace contextRef="#ctx0" brushRef="#br0" timeOffset="2769.665">1554 120 6425 0 0,'0'0'3728'0'0,"0"0"-1490"0"0,0 0-667 0 0,0 0-132 0 0,0 0-112 0 0,0 0-153 0 0,0 0-156 0 0,0 0-230 0 0,0 0-190 0 0,0 0-93 0 0,0 0 55 0 0,0 0 79 0 0,0 0 39 0 0,5-2-6 0 0,68-12 2168 0 0,186 7-314 0 0,-163 3-2457 0 0,-97 3-6375 0 0,-5 2-5481 0 0,2 2 1085 0 0</inkml:trace>
  <inkml:trace contextRef="#ctx0" brushRef="#br0" timeOffset="3016.467">1535 409 11907 0 0,'0'0'2380'0'0,"0"0"-974"0"0,0 0-598 0 0,0 0-73 0 0,0 0 77 0 0,0 0 104 0 0,0 0 175 0 0,0 0 55 0 0,0 0 12 0 0,0 0-55 0 0,0 0-198 0 0,0 0-231 0 0,0 0-203 0 0,28 0-147 0 0,90-2-134 0 0,40-23-401 0 0,-70 7-2729 0 0,-47 9-7084 0 0,-25 5-2075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426 802 1488 0 0,'0'0'2267'0'0,"0"0"-261"0"0,0 0-76 0 0,0 0 208 0 0,0 0 116 0 0,0 0-157 0 0,0 0-226 0 0,0 0-452 0 0,0 0-324 0 0,0 0-259 0 0,0 0-163 0 0,0 0-85 0 0,-8-9-81 0 0,-24-24-74 0 0,-17 25 654 0 0,38 9-1020 0 0,0 2 0 0 0,1-1 1 0 0,0 1-1 0 0,0 1 0 0 0,0 0 1 0 0,0 0-1 0 0,0 1 0 0 0,1 1 0 0 0,0-1 1 0 0,0 1-1 0 0,0 1-67 0 0,-1 0 41 0 0,-5 2-5 0 0,1 1 1 0 0,0 1-1 0 0,0 0 1 0 0,2 1-1 0 0,-1 0 1 0 0,1 1-1 0 0,-3 5-36 0 0,13-14 5 0 0,-5 4-10 0 0,1 1 1 0 0,1-1 0 0 0,0 1 0 0 0,0 1 0 0 0,0-1 0 0 0,1 1 0 0 0,1 0 0 0 0,-1 0 0 0 0,0 8 4 0 0,3-11 3 0 0,-1-2-6 0 0,0-1-1 0 0,0 0 0 0 0,0 1 1 0 0,1-1-1 0 0,0 1 1 0 0,0-1-1 0 0,0 1 1 0 0,1-1-1 0 0,0 1 0 0 0,-1 0 1 0 0,2-1-1 0 0,-1 1 1 0 0,0 0-1 0 0,1-1 1 0 0,0 1-1 0 0,0-1 0 0 0,0 1 1 0 0,1-1-1 0 0,0 1 1 0 0,-1-1-1 0 0,2 0 1 0 0,-1 0-1 0 0,0 0 0 0 0,1 0 1 0 0,0 0-1 0 0,-1 0 1 0 0,2-1-1 0 0,-1 0 1 0 0,0 1-1 0 0,1-1 1 0 0,-1 0-1 0 0,1-1 0 0 0,0 1 1 0 0,0 0-1 0 0,0-1 1 0 0,1 0 3 0 0,6 0 89 0 0,0-1 0 0 0,0 0 0 0 0,0-1 1 0 0,0 0-1 0 0,0-1 0 0 0,0 0 0 0 0,0 0 1 0 0,0-1-1 0 0,0-1 0 0 0,0 0 0 0 0,-1 0 0 0 0,1-1 1 0 0,-1-1-1 0 0,0 0 0 0 0,0 0 0 0 0,-1-1 1 0 0,2-1-90 0 0,13-9 122 0 0,-1 0 1 0 0,-1-2-1 0 0,-1-1 1 0 0,-1 0 0 0 0,0-1-1 0 0,3-7-122 0 0,2-1-4 0 0,-2-1 1 0 0,0-1-1 0 0,-2 0 0 0 0,-2-2 0 0 0,-1-1 1 0 0,-1 0-1 0 0,-2-1 0 0 0,-1 0 0 0 0,-2-1 1 0 0,-1-1-1 0 0,-2 0 0 0 0,-1-1 0 0 0,-2 1 1 0 0,-2-1-1 0 0,-1 0 0 0 0,-2-8 4 0 0,-1 37-40 0 0,0-1 0 0 0,-1 1 0 0 0,0 0 0 0 0,0 0 0 0 0,-1 0 0 0 0,0 0-1 0 0,0 0 1 0 0,-1 0 0 0 0,0 0 0 0 0,0 1 0 0 0,-1-1 0 0 0,0 1 0 0 0,0 0 0 0 0,-1 0 0 0 0,0 1 0 0 0,0-1-1 0 0,-1 1 1 0 0,0 0 0 0 0,0 0 0 0 0,0 1 0 0 0,0 0 0 0 0,-1 0 0 0 0,0 1 0 0 0,0-1 0 0 0,0 1 0 0 0,-1 1 0 0 0,1 0-1 0 0,-1 0 1 0 0,0 0 0 0 0,-8-1 40 0 0,9 4-12 0 0,0 0 0 0 0,0 0 0 0 0,0 1 0 0 0,0 0 0 0 0,0 0 0 0 0,0 1 0 0 0,1 0 0 0 0,-1 0 0 0 0,1 0 0 0 0,-1 1 0 0 0,1 0 0 0 0,0 0 0 0 0,0 1 0 0 0,0 0 0 0 0,0 0 0 0 0,0 0-1 0 0,1 1 1 0 0,0 0 0 0 0,0 0 0 0 0,0 0 0 0 0,1 0 0 0 0,0 1 0 0 0,0 0 0 0 0,0 0 0 0 0,1 0 0 0 0,0 0 0 0 0,0 0 0 0 0,0 1 0 0 0,1 0 0 0 0,-1 1 12 0 0,-1 6 29 0 0,1 0 1 0 0,0 1-1 0 0,0-1 0 0 0,2 1 1 0 0,0 0-1 0 0,1 0 1 0 0,0-1-1 0 0,1 1 1 0 0,0 0-1 0 0,2-1 0 0 0,-1 1 1 0 0,2-1-1 0 0,0 0 1 0 0,1 0-1 0 0,0 0 0 0 0,1 0 1 0 0,1-1-1 0 0,6 11-29 0 0,2 2 210 0 0,1 1-1 0 0,2-2 1 0 0,0 0 0 0 0,2-2-1 0 0,0 0 1 0 0,2-1-1 0 0,22 18-209 0 0,27 16 318 0 0,-64-52-1163 0 0,-3-5-3508 0 0,2 0-4395 0 0,-1 1-3112 0 0</inkml:trace>
  <inkml:trace contextRef="#ctx0" brushRef="#br0" timeOffset="427.363">187 1233 2929 0 0,'0'0'1657'0'0,"0"0"-519"0"0,0 0-142 0 0,0 0 186 0 0,0 0 246 0 0,0 0 178 0 0,0 0 21 0 0,0 0-183 0 0,0 0-321 0 0,0 0-294 0 0,0 0-216 0 0,0 0-140 0 0,0 0-49 0 0,-16 9-4 0 0,-45 27 12 0 0,62-36-395 0 0,-1 0 1 0 0,1 0-1 0 0,-1-1 0 0 0,1 1 0 0 0,-1 0 0 0 0,1 0 0 0 0,-1 0 1 0 0,1 0-1 0 0,-1 0 0 0 0,1 0 0 0 0,-1 0 0 0 0,1 0 0 0 0,-1 0 1 0 0,1 0-1 0 0,-1 0 0 0 0,1 0 0 0 0,-1 0 0 0 0,0 0 0 0 0,1 1 1 0 0,-1-1-1 0 0,1 0 0 0 0,-1 0 0 0 0,1 0 0 0 0,-1 1 0 0 0,1-1 1 0 0,-1 0-1 0 0,0 1 0 0 0,1-1 0 0 0,-1 0 0 0 0,1 1 0 0 0,-1-1 1 0 0,0 1-1 0 0,0-1 0 0 0,1 0 0 0 0,-1 1 0 0 0,0-1 0 0 0,0 1 1 0 0,1-1-1 0 0,-1 1 0 0 0,0-1 0 0 0,0 1 0 0 0,0-1 1 0 0,0 1-1 0 0,0-1 0 0 0,0 1 0 0 0,0-1 0 0 0,0 1 0 0 0,0-1 1 0 0,0 1-1 0 0,0-1 0 0 0,0 1 0 0 0,0-1 0 0 0,0 1 0 0 0,0-1 1 0 0,0 1-1 0 0,0-1 0 0 0,-1 0 0 0 0,1 1 0 0 0,0-1 0 0 0,0 1 1 0 0,-1-1-1 0 0,1 1 0 0 0,0-1 0 0 0,-1 0 0 0 0,1 1 0 0 0,0-1 1 0 0,-1 0-1 0 0,1 1 0 0 0,-1-1 0 0 0,1 0-37 0 0,2 1 306 0 0,142 3 2726 0 0,-99-7-2718 0 0,0-2 0 0 0,0-1 0 0 0,0-3 0 0 0,5-3-314 0 0,36-7 191 0 0,236-43-1420 0 0,-310 59 550 0 0,0 0-1337 0 0,-4 1-8196 0 0,-8 2-1360 0 0</inkml:trace>
  <inkml:trace contextRef="#ctx0" brushRef="#br0" timeOffset="1012.568">258 1623 8354 0 0,'0'0'4449'0'0,"0"0"-2139"0"0,0 0-905 0 0,0 0-226 0 0,0 0-144 0 0,0 0-196 0 0,0 0-120 0 0,0 0-66 0 0,0 0-45 0 0,0 0-70 0 0,0 0-85 0 0,0 0-119 0 0,0 0-102 0 0,-30 16-55 0 0,-90 51-12 0 0,63-18 146 0 0,51-39-275 0 0,-1 0-1 0 0,2 1 1 0 0,-1 0 0 0 0,1 0-1 0 0,1 0 1 0 0,0 0-1 0 0,1 1 1 0 0,0 0 0 0 0,0-1-1 0 0,1 1 1 0 0,1 0 0 0 0,0 0-1 0 0,1 0 1 0 0,1 8-36 0 0,-1-17 20 0 0,0 1 1 0 0,0-1-1 0 0,1 0 1 0 0,-1 0 0 0 0,1 0-1 0 0,0 0 1 0 0,0 0-1 0 0,0 0 1 0 0,1 0-1 0 0,-1 0 1 0 0,0-1-1 0 0,1 1 1 0 0,0 0-1 0 0,0-1 1 0 0,0 1-1 0 0,0-1 1 0 0,0 0 0 0 0,0 0-1 0 0,1 1 1 0 0,-1-1-1 0 0,1-1 1 0 0,-1 1-1 0 0,1 0 1 0 0,0-1-1 0 0,-1 1 1 0 0,1-1-1 0 0,0 0 1 0 0,0 0-1 0 0,0 0 1 0 0,2 0-21 0 0,96 5 1294 0 0,-78-12-1161 0 0,0-2 0 0 0,-1 0 0 0 0,0-1 0 0 0,0-2 0 0 0,-1 0 1 0 0,-1-1-1 0 0,0-1 0 0 0,0-1 0 0 0,-2-1 0 0 0,1-1 0 0 0,-2 0 0 0 0,0-1 1 0 0,4-8-134 0 0,0 6 25 0 0,-1-2 0 0 0,-1 0 1 0 0,0-1-1 0 0,-2-1 1 0 0,-1-1-1 0 0,-1 0 1 0 0,-1-1-1 0 0,-1 0 0 0 0,-1-1 1 0 0,-1-1-1 0 0,-2 0 1 0 0,0 0-1 0 0,-2-1 0 0 0,-1 0 1 0 0,-2 0-1 0 0,0-1 1 0 0,-2 1-1 0 0,-1-28-25 0 0,-3 47-18 0 0,0 0 0 0 0,0 0 1 0 0,-1 0-1 0 0,0 1 0 0 0,-1-1 0 0 0,0 1 0 0 0,0-1 0 0 0,-1 1 1 0 0,0 0-1 0 0,0 1 0 0 0,-1-1 0 0 0,0 1 0 0 0,0 0 1 0 0,-1 1-1 0 0,0-1 18 0 0,4 5-20 0 0,0-1-1 0 0,0 0 1 0 0,0 1 0 0 0,-1 0 0 0 0,1 0 0 0 0,-1 0 0 0 0,0 0 0 0 0,1 1-1 0 0,-1-1 1 0 0,0 1 0 0 0,0 0 0 0 0,0 0 0 0 0,0 0 0 0 0,0 1 0 0 0,0 0-1 0 0,0-1 1 0 0,0 1 0 0 0,0 1 0 0 0,0-1 0 0 0,0 0 0 0 0,0 1 0 0 0,0 0 0 0 0,0 0-1 0 0,0 0 1 0 0,1 1 0 0 0,-1-1 0 0 0,0 1 0 0 0,1 0 0 0 0,-1 0 0 0 0,1 0-1 0 0,-1 0 1 0 0,1 1 0 0 0,0-1 0 0 0,0 1 0 0 0,0 0 20 0 0,-9 9-4 0 0,2 1 1 0 0,-1 1-1 0 0,2-1 1 0 0,0 1-1 0 0,0 1 1 0 0,1 0-1 0 0,1 0 1 0 0,1 0-1 0 0,0 1 1 0 0,1 0-1 0 0,1 0 1 0 0,0 0-1 0 0,1 1 1 0 0,1 0-1 0 0,0-1 1 0 0,1 1-1 0 0,1 0 1 0 0,1-1-1 0 0,0 1 1 0 0,2 0-1 0 0,1 5 5 0 0,4 2 16 0 0,2 1 0 0 0,2-1 1 0 0,0-1-1 0 0,1 0 1 0 0,1-1-1 0 0,1 0 1 0 0,1-1-1 0 0,1-1 0 0 0,0-1 1 0 0,2 0-1 0 0,1 0-17 0 0,3 5 43 0 0,28 21 29 0 0,-44-39-283 0 0,-7-8-4199 0 0,0-6 752 0 0,0 2-3721 0 0,0 2-4582 0 0</inkml:trace>
  <inkml:trace contextRef="#ctx0" brushRef="#br0" timeOffset="1366.191">1013 1307 17540 0 0,'0'0'1563'0'0,"0"0"-575"0"0,0 0-173 0 0,0 0 1 0 0,0 0-33 0 0,0 0-20 0 0,0 0-111 0 0,0 0-83 0 0,0 0-43 0 0,0 0-77 0 0,0 0-77 0 0,-14 35-54 0 0,-44 112-42 0 0,27-69 11 0 0,21-58-256 0 0,1 1-1 0 0,0 0 1 0 0,2 0 0 0 0,1 0 0 0 0,0 1-1 0 0,2 0 1 0 0,1 1 0 0 0,0-1 0 0 0,1 18-31 0 0,2-37 1 0 0,0 1 0 0 0,0 0 0 0 0,0 0 0 0 0,0-1 0 0 0,1 1 0 0 0,-1 0 0 0 0,1-1 0 0 0,0 1 0 0 0,0 0 0 0 0,1-1 0 0 0,-1 1 0 0 0,1-1 0 0 0,-1 0 0 0 0,1 0 0 0 0,0 1 0 0 0,0-1 0 0 0,1 0 0 0 0,-1 0 0 0 0,0-1 0 0 0,1 1 0 0 0,0-1 0 0 0,0 1 0 0 0,0-1 0 0 0,0 0 0 0 0,0 0 0 0 0,0 0 0 0 0,0 0 0 0 0,1-1 0 0 0,-1 1 0 0 0,1-1 0 0 0,-1 0 0 0 0,4 1-1 0 0,90 5 697 0 0,-75-26-785 0 0,-22 19-100 0 0,-1-20-3759 0 0,1 19 3624 0 0,-3-7-3521 0 0,1 3-1866 0 0,-3 0-6289 0 0</inkml:trace>
  <inkml:trace contextRef="#ctx0" brushRef="#br0" timeOffset="1560.136">641 1619 18948 0 0,'0'0'819'0'0,"0"0"-324"0"0,0 0 17 0 0,0 0 160 0 0,0 0 72 0 0,0 0 2 0 0,0 0-66 0 0,0 0-85 0 0,33-2-114 0 0,103-7-133 0 0,17-11-25 0 0,-49-7-1756 0 0,-62 8-5329 0 0,-30 15-2732 0 0</inkml:trace>
  <inkml:trace contextRef="#ctx0" brushRef="#br0" timeOffset="3300.844">1396 347 12315 0 0,'0'0'2584'0'0,"0"0"-458"0"0,0 0-303 0 0,0 0-189 0 0,0 0-207 0 0,0 0-246 0 0,0 0-287 0 0,0 0-263 0 0,0 0-194 0 0,0 0-134 0 0,0 0-41 0 0,0 0-8 0 0,0 0 46 0 0,8-2 61 0 0,27-6-102 0 0,1 3 0 0 0,0 0 0 0 0,0 3-1 0 0,0 1 1 0 0,0 1 0 0 0,5 3-259 0 0,34-2 108 0 0,170 3 755 0 0,-270-34-191 0 0,-80-68-505 0 0,-39-47-629 0 0,129 113-854 0 0,14 21-1554 0 0,3 0-3622 0 0,1 6-6118 0 0</inkml:trace>
  <inkml:trace contextRef="#ctx0" brushRef="#br0" timeOffset="2015.972">1635 671 9642 0 0,'0'0'5116'0'0,"0"0"-2748"0"0,0 0-1071 0 0,0 0-126 0 0,0 0-33 0 0,0 0-91 0 0,0 0-168 0 0,0 0-267 0 0,0 0-226 0 0,0 0-98 0 0,0 0 108 0 0,0 0 127 0 0,-1 14 70 0 0,-30 196 1456 0 0,-60 405-1585 0 0,70-468-1274 0 0,18-138 443 0 0,0 4-251 0 0,3-4-3766 0 0,10-13-7917 0 0,-6 0 2812 0 0</inkml:trace>
  <inkml:trace contextRef="#ctx0" brushRef="#br0" timeOffset="2430.095">2005 759 11851 0 0,'0'0'2420'0'0,"0"0"-768"0"0,0 0-375 0 0,0 0-81 0 0,0 0-93 0 0,0 0-152 0 0,0 0-188 0 0,0 0-133 0 0,0 0-34 0 0,0 0-30 0 0,0 0-54 0 0,0 0-91 0 0,0 0-84 0 0,-5 38-1 0 0,-14 118-10 0 0,-2-2 479 0 0,5 199-157 0 0,34-221-644 0 0,-11-116 19 0 0,-10-17 1082 0 0,-5-7-821 0 0,-165-199-65 0 0,145 180-228 0 0,-118-96-258 0 0,103 109-530 0 0,18 24-4316 0 0,19-1-493 0 0,2-3-6186 0 0</inkml:trace>
  <inkml:trace contextRef="#ctx0" brushRef="#br0" timeOffset="2781.087">2188 1349 14675 0 0,'0'0'1993'0'0,"0"0"-456"0"0,0 0-306 0 0,0 0-284 0 0,0 0-306 0 0,0 0-246 0 0,0 0-123 0 0,0 0-53 0 0,0 0-4 0 0,0 0-9 0 0,0 0-40 0 0,0 0-31 0 0,0 0-33 0 0,-17 33-32 0 0,-51 102-13 0 0,50-71 6 0 0,19-55-59 0 0,1-4 67 0 0,-1-1 0 0 0,1 1 0 0 0,0-1 1 0 0,0 0-1 0 0,0 0 0 0 0,1 0 0 0 0,0 0 1 0 0,-1 0-1 0 0,1 0 0 0 0,0-1 1 0 0,1 0-1 0 0,-1 1 0 0 0,1-1 0 0 0,-1 0 1 0 0,1-1-1 0 0,0 1 0 0 0,0-1 0 0 0,0 1 1 0 0,1-1-1 0 0,-1 0 0 0 0,0-1 1 0 0,1 1-1 0 0,-1-1 0 0 0,1 0 0 0 0,-1 0 1 0 0,1 0-1 0 0,0-1 0 0 0,-1 0 1 0 0,1 0-1 0 0,0 0 0 0 0,0 0 0 0 0,-1-1 1 0 0,1 1-1 0 0,-1-1 0 0 0,1 0 0 0 0,1-1-71 0 0,1 0 127 0 0,-1 0-1 0 0,0-1 1 0 0,0 1-1 0 0,0-1 1 0 0,0 0-1 0 0,0-1 1 0 0,-1 1-1 0 0,1-1 1 0 0,-1 0-1 0 0,0-1 0 0 0,0 1 1 0 0,-1-1-1 0 0,1 0 1 0 0,-1 0-1 0 0,0 0 1 0 0,0-1-1 0 0,-1 0 1 0 0,0 1-1 0 0,0-1 0 0 0,0 0 1 0 0,-1 0-1 0 0,1-2-126 0 0,-1 0-8 0 0,0 0-1 0 0,0 1 0 0 0,-1-1 0 0 0,0 0 1 0 0,-1 0-1 0 0,0 0 0 0 0,0 1 1 0 0,0-1-1 0 0,-1 0 0 0 0,0 0 0 0 0,-1 1 1 0 0,0-1-1 0 0,0 0 0 0 0,-1 1 1 0 0,1 0-1 0 0,-2 0 0 0 0,1-1 0 0 0,-1 2 1 0 0,-3-5 8 0 0,2 3-568 0 0,-1 1 1 0 0,0 1 0 0 0,-1-1 0 0 0,1 1-1 0 0,-1 0 1 0 0,0 1 0 0 0,-1 0 0 0 0,1 0-1 0 0,-1 0 1 0 0,0 1 0 0 0,-1 0 567 0 0,-14-5-7654 0 0,9 1-4906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307 312 9138 0 0,'0'0'3167'0'0,"0"0"-1112"0"0,0 0-753 0 0,0 0-335 0 0,0 0-232 0 0,0 0-203 0 0,0 0-199 0 0,0 0-133 0 0,0 0-53 0 0,-32 17-26 0 0,-102 56-19 0 0,128-70-96 0 0,0 0 1 0 0,0 1 0 0 0,1 0 0 0 0,0 0-1 0 0,0 0 1 0 0,0 0 0 0 0,0 1 0 0 0,0 0-1 0 0,1 0 1 0 0,0 0 0 0 0,0 0 0 0 0,1 1-1 0 0,-1-1 1 0 0,0 4-7 0 0,-5 8 10 0 0,-1 0-27 0 0,2 0 0 0 0,0 0 1 0 0,1 1-1 0 0,1 0 1 0 0,0 0-1 0 0,1 1 0 0 0,1 0 1 0 0,1 0-1 0 0,1 0 1 0 0,1 0-1 0 0,0 16 17 0 0,1-27 21 0 0,1 0 0 0 0,0 1 0 0 0,0-1 0 0 0,0 0 1 0 0,1 0-1 0 0,0 0 0 0 0,1 0 0 0 0,-1-1 0 0 0,2 1 0 0 0,-1 0 0 0 0,1-1 0 0 0,0 0 0 0 0,1 0 0 0 0,-1 0 1 0 0,1-1-1 0 0,1 1 0 0 0,-1-1 0 0 0,1-1 0 0 0,0 1 0 0 0,1-1 0 0 0,-1 0 0 0 0,1 0 0 0 0,0-1 0 0 0,0 1 0 0 0,0-2 1 0 0,1 1-1 0 0,-1-1 0 0 0,4 1-21 0 0,1-1 277 0 0,0-1 0 0 0,0 0 0 0 0,0 0 0 0 0,0-2 0 0 0,0 1 0 0 0,0-1 0 0 0,0-1 1 0 0,0 0-1 0 0,0-1 0 0 0,0 0 0 0 0,0-1 0 0 0,-1 0 0 0 0,1-1 0 0 0,-1 0 0 0 0,0-1 0 0 0,0 0 0 0 0,0-1 0 0 0,-1 0 1 0 0,10-7-278 0 0,-4 1 257 0 0,0-1 1 0 0,0 0 0 0 0,-1-1 0 0 0,-1 0-1 0 0,-1-1 1 0 0,0-1 0 0 0,0 0 0 0 0,-2-1 0 0 0,0 0-1 0 0,-1-1 1 0 0,4-11-258 0 0,-7 14 53 0 0,-1 0 1 0 0,-1 0-1 0 0,-1 0 0 0 0,0-1 1 0 0,-1 1-1 0 0,0-1 0 0 0,-2 0 0 0 0,0 0 1 0 0,0 0-1 0 0,-2 0 0 0 0,0 0 0 0 0,-1 0 1 0 0,0 1-1 0 0,-1-1 0 0 0,-1 1 1 0 0,0-1-1 0 0,-2 1 0 0 0,-3-9-53 0 0,1 11-30 0 0,0 1 1 0 0,-1 0-1 0 0,0 0 0 0 0,-1 1 1 0 0,0 0-1 0 0,-1 0 1 0 0,0 2-1 0 0,-1-1 0 0 0,0 1 1 0 0,0 1-1 0 0,-13-7 30 0 0,18 11-61 0 0,0 1 0 0 0,0 0 1 0 0,0 0-1 0 0,-1 1 0 0 0,1 0 0 0 0,-1 0 0 0 0,1 1 0 0 0,-1 0 1 0 0,1 0-1 0 0,-1 1 0 0 0,0 0 0 0 0,1 0 0 0 0,-1 1 1 0 0,0 0-1 0 0,1 0 0 0 0,-1 1 0 0 0,1 0 0 0 0,-1 0 0 0 0,1 0 1 0 0,0 1-1 0 0,0 1 0 0 0,0-1 0 0 0,1 1 0 0 0,-2 1 61 0 0,-6 4-329 0 0,2 1 0 0 0,-1 1 0 0 0,1 0 0 0 0,1 1-1 0 0,0 0 1 0 0,1 0 0 0 0,0 1 0 0 0,-2 6 329 0 0,-13 26-3614 0 0,8 2-3824 0 0,12-27-4069 0 0</inkml:trace>
  <inkml:trace contextRef="#ctx0" brushRef="#br0" timeOffset="300.125">963 555 3185 0 0,'0'0'3211'0'0,"0"0"-1052"0"0,0 0-572 0 0,0 0-271 0 0,0 0-147 0 0,0 0-70 0 0,0 0-69 0 0,0 0-44 0 0,0 0-38 0 0,-5 32-49 0 0,-15 98-59 0 0,12-88 658 0 0,8-42-685 0 0,0 0 101 0 0,0 0 124 0 0,0 0 59 0 0,0 0 33 0 0,0-5 991 0 0,10-82-1063 0 0,5 1-1 0 0,3 1 0 0 0,21-60-1057 0 0,-30 119-23 0 0,0-1 1 0 0,2 1-1 0 0,1 1 0 0 0,2 0 1 0 0,0 1-1 0 0,1 0 0 0 0,2 1 1 0 0,0 1-1 0 0,1 0 0 0 0,1 2 0 0 0,2 0 1 0 0,-1 1-1 0 0,15-9 23 0 0,-34 27-15 0 0,1-1-62 0 0,1 0 0 0 0,-1 1 0 0 0,0-1 1 0 0,1 0-1 0 0,-1 1 0 0 0,1-1 0 0 0,-1 1 0 0 0,1 0 0 0 0,0 0 0 0 0,0 0 1 0 0,-1 0-1 0 0,1 0 0 0 0,0 1 0 0 0,0 0 0 0 0,0-1 0 0 0,0 1 0 0 0,0 0 0 0 0,0 0 1 0 0,0 0-1 0 0,0 1 77 0 0,9 41-5135 0 0,-12-36 2055 0 0,0 3-9012 0 0</inkml:trace>
  <inkml:trace contextRef="#ctx0" brushRef="#br0" timeOffset="554.713">236 1302 19500 0 0,'0'0'1755'0'0,"0"0"-472"0"0,0 0-91 0 0,0 0 114 0 0,0 0-132 0 0,39-6-225 0 0,130-24-257 0 0,9-23 175 0 0,-55 10-620 0 0,109-40-2224 0 0,150-28 1977 0 0,-333 99-4445 0 0,-15 4-7952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0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7282 0 0,'0'0'2097'0'0,"0"0"-444"0"0,0 0-105 0 0,0 0 71 0 0,0 0 4 0 0,0 0-147 0 0,0 0-203 0 0,0 0-220 0 0,0 0-125 0 0,0 0-66 0 0,0 0-141 0 0,0 0-102 0 0,0 0-97 0 0,16-4-64 0 0,50-12-39 0 0,24 21 1229 0 0,-66 2-1353 0 0,42 3 81 0 0,0-2 0 0 0,1-4-1 0 0,55-3-375 0 0,-60-9 1234 0 0,-75-12-135 0 0,-143-114-882 0 0,89 65-269 0 0,68 68-92 0 0,-1 0-1 0 0,1 0 1 0 0,-1 0 0 0 0,0 0 0 0 0,1 1-1 0 0,-1-1 1 0 0,1 0 0 0 0,0 0-1 0 0,-1 0 1 0 0,1 1 0 0 0,0-1 0 0 0,-1 0-1 0 0,1 1 1 0 0,0-1 0 0 0,0 1-1 0 0,-1-1 1 0 0,1 1 0 0 0,0-1 0 0 0,0 1-1 0 0,0-1 1 0 0,0 1 0 0 0,0 0-1 0 0,0-1 1 0 0,0 1 0 0 0,0 0 0 0 0,0 0-1 0 0,0 0 1 0 0,0 0 0 0 0,-1 0-1 0 0,1 0 1 0 0,0 0 0 0 0,0 0-1 0 0,0 0 1 0 0,0 1 0 0 0,0-1 0 0 0,0 0-1 0 0,0 0 1 0 0,0 1 0 0 0,0-1-1 0 0,0 1 1 0 0,0-1 0 0 0,0 1 144 0 0,3-1-1090 0 0,11 0-4721 0 0,-4 0-6220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34 738 14155 0 0,'0'0'2130'0'0,"0"0"-658"0"0,0 0-252 0 0,0 0-43 0 0,0 0-80 0 0,0 0-169 0 0,0 0-145 0 0,0 0-69 0 0,0 0-11 0 0,0 0 1 0 0,0 0-88 0 0,0 0-111 0 0,19 0-98 0 0,98 4 214 0 0,133 19 34 0 0,-197-35-1144 0 0,-20-3-2618 0 0,-29 10 937 0 0,-2 3-1359 0 0,-2 1-2142 0 0,3 1-5978 0 0</inkml:trace>
  <inkml:trace contextRef="#ctx0" brushRef="#br0" timeOffset="246.881">1 1088 13675 0 0,'0'0'1444'0'0,"0"0"-212"0"0,0 0 230 0 0,0 0 251 0 0,0 0-146 0 0,0 0-283 0 0,0 0-301 0 0,33-2-259 0 0,108-7-171 0 0,131-34-17 0 0,-233 41-1624 0 0,-21 1-1639 0 0,-1 1-4420 0 0,-9 0-4896 0 0</inkml:trace>
  <inkml:trace contextRef="#ctx0" brushRef="#br0" timeOffset="734.171">1070 395 9298 0 0,'0'0'4362'0'0,"0"0"-1977"0"0,0 0-904 0 0,0 0-338 0 0,0 0-218 0 0,0 0-232 0 0,0 0-172 0 0,0 0-68 0 0,0 0 33 0 0,0 0 78 0 0,0 0 50 0 0,0 0-35 0 0,0 0-62 0 0,3 35-27 0 0,10 113-73 0 0,-12 12 356 0 0,-9-102-710 0 0,-2 0 0 0 0,-2-1-1 0 0,-3 0 1 0 0,-16 35-63 0 0,11-29-54 0 0,-25 68-525 0 0,31-90-1755 0 0,13-40 1144 0 0,1-1-597 0 0,0 0-979 0 0,2 0-3493 0 0,0 0 1845 0 0,0 0-2155 0 0</inkml:trace>
  <inkml:trace contextRef="#ctx0" brushRef="#br0" timeOffset="1212.656">1440 445 10394 0 0,'0'0'2371'0'0,"0"0"-652"0"0,0 0-364 0 0,0 0-58 0 0,0 0-122 0 0,0 0-234 0 0,0 0-211 0 0,0 0-188 0 0,0 0-28 0 0,0 0 23 0 0,0 0-46 0 0,0 0-18 0 0,0 0 29 0 0,-2 33 17 0 0,-8 103-22 0 0,-4 207 1718 0 0,13-19-2229 0 0,7-332 1067 0 0,-39-90-626 0 0,15 61-384 0 0,8 15-48 0 0,-1 0 0 0 0,-1 1 1 0 0,0 0-1 0 0,-2 1 0 0 0,-1 1 1 0 0,0 0-1 0 0,-1 1 0 0 0,-1 0 1 0 0,-1 1-1 0 0,-8-5 5 0 0,15 14-77 0 0,0 1 0 0 0,-1-1 1 0 0,0 2-1 0 0,-1 0 0 0 0,1 0 1 0 0,-1 1-1 0 0,0 0 0 0 0,-1 2 0 0 0,1-1 1 0 0,-1 2-1 0 0,1-1 0 0 0,-1 2 0 0 0,0 0 1 0 0,0 1-1 0 0,-2 0 77 0 0,-31 26-1817 0 0,39-10-2277 0 0,5 3-4974 0 0,3-11-2536 0 0</inkml:trace>
  <inkml:trace contextRef="#ctx0" brushRef="#br0" timeOffset="1626.17">1683 954 5145 0 0,'0'0'3954'0'0,"0"0"-1505"0"0,0 0-673 0 0,0 0-234 0 0,0 0-251 0 0,0 0-302 0 0,0 0-255 0 0,0 0-206 0 0,0 0-135 0 0,0 0-105 0 0,0 0-68 0 0,0 0-42 0 0,0 0-30 0 0,-21 26-16 0 0,-61 84-27 0 0,78-106-94 0 0,0 0 0 0 0,0 1 0 0 0,1-1 0 0 0,0 1 0 0 0,0 0 0 0 0,0 0 0 0 0,0 0 0 0 0,1 0 0 0 0,0 1 0 0 0,0-1 0 0 0,1 1-1 0 0,-1-1 1 0 0,1 1 0 0 0,0 0 0 0 0,0 4-11 0 0,0 5 20 0 0,0-11 5 0 0,0 0 0 0 0,-1 0 1 0 0,1 0-1 0 0,1 0 0 0 0,-1 0 0 0 0,1 0 0 0 0,-1 0 0 0 0,1 0 0 0 0,0 1 0 0 0,1-1 0 0 0,-1 0 0 0 0,1 0 0 0 0,0 0 0 0 0,0 0 0 0 0,0 0 0 0 0,0 0 1 0 0,1 0-1 0 0,-1-1 0 0 0,1 1 0 0 0,0 0 0 0 0,0-1 0 0 0,1 1 0 0 0,-1-1 0 0 0,1 0 0 0 0,-1 0 0 0 0,1 0 0 0 0,0 0 0 0 0,0 0 0 0 0,1 0 0 0 0,-1-1 1 0 0,0 0-1 0 0,1 0 0 0 0,0 0 0 0 0,-1 0 0 0 0,3 1-25 0 0,2-2 192 0 0,0-1 1 0 0,0 1 0 0 0,0-1-1 0 0,1 0 1 0 0,-1-1 0 0 0,0 0-1 0 0,0-1 1 0 0,-1 1 0 0 0,1-1-1 0 0,0-1 1 0 0,-1 0-1 0 0,1 0 1 0 0,-1 0 0 0 0,0-1-1 0 0,0 0 1 0 0,0 0 0 0 0,0-1-1 0 0,-1 0 1 0 0,0 0-1 0 0,0 0 1 0 0,0-1 0 0 0,0 0-1 0 0,-1 0 1 0 0,0 0 0 0 0,-1-1-1 0 0,1 0 1 0 0,-1 0 0 0 0,-1 0-1 0 0,1 0 1 0 0,-1-1-1 0 0,0 1 1 0 0,-1-1 0 0 0,0 0-1 0 0,0 0 1 0 0,-1 0 0 0 0,1-7-193 0 0,-1 9-18 0 0,-1 0 1 0 0,0-1-1 0 0,0 1 1 0 0,0 0 0 0 0,-1 0-1 0 0,0 0 1 0 0,0 0-1 0 0,-1-1 1 0 0,0 1 0 0 0,0 1-1 0 0,0-1 1 0 0,-1 0 0 0 0,1 0-1 0 0,-1 1 1 0 0,-1 0-1 0 0,1 0 1 0 0,-3-3 17 0 0,-21-17-2497 0 0,-8 4-3484 0 0,19 13-6032 0 0</inkml:trace>
  <inkml:trace contextRef="#ctx0" brushRef="#br0" timeOffset="2338.886">737 310 4433 0 0,'0'0'3002'0'0,"0"0"-427"0"0,0 0-188 0 0,0 0-116 0 0,0 0-113 0 0,0 0-223 0 0,0 0-378 0 0,0 0-314 0 0,0 0-286 0 0,0 0-189 0 0,0 0-102 0 0,0 0-79 0 0,-5-3-66 0 0,-14-10-58 0 0,51 9 1564 0 0,40 0-1658 0 0,1 2-1 0 0,0 4 1 0 0,32 7-369 0 0,19-1 69 0 0,294 15 23 0 0,-267 7-98 0 0,-147-30 30 0 0,-12-24 1307 0 0,-128-112-4012 0 0,107 107-2363 0 0,0 0-4146 0 0,24 24 7167 0 0,-5-7-9205 0 0</inkml:trace>
  <inkml:trace contextRef="#ctx0" brushRef="#br0" timeOffset="3486.408">1135 25 0 0 0,'0'0'2379'0'0,"0"0"282"0"0,0 0 103 0 0,0 0-114 0 0,0 0-256 0 0,0 0-331 0 0,0 0-332 0 0,0 0-340 0 0,0 0-205 0 0,0 0-190 0 0,0 0-172 0 0,0 0-142 0 0,0 0-157 0 0,-6-4-142 0 0,-18-11-138 0 0,5 42-135 0 0,16-22-109 0 0,1 0 0 0 0,1 0 0 0 0,-1 1 0 0 0,1-1 0 0 0,0 1 0 0 0,0-1 0 0 0,0 1 0 0 0,1 0 0 0 0,0-1 0 0 0,0 1 1 0 0,1-1-1 0 0,-1 1 0 0 0,1 0 0 0 0,0-1 0 0 0,1 0 0 0 0,-1 1 0 0 0,1-1 0 0 0,0 0 0 0 0,0 1 0 0 0,1-1 1 0 0,0-1-1 0 0,2 4-1 0 0,-4-7 71 0 0,0 0 1 0 0,0 0 0 0 0,0 0 0 0 0,0-1 0 0 0,0 1 0 0 0,1 0-1 0 0,-1-1 1 0 0,0 1 0 0 0,0-1 0 0 0,1 0 0 0 0,-1 1 0 0 0,1-1-1 0 0,-1 0 1 0 0,0 0 0 0 0,1 1 0 0 0,-1-1 0 0 0,0 0 0 0 0,1-1-1 0 0,-1 1 1 0 0,1 0 0 0 0,-1 0 0 0 0,0 0 0 0 0,1-1 0 0 0,-1 1-1 0 0,0-1 1 0 0,0 1 0 0 0,1-1 0 0 0,-1 0 0 0 0,0 1 0 0 0,0-1-1 0 0,0 0 1 0 0,0 0 0 0 0,0 0 0 0 0,0 0 0 0 0,0 0 0 0 0,0 0-1 0 0,0 0 1 0 0,0 0 0 0 0,0 0 0 0 0,0 0 0 0 0,-1 0 0 0 0,1-2-73 0 0,26-55 1279 0 0,-25 53-1253 0 0,0 0 1 0 0,0 0-1 0 0,-1-1 1 0 0,1 1 0 0 0,-2-1-1 0 0,1 1 1 0 0,0-1-1 0 0,-1 1 1 0 0,0-1-1 0 0,0 1 1 0 0,-1-1-1 0 0,0 1 1 0 0,-1-5-26 0 0,0 9-36 0 0,0-1 1 0 0,-1 1 0 0 0,1 0-1 0 0,0 0 1 0 0,-1 0-1 0 0,1 1 1 0 0,-1-1 0 0 0,0 0-1 0 0,1 1 1 0 0,-1 0-1 0 0,1-1 1 0 0,-1 1-1 0 0,0 0 1 0 0,1 1 0 0 0,-1-1-1 0 0,0 0 1 0 0,1 1-1 0 0,-1-1 1 0 0,1 1-1 0 0,-1 0 1 0 0,1 0 0 0 0,-1 0-1 0 0,1 0 1 0 0,-1 0-1 0 0,1 1 36 0 0,-1-1-18 0 0,-1 1 1 0 0,1 0-1 0 0,-1-1 0 0 0,1 2 0 0 0,0-1 0 0 0,0 0 0 0 0,0 1 0 0 0,0-1 0 0 0,1 1 0 0 0,-1 0 0 0 0,1 0 0 0 0,-1 0 0 0 0,1 0 0 0 0,0 0 0 0 0,0 1 1 0 0,0-1-1 0 0,1 1 0 0 0,-1-1 0 0 0,1 1 0 0 0,0 0 0 0 0,0-1 0 0 0,0 1 0 0 0,1 0 0 0 0,-1 0 0 0 0,1 0 0 0 0,0-1 0 0 0,0 5 18 0 0,3-6 29 0 0,0 0 1 0 0,1 1-1 0 0,-1-1 0 0 0,1-1 0 0 0,-1 1 0 0 0,1 0 1 0 0,0-1-1 0 0,0 0 0 0 0,-1 1 0 0 0,1-2 0 0 0,0 1 1 0 0,0 0-1 0 0,0-1 0 0 0,0 0 0 0 0,0 0 0 0 0,0 0 1 0 0,0 0-1 0 0,1-1-29 0 0,1 2 59 0 0,0-1 1 0 0,-1-1 0 0 0,1 1-1 0 0,0-1 1 0 0,0 0 0 0 0,-1 0-1 0 0,1-1 1 0 0,-1 0 0 0 0,1 0-1 0 0,-1 0 1 0 0,0 0 0 0 0,0-1-1 0 0,0 0 1 0 0,0 0 0 0 0,0 0-60 0 0,-4 2 18 0 0,0 0 0 0 0,0 0 0 0 0,0 1 1 0 0,-1-1-1 0 0,1 0 0 0 0,0 0 0 0 0,0 0 1 0 0,-1 0-1 0 0,1 0 0 0 0,0 0 0 0 0,-1 0 1 0 0,1 0-1 0 0,-1 0 0 0 0,1-1 0 0 0,-1 1 1 0 0,0 0-1 0 0,0 0 0 0 0,1 0 0 0 0,-1 0 1 0 0,0-1-1 0 0,0 1 0 0 0,0 0 0 0 0,0 0 1 0 0,0 0-1 0 0,0-1 0 0 0,-1 1 0 0 0,1 0 1 0 0,0 0-1 0 0,-1 0 0 0 0,1 0 0 0 0,0-1 1 0 0,-1 1-1 0 0,0 0 0 0 0,1 0 1 0 0,-1 0-1 0 0,0 0 0 0 0,1 0 0 0 0,-1 0 1 0 0,0 1-1 0 0,0-1 0 0 0,0 0 0 0 0,0 0 1 0 0,0 0-1 0 0,0 1 0 0 0,0-1-18 0 0,-26-8-755 0 0,27 9 773 0 0,0 0 11 0 0,0 0 4 0 0,0 0 6 0 0,-19 1 50 0 0,-76 41-210 0 0,95-42 118 0 0,-1 0 0 0 0,0 1-1 0 0,1-1 1 0 0,-1 1 0 0 0,0-1 0 0 0,1 0 0 0 0,-1 1-1 0 0,0-1 1 0 0,1 1 0 0 0,-1-1 0 0 0,1 1 0 0 0,-1 0-1 0 0,1-1 1 0 0,-1 1 0 0 0,1 0 0 0 0,-1-1 0 0 0,1 1 0 0 0,0 0-1 0 0,-1-1 1 0 0,1 1 0 0 0,0 0 0 0 0,0 0 0 0 0,0-1-1 0 0,-1 1 1 0 0,1 0 0 0 0,0 0 0 0 0,0-1 0 0 0,0 1-1 0 0,0 0 1 0 0,0 0 0 0 0,0-1 0 0 0,1 1 0 0 0,-1 0 0 0 0,0 0-1 0 0,0-1 1 0 0,0 1 0 0 0,1 0 0 0 0,-1 0 0 0 0,0-1-1 0 0,1 1 1 0 0,-1 0 0 0 0,1-1 0 0 0,-1 1 0 0 0,1 0-1 0 0,-1-1 1 0 0,1 1 0 0 0,-1-1 0 0 0,1 1 0 0 0,0-1-1 0 0,-1 1 1 0 0,1-1 0 0 0,0 0 0 0 0,-1 1 0 0 0,1-1 0 0 0,0 0-1 0 0,-1 1 1 0 0,1-1 0 0 0,0 0 0 0 0,0 0 0 0 0,-1 0-1 0 0,1 0 1 0 0,0 1 0 0 0,0-1 0 0 0,-1 0 0 0 0,1 0-1 0 0,0-1 1 0 0,0 1 0 0 0,0 0 0 0 0,0 0 3 0 0,59-19 607 0 0,-59 19-603 0 0,0-1 0 0 0,-1 0 0 0 0,1 0-1 0 0,0 0 1 0 0,0 0 0 0 0,-1 0 0 0 0,1 0 0 0 0,-1 0 0 0 0,1 0 0 0 0,-1 0 0 0 0,1 0 0 0 0,-1 0 0 0 0,0 0 0 0 0,1 0 0 0 0,-1 0 0 0 0,0 0 0 0 0,0 0 0 0 0,0-1 0 0 0,0 1-1 0 0,0 0 1 0 0,0 0 0 0 0,0 0 0 0 0,0 0 0 0 0,0 0 0 0 0,-1 0 0 0 0,1-1 0 0 0,0 1 0 0 0,-1 0 0 0 0,1 0 0 0 0,-1 0 0 0 0,1 0 0 0 0,-1 0 0 0 0,1 0 0 0 0,-1 0 0 0 0,0 1-1 0 0,0-1 1 0 0,1 0 0 0 0,-1 0 0 0 0,0 0 0 0 0,0 1 0 0 0,0-1 0 0 0,-1 0-4 0 0,-48 14-2309 0 0,31 5-7702 0 0,14-11-2322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73 4473 0 0,'0'0'2286'0'0,"0"0"-70"0"0,0 0 131 0 0,0 0 35 0 0,0 0-212 0 0,0 0-459 0 0,0 0-539 0 0,0 0-395 0 0,0 0-269 0 0,0 0-134 0 0,0 0-78 0 0,1 9 153 0 0,-35 87 468 0 0,-34 104-254 0 0,-10-4 0 0 0,-11 4-663 0 0,-12-43 150 0 0,87-141-108 0 0,14-15-6 0 0,0-1-8 0 0,24-36 1111 0 0,74-129 87 0 0,53-131-1226 0 0,-45 85 63 0 0,-91 180-38 0 0,1 2 0 0 0,2 0-1 0 0,1 1 1 0 0,0 1 0 0 0,2 0-1 0 0,20-17-24 0 0,-40 42 0 0 0,0 1 0 0 0,0-1-1 0 0,0 0 1 0 0,0 1 0 0 0,1-1-1 0 0,-1 1 1 0 0,1-1 0 0 0,-1 1-1 0 0,1 0 1 0 0,-1 0 0 0 0,1 0-1 0 0,0 0 1 0 0,0 0 0 0 0,0 0-1 0 0,-1 0 1 0 0,1 0 0 0 0,0 1-1 0 0,0-1 1 0 0,0 1 0 0 0,0-1-1 0 0,0 1 1 0 0,0 0 0 0 0,0 0-1 0 0,0 0 1 0 0,0 0 0 0 0,0 0-1 0 0,0 0 1 0 0,0 1 0 0 0,0-1-1 0 0,0 1 1 0 0,0-1 0 0 0,0 1 0 0 0,0 0-1 0 0,0-1 1 0 0,0 1 0 0 0,0 0-1 0 0,-1 0 1 0 0,1 1 0 0 0,0-1-1 0 0,-1 0 1 0 0,1 1 0 0 0,-1-1-1 0 0,0 0 1 0 0,1 1 0 0 0,-1 0 0 0 0,7 36 114 0 0,-2 0 0 0 0,-2 1 1 0 0,-1-1-1 0 0,-2 1 0 0 0,-4 36-114 0 0,2-42 34 0 0,-8 347 122 0 0,22-356-196 0 0,3-48 347 0 0,25-56-216 0 0,3 2 0 0 0,4 2 0 0 0,36-43-91 0 0,-56 81-14 0 0,144-177 43 0 0,-107 153-98 0 0,-58 92-258 0 0,39 433 800 0 0,-36-322-425 0 0,5-49-17 0 0,-7-117-3776 0 0,-5-5-3913 0 0,-3 30 7592 0 0,1-9-11518 0 0</inkml:trace>
  <inkml:trace contextRef="#ctx0" brushRef="#br0" timeOffset="1632.996">1598 574 7330 0 0,'0'0'2677'0'0,"0"0"-517"0"0,0 0-356 0 0,0 0-90 0 0,0 0-193 0 0,0 0-363 0 0,0 0-346 0 0,0 0-289 0 0,0 0-168 0 0,0 0-86 0 0,0 0-17 0 0,0 0 5 0 0,0 0-16 0 0,-14 13-29 0 0,-43 42-43 0 0,53-50-146 0 0,-1 0 0 0 0,1 1 0 0 0,0-1 0 0 0,0 1 0 0 0,1 0 0 0 0,0 0 0 0 0,0 0 0 0 0,0 0 0 0 0,1 0 0 0 0,-1 1 0 0 0,2-1 1 0 0,-1 1-1 0 0,0 6-23 0 0,0-1 20 0 0,0-9 13 0 0,0 1 0 0 0,1 0 0 0 0,-1 0 0 0 0,1 0 0 0 0,0 1-1 0 0,0-1 1 0 0,1 0 0 0 0,-1 0 0 0 0,1 0 0 0 0,0 1 0 0 0,0-1 0 0 0,1 0 0 0 0,-1 0 0 0 0,1 1 0 0 0,0-1 0 0 0,0 0-1 0 0,0 0 1 0 0,1 0 0 0 0,-1 0 0 0 0,1 0 0 0 0,0-1 0 0 0,0 1 0 0 0,0 0 0 0 0,1-1 0 0 0,-1 1 0 0 0,1-1-1 0 0,0 0 1 0 0,0 0 0 0 0,0 0 0 0 0,0 0 0 0 0,1-1 0 0 0,-1 1 0 0 0,1-1 0 0 0,-1 0 0 0 0,1 0 0 0 0,0 0 0 0 0,0-1-1 0 0,0 1 1 0 0,0-1 0 0 0,1 1-33 0 0,4-3 152 0 0,0 0 0 0 0,-1 0-1 0 0,1 0 1 0 0,0-1 0 0 0,-1-1-1 0 0,0 1 1 0 0,1-1 0 0 0,-1-1-1 0 0,0 1 1 0 0,0-2 0 0 0,-1 1-1 0 0,1-1 1 0 0,-1 0 0 0 0,0 0-1 0 0,0-1 1 0 0,-1 0 0 0 0,0 0-1 0 0,0-1 1 0 0,0 1 0 0 0,-1-1-1 0 0,0-1 1 0 0,0 1 0 0 0,-1-1-1 0 0,0 0 1 0 0,0 0 0 0 0,-1 0-1 0 0,0 0 1 0 0,0-1 0 0 0,-1 1-1 0 0,0-1 1 0 0,-1 1 0 0 0,1-1-1 0 0,-1-7-151 0 0,-1 11-8 0 0,0 0-1 0 0,0 0 1 0 0,0 0 0 0 0,-1-1-1 0 0,1 1 1 0 0,-1 0-1 0 0,0 0 1 0 0,-1 0-1 0 0,1 0 1 0 0,-1 1-1 0 0,0-1 1 0 0,0 0 0 0 0,-1 1-1 0 0,1-1 1 0 0,-1 1-1 0 0,0 0 1 0 0,0-1-1 0 0,0 2 1 0 0,-1-1-1 0 0,0 0 1 0 0,1 1-1 0 0,-1-1 1 0 0,-1 1 0 0 0,1 0 8 0 0,-54-22-1270 0 0,17 19-6800 0 0,29 6-4130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1771 1284 3985 0 0,'0'0'3481'0'0,"0"0"-1304"0"0,0 0-111 0 0,0 0 287 0 0,0 0 66 0 0,0 0-208 0 0,0 0-428 0 0,0 0-413 0 0,0 0-259 0 0,0 0-175 0 0,0 0-177 0 0,0 0-129 0 0,0-9-111 0 0,36-102 1467 0 0,-31 102-1866 0 0,11-22 169 0 0,0 2 0 0 0,2 1 0 0 0,2 0 1 0 0,0 1-1 0 0,4-2-289 0 0,-12 17-45 0 0,0-2-150 0 0,2 0 0 0 0,0 0 0 0 0,0 1 0 0 0,2 1 0 0 0,-1 1 0 0 0,17-10 195 0 0,-28 22-3597 0 0,-3 3-4152 0 0,-1-2 3917 0 0,0-2-8615 0 0</inkml:trace>
  <inkml:trace contextRef="#ctx0" brushRef="#br0" timeOffset="-885.522">35 490 760 0 0,'0'0'1969'0'0,"0"0"-130"0"0,0 0-36 0 0,0 0-3 0 0,0 0-56 0 0,0 0-187 0 0,0 0-337 0 0,0 0-394 0 0,0 0-317 0 0,0 0-177 0 0,0 0 27 0 0,17 4 2188 0 0,20-3 538 0 0,82-12 378 0 0,-53-13-2873 0 0,-2-3-1 0 0,-1-3 0 0 0,-1-2 1 0 0,39-29-590 0 0,-66 40 100 0 0,113-98 235 0 0,-146 115 373 0 0,-16 51-1059 0 0,-27 296 406 0 0,28-189-69 0 0,6-88 5 0 0,-5 73-34 0 0,-7 0 1 0 0,-5 0 0 0 0,-24 63 42 0 0,42-177-114 0 0,-2-1-1 0 0,-1 1 1 0 0,0-1-1 0 0,-2-1 1 0 0,-1 0-1 0 0,0-1 1 0 0,-2 0-1 0 0,-1 0 1 0 0,-11 12 114 0 0,12-20-708 0 0,-44 39-1802 0 0,34-43-1629 0 0,-3-7-3477 0 0,15-3-3249 0 0</inkml:trace>
  <inkml:trace contextRef="#ctx0" brushRef="#br0" timeOffset="-635.863">235 1060 8826 0 0,'0'0'1519'0'0,"0"0"-87"0"0,0 0 177 0 0,0 0 131 0 0,0 0-42 0 0,0 0-227 0 0,0 0-256 0 0,0 0-189 0 0,0 0-113 0 0,0 0-52 0 0,0 0-67 0 0,37-4-44 0 0,117-11-48 0 0,11 3 864 0 0,-116 4-1212 0 0,9 0-154 0 0,-1-3 0 0 0,-1-2-1 0 0,53-20-199 0 0,-108 33 59 0 0,11-6-1516 0 0,-18 5-5283 0 0,4 1-2827 0 0</inkml:trace>
  <inkml:trace contextRef="#ctx0" brushRef="#br0" timeOffset="-309.071">1214 875 14171 0 0,'0'0'1116'0'0,"0"0"-536"0"0,0 0-132 0 0,0 0 150 0 0,0 0 151 0 0,0 0 20 0 0,0 0-120 0 0,0 0-195 0 0,0 0-177 0 0,0 0-104 0 0,-20 37-33 0 0,-61 113 2 0 0,60-79 150 0 0,23-63-218 0 0,0-2 47 0 0,0 0-1 0 0,0 0 0 0 0,1 0 0 0 0,0 0 0 0 0,0-1 0 0 0,0 1 0 0 0,1-1 0 0 0,0 0 0 0 0,0 0 1 0 0,0 0-1 0 0,1 0 0 0 0,-1-1 0 0 0,1 0 0 0 0,0 0 0 0 0,0 0 0 0 0,1-1 0 0 0,-1 1 1 0 0,1-1-1 0 0,0 0 0 0 0,0-1 0 0 0,0 0 0 0 0,0 0 0 0 0,0 0 0 0 0,0-1 0 0 0,0 1 0 0 0,1-1 1 0 0,-1-1-1 0 0,1 1 0 0 0,-1-1 0 0 0,0-1 0 0 0,1 1 0 0 0,-1-1 0 0 0,0 0 0 0 0,1 0 1 0 0,-1-1-1 0 0,0 0 0 0 0,0 0 0 0 0,0 0 0 0 0,0-1 0 0 0,0 0 0 0 0,-1 0 0 0 0,1 0 0 0 0,-1-1 1 0 0,3-2-121 0 0,-2 2 53 0 0,0-1 0 0 0,0 0 0 0 0,-1-1 0 0 0,1 1 0 0 0,-1-1 0 0 0,0 0 0 0 0,-1 0 0 0 0,0-1 0 0 0,0 1 0 0 0,0-1 0 0 0,-1 0 0 0 0,0 0 0 0 0,0 0 0 0 0,0 0 0 0 0,-1 0 0 0 0,-1-1 0 0 0,1 1 0 0 0,-1-1 0 0 0,0 0 0 0 0,-1 1 0 0 0,1-1 0 0 0,-2 0 0 0 0,1 1 0 0 0,-1-3-53 0 0,-2 3-56 0 0,0 0 1 0 0,-1 1-1 0 0,1 0 1 0 0,-1 0-1 0 0,0 0 1 0 0,-1 0-1 0 0,1 1 1 0 0,-1-1-1 0 0,0 1 1 0 0,-1 0-1 0 0,1 1 1 0 0,-1-1-1 0 0,0 1 1 0 0,0 0-1 0 0,0 1 1 0 0,-4-2 55 0 0,7 3-71 0 0,-79-20-2145 0 0,30 30-6342 0 0,41-3 46 0 0</inkml:trace>
  <inkml:trace contextRef="#ctx0" brushRef="#br0" timeOffset="1619.705">2768 1303 0 0 0,'0'0'701'0'0,"0"0"1040"0"0,0 0 350 0 0,0 0-8 0 0,0 0-90 0 0,0 0-104 0 0,0 0-95 0 0,0 0-104 0 0,0 0-159 0 0,0 0-155 0 0,10 1 4170 0 0,-10-2-4672 0 0,2-33 1991 0 0,2 13-2775 0 0,0 1 0 0 0,1-1 0 0 0,2 1 0 0 0,0 0 0 0 0,0 1 0 0 0,2 0 0 0 0,1 0 0 0 0,0 1 0 0 0,1 0 0 0 0,1 1 0 0 0,1 0 0 0 0,0 1 0 0 0,1 0 0 0 0,3-1-90 0 0,86-79 59 0 0,-80 88-98 0 0,-22 8 20 0 0,-1 0-10 0 0,0 0-3 0 0,0 0-1 0 0,0 0-7 0 0,0 0-1 0 0,15 35-41 0 0,-6-2 106 0 0,-2 2 0 0 0,-2-1 1 0 0,-1 1-1 0 0,-2 0 0 0 0,-1 0 1 0 0,-2 12-25 0 0,1-36 2 0 0,10 20-48 0 0,7-51 97 0 0,182-200 135 0 0,-59 76-180 0 0,-129 146-38 0 0,-17 22-20 0 0,3-12 87 0 0,-1 23 47 0 0,-11 242 127 0 0,15-272-386 0 0,0 0 0 0 0,1 0 0 0 0,-1 1 0 0 0,1-1 0 0 0,0 0 0 0 0,1 0 1 0 0,-1 0-1 0 0,1 0 0 0 0,0 0 0 0 0,0 0 0 0 0,1 0 0 0 0,-1-1 0 0 0,1 1 0 0 0,0-1 1 0 0,0 1-1 0 0,2 0 177 0 0,7-4-4519 0 0,-7-2-154 0 0,-1 1-6501 0 0</inkml:trace>
  <inkml:trace contextRef="#ctx0" brushRef="#br0" timeOffset="1884.841">3759 914 16099 0 0,'0'0'910'0'0,"0"0"-333"0"0,0 0-68 0 0,0 0 97 0 0,0 0 126 0 0,0 0 25 0 0,0 0-111 0 0,0 0-131 0 0,0 0-79 0 0,0 0-21 0 0,0 0-16 0 0,0 0-27 0 0,-4 29-45 0 0,-10 92-54 0 0,21-64 140 0 0,-2-51-364 0 0,-1 0-1 0 0,1-1 0 0 0,0 1 0 0 0,1-1 0 0 0,-1 0 0 0 0,1-1 1 0 0,0 1-1 0 0,0-1 0 0 0,1-1 0 0 0,-1 1 0 0 0,1-1 0 0 0,0 0 1 0 0,0 0-1 0 0,0-1 0 0 0,0 0 0 0 0,0 0 0 0 0,0-1 0 0 0,1 0 0 0 0,-1 0 1 0 0,1-1-1 0 0,-1 0 0 0 0,0 0 0 0 0,1-1 0 0 0,-1 1 0 0 0,0-2 1 0 0,1 1-1 0 0,-1-1 0 0 0,0 0 0 0 0,0-1 0 0 0,0 1 0 0 0,-1-1 1 0 0,1-1-1 0 0,0 1 0 0 0,-1-1 0 0 0,0 0 0 0 0,0-1 0 0 0,0 0 0 0 0,-1 0 1 0 0,0 0-1 0 0,1 0 0 0 0,-2-1 0 0 0,1 0 0 0 0,-1 0 0 0 0,0 0 1 0 0,2-3-49 0 0,22-62-2651 0 0,-14 24-6209 0 0,-14 38-2134 0 0</inkml:trace>
  <inkml:trace contextRef="#ctx0" brushRef="#br0" timeOffset="2231.202">4373 309 16187 0 0,'0'0'2102'0'0,"0"0"-692"0"0,0 0-317 0 0,0 0 9 0 0,0 0-4 0 0,0 0-142 0 0,0 0-308 0 0,0 0-295 0 0,0 0-82 0 0,0 0 34 0 0,0 0 82 0 0,0 0 52 0 0,0 0-30 0 0,-2 21-65 0 0,-10 140 458 0 0,-5 204 220 0 0,-2-169-896 0 0,-8-68-150 0 0,27-143-6496 0 0,5-5-5809 0 0,-2 12 2148 0 0</inkml:trace>
  <inkml:trace contextRef="#ctx0" brushRef="#br0" timeOffset="2686.005">4872 328 9594 0 0,'0'0'2497'0'0,"0"0"-729"0"0,0 0-116 0 0,0 0 154 0 0,0 0 9 0 0,0 0-196 0 0,0 0-371 0 0,0 0-339 0 0,0 0-176 0 0,0 0-79 0 0,0 0-50 0 0,0 0-60 0 0,0 0-68 0 0,2-1-88 0 0,0 4-303 0 0,0 1 0 0 0,-1-1 0 0 0,0 1 0 0 0,0-1 0 0 0,0 1 0 0 0,0-1 0 0 0,-1 1 0 0 0,1 0 1 0 0,-1 0-1 0 0,0-1 0 0 0,0 1 0 0 0,0 0 0 0 0,0-1 0 0 0,-1 1 0 0 0,0 0 0 0 0,0-1 0 0 0,0 1 0 0 0,0-1 0 0 0,0 1 0 0 0,-1 1-85 0 0,-1 12 174 0 0,-14 367 475 0 0,15-338-651 0 0,-3 0 0 0 0,-2 0-1 0 0,-2 0 1 0 0,-10 25 2 0 0,2-30-297 0 0,13-35 369 0 0,-4-10-6250 0 0,-5-19-6087 0 0,9 15 2111 0 0</inkml:trace>
  <inkml:trace contextRef="#ctx0" brushRef="#br0" timeOffset="2932.202">4631 748 11867 0 0,'0'0'3750'0'0,"0"0"-1943"0"0,0 0-758 0 0,0 0-8 0 0,0 0 51 0 0,0 0-88 0 0,0 0-205 0 0,0 0-134 0 0,0 0-57 0 0,0 0 18 0 0,0 0 10 0 0,0 0-92 0 0,0 0-84 0 0,19 6-57 0 0,61 18-50 0 0,-57-17-330 0 0,0-1 0 0 0,0-2-1 0 0,1 0 1 0 0,-1-1-1 0 0,1-2 1 0 0,0 0 0 0 0,9-2-23 0 0,4 0-927 0 0,-9-3-1439 0 0,-17-1-1394 0 0,-7 4 1931 0 0,6 0-9975 0 0</inkml:trace>
  <inkml:trace contextRef="#ctx0" brushRef="#br0" timeOffset="3167.952">5177 906 16203 0 0,'0'0'1089'0'0,"0"0"-161"0"0,0 0 240 0 0,0 0 168 0 0,0 0-151 0 0,0 0-361 0 0,0 0-360 0 0,0 0-256 0 0,0 0-168 0 0,0 0-48 0 0,0 0-80 0 0,0 0-96 0 0,0 0-152 0 0,81 189-232 0 0,-78-185-392 0 0,-1 0-849 0 0,0-4-2120 0 0,0 4-8593 0 0</inkml:trace>
  <inkml:trace contextRef="#ctx0" brushRef="#br0" timeOffset="3333.257">5259 490 18772 0 0,'0'0'1664'0'0,"0"0"-679"0"0,0 0-169 0 0,0 0-120 0 0,0 0-176 0 0,0 0-192 0 0,0 0-328 0 0,0 0-280 0 0,0 0-136 0 0,0 0 0 0 0,0 0-16 0 0,0 0-120 0 0,0 0-449 0 0,0 0-831 0 0,37 23-1641 0 0,-35-11-3712 0 0,0-5-1009 0 0</inkml:trace>
  <inkml:trace contextRef="#ctx0" brushRef="#br0" timeOffset="3721.315">5471 925 5433 0 0,'0'0'3953'0'0,"0"0"-1451"0"0,0 0-552 0 0,0 0-193 0 0,0 0-202 0 0,2 35-272 0 0,3 110-320 0 0,-17 41 1063 0 0,10-170-1868 0 0,-1 0 0 0 0,0 0 0 0 0,-1 0 0 0 0,-1 0 0 0 0,0-1 0 0 0,-1 1 0 0 0,-1-1 0 0 0,-6 9-158 0 0,11-24 107 0 0,1 0-1 0 0,-1-1 1 0 0,1 1-1 0 0,-1-1 1 0 0,1 1 0 0 0,-1-1-1 0 0,1 0 1 0 0,-1 1-1 0 0,1-1 1 0 0,0 0-1 0 0,-1 0 1 0 0,1 0-1 0 0,0 0 1 0 0,0 0 0 0 0,0 0-1 0 0,-1 0 1 0 0,1-1-1 0 0,1 1 1 0 0,-1 0-1 0 0,0-1 1 0 0,0 1 0 0 0,0-1-1 0 0,1 1 1 0 0,-1 0-1 0 0,0-1 1 0 0,1 0-1 0 0,0 1 1 0 0,-1-1-1 0 0,1 1 1 0 0,0-1 0 0 0,0 0-107 0 0,-4-12 91 0 0,1-1 1 0 0,0 0-1 0 0,2 1 1 0 0,0-1-1 0 0,0 0 1 0 0,1 0 0 0 0,1 0-1 0 0,1 0 1 0 0,0 0-1 0 0,1 0 1 0 0,0 1-1 0 0,1-1 1 0 0,1 1 0 0 0,0 0-1 0 0,4-5-91 0 0,1-14 18 0 0,3 1-1 0 0,0 1 1 0 0,2 0 0 0 0,2 1-1 0 0,0 1 1 0 0,2 0 0 0 0,1 2-1 0 0,2 0 1 0 0,0 1-1 0 0,2 1 1 0 0,0 1 0 0 0,2 2-1 0 0,1 0 1 0 0,21-13-18 0 0,-26 24 11 0 0,0 1 1 0 0,0 1-1 0 0,0 1 1 0 0,1 1-1 0 0,0 1 0 0 0,1 1 1 0 0,0 1-1 0 0,-1 1 1 0 0,15 1-12 0 0,-31 3 17 0 0,-1 1 1 0 0,0 0 0 0 0,0 1 0 0 0,-1 0-1 0 0,1-1 1 0 0,-1 2 0 0 0,1-1 0 0 0,-1 1 0 0 0,0 0-1 0 0,0 0 1 0 0,0 0 0 0 0,-1 0 0 0 0,1 1-1 0 0,-1 0 1 0 0,-1 0 0 0 0,1 0 0 0 0,0 0-1 0 0,-1 1 1 0 0,0 0 0 0 0,-1-1 0 0 0,1 1 0 0 0,-1 0-1 0 0,0 0 1 0 0,0 0 0 0 0,-1 1 0 0 0,0-1-1 0 0,0 0 1 0 0,0 0 0 0 0,-1 1 0 0 0,0-1-1 0 0,0 0 1 0 0,-1 1 0 0 0,0-1 0 0 0,-1 5-18 0 0,-2 6 21 0 0,-1-1 0 0 0,0 1 0 0 0,-2-1 1 0 0,0 0-1 0 0,-1-1 0 0 0,0 1 0 0 0,-1-1 0 0 0,-1-1 1 0 0,0 0-1 0 0,-1-1 0 0 0,-1 0 0 0 0,0 0 0 0 0,0-1 1 0 0,-1-1-1 0 0,-1 0 0 0 0,0-1 0 0 0,0 0 0 0 0,-1-1 1 0 0,-1-1-1 0 0,-14 6-21 0 0,13-6-58 0 0,0-1-1 0 0,0-1 1 0 0,-1 0 0 0 0,0-2 0 0 0,0 0-1 0 0,-1-1 1 0 0,1 0 0 0 0,0-2 0 0 0,-2 0 58 0 0,17-1-82 0 0,1 0 0 0 0,-1 0 1 0 0,1 0-1 0 0,-1-1 0 0 0,1 1 1 0 0,0-1-1 0 0,-1 1 0 0 0,1-1 1 0 0,-1 0-1 0 0,1 0 0 0 0,0 0 0 0 0,0 0 1 0 0,0 0-1 0 0,-1-1 0 0 0,1 1 1 0 0,0-1-1 0 0,0 1 0 0 0,1-1 1 0 0,-1 0-1 0 0,0 0 0 0 0,1 0 1 0 0,-1 1-1 0 0,1-2 0 0 0,-1 1 1 0 0,1 0-1 0 0,0 0 0 0 0,0 0 1 0 0,0-1-1 0 0,0 1 0 0 0,0 0 1 0 0,1-1-1 0 0,-1 1 0 0 0,1-1 0 0 0,-1 1 1 0 0,1-1-1 0 0,0 1 0 0 0,0-1 1 0 0,0-1 81 0 0,7-49-4530 0 0,10 8-4835 0 0,-6 29-1853 0 0</inkml:trace>
  <inkml:trace contextRef="#ctx0" brushRef="#br0" timeOffset="3994.167">6188 220 16163 0 0,'0'0'1515'0'0,"0"0"-466"0"0,0 0-77 0 0,0 0 129 0 0,0 0 22 0 0,0 0-142 0 0,0 0-232 0 0,0 0-133 0 0,0 0 19 0 0,0 0 56 0 0,0 0 20 0 0,0 0-69 0 0,0 0-125 0 0,7 17-96 0 0,23 55-85 0 0,-12 46 415 0 0,-17-92-651 0 0,0 369 57 0 0,-19-273-812 0 0,4-92-1104 0 0,11-25-3464 0 0,-1-4-4830 0 0,3-1-1487 0 0</inkml:trace>
  <inkml:trace contextRef="#ctx0" brushRef="#br0" timeOffset="4346.772">6437 999 9850 0 0,'0'0'3399'0'0,"0"0"-435"0"0,0 0-360 0 0,0 0-399 0 0,0 0-351 0 0,33 7-338 0 0,108 24-317 0 0,-42-28 401 0 0,-89-3-1531 0 0,-1-1 0 0 0,1-1 0 0 0,-1 0 0 0 0,1 0 0 0 0,-1 0 0 0 0,0-1 0 0 0,0-1 0 0 0,0 0 0 0 0,-1 0 0 0 0,1-1 0 0 0,-1 0 0 0 0,0 0 0 0 0,0-1 0 0 0,-1 0 0 0 0,1 0 0 0 0,-2 0 0 0 0,1-1 0 0 0,0-1 0 0 0,-1 1 0 0 0,-1-1 0 0 0,1 0 0 0 0,-1 0 0 0 0,-1 0 0 0 0,1-1 0 0 0,-2 0 0 0 0,1 0 0 0 0,-1 0 0 0 0,0 0 0 0 0,-1 0 0 0 0,0-1 0 0 0,0 1 0 0 0,-1-1 0 0 0,-1 1 0 0 0,1-1 0 0 0,-2-5-69 0 0,0 11-8 0 0,0-1 0 0 0,0 1-1 0 0,0 0 1 0 0,-1 0-1 0 0,0-1 1 0 0,1 1 0 0 0,-2 0-1 0 0,1 1 1 0 0,0-1-1 0 0,-1 0 1 0 0,1 1 0 0 0,-1-1-1 0 0,0 1 1 0 0,-1 0-1 0 0,1 0 1 0 0,0 0 0 0 0,-1 0-1 0 0,0 1 1 0 0,1-1-1 0 0,-1 1 1 0 0,0 0 0 0 0,0 0-1 0 0,0 1 1 0 0,-1-1-1 0 0,1 1 1 0 0,0 0 0 0 0,-3-1 8 0 0,-2 0-34 0 0,0 0 1 0 0,0 1 0 0 0,0 0 0 0 0,0 1-1 0 0,0 0 1 0 0,0 0 0 0 0,0 1 0 0 0,0 0 0 0 0,0 1-1 0 0,0 0 1 0 0,0 0 0 0 0,0 1 0 0 0,-3 1 33 0 0,-1 2-14 0 0,0 1 1 0 0,0 0-1 0 0,1 1 1 0 0,-1 0-1 0 0,2 1 1 0 0,-1 0-1 0 0,1 1 1 0 0,1 0 0 0 0,0 1-1 0 0,0 0 1 0 0,1 1-1 0 0,1-1 1 0 0,0 2-1 0 0,0-1 1 0 0,1 1-1 0 0,1 0 1 0 0,0 1 0 0 0,1 0-1 0 0,0 0 1 0 0,1 0-1 0 0,1 0 1 0 0,0 0-1 0 0,1 1 1 0 0,1 0-1 0 0,0 4 14 0 0,2-12 9 0 0,-1 0 0 0 0,1 0-1 0 0,1 0 1 0 0,0 0-1 0 0,0-1 1 0 0,0 1 0 0 0,1-1-1 0 0,-1 1 1 0 0,2-1-1 0 0,-1 0 1 0 0,1 0-1 0 0,0-1 1 0 0,0 1 0 0 0,0-1-1 0 0,1 0 1 0 0,0 0-1 0 0,0 0 1 0 0,0 0-1 0 0,1-1 1 0 0,-1 0 0 0 0,1 0-1 0 0,0-1 1 0 0,6 3-9 0 0,5 3 46 0 0,0-1 0 0 0,1 0 0 0 0,1-2 0 0 0,-1 0 0 0 0,1-1 0 0 0,0-1 0 0 0,0-1 0 0 0,2 0-46 0 0,3-1-71 0 0,-1-1 0 0 0,0-1 1 0 0,0-1-1 0 0,1-1 0 0 0,-1-1 1 0 0,0-1-1 0 0,5-3 71 0 0,12-5-3936 0 0,-2-3-3800 0 0,-22 7-5425 0 0</inkml:trace>
  <inkml:trace contextRef="#ctx0" brushRef="#br0" timeOffset="5829.046">7492 1168 3937 0 0,'0'0'2311'0'0,"0"0"-257"0"0,0 0 113 0 0,0 0 200 0 0,0 0-40 0 0,0 0-320 0 0,0 0-472 0 0,0 0-354 0 0,0 0-196 0 0,0 0-85 0 0,0 0-21 0 0,3-2-13 0 0,27-50 2166 0 0,-20 19-2676 0 0,2 0-1 0 0,1 1 1 0 0,2 1 0 0 0,0 0-1 0 0,18-24-355 0 0,-14 22 61 0 0,2 0 1 0 0,0 1-1 0 0,3 2 0 0 0,0 0 1 0 0,2 1-1 0 0,7-4-61 0 0,5 84-444 0 0,-26-20 447 0 0,-1 1 0 0 0,-3 1 0 0 0,0 0 0 0 0,-2 0 1 0 0,-1 1-1 0 0,-2-1-3 0 0,9-22-61 0 0,7-36 83 0 0,-8 9 18 0 0,20-21-23 0 0,1 1 1 0 0,2 2-1 0 0,1 1 0 0 0,1 2 1 0 0,2 2-1 0 0,41-24-17 0 0,-78 51-5 0 0,0 1 1 0 0,0 0-1 0 0,0 0 0 0 0,1-1 0 0 0,-1 1 1 0 0,0 0-1 0 0,1 0 0 0 0,-1 1 0 0 0,1-1 1 0 0,-1 0-1 0 0,1 0 0 0 0,-1 1 0 0 0,1-1 1 0 0,0 1-1 0 0,-1-1 0 0 0,1 1 0 0 0,0 0 1 0 0,-1-1-1 0 0,1 1 0 0 0,0 0 0 0 0,-1 0 1 0 0,1 0-1 0 0,0 1 0 0 0,-1-1 0 0 0,1 0 1 0 0,0 1-1 0 0,-1-1 0 0 0,1 1 0 0 0,0-1 1 0 0,-1 1-1 0 0,1 0 0 0 0,-1 0 0 0 0,1-1 1 0 0,-1 1-1 0 0,0 0 0 0 0,1 0 0 0 0,-1 1 1 0 0,0-1-1 0 0,0 0 0 0 0,1 0 0 0 0,-1 1 1 0 0,0-1-1 0 0,0 1 5 0 0,10 110 116 0 0,-17 83-121 0 0,6-194-66 0 0,0 1 0 0 0,0-1 0 0 0,0 1 0 0 0,1-1 0 0 0,-1 0 1 0 0,0 1-1 0 0,1-1 0 0 0,-1 1 0 0 0,1-1 0 0 0,-1 0 0 0 0,1 1 0 0 0,-1-1 1 0 0,1 0-1 0 0,0 0 0 0 0,0 1 0 0 0,0-1 0 0 0,0 0 0 0 0,0 0 0 0 0,0 0 1 0 0,0 0-1 0 0,0 0 0 0 0,0 0 0 0 0,0 0 0 0 0,0-1 0 0 0,1 1 0 0 0,-1 0 1 0 0,0-1-1 0 0,1 1 0 0 0,-1-1 0 0 0,0 1 0 0 0,1-1 0 0 0,0 1 71 0 0,29-4-9810 0 0,-24-1-2272 0 0</inkml:trace>
  <inkml:trace contextRef="#ctx0" brushRef="#br0" timeOffset="8564.901">12118 186 16412 0 0,'0'0'2363'0'0,"0"0"-884"0"0,0 0-344 0 0,0 0-87 0 0,0 0-141 0 0,0 0-221 0 0,0 0-248 0 0,0 0-139 0 0,0 0 22 0 0,0 0 54 0 0,0 0 10 0 0,0 0-41 0 0,-4 11-108 0 0,-22 48 18 0 0,26-59-243 0 0,0 0-1 0 0,1 0 1 0 0,-1 0 0 0 0,0 0 0 0 0,0 0 0 0 0,1 0 0 0 0,-1 0-1 0 0,0 0 1 0 0,0 0 0 0 0,0 0 0 0 0,1 0 0 0 0,-1 0 0 0 0,0 0 0 0 0,0 0-1 0 0,0 0 1 0 0,1 0 0 0 0,-1 1 0 0 0,0-1 0 0 0,0 0 0 0 0,0 0-1 0 0,1 0 1 0 0,-1 0 0 0 0,0 1 0 0 0,0-1 0 0 0,0 0 0 0 0,0 0-1 0 0,0 0 1 0 0,0 0 0 0 0,1 1 0 0 0,-1-1 0 0 0,0 0 0 0 0,0 0 0 0 0,0 1-1 0 0,0-1 1 0 0,0 0 0 0 0,0 0 0 0 0,0 0 0 0 0,0 1 0 0 0,0-1-1 0 0,0 0 1 0 0,0 0 0 0 0,0 1 0 0 0,0-1 0 0 0,0 0 0 0 0,0 0-1 0 0,0 0 1 0 0,0 1 0 0 0,0-1 0 0 0,-1 0 0 0 0,1 0 0 0 0,0 0 0 0 0,0 1-11 0 0,28-12 433 0 0,-23 9-311 0 0,16-3 351 0 0,-30 13 145 0 0,2-5-1454 0 0,-7 5 2173 0 0,12-4-4888 0 0,1 1-4394 0 0,1-5-4391 0 0</inkml:trace>
  <inkml:trace contextRef="#ctx0" brushRef="#br0" timeOffset="8980.843">12166 598 10138 0 0,'0'0'4843'0'0,"0"0"-2438"0"0,0 0-758 0 0,0 0-45 0 0,0 0-136 0 0,0 0-242 0 0,0 0-302 0 0,0 0-232 0 0,0 0-130 0 0,0 0-77 0 0,0 0-67 0 0,0 0-86 0 0,0 0-58 0 0,1 2-46 0 0,0 1-149 0 0,0 0-1 0 0,0 0 1 0 0,-1 0-1 0 0,1 0 0 0 0,-1 0 1 0 0,0 0-1 0 0,0 0 0 0 0,0 0 1 0 0,0 0-1 0 0,-1 0 1 0 0,1 0-1 0 0,-1 0 0 0 0,0 0 1 0 0,0 0-1 0 0,0 0 0 0 0,0-1 1 0 0,0 1-1 0 0,0 0 1 0 0,-1-1-1 0 0,1 1 0 0 0,-1-1 1 0 0,0 1-1 0 0,0-1 0 0 0,0 0 1 0 0,0 0-1 0 0,-1 1-76 0 0,23-6 308 0 0,2-2-56 0 0,-27 12 167 0 0,-6-2-398 0 0,8-5-7514 0 0,3 0-5078 0 0</inkml:trace>
  <inkml:trace contextRef="#ctx0" brushRef="#br0" timeOffset="6931.986">9889 902 5889 0 0,'0'0'5125'0'0,"0"0"-1298"0"0,0 0-806 0 0,0 0-627 0 0,0 0-547 0 0,0 0-426 0 0,36-10-344 0 0,112-34-269 0 0,-69 5 281 0 0,-74 36-1010 0 0,-1 0 1 0 0,1-1 0 0 0,-1 1-1 0 0,0-1 1 0 0,0 0-1 0 0,0-1 1 0 0,0 1 0 0 0,-1-1-1 0 0,0 1 1 0 0,1-1 0 0 0,-2 0-1 0 0,1 0 1 0 0,-1-1-1 0 0,0 1 1 0 0,0 0 0 0 0,0-1-1 0 0,-1 1 1 0 0,1-1 0 0 0,-1 1-1 0 0,-1-1 1 0 0,1 0-1 0 0,-1 0 1 0 0,0 1 0 0 0,-1-6-80 0 0,-1 8 1 0 0,0 0 0 0 0,-1-1 0 0 0,0 1 0 0 0,0 0 0 0 0,1 1 0 0 0,-1-1 1 0 0,-1 0-1 0 0,1 1 0 0 0,0 0 0 0 0,-1-1 0 0 0,1 1 0 0 0,-1 1 0 0 0,0-1 0 0 0,0 0 0 0 0,1 1 1 0 0,-1 0-1 0 0,0 0 0 0 0,0 0 0 0 0,0 1 0 0 0,0-1 0 0 0,0 1 0 0 0,-1 0 0 0 0,1 0 0 0 0,-3 0-1 0 0,-3 0-55 0 0,1 0 0 0 0,-1 1 0 0 0,0 0 0 0 0,1 1-1 0 0,-1 0 1 0 0,1 0 0 0 0,0 1 0 0 0,0 0-1 0 0,0 1 1 0 0,0 0 0 0 0,0 0 0 0 0,1 1-1 0 0,0 0 1 0 0,0 0 0 0 0,0 1 0 0 0,1 0 0 0 0,-1 1-1 0 0,1 0 1 0 0,1 0 0 0 0,0 0 0 0 0,0 0-1 0 0,0 1 1 0 0,1 0 0 0 0,0 1 0 0 0,0-1 0 0 0,1 1-1 0 0,0 0 1 0 0,1 0 0 0 0,0 0 0 0 0,0 0-1 0 0,1 1 1 0 0,0-1 0 0 0,1 1 0 0 0,0 3 55 0 0,0-8-197 0 0,1 0 1 0 0,1 0 0 0 0,-1 0-1 0 0,1 0 1 0 0,0 0 0 0 0,0 0-1 0 0,0 0 1 0 0,0 0 0 0 0,1 0-1 0 0,0-1 1 0 0,0 1 0 0 0,1 0-1 0 0,-1-1 1 0 0,1 0 0 0 0,0 1-1 0 0,0-1 1 0 0,0 0 0 0 0,0-1-1 0 0,1 1 1 0 0,0-1 0 0 0,0 1-1 0 0,0-1 1 0 0,0 0 0 0 0,0 0-1 0 0,1-1 1 0 0,-1 1 0 0 0,1-1-1 0 0,-1 0 1 0 0,1-1 0 0 0,0 1-1 0 0,0-1 1 0 0,3 1 196 0 0,19 3-4028 0 0,-9-2-1747 0 0,-3-3-4697 0 0</inkml:trace>
  <inkml:trace contextRef="#ctx0" brushRef="#br0" timeOffset="7299.726">10265 1029 4393 0 0,'0'0'4310'0'0,"0"0"-556"0"0,0 0-402 0 0,0 0-706 0 0,0 0-678 0 0,0 0-446 0 0,0 0-319 0 0,0 0-241 0 0,0 0-153 0 0,32-23-133 0 0,103-76-121 0 0,-67 33 226 0 0,29-84 222 0 0,-94 216-1834 0 0,-3-60 840 0 0,1 0 1 0 0,-1 0-1 0 0,1-1 0 0 0,0 1 0 0 0,1 0 1 0 0,-1 0-1 0 0,1 0 0 0 0,0-1 0 0 0,1 1 1 0 0,-1-1-1 0 0,1 0 0 0 0,0 1 0 0 0,1-1 1 0 0,-1 0-1 0 0,1-1 0 0 0,0 1 0 0 0,0-1 1 0 0,0 0-1 0 0,1 0 0 0 0,-1 0 0 0 0,1 0 1 0 0,0-1-1 0 0,0 0 0 0 0,1 0 0 0 0,-1 0 1 0 0,0-1-1 0 0,1 1 0 0 0,0-1 0 0 0,-1-1 1 0 0,1 1-1 0 0,0-1 0 0 0,0 0 0 0 0,0 0-8 0 0,2-2 7 0 0,-1 1 0 0 0,0-1 1 0 0,1-1-1 0 0,-1 1 1 0 0,0-1-1 0 0,0-1 0 0 0,0 1 1 0 0,0-1-1 0 0,-1 0 1 0 0,1-1-1 0 0,-1 1 1 0 0,0-1-1 0 0,1 0 0 0 0,-2-1 1 0 0,1 0-1 0 0,-1 0 1 0 0,1 0-1 0 0,-1 0 0 0 0,-1-1 1 0 0,1 0-1 0 0,-1 0 1 0 0,0 0-1 0 0,0-1 1 0 0,-1 0-9 0 0,30-67-9673 0 0,-29 63-2424 0 0</inkml:trace>
  <inkml:trace contextRef="#ctx0" brushRef="#br0" timeOffset="7546.372">11210 1 20484 0 0,'0'0'1179'0'0,"0"0"-452"0"0,0 0-137 0 0,0 0 112 0 0,0 0 63 0 0,0 0 37 0 0,0 0-41 0 0,0 0-159 0 0,0 0-82 0 0,0 36-54 0 0,-2 114-62 0 0,-5 0 304 0 0,5 253-747 0 0,2-394-212 0 0,0-1 0 0 0,1 1-1 0 0,0 0 1 0 0,1 0-1 0 0,-1-1 1 0 0,2 1-1 0 0,-1-1 1 0 0,1 1 0 0 0,0-1-1 0 0,1 0 1 0 0,0 0-1 0 0,0 0 1 0 0,3 1 251 0 0,-4-8-1717 0 0,-3-2-7294 0 0,0-2-2359 0 0</inkml:trace>
  <inkml:trace contextRef="#ctx0" brushRef="#br0" timeOffset="7716.019">10895 428 19812 0 0,'0'0'1881'0'0,"0"0"-913"0"0,0 0-296 0 0,0 0-120 0 0,0 0-24 0 0,0 0-48 0 0,0 0-168 0 0,0 0-160 0 0,0 0-72 0 0,233-30-56 0 0,-195 30-56 0 0,1 0-8 0 0,1 0-80 0 0,-1 0-176 0 0,-5 0-288 0 0,1 7-704 0 0,-14-3-1561 0 0,-5 0-9089 0 0</inkml:trace>
  <inkml:trace contextRef="#ctx0" brushRef="#br0" timeOffset="8066.045">11706 436 13635 0 0,'0'0'6312'0'0,"0"0"-3642"0"0,0 0-1273 0 0,0 0-320 0 0,0 0-282 0 0,0 0-210 0 0,0 0-172 0 0,0 0-107 0 0,0 0-54 0 0,0 0-35 0 0,0 0-54 0 0,0 0-54 0 0,-16 8-53 0 0,-99 49 20 0 0,66-20-92 0 0,48-36 10 0 0,0 0 0 0 0,0 0 0 0 0,0 0 0 0 0,0 0 1 0 0,0 0-1 0 0,1 0 0 0 0,-1 1 0 0 0,0-1 0 0 0,0 0 0 0 0,1 0 0 0 0,-1 1 0 0 0,1-1 0 0 0,-1 0 0 0 0,1 1 0 0 0,0-1 0 0 0,-1 0 1 0 0,1 1-1 0 0,0-1 0 0 0,0 1 0 0 0,0-1 0 0 0,0 0 0 0 0,0 1 0 0 0,0-1 0 0 0,0 1 0 0 0,1-1 0 0 0,-1 0 0 0 0,0 1 0 0 0,1-1 1 0 0,-1 1-1 0 0,1-1 0 0 0,0 0 0 0 0,-1 0 0 0 0,1 1 0 0 0,0-1 0 0 0,0 0 0 0 0,-1 0 0 0 0,1 0 0 0 0,0 0 0 0 0,0 0 1 0 0,0 0-1 0 0,1 0 6 0 0,78 34 42 0 0,-73-33-11 0 0,0-1 0 0 0,0 1-1 0 0,0 1 1 0 0,0-1 0 0 0,0 1 0 0 0,0 1 0 0 0,-1-1-1 0 0,1 1 1 0 0,-1 0 0 0 0,0 0 0 0 0,-1 1-1 0 0,1 0 1 0 0,-1 0 0 0 0,3 2-31 0 0,-6-3 18 0 0,1 0 1 0 0,-1 0-1 0 0,0-1 0 0 0,0 1 1 0 0,-1 1-1 0 0,1-1 0 0 0,-1 0 1 0 0,1 0-1 0 0,-1 0 0 0 0,-1 1 1 0 0,1-1-1 0 0,-1 0 0 0 0,1 1 1 0 0,-1-1-1 0 0,-1 1 0 0 0,1-1 1 0 0,0 0-1 0 0,-1 1 0 0 0,0-1 1 0 0,0 0-1 0 0,-1 1 0 0 0,1-1 1 0 0,-1 0-1 0 0,1 0 0 0 0,-1 0 1 0 0,-1 0-1 0 0,1-1 0 0 0,0 1 1 0 0,-1 0-1 0 0,0-1 0 0 0,0 0 1 0 0,0 0-1 0 0,0 0 1 0 0,-1 0-1 0 0,1 0 0 0 0,-1-1 1 0 0,1 1-1 0 0,-1-1 0 0 0,0 0 1 0 0,-2 1-19 0 0,-66 14-959 0 0,47-16-2767 0 0,2-4-4984 0 0,16 0-3722 0 0</inkml:trace>
  <inkml:trace contextRef="#ctx0" brushRef="#br0" timeOffset="6082.677">8735 656 10626 0 0,'0'0'3150'0'0,"0"0"-1713"0"0,0 0-549 0 0,0 0 77 0 0,0 0 81 0 0,0 0-41 0 0,-23 36-202 0 0,-70 116-249 0 0,63-73-69 0 0,30-66-398 0 0,-1-10-28 0 0,0 1 0 0 0,0-1 0 0 0,0 0 0 0 0,1 0 0 0 0,-1 1 0 0 0,1-1 0 0 0,0 0 0 0 0,-1 0 0 0 0,2 1 0 0 0,-1-1 0 0 0,0 0 0 0 0,1 1 0 0 0,-1-1 0 0 0,1 0 0 0 0,0 0 0 0 0,0 0 0 0 0,0 0 0 0 0,1 1 0 0 0,-1-2 0 0 0,1 1 0 0 0,0 0 0 0 0,-1 0 0 0 0,1 0 0 0 0,0-1 0 0 0,1 1 0 0 0,-1-1 0 0 0,0 0 0 0 0,1 0 0 0 0,-1 1 0 0 0,1-1 0 0 0,0-1 0 0 0,0 1 0 0 0,0 0 1 0 0,0-1-1 0 0,0 0 0 0 0,0 1 0 0 0,0-1 0 0 0,0 0 0 0 0,0-1 0 0 0,1 1 0 0 0,-1-1 0 0 0,0 1 0 0 0,2-1-59 0 0,1 0 136 0 0,-1-1 0 0 0,1 0 0 0 0,0 0 0 0 0,-1 0 0 0 0,1-1 0 0 0,-1 1 0 0 0,1-1 0 0 0,-1-1 0 0 0,0 1 0 0 0,0-1 0 0 0,0 0 0 0 0,0 0 0 0 0,0 0 0 0 0,-1-1 0 0 0,1 1 0 0 0,-1-1 0 0 0,0 0 1 0 0,0-1-1 0 0,-1 1 0 0 0,1-1 0 0 0,-1 0 0 0 0,0 1 0 0 0,0-1 0 0 0,0-1 0 0 0,-1 1 0 0 0,0 0 0 0 0,0-1 0 0 0,1-3-136 0 0,2-8 29 0 0,0-1 0 0 0,-1 0-1 0 0,-1 0 1 0 0,-1 0 0 0 0,0-1 0 0 0,-2 1-1 0 0,0 0 1 0 0,-1-11-29 0 0,-27-31-1372 0 0,12 44-1714 0 0,-1 3-3826 0 0,9 9-5188 0 0</inkml:trace>
  <inkml:trace contextRef="#ctx0" brushRef="#br0" timeOffset="6614.942">9005 1087 15651 0 0,'0'0'2937'0'0,"0"0"-1105"0"0,0 0-478 0 0,0 0-170 0 0,0 0-160 0 0,0 0-115 0 0,0 0-164 0 0,0 0-207 0 0,0 0-117 0 0,0 0-64 0 0,0 0-29 0 0,0 0-5 0 0,11-33-43 0 0,36-104-28 0 0,8 11 420 0 0,-17 80-682 0 0,-35 48-42 0 0,0 1 0 0 0,0-1 0 0 0,0 1 0 0 0,0 0 0 0 0,-1-1 0 0 0,1 1 0 0 0,-1 1 0 0 0,0-1 0 0 0,0 0 0 0 0,0 0 0 0 0,-1 1 0 0 0,1-1 0 0 0,-1 1 0 0 0,1 0 0 0 0,-1-1 0 0 0,0 1 0 0 0,-1 0 0 0 0,1 0 0 0 0,-1-1 0 0 0,1 2 52 0 0,18 103-112 0 0,-18-107 111 0 0,-1 0 1 0 0,1 0-1 0 0,-1 1 1 0 0,1-1-1 0 0,0 0 1 0 0,0 0-1 0 0,0 0 1 0 0,0 0-1 0 0,0 0 1 0 0,0 0-1 0 0,0 0 1 0 0,0 0-1 0 0,0 0 1 0 0,0-1-1 0 0,1 1 1 0 0,-1 0-1 0 0,0-1 1 0 0,0 1-1 0 0,1-1 1 0 0,-1 1-1 0 0,0-1 1 0 0,1 1-1 0 0,-1-1 1 0 0,1 0-1 0 0,-1 0 1 0 0,0 0-1 0 0,1 0 1 0 0,-1 0-1 0 0,1 0 1 0 0,-1 0-1 0 0,0 0 1 0 0,1-1-1 0 0,-1 1 1 0 0,0-1-1 0 0,1 1 1 0 0,-1-1-1 0 0,0 1 1 0 0,1-1-1 0 0,-1 0 1 0 0,0 1-1 0 0,0-1 1 0 0,0 0-1 0 0,0 0 1 0 0,1-1 0 0 0,54-44 158 0 0,-54 43-157 0 0,54-54 59 0 0,-30 28-36 0 0,1 1-1 0 0,2 2 1 0 0,0 0 0 0 0,2 3 0 0 0,11-7-24 0 0,-41 31 2 0 0,0 0-1 0 0,0 0 1 0 0,0 1 0 0 0,0-1 0 0 0,0 0 0 0 0,0 0 0 0 0,0 1 0 0 0,-1-1 0 0 0,1 0 0 0 0,-1 1 0 0 0,1-1 0 0 0,-1 1 0 0 0,1-1-1 0 0,-1 1 1 0 0,0-1 0 0 0,1 1 0 0 0,-1-1 0 0 0,0 1 0 0 0,0-1 0 0 0,0 1 0 0 0,-1 0 0 0 0,1-1 0 0 0,0 1 0 0 0,0-1 0 0 0,-1 1-1 0 0,1-1 1 0 0,-1 0 0 0 0,1 1 0 0 0,-1-1 0 0 0,0 1 0 0 0,0-1 0 0 0,1 0 0 0 0,-2 1-2 0 0,0 11 70 0 0,-12 137-67 0 0,14-148-36 0 0,0 1-1 0 0,0 0 1 0 0,1 0 0 0 0,-1 0 0 0 0,1-1 0 0 0,0 1 0 0 0,0 0 0 0 0,0-1 0 0 0,0 1-1 0 0,0-1 1 0 0,0 1 0 0 0,1-1 0 0 0,-1 0 0 0 0,1 1 0 0 0,0-1 0 0 0,-1 0 0 0 0,1 0-1 0 0,0 0 1 0 0,1 0 0 0 0,-1-1 0 0 0,0 1 0 0 0,0 0 0 0 0,3 0 33 0 0,16 3-3317 0 0,2-12-4420 0 0,-18 3-4159 0 0</inkml:trace>
  <inkml:trace contextRef="#ctx0" brushRef="#br0" timeOffset="11981.047">0 1619 3721 0 0,'0'0'639'0'0,"0"0"-295"0"0,0 0-42 0 0,0 0 220 0 0,0 0 362 0 0,0 0 263 0 0,0 0 120 0 0,0 0-36 0 0,0 0-131 0 0,0 0-146 0 0,0 0-180 0 0,34-7-99 0 0,109-21-60 0 0,-55 17 608 0 0,249 3 3073 0 0,293 4-1892 0 0,471-68-30 0 0,-503 45-1961 0 0,207 19 461 0 0,-203-32-673 0 0,-274 18-82 0 0,-71 15 41 0 0,253 3 72 0 0,277-35 167 0 0,-331 20-215 0 0,695 11 149 0 0,-550 4-207 0 0,43-3 8 0 0,57-9 204 0 0,-109 12-17 0 0,375 0 210 0 0,-463 11-279 0 0,-429-3 801 0 0,-74-4-1029 0 0,-1 0-8 0 0,0 0-5 0 0,0 0-14 0 0,0 0 26 0 0,0 0 2 0 0,0 0-2 0 0,0 0-6 0 0,0 0-5 0 0,0 0-12 0 0,0 0 15 0 0,0 0 10 0 0,0 0-13 0 0,0 0-2 0 0,0 0-1 0 0,0 0-14 0 0,0 0 15 0 0,0 0 2 0 0,0 0-16 0 0,0 0-1 0 0,0 0 8 0 0,0 0-3 0 0,0 0 13 0 0,0 0-16 0 0,0 0-2 0 0,0 0 10 0 0,0 0 3 0 0,0 0 3 0 0,0 0 9 0 0,0 0-8 0 0,0 0-22 0 0,0 0-5 0 0,0 0 5 0 0,0 0 5 0 0,0 0 16 0 0,0 0 13 0 0,0 0-32 0 0,0 0 11 0 0,0 0 1 0 0,0 0-15 0 0,0 0 5 0 0,0 0 12 0 0,0 0-18 0 0,0 0 12 0 0,0 0-6 0 0,0 0 2 0 0,0 0 16 0 0,0 0-1 0 0,0 0-20 0 0,0 0-1 0 0,0 0 5 0 0,0 0 9 0 0,1 0-4 0 0,0 0-7 0 0,-1 0-1 0 0,0 0 0 0 0,0 0-1 0 0,0 0-6 0 0,0 0-5 0 0,0 0-14 0 0,0 0 0 0 0,0 0-2 0 0,0 0-16 0 0,0 0-9 0 0,0 0-15 0 0,0 0 16 0 0,0 0-12 0 0,0 0-1 0 0,0 0-31 0 0,0 0-35 0 0,0 0-21 0 0,0 0-40 0 0,0 0-31 0 0,0 0-70 0 0,0 0-58 0 0,17 0-4776 0 0,-10 0-1902 0 0,-2 0-5488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28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1 228 3513 0 0,'0'0'2099'0'0,"0"0"-336"0"0,0 0-43 0 0,0 0 79 0 0,0 0-62 0 0,0 0-218 0 0,0 0-342 0 0,0 0-329 0 0,0 0-183 0 0,0 0-77 0 0,0 0-9 0 0,0 0 41 0 0,0 0 140 0 0,5 0 97 0 0,244 5 4925 0 0,-141-7-5218 0 0,-45 6-621 0 0,1 0 2697 0 0,-75-16-2244 0 0,-139-192-820 0 0,144 189-828 0 0,5 10-2219 0 0,1 2-3963 0 0,0 3-4977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2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714 11 0 0 0,'0'0'1092'0'0,"0"0"333"0"0,0 0 66 0 0,0 0-54 0 0,0 0-210 0 0,0 0-199 0 0,0 0-122 0 0,0 0-19 0 0,7 0 74 0 0,0-2-367 0 0,7 0-360 0 0,0 2 9002 0 0,-34 5-6764 0 0,-387 82-1377 0 0,295-59-564 0 0,172 3-164 0 0,41-6 627 0 0,1-4 0 0 0,89 6-994 0 0,-150-20 35 0 0,-41-7-19 0 0,0 0 2 0 0,0 0 12 0 0,0 0 6 0 0,0 0 20 0 0,-30 21 915 0 0,-502 251-739 0 0,511-261-233 0 0,1 1 0 0 0,0 1-1 0 0,0 1 1 0 0,1 0 0 0 0,1 2 0 0 0,-8 8 1 0 0,25-21 0 0 0,0 0 0 0 0,0 0 0 0 0,0-1 1 0 0,1 1-1 0 0,-1 0 0 0 0,1 0 0 0 0,-1 0 0 0 0,1 0 0 0 0,0 0 0 0 0,0 0 1 0 0,0-1-1 0 0,1 1 0 0 0,-1 0 0 0 0,1 0 0 0 0,0 0 0 0 0,-1 0 0 0 0,1-1 0 0 0,0 1 1 0 0,1 0-1 0 0,-1-1 0 0 0,0 1 0 0 0,1-1 0 0 0,0 1 0 0 0,-1-1 0 0 0,1 0 1 0 0,0 0-1 0 0,0 0 0 0 0,0 0 0 0 0,1 0 0 0 0,-1 0 0 0 0,0 0 0 0 0,1-1 0 0 0,-1 1 1 0 0,1-1-1 0 0,-1 1 0 0 0,1-1 0 0 0,0 0 0 0 0,-1 0 0 0 0,1-1 0 0 0,2 1 0 0 0,27 7 150 0 0,0-2-1 0 0,1-2 0 0 0,-1-1 0 0 0,1-1 0 0 0,-1-2 0 0 0,1-2 0 0 0,-1 0 0 0 0,0-2 1 0 0,24-7-150 0 0,43-2 307 0 0,-50 10-215 0 0,-49 3-85 0 0,0 0 9 0 0,0 0 1 0 0,0 0-21 0 0,0 0-5 0 0,0 0 18 0 0,0 0-2 0 0,0 0-10 0 0,0 0 6 0 0,0 0-15 0 0,-6-3-1471 0 0,5 3-2821 0 0,1-1-4320 0 0,0 1-3892 0 0</inkml:trace>
  <inkml:trace contextRef="#ctx0" brushRef="#br0" timeOffset="1275.752">1076 131 2449 0 0,'0'0'1579'0'0,"0"0"-231"0"0,0 0-83 0 0,0 0 169 0 0,0 0 145 0 0,0 0 5 0 0,0 0-198 0 0,0 0-314 0 0,0 0-253 0 0,0 0-137 0 0,0 0-18 0 0,0 0 13 0 0,0 0 25 0 0,0 12 1270 0 0,-58 110 1856 0 0,-9 17-2705 0 0,-6-4 1 0 0,-34 42-1124 0 0,60-100 120 0 0,103-204 2310 0 0,121-193-2449 0 0,-44 141 27 0 0,-76 123-55 0 0,-55 53 46 0 0,-2 2-11 0 0,0 1-4 0 0,0 0 4 0 0,0 0 12 0 0,0 0-11 0 0,0 0 2 0 0,0 0-3 0 0,0 0-17 0 0,1 20-89 0 0,48 149 334 0 0,-2 20-181 0 0,-28-93-10 0 0,-19-97-18 0 0,0 1-1 0 0,0 0 0 0 0,0-1 1 0 0,1 1-1 0 0,-1 0 0 0 0,0-1 0 0 0,0 1 1 0 0,0 0-1 0 0,1 0 0 0 0,-1-1 1 0 0,0 1-1 0 0,0 0 0 0 0,0 0 1 0 0,1-1-1 0 0,-1 1 0 0 0,0 0 1 0 0,1 0-1 0 0,-1-1 0 0 0,0 1 1 0 0,1 0-1 0 0,-1 0 0 0 0,0 0 1 0 0,1 0-1 0 0,-1 0 0 0 0,0 0 1 0 0,1 0-1 0 0,-1-1 0 0 0,0 1 0 0 0,1 0 1 0 0,-1 0-1 0 0,0 0 0 0 0,1 0 1 0 0,-1 0-1 0 0,0 1 0 0 0,1-1 1 0 0,-1 0-1 0 0,0 0 0 0 0,1 0 1 0 0,-1 0-1 0 0,0 0 0 0 0,1 0 1 0 0,-1 1-1 0 0,0-1 0 0 0,1 0 1 0 0,-1 0-1 0 0,0 0 0 0 0,0 1 0 0 0,1-1 1 0 0,-1 0-1 0 0,0 0 0 0 0,0 1 1 0 0,1-1-1 0 0,-1 0 0 0 0,0 1 1 0 0,0-1-1 0 0,0 0 0 0 0,0 0 1 0 0,1 1-1 0 0,-1-1 0 0 0,0 1 1 0 0,0-1-1 0 0,0 0 0 0 0,0 1 1 0 0,0-1-1 0 0,0 0-6 0 0,13-34 317 0 0,-11 28-347 0 0,71-163 94 0 0,-47 116-99 0 0,1 1 0 0 0,3 1 0 0 0,31-40 35 0 0,-4 6-121 0 0,-29 44 115 0 0,-39 136-333 0 0,11 495 878 0 0,-14-555-2221 0 0,17-38-1596 0 0,2-2-135 0 0,-2 2-3656 0 0,0-1-5174 0 0</inkml:trace>
  <inkml:trace contextRef="#ctx0" brushRef="#br0" timeOffset="1563.79">1874 485 12515 0 0,'0'0'1256'0'0,"0"0"-416"0"0,0 0-53 0 0,0 0 236 0 0,0 0 173 0 0,0 0-46 0 0,0 0-202 0 0,0 0-237 0 0,0 0-197 0 0,0 0-112 0 0,0 0-82 0 0,-5 35-47 0 0,-13 107-38 0 0,25-69 138 0 0,-6-69-288 0 0,1 0 0 0 0,-1 0 0 0 0,1-1-1 0 0,0 1 1 0 0,0 0 0 0 0,0-1-1 0 0,0 1 1 0 0,0-1 0 0 0,1 0-1 0 0,0 0 1 0 0,0 0 0 0 0,0 0-1 0 0,0 0 1 0 0,0-1 0 0 0,0 1-1 0 0,1-1 1 0 0,-1 0 0 0 0,1 0-1 0 0,-1 0 1 0 0,1 0 0 0 0,0-1 0 0 0,0 1-1 0 0,0-1 1 0 0,0 0 0 0 0,0 0-1 0 0,0-1 1 0 0,0 1 0 0 0,0-1-1 0 0,0 0 1 0 0,3 0-85 0 0,-3-2 89 0 0,0 0 1 0 0,0 0-1 0 0,0 0 0 0 0,-1-1 0 0 0,1 0 1 0 0,-1 1-1 0 0,1-1 0 0 0,-1-1 1 0 0,0 1-1 0 0,0 0 0 0 0,-1-1 0 0 0,1 1 1 0 0,-1-1-1 0 0,1 0 0 0 0,-1 0 0 0 0,0 0 1 0 0,-1 0-1 0 0,1-2-89 0 0,2-1-75 0 0,-1 0 0 0 0,-1 0 0 0 0,1 0 0 0 0,-1 0-1 0 0,-1-1 1 0 0,1 1 0 0 0,-1-1 0 0 0,-1 0 0 0 0,1 1 0 0 0,-1-1 0 0 0,-1 1 0 0 0,1-1-1 0 0,-1 0 1 0 0,-1 1 0 0 0,1 0 0 0 0,-1-1 0 0 0,0 1 0 0 0,-1 0 0 0 0,0 0 0 0 0,0 0-1 0 0,-1 0 1 0 0,1 0 0 0 0,-1 1 0 0 0,-1 0 0 0 0,1 0 0 0 0,-1 0 0 0 0,-2-1 75 0 0,-26-25-3674 0 0,10 13-6541 0 0,8 7-559 0 0</inkml:trace>
  <inkml:trace contextRef="#ctx0" brushRef="#br0" timeOffset="4498.195">2259 150 1144 0 0,'0'0'2474'0'0,"0"0"-432"0"0,0 0-186 0 0,0 0-19 0 0,0 0-65 0 0,0 0-178 0 0,0 0-294 0 0,0 0-316 0 0,0 0-233 0 0,0 0-112 0 0,0 0-28 0 0,0 0 2 0 0,0 0 25 0 0,11 8 2797 0 0,143-7 2890 0 0,1 1-5327 0 0,-148 2-261 0 0,-13-1-1289 0 0,-3-2-3409 0 0,8-1 3525 0 0,-1 0-1244 0 0,-1 0-3201 0 0,-2 0-6021 0 0</inkml:trace>
  <inkml:trace contextRef="#ctx0" brushRef="#br0" timeOffset="4990.714">2267 400 10674 0 0,'0'0'1302'0'0,"0"0"-545"0"0,0 0-31 0 0,0 0 305 0 0,0 0 226 0 0,0 0 30 0 0,0 0-165 0 0,0 0-83 0 0,0 0-39 0 0,0 0 30 0 0,0 0 14 0 0,0 0-168 0 0,0 0-137 0 0,12 5-104 0 0,105 21 1637 0 0,32-26-360 0 0,-150 0-1942 0 0,0 0-162 0 0,-6-4-4985 0 0,7 2 3485 0 0,0-3-8208 0 0,0 5-1660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32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432 584 4489 0 0,'0'0'1979'0'0,"0"0"-357"0"0,0 0-150 0 0,0 0 4 0 0,0 0 63 0 0,0 0-89 0 0,0 0-216 0 0,0 0-229 0 0,0 0-201 0 0,0 0-169 0 0,0 0-112 0 0,-15-6-68 0 0,-46-20-85 0 0,55 24-303 0 0,1 1 0 0 0,-1-1 0 0 0,0 1 0 0 0,0 0-1 0 0,1 1 1 0 0,-1-1 0 0 0,0 1 0 0 0,0 1-1 0 0,0-1 1 0 0,1 1 0 0 0,-1-1 0 0 0,0 2-1 0 0,1-1 1 0 0,-1 1 0 0 0,1 0 0 0 0,-1 0 0 0 0,1 0-1 0 0,0 1 1 0 0,0-1 0 0 0,-4 4-67 0 0,-2-1 57 0 0,-1 1-41 0 0,0 0-1 0 0,0 1 1 0 0,0 0 0 0 0,1 0 0 0 0,0 2 0 0 0,1-1-1 0 0,-1 1 1 0 0,2 1 0 0 0,-1 0 0 0 0,1 0 0 0 0,1 0-1 0 0,0 1 1 0 0,1 1 0 0 0,-1 0-16 0 0,6-9 7 0 0,0 0 0 0 0,0 0-1 0 0,0 0 1 0 0,0 0 0 0 0,0 0 0 0 0,1 0 0 0 0,-1 1-1 0 0,1-1 1 0 0,0 0 0 0 0,0 1 0 0 0,0-1 0 0 0,0 1-1 0 0,1 0 1 0 0,-1-1 0 0 0,1 1 0 0 0,0-1-1 0 0,0 1 1 0 0,0 0 0 0 0,1-1 0 0 0,-1 1 0 0 0,1-1-1 0 0,0 1 1 0 0,0-1 0 0 0,0 1 0 0 0,1-1 0 0 0,-1 0-1 0 0,1 1 1 0 0,-1-1 0 0 0,1 0 0 0 0,0 0-1 0 0,1 0 1 0 0,-1 0 0 0 0,0-1 0 0 0,1 1 0 0 0,-1 0-1 0 0,1-1 1 0 0,0 0 0 0 0,0 0 0 0 0,0 0 0 0 0,0 0-1 0 0,0 0 1 0 0,1-1 0 0 0,-1 1 0 0 0,0-1-1 0 0,4 1-6 0 0,6-1 180 0 0,0-1 0 0 0,0 0 0 0 0,0-1-1 0 0,-1 0 1 0 0,1-1 0 0 0,0-1 0 0 0,-1 0-1 0 0,1-1 1 0 0,-1 0 0 0 0,0-1-1 0 0,0 0 1 0 0,0-1 0 0 0,-1 0 0 0 0,0-1-1 0 0,0 0 1 0 0,2-3-180 0 0,9-7 165 0 0,-1-1 0 0 0,-1-1 0 0 0,0 0 1 0 0,-2-2-1 0 0,0 0 0 0 0,-1-2 0 0 0,1-4-165 0 0,-3 3-18 0 0,-1 0 1 0 0,-1-1-1 0 0,-1 0 1 0 0,-1-1-1 0 0,-1-1 0 0 0,-2 0 1 0 0,-1 0-1 0 0,0 0 0 0 0,-2-1 1 0 0,-2 0-1 0 0,0 0 1 0 0,-2 0-1 0 0,-1 0 0 0 0,-2-12 18 0 0,0 27-26 0 0,0 0 0 0 0,0 1-1 0 0,-2-1 1 0 0,1 1 0 0 0,-2 0-1 0 0,1 0 1 0 0,-2 0 0 0 0,1 1-1 0 0,-2 0 1 0 0,0 0 0 0 0,0 0-1 0 0,-1 1 1 0 0,0 0 0 0 0,0 0 0 0 0,-3-1 26 0 0,8 9-16 0 0,0 0 1 0 0,0 0-1 0 0,0 0 1 0 0,0 1-1 0 0,0-1 1 0 0,0 1-1 0 0,-1-1 1 0 0,1 1-1 0 0,0 0 1 0 0,-1 1-1 0 0,1-1 1 0 0,-1 1-1 0 0,1-1 1 0 0,-1 1-1 0 0,1 0 1 0 0,-1 0 0 0 0,0 0-1 0 0,1 1 1 0 0,-1-1-1 0 0,1 1 16 0 0,0 2-9 0 0,0 0 0 0 0,0 0 0 0 0,0 1 0 0 0,1-1 0 0 0,0 1 0 0 0,-1-1 0 0 0,1 1 0 0 0,1 0 0 0 0,-1 0 0 0 0,0 0 0 0 0,1 0 0 0 0,0 0 0 0 0,0 0 0 0 0,0 0 0 0 0,1 0 0 0 0,-1 1 0 0 0,1-1 0 0 0,0 0 0 0 0,0 0 0 0 0,1 4 9 0 0,0 11 69 0 0,2 0 1 0 0,0 0-1 0 0,0-1 0 0 0,2 0 0 0 0,1 1 1 0 0,0-2-1 0 0,1 1 0 0 0,1-1 0 0 0,0 0 1 0 0,2-1-1 0 0,0 2-69 0 0,36 76 434 0 0,34 101 345 0 0,-40-133-612 0 0,-38-61-219 0 0,1 0 0 0 0,0 0 0 0 0,0 0 0 0 0,-1-1-1 0 0,1 1 1 0 0,0-1 0 0 0,0 0 0 0 0,0 1 0 0 0,0-1 0 0 0,0-1 0 0 0,-1 1 0 0 0,1 0 0 0 0,0-1 0 0 0,0 1 0 0 0,0-1 0 0 0,-1 0-1 0 0,1 0 1 0 0,0 0 0 0 0,-1 0 0 0 0,1-1 0 0 0,-1 1 0 0 0,1-1 0 0 0,-1 1 0 0 0,0-1 52 0 0,11-5-4215 0 0,1 1-3636 0 0,-9 6-3920 0 0</inkml:trace>
  <inkml:trace contextRef="#ctx0" brushRef="#br0" timeOffset="345.479">1 966 8794 0 0,'0'0'1248'0'0,"0"0"-396"0"0,0 0 194 0 0,0 0 458 0 0,0 0 151 0 0,0 0-88 0 0,0 0-224 0 0,0 0-236 0 0,37 0-155 0 0,124 2-101 0 0,40-27 1162 0 0,278-59-740 0 0,-399 76-2467 0 0,-48 7-6200 0 0,-28 1-3934 0 0</inkml:trace>
  <inkml:trace contextRef="#ctx0" brushRef="#br0" timeOffset="1015.741">401 1266 6961 0 0,'0'0'1789'0'0,"0"0"-329"0"0,0 0 114 0 0,0 0 198 0 0,0 0-62 0 0,0 0-152 0 0,0 0-319 0 0,0 0-343 0 0,0 0-236 0 0,0 0-151 0 0,0 0-83 0 0,0 0-56 0 0,0 0-9 0 0,-32 4-4 0 0,-101 10-17 0 0,71 5 113 0 0,55-13-365 0 0,-1 0-45 0 0,0 0 0 0 0,0 0 0 0 0,1 1-1 0 0,0 0 1 0 0,0 0 0 0 0,1 0-1 0 0,0 1 1 0 0,0 0 0 0 0,1 0-1 0 0,0 1 1 0 0,0 0-43 0 0,3-4-1 0 0,-1 0 0 0 0,1-1 0 0 0,0 1 0 0 0,0 0 0 0 0,1 0 0 0 0,0 0 0 0 0,0 1 0 0 0,0-1 0 0 0,0 0-1 0 0,1 0 1 0 0,0 0 0 0 0,0 1 0 0 0,0-1 0 0 0,0 0 0 0 0,1 0 0 0 0,0 0 0 0 0,0 1 0 0 0,1-1 0 0 0,-1 0 0 0 0,1 0 0 0 0,0-1 0 0 0,1 1 0 0 0,1 3 1 0 0,3-3 83 0 0,0 0 0 0 0,0-1 0 0 0,1 0 0 0 0,-1 0 0 0 0,1 0 0 0 0,0-1 0 0 0,0 0 0 0 0,0-1 0 0 0,1 0 0 0 0,-1 0 0 0 0,0-1 0 0 0,1 0 0 0 0,-1 0 0 0 0,1-1 0 0 0,-1 0 0 0 0,1-1 0 0 0,0 0 0 0 0,-1 0 0 0 0,0 0 1 0 0,1-1-1 0 0,-1-1 0 0 0,0 1 0 0 0,0-1 0 0 0,0-1 0 0 0,0 0 0 0 0,-1 0 0 0 0,6-4-83 0 0,9-4 110 0 0,0-2 1 0 0,-1 0-1 0 0,-1-2 1 0 0,0 0-1 0 0,-2-1 1 0 0,1-1-1 0 0,-2-1 0 0 0,-1 0 1 0 0,0-1-1 0 0,-1-1 1 0 0,-1 0-1 0 0,-1-2-110 0 0,-2 3 11 0 0,-1 0-1 0 0,0 0 1 0 0,-2-1 0 0 0,0 0-1 0 0,-1 0 1 0 0,-1-1-1 0 0,-2 0 1 0 0,0 0 0 0 0,-1 0-1 0 0,-1-1 1 0 0,-1 1-1 0 0,-1-1 1 0 0,-1 1-1 0 0,-2-5-10 0 0,3 23-12 0 0,0 0-1 0 0,-1 0 0 0 0,0-1 0 0 0,0 1 0 0 0,0 0 0 0 0,-1 0 1 0 0,0 0-1 0 0,1 0 0 0 0,-1 1 0 0 0,0-1 0 0 0,-1 0 0 0 0,1 1 1 0 0,-1-1-1 0 0,0 1 0 0 0,1 0 0 0 0,-1 0 0 0 0,-1 0 1 0 0,1 0-1 0 0,0 0 0 0 0,-1 1 0 0 0,1 0 0 0 0,-1 0 0 0 0,0 0 1 0 0,0 0-1 0 0,0 0 0 0 0,0 1 0 0 0,0-1 0 0 0,0 1 0 0 0,0 0 1 0 0,0 1-1 0 0,-1-1 0 0 0,1 1 0 0 0,0-1 0 0 0,0 1 0 0 0,-1 1 1 0 0,1-1-1 0 0,0 0 0 0 0,0 1 0 0 0,-1 0 0 0 0,1 0 1 0 0,0 1-1 0 0,0-1 0 0 0,0 1 0 0 0,0-1 0 0 0,0 1 0 0 0,1 1 1 0 0,-3 0 12 0 0,-1 6-2 0 0,1 0-1 0 0,0 0 1 0 0,0 1 0 0 0,1-1 0 0 0,0 1 0 0 0,1 0 0 0 0,0 1 0 0 0,1-1 0 0 0,0 1 0 0 0,0-1 0 0 0,1 1 0 0 0,1 0 0 0 0,0 0 0 0 0,0 0 0 0 0,1 0 0 0 0,1 0 0 0 0,-1 0 0 0 0,2-1 0 0 0,0 1 0 0 0,0 0-1 0 0,1 0 1 0 0,0-1 0 0 0,0 0 0 0 0,2 1 0 0 0,-1-2 0 0 0,3 4 2 0 0,103 203 251 0 0,-70-167-171 0 0,7-2-36 0 0,-51-58-7075 0 0,2 7-202 0 0,1 1-4274 0 0</inkml:trace>
  <inkml:trace contextRef="#ctx0" brushRef="#br0" timeOffset="1427.704">925 1058 5697 0 0,'0'0'4309'0'0,"0"0"-2328"0"0,0 0-824 0 0,0 0 70 0 0,0 0 124 0 0,0 0 7 0 0,0 0-98 0 0,0 0-236 0 0,0 0-184 0 0,0 0-82 0 0,0 0-94 0 0,0 0-67 0 0,-3 14-38 0 0,-28 100 935 0 0,-3 47-766 0 0,1-64-627 0 0,32-96-98 0 0,0 0-1 0 0,1 0 0 0 0,-1 0 0 0 0,1 0 1 0 0,-1 0-1 0 0,1 0 0 0 0,0 0 1 0 0,-1 0-1 0 0,1 0 0 0 0,0 0 0 0 0,0 0 1 0 0,-1 1-1 0 0,1-1 0 0 0,0 0 1 0 0,0 0-1 0 0,0 0 0 0 0,1 0 0 0 0,-1 1 1 0 0,0-1-1 0 0,0 0 0 0 0,1 0 0 0 0,-1 0 1 0 0,0 0-1 0 0,1 0 0 0 0,-1 0 1 0 0,1 0-1 0 0,0 0 0 0 0,-1 0 0 0 0,1 0 1 0 0,0 0-1 0 0,-1 0 0 0 0,1 0 1 0 0,0 0-1 0 0,0-1 0 0 0,0 1 0 0 0,0 0 1 0 0,0 0-1 0 0,0-1 0 0 0,0 1 0 0 0,0-1 1 0 0,0 1-1 0 0,0-1 0 0 0,0 0 1 0 0,0 1-1 0 0,0-1 0 0 0,1 0 0 0 0,-1 0 1 0 0,0 1-3 0 0,12 1 123 0 0,-1 0 0 0 0,0-1 0 0 0,0-1 1 0 0,1 0-1 0 0,-1 0 0 0 0,0-1 0 0 0,0 0 1 0 0,1-2-1 0 0,-1 1 0 0 0,0-1 0 0 0,-1-1 1 0 0,2 0-124 0 0,-13-15-3962 0 0,-5 8-3712 0 0,1 7-3815 0 0</inkml:trace>
  <inkml:trace contextRef="#ctx0" brushRef="#br0" timeOffset="1662.952">638 1266 10706 0 0,'0'0'1939'0'0,"0"0"-628"0"0,0 0-277 0 0,0 0-63 0 0,0 0-27 0 0,0 0 80 0 0,0 0 42 0 0,0 0 9 0 0,0 0 0 0 0,0 0-173 0 0,0 0-213 0 0,0 0-179 0 0,0 0-135 0 0,31 3-103 0 0,95 7-95 0 0,-110-8-273 0 0,1-1-1 0 0,-1-1 1 0 0,0 0-1 0 0,1-1 0 0 0,-1-1 1 0 0,0-1-1 0 0,0 0 0 0 0,6-3 97 0 0,13-2-1838 0 0,-21 4-2049 0 0,-4 0-5443 0 0</inkml:trace>
  <inkml:trace contextRef="#ctx0" brushRef="#br0" timeOffset="2099.423">1496 419 5529 0 0,'0'0'4258'0'0,"0"0"-1845"0"0,0 0-957 0 0,0 0-266 0 0,0 0-63 0 0,0 0-55 0 0,0 0-148 0 0,0 0-244 0 0,0 0-112 0 0,0 0 53 0 0,0 0 100 0 0,0 0 90 0 0,0 0-10 0 0,-1 17-84 0 0,-6 131 1084 0 0,0-50-1275 0 0,-4-1 0 0 0,-5 0 0 0 0,-4-1-1 0 0,-22 64-525 0 0,9-45-86 0 0,29-102 641 0 0,2-1-3606 0 0,12-27-2506 0 0,5-10-4985 0 0,-9 17 2431 0 0</inkml:trace>
  <inkml:trace contextRef="#ctx0" brushRef="#br0" timeOffset="2534.021">1748 492 11690 0 0,'0'0'2246'0'0,"0"0"-703"0"0,0 0-513 0 0,0 0-193 0 0,0 0-111 0 0,0 0-122 0 0,0 0-107 0 0,0 0 24 0 0,0 0 60 0 0,0 0 86 0 0,0 0 70 0 0,0 0-37 0 0,0 0-18 0 0,3 22-14 0 0,15 110 444 0 0,-11-43-426 0 0,-5 0-1 0 0,-3 0 1 0 0,-7 33-686 0 0,-7 1 70 0 0,14-108 147 0 0,0-23 996 0 0,-1-2-1173 0 0,-1 0 0 0 0,1 0 0 0 0,-1 1 1 0 0,-1-1-1 0 0,0 1 0 0 0,-1 0 0 0 0,1 0 0 0 0,-2 0 0 0 0,1 1 0 0 0,-1-1 0 0 0,-3-1-40 0 0,0-4 37 0 0,-1-2-109 0 0,-1 1 1 0 0,-1 0 0 0 0,0 0-1 0 0,-1 1 1 0 0,-1 1 0 0 0,0 0-1 0 0,0 1 1 0 0,-1 1 0 0 0,-1 0 0 0 0,0 1-1 0 0,0 0 1 0 0,-1 2 0 0 0,0 0-1 0 0,-1 0 1 0 0,0 2 0 0 0,0 0 0 0 0,0 2-1 0 0,-1 0 1 0 0,1 0 0 0 0,-1 2-1 0 0,0 0 1 0 0,-3 2 71 0 0,-28 18-1577 0 0,32 12-6544 0 0,17-21-3807 0 0</inkml:trace>
  <inkml:trace contextRef="#ctx0" brushRef="#br0" timeOffset="2911.51">2031 985 12283 0 0,'0'0'2099'0'0,"0"0"-550"0"0,0 0-322 0 0,0 0-93 0 0,0 0-137 0 0,0 0-203 0 0,0 0-250 0 0,0 0-251 0 0,0 0-92 0 0,0 0 5 0 0,0 0 21 0 0,0 0 14 0 0,-7 14-41 0 0,1-4-162 0 0,-35 98 338 0 0,40-106-338 0 0,0 1 1 0 0,1 0-1 0 0,-1 0 1 0 0,0 0 0 0 0,1-1-1 0 0,0 1 1 0 0,-1 0-1 0 0,1 0 1 0 0,0 0-1 0 0,1 0 1 0 0,-1 0-1 0 0,0 0 1 0 0,1-1 0 0 0,0 1-1 0 0,-1 0 1 0 0,1 0-1 0 0,0-1 1 0 0,0 1-1 0 0,1 0 1 0 0,-1-1-1 0 0,1 1 1 0 0,-1-1 0 0 0,1 0-1 0 0,0 1 1 0 0,0-1-1 0 0,-1 0 1 0 0,2 0-1 0 0,-1 0 1 0 0,0 0-1 0 0,0-1 1 0 0,1 1 0 0 0,-1 0-1 0 0,1-1 1 0 0,-1 0-1 0 0,1 0 1 0 0,0 0-1 0 0,-1 0 1 0 0,1 0-1 0 0,0 0 1 0 0,0 0-1 0 0,0-1 1 0 0,-1 0 0 0 0,1 1-1 0 0,1-1-38 0 0,5-2 171 0 0,0-1-1 0 0,0 1 1 0 0,-1-1-1 0 0,1-1 1 0 0,-1 1 0 0 0,0-1-1 0 0,0-1 1 0 0,0 0-1 0 0,-1 0 1 0 0,0 0-1 0 0,0-1 1 0 0,0 0 0 0 0,-1 0-1 0 0,1-1 1 0 0,-2 0-1 0 0,1 0 1 0 0,-1 0 0 0 0,0-1-1 0 0,0 1 1 0 0,-1-1-1 0 0,0-1-170 0 0,-1 5-25 0 0,-1 1 0 0 0,0-1 0 0 0,0 1 0 0 0,0-1 0 0 0,0 0 0 0 0,0 0 0 0 0,-1 0 0 0 0,0 0-1 0 0,0 0 1 0 0,0 0 0 0 0,0 0 0 0 0,-1 0 0 0 0,1 0 0 0 0,-1 0 0 0 0,0 0 0 0 0,-1-1 0 0 0,1 1 0 0 0,-1 0 0 0 0,1 0-1 0 0,-1 0 1 0 0,0 0 0 0 0,-1 0 0 0 0,1 0 0 0 0,-1 0 0 0 0,0 0 0 0 0,0 1 0 0 0,0-1 0 0 0,0 1 0 0 0,0-1 0 0 0,-1 1-1 0 0,0 0 1 0 0,0 0 0 0 0,0 0 0 0 0,0 0 0 0 0,0 0 0 0 0,0 1 0 0 0,-1 0 0 0 0,1-1 0 0 0,-1 1 0 0 0,0 0 0 0 0,1 1-1 0 0,-1-1 1 0 0,-1 0 25 0 0,-41-5-1962 0 0,15 6-3501 0 0,14 1-6494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6:12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349 195 9370 0 0,'0'0'2386'0'0,"0"0"-550"0"0,0 0-319 0 0,0 0-172 0 0,0 0-211 0 0,0 0-243 0 0,0 0-250 0 0,0 0-173 0 0,0 0-98 0 0,0 0-40 0 0,0 0 10 0 0,-26 15 7 0 0,-81 48 3 0 0,56-13 141 0 0,45-38-394 0 0,-8 14-52 0 0,1 1 1 0 0,2 1-1 0 0,0 0 0 0 0,2 0 1 0 0,1 1-1 0 0,2 0 1 0 0,0 0-1 0 0,2 1 1 0 0,2-1-1 0 0,0 1 1 0 0,2 0-1 0 0,1 4-45 0 0,-1-30 27 0 0,0 1 1 0 0,0-1-1 0 0,1 1 0 0 0,0-1 1 0 0,-1 1-1 0 0,1-1 1 0 0,1 1-1 0 0,-1-1 0 0 0,1 0 1 0 0,-1 1-1 0 0,1-1 0 0 0,0 0 1 0 0,1 0-1 0 0,-1-1 0 0 0,1 1 1 0 0,0 0-1 0 0,-1-1 0 0 0,2 1 1 0 0,-1-1-1 0 0,0 0 0 0 0,1 0 1 0 0,-1 0-1 0 0,1-1 0 0 0,0 1 1 0 0,0-1-1 0 0,0 0 0 0 0,0 0 1 0 0,0 0-1 0 0,1-1 0 0 0,1 1-27 0 0,6-2 207 0 0,0 0 0 0 0,1-1 0 0 0,-1 0 0 0 0,0-1 0 0 0,0 0 0 0 0,0-1-1 0 0,0-1 1 0 0,0 0 0 0 0,-1 0 0 0 0,0-1 0 0 0,1-1 0 0 0,-2 0 0 0 0,1 0 0 0 0,-1-1-1 0 0,0 0 1 0 0,0-1 0 0 0,-1 0 0 0 0,7-8-207 0 0,7-7 202 0 0,-2-2 0 0 0,-1 0 0 0 0,0-1 0 0 0,-2-1 0 0 0,-1 0 0 0 0,9-23-202 0 0,-20 39 18 0 0,-1 0 1 0 0,0-1-1 0 0,0 1 1 0 0,-2-1-1 0 0,1 0 1 0 0,-1 0-1 0 0,-1-1 0 0 0,0 1 1 0 0,-1-1-1 0 0,0 1 1 0 0,-1-1-1 0 0,0 1 1 0 0,-1-1-1 0 0,-1 1 0 0 0,0 0 1 0 0,0-1-1 0 0,-2 1 1 0 0,1 0-1 0 0,-1 0 1 0 0,-1 1-1 0 0,0-1 0 0 0,-1 1-18 0 0,1 3-48 0 0,0-1-1 0 0,-1 1 1 0 0,0 1-1 0 0,0-1 0 0 0,-1 1 1 0 0,0 0-1 0 0,-1 1 1 0 0,1-1-1 0 0,-1 1 0 0 0,0 1 1 0 0,0 0-1 0 0,-1 0 1 0 0,0 1-1 0 0,0-1 0 0 0,0 2 1 0 0,0 0-1 0 0,-1 0 1 0 0,1 0-1 0 0,-1 1 0 0 0,1 1 1 0 0,-1 0-1 0 0,0 0 0 0 0,0 1 1 0 0,0 0-1 0 0,1 0 1 0 0,-1 1-1 0 0,0 1 0 0 0,1-1 1 0 0,-2 2 48 0 0,1 0-256 0 0,0 1 1 0 0,0 1-1 0 0,1 0 1 0 0,-1 0-1 0 0,1 1 1 0 0,0 0-1 0 0,0 0 1 0 0,1 1-1 0 0,0 0 1 0 0,-2 3 255 0 0,-28 59-7002 0 0,34-48 245 0 0,0-7-4139 0 0</inkml:trace>
  <inkml:trace contextRef="#ctx0" brushRef="#br0" timeOffset="388.294">783 608 4497 0 0,'0'0'3709'0'0,"0"0"-1389"0"0,0 0-574 0 0,0 0-83 0 0,0 0-80 0 0,0 0-179 0 0,0 0-263 0 0,0 0-223 0 0,0 0-136 0 0,0 0-53 0 0,0 0 34 0 0,0 0 53 0 0,0 0 30 0 0,2 14 37 0 0,9 46 12 0 0,-11-61-827 0 0,0 1 0 0 0,0 0 1 0 0,0 0-1 0 0,1-1 1 0 0,-1 1-1 0 0,0 0 0 0 0,0 0 1 0 0,1 0-1 0 0,-1 0 1 0 0,0 0-1 0 0,1-1 0 0 0,-1 1 1 0 0,0 0-1 0 0,1 0 1 0 0,-1 0-1 0 0,0 0 0 0 0,1 0 1 0 0,-1 0-1 0 0,0 0 1 0 0,0 0-1 0 0,1 0 0 0 0,-1 0 1 0 0,0 0-1 0 0,1 0 1 0 0,-1 0-1 0 0,0 0 0 0 0,1 0 1 0 0,-1 1-1 0 0,0-1 1 0 0,0 0-1 0 0,1 0 0 0 0,-1 0 1 0 0,0 0-1 0 0,1 1 1 0 0,-1-1-1 0 0,0 0 0 0 0,0 0 1 0 0,0 0-1 0 0,1 1 1 0 0,-1-1-1 0 0,0 0 0 0 0,0 0 1 0 0,0 1-1 0 0,1-1 1 0 0,-1 0-69 0 0,143-486 2407 0 0,-135 453-2381 0 0,1 1 0 0 0,2-1-1 0 0,2 1 1 0 0,0 1 0 0 0,5-4-26 0 0,14 87-1800 0 0,31 16-2442 0 0,-39-44-4426 0 0,-19-20-2978 0 0</inkml:trace>
  <inkml:trace contextRef="#ctx0" brushRef="#br0" timeOffset="715.79">1 1012 12723 0 0,'0'0'3031'0'0,"0"0"-832"0"0,0 0-413 0 0,0 0-28 0 0,0 0-150 0 0,0 0-266 0 0,0 0-213 0 0,0 0-205 0 0,41 8-160 0 0,137 21-119 0 0,-164-27-552 0 0,-1-1 1 0 0,0 0 0 0 0,1-1 0 0 0,-1 0 0 0 0,0-1 0 0 0,0-1-1 0 0,1 0 1 0 0,-1-1 0 0 0,8-3-94 0 0,11-2 179 0 0,226-61 1059 0 0,126-58-1238 0 0,-270 88-245 0 0,-1 0-1912 0 0,-66 21-7702 0 0,-34 14-3065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6:1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1158 531 4385 0 0,'0'0'2104'0'0,"0"0"-141"0"0,0 0 57 0 0,0 0 105 0 0,0 0-4 0 0,0 0-197 0 0,0 0-285 0 0,0 0-288 0 0,0 0-220 0 0,0 0-164 0 0,0 0-147 0 0,6-1-110 0 0,-1 1-723 0 0,10-2 912 0 0,-37 1 142 0 0,-159 31-1 0 0,90-10-872 0 0,-427 80 100 0 0,235-42 75 0 0,282-58-337 0 0,0 0 0 0 0,0-1 1 0 0,0 1-1 0 0,0 0 1 0 0,0 0-1 0 0,0 0 0 0 0,-1 0 1 0 0,1 0-1 0 0,0 1 0 0 0,0-1 1 0 0,0 0-1 0 0,0 0 0 0 0,0 1 1 0 0,0-1-1 0 0,0 0 1 0 0,0 1-1 0 0,1-1 0 0 0,-1 1 1 0 0,0 0-1 0 0,0-1 0 0 0,0 1 1 0 0,0-1-1 0 0,0 1 0 0 0,1 0 1 0 0,-1 0-1 0 0,0 0 0 0 0,1-1 1 0 0,-1 1-1 0 0,1 0 1 0 0,-1 0-1 0 0,1 0 0 0 0,-1 0 1 0 0,1 0-1 0 0,0 0 0 0 0,-1 0 1 0 0,1 0-1 0 0,0 0 0 0 0,0 0 1 0 0,-1 0-1 0 0,1 0 0 0 0,0 0 1 0 0,0 0-1 0 0,0 0 1 0 0,1 0-1 0 0,-1 0 0 0 0,0 1 1 0 0,0-1-1 0 0,0 0 0 0 0,1 0 1 0 0,-1 0-1 0 0,1-1 0 0 0,-1 1 1 0 0,1 0-1 0 0,-1 0 1 0 0,1 0-1 0 0,0 1-6 0 0,10 7 132 0 0,1 0 1 0 0,0-1 0 0 0,0 0-1 0 0,1 0 1 0 0,0-1-1 0 0,0-1 1 0 0,1-1-1 0 0,0 0 1 0 0,0 0-1 0 0,0-1 1 0 0,1-1 0 0 0,-1-1-1 0 0,1 0 1 0 0,9 0-133 0 0,24 6 212 0 0,308 20 474 0 0,-226-18-598 0 0,200 30 21 0 0,-284-20-100 0 0,-86-2 63 0 0,-326 52 173 0 0,44 12-233 0 0,146-29-54 0 0,143-44 43 0 0,0 2 0 0 0,1 2 0 0 0,1 1-1 0 0,0 1 1 0 0,-18 12-1 0 0,44-25 0 0 0,1 1 0 0 0,-1 0-1 0 0,1 0 1 0 0,0 0 0 0 0,-1 0-1 0 0,1 0 1 0 0,1 1 0 0 0,-1 0-1 0 0,0 0 1 0 0,1 0 0 0 0,0 0-1 0 0,0 1 1 0 0,0-1 0 0 0,1 1-1 0 0,-1-1 1 0 0,1 1 0 0 0,0 0-1 0 0,0 0 1 0 0,1 0 0 0 0,0 0-1 0 0,0 0 1 0 0,0 1 0 0 0,0-1 0 0 0,1 0-1 0 0,0 2 1 0 0,2-3 14 0 0,1-1-1 0 0,1 1 1 0 0,-1-1-1 0 0,0 0 1 0 0,1 0-1 0 0,0 0 1 0 0,-1 0-1 0 0,1-1 1 0 0,0 1-1 0 0,1-1 1 0 0,-1 0-1 0 0,0-1 1 0 0,1 1-1 0 0,-1-1 1 0 0,1 1-1 0 0,1-1-13 0 0,185 18 592 0 0,-152-17-513 0 0,446 24 628 0 0,-90 9-452 0 0,-296-20-1962 0 0,-104-18 53 0 0,2-1-364 0 0,-1 3-2612 0 0,1 1-7909 0 0</inkml:trace>
  <inkml:trace contextRef="#ctx0" brushRef="#br0" timeOffset="1611.619">1670 670 0 0 0,'0'0'483'0'0,"0"0"993"0"0,0 0 332 0 0,0 0 20 0 0,0 0-4 0 0,0 0-29 0 0,0 0-45 0 0,0 0-115 0 0,0 0-134 0 0,0 0-159 0 0,0 0-102 0 0,2-6-30 0 0,4-17-53 0 0,-4 17-110 0 0,-2 6-153 0 0,0 0-139 0 0,0 0-122 0 0,0 0-106 0 0,0 0-79 0 0,0 0-72 0 0,0 0-72 0 0,-8 24 292 0 0,-87 198 26 0 0,69-141-532 0 0,-3-2 0 0 0,-4-1 1 0 0,-3-1-1 0 0,-7 5-90 0 0,-11 6 88 0 0,39-126 1835 0 0,13 18-1891 0 0,2-1-1 0 0,0 1 0 0 0,1 0 1 0 0,0 0-1 0 0,2-1 1 0 0,1 2-1 0 0,0-1 1 0 0,2 0-1 0 0,0 1 0 0 0,1 0 1 0 0,1 0-1 0 0,0 1 1 0 0,2 0-1 0 0,2-4-31 0 0,10-25 30 0 0,15-23 17 0 0,3 0 0 0 0,3 3-1 0 0,3 1 1 0 0,3 3 0 0 0,43-43-47 0 0,-46 63 100 0 0,-38 67-230 0 0,11 35 187 0 0,-2 1 0 0 0,-3 0 1 0 0,-3 2-1 0 0,-3-1 0 0 0,-2 1 0 0 0,-2 0 1 0 0,-6 49-58 0 0,5 9 35 0 0,11 34-29 0 0,-14-153-1 0 0,1-1 0 0 0,0 0 0 0 0,-1 1 0 0 0,1-1 0 0 0,-1 0 0 0 0,1 0 0 0 0,0 0 0 0 0,-1 0-1 0 0,1 0 1 0 0,-1 0 0 0 0,1 0 0 0 0,0 0 0 0 0,-1 0 0 0 0,1 0 0 0 0,-1 0 0 0 0,1 0-1 0 0,0 0 1 0 0,-1 0 0 0 0,1 0 0 0 0,-1-1 0 0 0,1 1 0 0 0,-1 0 0 0 0,1 0 0 0 0,0-1 0 0 0,-1 1-1 0 0,1 0 1 0 0,-1-1 0 0 0,1 1 0 0 0,-1-1 0 0 0,0 1 0 0 0,1-1 0 0 0,-1 1 0 0 0,1 0-1 0 0,-1-1 1 0 0,0 0 0 0 0,1 1 0 0 0,-1-1 0 0 0,0 1 0 0 0,0-1 0 0 0,0 1 0 0 0,1-1 0 0 0,-1 1-1 0 0,0-1 1 0 0,0 0 0 0 0,0 1 0 0 0,0-1 0 0 0,0 0 0 0 0,0 1 0 0 0,0-1 0 0 0,0 0-5 0 0,1 0 8 0 0,142-254 321 0 0,-85 149-350 0 0,5 3 1 0 0,40-48 20 0 0,33-46-16 0 0,-142 289-323 0 0,3 308 935 0 0,1-61-465 0 0,12-321-1177 0 0,14-23-5813 0 0,-21-3 1588 0 0,1 4-6396 0 0</inkml:trace>
  <inkml:trace contextRef="#ctx0" brushRef="#br0" timeOffset="1912.625">2635 1136 15587 0 0,'0'0'1327'0'0,"0"0"-304"0"0,0 0-93 0 0,0 0 86 0 0,0 0 36 0 0,0 0-88 0 0,0 0-215 0 0,0 0-209 0 0,0 0-124 0 0,0 0-90 0 0,0 0-36 0 0,0 0-42 0 0,-11 34-25 0 0,-31 108-47 0 0,40-140-168 0 0,1 0 1 0 0,0 0 0 0 0,0 0-1 0 0,0-1 1 0 0,0 1 0 0 0,0 0-1 0 0,1 0 1 0 0,-1 0 0 0 0,1 0-1 0 0,-1 1 1 0 0,1-1 0 0 0,0 0-1 0 0,-1 0 1 0 0,1 0 0 0 0,0 0-1 0 0,0 0 1 0 0,1 0 0 0 0,-1 1-1 0 0,0-1 1 0 0,1 0 0 0 0,-1 0-1 0 0,1 0 1 0 0,0 0 0 0 0,0 0-1 0 0,0 0 1 0 0,0 0 0 0 0,0-1-1 0 0,0 1 1 0 0,1 1-9 0 0,4 3 54 0 0,1 0 43 0 0,1 0 0 0 0,0-1-1 0 0,0 0 1 0 0,1 0 0 0 0,0-1 0 0 0,0 0-1 0 0,0 0 1 0 0,0-1 0 0 0,0 0 0 0 0,1-1-1 0 0,0 0 1 0 0,-1 0 0 0 0,1-1 0 0 0,0 0 0 0 0,0-1-1 0 0,-1 0 1 0 0,1-1 0 0 0,0 0 0 0 0,0 0-1 0 0,-1-1 1 0 0,1-1 0 0 0,-1 1 0 0 0,0-1-1 0 0,1-1 1 0 0,4-2-97 0 0,-6 3 42 0 0,-1 0 0 0 0,1 0-1 0 0,-1 0 1 0 0,0-1 0 0 0,0 0-1 0 0,0 0 1 0 0,0-1 0 0 0,-1 0-1 0 0,1 0 1 0 0,-1 0 0 0 0,-1-1-1 0 0,1 0 1 0 0,-1 0 0 0 0,0-1 0 0 0,0 1-1 0 0,-1-1 1 0 0,0 0 0 0 0,0 0-1 0 0,-1-1 1 0 0,1 1 0 0 0,-2-1-1 0 0,1 0 1 0 0,-1 1 0 0 0,0-1-1 0 0,-1 0 1 0 0,0 0 0 0 0,0-1-1 0 0,-1 1 1 0 0,0 0 0 0 0,0 0 0 0 0,-1-1-42 0 0,-3 1-110 0 0,-1 1 1 0 0,-1 0 0 0 0,1 0 0 0 0,-1 1-1 0 0,0-1 1 0 0,-1 1 0 0 0,1 0 0 0 0,-1 1-1 0 0,0 0 1 0 0,-1 0 0 0 0,1 0 0 0 0,-1 1-1 0 0,0 0 1 0 0,0 1 0 0 0,0 0 0 0 0,-1 0 0 0 0,1 0-1 0 0,-1 1 1 0 0,0 1 0 0 0,1-1 0 0 0,-1 1-1 0 0,-1 1 110 0 0,-67-7-2773 0 0,25 6-4549 0 0,25 1-4774 0 0</inkml:trace>
  <inkml:trace contextRef="#ctx0" brushRef="#br0" timeOffset="2874.884">1722 342 7690 0 0,'0'0'2479'0'0,"0"0"-301"0"0,0 0-110 0 0,0 0-51 0 0,0 0-158 0 0,0 0-246 0 0,0 0-298 0 0,0 0-283 0 0,0 0-205 0 0,0 0-153 0 0,0 0-157 0 0,0 0-97 0 0,0 0-41 0 0,-5-1-43 0 0,-5-2-331 0 0,4 1 608 0 0,21 0 257 0 0,-10 2-740 0 0,318-31 2745 0 0,-272 31-2784 0 0,-31-2-77 0 0,-1 1-1 0 0,1 1 1 0 0,0 1-1 0 0,-1 0 1 0 0,1 2 0 0 0,-1 0-1 0 0,1 1 1 0 0,-1 1-1 0 0,-1 1 1 0 0,2 1-14 0 0,21 9 45 0 0,-41-16-37 0 0,0 0-7 0 0,0 0 15 0 0,0 0 24 0 0,0 0 16 0 0,0 0-13 0 0,0 0-11 0 0,0 0-9 0 0,0 0-7 0 0,0 0 19 0 0,0 0 5 0 0,0 0-3 0 0,0 0-12 0 0,0 0-6 0 0,0 0 2 0 0,0 0-3 0 0,0 0-2 0 0,0 0 4 0 0,0 0 10 0 0,0 0-16 0 0,0 0-2 0 0,0 0 9 0 0,0 0-14 0 0,0 0 23 0 0,0 0 1 0 0,0 0-11 0 0,0 0 4 0 0,0 0 9 0 0,0 0 11 0 0,0 0 4 0 0,0 0 19 0 0,0 0-18 0 0,0 0 6 0 0,0 0 4 0 0,0 0-11 0 0,0 0 13 0 0,0 0 12 0 0,0 0 10 0 0,0 0-10 0 0,0 0-6 0 0,0 0 2 0 0,-25-46 183 0 0,-137-108-178 0 0,63 54-317 0 0,99 99 103 0 0,1 0 0 0 0,0 0 0 0 0,0 0 1 0 0,-1 0-1 0 0,1 0 0 0 0,0 0 0 0 0,0 0 0 0 0,0 0 0 0 0,0 1 0 0 0,0-1 0 0 0,1 0 0 0 0,-1 1 0 0 0,0-1 1 0 0,0 0-1 0 0,0 1 0 0 0,1 0 0 0 0,-1-1 0 0 0,0 1 0 0 0,0 0 0 0 0,1-1 0 0 0,-1 1 0 0 0,0 0 1 0 0,1 0-1 0 0,-1 0 0 0 0,0 0 0 0 0,1 1 0 0 0,-1-1 0 0 0,0 0 0 0 0,0 0 0 0 0,1 1 0 0 0,-1-1 140 0 0,6 0-733 0 0,7-1-424 0 0,6 0-2040 0 0,1 0-3969 0 0,0 1-5796 0 0</inkml:trace>
  <inkml:trace contextRef="#ctx0" brushRef="#br0" timeOffset="3934.23">3304 727 0 0 0,'0'0'934'0'0,"0"0"673"0"0,0 0 226 0 0,0 0 70 0 0,0 0 54 0 0,0 0 85 0 0,0 0-70 0 0,0 0-184 0 0,0 0-190 0 0,0 0-190 0 0,0 0-159 0 0,0 0-157 0 0,-6 4 5893 0 0,115 11-4329 0 0,-12-10-1862 0 0,1-4 0 0 0,89-10-794 0 0,-35-7-1399 0 0,-197 27-4263 0 0,19-3-1152 0 0,19-7-1537 0 0</inkml:trace>
  <inkml:trace contextRef="#ctx0" brushRef="#br0" timeOffset="4149.558">3331 1055 16131 0 0,'0'0'1918'0'0,"0"0"-508"0"0,0 0-170 0 0,0 0 87 0 0,0 0 60 0 0,0 0-95 0 0,0 0-231 0 0,0 0-231 0 0,0 0-159 0 0,0 0-107 0 0,0 0-57 0 0,0 0-74 0 0,36 8-91 0 0,117 26-58 0 0,-48-26 55 0 0,67-21-306 0 0,-61-9-3434 0 0,-89 14-405 0 0,-10 1-3286 0 0,-3-1-5745 0 0</inkml:trace>
  <inkml:trace contextRef="#ctx0" brushRef="#br0" timeOffset="5450.032">4647 539 648 0 0,'0'0'1983'0'0,"0"0"-296"0"0,0 0 108 0 0,0 0 390 0 0,0 0 370 0 0,0 0 63 0 0,0 0-292 0 0,0 0-514 0 0,0 0-486 0 0,0 0-353 0 0,0 0-169 0 0,1-10-77 0 0,6-22 305 0 0,-6 51 1502 0 0,-82 342 158 0 0,66-290-2534 0 0,-12 51 109 0 0,6 2 0 0 0,0 68-267 0 0,17-38-95 0 0,4-154 35 0 0,0 0 0 0 0,0 0-27 0 0,10-30-1726 0 0,29-54-2251 0 0,-11 31-5934 0 0,-19 39-1318 0 0</inkml:trace>
  <inkml:trace contextRef="#ctx0" brushRef="#br0" timeOffset="6042.023">5088 577 6713 0 0,'0'0'1898'0'0,"0"0"-563"0"0,0 0 75 0 0,0 0 367 0 0,0 0 317 0 0,0 0-80 0 0,0 0-443 0 0,0 0-517 0 0,0 0-318 0 0,0 0-129 0 0,0 0-29 0 0,0 0 18 0 0,0 0-15 0 0,2-1-24 0 0,-2 1-496 0 0,0 0 1 0 0,-1 1-1 0 0,1-1 0 0 0,0 0 0 0 0,0 0 1 0 0,0 1-1 0 0,0-1 0 0 0,0 0 1 0 0,0 1-1 0 0,-1-1 0 0 0,1 0 0 0 0,0 1 1 0 0,0-1-1 0 0,0 0 0 0 0,0 0 1 0 0,0 1-1 0 0,0-1 0 0 0,0 0 0 0 0,0 1 1 0 0,0-1-1 0 0,0 0 0 0 0,1 1 1 0 0,-1-1-1 0 0,0 0 0 0 0,0 1 0 0 0,0-1 1 0 0,0 0-1 0 0,0 0 0 0 0,1 1 1 0 0,-1-1-1 0 0,0 0 0 0 0,0 1 0 0 0,0-1 1 0 0,1 0-1 0 0,-1 0 0 0 0,0 0 1 0 0,0 1-1 0 0,1-1 0 0 0,-1 0 0 0 0,0 0 1 0 0,0 0-1 0 0,1 0 0 0 0,-1 1 0 0 0,0-1 1 0 0,1 0-1 0 0,-1 0 0 0 0,0 0 1 0 0,1 0-1 0 0,-1 0 0 0 0,0 0 0 0 0,0 0 1 0 0,1 0-1 0 0,-1 0 0 0 0,1 0-61 0 0,-6 17 117 0 0,-5 202 1048 0 0,12-143-1039 0 0,-2 440 59 0 0,0-515-165 0 0,0-1-1 0 0,0 0-3 0 0,0 0 3 0 0,0 0 7 0 0,0 0-6 0 0,0 0 12 0 0,-1-19 1194 0 0,-51-63-1198 0 0,39 58-51 0 0,-2 0 0 0 0,0 1-1 0 0,-2 1 1 0 0,-1 0 0 0 0,0 1 0 0 0,-2 1-1 0 0,0 1 1 0 0,-1 1 0 0 0,-1 1 0 0 0,0 0 0 0 0,-2 2-1 0 0,-14-7 24 0 0,22 15-79 0 0,0 1 0 0 0,0 1 0 0 0,-1 1 0 0 0,0 0-1 0 0,1 1 1 0 0,-1 1 0 0 0,0 0 0 0 0,-1 1 0 0 0,1 1 0 0 0,0 1-1 0 0,-2 1 80 0 0,15-2-170 0 0,1 0 0 0 0,-1 0 0 0 0,0 0-1 0 0,1 1 1 0 0,-1-1 0 0 0,1 1-1 0 0,-1 0 1 0 0,1 0 0 0 0,-1 0 0 0 0,1 1-1 0 0,0-1 1 0 0,0 1 0 0 0,0 0-1 0 0,-1 0 1 0 0,2 0 0 0 0,-1 0 0 0 0,0 0-1 0 0,0 1 1 0 0,1-1 0 0 0,-1 1 0 0 0,1 0-1 0 0,0 0 1 0 0,0 0 0 0 0,0 0-1 0 0,0 0 1 0 0,0 0 0 0 0,1 0 0 0 0,0 1-1 0 0,-1-1 1 0 0,1 1 0 0 0,0-1-1 0 0,1 1 1 0 0,-1-1 0 0 0,1 1 0 0 0,-1 1 170 0 0,5 25-5120 0 0,3-14-1614 0 0,-1-7-4132 0 0</inkml:trace>
  <inkml:trace contextRef="#ctx0" brushRef="#br0" timeOffset="6379.162">5346 1228 12075 0 0,'0'0'1973'0'0,"0"0"-292"0"0,0 0-197 0 0,0 0-157 0 0,0 0-221 0 0,0 0-242 0 0,0 0-241 0 0,0 0-126 0 0,0 0-92 0 0,0 0-89 0 0,0 0-50 0 0,0 0-57 0 0,0 0-27 0 0,-13 36-32 0 0,-37 109-38 0 0,37-77 27 0 0,15-59-103 0 0,0-3 36 0 0,1 0-1 0 0,0 0 1 0 0,0-1-1 0 0,0 1 1 0 0,1-1-1 0 0,0 0 1 0 0,0 0-1 0 0,0 0 1 0 0,1 0-1 0 0,-1-1 1 0 0,1 0 0 0 0,0 0-1 0 0,0 0 1 0 0,1-1-1 0 0,-1 1 1 0 0,1-1-1 0 0,0-1 1 0 0,-1 1-1 0 0,1-1 1 0 0,0 0-1 0 0,1 0 1 0 0,-1-1 0 0 0,0 1-1 0 0,0-1 1 0 0,1-1-1 0 0,-1 1 1 0 0,1-1-1 0 0,-1 0 1 0 0,0-1-1 0 0,1 0 1 0 0,-1 0 0 0 0,0 0-1 0 0,0-1 1 0 0,1 1-1 0 0,-1-2 1 0 0,0 1-1 0 0,0-1-71 0 0,1 1 76 0 0,0-1 0 0 0,0 0 0 0 0,0 0 0 0 0,-1 0 0 0 0,1-1 0 0 0,-1 0 0 0 0,0-1 0 0 0,0 1 0 0 0,0-1 0 0 0,0-1 0 0 0,-1 1 0 0 0,0-1 0 0 0,0 1-1 0 0,-1-1 1 0 0,0-1 0 0 0,0 1 0 0 0,0-1 0 0 0,0 1 0 0 0,-1-1 0 0 0,-1 0 0 0 0,1 0 0 0 0,-1-1 0 0 0,0 1 0 0 0,0 0 0 0 0,-1-1 0 0 0,0 1 0 0 0,-1-1 0 0 0,1 1 0 0 0,-1-1 0 0 0,-1 1-1 0 0,0-1 1 0 0,0 1 0 0 0,0-1 0 0 0,-1 1 0 0 0,0 0 0 0 0,-2-6-76 0 0,-2 3-113 0 0,-1 1-1 0 0,0 0 1 0 0,-1 0-1 0 0,0 0 0 0 0,0 1 1 0 0,-1 0-1 0 0,0 0 1 0 0,0 1-1 0 0,-1 0 1 0 0,0 1-1 0 0,0 0 1 0 0,0 1-1 0 0,-1 0 0 0 0,-4-1 114 0 0,-99-24-9108 0 0,92 27-2971 0 0</inkml:trace>
  <inkml:trace contextRef="#ctx0" brushRef="#br0" timeOffset="7161.373">4277 357 10226 0 0,'0'0'2126'0'0,"0"0"-331"0"0,0 0-68 0 0,0 0 56 0 0,0 0-33 0 0,0 0-210 0 0,0 0-308 0 0,0 0-255 0 0,0 0-200 0 0,0 0-143 0 0,0 0-93 0 0,0 0-62 0 0,0 0-54 0 0,-11-4-23 0 0,-34-14-46 0 0,70 6 1084 0 0,322 12 344 0 0,-203 19-1576 0 0,40 4 62 0 0,174 0-270 0 0,-227-19 21 0 0,-74 0-5 0 0,1-3 0 0 0,-1-3-1 0 0,1-2 1 0 0,24-6-16 0 0,-65 10 49 0 0,-17 0-47 0 0,0 0-24 0 0,0 0 34 0 0,0 0 10 0 0,0 0 18 0 0,0 0 18 0 0,0 0-4 0 0,0 0-13 0 0,0 0 16 0 0,-17-8 513 0 0,-181-73-522 0 0,-173-56-334 0 0,335 117-1462 0 0,54 14-3803 0 0,-7 4-686 0 0,0 1-6131 0 0</inkml:trace>
  <inkml:trace contextRef="#ctx0" brushRef="#br0" timeOffset="8477.024">4805 68 0 0 0,'0'0'1559'0'0,"0"0"271"0"0,0 0 22 0 0,0 0-45 0 0,0 0-166 0 0,0 0-170 0 0,0 0-59 0 0,0 0-84 0 0,0 0-114 0 0,-2-3-82 0 0,2 3-977 0 0,0-1 0 0 0,0 1 0 0 0,0-1 0 0 0,0 1 1 0 0,0 0-1 0 0,-1-1 0 0 0,1 1 0 0 0,0-1 0 0 0,0 1 0 0 0,0-1 0 0 0,-1 1 0 0 0,1 0 1 0 0,0-1-1 0 0,0 1 0 0 0,-1-1 0 0 0,1 1 0 0 0,0 0 0 0 0,-1 0 0 0 0,1-1 0 0 0,0 1 0 0 0,-1 0 1 0 0,1-1-1 0 0,-1 1 0 0 0,1 0 0 0 0,-1 0 0 0 0,1 0 0 0 0,0 0 0 0 0,-1-1 0 0 0,1 1 1 0 0,-1 0-1 0 0,1 0 0 0 0,-1 0 0 0 0,1 0 0 0 0,-1 0 0 0 0,1 0 0 0 0,-1 0 0 0 0,1 0 1 0 0,0 0-1 0 0,-1 0 0 0 0,1 0 0 0 0,-1 0 0 0 0,1 1 0 0 0,-1-1 0 0 0,1 0 0 0 0,-1 0 1 0 0,1 0-1 0 0,0 1 0 0 0,-1-1 0 0 0,1 0 0 0 0,0 0 0 0 0,-1 1 0 0 0,1-1 0 0 0,0 0 1 0 0,-1 1-1 0 0,1-1-155 0 0,-12 13-557 0 0,-40 53 1009 0 0,51-65-428 0 0,0 1 1 0 0,0-1-1 0 0,1 1 1 0 0,-1-1-1 0 0,0 1 0 0 0,0-1 1 0 0,1 1-1 0 0,-1 0 1 0 0,1-1-1 0 0,-1 1 1 0 0,1 0-1 0 0,0 0 0 0 0,0-1 1 0 0,0 1-1 0 0,0 0 1 0 0,0 0-1 0 0,0-1 0 0 0,0 1 1 0 0,0 0-1 0 0,1-1 1 0 0,-1 1-1 0 0,1 0 0 0 0,-1-1 1 0 0,1 1-1 0 0,0 0 1 0 0,-1-1-1 0 0,1 1 0 0 0,0-1 1 0 0,0 1-1 0 0,0-1 1 0 0,0 0-1 0 0,0 1 0 0 0,1-1 1 0 0,-1 0-1 0 0,0 0 1 0 0,1 0-1 0 0,-1 0 0 0 0,1 0 1 0 0,-1 0-1 0 0,1 0 1 0 0,-1 0-1 0 0,1-1 0 0 0,0 1 1 0 0,-1 0-1 0 0,1-1 1 0 0,0 0-1 0 0,-1 1 1 0 0,1-1-1 0 0,0 0 0 0 0,1 0-24 0 0,3 1 121 0 0,0-1 0 0 0,1 0 0 0 0,-1-1 0 0 0,1 1 0 0 0,-1-1 0 0 0,0 0 0 0 0,0-1 0 0 0,0 0 0 0 0,1 0 0 0 0,-2 0 0 0 0,1-1 0 0 0,0 1 0 0 0,0-2 0 0 0,-1 1 1 0 0,0 0-1 0 0,1-1 0 0 0,-1 0 0 0 0,-1 0 0 0 0,1-1 0 0 0,0 1 0 0 0,-1-1 0 0 0,0 0 0 0 0,0 0-121 0 0,-1 0 55 0 0,1 0 1 0 0,-1-1 0 0 0,0 1 0 0 0,-1 0 0 0 0,1-1 0 0 0,-1 0 0 0 0,0 1-1 0 0,0-1 1 0 0,-1 0 0 0 0,0 0 0 0 0,0 0 0 0 0,0 0 0 0 0,-1 0 0 0 0,0 0-1 0 0,0 0 1 0 0,0 0 0 0 0,-1-5-56 0 0,0 9-3 0 0,0 0 0 0 0,0 0 0 0 0,0 0 0 0 0,0 0 0 0 0,-1 1 0 0 0,1-1 0 0 0,0 0 0 0 0,-1 0 0 0 0,1 1 0 0 0,-1-1 0 0 0,0 1 0 0 0,1-1 0 0 0,-1 1 0 0 0,0 0 0 0 0,0 0 0 0 0,0 0 0 0 0,0 0 0 0 0,0 0 0 0 0,0 0 0 0 0,0 0 0 0 0,0 0 0 0 0,-1 1 0 0 0,1 0 0 0 0,0-1 0 0 0,0 1 0 0 0,-1 0 0 0 0,1 0 0 0 0,0 0 0 0 0,0 0 0 0 0,0 0 0 0 0,-1 1 0 0 0,0-1 3 0 0,-69 24-321 0 0,58-15 292 0 0,-52 47-41 0 0,66-55 75 0 0,0 1 0 0 0,0-1 0 0 0,0 0 0 0 0,0 1 0 0 0,1-1 0 0 0,-1 1 0 0 0,0-1 0 0 0,1 0 0 0 0,-1 1 0 0 0,1-1 0 0 0,-1 0 0 0 0,1 0 0 0 0,0 0 0 0 0,0 1 0 0 0,-1-1 0 0 0,1 0 0 0 0,0 0 0 0 0,0 0 0 0 0,0 0 0 0 0,0 0 0 0 0,0 0 0 0 0,0-1 0 0 0,1 1 0 0 0,-1 0 0 0 0,0 0 0 0 0,0-1 0 0 0,0 1 0 0 0,1-1 0 0 0,-1 1 0 0 0,0-1 0 0 0,1 1 0 0 0,-1-1 0 0 0,0 0 0 0 0,1 0 0 0 0,-1 0 0 0 0,1 0 0 0 0,-1 0 0 0 0,0 0 0 0 0,1 0 0 0 0,-1 0 0 0 0,0 0 0 0 0,1-1-1 0 0,-1 1 1 0 0,0-1 0 0 0,1 1 0 0 0,-1-1 0 0 0,0 1 0 0 0,0-1 0 0 0,2 0-5 0 0,3 1 67 0 0,89-15 482 0 0,-163 44-237 0 0,99-36 212 0 0,-18 3-318 0 0,11-8 44 0 0,-17-2-50 0 0,-7 13-185 0 0,0 1-35 0 0,-32 14-4244 0 0,21-4-4359 0 0,7-7-3810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1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1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5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1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1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1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59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61,'-5'4,"-1"-2,5-7,2-8,7-6,-4 1,-2 7,-1 11,-2 5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0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10258 0 0,'0'0'1826'0'0,"0"0"-710"0"0,0 0-298 0 0,0 0 150 0 0,0 0 220 0 0,0 0 130 0 0,0 0-73 0 0,0 0-190 0 0,0 0-208 0 0,0 0-172 0 0,0 0-115 0 0,-4 13-64 0 0,2-5-442 0 0,0 3 110 0 0,0-1 0 0 0,-1 0 1 0 0,-1 0-1 0 0,1 0 0 0 0,-2 0 0 0 0,1-1 1 0 0,-1 0-1 0 0,-1 0 0 0 0,0 0 0 0 0,0 0-164 0 0,-176 145-26 0 0,139-118-1907 0 0,20-15-6154 0 0,18-16-2300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0 5921 0 0,'0'0'4249'0'0,"0"0"-1304"0"0,0 0-843 0 0,0 0-407 0 0,0 0-180 0 0,0 0-192 0 0,0 0-235 0 0,0 0-267 0 0,0 0-238 0 0,0 0-168 0 0,0 0-103 0 0,0 0-17 0 0,0 0-50 0 0,1 20 1161 0 0,13 119 2039 0 0,-46 68-2635 0 0,-70 163-355 0 0,67-239-514 0 0,66-136-4506 0 0,-12-20-243 0 0,-9 6-6754 0 0,-7 11 2931 0 0</inkml:trace>
  <inkml:trace contextRef="#ctx0" brushRef="#br0" timeOffset="265.311">0 494 10914 0 0,'0'0'3718'0'0,"0"0"-1330"0"0,0 0-764 0 0,0 0-273 0 0,0 0-100 0 0,0 0-142 0 0,0 0-232 0 0,0 0-232 0 0,0 0-83 0 0,0 0-28 0 0,0 0 36 0 0,0 0 23 0 0,0 0-82 0 0,32-8-67 0 0,103-24-86 0 0,26 9 448 0 0,173 5-340 0 0,-298 14-514 0 0,-20 1-2028 0 0,0 2-5534 0 0,-14 1-3943 0 0</inkml:trace>
  <inkml:trace contextRef="#ctx0" brushRef="#br0" timeOffset="817.858">998 20 9402 0 0,'0'0'3337'0'0,"0"0"-1019"0"0,0 0-494 0 0,0 0-137 0 0,0 0-63 0 0,0 0-171 0 0,0 0-305 0 0,0 0-311 0 0,0 0-266 0 0,0 0-177 0 0,0 0-117 0 0,0 0-62 0 0,0 0 34 0 0,3 1 66 0 0,0 4-232 0 0,0 0 0 0 0,0 1 0 0 0,-1-1-1 0 0,0 1 1 0 0,0 0 0 0 0,-1-1 0 0 0,0 1 0 0 0,1 0 0 0 0,-2 0 0 0 0,1 0 0 0 0,-1 0 0 0 0,0 0 0 0 0,0 0 0 0 0,-1 0-1 0 0,0 0 1 0 0,0 0 0 0 0,0-1 0 0 0,-1 1 0 0 0,1 0 0 0 0,-2 0-83 0 0,0 14 122 0 0,-85 523 726 0 0,78-435-929 0 0,25-128 142 0 0,110-106 91 0 0,-93 95-169 0 0,1 2-1 0 0,1 2 0 0 0,2 0 0 0 0,0 3 0 0 0,7-2 18 0 0,25 5 3 0 0,-66 22-4 0 0,-1 1 1 0 0,0-1-1 0 0,1 1 1 0 0,-1-1 0 0 0,0 1-1 0 0,0-1 1 0 0,0 1-1 0 0,0 0 1 0 0,0-1-1 0 0,0 1 1 0 0,-1 0-1 0 0,1 0 1 0 0,-1 0 0 0 0,1 0-1 0 0,-1-1 1 0 0,1 1-1 0 0,-1 0 1 0 0,0 0-1 0 0,0 0 1 0 0,0 0-1 0 0,0 0 1 0 0,0 0 0 0 0,-1 0-1 0 0,1 0 1 0 0,-1 0-1 0 0,0 1 1 0 0,1 6 13 0 0,-48 256 291 0 0,48-260-306 0 0,-1-3-5 0 0,1-1-1 0 0,-1 1 0 0 0,1 0 0 0 0,-1 0 0 0 0,1 0 0 0 0,0-1 1 0 0,0 1-1 0 0,0 0 0 0 0,0 0 0 0 0,0 0 0 0 0,0 0 0 0 0,1-1 1 0 0,-1 1-1 0 0,0 0 0 0 0,1 0 0 0 0,0-1 0 0 0,-1 1 0 0 0,1 0 1 0 0,0-1-1 0 0,0 1 0 0 0,0 0 0 0 0,0-1 0 0 0,0 1 0 0 0,0-1 1 0 0,0 0-1 0 0,0 1 0 0 0,1-1 0 0 0,-1 0 0 0 0,1 0 0 0 0,-1 0 1 0 0,1 0-1 0 0,-1 0 0 0 0,1 0 0 0 0,-1 0 0 0 0,1 0 1 0 0,0-1-1 0 0,0 1 0 0 0,-1-1 0 0 0,1 1 0 0 0,0-1 0 0 0,1 0 8 0 0,33-18-1922 0 0,-17-3-4078 0 0,-16 18 3951 0 0,2-5-8629 0 0</inkml:trace>
  <inkml:trace contextRef="#ctx0" brushRef="#br0" timeOffset="1163.948">1574 763 6865 0 0,'0'0'2632'0'0,"0"0"-132"0"0,0 0-171 0 0,0 0-199 0 0,0 0-286 0 0,0 0-282 0 0,0 0-229 0 0,0 0-167 0 0,0 0-159 0 0,0 0-139 0 0,34 4-145 0 0,103 7-139 0 0,-71-18 98 0 0,-56 3-512 0 0,2 0-68 0 0,0-1 1 0 0,-1 0-1 0 0,0 0 1 0 0,0-1-1 0 0,0 0 0 0 0,-1-1 1 0 0,0 0-1 0 0,0-1 1 0 0,-1 0-1 0 0,0-1 0 0 0,0 0 1 0 0,-1 0-1 0 0,0-1 1 0 0,-1 1-1 0 0,0-2 0 0 0,0 1 1 0 0,-1-1-1 0 0,-1 0 1 0 0,2-5-103 0 0,-6 15 2 0 0,0-1 0 0 0,0 0 0 0 0,0-1 1 0 0,-1 1-1 0 0,1 0 0 0 0,0 0 0 0 0,-1 0 0 0 0,0 0 1 0 0,1-1-1 0 0,-1 1 0 0 0,0 0 0 0 0,0 0 0 0 0,0 0 1 0 0,-1-1-1 0 0,1 1 0 0 0,0 0 0 0 0,-1 0 0 0 0,0 0 1 0 0,1 0-1 0 0,-1 0 0 0 0,0-1 0 0 0,0 1 0 0 0,0 1 1 0 0,0-1-1 0 0,0 0 0 0 0,-1 0 0 0 0,1 0 0 0 0,-1 1 1 0 0,1-1-1 0 0,-1 0 0 0 0,1 1 0 0 0,-1 0 0 0 0,0-1 1 0 0,0 1-1 0 0,0 0 0 0 0,0 0 0 0 0,0 0 1 0 0,0 0-1 0 0,0 0 0 0 0,0 0 0 0 0,0 1 0 0 0,0-1 1 0 0,0 1-1 0 0,0-1 0 0 0,-1 1 0 0 0,1 0-2 0 0,-7-1-25 0 0,-1 1 0 0 0,1 0 0 0 0,0 0 0 0 0,-1 1 0 0 0,1 0 0 0 0,0 1 1 0 0,0 0-1 0 0,0 1 0 0 0,0-1 0 0 0,-5 3 25 0 0,-2 3-31 0 0,1 0 0 0 0,0 1 0 0 0,0 0 0 0 0,1 1 0 0 0,0 1 1 0 0,1 0-1 0 0,0 1 0 0 0,1 0 0 0 0,0 1 0 0 0,1 1 0 0 0,0 0 1 0 0,1 0-1 0 0,1 1 0 0 0,0 0 0 0 0,2 0 0 0 0,-4 10 31 0 0,9-22-45 0 0,0 0 0 0 0,1-1-1 0 0,0 1 1 0 0,0 0 0 0 0,0 1-1 0 0,0-1 1 0 0,0 0 0 0 0,0 0 0 0 0,1 0-1 0 0,0 0 1 0 0,0 1 0 0 0,-1-1-1 0 0,2 0 1 0 0,-1 0 0 0 0,0 0-1 0 0,1 1 1 0 0,-1-1 0 0 0,1 0-1 0 0,0 0 1 0 0,0 0 0 0 0,0 0 0 0 0,1 0-1 0 0,-1 0 1 0 0,1-1 0 0 0,0 1-1 0 0,-1 0 1 0 0,1-1 0 0 0,0 1-1 0 0,1-1 1 0 0,-1 1 0 0 0,0-1-1 0 0,1 0 1 0 0,-1 0 0 0 0,1 0 0 0 0,-1 0-1 0 0,3 0 46 0 0,54 15-3297 0 0,-19-14-4224 0 0,-23-3-4008 0 0</inkml:trace>
  <inkml:trace contextRef="#ctx0" brushRef="#br0" timeOffset="1595.389">2166 937 8274 0 0,'0'0'3180'0'0,"0"0"-1465"0"0,0 0-532 0 0,0 0-88 0 0,0 0-4 0 0,0 0 115 0 0,0 0 135 0 0,0 0 44 0 0,0 0 22 0 0,0 0-104 0 0,0 0-250 0 0,0 0-221 0 0,0 0-166 0 0,17-11-113 0 0,55-34-58 0 0,-55 33-270 0 0,0-1-1 0 0,0-1 1 0 0,-1 0 0 0 0,-1-2 0 0 0,-1 1-1 0 0,0-2 1 0 0,0-1-225 0 0,4-4 170 0 0,69-93 329 0 0,-93 176-834 0 0,5-55 343 0 0,0 0 1 0 0,1 0-1 0 0,0 1 0 0 0,0-1 0 0 0,0 0 1 0 0,1 1-1 0 0,0-1 0 0 0,0 0 0 0 0,0 0 0 0 0,1 0 1 0 0,0 0-1 0 0,0 0 0 0 0,0 0 0 0 0,1 0 1 0 0,0-1-1 0 0,0 1 0 0 0,1-1 0 0 0,-1 0 1 0 0,1 0-1 0 0,0 0 0 0 0,1 0 0 0 0,-1-1 0 0 0,1 0 1 0 0,0 0-1 0 0,0 0 0 0 0,0 0 0 0 0,1-1 1 0 0,-1 0-1 0 0,1 0 0 0 0,-1 0 0 0 0,1-1 0 0 0,0 0 1 0 0,0 0-1 0 0,0-1 0 0 0,3 1-8 0 0,-3-1 56 0 0,1-1 0 0 0,0 0 0 0 0,-1-1 0 0 0,1 1 0 0 0,0-1 0 0 0,-1-1 0 0 0,1 1 0 0 0,-1-1 0 0 0,1 0 0 0 0,-1-1 0 0 0,0 1 0 0 0,0-1 0 0 0,0-1 0 0 0,0 1 0 0 0,-1-1 0 0 0,1 0 0 0 0,-1 0 0 0 0,0 0 0 0 0,0-1 0 0 0,-1 0 0 0 0,1 0 0 0 0,-1 0 0 0 0,0 0 0 0 0,0-1 0 0 0,-1 0 1 0 0,1 1-1 0 0,-1-2-56 0 0,9-13-896 0 0,40-79 2408 0 0,-42 64-5293 0 0,-7-2-5636 0 0,-3 32-3695 0 0</inkml:trace>
  <inkml:trace contextRef="#ctx0" brushRef="#br0" timeOffset="2720.889">1719 941 0 0 0,'0'0'576'0'0,"0"0"111"0"0,0 0-32 0 0,0 0 4 0 0,0 0 9 0 0,0 0 32 0 0,0 0 64 0 0,0 0-6 0 0,0 0-33 0 0,0 0-16 0 0,0 0-8 0 0,0 0 35 0 0,0 0 44 0 0,0 0 27 0 0,0 0 10 0 0,0 0-26 0 0,0 0-71 0 0,0 0-82 0 0,0 0-89 0 0,0 0-59 0 0,0 0-16 0 0,0 0 7 0 0,0 0 1 0 0,0 0-18 0 0,0 0-26 0 0,0 0-33 0 0,0 0-9 0 0,0 0 7 0 0,0 0-6 0 0,0 0 4 0 0,0 0-20 0 0,0 0-8 0 0,0 0-18 0 0,0 0-35 0 0,0 0-9 0 0,0 0-4 0 0,0 0 5 0 0,0 0 4 0 0,0 0-15 0 0,16 7 2293 0 0,105 5 412 0 0,-16-12-629 0 0,-107 1-1837 0 0,-1 2-2472 0 0,1-7-5224 0 0,2 4-5206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41 320 6593 0 0,'0'0'3559'0'0,"0"0"-1335"0"0,0 0-486 0 0,0 0-27 0 0,0 0-44 0 0,0 0-72 0 0,0 0-168 0 0,0 0-244 0 0,0 0-254 0 0,0 0-199 0 0,0 0-112 0 0,0 0-45 0 0,0 0-19 0 0,-8-4-14 0 0,-25-14-51 0 0,62 6 1895 0 0,188-23-1058 0 0,89 35-841 0 0,-212 15-416 0 0,-110-22 1376 0 0,-131-128-1318 0 0,59 46-218 0 0,69 55-2344 0 0,34 33 372 0 0,19 10-1735 0 0,-14-2-3894 0 0,-6-3-4730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54 251 16732 0 0,'0'0'1492'0'0,"0"0"-349"0"0,0 0-143 0 0,0 0-49 0 0,0 0-91 0 0,0 0-165 0 0,0 0-246 0 0,0 0-217 0 0,0 0-45 0 0,0 0 37 0 0,0 0 50 0 0,0 0 44 0 0,0 0 4 0 0,0 16-33 0 0,-6 106 454 0 0,-31 54 70 0 0,27-109-542 0 0,10-67-243 0 0,0 0 23 0 0,0 0 51 0 0,0 0 33 0 0,0 0 53 0 0,0 0 62 0 0,2-15 945 0 0,42-82-506 0 0,35-53-567 0 0,-50 88-92 0 0,4 1 0 0 0,2 2 1 0 0,3 1-1 0 0,19-20-30 0 0,-51 71 2 0 0,-4 3 0 0 0,0 1-1 0 0,1-1 0 0 0,0 1 1 0 0,0 0-1 0 0,0-1 0 0 0,0 1 1 0 0,1 1-1 0 0,-1-1 0 0 0,1 0 1 0 0,0 1-1 0 0,0 0 0 0 0,0 0 1 0 0,0 0-1 0 0,0 0 0 0 0,4-1-1 0 0,15 42-5 0 0,10 126 206 0 0,5-104-411 0 0,-25-56-420 0 0,-11-5-4675 0 0,-1-1-5397 0 0,-1-2-1385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16676 0 0,'0'0'1803'0'0,"0"0"-286"0"0,0 0-120 0 0,0 0-126 0 0,0 0-202 0 0,0 0-209 0 0,0 0-236 0 0,0 0-170 0 0,0 0-86 0 0,0 0-4 0 0,0 0 27 0 0,0 0 19 0 0,0 0-12 0 0,18 0-58 0 0,126-4 389 0 0,-67 3-230 0 0,-27-1-245 0 0,0 3 0 0 0,0 1 0 0 0,45 9-254 0 0,-68-6 26 0 0,-27-5-14 0 0,0 0 15 0 0,0 0-3 0 0,0 0-4 0 0,0 0 11 0 0,0 0 15 0 0,0 0 29 0 0,0 0-8 0 0,-16-4 596 0 0,-138-132-473 0 0,113 84-530 0 0,40 51 20 0 0,5 0-3218 0 0,3-1 1132 0 0,0 1-4147 0 0,2 1-6290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532 173 9338 0 0,'0'0'1967'0'0,"0"0"-345"0"0,0 0-7 0 0,0 0 170 0 0,0 0 89 0 0,0 0-139 0 0,0 0-282 0 0,0 0-285 0 0,0 0-232 0 0,0 0-152 0 0,0 0-105 0 0,0 0-92 0 0,0-4-60 0 0,0-14-75 0 0,-26 26 1369 0 0,-182 157-752 0 0,14 18-969 0 0,104-128-1930 0 0,84-54 1069 0 0,1-1-2726 0 0,3 0-3130 0 0,1 0-5039 0 0</inkml:trace>
  <inkml:trace contextRef="#ctx0" brushRef="#br0" timeOffset="369.782">56 0 14067 0 0,'0'0'2147'0'0,"0"0"-483"0"0,0 0-289 0 0,0 0-54 0 0,0 0-81 0 0,0 0-145 0 0,0 0-226 0 0,0 0-240 0 0,0 0-187 0 0,0 0-110 0 0,0 0-8 0 0,0 0 62 0 0,0 0 74 0 0,2 8 45 0 0,29 69 716 0 0,98 101 423 0 0,-103-152-1563 0 0,-1 2 0 0 0,-2 1 1 0 0,0 1-1 0 0,-2 1 0 0 0,-2 1 0 0 0,-1 0 1 0 0,-1 1-1 0 0,-1 1 0 0 0,-3 1 0 0 0,0 0 1 0 0,0 11-82 0 0,-13-45-38 0 0,0 0 0 0 0,0 0 0 0 0,0 0 0 0 0,0 0 0 0 0,0 0 0 0 0,0 0 0 0 0,0-1 0 0 0,1 1 0 0 0,-1 0 0 0 0,0 0 0 0 0,0 0 0 0 0,1 0 0 0 0,-1-1 0 0 0,0 1 0 0 0,1 0 0 0 0,-1 0 0 0 0,1-1 0 0 0,-1 1 0 0 0,1 0 0 0 0,-1-1 0 0 0,1 1 0 0 0,0 0 0 0 0,-1-1 0 0 0,1 1 0 0 0,0-1 0 0 0,-1 1 1 0 0,1-1-1 0 0,0 1 0 0 0,0-1 0 0 0,0 0 0 0 0,-1 1 0 0 0,1-1 0 0 0,0 0 0 0 0,0 0 0 0 0,0 1 0 0 0,0-1 0 0 0,0 0 0 0 0,-1 0 0 0 0,1 0 0 0 0,0 0 0 0 0,0 0 0 0 0,0 0 0 0 0,0 0 0 0 0,0-1 0 0 0,-1 1 0 0 0,1 0 0 0 0,0 0 0 0 0,0-1 0 0 0,0 1 0 0 0,0-1 38 0 0,25-16-8383 0 0,-19 11 2588 0 0,0 1-6623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9802 0 0,'0'0'2455'0'0,"0"0"-424"0"0,0 0-241 0 0,0 0-66 0 0,0 0-59 0 0,0 0-129 0 0,0 0-280 0 0,0 0-358 0 0,0 0-290 0 0,0 0-185 0 0,0 0-58 0 0,6-19 47 0 0,23-60 36 0 0,80-116 1573 0 0,-28 62-1455 0 0,5 3 0 0 0,6 5 0 0 0,7 1-566 0 0,-16 43 156 0 0,-81 135-443 0 0,-8 535 459 0 0,14-551-175 0 0,27-50-46 0 0,-7-10 72 0 0,-1-1 0 0 0,-2-2 1 0 0,0 0-1 0 0,-2-1 0 0 0,9-15-23 0 0,-17 23 11 0 0,262-335-58 0 0,-217 279 60 0 0,-47 63 1 0 0,-12 10-2 0 0,-1 1-20 0 0,0 0-7 0 0,0 0-22 0 0,0 13-169 0 0,0 39 267 0 0,-15 225 253 0 0,0-175-164 0 0,4 0 0 0 0,5 1 1 0 0,4 3-151 0 0,16-25 17 0 0,-4-85-270 0 0,6-43-3174 0 0,-5 29-3619 0 0,-6 10-4299 0 0</inkml:trace>
  <inkml:trace contextRef="#ctx0" brushRef="#br0" timeOffset="317.625">1470 691 14747 0 0,'0'0'1794'0'0,"0"0"-343"0"0,0 0-226 0 0,0 0-200 0 0,0 0-216 0 0,0 0-230 0 0,0 0-170 0 0,0 0-59 0 0,0 0-47 0 0,0 0-39 0 0,0 0 0 0 0,0 0-67 0 0,0 0-36 0 0,-9 23-21 0 0,-30 76-29 0 0,29-32 186 0 0,12-61-261 0 0,1 0 52 0 0,0-1-1 0 0,0 0 0 0 0,1 0 0 0 0,0-1 0 0 0,0 1 0 0 0,0-1 0 0 0,0 0 1 0 0,1 0-1 0 0,-1 0 0 0 0,1-1 0 0 0,0 1 0 0 0,0-1 0 0 0,0 0 0 0 0,1-1 0 0 0,-1 1 1 0 0,1-1-1 0 0,0 0 0 0 0,-1-1 0 0 0,1 1 0 0 0,0-1 0 0 0,0 0 0 0 0,0 0 0 0 0,0-1 1 0 0,0 0-1 0 0,0 0 0 0 0,0 0 0 0 0,0-1 0 0 0,0 0 0 0 0,-1 0 0 0 0,2-1-87 0 0,-1 1 26 0 0,-1-1 0 0 0,0 0 0 0 0,0 0 0 0 0,0-1 0 0 0,0 1 0 0 0,-1-1-1 0 0,1 0 1 0 0,0 0 0 0 0,-1-1 0 0 0,0 1 0 0 0,0-1 0 0 0,0 0 0 0 0,0 0 0 0 0,-1 0-1 0 0,0-1 1 0 0,0 1 0 0 0,0-1 0 0 0,0 0 0 0 0,0 1 0 0 0,-1-1 0 0 0,0-1 0 0 0,0 1-1 0 0,-1 0 1 0 0,1 0 0 0 0,-1-1 0 0 0,0 1 0 0 0,-1-1 0 0 0,1 1 0 0 0,-1-1 0 0 0,0 1-1 0 0,0 0 1 0 0,-1-1 0 0 0,0 1 0 0 0,0-1 0 0 0,0 1 0 0 0,-1 0 0 0 0,1-1 0 0 0,-1 1-1 0 0,0 0 1 0 0,-1 0 0 0 0,1 0 0 0 0,-1 1 0 0 0,0-1 0 0 0,0 1 0 0 0,-1-1 0 0 0,1 1-1 0 0,-1 0 1 0 0,0 0 0 0 0,0 1 0 0 0,-1-1-26 0 0,-62-27-1713 0 0,44 24-1400 0 0,-1 2-3806 0 0,10 1-5461 0 0</inkml:trace>
  <inkml:trace contextRef="#ctx0" brushRef="#br0" timeOffset="1535.786">1862 217 8538 0 0,'0'0'4207'0'0,"0"0"-2025"0"0,0 0-760 0 0,0 0-61 0 0,0 0 9 0 0,0 0-44 0 0,0 0-163 0 0,0 0-209 0 0,0 0-185 0 0,0 0-112 0 0,0 0-65 0 0,0 0-77 0 0,0 0-44 0 0,11-2-26 0 0,97-8 1320 0 0,81-1 256 0 0,-11-8-1355 0 0,-102 15-2491 0 0,-91 21-1251 0 0,8-8-574 0 0,-1-1-5467 0 0,5-4-2935 0 0</inkml:trace>
  <inkml:trace contextRef="#ctx0" brushRef="#br0" timeOffset="1785.835">1881 521 10690 0 0,'0'0'4825'0'0,"0"0"-2670"0"0,0 0-1076 0 0,0 0-88 0 0,0 0 105 0 0,0 0 174 0 0,0 0 8 0 0,0 0-110 0 0,0 0-157 0 0,0 0-250 0 0,0 0-170 0 0,0 0-112 0 0,32 3-78 0 0,104 7-54 0 0,37-17 667 0 0,-120 0-904 0 0,47-7-1931 0 0,-91 13 415 0 0,-2-2-3170 0 0,-3 3-7517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10618 0 0,'0'0'2786'0'0,"0"0"-852"0"0,0 0-311 0 0,0 0-47 0 0,0 0-83 0 0,0 0-210 0 0,0 0-261 0 0,0 0-264 0 0,0 0-229 0 0,0 0-151 0 0,0 0-113 0 0,0 0-46 0 0,0 0-23 0 0,0-3 83 0 0,-1 2-255 0 0,1 1 0 0 0,0-1 0 0 0,0 1 0 0 0,0-1-1 0 0,0 1 1 0 0,1-1 0 0 0,-1 1 0 0 0,0-1 0 0 0,0 1 0 0 0,0-1 0 0 0,0 1 0 0 0,0-1 0 0 0,1 1 0 0 0,-1-1 0 0 0,0 1 0 0 0,0-1 0 0 0,1 1 0 0 0,-1-1 0 0 0,0 1 0 0 0,1 0 0 0 0,-1-1 0 0 0,0 1 0 0 0,1 0 0 0 0,-1-1 0 0 0,1 1 0 0 0,-1 0 0 0 0,1-1 0 0 0,-1 1 0 0 0,0 0 0 0 0,1 0 0 0 0,-1 0 0 0 0,1-1-1 0 0,-1 1 1 0 0,1 0 0 0 0,-1 0 0 0 0,1 0 0 0 0,-1 0 0 0 0,1 0 0 0 0,-1 0 0 0 0,1 0 0 0 0,0 0 0 0 0,-1 0 0 0 0,1 0 0 0 0,-1 0 0 0 0,1 0 0 0 0,-1 1 0 0 0,1-1 0 0 0,-1 0 0 0 0,0 0 0 0 0,1 0 0 0 0,-1 1 0 0 0,1-1 0 0 0,-1 0 0 0 0,1 1 0 0 0,-1-1 0 0 0,0 0 0 0 0,1 1 0 0 0,-1-1 0 0 0,0 0 0 0 0,1 1-1 0 0,-1-1-23 0 0,14 4 322 0 0,37 4 334 0 0,0-1 1 0 0,0-4-1 0 0,1-1 1 0 0,39-5-657 0 0,1 2 190 0 0,28 8-63 0 0,-129-18 1181 0 0,-115-131-1148 0 0,121 136-216 0 0,2 5-9 0 0,0 0 1 0 0,0 0-1 0 0,0 0 0 0 0,0 0 1 0 0,0-1-1 0 0,0 1 1 0 0,0 0-1 0 0,1 0 1 0 0,-1 0-1 0 0,0-1 1 0 0,1 1-1 0 0,-1 0 1 0 0,1-1-1 0 0,-1 1 1 0 0,1 0-1 0 0,0-1 1 0 0,0 1-1 0 0,0-1 1 0 0,0 1-1 0 0,0-1 1 0 0,0 1-1 0 0,0 0 1 0 0,0-1-1 0 0,0 1 1 0 0,1-1-1 0 0,-1 1 1 0 0,0 0-1 0 0,1-1 0 0 0,-1 1 1 0 0,1 0-1 0 0,0 0 1 0 0,-1-1-1 0 0,1 1 1 0 0,0 0-1 0 0,0 0 1 0 0,0 0-1 0 0,0 0 1 0 0,0 0-1 0 0,0 0 1 0 0,0 0-1 0 0,0 0 1 0 0,0 0-1 0 0,0 0 1 0 0,0 1-1 0 0,1-1 1 0 0,0 0 64 0 0,1 0-416 0 0,26-9-1521 0 0,-8 6-4187 0 0,-7 3-6022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27 130 9810 0 0,'0'0'3061'0'0,"0"0"-1105"0"0,0 0-509 0 0,0 0-36 0 0,0 0-7 0 0,0 0-110 0 0,0 0-223 0 0,0 0-294 0 0,0 0-227 0 0,0 0-154 0 0,0 0-100 0 0,0 0-4 0 0,0 0 23 0 0,11 1 656 0 0,140 14 2329 0 0,152-23-1943 0 0,-207-5-1065 0 0,-82 11-4764 0 0,-7 2-4851 0 0,-11 0-2641 0 0</inkml:trace>
  <inkml:trace contextRef="#ctx0" brushRef="#br0" timeOffset="284.414">0 412 12475 0 0,'0'0'2350'0'0,"0"0"-802"0"0,0 0-395 0 0,0 0-14 0 0,0 0-4 0 0,0 0-23 0 0,0 0-34 0 0,0 0-72 0 0,0 0-60 0 0,0 0-55 0 0,0 0-111 0 0,0 0-129 0 0,0 0-88 0 0,25 5-75 0 0,78 15-90 0 0,55-15 672 0 0,21-21-716 0 0,-38-3-818 0 0,-49 9-5867 0 0,-76 9-1945 0 0,-5 1-4510 0 0</inkml:trace>
  <inkml:trace contextRef="#ctx0" brushRef="#br0" timeOffset="754.381">1667 96 13267 0 0,'0'0'2043'0'0,"0"0"-415"0"0,0 0-127 0 0,0 0 16 0 0,0 0-94 0 0,0 0-228 0 0,0 0-281 0 0,0 0-305 0 0,0 0-243 0 0,0 0-118 0 0,0 0-74 0 0,0 0-6 0 0,0 0 32 0 0,-26 5 11 0 0,-83 21 8 0 0,26 16 190 0 0,63-26-306 0 0,8-7-77 0 0,-1 0 1 0 0,2 0-1 0 0,-1 2 0 0 0,2-1 0 0 0,-1 1 1 0 0,1 1-1 0 0,1 0 0 0 0,0 0 1 0 0,1 1-1 0 0,0 0 0 0 0,1 1 1 0 0,1-1-1 0 0,0 1 0 0 0,0 1 0 0 0,2-1 1 0 0,0 1-1 0 0,0 0 0 0 0,-1 14-26 0 0,4-23 6 0 0,1 0 0 0 0,0 1 0 0 0,-1-1 0 0 0,2 1 0 0 0,-1-1 1 0 0,1 0-1 0 0,0 1 0 0 0,0-1 0 0 0,1 0 0 0 0,0 0 0 0 0,0 0 0 0 0,0 0 0 0 0,1 0 0 0 0,0 0 0 0 0,0 0 0 0 0,1-1 0 0 0,-1 0 0 0 0,1 0 0 0 0,0 0 0 0 0,0 0 0 0 0,1 0 0 0 0,0-1 0 0 0,-1 0 0 0 0,2 0 0 0 0,-1 0 0 0 0,0-1 0 0 0,1 1 0 0 0,-1-1 0 0 0,3 0-6 0 0,14 5 168 0 0,-1 0-1 0 0,2-2 1 0 0,-1-1-1 0 0,1-1 1 0 0,-1 0-1 0 0,1-2 1 0 0,0-1-1 0 0,0-1 1 0 0,0 0 0 0 0,0-2-1 0 0,0-1 1 0 0,0-1-1 0 0,-1 0 1 0 0,1-2-1 0 0,-1-1 1 0 0,0 0-1 0 0,-1-2 1 0 0,0 0-1 0 0,0-2-167 0 0,-7 5 43 0 0,0-1-1 0 0,-1-1 0 0 0,0 0 0 0 0,0-1 0 0 0,0 0 0 0 0,-2-1 0 0 0,1 0 0 0 0,-1-1 0 0 0,0-1 0 0 0,-1 1 1 0 0,-1-1-1 0 0,0-1 0 0 0,-1 0 0 0 0,0 0 0 0 0,0-1 0 0 0,-2 0 0 0 0,0 0 0 0 0,0-1 0 0 0,-1 1 1 0 0,-1-1-1 0 0,-1 0 0 0 0,0 0 0 0 0,-1-1 0 0 0,0 1 0 0 0,-2 0 0 0 0,1-1 0 0 0,-2 1 0 0 0,-1-6-42 0 0,-3 8-85 0 0,0 1 1 0 0,-1 0-1 0 0,0 0 0 0 0,-1 1 0 0 0,-1 0 0 0 0,1 0 0 0 0,-2 1 0 0 0,0-1 0 0 0,0 2 0 0 0,0 0 1 0 0,-1 0-1 0 0,-1 0 0 0 0,0 1 0 0 0,0 1 0 0 0,0 0 0 0 0,-1 1 0 0 0,0 0 0 0 0,0 0 0 0 0,-1 1 1 0 0,1 1-1 0 0,-1 0 0 0 0,0 1 0 0 0,0 0 0 0 0,0 1 0 0 0,-1 1 0 0 0,-9 0 85 0 0,-153 4-3232 0 0,63 19-5910 0 0,78-10-2881 0 0</inkml:trace>
  <inkml:trace contextRef="#ctx0" brushRef="#br0" timeOffset="1219.711">956 292 10170 0 0,'0'0'3738'0'0,"0"0"-1679"0"0,0 0-324 0 0,0 0 175 0 0,0 0-152 0 0,0 0-246 0 0,0 0-207 0 0,0 0-169 0 0,0 0-155 0 0,0 0-129 0 0,0 0-107 0 0,36 3-105 0 0,114 7-92 0 0,103-7 1400 0 0,-77-11-1322 0 0,308-4 22 0 0,-245 23-575 0 0,-138-10-186 0 0,-101-1 108 0 0,0 0 6 0 0,0 0-12 0 0,0 0 5 0 0,0 0 7 0 0,0 0-8 0 0,-12 11-2359 0 0,-12-2-3430 0 0,9-3-74 0 0,12-5-7093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 7466 0 0,'0'0'2131'0'0,"0"0"-455"0"0,0 0-154 0 0,0 0 117 0 0,0 0 181 0 0,0 0 10 0 0,0 0-211 0 0,0 0-303 0 0,0 0-289 0 0,0 0-228 0 0,0 0-144 0 0,0 0-73 0 0,2-5-55 0 0,1-5-678 0 0,3 16 3461 0 0,-5-1-3307 0 0,6 27 215 0 0,-2 0-1 0 0,-1 0 1 0 0,-2 0-1 0 0,-1 1 1 0 0,-1-1-1 0 0,-3 9-217 0 0,2 3 137 0 0,-41 274 420 0 0,30-253-566 0 0,-22 56 53 0 0,31-116-885 0 0,2-24-233 0 0,6-29-732 0 0,11-4-1099 0 0,-7 23-281 0 0,-1 0-3582 0 0,-6 16-4609 0 0</inkml:trace>
  <inkml:trace contextRef="#ctx0" brushRef="#br0" timeOffset="353.448">35 50 7954 0 0,'0'0'1700'0'0,"0"0"-361"0"0,0 0 108 0 0,0 0 269 0 0,0 0 103 0 0,0 0-121 0 0,0 0-312 0 0,0 0-306 0 0,0 0-133 0 0,0 0-39 0 0,0 0 11 0 0,0 0-26 0 0,0 0-75 0 0,9 3-82 0 0,110 10 1506 0 0,213-29-520 0 0,-294 24-1451 0 0,-1 0-3588 0 0,-54 0-3775 0 0,5-1-3297 0 0,3-3 1592 0 0</inkml:trace>
  <inkml:trace contextRef="#ctx0" brushRef="#br0" timeOffset="591.213">56 343 4953 0 0,'0'0'3461'0'0,"0"0"-1207"0"0,0 0-429 0 0,0 0 17 0 0,0 0-87 0 0,0 0-171 0 0,0 0-277 0 0,0 0-294 0 0,0 0-149 0 0,0 0 36 0 0,0 0 50 0 0,0 0 2 0 0,2 7-44 0 0,8 19-164 0 0,-8-25-672 0 0,-1 0-1 0 0,1 1 1 0 0,-1-1 0 0 0,1 0-1 0 0,-1 0 1 0 0,1 0 0 0 0,0-1-1 0 0,0 1 1 0 0,-1 0 0 0 0,1-1-1 0 0,0 1 1 0 0,0-1 0 0 0,0 1-1 0 0,0-1 1 0 0,-1 0 0 0 0,1 0-1 0 0,0 0 1 0 0,0 0 0 0 0,0 0-1 0 0,0 0 1 0 0,0 0 0 0 0,0-1-1 0 0,-1 1 1 0 0,2-1-72 0 0,6 0 271 0 0,23 1-25 0 0,0-3 1 0 0,-1-1-1 0 0,1-1 0 0 0,-1-1 0 0 0,26-10-246 0 0,23 2-75 0 0,-43 9-1459 0 0,-1-3-3756 0 0,-31 8-60 0 0,-3 0-6286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1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1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0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10258 0 0,'0'0'1826'0'0,"0"0"-710"0"0,0 0-298 0 0,0 0 150 0 0,0 0 220 0 0,0 0 130 0 0,0 0-73 0 0,0 0-190 0 0,0 0-208 0 0,0 0-172 0 0,0 0-115 0 0,-4 13-64 0 0,2-5-442 0 0,0 3 110 0 0,0-1 0 0 0,-1 0 1 0 0,-1 0-1 0 0,1 0 0 0 0,-2 0 0 0 0,1-1 1 0 0,-1 0-1 0 0,-1 0 0 0 0,0 0 0 0 0,0 0-164 0 0,-176 145-26 0 0,139-118-1907 0 0,20-15-6154 0 0,18-16-2300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0 5921 0 0,'0'0'4249'0'0,"0"0"-1304"0"0,0 0-843 0 0,0 0-407 0 0,0 0-180 0 0,0 0-192 0 0,0 0-235 0 0,0 0-267 0 0,0 0-238 0 0,0 0-168 0 0,0 0-103 0 0,0 0-17 0 0,0 0-50 0 0,1 20 1161 0 0,13 119 2039 0 0,-46 68-2635 0 0,-70 163-355 0 0,67-239-514 0 0,66-136-4506 0 0,-12-20-243 0 0,-9 6-6754 0 0,-7 11 2931 0 0</inkml:trace>
  <inkml:trace contextRef="#ctx0" brushRef="#br0" timeOffset="265.311">0 494 10914 0 0,'0'0'3718'0'0,"0"0"-1330"0"0,0 0-764 0 0,0 0-273 0 0,0 0-100 0 0,0 0-142 0 0,0 0-232 0 0,0 0-232 0 0,0 0-83 0 0,0 0-28 0 0,0 0 36 0 0,0 0 23 0 0,0 0-82 0 0,32-8-67 0 0,103-24-86 0 0,26 9 448 0 0,173 5-340 0 0,-298 14-514 0 0,-20 1-2028 0 0,0 2-5534 0 0,-14 1-3943 0 0</inkml:trace>
  <inkml:trace contextRef="#ctx0" brushRef="#br0" timeOffset="817.858">998 20 9402 0 0,'0'0'3337'0'0,"0"0"-1019"0"0,0 0-494 0 0,0 0-137 0 0,0 0-63 0 0,0 0-171 0 0,0 0-305 0 0,0 0-311 0 0,0 0-266 0 0,0 0-177 0 0,0 0-117 0 0,0 0-62 0 0,0 0 34 0 0,3 1 66 0 0,0 4-232 0 0,0 0 0 0 0,0 1 0 0 0,-1-1-1 0 0,0 1 1 0 0,0 0 0 0 0,-1-1 0 0 0,0 1 0 0 0,1 0 0 0 0,-2 0 0 0 0,1 0 0 0 0,-1 0 0 0 0,0 0 0 0 0,0 0 0 0 0,-1 0-1 0 0,0 0 1 0 0,0 0 0 0 0,0-1 0 0 0,-1 1 0 0 0,1 0 0 0 0,-2 0-83 0 0,0 14 122 0 0,-85 523 726 0 0,78-435-929 0 0,25-128 142 0 0,110-106 91 0 0,-93 95-169 0 0,1 2-1 0 0,1 2 0 0 0,2 0 0 0 0,0 3 0 0 0,7-2 18 0 0,25 5 3 0 0,-66 22-4 0 0,-1 1 1 0 0,0-1-1 0 0,1 1 1 0 0,-1-1 0 0 0,0 1-1 0 0,0-1 1 0 0,0 1-1 0 0,0 0 1 0 0,0-1-1 0 0,0 1 1 0 0,-1 0-1 0 0,1 0 1 0 0,-1 0 0 0 0,1 0-1 0 0,-1-1 1 0 0,1 1-1 0 0,-1 0 1 0 0,0 0-1 0 0,0 0 1 0 0,0 0-1 0 0,0 0 1 0 0,0 0 0 0 0,-1 0-1 0 0,1 0 1 0 0,-1 0-1 0 0,0 1 1 0 0,1 6 13 0 0,-48 256 291 0 0,48-260-306 0 0,-1-3-5 0 0,1-1-1 0 0,-1 1 0 0 0,1 0 0 0 0,-1 0 0 0 0,1 0 0 0 0,0-1 1 0 0,0 1-1 0 0,0 0 0 0 0,0 0 0 0 0,0 0 0 0 0,0 0 0 0 0,1-1 1 0 0,-1 1-1 0 0,0 0 0 0 0,1 0 0 0 0,0-1 0 0 0,-1 1 0 0 0,1 0 1 0 0,0-1-1 0 0,0 1 0 0 0,0 0 0 0 0,0-1 0 0 0,0 1 0 0 0,0-1 1 0 0,0 0-1 0 0,0 1 0 0 0,1-1 0 0 0,-1 0 0 0 0,1 0 0 0 0,-1 0 1 0 0,1 0-1 0 0,-1 0 0 0 0,1 0 0 0 0,-1 0 0 0 0,1 0 1 0 0,0-1-1 0 0,0 1 0 0 0,-1-1 0 0 0,1 1 0 0 0,0-1 0 0 0,1 0 8 0 0,33-18-1922 0 0,-17-3-4078 0 0,-16 18 3951 0 0,2-5-8629 0 0</inkml:trace>
  <inkml:trace contextRef="#ctx0" brushRef="#br0" timeOffset="1163.948">1574 763 6865 0 0,'0'0'2632'0'0,"0"0"-132"0"0,0 0-171 0 0,0 0-199 0 0,0 0-286 0 0,0 0-282 0 0,0 0-229 0 0,0 0-167 0 0,0 0-159 0 0,0 0-139 0 0,34 4-145 0 0,103 7-139 0 0,-71-18 98 0 0,-56 3-512 0 0,2 0-68 0 0,0-1 1 0 0,-1 0-1 0 0,0 0 1 0 0,0-1-1 0 0,0 0 0 0 0,-1-1 1 0 0,0 0-1 0 0,0-1 1 0 0,-1 0-1 0 0,0-1 0 0 0,0 0 1 0 0,-1 0-1 0 0,0-1 1 0 0,-1 1-1 0 0,0-2 0 0 0,0 1 1 0 0,-1-1-1 0 0,-1 0 1 0 0,2-5-103 0 0,-6 15 2 0 0,0-1 0 0 0,0 0 0 0 0,0-1 1 0 0,-1 1-1 0 0,1 0 0 0 0,0 0 0 0 0,-1 0 0 0 0,0 0 1 0 0,1-1-1 0 0,-1 1 0 0 0,0 0 0 0 0,0 0 0 0 0,0 0 1 0 0,-1-1-1 0 0,1 1 0 0 0,0 0 0 0 0,-1 0 0 0 0,0 0 1 0 0,1 0-1 0 0,-1 0 0 0 0,0-1 0 0 0,0 1 0 0 0,0 1 1 0 0,0-1-1 0 0,0 0 0 0 0,-1 0 0 0 0,1 0 0 0 0,-1 1 1 0 0,1-1-1 0 0,-1 0 0 0 0,1 1 0 0 0,-1 0 0 0 0,0-1 1 0 0,0 1-1 0 0,0 0 0 0 0,0 0 0 0 0,0 0 1 0 0,0 0-1 0 0,0 0 0 0 0,0 0 0 0 0,0 1 0 0 0,0-1 1 0 0,0 1-1 0 0,0-1 0 0 0,-1 1 0 0 0,1 0-2 0 0,-7-1-25 0 0,-1 1 0 0 0,1 0 0 0 0,0 0 0 0 0,-1 1 0 0 0,1 0 0 0 0,0 1 1 0 0,0 0-1 0 0,0 1 0 0 0,0-1 0 0 0,-5 3 25 0 0,-2 3-31 0 0,1 0 0 0 0,0 1 0 0 0,0 0 0 0 0,1 1 0 0 0,0 1 1 0 0,1 0-1 0 0,0 1 0 0 0,1 0 0 0 0,0 1 0 0 0,1 1 0 0 0,0 0 1 0 0,1 0-1 0 0,1 1 0 0 0,0 0 0 0 0,2 0 0 0 0,-4 10 31 0 0,9-22-45 0 0,0 0 0 0 0,1-1-1 0 0,0 1 1 0 0,0 0 0 0 0,0 1-1 0 0,0-1 1 0 0,0 0 0 0 0,0 0 0 0 0,1 0-1 0 0,0 0 1 0 0,0 1 0 0 0,-1-1-1 0 0,2 0 1 0 0,-1 0 0 0 0,0 0-1 0 0,1 1 1 0 0,-1-1 0 0 0,1 0-1 0 0,0 0 1 0 0,0 0 0 0 0,0 0 0 0 0,1 0-1 0 0,-1 0 1 0 0,1-1 0 0 0,0 1-1 0 0,-1 0 1 0 0,1-1 0 0 0,0 1-1 0 0,1-1 1 0 0,-1 1 0 0 0,0-1-1 0 0,1 0 1 0 0,-1 0 0 0 0,1 0 0 0 0,-1 0-1 0 0,3 0 46 0 0,54 15-3297 0 0,-19-14-4224 0 0,-23-3-4008 0 0</inkml:trace>
  <inkml:trace contextRef="#ctx0" brushRef="#br0" timeOffset="1595.389">2166 937 8274 0 0,'0'0'3180'0'0,"0"0"-1465"0"0,0 0-532 0 0,0 0-88 0 0,0 0-4 0 0,0 0 115 0 0,0 0 135 0 0,0 0 44 0 0,0 0 22 0 0,0 0-104 0 0,0 0-250 0 0,0 0-221 0 0,0 0-166 0 0,17-11-113 0 0,55-34-58 0 0,-55 33-270 0 0,0-1-1 0 0,0-1 1 0 0,-1 0 0 0 0,-1-2 0 0 0,-1 1-1 0 0,0-2 1 0 0,0-1-225 0 0,4-4 170 0 0,69-93 329 0 0,-93 176-834 0 0,5-55 343 0 0,0 0 1 0 0,1 0-1 0 0,0 1 0 0 0,0-1 0 0 0,0 0 1 0 0,1 1-1 0 0,0-1 0 0 0,0 0 0 0 0,0 0 0 0 0,1 0 1 0 0,0 0-1 0 0,0 0 0 0 0,0 0 0 0 0,1 0 1 0 0,0-1-1 0 0,0 1 0 0 0,1-1 0 0 0,-1 0 1 0 0,1 0-1 0 0,0 0 0 0 0,1 0 0 0 0,-1-1 0 0 0,1 0 1 0 0,0 0-1 0 0,0 0 0 0 0,0 0 0 0 0,1-1 1 0 0,-1 0-1 0 0,1 0 0 0 0,-1 0 0 0 0,1-1 0 0 0,0 0 1 0 0,0 0-1 0 0,0-1 0 0 0,3 1-8 0 0,-3-1 56 0 0,1-1 0 0 0,0 0 0 0 0,-1-1 0 0 0,1 1 0 0 0,0-1 0 0 0,-1-1 0 0 0,1 1 0 0 0,-1-1 0 0 0,1 0 0 0 0,-1-1 0 0 0,0 1 0 0 0,0-1 0 0 0,0-1 0 0 0,0 1 0 0 0,-1-1 0 0 0,1 0 0 0 0,-1 0 0 0 0,0 0 0 0 0,0-1 0 0 0,-1 0 0 0 0,1 0 0 0 0,-1 0 0 0 0,0 0 0 0 0,0-1 0 0 0,-1 0 1 0 0,1 1-1 0 0,-1-2-56 0 0,9-13-896 0 0,40-79 2408 0 0,-42 64-5293 0 0,-7-2-5636 0 0,-3 32-3695 0 0</inkml:trace>
  <inkml:trace contextRef="#ctx0" brushRef="#br0" timeOffset="2720.889">1719 941 0 0 0,'0'0'576'0'0,"0"0"111"0"0,0 0-32 0 0,0 0 4 0 0,0 0 9 0 0,0 0 32 0 0,0 0 64 0 0,0 0-6 0 0,0 0-33 0 0,0 0-16 0 0,0 0-8 0 0,0 0 35 0 0,0 0 44 0 0,0 0 27 0 0,0 0 10 0 0,0 0-26 0 0,0 0-71 0 0,0 0-82 0 0,0 0-89 0 0,0 0-59 0 0,0 0-16 0 0,0 0 7 0 0,0 0 1 0 0,0 0-18 0 0,0 0-26 0 0,0 0-33 0 0,0 0-9 0 0,0 0 7 0 0,0 0-6 0 0,0 0 4 0 0,0 0-20 0 0,0 0-8 0 0,0 0-18 0 0,0 0-35 0 0,0 0-9 0 0,0 0-4 0 0,0 0 5 0 0,0 0 4 0 0,0 0-15 0 0,16 7 2293 0 0,105 5 412 0 0,-16-12-629 0 0,-107 1-1837 0 0,-1 2-2472 0 0,1-7-5224 0 0,2 4-5206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41 320 6593 0 0,'0'0'3559'0'0,"0"0"-1335"0"0,0 0-486 0 0,0 0-27 0 0,0 0-44 0 0,0 0-72 0 0,0 0-168 0 0,0 0-244 0 0,0 0-254 0 0,0 0-199 0 0,0 0-112 0 0,0 0-45 0 0,0 0-19 0 0,-8-4-14 0 0,-25-14-51 0 0,62 6 1895 0 0,188-23-1058 0 0,89 35-841 0 0,-212 15-416 0 0,-110-22 1376 0 0,-131-128-1318 0 0,59 46-218 0 0,69 55-2344 0 0,34 33 372 0 0,19 10-1735 0 0,-14-2-3894 0 0,-6-3-4730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54 251 16732 0 0,'0'0'1492'0'0,"0"0"-349"0"0,0 0-143 0 0,0 0-49 0 0,0 0-91 0 0,0 0-165 0 0,0 0-246 0 0,0 0-217 0 0,0 0-45 0 0,0 0 37 0 0,0 0 50 0 0,0 0 44 0 0,0 0 4 0 0,0 16-33 0 0,-6 106 454 0 0,-31 54 70 0 0,27-109-542 0 0,10-67-243 0 0,0 0 23 0 0,0 0 51 0 0,0 0 33 0 0,0 0 53 0 0,0 0 62 0 0,2-15 945 0 0,42-82-506 0 0,35-53-567 0 0,-50 88-92 0 0,4 1 0 0 0,2 2 1 0 0,3 1-1 0 0,19-20-30 0 0,-51 71 2 0 0,-4 3 0 0 0,0 1-1 0 0,1-1 0 0 0,0 1 1 0 0,0 0-1 0 0,0-1 0 0 0,0 1 1 0 0,1 1-1 0 0,-1-1 0 0 0,1 0 1 0 0,0 1-1 0 0,0 0 0 0 0,0 0 1 0 0,0 0-1 0 0,0 0 0 0 0,4-1-1 0 0,15 42-5 0 0,10 126 206 0 0,5-104-411 0 0,-25-56-420 0 0,-11-5-4675 0 0,-1-1-5397 0 0,-1-2-1385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16676 0 0,'0'0'1803'0'0,"0"0"-286"0"0,0 0-120 0 0,0 0-126 0 0,0 0-202 0 0,0 0-209 0 0,0 0-236 0 0,0 0-170 0 0,0 0-86 0 0,0 0-4 0 0,0 0 27 0 0,0 0 19 0 0,0 0-12 0 0,18 0-58 0 0,126-4 389 0 0,-67 3-230 0 0,-27-1-245 0 0,0 3 0 0 0,0 1 0 0 0,45 9-254 0 0,-68-6 26 0 0,-27-5-14 0 0,0 0 15 0 0,0 0-3 0 0,0 0-4 0 0,0 0 11 0 0,0 0 15 0 0,0 0 29 0 0,0 0-8 0 0,-16-4 596 0 0,-138-132-473 0 0,113 84-530 0 0,40 51 20 0 0,5 0-3218 0 0,3-1 1132 0 0,0 1-4147 0 0,2 1-6290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532 173 9338 0 0,'0'0'1967'0'0,"0"0"-345"0"0,0 0-7 0 0,0 0 170 0 0,0 0 89 0 0,0 0-139 0 0,0 0-282 0 0,0 0-285 0 0,0 0-232 0 0,0 0-152 0 0,0 0-105 0 0,0 0-92 0 0,0-4-60 0 0,0-14-75 0 0,-26 26 1369 0 0,-182 157-752 0 0,14 18-969 0 0,104-128-1930 0 0,84-54 1069 0 0,1-1-2726 0 0,3 0-3130 0 0,1 0-5039 0 0</inkml:trace>
  <inkml:trace contextRef="#ctx0" brushRef="#br0" timeOffset="369.782">56 0 14067 0 0,'0'0'2147'0'0,"0"0"-483"0"0,0 0-289 0 0,0 0-54 0 0,0 0-81 0 0,0 0-145 0 0,0 0-226 0 0,0 0-240 0 0,0 0-187 0 0,0 0-110 0 0,0 0-8 0 0,0 0 62 0 0,0 0 74 0 0,2 8 45 0 0,29 69 716 0 0,98 101 423 0 0,-103-152-1563 0 0,-1 2 0 0 0,-2 1 1 0 0,0 1-1 0 0,-2 1 0 0 0,-2 1 0 0 0,-1 0 1 0 0,-1 1-1 0 0,-1 1 0 0 0,-3 1 0 0 0,0 0 1 0 0,0 11-82 0 0,-13-45-38 0 0,0 0 0 0 0,0 0 0 0 0,0 0 0 0 0,0 0 0 0 0,0 0 0 0 0,0 0 0 0 0,0-1 0 0 0,1 1 0 0 0,-1 0 0 0 0,0 0 0 0 0,0 0 0 0 0,1 0 0 0 0,-1-1 0 0 0,0 1 0 0 0,1 0 0 0 0,-1 0 0 0 0,1-1 0 0 0,-1 1 0 0 0,1 0 0 0 0,-1-1 0 0 0,1 1 0 0 0,0 0 0 0 0,-1-1 0 0 0,1 1 0 0 0,0-1 0 0 0,-1 1 1 0 0,1-1-1 0 0,0 1 0 0 0,0-1 0 0 0,0 0 0 0 0,-1 1 0 0 0,1-1 0 0 0,0 0 0 0 0,0 0 0 0 0,0 1 0 0 0,0-1 0 0 0,0 0 0 0 0,-1 0 0 0 0,1 0 0 0 0,0 0 0 0 0,0 0 0 0 0,0 0 0 0 0,0 0 0 0 0,0-1 0 0 0,-1 1 0 0 0,1 0 0 0 0,0 0 0 0 0,0-1 0 0 0,0 1 0 0 0,0-1 38 0 0,25-16-8383 0 0,-19 11 2588 0 0,0 1-6623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9802 0 0,'0'0'2455'0'0,"0"0"-424"0"0,0 0-241 0 0,0 0-66 0 0,0 0-59 0 0,0 0-129 0 0,0 0-280 0 0,0 0-358 0 0,0 0-290 0 0,0 0-185 0 0,0 0-58 0 0,6-19 47 0 0,23-60 36 0 0,80-116 1573 0 0,-28 62-1455 0 0,5 3 0 0 0,6 5 0 0 0,7 1-566 0 0,-16 43 156 0 0,-81 135-443 0 0,-8 535 459 0 0,14-551-175 0 0,27-50-46 0 0,-7-10 72 0 0,-1-1 0 0 0,-2-2 1 0 0,0 0-1 0 0,-2-1 0 0 0,9-15-23 0 0,-17 23 11 0 0,262-335-58 0 0,-217 279 60 0 0,-47 63 1 0 0,-12 10-2 0 0,-1 1-20 0 0,0 0-7 0 0,0 0-22 0 0,0 13-169 0 0,0 39 267 0 0,-15 225 253 0 0,0-175-164 0 0,4 0 0 0 0,5 1 1 0 0,4 3-151 0 0,16-25 17 0 0,-4-85-270 0 0,6-43-3174 0 0,-5 29-3619 0 0,-6 10-4299 0 0</inkml:trace>
  <inkml:trace contextRef="#ctx0" brushRef="#br0" timeOffset="317.625">1470 691 14747 0 0,'0'0'1794'0'0,"0"0"-343"0"0,0 0-226 0 0,0 0-200 0 0,0 0-216 0 0,0 0-230 0 0,0 0-170 0 0,0 0-59 0 0,0 0-47 0 0,0 0-39 0 0,0 0 0 0 0,0 0-67 0 0,0 0-36 0 0,-9 23-21 0 0,-30 76-29 0 0,29-32 186 0 0,12-61-261 0 0,1 0 52 0 0,0-1-1 0 0,0 0 0 0 0,1 0 0 0 0,0-1 0 0 0,0 1 0 0 0,0-1 0 0 0,0 0 1 0 0,1 0-1 0 0,-1 0 0 0 0,1-1 0 0 0,0 1 0 0 0,0-1 0 0 0,0 0 0 0 0,1-1 0 0 0,-1 1 1 0 0,1-1-1 0 0,0 0 0 0 0,-1-1 0 0 0,1 1 0 0 0,0-1 0 0 0,0 0 0 0 0,0 0 0 0 0,0-1 1 0 0,0 0-1 0 0,0 0 0 0 0,0 0 0 0 0,0-1 0 0 0,0 0 0 0 0,-1 0 0 0 0,2-1-87 0 0,-1 1 26 0 0,-1-1 0 0 0,0 0 0 0 0,0 0 0 0 0,0-1 0 0 0,0 1 0 0 0,-1-1-1 0 0,1 0 1 0 0,0 0 0 0 0,-1-1 0 0 0,0 1 0 0 0,0-1 0 0 0,0 0 0 0 0,0 0 0 0 0,-1 0-1 0 0,0-1 1 0 0,0 1 0 0 0,0-1 0 0 0,0 0 0 0 0,0 1 0 0 0,-1-1 0 0 0,0-1 0 0 0,0 1-1 0 0,-1 0 1 0 0,1 0 0 0 0,-1-1 0 0 0,0 1 0 0 0,-1-1 0 0 0,1 1 0 0 0,-1-1 0 0 0,0 1-1 0 0,0 0 1 0 0,-1-1 0 0 0,0 1 0 0 0,0-1 0 0 0,0 1 0 0 0,-1 0 0 0 0,1-1 0 0 0,-1 1-1 0 0,0 0 1 0 0,-1 0 0 0 0,1 0 0 0 0,-1 1 0 0 0,0-1 0 0 0,0 1 0 0 0,-1-1 0 0 0,1 1-1 0 0,-1 0 1 0 0,0 0 0 0 0,0 1 0 0 0,-1-1-26 0 0,-62-27-1713 0 0,44 24-1400 0 0,-1 2-3806 0 0,10 1-5461 0 0</inkml:trace>
  <inkml:trace contextRef="#ctx0" brushRef="#br0" timeOffset="1535.786">1862 217 8538 0 0,'0'0'4207'0'0,"0"0"-2025"0"0,0 0-760 0 0,0 0-61 0 0,0 0 9 0 0,0 0-44 0 0,0 0-163 0 0,0 0-209 0 0,0 0-185 0 0,0 0-112 0 0,0 0-65 0 0,0 0-77 0 0,0 0-44 0 0,11-2-26 0 0,97-8 1320 0 0,81-1 256 0 0,-11-8-1355 0 0,-102 15-2491 0 0,-91 21-1251 0 0,8-8-574 0 0,-1-1-5467 0 0,5-4-2935 0 0</inkml:trace>
  <inkml:trace contextRef="#ctx0" brushRef="#br0" timeOffset="1785.835">1881 521 10690 0 0,'0'0'4825'0'0,"0"0"-2670"0"0,0 0-1076 0 0,0 0-88 0 0,0 0 105 0 0,0 0 174 0 0,0 0 8 0 0,0 0-110 0 0,0 0-157 0 0,0 0-250 0 0,0 0-170 0 0,0 0-112 0 0,32 3-78 0 0,104 7-54 0 0,37-17 667 0 0,-120 0-904 0 0,47-7-1931 0 0,-91 13 415 0 0,-2-2-3170 0 0,-3 3-7517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10618 0 0,'0'0'2786'0'0,"0"0"-852"0"0,0 0-311 0 0,0 0-47 0 0,0 0-83 0 0,0 0-210 0 0,0 0-261 0 0,0 0-264 0 0,0 0-229 0 0,0 0-151 0 0,0 0-113 0 0,0 0-46 0 0,0 0-23 0 0,0-3 83 0 0,-1 2-255 0 0,1 1 0 0 0,0-1 0 0 0,0 1 0 0 0,0-1-1 0 0,0 1 1 0 0,1-1 0 0 0,-1 1 0 0 0,0-1 0 0 0,0 1 0 0 0,0-1 0 0 0,0 1 0 0 0,0-1 0 0 0,1 1 0 0 0,-1-1 0 0 0,0 1 0 0 0,0-1 0 0 0,1 1 0 0 0,-1-1 0 0 0,0 1 0 0 0,1 0 0 0 0,-1-1 0 0 0,0 1 0 0 0,1 0 0 0 0,-1-1 0 0 0,1 1 0 0 0,-1 0 0 0 0,1-1 0 0 0,-1 1 0 0 0,0 0 0 0 0,1 0 0 0 0,-1 0 0 0 0,1-1-1 0 0,-1 1 1 0 0,1 0 0 0 0,-1 0 0 0 0,1 0 0 0 0,-1 0 0 0 0,1 0 0 0 0,-1 0 0 0 0,1 0 0 0 0,0 0 0 0 0,-1 0 0 0 0,1 0 0 0 0,-1 0 0 0 0,1 0 0 0 0,-1 1 0 0 0,1-1 0 0 0,-1 0 0 0 0,0 0 0 0 0,1 0 0 0 0,-1 1 0 0 0,1-1 0 0 0,-1 0 0 0 0,1 1 0 0 0,-1-1 0 0 0,0 0 0 0 0,1 1 0 0 0,-1-1 0 0 0,0 0 0 0 0,1 1-1 0 0,-1-1-23 0 0,14 4 322 0 0,37 4 334 0 0,0-1 1 0 0,0-4-1 0 0,1-1 1 0 0,39-5-657 0 0,1 2 190 0 0,28 8-63 0 0,-129-18 1181 0 0,-115-131-1148 0 0,121 136-216 0 0,2 5-9 0 0,0 0 1 0 0,0 0-1 0 0,0 0 0 0 0,0 0 1 0 0,0-1-1 0 0,0 1 1 0 0,0 0-1 0 0,1 0 1 0 0,-1 0-1 0 0,0-1 1 0 0,1 1-1 0 0,-1 0 1 0 0,1-1-1 0 0,-1 1 1 0 0,1 0-1 0 0,0-1 1 0 0,0 1-1 0 0,0-1 1 0 0,0 1-1 0 0,0-1 1 0 0,0 1-1 0 0,0 0 1 0 0,0-1-1 0 0,0 1 1 0 0,1-1-1 0 0,-1 1 1 0 0,0 0-1 0 0,1-1 0 0 0,-1 1 1 0 0,1 0-1 0 0,0 0 1 0 0,-1-1-1 0 0,1 1 1 0 0,0 0-1 0 0,0 0 1 0 0,0 0-1 0 0,0 0 1 0 0,0 0-1 0 0,0 0 1 0 0,0 0-1 0 0,0 0 1 0 0,0 0-1 0 0,0 0 1 0 0,0 1-1 0 0,1-1 1 0 0,0 0 64 0 0,1 0-416 0 0,26-9-1521 0 0,-8 6-4187 0 0,-7 3-6022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27 130 9810 0 0,'0'0'3061'0'0,"0"0"-1105"0"0,0 0-509 0 0,0 0-36 0 0,0 0-7 0 0,0 0-110 0 0,0 0-223 0 0,0 0-294 0 0,0 0-227 0 0,0 0-154 0 0,0 0-100 0 0,0 0-4 0 0,0 0 23 0 0,11 1 656 0 0,140 14 2329 0 0,152-23-1943 0 0,-207-5-1065 0 0,-82 11-4764 0 0,-7 2-4851 0 0,-11 0-2641 0 0</inkml:trace>
  <inkml:trace contextRef="#ctx0" brushRef="#br0" timeOffset="284.414">0 412 12475 0 0,'0'0'2350'0'0,"0"0"-802"0"0,0 0-395 0 0,0 0-14 0 0,0 0-4 0 0,0 0-23 0 0,0 0-34 0 0,0 0-72 0 0,0 0-60 0 0,0 0-55 0 0,0 0-111 0 0,0 0-129 0 0,0 0-88 0 0,25 5-75 0 0,78 15-90 0 0,55-15 672 0 0,21-21-716 0 0,-38-3-818 0 0,-49 9-5867 0 0,-76 9-1945 0 0,-5 1-4510 0 0</inkml:trace>
  <inkml:trace contextRef="#ctx0" brushRef="#br0" timeOffset="754.381">1667 96 13267 0 0,'0'0'2043'0'0,"0"0"-415"0"0,0 0-127 0 0,0 0 16 0 0,0 0-94 0 0,0 0-228 0 0,0 0-281 0 0,0 0-305 0 0,0 0-243 0 0,0 0-118 0 0,0 0-74 0 0,0 0-6 0 0,0 0 32 0 0,-26 5 11 0 0,-83 21 8 0 0,26 16 190 0 0,63-26-306 0 0,8-7-77 0 0,-1 0 1 0 0,2 0-1 0 0,-1 2 0 0 0,2-1 0 0 0,-1 1 1 0 0,1 1-1 0 0,1 0 0 0 0,0 0 1 0 0,1 1-1 0 0,0 0 0 0 0,1 1 1 0 0,1-1-1 0 0,0 1 0 0 0,0 1 0 0 0,2-1 1 0 0,0 1-1 0 0,0 0 0 0 0,-1 14-26 0 0,4-23 6 0 0,1 0 0 0 0,0 1 0 0 0,-1-1 0 0 0,2 1 0 0 0,-1-1 1 0 0,1 0-1 0 0,0 1 0 0 0,0-1 0 0 0,1 0 0 0 0,0 0 0 0 0,0 0 0 0 0,0 0 0 0 0,1 0 0 0 0,0 0 0 0 0,0 0 0 0 0,1-1 0 0 0,-1 0 0 0 0,1 0 0 0 0,0 0 0 0 0,0 0 0 0 0,1 0 0 0 0,0-1 0 0 0,-1 0 0 0 0,2 0 0 0 0,-1 0 0 0 0,0-1 0 0 0,1 1 0 0 0,-1-1 0 0 0,3 0-6 0 0,14 5 168 0 0,-1 0-1 0 0,2-2 1 0 0,-1-1-1 0 0,1-1 1 0 0,-1 0-1 0 0,1-2 1 0 0,0-1-1 0 0,0-1 1 0 0,0 0 0 0 0,0-2-1 0 0,0-1 1 0 0,0-1-1 0 0,-1 0 1 0 0,1-2-1 0 0,-1-1 1 0 0,0 0-1 0 0,-1-2 1 0 0,0 0-1 0 0,0-2-167 0 0,-7 5 43 0 0,0-1-1 0 0,-1-1 0 0 0,0 0 0 0 0,0-1 0 0 0,0 0 0 0 0,-2-1 0 0 0,1 0 0 0 0,-1-1 0 0 0,0-1 0 0 0,-1 1 1 0 0,-1-1-1 0 0,0-1 0 0 0,-1 0 0 0 0,0 0 0 0 0,0-1 0 0 0,-2 0 0 0 0,0 0 0 0 0,0-1 0 0 0,-1 1 1 0 0,-1-1-1 0 0,-1 0 0 0 0,0 0 0 0 0,-1-1 0 0 0,0 1 0 0 0,-2 0 0 0 0,1-1 0 0 0,-2 1 0 0 0,-1-6-42 0 0,-3 8-85 0 0,0 1 1 0 0,-1 0-1 0 0,0 0 0 0 0,-1 1 0 0 0,-1 0 0 0 0,1 0 0 0 0,-2 1 0 0 0,0-1 0 0 0,0 2 0 0 0,0 0 1 0 0,-1 0-1 0 0,-1 0 0 0 0,0 1 0 0 0,0 1 0 0 0,0 0 0 0 0,-1 1 0 0 0,0 0 0 0 0,0 0 0 0 0,-1 1 1 0 0,1 1-1 0 0,-1 0 0 0 0,0 1 0 0 0,0 0 0 0 0,0 1 0 0 0,-1 1 0 0 0,-9 0 85 0 0,-153 4-3232 0 0,63 19-5910 0 0,78-10-2881 0 0</inkml:trace>
  <inkml:trace contextRef="#ctx0" brushRef="#br0" timeOffset="1219.711">956 292 10170 0 0,'0'0'3738'0'0,"0"0"-1679"0"0,0 0-324 0 0,0 0 175 0 0,0 0-152 0 0,0 0-246 0 0,0 0-207 0 0,0 0-169 0 0,0 0-155 0 0,0 0-129 0 0,0 0-107 0 0,36 3-105 0 0,114 7-92 0 0,103-7 1400 0 0,-77-11-1322 0 0,308-4 22 0 0,-245 23-575 0 0,-138-10-186 0 0,-101-1 108 0 0,0 0 6 0 0,0 0-12 0 0,0 0 5 0 0,0 0 7 0 0,0 0-8 0 0,-12 11-2359 0 0,-12-2-3430 0 0,9-3-74 0 0,12-5-7093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 7466 0 0,'0'0'2131'0'0,"0"0"-455"0"0,0 0-154 0 0,0 0 117 0 0,0 0 181 0 0,0 0 10 0 0,0 0-211 0 0,0 0-303 0 0,0 0-289 0 0,0 0-228 0 0,0 0-144 0 0,0 0-73 0 0,2-5-55 0 0,1-5-678 0 0,3 16 3461 0 0,-5-1-3307 0 0,6 27 215 0 0,-2 0-1 0 0,-1 0 1 0 0,-2 0-1 0 0,-1 1 1 0 0,-1-1-1 0 0,-3 9-217 0 0,2 3 137 0 0,-41 274 420 0 0,30-253-566 0 0,-22 56 53 0 0,31-116-885 0 0,2-24-233 0 0,6-29-732 0 0,11-4-1099 0 0,-7 23-281 0 0,-1 0-3582 0 0,-6 16-4609 0 0</inkml:trace>
  <inkml:trace contextRef="#ctx0" brushRef="#br0" timeOffset="353.448">35 50 7954 0 0,'0'0'1700'0'0,"0"0"-361"0"0,0 0 108 0 0,0 0 269 0 0,0 0 103 0 0,0 0-121 0 0,0 0-312 0 0,0 0-306 0 0,0 0-133 0 0,0 0-39 0 0,0 0 11 0 0,0 0-26 0 0,0 0-75 0 0,9 3-82 0 0,110 10 1506 0 0,213-29-520 0 0,-294 24-1451 0 0,-1 0-3588 0 0,-54 0-3775 0 0,5-1-3297 0 0,3-3 1592 0 0</inkml:trace>
  <inkml:trace contextRef="#ctx0" brushRef="#br0" timeOffset="591.213">56 343 4953 0 0,'0'0'3461'0'0,"0"0"-1207"0"0,0 0-429 0 0,0 0 17 0 0,0 0-87 0 0,0 0-171 0 0,0 0-277 0 0,0 0-294 0 0,0 0-149 0 0,0 0 36 0 0,0 0 50 0 0,0 0 2 0 0,2 7-44 0 0,8 19-164 0 0,-8-25-672 0 0,-1 0-1 0 0,1 1 1 0 0,-1-1 0 0 0,1 0-1 0 0,-1 0 1 0 0,1 0 0 0 0,0-1-1 0 0,0 1 1 0 0,-1 0 0 0 0,1-1-1 0 0,0 1 1 0 0,0-1 0 0 0,0 1-1 0 0,0-1 1 0 0,-1 0 0 0 0,1 0-1 0 0,0 0 1 0 0,0 0 0 0 0,0 0-1 0 0,0 0 1 0 0,0 0 0 0 0,0-1-1 0 0,-1 1 1 0 0,2-1-72 0 0,6 0 271 0 0,23 1-25 0 0,0-3 1 0 0,-1-1-1 0 0,1-1 0 0 0,-1-1 0 0 0,26-10-246 0 0,23 2-75 0 0,-43 9-1459 0 0,-1-3-3756 0 0,-31 8-60 0 0,-3 0-6286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3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669 513 0 0 0,'0'0'2894'0'0,"0"0"-827"0"0,0 0-244 0 0,0 0 124 0 0,0 0 224 0 0,0 0 35 0 0,0 0-184 0 0,0 0-358 0 0,0 0-371 0 0,0 0-276 0 0,0 0-167 0 0,0-8-82 0 0,2-27-61 0 0,-2 32-567 0 0,0 1 0 0 0,0-1 1 0 0,0 0-1 0 0,-1 0 1 0 0,1 1-1 0 0,-1-1 0 0 0,0 0 1 0 0,0 1-1 0 0,0-1 0 0 0,0 1 1 0 0,-1-1-1 0 0,1 1 1 0 0,0 0-1 0 0,-1-1 0 0 0,0 1 1 0 0,0 0-1 0 0,1 0 1 0 0,-1 0-1 0 0,0 0 0 0 0,-1 0 1 0 0,1 1-1 0 0,0-1 0 0 0,0 1 1 0 0,-2-2-141 0 0,-1 0 165 0 0,-10-5-68 0 0,-1 0 0 0 0,0 1 0 0 0,0 0 0 0 0,0 1 0 0 0,-1 1 0 0 0,0 1 0 0 0,0 1 0 0 0,-1 0 0 0 0,1 1 0 0 0,0 0 0 0 0,-1 2 0 0 0,1 0 0 0 0,-1 1 0 0 0,1 1 0 0 0,-7 1-97 0 0,-21 5 97 0 0,1 1 1 0 0,0 2 0 0 0,0 2-1 0 0,-32 15-97 0 0,73-27 6 0 0,1 0-1 0 0,-1 0 0 0 0,1 1 0 0 0,-1 0 0 0 0,1-1 0 0 0,-1 1 0 0 0,1 0 1 0 0,0 0-1 0 0,0 0 0 0 0,0 1 0 0 0,0-1 0 0 0,1 0 0 0 0,-1 1 1 0 0,0-1-1 0 0,1 1 0 0 0,0-1 0 0 0,-1 1 0 0 0,1 0 0 0 0,0 0 0 0 0,1 0 1 0 0,-1-1-1 0 0,0 1 0 0 0,1 0 0 0 0,0 0 0 0 0,-1 0 0 0 0,1 0 1 0 0,0 0-1 0 0,1 0 0 0 0,-1 0 0 0 0,0 0 0 0 0,1 0 0 0 0,0 0 0 0 0,0-1 1 0 0,-1 1-1 0 0,2 0 0 0 0,-1 0 0 0 0,0-1 0 0 0,0 1 0 0 0,1-1 0 0 0,0 1 1 0 0,-1-1-1 0 0,1 1 0 0 0,0-1 0 0 0,0 0 0 0 0,0 0 0 0 0,1 0 1 0 0,-1 0-1 0 0,0 0 0 0 0,1-1 0 0 0,-1 1 0 0 0,2 0-5 0 0,16 10 46 0 0,0-1-1 0 0,1 0 0 0 0,1-2 1 0 0,-1 0-1 0 0,1-2 0 0 0,1 0 1 0 0,-1-2-1 0 0,1 0 1 0 0,0-1-1 0 0,20 0-45 0 0,54 12 104 0 0,-60-8 90 0 0,-113 19 802 0 0,-173 108-894 0 0,238-130-102 0 0,0 1 0 0 0,0 1 0 0 0,1-1 0 0 0,-1 2 0 0 0,1-1 1 0 0,1 1-1 0 0,0 1 0 0 0,0 0 0 0 0,0 0 0 0 0,1 0 0 0 0,1 1 0 0 0,0 1 0 0 0,0-1 1 0 0,1 1-1 0 0,0 0 0 0 0,1 1 0 0 0,0-1 0 0 0,1 1 0 0 0,0 0 0 0 0,1 0 0 0 0,0 0 1 0 0,0 8-1 0 0,4-10 27 0 0,1 0 0 0 0,0 0 0 0 0,1 0 0 0 0,0 0 0 0 0,0-1 0 0 0,1 1 0 0 0,1-1 0 0 0,-1 0 0 0 0,1 0 0 0 0,1-1 0 0 0,0 1 0 0 0,0-1 0 0 0,0 0 0 0 0,1-1 0 0 0,0 0 0 0 0,1 0 0 0 0,0 0 0 0 0,0-1 0 0 0,0 0 0 0 0,1-1 1 0 0,0 1-1 0 0,0-2 0 0 0,0 1 0 0 0,0-1 0 0 0,1-1 0 0 0,0 0 0 0 0,-1 0 0 0 0,1-1 0 0 0,0 0 0 0 0,0-1 0 0 0,1 0 0 0 0,4 0-27 0 0,-3 1-33 0 0,-1-1 0 0 0,1 0 0 0 0,-1 0 0 0 0,1-1 1 0 0,-1-1-1 0 0,1 0 0 0 0,-1-1 0 0 0,0 0 0 0 0,1 0 0 0 0,-1-1 0 0 0,0 0 0 0 0,-1-1 0 0 0,1-1 0 0 0,-1 0 1 0 0,1 0-1 0 0,-1-1 0 0 0,-1 0 0 0 0,2-2 33 0 0,9-25-3518 0 0,-13 10-6872 0 0,-7 14-1818 0 0</inkml:trace>
  <inkml:trace contextRef="#ctx0" brushRef="#br0" timeOffset="727.558">364 1 12683 0 0,'0'0'1596'0'0,"0"0"-289"0"0,0 0-115 0 0,0 0 107 0 0,0 0 156 0 0,0 0-17 0 0,0 0-249 0 0,0 0-287 0 0,0 0-297 0 0,0 0-169 0 0,0 0-65 0 0,0 0-51 0 0,0 0 4 0 0,-6 20 805 0 0,-33 291 1745 0 0,18-119-2546 0 0,-44 314 272 0 0,30-221-402 0 0,31-262-184 0 0,-1 0 0 0 0,-1 0-1 0 0,-2-1 1 0 0,0 1-1 0 0,-1-2 1 0 0,-1 1-1 0 0,-6 8-13 0 0,15-28 3 0 0,-3 28 33 0 0,14-34-6416 0 0,-2 5 2949 0 0,-3-2-6794 0 0,-5-2-119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0 0 0,'0'0'2421'0'0,"0"0"275"0"0,0 0 63 0 0,0 0-133 0 0,0 0-287 0 0,0 0-337 0 0,0 0-341 0 0,0 0-335 0 0,0 0-243 0 0,0 0-202 0 0,4 20 2153 0 0,-22 210-150 0 0,-1 5-1921 0 0,6-81-559 0 0,2-73-289 0 0,-60-23-86 0 0,157-168-4386 0 0,-72 81-115 0 0,-2 0-3350 0 0,-10 20-2750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3425 0 0,'0'0'2566'0'0,"0"0"-157"0"0,0 0-100 0 0,0 0-47 0 0,0 0-214 0 0,0 0-330 0 0,0 0-386 0 0,0 0-336 0 0,0 0-157 0 0,0 0-120 0 0,0 0-119 0 0,0 0-80 0 0,0 0-40 0 0,-12 1 1081 0 0,27 4-1153 0 0,1-1-1 0 0,0 0 1 0 0,0-1 0 0 0,0 0 0 0 0,0-1 0 0 0,0-1 0 0 0,0-1-1 0 0,1 0 1 0 0,11-3-408 0 0,18 2 412 0 0,-24 1-374 0 0,40-1 226 0 0,-1 3 0 0 0,1 2 1 0 0,0 3-1 0 0,2 4-264 0 0,-52-6-3552 0 0,-39-5-4195 0 0,0 0-178 0 0,19 3-1812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10818 0 0,'0'0'2258'0'0,"0"0"-856"0"0,0 0-423 0 0,0 0 50 0 0,0 0 127 0 0,0 0-18 0 0,0 0-207 0 0,0 0-260 0 0,0 0-191 0 0,0 0 29 0 0,0 0 155 0 0,0 0 141 0 0,5 4 84 0 0,56 24 1817 0 0,103-28-213 0 0,-23-5-2760 0 0,-96 5-8079 0 0,-45 0-2607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80 289 5993 0 0,'0'0'2247'0'0,"0"0"-187"0"0,0 0-109 0 0,0 0 64 0 0,0 0-42 0 0,0 0-177 0 0,0 0-311 0 0,0 0-294 0 0,0 0-196 0 0,0 0-147 0 0,0 0-85 0 0,0 0-90 0 0,0 0-86 0 0,-13-2-79 0 0,-40-6-80 0 0,40 7-39 0 0,30 1 1323 0 0,282-12 512 0 0,-62 16-1890 0 0,-222 0 674 0 0,-58-39-572 0 0,-87-88-465 0 0,62 26-226 0 0,62 86 355 0 0,4 5-3469 0 0,16 4-5004 0 0,-6 2-3827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28 5089 0 0,'0'0'2774'0'0,"0"0"-538"0"0,0 0-315 0 0,0 0-73 0 0,0 0-21 0 0,0 0-117 0 0,0 0-234 0 0,0 0-310 0 0,0 0-242 0 0,0 0-196 0 0,0 0-149 0 0,0 0-92 0 0,0 0-58 0 0,-1-4-57 0 0,-6-11-37 0 0,6 11-20 0 0,-12 55 1144 0 0,1-4-1166 0 0,3 1 0 0 0,3 0 0 0 0,1 0 0 0 0,2 26-293 0 0,36-40 179 0 0,12-8 37 0 0,-36-22-146 0 0,1 0 0 0 0,0-1 0 0 0,0 0 0 0 0,0-1 0 0 0,0 0 0 0 0,1 0 0 0 0,-1-1 0 0 0,1-1 0 0 0,-1 0 0 0 0,1 0 0 0 0,-1-1 0 0 0,0 0 0 0 0,1-1 0 0 0,-1 0 0 0 0,0-1 0 0 0,1 0-70 0 0,9-6 109 0 0,0-1 1 0 0,-1-1-1 0 0,-1 0 0 0 0,0-2 0 0 0,0 0 0 0 0,-1-1 1 0 0,-1 0-1 0 0,-1-2 0 0 0,0 0 0 0 0,11-15-109 0 0,96-165 402 0 0,-95 161-336 0 0,-19 55-190 0 0,85 130 254 0 0,-86-133-107 0 0,0 0 0 0 0,-1 0 0 0 0,-1 1-1 0 0,-1 0 1 0 0,0 0 0 0 0,-1 0 0 0 0,-1 0 0 0 0,-1 0 0 0 0,0 1 0 0 0,-3 15-23 0 0,-1-27 12 0 0,0 0 1 0 0,0 0-1 0 0,-1 0 0 0 0,1 0 0 0 0,-2-1 1 0 0,1 1-1 0 0,-1-1 0 0 0,0 0 0 0 0,0-1 1 0 0,-1 1-1 0 0,0-1 0 0 0,0 0 0 0 0,0-1 1 0 0,0 1-1 0 0,-1-1 0 0 0,0 0 0 0 0,1-1 1 0 0,-1 0-1 0 0,-1 0 0 0 0,1 0 0 0 0,0-1 1 0 0,-1 0-1 0 0,1 0 0 0 0,-1-1 0 0 0,0 0 1 0 0,0-1-1 0 0,-6 1-12 0 0,14-1 16 0 0,0 0-28 0 0,0 0 3 0 0,25-9-304 0 0,230-2 756 0 0,-186 11 68 0 0,-20-15 4 0 0,-39-12-578 0 0,-10 24-124 0 0,-3-36-1547 0 0,-8 17-6887 0 0,8 21-3819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22 13883 0 0,'0'0'1916'0'0,"0"0"-165"0"0,0 0-126 0 0,0 0-60 0 0,0 0-98 0 0,0 0-173 0 0,0 0-235 0 0,0 0-258 0 0,0 0-222 0 0,0 0-183 0 0,0 0-94 0 0,0 0-52 0 0,-5-5-30 0 0,-15-12-21 0 0,6 47 439 0 0,8-15-1008 0 0,20-15-1753 0 0,-4 0-3242 0 0,-4 0-6656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372 463 0 0 0,'0'0'655'0'0,"0"0"1001"0"0,0 0 615 0 0,0 0 370 0 0,0 0 82 0 0,0 0-213 0 0,0 0-370 0 0,0 0-366 0 0,0 0-302 0 0,0 0-242 0 0,0 0-188 0 0,1-4-173 0 0,0 3-764 0 0,0-1 0 0 0,0 1 0 0 0,-1 0 0 0 0,1 0-1 0 0,-1-1 1 0 0,1 1 0 0 0,-1-1 0 0 0,1 1 0 0 0,-1 0 0 0 0,0-1-1 0 0,0 1 1 0 0,0-1 0 0 0,0 1 0 0 0,0 0 0 0 0,0-1 0 0 0,0 1-1 0 0,0-1 1 0 0,-1 1 0 0 0,1-1 0 0 0,0 1 0 0 0,-1 0 0 0 0,1-1-1 0 0,-1 1 1 0 0,0 0 0 0 0,1 0 0 0 0,-1-1 0 0 0,0 1 0 0 0,0 0-1 0 0,0 0 1 0 0,0 0 0 0 0,0 0 0 0 0,0 0 0 0 0,0 0 0 0 0,0 0-1 0 0,0 0 1 0 0,-1 0-105 0 0,-6-4 110 0 0,1 0-1 0 0,-2 1 0 0 0,1 0 0 0 0,0 1 1 0 0,-1-1-1 0 0,0 2 0 0 0,1-1 1 0 0,-1 1-1 0 0,0 0 0 0 0,0 1 1 0 0,-1 0-1 0 0,1 1 0 0 0,0 0 1 0 0,0 0-1 0 0,0 1 0 0 0,0 0 0 0 0,0 1 1 0 0,0 0-1 0 0,0 0 0 0 0,0 1 1 0 0,0 0-1 0 0,1 0 0 0 0,0 1 1 0 0,-6 3-110 0 0,12-6 9 0 0,-7 3 18 0 0,1-1 1 0 0,-1 1-1 0 0,1 0 0 0 0,0 1 0 0 0,1 0 0 0 0,-1 0 1 0 0,1 0-1 0 0,0 1 0 0 0,0 0 0 0 0,1 1 0 0 0,0-1 0 0 0,0 1 1 0 0,0 1-1 0 0,1-1 0 0 0,0 1 0 0 0,0 0 0 0 0,1 0 1 0 0,0 0-1 0 0,1 0 0 0 0,-2 8-27 0 0,3-3 33 0 0,0-1 0 0 0,2 1 0 0 0,-1 0 0 0 0,2 0 0 0 0,0 0 0 0 0,0-1 0 0 0,1 1 0 0 0,1-1 0 0 0,0 1 1 0 0,0-1-1 0 0,2 0 0 0 0,-1 0 0 0 0,2 0 0 0 0,-1-1 0 0 0,2 1 0 0 0,-1-2 0 0 0,1 1 0 0 0,1-1 0 0 0,7 8-33 0 0,-9-9 14 0 0,1 0 0 0 0,-1-1 0 0 0,2 0 0 0 0,-1 0-1 0 0,1-1 1 0 0,0 0 0 0 0,0 0 0 0 0,1-1 0 0 0,0 0 0 0 0,0-1 0 0 0,1 0 0 0 0,-1 0-1 0 0,1-1 1 0 0,0 0 0 0 0,1 0 0 0 0,-1-2 0 0 0,0 1 0 0 0,1-1 0 0 0,0-1-1 0 0,5 1-13 0 0,-4-3-47 0 0,1-1 0 0 0,-1-1 0 0 0,0 1 0 0 0,0-2 0 0 0,0 0 0 0 0,0 0 0 0 0,-1-1-1 0 0,0-1 1 0 0,0 0 0 0 0,0 0 0 0 0,-1-1 0 0 0,1 0 0 0 0,4-6 47 0 0,49-38-3716 0 0,-5 3-6395 0 0,-43 36-1744 0 0</inkml:trace>
  <inkml:trace contextRef="#ctx0" brushRef="#br0" timeOffset="4020.418">1329 517 4169 0 0,'0'0'1691'0'0,"0"0"-566"0"0,0 0-268 0 0,0 0-38 0 0,0 0 118 0 0,0 0 110 0 0,0 0 16 0 0,0 0-94 0 0,0 0-182 0 0,0 0-136 0 0,0 0-127 0 0,-19-4-69 0 0,-62-12-7 0 0,76 15-343 0 0,0 0 0 0 0,0 0 0 0 0,0 1 0 0 0,-1 0 0 0 0,1-1 0 0 0,0 2 0 0 0,0-1-1 0 0,0 1 1 0 0,0-1 0 0 0,0 1 0 0 0,0 1 0 0 0,0-1 0 0 0,0 1 0 0 0,0 0 0 0 0,0 0 0 0 0,-1 1-105 0 0,-13 6 400 0 0,0-1-160 0 0,1 1 0 0 0,0 1 1 0 0,0 0-1 0 0,1 2 0 0 0,0 0 0 0 0,1 1 0 0 0,1 0 0 0 0,0 2 1 0 0,1-1-1 0 0,0 2 0 0 0,1 0 0 0 0,-2 6-240 0 0,8-10 41 0 0,0 0-1 0 0,1 0 1 0 0,1 1 0 0 0,0 0 0 0 0,1 0-1 0 0,0 0 1 0 0,1 0 0 0 0,0 1 0 0 0,1 0-1 0 0,1-1 1 0 0,0 1 0 0 0,1 0-1 0 0,1-1 1 0 0,0 1 0 0 0,2 12-41 0 0,-2-23 83 0 0,1 1 0 0 0,-1 0 1 0 0,1 0-1 0 0,-1-1 0 0 0,1 1 0 0 0,0-1 1 0 0,1 0-1 0 0,-1 1 0 0 0,1-1 0 0 0,-1 0 1 0 0,1 0-1 0 0,0-1 0 0 0,0 1 0 0 0,0-1 1 0 0,0 1-1 0 0,1-1 0 0 0,-1 0 0 0 0,1 0 1 0 0,-1 0-1 0 0,1-1 0 0 0,0 1 0 0 0,-1-1 1 0 0,1 0-1 0 0,0 0 0 0 0,0 0 0 0 0,0-1 1 0 0,0 1-1 0 0,0-1 0 0 0,0 0 1 0 0,0 0-1 0 0,0 0 0 0 0,0-1 0 0 0,0 1 1 0 0,0-1-1 0 0,0 0 0 0 0,-1 0 0 0 0,1-1 1 0 0,0 1-1 0 0,0-1 0 0 0,-1 1 0 0 0,1-1 1 0 0,-1-1-1 0 0,0 1 0 0 0,1 0 0 0 0,-1-1 1 0 0,0 1-1 0 0,0-1 0 0 0,-1 0 0 0 0,2-1-83 0 0,37-39 407 0 0,-2-1 0 0 0,-2-2 0 0 0,-1-2 0 0 0,16-31-407 0 0,-39 59 17 0 0,-1-6 72 0 0,-11 25-74 0 0,-1 1-37 0 0,0 0-31 0 0,0 0-31 0 0,0 0-60 0 0,-5 20-834 0 0,0 146 1036 0 0,6-159-57 0 0,-1 1-1 0 0,1 0 1 0 0,1 0 0 0 0,0-1 0 0 0,0 1 0 0 0,0-1 0 0 0,1 0 0 0 0,0 1-1 0 0,0-1 1 0 0,1-1 0 0 0,0 1 0 0 0,0 0 0 0 0,1-1 0 0 0,-1 0-1 0 0,1 0 1 0 0,1 0 0 0 0,-1-1 0 0 0,1 1 0 0 0,0-1 0 0 0,0-1-1 0 0,1 1 1 0 0,-1-1 0 0 0,1 0 0 0 0,0-1 0 0 0,0 0 0 0 0,0 0-1 0 0,1 0 1 0 0,-1-1 0 0 0,1 0 0 0 0,-1 0 0 0 0,1-1 0 0 0,3 0-1 0 0,8-4 46 0 0,-1-1 1 0 0,1-1 0 0 0,-1-1-1 0 0,-1 0 1 0 0,1-2 0 0 0,-1 0-1 0 0,-1 0 1 0 0,1-2 0 0 0,-1 0-1 0 0,-1-1 1 0 0,0 0 0 0 0,-1-2-1 0 0,0 1 1 0 0,0-2 0 0 0,8-11-47 0 0,8-8 27 0 0,-2-2 0 0 0,-1 0 1 0 0,-2-2-1 0 0,-1 0 0 0 0,-2-2 1 0 0,-2-1-1 0 0,-1 0 0 0 0,-2-1 1 0 0,-2-1-1 0 0,-2-1 0 0 0,-2 0 1 0 0,-2 0-1 0 0,-1-1 0 0 0,0-27-27 0 0,-7 57-15 0 0,1 7 12 0 0,-1 0 0 0 0,0 0 0 0 0,-1-1 0 0 0,0 1 0 0 0,0 0 0 0 0,0 0-1 0 0,-1-1 1 0 0,0 1 0 0 0,0 0 0 0 0,-1 0 0 0 0,0 0 0 0 0,0 0-1 0 0,-1 0 1 0 0,1 1 0 0 0,-2-1 0 0 0,-2-5 3 0 0,5 11-15 0 0,-1 0 1 0 0,1 0-1 0 0,0 0 0 0 0,0 0 1 0 0,0 1-1 0 0,-1-1 0 0 0,1 0 0 0 0,0 1 1 0 0,0-1-1 0 0,-1 1 0 0 0,1-1 1 0 0,-1 1-1 0 0,1 0 0 0 0,-1 0 1 0 0,1-1-1 0 0,0 1 0 0 0,-1 0 0 0 0,1 0 1 0 0,-1 0-1 0 0,1 1 0 0 0,-1-1 1 0 0,1 0-1 0 0,0 0 0 0 0,-1 1 1 0 0,1-1-1 0 0,-1 1 0 0 0,1-1 1 0 0,0 1-1 0 0,0 0 0 0 0,-1 0 0 0 0,1-1 1 0 0,0 1-1 0 0,0 0 0 0 0,0 0 1 0 0,0 0-1 0 0,0 0 0 0 0,0 0 15 0 0,-40 44-349 0 0,38-42 350 0 0,-18 30-25 0 0,2 0-1 0 0,1 1 1 0 0,1 1 0 0 0,2 0 0 0 0,2 2-1 0 0,-2 10 25 0 0,6-15-12 0 0,1 0 0 0 0,2 1 0 0 0,1-1 0 0 0,1 1-1 0 0,2 0 1 0 0,3 30 12 0 0,-1-52 4 0 0,2 1 1 0 0,0-1-1 0 0,0 0 0 0 0,1 1 0 0 0,0-1 1 0 0,1-1-1 0 0,0 1 0 0 0,1 0 0 0 0,0-1 1 0 0,1 0-1 0 0,0 0 0 0 0,0-1 0 0 0,1 0 1 0 0,1 0-1 0 0,-1 0 0 0 0,1-1 1 0 0,1 0-1 0 0,-1-1 0 0 0,1 1 0 0 0,1-2 1 0 0,-1 1-1 0 0,1-2 0 0 0,0 1 0 0 0,1-1 1 0 0,-1-1-1 0 0,4 2-4 0 0,-2-3 29 0 0,-1 0 1 0 0,0-1-1 0 0,1 0 0 0 0,-1-1 1 0 0,1 0-1 0 0,-1-1 0 0 0,1 0 1 0 0,-1-1-1 0 0,1 0 0 0 0,-1-1 1 0 0,1 0-1 0 0,-1-1 0 0 0,0 0 1 0 0,0-1-1 0 0,0 0 0 0 0,-1-1 1 0 0,1 0-1 0 0,-1 0 0 0 0,6-5-29 0 0,27-22 118 0 0,-1-3 0 0 0,-1-1 0 0 0,-3-1 0 0 0,0-3-1 0 0,-3-1 1 0 0,12-19-118 0 0,-24 29 4 0 0,-2-2 0 0 0,0-1 0 0 0,-2 0 0 0 0,-2-1 0 0 0,-1-1 0 0 0,-2-1 0 0 0,-2 0 0 0 0,3-16-4 0 0,0-116-111 0 0,-15 166 102 0 0,0 1-1 0 0,0-1 1 0 0,0 1-1 0 0,0-1 0 0 0,0 1 1 0 0,-1-1-1 0 0,1 1 0 0 0,-1 0 1 0 0,0-1-1 0 0,0 1 1 0 0,0 0-1 0 0,0 0 0 0 0,0-1 1 0 0,0 1-1 0 0,0 0 1 0 0,-1 0-1 0 0,1 0 0 0 0,-1 0 1 0 0,0 1-1 0 0,1-1 0 0 0,-1 0 1 0 0,0 1-1 0 0,0-1 1 0 0,0 1-1 0 0,0-1 0 0 0,0 1 1 0 0,0 0-1 0 0,-1 0 1 0 0,1 0-1 0 0,0 0 0 0 0,-1 1 1 0 0,1-1-1 0 0,0 0 0 0 0,-1 1 1 0 0,1 0-1 0 0,-1-1 1 0 0,1 1-1 0 0,-1 0 0 0 0,1 1 1 0 0,-1-1-1 0 0,1 0 1 0 0,0 1-1 0 0,-1-1 0 0 0,1 1 1 0 0,-1-1-1 0 0,1 1 0 0 0,0 0 1 0 0,0 0-1 0 0,-1 0 1 0 0,1 1-1 0 0,0-1 0 0 0,0 1 10 0 0,-12 9-9 0 0,1 1-1 0 0,1 1 1 0 0,0 0-1 0 0,1 1 1 0 0,0 0-1 0 0,1 0 1 0 0,1 1-1 0 0,0 0 1 0 0,1 1-1 0 0,1 0 1 0 0,0 0-1 0 0,1 1 1 0 0,-2 11 9 0 0,-36 228 107 0 0,42-234-98 0 0,0 0-1 0 0,2 0 1 0 0,0 0-1 0 0,1-1 1 0 0,2 1-1 0 0,0 0 0 0 0,1-1 1 0 0,2 5-9 0 0,-2-16 10 0 0,-1 1 1 0 0,2-1-1 0 0,-1 0 0 0 0,1-1 1 0 0,1 1-1 0 0,0-1 0 0 0,0 0 1 0 0,1 0-1 0 0,0-1 0 0 0,0 0 1 0 0,2 1-11 0 0,52 44 152 0 0,-55-66-5654 0 0,6 1-6017 0 0,-8 11 1774 0 0</inkml:trace>
  <inkml:trace contextRef="#ctx0" brushRef="#br0" timeOffset="4451.552">2549 790 6217 0 0,'0'0'1931'0'0,"0"0"-806"0"0,0 0-228 0 0,0 0 203 0 0,0 0 309 0 0,0 0 166 0 0,0 0-12 0 0,0 0-118 0 0,0 0-200 0 0,0 0-185 0 0,0 0-103 0 0,0 0-91 0 0,25 10-86 0 0,77 32-70 0 0,-39-33 539 0 0,-51-11-1093 0 0,0-1 1 0 0,0-1-1 0 0,-1 1 0 0 0,1-2 0 0 0,-1 0 0 0 0,0 0 1 0 0,0-1-1 0 0,0-1 0 0 0,-1 1 0 0 0,0-2 1 0 0,0 1-1 0 0,-1-2 0 0 0,0 1 0 0 0,0-1 0 0 0,-1 0 1 0 0,-1-1-1 0 0,1 0 0 0 0,-1 0 0 0 0,-1-1 0 0 0,0 1 1 0 0,0-2-1 0 0,1-5-156 0 0,-5 14-5 0 0,1 0 0 0 0,-1 0 0 0 0,-1-1-1 0 0,1 1 1 0 0,0-1 0 0 0,-1 0 0 0 0,0 1 0 0 0,1-1 0 0 0,-1 0 0 0 0,-1 0-1 0 0,1 1 1 0 0,-1-1 0 0 0,1 0 0 0 0,-1 0 0 0 0,0 0 0 0 0,-1 0 0 0 0,1 0 0 0 0,-1 0-1 0 0,1 0 1 0 0,-1 1 0 0 0,0-1 0 0 0,-1 0 0 0 0,1 1 0 0 0,0-1 0 0 0,-1 0 0 0 0,0 1-1 0 0,0 0 1 0 0,0-1 0 0 0,0 1 0 0 0,-1 0 0 0 0,1 0 0 0 0,-1 0 0 0 0,0 1 0 0 0,0-1-1 0 0,0 1 1 0 0,0-1 0 0 0,0 1 0 0 0,-1 0 0 0 0,-2-1 5 0 0,-3 1-46 0 0,-1 1-1 0 0,1 0 1 0 0,-1 1-1 0 0,1 0 1 0 0,-1 0 0 0 0,1 1-1 0 0,-1 0 1 0 0,1 1 0 0 0,-1 0-1 0 0,1 1 1 0 0,0-1 0 0 0,0 2-1 0 0,0-1 1 0 0,1 1 0 0 0,-1 1-1 0 0,1 0 1 0 0,0 0 0 0 0,0 0-1 0 0,1 1 1 0 0,0 0 0 0 0,0 1-1 0 0,0-1 1 0 0,0 1 0 0 0,-4 8 46 0 0,1-2-12 0 0,0 0 0 0 0,1 1 0 0 0,1 0 0 0 0,0 1 1 0 0,1-1-1 0 0,0 1 0 0 0,2 1 0 0 0,-1-1 0 0 0,2 1 0 0 0,0 0 1 0 0,1 0-1 0 0,1 0 0 0 0,0 1 0 0 0,1 2 12 0 0,1-14-5 0 0,0-1-1 0 0,1 0 0 0 0,-1 0 1 0 0,1 0-1 0 0,0 0 0 0 0,0 0 1 0 0,0 0-1 0 0,0 0 0 0 0,1 0 1 0 0,0 0-1 0 0,0 0 0 0 0,0-1 1 0 0,0 1-1 0 0,0-1 0 0 0,1 1 1 0 0,-1-1-1 0 0,1 0 0 0 0,0 0 1 0 0,0 0-1 0 0,0 0 0 0 0,1-1 1 0 0,-1 1-1 0 0,1-1 0 0 0,-1 0 1 0 0,1 0-1 0 0,0 0 0 0 0,0-1 1 0 0,-1 1-1 0 0,1-1 0 0 0,0 0 1 0 0,1 0-1 0 0,1 0 6 0 0,138 6-431 0 0,-138-7 383 0 0,178-39-2309 0 0,-69-5-4435 0 0,-84 31 858 0 0,-10 2-4411 0 0</inkml:trace>
  <inkml:trace contextRef="#ctx0" brushRef="#br0" timeOffset="5037.185">3570 586 8610 0 0,'0'0'3425'0'0,"0"0"-1084"0"0,0 0-646 0 0,0 0-278 0 0,0 0-246 0 0,0 0-190 0 0,0 0-102 0 0,0 0-107 0 0,0 0-77 0 0,0 0-106 0 0,0 0-111 0 0,-35 9-58 0 0,-107 29-31 0 0,71-6 129 0 0,59-22-399 0 0,0-3-83 0 0,0 1 1 0 0,1 0 0 0 0,0 1-1 0 0,0 0 1 0 0,1 1-1 0 0,0 1 1 0 0,1-1 0 0 0,0 1-1 0 0,1 1 1 0 0,0 0 0 0 0,0 0-1 0 0,1 0 1 0 0,1 1 0 0 0,0 0-1 0 0,1 0 1 0 0,1 1-1 0 0,0-1 1 0 0,0 1 0 0 0,2 0-1 0 0,-1 0 1 0 0,1 8-37 0 0,2-19 8 0 0,1 0 0 0 0,-1 0-1 0 0,1 0 1 0 0,0 0 0 0 0,-1-1 0 0 0,1 1-1 0 0,1 0 1 0 0,-1 0 0 0 0,0-1 0 0 0,1 1-1 0 0,-1-1 1 0 0,1 1 0 0 0,0-1 0 0 0,-1 0-1 0 0,1 1 1 0 0,0-1 0 0 0,1 0 0 0 0,-1 0-1 0 0,0 0 1 0 0,1-1 0 0 0,-1 1 0 0 0,1-1-1 0 0,-1 1 1 0 0,1-1 0 0 0,0 0 0 0 0,-1 0-1 0 0,1 0 1 0 0,0 0 0 0 0,0 0 0 0 0,1 0-8 0 0,96 5 635 0 0,-79-6-493 0 0,-3-1-29 0 0,-1-1 0 0 0,1-1 1 0 0,-1 0-1 0 0,0-2 0 0 0,0 0 1 0 0,0 0-1 0 0,-1-2 0 0 0,0 0 1 0 0,0-1-1 0 0,-1 0 0 0 0,0-2 1 0 0,0 1-1 0 0,-1-2 0 0 0,12-11-113 0 0,12-13 167 0 0,-1-1-1 0 0,-2-2 1 0 0,-1-2-1 0 0,11-20-166 0 0,-25 35-3 0 0,-1-1 0 0 0,-1 0-1 0 0,-1-1 1 0 0,-1-1 0 0 0,-2 0 0 0 0,-1-1 0 0 0,-1-1-1 0 0,-1 0 1 0 0,-2 0 0 0 0,-1-1 0 0 0,-2 0-1 0 0,0-6 4 0 0,-4 26-24 0 0,0 0-1 0 0,-1-1 0 0 0,-1 1 0 0 0,1 0 0 0 0,-2-1 0 0 0,0 1 0 0 0,0 0 0 0 0,-1 0 0 0 0,0 0 0 0 0,-1 0 1 0 0,-1 0-1 0 0,1 0 0 0 0,-2 1 0 0 0,1-1 0 0 0,-1 1 0 0 0,-1 1 0 0 0,0-1 0 0 0,0 1 0 0 0,-1 0 1 0 0,0 0-1 0 0,-8-7 25 0 0,8 13-16 0 0,0 1 0 0 0,0 0 0 0 0,0 0 0 0 0,0 0 1 0 0,0 1-1 0 0,0 0 0 0 0,0 1 0 0 0,0 0 0 0 0,0 0 1 0 0,0 0-1 0 0,-1 1 0 0 0,1 0 0 0 0,0 0 0 0 0,0 1 1 0 0,0 0-1 0 0,1 0 0 0 0,-1 0 0 0 0,0 1 0 0 0,1 0 0 0 0,-1 0 1 0 0,1 1-1 0 0,0 0 0 0 0,0 0 0 0 0,1 1 0 0 0,-1-1 1 0 0,1 1-1 0 0,0 0 0 0 0,0 1 0 0 0,1-1 0 0 0,-1 1 1 0 0,1 0-1 0 0,1 0 0 0 0,-1 0 0 0 0,-1 5 16 0 0,-4 4 10 0 0,2 0-1 0 0,-1 1 1 0 0,2 0-1 0 0,0 0 1 0 0,1 1-1 0 0,1 0 1 0 0,1 0-1 0 0,0 0 1 0 0,1 0-1 0 0,1 0 1 0 0,0 0-1 0 0,1 0 1 0 0,1 1-1 0 0,1-1 1 0 0,4 16-10 0 0,0-4 73 0 0,1-1 0 0 0,1 0 0 0 0,2 0 0 0 0,0-1 0 0 0,2 0 0 0 0,2-1 0 0 0,0 0 0 0 0,18 23-73 0 0,-13-22 120 0 0,1-1-1 0 0,2 0 1 0 0,1-2 0 0 0,0 0 0 0 0,2-2-1 0 0,1 0 1 0 0,1-2 0 0 0,0-1-1 0 0,1-1 1 0 0,1-2 0 0 0,1-1 0 0 0,0-1-1 0 0,19 5-119 0 0,-27-10 49 0 0,-3-2 105 0 0,-24-11-4647 0 0,2 1-467 0 0,0-1-7262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0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23 136 0 0,'0'0'2418'0'0,"0"0"-187"0"0,0 0 112 0 0,0 0 190 0 0,0 0 9 0 0,0 0-251 0 0,0 0-474 0 0,0 0-378 0 0,0 0-280 0 0,0 0-221 0 0,0 0-146 0 0,-8-2-120 0 0,-102-19 2752 0 0,96 23-3342 0 0,1 1 0 0 0,0 0 1 0 0,-1 1-1 0 0,1 0 1 0 0,1 1-1 0 0,-1 0 1 0 0,1 1-1 0 0,0 1 1 0 0,0 0-1 0 0,0 0 0 0 0,1 1 1 0 0,0 1-1 0 0,1 0 1 0 0,0 0-1 0 0,1 1 1 0 0,0 1-1 0 0,0-1 0 0 0,1 1 1 0 0,0 1-1 0 0,1-1 1 0 0,0 1-1 0 0,1 0 1 0 0,0 1-1 0 0,1 0 1 0 0,1 0-1 0 0,0 0 0 0 0,0 5-82 0 0,2-13 13 0 0,0 0 0 0 0,1 0 0 0 0,0-1 0 0 0,0 1 0 0 0,1 0 0 0 0,-1 0 0 0 0,1 0 0 0 0,0 0 0 0 0,1 0 0 0 0,-1 0-1 0 0,1 0 1 0 0,0 0 0 0 0,0 0 0 0 0,0-1 0 0 0,1 1 0 0 0,-1 0 0 0 0,1-1 0 0 0,1 1 0 0 0,-1-1 0 0 0,0 1 0 0 0,1-1 0 0 0,0 0-1 0 0,0 0 1 0 0,0-1 0 0 0,1 1 0 0 0,-1-1 0 0 0,1 1 0 0 0,0-1 0 0 0,0 0 0 0 0,0 0 0 0 0,0-1 0 0 0,1 1 0 0 0,-1-1-1 0 0,0 0 1 0 0,1 0 0 0 0,0 0 0 0 0,0-1 0 0 0,-1 0 0 0 0,1 0 0 0 0,0 0 0 0 0,2 0-13 0 0,6-1 93 0 0,0 0 0 0 0,0 0 0 0 0,-1-1 0 0 0,1-1-1 0 0,0 0 1 0 0,-1-1 0 0 0,1 0 0 0 0,-1-1 0 0 0,9-4-93 0 0,21-17 81 0 0,-1-1 0 0 0,-2-2 0 0 0,0-2 0 0 0,-2-1 0 0 0,-2-2-1 0 0,-1-1 1 0 0,-1-2 0 0 0,-2-2-81 0 0,-18 24 9 0 0,31-34-30 0 0,-43 48 41 0 0,-1 0-8 0 0,0 0-17 0 0,0 0 10 0 0,-4 24 16 0 0,-1-1 20 0 0,0-1 0 0 0,2 1 0 0 0,1 0-1 0 0,0 0 1 0 0,2 0 0 0 0,1 0 0 0 0,1 5-41 0 0,-1-19-3 0 0,1-1 0 0 0,1 0 0 0 0,0 0 0 0 0,0 0 0 0 0,0 0 0 0 0,1 0 0 0 0,0-1 0 0 0,0 0 0 0 0,1 0 0 0 0,0 0 0 0 0,0 0 0 0 0,1-1 0 0 0,0 0 1 0 0,0 0-1 0 0,0 0 0 0 0,1-1 0 0 0,0 0 0 0 0,0 0 0 0 0,0-1 0 0 0,1 1 0 0 0,-1-2 0 0 0,1 1 0 0 0,0-1 0 0 0,0 0 0 0 0,8 1 3 0 0,37-8-1520 0 0,-35-11-7658 0 0,-14 8-3597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327 352 1448 0 0,'0'0'2147'0'0,"0"0"-692"0"0,0 0-102 0 0,0 0 320 0 0,0 0 320 0 0,0 0 102 0 0,0 0-155 0 0,0 0-282 0 0,0 0-290 0 0,0 0-254 0 0,0 0-233 0 0,0 0-182 0 0,2-16 1055 0 0,-4 14-1554 0 0,0-1-1 0 0,0 0 1 0 0,0 1-1 0 0,0-1 1 0 0,0 1 0 0 0,-1-1-1 0 0,1 1 1 0 0,-1 0-1 0 0,1 0 1 0 0,-1 0-1 0 0,0 1 1 0 0,1-1 0 0 0,-1 1-1 0 0,0-1 1 0 0,0 1-1 0 0,0 0 1 0 0,-1 0 0 0 0,1 0-1 0 0,0 1 1 0 0,0-1-1 0 0,-2 0-199 0 0,-4 1 112 0 0,0-1 0 0 0,1 1 0 0 0,-1 0 0 0 0,0 1 0 0 0,0 0 0 0 0,0 1 0 0 0,1 0 0 0 0,-1 0 0 0 0,1 0 0 0 0,-1 1 0 0 0,1 1-1 0 0,-2 0-111 0 0,0 2 47 0 0,-1 0 0 0 0,1 0 0 0 0,0 1-1 0 0,1 0 1 0 0,0 1 0 0 0,0 0 0 0 0,0 0-1 0 0,1 1 1 0 0,0 0 0 0 0,1 0-1 0 0,0 1 1 0 0,1 0 0 0 0,0 0 0 0 0,0 1-1 0 0,1 0 1 0 0,0 0 0 0 0,1 0 0 0 0,0 0-1 0 0,1 1 1 0 0,1-1 0 0 0,0 1 0 0 0,0 0-1 0 0,1 0 1 0 0,0 0 0 0 0,1 8-47 0 0,0-11 26 0 0,0 0 1 0 0,0 1 0 0 0,1-1-1 0 0,0 1 1 0 0,0-1 0 0 0,1 1-1 0 0,1-1 1 0 0,-1 0 0 0 0,1 0-1 0 0,1 0 1 0 0,0-1 0 0 0,4 8-27 0 0,-2-8 43 0 0,-1 0 1 0 0,2-1 0 0 0,-1 0 0 0 0,1 0-1 0 0,0 0 1 0 0,0-1 0 0 0,1 0-1 0 0,-1-1 1 0 0,2 0 0 0 0,-1 0-1 0 0,0 0 1 0 0,1-1 0 0 0,0 0-1 0 0,0-1 1 0 0,0 0 0 0 0,0 0-1 0 0,3-1-43 0 0,164 15 655 0 0,-172-17-645 0 0,-1 0 0 0 0,0 0-1 0 0,1 0 1 0 0,-1-1-1 0 0,1 1 1 0 0,-1-1 0 0 0,1 0-1 0 0,-1 0 1 0 0,0 0-1 0 0,0 0 1 0 0,1-1 0 0 0,-1 1-1 0 0,0-1 1 0 0,0 0-1 0 0,-1 0 1 0 0,1 0 0 0 0,0 0-1 0 0,0 0 1 0 0,-1 0-1 0 0,1-2-9 0 0,6-22-564 0 0,-6 14-4422 0 0,-2 7 117 0 0,-1 2-7300 0 0</inkml:trace>
  <inkml:trace contextRef="#ctx0" brushRef="#br0" timeOffset="999.044">614 730 5041 0 0,'0'0'3613'0'0,"0"0"-1717"0"0,0 0-539 0 0,0 0 108 0 0,0 0 196 0 0,0 0-78 0 0,0 0-123 0 0,0 0-119 0 0,0 0-180 0 0,0 0-154 0 0,0 0-91 0 0,0 0-97 0 0,0 0-113 0 0,32-3-85 0 0,99-9-119 0 0,-63-8 125 0 0,-58 13-476 0 0,2 1-63 0 0,-1 0 1 0 0,0 0-1 0 0,0-1 0 0 0,-1-1 1 0 0,0 1-1 0 0,0-2 1 0 0,-1 1-1 0 0,0-1 0 0 0,0-1 1 0 0,-1 0-1 0 0,0 0 1 0 0,-1 0-1 0 0,0-1 0 0 0,-1 0 1 0 0,0-1-1 0 0,-1 1 1 0 0,0-1-1 0 0,-1 0 0 0 0,0 0 1 0 0,-1-1-1 0 0,1-7-88 0 0,-6 17-3 0 0,0 0-1 0 0,0 0 0 0 0,0 0 1 0 0,0 1-1 0 0,-1-1 0 0 0,0 1 1 0 0,1 0-1 0 0,-1-1 0 0 0,0 1 1 0 0,0 0-1 0 0,0 1 0 0 0,0-1 1 0 0,0 0-1 0 0,-1 1 0 0 0,1 0 1 0 0,0 0-1 0 0,-1 0 0 0 0,1 0 1 0 0,-1 0-1 0 0,1 1 0 0 0,-1 0 1 0 0,1-1-1 0 0,-1 1 1 0 0,0 1-1 0 0,1-1 0 0 0,-1 0 1 0 0,1 1-1 0 0,-1 0 0 0 0,1 0 1 0 0,0 0-1 0 0,-4 1 4 0 0,-8 5-37 0 0,1 1 0 0 0,1 0 0 0 0,-1 1 0 0 0,1 1 0 0 0,1 0-1 0 0,-1 0 1 0 0,2 1 0 0 0,0 1 0 0 0,0 0 0 0 0,1 0 0 0 0,0 1 0 0 0,1 1 0 0 0,1-1 0 0 0,0 1 0 0 0,-5 13 37 0 0,7-16-9 0 0,1 0 0 0 0,0 0 0 0 0,1 1 0 0 0,0-1 0 0 0,1 1 0 0 0,0 0 1 0 0,1 0-1 0 0,0 0 0 0 0,1 0 0 0 0,0 0 0 0 0,1 0 0 0 0,0 2 9 0 0,2-7 1 0 0,0-1 0 0 0,1 0 0 0 0,-1-1 0 0 0,1 1 0 0 0,0 0 0 0 0,1-1 0 0 0,-1 0 0 0 0,1 0 0 0 0,0 0 0 0 0,1 0 0 0 0,-1 0 0 0 0,1-1 0 0 0,0 0 0 0 0,0 0 0 0 0,0 0 0 0 0,1-1 0 0 0,-1 1 0 0 0,1-1 0 0 0,0-1 0 0 0,0 1 0 0 0,0-1 0 0 0,0 0 0 0 0,0 0 0 0 0,0-1 0 0 0,4 1-1 0 0,7 2 54 0 0,1-1 0 0 0,-1 0-1 0 0,0-1 1 0 0,1-1-1 0 0,0 0 1 0 0,-1-2-1 0 0,1 0 1 0 0,-1-1-1 0 0,0-1 1 0 0,1 0-1 0 0,-1-1 1 0 0,0-1 0 0 0,4-2-54 0 0,12-11 113 0 0,-2-1 1 0 0,0-2 0 0 0,0 0 0 0 0,-2-2 0 0 0,-1-2 0 0 0,-1 0 0 0 0,-1-2-1 0 0,6-10-113 0 0,-4 9 36 0 0,1 2-1 0 0,1 1 0 0 0,1 2 0 0 0,1 0 0 0 0,8-2-35 0 0,50-2-108 0 0,-88 28 107 0 0,1 1-1 0 0,-1 0 1 0 0,1 1-1 0 0,-1-1 1 0 0,0 0-1 0 0,0 1 0 0 0,0-1 1 0 0,0 1-1 0 0,0 0 1 0 0,-1 0-1 0 0,1-1 0 0 0,-1 1 1 0 0,0 0-1 0 0,1 0 1 0 0,-1 1-1 0 0,-1-1 0 0 0,1 0 1 0 0,0 0-1 0 0,-1 0 1 0 0,0 0-1 0 0,0 2 2 0 0,2 11 30 0 0,-2 0 0 0 0,0 1 0 0 0,-1-1 0 0 0,-1 0 0 0 0,0 0 0 0 0,-1 0-1 0 0,-1-1 1 0 0,0 1 0 0 0,-1-1 0 0 0,-5 11-30 0 0,-13 46-40 0 0,10-21-55 0 0,33-63-40 0 0,122-101 250 0 0,-108 83-115 0 0,1 1 0 0 0,2 1 0 0 0,1 2 0 0 0,27-13 0 0 0,-28 20-129 0 0,-37 49 202 0 0,-6 114 85 0 0,-5-111-131 0 0,-24 122-17 0 0,39-142-3042 0 0,9-23-7010 0 0,-10 3-1984 0 0</inkml:trace>
  <inkml:trace contextRef="#ctx0" brushRef="#br0" timeOffset="1384.05">2558 40 11250 0 0,'0'0'3376'0'0,"0"0"-1464"0"0,0 0-668 0 0,0 0-77 0 0,0 0-41 0 0,0 0-123 0 0,0 0-203 0 0,0 0-34 0 0,0 0 34 0 0,0 0 49 0 0,0 0 27 0 0,0 0-174 0 0,1 29-117 0 0,4 90-78 0 0,-21 99 989 0 0,9-171-1348 0 0,-8 44-66 0 0,-3 0-1 0 0,-4-2 0 0 0,-27 66-81 0 0,23-97-392 0 0,25-58-32 0 0,0 0-1 0 0,-1 0 0 0 0,1 0 0 0 0,0 0 0 0 0,-1-1 0 0 0,1 1 1 0 0,0-1-1 0 0,-1 1 0 0 0,1-1 0 0 0,0 1 0 0 0,0-1 0 0 0,-1 0 1 0 0,1 0-1 0 0,0 1 0 0 0,0-1 0 0 0,0 0 0 0 0,0 0 0 0 0,0 0 1 0 0,0 0-1 0 0,0 0 0 0 0,1 0 0 0 0,-1-1 0 0 0,0 1 0 0 0,1 0 1 0 0,-1 0-1 0 0,0 0 0 0 0,1-1 0 0 0,0 1 0 0 0,-1 0 0 0 0,1-1 425 0 0,-2-1-4356 0 0,-4-3-7002 0 0</inkml:trace>
  <inkml:trace contextRef="#ctx0" brushRef="#br0" timeOffset="1631.039">2207 503 11314 0 0,'0'0'2610'0'0,"0"0"-463"0"0,0 0-362 0 0,0 0-320 0 0,0 0-338 0 0,0 0-274 0 0,0 0-108 0 0,0 0-102 0 0,0 0-46 0 0,0 0-67 0 0,0 0-163 0 0,0 0-65 0 0,0 0-7 0 0,27-2-7 0 0,84-6-15 0 0,167-9 269 0 0,-183 16-2130 0 0,-56 2-7618 0 0,-34-1-2482 0 0</inkml:trace>
  <inkml:trace contextRef="#ctx0" brushRef="#br0" timeOffset="1898.27">2793 869 3985 0 0,'0'0'2908'0'0,"0"0"-460"0"0,0 0-137 0 0,0 0-159 0 0,0 0-255 0 0,0 0-393 0 0,0 0-380 0 0,0 0-193 0 0,0 0-85 0 0,0 0 23 0 0,0 0 89 0 0,0 0 61 0 0,-3 12 46 0 0,-7 37-11 0 0,10-76 2059 0 0,2-42-2600 0 0,83-142 463 0 0,-71 188-983 0 0,0 0 0 0 0,2 1 0 0 0,0 1 1 0 0,2 0-1 0 0,0 2 0 0 0,1 0 0 0 0,18-14 7 0 0,-36 32-53 0 0,0 0 1 0 0,0 0-1 0 0,0 1 1 0 0,0-1-1 0 0,0 0 1 0 0,1 0-1 0 0,-1 1 1 0 0,0-1-1 0 0,0 1 1 0 0,1-1-1 0 0,-1 1 1 0 0,0-1-1 0 0,1 1 1 0 0,-1 0-1 0 0,0-1 1 0 0,1 1-1 0 0,-1 0 1 0 0,1 0-1 0 0,-1 0 1 0 0,0 0-1 0 0,1 1 1 0 0,-1-1-1 0 0,0 0 1 0 0,1 0-1 0 0,-1 1 1 0 0,0-1-1 0 0,1 1 1 0 0,-1-1-1 0 0,0 1 1 0 0,0 0-1 0 0,1-1 0 0 0,-1 1 1 0 0,0 0-1 0 0,0 0 1 0 0,0 0-1 0 0,0 0 1 0 0,0 0-1 0 0,0 0 1 0 0,0 0-1 0 0,0 0 1 0 0,0 1 52 0 0,8 17-3725 0 0,-5 1-4017 0 0,-3-8-4646 0 0</inkml:trace>
  <inkml:trace contextRef="#ctx0" brushRef="#br0" timeOffset="6645.054">3569 641 0 0 0,'0'0'1048'0'0,"0"0"275"0"0,0 0 193 0 0,0 0 288 0 0,0 0 260 0 0,0 0 56 0 0,0 0-160 0 0,0 0-268 0 0,0 0-248 0 0,0 0-145 0 0,0 0-77 0 0,0 0-163 0 0,-18-3 1592 0 0,11 1-2466 0 0,-1 1 1 0 0,1 0-1 0 0,-1 0 1 0 0,1 1-1 0 0,-1 0 1 0 0,1 0 0 0 0,-1 0-1 0 0,1 1 1 0 0,-1 0-1 0 0,1 1 1 0 0,0 0-1 0 0,-1 0 1 0 0,1 0-1 0 0,0 1 1 0 0,0 0-1 0 0,1 1 1 0 0,-1-1-1 0 0,-6 5-185 0 0,-103 89 562 0 0,112-90-538 0 0,1 0-1 0 0,0 0 1 0 0,0 0 0 0 0,0 1 0 0 0,1-1 0 0 0,0 1-1 0 0,1-1 1 0 0,-1 1 0 0 0,1 0 0 0 0,1-1 0 0 0,0 1-1 0 0,0 0 1 0 0,0 0 0 0 0,1 2-24 0 0,0 10 45 0 0,-1-14-37 0 0,0-1-1 0 0,1 1 0 0 0,-1-1 1 0 0,1 1-1 0 0,0-1 0 0 0,1 0 0 0 0,0 0 1 0 0,0 1-1 0 0,0-1 0 0 0,0 0 1 0 0,1-1-1 0 0,-1 1 0 0 0,1 0 1 0 0,0-1-1 0 0,1 1 0 0 0,-1-1 0 0 0,1 0 1 0 0,0 0-1 0 0,0-1 0 0 0,0 1 1 0 0,1-1-1 0 0,-1 0 0 0 0,1 0 0 0 0,0 0 1 0 0,-1-1-1 0 0,1 1 0 0 0,0-1 1 0 0,1 0-1 0 0,-1-1 0 0 0,0 1 1 0 0,0-1-1 0 0,3 0-7 0 0,-2-1 34 0 0,0 0 0 0 0,0 0 1 0 0,0 0-1 0 0,1-1 0 0 0,-1 0 1 0 0,0 0-1 0 0,0-1 0 0 0,0 1 1 0 0,0-1-1 0 0,0-1 0 0 0,-1 1 0 0 0,1-1 1 0 0,-1 0-1 0 0,1 0 0 0 0,-1-1 1 0 0,0 0-1 0 0,0 1 0 0 0,1-3-34 0 0,24-21 116 0 0,-1-2-1 0 0,-2 0 1 0 0,-1-2-1 0 0,-1-1 1 0 0,-1 0-1 0 0,-3-2 1 0 0,0-1-1 0 0,9-23-115 0 0,-18 8 337 0 0,-12 49-247 0 0,0 1-40 0 0,0 0-25 0 0,0 0-36 0 0,0 0-22 0 0,0 0-20 0 0,-6 46-328 0 0,-7 147 471 0 0,7-70-185 0 0,8-119 93 0 0,0-1-1 0 0,0 0 1 0 0,0 0 0 0 0,1 1-1 0 0,-1-1 1 0 0,1-1 0 0 0,-1 1-1 0 0,1 0 1 0 0,0-1 0 0 0,0 1-1 0 0,0-1 1 0 0,1 0 0 0 0,-1 0-1 0 0,0 0 1 0 0,1 0 0 0 0,0-1-1 0 0,-1 0 1 0 0,1 1 0 0 0,0-1-1 0 0,-1-1 1 0 0,1 1 0 0 0,0 0-1 0 0,0-1 1 0 0,0 0 0 0 0,0 0-1 0 0,0 0 1 0 0,-1 0 0 0 0,1-1-1 0 0,0 1 1 0 0,0-1 0 0 0,0 0-1 0 0,-1 0 1 0 0,1-1-1 0 0,0 1 1 0 0,-1-1 0 0 0,1 1-1 0 0,-1-2 3 0 0,42-21 47 0 0,-1-2 0 0 0,-2-1-1 0 0,0-3 1 0 0,-2-2-1 0 0,-2-1 1 0 0,-1-1 0 0 0,-1-3-1 0 0,-3-1 1 0 0,0-1-1 0 0,-3-2 1 0 0,-1-1 0 0 0,-3-1-1 0 0,-1-1 1 0 0,-2-2-1 0 0,4-13-46 0 0,-16 32-6 0 0,0 0 1 0 0,-1-1-1 0 0,-2 0 0 0 0,-1 0 0 0 0,-1-1 0 0 0,-1 0 0 0 0,-2 0 0 0 0,-1 0 0 0 0,-1 0 1 0 0,-2-14 5 0 0,1 38-7 0 0,-1 1 0 0 0,1-1 0 0 0,-1 1 0 0 0,0 0 0 0 0,0-1 0 0 0,0 1 0 0 0,0 0 0 0 0,-1 0 0 0 0,0-1 0 0 0,0 1 0 0 0,0 1 0 0 0,0-1 0 0 0,0 0 1 0 0,-1 0-1 0 0,0 1 0 0 0,0-1 0 0 0,0 1 0 0 0,0 0 0 0 0,0 0 0 0 0,-1 0 0 0 0,0 1 0 0 0,1-1 0 0 0,-1 1 0 0 0,0 0 0 0 0,0 0 0 0 0,0 0 0 0 0,0 0 0 0 0,-1 1 0 0 0,1-1 1 0 0,0 1-1 0 0,-1 0 0 0 0,1 1 0 0 0,0-1 0 0 0,-1 1 0 0 0,1 0 0 0 0,-1 0 0 0 0,1 0 0 0 0,-1 1 0 0 0,1-1 0 0 0,-1 1 0 0 0,1 0 0 0 0,0 0 0 0 0,0 1 0 0 0,-1-1 1 0 0,-1 2 6 0 0,-6 5 0 0 0,0 0-1 0 0,0 0 1 0 0,1 2 0 0 0,0-1 0 0 0,1 1 0 0 0,0 0 0 0 0,1 1 0 0 0,0 0 0 0 0,1 1 0 0 0,0 0 0 0 0,0 0 0 0 0,2 1 0 0 0,-1 0 0 0 0,2 0 0 0 0,0 0 0 0 0,0 1 0 0 0,-1 6 0 0 0,-3 20 56 0 0,1 1-1 0 0,2 0 1 0 0,1 0-1 0 0,3 0 1 0 0,1 20-56 0 0,3-30 132 0 0,0 0-1 0 0,2 0 1 0 0,1-1 0 0 0,2 0-1 0 0,1 1 1 0 0,1-2 0 0 0,1 0-1 0 0,2 0 1 0 0,1-1 0 0 0,1 0-1 0 0,9 11-131 0 0,-2-10 205 0 0,2-2 1 0 0,1 0-1 0 0,1-1 0 0 0,1-2 0 0 0,2 0 0 0 0,0-2 1 0 0,31 18-206 0 0,-55-59-1161 0 0,0-8-6798 0 0,0 16-4462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9:02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103 474 2064 0 0,'0'0'2321'0'0,"0"0"-1062"0"0,0 0-394 0 0,0 0 25 0 0,0 0 71 0 0,0 0 20 0 0,0 0-77 0 0,0 0-17 0 0,0 0-18 0 0,0 0 37 0 0,0 0 57 0 0,5 7-57 0 0,-2-3-755 0 0,1-1 0 0 0,-1 1 0 0 0,1 0 0 0 0,-1-1-1 0 0,1 0 1 0 0,0 0 0 0 0,0 0 0 0 0,0 0 0 0 0,1-1-1 0 0,-1 0 1 0 0,1 0 0 0 0,-1 0 0 0 0,1 0 0 0 0,0-1-1 0 0,2 1-150 0 0,16 0 298 0 0,0-1-1 0 0,-1-1 0 0 0,1-1 0 0 0,-1-1 0 0 0,0-2 0 0 0,1 0 1 0 0,-1-1-1 0 0,-1-1 0 0 0,1-1 0 0 0,-1-1 0 0 0,0 0 1 0 0,-1-2-1 0 0,0-1 0 0 0,0 0 0 0 0,-1-1 0 0 0,-1-1 1 0 0,0-1-1 0 0,-1-1 0 0 0,0 0 0 0 0,12-16-297 0 0,-21 20 60 0 0,1-1 0 0 0,-1 0 0 0 0,-1 0-1 0 0,0-1 1 0 0,-1 0 0 0 0,-1 0 0 0 0,0-1-1 0 0,0 1 1 0 0,-1-1 0 0 0,-1 0 0 0 0,-1 0 0 0 0,0-1-1 0 0,0 1 1 0 0,-2 0 0 0 0,0-1 0 0 0,0 1-1 0 0,-2-9-59 0 0,1 19 19 0 0,0-1 0 0 0,0 0 0 0 0,0 0 0 0 0,0 0 0 0 0,-1 1 0 0 0,0-1-1 0 0,0 1 1 0 0,0-1 0 0 0,-1 1 0 0 0,1 0 0 0 0,-1 0 0 0 0,0 0 0 0 0,0 0-1 0 0,0 0 1 0 0,-1 1 0 0 0,1 0 0 0 0,-1-1 0 0 0,0 1 0 0 0,0 1 0 0 0,0-1-1 0 0,-1 0 1 0 0,1 1 0 0 0,0 0 0 0 0,-1 0 0 0 0,0 0 0 0 0,1 1 0 0 0,-1 0-1 0 0,0-1 1 0 0,-1 1-19 0 0,2 1 1 0 0,0 1 1 0 0,0-1-1 0 0,0 1 0 0 0,0-1 0 0 0,0 1 1 0 0,0 0-1 0 0,0 1 0 0 0,1-1 0 0 0,-1 1 1 0 0,0-1-1 0 0,1 1 0 0 0,-1 0 0 0 0,1 1 0 0 0,0-1 1 0 0,0 0-1 0 0,0 1 0 0 0,0 0 0 0 0,0 0 1 0 0,0 0-1 0 0,1 0 0 0 0,-1 0 0 0 0,1 0 0 0 0,0 1 1 0 0,0-1-1 0 0,-1 3-1 0 0,-5 13 8 0 0,0 0 0 0 0,1 0 0 0 0,1 1 0 0 0,1 0 0 0 0,0 0 0 0 0,2 0 0 0 0,0 0 1 0 0,1 1-1 0 0,2 0 0 0 0,0 11-8 0 0,0-24 3 0 0,10 915 452 0 0,-11-890-466 0 0,-2 0 1 0 0,-1 0 0 0 0,-1 0-1 0 0,-2-1 1 0 0,-1 1 0 0 0,-2-2-1 0 0,-1 1 1 0 0,-10 16 10 0 0,14-32-6 0 0,-2 0 0 0 0,0 0 0 0 0,-1-1-1 0 0,0 0 1 0 0,-2-1 0 0 0,1-1 0 0 0,-2 1 0 0 0,0-2 0 0 0,0 0-1 0 0,-1 0 1 0 0,0-1 0 0 0,-1-1 0 0 0,-1-1 0 0 0,1 0-1 0 0,-1-1 1 0 0,-9 3 6 0 0,21-8-5 0 0,-1 0 0 0 0,0-1 0 0 0,0 0 0 0 0,0 0-1 0 0,0 0 1 0 0,0 0 0 0 0,0-1 0 0 0,-1 0 0 0 0,1 0-1 0 0,-1 0 1 0 0,1-1 0 0 0,0 0 0 0 0,-1 0 0 0 0,1 0-1 0 0,-1-1 1 0 0,1 1 0 0 0,0-1 0 0 0,-1-1 0 0 0,1 1 0 0 0,0-1-1 0 0,0 0 1 0 0,0 0 0 0 0,0 0 0 0 0,0-1 0 0 0,1 1-1 0 0,-1-1 1 0 0,1-1 0 0 0,-1 1 0 0 0,1 0 0 0 0,0-1-1 0 0,0 0 1 0 0,1 0 0 0 0,-1 0 0 0 0,1-1 0 0 0,0 1 0 0 0,0-1-1 0 0,0 0 6 0 0,2-13-5 0 0,0 0 0 0 0,2 0 0 0 0,0 0 0 0 0,1 0-1 0 0,1 1 1 0 0,0-1 0 0 0,1 1 0 0 0,1 0 0 0 0,1 0-1 0 0,1 0 1 0 0,0 1 0 0 0,1 0 0 0 0,0 0 0 0 0,2 1-1 0 0,0 0 1 0 0,0 0 0 0 0,1 1 0 0 0,7-6 5 0 0,-4-3 49 0 0,0 1 0 0 0,1 0-1 0 0,1 1 1 0 0,1 1 0 0 0,1 1 0 0 0,1 0 0 0 0,1 1 0 0 0,0 1 0 0 0,1 1-1 0 0,1 1 1 0 0,0 1 0 0 0,1 1 0 0 0,0 1 0 0 0,1 0 0 0 0,1 2-1 0 0,23-6-48 0 0,-4 10 44 0 0,-1 2-1 0 0,1 2 1 0 0,0 2-1 0 0,0 1 1 0 0,22 6-44 0 0,1 0-3173 0 0,-50-6-4198 0 0,-13-1-2379 0 0</inkml:trace>
  <inkml:trace contextRef="#ctx0" brushRef="#br0" timeOffset="299.077">1188 879 10618 0 0,'0'0'1585'0'0,"0"0"-370"0"0,0 0-142 0 0,0 0 63 0 0,0 0 71 0 0,0 0-42 0 0,0 0-124 0 0,0 0-161 0 0,0 0-161 0 0,-36 27-135 0 0,-109 90-120 0 0,139-114-420 0 0,1 1 1 0 0,-1 0-1 0 0,1 1 0 0 0,0 0 0 0 0,0-1 0 0 0,0 2 0 0 0,1-1 0 0 0,0 0 0 0 0,0 1 0 0 0,0 0 0 0 0,0 0 1 0 0,1 0-1 0 0,-2 5-44 0 0,1 0 89 0 0,1-6-53 0 0,0 0-1 0 0,0 1 1 0 0,1-1-1 0 0,-1 1 1 0 0,1 0-1 0 0,0 0 1 0 0,1 0 0 0 0,0-1-1 0 0,0 1 1 0 0,0 0-1 0 0,0 1 1 0 0,1-1-1 0 0,0 0 1 0 0,1 0 0 0 0,-1 0-1 0 0,1 0 1 0 0,0 0-1 0 0,1 0 1 0 0,-1 0-1 0 0,1-1 1 0 0,0 1 0 0 0,1 0-1 0 0,-1-1 1 0 0,1 1-1 0 0,0-1 1 0 0,0 0-1 0 0,1 0 1 0 0,0 0-1 0 0,0-1 1 0 0,0 1 0 0 0,0-1-1 0 0,1 0 1 0 0,3 3-36 0 0,-1-4 103 0 0,0 0 0 0 0,1 0 1 0 0,-1-1-1 0 0,1 0 1 0 0,0 0-1 0 0,-1-1 0 0 0,1 0 1 0 0,0-1-1 0 0,0 1 0 0 0,-1-1 1 0 0,1-1-1 0 0,0 1 0 0 0,0-2 1 0 0,-1 1-1 0 0,1-1 0 0 0,0 0 1 0 0,-1 0-1 0 0,0-1 1 0 0,1 0-1 0 0,3-2-103 0 0,8-5 159 0 0,-1-1 0 0 0,0-1 0 0 0,0 0 0 0 0,-1-1 1 0 0,-1-1-1 0 0,14-15-159 0 0,-22 21 35 0 0,-1 0 0 0 0,0-1 0 0 0,0 0 1 0 0,-1 0-1 0 0,0 0 0 0 0,0-1 0 0 0,-1 0 1 0 0,-1 0-1 0 0,0-1 0 0 0,0 1 0 0 0,-1-1 1 0 0,0 0-1 0 0,-1 0 0 0 0,0 0 0 0 0,-1 0 1 0 0,0 0-1 0 0,-1 0 0 0 0,0 0 0 0 0,0-1 1 0 0,-2 1-1 0 0,0-6-35 0 0,0 11-30 0 0,1 1 0 0 0,-1-1 0 0 0,0 1 0 0 0,0 0 0 0 0,-1-1 0 0 0,1 1 1 0 0,-1 0-1 0 0,0 1 0 0 0,-1-1 0 0 0,1 1 0 0 0,-1-1 0 0 0,0 1 0 0 0,0 0 0 0 0,0 0 0 0 0,0 1 0 0 0,-1-1 0 0 0,0 1 1 0 0,1 0-1 0 0,-1 0 0 0 0,0 1 0 0 0,-1-1 0 0 0,1 1 0 0 0,0 0 0 0 0,-1 0 0 0 0,1 1 0 0 0,-1 0 0 0 0,-4-1 30 0 0,6 2-285 0 0,-1 0 0 0 0,1 0 0 0 0,0 0 0 0 0,0 0 0 0 0,0 1 0 0 0,-1-1 0 0 0,1 1 0 0 0,0 0 0 0 0,0 1 0 0 0,0-1-1 0 0,0 1 1 0 0,0 0 0 0 0,0 0 0 0 0,1 0 0 0 0,-1 0 0 0 0,1 0 0 0 0,-1 1 0 0 0,1 0 0 0 0,0-1 0 0 0,0 1-1 0 0,0 1 1 0 0,0-1 0 0 0,1 0 0 0 0,-2 3 285 0 0,-7 9-5733 0 0,6-6-5649 0 0</inkml:trace>
  <inkml:trace contextRef="#ctx0" brushRef="#br0" timeOffset="616.888">1561 1360 5697 0 0,'0'0'2391'0'0,"0"0"-478"0"0,0 0-66 0 0,0 0 123 0 0,0 0 10 0 0,0 0-94 0 0,0 0-202 0 0,0 0-194 0 0,0 0-239 0 0,0 0-236 0 0,0 0-205 0 0,0 0-165 0 0,0 0-88 0 0,-14-10-73 0 0,-44-39-61 0 0,56 48-398 0 0,1-1 0 0 0,-1 0 0 0 0,1 0 0 0 0,-1 0 0 0 0,1 0 0 0 0,0-1 0 0 0,0 1 0 0 0,0 0 0 0 0,0 0 0 0 0,0-1 0 0 0,0 1 0 0 0,1-1 0 0 0,-1 1-1 0 0,1 0 1 0 0,-1-1 0 0 0,1 1 0 0 0,0-1 0 0 0,0 1 0 0 0,0-1 0 0 0,1 1 0 0 0,-1-1 0 0 0,1 1 0 0 0,0-2-25 0 0,0-4 77 0 0,4-19 52 0 0,1 0 0 0 0,1 1 1 0 0,1 0-1 0 0,2 1 1 0 0,1 0-1 0 0,0 0 0 0 0,2 1 1 0 0,1 1-1 0 0,1 0 0 0 0,0 1 1 0 0,10-9-130 0 0,-3 5 57 0 0,2 1 0 0 0,0 1 0 0 0,2 1 0 0 0,0 1 0 0 0,20-12-57 0 0,-39 30 113 0 0,-7 4-136 0 0,0 0 0 0 0,0 0 1 0 0,0 1-1 0 0,0-1 0 0 0,0 0 1 0 0,0 1-1 0 0,0-1 0 0 0,0 0 1 0 0,0 0-1 0 0,0 1 0 0 0,0-1 1 0 0,0 0-1 0 0,0 0 0 0 0,1 1 1 0 0,-1-1-1 0 0,0 0 0 0 0,0 0 1 0 0,0 1-1 0 0,0-1 1 0 0,1 0-1 0 0,-1 0 0 0 0,0 0 1 0 0,0 0-1 0 0,0 1 0 0 0,1-1 1 0 0,-1 0-1 0 0,0 0 0 0 0,0 0 1 0 0,1 0-1 0 0,-1 0 0 0 0,0 1 1 0 0,0-1-1 0 0,1 0 0 0 0,-1 0 1 0 0,0 0-1 0 0,0 0 0 0 0,1 0 1 0 0,-1 0-1 0 0,0 0 0 0 0,0 0 1 0 0,1 0-1 0 0,-1 0 0 0 0,0 0 1 0 0,1 0-1 0 0,-1 0 0 0 0,0 0 1 0 0,0-1-1 0 0,1 1 0 0 0,-1 0 1 0 0,0 0-1 0 0,0 0 0 0 0,0 0 1 0 0,1 0-1 0 0,-1-1 0 0 0,0 1 1 0 0,0 0-1 0 0,1 0 0 0 0,-1 0 1 0 0,0 0-1 0 0,0-1 23 0 0,-1 38-2782 0 0,-1-25-828 0 0,-1 0-3749 0 0,1-4-4829 0 0</inkml:trace>
  <inkml:trace contextRef="#ctx0" brushRef="#br0" timeOffset="996.028">2268 863 9074 0 0,'0'0'2723'0'0,"0"0"-929"0"0,0 0-244 0 0,0 0 117 0 0,0 0-10 0 0,0 0-159 0 0,0 0-262 0 0,0 0-226 0 0,0 0-178 0 0,0 0-148 0 0,0 0-82 0 0,0 0-118 0 0,0 0-107 0 0,-7-5-66 0 0,-23-19-59 0 0,27 24-218 0 0,1-1 1 0 0,-1 0-1 0 0,0 0 1 0 0,0 1-1 0 0,1-1 0 0 0,-1 1 1 0 0,0 0-1 0 0,0 0 1 0 0,0 0-1 0 0,0 0 1 0 0,0 1-1 0 0,1-1 1 0 0,-1 1-1 0 0,0 0 0 0 0,0-1 1 0 0,1 1-1 0 0,-1 0 1 0 0,1 1-1 0 0,-1-1 1 0 0,1 0-1 0 0,-1 1 1 0 0,1-1-1 0 0,-1 1 0 0 0,1 0 1 0 0,0 0-35 0 0,-5 2 99 0 0,-1 1-55 0 0,0 0 0 0 0,0 0 0 0 0,1 0 0 0 0,-1 1 0 0 0,1 0 0 0 0,1 0 0 0 0,-1 1-1 0 0,1 0 1 0 0,0 0 0 0 0,1 0 0 0 0,-1 1 0 0 0,2 0 0 0 0,-1 0 0 0 0,1 0 0 0 0,0 0 0 0 0,1 1-44 0 0,-1 0 11 0 0,1 0 0 0 0,0 0-1 0 0,1 0 1 0 0,0 1 0 0 0,0-1 0 0 0,1 1 0 0 0,0-1 0 0 0,1 0-1 0 0,0 1 1 0 0,1-1 0 0 0,0 1 0 0 0,0-1 0 0 0,1 1 0 0 0,0-1-1 0 0,1 0 1 0 0,3 9-11 0 0,5 0 8 0 0,-4-4 11 0 0,0-1-1 0 0,1-1 1 0 0,0 1-1 0 0,1-1 1 0 0,1-1-1 0 0,0 1 1 0 0,0-2-1 0 0,1 1 1 0 0,1-2 0 0 0,0 1-19 0 0,-4-5 23 0 0,0 0 0 0 0,0 0 0 0 0,0-1 0 0 0,1 0 0 0 0,-1 0 0 0 0,1-1 0 0 0,0 0 0 0 0,0-1 0 0 0,0 0 0 0 0,1 0 0 0 0,-1-1 0 0 0,0-1 0 0 0,1 1 0 0 0,-1-1 0 0 0,1-1 0 0 0,-1 0 0 0 0,0 0 0 0 0,6-2-23 0 0,-9 0-470 0 0,0 0-1 0 0,0 0 1 0 0,0-1-1 0 0,-1 1 1 0 0,1-2-1 0 0,-1 1 1 0 0,0 0-1 0 0,0-1 1 0 0,-1 0-1 0 0,0 0 1 0 0,1 0-1 0 0,0-3 471 0 0,41-39-7451 0 0,-42 43-4102 0 0</inkml:trace>
  <inkml:trace contextRef="#ctx0" brushRef="#br0" timeOffset="1497.92">2665 1156 0 0 0,'0'0'2328'0'0,"0"0"88"0"0,0 0 120 0 0,0 0 9 0 0,0 0-301 0 0,0 0-178 0 0,0 0-143 0 0,0 0-211 0 0,0 0-171 0 0,0 0-172 0 0,0 0-167 0 0,0 0-151 0 0,0 0-116 0 0,35 1-136 0 0,110 0-114 0 0,-60-18 386 0 0,-71 13-935 0 0,0-1 0 0 0,-1-1 1 0 0,1 0-1 0 0,-1-1 0 0 0,-1 0 0 0 0,1-1 0 0 0,-1-1 1 0 0,-1 0-1 0 0,1 0 0 0 0,-2-1 0 0 0,1-1 0 0 0,-1 1 1 0 0,-1-2-1 0 0,0 1 0 0 0,0-2 0 0 0,-1 0-136 0 0,-6 9 5 0 0,0 0 0 0 0,-1 0-1 0 0,0 0 1 0 0,0 0 0 0 0,0-1-1 0 0,0 1 1 0 0,-1 0 0 0 0,0 0-1 0 0,0 0 1 0 0,0-1 0 0 0,0 1-1 0 0,0 0 1 0 0,-1 0 0 0 0,0-1 0 0 0,0 1-1 0 0,0 0 1 0 0,0 0 0 0 0,-1 0-1 0 0,0 0 1 0 0,1 1 0 0 0,-1-1-1 0 0,-1 0 1 0 0,1 1 0 0 0,0-1 0 0 0,-1 1-1 0 0,0 0 1 0 0,0 0 0 0 0,0 0-1 0 0,0 0 1 0 0,0 0 0 0 0,-1 1-1 0 0,1-1 1 0 0,-1 1 0 0 0,0 0 0 0 0,1 0-1 0 0,-1 1 1 0 0,0-1 0 0 0,0 1-1 0 0,0 0 1 0 0,0 0 0 0 0,-1 0-1 0 0,1 0 1 0 0,0 1 0 0 0,0-1-1 0 0,0 1 1 0 0,-4 0-5 0 0,-4-1-18 0 0,-1 1 1 0 0,1 0-1 0 0,0 0 0 0 0,0 1 0 0 0,0 0 0 0 0,0 1 1 0 0,0 1-1 0 0,1 0 0 0 0,-1 0 0 0 0,0 1 1 0 0,1 1-1 0 0,-4 2 18 0 0,-1 1-7 0 0,0 0 0 0 0,1 0 0 0 0,0 2 0 0 0,1 0 0 0 0,0 0 0 0 0,1 2-1 0 0,0 0 1 0 0,1 0 0 0 0,0 1 0 0 0,0 0 0 0 0,2 1 0 0 0,0 1 0 0 0,0-1 0 0 0,2 1 0 0 0,0 1 0 0 0,0 0 0 0 0,2 0 0 0 0,0 1 0 0 0,0-1 0 0 0,2 1 0 0 0,0 0 0 0 0,1 0 0 0 0,1 1 0 0 0,0-1 0 0 0,1 9 7 0 0,3-18 4 0 0,-1-1 1 0 0,1 1 0 0 0,0-1 0 0 0,1 0-1 0 0,-1 1 1 0 0,2-2 0 0 0,-1 1 0 0 0,1 0-1 0 0,0 0 1 0 0,0-1 0 0 0,0 0 0 0 0,1 0-1 0 0,0 0 1 0 0,1-1 0 0 0,-1 0 0 0 0,1 0-1 0 0,0 0 1 0 0,0 0 0 0 0,0-1-1 0 0,1 0 1 0 0,0 0 0 0 0,1-1-5 0 0,11 7 17 0 0,1-1 1 0 0,1-1-1 0 0,0 0 0 0 0,0-2 1 0 0,0-1-1 0 0,1 0 0 0 0,2-1-17 0 0,14 0-27 0 0,1-1 0 0 0,-1-2 0 0 0,0-2 1 0 0,1-1-1 0 0,-1-2 0 0 0,0-1 0 0 0,-1-3 0 0 0,0 0 0 0 0,0-3 0 0 0,0-1 0 0 0,-2-2 0 0 0,6-3 27 0 0,3-3-613 0 0,-1 1-1382 0 0,-15 5-2734 0 0,-7 2-7695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9:15.934"/>
    </inkml:context>
    <inkml:brush xml:id="br0">
      <inkml:brushProperty name="width" value="0.5" units="cm"/>
      <inkml:brushProperty name="height" value="1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98 96 0 0 0,'0'0'237'0'0,"0"0"617"0"0,0 0 243 0 0,0 0 106 0 0,0 0 63 0 0,0 0 70 0 0,0 0 10 0 0,-13-5-38 0 0,-42-15-50 0 0,29 15 712 0 0,22 1 4967 0 0,25 3-6777 0 0,504-52 1588 0 0,-118 45-919 0 0,281 12 480 0 0,-360 4-1151 0 0,113 3 106 0 0,-17 8 22 0 0,-272-15-157 0 0,88 12-30 0 0,56 2 69 0 0,-79 2-65 0 0,25 11-78 0 0,32-19 81 0 0,337-9 99 0 0,-371 17-195 0 0,253-20 115 0 0,-196 11-53 0 0,-21-18-44 0 0,-85-4-16 0 0,-86 7 0 0 0,63 3 21 0 0,87 5-14 0 0,161 0 18 0 0,-277 3 9 0 0,68 16-34 0 0,-130-14 45 0 0,67 9 60 0 0,-73-3-14 0 0,-5-11 98 0 0,203 35 102 0 0,-165-28-187 0 0,64 9 72 0 0,-80-17-138 0 0,-32-2 510 0 0,8-1-327 0 0,-56 2-915 0 0,-12-1-2500 0 0,-4 0-5269 0 0,2-1-3464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9:19.369"/>
    </inkml:context>
    <inkml:brush xml:id="br0">
      <inkml:brushProperty name="width" value="0.5" units="cm"/>
      <inkml:brushProperty name="height" value="1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8547 8 0 0 0,'0'0'467'0'0,"0"0"-42"0"0,0 0-86 0 0,0 0-2 0 0,0 0 122 0 0,5-6 619 0 0,-4 4 2071 0 0,-2 2 3381 0 0,-77 19-4327 0 0,-3 4-1284 0 0,-232 40 984 0 0,242-49-1707 0 0,-81 6 98 0 0,-121 6-121 0 0,-77-16-1 0 0,224-12-180 0 0,-67 6 0 0 0,14 8-16 0 0,-153 31-76 0 0,-42-43 137 0 0,-143-16-7 0 0,275 27-62 0 0,-37-18 34 0 0,42-4-32 0 0,-173-5 39 0 0,119 8-5 0 0,-7 4-51 0 0,87 0 3 0 0,-462 0 54 0 0,235-34 27 0 0,157 30 319 0 0,94-7-129 0 0,83 7-118 0 0,-464 8 211 0 0,461 8-278 0 0,-60-1 122 0 0,55 1-71 0 0,-32-1 56 0 0,-55-6 182 0 0,-41 25-86 0 0,124-18 30 0 0,-6 0-43 0 0,37-8 114 0 0,84 0-298 0 0,1 0 13 0 0,0 0 6 0 0,0 0-9 0 0,0 0 17 0 0,4 26-3894 0 0,-2-17-5282 0 0,0-5 343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9:24.539"/>
    </inkml:context>
    <inkml:brush xml:id="br0">
      <inkml:brushProperty name="width" value="0.5" units="cm"/>
      <inkml:brushProperty name="height" value="1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50 0 0 0,'0'0'408'0'0,"0"0"140"0"0,0 0-192 0 0,0 0-184 0 0,29 15 4552 0 0,105-9 180 0 0,-82-7-4379 0 0,139-3 815 0 0,-191 4-1314 0 0,0 0 2 0 0,0 0 18 0 0,19 0 989 0 0,97 0-665 0 0,-116 0-385 0 0,0 0-4 0 0,26 0 270 0 0,336 0 141 0 0,-112 0-149 0 0,-58-15-156 0 0,157 2 309 0 0,114 2-91 0 0,-42-16-105 0 0,-162 39-167 0 0,75 14 30 0 0,14-21 69 0 0,-119-2 124 0 0,-27 1 124 0 0,97 8 266 0 0,-17-8-109 0 0,-41 3-179 0 0,531-7 132 0 0,232-3-351 0 0,-807 22-123 0 0,412-15 45 0 0,-458 19-61 0 0,139 11 54 0 0,-166-14 27 0 0,71-13 123 0 0,-81 1-100 0 0,-43 0 31 0 0,82-4 12 0 0,-109 3-34 0 0,95 1 98 0 0,-104-4-91 0 0,-35-4-122 0 0,0 0 13 0 0,0 0 1 0 0,0 0 8 0 0,0 0 1 0 0,0 0 10 0 0,0 0-16 0 0,18 0 109 0 0,103 4 343 0 0,-37 0-134 0 0,-71-8-330 0 0,-12 4 7 0 0,-1 0 6 0 0,0 0-10 0 0,0 0 18 0 0,0 0-22 0 0,18 0-8 0 0,145-12-25 0 0,-163 12 46 0 0,0 0-21 0 0,0 0-4 0 0,0 0 11 0 0,0 0-4 0 0,0 0 9 0 0,0 0 3 0 0,0 0 0 0 0,0 0-18 0 0,0 0 0 0 0,0 0 3 0 0,0 0 9 0 0,0 0-4 0 0,0 0 13 0 0,0 0 0 0 0,0 0-12 0 0,0 0 8 0 0,0 0-14 0 0,0 0-7 0 0,0 0 4 0 0,0 0 6 0 0,0 0 15 0 0,0 0-21 0 0,0 0-7 0 0,0 0 5 0 0,0 0 24 0 0,0 0 15 0 0,0 0-1 0 0,0 0 4 0 0,0 0 5 0 0,0 0 18 0 0,-5 0-338 0 0,-16 1-7885 0 0,16 1 2263 0 0,1-1-1558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1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1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0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10258 0 0,'0'0'1826'0'0,"0"0"-710"0"0,0 0-298 0 0,0 0 150 0 0,0 0 220 0 0,0 0 130 0 0,0 0-73 0 0,0 0-190 0 0,0 0-208 0 0,0 0-172 0 0,0 0-115 0 0,-4 13-64 0 0,2-5-442 0 0,0 3 110 0 0,0-1 0 0 0,-1 0 1 0 0,-1 0-1 0 0,1 0 0 0 0,-2 0 0 0 0,1-1 1 0 0,-1 0-1 0 0,-1 0 0 0 0,0 0 0 0 0,0 0-164 0 0,-176 145-26 0 0,139-118-1907 0 0,20-15-6154 0 0,18-16-2300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0 5921 0 0,'0'0'4249'0'0,"0"0"-1304"0"0,0 0-843 0 0,0 0-407 0 0,0 0-180 0 0,0 0-192 0 0,0 0-235 0 0,0 0-267 0 0,0 0-238 0 0,0 0-168 0 0,0 0-103 0 0,0 0-17 0 0,0 0-50 0 0,1 20 1161 0 0,13 119 2039 0 0,-46 68-2635 0 0,-70 163-355 0 0,67-239-514 0 0,66-136-4506 0 0,-12-20-243 0 0,-9 6-6754 0 0,-7 11 2931 0 0</inkml:trace>
  <inkml:trace contextRef="#ctx0" brushRef="#br0" timeOffset="265.311">0 494 10914 0 0,'0'0'3718'0'0,"0"0"-1330"0"0,0 0-764 0 0,0 0-273 0 0,0 0-100 0 0,0 0-142 0 0,0 0-232 0 0,0 0-232 0 0,0 0-83 0 0,0 0-28 0 0,0 0 36 0 0,0 0 23 0 0,0 0-82 0 0,32-8-67 0 0,103-24-86 0 0,26 9 448 0 0,173 5-340 0 0,-298 14-514 0 0,-20 1-2028 0 0,0 2-5534 0 0,-14 1-3943 0 0</inkml:trace>
  <inkml:trace contextRef="#ctx0" brushRef="#br0" timeOffset="817.858">998 20 9402 0 0,'0'0'3337'0'0,"0"0"-1019"0"0,0 0-494 0 0,0 0-137 0 0,0 0-63 0 0,0 0-171 0 0,0 0-305 0 0,0 0-311 0 0,0 0-266 0 0,0 0-177 0 0,0 0-117 0 0,0 0-62 0 0,0 0 34 0 0,3 1 66 0 0,0 4-232 0 0,0 0 0 0 0,0 1 0 0 0,-1-1-1 0 0,0 1 1 0 0,0 0 0 0 0,-1-1 0 0 0,0 1 0 0 0,1 0 0 0 0,-2 0 0 0 0,1 0 0 0 0,-1 0 0 0 0,0 0 0 0 0,0 0 0 0 0,-1 0-1 0 0,0 0 1 0 0,0 0 0 0 0,0-1 0 0 0,-1 1 0 0 0,1 0 0 0 0,-2 0-83 0 0,0 14 122 0 0,-85 523 726 0 0,78-435-929 0 0,25-128 142 0 0,110-106 91 0 0,-93 95-169 0 0,1 2-1 0 0,1 2 0 0 0,2 0 0 0 0,0 3 0 0 0,7-2 18 0 0,25 5 3 0 0,-66 22-4 0 0,-1 1 1 0 0,0-1-1 0 0,1 1 1 0 0,-1-1 0 0 0,0 1-1 0 0,0-1 1 0 0,0 1-1 0 0,0 0 1 0 0,0-1-1 0 0,0 1 1 0 0,-1 0-1 0 0,1 0 1 0 0,-1 0 0 0 0,1 0-1 0 0,-1-1 1 0 0,1 1-1 0 0,-1 0 1 0 0,0 0-1 0 0,0 0 1 0 0,0 0-1 0 0,0 0 1 0 0,0 0 0 0 0,-1 0-1 0 0,1 0 1 0 0,-1 0-1 0 0,0 1 1 0 0,1 6 13 0 0,-48 256 291 0 0,48-260-306 0 0,-1-3-5 0 0,1-1-1 0 0,-1 1 0 0 0,1 0 0 0 0,-1 0 0 0 0,1 0 0 0 0,0-1 1 0 0,0 1-1 0 0,0 0 0 0 0,0 0 0 0 0,0 0 0 0 0,0 0 0 0 0,1-1 1 0 0,-1 1-1 0 0,0 0 0 0 0,1 0 0 0 0,0-1 0 0 0,-1 1 0 0 0,1 0 1 0 0,0-1-1 0 0,0 1 0 0 0,0 0 0 0 0,0-1 0 0 0,0 1 0 0 0,0-1 1 0 0,0 0-1 0 0,0 1 0 0 0,1-1 0 0 0,-1 0 0 0 0,1 0 0 0 0,-1 0 1 0 0,1 0-1 0 0,-1 0 0 0 0,1 0 0 0 0,-1 0 0 0 0,1 0 1 0 0,0-1-1 0 0,0 1 0 0 0,-1-1 0 0 0,1 1 0 0 0,0-1 0 0 0,1 0 8 0 0,33-18-1922 0 0,-17-3-4078 0 0,-16 18 3951 0 0,2-5-8629 0 0</inkml:trace>
  <inkml:trace contextRef="#ctx0" brushRef="#br0" timeOffset="1163.948">1574 763 6865 0 0,'0'0'2632'0'0,"0"0"-132"0"0,0 0-171 0 0,0 0-199 0 0,0 0-286 0 0,0 0-282 0 0,0 0-229 0 0,0 0-167 0 0,0 0-159 0 0,0 0-139 0 0,34 4-145 0 0,103 7-139 0 0,-71-18 98 0 0,-56 3-512 0 0,2 0-68 0 0,0-1 1 0 0,-1 0-1 0 0,0 0 1 0 0,0-1-1 0 0,0 0 0 0 0,-1-1 1 0 0,0 0-1 0 0,0-1 1 0 0,-1 0-1 0 0,0-1 0 0 0,0 0 1 0 0,-1 0-1 0 0,0-1 1 0 0,-1 1-1 0 0,0-2 0 0 0,0 1 1 0 0,-1-1-1 0 0,-1 0 1 0 0,2-5-103 0 0,-6 15 2 0 0,0-1 0 0 0,0 0 0 0 0,0-1 1 0 0,-1 1-1 0 0,1 0 0 0 0,0 0 0 0 0,-1 0 0 0 0,0 0 1 0 0,1-1-1 0 0,-1 1 0 0 0,0 0 0 0 0,0 0 0 0 0,0 0 1 0 0,-1-1-1 0 0,1 1 0 0 0,0 0 0 0 0,-1 0 0 0 0,0 0 1 0 0,1 0-1 0 0,-1 0 0 0 0,0-1 0 0 0,0 1 0 0 0,0 1 1 0 0,0-1-1 0 0,0 0 0 0 0,-1 0 0 0 0,1 0 0 0 0,-1 1 1 0 0,1-1-1 0 0,-1 0 0 0 0,1 1 0 0 0,-1 0 0 0 0,0-1 1 0 0,0 1-1 0 0,0 0 0 0 0,0 0 0 0 0,0 0 1 0 0,0 0-1 0 0,0 0 0 0 0,0 0 0 0 0,0 1 0 0 0,0-1 1 0 0,0 1-1 0 0,0-1 0 0 0,-1 1 0 0 0,1 0-2 0 0,-7-1-25 0 0,-1 1 0 0 0,1 0 0 0 0,0 0 0 0 0,-1 1 0 0 0,1 0 0 0 0,0 1 1 0 0,0 0-1 0 0,0 1 0 0 0,0-1 0 0 0,-5 3 25 0 0,-2 3-31 0 0,1 0 0 0 0,0 1 0 0 0,0 0 0 0 0,1 1 0 0 0,0 1 1 0 0,1 0-1 0 0,0 1 0 0 0,1 0 0 0 0,0 1 0 0 0,1 1 0 0 0,0 0 1 0 0,1 0-1 0 0,1 1 0 0 0,0 0 0 0 0,2 0 0 0 0,-4 10 31 0 0,9-22-45 0 0,0 0 0 0 0,1-1-1 0 0,0 1 1 0 0,0 0 0 0 0,0 1-1 0 0,0-1 1 0 0,0 0 0 0 0,0 0 0 0 0,1 0-1 0 0,0 0 1 0 0,0 1 0 0 0,-1-1-1 0 0,2 0 1 0 0,-1 0 0 0 0,0 0-1 0 0,1 1 1 0 0,-1-1 0 0 0,1 0-1 0 0,0 0 1 0 0,0 0 0 0 0,0 0 0 0 0,1 0-1 0 0,-1 0 1 0 0,1-1 0 0 0,0 1-1 0 0,-1 0 1 0 0,1-1 0 0 0,0 1-1 0 0,1-1 1 0 0,-1 1 0 0 0,0-1-1 0 0,1 0 1 0 0,-1 0 0 0 0,1 0 0 0 0,-1 0-1 0 0,3 0 46 0 0,54 15-3297 0 0,-19-14-4224 0 0,-23-3-4008 0 0</inkml:trace>
  <inkml:trace contextRef="#ctx0" brushRef="#br0" timeOffset="1595.389">2166 937 8274 0 0,'0'0'3180'0'0,"0"0"-1465"0"0,0 0-532 0 0,0 0-88 0 0,0 0-4 0 0,0 0 115 0 0,0 0 135 0 0,0 0 44 0 0,0 0 22 0 0,0 0-104 0 0,0 0-250 0 0,0 0-221 0 0,0 0-166 0 0,17-11-113 0 0,55-34-58 0 0,-55 33-270 0 0,0-1-1 0 0,0-1 1 0 0,-1 0 0 0 0,-1-2 0 0 0,-1 1-1 0 0,0-2 1 0 0,0-1-225 0 0,4-4 170 0 0,69-93 329 0 0,-93 176-834 0 0,5-55 343 0 0,0 0 1 0 0,1 0-1 0 0,0 1 0 0 0,0-1 0 0 0,0 0 1 0 0,1 1-1 0 0,0-1 0 0 0,0 0 0 0 0,0 0 0 0 0,1 0 1 0 0,0 0-1 0 0,0 0 0 0 0,0 0 0 0 0,1 0 1 0 0,0-1-1 0 0,0 1 0 0 0,1-1 0 0 0,-1 0 1 0 0,1 0-1 0 0,0 0 0 0 0,1 0 0 0 0,-1-1 0 0 0,1 0 1 0 0,0 0-1 0 0,0 0 0 0 0,0 0 0 0 0,1-1 1 0 0,-1 0-1 0 0,1 0 0 0 0,-1 0 0 0 0,1-1 0 0 0,0 0 1 0 0,0 0-1 0 0,0-1 0 0 0,3 1-8 0 0,-3-1 56 0 0,1-1 0 0 0,0 0 0 0 0,-1-1 0 0 0,1 1 0 0 0,0-1 0 0 0,-1-1 0 0 0,1 1 0 0 0,-1-1 0 0 0,1 0 0 0 0,-1-1 0 0 0,0 1 0 0 0,0-1 0 0 0,0-1 0 0 0,0 1 0 0 0,-1-1 0 0 0,1 0 0 0 0,-1 0 0 0 0,0 0 0 0 0,0-1 0 0 0,-1 0 0 0 0,1 0 0 0 0,-1 0 0 0 0,0 0 0 0 0,0-1 0 0 0,-1 0 1 0 0,1 1-1 0 0,-1-2-56 0 0,9-13-896 0 0,40-79 2408 0 0,-42 64-5293 0 0,-7-2-5636 0 0,-3 32-3695 0 0</inkml:trace>
  <inkml:trace contextRef="#ctx0" brushRef="#br0" timeOffset="2720.889">1719 941 0 0 0,'0'0'576'0'0,"0"0"111"0"0,0 0-32 0 0,0 0 4 0 0,0 0 9 0 0,0 0 32 0 0,0 0 64 0 0,0 0-6 0 0,0 0-33 0 0,0 0-16 0 0,0 0-8 0 0,0 0 35 0 0,0 0 44 0 0,0 0 27 0 0,0 0 10 0 0,0 0-26 0 0,0 0-71 0 0,0 0-82 0 0,0 0-89 0 0,0 0-59 0 0,0 0-16 0 0,0 0 7 0 0,0 0 1 0 0,0 0-18 0 0,0 0-26 0 0,0 0-33 0 0,0 0-9 0 0,0 0 7 0 0,0 0-6 0 0,0 0 4 0 0,0 0-20 0 0,0 0-8 0 0,0 0-18 0 0,0 0-35 0 0,0 0-9 0 0,0 0-4 0 0,0 0 5 0 0,0 0 4 0 0,0 0-15 0 0,16 7 2293 0 0,105 5 412 0 0,-16-12-629 0 0,-107 1-1837 0 0,-1 2-2472 0 0,1-7-5224 0 0,2 4-5206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41 320 6593 0 0,'0'0'3559'0'0,"0"0"-1335"0"0,0 0-486 0 0,0 0-27 0 0,0 0-44 0 0,0 0-72 0 0,0 0-168 0 0,0 0-244 0 0,0 0-254 0 0,0 0-199 0 0,0 0-112 0 0,0 0-45 0 0,0 0-19 0 0,-8-4-14 0 0,-25-14-51 0 0,62 6 1895 0 0,188-23-1058 0 0,89 35-841 0 0,-212 15-416 0 0,-110-22 1376 0 0,-131-128-1318 0 0,59 46-218 0 0,69 55-2344 0 0,34 33 372 0 0,19 10-1735 0 0,-14-2-3894 0 0,-6-3-4730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54 251 16732 0 0,'0'0'1492'0'0,"0"0"-349"0"0,0 0-143 0 0,0 0-49 0 0,0 0-91 0 0,0 0-165 0 0,0 0-246 0 0,0 0-217 0 0,0 0-45 0 0,0 0 37 0 0,0 0 50 0 0,0 0 44 0 0,0 0 4 0 0,0 16-33 0 0,-6 106 454 0 0,-31 54 70 0 0,27-109-542 0 0,10-67-243 0 0,0 0 23 0 0,0 0 51 0 0,0 0 33 0 0,0 0 53 0 0,0 0 62 0 0,2-15 945 0 0,42-82-506 0 0,35-53-567 0 0,-50 88-92 0 0,4 1 0 0 0,2 2 1 0 0,3 1-1 0 0,19-20-30 0 0,-51 71 2 0 0,-4 3 0 0 0,0 1-1 0 0,1-1 0 0 0,0 1 1 0 0,0 0-1 0 0,0-1 0 0 0,0 1 1 0 0,1 1-1 0 0,-1-1 0 0 0,1 0 1 0 0,0 1-1 0 0,0 0 0 0 0,0 0 1 0 0,0 0-1 0 0,0 0 0 0 0,4-1-1 0 0,15 42-5 0 0,10 126 206 0 0,5-104-411 0 0,-25-56-420 0 0,-11-5-4675 0 0,-1-1-5397 0 0,-1-2-1385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16676 0 0,'0'0'1803'0'0,"0"0"-286"0"0,0 0-120 0 0,0 0-126 0 0,0 0-202 0 0,0 0-209 0 0,0 0-236 0 0,0 0-170 0 0,0 0-86 0 0,0 0-4 0 0,0 0 27 0 0,0 0 19 0 0,0 0-12 0 0,18 0-58 0 0,126-4 389 0 0,-67 3-230 0 0,-27-1-245 0 0,0 3 0 0 0,0 1 0 0 0,45 9-254 0 0,-68-6 26 0 0,-27-5-14 0 0,0 0 15 0 0,0 0-3 0 0,0 0-4 0 0,0 0 11 0 0,0 0 15 0 0,0 0 29 0 0,0 0-8 0 0,-16-4 596 0 0,-138-132-473 0 0,113 84-530 0 0,40 51 20 0 0,5 0-3218 0 0,3-1 1132 0 0,0 1-4147 0 0,2 1-6290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532 173 9338 0 0,'0'0'1967'0'0,"0"0"-345"0"0,0 0-7 0 0,0 0 170 0 0,0 0 89 0 0,0 0-139 0 0,0 0-282 0 0,0 0-285 0 0,0 0-232 0 0,0 0-152 0 0,0 0-105 0 0,0 0-92 0 0,0-4-60 0 0,0-14-75 0 0,-26 26 1369 0 0,-182 157-752 0 0,14 18-969 0 0,104-128-1930 0 0,84-54 1069 0 0,1-1-2726 0 0,3 0-3130 0 0,1 0-5039 0 0</inkml:trace>
  <inkml:trace contextRef="#ctx0" brushRef="#br0" timeOffset="369.782">56 0 14067 0 0,'0'0'2147'0'0,"0"0"-483"0"0,0 0-289 0 0,0 0-54 0 0,0 0-81 0 0,0 0-145 0 0,0 0-226 0 0,0 0-240 0 0,0 0-187 0 0,0 0-110 0 0,0 0-8 0 0,0 0 62 0 0,0 0 74 0 0,2 8 45 0 0,29 69 716 0 0,98 101 423 0 0,-103-152-1563 0 0,-1 2 0 0 0,-2 1 1 0 0,0 1-1 0 0,-2 1 0 0 0,-2 1 0 0 0,-1 0 1 0 0,-1 1-1 0 0,-1 1 0 0 0,-3 1 0 0 0,0 0 1 0 0,0 11-82 0 0,-13-45-38 0 0,0 0 0 0 0,0 0 0 0 0,0 0 0 0 0,0 0 0 0 0,0 0 0 0 0,0 0 0 0 0,0-1 0 0 0,1 1 0 0 0,-1 0 0 0 0,0 0 0 0 0,0 0 0 0 0,1 0 0 0 0,-1-1 0 0 0,0 1 0 0 0,1 0 0 0 0,-1 0 0 0 0,1-1 0 0 0,-1 1 0 0 0,1 0 0 0 0,-1-1 0 0 0,1 1 0 0 0,0 0 0 0 0,-1-1 0 0 0,1 1 0 0 0,0-1 0 0 0,-1 1 1 0 0,1-1-1 0 0,0 1 0 0 0,0-1 0 0 0,0 0 0 0 0,-1 1 0 0 0,1-1 0 0 0,0 0 0 0 0,0 0 0 0 0,0 1 0 0 0,0-1 0 0 0,0 0 0 0 0,-1 0 0 0 0,1 0 0 0 0,0 0 0 0 0,0 0 0 0 0,0 0 0 0 0,0 0 0 0 0,0-1 0 0 0,-1 1 0 0 0,1 0 0 0 0,0 0 0 0 0,0-1 0 0 0,0 1 0 0 0,0-1 38 0 0,25-16-8383 0 0,-19 11 2588 0 0,0 1-6623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9802 0 0,'0'0'2455'0'0,"0"0"-424"0"0,0 0-241 0 0,0 0-66 0 0,0 0-59 0 0,0 0-129 0 0,0 0-280 0 0,0 0-358 0 0,0 0-290 0 0,0 0-185 0 0,0 0-58 0 0,6-19 47 0 0,23-60 36 0 0,80-116 1573 0 0,-28 62-1455 0 0,5 3 0 0 0,6 5 0 0 0,7 1-566 0 0,-16 43 156 0 0,-81 135-443 0 0,-8 535 459 0 0,14-551-175 0 0,27-50-46 0 0,-7-10 72 0 0,-1-1 0 0 0,-2-2 1 0 0,0 0-1 0 0,-2-1 0 0 0,9-15-23 0 0,-17 23 11 0 0,262-335-58 0 0,-217 279 60 0 0,-47 63 1 0 0,-12 10-2 0 0,-1 1-20 0 0,0 0-7 0 0,0 0-22 0 0,0 13-169 0 0,0 39 267 0 0,-15 225 253 0 0,0-175-164 0 0,4 0 0 0 0,5 1 1 0 0,4 3-151 0 0,16-25 17 0 0,-4-85-270 0 0,6-43-3174 0 0,-5 29-3619 0 0,-6 10-4299 0 0</inkml:trace>
  <inkml:trace contextRef="#ctx0" brushRef="#br0" timeOffset="317.625">1470 691 14747 0 0,'0'0'1794'0'0,"0"0"-343"0"0,0 0-226 0 0,0 0-200 0 0,0 0-216 0 0,0 0-230 0 0,0 0-170 0 0,0 0-59 0 0,0 0-47 0 0,0 0-39 0 0,0 0 0 0 0,0 0-67 0 0,0 0-36 0 0,-9 23-21 0 0,-30 76-29 0 0,29-32 186 0 0,12-61-261 0 0,1 0 52 0 0,0-1-1 0 0,0 0 0 0 0,1 0 0 0 0,0-1 0 0 0,0 1 0 0 0,0-1 0 0 0,0 0 1 0 0,1 0-1 0 0,-1 0 0 0 0,1-1 0 0 0,0 1 0 0 0,0-1 0 0 0,0 0 0 0 0,1-1 0 0 0,-1 1 1 0 0,1-1-1 0 0,0 0 0 0 0,-1-1 0 0 0,1 1 0 0 0,0-1 0 0 0,0 0 0 0 0,0 0 0 0 0,0-1 1 0 0,0 0-1 0 0,0 0 0 0 0,0 0 0 0 0,0-1 0 0 0,0 0 0 0 0,-1 0 0 0 0,2-1-87 0 0,-1 1 26 0 0,-1-1 0 0 0,0 0 0 0 0,0 0 0 0 0,0-1 0 0 0,0 1 0 0 0,-1-1-1 0 0,1 0 1 0 0,0 0 0 0 0,-1-1 0 0 0,0 1 0 0 0,0-1 0 0 0,0 0 0 0 0,0 0 0 0 0,-1 0-1 0 0,0-1 1 0 0,0 1 0 0 0,0-1 0 0 0,0 0 0 0 0,0 1 0 0 0,-1-1 0 0 0,0-1 0 0 0,0 1-1 0 0,-1 0 1 0 0,1 0 0 0 0,-1-1 0 0 0,0 1 0 0 0,-1-1 0 0 0,1 1 0 0 0,-1-1 0 0 0,0 1-1 0 0,0 0 1 0 0,-1-1 0 0 0,0 1 0 0 0,0-1 0 0 0,0 1 0 0 0,-1 0 0 0 0,1-1 0 0 0,-1 1-1 0 0,0 0 1 0 0,-1 0 0 0 0,1 0 0 0 0,-1 1 0 0 0,0-1 0 0 0,0 1 0 0 0,-1-1 0 0 0,1 1-1 0 0,-1 0 1 0 0,0 0 0 0 0,0 1 0 0 0,-1-1-26 0 0,-62-27-1713 0 0,44 24-1400 0 0,-1 2-3806 0 0,10 1-5461 0 0</inkml:trace>
  <inkml:trace contextRef="#ctx0" brushRef="#br0" timeOffset="1535.786">1862 217 8538 0 0,'0'0'4207'0'0,"0"0"-2025"0"0,0 0-760 0 0,0 0-61 0 0,0 0 9 0 0,0 0-44 0 0,0 0-163 0 0,0 0-209 0 0,0 0-185 0 0,0 0-112 0 0,0 0-65 0 0,0 0-77 0 0,0 0-44 0 0,11-2-26 0 0,97-8 1320 0 0,81-1 256 0 0,-11-8-1355 0 0,-102 15-2491 0 0,-91 21-1251 0 0,8-8-574 0 0,-1-1-5467 0 0,5-4-2935 0 0</inkml:trace>
  <inkml:trace contextRef="#ctx0" brushRef="#br0" timeOffset="1785.835">1881 521 10690 0 0,'0'0'4825'0'0,"0"0"-2670"0"0,0 0-1076 0 0,0 0-88 0 0,0 0 105 0 0,0 0 174 0 0,0 0 8 0 0,0 0-110 0 0,0 0-157 0 0,0 0-250 0 0,0 0-170 0 0,0 0-112 0 0,32 3-78 0 0,104 7-54 0 0,37-17 667 0 0,-120 0-904 0 0,47-7-1931 0 0,-91 13 415 0 0,-2-2-3170 0 0,-3 3-7517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10618 0 0,'0'0'2786'0'0,"0"0"-852"0"0,0 0-311 0 0,0 0-47 0 0,0 0-83 0 0,0 0-210 0 0,0 0-261 0 0,0 0-264 0 0,0 0-229 0 0,0 0-151 0 0,0 0-113 0 0,0 0-46 0 0,0 0-23 0 0,0-3 83 0 0,-1 2-255 0 0,1 1 0 0 0,0-1 0 0 0,0 1 0 0 0,0-1-1 0 0,0 1 1 0 0,1-1 0 0 0,-1 1 0 0 0,0-1 0 0 0,0 1 0 0 0,0-1 0 0 0,0 1 0 0 0,0-1 0 0 0,1 1 0 0 0,-1-1 0 0 0,0 1 0 0 0,0-1 0 0 0,1 1 0 0 0,-1-1 0 0 0,0 1 0 0 0,1 0 0 0 0,-1-1 0 0 0,0 1 0 0 0,1 0 0 0 0,-1-1 0 0 0,1 1 0 0 0,-1 0 0 0 0,1-1 0 0 0,-1 1 0 0 0,0 0 0 0 0,1 0 0 0 0,-1 0 0 0 0,1-1-1 0 0,-1 1 1 0 0,1 0 0 0 0,-1 0 0 0 0,1 0 0 0 0,-1 0 0 0 0,1 0 0 0 0,-1 0 0 0 0,1 0 0 0 0,0 0 0 0 0,-1 0 0 0 0,1 0 0 0 0,-1 0 0 0 0,1 0 0 0 0,-1 1 0 0 0,1-1 0 0 0,-1 0 0 0 0,0 0 0 0 0,1 0 0 0 0,-1 1 0 0 0,1-1 0 0 0,-1 0 0 0 0,1 1 0 0 0,-1-1 0 0 0,0 0 0 0 0,1 1 0 0 0,-1-1 0 0 0,0 0 0 0 0,1 1-1 0 0,-1-1-23 0 0,14 4 322 0 0,37 4 334 0 0,0-1 1 0 0,0-4-1 0 0,1-1 1 0 0,39-5-657 0 0,1 2 190 0 0,28 8-63 0 0,-129-18 1181 0 0,-115-131-1148 0 0,121 136-216 0 0,2 5-9 0 0,0 0 1 0 0,0 0-1 0 0,0 0 0 0 0,0 0 1 0 0,0-1-1 0 0,0 1 1 0 0,0 0-1 0 0,1 0 1 0 0,-1 0-1 0 0,0-1 1 0 0,1 1-1 0 0,-1 0 1 0 0,1-1-1 0 0,-1 1 1 0 0,1 0-1 0 0,0-1 1 0 0,0 1-1 0 0,0-1 1 0 0,0 1-1 0 0,0-1 1 0 0,0 1-1 0 0,0 0 1 0 0,0-1-1 0 0,0 1 1 0 0,1-1-1 0 0,-1 1 1 0 0,0 0-1 0 0,1-1 0 0 0,-1 1 1 0 0,1 0-1 0 0,0 0 1 0 0,-1-1-1 0 0,1 1 1 0 0,0 0-1 0 0,0 0 1 0 0,0 0-1 0 0,0 0 1 0 0,0 0-1 0 0,0 0 1 0 0,0 0-1 0 0,0 0 1 0 0,0 0-1 0 0,0 0 1 0 0,0 1-1 0 0,1-1 1 0 0,0 0 64 0 0,1 0-416 0 0,26-9-1521 0 0,-8 6-4187 0 0,-7 3-6022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27 130 9810 0 0,'0'0'3061'0'0,"0"0"-1105"0"0,0 0-509 0 0,0 0-36 0 0,0 0-7 0 0,0 0-110 0 0,0 0-223 0 0,0 0-294 0 0,0 0-227 0 0,0 0-154 0 0,0 0-100 0 0,0 0-4 0 0,0 0 23 0 0,11 1 656 0 0,140 14 2329 0 0,152-23-1943 0 0,-207-5-1065 0 0,-82 11-4764 0 0,-7 2-4851 0 0,-11 0-2641 0 0</inkml:trace>
  <inkml:trace contextRef="#ctx0" brushRef="#br0" timeOffset="284.414">0 412 12475 0 0,'0'0'2350'0'0,"0"0"-802"0"0,0 0-395 0 0,0 0-14 0 0,0 0-4 0 0,0 0-23 0 0,0 0-34 0 0,0 0-72 0 0,0 0-60 0 0,0 0-55 0 0,0 0-111 0 0,0 0-129 0 0,0 0-88 0 0,25 5-75 0 0,78 15-90 0 0,55-15 672 0 0,21-21-716 0 0,-38-3-818 0 0,-49 9-5867 0 0,-76 9-1945 0 0,-5 1-4510 0 0</inkml:trace>
  <inkml:trace contextRef="#ctx0" brushRef="#br0" timeOffset="754.381">1667 96 13267 0 0,'0'0'2043'0'0,"0"0"-415"0"0,0 0-127 0 0,0 0 16 0 0,0 0-94 0 0,0 0-228 0 0,0 0-281 0 0,0 0-305 0 0,0 0-243 0 0,0 0-118 0 0,0 0-74 0 0,0 0-6 0 0,0 0 32 0 0,-26 5 11 0 0,-83 21 8 0 0,26 16 190 0 0,63-26-306 0 0,8-7-77 0 0,-1 0 1 0 0,2 0-1 0 0,-1 2 0 0 0,2-1 0 0 0,-1 1 1 0 0,1 1-1 0 0,1 0 0 0 0,0 0 1 0 0,1 1-1 0 0,0 0 0 0 0,1 1 1 0 0,1-1-1 0 0,0 1 0 0 0,0 1 0 0 0,2-1 1 0 0,0 1-1 0 0,0 0 0 0 0,-1 14-26 0 0,4-23 6 0 0,1 0 0 0 0,0 1 0 0 0,-1-1 0 0 0,2 1 0 0 0,-1-1 1 0 0,1 0-1 0 0,0 1 0 0 0,0-1 0 0 0,1 0 0 0 0,0 0 0 0 0,0 0 0 0 0,0 0 0 0 0,1 0 0 0 0,0 0 0 0 0,0 0 0 0 0,1-1 0 0 0,-1 0 0 0 0,1 0 0 0 0,0 0 0 0 0,0 0 0 0 0,1 0 0 0 0,0-1 0 0 0,-1 0 0 0 0,2 0 0 0 0,-1 0 0 0 0,0-1 0 0 0,1 1 0 0 0,-1-1 0 0 0,3 0-6 0 0,14 5 168 0 0,-1 0-1 0 0,2-2 1 0 0,-1-1-1 0 0,1-1 1 0 0,-1 0-1 0 0,1-2 1 0 0,0-1-1 0 0,0-1 1 0 0,0 0 0 0 0,0-2-1 0 0,0-1 1 0 0,0-1-1 0 0,-1 0 1 0 0,1-2-1 0 0,-1-1 1 0 0,0 0-1 0 0,-1-2 1 0 0,0 0-1 0 0,0-2-167 0 0,-7 5 43 0 0,0-1-1 0 0,-1-1 0 0 0,0 0 0 0 0,0-1 0 0 0,0 0 0 0 0,-2-1 0 0 0,1 0 0 0 0,-1-1 0 0 0,0-1 0 0 0,-1 1 1 0 0,-1-1-1 0 0,0-1 0 0 0,-1 0 0 0 0,0 0 0 0 0,0-1 0 0 0,-2 0 0 0 0,0 0 0 0 0,0-1 0 0 0,-1 1 1 0 0,-1-1-1 0 0,-1 0 0 0 0,0 0 0 0 0,-1-1 0 0 0,0 1 0 0 0,-2 0 0 0 0,1-1 0 0 0,-2 1 0 0 0,-1-6-42 0 0,-3 8-85 0 0,0 1 1 0 0,-1 0-1 0 0,0 0 0 0 0,-1 1 0 0 0,-1 0 0 0 0,1 0 0 0 0,-2 1 0 0 0,0-1 0 0 0,0 2 0 0 0,0 0 1 0 0,-1 0-1 0 0,-1 0 0 0 0,0 1 0 0 0,0 1 0 0 0,0 0 0 0 0,-1 1 0 0 0,0 0 0 0 0,0 0 0 0 0,-1 1 1 0 0,1 1-1 0 0,-1 0 0 0 0,0 1 0 0 0,0 0 0 0 0,0 1 0 0 0,-1 1 0 0 0,-9 0 85 0 0,-153 4-3232 0 0,63 19-5910 0 0,78-10-2881 0 0</inkml:trace>
  <inkml:trace contextRef="#ctx0" brushRef="#br0" timeOffset="1219.711">956 292 10170 0 0,'0'0'3738'0'0,"0"0"-1679"0"0,0 0-324 0 0,0 0 175 0 0,0 0-152 0 0,0 0-246 0 0,0 0-207 0 0,0 0-169 0 0,0 0-155 0 0,0 0-129 0 0,0 0-107 0 0,36 3-105 0 0,114 7-92 0 0,103-7 1400 0 0,-77-11-1322 0 0,308-4 22 0 0,-245 23-575 0 0,-138-10-186 0 0,-101-1 108 0 0,0 0 6 0 0,0 0-12 0 0,0 0 5 0 0,0 0 7 0 0,0 0-8 0 0,-12 11-2359 0 0,-12-2-3430 0 0,9-3-74 0 0,12-5-7093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 7466 0 0,'0'0'2131'0'0,"0"0"-455"0"0,0 0-154 0 0,0 0 117 0 0,0 0 181 0 0,0 0 10 0 0,0 0-211 0 0,0 0-303 0 0,0 0-289 0 0,0 0-228 0 0,0 0-144 0 0,0 0-73 0 0,2-5-55 0 0,1-5-678 0 0,3 16 3461 0 0,-5-1-3307 0 0,6 27 215 0 0,-2 0-1 0 0,-1 0 1 0 0,-2 0-1 0 0,-1 1 1 0 0,-1-1-1 0 0,-3 9-217 0 0,2 3 137 0 0,-41 274 420 0 0,30-253-566 0 0,-22 56 53 0 0,31-116-885 0 0,2-24-233 0 0,6-29-732 0 0,11-4-1099 0 0,-7 23-281 0 0,-1 0-3582 0 0,-6 16-4609 0 0</inkml:trace>
  <inkml:trace contextRef="#ctx0" brushRef="#br0" timeOffset="353.448">35 50 7954 0 0,'0'0'1700'0'0,"0"0"-361"0"0,0 0 108 0 0,0 0 269 0 0,0 0 103 0 0,0 0-121 0 0,0 0-312 0 0,0 0-306 0 0,0 0-133 0 0,0 0-39 0 0,0 0 11 0 0,0 0-26 0 0,0 0-75 0 0,9 3-82 0 0,110 10 1506 0 0,213-29-520 0 0,-294 24-1451 0 0,-1 0-3588 0 0,-54 0-3775 0 0,5-1-3297 0 0,3-3 1592 0 0</inkml:trace>
  <inkml:trace contextRef="#ctx0" brushRef="#br0" timeOffset="591.213">56 343 4953 0 0,'0'0'3461'0'0,"0"0"-1207"0"0,0 0-429 0 0,0 0 17 0 0,0 0-87 0 0,0 0-171 0 0,0 0-277 0 0,0 0-294 0 0,0 0-149 0 0,0 0 36 0 0,0 0 50 0 0,0 0 2 0 0,2 7-44 0 0,8 19-164 0 0,-8-25-672 0 0,-1 0-1 0 0,1 1 1 0 0,-1-1 0 0 0,1 0-1 0 0,-1 0 1 0 0,1 0 0 0 0,0-1-1 0 0,0 1 1 0 0,-1 0 0 0 0,1-1-1 0 0,0 1 1 0 0,0-1 0 0 0,0 1-1 0 0,0-1 1 0 0,-1 0 0 0 0,1 0-1 0 0,0 0 1 0 0,0 0 0 0 0,0 0-1 0 0,0 0 1 0 0,0 0 0 0 0,0-1-1 0 0,-1 1 1 0 0,2-1-72 0 0,6 0 271 0 0,23 1-25 0 0,0-3 1 0 0,-1-1-1 0 0,1-1 0 0 0,-1-1 0 0 0,26-10-246 0 0,23 2-75 0 0,-43 9-1459 0 0,-1-3-3756 0 0,-31 8-60 0 0,-3 0-6286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3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669 513 0 0 0,'0'0'2894'0'0,"0"0"-827"0"0,0 0-244 0 0,0 0 124 0 0,0 0 224 0 0,0 0 35 0 0,0 0-184 0 0,0 0-358 0 0,0 0-371 0 0,0 0-276 0 0,0 0-167 0 0,0-8-82 0 0,2-27-61 0 0,-2 32-567 0 0,0 1 0 0 0,0-1 1 0 0,0 0-1 0 0,-1 0 1 0 0,1 1-1 0 0,-1-1 0 0 0,0 0 1 0 0,0 1-1 0 0,0-1 0 0 0,0 1 1 0 0,-1-1-1 0 0,1 1 1 0 0,0 0-1 0 0,-1-1 0 0 0,0 1 1 0 0,0 0-1 0 0,1 0 1 0 0,-1 0-1 0 0,0 0 0 0 0,-1 0 1 0 0,1 1-1 0 0,0-1 0 0 0,0 1 1 0 0,-2-2-141 0 0,-1 0 165 0 0,-10-5-68 0 0,-1 0 0 0 0,0 1 0 0 0,0 0 0 0 0,0 1 0 0 0,-1 1 0 0 0,0 1 0 0 0,0 1 0 0 0,-1 0 0 0 0,1 1 0 0 0,0 0 0 0 0,-1 2 0 0 0,1 0 0 0 0,-1 1 0 0 0,1 1 0 0 0,-7 1-97 0 0,-21 5 97 0 0,1 1 1 0 0,0 2 0 0 0,0 2-1 0 0,-32 15-97 0 0,73-27 6 0 0,1 0-1 0 0,-1 0 0 0 0,1 1 0 0 0,-1 0 0 0 0,1-1 0 0 0,-1 1 0 0 0,1 0 1 0 0,0 0-1 0 0,0 0 0 0 0,0 1 0 0 0,0-1 0 0 0,1 0 0 0 0,-1 1 1 0 0,0-1-1 0 0,1 1 0 0 0,0-1 0 0 0,-1 1 0 0 0,1 0 0 0 0,0 0 0 0 0,1 0 1 0 0,-1-1-1 0 0,0 1 0 0 0,1 0 0 0 0,0 0 0 0 0,-1 0 0 0 0,1 0 1 0 0,0 0-1 0 0,1 0 0 0 0,-1 0 0 0 0,0 0 0 0 0,1 0 0 0 0,0 0 0 0 0,0-1 1 0 0,-1 1-1 0 0,2 0 0 0 0,-1 0 0 0 0,0-1 0 0 0,0 1 0 0 0,1-1 0 0 0,0 1 1 0 0,-1-1-1 0 0,1 1 0 0 0,0-1 0 0 0,0 0 0 0 0,0 0 0 0 0,1 0 1 0 0,-1 0-1 0 0,0 0 0 0 0,1-1 0 0 0,-1 1 0 0 0,2 0-5 0 0,16 10 46 0 0,0-1-1 0 0,1 0 0 0 0,1-2 1 0 0,-1 0-1 0 0,1-2 0 0 0,1 0 1 0 0,-1-2-1 0 0,1 0 1 0 0,0-1-1 0 0,20 0-45 0 0,54 12 104 0 0,-60-8 90 0 0,-113 19 802 0 0,-173 108-894 0 0,238-130-102 0 0,0 1 0 0 0,0 1 0 0 0,1-1 0 0 0,-1 2 0 0 0,1-1 1 0 0,1 1-1 0 0,0 1 0 0 0,0 0 0 0 0,0 0 0 0 0,1 0 0 0 0,1 1 0 0 0,0 1 0 0 0,0-1 1 0 0,1 1-1 0 0,0 0 0 0 0,1 1 0 0 0,0-1 0 0 0,1 1 0 0 0,0 0 0 0 0,1 0 0 0 0,0 0 1 0 0,0 8-1 0 0,4-10 27 0 0,1 0 0 0 0,0 0 0 0 0,1 0 0 0 0,0 0 0 0 0,0-1 0 0 0,1 1 0 0 0,1-1 0 0 0,-1 0 0 0 0,1 0 0 0 0,1-1 0 0 0,0 1 0 0 0,0-1 0 0 0,0 0 0 0 0,1-1 0 0 0,0 0 0 0 0,1 0 0 0 0,0 0 0 0 0,0-1 0 0 0,0 0 0 0 0,1-1 1 0 0,0 1-1 0 0,0-2 0 0 0,0 1 0 0 0,0-1 0 0 0,1-1 0 0 0,0 0 0 0 0,-1 0 0 0 0,1-1 0 0 0,0 0 0 0 0,0-1 0 0 0,1 0 0 0 0,4 0-27 0 0,-3 1-33 0 0,-1-1 0 0 0,1 0 0 0 0,-1 0 0 0 0,1-1 1 0 0,-1-1-1 0 0,1 0 0 0 0,-1-1 0 0 0,0 0 0 0 0,1 0 0 0 0,-1-1 0 0 0,0 0 0 0 0,-1-1 0 0 0,1-1 0 0 0,-1 0 1 0 0,1 0-1 0 0,-1-1 0 0 0,-1 0 0 0 0,2-2 33 0 0,9-25-3518 0 0,-13 10-6872 0 0,-7 14-1818 0 0</inkml:trace>
  <inkml:trace contextRef="#ctx0" brushRef="#br0" timeOffset="727.558">364 1 12683 0 0,'0'0'1596'0'0,"0"0"-289"0"0,0 0-115 0 0,0 0 107 0 0,0 0 156 0 0,0 0-17 0 0,0 0-249 0 0,0 0-287 0 0,0 0-297 0 0,0 0-169 0 0,0 0-65 0 0,0 0-51 0 0,0 0 4 0 0,-6 20 805 0 0,-33 291 1745 0 0,18-119-2546 0 0,-44 314 272 0 0,30-221-402 0 0,31-262-184 0 0,-1 0 0 0 0,-1 0-1 0 0,-2-1 1 0 0,0 1-1 0 0,-1-2 1 0 0,-1 1-1 0 0,-6 8-13 0 0,15-28 3 0 0,-3 28 33 0 0,14-34-6416 0 0,-2 5 2949 0 0,-3-2-6794 0 0,-5-2-119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0 0 0,'0'0'2421'0'0,"0"0"275"0"0,0 0 63 0 0,0 0-133 0 0,0 0-287 0 0,0 0-337 0 0,0 0-341 0 0,0 0-335 0 0,0 0-243 0 0,0 0-202 0 0,4 20 2153 0 0,-22 210-150 0 0,-1 5-1921 0 0,6-81-559 0 0,2-73-289 0 0,-60-23-86 0 0,157-168-4386 0 0,-72 81-115 0 0,-2 0-3350 0 0,-10 20-2750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3425 0 0,'0'0'2566'0'0,"0"0"-157"0"0,0 0-100 0 0,0 0-47 0 0,0 0-214 0 0,0 0-330 0 0,0 0-386 0 0,0 0-336 0 0,0 0-157 0 0,0 0-120 0 0,0 0-119 0 0,0 0-80 0 0,0 0-40 0 0,-12 1 1081 0 0,27 4-1153 0 0,1-1-1 0 0,0 0 1 0 0,0-1 0 0 0,0 0 0 0 0,0-1 0 0 0,0-1 0 0 0,0-1-1 0 0,1 0 1 0 0,11-3-408 0 0,18 2 412 0 0,-24 1-374 0 0,40-1 226 0 0,-1 3 0 0 0,1 2 1 0 0,0 3-1 0 0,2 4-264 0 0,-52-6-3552 0 0,-39-5-4195 0 0,0 0-178 0 0,19 3-1812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10818 0 0,'0'0'2258'0'0,"0"0"-856"0"0,0 0-423 0 0,0 0 50 0 0,0 0 127 0 0,0 0-18 0 0,0 0-207 0 0,0 0-260 0 0,0 0-191 0 0,0 0 29 0 0,0 0 155 0 0,0 0 141 0 0,5 4 84 0 0,56 24 1817 0 0,103-28-213 0 0,-23-5-2760 0 0,-96 5-8079 0 0,-45 0-2607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80 289 5993 0 0,'0'0'2247'0'0,"0"0"-187"0"0,0 0-109 0 0,0 0 64 0 0,0 0-42 0 0,0 0-177 0 0,0 0-311 0 0,0 0-294 0 0,0 0-196 0 0,0 0-147 0 0,0 0-85 0 0,0 0-90 0 0,0 0-86 0 0,-13-2-79 0 0,-40-6-80 0 0,40 7-39 0 0,30 1 1323 0 0,282-12 512 0 0,-62 16-1890 0 0,-222 0 674 0 0,-58-39-572 0 0,-87-88-465 0 0,62 26-226 0 0,62 86 355 0 0,4 5-3469 0 0,16 4-5004 0 0,-6 2-3827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28 5089 0 0,'0'0'2774'0'0,"0"0"-538"0"0,0 0-315 0 0,0 0-73 0 0,0 0-21 0 0,0 0-117 0 0,0 0-234 0 0,0 0-310 0 0,0 0-242 0 0,0 0-196 0 0,0 0-149 0 0,0 0-92 0 0,0 0-58 0 0,-1-4-57 0 0,-6-11-37 0 0,6 11-20 0 0,-12 55 1144 0 0,1-4-1166 0 0,3 1 0 0 0,3 0 0 0 0,1 0 0 0 0,2 26-293 0 0,36-40 179 0 0,12-8 37 0 0,-36-22-146 0 0,1 0 0 0 0,0-1 0 0 0,0 0 0 0 0,0-1 0 0 0,0 0 0 0 0,1 0 0 0 0,-1-1 0 0 0,1-1 0 0 0,-1 0 0 0 0,1 0 0 0 0,-1-1 0 0 0,0 0 0 0 0,1-1 0 0 0,-1 0 0 0 0,0-1 0 0 0,1 0-70 0 0,9-6 109 0 0,0-1 1 0 0,-1-1-1 0 0,-1 0 0 0 0,0-2 0 0 0,0 0 0 0 0,-1-1 1 0 0,-1 0-1 0 0,-1-2 0 0 0,0 0 0 0 0,11-15-109 0 0,96-165 402 0 0,-95 161-336 0 0,-19 55-190 0 0,85 130 254 0 0,-86-133-107 0 0,0 0 0 0 0,-1 0 0 0 0,-1 1-1 0 0,-1 0 1 0 0,0 0 0 0 0,-1 0 0 0 0,-1 0 0 0 0,-1 0 0 0 0,0 1 0 0 0,-3 15-23 0 0,-1-27 12 0 0,0 0 1 0 0,0 0-1 0 0,-1 0 0 0 0,1 0 0 0 0,-2-1 1 0 0,1 1-1 0 0,-1-1 0 0 0,0 0 0 0 0,0-1 1 0 0,-1 1-1 0 0,0-1 0 0 0,0 0 0 0 0,0-1 1 0 0,0 1-1 0 0,-1-1 0 0 0,0 0 0 0 0,1-1 1 0 0,-1 0-1 0 0,-1 0 0 0 0,1 0 0 0 0,0-1 1 0 0,-1 0-1 0 0,1 0 0 0 0,-1-1 0 0 0,0 0 1 0 0,0-1-1 0 0,-6 1-12 0 0,14-1 16 0 0,0 0-28 0 0,0 0 3 0 0,25-9-304 0 0,230-2 756 0 0,-186 11 68 0 0,-20-15 4 0 0,-39-12-578 0 0,-10 24-124 0 0,-3-36-1547 0 0,-8 17-6887 0 0,8 21-3819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22 13883 0 0,'0'0'1916'0'0,"0"0"-165"0"0,0 0-126 0 0,0 0-60 0 0,0 0-98 0 0,0 0-173 0 0,0 0-235 0 0,0 0-258 0 0,0 0-222 0 0,0 0-183 0 0,0 0-94 0 0,0 0-52 0 0,-5-5-30 0 0,-15-12-21 0 0,6 47 439 0 0,8-15-1008 0 0,20-15-1753 0 0,-4 0-3242 0 0,-4 0-6656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372 463 0 0 0,'0'0'655'0'0,"0"0"1001"0"0,0 0 615 0 0,0 0 370 0 0,0 0 82 0 0,0 0-213 0 0,0 0-370 0 0,0 0-366 0 0,0 0-302 0 0,0 0-242 0 0,0 0-188 0 0,1-4-173 0 0,0 3-764 0 0,0-1 0 0 0,0 1 0 0 0,-1 0 0 0 0,1 0-1 0 0,-1-1 1 0 0,1 1 0 0 0,-1-1 0 0 0,1 1 0 0 0,-1 0 0 0 0,0-1-1 0 0,0 1 1 0 0,0-1 0 0 0,0 1 0 0 0,0 0 0 0 0,0-1 0 0 0,0 1-1 0 0,0-1 1 0 0,-1 1 0 0 0,1-1 0 0 0,0 1 0 0 0,-1 0 0 0 0,1-1-1 0 0,-1 1 1 0 0,0 0 0 0 0,1 0 0 0 0,-1-1 0 0 0,0 1 0 0 0,0 0-1 0 0,0 0 1 0 0,0 0 0 0 0,0 0 0 0 0,0 0 0 0 0,0 0 0 0 0,0 0-1 0 0,0 0 1 0 0,-1 0-105 0 0,-6-4 110 0 0,1 0-1 0 0,-2 1 0 0 0,1 0 0 0 0,0 1 1 0 0,-1-1-1 0 0,0 2 0 0 0,1-1 1 0 0,-1 1-1 0 0,0 0 0 0 0,0 1 1 0 0,-1 0-1 0 0,1 1 0 0 0,0 0 1 0 0,0 0-1 0 0,0 1 0 0 0,0 0 0 0 0,0 1 1 0 0,0 0-1 0 0,0 0 0 0 0,0 1 1 0 0,0 0-1 0 0,1 0 0 0 0,0 1 1 0 0,-6 3-110 0 0,12-6 9 0 0,-7 3 18 0 0,1-1 1 0 0,-1 1-1 0 0,1 0 0 0 0,0 1 0 0 0,1 0 0 0 0,-1 0 1 0 0,1 0-1 0 0,0 1 0 0 0,0 0 0 0 0,1 1 0 0 0,0-1 0 0 0,0 1 1 0 0,0 1-1 0 0,1-1 0 0 0,0 1 0 0 0,0 0 0 0 0,1 0 1 0 0,0 0-1 0 0,1 0 0 0 0,-2 8-27 0 0,3-3 33 0 0,0-1 0 0 0,2 1 0 0 0,-1 0 0 0 0,2 0 0 0 0,0 0 0 0 0,0-1 0 0 0,1 1 0 0 0,1-1 0 0 0,0 1 1 0 0,0-1-1 0 0,2 0 0 0 0,-1 0 0 0 0,2 0 0 0 0,-1-1 0 0 0,2 1 0 0 0,-1-2 0 0 0,1 1 0 0 0,1-1 0 0 0,7 8-33 0 0,-9-9 14 0 0,1 0 0 0 0,-1-1 0 0 0,2 0 0 0 0,-1 0-1 0 0,1-1 1 0 0,0 0 0 0 0,0 0 0 0 0,1-1 0 0 0,0 0 0 0 0,0-1 0 0 0,1 0 0 0 0,-1 0-1 0 0,1-1 1 0 0,0 0 0 0 0,1 0 0 0 0,-1-2 0 0 0,0 1 0 0 0,1-1 0 0 0,0-1-1 0 0,5 1-13 0 0,-4-3-47 0 0,1-1 0 0 0,-1-1 0 0 0,0 1 0 0 0,0-2 0 0 0,0 0 0 0 0,0 0 0 0 0,-1-1-1 0 0,0-1 1 0 0,0 0 0 0 0,0 0 0 0 0,-1-1 0 0 0,1 0 0 0 0,4-6 47 0 0,49-38-3716 0 0,-5 3-6395 0 0,-43 36-1744 0 0</inkml:trace>
  <inkml:trace contextRef="#ctx0" brushRef="#br0" timeOffset="4020.418">1329 517 4169 0 0,'0'0'1691'0'0,"0"0"-566"0"0,0 0-268 0 0,0 0-38 0 0,0 0 118 0 0,0 0 110 0 0,0 0 16 0 0,0 0-94 0 0,0 0-182 0 0,0 0-136 0 0,0 0-127 0 0,-19-4-69 0 0,-62-12-7 0 0,76 15-343 0 0,0 0 0 0 0,0 0 0 0 0,0 1 0 0 0,-1 0 0 0 0,1-1 0 0 0,0 2 0 0 0,0-1-1 0 0,0 1 1 0 0,0-1 0 0 0,0 1 0 0 0,0 1 0 0 0,0-1 0 0 0,0 1 0 0 0,0 0 0 0 0,0 0 0 0 0,-1 1-105 0 0,-13 6 400 0 0,0-1-160 0 0,1 1 0 0 0,0 1 1 0 0,0 0-1 0 0,1 2 0 0 0,0 0 0 0 0,1 1 0 0 0,1 0 0 0 0,0 2 1 0 0,1-1-1 0 0,0 2 0 0 0,1 0 0 0 0,-2 6-240 0 0,8-10 41 0 0,0 0-1 0 0,1 0 1 0 0,1 1 0 0 0,0 0 0 0 0,1 0-1 0 0,0 0 1 0 0,1 0 0 0 0,0 1 0 0 0,1 0-1 0 0,1-1 1 0 0,0 1 0 0 0,1 0-1 0 0,1-1 1 0 0,0 1 0 0 0,2 12-41 0 0,-2-23 83 0 0,1 1 0 0 0,-1 0 1 0 0,1 0-1 0 0,-1-1 0 0 0,1 1 0 0 0,0-1 1 0 0,1 0-1 0 0,-1 1 0 0 0,1-1 0 0 0,-1 0 1 0 0,1 0-1 0 0,0-1 0 0 0,0 1 0 0 0,0-1 1 0 0,0 1-1 0 0,1-1 0 0 0,-1 0 0 0 0,1 0 1 0 0,-1 0-1 0 0,1-1 0 0 0,0 1 0 0 0,-1-1 1 0 0,1 0-1 0 0,0 0 0 0 0,0 0 0 0 0,0-1 1 0 0,0 1-1 0 0,0-1 0 0 0,0 0 1 0 0,0 0-1 0 0,0 0 0 0 0,0-1 0 0 0,0 1 1 0 0,0-1-1 0 0,0 0 0 0 0,-1 0 0 0 0,1-1 1 0 0,0 1-1 0 0,0-1 0 0 0,-1 1 0 0 0,1-1 1 0 0,-1-1-1 0 0,0 1 0 0 0,1 0 0 0 0,-1-1 1 0 0,0 1-1 0 0,0-1 0 0 0,-1 0 0 0 0,2-1-83 0 0,37-39 407 0 0,-2-1 0 0 0,-2-2 0 0 0,-1-2 0 0 0,16-31-407 0 0,-39 59 17 0 0,-1-6 72 0 0,-11 25-74 0 0,-1 1-37 0 0,0 0-31 0 0,0 0-31 0 0,0 0-60 0 0,-5 20-834 0 0,0 146 1036 0 0,6-159-57 0 0,-1 1-1 0 0,1 0 1 0 0,1 0 0 0 0,0-1 0 0 0,0 1 0 0 0,0-1 0 0 0,1 0 0 0 0,0 1-1 0 0,0-1 1 0 0,1-1 0 0 0,0 1 0 0 0,0 0 0 0 0,1-1 0 0 0,-1 0-1 0 0,1 0 1 0 0,1 0 0 0 0,-1-1 0 0 0,1 1 0 0 0,0-1 0 0 0,0-1-1 0 0,1 1 1 0 0,-1-1 0 0 0,1 0 0 0 0,0-1 0 0 0,0 0 0 0 0,0 0-1 0 0,1 0 1 0 0,-1-1 0 0 0,1 0 0 0 0,-1 0 0 0 0,1-1 0 0 0,3 0-1 0 0,8-4 46 0 0,-1-1 1 0 0,1-1 0 0 0,-1-1-1 0 0,-1 0 1 0 0,1-2 0 0 0,-1 0-1 0 0,-1 0 1 0 0,1-2 0 0 0,-1 0-1 0 0,-1-1 1 0 0,0 0 0 0 0,-1-2-1 0 0,0 1 1 0 0,0-2 0 0 0,8-11-47 0 0,8-8 27 0 0,-2-2 0 0 0,-1 0 1 0 0,-2-2-1 0 0,-1 0 0 0 0,-2-2 1 0 0,-2-1-1 0 0,-1 0 0 0 0,-2-1 1 0 0,-2-1-1 0 0,-2-1 0 0 0,-2 0 1 0 0,-2 0-1 0 0,-1-1 0 0 0,0-27-27 0 0,-7 57-15 0 0,1 7 12 0 0,-1 0 0 0 0,0 0 0 0 0,-1-1 0 0 0,0 1 0 0 0,0 0 0 0 0,0 0-1 0 0,-1-1 1 0 0,0 1 0 0 0,0 0 0 0 0,-1 0 0 0 0,0 0 0 0 0,0 0-1 0 0,-1 0 1 0 0,1 1 0 0 0,-2-1 0 0 0,-2-5 3 0 0,5 11-15 0 0,-1 0 1 0 0,1 0-1 0 0,0 0 0 0 0,0 0 1 0 0,0 1-1 0 0,-1-1 0 0 0,1 0 0 0 0,0 1 1 0 0,0-1-1 0 0,-1 1 0 0 0,1-1 1 0 0,-1 1-1 0 0,1 0 0 0 0,-1 0 1 0 0,1-1-1 0 0,0 1 0 0 0,-1 0 0 0 0,1 0 1 0 0,-1 0-1 0 0,1 1 0 0 0,-1-1 1 0 0,1 0-1 0 0,0 0 0 0 0,-1 1 1 0 0,1-1-1 0 0,-1 1 0 0 0,1-1 1 0 0,0 1-1 0 0,0 0 0 0 0,-1 0 0 0 0,1-1 1 0 0,0 1-1 0 0,0 0 0 0 0,0 0 1 0 0,0 0-1 0 0,0 0 0 0 0,0 0 15 0 0,-40 44-349 0 0,38-42 350 0 0,-18 30-25 0 0,2 0-1 0 0,1 1 1 0 0,1 1 0 0 0,2 0 0 0 0,2 2-1 0 0,-2 10 25 0 0,6-15-12 0 0,1 0 0 0 0,2 1 0 0 0,1-1 0 0 0,1 1-1 0 0,2 0 1 0 0,3 30 12 0 0,-1-52 4 0 0,2 1 1 0 0,0-1-1 0 0,0 0 0 0 0,1 1 0 0 0,0-1 1 0 0,1-1-1 0 0,0 1 0 0 0,1 0 0 0 0,0-1 1 0 0,1 0-1 0 0,0 0 0 0 0,0-1 0 0 0,1 0 1 0 0,1 0-1 0 0,-1 0 0 0 0,1-1 1 0 0,1 0-1 0 0,-1-1 0 0 0,1 1 0 0 0,1-2 1 0 0,-1 1-1 0 0,1-2 0 0 0,0 1 0 0 0,1-1 1 0 0,-1-1-1 0 0,4 2-4 0 0,-2-3 29 0 0,-1 0 1 0 0,0-1-1 0 0,1 0 0 0 0,-1-1 1 0 0,1 0-1 0 0,-1-1 0 0 0,1 0 1 0 0,-1-1-1 0 0,1 0 0 0 0,-1-1 1 0 0,1 0-1 0 0,-1-1 0 0 0,0 0 1 0 0,0-1-1 0 0,0 0 0 0 0,-1-1 1 0 0,1 0-1 0 0,-1 0 0 0 0,6-5-29 0 0,27-22 118 0 0,-1-3 0 0 0,-1-1 0 0 0,-3-1 0 0 0,0-3-1 0 0,-3-1 1 0 0,12-19-118 0 0,-24 29 4 0 0,-2-2 0 0 0,0-1 0 0 0,-2 0 0 0 0,-2-1 0 0 0,-1-1 0 0 0,-2-1 0 0 0,-2 0 0 0 0,3-16-4 0 0,0-116-111 0 0,-15 166 102 0 0,0 1-1 0 0,0-1 1 0 0,0 1-1 0 0,0-1 0 0 0,0 1 1 0 0,-1-1-1 0 0,1 1 0 0 0,-1 0 1 0 0,0-1-1 0 0,0 1 1 0 0,0 0-1 0 0,0 0 0 0 0,0-1 1 0 0,0 1-1 0 0,0 0 1 0 0,-1 0-1 0 0,1 0 0 0 0,-1 0 1 0 0,0 1-1 0 0,1-1 0 0 0,-1 0 1 0 0,0 1-1 0 0,0-1 1 0 0,0 1-1 0 0,0-1 0 0 0,0 1 1 0 0,0 0-1 0 0,-1 0 1 0 0,1 0-1 0 0,0 0 0 0 0,-1 1 1 0 0,1-1-1 0 0,0 0 0 0 0,-1 1 1 0 0,1 0-1 0 0,-1-1 1 0 0,1 1-1 0 0,-1 0 0 0 0,1 1 1 0 0,-1-1-1 0 0,1 0 1 0 0,0 1-1 0 0,-1-1 0 0 0,1 1 1 0 0,-1-1-1 0 0,1 1 0 0 0,0 0 1 0 0,0 0-1 0 0,-1 0 1 0 0,1 1-1 0 0,0-1 0 0 0,0 1 10 0 0,-12 9-9 0 0,1 1-1 0 0,1 1 1 0 0,0 0-1 0 0,1 1 1 0 0,0 0-1 0 0,1 0 1 0 0,1 1-1 0 0,0 0 1 0 0,1 1-1 0 0,1 0 1 0 0,0 0-1 0 0,1 1 1 0 0,-2 11 9 0 0,-36 228 107 0 0,42-234-98 0 0,0 0-1 0 0,2 0 1 0 0,0 0-1 0 0,1-1 1 0 0,2 1-1 0 0,0 0 0 0 0,1-1 1 0 0,2 5-9 0 0,-2-16 10 0 0,-1 1 1 0 0,2-1-1 0 0,-1 0 0 0 0,1-1 1 0 0,1 1-1 0 0,0-1 0 0 0,0 0 1 0 0,1 0-1 0 0,0-1 0 0 0,0 0 1 0 0,2 1-11 0 0,52 44 152 0 0,-55-66-5654 0 0,6 1-6017 0 0,-8 11 1774 0 0</inkml:trace>
  <inkml:trace contextRef="#ctx0" brushRef="#br0" timeOffset="4451.552">2549 790 6217 0 0,'0'0'1931'0'0,"0"0"-806"0"0,0 0-228 0 0,0 0 203 0 0,0 0 309 0 0,0 0 166 0 0,0 0-12 0 0,0 0-118 0 0,0 0-200 0 0,0 0-185 0 0,0 0-103 0 0,0 0-91 0 0,25 10-86 0 0,77 32-70 0 0,-39-33 539 0 0,-51-11-1093 0 0,0-1 1 0 0,0-1-1 0 0,-1 1 0 0 0,1-2 0 0 0,-1 0 0 0 0,0 0 1 0 0,0-1-1 0 0,0-1 0 0 0,-1 1 0 0 0,0-2 1 0 0,0 1-1 0 0,-1-2 0 0 0,0 1 0 0 0,0-1 0 0 0,-1 0 1 0 0,-1-1-1 0 0,1 0 0 0 0,-1 0 0 0 0,-1-1 0 0 0,0 1 1 0 0,0-2-1 0 0,1-5-156 0 0,-5 14-5 0 0,1 0 0 0 0,-1 0 0 0 0,-1-1-1 0 0,1 1 1 0 0,0-1 0 0 0,-1 0 0 0 0,0 1 0 0 0,1-1 0 0 0,-1 0 0 0 0,-1 0-1 0 0,1 1 1 0 0,-1-1 0 0 0,1 0 0 0 0,-1 0 0 0 0,0 0 0 0 0,-1 0 0 0 0,1 0 0 0 0,-1 0-1 0 0,1 0 1 0 0,-1 1 0 0 0,0-1 0 0 0,-1 0 0 0 0,1 1 0 0 0,0-1 0 0 0,-1 0 0 0 0,0 1-1 0 0,0 0 1 0 0,0-1 0 0 0,0 1 0 0 0,-1 0 0 0 0,1 0 0 0 0,-1 0 0 0 0,0 1 0 0 0,0-1-1 0 0,0 1 1 0 0,0-1 0 0 0,0 1 0 0 0,-1 0 0 0 0,-2-1 5 0 0,-3 1-46 0 0,-1 1-1 0 0,1 0 1 0 0,-1 1-1 0 0,1 0 1 0 0,-1 0 0 0 0,1 1-1 0 0,-1 0 1 0 0,1 1 0 0 0,-1 0-1 0 0,1 1 1 0 0,0-1 0 0 0,0 2-1 0 0,0-1 1 0 0,1 1 0 0 0,-1 1-1 0 0,1 0 1 0 0,0 0 0 0 0,0 0-1 0 0,1 1 1 0 0,0 0 0 0 0,0 1-1 0 0,0-1 1 0 0,0 1 0 0 0,-4 8 46 0 0,1-2-12 0 0,0 0 0 0 0,1 1 0 0 0,1 0 0 0 0,0 1 1 0 0,1-1-1 0 0,0 1 0 0 0,2 1 0 0 0,-1-1 0 0 0,2 1 0 0 0,0 0 1 0 0,1 0-1 0 0,1 0 0 0 0,0 1 0 0 0,1 2 12 0 0,1-14-5 0 0,0-1-1 0 0,1 0 0 0 0,-1 0 1 0 0,1 0-1 0 0,0 0 0 0 0,0 0 1 0 0,0 0-1 0 0,0 0 0 0 0,1 0 1 0 0,0 0-1 0 0,0 0 0 0 0,0-1 1 0 0,0 1-1 0 0,0-1 0 0 0,1 1 1 0 0,-1-1-1 0 0,1 0 0 0 0,0 0 1 0 0,0 0-1 0 0,0 0 0 0 0,1-1 1 0 0,-1 1-1 0 0,1-1 0 0 0,-1 0 1 0 0,1 0-1 0 0,0 0 0 0 0,0-1 1 0 0,-1 1-1 0 0,1-1 0 0 0,0 0 1 0 0,1 0-1 0 0,1 0 6 0 0,138 6-431 0 0,-138-7 383 0 0,178-39-2309 0 0,-69-5-4435 0 0,-84 31 858 0 0,-10 2-4411 0 0</inkml:trace>
  <inkml:trace contextRef="#ctx0" brushRef="#br0" timeOffset="5037.185">3570 586 8610 0 0,'0'0'3425'0'0,"0"0"-1084"0"0,0 0-646 0 0,0 0-278 0 0,0 0-246 0 0,0 0-190 0 0,0 0-102 0 0,0 0-107 0 0,0 0-77 0 0,0 0-106 0 0,0 0-111 0 0,-35 9-58 0 0,-107 29-31 0 0,71-6 129 0 0,59-22-399 0 0,0-3-83 0 0,0 1 1 0 0,1 0 0 0 0,0 1-1 0 0,0 0 1 0 0,1 1-1 0 0,0 1 1 0 0,1-1 0 0 0,0 1-1 0 0,1 1 1 0 0,0 0 0 0 0,0 0-1 0 0,1 0 1 0 0,1 1 0 0 0,0 0-1 0 0,1 0 1 0 0,1 1-1 0 0,0-1 1 0 0,0 1 0 0 0,2 0-1 0 0,-1 0 1 0 0,1 8-37 0 0,2-19 8 0 0,1 0 0 0 0,-1 0-1 0 0,1 0 1 0 0,0 0 0 0 0,-1-1 0 0 0,1 1-1 0 0,1 0 1 0 0,-1 0 0 0 0,0-1 0 0 0,1 1-1 0 0,-1-1 1 0 0,1 1 0 0 0,0-1 0 0 0,-1 0-1 0 0,1 1 1 0 0,0-1 0 0 0,1 0 0 0 0,-1 0-1 0 0,0 0 1 0 0,1-1 0 0 0,-1 1 0 0 0,1-1-1 0 0,-1 1 1 0 0,1-1 0 0 0,0 0 0 0 0,-1 0-1 0 0,1 0 1 0 0,0 0 0 0 0,0 0 0 0 0,1 0-8 0 0,96 5 635 0 0,-79-6-493 0 0,-3-1-29 0 0,-1-1 0 0 0,1-1 1 0 0,-1 0-1 0 0,0-2 0 0 0,0 0 1 0 0,0 0-1 0 0,-1-2 0 0 0,0 0 1 0 0,0-1-1 0 0,-1 0 0 0 0,0-2 1 0 0,0 1-1 0 0,-1-2 0 0 0,12-11-113 0 0,12-13 167 0 0,-1-1-1 0 0,-2-2 1 0 0,-1-2-1 0 0,11-20-166 0 0,-25 35-3 0 0,-1-1 0 0 0,-1 0-1 0 0,-1-1 1 0 0,-1-1 0 0 0,-2 0 0 0 0,-1-1 0 0 0,-1-1-1 0 0,-1 0 1 0 0,-2 0 0 0 0,-1-1 0 0 0,-2 0-1 0 0,0-6 4 0 0,-4 26-24 0 0,0 0-1 0 0,-1-1 0 0 0,-1 1 0 0 0,1 0 0 0 0,-2-1 0 0 0,0 1 0 0 0,0 0 0 0 0,-1 0 0 0 0,0 0 0 0 0,-1 0 1 0 0,-1 0-1 0 0,1 0 0 0 0,-2 1 0 0 0,1-1 0 0 0,-1 1 0 0 0,-1 1 0 0 0,0-1 0 0 0,0 1 0 0 0,-1 0 1 0 0,0 0-1 0 0,-8-7 25 0 0,8 13-16 0 0,0 1 0 0 0,0 0 0 0 0,0 0 0 0 0,0 0 1 0 0,0 1-1 0 0,0 0 0 0 0,0 1 0 0 0,0 0 0 0 0,0 0 1 0 0,0 0-1 0 0,-1 1 0 0 0,1 0 0 0 0,0 0 0 0 0,0 1 1 0 0,0 0-1 0 0,1 0 0 0 0,-1 0 0 0 0,0 1 0 0 0,1 0 0 0 0,-1 0 1 0 0,1 1-1 0 0,0 0 0 0 0,0 0 0 0 0,1 1 0 0 0,-1-1 1 0 0,1 1-1 0 0,0 0 0 0 0,0 1 0 0 0,1-1 0 0 0,-1 1 1 0 0,1 0-1 0 0,1 0 0 0 0,-1 0 0 0 0,-1 5 16 0 0,-4 4 10 0 0,2 0-1 0 0,-1 1 1 0 0,2 0-1 0 0,0 0 1 0 0,1 1-1 0 0,1 0 1 0 0,1 0-1 0 0,0 0 1 0 0,1 0-1 0 0,1 0 1 0 0,0 0-1 0 0,1 0 1 0 0,1 1-1 0 0,1-1 1 0 0,4 16-10 0 0,0-4 73 0 0,1-1 0 0 0,1 0 0 0 0,2 0 0 0 0,0-1 0 0 0,2 0 0 0 0,2-1 0 0 0,0 0 0 0 0,18 23-73 0 0,-13-22 120 0 0,1-1-1 0 0,2 0 1 0 0,1-2 0 0 0,0 0 0 0 0,2-2-1 0 0,1 0 1 0 0,1-2 0 0 0,0-1-1 0 0,1-1 1 0 0,1-2 0 0 0,1-1 0 0 0,0-1-1 0 0,19 5-119 0 0,-27-10 49 0 0,-3-2 105 0 0,-24-11-4647 0 0,2 1-467 0 0,0-1-7262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0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23 136 0 0,'0'0'2418'0'0,"0"0"-187"0"0,0 0 112 0 0,0 0 190 0 0,0 0 9 0 0,0 0-251 0 0,0 0-474 0 0,0 0-378 0 0,0 0-280 0 0,0 0-221 0 0,0 0-146 0 0,-8-2-120 0 0,-102-19 2752 0 0,96 23-3342 0 0,1 1 0 0 0,0 0 1 0 0,-1 1-1 0 0,1 0 1 0 0,1 1-1 0 0,-1 0 1 0 0,1 1-1 0 0,0 1 1 0 0,0 0-1 0 0,0 0 0 0 0,1 1 1 0 0,0 1-1 0 0,1 0 1 0 0,0 0-1 0 0,1 1 1 0 0,0 1-1 0 0,0-1 0 0 0,1 1 1 0 0,0 1-1 0 0,1-1 1 0 0,0 1-1 0 0,1 0 1 0 0,0 1-1 0 0,1 0 1 0 0,1 0-1 0 0,0 0 0 0 0,0 5-82 0 0,2-13 13 0 0,0 0 0 0 0,1 0 0 0 0,0-1 0 0 0,0 1 0 0 0,1 0 0 0 0,-1 0 0 0 0,1 0 0 0 0,0 0 0 0 0,1 0 0 0 0,-1 0-1 0 0,1 0 1 0 0,0 0 0 0 0,0 0 0 0 0,0-1 0 0 0,1 1 0 0 0,-1 0 0 0 0,1-1 0 0 0,1 1 0 0 0,-1-1 0 0 0,0 1 0 0 0,1-1 0 0 0,0 0-1 0 0,0 0 1 0 0,0-1 0 0 0,1 1 0 0 0,-1-1 0 0 0,1 1 0 0 0,0-1 0 0 0,0 0 0 0 0,0 0 0 0 0,0-1 0 0 0,1 1 0 0 0,-1-1-1 0 0,0 0 1 0 0,1 0 0 0 0,0 0 0 0 0,0-1 0 0 0,-1 0 0 0 0,1 0 0 0 0,0 0 0 0 0,2 0-13 0 0,6-1 93 0 0,0 0 0 0 0,0 0 0 0 0,-1-1 0 0 0,1-1-1 0 0,0 0 1 0 0,-1-1 0 0 0,1 0 0 0 0,-1-1 0 0 0,9-4-93 0 0,21-17 81 0 0,-1-1 0 0 0,-2-2 0 0 0,0-2 0 0 0,-2-1 0 0 0,-2-2-1 0 0,-1-1 1 0 0,-1-2 0 0 0,-2-2-81 0 0,-18 24 9 0 0,31-34-30 0 0,-43 48 41 0 0,-1 0-8 0 0,0 0-17 0 0,0 0 10 0 0,-4 24 16 0 0,-1-1 20 0 0,0-1 0 0 0,2 1 0 0 0,1 0-1 0 0,0 0 1 0 0,2 0 0 0 0,1 0 0 0 0,1 5-41 0 0,-1-19-3 0 0,1-1 0 0 0,1 0 0 0 0,0 0 0 0 0,0 0 0 0 0,0 0 0 0 0,1 0 0 0 0,0-1 0 0 0,0 0 0 0 0,1 0 0 0 0,0 0 0 0 0,0 0 0 0 0,1-1 0 0 0,0 0 1 0 0,0 0-1 0 0,0 0 0 0 0,1-1 0 0 0,0 0 0 0 0,0 0 0 0 0,0-1 0 0 0,1 1 0 0 0,-1-2 0 0 0,1 1 0 0 0,0-1 0 0 0,0 0 0 0 0,8 1 3 0 0,37-8-1520 0 0,-35-11-7658 0 0,-14 8-3597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327 352 1448 0 0,'0'0'2147'0'0,"0"0"-692"0"0,0 0-102 0 0,0 0 320 0 0,0 0 320 0 0,0 0 102 0 0,0 0-155 0 0,0 0-282 0 0,0 0-290 0 0,0 0-254 0 0,0 0-233 0 0,0 0-182 0 0,2-16 1055 0 0,-4 14-1554 0 0,0-1-1 0 0,0 0 1 0 0,0 1-1 0 0,0-1 1 0 0,0 1 0 0 0,-1-1-1 0 0,1 1 1 0 0,-1 0-1 0 0,1 0 1 0 0,-1 0-1 0 0,0 1 1 0 0,1-1 0 0 0,-1 1-1 0 0,0-1 1 0 0,0 1-1 0 0,0 0 1 0 0,-1 0 0 0 0,1 0-1 0 0,0 1 1 0 0,0-1-1 0 0,-2 0-199 0 0,-4 1 112 0 0,0-1 0 0 0,1 1 0 0 0,-1 0 0 0 0,0 1 0 0 0,0 0 0 0 0,0 1 0 0 0,1 0 0 0 0,-1 0 0 0 0,1 0 0 0 0,-1 1 0 0 0,1 1-1 0 0,-2 0-111 0 0,0 2 47 0 0,-1 0 0 0 0,1 0 0 0 0,0 1-1 0 0,1 0 1 0 0,0 1 0 0 0,0 0 0 0 0,0 0-1 0 0,1 1 1 0 0,0 0 0 0 0,1 0-1 0 0,0 1 1 0 0,1 0 0 0 0,0 0 0 0 0,0 1-1 0 0,1 0 1 0 0,0 0 0 0 0,1 0 0 0 0,0 0-1 0 0,1 1 1 0 0,1-1 0 0 0,0 1 0 0 0,0 0-1 0 0,1 0 1 0 0,0 0 0 0 0,1 8-47 0 0,0-11 26 0 0,0 0 1 0 0,0 1 0 0 0,1-1-1 0 0,0 1 1 0 0,0-1 0 0 0,1 1-1 0 0,1-1 1 0 0,-1 0 0 0 0,1 0-1 0 0,1 0 1 0 0,0-1 0 0 0,4 8-27 0 0,-2-8 43 0 0,-1 0 1 0 0,2-1 0 0 0,-1 0 0 0 0,1 0-1 0 0,0 0 1 0 0,0-1 0 0 0,1 0-1 0 0,-1-1 1 0 0,2 0 0 0 0,-1 0-1 0 0,0 0 1 0 0,1-1 0 0 0,0 0-1 0 0,0-1 1 0 0,0 0 0 0 0,0 0-1 0 0,3-1-43 0 0,164 15 655 0 0,-172-17-645 0 0,-1 0 0 0 0,0 0-1 0 0,1 0 1 0 0,-1-1-1 0 0,1 1 1 0 0,-1-1 0 0 0,1 0-1 0 0,-1 0 1 0 0,0 0-1 0 0,0 0 1 0 0,1-1 0 0 0,-1 1-1 0 0,0-1 1 0 0,0 0-1 0 0,-1 0 1 0 0,1 0 0 0 0,0 0-1 0 0,0 0 1 0 0,-1 0-1 0 0,1-2-9 0 0,6-22-564 0 0,-6 14-4422 0 0,-2 7 117 0 0,-1 2-7300 0 0</inkml:trace>
  <inkml:trace contextRef="#ctx0" brushRef="#br0" timeOffset="999.044">614 730 5041 0 0,'0'0'3613'0'0,"0"0"-1717"0"0,0 0-539 0 0,0 0 108 0 0,0 0 196 0 0,0 0-78 0 0,0 0-123 0 0,0 0-119 0 0,0 0-180 0 0,0 0-154 0 0,0 0-91 0 0,0 0-97 0 0,0 0-113 0 0,32-3-85 0 0,99-9-119 0 0,-63-8 125 0 0,-58 13-476 0 0,2 1-63 0 0,-1 0 1 0 0,0 0-1 0 0,0-1 0 0 0,-1-1 1 0 0,0 1-1 0 0,0-2 1 0 0,-1 1-1 0 0,0-1 0 0 0,0-1 1 0 0,-1 0-1 0 0,0 0 1 0 0,-1 0-1 0 0,0-1 0 0 0,-1 0 1 0 0,0-1-1 0 0,-1 1 1 0 0,0-1-1 0 0,-1 0 0 0 0,0 0 1 0 0,-1-1-1 0 0,1-7-88 0 0,-6 17-3 0 0,0 0-1 0 0,0 0 0 0 0,0 0 1 0 0,0 1-1 0 0,-1-1 0 0 0,0 1 1 0 0,1 0-1 0 0,-1-1 0 0 0,0 1 1 0 0,0 0-1 0 0,0 1 0 0 0,0-1 1 0 0,0 0-1 0 0,-1 1 0 0 0,1 0 1 0 0,0 0-1 0 0,-1 0 0 0 0,1 0 1 0 0,-1 0-1 0 0,1 1 0 0 0,-1 0 1 0 0,1-1-1 0 0,-1 1 1 0 0,0 1-1 0 0,1-1 0 0 0,-1 0 1 0 0,1 1-1 0 0,-1 0 0 0 0,1 0 1 0 0,0 0-1 0 0,-4 1 4 0 0,-8 5-37 0 0,1 1 0 0 0,1 0 0 0 0,-1 1 0 0 0,1 1 0 0 0,1 0-1 0 0,-1 0 1 0 0,2 1 0 0 0,0 1 0 0 0,0 0 0 0 0,1 0 0 0 0,0 1 0 0 0,1 1 0 0 0,1-1 0 0 0,0 1 0 0 0,-5 13 37 0 0,7-16-9 0 0,1 0 0 0 0,0 0 0 0 0,1 1 0 0 0,0-1 0 0 0,1 1 0 0 0,0 0 1 0 0,1 0-1 0 0,0 0 0 0 0,1 0 0 0 0,0 0 0 0 0,1 0 0 0 0,0 2 9 0 0,2-7 1 0 0,0-1 0 0 0,1 0 0 0 0,-1-1 0 0 0,1 1 0 0 0,0 0 0 0 0,1-1 0 0 0,-1 0 0 0 0,1 0 0 0 0,0 0 0 0 0,1 0 0 0 0,-1 0 0 0 0,1-1 0 0 0,0 0 0 0 0,0 0 0 0 0,0 0 0 0 0,1-1 0 0 0,-1 1 0 0 0,1-1 0 0 0,0-1 0 0 0,0 1 0 0 0,0-1 0 0 0,0 0 0 0 0,0 0 0 0 0,0-1 0 0 0,4 1-1 0 0,7 2 54 0 0,1-1 0 0 0,-1 0-1 0 0,0-1 1 0 0,1-1-1 0 0,0 0 1 0 0,-1-2-1 0 0,1 0 1 0 0,-1-1-1 0 0,0-1 1 0 0,1 0-1 0 0,-1-1 1 0 0,0-1 0 0 0,4-2-54 0 0,12-11 113 0 0,-2-1 1 0 0,0-2 0 0 0,0 0 0 0 0,-2-2 0 0 0,-1-2 0 0 0,-1 0 0 0 0,-1-2-1 0 0,6-10-113 0 0,-4 9 36 0 0,1 2-1 0 0,1 1 0 0 0,1 2 0 0 0,1 0 0 0 0,8-2-35 0 0,50-2-108 0 0,-88 28 107 0 0,1 1-1 0 0,-1 0 1 0 0,1 1-1 0 0,-1-1 1 0 0,0 0-1 0 0,0 1 0 0 0,0-1 1 0 0,0 1-1 0 0,0 0 1 0 0,-1 0-1 0 0,1-1 0 0 0,-1 1 1 0 0,0 0-1 0 0,1 0 1 0 0,-1 1-1 0 0,-1-1 0 0 0,1 0 1 0 0,0 0-1 0 0,-1 0 1 0 0,0 0-1 0 0,0 2 2 0 0,2 11 30 0 0,-2 0 0 0 0,0 1 0 0 0,-1-1 0 0 0,-1 0 0 0 0,0 0 0 0 0,-1 0-1 0 0,-1-1 1 0 0,0 1 0 0 0,-1-1 0 0 0,-5 11-30 0 0,-13 46-40 0 0,10-21-55 0 0,33-63-40 0 0,122-101 250 0 0,-108 83-115 0 0,1 1 0 0 0,2 1 0 0 0,1 2 0 0 0,27-13 0 0 0,-28 20-129 0 0,-37 49 202 0 0,-6 114 85 0 0,-5-111-131 0 0,-24 122-17 0 0,39-142-3042 0 0,9-23-7010 0 0,-10 3-1984 0 0</inkml:trace>
  <inkml:trace contextRef="#ctx0" brushRef="#br0" timeOffset="1384.05">2558 40 11250 0 0,'0'0'3376'0'0,"0"0"-1464"0"0,0 0-668 0 0,0 0-77 0 0,0 0-41 0 0,0 0-123 0 0,0 0-203 0 0,0 0-34 0 0,0 0 34 0 0,0 0 49 0 0,0 0 27 0 0,0 0-174 0 0,1 29-117 0 0,4 90-78 0 0,-21 99 989 0 0,9-171-1348 0 0,-8 44-66 0 0,-3 0-1 0 0,-4-2 0 0 0,-27 66-81 0 0,23-97-392 0 0,25-58-32 0 0,0 0-1 0 0,-1 0 0 0 0,1 0 0 0 0,0 0 0 0 0,-1-1 0 0 0,1 1 1 0 0,0-1-1 0 0,-1 1 0 0 0,1-1 0 0 0,0 1 0 0 0,0-1 0 0 0,-1 0 1 0 0,1 0-1 0 0,0 1 0 0 0,0-1 0 0 0,0 0 0 0 0,0 0 0 0 0,0 0 1 0 0,0 0-1 0 0,0 0 0 0 0,1 0 0 0 0,-1-1 0 0 0,0 1 0 0 0,1 0 1 0 0,-1 0-1 0 0,0 0 0 0 0,1-1 0 0 0,0 1 0 0 0,-1 0 0 0 0,1-1 425 0 0,-2-1-4356 0 0,-4-3-7002 0 0</inkml:trace>
  <inkml:trace contextRef="#ctx0" brushRef="#br0" timeOffset="1631.039">2207 503 11314 0 0,'0'0'2610'0'0,"0"0"-463"0"0,0 0-362 0 0,0 0-320 0 0,0 0-338 0 0,0 0-274 0 0,0 0-108 0 0,0 0-102 0 0,0 0-46 0 0,0 0-67 0 0,0 0-163 0 0,0 0-65 0 0,0 0-7 0 0,27-2-7 0 0,84-6-15 0 0,167-9 269 0 0,-183 16-2130 0 0,-56 2-7618 0 0,-34-1-2482 0 0</inkml:trace>
  <inkml:trace contextRef="#ctx0" brushRef="#br0" timeOffset="1898.27">2793 869 3985 0 0,'0'0'2908'0'0,"0"0"-460"0"0,0 0-137 0 0,0 0-159 0 0,0 0-255 0 0,0 0-393 0 0,0 0-380 0 0,0 0-193 0 0,0 0-85 0 0,0 0 23 0 0,0 0 89 0 0,0 0 61 0 0,-3 12 46 0 0,-7 37-11 0 0,10-76 2059 0 0,2-42-2600 0 0,83-142 463 0 0,-71 188-983 0 0,0 0 0 0 0,2 1 0 0 0,0 1 1 0 0,2 0-1 0 0,0 2 0 0 0,1 0 0 0 0,18-14 7 0 0,-36 32-53 0 0,0 0 1 0 0,0 0-1 0 0,0 1 1 0 0,0-1-1 0 0,0 0 1 0 0,1 0-1 0 0,-1 1 1 0 0,0-1-1 0 0,0 1 1 0 0,1-1-1 0 0,-1 1 1 0 0,0-1-1 0 0,1 1 1 0 0,-1 0-1 0 0,0-1 1 0 0,1 1-1 0 0,-1 0 1 0 0,1 0-1 0 0,-1 0 1 0 0,0 0-1 0 0,1 1 1 0 0,-1-1-1 0 0,0 0 1 0 0,1 0-1 0 0,-1 1 1 0 0,0-1-1 0 0,1 1 1 0 0,-1-1-1 0 0,0 1 1 0 0,0 0-1 0 0,1-1 0 0 0,-1 1 1 0 0,0 0-1 0 0,0 0 1 0 0,0 0-1 0 0,0 0 1 0 0,0 0-1 0 0,0 0 1 0 0,0 0-1 0 0,0 0 1 0 0,0 1 52 0 0,8 17-3725 0 0,-5 1-4017 0 0,-3-8-4646 0 0</inkml:trace>
  <inkml:trace contextRef="#ctx0" brushRef="#br0" timeOffset="6645.054">3569 641 0 0 0,'0'0'1048'0'0,"0"0"275"0"0,0 0 193 0 0,0 0 288 0 0,0 0 260 0 0,0 0 56 0 0,0 0-160 0 0,0 0-268 0 0,0 0-248 0 0,0 0-145 0 0,0 0-77 0 0,0 0-163 0 0,-18-3 1592 0 0,11 1-2466 0 0,-1 1 1 0 0,1 0-1 0 0,-1 0 1 0 0,1 1-1 0 0,-1 0 1 0 0,1 0 0 0 0,-1 0-1 0 0,1 1 1 0 0,-1 0-1 0 0,1 1 1 0 0,0 0-1 0 0,-1 0 1 0 0,1 0-1 0 0,0 1 1 0 0,0 0-1 0 0,1 1 1 0 0,-1-1-1 0 0,-6 5-185 0 0,-103 89 562 0 0,112-90-538 0 0,1 0-1 0 0,0 0 1 0 0,0 0 0 0 0,0 1 0 0 0,1-1 0 0 0,0 1-1 0 0,1-1 1 0 0,-1 1 0 0 0,1 0 0 0 0,1-1 0 0 0,0 1-1 0 0,0 0 1 0 0,0 0 0 0 0,1 2-24 0 0,0 10 45 0 0,-1-14-37 0 0,0-1-1 0 0,1 1 0 0 0,-1-1 1 0 0,1 1-1 0 0,0-1 0 0 0,1 0 0 0 0,0 0 1 0 0,0 1-1 0 0,0-1 0 0 0,0 0 1 0 0,1-1-1 0 0,-1 1 0 0 0,1 0 1 0 0,0-1-1 0 0,1 1 0 0 0,-1-1 0 0 0,1 0 1 0 0,0 0-1 0 0,0-1 0 0 0,0 1 1 0 0,1-1-1 0 0,-1 0 0 0 0,1 0 0 0 0,0 0 1 0 0,-1-1-1 0 0,1 1 0 0 0,0-1 1 0 0,1 0-1 0 0,-1-1 0 0 0,0 1 1 0 0,0-1-1 0 0,3 0-7 0 0,-2-1 34 0 0,0 0 0 0 0,0 0 1 0 0,0 0-1 0 0,1-1 0 0 0,-1 0 1 0 0,0 0-1 0 0,0-1 0 0 0,0 1 1 0 0,0-1-1 0 0,0-1 0 0 0,-1 1 0 0 0,1-1 1 0 0,-1 0-1 0 0,1 0 0 0 0,-1-1 1 0 0,0 0-1 0 0,0 1 0 0 0,1-3-34 0 0,24-21 116 0 0,-1-2-1 0 0,-2 0 1 0 0,-1-2-1 0 0,-1-1 1 0 0,-1 0-1 0 0,-3-2 1 0 0,0-1-1 0 0,9-23-115 0 0,-18 8 337 0 0,-12 49-247 0 0,0 1-40 0 0,0 0-25 0 0,0 0-36 0 0,0 0-22 0 0,0 0-20 0 0,-6 46-328 0 0,-7 147 471 0 0,7-70-185 0 0,8-119 93 0 0,0-1-1 0 0,0 0 1 0 0,0 0 0 0 0,1 1-1 0 0,-1-1 1 0 0,1-1 0 0 0,-1 1-1 0 0,1 0 1 0 0,0-1 0 0 0,0 1-1 0 0,0-1 1 0 0,1 0 0 0 0,-1 0-1 0 0,0 0 1 0 0,1 0 0 0 0,0-1-1 0 0,-1 0 1 0 0,1 1 0 0 0,0-1-1 0 0,-1-1 1 0 0,1 1 0 0 0,0 0-1 0 0,0-1 1 0 0,0 0 0 0 0,0 0-1 0 0,0 0 1 0 0,-1 0 0 0 0,1-1-1 0 0,0 1 1 0 0,0-1 0 0 0,0 0-1 0 0,-1 0 1 0 0,1-1-1 0 0,0 1 1 0 0,-1-1 0 0 0,1 1-1 0 0,-1-2 3 0 0,42-21 47 0 0,-1-2 0 0 0,-2-1-1 0 0,0-3 1 0 0,-2-2-1 0 0,-2-1 1 0 0,-1-1 0 0 0,-1-3-1 0 0,-3-1 1 0 0,0-1-1 0 0,-3-2 1 0 0,-1-1 0 0 0,-3-1-1 0 0,-1-1 1 0 0,-2-2-1 0 0,4-13-46 0 0,-16 32-6 0 0,0 0 1 0 0,-1-1-1 0 0,-2 0 0 0 0,-1 0 0 0 0,-1-1 0 0 0,-1 0 0 0 0,-2 0 0 0 0,-1 0 0 0 0,-1 0 1 0 0,-2-14 5 0 0,1 38-7 0 0,-1 1 0 0 0,1-1 0 0 0,-1 1 0 0 0,0 0 0 0 0,0-1 0 0 0,0 1 0 0 0,0 0 0 0 0,-1 0 0 0 0,0-1 0 0 0,0 1 0 0 0,0 1 0 0 0,0-1 0 0 0,0 0 1 0 0,-1 0-1 0 0,0 1 0 0 0,0-1 0 0 0,0 1 0 0 0,0 0 0 0 0,0 0 0 0 0,-1 0 0 0 0,0 1 0 0 0,1-1 0 0 0,-1 1 0 0 0,0 0 0 0 0,0 0 0 0 0,0 0 0 0 0,0 0 0 0 0,-1 1 0 0 0,1-1 1 0 0,0 1-1 0 0,-1 0 0 0 0,1 1 0 0 0,0-1 0 0 0,-1 1 0 0 0,1 0 0 0 0,-1 0 0 0 0,1 0 0 0 0,-1 1 0 0 0,1-1 0 0 0,-1 1 0 0 0,1 0 0 0 0,0 0 0 0 0,0 1 0 0 0,-1-1 1 0 0,-1 2 6 0 0,-6 5 0 0 0,0 0-1 0 0,0 0 1 0 0,1 2 0 0 0,0-1 0 0 0,1 1 0 0 0,0 0 0 0 0,1 1 0 0 0,0 0 0 0 0,1 1 0 0 0,0 0 0 0 0,0 0 0 0 0,2 1 0 0 0,-1 0 0 0 0,2 0 0 0 0,0 0 0 0 0,0 1 0 0 0,-1 6 0 0 0,-3 20 56 0 0,1 1-1 0 0,2 0 1 0 0,1 0-1 0 0,3 0 1 0 0,1 20-56 0 0,3-30 132 0 0,0 0-1 0 0,2 0 1 0 0,1-1 0 0 0,2 0-1 0 0,1 1 1 0 0,1-2 0 0 0,1 0-1 0 0,2 0 1 0 0,1-1 0 0 0,1 0-1 0 0,9 11-131 0 0,-2-10 205 0 0,2-2 1 0 0,1 0-1 0 0,1-1 0 0 0,1-2 0 0 0,2 0 0 0 0,0-2 1 0 0,31 18-206 0 0,-55-59-1161 0 0,0-8-6798 0 0,0 16-4462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9:02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103 474 2064 0 0,'0'0'2321'0'0,"0"0"-1062"0"0,0 0-394 0 0,0 0 25 0 0,0 0 71 0 0,0 0 20 0 0,0 0-77 0 0,0 0-17 0 0,0 0-18 0 0,0 0 37 0 0,0 0 57 0 0,5 7-57 0 0,-2-3-755 0 0,1-1 0 0 0,-1 1 0 0 0,1 0 0 0 0,-1-1-1 0 0,1 0 1 0 0,0 0 0 0 0,0 0 0 0 0,0 0 0 0 0,1-1-1 0 0,-1 0 1 0 0,1 0 0 0 0,-1 0 0 0 0,1 0 0 0 0,0-1-1 0 0,2 1-150 0 0,16 0 298 0 0,0-1-1 0 0,-1-1 0 0 0,1-1 0 0 0,-1-1 0 0 0,0-2 0 0 0,1 0 1 0 0,-1-1-1 0 0,-1-1 0 0 0,1-1 0 0 0,-1-1 0 0 0,0 0 1 0 0,-1-2-1 0 0,0-1 0 0 0,0 0 0 0 0,-1-1 0 0 0,-1-1 1 0 0,0-1-1 0 0,-1-1 0 0 0,0 0 0 0 0,12-16-297 0 0,-21 20 60 0 0,1-1 0 0 0,-1 0 0 0 0,-1 0-1 0 0,0-1 1 0 0,-1 0 0 0 0,-1 0 0 0 0,0-1-1 0 0,0 1 1 0 0,-1-1 0 0 0,-1 0 0 0 0,-1 0 0 0 0,0-1-1 0 0,0 1 1 0 0,-2 0 0 0 0,0-1 0 0 0,0 1-1 0 0,-2-9-59 0 0,1 19 19 0 0,0-1 0 0 0,0 0 0 0 0,0 0 0 0 0,0 0 0 0 0,-1 1 0 0 0,0-1-1 0 0,0 1 1 0 0,0-1 0 0 0,-1 1 0 0 0,1 0 0 0 0,-1 0 0 0 0,0 0 0 0 0,0 0-1 0 0,0 0 1 0 0,-1 1 0 0 0,1 0 0 0 0,-1-1 0 0 0,0 1 0 0 0,0 1 0 0 0,0-1-1 0 0,-1 0 1 0 0,1 1 0 0 0,0 0 0 0 0,-1 0 0 0 0,0 0 0 0 0,1 1 0 0 0,-1 0-1 0 0,0-1 1 0 0,-1 1-19 0 0,2 1 1 0 0,0 1 1 0 0,0-1-1 0 0,0 1 0 0 0,0-1 0 0 0,0 1 1 0 0,0 0-1 0 0,0 1 0 0 0,1-1 0 0 0,-1 1 1 0 0,0-1-1 0 0,1 1 0 0 0,-1 0 0 0 0,1 1 0 0 0,0-1 1 0 0,0 0-1 0 0,0 1 0 0 0,0 0 0 0 0,0 0 1 0 0,0 0-1 0 0,1 0 0 0 0,-1 0 0 0 0,1 0 0 0 0,0 1 1 0 0,0-1-1 0 0,-1 3-1 0 0,-5 13 8 0 0,0 0 0 0 0,1 0 0 0 0,1 1 0 0 0,1 0 0 0 0,0 0 0 0 0,2 0 0 0 0,0 0 1 0 0,1 1-1 0 0,2 0 0 0 0,0 11-8 0 0,0-24 3 0 0,10 915 452 0 0,-11-890-466 0 0,-2 0 1 0 0,-1 0 0 0 0,-1 0-1 0 0,-2-1 1 0 0,-1 1 0 0 0,-2-2-1 0 0,-1 1 1 0 0,-10 16 10 0 0,14-32-6 0 0,-2 0 0 0 0,0 0 0 0 0,-1-1-1 0 0,0 0 1 0 0,-2-1 0 0 0,1-1 0 0 0,-2 1 0 0 0,0-2 0 0 0,0 0-1 0 0,-1 0 1 0 0,0-1 0 0 0,-1-1 0 0 0,-1-1 0 0 0,1 0-1 0 0,-1-1 1 0 0,-9 3 6 0 0,21-8-5 0 0,-1 0 0 0 0,0-1 0 0 0,0 0 0 0 0,0 0-1 0 0,0 0 1 0 0,0 0 0 0 0,0-1 0 0 0,-1 0 0 0 0,1 0-1 0 0,-1 0 1 0 0,1-1 0 0 0,0 0 0 0 0,-1 0 0 0 0,1 0-1 0 0,-1-1 1 0 0,1 1 0 0 0,0-1 0 0 0,-1-1 0 0 0,1 1 0 0 0,0-1-1 0 0,0 0 1 0 0,0 0 0 0 0,0 0 0 0 0,0-1 0 0 0,1 1-1 0 0,-1-1 1 0 0,1-1 0 0 0,-1 1 0 0 0,1 0 0 0 0,0-1-1 0 0,0 0 1 0 0,1 0 0 0 0,-1 0 0 0 0,1-1 0 0 0,0 1 0 0 0,0-1-1 0 0,0 0 6 0 0,2-13-5 0 0,0 0 0 0 0,2 0 0 0 0,0 0 0 0 0,1 0-1 0 0,1 1 1 0 0,0-1 0 0 0,1 1 0 0 0,1 0 0 0 0,1 0-1 0 0,1 0 1 0 0,0 1 0 0 0,1 0 0 0 0,0 0 0 0 0,2 1-1 0 0,0 0 1 0 0,0 0 0 0 0,1 1 0 0 0,7-6 5 0 0,-4-3 49 0 0,0 1 0 0 0,1 0-1 0 0,1 1 1 0 0,1 1 0 0 0,1 1 0 0 0,1 0 0 0 0,1 1 0 0 0,0 1 0 0 0,1 1-1 0 0,1 1 1 0 0,0 1 0 0 0,1 1 0 0 0,0 1 0 0 0,1 0 0 0 0,1 2-1 0 0,23-6-48 0 0,-4 10 44 0 0,-1 2-1 0 0,1 2 1 0 0,0 2-1 0 0,0 1 1 0 0,22 6-44 0 0,1 0-3173 0 0,-50-6-4198 0 0,-13-1-2379 0 0</inkml:trace>
  <inkml:trace contextRef="#ctx0" brushRef="#br0" timeOffset="299.077">1188 879 10618 0 0,'0'0'1585'0'0,"0"0"-370"0"0,0 0-142 0 0,0 0 63 0 0,0 0 71 0 0,0 0-42 0 0,0 0-124 0 0,0 0-161 0 0,0 0-161 0 0,-36 27-135 0 0,-109 90-120 0 0,139-114-420 0 0,1 1 1 0 0,-1 0-1 0 0,1 1 0 0 0,0 0 0 0 0,0-1 0 0 0,0 2 0 0 0,1-1 0 0 0,0 0 0 0 0,0 1 0 0 0,0 0 0 0 0,0 0 1 0 0,1 0-1 0 0,-2 5-44 0 0,1 0 89 0 0,1-6-53 0 0,0 0-1 0 0,0 1 1 0 0,1-1-1 0 0,-1 1 1 0 0,1 0-1 0 0,0 0 1 0 0,1 0 0 0 0,0-1-1 0 0,0 1 1 0 0,0 0-1 0 0,0 1 1 0 0,1-1-1 0 0,0 0 1 0 0,1 0 0 0 0,-1 0-1 0 0,1 0 1 0 0,0 0-1 0 0,1 0 1 0 0,-1 0-1 0 0,1-1 1 0 0,0 1 0 0 0,1 0-1 0 0,-1-1 1 0 0,1 1-1 0 0,0-1 1 0 0,0 0-1 0 0,1 0 1 0 0,0 0-1 0 0,0-1 1 0 0,0 1 0 0 0,0-1-1 0 0,1 0 1 0 0,3 3-36 0 0,-1-4 103 0 0,0 0 0 0 0,1 0 1 0 0,-1-1-1 0 0,1 0 1 0 0,0 0-1 0 0,-1-1 0 0 0,1 0 1 0 0,0-1-1 0 0,0 1 0 0 0,-1-1 1 0 0,1-1-1 0 0,0 1 0 0 0,0-2 1 0 0,-1 1-1 0 0,1-1 0 0 0,0 0 1 0 0,-1 0-1 0 0,0-1 1 0 0,1 0-1 0 0,3-2-103 0 0,8-5 159 0 0,-1-1 0 0 0,0-1 0 0 0,0 0 0 0 0,-1-1 1 0 0,-1-1-1 0 0,14-15-159 0 0,-22 21 35 0 0,-1 0 0 0 0,0-1 0 0 0,0 0 1 0 0,-1 0-1 0 0,0 0 0 0 0,0-1 0 0 0,-1 0 1 0 0,-1 0-1 0 0,0-1 0 0 0,0 1 0 0 0,-1-1 1 0 0,0 0-1 0 0,-1 0 0 0 0,0 0 0 0 0,-1 0 1 0 0,0 0-1 0 0,-1 0 0 0 0,0 0 0 0 0,0-1 1 0 0,-2 1-1 0 0,0-6-35 0 0,0 11-30 0 0,1 1 0 0 0,-1-1 0 0 0,0 1 0 0 0,0 0 0 0 0,-1-1 0 0 0,1 1 1 0 0,-1 0-1 0 0,0 1 0 0 0,-1-1 0 0 0,1 1 0 0 0,-1-1 0 0 0,0 1 0 0 0,0 0 0 0 0,0 0 0 0 0,0 1 0 0 0,-1-1 0 0 0,0 1 1 0 0,1 0-1 0 0,-1 0 0 0 0,0 1 0 0 0,-1-1 0 0 0,1 1 0 0 0,0 0 0 0 0,-1 0 0 0 0,1 1 0 0 0,-1 0 0 0 0,-4-1 30 0 0,6 2-285 0 0,-1 0 0 0 0,1 0 0 0 0,0 0 0 0 0,0 0 0 0 0,0 1 0 0 0,-1-1 0 0 0,1 1 0 0 0,0 0 0 0 0,0 1 0 0 0,0-1-1 0 0,0 1 1 0 0,0 0 0 0 0,0 0 0 0 0,1 0 0 0 0,-1 0 0 0 0,1 0 0 0 0,-1 1 0 0 0,1 0 0 0 0,0-1 0 0 0,0 1-1 0 0,0 1 1 0 0,0-1 0 0 0,1 0 0 0 0,-2 3 285 0 0,-7 9-5733 0 0,6-6-5649 0 0</inkml:trace>
  <inkml:trace contextRef="#ctx0" brushRef="#br0" timeOffset="616.888">1561 1360 5697 0 0,'0'0'2391'0'0,"0"0"-478"0"0,0 0-66 0 0,0 0 123 0 0,0 0 10 0 0,0 0-94 0 0,0 0-202 0 0,0 0-194 0 0,0 0-239 0 0,0 0-236 0 0,0 0-205 0 0,0 0-165 0 0,0 0-88 0 0,-14-10-73 0 0,-44-39-61 0 0,56 48-398 0 0,1-1 0 0 0,-1 0 0 0 0,1 0 0 0 0,-1 0 0 0 0,1 0 0 0 0,0-1 0 0 0,0 1 0 0 0,0 0 0 0 0,0 0 0 0 0,0-1 0 0 0,0 1 0 0 0,1-1 0 0 0,-1 1-1 0 0,1 0 1 0 0,-1-1 0 0 0,1 1 0 0 0,0-1 0 0 0,0 1 0 0 0,0-1 0 0 0,1 1 0 0 0,-1-1 0 0 0,1 1 0 0 0,0-2-25 0 0,0-4 77 0 0,4-19 52 0 0,1 0 0 0 0,1 1 1 0 0,1 0-1 0 0,2 1 1 0 0,1 0-1 0 0,0 0 0 0 0,2 1 1 0 0,1 1-1 0 0,1 0 0 0 0,0 1 1 0 0,10-9-130 0 0,-3 5 57 0 0,2 1 0 0 0,0 1 0 0 0,2 1 0 0 0,0 1 0 0 0,20-12-57 0 0,-39 30 113 0 0,-7 4-136 0 0,0 0 0 0 0,0 0 1 0 0,0 1-1 0 0,0-1 0 0 0,0 0 1 0 0,0 1-1 0 0,0-1 0 0 0,0 0 1 0 0,0 0-1 0 0,0 1 0 0 0,0-1 1 0 0,0 0-1 0 0,0 0 0 0 0,1 1 1 0 0,-1-1-1 0 0,0 0 0 0 0,0 0 1 0 0,0 1-1 0 0,0-1 1 0 0,1 0-1 0 0,-1 0 0 0 0,0 0 1 0 0,0 0-1 0 0,0 1 0 0 0,1-1 1 0 0,-1 0-1 0 0,0 0 0 0 0,0 0 1 0 0,1 0-1 0 0,-1 0 0 0 0,0 1 1 0 0,0-1-1 0 0,1 0 0 0 0,-1 0 1 0 0,0 0-1 0 0,0 0 0 0 0,1 0 1 0 0,-1 0-1 0 0,0 0 0 0 0,0 0 1 0 0,1 0-1 0 0,-1 0 0 0 0,0 0 1 0 0,1 0-1 0 0,-1 0 0 0 0,0 0 1 0 0,0-1-1 0 0,1 1 0 0 0,-1 0 1 0 0,0 0-1 0 0,0 0 0 0 0,0 0 1 0 0,1 0-1 0 0,-1-1 0 0 0,0 1 1 0 0,0 0-1 0 0,1 0 0 0 0,-1 0 1 0 0,0 0-1 0 0,0-1 23 0 0,-1 38-2782 0 0,-1-25-828 0 0,-1 0-3749 0 0,1-4-4829 0 0</inkml:trace>
  <inkml:trace contextRef="#ctx0" brushRef="#br0" timeOffset="996.028">2268 863 9074 0 0,'0'0'2723'0'0,"0"0"-929"0"0,0 0-244 0 0,0 0 117 0 0,0 0-10 0 0,0 0-159 0 0,0 0-262 0 0,0 0-226 0 0,0 0-178 0 0,0 0-148 0 0,0 0-82 0 0,0 0-118 0 0,0 0-107 0 0,-7-5-66 0 0,-23-19-59 0 0,27 24-218 0 0,1-1 1 0 0,-1 0-1 0 0,0 0 1 0 0,0 1-1 0 0,1-1 0 0 0,-1 1 1 0 0,0 0-1 0 0,0 0 1 0 0,0 0-1 0 0,0 0 1 0 0,0 1-1 0 0,1-1 1 0 0,-1 1-1 0 0,0 0 0 0 0,0-1 1 0 0,1 1-1 0 0,-1 0 1 0 0,1 1-1 0 0,-1-1 1 0 0,1 0-1 0 0,-1 1 1 0 0,1-1-1 0 0,-1 1 0 0 0,1 0 1 0 0,0 0-35 0 0,-5 2 99 0 0,-1 1-55 0 0,0 0 0 0 0,0 0 0 0 0,1 0 0 0 0,-1 1 0 0 0,1 0 0 0 0,1 0 0 0 0,-1 1-1 0 0,1 0 1 0 0,0 0 0 0 0,1 0 0 0 0,-1 1 0 0 0,2 0 0 0 0,-1 0 0 0 0,1 0 0 0 0,0 0 0 0 0,1 1-44 0 0,-1 0 11 0 0,1 0 0 0 0,0 0-1 0 0,1 0 1 0 0,0 1 0 0 0,0-1 0 0 0,1 1 0 0 0,0-1 0 0 0,1 0-1 0 0,0 1 1 0 0,1-1 0 0 0,0 1 0 0 0,0-1 0 0 0,1 1 0 0 0,0-1-1 0 0,1 0 1 0 0,3 9-11 0 0,5 0 8 0 0,-4-4 11 0 0,0-1-1 0 0,1-1 1 0 0,0 1-1 0 0,1-1 1 0 0,1-1-1 0 0,0 1 1 0 0,0-2-1 0 0,1 1 1 0 0,1-2 0 0 0,0 1-19 0 0,-4-5 23 0 0,0 0 0 0 0,0 0 0 0 0,0-1 0 0 0,1 0 0 0 0,-1 0 0 0 0,1-1 0 0 0,0 0 0 0 0,0-1 0 0 0,0 0 0 0 0,1 0 0 0 0,-1-1 0 0 0,0-1 0 0 0,1 1 0 0 0,-1-1 0 0 0,1-1 0 0 0,-1 0 0 0 0,0 0 0 0 0,6-2-23 0 0,-9 0-470 0 0,0 0-1 0 0,0 0 1 0 0,0-1-1 0 0,-1 1 1 0 0,1-2-1 0 0,-1 1 1 0 0,0 0-1 0 0,0-1 1 0 0,-1 0-1 0 0,0 0 1 0 0,1 0-1 0 0,0-3 471 0 0,41-39-7451 0 0,-42 43-4102 0 0</inkml:trace>
  <inkml:trace contextRef="#ctx0" brushRef="#br0" timeOffset="1497.92">2665 1156 0 0 0,'0'0'2328'0'0,"0"0"88"0"0,0 0 120 0 0,0 0 9 0 0,0 0-301 0 0,0 0-178 0 0,0 0-143 0 0,0 0-211 0 0,0 0-171 0 0,0 0-172 0 0,0 0-167 0 0,0 0-151 0 0,0 0-116 0 0,35 1-136 0 0,110 0-114 0 0,-60-18 386 0 0,-71 13-935 0 0,0-1 0 0 0,-1-1 1 0 0,1 0-1 0 0,-1-1 0 0 0,-1 0 0 0 0,1-1 0 0 0,-1-1 1 0 0,-1 0-1 0 0,1 0 0 0 0,-2-1 0 0 0,1-1 0 0 0,-1 1 1 0 0,-1-2-1 0 0,0 1 0 0 0,0-2 0 0 0,-1 0-136 0 0,-6 9 5 0 0,0 0 0 0 0,-1 0-1 0 0,0 0 1 0 0,0 0 0 0 0,0-1-1 0 0,0 1 1 0 0,-1 0 0 0 0,0 0-1 0 0,0 0 1 0 0,0-1 0 0 0,0 1-1 0 0,0 0 1 0 0,-1 0 0 0 0,0-1 0 0 0,0 1-1 0 0,0 0 1 0 0,0 0 0 0 0,-1 0-1 0 0,0 0 1 0 0,1 1 0 0 0,-1-1-1 0 0,-1 0 1 0 0,1 1 0 0 0,0-1 0 0 0,-1 1-1 0 0,0 0 1 0 0,0 0 0 0 0,0 0-1 0 0,0 0 1 0 0,0 0 0 0 0,-1 1-1 0 0,1-1 1 0 0,-1 1 0 0 0,0 0 0 0 0,1 0-1 0 0,-1 1 1 0 0,0-1 0 0 0,0 1-1 0 0,0 0 1 0 0,0 0 0 0 0,-1 0-1 0 0,1 0 1 0 0,0 1 0 0 0,0-1-1 0 0,0 1 1 0 0,-4 0-5 0 0,-4-1-18 0 0,-1 1 1 0 0,1 0-1 0 0,0 0 0 0 0,0 1 0 0 0,0 0 0 0 0,0 1 1 0 0,0 1-1 0 0,1 0 0 0 0,-1 0 0 0 0,0 1 1 0 0,1 1-1 0 0,-4 2 18 0 0,-1 1-7 0 0,0 0 0 0 0,1 0 0 0 0,0 2 0 0 0,1 0 0 0 0,0 0 0 0 0,1 2-1 0 0,0 0 1 0 0,1 0 0 0 0,0 1 0 0 0,0 0 0 0 0,2 1 0 0 0,0 1 0 0 0,0-1 0 0 0,2 1 0 0 0,0 1 0 0 0,0 0 0 0 0,2 0 0 0 0,0 1 0 0 0,0-1 0 0 0,2 1 0 0 0,0 0 0 0 0,1 0 0 0 0,1 1 0 0 0,0-1 0 0 0,1 9 7 0 0,3-18 4 0 0,-1-1 1 0 0,1 1 0 0 0,0-1 0 0 0,1 0-1 0 0,-1 1 1 0 0,2-2 0 0 0,-1 1 0 0 0,1 0-1 0 0,0 0 1 0 0,0-1 0 0 0,0 0 0 0 0,1 0-1 0 0,0 0 1 0 0,1-1 0 0 0,-1 0 0 0 0,1 0-1 0 0,0 0 1 0 0,0 0 0 0 0,0-1-1 0 0,1 0 1 0 0,0 0 0 0 0,1-1-5 0 0,11 7 17 0 0,1-1 1 0 0,1-1-1 0 0,0 0 0 0 0,0-2 1 0 0,0-1-1 0 0,1 0 0 0 0,2-1-17 0 0,14 0-27 0 0,1-1 0 0 0,-1-2 0 0 0,0-2 1 0 0,1-1-1 0 0,-1-2 0 0 0,0-1 0 0 0,-1-3 0 0 0,0 0 0 0 0,0-3 0 0 0,0-1 0 0 0,-2-2 0 0 0,6-3 27 0 0,3-3-613 0 0,-1 1-1382 0 0,-15 5-2734 0 0,-7 2-7695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6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39 5225 0 0,'0'0'3341'0'0,"0"0"-1046"0"0,0 0-396 0 0,0 0-40 0 0,0 0-120 0 0,0 0-165 0 0,0 0-163 0 0,0 0-203 0 0,0 0-185 0 0,0 0-183 0 0,0 0-184 0 0,0 0-174 0 0,0 0-132 0 0,-6 0-90 0 0,-23-3 554 0 0,61-33 530 0 0,-35 41 337 0 0,-37 25-1545 0 0,40-29-148 0 0,0-1-4 0 0,0 0-6 0 0,0 0 12 0 0,0 0 26 0 0,0 0 0 0 0,0 0-6 0 0,0 0 5 0 0,0 0 6 0 0,0 0 22 0 0,0 0 4 0 0,0 0-5 0 0,0 0 4 0 0,0 0-9 0 0,0-3 255 0 0,0 2-5129 0 0,0 1-5240 0 0,0 0-2951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1 789 2192 0 0,'0'0'1433'0'0,"0"0"-589"0"0,0 0-432 0 0,0 0-29 0 0,0 0 244 0 0,0 0 294 0 0,0 0 157 0 0,0 0 129 0 0,0 0 77 0 0,0 0 3 0 0,0 0 4 0 0,8 7-138 0 0,2 1-649 0 0,1-1 0 0 0,0 1 0 0 0,0-2-1 0 0,0 0 1 0 0,1 0 0 0 0,0-1 0 0 0,0 0 0 0 0,10 2-504 0 0,-9-5 307 0 0,0 0 1 0 0,1-1 0 0 0,-1-1 0 0 0,0 0 0 0 0,1 0 0 0 0,-1-1 0 0 0,1-1-1 0 0,-1 0 1 0 0,0-1 0 0 0,0-1 0 0 0,0 0 0 0 0,-1 0 0 0 0,1-2 0 0 0,-1 1-1 0 0,0-1 1 0 0,0-1 0 0 0,-1 0 0 0 0,0-1 0 0 0,3-3-308 0 0,64-57 448 0 0,-2-4 1 0 0,-3-2-1 0 0,-4-4 0 0 0,-3-3 1 0 0,13-27-449 0 0,70-82 194 0 0,-41 72-72 0 0,-106 120-104 0 0,0 0 0 0 0,0 0-1 0 0,-1 0 1 0 0,1 1 0 0 0,-1-1 0 0 0,1 0 0 0 0,-1 1 0 0 0,0-1 0 0 0,0 1 0 0 0,0-1 0 0 0,0 1 0 0 0,0-1 0 0 0,-1 1-1 0 0,1 0 1 0 0,-1 0 0 0 0,0-1 0 0 0,0 1 0 0 0,0 0 0 0 0,0-1 0 0 0,0 1 0 0 0,-1 0 0 0 0,1 0 0 0 0,-1-1 0 0 0,1 1 0 0 0,-1-1-1 0 0,-1 2-17 0 0,2 5 77 0 0,-17 198 640 0 0,15-195-690 0 0,-14 86 85 0 0,-5-1 0 0 0,-4-1 0 0 0,-4-1 1 0 0,-4-1-1 0 0,-30 57-112 0 0,56-135-1 0 0,-1 0 1 0 0,-1-1-1 0 0,0 0 1 0 0,-1 0-1 0 0,0-1 1 0 0,-1 0-1 0 0,-1-1 1 0 0,0 0-1 0 0,-1-1 1 0 0,0 0-1 0 0,-1-1 0 0 0,-1-1 1 0 0,1 0-1 0 0,-1-1 1 0 0,-1 0-1 0 0,0-2 1 0 0,0 0-1 0 0,0 0 1 0 0,-1-2-1 0 0,0 0 1 0 0,0-1-1 0 0,-1 0 1 0 0,-9 0 0 0 0,24-4-12 0 0,1 1 0 0 0,-1-1 0 0 0,0 1 0 0 0,1-1 1 0 0,-1 0-1 0 0,0 0 0 0 0,1 0 0 0 0,-1-1 0 0 0,0 1 0 0 0,1-1 0 0 0,-1 1 1 0 0,0-1-1 0 0,1 0 0 0 0,-1 0 0 0 0,1 0 0 0 0,-1 0 0 0 0,1 0 1 0 0,0-1-1 0 0,-1 1 0 0 0,1-1 0 0 0,0 1 0 0 0,0-1 0 0 0,0 0 1 0 0,0 0-1 0 0,1 0 0 0 0,-1 0 0 0 0,0 0 0 0 0,1 0 0 0 0,-1-1 1 0 0,1 1-1 0 0,0 0 0 0 0,0-1 0 0 0,0 1 0 0 0,0-1 0 0 0,0 1 1 0 0,0-1-1 0 0,1 0 0 0 0,-1 1 0 0 0,1-1 0 0 0,0 0 0 0 0,0-2 12 0 0,0-3-33 0 0,1 0-1 0 0,0 0 0 0 0,0 1 0 0 0,1-1 0 0 0,0 0 1 0 0,0 1-1 0 0,1-1 0 0 0,0 1 0 0 0,0 0 1 0 0,1 0-1 0 0,0 0 0 0 0,0 1 0 0 0,0-1 1 0 0,1 1-1 0 0,0 0 0 0 0,1 0 0 0 0,-1 0 1 0 0,1 1-1 0 0,2-2 34 0 0,8-8-19 0 0,1 1 1 0 0,0 1-1 0 0,0 0 1 0 0,2 1-1 0 0,-1 1 1 0 0,2 1-1 0 0,-1 0 1 0 0,1 2-1 0 0,14-5 19 0 0,-29 12 2 0 0,0 0-1 0 0,0 0 1 0 0,0 0-1 0 0,-1 0 1 0 0,1 1-1 0 0,0-1 1 0 0,0 1 0 0 0,0 1-1 0 0,0-1 1 0 0,0 1-1 0 0,0 0 1 0 0,0 0-1 0 0,0 0 1 0 0,-1 1-1 0 0,1-1 1 0 0,0 1 0 0 0,-1 0-1 0 0,0 1 1 0 0,1-1-1 0 0,-1 1 1 0 0,0 0-1 0 0,0 0 1 0 0,0 0-1 0 0,0 1-1 0 0,76 50 4 0 0,-63-44 22 0 0,0-1-1 0 0,0 0 0 0 0,0-1 0 0 0,1-1 1 0 0,1 0-1 0 0,-1-2 0 0 0,1 0 0 0 0,0-1 1 0 0,0-1-1 0 0,0-1 0 0 0,1 0 0 0 0,-1-1 1 0 0,0-2-1 0 0,1 0 0 0 0,3-1-25 0 0,-6-3 48 0 0,-1 0 0 0 0,0-2 0 0 0,0 1 0 0 0,0-2 0 0 0,-1 0 0 0 0,0-1 0 0 0,-1-1 0 0 0,0 0 0 0 0,0-1 0 0 0,-1 0 0 0 0,0-1 0 0 0,-1 0 0 0 0,-1-1 0 0 0,0-1 0 0 0,0 0 0 0 0,-1 0 0 0 0,-1-1 0 0 0,-1 0-48 0 0,15-25 42 0 0,-3-1 0 0 0,-1-1-1 0 0,-1 0 1 0 0,-3-2-1 0 0,-2 0 1 0 0,2-15-42 0 0,-11 5-218 0 0,-6 190 227 0 0,8 182 158 0 0,-5-303-166 0 0,0 1 0 0 0,2-1 0 0 0,0 1-1 0 0,0-1 1 0 0,2 0 0 0 0,0 0 0 0 0,0-1 0 0 0,2 1-1 0 0,-1-1 1 0 0,2 0 0 0 0,0-1 0 0 0,1 0-1 0 0,0 0 1 0 0,10 10-1 0 0,-17-21 4 0 0,0-1-1 0 0,0 1 1 0 0,0-1-1 0 0,0 0 1 0 0,0 0-1 0 0,0 0 1 0 0,0 0 0 0 0,0 0-1 0 0,1 0 1 0 0,-1 0-1 0 0,0-1 1 0 0,1 0-1 0 0,-1 1 1 0 0,0-1 0 0 0,1 0-1 0 0,-1 0 1 0 0,0 0-1 0 0,1 0 1 0 0,-1 0-1 0 0,0-1 1 0 0,1 1-1 0 0,-1-1 1 0 0,0 1 0 0 0,0-1-1 0 0,1 0 1 0 0,-1 0-1 0 0,0 0 1 0 0,0 0-1 0 0,0-1 1 0 0,0 1 0 0 0,0 0-1 0 0,1-2-3 0 0,56-59 201 0 0,-54 56-204 0 0,242-349 137 0 0,-223 323-143 0 0,2 1 0 0 0,1 1 1 0 0,1 2-1 0 0,2 0 0 0 0,0 2 1 0 0,33-20 8 0 0,-62 45-5 0 0,0 1 1 0 0,0-1-1 0 0,-1 1 1 0 0,1-1-1 0 0,0 1 1 0 0,0 0-1 0 0,0 0 1 0 0,0-1 0 0 0,0 1-1 0 0,-1 0 1 0 0,1 0-1 0 0,0 0 1 0 0,0 0-1 0 0,0 0 1 0 0,0 0 0 0 0,0 0-1 0 0,0 0 1 0 0,-1 0-1 0 0,1 1 1 0 0,0-1-1 0 0,0 0 1 0 0,0 1 0 0 0,0-1-1 0 0,-1 0 1 0 0,1 1-1 0 0,0-1 1 0 0,0 1-1 0 0,-1-1 1 0 0,1 1-1 0 0,0-1 1 0 0,-1 1 0 0 0,1 0-1 0 0,0-1 1 0 0,-1 1-1 0 0,1 0 1 0 0,-1-1-1 0 0,1 1 1 0 0,-1 0 0 0 0,1 0-1 0 0,-1 0 1 0 0,0-1-1 0 0,1 1 1 0 0,-1 0-1 0 0,0 0 1 0 0,0 0-1 0 0,0 0 1 0 0,0 0 0 0 0,0 0-1 0 0,0-1 1 0 0,0 1-1 0 0,0 0 1 0 0,0 0-1 0 0,0 0 1 0 0,0 0 0 0 0,0 0-1 0 0,-1 0 1 0 0,1-1-1 0 0,0 1 1 0 0,-1 0-1 0 0,1 0 1 0 0,0 0 0 0 0,-1-1-1 0 0,1 1 5 0 0,1 12 58 0 0,9 318 94 0 0,15-159-152 0 0,-25-171-3 0 0,0 0 0 0 0,0 0-1 0 0,0 0 1 0 0,0 0 0 0 0,0 0-1 0 0,0 0 1 0 0,0 0 0 0 0,1-1-1 0 0,-1 1 1 0 0,0 0 0 0 0,0 0 0 0 0,1 0-1 0 0,-1 0 1 0 0,1 0 0 0 0,-1-1-1 0 0,1 1 1 0 0,-1 0 0 0 0,1 0-1 0 0,-1-1 1 0 0,1 1 0 0 0,0 0-1 0 0,-1-1 1 0 0,1 1 0 0 0,0 0 0 0 0,-1-1-1 0 0,1 1 1 0 0,0-1 0 0 0,0 1-1 0 0,0-1 1 0 0,0 0 0 0 0,-1 1-1 0 0,1-1 1 0 0,0 0 0 0 0,0 0 0 0 0,0 0-1 0 0,0 1 1 0 0,0-1 0 0 0,0 0-1 0 0,0 0 1 0 0,0 0 0 0 0,0 0-1 0 0,0-1 1 0 0,-1 1 0 0 0,1 0-1 0 0,0 0 1 0 0,1-1 3 0 0,129-202 166 0 0,-93 144-174 0 0,2 1 0 0 0,3 3 0 0 0,2 1 0 0 0,3 2 0 0 0,46-38 8 0 0,-49 65-162 0 0,-40 64 115 0 0,-7 230 355 0 0,-5-103-257 0 0,7-28-136 0 0,0-137 1 0 0,0-1-42 0 0,0 0-83 0 0,0 0-199 0 0,17-25-8837 0 0,-15 19 4099 0 0,5-5-7169 0 0</inkml:trace>
  <inkml:trace contextRef="#ctx0" brushRef="#br0" timeOffset="330.45">3650 512 14955 0 0,'0'0'1826'0'0,"0"0"-455"0"0,0 0-155 0 0,0 0-5 0 0,0 0-55 0 0,0 0-109 0 0,0 0-117 0 0,0 0-199 0 0,0 0-198 0 0,0 0-132 0 0,0 0-74 0 0,0 0-41 0 0,0 0-41 0 0,-30 6-21 0 0,-91 20-19 0 0,117-25-186 0 0,-1-1-1 0 0,1 2 1 0 0,-1-1-1 0 0,1 0 1 0 0,-1 1-1 0 0,1 0 1 0 0,0 0-1 0 0,0 0 0 0 0,0 0 1 0 0,0 1-1 0 0,0-1 1 0 0,1 1-1 0 0,-1 0 1 0 0,1 0-1 0 0,0 1 1 0 0,-1 0-19 0 0,-7 8 74 0 0,-4 2-42 0 0,1 1 1 0 0,1 0 0 0 0,0 1 0 0 0,1 0-1 0 0,1 1 1 0 0,0 1 0 0 0,1 0-1 0 0,1 0 1 0 0,1 1 0 0 0,0 0 0 0 0,2 0-1 0 0,0 0 1 0 0,1 1 0 0 0,1 0-1 0 0,1 0 1 0 0,1 1 0 0 0,0 13-33 0 0,2-27-6 0 0,1 0 1 0 0,-1-1-1 0 0,1 1 0 0 0,1-1 0 0 0,-1 1 1 0 0,1-1-1 0 0,0 1 0 0 0,0-1 1 0 0,1 0-1 0 0,0 0 0 0 0,0 0 1 0 0,0 0-1 0 0,1-1 0 0 0,0 1 1 0 0,0-1-1 0 0,1 0 0 0 0,-1 0 1 0 0,1 0-1 0 0,0-1 0 0 0,0 0 0 0 0,0 0 1 0 0,1 0-1 0 0,0 0 0 0 0,0-1 1 0 0,-1 0-1 0 0,2 0 0 0 0,-1-1 1 0 0,0 0-1 0 0,1 0 0 0 0,-1 0 1 0 0,1-1-1 0 0,-1 0 0 0 0,1 0 1 0 0,5 0 5 0 0,-2-1-121 0 0,1-1 0 0 0,0 0 0 0 0,-1 0 0 0 0,1-1 0 0 0,-1 0 0 0 0,1-1 0 0 0,-1-1 0 0 0,0 1 1 0 0,0-1-1 0 0,0-1 0 0 0,-1 0 0 0 0,1-1 0 0 0,-1 1 0 0 0,7-8 121 0 0,32-24-3066 0 0,-17 11-5328 0 0,-16 13-3746 0 0</inkml:trace>
  <inkml:trace contextRef="#ctx0" brushRef="#br0" timeOffset="747.055">3914 743 12579 0 0,'0'0'1789'0'0,"0"0"-835"0"0,0 0-157 0 0,0 0 150 0 0,0 0 154 0 0,0 0 33 0 0,0 0-45 0 0,0 0-108 0 0,0 0-61 0 0,0 0-17 0 0,0 0-16 0 0,0 0-35 0 0,33 33-77 0 0,107 98-73 0 0,-137-128-669 0 0,-1 0-1 0 0,1-1 1 0 0,0 1 0 0 0,0 0 0 0 0,1-1 0 0 0,-1 0 0 0 0,0 0 0 0 0,1 0 0 0 0,0 0 0 0 0,-1 0-1 0 0,1-1 1 0 0,0 0 0 0 0,0 0 0 0 0,-1 0 0 0 0,1 0 0 0 0,0 0 0 0 0,0-1 0 0 0,0 1-33 0 0,24-3 138 0 0,-1 0 1 0 0,0-2-1 0 0,0-1 0 0 0,0-1 1 0 0,0-1-1 0 0,-1-2 1 0 0,0 0-1 0 0,-1-2 0 0 0,0 0 1 0 0,-1-2-1 0 0,0-1 1 0 0,-1-1-1 0 0,-1-1 0 0 0,0-1 1 0 0,-1 0-1 0 0,-1-2 1 0 0,0-1-1 0 0,-2 0 0 0 0,0-1 1 0 0,-2-1-1 0 0,0 0 1 0 0,-2-2-1 0 0,1-2-138 0 0,-10 16 9 0 0,0-1 0 0 0,-1 0 0 0 0,0-1 0 0 0,-1 1 0 0 0,0 0-1 0 0,-1-1 1 0 0,0 0 0 0 0,-1 0 0 0 0,0 1 0 0 0,-1-1 0 0 0,0 0 0 0 0,-1-3-9 0 0,-1 11-2 0 0,0 1-1 0 0,0-1 1 0 0,0 1 0 0 0,0-1 0 0 0,0 1 0 0 0,-1 0 0 0 0,1-1-1 0 0,-1 2 1 0 0,0-1 0 0 0,0 0 0 0 0,0 0 0 0 0,0 1 0 0 0,-1 0-1 0 0,1-1 1 0 0,-1 1 0 0 0,1 1 0 0 0,-1-1 0 0 0,0 0-1 0 0,1 1 1 0 0,-1 0 0 0 0,0 0 0 0 0,0 0 0 0 0,0 0 0 0 0,0 1-1 0 0,0-1 1 0 0,0 1 0 0 0,0 0 0 0 0,0 0 0 0 0,0 1 0 0 0,0-1-1 0 0,0 1 1 0 0,0 0 0 0 0,0 0 0 0 0,0 0 0 0 0,0 1-1 0 0,0-1 1 0 0,1 1 0 0 0,-4 1 2 0 0,-16 10-21 0 0,-1 1 1 0 0,2 1-1 0 0,0 1 0 0 0,0 1 1 0 0,2 1-1 0 0,0 0 0 0 0,2 2 1 0 0,0 0-1 0 0,0 1 0 0 0,-3 9 21 0 0,2-5-12 0 0,1 1 0 0 0,1 1 0 0 0,2 0 0 0 0,0 1 0 0 0,2 1 0 0 0,1 0 0 0 0,-5 23 12 0 0,14-42-1 0 0,0 0 1 0 0,1 0-1 0 0,1-1 0 0 0,-1 2 1 0 0,2-1-1 0 0,-1 0 1 0 0,1 0-1 0 0,1 0 0 0 0,0 0 1 0 0,0 0-1 0 0,1 0 0 0 0,0 0 1 0 0,1-1-1 0 0,0 1 1 0 0,1 0-1 0 0,0-1 0 0 0,0 0 1 0 0,1 0-1 0 0,0 0 1 0 0,0-1-1 0 0,1 0 0 0 0,0 0 1 0 0,1 0-1 0 0,0-1 0 0 0,6 5 1 0 0,0 0 4 0 0,1-1-1 0 0,1-1 1 0 0,-1 0-1 0 0,2-1 1 0 0,-1-1-1 0 0,1 0 1 0 0,1-1-1 0 0,-1-1 1 0 0,1 0-1 0 0,0-1 1 0 0,1-1-1 0 0,-1-1 0 0 0,1 0 1 0 0,-1-2-1 0 0,4 0-3 0 0,-11 0-31 0 0,0 0-1 0 0,1-1 0 0 0,-1-1 0 0 0,0 0 0 0 0,0 0 0 0 0,1-1 0 0 0,-1 0 1 0 0,0-1-1 0 0,-1 0 0 0 0,1 0 0 0 0,0-1 0 0 0,-1 0 0 0 0,0-1 0 0 0,0 0 1 0 0,0-1-1 0 0,-1 0 0 0 0,1 0 0 0 0,5-7 32 0 0,40-65-1931 0 0,-41 49-1399 0 0,-3 1-3776 0 0,-5 11-5715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2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883 667 0 0 0,'0'0'733'0'0,"0"0"548"0"0,0 0 354 0 0,0 0 237 0 0,0 0 15 0 0,0 0-153 0 0,0 0-148 0 0,0 0-179 0 0,0 0-136 0 0,17-7-114 0 0,53-21-58 0 0,-53 21-43 0 0,-17 7-72 0 0,0 0-85 0 0,0 0-101 0 0,0 0-82 0 0,0 0-48 0 0,0 0-9 0 0,0 0-42 0 0,-190-35 1695 0 0,-24 42-1806 0 0,120 16-259 0 0,86-19-158 0 0,7-4-97 0 0,1 0 1 0 0,-1 0-1 0 0,1 0 1 0 0,-1 1 0 0 0,0-1-1 0 0,1 0 1 0 0,-1 0 0 0 0,1 0-1 0 0,-1 1 1 0 0,1-1 0 0 0,-1 0-1 0 0,1 1 1 0 0,-1-1 0 0 0,1 0-1 0 0,0 1 1 0 0,-1-1-1 0 0,1 1 1 0 0,-1-1 0 0 0,1 1-1 0 0,0-1 1 0 0,-1 1 0 0 0,1-1-1 0 0,0 1 1 0 0,0-1 0 0 0,-1 1-1 0 0,1-1 1 0 0,0 1 0 0 0,0-1-1 0 0,0 1 1 0 0,0 0 0 0 0,0-1-1 0 0,0 1 1 0 0,0-1-1 0 0,0 1 1 0 0,0 0 0 0 0,0-1-1 0 0,0 1 1 0 0,0-1 0 0 0,0 1-1 0 0,0-1 1 0 0,1 1 0 0 0,-1-1-1 0 0,0 1 1 0 0,0 0 0 0 0,1-1-1 0 0,-1 1 1 0 0,0-1-1 0 0,1 0 1 0 0,-1 1 0 0 0,0-1-1 0 0,1 1 1 0 0,-1-1 0 0 0,1 1-1 0 0,-1-1 1 0 0,1 0 7 0 0,7 8 16 0 0,0 0 0 0 0,1-1 0 0 0,0 0-1 0 0,1-1 1 0 0,-1 0 0 0 0,1-1 0 0 0,0 0 0 0 0,1 0 0 0 0,-1-1-1 0 0,1 0 1 0 0,0-1 0 0 0,0 0 0 0 0,0-1 0 0 0,0 0 0 0 0,0-1 0 0 0,0 0-1 0 0,8-1-15 0 0,191 24 150 0 0,-209-25-147 0 0,-1 1 0 0 0,0 0 0 0 0,1 0 0 0 0,-1 0 0 0 0,1-1 0 0 0,-1 1 0 0 0,0 0 0 0 0,1 0 0 0 0,-1 0 0 0 0,1 0 0 0 0,-1 0 0 0 0,1 0 0 0 0,-1 0 0 0 0,1 0 0 0 0,-1 0 0 0 0,0 0 0 0 0,1 0 0 0 0,-1 0 0 0 0,1 1 0 0 0,-1-1 0 0 0,1 0 0 0 0,-1 0 0 0 0,0 0 0 0 0,1 0 0 0 0,-1 1 0 0 0,1-1 0 0 0,-1 0 0 0 0,0 0 0 0 0,1 1 0 0 0,-1-1 0 0 0,0 0 0 0 0,0 1 0 0 0,1-1 0 0 0,-1 0 0 0 0,0 1 0 0 0,1-1 0 0 0,-1 1 0 0 0,0-1 0 0 0,0 0 0 0 0,0 1 0 0 0,0-1 0 0 0,1 1 0 0 0,-1-1 0 0 0,0 1 0 0 0,0-1 0 0 0,0 0 0 0 0,0 1 0 0 0,0-1 0 0 0,0 1 0 0 0,0-1 0 0 0,0 1 0 0 0,0-1 0 0 0,0 1 0 0 0,-1-1 0 0 0,1 0 0 0 0,0 1 0 0 0,0-1 0 0 0,0 1 0 0 0,0-1 0 0 0,-1 0 0 0 0,1 1 0 0 0,0-1 0 0 0,0 1 0 0 0,-1-1 0 0 0,1 0 0 0 0,0 1 0 0 0,-1-1 0 0 0,1 0-3 0 0,-32 23 319 0 0,26-19-277 0 0,-294 144 415 0 0,143-78-384 0 0,73-30-31 0 0,3 5 0 0 0,1 2 0 0 0,-6 10-42 0 0,81-54-2 0 0,1 0-1 0 0,-1 1 1 0 0,1-1-1 0 0,0 1 1 0 0,0 0-1 0 0,0 0 1 0 0,1 1-1 0 0,-1-1 1 0 0,1 1-1 0 0,0 0 1 0 0,0-1 0 0 0,1 1-1 0 0,0 1 1 0 0,0-1-1 0 0,0 0 1 0 0,0 0-1 0 0,1 1 1 0 0,0-1-1 0 0,0 1 1 0 0,0-1-1 0 0,1 1 1 0 0,-1 0-1 0 0,1-1 1 0 0,1 1-1 0 0,-1-1 1 0 0,1 1-1 0 0,0-1 1 0 0,0 1-1 0 0,1-1 1 0 0,0 1-1 0 0,0-1 1 0 0,0 0-1 0 0,0 0 1 0 0,1 0-1 0 0,0 0 1 0 0,2 3 2 0 0,15 11 55 0 0,0-2 1 0 0,2 0-1 0 0,0 0 1 0 0,1-2-1 0 0,0-1 1 0 0,1-1-1 0 0,0-1 1 0 0,1-1-1 0 0,1-2 1 0 0,0 0-1 0 0,0-1 1 0 0,0-2-1 0 0,27 3-55 0 0,24 5 233 0 0,0-3-1 0 0,1-4 1 0 0,0-4-1 0 0,7-2-232 0 0,-84-1 61 0 0,-1 0 14 0 0,0 0-3 0 0,-47-78-3582 0 0,27 52 897 0 0,9 6-4023 0 0,6 9-2870 0 0</inkml:trace>
  <inkml:trace contextRef="#ctx0" brushRef="#br0" timeOffset="481.84">808 0 13571 0 0,'0'0'952'0'0,"0"0"-92"0"0,0 0-136 0 0,0 0-61 0 0,0 0 3 0 0,0 0 77 0 0,0 0 79 0 0,0 0 12 0 0,0 0-125 0 0,0 0-167 0 0,0 0-179 0 0,0 0-123 0 0,0 0 64 0 0,7 6 575 0 0,11 85 1169 0 0,-24 25-1596 0 0,-6 0 1 0 0,-4-1-1 0 0,-5-1 1 0 0,-5-1-1 0 0,-6-1 1 0 0,-4-1-1 0 0,-10 12-452 0 0,25-61 131 0 0,-267 747 369 0 0,261-740-454 0 0,2-7-42 0 0,2 0-1 0 0,3 2 1 0 0,3 0-1 0 0,-4 38-3 0 0,21-94-1168 0 0,-1 10 3586 0 0,1-11-4627 0 0,0-9-2804 0 0,0-5-3825 0 0,0 4-3738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10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182 382 9466 0 0,'0'0'2023'0'0,"0"0"-172"0"0,0 0 36 0 0,0 0-58 0 0,0 0-148 0 0,0 0-295 0 0,0 0-390 0 0,0 0-282 0 0,0 0-168 0 0,0 0-81 0 0,0 0-60 0 0,0 0 74 0 0,0 0 70 0 0,9-5 50 0 0,93-36 967 0 0,-19 30-940 0 0,0 4 1 0 0,0 4 0 0 0,22 5-627 0 0,-31-2 33 0 0,36 4 58 0 0,-56 0-42 0 0,-54-4-43 0 0,0 0-13 0 0,0 0 32 0 0,0 0 17 0 0,0 0 15 0 0,0 0 28 0 0,0 0 33 0 0,0 0-19 0 0,0 0 26 0 0,0 0 0 0 0,0 0-11 0 0,0 0 22 0 0,0 0 32 0 0,0 0 24 0 0,-39-66 414 0 0,-175-180-515 0 0,214 245-260 0 0,1 1-1 0 0,-1-1 1 0 0,1 0 0 0 0,-1 0-1 0 0,1 1 1 0 0,-1-1-1 0 0,1 0 1 0 0,-1 1 0 0 0,1-1-1 0 0,0 0 1 0 0,-1 1-1 0 0,1-1 1 0 0,0 1 0 0 0,-1-1-1 0 0,1 1 1 0 0,0-1-1 0 0,0 1 1 0 0,-1 0 0 0 0,1-1-1 0 0,0 1 1 0 0,0 0-1 0 0,0 0 1 0 0,0 0 0 0 0,0-1-1 0 0,-1 1 1 0 0,1 0-1 0 0,0 0 1 0 0,0 0-1 0 0,0 0 1 0 0,0 0 0 0 0,0 1-1 0 0,-1-1 1 0 0,1 0-1 0 0,0 0 1 0 0,0 1 0 0 0,0-1-1 0 0,0 0 1 0 0,-1 1-1 0 0,1-1 1 0 0,0 1 0 0 0,0-1 169 0 0,7 1-3661 0 0,2-1-8496 0 0</inkml:trace>
  <inkml:trace contextRef="#ctx0" brushRef="#br0" timeOffset="-1263.314">302 853 9802 0 0,'0'0'1212'0'0,"0"0"-79"0"0,0 0-5 0 0,0 0 60 0 0,0 0-14 0 0,0 0-87 0 0,0 0-147 0 0,0 0-192 0 0,0 0-149 0 0,0 0-115 0 0,0 0-116 0 0,-17 32-87 0 0,-49 104-58 0 0,34-19 160 0 0,13-21-92 0 0,-3-1 1 0 0,-5-2 0 0 0,-4 0 0 0 0,-15 26-292 0 0,5-53 496 0 0,47-128 1886 0 0,25-29-2371 0 0,3 2 1 0 0,4 2 0 0 0,5 1-1 0 0,25-37-11 0 0,-57 103-6 0 0,60-103 80 0 0,85-112-74 0 0,-153 231-4 0 0,-1 0-5 0 0,0 1 1 0 0,1-1-1 0 0,-1 0 1 0 0,1 1-1 0 0,0-1 1 0 0,0 1-1 0 0,0 0 1 0 0,1 0-1 0 0,-1 0 1 0 0,1 1-1 0 0,-1-1 1 0 0,1 1-1 0 0,0 0 0 0 0,0 0 1 0 0,0 0-1 0 0,0 0 1 0 0,2 0 8 0 0,14 37 148 0 0,-12 5 82 0 0,-3 1 1 0 0,0 0-1 0 0,-3 0 1 0 0,-1 1-1 0 0,-3-1 1 0 0,-3 18-231 0 0,-40 270 565 0 0,43-220-519 0 0,2-110-47 0 0,1 1 1 0 0,-1 0-1 0 0,0-1 0 0 0,1 1 1 0 0,-1 0-1 0 0,0-1 1 0 0,1 1-1 0 0,-1 0 0 0 0,0 0 1 0 0,1-1-1 0 0,-1 1 1 0 0,1 0-1 0 0,-1 0 0 0 0,0-1 1 0 0,1 1-1 0 0,-1 0 1 0 0,1 0-1 0 0,-1 0 0 0 0,1 0 1 0 0,-1 0-1 0 0,1 0 1 0 0,-1 0-1 0 0,1 0 0 0 0,-1 0 1 0 0,1 0-1 0 0,-1 0 1 0 0,1 0-1 0 0,-1 0 0 0 0,0 0 1 0 0,1 0-1 0 0,-1 0 0 0 0,1 1 1 0 0,-1-1-1 0 0,1 0 1 0 0,-1 0-1 0 0,0 1 0 0 0,1-1 1 0 0,-1 0-1 0 0,1 0 1 0 0,-1 1-1 0 0,0-1 0 0 0,1 0 1 0 0,-1 1-1 0 0,0-1 1 0 0,0 1-1 0 0,1-1 0 0 0,-1 0 1 0 0,0 1-1 0 0,0-1 1 0 0,0 1-1 0 0,1-1 0 0 0,-1 1 1 0 0,0-1-1 0 0,0 1 1 0 0,0-1-1 0 0,0 0 0 0 0,0 1 1 0 0,0-1-1 0 0,0 1 1 0 0,0-1-1 0 0,0 1 0 0 0,0 0 1 0 0,336-498 683 0 0,-287 432-702 0 0,123-149 14 0 0,-169 212 3 0 0,67-48-181 0 0,-60 93 75 0 0,-11-6 200 0 0,-1-1 0 0 0,-2 0 0 0 0,-2 0 0 0 0,-1 0-1 0 0,-11 33-91 0 0,-8 39 181 0 0,12-33-16 0 0,3 1 0 0 0,4 0 0 0 0,3 0 0 0 0,5 62-165 0 0,10-87-19 0 0,-10-73-3385 0 0,2 6-4139 0 0,-1 9-4412 0 0</inkml:trace>
  <inkml:trace contextRef="#ctx0" brushRef="#br0" timeOffset="-648.38">1496 1423 5793 0 0,'0'0'2097'0'0,"0"0"-122"0"0,0 0-147 0 0,0 0-130 0 0,0 0-159 0 0,0 0-258 0 0,0 0-114 0 0,0 0-138 0 0,0 0-173 0 0,0 0-167 0 0,0 0-129 0 0,0 0-104 0 0,0 0-37 0 0,-15 18-24 0 0,-45 57-64 0 0,58-72-297 0 0,-1-1 0 0 0,1 1 0 0 0,-1 1 0 0 0,1-1 0 0 0,0 0 0 0 0,0 0 0 0 0,0 1 0 0 0,1-1 0 0 0,-1 1 0 0 0,1-1 0 0 0,0 1 0 0 0,0 0 0 0 0,0 0 0 0 0,0-1 0 0 0,1 1 0 0 0,0 0 0 0 0,-1 3-34 0 0,1 4 99 0 0,-1-6-68 0 0,0 0-1 0 0,0-1 1 0 0,0 1-1 0 0,1 0 1 0 0,-1 0 0 0 0,1 0-1 0 0,0 0 1 0 0,0-1-1 0 0,1 1 1 0 0,0 0-1 0 0,0 0 1 0 0,0 0 0 0 0,0-1-1 0 0,1 1 1 0 0,-1-1-1 0 0,1 1 1 0 0,0-1-1 0 0,1 0 1 0 0,-1 1-1 0 0,1-1 1 0 0,0 0 0 0 0,0-1-1 0 0,0 1 1 0 0,0 0-1 0 0,1-1 1 0 0,-1 0-1 0 0,1 0 1 0 0,0 0-1 0 0,0 0 1 0 0,0-1 0 0 0,1 1-1 0 0,-1-1 1 0 0,0 0-1 0 0,1 0 1 0 0,-1-1-1 0 0,4 1-30 0 0,-1-1 116 0 0,1 0-1 0 0,-1-1 0 0 0,1 0 0 0 0,-1 0 0 0 0,1-1 0 0 0,-1 0 0 0 0,0 0 0 0 0,1-1 0 0 0,-1 0 1 0 0,0 0-1 0 0,0 0 0 0 0,0-1 0 0 0,0 0 0 0 0,0-1 0 0 0,-1 0 0 0 0,0 0 0 0 0,1 0 0 0 0,-1-1 0 0 0,-1 1 1 0 0,1-1-1 0 0,-1-1 0 0 0,0 1 0 0 0,0-1 0 0 0,0 0 0 0 0,-1 0 0 0 0,0 0 0 0 0,0-1 0 0 0,-1 0 1 0 0,0 1-1 0 0,0-1 0 0 0,0 0 0 0 0,-1-1-115 0 0,1 2-41 0 0,-1 0 1 0 0,-1-1-1 0 0,1 1 0 0 0,-1 0 1 0 0,0 0-1 0 0,0-1 1 0 0,-1 1-1 0 0,0-1 0 0 0,0 1 1 0 0,-1 0-1 0 0,1-1 0 0 0,-1 1 1 0 0,-1 0-1 0 0,1 0 1 0 0,-1 0-1 0 0,0-1 0 0 0,-1 2 1 0 0,1-1-1 0 0,-1 0 0 0 0,0 0 1 0 0,-1 1-1 0 0,1 0 1 0 0,-1 0-1 0 0,0 0 0 0 0,0 0 1 0 0,-3-2 40 0 0,-33-19-2857 0 0,11 14-5839 0 0,12 7-3740 0 0</inkml:trace>
  <inkml:trace contextRef="#ctx0" brushRef="#br0" timeOffset="754.177">1999 991 3529 0 0,'0'0'2342'0'0,"0"0"-470"0"0,0 0-13 0 0,0 0 115 0 0,0 0-20 0 0,0 0-205 0 0,0 0-372 0 0,0 0-381 0 0,0 0-235 0 0,0 0-66 0 0,0 0-4 0 0,0 0 10 0 0,0 0-2 0 0,6 8 1334 0 0,-4-5 1303 0 0,23 1-1413 0 0,69 0-652 0 0,61-11-374 0 0,-52 7-636 0 0,-103 0-232 0 0,0 0-6 0 0,0 0-8 0 0,0 0 10 0 0,0 0-10 0 0,0 0-14 0 0,0 0 10 0 0,0 0-26 0 0,0 0 3 0 0,0 0 17 0 0,0 0-10 0 0,0 0 10 0 0,0 0-11 0 0,0 0 10 0 0,0 0-3 0 0,0 0-24 0 0,0 0 10 0 0,0 0 16 0 0,0 0-34 0 0,0 0-42 0 0,0 0-39 0 0,-11 0-5168 0 0,3 0-6999 0 0,6 0-153 0 0</inkml:trace>
  <inkml:trace contextRef="#ctx0" brushRef="#br0" timeOffset="1103.331">2005 1315 13883 0 0,'0'0'1579'0'0,"0"0"-468"0"0,0 0-208 0 0,0 0 86 0 0,0 0 104 0 0,0 0-41 0 0,0 0-195 0 0,0 0-261 0 0,0 0-134 0 0,0 0 113 0 0,0 0 111 0 0,0 0 104 0 0,0 0 5 0 0,13 1-127 0 0,234 2 2369 0 0,-161-3-2860 0 0,-85 0-206 0 0,-1 0-71 0 0,0 0-67 0 0,0 0-67 0 0,4 0-820 0 0,1 0-4846 0 0,-5 0-6371 0 0</inkml:trace>
  <inkml:trace contextRef="#ctx0" brushRef="#br0" timeOffset="2129.323">3003 637 12027 0 0,'0'0'1233'0'0,"0"0"-345"0"0,0 0-14 0 0,0 0 321 0 0,0 0 293 0 0,0 0 62 0 0,0 0-251 0 0,0 0-436 0 0,0 0-341 0 0,0 0-130 0 0,0 0-14 0 0,0 0 41 0 0,-4 19 38 0 0,-20 113 321 0 0,-28 306 1595 0 0,17-176-2029 0 0,4-93-377 0 0,42-220-8261 0 0,-7 42 7023 0 0,9-19-6460 0 0,-7 13-2020 0 0</inkml:trace>
  <inkml:trace contextRef="#ctx0" brushRef="#br0" timeOffset="20560.628">2862 1346 0 0 0,'0'0'508'0'0,"0"0"963"0"0,0 0 304 0 0,0 0-34 0 0,0 0-141 0 0,0 0-143 0 0,0 0-71 0 0,0 0-55 0 0,0 0-77 0 0,3-12-94 0 0,7-37-97 0 0,-8 36-108 0 0,-2 13-118 0 0,0 0-73 0 0,0 0-75 0 0,0 0-75 0 0,7 0 6512 0 0,16 0-6911 0 0,-11 0 334 0 0,174-27 1266 0 0,-97 13-1431 0 0,0 3 0 0 0,85 2-384 0 0,-174 9-16 0 0,0 0-2 0 0,0 0-16 0 0,0 0-27 0 0,0 0-46 0 0,-25 3-2006 0 0,4 2-2582 0 0,18-5 1864 0 0,0 0 572 0 0,0 0-4471 0 0,2 0-3484 0 0</inkml:trace>
  <inkml:trace contextRef="#ctx0" brushRef="#br0" timeOffset="21055.571">3490 737 3777 0 0,'0'0'4981'0'0,"0"0"-2711"0"0,0 0-803 0 0,0 0 60 0 0,0 0 80 0 0,0 0-100 0 0,0 0-322 0 0,0 0-370 0 0,0 0-244 0 0,0 0-46 0 0,0 0 18 0 0,0 0 11 0 0,0 0-22 0 0,0 20 1363 0 0,10 60 481 0 0,-5 17-1650 0 0,-4 1-1 0 0,-4-1 1 0 0,-10 47-726 0 0,-8 144 336 0 0,19-146-432 0 0,2-141 61 0 0,0-1 15 0 0,0 0-1 0 0,0 0-18 0 0,0 0 3 0 0,0 0-29 0 0,0-16-1069 0 0,2-9-1064 0 0,0 1-1485 0 0,0 9-1977 0 0,0 6-5949 0 0</inkml:trace>
  <inkml:trace contextRef="#ctx0" brushRef="#br0" timeOffset="22030.104">2691 564 4609 0 0,'0'0'2091'0'0,"0"0"-101"0"0,0 0 29 0 0,0 0-23 0 0,0 0-123 0 0,0 0-277 0 0,0 0-340 0 0,0 0-266 0 0,0 0-157 0 0,0 0-95 0 0,0 0-71 0 0,0 0-39 0 0,23 3 3285 0 0,84-3-2368 0 0,338 1-420 0 0,-208 18-985 0 0,-137-3-127 0 0,-84-9 67 0 0,-16-7-64 0 0,0 0 1 0 0,0 0-25 0 0,0 0 3 0 0,0 0 13 0 0,0 0-9 0 0,0 0 13 0 0,0 0 25 0 0,0 0-14 0 0,0 0-31 0 0,0 0-19 0 0,0 0 28 0 0,0 0 14 0 0,0 0 8 0 0,0 0 19 0 0,0 0-11 0 0,0 0 25 0 0,0 0 5 0 0,0 0-10 0 0,0 0-4 0 0,0 0-5 0 0,0 0 0 0 0,0 0-8 0 0,0 0 40 0 0,0 0-24 0 0,0 0 9 0 0,0 0 40 0 0,0 0-22 0 0,0 0 6 0 0,0 0-6 0 0,0 0-9 0 0,-4-20 436 0 0,-107-172-242 0 0,27 76-17 0 0,64 78-242 0 0,19 25-1729 0 0,0 4-1641 0 0,-5 0-4391 0 0,0 5-3954 0 0</inkml:trace>
  <inkml:trace contextRef="#ctx0" brushRef="#br0" timeOffset="24769.585">3139 163 0 0 0,'0'0'511'0'0,"0"0"185"0"0,0 0 40 0 0,0 0 0 0 0,0 0 39 0 0,0 0 68 0 0,-2-5 50 0 0,-14-24 1097 0 0,8 20 5897 0 0,-7 1-1633 0 0,-16 24-5358 0 0,-33 58 552 0 0,64-73-1429 0 0,-1 0 0 0 0,1 0 0 0 0,0 0-1 0 0,0 0 1 0 0,0 0 0 0 0,0 0 0 0 0,0 0 0 0 0,0 0 0 0 0,0 0 0 0 0,0 0-1 0 0,0 0 1 0 0,0 0 0 0 0,0 0 0 0 0,1 0 0 0 0,-1 0 0 0 0,0 0 0 0 0,1-1-1 0 0,-1 1 1 0 0,0 0 0 0 0,1 0 0 0 0,-1 0 0 0 0,1 0 0 0 0,0-1 0 0 0,-1 1-1 0 0,1 0 1 0 0,0 0 0 0 0,-1-1 0 0 0,1 1 0 0 0,0 0 0 0 0,0-1-1 0 0,0 1 1 0 0,0-1 0 0 0,-1 1 0 0 0,1-1 0 0 0,0 0 0 0 0,0 1 0 0 0,0-1-1 0 0,0 0 1 0 0,0 0 0 0 0,0 1 0 0 0,0-1 0 0 0,0 0 0 0 0,1 0-19 0 0,45 7 848 0 0,-43-6-776 0 0,0 0 0 0 0,0 0 0 0 0,0 0-1 0 0,0 0 1 0 0,0-1 0 0 0,0 0 0 0 0,1 0 0 0 0,-1 0 0 0 0,0 0-1 0 0,0-1 1 0 0,0 0 0 0 0,0 1 0 0 0,0-2 0 0 0,0 1 0 0 0,0 0 0 0 0,0-1-1 0 0,0 1 1 0 0,0-1 0 0 0,-1 0 0 0 0,1-1 0 0 0,-1 1 0 0 0,1-1-1 0 0,-1 1 1 0 0,0-1 0 0 0,0 0 0 0 0,0 0 0 0 0,-1 0 0 0 0,1-1-1 0 0,-1 1 1 0 0,1 0 0 0 0,-1-1 0 0 0,0 0 0 0 0,0 0 0 0 0,-1 1-1 0 0,1-1 1 0 0,-1 0 0 0 0,0 0 0 0 0,0-2-72 0 0,-2 2-19 0 0,-1 1 0 0 0,0 0 0 0 0,0 0 0 0 0,0 0 0 0 0,0 0 0 0 0,-1 0 0 0 0,1 0 0 0 0,-1 0 0 0 0,0 1 0 0 0,0 0 0 0 0,0-1 0 0 0,0 1 0 0 0,0 0 0 0 0,0 0 0 0 0,0 1 0 0 0,-1-1 0 0 0,1 1 0 0 0,-1-1 0 0 0,1 1 0 0 0,-1 0 0 0 0,1 1 0 0 0,-1-1 0 0 0,0 0 0 0 0,0 1 0 0 0,1 0 1 0 0,-1 0-1 0 0,0 0 0 0 0,1 1 0 0 0,-1-1 0 0 0,0 1 0 0 0,1 0 0 0 0,-1 0 0 0 0,0 0 0 0 0,1 0 0 0 0,-1 0 0 0 0,1 1 0 0 0,0 0 0 0 0,0 0 0 0 0,-1 0 0 0 0,1 0 0 0 0,0 0 0 0 0,1 0 0 0 0,-1 1 19 0 0,0-1 6 0 0,1 0 0 0 0,1 0 0 0 0,-1 0 0 0 0,0 0 1 0 0,0 0-1 0 0,1 0 0 0 0,-1 1 0 0 0,1-1 0 0 0,0 0 0 0 0,0 1 0 0 0,0-1 1 0 0,0 1-1 0 0,0-1 0 0 0,0 1 0 0 0,1 0 0 0 0,-1-1 0 0 0,1 1 1 0 0,0 0-1 0 0,-1-1 0 0 0,1 1 0 0 0,1 0 0 0 0,-1 0 0 0 0,0-1 0 0 0,1 1 1 0 0,-1 0-1 0 0,1-1 0 0 0,0 1 0 0 0,0-1 0 0 0,0 1 0 0 0,0-1 1 0 0,0 1-1 0 0,1-1 0 0 0,-1 0 0 0 0,1 1 0 0 0,-1-1 0 0 0,1 0 0 0 0,0 0 1 0 0,0 0-1 0 0,0-1 0 0 0,0 1 0 0 0,0 0 0 0 0,0-1 0 0 0,0 1 1 0 0,2 0-7 0 0,68 17 1186 0 0,-55-26-641 0 0,-17 6-493 0 0,0 1-11 0 0,0 0-14 0 0,0 0-23 0 0,-2-23-362 0 0,-25 8 63 0 0,27 15 265 0 0,0 1 32 0 0,0 0 0 0 0,0 0 1 0 0,0 0-1 0 0,0 0 0 0 0,0 0 1 0 0,1 0-1 0 0,-1 0 0 0 0,0 0 1 0 0,0 0-1 0 0,1 0 0 0 0,-1 0 1 0 0,1 0-1 0 0,-1-1 0 0 0,1 1 0 0 0,-1 0 1 0 0,1 0-1 0 0,0 0 0 0 0,-1 0 1 0 0,1-1-1 0 0,0 1 0 0 0,0 0 1 0 0,0-1-1 0 0,-1 1 0 0 0,1-1 1 0 0,0 1-1 0 0,0-1 0 0 0,0 1 1 0 0,0-1-1 0 0,0 0 0 0 0,0 1 0 0 0,0-1 1 0 0,0 0-1 0 0,0 0 0 0 0,0 1 1 0 0,0-1-1 0 0,0 0 0 0 0,0 0 1 0 0,0 0-1 0 0,0-1 0 0 0,0 1 1 0 0,0 0-1 0 0,0 0 0 0 0,0 0 1 0 0,0-1-1 0 0,0 1-2 0 0,51 8 264 0 0,-51-8-261 0 0,2-24 379 0 0,-4 21-409 0 0,0 0-1 0 0,0 0 1 0 0,-1 0 0 0 0,0 0-1 0 0,0 0 1 0 0,0 0-1 0 0,0 0 1 0 0,0 1 0 0 0,0-1-1 0 0,-1 1 1 0 0,1-1-1 0 0,-1 1 1 0 0,0 0 0 0 0,1 0-1 0 0,-1 0 1 0 0,0 0-1 0 0,0 1 1 0 0,0-1-1 0 0,-1 1 1 0 0,1 0 0 0 0,0 0-1 0 0,-1 0 1 0 0,1 0-1 0 0,0 0 1 0 0,-1 1 0 0 0,1-1-1 0 0,-1 1 1 0 0,1 0-1 0 0,-1 0 1 0 0,1 1-1 0 0,-1-1 1 0 0,1 1 0 0 0,0-1-1 0 0,-1 1 1 0 0,1 0 27 0 0,2-1-4 0 0,-2 1-2 0 0,1-1-1 0 0,-1 1 0 0 0,0 0 0 0 0,1 0 1 0 0,-1 0-1 0 0,1 0 0 0 0,-1 0 0 0 0,1 0 0 0 0,-1 1 1 0 0,1-1-1 0 0,0 1 0 0 0,0-1 0 0 0,0 1 1 0 0,0 0-1 0 0,0 0 0 0 0,0 0 0 0 0,0 0 1 0 0,0 1-1 0 0,1-1 0 0 0,0 0 0 0 0,-1 1 0 0 0,1-1 1 0 0,0 1-1 0 0,0-1 0 0 0,0 1 0 0 0,0-1 1 0 0,0 1-1 0 0,1 0 0 0 0,0-1 0 0 0,-1 1 0 0 0,1 0 1 0 0,0 0-1 0 0,0-1 0 0 0,0 1 0 0 0,0 0 1 0 0,1 0-1 0 0,-1-1 0 0 0,2 3 7 0 0,-1-3 16 0 0,0 1 0 0 0,0-1 0 0 0,0 0 1 0 0,1 0-1 0 0,-1 0 0 0 0,1-1 0 0 0,0 1 0 0 0,-1 0 0 0 0,1-1 1 0 0,0 1-1 0 0,0-1 0 0 0,0 1 0 0 0,0-1 0 0 0,0 0 0 0 0,0 0 0 0 0,0 0 1 0 0,1 0-1 0 0,-1 0 0 0 0,0 0 0 0 0,1-1 0 0 0,-1 1 0 0 0,0-1 1 0 0,1 0-1 0 0,-1 1 0 0 0,1-1 0 0 0,-1 0 0 0 0,1-1 0 0 0,-1 1 0 0 0,0 0 1 0 0,1-1-1 0 0,-1 1 0 0 0,0-1 0 0 0,1 0 0 0 0,-1 1 0 0 0,0-1 0 0 0,0 0 1 0 0,0-1-1 0 0,1 1 0 0 0,-1 0 0 0 0,-1-1 0 0 0,1 1 0 0 0,0-1 1 0 0,0 1-1 0 0,0-1 0 0 0,0-1-16 0 0,39-40 89 0 0,-41 43-89 0 0,1-1-7 0 0,0 0 1 0 0,0 0-1 0 0,-1-1 0 0 0,1 1 1 0 0,0 0-1 0 0,-1-1 1 0 0,1 1-1 0 0,-1-1 0 0 0,0 1 1 0 0,1 0-1 0 0,-1-1 1 0 0,0 1-1 0 0,0-1 0 0 0,0 1 1 0 0,0-1-1 0 0,0 1 1 0 0,0-1-1 0 0,0 1 0 0 0,0-1 1 0 0,-1 1-1 0 0,1 0 0 0 0,-1-1 1 0 0,1 1-1 0 0,-1-1 1 0 0,1 1-1 0 0,-1 0 0 0 0,0 0 1 0 0,0-1-1 0 0,0 1 1 0 0,0 0-1 0 0,1 0 0 0 0,-2 0 1 0 0,1 0-1 0 0,0 0 1 0 0,0 0-1 0 0,0 0 0 0 0,0 0 1 0 0,0 0-1 0 0,-1 1 1 0 0,1-1-1 0 0,0 0 0 0 0,-1 1 1 0 0,1-1-1 0 0,-1 1 1 0 0,1 0-1 0 0,-1-1 0 0 0,1 1 1 0 0,-1 0 6 0 0,-2-1-17 0 0,0 0 0 0 0,0 0 0 0 0,-1 0 0 0 0,1 1 0 0 0,0 0 0 0 0,0 0 0 0 0,-1 0 0 0 0,1 0 0 0 0,0 1 0 0 0,0-1 0 0 0,0 1 0 0 0,-1 0 0 0 0,1 0 0 0 0,0 1 0 0 0,0-1 1 0 0,0 1-1 0 0,1 0 0 0 0,-1 0 0 0 0,0 0 0 0 0,1 1 0 0 0,-1-1 0 0 0,1 1 0 0 0,0 0 0 0 0,0 0 0 0 0,0 0 0 0 0,0 0 0 0 0,1 1 0 0 0,-1-1 0 0 0,1 1 0 0 0,0-1 0 0 0,-1 1 0 0 0,2 0 0 0 0,-1 0 0 0 0,0 0 0 0 0,1 0 0 0 0,0 0 0 0 0,0 0 0 0 0,0 0 1 0 0,1 0-1 0 0,-1 1 0 0 0,1-1 0 0 0,0 3 17 0 0,0-4 16 0 0,0-1 1 0 0,1 0-1 0 0,-1 0 0 0 0,1 0 1 0 0,-1 0-1 0 0,1 1 1 0 0,0-1-1 0 0,0 0 1 0 0,0 0-1 0 0,0 0 0 0 0,0-1 1 0 0,0 1-1 0 0,0 0 1 0 0,1 0-1 0 0,-1-1 1 0 0,1 1-1 0 0,-1-1 0 0 0,1 1 1 0 0,0-1-1 0 0,0 1 1 0 0,0-1-1 0 0,-1 0 1 0 0,1 0-1 0 0,0 0 0 0 0,0 0 1 0 0,0 0-1 0 0,1-1 1 0 0,-1 1-1 0 0,0-1 1 0 0,0 1-1 0 0,0-1 0 0 0,0 0 1 0 0,1 1-1 0 0,-1-1 1 0 0,0 0-1 0 0,0-1 1 0 0,0 1-1 0 0,1 0 0 0 0,-1-1 1 0 0,0 1-1 0 0,0-1 1 0 0,0 0-1 0 0,0 1 1 0 0,0-1-1 0 0,0 0 0 0 0,0 0 1 0 0,0 0-1 0 0,0-1 1 0 0,-1 1-1 0 0,1 0 1 0 0,0-1-1 0 0,-1 1 1 0 0,2-2-17 0 0,22-36 117 0 0,-23 37-127 0 0,0-1 0 0 0,-1 1-1 0 0,1-1 1 0 0,-1 1 0 0 0,0-1 0 0 0,0 1 0 0 0,0-1 0 0 0,0 0 0 0 0,0 0-1 0 0,0 0 1 0 0,-1 0 0 0 0,1 1 0 0 0,-1-1 0 0 0,0 0 0 0 0,0 0 0 0 0,0 0 0 0 0,0 0-1 0 0,-1 0 1 0 0,1 0 0 0 0,-1 0 0 0 0,0 1 0 0 0,1-1 0 0 0,-1 0 0 0 0,-1 0-1 0 0,1 1 1 0 0,0-1 0 0 0,-1 1 0 0 0,1-1 0 0 0,-1 1 0 0 0,0-1 0 0 0,0 1-1 0 0,1 0 1 0 0,-2 0 0 0 0,1 0 0 0 0,0 0 0 0 0,0 0 0 0 0,-1 1 0 0 0,1-1 0 0 0,-1 1-1 0 0,1-1 1 0 0,-1 1 0 0 0,0 0 0 0 0,1 0 0 0 0,-1 0 0 0 0,-1 0 10 0 0,-2 1-60 0 0,0 0-1 0 0,0 1 1 0 0,0-1 0 0 0,0 2 0 0 0,0-1-1 0 0,0 0 1 0 0,0 1 0 0 0,0 0 0 0 0,1 1-1 0 0,-1-1 1 0 0,1 1 0 0 0,-1 0 0 0 0,1 1-1 0 0,0-1 1 0 0,0 1 0 0 0,1 0 0 0 0,-1 0-1 0 0,-1 2 61 0 0,1-2-65 0 0,4-3 65 0 0,1 1 0 0 0,-1-1 0 0 0,1 0 1 0 0,0 0-1 0 0,-1 0 0 0 0,1 0 0 0 0,0 1 0 0 0,0-1 0 0 0,0 0 0 0 0,0 0 0 0 0,0 0 0 0 0,0 1 0 0 0,0-1 0 0 0,1 0 1 0 0,-1 0-1 0 0,0 0 0 0 0,1 0 0 0 0,-1 0 0 0 0,1 1 0 0 0,-1-1 0 0 0,1 0 0 0 0,-1 0 0 0 0,1 0 0 0 0,0 0 0 0 0,-1 0 1 0 0,1 0-1 0 0,0-1 0 0 0,0 1 0 0 0,0 0 0 0 0,0 0 0 0 0,0 0 0 0 0,0-1 0 0 0,0 1 0 0 0,0-1 0 0 0,0 1 0 0 0,0-1 1 0 0,0 1-1 0 0,0-1 0 0 0,0 1 0 0 0,0-1 0 0 0,1 0 0 0 0,-1 0 0 0 0,0 0 0 0 0,0 1 0 0 0,2-1 0 0 0,114 14 720 0 0,-115-15-704 0 0,1 0 0 0 0,-1-1 0 0 0,0 1-1 0 0,0-1 1 0 0,0 0 0 0 0,-1 1-1 0 0,1-1 1 0 0,0 0 0 0 0,-1 0 0 0 0,1 0-1 0 0,-1 0 1 0 0,1 0 0 0 0,-1-1 0 0 0,0 1-1 0 0,0 0 1 0 0,0-1 0 0 0,0 1-1 0 0,-1-1 1 0 0,1 1 0 0 0,-1-1 0 0 0,1 1-1 0 0,-1-1 1 0 0,0 1 0 0 0,0-1 0 0 0,0 1-1 0 0,0-1 1 0 0,0 1 0 0 0,-1-1-1 0 0,1 0-15 0 0,-2 0-30 0 0,0 1-1 0 0,0 0 1 0 0,0-1-1 0 0,0 1 1 0 0,0 0-1 0 0,-1 0 1 0 0,1 0-1 0 0,-1 0 1 0 0,1 1-1 0 0,-1-1 1 0 0,1 1-1 0 0,-1 0 1 0 0,0-1-1 0 0,0 1 1 0 0,0 0-1 0 0,0 1 1 0 0,0-1-1 0 0,0 0 1 0 0,0 1-1 0 0,0 0 1 0 0,0 0-1 0 0,0 0 1 0 0,0 0-1 0 0,0 0 31 0 0,-71 31-422 0 0,136-7 920 0 0,-49-18-538 0 0,-5-3 315 0 0,-13-21-107 0 0,4 12-203 0 0,-1 0 0 0 0,0 0-1 0 0,0 0 1 0 0,0 0 0 0 0,-1 1 0 0 0,0-1-1 0 0,0 1 1 0 0,0 0 0 0 0,-1 0 0 0 0,1 0 0 0 0,-1 0-1 0 0,0 0 1 0 0,-1 1 0 0 0,1 0 0 0 0,-1 0-1 0 0,0 0 1 0 0,-1 0 35 0 0,3 3-47 0 0,-1 0 0 0 0,1 1 0 0 0,-1-1 0 0 0,0 1 1 0 0,1 0-1 0 0,-1 0 0 0 0,1 0 0 0 0,-1 0 0 0 0,1 1 0 0 0,-1-1 0 0 0,1 1 0 0 0,-1 0 0 0 0,1 0 0 0 0,-1 0 0 0 0,1 1 0 0 0,0-1 0 0 0,0 1 0 0 0,0 0 0 0 0,0 0 0 0 0,-3 2 47 0 0,4-2 5 0 0,-1 1 0 0 0,1 0 0 0 0,0-1 0 0 0,0 1 0 0 0,0 0 0 0 0,0 0 0 0 0,1 1 0 0 0,-1-1 0 0 0,1 0 0 0 0,0 0 0 0 0,0 1 0 0 0,0-1 0 0 0,0 1 0 0 0,0-1 0 0 0,1 1-1 0 0,0-1 1 0 0,-1 1 0 0 0,2-1 0 0 0,-1 1 0 0 0,0-1 0 0 0,0 1 0 0 0,1-1 0 0 0,0 1 0 0 0,0-1 0 0 0,0 0 0 0 0,0 1 0 0 0,1-1 0 0 0,-1 0 0 0 0,1 0 0 0 0,-1 0 0 0 0,1 0 0 0 0,0 0-1 0 0,1 0 1 0 0,-1 0 0 0 0,0-1 0 0 0,1 1 0 0 0,-1-1 0 0 0,1 0 0 0 0,0 1 0 0 0,0-1 0 0 0,0-1 0 0 0,0 1 0 0 0,0 0 0 0 0,3 0-5 0 0,-3-1 197 0 0,10 2-1538 0 0,-12-10-2982 0 0,-4 4-1203 0 0,1 2-6110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1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1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0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10258 0 0,'0'0'1826'0'0,"0"0"-710"0"0,0 0-298 0 0,0 0 150 0 0,0 0 220 0 0,0 0 130 0 0,0 0-73 0 0,0 0-190 0 0,0 0-208 0 0,0 0-172 0 0,0 0-115 0 0,-4 13-64 0 0,2-5-442 0 0,0 3 110 0 0,0-1 0 0 0,-1 0 1 0 0,-1 0-1 0 0,1 0 0 0 0,-2 0 0 0 0,1-1 1 0 0,-1 0-1 0 0,-1 0 0 0 0,0 0 0 0 0,0 0-164 0 0,-176 145-26 0 0,139-118-1907 0 0,20-15-6154 0 0,18-16-2300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0 5921 0 0,'0'0'4249'0'0,"0"0"-1304"0"0,0 0-843 0 0,0 0-407 0 0,0 0-180 0 0,0 0-192 0 0,0 0-235 0 0,0 0-267 0 0,0 0-238 0 0,0 0-168 0 0,0 0-103 0 0,0 0-17 0 0,0 0-50 0 0,1 20 1161 0 0,13 119 2039 0 0,-46 68-2635 0 0,-70 163-355 0 0,67-239-514 0 0,66-136-4506 0 0,-12-20-243 0 0,-9 6-6754 0 0,-7 11 2931 0 0</inkml:trace>
  <inkml:trace contextRef="#ctx0" brushRef="#br0" timeOffset="265.311">0 494 10914 0 0,'0'0'3718'0'0,"0"0"-1330"0"0,0 0-764 0 0,0 0-273 0 0,0 0-100 0 0,0 0-142 0 0,0 0-232 0 0,0 0-232 0 0,0 0-83 0 0,0 0-28 0 0,0 0 36 0 0,0 0 23 0 0,0 0-82 0 0,32-8-67 0 0,103-24-86 0 0,26 9 448 0 0,173 5-340 0 0,-298 14-514 0 0,-20 1-2028 0 0,0 2-5534 0 0,-14 1-3943 0 0</inkml:trace>
  <inkml:trace contextRef="#ctx0" brushRef="#br0" timeOffset="817.858">998 20 9402 0 0,'0'0'3337'0'0,"0"0"-1019"0"0,0 0-494 0 0,0 0-137 0 0,0 0-63 0 0,0 0-171 0 0,0 0-305 0 0,0 0-311 0 0,0 0-266 0 0,0 0-177 0 0,0 0-117 0 0,0 0-62 0 0,0 0 34 0 0,3 1 66 0 0,0 4-232 0 0,0 0 0 0 0,0 1 0 0 0,-1-1-1 0 0,0 1 1 0 0,0 0 0 0 0,-1-1 0 0 0,0 1 0 0 0,1 0 0 0 0,-2 0 0 0 0,1 0 0 0 0,-1 0 0 0 0,0 0 0 0 0,0 0 0 0 0,-1 0-1 0 0,0 0 1 0 0,0 0 0 0 0,0-1 0 0 0,-1 1 0 0 0,1 0 0 0 0,-2 0-83 0 0,0 14 122 0 0,-85 523 726 0 0,78-435-929 0 0,25-128 142 0 0,110-106 91 0 0,-93 95-169 0 0,1 2-1 0 0,1 2 0 0 0,2 0 0 0 0,0 3 0 0 0,7-2 18 0 0,25 5 3 0 0,-66 22-4 0 0,-1 1 1 0 0,0-1-1 0 0,1 1 1 0 0,-1-1 0 0 0,0 1-1 0 0,0-1 1 0 0,0 1-1 0 0,0 0 1 0 0,0-1-1 0 0,0 1 1 0 0,-1 0-1 0 0,1 0 1 0 0,-1 0 0 0 0,1 0-1 0 0,-1-1 1 0 0,1 1-1 0 0,-1 0 1 0 0,0 0-1 0 0,0 0 1 0 0,0 0-1 0 0,0 0 1 0 0,0 0 0 0 0,-1 0-1 0 0,1 0 1 0 0,-1 0-1 0 0,0 1 1 0 0,1 6 13 0 0,-48 256 291 0 0,48-260-306 0 0,-1-3-5 0 0,1-1-1 0 0,-1 1 0 0 0,1 0 0 0 0,-1 0 0 0 0,1 0 0 0 0,0-1 1 0 0,0 1-1 0 0,0 0 0 0 0,0 0 0 0 0,0 0 0 0 0,0 0 0 0 0,1-1 1 0 0,-1 1-1 0 0,0 0 0 0 0,1 0 0 0 0,0-1 0 0 0,-1 1 0 0 0,1 0 1 0 0,0-1-1 0 0,0 1 0 0 0,0 0 0 0 0,0-1 0 0 0,0 1 0 0 0,0-1 1 0 0,0 0-1 0 0,0 1 0 0 0,1-1 0 0 0,-1 0 0 0 0,1 0 0 0 0,-1 0 1 0 0,1 0-1 0 0,-1 0 0 0 0,1 0 0 0 0,-1 0 0 0 0,1 0 1 0 0,0-1-1 0 0,0 1 0 0 0,-1-1 0 0 0,1 1 0 0 0,0-1 0 0 0,1 0 8 0 0,33-18-1922 0 0,-17-3-4078 0 0,-16 18 3951 0 0,2-5-8629 0 0</inkml:trace>
  <inkml:trace contextRef="#ctx0" brushRef="#br0" timeOffset="1163.948">1574 763 6865 0 0,'0'0'2632'0'0,"0"0"-132"0"0,0 0-171 0 0,0 0-199 0 0,0 0-286 0 0,0 0-282 0 0,0 0-229 0 0,0 0-167 0 0,0 0-159 0 0,0 0-139 0 0,34 4-145 0 0,103 7-139 0 0,-71-18 98 0 0,-56 3-512 0 0,2 0-68 0 0,0-1 1 0 0,-1 0-1 0 0,0 0 1 0 0,0-1-1 0 0,0 0 0 0 0,-1-1 1 0 0,0 0-1 0 0,0-1 1 0 0,-1 0-1 0 0,0-1 0 0 0,0 0 1 0 0,-1 0-1 0 0,0-1 1 0 0,-1 1-1 0 0,0-2 0 0 0,0 1 1 0 0,-1-1-1 0 0,-1 0 1 0 0,2-5-103 0 0,-6 15 2 0 0,0-1 0 0 0,0 0 0 0 0,0-1 1 0 0,-1 1-1 0 0,1 0 0 0 0,0 0 0 0 0,-1 0 0 0 0,0 0 1 0 0,1-1-1 0 0,-1 1 0 0 0,0 0 0 0 0,0 0 0 0 0,0 0 1 0 0,-1-1-1 0 0,1 1 0 0 0,0 0 0 0 0,-1 0 0 0 0,0 0 1 0 0,1 0-1 0 0,-1 0 0 0 0,0-1 0 0 0,0 1 0 0 0,0 1 1 0 0,0-1-1 0 0,0 0 0 0 0,-1 0 0 0 0,1 0 0 0 0,-1 1 1 0 0,1-1-1 0 0,-1 0 0 0 0,1 1 0 0 0,-1 0 0 0 0,0-1 1 0 0,0 1-1 0 0,0 0 0 0 0,0 0 0 0 0,0 0 1 0 0,0 0-1 0 0,0 0 0 0 0,0 0 0 0 0,0 1 0 0 0,0-1 1 0 0,0 1-1 0 0,0-1 0 0 0,-1 1 0 0 0,1 0-2 0 0,-7-1-25 0 0,-1 1 0 0 0,1 0 0 0 0,0 0 0 0 0,-1 1 0 0 0,1 0 0 0 0,0 1 1 0 0,0 0-1 0 0,0 1 0 0 0,0-1 0 0 0,-5 3 25 0 0,-2 3-31 0 0,1 0 0 0 0,0 1 0 0 0,0 0 0 0 0,1 1 0 0 0,0 1 1 0 0,1 0-1 0 0,0 1 0 0 0,1 0 0 0 0,0 1 0 0 0,1 1 0 0 0,0 0 1 0 0,1 0-1 0 0,1 1 0 0 0,0 0 0 0 0,2 0 0 0 0,-4 10 31 0 0,9-22-45 0 0,0 0 0 0 0,1-1-1 0 0,0 1 1 0 0,0 0 0 0 0,0 1-1 0 0,0-1 1 0 0,0 0 0 0 0,0 0 0 0 0,1 0-1 0 0,0 0 1 0 0,0 1 0 0 0,-1-1-1 0 0,2 0 1 0 0,-1 0 0 0 0,0 0-1 0 0,1 1 1 0 0,-1-1 0 0 0,1 0-1 0 0,0 0 1 0 0,0 0 0 0 0,0 0 0 0 0,1 0-1 0 0,-1 0 1 0 0,1-1 0 0 0,0 1-1 0 0,-1 0 1 0 0,1-1 0 0 0,0 1-1 0 0,1-1 1 0 0,-1 1 0 0 0,0-1-1 0 0,1 0 1 0 0,-1 0 0 0 0,1 0 0 0 0,-1 0-1 0 0,3 0 46 0 0,54 15-3297 0 0,-19-14-4224 0 0,-23-3-4008 0 0</inkml:trace>
  <inkml:trace contextRef="#ctx0" brushRef="#br0" timeOffset="1595.389">2166 937 8274 0 0,'0'0'3180'0'0,"0"0"-1465"0"0,0 0-532 0 0,0 0-88 0 0,0 0-4 0 0,0 0 115 0 0,0 0 135 0 0,0 0 44 0 0,0 0 22 0 0,0 0-104 0 0,0 0-250 0 0,0 0-221 0 0,0 0-166 0 0,17-11-113 0 0,55-34-58 0 0,-55 33-270 0 0,0-1-1 0 0,0-1 1 0 0,-1 0 0 0 0,-1-2 0 0 0,-1 1-1 0 0,0-2 1 0 0,0-1-225 0 0,4-4 170 0 0,69-93 329 0 0,-93 176-834 0 0,5-55 343 0 0,0 0 1 0 0,1 0-1 0 0,0 1 0 0 0,0-1 0 0 0,0 0 1 0 0,1 1-1 0 0,0-1 0 0 0,0 0 0 0 0,0 0 0 0 0,1 0 1 0 0,0 0-1 0 0,0 0 0 0 0,0 0 0 0 0,1 0 1 0 0,0-1-1 0 0,0 1 0 0 0,1-1 0 0 0,-1 0 1 0 0,1 0-1 0 0,0 0 0 0 0,1 0 0 0 0,-1-1 0 0 0,1 0 1 0 0,0 0-1 0 0,0 0 0 0 0,0 0 0 0 0,1-1 1 0 0,-1 0-1 0 0,1 0 0 0 0,-1 0 0 0 0,1-1 0 0 0,0 0 1 0 0,0 0-1 0 0,0-1 0 0 0,3 1-8 0 0,-3-1 56 0 0,1-1 0 0 0,0 0 0 0 0,-1-1 0 0 0,1 1 0 0 0,0-1 0 0 0,-1-1 0 0 0,1 1 0 0 0,-1-1 0 0 0,1 0 0 0 0,-1-1 0 0 0,0 1 0 0 0,0-1 0 0 0,0-1 0 0 0,0 1 0 0 0,-1-1 0 0 0,1 0 0 0 0,-1 0 0 0 0,0 0 0 0 0,0-1 0 0 0,-1 0 0 0 0,1 0 0 0 0,-1 0 0 0 0,0 0 0 0 0,0-1 0 0 0,-1 0 1 0 0,1 1-1 0 0,-1-2-56 0 0,9-13-896 0 0,40-79 2408 0 0,-42 64-5293 0 0,-7-2-5636 0 0,-3 32-3695 0 0</inkml:trace>
  <inkml:trace contextRef="#ctx0" brushRef="#br0" timeOffset="2720.889">1719 941 0 0 0,'0'0'576'0'0,"0"0"111"0"0,0 0-32 0 0,0 0 4 0 0,0 0 9 0 0,0 0 32 0 0,0 0 64 0 0,0 0-6 0 0,0 0-33 0 0,0 0-16 0 0,0 0-8 0 0,0 0 35 0 0,0 0 44 0 0,0 0 27 0 0,0 0 10 0 0,0 0-26 0 0,0 0-71 0 0,0 0-82 0 0,0 0-89 0 0,0 0-59 0 0,0 0-16 0 0,0 0 7 0 0,0 0 1 0 0,0 0-18 0 0,0 0-26 0 0,0 0-33 0 0,0 0-9 0 0,0 0 7 0 0,0 0-6 0 0,0 0 4 0 0,0 0-20 0 0,0 0-8 0 0,0 0-18 0 0,0 0-35 0 0,0 0-9 0 0,0 0-4 0 0,0 0 5 0 0,0 0 4 0 0,0 0-15 0 0,16 7 2293 0 0,105 5 412 0 0,-16-12-629 0 0,-107 1-1837 0 0,-1 2-2472 0 0,1-7-5224 0 0,2 4-5206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41 320 6593 0 0,'0'0'3559'0'0,"0"0"-1335"0"0,0 0-486 0 0,0 0-27 0 0,0 0-44 0 0,0 0-72 0 0,0 0-168 0 0,0 0-244 0 0,0 0-254 0 0,0 0-199 0 0,0 0-112 0 0,0 0-45 0 0,0 0-19 0 0,-8-4-14 0 0,-25-14-51 0 0,62 6 1895 0 0,188-23-1058 0 0,89 35-841 0 0,-212 15-416 0 0,-110-22 1376 0 0,-131-128-1318 0 0,59 46-218 0 0,69 55-2344 0 0,34 33 372 0 0,19 10-1735 0 0,-14-2-3894 0 0,-6-3-4730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54 251 16732 0 0,'0'0'1492'0'0,"0"0"-349"0"0,0 0-143 0 0,0 0-49 0 0,0 0-91 0 0,0 0-165 0 0,0 0-246 0 0,0 0-217 0 0,0 0-45 0 0,0 0 37 0 0,0 0 50 0 0,0 0 44 0 0,0 0 4 0 0,0 16-33 0 0,-6 106 454 0 0,-31 54 70 0 0,27-109-542 0 0,10-67-243 0 0,0 0 23 0 0,0 0 51 0 0,0 0 33 0 0,0 0 53 0 0,0 0 62 0 0,2-15 945 0 0,42-82-506 0 0,35-53-567 0 0,-50 88-92 0 0,4 1 0 0 0,2 2 1 0 0,3 1-1 0 0,19-20-30 0 0,-51 71 2 0 0,-4 3 0 0 0,0 1-1 0 0,1-1 0 0 0,0 1 1 0 0,0 0-1 0 0,0-1 0 0 0,0 1 1 0 0,1 1-1 0 0,-1-1 0 0 0,1 0 1 0 0,0 1-1 0 0,0 0 0 0 0,0 0 1 0 0,0 0-1 0 0,0 0 0 0 0,4-1-1 0 0,15 42-5 0 0,10 126 206 0 0,5-104-411 0 0,-25-56-420 0 0,-11-5-4675 0 0,-1-1-5397 0 0,-1-2-1385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59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0,'-10'15,"-3"-1,1-2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16676 0 0,'0'0'1803'0'0,"0"0"-286"0"0,0 0-120 0 0,0 0-126 0 0,0 0-202 0 0,0 0-209 0 0,0 0-236 0 0,0 0-170 0 0,0 0-86 0 0,0 0-4 0 0,0 0 27 0 0,0 0 19 0 0,0 0-12 0 0,18 0-58 0 0,126-4 389 0 0,-67 3-230 0 0,-27-1-245 0 0,0 3 0 0 0,0 1 0 0 0,45 9-254 0 0,-68-6 26 0 0,-27-5-14 0 0,0 0 15 0 0,0 0-3 0 0,0 0-4 0 0,0 0 11 0 0,0 0 15 0 0,0 0 29 0 0,0 0-8 0 0,-16-4 596 0 0,-138-132-473 0 0,113 84-530 0 0,40 51 20 0 0,5 0-3218 0 0,3-1 1132 0 0,0 1-4147 0 0,2 1-6290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532 173 9338 0 0,'0'0'1967'0'0,"0"0"-345"0"0,0 0-7 0 0,0 0 170 0 0,0 0 89 0 0,0 0-139 0 0,0 0-282 0 0,0 0-285 0 0,0 0-232 0 0,0 0-152 0 0,0 0-105 0 0,0 0-92 0 0,0-4-60 0 0,0-14-75 0 0,-26 26 1369 0 0,-182 157-752 0 0,14 18-969 0 0,104-128-1930 0 0,84-54 1069 0 0,1-1-2726 0 0,3 0-3130 0 0,1 0-5039 0 0</inkml:trace>
  <inkml:trace contextRef="#ctx0" brushRef="#br0" timeOffset="369.782">56 0 14067 0 0,'0'0'2147'0'0,"0"0"-483"0"0,0 0-289 0 0,0 0-54 0 0,0 0-81 0 0,0 0-145 0 0,0 0-226 0 0,0 0-240 0 0,0 0-187 0 0,0 0-110 0 0,0 0-8 0 0,0 0 62 0 0,0 0 74 0 0,2 8 45 0 0,29 69 716 0 0,98 101 423 0 0,-103-152-1563 0 0,-1 2 0 0 0,-2 1 1 0 0,0 1-1 0 0,-2 1 0 0 0,-2 1 0 0 0,-1 0 1 0 0,-1 1-1 0 0,-1 1 0 0 0,-3 1 0 0 0,0 0 1 0 0,0 11-82 0 0,-13-45-38 0 0,0 0 0 0 0,0 0 0 0 0,0 0 0 0 0,0 0 0 0 0,0 0 0 0 0,0 0 0 0 0,0-1 0 0 0,1 1 0 0 0,-1 0 0 0 0,0 0 0 0 0,0 0 0 0 0,1 0 0 0 0,-1-1 0 0 0,0 1 0 0 0,1 0 0 0 0,-1 0 0 0 0,1-1 0 0 0,-1 1 0 0 0,1 0 0 0 0,-1-1 0 0 0,1 1 0 0 0,0 0 0 0 0,-1-1 0 0 0,1 1 0 0 0,0-1 0 0 0,-1 1 1 0 0,1-1-1 0 0,0 1 0 0 0,0-1 0 0 0,0 0 0 0 0,-1 1 0 0 0,1-1 0 0 0,0 0 0 0 0,0 0 0 0 0,0 1 0 0 0,0-1 0 0 0,0 0 0 0 0,-1 0 0 0 0,1 0 0 0 0,0 0 0 0 0,0 0 0 0 0,0 0 0 0 0,0 0 0 0 0,0-1 0 0 0,-1 1 0 0 0,1 0 0 0 0,0 0 0 0 0,0-1 0 0 0,0 1 0 0 0,0-1 38 0 0,25-16-8383 0 0,-19 11 2588 0 0,0 1-6623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9802 0 0,'0'0'2455'0'0,"0"0"-424"0"0,0 0-241 0 0,0 0-66 0 0,0 0-59 0 0,0 0-129 0 0,0 0-280 0 0,0 0-358 0 0,0 0-290 0 0,0 0-185 0 0,0 0-58 0 0,6-19 47 0 0,23-60 36 0 0,80-116 1573 0 0,-28 62-1455 0 0,5 3 0 0 0,6 5 0 0 0,7 1-566 0 0,-16 43 156 0 0,-81 135-443 0 0,-8 535 459 0 0,14-551-175 0 0,27-50-46 0 0,-7-10 72 0 0,-1-1 0 0 0,-2-2 1 0 0,0 0-1 0 0,-2-1 0 0 0,9-15-23 0 0,-17 23 11 0 0,262-335-58 0 0,-217 279 60 0 0,-47 63 1 0 0,-12 10-2 0 0,-1 1-20 0 0,0 0-7 0 0,0 0-22 0 0,0 13-169 0 0,0 39 267 0 0,-15 225 253 0 0,0-175-164 0 0,4 0 0 0 0,5 1 1 0 0,4 3-151 0 0,16-25 17 0 0,-4-85-270 0 0,6-43-3174 0 0,-5 29-3619 0 0,-6 10-4299 0 0</inkml:trace>
  <inkml:trace contextRef="#ctx0" brushRef="#br0" timeOffset="317.625">1470 691 14747 0 0,'0'0'1794'0'0,"0"0"-343"0"0,0 0-226 0 0,0 0-200 0 0,0 0-216 0 0,0 0-230 0 0,0 0-170 0 0,0 0-59 0 0,0 0-47 0 0,0 0-39 0 0,0 0 0 0 0,0 0-67 0 0,0 0-36 0 0,-9 23-21 0 0,-30 76-29 0 0,29-32 186 0 0,12-61-261 0 0,1 0 52 0 0,0-1-1 0 0,0 0 0 0 0,1 0 0 0 0,0-1 0 0 0,0 1 0 0 0,0-1 0 0 0,0 0 1 0 0,1 0-1 0 0,-1 0 0 0 0,1-1 0 0 0,0 1 0 0 0,0-1 0 0 0,0 0 0 0 0,1-1 0 0 0,-1 1 1 0 0,1-1-1 0 0,0 0 0 0 0,-1-1 0 0 0,1 1 0 0 0,0-1 0 0 0,0 0 0 0 0,0 0 0 0 0,0-1 1 0 0,0 0-1 0 0,0 0 0 0 0,0 0 0 0 0,0-1 0 0 0,0 0 0 0 0,-1 0 0 0 0,2-1-87 0 0,-1 1 26 0 0,-1-1 0 0 0,0 0 0 0 0,0 0 0 0 0,0-1 0 0 0,0 1 0 0 0,-1-1-1 0 0,1 0 1 0 0,0 0 0 0 0,-1-1 0 0 0,0 1 0 0 0,0-1 0 0 0,0 0 0 0 0,0 0 0 0 0,-1 0-1 0 0,0-1 1 0 0,0 1 0 0 0,0-1 0 0 0,0 0 0 0 0,0 1 0 0 0,-1-1 0 0 0,0-1 0 0 0,0 1-1 0 0,-1 0 1 0 0,1 0 0 0 0,-1-1 0 0 0,0 1 0 0 0,-1-1 0 0 0,1 1 0 0 0,-1-1 0 0 0,0 1-1 0 0,0 0 1 0 0,-1-1 0 0 0,0 1 0 0 0,0-1 0 0 0,0 1 0 0 0,-1 0 0 0 0,1-1 0 0 0,-1 1-1 0 0,0 0 1 0 0,-1 0 0 0 0,1 0 0 0 0,-1 1 0 0 0,0-1 0 0 0,0 1 0 0 0,-1-1 0 0 0,1 1-1 0 0,-1 0 1 0 0,0 0 0 0 0,0 1 0 0 0,-1-1-26 0 0,-62-27-1713 0 0,44 24-1400 0 0,-1 2-3806 0 0,10 1-5461 0 0</inkml:trace>
  <inkml:trace contextRef="#ctx0" brushRef="#br0" timeOffset="1535.786">1862 217 8538 0 0,'0'0'4207'0'0,"0"0"-2025"0"0,0 0-760 0 0,0 0-61 0 0,0 0 9 0 0,0 0-44 0 0,0 0-163 0 0,0 0-209 0 0,0 0-185 0 0,0 0-112 0 0,0 0-65 0 0,0 0-77 0 0,0 0-44 0 0,11-2-26 0 0,97-8 1320 0 0,81-1 256 0 0,-11-8-1355 0 0,-102 15-2491 0 0,-91 21-1251 0 0,8-8-574 0 0,-1-1-5467 0 0,5-4-2935 0 0</inkml:trace>
  <inkml:trace contextRef="#ctx0" brushRef="#br0" timeOffset="1785.835">1881 521 10690 0 0,'0'0'4825'0'0,"0"0"-2670"0"0,0 0-1076 0 0,0 0-88 0 0,0 0 105 0 0,0 0 174 0 0,0 0 8 0 0,0 0-110 0 0,0 0-157 0 0,0 0-250 0 0,0 0-170 0 0,0 0-112 0 0,32 3-78 0 0,104 7-54 0 0,37-17 667 0 0,-120 0-904 0 0,47-7-1931 0 0,-91 13 415 0 0,-2-2-3170 0 0,-3 3-7517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10618 0 0,'0'0'2786'0'0,"0"0"-852"0"0,0 0-311 0 0,0 0-47 0 0,0 0-83 0 0,0 0-210 0 0,0 0-261 0 0,0 0-264 0 0,0 0-229 0 0,0 0-151 0 0,0 0-113 0 0,0 0-46 0 0,0 0-23 0 0,0-3 83 0 0,-1 2-255 0 0,1 1 0 0 0,0-1 0 0 0,0 1 0 0 0,0-1-1 0 0,0 1 1 0 0,1-1 0 0 0,-1 1 0 0 0,0-1 0 0 0,0 1 0 0 0,0-1 0 0 0,0 1 0 0 0,0-1 0 0 0,1 1 0 0 0,-1-1 0 0 0,0 1 0 0 0,0-1 0 0 0,1 1 0 0 0,-1-1 0 0 0,0 1 0 0 0,1 0 0 0 0,-1-1 0 0 0,0 1 0 0 0,1 0 0 0 0,-1-1 0 0 0,1 1 0 0 0,-1 0 0 0 0,1-1 0 0 0,-1 1 0 0 0,0 0 0 0 0,1 0 0 0 0,-1 0 0 0 0,1-1-1 0 0,-1 1 1 0 0,1 0 0 0 0,-1 0 0 0 0,1 0 0 0 0,-1 0 0 0 0,1 0 0 0 0,-1 0 0 0 0,1 0 0 0 0,0 0 0 0 0,-1 0 0 0 0,1 0 0 0 0,-1 0 0 0 0,1 0 0 0 0,-1 1 0 0 0,1-1 0 0 0,-1 0 0 0 0,0 0 0 0 0,1 0 0 0 0,-1 1 0 0 0,1-1 0 0 0,-1 0 0 0 0,1 1 0 0 0,-1-1 0 0 0,0 0 0 0 0,1 1 0 0 0,-1-1 0 0 0,0 0 0 0 0,1 1-1 0 0,-1-1-23 0 0,14 4 322 0 0,37 4 334 0 0,0-1 1 0 0,0-4-1 0 0,1-1 1 0 0,39-5-657 0 0,1 2 190 0 0,28 8-63 0 0,-129-18 1181 0 0,-115-131-1148 0 0,121 136-216 0 0,2 5-9 0 0,0 0 1 0 0,0 0-1 0 0,0 0 0 0 0,0 0 1 0 0,0-1-1 0 0,0 1 1 0 0,0 0-1 0 0,1 0 1 0 0,-1 0-1 0 0,0-1 1 0 0,1 1-1 0 0,-1 0 1 0 0,1-1-1 0 0,-1 1 1 0 0,1 0-1 0 0,0-1 1 0 0,0 1-1 0 0,0-1 1 0 0,0 1-1 0 0,0-1 1 0 0,0 1-1 0 0,0 0 1 0 0,0-1-1 0 0,0 1 1 0 0,1-1-1 0 0,-1 1 1 0 0,0 0-1 0 0,1-1 0 0 0,-1 1 1 0 0,1 0-1 0 0,0 0 1 0 0,-1-1-1 0 0,1 1 1 0 0,0 0-1 0 0,0 0 1 0 0,0 0-1 0 0,0 0 1 0 0,0 0-1 0 0,0 0 1 0 0,0 0-1 0 0,0 0 1 0 0,0 0-1 0 0,0 0 1 0 0,0 1-1 0 0,1-1 1 0 0,0 0 64 0 0,1 0-416 0 0,26-9-1521 0 0,-8 6-4187 0 0,-7 3-6022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27 130 9810 0 0,'0'0'3061'0'0,"0"0"-1105"0"0,0 0-509 0 0,0 0-36 0 0,0 0-7 0 0,0 0-110 0 0,0 0-223 0 0,0 0-294 0 0,0 0-227 0 0,0 0-154 0 0,0 0-100 0 0,0 0-4 0 0,0 0 23 0 0,11 1 656 0 0,140 14 2329 0 0,152-23-1943 0 0,-207-5-1065 0 0,-82 11-4764 0 0,-7 2-4851 0 0,-11 0-2641 0 0</inkml:trace>
  <inkml:trace contextRef="#ctx0" brushRef="#br0" timeOffset="284.414">0 412 12475 0 0,'0'0'2350'0'0,"0"0"-802"0"0,0 0-395 0 0,0 0-14 0 0,0 0-4 0 0,0 0-23 0 0,0 0-34 0 0,0 0-72 0 0,0 0-60 0 0,0 0-55 0 0,0 0-111 0 0,0 0-129 0 0,0 0-88 0 0,25 5-75 0 0,78 15-90 0 0,55-15 672 0 0,21-21-716 0 0,-38-3-818 0 0,-49 9-5867 0 0,-76 9-1945 0 0,-5 1-4510 0 0</inkml:trace>
  <inkml:trace contextRef="#ctx0" brushRef="#br0" timeOffset="754.381">1667 96 13267 0 0,'0'0'2043'0'0,"0"0"-415"0"0,0 0-127 0 0,0 0 16 0 0,0 0-94 0 0,0 0-228 0 0,0 0-281 0 0,0 0-305 0 0,0 0-243 0 0,0 0-118 0 0,0 0-74 0 0,0 0-6 0 0,0 0 32 0 0,-26 5 11 0 0,-83 21 8 0 0,26 16 190 0 0,63-26-306 0 0,8-7-77 0 0,-1 0 1 0 0,2 0-1 0 0,-1 2 0 0 0,2-1 0 0 0,-1 1 1 0 0,1 1-1 0 0,1 0 0 0 0,0 0 1 0 0,1 1-1 0 0,0 0 0 0 0,1 1 1 0 0,1-1-1 0 0,0 1 0 0 0,0 1 0 0 0,2-1 1 0 0,0 1-1 0 0,0 0 0 0 0,-1 14-26 0 0,4-23 6 0 0,1 0 0 0 0,0 1 0 0 0,-1-1 0 0 0,2 1 0 0 0,-1-1 1 0 0,1 0-1 0 0,0 1 0 0 0,0-1 0 0 0,1 0 0 0 0,0 0 0 0 0,0 0 0 0 0,0 0 0 0 0,1 0 0 0 0,0 0 0 0 0,0 0 0 0 0,1-1 0 0 0,-1 0 0 0 0,1 0 0 0 0,0 0 0 0 0,0 0 0 0 0,1 0 0 0 0,0-1 0 0 0,-1 0 0 0 0,2 0 0 0 0,-1 0 0 0 0,0-1 0 0 0,1 1 0 0 0,-1-1 0 0 0,3 0-6 0 0,14 5 168 0 0,-1 0-1 0 0,2-2 1 0 0,-1-1-1 0 0,1-1 1 0 0,-1 0-1 0 0,1-2 1 0 0,0-1-1 0 0,0-1 1 0 0,0 0 0 0 0,0-2-1 0 0,0-1 1 0 0,0-1-1 0 0,-1 0 1 0 0,1-2-1 0 0,-1-1 1 0 0,0 0-1 0 0,-1-2 1 0 0,0 0-1 0 0,0-2-167 0 0,-7 5 43 0 0,0-1-1 0 0,-1-1 0 0 0,0 0 0 0 0,0-1 0 0 0,0 0 0 0 0,-2-1 0 0 0,1 0 0 0 0,-1-1 0 0 0,0-1 0 0 0,-1 1 1 0 0,-1-1-1 0 0,0-1 0 0 0,-1 0 0 0 0,0 0 0 0 0,0-1 0 0 0,-2 0 0 0 0,0 0 0 0 0,0-1 0 0 0,-1 1 1 0 0,-1-1-1 0 0,-1 0 0 0 0,0 0 0 0 0,-1-1 0 0 0,0 1 0 0 0,-2 0 0 0 0,1-1 0 0 0,-2 1 0 0 0,-1-6-42 0 0,-3 8-85 0 0,0 1 1 0 0,-1 0-1 0 0,0 0 0 0 0,-1 1 0 0 0,-1 0 0 0 0,1 0 0 0 0,-2 1 0 0 0,0-1 0 0 0,0 2 0 0 0,0 0 1 0 0,-1 0-1 0 0,-1 0 0 0 0,0 1 0 0 0,0 1 0 0 0,0 0 0 0 0,-1 1 0 0 0,0 0 0 0 0,0 0 0 0 0,-1 1 1 0 0,1 1-1 0 0,-1 0 0 0 0,0 1 0 0 0,0 0 0 0 0,0 1 0 0 0,-1 1 0 0 0,-9 0 85 0 0,-153 4-3232 0 0,63 19-5910 0 0,78-10-2881 0 0</inkml:trace>
  <inkml:trace contextRef="#ctx0" brushRef="#br0" timeOffset="1219.711">956 292 10170 0 0,'0'0'3738'0'0,"0"0"-1679"0"0,0 0-324 0 0,0 0 175 0 0,0 0-152 0 0,0 0-246 0 0,0 0-207 0 0,0 0-169 0 0,0 0-155 0 0,0 0-129 0 0,0 0-107 0 0,36 3-105 0 0,114 7-92 0 0,103-7 1400 0 0,-77-11-1322 0 0,308-4 22 0 0,-245 23-575 0 0,-138-10-186 0 0,-101-1 108 0 0,0 0 6 0 0,0 0-12 0 0,0 0 5 0 0,0 0 7 0 0,0 0-8 0 0,-12 11-2359 0 0,-12-2-3430 0 0,9-3-74 0 0,12-5-7093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 7466 0 0,'0'0'2131'0'0,"0"0"-455"0"0,0 0-154 0 0,0 0 117 0 0,0 0 181 0 0,0 0 10 0 0,0 0-211 0 0,0 0-303 0 0,0 0-289 0 0,0 0-228 0 0,0 0-144 0 0,0 0-73 0 0,2-5-55 0 0,1-5-678 0 0,3 16 3461 0 0,-5-1-3307 0 0,6 27 215 0 0,-2 0-1 0 0,-1 0 1 0 0,-2 0-1 0 0,-1 1 1 0 0,-1-1-1 0 0,-3 9-217 0 0,2 3 137 0 0,-41 274 420 0 0,30-253-566 0 0,-22 56 53 0 0,31-116-885 0 0,2-24-233 0 0,6-29-732 0 0,11-4-1099 0 0,-7 23-281 0 0,-1 0-3582 0 0,-6 16-4609 0 0</inkml:trace>
  <inkml:trace contextRef="#ctx0" brushRef="#br0" timeOffset="353.448">35 50 7954 0 0,'0'0'1700'0'0,"0"0"-361"0"0,0 0 108 0 0,0 0 269 0 0,0 0 103 0 0,0 0-121 0 0,0 0-312 0 0,0 0-306 0 0,0 0-133 0 0,0 0-39 0 0,0 0 11 0 0,0 0-26 0 0,0 0-75 0 0,9 3-82 0 0,110 10 1506 0 0,213-29-520 0 0,-294 24-1451 0 0,-1 0-3588 0 0,-54 0-3775 0 0,5-1-3297 0 0,3-3 1592 0 0</inkml:trace>
  <inkml:trace contextRef="#ctx0" brushRef="#br0" timeOffset="591.213">56 343 4953 0 0,'0'0'3461'0'0,"0"0"-1207"0"0,0 0-429 0 0,0 0 17 0 0,0 0-87 0 0,0 0-171 0 0,0 0-277 0 0,0 0-294 0 0,0 0-149 0 0,0 0 36 0 0,0 0 50 0 0,0 0 2 0 0,2 7-44 0 0,8 19-164 0 0,-8-25-672 0 0,-1 0-1 0 0,1 1 1 0 0,-1-1 0 0 0,1 0-1 0 0,-1 0 1 0 0,1 0 0 0 0,0-1-1 0 0,0 1 1 0 0,-1 0 0 0 0,1-1-1 0 0,0 1 1 0 0,0-1 0 0 0,0 1-1 0 0,0-1 1 0 0,-1 0 0 0 0,1 0-1 0 0,0 0 1 0 0,0 0 0 0 0,0 0-1 0 0,0 0 1 0 0,0 0 0 0 0,0-1-1 0 0,-1 1 1 0 0,2-1-72 0 0,6 0 271 0 0,23 1-25 0 0,0-3 1 0 0,-1-1-1 0 0,1-1 0 0 0,-1-1 0 0 0,26-10-246 0 0,23 2-75 0 0,-43 9-1459 0 0,-1-3-3756 0 0,-31 8-60 0 0,-3 0-6286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3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669 513 0 0 0,'0'0'2894'0'0,"0"0"-827"0"0,0 0-244 0 0,0 0 124 0 0,0 0 224 0 0,0 0 35 0 0,0 0-184 0 0,0 0-358 0 0,0 0-371 0 0,0 0-276 0 0,0 0-167 0 0,0-8-82 0 0,2-27-61 0 0,-2 32-567 0 0,0 1 0 0 0,0-1 1 0 0,0 0-1 0 0,-1 0 1 0 0,1 1-1 0 0,-1-1 0 0 0,0 0 1 0 0,0 1-1 0 0,0-1 0 0 0,0 1 1 0 0,-1-1-1 0 0,1 1 1 0 0,0 0-1 0 0,-1-1 0 0 0,0 1 1 0 0,0 0-1 0 0,1 0 1 0 0,-1 0-1 0 0,0 0 0 0 0,-1 0 1 0 0,1 1-1 0 0,0-1 0 0 0,0 1 1 0 0,-2-2-141 0 0,-1 0 165 0 0,-10-5-68 0 0,-1 0 0 0 0,0 1 0 0 0,0 0 0 0 0,0 1 0 0 0,-1 1 0 0 0,0 1 0 0 0,0 1 0 0 0,-1 0 0 0 0,1 1 0 0 0,0 0 0 0 0,-1 2 0 0 0,1 0 0 0 0,-1 1 0 0 0,1 1 0 0 0,-7 1-97 0 0,-21 5 97 0 0,1 1 1 0 0,0 2 0 0 0,0 2-1 0 0,-32 15-97 0 0,73-27 6 0 0,1 0-1 0 0,-1 0 0 0 0,1 1 0 0 0,-1 0 0 0 0,1-1 0 0 0,-1 1 0 0 0,1 0 1 0 0,0 0-1 0 0,0 0 0 0 0,0 1 0 0 0,0-1 0 0 0,1 0 0 0 0,-1 1 1 0 0,0-1-1 0 0,1 1 0 0 0,0-1 0 0 0,-1 1 0 0 0,1 0 0 0 0,0 0 0 0 0,1 0 1 0 0,-1-1-1 0 0,0 1 0 0 0,1 0 0 0 0,0 0 0 0 0,-1 0 0 0 0,1 0 1 0 0,0 0-1 0 0,1 0 0 0 0,-1 0 0 0 0,0 0 0 0 0,1 0 0 0 0,0 0 0 0 0,0-1 1 0 0,-1 1-1 0 0,2 0 0 0 0,-1 0 0 0 0,0-1 0 0 0,0 1 0 0 0,1-1 0 0 0,0 1 1 0 0,-1-1-1 0 0,1 1 0 0 0,0-1 0 0 0,0 0 0 0 0,0 0 0 0 0,1 0 1 0 0,-1 0-1 0 0,0 0 0 0 0,1-1 0 0 0,-1 1 0 0 0,2 0-5 0 0,16 10 46 0 0,0-1-1 0 0,1 0 0 0 0,1-2 1 0 0,-1 0-1 0 0,1-2 0 0 0,1 0 1 0 0,-1-2-1 0 0,1 0 1 0 0,0-1-1 0 0,20 0-45 0 0,54 12 104 0 0,-60-8 90 0 0,-113 19 802 0 0,-173 108-894 0 0,238-130-102 0 0,0 1 0 0 0,0 1 0 0 0,1-1 0 0 0,-1 2 0 0 0,1-1 1 0 0,1 1-1 0 0,0 1 0 0 0,0 0 0 0 0,0 0 0 0 0,1 0 0 0 0,1 1 0 0 0,0 1 0 0 0,0-1 1 0 0,1 1-1 0 0,0 0 0 0 0,1 1 0 0 0,0-1 0 0 0,1 1 0 0 0,0 0 0 0 0,1 0 0 0 0,0 0 1 0 0,0 8-1 0 0,4-10 27 0 0,1 0 0 0 0,0 0 0 0 0,1 0 0 0 0,0 0 0 0 0,0-1 0 0 0,1 1 0 0 0,1-1 0 0 0,-1 0 0 0 0,1 0 0 0 0,1-1 0 0 0,0 1 0 0 0,0-1 0 0 0,0 0 0 0 0,1-1 0 0 0,0 0 0 0 0,1 0 0 0 0,0 0 0 0 0,0-1 0 0 0,0 0 0 0 0,1-1 1 0 0,0 1-1 0 0,0-2 0 0 0,0 1 0 0 0,0-1 0 0 0,1-1 0 0 0,0 0 0 0 0,-1 0 0 0 0,1-1 0 0 0,0 0 0 0 0,0-1 0 0 0,1 0 0 0 0,4 0-27 0 0,-3 1-33 0 0,-1-1 0 0 0,1 0 0 0 0,-1 0 0 0 0,1-1 1 0 0,-1-1-1 0 0,1 0 0 0 0,-1-1 0 0 0,0 0 0 0 0,1 0 0 0 0,-1-1 0 0 0,0 0 0 0 0,-1-1 0 0 0,1-1 0 0 0,-1 0 1 0 0,1 0-1 0 0,-1-1 0 0 0,-1 0 0 0 0,2-2 33 0 0,9-25-3518 0 0,-13 10-6872 0 0,-7 14-1818 0 0</inkml:trace>
  <inkml:trace contextRef="#ctx0" brushRef="#br0" timeOffset="727.558">364 1 12683 0 0,'0'0'1596'0'0,"0"0"-289"0"0,0 0-115 0 0,0 0 107 0 0,0 0 156 0 0,0 0-17 0 0,0 0-249 0 0,0 0-287 0 0,0 0-297 0 0,0 0-169 0 0,0 0-65 0 0,0 0-51 0 0,0 0 4 0 0,-6 20 805 0 0,-33 291 1745 0 0,18-119-2546 0 0,-44 314 272 0 0,30-221-402 0 0,31-262-184 0 0,-1 0 0 0 0,-1 0-1 0 0,-2-1 1 0 0,0 1-1 0 0,-1-2 1 0 0,-1 1-1 0 0,-6 8-13 0 0,15-28 3 0 0,-3 28 33 0 0,14-34-6416 0 0,-2 5 2949 0 0,-3-2-6794 0 0,-5-2-119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0 0 0,'0'0'2421'0'0,"0"0"275"0"0,0 0 63 0 0,0 0-133 0 0,0 0-287 0 0,0 0-337 0 0,0 0-341 0 0,0 0-335 0 0,0 0-243 0 0,0 0-202 0 0,4 20 2153 0 0,-22 210-150 0 0,-1 5-1921 0 0,6-81-559 0 0,2-73-289 0 0,-60-23-86 0 0,157-168-4386 0 0,-72 81-115 0 0,-2 0-3350 0 0,-10 20-2750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3425 0 0,'0'0'2566'0'0,"0"0"-157"0"0,0 0-100 0 0,0 0-47 0 0,0 0-214 0 0,0 0-330 0 0,0 0-386 0 0,0 0-336 0 0,0 0-157 0 0,0 0-120 0 0,0 0-119 0 0,0 0-80 0 0,0 0-40 0 0,-12 1 1081 0 0,27 4-1153 0 0,1-1-1 0 0,0 0 1 0 0,0-1 0 0 0,0 0 0 0 0,0-1 0 0 0,0-1 0 0 0,0-1-1 0 0,1 0 1 0 0,11-3-408 0 0,18 2 412 0 0,-24 1-374 0 0,40-1 226 0 0,-1 3 0 0 0,1 2 1 0 0,0 3-1 0 0,2 4-264 0 0,-52-6-3552 0 0,-39-5-4195 0 0,0 0-178 0 0,19 3-1812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10818 0 0,'0'0'2258'0'0,"0"0"-856"0"0,0 0-423 0 0,0 0 50 0 0,0 0 127 0 0,0 0-18 0 0,0 0-207 0 0,0 0-260 0 0,0 0-191 0 0,0 0 29 0 0,0 0 155 0 0,0 0 141 0 0,5 4 84 0 0,56 24 1817 0 0,103-28-213 0 0,-23-5-2760 0 0,-96 5-8079 0 0,-45 0-2607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5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80 289 5993 0 0,'0'0'2247'0'0,"0"0"-187"0"0,0 0-109 0 0,0 0 64 0 0,0 0-42 0 0,0 0-177 0 0,0 0-311 0 0,0 0-294 0 0,0 0-196 0 0,0 0-147 0 0,0 0-85 0 0,0 0-90 0 0,0 0-86 0 0,-13-2-79 0 0,-40-6-80 0 0,40 7-39 0 0,30 1 1323 0 0,282-12 512 0 0,-62 16-1890 0 0,-222 0 674 0 0,-58-39-572 0 0,-87-88-465 0 0,62 26-226 0 0,62 86 355 0 0,4 5-3469 0 0,16 4-5004 0 0,-6 2-3827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28 5089 0 0,'0'0'2774'0'0,"0"0"-538"0"0,0 0-315 0 0,0 0-73 0 0,0 0-21 0 0,0 0-117 0 0,0 0-234 0 0,0 0-310 0 0,0 0-242 0 0,0 0-196 0 0,0 0-149 0 0,0 0-92 0 0,0 0-58 0 0,-1-4-57 0 0,-6-11-37 0 0,6 11-20 0 0,-12 55 1144 0 0,1-4-1166 0 0,3 1 0 0 0,3 0 0 0 0,1 0 0 0 0,2 26-293 0 0,36-40 179 0 0,12-8 37 0 0,-36-22-146 0 0,1 0 0 0 0,0-1 0 0 0,0 0 0 0 0,0-1 0 0 0,0 0 0 0 0,1 0 0 0 0,-1-1 0 0 0,1-1 0 0 0,-1 0 0 0 0,1 0 0 0 0,-1-1 0 0 0,0 0 0 0 0,1-1 0 0 0,-1 0 0 0 0,0-1 0 0 0,1 0-70 0 0,9-6 109 0 0,0-1 1 0 0,-1-1-1 0 0,-1 0 0 0 0,0-2 0 0 0,0 0 0 0 0,-1-1 1 0 0,-1 0-1 0 0,-1-2 0 0 0,0 0 0 0 0,11-15-109 0 0,96-165 402 0 0,-95 161-336 0 0,-19 55-190 0 0,85 130 254 0 0,-86-133-107 0 0,0 0 0 0 0,-1 0 0 0 0,-1 1-1 0 0,-1 0 1 0 0,0 0 0 0 0,-1 0 0 0 0,-1 0 0 0 0,-1 0 0 0 0,0 1 0 0 0,-3 15-23 0 0,-1-27 12 0 0,0 0 1 0 0,0 0-1 0 0,-1 0 0 0 0,1 0 0 0 0,-2-1 1 0 0,1 1-1 0 0,-1-1 0 0 0,0 0 0 0 0,0-1 1 0 0,-1 1-1 0 0,0-1 0 0 0,0 0 0 0 0,0-1 1 0 0,0 1-1 0 0,-1-1 0 0 0,0 0 0 0 0,1-1 1 0 0,-1 0-1 0 0,-1 0 0 0 0,1 0 0 0 0,0-1 1 0 0,-1 0-1 0 0,1 0 0 0 0,-1-1 0 0 0,0 0 1 0 0,0-1-1 0 0,-6 1-12 0 0,14-1 16 0 0,0 0-28 0 0,0 0 3 0 0,25-9-304 0 0,230-2 756 0 0,-186 11 68 0 0,-20-15 4 0 0,-39-12-578 0 0,-10 24-124 0 0,-3-36-1547 0 0,-8 17-6887 0 0,8 21-3819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22 13883 0 0,'0'0'1916'0'0,"0"0"-165"0"0,0 0-126 0 0,0 0-60 0 0,0 0-98 0 0,0 0-173 0 0,0 0-235 0 0,0 0-258 0 0,0 0-222 0 0,0 0-183 0 0,0 0-94 0 0,0 0-52 0 0,-5-5-30 0 0,-15-12-21 0 0,6 47 439 0 0,8-15-1008 0 0,20-15-1753 0 0,-4 0-3242 0 0,-4 0-6656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372 463 0 0 0,'0'0'655'0'0,"0"0"1001"0"0,0 0 615 0 0,0 0 370 0 0,0 0 82 0 0,0 0-213 0 0,0 0-370 0 0,0 0-366 0 0,0 0-302 0 0,0 0-242 0 0,0 0-188 0 0,1-4-173 0 0,0 3-764 0 0,0-1 0 0 0,0 1 0 0 0,-1 0 0 0 0,1 0-1 0 0,-1-1 1 0 0,1 1 0 0 0,-1-1 0 0 0,1 1 0 0 0,-1 0 0 0 0,0-1-1 0 0,0 1 1 0 0,0-1 0 0 0,0 1 0 0 0,0 0 0 0 0,0-1 0 0 0,0 1-1 0 0,0-1 1 0 0,-1 1 0 0 0,1-1 0 0 0,0 1 0 0 0,-1 0 0 0 0,1-1-1 0 0,-1 1 1 0 0,0 0 0 0 0,1 0 0 0 0,-1-1 0 0 0,0 1 0 0 0,0 0-1 0 0,0 0 1 0 0,0 0 0 0 0,0 0 0 0 0,0 0 0 0 0,0 0 0 0 0,0 0-1 0 0,0 0 1 0 0,-1 0-105 0 0,-6-4 110 0 0,1 0-1 0 0,-2 1 0 0 0,1 0 0 0 0,0 1 1 0 0,-1-1-1 0 0,0 2 0 0 0,1-1 1 0 0,-1 1-1 0 0,0 0 0 0 0,0 1 1 0 0,-1 0-1 0 0,1 1 0 0 0,0 0 1 0 0,0 0-1 0 0,0 1 0 0 0,0 0 0 0 0,0 1 1 0 0,0 0-1 0 0,0 0 0 0 0,0 1 1 0 0,0 0-1 0 0,1 0 0 0 0,0 1 1 0 0,-6 3-110 0 0,12-6 9 0 0,-7 3 18 0 0,1-1 1 0 0,-1 1-1 0 0,1 0 0 0 0,0 1 0 0 0,1 0 0 0 0,-1 0 1 0 0,1 0-1 0 0,0 1 0 0 0,0 0 0 0 0,1 1 0 0 0,0-1 0 0 0,0 1 1 0 0,0 1-1 0 0,1-1 0 0 0,0 1 0 0 0,0 0 0 0 0,1 0 1 0 0,0 0-1 0 0,1 0 0 0 0,-2 8-27 0 0,3-3 33 0 0,0-1 0 0 0,2 1 0 0 0,-1 0 0 0 0,2 0 0 0 0,0 0 0 0 0,0-1 0 0 0,1 1 0 0 0,1-1 0 0 0,0 1 1 0 0,0-1-1 0 0,2 0 0 0 0,-1 0 0 0 0,2 0 0 0 0,-1-1 0 0 0,2 1 0 0 0,-1-2 0 0 0,1 1 0 0 0,1-1 0 0 0,7 8-33 0 0,-9-9 14 0 0,1 0 0 0 0,-1-1 0 0 0,2 0 0 0 0,-1 0-1 0 0,1-1 1 0 0,0 0 0 0 0,0 0 0 0 0,1-1 0 0 0,0 0 0 0 0,0-1 0 0 0,1 0 0 0 0,-1 0-1 0 0,1-1 1 0 0,0 0 0 0 0,1 0 0 0 0,-1-2 0 0 0,0 1 0 0 0,1-1 0 0 0,0-1-1 0 0,5 1-13 0 0,-4-3-47 0 0,1-1 0 0 0,-1-1 0 0 0,0 1 0 0 0,0-2 0 0 0,0 0 0 0 0,0 0 0 0 0,-1-1-1 0 0,0-1 1 0 0,0 0 0 0 0,0 0 0 0 0,-1-1 0 0 0,1 0 0 0 0,4-6 47 0 0,49-38-3716 0 0,-5 3-6395 0 0,-43 36-1744 0 0</inkml:trace>
  <inkml:trace contextRef="#ctx0" brushRef="#br0" timeOffset="4020.418">1329 517 4169 0 0,'0'0'1691'0'0,"0"0"-566"0"0,0 0-268 0 0,0 0-38 0 0,0 0 118 0 0,0 0 110 0 0,0 0 16 0 0,0 0-94 0 0,0 0-182 0 0,0 0-136 0 0,0 0-127 0 0,-19-4-69 0 0,-62-12-7 0 0,76 15-343 0 0,0 0 0 0 0,0 0 0 0 0,0 1 0 0 0,-1 0 0 0 0,1-1 0 0 0,0 2 0 0 0,0-1-1 0 0,0 1 1 0 0,0-1 0 0 0,0 1 0 0 0,0 1 0 0 0,0-1 0 0 0,0 1 0 0 0,0 0 0 0 0,0 0 0 0 0,-1 1-105 0 0,-13 6 400 0 0,0-1-160 0 0,1 1 0 0 0,0 1 1 0 0,0 0-1 0 0,1 2 0 0 0,0 0 0 0 0,1 1 0 0 0,1 0 0 0 0,0 2 1 0 0,1-1-1 0 0,0 2 0 0 0,1 0 0 0 0,-2 6-240 0 0,8-10 41 0 0,0 0-1 0 0,1 0 1 0 0,1 1 0 0 0,0 0 0 0 0,1 0-1 0 0,0 0 1 0 0,1 0 0 0 0,0 1 0 0 0,1 0-1 0 0,1-1 1 0 0,0 1 0 0 0,1 0-1 0 0,1-1 1 0 0,0 1 0 0 0,2 12-41 0 0,-2-23 83 0 0,1 1 0 0 0,-1 0 1 0 0,1 0-1 0 0,-1-1 0 0 0,1 1 0 0 0,0-1 1 0 0,1 0-1 0 0,-1 1 0 0 0,1-1 0 0 0,-1 0 1 0 0,1 0-1 0 0,0-1 0 0 0,0 1 0 0 0,0-1 1 0 0,0 1-1 0 0,1-1 0 0 0,-1 0 0 0 0,1 0 1 0 0,-1 0-1 0 0,1-1 0 0 0,0 1 0 0 0,-1-1 1 0 0,1 0-1 0 0,0 0 0 0 0,0 0 0 0 0,0-1 1 0 0,0 1-1 0 0,0-1 0 0 0,0 0 1 0 0,0 0-1 0 0,0 0 0 0 0,0-1 0 0 0,0 1 1 0 0,0-1-1 0 0,0 0 0 0 0,-1 0 0 0 0,1-1 1 0 0,0 1-1 0 0,0-1 0 0 0,-1 1 0 0 0,1-1 1 0 0,-1-1-1 0 0,0 1 0 0 0,1 0 0 0 0,-1-1 1 0 0,0 1-1 0 0,0-1 0 0 0,-1 0 0 0 0,2-1-83 0 0,37-39 407 0 0,-2-1 0 0 0,-2-2 0 0 0,-1-2 0 0 0,16-31-407 0 0,-39 59 17 0 0,-1-6 72 0 0,-11 25-74 0 0,-1 1-37 0 0,0 0-31 0 0,0 0-31 0 0,0 0-60 0 0,-5 20-834 0 0,0 146 1036 0 0,6-159-57 0 0,-1 1-1 0 0,1 0 1 0 0,1 0 0 0 0,0-1 0 0 0,0 1 0 0 0,0-1 0 0 0,1 0 0 0 0,0 1-1 0 0,0-1 1 0 0,1-1 0 0 0,0 1 0 0 0,0 0 0 0 0,1-1 0 0 0,-1 0-1 0 0,1 0 1 0 0,1 0 0 0 0,-1-1 0 0 0,1 1 0 0 0,0-1 0 0 0,0-1-1 0 0,1 1 1 0 0,-1-1 0 0 0,1 0 0 0 0,0-1 0 0 0,0 0 0 0 0,0 0-1 0 0,1 0 1 0 0,-1-1 0 0 0,1 0 0 0 0,-1 0 0 0 0,1-1 0 0 0,3 0-1 0 0,8-4 46 0 0,-1-1 1 0 0,1-1 0 0 0,-1-1-1 0 0,-1 0 1 0 0,1-2 0 0 0,-1 0-1 0 0,-1 0 1 0 0,1-2 0 0 0,-1 0-1 0 0,-1-1 1 0 0,0 0 0 0 0,-1-2-1 0 0,0 1 1 0 0,0-2 0 0 0,8-11-47 0 0,8-8 27 0 0,-2-2 0 0 0,-1 0 1 0 0,-2-2-1 0 0,-1 0 0 0 0,-2-2 1 0 0,-2-1-1 0 0,-1 0 0 0 0,-2-1 1 0 0,-2-1-1 0 0,-2-1 0 0 0,-2 0 1 0 0,-2 0-1 0 0,-1-1 0 0 0,0-27-27 0 0,-7 57-15 0 0,1 7 12 0 0,-1 0 0 0 0,0 0 0 0 0,-1-1 0 0 0,0 1 0 0 0,0 0 0 0 0,0 0-1 0 0,-1-1 1 0 0,0 1 0 0 0,0 0 0 0 0,-1 0 0 0 0,0 0 0 0 0,0 0-1 0 0,-1 0 1 0 0,1 1 0 0 0,-2-1 0 0 0,-2-5 3 0 0,5 11-15 0 0,-1 0 1 0 0,1 0-1 0 0,0 0 0 0 0,0 0 1 0 0,0 1-1 0 0,-1-1 0 0 0,1 0 0 0 0,0 1 1 0 0,0-1-1 0 0,-1 1 0 0 0,1-1 1 0 0,-1 1-1 0 0,1 0 0 0 0,-1 0 1 0 0,1-1-1 0 0,0 1 0 0 0,-1 0 0 0 0,1 0 1 0 0,-1 0-1 0 0,1 1 0 0 0,-1-1 1 0 0,1 0-1 0 0,0 0 0 0 0,-1 1 1 0 0,1-1-1 0 0,-1 1 0 0 0,1-1 1 0 0,0 1-1 0 0,0 0 0 0 0,-1 0 0 0 0,1-1 1 0 0,0 1-1 0 0,0 0 0 0 0,0 0 1 0 0,0 0-1 0 0,0 0 0 0 0,0 0 15 0 0,-40 44-349 0 0,38-42 350 0 0,-18 30-25 0 0,2 0-1 0 0,1 1 1 0 0,1 1 0 0 0,2 0 0 0 0,2 2-1 0 0,-2 10 25 0 0,6-15-12 0 0,1 0 0 0 0,2 1 0 0 0,1-1 0 0 0,1 1-1 0 0,2 0 1 0 0,3 30 12 0 0,-1-52 4 0 0,2 1 1 0 0,0-1-1 0 0,0 0 0 0 0,1 1 0 0 0,0-1 1 0 0,1-1-1 0 0,0 1 0 0 0,1 0 0 0 0,0-1 1 0 0,1 0-1 0 0,0 0 0 0 0,0-1 0 0 0,1 0 1 0 0,1 0-1 0 0,-1 0 0 0 0,1-1 1 0 0,1 0-1 0 0,-1-1 0 0 0,1 1 0 0 0,1-2 1 0 0,-1 1-1 0 0,1-2 0 0 0,0 1 0 0 0,1-1 1 0 0,-1-1-1 0 0,4 2-4 0 0,-2-3 29 0 0,-1 0 1 0 0,0-1-1 0 0,1 0 0 0 0,-1-1 1 0 0,1 0-1 0 0,-1-1 0 0 0,1 0 1 0 0,-1-1-1 0 0,1 0 0 0 0,-1-1 1 0 0,1 0-1 0 0,-1-1 0 0 0,0 0 1 0 0,0-1-1 0 0,0 0 0 0 0,-1-1 1 0 0,1 0-1 0 0,-1 0 0 0 0,6-5-29 0 0,27-22 118 0 0,-1-3 0 0 0,-1-1 0 0 0,-3-1 0 0 0,0-3-1 0 0,-3-1 1 0 0,12-19-118 0 0,-24 29 4 0 0,-2-2 0 0 0,0-1 0 0 0,-2 0 0 0 0,-2-1 0 0 0,-1-1 0 0 0,-2-1 0 0 0,-2 0 0 0 0,3-16-4 0 0,0-116-111 0 0,-15 166 102 0 0,0 1-1 0 0,0-1 1 0 0,0 1-1 0 0,0-1 0 0 0,0 1 1 0 0,-1-1-1 0 0,1 1 0 0 0,-1 0 1 0 0,0-1-1 0 0,0 1 1 0 0,0 0-1 0 0,0 0 0 0 0,0-1 1 0 0,0 1-1 0 0,0 0 1 0 0,-1 0-1 0 0,1 0 0 0 0,-1 0 1 0 0,0 1-1 0 0,1-1 0 0 0,-1 0 1 0 0,0 1-1 0 0,0-1 1 0 0,0 1-1 0 0,0-1 0 0 0,0 1 1 0 0,0 0-1 0 0,-1 0 1 0 0,1 0-1 0 0,0 0 0 0 0,-1 1 1 0 0,1-1-1 0 0,0 0 0 0 0,-1 1 1 0 0,1 0-1 0 0,-1-1 1 0 0,1 1-1 0 0,-1 0 0 0 0,1 1 1 0 0,-1-1-1 0 0,1 0 1 0 0,0 1-1 0 0,-1-1 0 0 0,1 1 1 0 0,-1-1-1 0 0,1 1 0 0 0,0 0 1 0 0,0 0-1 0 0,-1 0 1 0 0,1 1-1 0 0,0-1 0 0 0,0 1 10 0 0,-12 9-9 0 0,1 1-1 0 0,1 1 1 0 0,0 0-1 0 0,1 1 1 0 0,0 0-1 0 0,1 0 1 0 0,1 1-1 0 0,0 0 1 0 0,1 1-1 0 0,1 0 1 0 0,0 0-1 0 0,1 1 1 0 0,-2 11 9 0 0,-36 228 107 0 0,42-234-98 0 0,0 0-1 0 0,2 0 1 0 0,0 0-1 0 0,1-1 1 0 0,2 1-1 0 0,0 0 0 0 0,1-1 1 0 0,2 5-9 0 0,-2-16 10 0 0,-1 1 1 0 0,2-1-1 0 0,-1 0 0 0 0,1-1 1 0 0,1 1-1 0 0,0-1 0 0 0,0 0 1 0 0,1 0-1 0 0,0-1 0 0 0,0 0 1 0 0,2 1-11 0 0,52 44 152 0 0,-55-66-5654 0 0,6 1-6017 0 0,-8 11 1774 0 0</inkml:trace>
  <inkml:trace contextRef="#ctx0" brushRef="#br0" timeOffset="4451.552">2549 790 6217 0 0,'0'0'1931'0'0,"0"0"-806"0"0,0 0-228 0 0,0 0 203 0 0,0 0 309 0 0,0 0 166 0 0,0 0-12 0 0,0 0-118 0 0,0 0-200 0 0,0 0-185 0 0,0 0-103 0 0,0 0-91 0 0,25 10-86 0 0,77 32-70 0 0,-39-33 539 0 0,-51-11-1093 0 0,0-1 1 0 0,0-1-1 0 0,-1 1 0 0 0,1-2 0 0 0,-1 0 0 0 0,0 0 1 0 0,0-1-1 0 0,0-1 0 0 0,-1 1 0 0 0,0-2 1 0 0,0 1-1 0 0,-1-2 0 0 0,0 1 0 0 0,0-1 0 0 0,-1 0 1 0 0,-1-1-1 0 0,1 0 0 0 0,-1 0 0 0 0,-1-1 0 0 0,0 1 1 0 0,0-2-1 0 0,1-5-156 0 0,-5 14-5 0 0,1 0 0 0 0,-1 0 0 0 0,-1-1-1 0 0,1 1 1 0 0,0-1 0 0 0,-1 0 0 0 0,0 1 0 0 0,1-1 0 0 0,-1 0 0 0 0,-1 0-1 0 0,1 1 1 0 0,-1-1 0 0 0,1 0 0 0 0,-1 0 0 0 0,0 0 0 0 0,-1 0 0 0 0,1 0 0 0 0,-1 0-1 0 0,1 0 1 0 0,-1 1 0 0 0,0-1 0 0 0,-1 0 0 0 0,1 1 0 0 0,0-1 0 0 0,-1 0 0 0 0,0 1-1 0 0,0 0 1 0 0,0-1 0 0 0,0 1 0 0 0,-1 0 0 0 0,1 0 0 0 0,-1 0 0 0 0,0 1 0 0 0,0-1-1 0 0,0 1 1 0 0,0-1 0 0 0,0 1 0 0 0,-1 0 0 0 0,-2-1 5 0 0,-3 1-46 0 0,-1 1-1 0 0,1 0 1 0 0,-1 1-1 0 0,1 0 1 0 0,-1 0 0 0 0,1 1-1 0 0,-1 0 1 0 0,1 1 0 0 0,-1 0-1 0 0,1 1 1 0 0,0-1 0 0 0,0 2-1 0 0,0-1 1 0 0,1 1 0 0 0,-1 1-1 0 0,1 0 1 0 0,0 0 0 0 0,0 0-1 0 0,1 1 1 0 0,0 0 0 0 0,0 1-1 0 0,0-1 1 0 0,0 1 0 0 0,-4 8 46 0 0,1-2-12 0 0,0 0 0 0 0,1 1 0 0 0,1 0 0 0 0,0 1 1 0 0,1-1-1 0 0,0 1 0 0 0,2 1 0 0 0,-1-1 0 0 0,2 1 0 0 0,0 0 1 0 0,1 0-1 0 0,1 0 0 0 0,0 1 0 0 0,1 2 12 0 0,1-14-5 0 0,0-1-1 0 0,1 0 0 0 0,-1 0 1 0 0,1 0-1 0 0,0 0 0 0 0,0 0 1 0 0,0 0-1 0 0,0 0 0 0 0,1 0 1 0 0,0 0-1 0 0,0 0 0 0 0,0-1 1 0 0,0 1-1 0 0,0-1 0 0 0,1 1 1 0 0,-1-1-1 0 0,1 0 0 0 0,0 0 1 0 0,0 0-1 0 0,0 0 0 0 0,1-1 1 0 0,-1 1-1 0 0,1-1 0 0 0,-1 0 1 0 0,1 0-1 0 0,0 0 0 0 0,0-1 1 0 0,-1 1-1 0 0,1-1 0 0 0,0 0 1 0 0,1 0-1 0 0,1 0 6 0 0,138 6-431 0 0,-138-7 383 0 0,178-39-2309 0 0,-69-5-4435 0 0,-84 31 858 0 0,-10 2-4411 0 0</inkml:trace>
  <inkml:trace contextRef="#ctx0" brushRef="#br0" timeOffset="5037.185">3570 586 8610 0 0,'0'0'3425'0'0,"0"0"-1084"0"0,0 0-646 0 0,0 0-278 0 0,0 0-246 0 0,0 0-190 0 0,0 0-102 0 0,0 0-107 0 0,0 0-77 0 0,0 0-106 0 0,0 0-111 0 0,-35 9-58 0 0,-107 29-31 0 0,71-6 129 0 0,59-22-399 0 0,0-3-83 0 0,0 1 1 0 0,1 0 0 0 0,0 1-1 0 0,0 0 1 0 0,1 1-1 0 0,0 1 1 0 0,1-1 0 0 0,0 1-1 0 0,1 1 1 0 0,0 0 0 0 0,0 0-1 0 0,1 0 1 0 0,1 1 0 0 0,0 0-1 0 0,1 0 1 0 0,1 1-1 0 0,0-1 1 0 0,0 1 0 0 0,2 0-1 0 0,-1 0 1 0 0,1 8-37 0 0,2-19 8 0 0,1 0 0 0 0,-1 0-1 0 0,1 0 1 0 0,0 0 0 0 0,-1-1 0 0 0,1 1-1 0 0,1 0 1 0 0,-1 0 0 0 0,0-1 0 0 0,1 1-1 0 0,-1-1 1 0 0,1 1 0 0 0,0-1 0 0 0,-1 0-1 0 0,1 1 1 0 0,0-1 0 0 0,1 0 0 0 0,-1 0-1 0 0,0 0 1 0 0,1-1 0 0 0,-1 1 0 0 0,1-1-1 0 0,-1 1 1 0 0,1-1 0 0 0,0 0 0 0 0,-1 0-1 0 0,1 0 1 0 0,0 0 0 0 0,0 0 0 0 0,1 0-8 0 0,96 5 635 0 0,-79-6-493 0 0,-3-1-29 0 0,-1-1 0 0 0,1-1 1 0 0,-1 0-1 0 0,0-2 0 0 0,0 0 1 0 0,0 0-1 0 0,-1-2 0 0 0,0 0 1 0 0,0-1-1 0 0,-1 0 0 0 0,0-2 1 0 0,0 1-1 0 0,-1-2 0 0 0,12-11-113 0 0,12-13 167 0 0,-1-1-1 0 0,-2-2 1 0 0,-1-2-1 0 0,11-20-166 0 0,-25 35-3 0 0,-1-1 0 0 0,-1 0-1 0 0,-1-1 1 0 0,-1-1 0 0 0,-2 0 0 0 0,-1-1 0 0 0,-1-1-1 0 0,-1 0 1 0 0,-2 0 0 0 0,-1-1 0 0 0,-2 0-1 0 0,0-6 4 0 0,-4 26-24 0 0,0 0-1 0 0,-1-1 0 0 0,-1 1 0 0 0,1 0 0 0 0,-2-1 0 0 0,0 1 0 0 0,0 0 0 0 0,-1 0 0 0 0,0 0 0 0 0,-1 0 1 0 0,-1 0-1 0 0,1 0 0 0 0,-2 1 0 0 0,1-1 0 0 0,-1 1 0 0 0,-1 1 0 0 0,0-1 0 0 0,0 1 0 0 0,-1 0 1 0 0,0 0-1 0 0,-8-7 25 0 0,8 13-16 0 0,0 1 0 0 0,0 0 0 0 0,0 0 0 0 0,0 0 1 0 0,0 1-1 0 0,0 0 0 0 0,0 1 0 0 0,0 0 0 0 0,0 0 1 0 0,0 0-1 0 0,-1 1 0 0 0,1 0 0 0 0,0 0 0 0 0,0 1 1 0 0,0 0-1 0 0,1 0 0 0 0,-1 0 0 0 0,0 1 0 0 0,1 0 0 0 0,-1 0 1 0 0,1 1-1 0 0,0 0 0 0 0,0 0 0 0 0,1 1 0 0 0,-1-1 1 0 0,1 1-1 0 0,0 0 0 0 0,0 1 0 0 0,1-1 0 0 0,-1 1 1 0 0,1 0-1 0 0,1 0 0 0 0,-1 0 0 0 0,-1 5 16 0 0,-4 4 10 0 0,2 0-1 0 0,-1 1 1 0 0,2 0-1 0 0,0 0 1 0 0,1 1-1 0 0,1 0 1 0 0,1 0-1 0 0,0 0 1 0 0,1 0-1 0 0,1 0 1 0 0,0 0-1 0 0,1 0 1 0 0,1 1-1 0 0,1-1 1 0 0,4 16-10 0 0,0-4 73 0 0,1-1 0 0 0,1 0 0 0 0,2 0 0 0 0,0-1 0 0 0,2 0 0 0 0,2-1 0 0 0,0 0 0 0 0,18 23-73 0 0,-13-22 120 0 0,1-1-1 0 0,2 0 1 0 0,1-2 0 0 0,0 0 0 0 0,2-2-1 0 0,1 0 1 0 0,1-2 0 0 0,0-1-1 0 0,1-1 1 0 0,1-2 0 0 0,1-1 0 0 0,0-1-1 0 0,19 5-119 0 0,-27-10 49 0 0,-3-2 105 0 0,-24-11-4647 0 0,2 1-467 0 0,0-1-7262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0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23 136 0 0,'0'0'2418'0'0,"0"0"-187"0"0,0 0 112 0 0,0 0 190 0 0,0 0 9 0 0,0 0-251 0 0,0 0-474 0 0,0 0-378 0 0,0 0-280 0 0,0 0-221 0 0,0 0-146 0 0,-8-2-120 0 0,-102-19 2752 0 0,96 23-3342 0 0,1 1 0 0 0,0 0 1 0 0,-1 1-1 0 0,1 0 1 0 0,1 1-1 0 0,-1 0 1 0 0,1 1-1 0 0,0 1 1 0 0,0 0-1 0 0,0 0 0 0 0,1 1 1 0 0,0 1-1 0 0,1 0 1 0 0,0 0-1 0 0,1 1 1 0 0,0 1-1 0 0,0-1 0 0 0,1 1 1 0 0,0 1-1 0 0,1-1 1 0 0,0 1-1 0 0,1 0 1 0 0,0 1-1 0 0,1 0 1 0 0,1 0-1 0 0,0 0 0 0 0,0 5-82 0 0,2-13 13 0 0,0 0 0 0 0,1 0 0 0 0,0-1 0 0 0,0 1 0 0 0,1 0 0 0 0,-1 0 0 0 0,1 0 0 0 0,0 0 0 0 0,1 0 0 0 0,-1 0-1 0 0,1 0 1 0 0,0 0 0 0 0,0 0 0 0 0,0-1 0 0 0,1 1 0 0 0,-1 0 0 0 0,1-1 0 0 0,1 1 0 0 0,-1-1 0 0 0,0 1 0 0 0,1-1 0 0 0,0 0-1 0 0,0 0 1 0 0,0-1 0 0 0,1 1 0 0 0,-1-1 0 0 0,1 1 0 0 0,0-1 0 0 0,0 0 0 0 0,0 0 0 0 0,0-1 0 0 0,1 1 0 0 0,-1-1-1 0 0,0 0 1 0 0,1 0 0 0 0,0 0 0 0 0,0-1 0 0 0,-1 0 0 0 0,1 0 0 0 0,0 0 0 0 0,2 0-13 0 0,6-1 93 0 0,0 0 0 0 0,0 0 0 0 0,-1-1 0 0 0,1-1-1 0 0,0 0 1 0 0,-1-1 0 0 0,1 0 0 0 0,-1-1 0 0 0,9-4-93 0 0,21-17 81 0 0,-1-1 0 0 0,-2-2 0 0 0,0-2 0 0 0,-2-1 0 0 0,-2-2-1 0 0,-1-1 1 0 0,-1-2 0 0 0,-2-2-81 0 0,-18 24 9 0 0,31-34-30 0 0,-43 48 41 0 0,-1 0-8 0 0,0 0-17 0 0,0 0 10 0 0,-4 24 16 0 0,-1-1 20 0 0,0-1 0 0 0,2 1 0 0 0,1 0-1 0 0,0 0 1 0 0,2 0 0 0 0,1 0 0 0 0,1 5-41 0 0,-1-19-3 0 0,1-1 0 0 0,1 0 0 0 0,0 0 0 0 0,0 0 0 0 0,0 0 0 0 0,1 0 0 0 0,0-1 0 0 0,0 0 0 0 0,1 0 0 0 0,0 0 0 0 0,0 0 0 0 0,1-1 0 0 0,0 0 1 0 0,0 0-1 0 0,0 0 0 0 0,1-1 0 0 0,0 0 0 0 0,0 0 0 0 0,0-1 0 0 0,1 1 0 0 0,-1-2 0 0 0,1 1 0 0 0,0-1 0 0 0,0 0 0 0 0,8 1 3 0 0,37-8-1520 0 0,-35-11-7658 0 0,-14 8-3597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327 352 1448 0 0,'0'0'2147'0'0,"0"0"-692"0"0,0 0-102 0 0,0 0 320 0 0,0 0 320 0 0,0 0 102 0 0,0 0-155 0 0,0 0-282 0 0,0 0-290 0 0,0 0-254 0 0,0 0-233 0 0,0 0-182 0 0,2-16 1055 0 0,-4 14-1554 0 0,0-1-1 0 0,0 0 1 0 0,0 1-1 0 0,0-1 1 0 0,0 1 0 0 0,-1-1-1 0 0,1 1 1 0 0,-1 0-1 0 0,1 0 1 0 0,-1 0-1 0 0,0 1 1 0 0,1-1 0 0 0,-1 1-1 0 0,0-1 1 0 0,0 1-1 0 0,0 0 1 0 0,-1 0 0 0 0,1 0-1 0 0,0 1 1 0 0,0-1-1 0 0,-2 0-199 0 0,-4 1 112 0 0,0-1 0 0 0,1 1 0 0 0,-1 0 0 0 0,0 1 0 0 0,0 0 0 0 0,0 1 0 0 0,1 0 0 0 0,-1 0 0 0 0,1 0 0 0 0,-1 1 0 0 0,1 1-1 0 0,-2 0-111 0 0,0 2 47 0 0,-1 0 0 0 0,1 0 0 0 0,0 1-1 0 0,1 0 1 0 0,0 1 0 0 0,0 0 0 0 0,0 0-1 0 0,1 1 1 0 0,0 0 0 0 0,1 0-1 0 0,0 1 1 0 0,1 0 0 0 0,0 0 0 0 0,0 1-1 0 0,1 0 1 0 0,0 0 0 0 0,1 0 0 0 0,0 0-1 0 0,1 1 1 0 0,1-1 0 0 0,0 1 0 0 0,0 0-1 0 0,1 0 1 0 0,0 0 0 0 0,1 8-47 0 0,0-11 26 0 0,0 0 1 0 0,0 1 0 0 0,1-1-1 0 0,0 1 1 0 0,0-1 0 0 0,1 1-1 0 0,1-1 1 0 0,-1 0 0 0 0,1 0-1 0 0,1 0 1 0 0,0-1 0 0 0,4 8-27 0 0,-2-8 43 0 0,-1 0 1 0 0,2-1 0 0 0,-1 0 0 0 0,1 0-1 0 0,0 0 1 0 0,0-1 0 0 0,1 0-1 0 0,-1-1 1 0 0,2 0 0 0 0,-1 0-1 0 0,0 0 1 0 0,1-1 0 0 0,0 0-1 0 0,0-1 1 0 0,0 0 0 0 0,0 0-1 0 0,3-1-43 0 0,164 15 655 0 0,-172-17-645 0 0,-1 0 0 0 0,0 0-1 0 0,1 0 1 0 0,-1-1-1 0 0,1 1 1 0 0,-1-1 0 0 0,1 0-1 0 0,-1 0 1 0 0,0 0-1 0 0,0 0 1 0 0,1-1 0 0 0,-1 1-1 0 0,0-1 1 0 0,0 0-1 0 0,-1 0 1 0 0,1 0 0 0 0,0 0-1 0 0,0 0 1 0 0,-1 0-1 0 0,1-2-9 0 0,6-22-564 0 0,-6 14-4422 0 0,-2 7 117 0 0,-1 2-7300 0 0</inkml:trace>
  <inkml:trace contextRef="#ctx0" brushRef="#br0" timeOffset="999.044">614 730 5041 0 0,'0'0'3613'0'0,"0"0"-1717"0"0,0 0-539 0 0,0 0 108 0 0,0 0 196 0 0,0 0-78 0 0,0 0-123 0 0,0 0-119 0 0,0 0-180 0 0,0 0-154 0 0,0 0-91 0 0,0 0-97 0 0,0 0-113 0 0,32-3-85 0 0,99-9-119 0 0,-63-8 125 0 0,-58 13-476 0 0,2 1-63 0 0,-1 0 1 0 0,0 0-1 0 0,0-1 0 0 0,-1-1 1 0 0,0 1-1 0 0,0-2 1 0 0,-1 1-1 0 0,0-1 0 0 0,0-1 1 0 0,-1 0-1 0 0,0 0 1 0 0,-1 0-1 0 0,0-1 0 0 0,-1 0 1 0 0,0-1-1 0 0,-1 1 1 0 0,0-1-1 0 0,-1 0 0 0 0,0 0 1 0 0,-1-1-1 0 0,1-7-88 0 0,-6 17-3 0 0,0 0-1 0 0,0 0 0 0 0,0 0 1 0 0,0 1-1 0 0,-1-1 0 0 0,0 1 1 0 0,1 0-1 0 0,-1-1 0 0 0,0 1 1 0 0,0 0-1 0 0,0 1 0 0 0,0-1 1 0 0,0 0-1 0 0,-1 1 0 0 0,1 0 1 0 0,0 0-1 0 0,-1 0 0 0 0,1 0 1 0 0,-1 0-1 0 0,1 1 0 0 0,-1 0 1 0 0,1-1-1 0 0,-1 1 1 0 0,0 1-1 0 0,1-1 0 0 0,-1 0 1 0 0,1 1-1 0 0,-1 0 0 0 0,1 0 1 0 0,0 0-1 0 0,-4 1 4 0 0,-8 5-37 0 0,1 1 0 0 0,1 0 0 0 0,-1 1 0 0 0,1 1 0 0 0,1 0-1 0 0,-1 0 1 0 0,2 1 0 0 0,0 1 0 0 0,0 0 0 0 0,1 0 0 0 0,0 1 0 0 0,1 1 0 0 0,1-1 0 0 0,0 1 0 0 0,-5 13 37 0 0,7-16-9 0 0,1 0 0 0 0,0 0 0 0 0,1 1 0 0 0,0-1 0 0 0,1 1 0 0 0,0 0 1 0 0,1 0-1 0 0,0 0 0 0 0,1 0 0 0 0,0 0 0 0 0,1 0 0 0 0,0 2 9 0 0,2-7 1 0 0,0-1 0 0 0,1 0 0 0 0,-1-1 0 0 0,1 1 0 0 0,0 0 0 0 0,1-1 0 0 0,-1 0 0 0 0,1 0 0 0 0,0 0 0 0 0,1 0 0 0 0,-1 0 0 0 0,1-1 0 0 0,0 0 0 0 0,0 0 0 0 0,0 0 0 0 0,1-1 0 0 0,-1 1 0 0 0,1-1 0 0 0,0-1 0 0 0,0 1 0 0 0,0-1 0 0 0,0 0 0 0 0,0 0 0 0 0,0-1 0 0 0,4 1-1 0 0,7 2 54 0 0,1-1 0 0 0,-1 0-1 0 0,0-1 1 0 0,1-1-1 0 0,0 0 1 0 0,-1-2-1 0 0,1 0 1 0 0,-1-1-1 0 0,0-1 1 0 0,1 0-1 0 0,-1-1 1 0 0,0-1 0 0 0,4-2-54 0 0,12-11 113 0 0,-2-1 1 0 0,0-2 0 0 0,0 0 0 0 0,-2-2 0 0 0,-1-2 0 0 0,-1 0 0 0 0,-1-2-1 0 0,6-10-113 0 0,-4 9 36 0 0,1 2-1 0 0,1 1 0 0 0,1 2 0 0 0,1 0 0 0 0,8-2-35 0 0,50-2-108 0 0,-88 28 107 0 0,1 1-1 0 0,-1 0 1 0 0,1 1-1 0 0,-1-1 1 0 0,0 0-1 0 0,0 1 0 0 0,0-1 1 0 0,0 1-1 0 0,0 0 1 0 0,-1 0-1 0 0,1-1 0 0 0,-1 1 1 0 0,0 0-1 0 0,1 0 1 0 0,-1 1-1 0 0,-1-1 0 0 0,1 0 1 0 0,0 0-1 0 0,-1 0 1 0 0,0 0-1 0 0,0 2 2 0 0,2 11 30 0 0,-2 0 0 0 0,0 1 0 0 0,-1-1 0 0 0,-1 0 0 0 0,0 0 0 0 0,-1 0-1 0 0,-1-1 1 0 0,0 1 0 0 0,-1-1 0 0 0,-5 11-30 0 0,-13 46-40 0 0,10-21-55 0 0,33-63-40 0 0,122-101 250 0 0,-108 83-115 0 0,1 1 0 0 0,2 1 0 0 0,1 2 0 0 0,27-13 0 0 0,-28 20-129 0 0,-37 49 202 0 0,-6 114 85 0 0,-5-111-131 0 0,-24 122-17 0 0,39-142-3042 0 0,9-23-7010 0 0,-10 3-1984 0 0</inkml:trace>
  <inkml:trace contextRef="#ctx0" brushRef="#br0" timeOffset="1384.05">2558 40 11250 0 0,'0'0'3376'0'0,"0"0"-1464"0"0,0 0-668 0 0,0 0-77 0 0,0 0-41 0 0,0 0-123 0 0,0 0-203 0 0,0 0-34 0 0,0 0 34 0 0,0 0 49 0 0,0 0 27 0 0,0 0-174 0 0,1 29-117 0 0,4 90-78 0 0,-21 99 989 0 0,9-171-1348 0 0,-8 44-66 0 0,-3 0-1 0 0,-4-2 0 0 0,-27 66-81 0 0,23-97-392 0 0,25-58-32 0 0,0 0-1 0 0,-1 0 0 0 0,1 0 0 0 0,0 0 0 0 0,-1-1 0 0 0,1 1 1 0 0,0-1-1 0 0,-1 1 0 0 0,1-1 0 0 0,0 1 0 0 0,0-1 0 0 0,-1 0 1 0 0,1 0-1 0 0,0 1 0 0 0,0-1 0 0 0,0 0 0 0 0,0 0 0 0 0,0 0 1 0 0,0 0-1 0 0,0 0 0 0 0,1 0 0 0 0,-1-1 0 0 0,0 1 0 0 0,1 0 1 0 0,-1 0-1 0 0,0 0 0 0 0,1-1 0 0 0,0 1 0 0 0,-1 0 0 0 0,1-1 425 0 0,-2-1-4356 0 0,-4-3-7002 0 0</inkml:trace>
  <inkml:trace contextRef="#ctx0" brushRef="#br0" timeOffset="1631.039">2207 503 11314 0 0,'0'0'2610'0'0,"0"0"-463"0"0,0 0-362 0 0,0 0-320 0 0,0 0-338 0 0,0 0-274 0 0,0 0-108 0 0,0 0-102 0 0,0 0-46 0 0,0 0-67 0 0,0 0-163 0 0,0 0-65 0 0,0 0-7 0 0,27-2-7 0 0,84-6-15 0 0,167-9 269 0 0,-183 16-2130 0 0,-56 2-7618 0 0,-34-1-2482 0 0</inkml:trace>
  <inkml:trace contextRef="#ctx0" brushRef="#br0" timeOffset="1898.27">2793 869 3985 0 0,'0'0'2908'0'0,"0"0"-460"0"0,0 0-137 0 0,0 0-159 0 0,0 0-255 0 0,0 0-393 0 0,0 0-380 0 0,0 0-193 0 0,0 0-85 0 0,0 0 23 0 0,0 0 89 0 0,0 0 61 0 0,-3 12 46 0 0,-7 37-11 0 0,10-76 2059 0 0,2-42-2600 0 0,83-142 463 0 0,-71 188-983 0 0,0 0 0 0 0,2 1 0 0 0,0 1 1 0 0,2 0-1 0 0,0 2 0 0 0,1 0 0 0 0,18-14 7 0 0,-36 32-53 0 0,0 0 1 0 0,0 0-1 0 0,0 1 1 0 0,0-1-1 0 0,0 0 1 0 0,1 0-1 0 0,-1 1 1 0 0,0-1-1 0 0,0 1 1 0 0,1-1-1 0 0,-1 1 1 0 0,0-1-1 0 0,1 1 1 0 0,-1 0-1 0 0,0-1 1 0 0,1 1-1 0 0,-1 0 1 0 0,1 0-1 0 0,-1 0 1 0 0,0 0-1 0 0,1 1 1 0 0,-1-1-1 0 0,0 0 1 0 0,1 0-1 0 0,-1 1 1 0 0,0-1-1 0 0,1 1 1 0 0,-1-1-1 0 0,0 1 1 0 0,0 0-1 0 0,1-1 0 0 0,-1 1 1 0 0,0 0-1 0 0,0 0 1 0 0,0 0-1 0 0,0 0 1 0 0,0 0-1 0 0,0 0 1 0 0,0 0-1 0 0,0 0 1 0 0,0 1 52 0 0,8 17-3725 0 0,-5 1-4017 0 0,-3-8-4646 0 0</inkml:trace>
  <inkml:trace contextRef="#ctx0" brushRef="#br0" timeOffset="6645.054">3569 641 0 0 0,'0'0'1048'0'0,"0"0"275"0"0,0 0 193 0 0,0 0 288 0 0,0 0 260 0 0,0 0 56 0 0,0 0-160 0 0,0 0-268 0 0,0 0-248 0 0,0 0-145 0 0,0 0-77 0 0,0 0-163 0 0,-18-3 1592 0 0,11 1-2466 0 0,-1 1 1 0 0,1 0-1 0 0,-1 0 1 0 0,1 1-1 0 0,-1 0 1 0 0,1 0 0 0 0,-1 0-1 0 0,1 1 1 0 0,-1 0-1 0 0,1 1 1 0 0,0 0-1 0 0,-1 0 1 0 0,1 0-1 0 0,0 1 1 0 0,0 0-1 0 0,1 1 1 0 0,-1-1-1 0 0,-6 5-185 0 0,-103 89 562 0 0,112-90-538 0 0,1 0-1 0 0,0 0 1 0 0,0 0 0 0 0,0 1 0 0 0,1-1 0 0 0,0 1-1 0 0,1-1 1 0 0,-1 1 0 0 0,1 0 0 0 0,1-1 0 0 0,0 1-1 0 0,0 0 1 0 0,0 0 0 0 0,1 2-24 0 0,0 10 45 0 0,-1-14-37 0 0,0-1-1 0 0,1 1 0 0 0,-1-1 1 0 0,1 1-1 0 0,0-1 0 0 0,1 0 0 0 0,0 0 1 0 0,0 1-1 0 0,0-1 0 0 0,0 0 1 0 0,1-1-1 0 0,-1 1 0 0 0,1 0 1 0 0,0-1-1 0 0,1 1 0 0 0,-1-1 0 0 0,1 0 1 0 0,0 0-1 0 0,0-1 0 0 0,0 1 1 0 0,1-1-1 0 0,-1 0 0 0 0,1 0 0 0 0,0 0 1 0 0,-1-1-1 0 0,1 1 0 0 0,0-1 1 0 0,1 0-1 0 0,-1-1 0 0 0,0 1 1 0 0,0-1-1 0 0,3 0-7 0 0,-2-1 34 0 0,0 0 0 0 0,0 0 1 0 0,0 0-1 0 0,1-1 0 0 0,-1 0 1 0 0,0 0-1 0 0,0-1 0 0 0,0 1 1 0 0,0-1-1 0 0,0-1 0 0 0,-1 1 0 0 0,1-1 1 0 0,-1 0-1 0 0,1 0 0 0 0,-1-1 1 0 0,0 0-1 0 0,0 1 0 0 0,1-3-34 0 0,24-21 116 0 0,-1-2-1 0 0,-2 0 1 0 0,-1-2-1 0 0,-1-1 1 0 0,-1 0-1 0 0,-3-2 1 0 0,0-1-1 0 0,9-23-115 0 0,-18 8 337 0 0,-12 49-247 0 0,0 1-40 0 0,0 0-25 0 0,0 0-36 0 0,0 0-22 0 0,0 0-20 0 0,-6 46-328 0 0,-7 147 471 0 0,7-70-185 0 0,8-119 93 0 0,0-1-1 0 0,0 0 1 0 0,0 0 0 0 0,1 1-1 0 0,-1-1 1 0 0,1-1 0 0 0,-1 1-1 0 0,1 0 1 0 0,0-1 0 0 0,0 1-1 0 0,0-1 1 0 0,1 0 0 0 0,-1 0-1 0 0,0 0 1 0 0,1 0 0 0 0,0-1-1 0 0,-1 0 1 0 0,1 1 0 0 0,0-1-1 0 0,-1-1 1 0 0,1 1 0 0 0,0 0-1 0 0,0-1 1 0 0,0 0 0 0 0,0 0-1 0 0,0 0 1 0 0,-1 0 0 0 0,1-1-1 0 0,0 1 1 0 0,0-1 0 0 0,0 0-1 0 0,-1 0 1 0 0,1-1-1 0 0,0 1 1 0 0,-1-1 0 0 0,1 1-1 0 0,-1-2 3 0 0,42-21 47 0 0,-1-2 0 0 0,-2-1-1 0 0,0-3 1 0 0,-2-2-1 0 0,-2-1 1 0 0,-1-1 0 0 0,-1-3-1 0 0,-3-1 1 0 0,0-1-1 0 0,-3-2 1 0 0,-1-1 0 0 0,-3-1-1 0 0,-1-1 1 0 0,-2-2-1 0 0,4-13-46 0 0,-16 32-6 0 0,0 0 1 0 0,-1-1-1 0 0,-2 0 0 0 0,-1 0 0 0 0,-1-1 0 0 0,-1 0 0 0 0,-2 0 0 0 0,-1 0 0 0 0,-1 0 1 0 0,-2-14 5 0 0,1 38-7 0 0,-1 1 0 0 0,1-1 0 0 0,-1 1 0 0 0,0 0 0 0 0,0-1 0 0 0,0 1 0 0 0,0 0 0 0 0,-1 0 0 0 0,0-1 0 0 0,0 1 0 0 0,0 1 0 0 0,0-1 0 0 0,0 0 1 0 0,-1 0-1 0 0,0 1 0 0 0,0-1 0 0 0,0 1 0 0 0,0 0 0 0 0,0 0 0 0 0,-1 0 0 0 0,0 1 0 0 0,1-1 0 0 0,-1 1 0 0 0,0 0 0 0 0,0 0 0 0 0,0 0 0 0 0,0 0 0 0 0,-1 1 0 0 0,1-1 1 0 0,0 1-1 0 0,-1 0 0 0 0,1 1 0 0 0,0-1 0 0 0,-1 1 0 0 0,1 0 0 0 0,-1 0 0 0 0,1 0 0 0 0,-1 1 0 0 0,1-1 0 0 0,-1 1 0 0 0,1 0 0 0 0,0 0 0 0 0,0 1 0 0 0,-1-1 1 0 0,-1 2 6 0 0,-6 5 0 0 0,0 0-1 0 0,0 0 1 0 0,1 2 0 0 0,0-1 0 0 0,1 1 0 0 0,0 0 0 0 0,1 1 0 0 0,0 0 0 0 0,1 1 0 0 0,0 0 0 0 0,0 0 0 0 0,2 1 0 0 0,-1 0 0 0 0,2 0 0 0 0,0 0 0 0 0,0 1 0 0 0,-1 6 0 0 0,-3 20 56 0 0,1 1-1 0 0,2 0 1 0 0,1 0-1 0 0,3 0 1 0 0,1 20-56 0 0,3-30 132 0 0,0 0-1 0 0,2 0 1 0 0,1-1 0 0 0,2 0-1 0 0,1 1 1 0 0,1-2 0 0 0,1 0-1 0 0,2 0 1 0 0,1-1 0 0 0,1 0-1 0 0,9 11-131 0 0,-2-10 205 0 0,2-2 1 0 0,1 0-1 0 0,1-1 0 0 0,1-2 0 0 0,2 0 0 0 0,0-2 1 0 0,31 18-206 0 0,-55-59-1161 0 0,0-8-6798 0 0,0 16-4462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9:02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103 474 2064 0 0,'0'0'2321'0'0,"0"0"-1062"0"0,0 0-394 0 0,0 0 25 0 0,0 0 71 0 0,0 0 20 0 0,0 0-77 0 0,0 0-17 0 0,0 0-18 0 0,0 0 37 0 0,0 0 57 0 0,5 7-57 0 0,-2-3-755 0 0,1-1 0 0 0,-1 1 0 0 0,1 0 0 0 0,-1-1-1 0 0,1 0 1 0 0,0 0 0 0 0,0 0 0 0 0,0 0 0 0 0,1-1-1 0 0,-1 0 1 0 0,1 0 0 0 0,-1 0 0 0 0,1 0 0 0 0,0-1-1 0 0,2 1-150 0 0,16 0 298 0 0,0-1-1 0 0,-1-1 0 0 0,1-1 0 0 0,-1-1 0 0 0,0-2 0 0 0,1 0 1 0 0,-1-1-1 0 0,-1-1 0 0 0,1-1 0 0 0,-1-1 0 0 0,0 0 1 0 0,-1-2-1 0 0,0-1 0 0 0,0 0 0 0 0,-1-1 0 0 0,-1-1 1 0 0,0-1-1 0 0,-1-1 0 0 0,0 0 0 0 0,12-16-297 0 0,-21 20 60 0 0,1-1 0 0 0,-1 0 0 0 0,-1 0-1 0 0,0-1 1 0 0,-1 0 0 0 0,-1 0 0 0 0,0-1-1 0 0,0 1 1 0 0,-1-1 0 0 0,-1 0 0 0 0,-1 0 0 0 0,0-1-1 0 0,0 1 1 0 0,-2 0 0 0 0,0-1 0 0 0,0 1-1 0 0,-2-9-59 0 0,1 19 19 0 0,0-1 0 0 0,0 0 0 0 0,0 0 0 0 0,0 0 0 0 0,-1 1 0 0 0,0-1-1 0 0,0 1 1 0 0,0-1 0 0 0,-1 1 0 0 0,1 0 0 0 0,-1 0 0 0 0,0 0 0 0 0,0 0-1 0 0,0 0 1 0 0,-1 1 0 0 0,1 0 0 0 0,-1-1 0 0 0,0 1 0 0 0,0 1 0 0 0,0-1-1 0 0,-1 0 1 0 0,1 1 0 0 0,0 0 0 0 0,-1 0 0 0 0,0 0 0 0 0,1 1 0 0 0,-1 0-1 0 0,0-1 1 0 0,-1 1-19 0 0,2 1 1 0 0,0 1 1 0 0,0-1-1 0 0,0 1 0 0 0,0-1 0 0 0,0 1 1 0 0,0 0-1 0 0,0 1 0 0 0,1-1 0 0 0,-1 1 1 0 0,0-1-1 0 0,1 1 0 0 0,-1 0 0 0 0,1 1 0 0 0,0-1 1 0 0,0 0-1 0 0,0 1 0 0 0,0 0 0 0 0,0 0 1 0 0,0 0-1 0 0,1 0 0 0 0,-1 0 0 0 0,1 0 0 0 0,0 1 1 0 0,0-1-1 0 0,-1 3-1 0 0,-5 13 8 0 0,0 0 0 0 0,1 0 0 0 0,1 1 0 0 0,1 0 0 0 0,0 0 0 0 0,2 0 0 0 0,0 0 1 0 0,1 1-1 0 0,2 0 0 0 0,0 11-8 0 0,0-24 3 0 0,10 915 452 0 0,-11-890-466 0 0,-2 0 1 0 0,-1 0 0 0 0,-1 0-1 0 0,-2-1 1 0 0,-1 1 0 0 0,-2-2-1 0 0,-1 1 1 0 0,-10 16 10 0 0,14-32-6 0 0,-2 0 0 0 0,0 0 0 0 0,-1-1-1 0 0,0 0 1 0 0,-2-1 0 0 0,1-1 0 0 0,-2 1 0 0 0,0-2 0 0 0,0 0-1 0 0,-1 0 1 0 0,0-1 0 0 0,-1-1 0 0 0,-1-1 0 0 0,1 0-1 0 0,-1-1 1 0 0,-9 3 6 0 0,21-8-5 0 0,-1 0 0 0 0,0-1 0 0 0,0 0 0 0 0,0 0-1 0 0,0 0 1 0 0,0 0 0 0 0,0-1 0 0 0,-1 0 0 0 0,1 0-1 0 0,-1 0 1 0 0,1-1 0 0 0,0 0 0 0 0,-1 0 0 0 0,1 0-1 0 0,-1-1 1 0 0,1 1 0 0 0,0-1 0 0 0,-1-1 0 0 0,1 1 0 0 0,0-1-1 0 0,0 0 1 0 0,0 0 0 0 0,0 0 0 0 0,0-1 0 0 0,1 1-1 0 0,-1-1 1 0 0,1-1 0 0 0,-1 1 0 0 0,1 0 0 0 0,0-1-1 0 0,0 0 1 0 0,1 0 0 0 0,-1 0 0 0 0,1-1 0 0 0,0 1 0 0 0,0-1-1 0 0,0 0 6 0 0,2-13-5 0 0,0 0 0 0 0,2 0 0 0 0,0 0 0 0 0,1 0-1 0 0,1 1 1 0 0,0-1 0 0 0,1 1 0 0 0,1 0 0 0 0,1 0-1 0 0,1 0 1 0 0,0 1 0 0 0,1 0 0 0 0,0 0 0 0 0,2 1-1 0 0,0 0 1 0 0,0 0 0 0 0,1 1 0 0 0,7-6 5 0 0,-4-3 49 0 0,0 1 0 0 0,1 0-1 0 0,1 1 1 0 0,1 1 0 0 0,1 1 0 0 0,1 0 0 0 0,1 1 0 0 0,0 1 0 0 0,1 1-1 0 0,1 1 1 0 0,0 1 0 0 0,1 1 0 0 0,0 1 0 0 0,1 0 0 0 0,1 2-1 0 0,23-6-48 0 0,-4 10 44 0 0,-1 2-1 0 0,1 2 1 0 0,0 2-1 0 0,0 1 1 0 0,22 6-44 0 0,1 0-3173 0 0,-50-6-4198 0 0,-13-1-2379 0 0</inkml:trace>
  <inkml:trace contextRef="#ctx0" brushRef="#br0" timeOffset="299.077">1188 879 10618 0 0,'0'0'1585'0'0,"0"0"-370"0"0,0 0-142 0 0,0 0 63 0 0,0 0 71 0 0,0 0-42 0 0,0 0-124 0 0,0 0-161 0 0,0 0-161 0 0,-36 27-135 0 0,-109 90-120 0 0,139-114-420 0 0,1 1 1 0 0,-1 0-1 0 0,1 1 0 0 0,0 0 0 0 0,0-1 0 0 0,0 2 0 0 0,1-1 0 0 0,0 0 0 0 0,0 1 0 0 0,0 0 0 0 0,0 0 1 0 0,1 0-1 0 0,-2 5-44 0 0,1 0 89 0 0,1-6-53 0 0,0 0-1 0 0,0 1 1 0 0,1-1-1 0 0,-1 1 1 0 0,1 0-1 0 0,0 0 1 0 0,1 0 0 0 0,0-1-1 0 0,0 1 1 0 0,0 0-1 0 0,0 1 1 0 0,1-1-1 0 0,0 0 1 0 0,1 0 0 0 0,-1 0-1 0 0,1 0 1 0 0,0 0-1 0 0,1 0 1 0 0,-1 0-1 0 0,1-1 1 0 0,0 1 0 0 0,1 0-1 0 0,-1-1 1 0 0,1 1-1 0 0,0-1 1 0 0,0 0-1 0 0,1 0 1 0 0,0 0-1 0 0,0-1 1 0 0,0 1 0 0 0,0-1-1 0 0,1 0 1 0 0,3 3-36 0 0,-1-4 103 0 0,0 0 0 0 0,1 0 1 0 0,-1-1-1 0 0,1 0 1 0 0,0 0-1 0 0,-1-1 0 0 0,1 0 1 0 0,0-1-1 0 0,0 1 0 0 0,-1-1 1 0 0,1-1-1 0 0,0 1 0 0 0,0-2 1 0 0,-1 1-1 0 0,1-1 0 0 0,0 0 1 0 0,-1 0-1 0 0,0-1 1 0 0,1 0-1 0 0,3-2-103 0 0,8-5 159 0 0,-1-1 0 0 0,0-1 0 0 0,0 0 0 0 0,-1-1 1 0 0,-1-1-1 0 0,14-15-159 0 0,-22 21 35 0 0,-1 0 0 0 0,0-1 0 0 0,0 0 1 0 0,-1 0-1 0 0,0 0 0 0 0,0-1 0 0 0,-1 0 1 0 0,-1 0-1 0 0,0-1 0 0 0,0 1 0 0 0,-1-1 1 0 0,0 0-1 0 0,-1 0 0 0 0,0 0 0 0 0,-1 0 1 0 0,0 0-1 0 0,-1 0 0 0 0,0 0 0 0 0,0-1 1 0 0,-2 1-1 0 0,0-6-35 0 0,0 11-30 0 0,1 1 0 0 0,-1-1 0 0 0,0 1 0 0 0,0 0 0 0 0,-1-1 0 0 0,1 1 1 0 0,-1 0-1 0 0,0 1 0 0 0,-1-1 0 0 0,1 1 0 0 0,-1-1 0 0 0,0 1 0 0 0,0 0 0 0 0,0 0 0 0 0,0 1 0 0 0,-1-1 0 0 0,0 1 1 0 0,1 0-1 0 0,-1 0 0 0 0,0 1 0 0 0,-1-1 0 0 0,1 1 0 0 0,0 0 0 0 0,-1 0 0 0 0,1 1 0 0 0,-1 0 0 0 0,-4-1 30 0 0,6 2-285 0 0,-1 0 0 0 0,1 0 0 0 0,0 0 0 0 0,0 0 0 0 0,0 1 0 0 0,-1-1 0 0 0,1 1 0 0 0,0 0 0 0 0,0 1 0 0 0,0-1-1 0 0,0 1 1 0 0,0 0 0 0 0,0 0 0 0 0,1 0 0 0 0,-1 0 0 0 0,1 0 0 0 0,-1 1 0 0 0,1 0 0 0 0,0-1 0 0 0,0 1-1 0 0,0 1 1 0 0,0-1 0 0 0,1 0 0 0 0,-2 3 285 0 0,-7 9-5733 0 0,6-6-5649 0 0</inkml:trace>
  <inkml:trace contextRef="#ctx0" brushRef="#br0" timeOffset="616.888">1561 1360 5697 0 0,'0'0'2391'0'0,"0"0"-478"0"0,0 0-66 0 0,0 0 123 0 0,0 0 10 0 0,0 0-94 0 0,0 0-202 0 0,0 0-194 0 0,0 0-239 0 0,0 0-236 0 0,0 0-205 0 0,0 0-165 0 0,0 0-88 0 0,-14-10-73 0 0,-44-39-61 0 0,56 48-398 0 0,1-1 0 0 0,-1 0 0 0 0,1 0 0 0 0,-1 0 0 0 0,1 0 0 0 0,0-1 0 0 0,0 1 0 0 0,0 0 0 0 0,0 0 0 0 0,0-1 0 0 0,0 1 0 0 0,1-1 0 0 0,-1 1-1 0 0,1 0 1 0 0,-1-1 0 0 0,1 1 0 0 0,0-1 0 0 0,0 1 0 0 0,0-1 0 0 0,1 1 0 0 0,-1-1 0 0 0,1 1 0 0 0,0-2-25 0 0,0-4 77 0 0,4-19 52 0 0,1 0 0 0 0,1 1 1 0 0,1 0-1 0 0,2 1 1 0 0,1 0-1 0 0,0 0 0 0 0,2 1 1 0 0,1 1-1 0 0,1 0 0 0 0,0 1 1 0 0,10-9-130 0 0,-3 5 57 0 0,2 1 0 0 0,0 1 0 0 0,2 1 0 0 0,0 1 0 0 0,20-12-57 0 0,-39 30 113 0 0,-7 4-136 0 0,0 0 0 0 0,0 0 1 0 0,0 1-1 0 0,0-1 0 0 0,0 0 1 0 0,0 1-1 0 0,0-1 0 0 0,0 0 1 0 0,0 0-1 0 0,0 1 0 0 0,0-1 1 0 0,0 0-1 0 0,0 0 0 0 0,1 1 1 0 0,-1-1-1 0 0,0 0 0 0 0,0 0 1 0 0,0 1-1 0 0,0-1 1 0 0,1 0-1 0 0,-1 0 0 0 0,0 0 1 0 0,0 0-1 0 0,0 1 0 0 0,1-1 1 0 0,-1 0-1 0 0,0 0 0 0 0,0 0 1 0 0,1 0-1 0 0,-1 0 0 0 0,0 1 1 0 0,0-1-1 0 0,1 0 0 0 0,-1 0 1 0 0,0 0-1 0 0,0 0 0 0 0,1 0 1 0 0,-1 0-1 0 0,0 0 0 0 0,0 0 1 0 0,1 0-1 0 0,-1 0 0 0 0,0 0 1 0 0,1 0-1 0 0,-1 0 0 0 0,0 0 1 0 0,0-1-1 0 0,1 1 0 0 0,-1 0 1 0 0,0 0-1 0 0,0 0 0 0 0,0 0 1 0 0,1 0-1 0 0,-1-1 0 0 0,0 1 1 0 0,0 0-1 0 0,1 0 0 0 0,-1 0 1 0 0,0 0-1 0 0,0-1 23 0 0,-1 38-2782 0 0,-1-25-828 0 0,-1 0-3749 0 0,1-4-4829 0 0</inkml:trace>
  <inkml:trace contextRef="#ctx0" brushRef="#br0" timeOffset="996.028">2268 863 9074 0 0,'0'0'2723'0'0,"0"0"-929"0"0,0 0-244 0 0,0 0 117 0 0,0 0-10 0 0,0 0-159 0 0,0 0-262 0 0,0 0-226 0 0,0 0-178 0 0,0 0-148 0 0,0 0-82 0 0,0 0-118 0 0,0 0-107 0 0,-7-5-66 0 0,-23-19-59 0 0,27 24-218 0 0,1-1 1 0 0,-1 0-1 0 0,0 0 1 0 0,0 1-1 0 0,1-1 0 0 0,-1 1 1 0 0,0 0-1 0 0,0 0 1 0 0,0 0-1 0 0,0 0 1 0 0,0 1-1 0 0,1-1 1 0 0,-1 1-1 0 0,0 0 0 0 0,0-1 1 0 0,1 1-1 0 0,-1 0 1 0 0,1 1-1 0 0,-1-1 1 0 0,1 0-1 0 0,-1 1 1 0 0,1-1-1 0 0,-1 1 0 0 0,1 0 1 0 0,0 0-35 0 0,-5 2 99 0 0,-1 1-55 0 0,0 0 0 0 0,0 0 0 0 0,1 0 0 0 0,-1 1 0 0 0,1 0 0 0 0,1 0 0 0 0,-1 1-1 0 0,1 0 1 0 0,0 0 0 0 0,1 0 0 0 0,-1 1 0 0 0,2 0 0 0 0,-1 0 0 0 0,1 0 0 0 0,0 0 0 0 0,1 1-44 0 0,-1 0 11 0 0,1 0 0 0 0,0 0-1 0 0,1 0 1 0 0,0 1 0 0 0,0-1 0 0 0,1 1 0 0 0,0-1 0 0 0,1 0-1 0 0,0 1 1 0 0,1-1 0 0 0,0 1 0 0 0,0-1 0 0 0,1 1 0 0 0,0-1-1 0 0,1 0 1 0 0,3 9-11 0 0,5 0 8 0 0,-4-4 11 0 0,0-1-1 0 0,1-1 1 0 0,0 1-1 0 0,1-1 1 0 0,1-1-1 0 0,0 1 1 0 0,0-2-1 0 0,1 1 1 0 0,1-2 0 0 0,0 1-19 0 0,-4-5 23 0 0,0 0 0 0 0,0 0 0 0 0,0-1 0 0 0,1 0 0 0 0,-1 0 0 0 0,1-1 0 0 0,0 0 0 0 0,0-1 0 0 0,0 0 0 0 0,1 0 0 0 0,-1-1 0 0 0,0-1 0 0 0,1 1 0 0 0,-1-1 0 0 0,1-1 0 0 0,-1 0 0 0 0,0 0 0 0 0,6-2-23 0 0,-9 0-470 0 0,0 0-1 0 0,0 0 1 0 0,0-1-1 0 0,-1 1 1 0 0,1-2-1 0 0,-1 1 1 0 0,0 0-1 0 0,0-1 1 0 0,-1 0-1 0 0,0 0 1 0 0,1 0-1 0 0,0-3 471 0 0,41-39-7451 0 0,-42 43-4102 0 0</inkml:trace>
  <inkml:trace contextRef="#ctx0" brushRef="#br0" timeOffset="1497.92">2665 1156 0 0 0,'0'0'2328'0'0,"0"0"88"0"0,0 0 120 0 0,0 0 9 0 0,0 0-301 0 0,0 0-178 0 0,0 0-143 0 0,0 0-211 0 0,0 0-171 0 0,0 0-172 0 0,0 0-167 0 0,0 0-151 0 0,0 0-116 0 0,35 1-136 0 0,110 0-114 0 0,-60-18 386 0 0,-71 13-935 0 0,0-1 0 0 0,-1-1 1 0 0,1 0-1 0 0,-1-1 0 0 0,-1 0 0 0 0,1-1 0 0 0,-1-1 1 0 0,-1 0-1 0 0,1 0 0 0 0,-2-1 0 0 0,1-1 0 0 0,-1 1 1 0 0,-1-2-1 0 0,0 1 0 0 0,0-2 0 0 0,-1 0-136 0 0,-6 9 5 0 0,0 0 0 0 0,-1 0-1 0 0,0 0 1 0 0,0 0 0 0 0,0-1-1 0 0,0 1 1 0 0,-1 0 0 0 0,0 0-1 0 0,0 0 1 0 0,0-1 0 0 0,0 1-1 0 0,0 0 1 0 0,-1 0 0 0 0,0-1 0 0 0,0 1-1 0 0,0 0 1 0 0,0 0 0 0 0,-1 0-1 0 0,0 0 1 0 0,1 1 0 0 0,-1-1-1 0 0,-1 0 1 0 0,1 1 0 0 0,0-1 0 0 0,-1 1-1 0 0,0 0 1 0 0,0 0 0 0 0,0 0-1 0 0,0 0 1 0 0,0 0 0 0 0,-1 1-1 0 0,1-1 1 0 0,-1 1 0 0 0,0 0 0 0 0,1 0-1 0 0,-1 1 1 0 0,0-1 0 0 0,0 1-1 0 0,0 0 1 0 0,0 0 0 0 0,-1 0-1 0 0,1 0 1 0 0,0 1 0 0 0,0-1-1 0 0,0 1 1 0 0,-4 0-5 0 0,-4-1-18 0 0,-1 1 1 0 0,1 0-1 0 0,0 0 0 0 0,0 1 0 0 0,0 0 0 0 0,0 1 1 0 0,0 1-1 0 0,1 0 0 0 0,-1 0 0 0 0,0 1 1 0 0,1 1-1 0 0,-4 2 18 0 0,-1 1-7 0 0,0 0 0 0 0,1 0 0 0 0,0 2 0 0 0,1 0 0 0 0,0 0 0 0 0,1 2-1 0 0,0 0 1 0 0,1 0 0 0 0,0 1 0 0 0,0 0 0 0 0,2 1 0 0 0,0 1 0 0 0,0-1 0 0 0,2 1 0 0 0,0 1 0 0 0,0 0 0 0 0,2 0 0 0 0,0 1 0 0 0,0-1 0 0 0,2 1 0 0 0,0 0 0 0 0,1 0 0 0 0,1 1 0 0 0,0-1 0 0 0,1 9 7 0 0,3-18 4 0 0,-1-1 1 0 0,1 1 0 0 0,0-1 0 0 0,1 0-1 0 0,-1 1 1 0 0,2-2 0 0 0,-1 1 0 0 0,1 0-1 0 0,0 0 1 0 0,0-1 0 0 0,0 0 0 0 0,1 0-1 0 0,0 0 1 0 0,1-1 0 0 0,-1 0 0 0 0,1 0-1 0 0,0 0 1 0 0,0 0 0 0 0,0-1-1 0 0,1 0 1 0 0,0 0 0 0 0,1-1-5 0 0,11 7 17 0 0,1-1 1 0 0,1-1-1 0 0,0 0 0 0 0,0-2 1 0 0,0-1-1 0 0,1 0 0 0 0,2-1-17 0 0,14 0-27 0 0,1-1 0 0 0,-1-2 0 0 0,0-2 1 0 0,1-1-1 0 0,-1-2 0 0 0,0-1 0 0 0,-1-3 0 0 0,0 0 0 0 0,0-3 0 0 0,0-1 0 0 0,-2-2 0 0 0,6-3 27 0 0,3-3-613 0 0,-1 1-1382 0 0,-15 5-2734 0 0,-7 2-7695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6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39 5225 0 0,'0'0'3341'0'0,"0"0"-1046"0"0,0 0-396 0 0,0 0-40 0 0,0 0-120 0 0,0 0-165 0 0,0 0-163 0 0,0 0-203 0 0,0 0-185 0 0,0 0-183 0 0,0 0-184 0 0,0 0-174 0 0,0 0-132 0 0,-6 0-90 0 0,-23-3 554 0 0,61-33 530 0 0,-35 41 337 0 0,-37 25-1545 0 0,40-29-148 0 0,0-1-4 0 0,0 0-6 0 0,0 0 12 0 0,0 0 26 0 0,0 0 0 0 0,0 0-6 0 0,0 0 5 0 0,0 0 6 0 0,0 0 22 0 0,0 0 4 0 0,0 0-5 0 0,0 0 4 0 0,0 0-9 0 0,0-3 255 0 0,0 2-5129 0 0,0 1-5240 0 0,0 0-2951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1 789 2192 0 0,'0'0'1433'0'0,"0"0"-589"0"0,0 0-432 0 0,0 0-29 0 0,0 0 244 0 0,0 0 294 0 0,0 0 157 0 0,0 0 129 0 0,0 0 77 0 0,0 0 3 0 0,0 0 4 0 0,8 7-138 0 0,2 1-649 0 0,1-1 0 0 0,0 1 0 0 0,0-2-1 0 0,0 0 1 0 0,1 0 0 0 0,0-1 0 0 0,0 0 0 0 0,10 2-504 0 0,-9-5 307 0 0,0 0 1 0 0,1-1 0 0 0,-1-1 0 0 0,0 0 0 0 0,1 0 0 0 0,-1-1 0 0 0,1-1-1 0 0,-1 0 1 0 0,0-1 0 0 0,0-1 0 0 0,0 0 0 0 0,-1 0 0 0 0,1-2 0 0 0,-1 1-1 0 0,0-1 1 0 0,0-1 0 0 0,-1 0 0 0 0,0-1 0 0 0,3-3-308 0 0,64-57 448 0 0,-2-4 1 0 0,-3-2-1 0 0,-4-4 0 0 0,-3-3 1 0 0,13-27-449 0 0,70-82 194 0 0,-41 72-72 0 0,-106 120-104 0 0,0 0 0 0 0,0 0-1 0 0,-1 0 1 0 0,1 1 0 0 0,-1-1 0 0 0,1 0 0 0 0,-1 1 0 0 0,0-1 0 0 0,0 1 0 0 0,0-1 0 0 0,0 1 0 0 0,0-1 0 0 0,-1 1-1 0 0,1 0 1 0 0,-1 0 0 0 0,0-1 0 0 0,0 1 0 0 0,0 0 0 0 0,0-1 0 0 0,0 1 0 0 0,-1 0 0 0 0,1 0 0 0 0,-1-1 0 0 0,1 1 0 0 0,-1-1-1 0 0,-1 2-17 0 0,2 5 77 0 0,-17 198 640 0 0,15-195-690 0 0,-14 86 85 0 0,-5-1 0 0 0,-4-1 0 0 0,-4-1 1 0 0,-4-1-1 0 0,-30 57-112 0 0,56-135-1 0 0,-1 0 1 0 0,-1-1-1 0 0,0 0 1 0 0,-1 0-1 0 0,0-1 1 0 0,-1 0-1 0 0,-1-1 1 0 0,0 0-1 0 0,-1-1 1 0 0,0 0-1 0 0,-1-1 0 0 0,-1-1 1 0 0,1 0-1 0 0,-1-1 1 0 0,-1 0-1 0 0,0-2 1 0 0,0 0-1 0 0,0 0 1 0 0,-1-2-1 0 0,0 0 1 0 0,0-1-1 0 0,-1 0 1 0 0,-9 0 0 0 0,24-4-12 0 0,1 1 0 0 0,-1-1 0 0 0,0 1 0 0 0,1-1 1 0 0,-1 0-1 0 0,0 0 0 0 0,1 0 0 0 0,-1-1 0 0 0,0 1 0 0 0,1-1 0 0 0,-1 1 1 0 0,0-1-1 0 0,1 0 0 0 0,-1 0 0 0 0,1 0 0 0 0,-1 0 0 0 0,1 0 1 0 0,0-1-1 0 0,-1 1 0 0 0,1-1 0 0 0,0 1 0 0 0,0-1 0 0 0,0 0 1 0 0,0 0-1 0 0,1 0 0 0 0,-1 0 0 0 0,0 0 0 0 0,1 0 0 0 0,-1-1 1 0 0,1 1-1 0 0,0 0 0 0 0,0-1 0 0 0,0 1 0 0 0,0-1 0 0 0,0 1 1 0 0,0-1-1 0 0,1 0 0 0 0,-1 1 0 0 0,1-1 0 0 0,0 0 0 0 0,0-2 12 0 0,0-3-33 0 0,1 0-1 0 0,0 0 0 0 0,0 1 0 0 0,1-1 0 0 0,0 0 1 0 0,0 1-1 0 0,1-1 0 0 0,0 1 0 0 0,0 0 1 0 0,1 0-1 0 0,0 0 0 0 0,0 1 0 0 0,0-1 1 0 0,1 1-1 0 0,0 0 0 0 0,1 0 0 0 0,-1 0 1 0 0,1 1-1 0 0,2-2 34 0 0,8-8-19 0 0,1 1 1 0 0,0 1-1 0 0,0 0 1 0 0,2 1-1 0 0,-1 1 1 0 0,2 1-1 0 0,-1 0 1 0 0,1 2-1 0 0,14-5 19 0 0,-29 12 2 0 0,0 0-1 0 0,0 0 1 0 0,0 0-1 0 0,-1 0 1 0 0,1 1-1 0 0,0-1 1 0 0,0 1 0 0 0,0 1-1 0 0,0-1 1 0 0,0 1-1 0 0,0 0 1 0 0,0 0-1 0 0,0 0 1 0 0,-1 1-1 0 0,1-1 1 0 0,0 1 0 0 0,-1 0-1 0 0,0 1 1 0 0,1-1-1 0 0,-1 1 1 0 0,0 0-1 0 0,0 0 1 0 0,0 0-1 0 0,0 1-1 0 0,76 50 4 0 0,-63-44 22 0 0,0-1-1 0 0,0 0 0 0 0,0-1 0 0 0,1-1 1 0 0,1 0-1 0 0,-1-2 0 0 0,1 0 0 0 0,0-1 1 0 0,0-1-1 0 0,0-1 0 0 0,1 0 0 0 0,-1-1 1 0 0,0-2-1 0 0,1 0 0 0 0,3-1-25 0 0,-6-3 48 0 0,-1 0 0 0 0,0-2 0 0 0,0 1 0 0 0,0-2 0 0 0,-1 0 0 0 0,0-1 0 0 0,-1-1 0 0 0,0 0 0 0 0,0-1 0 0 0,-1 0 0 0 0,0-1 0 0 0,-1 0 0 0 0,-1-1 0 0 0,0-1 0 0 0,0 0 0 0 0,-1 0 0 0 0,-1-1 0 0 0,-1 0-48 0 0,15-25 42 0 0,-3-1 0 0 0,-1-1-1 0 0,-1 0 1 0 0,-3-2-1 0 0,-2 0 1 0 0,2-15-42 0 0,-11 5-218 0 0,-6 190 227 0 0,8 182 158 0 0,-5-303-166 0 0,0 1 0 0 0,2-1 0 0 0,0 1-1 0 0,0-1 1 0 0,2 0 0 0 0,0 0 0 0 0,0-1 0 0 0,2 1-1 0 0,-1-1 1 0 0,2 0 0 0 0,0-1 0 0 0,1 0-1 0 0,0 0 1 0 0,10 10-1 0 0,-17-21 4 0 0,0-1-1 0 0,0 1 1 0 0,0-1-1 0 0,0 0 1 0 0,0 0-1 0 0,0 0 1 0 0,0 0 0 0 0,0 0-1 0 0,1 0 1 0 0,-1 0-1 0 0,0-1 1 0 0,1 0-1 0 0,-1 1 1 0 0,0-1 0 0 0,1 0-1 0 0,-1 0 1 0 0,0 0-1 0 0,1 0 1 0 0,-1 0-1 0 0,0-1 1 0 0,1 1-1 0 0,-1-1 1 0 0,0 1 0 0 0,0-1-1 0 0,1 0 1 0 0,-1 0-1 0 0,0 0 1 0 0,0 0-1 0 0,0-1 1 0 0,0 1 0 0 0,0 0-1 0 0,1-2-3 0 0,56-59 201 0 0,-54 56-204 0 0,242-349 137 0 0,-223 323-143 0 0,2 1 0 0 0,1 1 1 0 0,1 2-1 0 0,2 0 0 0 0,0 2 1 0 0,33-20 8 0 0,-62 45-5 0 0,0 1 1 0 0,0-1-1 0 0,-1 1 1 0 0,1-1-1 0 0,0 1 1 0 0,0 0-1 0 0,0 0 1 0 0,0-1 0 0 0,0 1-1 0 0,-1 0 1 0 0,1 0-1 0 0,0 0 1 0 0,0 0-1 0 0,0 0 1 0 0,0 0 0 0 0,0 0-1 0 0,0 0 1 0 0,-1 0-1 0 0,1 1 1 0 0,0-1-1 0 0,0 0 1 0 0,0 1 0 0 0,0-1-1 0 0,-1 0 1 0 0,1 1-1 0 0,0-1 1 0 0,0 1-1 0 0,-1-1 1 0 0,1 1-1 0 0,0-1 1 0 0,-1 1 0 0 0,1 0-1 0 0,0-1 1 0 0,-1 1-1 0 0,1 0 1 0 0,-1-1-1 0 0,1 1 1 0 0,-1 0 0 0 0,1 0-1 0 0,-1 0 1 0 0,0-1-1 0 0,1 1 1 0 0,-1 0-1 0 0,0 0 1 0 0,0 0-1 0 0,0 0 1 0 0,0 0 0 0 0,0 0-1 0 0,0-1 1 0 0,0 1-1 0 0,0 0 1 0 0,0 0-1 0 0,0 0 1 0 0,0 0 0 0 0,0 0-1 0 0,-1 0 1 0 0,1-1-1 0 0,0 1 1 0 0,-1 0-1 0 0,1 0 1 0 0,0 0 0 0 0,-1-1-1 0 0,1 1 5 0 0,1 12 58 0 0,9 318 94 0 0,15-159-152 0 0,-25-171-3 0 0,0 0 0 0 0,0 0-1 0 0,0 0 1 0 0,0 0 0 0 0,0 0-1 0 0,0 0 1 0 0,0 0 0 0 0,1-1-1 0 0,-1 1 1 0 0,0 0 0 0 0,0 0 0 0 0,1 0-1 0 0,-1 0 1 0 0,1 0 0 0 0,-1-1-1 0 0,1 1 1 0 0,-1 0 0 0 0,1 0-1 0 0,-1-1 1 0 0,1 1 0 0 0,0 0-1 0 0,-1-1 1 0 0,1 1 0 0 0,0 0 0 0 0,-1-1-1 0 0,1 1 1 0 0,0-1 0 0 0,0 1-1 0 0,0-1 1 0 0,0 0 0 0 0,-1 1-1 0 0,1-1 1 0 0,0 0 0 0 0,0 0 0 0 0,0 0-1 0 0,0 1 1 0 0,0-1 0 0 0,0 0-1 0 0,0 0 1 0 0,0 0 0 0 0,0 0-1 0 0,0-1 1 0 0,-1 1 0 0 0,1 0-1 0 0,0 0 1 0 0,1-1 3 0 0,129-202 166 0 0,-93 144-174 0 0,2 1 0 0 0,3 3 0 0 0,2 1 0 0 0,3 2 0 0 0,46-38 8 0 0,-49 65-162 0 0,-40 64 115 0 0,-7 230 355 0 0,-5-103-257 0 0,7-28-136 0 0,0-137 1 0 0,0-1-42 0 0,0 0-83 0 0,0 0-199 0 0,17-25-8837 0 0,-15 19 4099 0 0,5-5-7169 0 0</inkml:trace>
  <inkml:trace contextRef="#ctx0" brushRef="#br0" timeOffset="330.45">3650 512 14955 0 0,'0'0'1826'0'0,"0"0"-455"0"0,0 0-155 0 0,0 0-5 0 0,0 0-55 0 0,0 0-109 0 0,0 0-117 0 0,0 0-199 0 0,0 0-198 0 0,0 0-132 0 0,0 0-74 0 0,0 0-41 0 0,0 0-41 0 0,-30 6-21 0 0,-91 20-19 0 0,117-25-186 0 0,-1-1-1 0 0,1 2 1 0 0,-1-1-1 0 0,1 0 1 0 0,-1 1-1 0 0,1 0 1 0 0,0 0-1 0 0,0 0 0 0 0,0 0 1 0 0,0 1-1 0 0,0-1 1 0 0,1 1-1 0 0,-1 0 1 0 0,1 0-1 0 0,0 1 1 0 0,-1 0-19 0 0,-7 8 74 0 0,-4 2-42 0 0,1 1 1 0 0,1 0 0 0 0,0 1 0 0 0,1 0-1 0 0,1 1 1 0 0,0 1 0 0 0,1 0-1 0 0,1 0 1 0 0,1 1 0 0 0,0 0 0 0 0,2 0-1 0 0,0 0 1 0 0,1 1 0 0 0,1 0-1 0 0,1 0 1 0 0,1 1 0 0 0,0 13-33 0 0,2-27-6 0 0,1 0 1 0 0,-1-1-1 0 0,1 1 0 0 0,1-1 0 0 0,-1 1 1 0 0,1-1-1 0 0,0 1 0 0 0,0-1 1 0 0,1 0-1 0 0,0 0 0 0 0,0 0 1 0 0,0 0-1 0 0,1-1 0 0 0,0 1 1 0 0,0-1-1 0 0,1 0 0 0 0,-1 0 1 0 0,1 0-1 0 0,0-1 0 0 0,0 0 0 0 0,0 0 1 0 0,1 0-1 0 0,0 0 0 0 0,0-1 1 0 0,-1 0-1 0 0,2 0 0 0 0,-1-1 1 0 0,0 0-1 0 0,1 0 0 0 0,-1 0 1 0 0,1-1-1 0 0,-1 0 0 0 0,1 0 1 0 0,5 0 5 0 0,-2-1-121 0 0,1-1 0 0 0,0 0 0 0 0,-1 0 0 0 0,1-1 0 0 0,-1 0 0 0 0,1-1 0 0 0,-1-1 0 0 0,0 1 1 0 0,0-1-1 0 0,0-1 0 0 0,-1 0 0 0 0,1-1 0 0 0,-1 1 0 0 0,7-8 121 0 0,32-24-3066 0 0,-17 11-5328 0 0,-16 13-3746 0 0</inkml:trace>
  <inkml:trace contextRef="#ctx0" brushRef="#br0" timeOffset="747.055">3914 743 12579 0 0,'0'0'1789'0'0,"0"0"-835"0"0,0 0-157 0 0,0 0 150 0 0,0 0 154 0 0,0 0 33 0 0,0 0-45 0 0,0 0-108 0 0,0 0-61 0 0,0 0-17 0 0,0 0-16 0 0,0 0-35 0 0,33 33-77 0 0,107 98-73 0 0,-137-128-669 0 0,-1 0-1 0 0,1-1 1 0 0,0 1 0 0 0,0 0 0 0 0,1-1 0 0 0,-1 0 0 0 0,0 0 0 0 0,1 0 0 0 0,0 0 0 0 0,-1 0-1 0 0,1-1 1 0 0,0 0 0 0 0,0 0 0 0 0,-1 0 0 0 0,1 0 0 0 0,0 0 0 0 0,0-1 0 0 0,0 1-33 0 0,24-3 138 0 0,-1 0 1 0 0,0-2-1 0 0,0-1 0 0 0,0-1 1 0 0,0-1-1 0 0,-1-2 1 0 0,0 0-1 0 0,-1-2 0 0 0,0 0 1 0 0,-1-2-1 0 0,0-1 1 0 0,-1-1-1 0 0,-1-1 0 0 0,0-1 1 0 0,-1 0-1 0 0,-1-2 1 0 0,0-1-1 0 0,-2 0 0 0 0,0-1 1 0 0,-2-1-1 0 0,0 0 1 0 0,-2-2-1 0 0,1-2-138 0 0,-10 16 9 0 0,0-1 0 0 0,-1 0 0 0 0,0-1 0 0 0,-1 1 0 0 0,0 0-1 0 0,-1-1 1 0 0,0 0 0 0 0,-1 0 0 0 0,0 1 0 0 0,-1-1 0 0 0,0 0 0 0 0,-1-3-9 0 0,-1 11-2 0 0,0 1-1 0 0,0-1 1 0 0,0 1 0 0 0,0-1 0 0 0,0 1 0 0 0,-1 0 0 0 0,1-1-1 0 0,-1 2 1 0 0,0-1 0 0 0,0 0 0 0 0,0 0 0 0 0,0 1 0 0 0,-1 0-1 0 0,1-1 1 0 0,-1 1 0 0 0,1 1 0 0 0,-1-1 0 0 0,0 0-1 0 0,1 1 1 0 0,-1 0 0 0 0,0 0 0 0 0,0 0 0 0 0,0 0 0 0 0,0 1-1 0 0,0-1 1 0 0,0 1 0 0 0,0 0 0 0 0,0 0 0 0 0,0 1 0 0 0,0-1-1 0 0,0 1 1 0 0,0 0 0 0 0,0 0 0 0 0,0 0 0 0 0,0 1-1 0 0,0-1 1 0 0,1 1 0 0 0,-4 1 2 0 0,-16 10-21 0 0,-1 1 1 0 0,2 1-1 0 0,0 1 0 0 0,0 1 1 0 0,2 1-1 0 0,0 0 0 0 0,2 2 1 0 0,0 0-1 0 0,0 1 0 0 0,-3 9 21 0 0,2-5-12 0 0,1 1 0 0 0,1 1 0 0 0,2 0 0 0 0,0 1 0 0 0,2 1 0 0 0,1 0 0 0 0,-5 23 12 0 0,14-42-1 0 0,0 0 1 0 0,1 0-1 0 0,1-1 0 0 0,-1 2 1 0 0,2-1-1 0 0,-1 0 1 0 0,1 0-1 0 0,1 0 0 0 0,0 0 1 0 0,0 0-1 0 0,1 0 0 0 0,0 0 1 0 0,1-1-1 0 0,0 1 1 0 0,1 0-1 0 0,0-1 0 0 0,0 0 1 0 0,1 0-1 0 0,0 0 1 0 0,0-1-1 0 0,1 0 0 0 0,0 0 1 0 0,1 0-1 0 0,0-1 0 0 0,6 5 1 0 0,0 0 4 0 0,1-1-1 0 0,1-1 1 0 0,-1 0-1 0 0,2-1 1 0 0,-1-1-1 0 0,1 0 1 0 0,1-1-1 0 0,-1-1 1 0 0,1 0-1 0 0,0-1 1 0 0,1-1-1 0 0,-1-1 0 0 0,1 0 1 0 0,-1-2-1 0 0,4 0-3 0 0,-11 0-31 0 0,0 0-1 0 0,1-1 0 0 0,-1-1 0 0 0,0 0 0 0 0,0 0 0 0 0,1-1 0 0 0,-1 0 1 0 0,0-1-1 0 0,-1 0 0 0 0,1 0 0 0 0,0-1 0 0 0,-1 0 0 0 0,0-1 0 0 0,0 0 1 0 0,0-1-1 0 0,-1 0 0 0 0,1 0 0 0 0,5-7 32 0 0,40-65-1931 0 0,-41 49-1399 0 0,-3 1-3776 0 0,-5 11-5715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2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883 667 0 0 0,'0'0'733'0'0,"0"0"548"0"0,0 0 354 0 0,0 0 237 0 0,0 0 15 0 0,0 0-153 0 0,0 0-148 0 0,0 0-179 0 0,0 0-136 0 0,17-7-114 0 0,53-21-58 0 0,-53 21-43 0 0,-17 7-72 0 0,0 0-85 0 0,0 0-101 0 0,0 0-82 0 0,0 0-48 0 0,0 0-9 0 0,0 0-42 0 0,-190-35 1695 0 0,-24 42-1806 0 0,120 16-259 0 0,86-19-158 0 0,7-4-97 0 0,1 0 1 0 0,-1 0-1 0 0,1 0 1 0 0,-1 1 0 0 0,0-1-1 0 0,1 0 1 0 0,-1 0 0 0 0,1 0-1 0 0,-1 1 1 0 0,1-1 0 0 0,-1 0-1 0 0,1 1 1 0 0,-1-1 0 0 0,1 0-1 0 0,0 1 1 0 0,-1-1-1 0 0,1 1 1 0 0,-1-1 0 0 0,1 1-1 0 0,0-1 1 0 0,-1 1 0 0 0,1-1-1 0 0,0 1 1 0 0,0-1 0 0 0,-1 1-1 0 0,1-1 1 0 0,0 1 0 0 0,0-1-1 0 0,0 1 1 0 0,0 0 0 0 0,0-1-1 0 0,0 1 1 0 0,0-1-1 0 0,0 1 1 0 0,0 0 0 0 0,0-1-1 0 0,0 1 1 0 0,0-1 0 0 0,0 1-1 0 0,0-1 1 0 0,1 1 0 0 0,-1-1-1 0 0,0 1 1 0 0,0 0 0 0 0,1-1-1 0 0,-1 1 1 0 0,0-1-1 0 0,1 0 1 0 0,-1 1 0 0 0,0-1-1 0 0,1 1 1 0 0,-1-1 0 0 0,1 1-1 0 0,-1-1 1 0 0,1 0 7 0 0,7 8 16 0 0,0 0 0 0 0,1-1 0 0 0,0 0-1 0 0,1-1 1 0 0,-1 0 0 0 0,1-1 0 0 0,0 0 0 0 0,1 0 0 0 0,-1-1-1 0 0,1 0 1 0 0,0-1 0 0 0,0 0 0 0 0,0-1 0 0 0,0 0 0 0 0,0-1 0 0 0,0 0-1 0 0,8-1-15 0 0,191 24 150 0 0,-209-25-147 0 0,-1 1 0 0 0,0 0 0 0 0,1 0 0 0 0,-1 0 0 0 0,1-1 0 0 0,-1 1 0 0 0,0 0 0 0 0,1 0 0 0 0,-1 0 0 0 0,1 0 0 0 0,-1 0 0 0 0,1 0 0 0 0,-1 0 0 0 0,1 0 0 0 0,-1 0 0 0 0,0 0 0 0 0,1 0 0 0 0,-1 0 0 0 0,1 1 0 0 0,-1-1 0 0 0,1 0 0 0 0,-1 0 0 0 0,0 0 0 0 0,1 0 0 0 0,-1 1 0 0 0,1-1 0 0 0,-1 0 0 0 0,0 0 0 0 0,1 1 0 0 0,-1-1 0 0 0,0 0 0 0 0,0 1 0 0 0,1-1 0 0 0,-1 0 0 0 0,0 1 0 0 0,1-1 0 0 0,-1 1 0 0 0,0-1 0 0 0,0 0 0 0 0,0 1 0 0 0,0-1 0 0 0,1 1 0 0 0,-1-1 0 0 0,0 1 0 0 0,0-1 0 0 0,0 0 0 0 0,0 1 0 0 0,0-1 0 0 0,0 1 0 0 0,0-1 0 0 0,0 1 0 0 0,0-1 0 0 0,0 1 0 0 0,-1-1 0 0 0,1 0 0 0 0,0 1 0 0 0,0-1 0 0 0,0 1 0 0 0,0-1 0 0 0,-1 0 0 0 0,1 1 0 0 0,0-1 0 0 0,0 1 0 0 0,-1-1 0 0 0,1 0 0 0 0,0 1 0 0 0,-1-1 0 0 0,1 0-3 0 0,-32 23 319 0 0,26-19-277 0 0,-294 144 415 0 0,143-78-384 0 0,73-30-31 0 0,3 5 0 0 0,1 2 0 0 0,-6 10-42 0 0,81-54-2 0 0,1 0-1 0 0,-1 1 1 0 0,1-1-1 0 0,0 1 1 0 0,0 0-1 0 0,0 0 1 0 0,1 1-1 0 0,-1-1 1 0 0,1 1-1 0 0,0 0 1 0 0,0-1 0 0 0,1 1-1 0 0,0 1 1 0 0,0-1-1 0 0,0 0 1 0 0,0 0-1 0 0,1 1 1 0 0,0-1-1 0 0,0 1 1 0 0,0-1-1 0 0,1 1 1 0 0,-1 0-1 0 0,1-1 1 0 0,1 1-1 0 0,-1-1 1 0 0,1 1-1 0 0,0-1 1 0 0,0 1-1 0 0,1-1 1 0 0,0 1-1 0 0,0-1 1 0 0,0 0-1 0 0,0 0 1 0 0,1 0-1 0 0,0 0 1 0 0,2 3 2 0 0,15 11 55 0 0,0-2 1 0 0,2 0-1 0 0,0 0 1 0 0,1-2-1 0 0,0-1 1 0 0,1-1-1 0 0,0-1 1 0 0,1-1-1 0 0,1-2 1 0 0,0 0-1 0 0,0-1 1 0 0,0-2-1 0 0,27 3-55 0 0,24 5 233 0 0,0-3-1 0 0,1-4 1 0 0,0-4-1 0 0,7-2-232 0 0,-84-1 61 0 0,-1 0 14 0 0,0 0-3 0 0,-47-78-3582 0 0,27 52 897 0 0,9 6-4023 0 0,6 9-2870 0 0</inkml:trace>
  <inkml:trace contextRef="#ctx0" brushRef="#br0" timeOffset="481.84">808 0 13571 0 0,'0'0'952'0'0,"0"0"-92"0"0,0 0-136 0 0,0 0-61 0 0,0 0 3 0 0,0 0 77 0 0,0 0 79 0 0,0 0 12 0 0,0 0-125 0 0,0 0-167 0 0,0 0-179 0 0,0 0-123 0 0,0 0 64 0 0,7 6 575 0 0,11 85 1169 0 0,-24 25-1596 0 0,-6 0 1 0 0,-4-1-1 0 0,-5-1 1 0 0,-5-1-1 0 0,-6-1 1 0 0,-4-1-1 0 0,-10 12-452 0 0,25-61 131 0 0,-267 747 369 0 0,261-740-454 0 0,2-7-42 0 0,2 0-1 0 0,3 2 1 0 0,3 0-1 0 0,-4 38-3 0 0,21-94-1168 0 0,-1 10 3586 0 0,1-11-4627 0 0,0-9-2804 0 0,0-5-3825 0 0,0 4-3738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10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182 382 9466 0 0,'0'0'2023'0'0,"0"0"-172"0"0,0 0 36 0 0,0 0-58 0 0,0 0-148 0 0,0 0-295 0 0,0 0-390 0 0,0 0-282 0 0,0 0-168 0 0,0 0-81 0 0,0 0-60 0 0,0 0 74 0 0,0 0 70 0 0,9-5 50 0 0,93-36 967 0 0,-19 30-940 0 0,0 4 1 0 0,0 4 0 0 0,22 5-627 0 0,-31-2 33 0 0,36 4 58 0 0,-56 0-42 0 0,-54-4-43 0 0,0 0-13 0 0,0 0 32 0 0,0 0 17 0 0,0 0 15 0 0,0 0 28 0 0,0 0 33 0 0,0 0-19 0 0,0 0 26 0 0,0 0 0 0 0,0 0-11 0 0,0 0 22 0 0,0 0 32 0 0,0 0 24 0 0,-39-66 414 0 0,-175-180-515 0 0,214 245-260 0 0,1 1-1 0 0,-1-1 1 0 0,1 0 0 0 0,-1 0-1 0 0,1 1 1 0 0,-1-1-1 0 0,1 0 1 0 0,-1 1 0 0 0,1-1-1 0 0,0 0 1 0 0,-1 1-1 0 0,1-1 1 0 0,0 1 0 0 0,-1-1-1 0 0,1 1 1 0 0,0-1-1 0 0,0 1 1 0 0,-1 0 0 0 0,1-1-1 0 0,0 1 1 0 0,0 0-1 0 0,0 0 1 0 0,0 0 0 0 0,0-1-1 0 0,-1 1 1 0 0,1 0-1 0 0,0 0 1 0 0,0 0-1 0 0,0 0 1 0 0,0 0 0 0 0,0 1-1 0 0,-1-1 1 0 0,1 0-1 0 0,0 0 1 0 0,0 1 0 0 0,0-1-1 0 0,0 0 1 0 0,-1 1-1 0 0,1-1 1 0 0,0 1 0 0 0,0-1 169 0 0,7 1-3661 0 0,2-1-8496 0 0</inkml:trace>
  <inkml:trace contextRef="#ctx0" brushRef="#br0" timeOffset="-1263.314">302 853 9802 0 0,'0'0'1212'0'0,"0"0"-79"0"0,0 0-5 0 0,0 0 60 0 0,0 0-14 0 0,0 0-87 0 0,0 0-147 0 0,0 0-192 0 0,0 0-149 0 0,0 0-115 0 0,0 0-116 0 0,-17 32-87 0 0,-49 104-58 0 0,34-19 160 0 0,13-21-92 0 0,-3-1 1 0 0,-5-2 0 0 0,-4 0 0 0 0,-15 26-292 0 0,5-53 496 0 0,47-128 1886 0 0,25-29-2371 0 0,3 2 1 0 0,4 2 0 0 0,5 1-1 0 0,25-37-11 0 0,-57 103-6 0 0,60-103 80 0 0,85-112-74 0 0,-153 231-4 0 0,-1 0-5 0 0,0 1 1 0 0,1-1-1 0 0,-1 0 1 0 0,1 1-1 0 0,0-1 1 0 0,0 1-1 0 0,0 0 1 0 0,1 0-1 0 0,-1 0 1 0 0,1 1-1 0 0,-1-1 1 0 0,1 1-1 0 0,0 0 0 0 0,0 0 1 0 0,0 0-1 0 0,0 0 1 0 0,2 0 8 0 0,14 37 148 0 0,-12 5 82 0 0,-3 1 1 0 0,0 0-1 0 0,-3 0 1 0 0,-1 1-1 0 0,-3-1 1 0 0,-3 18-231 0 0,-40 270 565 0 0,43-220-519 0 0,2-110-47 0 0,1 1 1 0 0,-1 0-1 0 0,0-1 0 0 0,1 1 1 0 0,-1 0-1 0 0,0-1 1 0 0,1 1-1 0 0,-1 0 0 0 0,0 0 1 0 0,1-1-1 0 0,-1 1 1 0 0,1 0-1 0 0,-1 0 0 0 0,0-1 1 0 0,1 1-1 0 0,-1 0 1 0 0,1 0-1 0 0,-1 0 0 0 0,1 0 1 0 0,-1 0-1 0 0,1 0 1 0 0,-1 0-1 0 0,1 0 0 0 0,-1 0 1 0 0,1 0-1 0 0,-1 0 1 0 0,1 0-1 0 0,-1 0 0 0 0,0 0 1 0 0,1 0-1 0 0,-1 0 0 0 0,1 1 1 0 0,-1-1-1 0 0,1 0 1 0 0,-1 0-1 0 0,0 1 0 0 0,1-1 1 0 0,-1 0-1 0 0,1 0 1 0 0,-1 1-1 0 0,0-1 0 0 0,1 0 1 0 0,-1 1-1 0 0,0-1 1 0 0,0 1-1 0 0,1-1 0 0 0,-1 0 1 0 0,0 1-1 0 0,0-1 1 0 0,0 1-1 0 0,1-1 0 0 0,-1 1 1 0 0,0-1-1 0 0,0 1 1 0 0,0-1-1 0 0,0 0 0 0 0,0 1 1 0 0,0-1-1 0 0,0 1 1 0 0,0-1-1 0 0,0 1 0 0 0,0 0 1 0 0,336-498 683 0 0,-287 432-702 0 0,123-149 14 0 0,-169 212 3 0 0,67-48-181 0 0,-60 93 75 0 0,-11-6 200 0 0,-1-1 0 0 0,-2 0 0 0 0,-2 0 0 0 0,-1 0-1 0 0,-11 33-91 0 0,-8 39 181 0 0,12-33-16 0 0,3 1 0 0 0,4 0 0 0 0,3 0 0 0 0,5 62-165 0 0,10-87-19 0 0,-10-73-3385 0 0,2 6-4139 0 0,-1 9-4412 0 0</inkml:trace>
  <inkml:trace contextRef="#ctx0" brushRef="#br0" timeOffset="-648.38">1496 1423 5793 0 0,'0'0'2097'0'0,"0"0"-122"0"0,0 0-147 0 0,0 0-130 0 0,0 0-159 0 0,0 0-258 0 0,0 0-114 0 0,0 0-138 0 0,0 0-173 0 0,0 0-167 0 0,0 0-129 0 0,0 0-104 0 0,0 0-37 0 0,-15 18-24 0 0,-45 57-64 0 0,58-72-297 0 0,-1-1 0 0 0,1 1 0 0 0,-1 1 0 0 0,1-1 0 0 0,0 0 0 0 0,0 0 0 0 0,0 1 0 0 0,1-1 0 0 0,-1 1 0 0 0,1-1 0 0 0,0 1 0 0 0,0 0 0 0 0,0 0 0 0 0,0-1 0 0 0,1 1 0 0 0,0 0 0 0 0,-1 3-34 0 0,1 4 99 0 0,-1-6-68 0 0,0 0-1 0 0,0-1 1 0 0,0 1-1 0 0,1 0 1 0 0,-1 0 0 0 0,1 0-1 0 0,0 0 1 0 0,0-1-1 0 0,1 1 1 0 0,0 0-1 0 0,0 0 1 0 0,0 0 0 0 0,0-1-1 0 0,1 1 1 0 0,-1-1-1 0 0,1 1 1 0 0,0-1-1 0 0,1 0 1 0 0,-1 1-1 0 0,1-1 1 0 0,0 0 0 0 0,0-1-1 0 0,0 1 1 0 0,0 0-1 0 0,1-1 1 0 0,-1 0-1 0 0,1 0 1 0 0,0 0-1 0 0,0 0 1 0 0,0-1 0 0 0,1 1-1 0 0,-1-1 1 0 0,0 0-1 0 0,1 0 1 0 0,-1-1-1 0 0,4 1-30 0 0,-1-1 116 0 0,1 0-1 0 0,-1-1 0 0 0,1 0 0 0 0,-1 0 0 0 0,1-1 0 0 0,-1 0 0 0 0,0 0 0 0 0,1-1 0 0 0,-1 0 1 0 0,0 0-1 0 0,0 0 0 0 0,0-1 0 0 0,0 0 0 0 0,0-1 0 0 0,-1 0 0 0 0,0 0 0 0 0,1 0 0 0 0,-1-1 0 0 0,-1 1 1 0 0,1-1-1 0 0,-1-1 0 0 0,0 1 0 0 0,0-1 0 0 0,0 0 0 0 0,-1 0 0 0 0,0 0 0 0 0,0-1 0 0 0,-1 0 1 0 0,0 1-1 0 0,0-1 0 0 0,0 0 0 0 0,-1-1-115 0 0,1 2-41 0 0,-1 0 1 0 0,-1-1-1 0 0,1 1 0 0 0,-1 0 1 0 0,0 0-1 0 0,0-1 1 0 0,-1 1-1 0 0,0-1 0 0 0,0 1 1 0 0,-1 0-1 0 0,1-1 0 0 0,-1 1 1 0 0,-1 0-1 0 0,1 0 1 0 0,-1 0-1 0 0,0-1 0 0 0,-1 2 1 0 0,1-1-1 0 0,-1 0 0 0 0,0 0 1 0 0,-1 1-1 0 0,1 0 1 0 0,-1 0-1 0 0,0 0 0 0 0,0 0 1 0 0,-3-2 40 0 0,-33-19-2857 0 0,11 14-5839 0 0,12 7-3740 0 0</inkml:trace>
  <inkml:trace contextRef="#ctx0" brushRef="#br0" timeOffset="754.177">1999 991 3529 0 0,'0'0'2342'0'0,"0"0"-470"0"0,0 0-13 0 0,0 0 115 0 0,0 0-20 0 0,0 0-205 0 0,0 0-372 0 0,0 0-381 0 0,0 0-235 0 0,0 0-66 0 0,0 0-4 0 0,0 0 10 0 0,0 0-2 0 0,6 8 1334 0 0,-4-5 1303 0 0,23 1-1413 0 0,69 0-652 0 0,61-11-374 0 0,-52 7-636 0 0,-103 0-232 0 0,0 0-6 0 0,0 0-8 0 0,0 0 10 0 0,0 0-10 0 0,0 0-14 0 0,0 0 10 0 0,0 0-26 0 0,0 0 3 0 0,0 0 17 0 0,0 0-10 0 0,0 0 10 0 0,0 0-11 0 0,0 0 10 0 0,0 0-3 0 0,0 0-24 0 0,0 0 10 0 0,0 0 16 0 0,0 0-34 0 0,0 0-42 0 0,0 0-39 0 0,-11 0-5168 0 0,3 0-6999 0 0,6 0-153 0 0</inkml:trace>
  <inkml:trace contextRef="#ctx0" brushRef="#br0" timeOffset="1103.331">2005 1315 13883 0 0,'0'0'1579'0'0,"0"0"-468"0"0,0 0-208 0 0,0 0 86 0 0,0 0 104 0 0,0 0-41 0 0,0 0-195 0 0,0 0-261 0 0,0 0-134 0 0,0 0 113 0 0,0 0 111 0 0,0 0 104 0 0,0 0 5 0 0,13 1-127 0 0,234 2 2369 0 0,-161-3-2860 0 0,-85 0-206 0 0,-1 0-71 0 0,0 0-67 0 0,0 0-67 0 0,4 0-820 0 0,1 0-4846 0 0,-5 0-6371 0 0</inkml:trace>
  <inkml:trace contextRef="#ctx0" brushRef="#br0" timeOffset="2129.323">3003 637 12027 0 0,'0'0'1233'0'0,"0"0"-345"0"0,0 0-14 0 0,0 0 321 0 0,0 0 293 0 0,0 0 62 0 0,0 0-251 0 0,0 0-436 0 0,0 0-341 0 0,0 0-130 0 0,0 0-14 0 0,0 0 41 0 0,-4 19 38 0 0,-20 113 321 0 0,-28 306 1595 0 0,17-176-2029 0 0,4-93-377 0 0,42-220-8261 0 0,-7 42 7023 0 0,9-19-6460 0 0,-7 13-2020 0 0</inkml:trace>
  <inkml:trace contextRef="#ctx0" brushRef="#br0" timeOffset="20560.628">2862 1346 0 0 0,'0'0'508'0'0,"0"0"963"0"0,0 0 304 0 0,0 0-34 0 0,0 0-141 0 0,0 0-143 0 0,0 0-71 0 0,0 0-55 0 0,0 0-77 0 0,3-12-94 0 0,7-37-97 0 0,-8 36-108 0 0,-2 13-118 0 0,0 0-73 0 0,0 0-75 0 0,0 0-75 0 0,7 0 6512 0 0,16 0-6911 0 0,-11 0 334 0 0,174-27 1266 0 0,-97 13-1431 0 0,0 3 0 0 0,85 2-384 0 0,-174 9-16 0 0,0 0-2 0 0,0 0-16 0 0,0 0-27 0 0,0 0-46 0 0,-25 3-2006 0 0,4 2-2582 0 0,18-5 1864 0 0,0 0 572 0 0,0 0-4471 0 0,2 0-3484 0 0</inkml:trace>
  <inkml:trace contextRef="#ctx0" brushRef="#br0" timeOffset="21055.571">3490 737 3777 0 0,'0'0'4981'0'0,"0"0"-2711"0"0,0 0-803 0 0,0 0 60 0 0,0 0 80 0 0,0 0-100 0 0,0 0-322 0 0,0 0-370 0 0,0 0-244 0 0,0 0-46 0 0,0 0 18 0 0,0 0 11 0 0,0 0-22 0 0,0 20 1363 0 0,10 60 481 0 0,-5 17-1650 0 0,-4 1-1 0 0,-4-1 1 0 0,-10 47-726 0 0,-8 144 336 0 0,19-146-432 0 0,2-141 61 0 0,0-1 15 0 0,0 0-1 0 0,0 0-18 0 0,0 0 3 0 0,0 0-29 0 0,0-16-1069 0 0,2-9-1064 0 0,0 1-1485 0 0,0 9-1977 0 0,0 6-5949 0 0</inkml:trace>
  <inkml:trace contextRef="#ctx0" brushRef="#br0" timeOffset="22030.104">2691 564 4609 0 0,'0'0'2091'0'0,"0"0"-101"0"0,0 0 29 0 0,0 0-23 0 0,0 0-123 0 0,0 0-277 0 0,0 0-340 0 0,0 0-266 0 0,0 0-157 0 0,0 0-95 0 0,0 0-71 0 0,0 0-39 0 0,23 3 3285 0 0,84-3-2368 0 0,338 1-420 0 0,-208 18-985 0 0,-137-3-127 0 0,-84-9 67 0 0,-16-7-64 0 0,0 0 1 0 0,0 0-25 0 0,0 0 3 0 0,0 0 13 0 0,0 0-9 0 0,0 0 13 0 0,0 0 25 0 0,0 0-14 0 0,0 0-31 0 0,0 0-19 0 0,0 0 28 0 0,0 0 14 0 0,0 0 8 0 0,0 0 19 0 0,0 0-11 0 0,0 0 25 0 0,0 0 5 0 0,0 0-10 0 0,0 0-4 0 0,0 0-5 0 0,0 0 0 0 0,0 0-8 0 0,0 0 40 0 0,0 0-24 0 0,0 0 9 0 0,0 0 40 0 0,0 0-22 0 0,0 0 6 0 0,0 0-6 0 0,0 0-9 0 0,-4-20 436 0 0,-107-172-242 0 0,27 76-17 0 0,64 78-242 0 0,19 25-1729 0 0,0 4-1641 0 0,-5 0-4391 0 0,0 5-3954 0 0</inkml:trace>
  <inkml:trace contextRef="#ctx0" brushRef="#br0" timeOffset="24769.585">3139 163 0 0 0,'0'0'511'0'0,"0"0"185"0"0,0 0 40 0 0,0 0 0 0 0,0 0 39 0 0,0 0 68 0 0,-2-5 50 0 0,-14-24 1097 0 0,8 20 5897 0 0,-7 1-1633 0 0,-16 24-5358 0 0,-33 58 552 0 0,64-73-1429 0 0,-1 0 0 0 0,1 0 0 0 0,0 0-1 0 0,0 0 1 0 0,0 0 0 0 0,0 0 0 0 0,0 0 0 0 0,0 0 0 0 0,0 0 0 0 0,0 0-1 0 0,0 0 1 0 0,0 0 0 0 0,0 0 0 0 0,1 0 0 0 0,-1 0 0 0 0,0 0 0 0 0,1-1-1 0 0,-1 1 1 0 0,0 0 0 0 0,1 0 0 0 0,-1 0 0 0 0,1 0 0 0 0,0-1 0 0 0,-1 1-1 0 0,1 0 1 0 0,0 0 0 0 0,-1-1 0 0 0,1 1 0 0 0,0 0 0 0 0,0-1-1 0 0,0 1 1 0 0,0-1 0 0 0,-1 1 0 0 0,1-1 0 0 0,0 0 0 0 0,0 1 0 0 0,0-1-1 0 0,0 0 1 0 0,0 0 0 0 0,0 1 0 0 0,0-1 0 0 0,0 0 0 0 0,1 0-19 0 0,45 7 848 0 0,-43-6-776 0 0,0 0 0 0 0,0 0 0 0 0,0 0-1 0 0,0 0 1 0 0,0-1 0 0 0,0 0 0 0 0,1 0 0 0 0,-1 0 0 0 0,0 0-1 0 0,0-1 1 0 0,0 0 0 0 0,0 1 0 0 0,0-2 0 0 0,0 1 0 0 0,0 0 0 0 0,0-1-1 0 0,0 1 1 0 0,0-1 0 0 0,-1 0 0 0 0,1-1 0 0 0,-1 1 0 0 0,1-1-1 0 0,-1 1 1 0 0,0-1 0 0 0,0 0 0 0 0,0 0 0 0 0,-1 0 0 0 0,1-1-1 0 0,-1 1 1 0 0,1 0 0 0 0,-1-1 0 0 0,0 0 0 0 0,0 0 0 0 0,-1 1-1 0 0,1-1 1 0 0,-1 0 0 0 0,0 0 0 0 0,0-2-72 0 0,-2 2-19 0 0,-1 1 0 0 0,0 0 0 0 0,0 0 0 0 0,0 0 0 0 0,0 0 0 0 0,-1 0 0 0 0,1 0 0 0 0,-1 0 0 0 0,0 1 0 0 0,0 0 0 0 0,0-1 0 0 0,0 1 0 0 0,0 0 0 0 0,0 0 0 0 0,0 1 0 0 0,-1-1 0 0 0,1 1 0 0 0,-1-1 0 0 0,1 1 0 0 0,-1 0 0 0 0,1 1 0 0 0,-1-1 0 0 0,0 0 0 0 0,0 1 0 0 0,1 0 1 0 0,-1 0-1 0 0,0 0 0 0 0,1 1 0 0 0,-1-1 0 0 0,0 1 0 0 0,1 0 0 0 0,-1 0 0 0 0,0 0 0 0 0,1 0 0 0 0,-1 0 0 0 0,1 1 0 0 0,0 0 0 0 0,0 0 0 0 0,-1 0 0 0 0,1 0 0 0 0,0 0 0 0 0,1 0 0 0 0,-1 1 19 0 0,0-1 6 0 0,1 0 0 0 0,1 0 0 0 0,-1 0 0 0 0,0 0 1 0 0,0 0-1 0 0,1 0 0 0 0,-1 1 0 0 0,1-1 0 0 0,0 0 0 0 0,0 1 0 0 0,0-1 1 0 0,0 1-1 0 0,0-1 0 0 0,0 1 0 0 0,1 0 0 0 0,-1-1 0 0 0,1 1 1 0 0,0 0-1 0 0,-1-1 0 0 0,1 1 0 0 0,1 0 0 0 0,-1 0 0 0 0,0-1 0 0 0,1 1 1 0 0,-1 0-1 0 0,1-1 0 0 0,0 1 0 0 0,0-1 0 0 0,0 1 0 0 0,0-1 1 0 0,0 1-1 0 0,1-1 0 0 0,-1 0 0 0 0,1 1 0 0 0,-1-1 0 0 0,1 0 0 0 0,0 0 1 0 0,0 0-1 0 0,0-1 0 0 0,0 1 0 0 0,0 0 0 0 0,0-1 0 0 0,0 1 1 0 0,2 0-7 0 0,68 17 1186 0 0,-55-26-641 0 0,-17 6-493 0 0,0 1-11 0 0,0 0-14 0 0,0 0-23 0 0,-2-23-362 0 0,-25 8 63 0 0,27 15 265 0 0,0 1 32 0 0,0 0 0 0 0,0 0 1 0 0,0 0-1 0 0,0 0 0 0 0,0 0 1 0 0,1 0-1 0 0,-1 0 0 0 0,0 0 1 0 0,0 0-1 0 0,1 0 0 0 0,-1 0 1 0 0,1 0-1 0 0,-1-1 0 0 0,1 1 0 0 0,-1 0 1 0 0,1 0-1 0 0,0 0 0 0 0,-1 0 1 0 0,1-1-1 0 0,0 1 0 0 0,0 0 1 0 0,0-1-1 0 0,-1 1 0 0 0,1-1 1 0 0,0 1-1 0 0,0-1 0 0 0,0 1 1 0 0,0-1-1 0 0,0 0 0 0 0,0 1 0 0 0,0-1 1 0 0,0 0-1 0 0,0 0 0 0 0,0 1 1 0 0,0-1-1 0 0,0 0 0 0 0,0 0 1 0 0,0 0-1 0 0,0-1 0 0 0,0 1 1 0 0,0 0-1 0 0,0 0 0 0 0,0 0 1 0 0,0-1-1 0 0,0 1-2 0 0,51 8 264 0 0,-51-8-261 0 0,2-24 379 0 0,-4 21-409 0 0,0 0-1 0 0,0 0 1 0 0,-1 0 0 0 0,0 0-1 0 0,0 0 1 0 0,0 0-1 0 0,0 0 1 0 0,0 1 0 0 0,0-1-1 0 0,-1 1 1 0 0,1-1-1 0 0,-1 1 1 0 0,0 0 0 0 0,1 0-1 0 0,-1 0 1 0 0,0 0-1 0 0,0 1 1 0 0,0-1-1 0 0,-1 1 1 0 0,1 0 0 0 0,0 0-1 0 0,-1 0 1 0 0,1 0-1 0 0,0 0 1 0 0,-1 1 0 0 0,1-1-1 0 0,-1 1 1 0 0,1 0-1 0 0,-1 0 1 0 0,1 1-1 0 0,-1-1 1 0 0,1 1 0 0 0,0-1-1 0 0,-1 1 1 0 0,1 0 27 0 0,2-1-4 0 0,-2 1-2 0 0,1-1-1 0 0,-1 1 0 0 0,0 0 0 0 0,1 0 1 0 0,-1 0-1 0 0,1 0 0 0 0,-1 0 0 0 0,1 0 0 0 0,-1 1 1 0 0,1-1-1 0 0,0 1 0 0 0,0-1 0 0 0,0 1 1 0 0,0 0-1 0 0,0 0 0 0 0,0 0 0 0 0,0 0 1 0 0,0 1-1 0 0,1-1 0 0 0,0 0 0 0 0,-1 1 0 0 0,1-1 1 0 0,0 1-1 0 0,0-1 0 0 0,0 1 0 0 0,0-1 1 0 0,0 1-1 0 0,1 0 0 0 0,0-1 0 0 0,-1 1 0 0 0,1 0 1 0 0,0 0-1 0 0,0-1 0 0 0,0 1 0 0 0,0 0 1 0 0,1 0-1 0 0,-1-1 0 0 0,2 3 7 0 0,-1-3 16 0 0,0 1 0 0 0,0-1 0 0 0,0 0 1 0 0,1 0-1 0 0,-1 0 0 0 0,1-1 0 0 0,0 1 0 0 0,-1 0 0 0 0,1-1 1 0 0,0 1-1 0 0,0-1 0 0 0,0 1 0 0 0,0-1 0 0 0,0 0 0 0 0,0 0 0 0 0,0 0 1 0 0,1 0-1 0 0,-1 0 0 0 0,0 0 0 0 0,1-1 0 0 0,-1 1 0 0 0,0-1 1 0 0,1 0-1 0 0,-1 1 0 0 0,1-1 0 0 0,-1 0 0 0 0,1-1 0 0 0,-1 1 0 0 0,0 0 1 0 0,1-1-1 0 0,-1 1 0 0 0,0-1 0 0 0,1 0 0 0 0,-1 1 0 0 0,0-1 0 0 0,0 0 1 0 0,0-1-1 0 0,1 1 0 0 0,-1 0 0 0 0,-1-1 0 0 0,1 1 0 0 0,0-1 1 0 0,0 1-1 0 0,0-1 0 0 0,0-1-16 0 0,39-40 89 0 0,-41 43-89 0 0,1-1-7 0 0,0 0 1 0 0,0 0-1 0 0,-1-1 0 0 0,1 1 1 0 0,0 0-1 0 0,-1-1 1 0 0,1 1-1 0 0,-1-1 0 0 0,0 1 1 0 0,1 0-1 0 0,-1-1 1 0 0,0 1-1 0 0,0-1 0 0 0,0 1 1 0 0,0-1-1 0 0,0 1 1 0 0,0-1-1 0 0,0 1 0 0 0,0-1 1 0 0,-1 1-1 0 0,1 0 0 0 0,-1-1 1 0 0,1 1-1 0 0,-1-1 1 0 0,1 1-1 0 0,-1 0 0 0 0,0 0 1 0 0,0-1-1 0 0,0 1 1 0 0,0 0-1 0 0,1 0 0 0 0,-2 0 1 0 0,1 0-1 0 0,0 0 1 0 0,0 0-1 0 0,0 0 0 0 0,0 0 1 0 0,0 0-1 0 0,-1 1 1 0 0,1-1-1 0 0,0 0 0 0 0,-1 1 1 0 0,1-1-1 0 0,-1 1 1 0 0,1 0-1 0 0,-1-1 0 0 0,1 1 1 0 0,-1 0 6 0 0,-2-1-17 0 0,0 0 0 0 0,0 0 0 0 0,-1 0 0 0 0,1 1 0 0 0,0 0 0 0 0,0 0 0 0 0,-1 0 0 0 0,1 0 0 0 0,0 1 0 0 0,0-1 0 0 0,0 1 0 0 0,-1 0 0 0 0,1 0 0 0 0,0 1 0 0 0,0-1 1 0 0,0 1-1 0 0,1 0 0 0 0,-1 0 0 0 0,0 0 0 0 0,1 1 0 0 0,-1-1 0 0 0,1 1 0 0 0,0 0 0 0 0,0 0 0 0 0,0 0 0 0 0,0 0 0 0 0,1 1 0 0 0,-1-1 0 0 0,1 1 0 0 0,0-1 0 0 0,-1 1 0 0 0,2 0 0 0 0,-1 0 0 0 0,0 0 0 0 0,1 0 0 0 0,0 0 0 0 0,0 0 0 0 0,0 0 1 0 0,1 0-1 0 0,-1 1 0 0 0,1-1 0 0 0,0 3 17 0 0,0-4 16 0 0,0-1 1 0 0,1 0-1 0 0,-1 0 0 0 0,1 0 1 0 0,-1 0-1 0 0,1 1 1 0 0,0-1-1 0 0,0 0 1 0 0,0 0-1 0 0,0 0 0 0 0,0-1 1 0 0,0 1-1 0 0,0 0 1 0 0,1 0-1 0 0,-1-1 1 0 0,1 1-1 0 0,-1-1 0 0 0,1 1 1 0 0,0-1-1 0 0,0 1 1 0 0,0-1-1 0 0,-1 0 1 0 0,1 0-1 0 0,0 0 0 0 0,0 0 1 0 0,0 0-1 0 0,1-1 1 0 0,-1 1-1 0 0,0-1 1 0 0,0 1-1 0 0,0-1 0 0 0,0 0 1 0 0,1 1-1 0 0,-1-1 1 0 0,0 0-1 0 0,0-1 1 0 0,0 1-1 0 0,1 0 0 0 0,-1-1 1 0 0,0 1-1 0 0,0-1 1 0 0,0 0-1 0 0,0 1 1 0 0,0-1-1 0 0,0 0 0 0 0,0 0 1 0 0,0 0-1 0 0,0-1 1 0 0,-1 1-1 0 0,1 0 1 0 0,0-1-1 0 0,-1 1 1 0 0,2-2-17 0 0,22-36 117 0 0,-23 37-127 0 0,0-1 0 0 0,-1 1-1 0 0,1-1 1 0 0,-1 1 0 0 0,0-1 0 0 0,0 1 0 0 0,0-1 0 0 0,0 0 0 0 0,0 0-1 0 0,0 0 1 0 0,-1 0 0 0 0,1 1 0 0 0,-1-1 0 0 0,0 0 0 0 0,0 0 0 0 0,0 0 0 0 0,0 0-1 0 0,-1 0 1 0 0,1 0 0 0 0,-1 0 0 0 0,0 1 0 0 0,1-1 0 0 0,-1 0 0 0 0,-1 0-1 0 0,1 1 1 0 0,0-1 0 0 0,-1 1 0 0 0,1-1 0 0 0,-1 1 0 0 0,0-1 0 0 0,0 1-1 0 0,1 0 1 0 0,-2 0 0 0 0,1 0 0 0 0,0 0 0 0 0,0 0 0 0 0,-1 1 0 0 0,1-1 0 0 0,-1 1-1 0 0,1-1 1 0 0,-1 1 0 0 0,0 0 0 0 0,1 0 0 0 0,-1 0 0 0 0,-1 0 10 0 0,-2 1-60 0 0,0 0-1 0 0,0 1 1 0 0,0-1 0 0 0,0 2 0 0 0,0-1-1 0 0,0 0 1 0 0,0 1 0 0 0,0 0 0 0 0,1 1-1 0 0,-1-1 1 0 0,1 1 0 0 0,-1 0 0 0 0,1 1-1 0 0,0-1 1 0 0,0 1 0 0 0,1 0 0 0 0,-1 0-1 0 0,-1 2 61 0 0,1-2-65 0 0,4-3 65 0 0,1 1 0 0 0,-1-1 0 0 0,1 0 1 0 0,0 0-1 0 0,-1 0 0 0 0,1 0 0 0 0,0 1 0 0 0,0-1 0 0 0,0 0 0 0 0,0 0 0 0 0,0 0 0 0 0,0 1 0 0 0,0-1 0 0 0,1 0 1 0 0,-1 0-1 0 0,0 0 0 0 0,1 0 0 0 0,-1 0 0 0 0,1 1 0 0 0,-1-1 0 0 0,1 0 0 0 0,-1 0 0 0 0,1 0 0 0 0,0 0 0 0 0,-1 0 1 0 0,1 0-1 0 0,0-1 0 0 0,0 1 0 0 0,0 0 0 0 0,0 0 0 0 0,0 0 0 0 0,0-1 0 0 0,0 1 0 0 0,0-1 0 0 0,0 1 0 0 0,0-1 1 0 0,0 1-1 0 0,0-1 0 0 0,0 1 0 0 0,0-1 0 0 0,1 0 0 0 0,-1 0 0 0 0,0 0 0 0 0,0 1 0 0 0,2-1 0 0 0,114 14 720 0 0,-115-15-704 0 0,1 0 0 0 0,-1-1 0 0 0,0 1-1 0 0,0-1 1 0 0,0 0 0 0 0,-1 1-1 0 0,1-1 1 0 0,0 0 0 0 0,-1 0 0 0 0,1 0-1 0 0,-1 0 1 0 0,1 0 0 0 0,-1-1 0 0 0,0 1-1 0 0,0 0 1 0 0,0-1 0 0 0,0 1-1 0 0,-1-1 1 0 0,1 1 0 0 0,-1-1 0 0 0,1 1-1 0 0,-1-1 1 0 0,0 1 0 0 0,0-1 0 0 0,0 1-1 0 0,0-1 1 0 0,0 1 0 0 0,-1-1-1 0 0,1 0-15 0 0,-2 0-30 0 0,0 1-1 0 0,0 0 1 0 0,0-1-1 0 0,0 1 1 0 0,0 0-1 0 0,-1 0 1 0 0,1 0-1 0 0,-1 0 1 0 0,1 1-1 0 0,-1-1 1 0 0,1 1-1 0 0,-1 0 1 0 0,0-1-1 0 0,0 1 1 0 0,0 0-1 0 0,0 1 1 0 0,0-1-1 0 0,0 0 1 0 0,0 1-1 0 0,0 0 1 0 0,0 0-1 0 0,0 0 1 0 0,0 0-1 0 0,0 0 31 0 0,-71 31-422 0 0,136-7 920 0 0,-49-18-538 0 0,-5-3 315 0 0,-13-21-107 0 0,4 12-203 0 0,-1 0 0 0 0,0 0-1 0 0,0 0 1 0 0,0 0 0 0 0,-1 1 0 0 0,0-1-1 0 0,0 1 1 0 0,0 0 0 0 0,-1 0 0 0 0,1 0 0 0 0,-1 0-1 0 0,0 0 1 0 0,-1 1 0 0 0,1 0 0 0 0,-1 0-1 0 0,0 0 1 0 0,-1 0 35 0 0,3 3-47 0 0,-1 0 0 0 0,1 1 0 0 0,-1-1 0 0 0,0 1 1 0 0,1 0-1 0 0,-1 0 0 0 0,1 0 0 0 0,-1 0 0 0 0,1 1 0 0 0,-1-1 0 0 0,1 1 0 0 0,-1 0 0 0 0,1 0 0 0 0,-1 0 0 0 0,1 1 0 0 0,0-1 0 0 0,0 1 0 0 0,0 0 0 0 0,0 0 0 0 0,-3 2 47 0 0,4-2 5 0 0,-1 1 0 0 0,1 0 0 0 0,0-1 0 0 0,0 1 0 0 0,0 0 0 0 0,0 0 0 0 0,1 1 0 0 0,-1-1 0 0 0,1 0 0 0 0,0 0 0 0 0,0 1 0 0 0,0-1 0 0 0,0 1 0 0 0,0-1 0 0 0,1 1-1 0 0,0-1 1 0 0,-1 1 0 0 0,2-1 0 0 0,-1 1 0 0 0,0-1 0 0 0,0 1 0 0 0,1-1 0 0 0,0 1 0 0 0,0-1 0 0 0,0 0 0 0 0,0 1 0 0 0,1-1 0 0 0,-1 0 0 0 0,1 0 0 0 0,-1 0 0 0 0,1 0 0 0 0,0 0-1 0 0,1 0 1 0 0,-1 0 0 0 0,0-1 0 0 0,1 1 0 0 0,-1-1 0 0 0,1 0 0 0 0,0 1 0 0 0,0-1 0 0 0,0-1 0 0 0,0 1 0 0 0,0 0 0 0 0,3 0-5 0 0,-3-1 197 0 0,10 2-1538 0 0,-12-10-2982 0 0,-4 4-1203 0 0,1 2-6110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55 1992 0 0,'0'0'1607'0'0,"0"0"-25"0"0,0 0 62 0 0,0 0 113 0 0,0 0 21 0 0,0 0-79 0 0,0 0-84 0 0,0 0-154 0 0,0 0-98 0 0,0 0-112 0 0,0 0-159 0 0,0 0-125 0 0,0 0-116 0 0,-9-9-103 0 0,-29-27-73 0 0,-10 27 1111 0 0,33 10-1509 0 0,1 0 0 0 0,-1 1 0 0 0,1 0 0 0 0,-1 2 1 0 0,1-1-1 0 0,0 2 0 0 0,1 0 0 0 0,-1 1 0 0 0,-7 4-277 0 0,-1 2 153 0 0,1 1 0 0 0,0 0 0 0 0,1 2-1 0 0,1 1 1 0 0,0 0 0 0 0,1 1 0 0 0,1 1 0 0 0,-8 11-153 0 0,17-18 39 0 0,0 1-1 0 0,1 0 1 0 0,1 0 0 0 0,0 1 0 0 0,1 0 0 0 0,0 0 0 0 0,1 0 0 0 0,0 1 0 0 0,1-1 0 0 0,0 1 0 0 0,1 0 0 0 0,1 0 0 0 0,1-1 0 0 0,-1 1 0 0 0,3 7-39 0 0,-2-16 27 0 0,2 0 1 0 0,-1 0 0 0 0,0 0-1 0 0,1-1 1 0 0,0 1 0 0 0,0-1 0 0 0,1 1-1 0 0,-1-1 1 0 0,1 0 0 0 0,0 0-1 0 0,0 0 1 0 0,0 0 0 0 0,1 0-1 0 0,-1-1 1 0 0,1 0 0 0 0,0 1 0 0 0,0-1-1 0 0,0-1 1 0 0,0 1 0 0 0,0-1-1 0 0,1 1 1 0 0,-1-1 0 0 0,1 0-1 0 0,-1-1 1 0 0,1 1 0 0 0,0-1-1 0 0,0 0 1 0 0,0 0 0 0 0,0-1 0 0 0,0 1-1 0 0,0-1 1 0 0,0 0 0 0 0,0 0-1 0 0,0-1 1 0 0,-1 0 0 0 0,1 0-1 0 0,0 0 1 0 0,0 0 0 0 0,0-1 0 0 0,-1 1-1 0 0,1-1 1 0 0,-1 0 0 0 0,2-1-28 0 0,26-15 101 0 0,-1-2 1 0 0,0-1-1 0 0,-2-1 1 0 0,-1-2 0 0 0,0 0-1 0 0,-2-2 1 0 0,-1-1 0 0 0,13-18-102 0 0,17-16 37 0 0,56-54 77 0 0,-110 114-115 0 0,-1 1 1 0 0,0-1 0 0 0,1 0 0 0 0,-1 0-1 0 0,1 1 1 0 0,-1-1 0 0 0,1 1-1 0 0,0-1 1 0 0,-1 0 0 0 0,1 1-1 0 0,0-1 1 0 0,-1 1 0 0 0,1-1-1 0 0,0 1 1 0 0,0 0 0 0 0,-1-1-1 0 0,1 1 1 0 0,0 0 0 0 0,0 0-1 0 0,0-1 1 0 0,-1 1 0 0 0,1 0-1 0 0,0 0 1 0 0,0 0 0 0 0,0 0-1 0 0,0 0 1 0 0,0 0 0 0 0,-1 0-1 0 0,1 0 1 0 0,0 0 0 0 0,0 1-1 0 0,0-1 1 0 0,-1 0 0 0 0,1 0-1 0 0,0 1 1 0 0,0-1 0 0 0,0 0-1 0 0,-1 1 1 0 0,1-1 0 0 0,0 1 0 0 0,-1-1-1 0 0,1 1 1 0 0,0 0 0 0 0,-1-1-1 0 0,1 1 1 0 0,-1-1 0 0 0,13 41-25 0 0,-11-28 50 0 0,2 5-11 0 0,48 146 148 0 0,-49-157-170 0 0,1 0 0 0 0,0 0 0 0 0,0 0 0 0 0,1 0 0 0 0,-1-1 0 0 0,2 0 0 0 0,-1 0 0 0 0,1 0 0 0 0,-1 0 0 0 0,2-1 0 0 0,-1 0 0 0 0,0-1 0 0 0,1 1 0 0 0,0-1 0 0 0,0 0 0 0 0,0-1 0 0 0,1 0 0 0 0,-1 0 0 0 0,1 0 0 0 0,1-1 8 0 0,77 2-1579 0 0,-30-23-7323 0 0,-44 15-3324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1 491 9746 0 0,'0'0'1132'0'0,"0"0"-199"0"0,0 0 63 0 0,0 0 415 0 0,0 0 360 0 0,0 0 1 0 0,0 0-221 0 0,0 0-269 0 0,0 0-273 0 0,38 11-166 0 0,124 36-99 0 0,-45-35 276 0 0,-91-13-782 0 0,14-3 61 0 0,1-1-1 0 0,0-2 1 0 0,-1-2 0 0 0,-1-2 0 0 0,1-1-1 0 0,-2-2 1 0 0,0-2 0 0 0,-1-1-1 0 0,0-2 1 0 0,19-14-299 0 0,-32 18 85 0 0,-1-1-1 0 0,0-1 1 0 0,-1-2-1 0 0,0 0 1 0 0,-2-1 0 0 0,2-4-85 0 0,-15 17 17 0 0,-1 0 1 0 0,0-1 0 0 0,-1 0 0 0 0,1 0-1 0 0,-2 0 1 0 0,1 0 0 0 0,-1-1-1 0 0,0 0 1 0 0,-1 0 0 0 0,0 0 0 0 0,-1-1-1 0 0,1 1 1 0 0,-2 0 0 0 0,1-1-1 0 0,-2 1 1 0 0,1-1 0 0 0,-1 0 0 0 0,-1 1-1 0 0,0-9-17 0 0,-1 12 3 0 0,-1 0-1 0 0,1 0 1 0 0,-1 1-1 0 0,0 0 1 0 0,0-1-1 0 0,0 1 1 0 0,-1 0-1 0 0,0 1 1 0 0,0-1-1 0 0,0 1 0 0 0,0-1 1 0 0,-1 1-1 0 0,0 0 1 0 0,0 1-1 0 0,0-1 1 0 0,0 1-1 0 0,0 0 1 0 0,-1 1-1 0 0,1-1 1 0 0,-1 1-1 0 0,0 0 1 0 0,0 0-1 0 0,0 1 1 0 0,0 0-1 0 0,0 0 0 0 0,0 0 1 0 0,0 0-1 0 0,0 1 1 0 0,0 0-1 0 0,0 1 1 0 0,0 0-1 0 0,0-1 1 0 0,0 2-1 0 0,0-1 1 0 0,0 1-1 0 0,0 0 1 0 0,0 0-1 0 0,1 0 1 0 0,-1 1-1 0 0,1 0 0 0 0,0 0 1 0 0,0 1-1 0 0,0-1 1 0 0,0 1-1 0 0,0 0 1 0 0,0 1-3 0 0,-8 8 0 0 0,0 1-1 0 0,2 1 1 0 0,-1 0 0 0 0,2 0 0 0 0,0 1-1 0 0,0 0 1 0 0,2 1 0 0 0,0 0 0 0 0,1 0-1 0 0,1 1 1 0 0,0 0 0 0 0,1 0 0 0 0,2 0 0 0 0,-1 4 0 0 0,-5 45-2 0 0,3 0 0 0 0,3 0 1 0 0,3 17 1 0 0,0-77 2 0 0,5 90-2 0 0,3-1 0 0 0,15 55 0 0 0,12 175 2 0 0,-34-284-6 0 0,-2-1-1 0 0,-2 0 1 0 0,-1 0 0 0 0,-3 0 0 0 0,-9 34 4 0 0,11-59 2 0 0,0 0 1 0 0,-1-1-1 0 0,-1 1 1 0 0,0-1-1 0 0,-1-1 1 0 0,0 1 0 0 0,-2-1-1 0 0,1-1 1 0 0,-2 0-1 0 0,0 0 1 0 0,0-1-1 0 0,-1 0 1 0 0,-1-1 0 0 0,0-1-1 0 0,-12 8-2 0 0,8-6-17 0 0,-1-2-1 0 0,-1 0 1 0 0,1-1 0 0 0,-1-1-1 0 0,-1-1 1 0 0,0-1 0 0 0,0 0-1 0 0,0-2 1 0 0,0 0 0 0 0,-1-1-1 0 0,1-1 1 0 0,-1-1 0 0 0,0-1-1 0 0,-3-1 18 0 0,18 1-3 0 0,0-1 1 0 0,0 0-1 0 0,0 0 0 0 0,1-1 0 0 0,-1 0 0 0 0,0 0 0 0 0,1 0 0 0 0,-1-1 1 0 0,1 1-1 0 0,0-1 0 0 0,0 0 0 0 0,0-1 0 0 0,0 0 0 0 0,1 1 0 0 0,-1-1 1 0 0,1-1-1 0 0,0 1 0 0 0,0-1 0 0 0,1 1 0 0 0,-1-1 0 0 0,1 0 0 0 0,0 0 1 0 0,0-1-1 0 0,1 1 0 0 0,0 0 0 0 0,-1-1 0 0 0,2 0 0 0 0,-1 0 0 0 0,0-3 3 0 0,0-5 0 0 0,0-1 0 0 0,1 1 0 0 0,1 0-1 0 0,0 0 1 0 0,1 0 0 0 0,0 0-1 0 0,1-1 1 0 0,1 2 0 0 0,0-1-1 0 0,1 0 1 0 0,1 0 0 0 0,0 0 0 0 0,16-25 11 0 0,1 0 0 0 0,2 2 0 0 0,2 0 0 0 0,1 2 1 0 0,2 1-1 0 0,1 2 0 0 0,2 0 0 0 0,14-9-11 0 0,-5 3 13 0 0,2 2-1 0 0,2 1 1 0 0,1 3-1 0 0,1 2 1 0 0,1 2-1 0 0,2 2 1 0 0,13-3-13 0 0,48 5-1595 0 0,-97 34-3352 0 0,-10-5-3334 0 0,-4-5 7425 0 0,3 4-11295 0 0</inkml:trace>
  <inkml:trace contextRef="#ctx0" brushRef="#br0" timeOffset="289.96">1265 807 15875 0 0,'0'0'1929'0'0,"0"0"-472"0"0,0 0-216 0 0,0 0-97 0 0,0 0-98 0 0,0 0-160 0 0,0 0-225 0 0,0 0-192 0 0,0 0-146 0 0,0 0-94 0 0,-32 36-61 0 0,-99 113-52 0 0,90-87-35 0 0,38-57-74 0 0,1 0 0 0 0,0 1 0 0 0,0-1 0 0 0,1 1-1 0 0,0-1 1 0 0,-1 1 0 0 0,2-1 0 0 0,-1 1-1 0 0,1 0 1 0 0,0-1 0 0 0,0 1 0 0 0,0 0 0 0 0,1-1-1 0 0,0 1 1 0 0,0-1 0 0 0,0 1 0 0 0,1-1-1 0 0,0 1 1 0 0,0-1 0 0 0,0 0 0 0 0,1 0-1 0 0,0 0 1 0 0,0 0 0 0 0,0 0 0 0 0,0-1 0 0 0,3 3-7 0 0,-2-4 49 0 0,1 0 0 0 0,0-1 0 0 0,0 0 1 0 0,0 0-1 0 0,0 0 0 0 0,0 0 1 0 0,0-1-1 0 0,0 1 0 0 0,1-1 1 0 0,-1-1-1 0 0,0 1 0 0 0,1-1 1 0 0,-1 0-1 0 0,1 0 0 0 0,-1 0 1 0 0,0-1-1 0 0,1 0 0 0 0,-1 0 0 0 0,0 0 1 0 0,0-1-1 0 0,0 0 0 0 0,0 0 1 0 0,0 0-1 0 0,0-1 0 0 0,0 1 1 0 0,-1-1-1 0 0,1 0 0 0 0,-1-1 1 0 0,0 1-1 0 0,0-1 0 0 0,0 1 1 0 0,0-1-1 0 0,0-1-49 0 0,4-3 94 0 0,-1-1 1 0 0,1-1-1 0 0,-1 1 1 0 0,-1-1-1 0 0,0 0 1 0 0,0 0-1 0 0,-1-1 1 0 0,-1 0-1 0 0,1 0 1 0 0,-2 0-1 0 0,1 0 1 0 0,-2-1-1 0 0,0 1 0 0 0,1-12-94 0 0,-3 13-28 0 0,0 0-1 0 0,-1 0 0 0 0,0 0 1 0 0,0 0-1 0 0,-1 0 0 0 0,-1 0 1 0 0,0 0-1 0 0,0 1 0 0 0,-1 0 1 0 0,0-1-1 0 0,-1 1 0 0 0,1 1 1 0 0,-2-1-1 0 0,1 1 0 0 0,-1 0 1 0 0,-4-3 28 0 0,-32-24-2173 0 0,19 30-8373 0 0,19 5-1611 0 0</inkml:trace>
  <inkml:trace contextRef="#ctx0" brushRef="#br0" timeOffset="536.944">1629 1231 16956 0 0,'0'0'3722'0'0,"0"0"-2043"0"0,0 0-618 0 0,0 0 8 0 0,0 0-59 0 0,0 0-95 0 0,0 0-177 0 0,0 0-175 0 0,0 0-101 0 0,0 0-75 0 0,0 0-33 0 0,0 0-26 0 0,0 0-52 0 0,-5-38-50 0 0,-16-116-59 0 0,19 142-133 0 0,0 0 0 0 0,0-1 0 0 0,1 1 0 0 0,1-1 0 0 0,0 1 0 0 0,1-1 0 0 0,0 1 0 0 0,1 0 0 0 0,0-1 0 0 0,2-2-34 0 0,2-9 36 0 0,-3 10-109 0 0,0 0 0 0 0,1 0 0 0 0,1 0 0 0 0,0 1 0 0 0,0 0 0 0 0,1 0-1 0 0,1 1 1 0 0,0-1 0 0 0,1 1 0 0 0,1 1 0 0 0,-1 0 0 0 0,2 0 0 0 0,-1 0 0 0 0,2 1 0 0 0,-1 1 0 0 0,1 0 0 0 0,1 0-1 0 0,-1 1 1 0 0,1 1 0 0 0,1 0 0 0 0,0 0 73 0 0,18 4-2199 0 0,-13 9-3134 0 0,-14-2-3478 0 0</inkml:trace>
  <inkml:trace contextRef="#ctx0" brushRef="#br0" timeOffset="906.423">2259 687 4777 0 0,'0'0'4170'0'0,"0"0"-1314"0"0,0 0-489 0 0,0 0-119 0 0,0 0-221 0 0,0 0-282 0 0,0 0-316 0 0,0 0-280 0 0,0 0-192 0 0,0 0-146 0 0,0 0-122 0 0,0 0-82 0 0,0 0-77 0 0,-16 2-77 0 0,-49 8-84 0 0,58-8-310 0 0,-1 0 0 0 0,1 0-1 0 0,0 1 1 0 0,0 0 0 0 0,0 0-1 0 0,0 1 1 0 0,1 0-1 0 0,-1 0 1 0 0,1 0 0 0 0,0 1-1 0 0,0 0 1 0 0,1 0-1 0 0,0 1 1 0 0,-2 1-59 0 0,1-1 45 0 0,-2 1-36 0 0,1-1 0 0 0,0 1 0 0 0,0 0 0 0 0,1 0 1 0 0,0 1-1 0 0,0 0 0 0 0,0 0 0 0 0,1 1 0 0 0,1-1 0 0 0,-1 1 0 0 0,2 0 0 0 0,-1 0 1 0 0,1 0-1 0 0,0 1 0 0 0,1-1 0 0 0,0 1 0 0 0,1 0 0 0 0,0-1 0 0 0,0 1 0 0 0,1 0 1 0 0,0 0-1 0 0,1 0 0 0 0,0-1 0 0 0,0 1 0 0 0,2 2-9 0 0,3-4-3 0 0,1-2 0 0 0,0 1 1 0 0,1-1-1 0 0,-1 0 0 0 0,1 0 0 0 0,0-1 0 0 0,0 0 0 0 0,1-1 1 0 0,0 1-1 0 0,-1-2 0 0 0,2 1 0 0 0,-1-1 0 0 0,0-1 0 0 0,0 0 1 0 0,1 0-1 0 0,-1-1 0 0 0,1 0 0 0 0,0 0 0 0 0,-1-1 0 0 0,1 0 1 0 0,-1-1-1 0 0,1 0 0 0 0,0-1 0 0 0,2-1 3 0 0,2 1-163 0 0,0-1 0 0 0,0 0 0 0 0,0-1 1 0 0,0-1-1 0 0,0 0 0 0 0,-1-1 0 0 0,0 0 0 0 0,0-1 0 0 0,-1 0 0 0 0,10-8 163 0 0,6-8-4054 0 0,-5 0-3490 0 0,-17 17-4478 0 0</inkml:trace>
  <inkml:trace contextRef="#ctx0" brushRef="#br0" timeOffset="1291.424">2453 1015 9666 0 0,'0'0'2069'0'0,"0"0"-449"0"0,0 0-24 0 0,0 0 126 0 0,0 0 6 0 0,0 0-79 0 0,0 0-190 0 0,0 0-216 0 0,33 7-142 0 0,100 20-98 0 0,-53-30 397 0 0,-66-2-1089 0 0,13-3-40 0 0,0 0-1 0 0,0-3 1 0 0,-1 0 0 0 0,-1-1 0 0 0,0-2-1 0 0,-1 0 1 0 0,0-2 0 0 0,-1-1 0 0 0,-1 0-1 0 0,-1-2 1 0 0,0 0 0 0 0,3-6-271 0 0,-21 21 8 0 0,1 1 0 0 0,-1-1 0 0 0,0 0 1 0 0,0 0-1 0 0,-1 0 0 0 0,1-1 0 0 0,-1 1 0 0 0,0-1 1 0 0,0 1-1 0 0,0-1 0 0 0,-1 0 0 0 0,0 0 1 0 0,0 1-1 0 0,0-1 0 0 0,0 0 0 0 0,-1 0 1 0 0,1 0-1 0 0,-2 0 0 0 0,1 0 0 0 0,0 0 0 0 0,-1 0 1 0 0,0 0-1 0 0,0 0 0 0 0,0 0 0 0 0,-1 1 1 0 0,1-1-1 0 0,-1 1 0 0 0,0-1 0 0 0,-1 1 0 0 0,1-1 1 0 0,-1 1-1 0 0,0 0 0 0 0,0 0 0 0 0,0 0 1 0 0,-1 1-1 0 0,0-2-8 0 0,-5-1-17 0 0,0 1 0 0 0,0 0 0 0 0,0 1 0 0 0,-1-1 1 0 0,0 2-1 0 0,0-1 0 0 0,0 1 0 0 0,0 1 0 0 0,0 0 1 0 0,0 0-1 0 0,-1 1 0 0 0,1 1 0 0 0,0 0 0 0 0,-1 0 0 0 0,1 1 1 0 0,-1 0-1 0 0,1 0 0 0 0,0 1 0 0 0,0 1 0 0 0,0 0 0 0 0,0 0 1 0 0,0 1 16 0 0,-7 3-55 0 0,1 0-1 0 0,0 1 1 0 0,0 0 0 0 0,1 2 0 0 0,0-1 0 0 0,0 2 0 0 0,1 0 0 0 0,1 1 0 0 0,0 0 0 0 0,0 1 0 0 0,2 1 0 0 0,-7 8 55 0 0,11-13 7 0 0,1 0 1 0 0,0 1-1 0 0,1 0 0 0 0,0 0 1 0 0,0 1-1 0 0,1-1 0 0 0,0 1 1 0 0,1 0-1 0 0,0 0 0 0 0,1 0 1 0 0,0 0-1 0 0,1 1 1 0 0,0-1-1 0 0,1 1 0 0 0,0-1 1 0 0,1 0-1 0 0,0 1 0 0 0,0-1 1 0 0,2 0-1 0 0,-1 0 0 0 0,1 0 1 0 0,1 0-1 0 0,0 0 1 0 0,1-1-1 0 0,4 9-7 0 0,6 1 69 0 0,0-1 0 0 0,2-1 0 0 0,0 0 0 0 0,0-1 0 0 0,2-1 0 0 0,0-1 0 0 0,1 0 0 0 0,0-1 0 0 0,1-2 0 0 0,1 0 0 0 0,0-1 0 0 0,1-1-1 0 0,0-1 1 0 0,0-2 0 0 0,0 0 0 0 0,1-1 0 0 0,0-1 0 0 0,1-2 0 0 0,-1 0 0 0 0,1-1 0 0 0,15-2-69 0 0,-21 1-38 0 0,1-1 0 0 0,-1-1 0 0 0,1 0 0 0 0,-1-2-1 0 0,1 0 1 0 0,-1-1 0 0 0,0-1 0 0 0,7-3 38 0 0,42-37-6323 0 0,-58 37-6336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423 512 0 0 0,'0'0'1024'0'0,"0"0"246"0"0,0 0 189 0 0,0 0 218 0 0,0 0 71 0 0,0 0-13 0 0,0 0-91 0 0,0 0-113 0 0,0 0-76 0 0,0 0-71 0 0,0 0-85 0 0,0 0-132 0 0,0 0-119 0 0,-3-12-113 0 0,-11-35-109 0 0,-17 26 1435 0 0,25 20-1899 0 0,-5-2-100 0 0,0 2 1 0 0,-1-1-1 0 0,1 2 1 0 0,0-1-1 0 0,-1 2 1 0 0,1-1-1 0 0,0 1 1 0 0,-1 1-1 0 0,1 0 1 0 0,0 1-1 0 0,-7 2-262 0 0,0 0 154 0 0,0 1 0 0 0,1 0 0 0 0,-1 1 0 0 0,1 1 0 0 0,1 0 0 0 0,-1 1-1 0 0,1 1 1 0 0,1 1 0 0 0,0 0 0 0 0,-12 12-154 0 0,23-17 23 0 0,0-1-1 0 0,1 1 1 0 0,0-1 0 0 0,0 1 0 0 0,0 0-1 0 0,1 0 1 0 0,-1 0 0 0 0,2 1-1 0 0,-1-1 1 0 0,1 0 0 0 0,-1 1-1 0 0,2-1 1 0 0,-1 1 0 0 0,1-1-1 0 0,0 1 1 0 0,0-1 0 0 0,1 1-1 0 0,0-1 1 0 0,0 1 0 0 0,1-1-1 0 0,-1 1 1 0 0,1-1 0 0 0,1 0-1 0 0,-1 0 1 0 0,1 0 0 0 0,0 0-1 0 0,0-1 1 0 0,1 1 0 0 0,0-1-1 0 0,0 0 1 0 0,0 0 0 0 0,0 0-1 0 0,1 0 1 0 0,2 0-23 0 0,0 5-17 0 0,2 0-1 0 0,-1-1 1 0 0,1-1-1 0 0,1 0 1 0 0,-1 0-1 0 0,1 0 1 0 0,1-1-1 0 0,-1-1 1 0 0,1 0 0 0 0,0 0-1 0 0,1-1 1 0 0,-1-1-1 0 0,5 2 18 0 0,88-2-2854 0 0,-72-14-2283 0 0,-1-7-5460 0 0,-22 9 1390 0 0</inkml:trace>
  <inkml:trace contextRef="#ctx0" brushRef="#br0" timeOffset="384.666">419 808 2128 0 0,'0'0'3158'0'0,"0"0"-758"0"0,0 0-224 0 0,0 0 22 0 0,0 0-88 0 0,0 0-230 0 0,0 0-290 0 0,0 0-286 0 0,0 0-188 0 0,0 0-137 0 0,0 0-88 0 0,0 0-64 0 0,0 0-51 0 0,32 15-57 0 0,102 42-88 0 0,-131-55-596 0 0,0-1 1 0 0,0 1-1 0 0,0-1 1 0 0,0 0-1 0 0,0 0 0 0 0,1 0 1 0 0,-1-1-1 0 0,0 1 1 0 0,0-1-1 0 0,1 0 1 0 0,-1 1-1 0 0,0-2 1 0 0,1 1-1 0 0,-1 0 1 0 0,0-1-1 0 0,1 1 1 0 0,-1-1-1 0 0,0 0 1 0 0,0 0-1 0 0,0 0 1 0 0,1-1-1 0 0,-1 1 0 0 0,0-1 1 0 0,0 0-36 0 0,7-4 150 0 0,7 0-28 0 0,-1-1 0 0 0,0-1 0 0 0,0 0 0 0 0,-1-1 0 0 0,0-1 0 0 0,-1-1-1 0 0,0 0 1 0 0,0 0 0 0 0,-1-1 0 0 0,-1-1 0 0 0,0 0 0 0 0,-1-1 0 0 0,-1-1 0 0 0,0 1 0 0 0,0-1-1 0 0,-2-1 1 0 0,0 0 0 0 0,0 0 0 0 0,-2-1 0 0 0,5-16-122 0 0,-11 30 4 0 0,1-1 0 0 0,-1 1 0 0 0,0 0 0 0 0,0-1 0 0 0,-1 1 0 0 0,1 0 0 0 0,-1-1 0 0 0,1 1 0 0 0,-1 0 1 0 0,0-1-1 0 0,0 1 0 0 0,0 0 0 0 0,-1 0 0 0 0,1 0 0 0 0,-1 0 0 0 0,0 0 0 0 0,0 1 0 0 0,0-1 0 0 0,0 0 0 0 0,0 1 0 0 0,-1-1 0 0 0,1 1 0 0 0,-1 0 0 0 0,1 0 0 0 0,-1 0 0 0 0,0 0 0 0 0,0 0 0 0 0,0 1 0 0 0,0-1 0 0 0,0 1 1 0 0,0 0-1 0 0,0 0 0 0 0,0 0 0 0 0,-3 0-4 0 0,-2-1-20 0 0,0 1 0 0 0,0 0 1 0 0,0 1-1 0 0,0 0 0 0 0,0 0 1 0 0,0 0-1 0 0,0 1 1 0 0,0 0-1 0 0,0 1 0 0 0,0 0 1 0 0,0 0-1 0 0,1 1 0 0 0,-1 0 1 0 0,-3 2 19 0 0,-4 2-65 0 0,0 1 0 0 0,1 1 0 0 0,0 0 0 0 0,1 1 0 0 0,-1 0 0 0 0,2 1 0 0 0,0 1 0 0 0,0 0 0 0 0,1 0 0 0 0,0 1 0 0 0,1 1 0 0 0,1 0 0 0 0,0 0 0 0 0,1 1-1 0 0,1 0 1 0 0,0 0 0 0 0,1 1 0 0 0,0-1 0 0 0,1 1 0 0 0,1 1 0 0 0,1-1 0 0 0,0 1 0 0 0,1-1 0 0 0,1 2 65 0 0,1-12-33 0 0,-1-1-1 0 0,1 1 0 0 0,0-1 1 0 0,1 1-1 0 0,-1-1 0 0 0,1 1 1 0 0,0-1-1 0 0,1 0 0 0 0,-1 1 1 0 0,1-1-1 0 0,0 0 0 0 0,0 0 1 0 0,1 0-1 0 0,0 0 0 0 0,-1-1 1 0 0,2 1-1 0 0,-1-1 0 0 0,0 1 1 0 0,1-1-1 0 0,0 0 0 0 0,0 0 1 0 0,0-1-1 0 0,0 1 0 0 0,1-1 1 0 0,3 2 33 0 0,8 3-285 0 0,0-2 0 0 0,0 0 0 0 0,1 0 1 0 0,0-2-1 0 0,-1 0 0 0 0,1-1 0 0 0,1 0 0 0 0,-1-2 1 0 0,9 0 284 0 0,97-3-4899 0 0,-71-6-921 0 0,-41 6 2872 0 0,6 1-6605 0 0</inkml:trace>
  <inkml:trace contextRef="#ctx0" brushRef="#br0" timeOffset="801.943">1086 924 3337 0 0,'0'0'3043'0'0,"0"0"-353"0"0,0 0-155 0 0,0 0-158 0 0,0 0-321 0 0,0 0-326 0 0,0 0-314 0 0,0 0-289 0 0,0 0-192 0 0,0 0-136 0 0,0 0-95 0 0,0 0-48 0 0,0 0-11 0 0,-6 2-26 0 0,1 0-515 0 0,5-2-81 0 0,0-1 0 0 0,0 1 1 0 0,0 0-1 0 0,0-1 1 0 0,0 1-1 0 0,0 0 0 0 0,0-1 1 0 0,0 1-1 0 0,-1 0 1 0 0,1-1-1 0 0,0 1 1 0 0,0 0-1 0 0,0-1 0 0 0,-1 1 1 0 0,1 0-1 0 0,0-1 1 0 0,0 1-1 0 0,-1 0 0 0 0,1 0 1 0 0,0-1-1 0 0,-1 1 1 0 0,1 0-1 0 0,0 0 0 0 0,-1 0 1 0 0,1-1-1 0 0,0 1 1 0 0,-1 0-1 0 0,1 0 0 0 0,0 0 1 0 0,-1 0-1 0 0,1 0 1 0 0,-1 0-1 0 0,1 0 0 0 0,0 0 1 0 0,-1 0-1 0 0,1 0 1 0 0,0 0-1 0 0,-1 0 1 0 0,0 0-25 0 0,212-274 2313 0 0,-169 217-2064 0 0,-42 57-254 0 0,0 0-7 0 0,0 0-23 0 0,-8 27-295 0 0,3-13 326 0 0,1 1-1 0 0,0 0 1 0 0,1 0-1 0 0,0 0 1 0 0,2 1-1 0 0,0-1 1 0 0,0 0-1 0 0,1 1 1 0 0,1 1 5 0 0,1-10 13 0 0,-1 0 0 0 0,1-1 1 0 0,0 1-1 0 0,1-1 0 0 0,-1 1 0 0 0,2-1 0 0 0,-1 0 1 0 0,0 0-1 0 0,1 0 0 0 0,0-1 0 0 0,1 1 0 0 0,-1-1 1 0 0,1 0-1 0 0,0 0 0 0 0,0-1 0 0 0,0 1 0 0 0,1-1 1 0 0,0-1-1 0 0,-1 1 0 0 0,1-1 0 0 0,1 1 0 0 0,-1-2 1 0 0,0 1-1 0 0,1-1 0 0 0,0 0 0 0 0,-1 0 1 0 0,1-1-1 0 0,0 0 0 0 0,0 0 0 0 0,0 0 0 0 0,2-1-13 0 0,-1 0 51 0 0,-1 0 0 0 0,0 0 0 0 0,1 0-1 0 0,-1-1 1 0 0,0 0 0 0 0,1-1 0 0 0,-1 0-1 0 0,0 0 1 0 0,0 0 0 0 0,0-1 0 0 0,-1 0-1 0 0,1 0 1 0 0,-1-1 0 0 0,1 0 0 0 0,-1 0-1 0 0,0 0 1 0 0,0-1 0 0 0,2-3-51 0 0,6-9-224 0 0,-1-1 0 0 0,-1 0-1 0 0,0-1 1 0 0,-2-1 0 0 0,0 0 0 0 0,-1 0 0 0 0,-1 0 0 0 0,-1-1-1 0 0,-1-1 1 0 0,0-5 224 0 0,10-23-3350 0 0,-10 26 215 0 0,1 0-5034 0 0,0 10-3932 0 0</inkml:trace>
  <inkml:trace contextRef="#ctx0" brushRef="#br0" timeOffset="1052.647">1935 76 18596 0 0,'0'0'1587'0'0,"0"0"-477"0"0,0 0-158 0 0,0 0-27 0 0,0 0 43 0 0,0 0-27 0 0,0 0-134 0 0,0 0-83 0 0,0 0-110 0 0,0 0-107 0 0,0 0-47 0 0,1 32-69 0 0,1 102-57 0 0,-3 108 422 0 0,-16 75-756 0 0,15-160-3288 0 0,0-153 1383 0 0,-1-4-2313 0 0,0 0-188 0 0,1 0-4151 0 0</inkml:trace>
  <inkml:trace contextRef="#ctx0" brushRef="#br0" timeOffset="1272.58">1723 569 14043 0 0,'0'0'2674'0'0,"0"0"-606"0"0,0 0-431 0 0,0 0-236 0 0,0 0-246 0 0,0 0-224 0 0,0 0-229 0 0,0 0-204 0 0,0 0-144 0 0,0 0-89 0 0,0 0-43 0 0,0 0-44 0 0,0 0-32 0 0,31-19-26 0 0,96-58-35 0 0,-66 56-52 0 0,-50 23-30 0 0,-5-3-179 0 0,0 0 1 0 0,0 1-1 0 0,0 0 1 0 0,0 0-1 0 0,0 0 1 0 0,0 1-1 0 0,0 0 1 0 0,0 0-1 0 0,0 0 1 0 0,0 1-1 0 0,0 0 1 0 0,0 0-1 0 0,-1 1 1 0 0,1-1-1 0 0,-1 1 1 0 0,1 0-1 0 0,-1 1 1 0 0,0-1-1 0 0,-1 1 1 0 0,1 0-1 0 0,-1 0 1 0 0,1 1-1 0 0,1 2 176 0 0,18 36-6080 0 0,-13-13-2105 0 0,-9-23 5731 0 0,4 5-3305 0 0</inkml:trace>
  <inkml:trace contextRef="#ctx0" brushRef="#br0" timeOffset="1520.049">2205 843 1184 0 0,'0'0'3641'0'0,"0"0"-803"0"0,0 0-331 0 0,0 0-65 0 0,0 0-179 0 0,0 0-325 0 0,0 0-399 0 0,0 0-340 0 0,0 0-179 0 0,0 0-32 0 0,0 0 10 0 0,0 0-3 0 0,-4 20-44 0 0,-11 63-114 0 0,11-63-106 0 0,14-128 2700 0 0,40-46-2797 0 0,46-53-682 0 0,-63 177-1488 0 0,8 44-4590 0 0,-32-3 2859 0 0,-1-3-3360 0 0,-1 0-4945 0 0</inkml:trace>
  <inkml:trace contextRef="#ctx0" brushRef="#br0" timeOffset="2152.991">2631 600 5161 0 0,'0'0'3741'0'0,"0"0"-750"0"0,0 0-340 0 0,0 0-245 0 0,0 0-299 0 0,0 0-425 0 0,0 0-456 0 0,0 0-335 0 0,0 0-185 0 0,0 0-84 0 0,0 0-75 0 0,0 0-78 0 0,0 0-105 0 0,-19 15-72 0 0,-58 47-77 0 0,-16 39 146 0 0,88-94-357 0 0,0 0 0 0 0,0 0 0 0 0,0 0-1 0 0,1 1 1 0 0,0 0 0 0 0,1 0-1 0 0,0 0 1 0 0,0 0 0 0 0,1 0 0 0 0,0 1-1 0 0,0-1 1 0 0,1 1 0 0 0,0-1 0 0 0,0 1-1 0 0,1 2-3 0 0,1-8 22 0 0,1-1-1 0 0,0 0 1 0 0,-1 0 0 0 0,1 0-1 0 0,0 0 1 0 0,0 0-1 0 0,0-1 1 0 0,0 1 0 0 0,0 0-1 0 0,0-1 1 0 0,1 0-1 0 0,-1 1 1 0 0,0-1-1 0 0,1 0 1 0 0,-1 0 0 0 0,1 0-1 0 0,-1-1 1 0 0,1 1-1 0 0,0-1 1 0 0,-1 1-1 0 0,1-1 1 0 0,0 0 0 0 0,-1 0-1 0 0,1 0 1 0 0,-1 0-1 0 0,1-1 1 0 0,0 1-1 0 0,-1-1 1 0 0,1 1 0 0 0,-1-1-1 0 0,1 0 1 0 0,-1 0-1 0 0,1 0 1 0 0,-1 0 0 0 0,1-1-1 0 0,-1 1 1 0 0,0 0-1 0 0,0-1 1 0 0,0 0-22 0 0,23-17 131 0 0,0-1 0 0 0,-2-1 1 0 0,0-1-1 0 0,-1-1 0 0 0,-2-1 0 0 0,0-1 1 0 0,6-13-132 0 0,23-26 53 0 0,0 24-300 0 0,-48 63-6 0 0,-20 146-74 0 0,21-164 322 0 0,0 1 0 0 0,1-1 0 0 0,-1 0 0 0 0,1-1 0 0 0,0 1 0 0 0,0 0 0 0 0,0-1 0 0 0,1 0-1 0 0,0 1 1 0 0,-1-1 0 0 0,1-1 0 0 0,1 1 0 0 0,-1-1 0 0 0,1 1 0 0 0,-1-1 0 0 0,1 0 0 0 0,0-1 0 0 0,0 1 0 0 0,0-1 0 0 0,0 0-1 0 0,1-1 1 0 0,-1 1 0 0 0,0-1 0 0 0,1 0 0 0 0,-1 0 0 0 0,1 0 0 0 0,-1-1 0 0 0,1 0 0 0 0,-1 0 0 0 0,1-1 0 0 0,-1 1 0 0 0,2-1 5 0 0,4 1 41 0 0,-1 0 1 0 0,0-1 0 0 0,1 0-1 0 0,-1 0 1 0 0,0-1 0 0 0,0-1 0 0 0,0 0-1 0 0,0 0 1 0 0,0-1 0 0 0,0 0-1 0 0,-1 0 1 0 0,0-1 0 0 0,0-1 0 0 0,8-5-42 0 0,17-19 148 0 0,-2-2-1 0 0,-1-2 1 0 0,-1 0 0 0 0,-2-2 0 0 0,-1-1 0 0 0,-2-2 0 0 0,-2 0 0 0 0,-2-1 0 0 0,-1-1 0 0 0,14-43-148 0 0,-23 59-37 0 0,0-1 0 0 0,-1 0 1 0 0,-2-1-1 0 0,0 1 0 0 0,-2-1 1 0 0,-1-1-1 0 0,-2 1 0 0 0,0-1 1 0 0,-2 0-1 0 0,-1-19 37 0 0,0 43-10 0 0,0 1 0 0 0,0-1 0 0 0,0 0 0 0 0,0 0 0 0 0,-1 0 0 0 0,0 1 0 0 0,1-1 1 0 0,-1 0-1 0 0,-1 1 0 0 0,1-1 0 0 0,0 1 0 0 0,-1-1 0 0 0,0 1 0 0 0,0 0 0 0 0,0 0 0 0 0,0-1 0 0 0,0 1 0 0 0,-1 1 0 0 0,1-1 1 0 0,-1 0-1 0 0,0 1 0 0 0,0-1 0 0 0,0 1 0 0 0,0 0 0 0 0,0 0 0 0 0,0 0 0 0 0,-1 0 0 0 0,1 1 0 0 0,-1-1 0 0 0,1 1 0 0 0,-1 0 1 0 0,1 0-1 0 0,-1 0 0 0 0,0 0 0 0 0,0 1 0 0 0,1 0 0 0 0,-1 0 0 0 0,0 0 0 0 0,-3 0 10 0 0,-4 6-10 0 0,1 0 1 0 0,-1 1-1 0 0,1 0 0 0 0,1 1 1 0 0,-1 0-1 0 0,1 0 0 0 0,1 1 1 0 0,-1 0-1 0 0,1 1 0 0 0,1 0 1 0 0,0 0-1 0 0,1 0 0 0 0,0 1 1 0 0,0 0-1 0 0,1 0 0 0 0,0 1 1 0 0,1 0-1 0 0,1-1 0 0 0,0 1 1 0 0,0 0-1 0 0,1 1 0 0 0,1-1 1 0 0,0 0-1 0 0,0 11 10 0 0,1 9 86 0 0,1-1-1 0 0,1 1 1 0 0,2-1-1 0 0,1 0 1 0 0,1 0 0 0 0,2-1-1 0 0,1 1 1 0 0,1-2-1 0 0,2 1 1 0 0,1-2 0 0 0,8 14-86 0 0,-5-7 104 0 0,1 0 0 0 0,2-1 0 0 0,1-1 0 0 0,1-1 0 0 0,2-1 0 0 0,2-1 1 0 0,0-1-1 0 0,2-1 0 0 0,1-1 0 0 0,1-2 0 0 0,1-1 0 0 0,6 2-104 0 0,-1-18-1533 0 0,-32-18-4304 0 0,-3 7-281 0 0,0-4-7014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2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0 593 7842 0 0,'0'0'2253'0'0,"0"0"-591"0"0,0 0-288 0 0,0 0-13 0 0,0 0 97 0 0,0 0-32 0 0,0 0-213 0 0,0 0-330 0 0,0 0-268 0 0,0 0-175 0 0,0 0-56 0 0,0 0 107 0 0,0 0 101 0 0,6 0 111 0 0,343-46 4554 0 0,-91 57-4522 0 0,-228-9-909 0 0,36 3 477 0 0,-26-4-2883 0 0,-47-2-3 0 0,-4-1-2501 0 0,5 2-3179 0 0,2 0-2045 0 0</inkml:trace>
  <inkml:trace contextRef="#ctx0" brushRef="#br0" timeOffset="266.431">8 902 8970 0 0,'0'0'3254'0'0,"0"0"-1250"0"0,0 0-521 0 0,0 0-62 0 0,0 0 8 0 0,0 0-112 0 0,0 0-260 0 0,0 0-305 0 0,0 0-236 0 0,0 0-45 0 0,0 0 37 0 0,0 0 90 0 0,5 4 59 0 0,46 19 479 0 0,2-25-684 0 0,-1-2 0 0 0,0-2 0 0 0,0-3 0 0 0,14-5-452 0 0,80-11-157 0 0,-82 17-3502 0 0,-20 3-2980 0 0,-30 4-5014 0 0</inkml:trace>
  <inkml:trace contextRef="#ctx0" brushRef="#br0" timeOffset="736.171">1875 543 12363 0 0,'0'0'1645'0'0,"0"0"-259"0"0,0 0-146 0 0,0 0 38 0 0,0 0-1 0 0,0 0-158 0 0,0 0-236 0 0,0 0-245 0 0,0 0-158 0 0,0 0-96 0 0,0 0-49 0 0,-33-4-19 0 0,-103-12-16 0 0,132 15-271 0 0,-1 0 1 0 0,1 1-1 0 0,0-1 0 0 0,-1 1 1 0 0,1 0-1 0 0,0 0 1 0 0,-1 1-1 0 0,1-1 1 0 0,0 1-1 0 0,0 0 1 0 0,-1 0-1 0 0,1 1 0 0 0,0-1 1 0 0,0 1-1 0 0,0 0 1 0 0,0 0-1 0 0,-1 1-29 0 0,-7 4 120 0 0,-6 2-65 0 0,1 1 0 0 0,0 0 1 0 0,0 1-1 0 0,1 0 0 0 0,1 2 1 0 0,0 0-1 0 0,1 0 0 0 0,0 2 0 0 0,1 0 1 0 0,0 0-1 0 0,2 1 0 0 0,0 0 1 0 0,0 1-1 0 0,2 1 0 0 0,0-1 0 0 0,1 1 1 0 0,1 1-1 0 0,0-1 0 0 0,2 1 1 0 0,0 1-1 0 0,1-1 0 0 0,-1 15-55 0 0,3-22 10 0 0,1 0 0 0 0,0 0 0 0 0,0 0 0 0 0,1 0 0 0 0,1-1 0 0 0,0 1-1 0 0,1 0 1 0 0,0 0 0 0 0,0-1 0 0 0,1 1 0 0 0,1-1 0 0 0,0 0 0 0 0,1 0 0 0 0,0 0 0 0 0,0 0 0 0 0,1-1 0 0 0,1 0-1 0 0,0 0 1 0 0,0-1 0 0 0,1 0 0 0 0,0 1-10 0 0,7-1 124 0 0,0 0-1 0 0,0-1 1 0 0,1 0-1 0 0,0-1 1 0 0,0-1 0 0 0,0 0-1 0 0,1-2 1 0 0,0 1-1 0 0,0-2 1 0 0,0-1-1 0 0,1 0 1 0 0,-1-1-1 0 0,1 0 1 0 0,-1-2 0 0 0,0 0-1 0 0,1-1 1 0 0,-1-1-1 0 0,0 0 1 0 0,0-2-1 0 0,7-2-123 0 0,11-4 171 0 0,-1-1 1 0 0,-1-2-1 0 0,0-1 0 0 0,0-2 0 0 0,-2-1 0 0 0,0-1 0 0 0,-1-2 0 0 0,-1-1 0 0 0,-1-1 1 0 0,-1-2-1 0 0,-2 0 0 0 0,0-2 0 0 0,-2-1 0 0 0,0 0 0 0 0,-2-2 0 0 0,7-15-171 0 0,-21 33 6 0 0,0 1-1 0 0,-1-1 0 0 0,0 0 0 0 0,-1-1 1 0 0,0 0-1 0 0,-1 0 0 0 0,-1 0 0 0 0,0 0 1 0 0,0 0-1 0 0,-1 0 0 0 0,-1-1 0 0 0,-1 1 1 0 0,0-1-1 0 0,0 1 0 0 0,-1-1 1 0 0,-1 1-1 0 0,0-1 0 0 0,-1 1 0 0 0,-1 0 1 0 0,-3-9-6 0 0,-3 9-151 0 0,-1 0 0 0 0,0 1 0 0 0,0 1 0 0 0,-1 0 1 0 0,0 1-1 0 0,-1 0 0 0 0,0 1 0 0 0,-1 0 1 0 0,0 1-1 0 0,0 0 0 0 0,-1 1 0 0 0,0 1 0 0 0,0 1 1 0 0,-1 0-1 0 0,1 1 0 0 0,-1 0 0 0 0,0 1 0 0 0,0 1 1 0 0,0 1-1 0 0,0 0 0 0 0,-1 1 0 0 0,1 1 0 0 0,0 0 1 0 0,0 2-1 0 0,0-1 0 0 0,0 2 0 0 0,1 0 0 0 0,-1 1 1 0 0,-7 4 150 0 0,-37 15-2216 0 0,22-7-2354 0 0,5-1-7496 0 0</inkml:trace>
  <inkml:trace contextRef="#ctx0" brushRef="#br0" timeOffset="1046.819">1019 828 18756 0 0,'0'0'1776'0'0,"0"0"-526"0"0,0 0-300 0 0,0 0-14 0 0,0 0 39 0 0,0 0-1 0 0,0 0-131 0 0,0 0-140 0 0,0 0-88 0 0,0 0-100 0 0,37 0-70 0 0,117-2-63 0 0,143 8 900 0 0,283-32-468 0 0,-190 14-759 0 0,-334 23-1292 0 0,-50-3 413 0 0,-5-5-2661 0 0,0-2-6093 0 0,-1-1-2280 0 0</inkml:trace>
  <inkml:trace contextRef="#ctx0" brushRef="#br0" timeOffset="1513.821">2460 0 14283 0 0,'0'0'1951'0'0,"0"0"-257"0"0,0 0-175 0 0,0 0-59 0 0,0 0-77 0 0,0 0-193 0 0,0 0-265 0 0,0 0-273 0 0,0 0-214 0 0,0 0-133 0 0,0 0-26 0 0,0 0 74 0 0,0 0 69 0 0,7 6 47 0 0,259 219 2209 0 0,-217-173-2481 0 0,-3 1 0 0 0,-2 3 0 0 0,-2 1 0 0 0,13 29-197 0 0,-39-58 26 0 0,0 1 0 0 0,-3 1-1 0 0,0 0 1 0 0,-2 1-1 0 0,-1 1 1 0 0,-1-1 0 0 0,-2 1-1 0 0,-1 1 1 0 0,-2-1-1 0 0,0 23-25 0 0,-3-28 8 0 0,-2 1 0 0 0,-1-1-1 0 0,-1 1 1 0 0,-1-1-1 0 0,-1 0 1 0 0,-2 0 0 0 0,-1-1-1 0 0,-1 0 1 0 0,-1 0 0 0 0,-1-1-1 0 0,-1 0 1 0 0,-1-1-1 0 0,-2 0 1 0 0,-7 9-8 0 0,-4-4-74 0 0,0-2-1 0 0,-2-1 1 0 0,-1-1-1 0 0,-1-1 1 0 0,-1-2-1 0 0,-1-1 1 0 0,-1-1 0 0 0,-1-2-1 0 0,0-1 1 0 0,-8 1 74 0 0,20-11-454 0 0,0-1 1 0 0,-1 0-1 0 0,0-2 1 0 0,-1-1-1 0 0,1 0 1 0 0,0-2-1 0 0,-1-1 1 0 0,-23-2 453 0 0,-5 1-2428 0 0,18-1-739 0 0,11-2-3188 0 0,5 2-5706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2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682 817 0 0 0,'0'0'396'0'0,"0"0"684"0"0,0 0 298 0 0,0 0 129 0 0,-2-4 89 0 0,-2-8-602 0 0,-17-27 16426 0 0,-8 144-16998 0 0,-64 142-80 0 0,50-142-239 0 0,-5-1 0 0 0,-5-3 0 0 0,-10 8-103 0 0,42-70 39 0 0,21-38-49 0 0,0-1 18 0 0,0 0 22 0 0,0 0 12 0 0,0 0 25 0 0,7-17 515 0 0,6-23-487 0 0,2 1 0 0 0,1 0 1 0 0,2 1-1 0 0,13-18-95 0 0,7-16 37 0 0,-26 48-24 0 0,25-56 14 0 0,4 2 1 0 0,3 1 0 0 0,3 3-1 0 0,3 2 1 0 0,51-55-28 0 0,-79 104 23 0 0,-8 7-8 0 0,0 2 0 0 0,0 0 0 0 0,1 0-1 0 0,1 1 1 0 0,0 1 0 0 0,1 1 0 0 0,5-2-15 0 0,-20 13 3 0 0,0 1 1 0 0,0 0 0 0 0,-1-1 0 0 0,1 1-1 0 0,0 0 1 0 0,0 0 0 0 0,0 0 0 0 0,-1 0-1 0 0,1 0 1 0 0,-1 1 0 0 0,1-1 0 0 0,-1 0-1 0 0,1 1 1 0 0,-1-1 0 0 0,0 1-1 0 0,0-1 1 0 0,0 1 0 0 0,1 0 0 0 0,-2-1-1 0 0,1 1 1 0 0,0 0 0 0 0,0 0 0 0 0,0 0-1 0 0,-1 0 1 0 0,1 0 0 0 0,-1 0 0 0 0,0 0-1 0 0,0 0 1 0 0,1-1 0 0 0,-1 1 0 0 0,0 0-1 0 0,-1 0 1 0 0,1 0 0 0 0,0 0-1 0 0,0 1-3 0 0,11 220 633 0 0,-12-108-556 0 0,6 177 148 0 0,10-269-335 0 0,-15-23 90 0 0,7-15 97 0 0,52-60 0 0 0,-4-2 0 0 0,-4-2 0 0 0,14-33-77 0 0,68-103 5 0 0,-30 79 14 0 0,-103 137-24 0 0,1-1 0 0 0,-1 0 1 0 0,0 0-1 0 0,0 1 0 0 0,0-1 1 0 0,0 0-1 0 0,0 0 0 0 0,1 0 1 0 0,-1 1-1 0 0,0-1 0 0 0,0 0 1 0 0,0 0-1 0 0,1 0 0 0 0,-1 1 1 0 0,0-1-1 0 0,0 0 0 0 0,1 0 1 0 0,-1 0-1 0 0,0 0 0 0 0,0 0 1 0 0,1 0-1 0 0,-1 0 0 0 0,0 1 1 0 0,0-1-1 0 0,1 0 0 0 0,-1 0 1 0 0,0 0-1 0 0,0 0 0 0 0,1 0 1 0 0,-1 0-1 0 0,0 0 0 0 0,1 0 1 0 0,-1-1-1 0 0,0 1 0 0 0,0 0 1 0 0,1 0-1 0 0,-1 0 0 0 0,0 0 1 0 0,0 0-1 0 0,1 0 0 0 0,-1 0 1 0 0,0-1-1 0 0,0 1 0 0 0,1 0 1 0 0,-1 0-1 0 0,0 0 0 0 0,0-1 5 0 0,0 12 5 0 0,-6 504 754 0 0,-27-188-302 0 0,35-322-4263 0 0,0-16-3840 0 0,-2 10-2578 0 0</inkml:trace>
  <inkml:trace contextRef="#ctx0" brushRef="#br0" timeOffset="382.89">1780 1345 11955 0 0,'0'0'1413'0'0,"0"0"-397"0"0,0 0-82 0 0,0 0 123 0 0,0 0 100 0 0,0 0-68 0 0,0 0-271 0 0,0 0-259 0 0,0 0-149 0 0,0 0-71 0 0,0 0-12 0 0,0 0 16 0 0,-6 22-11 0 0,-17 68-3 0 0,23-88-297 0 0,-1 1 0 0 0,1-1 0 0 0,-1 0 1 0 0,1 0-1 0 0,0 1 0 0 0,0-1 0 0 0,0 1 0 0 0,0-1 0 0 0,0 0 0 0 0,0 1 1 0 0,1-1-1 0 0,-1 0 0 0 0,1 0 0 0 0,0 1 0 0 0,0-1 0 0 0,-1 0 0 0 0,1 0 0 0 0,1 0 1 0 0,-1 0-1 0 0,0 0 0 0 0,0 0 0 0 0,1 0 0 0 0,-1 0 0 0 0,1 0 0 0 0,0-1 1 0 0,0 1-1 0 0,-1-1 0 0 0,1 1 0 0 0,0-1 0 0 0,0 0 0 0 0,2 1-32 0 0,3 3 154 0 0,-3-2-47 0 0,1 0-1 0 0,-1-1 1 0 0,1 1 0 0 0,0-1 0 0 0,0 0 0 0 0,0-1 0 0 0,0 1 0 0 0,0-1 0 0 0,0 0 0 0 0,0 0-1 0 0,1-1 1 0 0,-1 1 0 0 0,0-1 0 0 0,0 0 0 0 0,1-1 0 0 0,-1 1 0 0 0,0-1 0 0 0,0 0 0 0 0,1 0 0 0 0,-1-1-1 0 0,0 1 1 0 0,0-1 0 0 0,-1 0 0 0 0,1-1 0 0 0,1 0-107 0 0,5-2 150 0 0,-1-2 0 0 0,0 1-1 0 0,0-1 1 0 0,0-1 0 0 0,0 0 0 0 0,-1 0-1 0 0,-1-1 1 0 0,1 0 0 0 0,-2 0 0 0 0,4-5-150 0 0,-6 5 66 0 0,1 0 0 0 0,-2-1 0 0 0,0 1 1 0 0,0-1-1 0 0,0 0 0 0 0,-1 0 0 0 0,-1 0 0 0 0,0 0 1 0 0,0 0-1 0 0,-1 0 0 0 0,0-1 0 0 0,-1 1 1 0 0,0 0-1 0 0,-1-6-66 0 0,0 13-4 0 0,1-1 0 0 0,-1 1 0 0 0,0 0 0 0 0,0-1 0 0 0,-1 1 0 0 0,1 0 1 0 0,-1 0-1 0 0,1 0 0 0 0,-1 0 0 0 0,0 0 0 0 0,0 0 0 0 0,-1 1 0 0 0,1-1 0 0 0,0 1 1 0 0,-1-1-1 0 0,0 1 0 0 0,1 0 0 0 0,-1 0 0 0 0,0 0 0 0 0,0 0 0 0 0,0 1 0 0 0,0-1 1 0 0,0 1-1 0 0,-1 0 0 0 0,1 0 0 0 0,0 0 0 0 0,-1 0 0 0 0,1 0 0 0 0,-2 1 4 0 0,-103-6-1320 0 0,34 23-1110 0 0,30 3-5190 0 0,31-12-4261 0 0</inkml:trace>
  <inkml:trace contextRef="#ctx0" brushRef="#br0" timeOffset="1476.887">646 436 2224 0 0,'0'0'1936'0'0,"0"0"-24"0"0,0 0 199 0 0,0 0 183 0 0,0 0 80 0 0,0 0-126 0 0,0 0-281 0 0,0 0-364 0 0,0 0-312 0 0,0 0-197 0 0,0 0-162 0 0,0 0-89 0 0,0 0-88 0 0,-6-4-88 0 0,-17-11-99 0 0,17 11-75 0 0,6 4-76 0 0,0 0-71 0 0,0 0-59 0 0,0 0-37 0 0,0 0-46 0 0,11 0 461 0 0,130-27 875 0 0,110-16-631 0 0,-82 25-634 0 0,19 13-63 0 0,-198 12 1011 0 0,-12-17-1149 0 0,-8-2-47 0 0,1-1-1 0 0,0-1 1 0 0,0-2 0 0 0,2-1-1 0 0,0-1 1 0 0,1-1-1 0 0,-10-11-26 0 0,-21-27-39 0 0,52 44-4213 0 0,22 20-5876 0 0,-12-2-2336 0 0</inkml:trace>
  <inkml:trace contextRef="#ctx0" brushRef="#br0" timeOffset="6405.96">499 1 2553 0 0,'0'0'1421'0'0,"0"0"57"0"0,0 0 158 0 0,0 0 107 0 0,0 0 59 0 0,0 0-51 0 0,0 0-127 0 0,0 0-105 0 0,0 0-186 0 0,0 0-186 0 0,0 0-143 0 0,0 0-127 0 0,-22 9 2135 0 0,5 1-2750 0 0,1 0 0 0 0,0 2 0 0 0,0 0 0 0 0,2 1 0 0 0,-1 1 0 0 0,2 0 0 0 0,0 0 0 0 0,1 2 0 0 0,0-1 0 0 0,1 2 0 0 0,-2 4-262 0 0,8-14 52 0 0,-35 52 202 0 0,2 1 0 0 0,3 2 1 0 0,3 2-1 0 0,2 0 1 0 0,4 2-1 0 0,2 1 1 0 0,3 2-1 0 0,4-1 1 0 0,2 2-1 0 0,0 21-254 0 0,10-56 91 0 0,2 0 1 0 0,1 0-1 0 0,1 0 0 0 0,3 0 0 0 0,0 0 1 0 0,2 0-1 0 0,2-1 0 0 0,1 1 0 0 0,2-1 1 0 0,1-1-1 0 0,1 0 0 0 0,2 0 0 0 0,2-1 1 0 0,1-1-1 0 0,1 0 0 0 0,1-1 0 0 0,2-1 1 0 0,1-1-1 0 0,1-1-91 0 0,10 3 110 0 0,1-1 0 0 0,1-2 0 0 0,2-2 0 0 0,0-1 1 0 0,2-2-1 0 0,0-1 0 0 0,1-2 0 0 0,1-2 0 0 0,1-1 0 0 0,26 5-110 0 0,125 37 279 0 0,-144-39-327 0 0,-48-19 0 0 0,0 0-43 0 0,0 0-25 0 0,-25 0-2222 0 0,12 0 181 0 0,5 0-2494 0 0,-2 0-7934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4671 301 5697 0 0,'0'0'1250'0'0,"0"0"-438"0"0,0 0-172 0 0,0 0 186 0 0,0 0 361 0 0,0 0 378 0 0,0 0 152 0 0,0 0-54 0 0,0 0-152 0 0,0 0-252 0 0,0 0-225 0 0,19 0-160 0 0,131 0 1188 0 0,-109 0-1363 0 0,-10 2-353 0 0,0-2 0 0 0,0 0 1 0 0,0-3-1 0 0,0 0 0 0 0,-1-2 0 0 0,1-1 0 0 0,-1-2 0 0 0,22-8-346 0 0,-46 14 53 0 0,0-1 0 0 0,0 1 0 0 0,0-1 0 0 0,-1 0-1 0 0,1 0 1 0 0,-1-1 0 0 0,0 1 0 0 0,0-1-1 0 0,0 0 1 0 0,0-1 0 0 0,-1 1 0 0 0,1-1 0 0 0,-1 0-1 0 0,0 0 1 0 0,-1-1 0 0 0,1 1 0 0 0,-1-1-1 0 0,0 1 1 0 0,-1-1 0 0 0,1 0 0 0 0,-1 0-1 0 0,0 0 1 0 0,-1 0 0 0 0,0-1 0 0 0,1 1 0 0 0,-2 0-1 0 0,1-1 1 0 0,-1-2-53 0 0,-1 8 8 0 0,1 0 0 0 0,-1-1 0 0 0,0 1 0 0 0,0 0 0 0 0,0 0 0 0 0,0 0 0 0 0,0 0 0 0 0,0-1 0 0 0,0 1 0 0 0,0 1 0 0 0,0-1 0 0 0,-1 0 0 0 0,1 0 0 0 0,0 0 0 0 0,-1 1 0 0 0,1-1 0 0 0,0 0 0 0 0,-1 1 0 0 0,1-1 0 0 0,-1 1 0 0 0,1 0 0 0 0,-1 0 0 0 0,1-1 0 0 0,-1 1 0 0 0,1 0 0 0 0,-1 0 0 0 0,1 0 0 0 0,-1 0 0 0 0,1 1 0 0 0,-1-1 0 0 0,1 0 0 0 0,-1 1 0 0 0,1-1 0 0 0,-1 1 0 0 0,1-1 0 0 0,0 1 0 0 0,-1 0 0 0 0,1-1 0 0 0,0 1 0 0 0,0 0 0 0 0,-1 0 0 0 0,1 0 0 0 0,0 0 0 0 0,0 0 0 0 0,0 0 0 0 0,0 1 0 0 0,0-1 0 0 0,0 1-8 0 0,-12 24 0 0 0,1 1-1 0 0,2 0 1 0 0,0 0 0 0 0,2 1-1 0 0,1 0 1 0 0,2 1 0 0 0,0-1-1 0 0,2 1 1 0 0,1 0-1 0 0,2 0 1 0 0,0 0 0 0 0,3 15 0 0 0,-2-5 22 0 0,2 102-21 0 0,0-61 23 0 0,-3 0 0 0 0,-4 0 0 0 0,-7 35-24 0 0,7-90 1 0 0,-1 0 1 0 0,-1 0 0 0 0,-2-1-1 0 0,0 1 1 0 0,-2-2-1 0 0,0 1 1 0 0,-1-2-1 0 0,-2 1 1 0 0,0-1-1 0 0,-2-1 1 0 0,0-1 0 0 0,-16 17-2 0 0,22-25-2 0 0,0-1 0 0 0,-1 0 0 0 0,0-1 0 0 0,0 0 0 0 0,-1 0 0 0 0,-1-1 0 0 0,0-1 0 0 0,0 0 0 0 0,0 0 0 0 0,-1-2 0 0 0,0 1 0 0 0,0-2 0 0 0,-1 1 0 0 0,0-2 0 0 0,0 0 1 0 0,0-1-1 0 0,0 0 0 0 0,0-1 0 0 0,-1 0 0 0 0,1-1 0 0 0,-1-1 0 0 0,-4-1 2 0 0,13-1-1 0 0,1 1 0 0 0,-1-2 0 0 0,1 1 0 0 0,0 0 0 0 0,0-1 0 0 0,0 0 0 0 0,0 0 0 0 0,1-1 0 0 0,-1 0 0 0 0,1 1 0 0 0,0-1 0 0 0,0 0 0 0 0,0-1 0 0 0,0 1 0 0 0,1-1 0 0 0,0 0 0 0 0,0 0 0 0 0,0 0 0 0 0,0 0 0 0 0,1 0 0 0 0,0 0 0 0 0,0-1 0 0 0,1 1 0 0 0,-1-1 0 0 0,1 0 0 0 0,0 1 0 0 0,1-2 1 0 0,-2-5 0 0 0,1 0-1 0 0,1 0 0 0 0,0 1 0 0 0,0-1 0 0 0,1 0 0 0 0,1 0 0 0 0,0 1 0 0 0,0-1 0 0 0,2 1 0 0 0,-1-1 0 0 0,1 1 1 0 0,5-9 0 0 0,15-16 22 0 0,2 2 0 0 0,2 0 0 0 0,1 2 0 0 0,1 1 1 0 0,2 1-1 0 0,1 2 0 0 0,1 1 0 0 0,1 2 1 0 0,1 1-1 0 0,2 2 0 0 0,0 1 0 0 0,1 2 0 0 0,1 2 1 0 0,1 2-1 0 0,23-5-22 0 0,-50 14-53 0 0,1 2 0 0 0,0 0 0 0 0,0 0 0 0 0,0 1 0 0 0,0 1-1 0 0,0 1 1 0 0,1 0 0 0 0,-1 1 0 0 0,0 0 0 0 0,1 2 53 0 0,70 35-4202 0 0,-75-33 2973 0 0,0-2 0 0 0,0 0 0 0 0,1 0 0 0 0,-1-1 0 0 0,0-1 0 0 0,1 0 0 0 0,-1 0 0 0 0,1-1 0 0 0,-1-1 0 0 0,0 0 0 0 0,2 0 1229 0 0,44-20-3326 0 0,-50 18 3353 0 0,35-16 600 0 0,-15 9 4109 0 0,-27 9 3339 0 0,-10 4-7302 0 0,-5 7-384 0 0,1 1 1 0 0,-1 0-1 0 0,1 1 0 0 0,1 0 1 0 0,0 1-1 0 0,1 1 1 0 0,0 0-1 0 0,1 1 0 0 0,0 0 1 0 0,1 0-1 0 0,-4 10-389 0 0,11-20 30 0 0,-1 0 0 0 0,2 0-1 0 0,-1 0 1 0 0,0 0-1 0 0,1 0 1 0 0,0 1 0 0 0,0-1-1 0 0,0 1 1 0 0,1-1 0 0 0,-1 1-1 0 0,1 0 1 0 0,0 0-1 0 0,1 0 1 0 0,-1-1 0 0 0,1 1-1 0 0,0 0 1 0 0,0 0 0 0 0,0 0-1 0 0,1 0 1 0 0,0 0-1 0 0,0 0 1 0 0,0-1 0 0 0,0 1-1 0 0,1 0 1 0 0,0-1 0 0 0,0 1-1 0 0,0-1 1 0 0,1 0-1 0 0,-1 1 1 0 0,1-1 0 0 0,0 0-1 0 0,0-1 1 0 0,0 1 0 0 0,1 0-1 0 0,-1-1 1 0 0,1 0 0 0 0,3 3-30 0 0,0-4 77 0 0,0 0 1 0 0,0-1 0 0 0,1 1 0 0 0,-1-1 0 0 0,0-1 0 0 0,1 1 0 0 0,-1-1 0 0 0,0-1 0 0 0,1 1-1 0 0,-1-1 1 0 0,0 0 0 0 0,0-1 0 0 0,0 0 0 0 0,0 0 0 0 0,0 0 0 0 0,0-1 0 0 0,0 0 0 0 0,-1-1 0 0 0,1 1-1 0 0,-1-1 1 0 0,0 0 0 0 0,0-1 0 0 0,-1 1 0 0 0,1-1 0 0 0,-1 0 0 0 0,0-1 0 0 0,2-3-78 0 0,2-1 51 0 0,-2-1 0 0 0,1 0 1 0 0,-1 0-1 0 0,-1-1 0 0 0,0 0 0 0 0,-1 0 1 0 0,0 0-1 0 0,-1-1 0 0 0,0 1 1 0 0,-1-1-1 0 0,-1 0 0 0 0,0 0 1 0 0,0-1-1 0 0,-1 1 0 0 0,-1 0 1 0 0,0 0-1 0 0,-2-2-51 0 0,2 11-94 0 0,0 1 1 0 0,0-1-1 0 0,-1 1 1 0 0,0-1-1 0 0,0 1 1 0 0,0-1-1 0 0,0 1 1 0 0,0 0 0 0 0,-1 0-1 0 0,0-1 1 0 0,1 1-1 0 0,-1 0 1 0 0,0 0-1 0 0,0 1 1 0 0,-1-1-1 0 0,1 0 1 0 0,-1 1-1 0 0,1-1 1 0 0,-1 1-1 0 0,0 0 1 0 0,0 0-1 0 0,0 0 1 0 0,0 0-1 0 0,0 1 1 0 0,0-1-1 0 0,0 1 1 0 0,-1 0-1 0 0,1 0 1 0 0,0 0-1 0 0,-1 0 1 0 0,1 0 0 0 0,-1 1-1 0 0,1 0 1 0 0,-1-1-1 0 0,0 1 1 0 0,1 1-1 0 0,-1-1 1 0 0,1 0-1 0 0,-1 1 1 0 0,1 0-1 0 0,0 0 1 0 0,-1 0-1 0 0,0 0 94 0 0,-26 21-6923 0 0,20-13-3113 0 0</inkml:trace>
  <inkml:trace contextRef="#ctx0" brushRef="#br0" timeOffset="303.443">5966 1160 12099 0 0,'0'0'2315'0'0,"0"0"-367"0"0,0 0-218 0 0,0 0-188 0 0,0 0-193 0 0,0 0-146 0 0,0 0-151 0 0,0 0-130 0 0,0 0-99 0 0,0 0-117 0 0,0 0-83 0 0,0 0-79 0 0,0 0-79 0 0,-7-19-71 0 0,-21-62-34 0 0,30 25 114 0 0,2 46-372 0 0,5-14 12 0 0,2 1 0 0 0,0 0 0 0 0,2 0 0 0 0,0 1 0 0 0,1 1 0 0 0,2 0 0 0 0,0 1-1 0 0,1 1 1 0 0,1 0 0 0 0,0 1 0 0 0,2 1 0 0 0,0 1 0 0 0,4-1-114 0 0,-10 29-3103 0 0,-8 6-872 0 0,-2-12-1786 0 0,-2-1-6355 0 0</inkml:trace>
  <inkml:trace contextRef="#ctx0" brushRef="#br0" timeOffset="-7235.584">402 879 5177 0 0,'0'0'2509'0'0,"0"0"-861"0"0,0 0-510 0 0,0 0-84 0 0,0 0 159 0 0,0 0 110 0 0,0 0-96 0 0,0 0-187 0 0,0 0-144 0 0,0 0-36 0 0,0 0 8 0 0,0 12 7 0 0,0-11-861 0 0,1 9 166 0 0,-1 0 0 0 0,-1 1-1 0 0,1-1 1 0 0,-2 0 0 0 0,1 0 0 0 0,-1 0 0 0 0,-1 0 0 0 0,0 0 0 0 0,0 0 0 0 0,-2 2-180 0 0,-14 23 235 0 0,0-2 1 0 0,-2 0-1 0 0,-2-1 1 0 0,-1-1 0 0 0,-1-2-1 0 0,-12 11-235 0 0,-159 118-624 0 0,187-152 527 0 0,9-7-36 0 0,0 1 0 0 0,0 0 0 0 0,0 0 0 0 0,0-1 1 0 0,-1 1-1 0 0,1 0 0 0 0,0 0 0 0 0,0-1 0 0 0,0 1 0 0 0,-1 0 0 0 0,1 0 1 0 0,0 0-1 0 0,0 0 0 0 0,-1-1 0 0 0,1 1 0 0 0,0 0 0 0 0,0 0 1 0 0,-1 0-1 0 0,1 0 0 0 0,0 0 0 0 0,-1 0 0 0 0,1 0 0 0 0,0 0 1 0 0,-1 0-1 0 0,1 0 0 0 0,0 0 0 0 0,0 0 0 0 0,-1 0 0 0 0,1 0 0 0 0,0 0 1 0 0,-1 0-1 0 0,1 0 0 0 0,0 0 0 0 0,0 0 0 0 0,-1 0 0 0 0,1 0 1 0 0,0 1 132 0 0,15-24-5681 0 0,-3 8 337 0 0,0 3-1049 0 0</inkml:trace>
  <inkml:trace contextRef="#ctx0" brushRef="#br0" timeOffset="-6646.523">1400 58 9858 0 0,'0'0'2037'0'0,"0"0"-272"0"0,0 0-196 0 0,0 0-82 0 0,0 0-12 0 0,0 0-158 0 0,0 0-254 0 0,0 0-216 0 0,0 0-194 0 0,0 0-134 0 0,0 0-88 0 0,0 0-63 0 0,0 0-75 0 0,7-9-29 0 0,21-30-17 0 0,-21 29-17 0 0,-7 10 0 0 0,0 0 1 0 0,0 0-8 0 0,0 0-10 0 0,0 0 2 0 0,0 0-25 0 0,3 23 1936 0 0,0 128-1283 0 0,-7-72-653 0 0,-4 0-1 0 0,-3-1 1 0 0,-4 2-190 0 0,-9 70 101 0 0,-49 226 11 0 0,63-324-2238 0 0,21-128-4880 0 0,-4 37-2837 0 0,-5 27-658 0 0</inkml:trace>
  <inkml:trace contextRef="#ctx0" brushRef="#br0" timeOffset="-6385.001">870 598 6641 0 0,'0'0'5655'0'0,"0"0"-2821"0"0,0 0-1120 0 0,0 0-438 0 0,0 0-209 0 0,0 0-91 0 0,0 0-1 0 0,0 0-47 0 0,0 0-56 0 0,0 0-46 0 0,0 0-129 0 0,0 0-133 0 0,36-3-85 0 0,114-9-72 0 0,212-47 953 0 0,-143 5-2368 0 0,-159 32-1285 0 0,-41 13-914 0 0,-1 0-3518 0 0,-14 7 4824 0 0,1-2-8812 0 0</inkml:trace>
  <inkml:trace contextRef="#ctx0" brushRef="#br0" timeOffset="-5897.54">1976 35 13091 0 0,'0'0'2699'0'0,"0"0"-776"0"0,0 0-524 0 0,0 0-177 0 0,0 0-106 0 0,0 0-159 0 0,0 0-203 0 0,0 0-166 0 0,0 0-98 0 0,0 0-34 0 0,0 0 20 0 0,0 0-48 0 0,0 0-76 0 0,-6 28-47 0 0,-18 89-34 0 0,-4 97 520 0 0,-25 189-490 0 0,39-275-399 0 0,37-130-34 0 0,54-74 374 0 0,158-146-131 0 0,-229 217-115 0 0,0 0 0 0 0,0 0 1 0 0,0 1-1 0 0,0 0 0 0 0,1 1 0 0 0,0-1 1 0 0,0 1-1 0 0,0 1 0 0 0,0-1 0 0 0,0 1 1 0 0,6-1 3 0 0,-6 38 8 0 0,-26 142 196 0 0,-4 4-367 0 0,27-174-362 0 0,15-18-7387 0 0,-14 4 2195 0 0,0 3-5591 0 0</inkml:trace>
  <inkml:trace contextRef="#ctx0" brushRef="#br0" timeOffset="-5543.383">2469 786 3593 0 0,'0'0'3016'0'0,"0"0"-1079"0"0,0 0-201 0 0,0 0 194 0 0,0 0 133 0 0,0 0-63 0 0,0 0-282 0 0,0 0-302 0 0,0 0-247 0 0,0 0-170 0 0,0 0-115 0 0,0 0-65 0 0,0 0-82 0 0,34 12-102 0 0,107 33-76 0 0,-88-41-95 0 0,55-72 941 0 0,-102 64-1363 0 0,-2 0 0 0 0,1-1 0 0 0,0 1 0 0 0,-1-1 0 0 0,0-1 0 0 0,0 1 0 0 0,-1 0 0 0 0,1-1 0 0 0,-1 0 0 0 0,0 0 0 0 0,-1 0 0 0 0,0 0 0 0 0,0 0 0 0 0,2-6-42 0 0,-4 9-1 0 0,1 1 0 0 0,-1 0 0 0 0,1 0 0 0 0,-1 0 0 0 0,0-1 1 0 0,0 1-1 0 0,0 0 0 0 0,0 0 0 0 0,0-1 0 0 0,-1 1 0 0 0,1 0 0 0 0,-1 0 0 0 0,1-1 0 0 0,-1 1 0 0 0,0 0 0 0 0,0 0 0 0 0,0 0 1 0 0,0 0-1 0 0,0 0 0 0 0,0 0 0 0 0,0 0 0 0 0,-1 1 0 0 0,1-1 0 0 0,-1 0 0 0 0,0 1 0 0 0,1-1 0 0 0,-1 1 0 0 0,0 0 0 0 0,0-1 0 0 0,0 1 1 0 0,0 0-1 0 0,0 0 0 0 0,0 0 0 0 0,0 0 0 0 0,0 1 0 0 0,0-1 0 0 0,0 0 0 0 0,-1 1 0 0 0,1 0 0 0 0,0-1 0 0 0,0 1 0 0 0,-1 0 1 0 0,0 0 0 0 0,-10 1-101 0 0,-1 1 1 0 0,1 0 0 0 0,0 1 0 0 0,0 0-1 0 0,0 1 1 0 0,0 1 0 0 0,0 0 0 0 0,1 0-1 0 0,0 1 1 0 0,0 1 0 0 0,1 0 0 0 0,0 1-1 0 0,0 0 1 0 0,0 0 0 0 0,1 1 0 0 0,1 1-1 0 0,-1 0 1 0 0,1 0 0 0 0,1 1 0 0 0,0 0-1 0 0,1 0 1 0 0,0 1 0 0 0,-4 9 100 0 0,7-13-212 0 0,0-1 0 0 0,1 1 0 0 0,0-1 1 0 0,0 1-1 0 0,1 0 0 0 0,0 0 0 0 0,0 1 1 0 0,1-1-1 0 0,0 0 0 0 0,0 0 0 0 0,1 2 212 0 0,7 22-4060 0 0,11-5-4827 0 0,-8-20-1159 0 0</inkml:trace>
  <inkml:trace contextRef="#ctx0" brushRef="#br0" timeOffset="-5129.572">2993 944 7402 0 0,'0'0'3659'0'0,"0"0"-1456"0"0,0 0-584 0 0,0 0-106 0 0,0 0-221 0 0,0 0-173 0 0,0 0-94 0 0,0 0-61 0 0,0 0-10 0 0,0 0-11 0 0,0 0-92 0 0,0 0-142 0 0,0 0-77 0 0,13-7-82 0 0,88-60 763 0 0,101-151 86 0 0,-202 218-1403 0 0,0 1 1 0 0,0-1-1 0 0,0 0 0 0 0,1 1 0 0 0,-1-1 0 0 0,0 0 0 0 0,0 1 0 0 0,1-1 0 0 0,-1 0 0 0 0,0 0 1 0 0,1 0-1 0 0,-1 1 0 0 0,0-1 0 0 0,1 0 0 0 0,-1 0 0 0 0,0 0 0 0 0,1 0 0 0 0,-1 0 0 0 0,0 1 1 0 0,1-1-1 0 0,-1 0 0 0 0,0 0 0 0 0,1 0 0 0 0,-1 0 0 0 0,1 0 0 0 0,-1 0 0 0 0,0 0 0 0 0,1 0 1 0 0,-1 0-1 0 0,0-1 0 0 0,1 1 0 0 0,-1 0 0 0 0,1 0 0 0 0,-1 0 0 0 0,0 0 0 0 0,1 0 0 0 0,-1-1 1 0 0,0 1-1 0 0,0 0 0 0 0,1 0 0 0 0,-1-1 0 0 0,0 1 0 0 0,1 0 0 0 0,-1 0 0 0 0,0-1 0 0 0,0 1 0 0 0,0 0 1 0 0,1-1-1 0 0,-1 1 0 0 0,0 0 0 0 0,0-1 0 0 0,0 1 0 0 0,0 0 0 0 0,0-1 0 0 0,1 1 0 0 0,-1 0 1 0 0,0-1-1 0 0,0 1 0 0 0,0-1 4 0 0,-8 34-188 0 0,7-32 209 0 0,-1 4-20 0 0,1-1 0 0 0,-1 0-1 0 0,1 1 1 0 0,-1-1 0 0 0,1 1 0 0 0,1-1-1 0 0,-1 1 1 0 0,1 0 0 0 0,-1-1-1 0 0,1 1 1 0 0,1 0 0 0 0,-1-1-1 0 0,1 1 1 0 0,-1-1 0 0 0,1 1 0 0 0,1-1-1 0 0,-1 1 1 0 0,1-1 0 0 0,-1 1-1 0 0,1-1 1 0 0,1 0 0 0 0,-1 0-1 0 0,0 0 1 0 0,1 0 0 0 0,0-1 0 0 0,0 1-1 0 0,0-1 1 0 0,0 1 0 0 0,1-1-1 0 0,-1 0 1 0 0,1 0 0 0 0,0-1 0 0 0,0 1-1 0 0,3 1 0 0 0,2-1 104 0 0,0 1-1 0 0,0-2 1 0 0,1 1-1 0 0,-1-1 1 0 0,0-1-1 0 0,1 0 1 0 0,-1 0-1 0 0,1-1 1 0 0,-1 0-1 0 0,1-1 0 0 0,-1 0 1 0 0,1 0-1 0 0,-1-1 1 0 0,0 0-1 0 0,0-1 1 0 0,0 0-1 0 0,0 0 1 0 0,0-1-1 0 0,0 0 1 0 0,-1 0-1 0 0,7-6-103 0 0,5-3 139 0 0,0-1 0 0 0,-1-1 0 0 0,-1 0-1 0 0,0-1 1 0 0,-1-2 0 0 0,-1 1 0 0 0,-1-2 0 0 0,1-2-139 0 0,-10 12-88 0 0,1 0 0 0 0,-1 0 0 0 0,-1-1 0 0 0,0 1 1 0 0,0-1-1 0 0,-1 0 0 0 0,0-1 0 0 0,-1 1 0 0 0,0-1 1 0 0,-1 0-1 0 0,0 1 0 0 0,0-7 88 0 0,-1-8-1623 0 0,0 17-1727 0 0,-1 0-4084 0 0,0 3-5595 0 0</inkml:trace>
  <inkml:trace contextRef="#ctx0" brushRef="#br0" timeOffset="-3992.614">2509 929 0 0 0,'0'0'580'0'0,"0"0"71"0"0,0 0 133 0 0,0 0 179 0 0,0 0 164 0 0,0 0 21 0 0,0 0-69 0 0,0 0-103 0 0,0 0-52 0 0,0 0-43 0 0,0 0-13 0 0,0 3 1174 0 0,0 14 8524 0 0,0-10-10335 0 0,1-3-16 0 0,0 1 1 0 0,1-1-1 0 0,-1 1 1 0 0,1-1-1 0 0,0 0 1 0 0,0 0-1 0 0,0 0 1 0 0,0 0 0 0 0,1 0-1 0 0,0 0 1 0 0,-1 0-1 0 0,1-1 1 0 0,1 0-1 0 0,-1 1 1 0 0,0-1 0 0 0,1 0-1 0 0,0-1 1 0 0,0 1-1 0 0,0-1 1 0 0,0 0-1 0 0,0 1 1 0 0,2-1-216 0 0,106 7 1727 0 0,-63-33-1343 0 0,-30 15-52 0 0,-16 7-4710 0 0,-3 2-4775 0 0,0 0-2768 0 0</inkml:trace>
  <inkml:trace contextRef="#ctx0" brushRef="#br0" timeOffset="33482.266">795 2046 32 0 0,'0'0'1072'0'0,"0"0"-16"0"0,0 0 258 0 0,0 0 441 0 0,0 0 366 0 0,0 0 92 0 0,0 0-128 0 0,0 0-294 0 0,0 0-363 0 0,0 0-258 0 0,0 0-183 0 0,5 0-117 0 0,9-1-709 0 0,1-2 5444 0 0,-27-16-4140 0 0,0 10-1304 0 0,-1 1-1 0 0,0 0 1 0 0,-1 1 0 0 0,0 0-1 0 0,0 2 1 0 0,-1-1-1 0 0,1 1 1 0 0,-1 1-1 0 0,0 1 1 0 0,0 0-1 0 0,0 1 1 0 0,-1 1-1 0 0,-5 0-160 0 0,6 1 32 0 0,-3-1 17 0 0,1 0-1 0 0,-1 2 0 0 0,1 0 0 0 0,-1 1 0 0 0,1 1 0 0 0,0 0 0 0 0,0 2 0 0 0,0-1 0 0 0,0 2 0 0 0,-2 2-48 0 0,6-2 21 0 0,0 0 1 0 0,1 1-1 0 0,-1 1 1 0 0,1 0-1 0 0,1 1 1 0 0,-1 0 0 0 0,2 0-1 0 0,-1 1 1 0 0,1 1-1 0 0,1 0 1 0 0,0 0-1 0 0,-6 11-21 0 0,7 75 47 0 0,11-89-25 0 0,0 1 0 0 0,0-1 0 0 0,1 0 1 0 0,0 0-1 0 0,1 0 0 0 0,0-1 0 0 0,0 1 0 0 0,0-1 0 0 0,1-1 0 0 0,0 1 1 0 0,0-1-1 0 0,1 0 0 0 0,0 0 0 0 0,0 0 0 0 0,0-1 0 0 0,1-1 0 0 0,0 1 0 0 0,0-1 1 0 0,0 0-1 0 0,0-1 0 0 0,0 0 0 0 0,1 0 0 0 0,0-1 0 0 0,-1 0 0 0 0,1 0 1 0 0,0-1-1 0 0,0-1 0 0 0,0 1 0 0 0,0-1 0 0 0,8-1-22 0 0,135-15 391 0 0,-142 14-314 0 0,9-2-83 0 0,-26 2 852 0 0,-6 4-839 0 0,0 0-1 0 0,0 1 0 0 0,1 0 0 0 0,-1 1 0 0 0,1 0 0 0 0,0 1 1 0 0,0 0-1 0 0,-8 6-6 0 0,-14 4 4 0 0,-98 62 22 0 0,121-67-21 0 0,1 0 0 0 0,1 0 0 0 0,-1 1 0 0 0,2 0 0 0 0,-1 0 0 0 0,2 1 0 0 0,0 0 0 0 0,0 0 0 0 0,1 1 0 0 0,0 0 0 0 0,1 0 0 0 0,1 0 0 0 0,0 1-1 0 0,1 0 1 0 0,0-1 0 0 0,1 1 0 0 0,1 0 0 0 0,0 0 0 0 0,1 0 0 0 0,0 0 0 0 0,1 0 0 0 0,1 0 0 0 0,1 4-5 0 0,-1-8 19 0 0,-1 0 1 0 0,2 0 0 0 0,0-1-1 0 0,0 1 1 0 0,0-1-1 0 0,1 1 1 0 0,1-1 0 0 0,0 0-1 0 0,0-1 1 0 0,0 1-1 0 0,1-1 1 0 0,0 0-1 0 0,2 1-18 0 0,0-4 37 0 0,1 1 1 0 0,-1-2 0 0 0,1 1-1 0 0,0-1 1 0 0,0 0 0 0 0,0-1 0 0 0,0 0-1 0 0,0-1 1 0 0,1 0 0 0 0,-1 0 0 0 0,1-1-1 0 0,0 0 1 0 0,0-1 0 0 0,-1 0 0 0 0,1 0-1 0 0,0-1 1 0 0,3-1-39 0 0,13 1 63 0 0,-21 2-66 0 0,1-1 1 0 0,-1 0-1 0 0,0-1 1 0 0,0 1-1 0 0,0-1 0 0 0,0 0 1 0 0,0-1-1 0 0,0 1 1 0 0,0-1-1 0 0,-1 0 1 0 0,1 0-1 0 0,0 0 0 0 0,-1-1 1 0 0,0 1-1 0 0,1-1 1 0 0,2-3 2 0 0,-8-51-6416 0 0,-1 49 2021 0 0,2 0-5251 0 0</inkml:trace>
  <inkml:trace contextRef="#ctx0" brushRef="#br0" timeOffset="34044.155">483 1572 7778 0 0,'0'0'1791'0'0,"0"0"-152"0"0,0 0-92 0 0,0 0 65 0 0,0 0 99 0 0,0 0 4 0 0,0 0-144 0 0,0 0-235 0 0,0 0-278 0 0,0 0-274 0 0,0 0-220 0 0,0 0-125 0 0,0 0-63 0 0,-4-5 20 0 0,1 2-317 0 0,3 3-66 0 0,0-1 0 0 0,0 1 0 0 0,0-1 0 0 0,0 0 0 0 0,0 1 0 0 0,0-1 0 0 0,-1 1 0 0 0,1-1 0 0 0,0 1 0 0 0,0-1 0 0 0,0 1 0 0 0,-1-1 0 0 0,1 1 0 0 0,0-1 0 0 0,-1 1 0 0 0,1-1 0 0 0,0 1 0 0 0,-1 0-1 0 0,1-1 1 0 0,-1 1 0 0 0,1-1 0 0 0,-1 1 0 0 0,1 0 0 0 0,-1 0 0 0 0,1-1 0 0 0,-1 1 0 0 0,1 0 0 0 0,-1 0 0 0 0,1-1 0 0 0,-1 1 0 0 0,1 0 0 0 0,-1 0 0 0 0,1 0 0 0 0,-1 0 0 0 0,0 0 0 0 0,1 0 0 0 0,-1 0 0 0 0,1 0 0 0 0,-1 0 0 0 0,1 0 0 0 0,-1 0 0 0 0,0 1-1 0 0,1-1 1 0 0,-1 0 0 0 0,1 0 0 0 0,-1 0 0 0 0,1 1 0 0 0,-1-1 0 0 0,1 0 0 0 0,-1 1 0 0 0,1-1 0 0 0,0 0 0 0 0,-1 1 0 0 0,1-1 0 0 0,-1 0 0 0 0,1 1 0 0 0,0-1 0 0 0,-1 1 0 0 0,1-1 0 0 0,0 1 0 0 0,-1-1 0 0 0,1 1 0 0 0,0-1 0 0 0,0 1 0 0 0,0-1 0 0 0,0 1-1 0 0,-1 0 1 0 0,1-1-13 0 0,-15 75 784 0 0,2 1-1 0 0,4 1 1 0 0,4-1-1 0 0,2 1 0 0 0,8 68-783 0 0,-3-63 262 0 0,28 561 399 0 0,-27-542-607 0 0,-5-1 0 0 0,-3 1-1 0 0,-6 1-53 0 0,10-94 7 0 0,1-2-4 0 0,0 0 0 0 0,-1 0 0 0 0,1 0 0 0 0,-1 0 0 0 0,-1 0 0 0 0,1 0 0 0 0,-1-1-1 0 0,0 1 1 0 0,0 0 0 0 0,-1-1 0 0 0,0 0 0 0 0,0 1 0 0 0,0-1 0 0 0,0 0 0 0 0,-1 0 0 0 0,0-1-1 0 0,-1 2-2 0 0,5-6-32 0 0,-1 0-1 0 0,1 0 1 0 0,-1 1-1 0 0,1-1 0 0 0,-1 0 1 0 0,1 0-1 0 0,-1 0 1 0 0,1 0-1 0 0,0 0 0 0 0,-1 0 1 0 0,1 0-1 0 0,-1 0 1 0 0,1 0-1 0 0,-1 0 0 0 0,1-1 1 0 0,-1 1-1 0 0,1 0 1 0 0,-1 0-1 0 0,1 0 0 0 0,0 0 1 0 0,-1-1-1 0 0,1 1 1 0 0,-1 0-1 0 0,1 0 0 0 0,0-1 1 0 0,-1 1-1 0 0,1 0 0 0 0,0-1 1 0 0,-1 1-1 0 0,1 0 1 0 0,0-1-1 0 0,0 1 0 0 0,-1-1 1 0 0,1 1-1 0 0,0 0 1 0 0,0-1-1 0 0,0 1 0 0 0,-1-1 1 0 0,1 1-1 0 0,0-1 1 0 0,0 1-1 0 0,0-1 0 0 0,0 1 1 0 0,0 0-1 0 0,0-1 1 0 0,0 1-1 0 0,0-1 0 0 0,0 1 1 0 0,0-1-1 0 0,0 1 1 0 0,0-1-1 0 0,1 1 0 0 0,-1-1 1 0 0,0 1-1 0 0,0 0 1 0 0,0-1-1 0 0,0 1 0 0 0,1-1 1 0 0,-1 1-1 0 0,0 0 0 0 0,1-1 1 0 0,-1 1-1 0 0,0 0 1 0 0,1-1-1 0 0,-1 1 33 0 0,14-35-10573 0 0,-10 31-1060 0 0</inkml:trace>
  <inkml:trace contextRef="#ctx0" brushRef="#br0" timeOffset="35830.189">1843 2147 8650 0 0,'0'0'3217'0'0,"0"0"-1188"0"0,0 0-432 0 0,0 0-56 0 0,0 0 9 0 0,0 0-63 0 0,0 0-143 0 0,0 0-250 0 0,0 0-258 0 0,0 0-163 0 0,0 0-178 0 0,-1-8-127 0 0,-2-15 178 0 0,9 43 963 0 0,0 11-1248 0 0,-2 1-1 0 0,-1 0 0 0 0,-1 0 0 0 0,-2 0 1 0 0,-1 0-1 0 0,-2 1 0 0 0,-2 8-260 0 0,-33 267 538 0 0,-12 47-412 0 0,34-284-419 0 0,12-62-4095 0 0,29-52 442 0 0,-5 0-548 0 0,-4 15-3296 0 0,-8 11-721 0 0</inkml:trace>
  <inkml:trace contextRef="#ctx0" brushRef="#br0" timeOffset="36367.228">2284 2085 13163 0 0,'0'0'1730'0'0,"0"0"-377"0"0,0 0-194 0 0,0 0 13 0 0,0 0 7 0 0,0 0-143 0 0,0 0-254 0 0,0 0-155 0 0,0 0-60 0 0,0 0 38 0 0,0 0 32 0 0,0 0-52 0 0,1 18-96 0 0,2 126 761 0 0,9 80 671 0 0,14 302-923 0 0,-22-495-125 0 0,-49-134-738 0 0,37 82-132 0 0,-1 1 0 0 0,-2 1 0 0 0,0-1-1 0 0,0 2 1 0 0,-2-1 0 0 0,0 2 0 0 0,-2 0 0 0 0,0 0-1 0 0,-1 1-2 0 0,0 3-21 0 0,-1 2 0 0 0,1 0 0 0 0,-2 1 0 0 0,0 1-1 0 0,0 1 1 0 0,0 0 0 0 0,-1 1 0 0 0,0 1-1 0 0,0 1 1 0 0,-1 1 0 0 0,0 0 0 0 0,1 2-1 0 0,-14-1 22 0 0,-47 3-829 0 0,69-7-2341 0 0,30-3-3568 0 0,-13 7 3426 0 0,4-4-8208 0 0</inkml:trace>
  <inkml:trace contextRef="#ctx0" brushRef="#br0" timeOffset="37543.362">1745 1854 3345 0 0,'0'0'3859'0'0,"0"0"-1592"0"0,0 0-398 0 0,0 0 40 0 0,0 0 37 0 0,0 0-35 0 0,0 0-209 0 0,0 0-268 0 0,0 0-291 0 0,0 0-254 0 0,0 0-185 0 0,0 0-185 0 0,0 0-130 0 0,-15-3-79 0 0,-43-7-35 0 0,44 7-69 0 0,74 23 1699 0 0,140-5 311 0 0,-91-12-1837 0 0,-41 0-211 0 0,108 18 129 0 0,-129-10-262 0 0,-45-19 1295 0 0,-15-18-1317 0 0,2-1 1 0 0,0 0-1 0 0,2 0 1 0 0,1-1-1 0 0,1 0 1 0 0,-1-13-14 0 0,-24-84-482 0 0,8 78-4150 0 0,20 43-666 0 0,1 3-7200 0 0</inkml:trace>
  <inkml:trace contextRef="#ctx0" brushRef="#br0" timeOffset="38781.849">1899 1622 0 0 0,'0'0'299'0'0,"0"0"265"0"0,0 0 65 0 0,0 0 23 0 0,0 0 47 0 0,0 0 63 0 0,0 0 74 0 0,5-3 87 0 0,15-10 82 0 0,-14 10 124 0 0,-7-6 5859 0 0,-2-1-3361 0 0,-11 6-1636 0 0,-7 8 943 0 0,18-2-2906 0 0,1 0 0 0 0,-1 0 0 0 0,1 0-1 0 0,0 0 1 0 0,0 0 0 0 0,0 1 0 0 0,0-1-1 0 0,0 1 1 0 0,0-1 0 0 0,1 1 0 0 0,-1 0 0 0 0,1 0-1 0 0,-1 0 1 0 0,1 0 0 0 0,0 0 0 0 0,1 0-1 0 0,-1 0 1 0 0,0 0 0 0 0,1 0 0 0 0,0 0 0 0 0,-1 0-1 0 0,1 1 1 0 0,0-1 0 0 0,1 0 0 0 0,-1 0-1 0 0,1 0 1 0 0,-1 0 0 0 0,1 0 0 0 0,0 0-28 0 0,1-2 71 0 0,0 0-1 0 0,0-1 1 0 0,0 0 0 0 0,0 1-1 0 0,0-1 1 0 0,0 0 0 0 0,0 0 0 0 0,0 0-1 0 0,0-1 1 0 0,0 1 0 0 0,0 0 0 0 0,0-1-1 0 0,0 1 1 0 0,0-1 0 0 0,0 0 0 0 0,0 1-1 0 0,0-1 1 0 0,-1 0 0 0 0,1 0 0 0 0,0 0-1 0 0,-1-1 1 0 0,1 1 0 0 0,0-1-71 0 0,4-2 63 0 0,0-1 0 0 0,-1 0-1 0 0,0 0 1 0 0,0 0 0 0 0,0-1 0 0 0,0 1 0 0 0,-1-1 0 0 0,0 0 0 0 0,0-1 0 0 0,-1 1 0 0 0,0-1-1 0 0,0 1 1 0 0,0-1 0 0 0,-1 0 0 0 0,0 0 0 0 0,-1 0 0 0 0,1-1 0 0 0,-1 1 0 0 0,0-4-63 0 0,-3 10-5 0 0,1-1 0 0 0,-1 1 1 0 0,0 0-1 0 0,1 0 1 0 0,-1 0-1 0 0,0 0 0 0 0,0 0 1 0 0,0 0-1 0 0,0 1 1 0 0,0-1-1 0 0,1 1 0 0 0,-1-1 1 0 0,0 1-1 0 0,0 0 0 0 0,-1-1 1 0 0,1 1-1 0 0,0 0 1 0 0,0 1-1 0 0,0-1 0 0 0,0 0 1 0 0,0 0-1 0 0,0 1 1 0 0,0-1-1 0 0,1 1 0 0 0,-1 0 1 0 0,-2 0 4 0 0,0 2-3 0 0,0 0 1 0 0,0 0 0 0 0,0 0 0 0 0,0 1 0 0 0,0-1 0 0 0,1 1-1 0 0,0 0 1 0 0,-1 0 0 0 0,1 0 0 0 0,1 0 0 0 0,-1 0 0 0 0,1 1-1 0 0,0-1 1 0 0,0 1 0 0 0,0 0 0 0 0,0 0 0 0 0,1-1 0 0 0,0 1-1 0 0,0 1 3 0 0,1-5 25 0 0,0 1 0 0 0,1-1 0 0 0,-1 1 0 0 0,1-1-1 0 0,-1 0 1 0 0,1 1 0 0 0,-1-1 0 0 0,1 0 0 0 0,0 0-1 0 0,0 1 1 0 0,0-1 0 0 0,0 0 0 0 0,0 0 0 0 0,0 0-1 0 0,0 0 1 0 0,0 0 0 0 0,0 0 0 0 0,0 0 0 0 0,0-1 0 0 0,0 1-1 0 0,1 0 1 0 0,-1-1 0 0 0,0 1 0 0 0,1-1 0 0 0,-1 1-1 0 0,1-1 1 0 0,-1 1 0 0 0,0-1 0 0 0,1 0 0 0 0,-1 0-1 0 0,1 0 1 0 0,-1 0 0 0 0,1 0 0 0 0,-1 0 0 0 0,0 0-1 0 0,1 0 1 0 0,-1-1 0 0 0,1 1 0 0 0,-1 0 0 0 0,0-1 0 0 0,1 1-1 0 0,-1-1 1 0 0,0 0 0 0 0,1 1 0 0 0,-1-1 0 0 0,0 0-1 0 0,0 0 1 0 0,0 0 0 0 0,0 0 0 0 0,0 0 0 0 0,0 0-1 0 0,0 0 1 0 0,1 0-25 0 0,15-22 222 0 0,0-15-140 0 0,-17 37-88 0 0,0 1-12 0 0,0 0-12 0 0,0 0-9 0 0,0 0-8 0 0,-17 38-146 0 0,15 4 214 0 0,66-41 722 0 0,-62-3-728 0 0,1 1 0 0 0,-1-1 0 0 0,1 1 0 0 0,-1-1 0 0 0,0 0 0 0 0,1 0 0 0 0,-1 0 0 0 0,0-1 0 0 0,0 1 0 0 0,-1 0 0 0 0,1-1 0 0 0,0 1 0 0 0,-1-1 0 0 0,0 0 0 0 0,1 1 0 0 0,-1-1 0 0 0,0 0 0 0 0,0 0 0 0 0,-1 0 0 0 0,1 0 0 0 0,0 0 0 0 0,-1 0 0 0 0,0 0 0 0 0,0 0 0 0 0,0 0 0 0 0,0 0 0 0 0,0 0 0 0 0,-1 0 0 0 0,0-1-15 0 0,0 1-26 0 0,-1 1 1 0 0,0-1 0 0 0,0 1-1 0 0,-1 0 1 0 0,1-1-1 0 0,-1 1 1 0 0,1 0-1 0 0,-1 1 1 0 0,1-1-1 0 0,-1 0 1 0 0,0 1 0 0 0,0 0-1 0 0,0-1 1 0 0,0 1-1 0 0,0 0 1 0 0,0 0-1 0 0,0 1 1 0 0,0-1 0 0 0,0 1-1 0 0,0-1 1 0 0,-1 1-1 0 0,1 0 1 0 0,0 0-1 0 0,0 1 1 0 0,0-1 0 0 0,0 1-1 0 0,-2 0 26 0 0,4 0-105 0 0,0 0-1 0 0,0 0 1 0 0,0 1 0 0 0,0-1-1 0 0,0 0 1 0 0,0 1 0 0 0,0-1-1 0 0,0 1 1 0 0,1-1-1 0 0,-1 1 1 0 0,0 0 0 0 0,1-1-1 0 0,-1 1 1 0 0,1-1 0 0 0,0 1-1 0 0,0 0 1 0 0,0-1 0 0 0,0 1-1 0 0,0 0 1 0 0,0 0 0 0 0,0-1-1 0 0,0 1 1 0 0,0 0 0 0 0,1-1-1 0 0,-1 1 1 0 0,1-1-1 0 0,-1 1 1 0 0,1 0 0 0 0,0-1-1 0 0,0 1 1 0 0,0-1 0 0 0,0 0-1 0 0,0 1 1 0 0,0-1 0 0 0,0 0-1 0 0,0 1 1 0 0,0-1 105 0 0,13 6-2553 0 0,-4-3-2780 0 0,-2 0-6528 0 0</inkml:trace>
  <inkml:trace contextRef="#ctx0" brushRef="#br0" timeOffset="41044.815">2783 2428 1688 0 0,'0'0'4025'0'0,"0"0"-1699"0"0,0 0-572 0 0,0 0-89 0 0,0 0 48 0 0,0 0-11 0 0,0 0-159 0 0,0 0-286 0 0,0 0-303 0 0,0 0-281 0 0,0 0-189 0 0,0 0-85 0 0,0 0-34 0 0,8-8 1249 0 0,21 0 679 0 0,77-12 629 0 0,6-2-2040 0 0,178 3 45 0 0,-290 19-897 0 0,0 0 14 0 0,0 0 20 0 0,0 0-6 0 0,0 0-3 0 0,0 0 1 0 0,0 0 24 0 0,0 0 0 0 0,0 0 1 0 0,0 0 17 0 0,0 0-52 0 0,0 0-14 0 0,0 0-8 0 0,0 0-30 0 0,-26-9-2867 0 0,1 7-656 0 0,8 1-3392 0 0,10 1-4763 0 0</inkml:trace>
  <inkml:trace contextRef="#ctx0" brushRef="#br0" timeOffset="41449.246">2791 2647 4209 0 0,'0'0'2917'0'0,"0"0"-802"0"0,0 0-392 0 0,0 0-71 0 0,0 0 10 0 0,0 0-61 0 0,0 0-219 0 0,0 0-255 0 0,0 0-296 0 0,0 0-206 0 0,0 0-97 0 0,0 0-8 0 0,0 0 45 0 0,-3 1 56 0 0,1-1-257 0 0,-7 2-355 0 0,11-1 3280 0 0,38 11-1668 0 0,146-15 232 0 0,23-32-2013 0 0,-184 34-3084 0 0,-15 1-4050 0 0,-6 0-4589 0 0</inkml:trace>
  <inkml:trace contextRef="#ctx0" brushRef="#br0" timeOffset="44049.506">4407 2108 0 0 0,'0'0'756'0'0,"0"0"326"0"0,0 0 179 0 0,0 0 113 0 0,0 0 86 0 0,0 0 31 0 0,0 0-16 0 0,0 0-73 0 0,0 0-77 0 0,0 0-60 0 0,4-5-84 0 0,11-16-75 0 0,-13-6 6592 0 0,-47 22-6214 0 0,37 5-1144 0 0,-3 3-243 0 0,-1 0-1 0 0,1 0 1 0 0,0 1 0 0 0,0 0 0 0 0,1 1 0 0 0,-1 1-1 0 0,1-1 1 0 0,0 2 0 0 0,-5 3-97 0 0,-1 1 144 0 0,0 0 1 0 0,0 2-1 0 0,1-1 0 0 0,1 2 1 0 0,0 0-1 0 0,1 1 1 0 0,-11 15-145 0 0,8-7 145 0 0,-47 92 316 0 0,38 9 24 0 0,22-111-442 0 0,1 0 0 0 0,1 0 1 0 0,0 1-1 0 0,1-1 1 0 0,0 1-1 0 0,1-1 1 0 0,0 0-1 0 0,1 1 0 0 0,1-1 1 0 0,0 0-1 0 0,1 0 1 0 0,0-1-1 0 0,1 1 0 0 0,0-1 1 0 0,1 0-1 0 0,1 0 1 0 0,0-1-1 0 0,0 0 1 0 0,1 0-1 0 0,1 0 0 0 0,0-1 1 0 0,0-1-1 0 0,1 1 1 0 0,0-2-1 0 0,4 3-43 0 0,7 3 111 0 0,0-2-1 0 0,2 0 1 0 0,-1-1-1 0 0,1-2 1 0 0,1 0-1 0 0,0-2 1 0 0,0 0-1 0 0,1-2 1 0 0,-1-1-1 0 0,1 0 0 0 0,0-2 1 0 0,0-1-1 0 0,17-2-110 0 0,-19-1 50 0 0,-1-1 0 0 0,1-1 0 0 0,-1-2 0 0 0,0 0-1 0 0,-1-1 1 0 0,1-1 0 0 0,-1-1 0 0 0,-1 0 0 0 0,0-2-1 0 0,0-1 1 0 0,-1 0 0 0 0,7-7-50 0 0,-17 13 19 0 0,1-1 0 0 0,-1 0-1 0 0,0-1 1 0 0,-1 1 0 0 0,0-2 0 0 0,0 1 0 0 0,-1-1 0 0 0,0-1 0 0 0,-1 1-1 0 0,1-1 1 0 0,-2 0 0 0 0,0-1 0 0 0,0 1 0 0 0,-1-1 0 0 0,0 0-19 0 0,3-7 2 0 0,-2 0 0 0 0,0 0 0 0 0,-1 0 0 0 0,0-1-1 0 0,-2 1 1 0 0,0-1 0 0 0,-1 0 0 0 0,-1 0 0 0 0,-1 0 0 0 0,-1 1 0 0 0,0-1 0 0 0,-2 0 0 0 0,0 1 0 0 0,-1 0 0 0 0,0 0 0 0 0,-2 0 0 0 0,0 1 0 0 0,-1 0 0 0 0,-6-9-2 0 0,3 10-127 0 0,0 1 0 0 0,-2 0 0 0 0,0 0 0 0 0,0 1 0 0 0,-1 1 0 0 0,-1 1 0 0 0,0 0 0 0 0,-1 1 0 0 0,0 0 1 0 0,-1 1-1 0 0,0 1 0 0 0,-1 1 0 0 0,0 0 0 0 0,0 2 0 0 0,0 0 0 0 0,-1 1 0 0 0,0 0 0 0 0,0 2 0 0 0,0 0 0 0 0,0 1 0 0 0,-2 1 127 0 0,-119 12-2654 0 0,52 19-1884 0 0,62-18-845 0 0,8-4-6215 0 0</inkml:trace>
  <inkml:trace contextRef="#ctx0" brushRef="#br0" timeOffset="44815.985">3704 2397 232 0 0,'0'0'1735'0'0,"0"0"-348"0"0,0 0 128 0 0,0 0 345 0 0,0 0 326 0 0,0 0 65 0 0,0 0-197 0 0,0 0-359 0 0,0 0-395 0 0,0 0-281 0 0,0 0-189 0 0,0 0-81 0 0,0 0-7 0 0,-3 9 563 0 0,2-6 3072 0 0,123 12-788 0 0,444-31-1767 0 0,501-22-1077 0 0,-974 30-669 0 0,-85 4 184 0 0,-9 4-270 0 0,1 0-1 0 0,-24 4-1736 0 0,7 5 436 0 0,-1 0-2278 0 0,6-4-6153 0 0,6-5-3297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1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1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0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10258 0 0,'0'0'1826'0'0,"0"0"-710"0"0,0 0-298 0 0,0 0 150 0 0,0 0 220 0 0,0 0 130 0 0,0 0-73 0 0,0 0-190 0 0,0 0-208 0 0,0 0-172 0 0,0 0-115 0 0,-4 13-64 0 0,2-5-442 0 0,0 3 110 0 0,0-1 0 0 0,-1 0 1 0 0,-1 0-1 0 0,1 0 0 0 0,-2 0 0 0 0,1-1 1 0 0,-1 0-1 0 0,-1 0 0 0 0,0 0 0 0 0,0 0-164 0 0,-176 145-26 0 0,139-118-1907 0 0,20-15-6154 0 0,18-16-2300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0 5921 0 0,'0'0'4249'0'0,"0"0"-1304"0"0,0 0-843 0 0,0 0-407 0 0,0 0-180 0 0,0 0-192 0 0,0 0-235 0 0,0 0-267 0 0,0 0-238 0 0,0 0-168 0 0,0 0-103 0 0,0 0-17 0 0,0 0-50 0 0,1 20 1161 0 0,13 119 2039 0 0,-46 68-2635 0 0,-70 163-355 0 0,67-239-514 0 0,66-136-4506 0 0,-12-20-243 0 0,-9 6-6754 0 0,-7 11 2931 0 0</inkml:trace>
  <inkml:trace contextRef="#ctx0" brushRef="#br0" timeOffset="265.311">0 494 10914 0 0,'0'0'3718'0'0,"0"0"-1330"0"0,0 0-764 0 0,0 0-273 0 0,0 0-100 0 0,0 0-142 0 0,0 0-232 0 0,0 0-232 0 0,0 0-83 0 0,0 0-28 0 0,0 0 36 0 0,0 0 23 0 0,0 0-82 0 0,32-8-67 0 0,103-24-86 0 0,26 9 448 0 0,173 5-340 0 0,-298 14-514 0 0,-20 1-2028 0 0,0 2-5534 0 0,-14 1-3943 0 0</inkml:trace>
  <inkml:trace contextRef="#ctx0" brushRef="#br0" timeOffset="817.858">998 20 9402 0 0,'0'0'3337'0'0,"0"0"-1019"0"0,0 0-494 0 0,0 0-137 0 0,0 0-63 0 0,0 0-171 0 0,0 0-305 0 0,0 0-311 0 0,0 0-266 0 0,0 0-177 0 0,0 0-117 0 0,0 0-62 0 0,0 0 34 0 0,3 1 66 0 0,0 4-232 0 0,0 0 0 0 0,0 1 0 0 0,-1-1-1 0 0,0 1 1 0 0,0 0 0 0 0,-1-1 0 0 0,0 1 0 0 0,1 0 0 0 0,-2 0 0 0 0,1 0 0 0 0,-1 0 0 0 0,0 0 0 0 0,0 0 0 0 0,-1 0-1 0 0,0 0 1 0 0,0 0 0 0 0,0-1 0 0 0,-1 1 0 0 0,1 0 0 0 0,-2 0-83 0 0,0 14 122 0 0,-85 523 726 0 0,78-435-929 0 0,25-128 142 0 0,110-106 91 0 0,-93 95-169 0 0,1 2-1 0 0,1 2 0 0 0,2 0 0 0 0,0 3 0 0 0,7-2 18 0 0,25 5 3 0 0,-66 22-4 0 0,-1 1 1 0 0,0-1-1 0 0,1 1 1 0 0,-1-1 0 0 0,0 1-1 0 0,0-1 1 0 0,0 1-1 0 0,0 0 1 0 0,0-1-1 0 0,0 1 1 0 0,-1 0-1 0 0,1 0 1 0 0,-1 0 0 0 0,1 0-1 0 0,-1-1 1 0 0,1 1-1 0 0,-1 0 1 0 0,0 0-1 0 0,0 0 1 0 0,0 0-1 0 0,0 0 1 0 0,0 0 0 0 0,-1 0-1 0 0,1 0 1 0 0,-1 0-1 0 0,0 1 1 0 0,1 6 13 0 0,-48 256 291 0 0,48-260-306 0 0,-1-3-5 0 0,1-1-1 0 0,-1 1 0 0 0,1 0 0 0 0,-1 0 0 0 0,1 0 0 0 0,0-1 1 0 0,0 1-1 0 0,0 0 0 0 0,0 0 0 0 0,0 0 0 0 0,0 0 0 0 0,1-1 1 0 0,-1 1-1 0 0,0 0 0 0 0,1 0 0 0 0,0-1 0 0 0,-1 1 0 0 0,1 0 1 0 0,0-1-1 0 0,0 1 0 0 0,0 0 0 0 0,0-1 0 0 0,0 1 0 0 0,0-1 1 0 0,0 0-1 0 0,0 1 0 0 0,1-1 0 0 0,-1 0 0 0 0,1 0 0 0 0,-1 0 1 0 0,1 0-1 0 0,-1 0 0 0 0,1 0 0 0 0,-1 0 0 0 0,1 0 1 0 0,0-1-1 0 0,0 1 0 0 0,-1-1 0 0 0,1 1 0 0 0,0-1 0 0 0,1 0 8 0 0,33-18-1922 0 0,-17-3-4078 0 0,-16 18 3951 0 0,2-5-8629 0 0</inkml:trace>
  <inkml:trace contextRef="#ctx0" brushRef="#br0" timeOffset="1163.948">1574 763 6865 0 0,'0'0'2632'0'0,"0"0"-132"0"0,0 0-171 0 0,0 0-199 0 0,0 0-286 0 0,0 0-282 0 0,0 0-229 0 0,0 0-167 0 0,0 0-159 0 0,0 0-139 0 0,34 4-145 0 0,103 7-139 0 0,-71-18 98 0 0,-56 3-512 0 0,2 0-68 0 0,0-1 1 0 0,-1 0-1 0 0,0 0 1 0 0,0-1-1 0 0,0 0 0 0 0,-1-1 1 0 0,0 0-1 0 0,0-1 1 0 0,-1 0-1 0 0,0-1 0 0 0,0 0 1 0 0,-1 0-1 0 0,0-1 1 0 0,-1 1-1 0 0,0-2 0 0 0,0 1 1 0 0,-1-1-1 0 0,-1 0 1 0 0,2-5-103 0 0,-6 15 2 0 0,0-1 0 0 0,0 0 0 0 0,0-1 1 0 0,-1 1-1 0 0,1 0 0 0 0,0 0 0 0 0,-1 0 0 0 0,0 0 1 0 0,1-1-1 0 0,-1 1 0 0 0,0 0 0 0 0,0 0 0 0 0,0 0 1 0 0,-1-1-1 0 0,1 1 0 0 0,0 0 0 0 0,-1 0 0 0 0,0 0 1 0 0,1 0-1 0 0,-1 0 0 0 0,0-1 0 0 0,0 1 0 0 0,0 1 1 0 0,0-1-1 0 0,0 0 0 0 0,-1 0 0 0 0,1 0 0 0 0,-1 1 1 0 0,1-1-1 0 0,-1 0 0 0 0,1 1 0 0 0,-1 0 0 0 0,0-1 1 0 0,0 1-1 0 0,0 0 0 0 0,0 0 0 0 0,0 0 1 0 0,0 0-1 0 0,0 0 0 0 0,0 0 0 0 0,0 1 0 0 0,0-1 1 0 0,0 1-1 0 0,0-1 0 0 0,-1 1 0 0 0,1 0-2 0 0,-7-1-25 0 0,-1 1 0 0 0,1 0 0 0 0,0 0 0 0 0,-1 1 0 0 0,1 0 0 0 0,0 1 1 0 0,0 0-1 0 0,0 1 0 0 0,0-1 0 0 0,-5 3 25 0 0,-2 3-31 0 0,1 0 0 0 0,0 1 0 0 0,0 0 0 0 0,1 1 0 0 0,0 1 1 0 0,1 0-1 0 0,0 1 0 0 0,1 0 0 0 0,0 1 0 0 0,1 1 0 0 0,0 0 1 0 0,1 0-1 0 0,1 1 0 0 0,0 0 0 0 0,2 0 0 0 0,-4 10 31 0 0,9-22-45 0 0,0 0 0 0 0,1-1-1 0 0,0 1 1 0 0,0 0 0 0 0,0 1-1 0 0,0-1 1 0 0,0 0 0 0 0,0 0 0 0 0,1 0-1 0 0,0 0 1 0 0,0 1 0 0 0,-1-1-1 0 0,2 0 1 0 0,-1 0 0 0 0,0 0-1 0 0,1 1 1 0 0,-1-1 0 0 0,1 0-1 0 0,0 0 1 0 0,0 0 0 0 0,0 0 0 0 0,1 0-1 0 0,-1 0 1 0 0,1-1 0 0 0,0 1-1 0 0,-1 0 1 0 0,1-1 0 0 0,0 1-1 0 0,1-1 1 0 0,-1 1 0 0 0,0-1-1 0 0,1 0 1 0 0,-1 0 0 0 0,1 0 0 0 0,-1 0-1 0 0,3 0 46 0 0,54 15-3297 0 0,-19-14-4224 0 0,-23-3-4008 0 0</inkml:trace>
  <inkml:trace contextRef="#ctx0" brushRef="#br0" timeOffset="1595.389">2166 937 8274 0 0,'0'0'3180'0'0,"0"0"-1465"0"0,0 0-532 0 0,0 0-88 0 0,0 0-4 0 0,0 0 115 0 0,0 0 135 0 0,0 0 44 0 0,0 0 22 0 0,0 0-104 0 0,0 0-250 0 0,0 0-221 0 0,0 0-166 0 0,17-11-113 0 0,55-34-58 0 0,-55 33-270 0 0,0-1-1 0 0,0-1 1 0 0,-1 0 0 0 0,-1-2 0 0 0,-1 1-1 0 0,0-2 1 0 0,0-1-225 0 0,4-4 170 0 0,69-93 329 0 0,-93 176-834 0 0,5-55 343 0 0,0 0 1 0 0,1 0-1 0 0,0 1 0 0 0,0-1 0 0 0,0 0 1 0 0,1 1-1 0 0,0-1 0 0 0,0 0 0 0 0,0 0 0 0 0,1 0 1 0 0,0 0-1 0 0,0 0 0 0 0,0 0 0 0 0,1 0 1 0 0,0-1-1 0 0,0 1 0 0 0,1-1 0 0 0,-1 0 1 0 0,1 0-1 0 0,0 0 0 0 0,1 0 0 0 0,-1-1 0 0 0,1 0 1 0 0,0 0-1 0 0,0 0 0 0 0,0 0 0 0 0,1-1 1 0 0,-1 0-1 0 0,1 0 0 0 0,-1 0 0 0 0,1-1 0 0 0,0 0 1 0 0,0 0-1 0 0,0-1 0 0 0,3 1-8 0 0,-3-1 56 0 0,1-1 0 0 0,0 0 0 0 0,-1-1 0 0 0,1 1 0 0 0,0-1 0 0 0,-1-1 0 0 0,1 1 0 0 0,-1-1 0 0 0,1 0 0 0 0,-1-1 0 0 0,0 1 0 0 0,0-1 0 0 0,0-1 0 0 0,0 1 0 0 0,-1-1 0 0 0,1 0 0 0 0,-1 0 0 0 0,0 0 0 0 0,0-1 0 0 0,-1 0 0 0 0,1 0 0 0 0,-1 0 0 0 0,0 0 0 0 0,0-1 0 0 0,-1 0 1 0 0,1 1-1 0 0,-1-2-56 0 0,9-13-896 0 0,40-79 2408 0 0,-42 64-5293 0 0,-7-2-5636 0 0,-3 32-3695 0 0</inkml:trace>
  <inkml:trace contextRef="#ctx0" brushRef="#br0" timeOffset="2720.889">1719 941 0 0 0,'0'0'576'0'0,"0"0"111"0"0,0 0-32 0 0,0 0 4 0 0,0 0 9 0 0,0 0 32 0 0,0 0 64 0 0,0 0-6 0 0,0 0-33 0 0,0 0-16 0 0,0 0-8 0 0,0 0 35 0 0,0 0 44 0 0,0 0 27 0 0,0 0 10 0 0,0 0-26 0 0,0 0-71 0 0,0 0-82 0 0,0 0-89 0 0,0 0-59 0 0,0 0-16 0 0,0 0 7 0 0,0 0 1 0 0,0 0-18 0 0,0 0-26 0 0,0 0-33 0 0,0 0-9 0 0,0 0 7 0 0,0 0-6 0 0,0 0 4 0 0,0 0-20 0 0,0 0-8 0 0,0 0-18 0 0,0 0-35 0 0,0 0-9 0 0,0 0-4 0 0,0 0 5 0 0,0 0 4 0 0,0 0-15 0 0,16 7 2293 0 0,105 5 412 0 0,-16-12-629 0 0,-107 1-1837 0 0,-1 2-2472 0 0,1-7-5224 0 0,2 4-5206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41 320 6593 0 0,'0'0'3559'0'0,"0"0"-1335"0"0,0 0-486 0 0,0 0-27 0 0,0 0-44 0 0,0 0-72 0 0,0 0-168 0 0,0 0-244 0 0,0 0-254 0 0,0 0-199 0 0,0 0-112 0 0,0 0-45 0 0,0 0-19 0 0,-8-4-14 0 0,-25-14-51 0 0,62 6 1895 0 0,188-23-1058 0 0,89 35-841 0 0,-212 15-416 0 0,-110-22 1376 0 0,-131-128-1318 0 0,59 46-218 0 0,69 55-2344 0 0,34 33 372 0 0,19 10-1735 0 0,-14-2-3894 0 0,-6-3-4730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54 251 16732 0 0,'0'0'1492'0'0,"0"0"-349"0"0,0 0-143 0 0,0 0-49 0 0,0 0-91 0 0,0 0-165 0 0,0 0-246 0 0,0 0-217 0 0,0 0-45 0 0,0 0 37 0 0,0 0 50 0 0,0 0 44 0 0,0 0 4 0 0,0 16-33 0 0,-6 106 454 0 0,-31 54 70 0 0,27-109-542 0 0,10-67-243 0 0,0 0 23 0 0,0 0 51 0 0,0 0 33 0 0,0 0 53 0 0,0 0 62 0 0,2-15 945 0 0,42-82-506 0 0,35-53-567 0 0,-50 88-92 0 0,4 1 0 0 0,2 2 1 0 0,3 1-1 0 0,19-20-30 0 0,-51 71 2 0 0,-4 3 0 0 0,0 1-1 0 0,1-1 0 0 0,0 1 1 0 0,0 0-1 0 0,0-1 0 0 0,0 1 1 0 0,1 1-1 0 0,-1-1 0 0 0,1 0 1 0 0,0 1-1 0 0,0 0 0 0 0,0 0 1 0 0,0 0-1 0 0,0 0 0 0 0,4-1-1 0 0,15 42-5 0 0,10 126 206 0 0,5-104-411 0 0,-25-56-420 0 0,-11-5-4675 0 0,-1-1-5397 0 0,-1-2-1385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16676 0 0,'0'0'1803'0'0,"0"0"-286"0"0,0 0-120 0 0,0 0-126 0 0,0 0-202 0 0,0 0-209 0 0,0 0-236 0 0,0 0-170 0 0,0 0-86 0 0,0 0-4 0 0,0 0 27 0 0,0 0 19 0 0,0 0-12 0 0,18 0-58 0 0,126-4 389 0 0,-67 3-230 0 0,-27-1-245 0 0,0 3 0 0 0,0 1 0 0 0,45 9-254 0 0,-68-6 26 0 0,-27-5-14 0 0,0 0 15 0 0,0 0-3 0 0,0 0-4 0 0,0 0 11 0 0,0 0 15 0 0,0 0 29 0 0,0 0-8 0 0,-16-4 596 0 0,-138-132-473 0 0,113 84-530 0 0,40 51 20 0 0,5 0-3218 0 0,3-1 1132 0 0,0 1-4147 0 0,2 1-6290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532 173 9338 0 0,'0'0'1967'0'0,"0"0"-345"0"0,0 0-7 0 0,0 0 170 0 0,0 0 89 0 0,0 0-139 0 0,0 0-282 0 0,0 0-285 0 0,0 0-232 0 0,0 0-152 0 0,0 0-105 0 0,0 0-92 0 0,0-4-60 0 0,0-14-75 0 0,-26 26 1369 0 0,-182 157-752 0 0,14 18-969 0 0,104-128-1930 0 0,84-54 1069 0 0,1-1-2726 0 0,3 0-3130 0 0,1 0-5039 0 0</inkml:trace>
  <inkml:trace contextRef="#ctx0" brushRef="#br0" timeOffset="369.782">56 0 14067 0 0,'0'0'2147'0'0,"0"0"-483"0"0,0 0-289 0 0,0 0-54 0 0,0 0-81 0 0,0 0-145 0 0,0 0-226 0 0,0 0-240 0 0,0 0-187 0 0,0 0-110 0 0,0 0-8 0 0,0 0 62 0 0,0 0 74 0 0,2 8 45 0 0,29 69 716 0 0,98 101 423 0 0,-103-152-1563 0 0,-1 2 0 0 0,-2 1 1 0 0,0 1-1 0 0,-2 1 0 0 0,-2 1 0 0 0,-1 0 1 0 0,-1 1-1 0 0,-1 1 0 0 0,-3 1 0 0 0,0 0 1 0 0,0 11-82 0 0,-13-45-38 0 0,0 0 0 0 0,0 0 0 0 0,0 0 0 0 0,0 0 0 0 0,0 0 0 0 0,0 0 0 0 0,0-1 0 0 0,1 1 0 0 0,-1 0 0 0 0,0 0 0 0 0,0 0 0 0 0,1 0 0 0 0,-1-1 0 0 0,0 1 0 0 0,1 0 0 0 0,-1 0 0 0 0,1-1 0 0 0,-1 1 0 0 0,1 0 0 0 0,-1-1 0 0 0,1 1 0 0 0,0 0 0 0 0,-1-1 0 0 0,1 1 0 0 0,0-1 0 0 0,-1 1 1 0 0,1-1-1 0 0,0 1 0 0 0,0-1 0 0 0,0 0 0 0 0,-1 1 0 0 0,1-1 0 0 0,0 0 0 0 0,0 0 0 0 0,0 1 0 0 0,0-1 0 0 0,0 0 0 0 0,-1 0 0 0 0,1 0 0 0 0,0 0 0 0 0,0 0 0 0 0,0 0 0 0 0,0 0 0 0 0,0-1 0 0 0,-1 1 0 0 0,1 0 0 0 0,0 0 0 0 0,0-1 0 0 0,0 1 0 0 0,0-1 38 0 0,25-16-8383 0 0,-19 11 2588 0 0,0 1-6623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9802 0 0,'0'0'2455'0'0,"0"0"-424"0"0,0 0-241 0 0,0 0-66 0 0,0 0-59 0 0,0 0-129 0 0,0 0-280 0 0,0 0-358 0 0,0 0-290 0 0,0 0-185 0 0,0 0-58 0 0,6-19 47 0 0,23-60 36 0 0,80-116 1573 0 0,-28 62-1455 0 0,5 3 0 0 0,6 5 0 0 0,7 1-566 0 0,-16 43 156 0 0,-81 135-443 0 0,-8 535 459 0 0,14-551-175 0 0,27-50-46 0 0,-7-10 72 0 0,-1-1 0 0 0,-2-2 1 0 0,0 0-1 0 0,-2-1 0 0 0,9-15-23 0 0,-17 23 11 0 0,262-335-58 0 0,-217 279 60 0 0,-47 63 1 0 0,-12 10-2 0 0,-1 1-20 0 0,0 0-7 0 0,0 0-22 0 0,0 13-169 0 0,0 39 267 0 0,-15 225 253 0 0,0-175-164 0 0,4 0 0 0 0,5 1 1 0 0,4 3-151 0 0,16-25 17 0 0,-4-85-270 0 0,6-43-3174 0 0,-5 29-3619 0 0,-6 10-4299 0 0</inkml:trace>
  <inkml:trace contextRef="#ctx0" brushRef="#br0" timeOffset="317.625">1470 691 14747 0 0,'0'0'1794'0'0,"0"0"-343"0"0,0 0-226 0 0,0 0-200 0 0,0 0-216 0 0,0 0-230 0 0,0 0-170 0 0,0 0-59 0 0,0 0-47 0 0,0 0-39 0 0,0 0 0 0 0,0 0-67 0 0,0 0-36 0 0,-9 23-21 0 0,-30 76-29 0 0,29-32 186 0 0,12-61-261 0 0,1 0 52 0 0,0-1-1 0 0,0 0 0 0 0,1 0 0 0 0,0-1 0 0 0,0 1 0 0 0,0-1 0 0 0,0 0 1 0 0,1 0-1 0 0,-1 0 0 0 0,1-1 0 0 0,0 1 0 0 0,0-1 0 0 0,0 0 0 0 0,1-1 0 0 0,-1 1 1 0 0,1-1-1 0 0,0 0 0 0 0,-1-1 0 0 0,1 1 0 0 0,0-1 0 0 0,0 0 0 0 0,0 0 0 0 0,0-1 1 0 0,0 0-1 0 0,0 0 0 0 0,0 0 0 0 0,0-1 0 0 0,0 0 0 0 0,-1 0 0 0 0,2-1-87 0 0,-1 1 26 0 0,-1-1 0 0 0,0 0 0 0 0,0 0 0 0 0,0-1 0 0 0,0 1 0 0 0,-1-1-1 0 0,1 0 1 0 0,0 0 0 0 0,-1-1 0 0 0,0 1 0 0 0,0-1 0 0 0,0 0 0 0 0,0 0 0 0 0,-1 0-1 0 0,0-1 1 0 0,0 1 0 0 0,0-1 0 0 0,0 0 0 0 0,0 1 0 0 0,-1-1 0 0 0,0-1 0 0 0,0 1-1 0 0,-1 0 1 0 0,1 0 0 0 0,-1-1 0 0 0,0 1 0 0 0,-1-1 0 0 0,1 1 0 0 0,-1-1 0 0 0,0 1-1 0 0,0 0 1 0 0,-1-1 0 0 0,0 1 0 0 0,0-1 0 0 0,0 1 0 0 0,-1 0 0 0 0,1-1 0 0 0,-1 1-1 0 0,0 0 1 0 0,-1 0 0 0 0,1 0 0 0 0,-1 1 0 0 0,0-1 0 0 0,0 1 0 0 0,-1-1 0 0 0,1 1-1 0 0,-1 0 1 0 0,0 0 0 0 0,0 1 0 0 0,-1-1-26 0 0,-62-27-1713 0 0,44 24-1400 0 0,-1 2-3806 0 0,10 1-5461 0 0</inkml:trace>
  <inkml:trace contextRef="#ctx0" brushRef="#br0" timeOffset="1535.786">1862 217 8538 0 0,'0'0'4207'0'0,"0"0"-2025"0"0,0 0-760 0 0,0 0-61 0 0,0 0 9 0 0,0 0-44 0 0,0 0-163 0 0,0 0-209 0 0,0 0-185 0 0,0 0-112 0 0,0 0-65 0 0,0 0-77 0 0,0 0-44 0 0,11-2-26 0 0,97-8 1320 0 0,81-1 256 0 0,-11-8-1355 0 0,-102 15-2491 0 0,-91 21-1251 0 0,8-8-574 0 0,-1-1-5467 0 0,5-4-2935 0 0</inkml:trace>
  <inkml:trace contextRef="#ctx0" brushRef="#br0" timeOffset="1785.835">1881 521 10690 0 0,'0'0'4825'0'0,"0"0"-2670"0"0,0 0-1076 0 0,0 0-88 0 0,0 0 105 0 0,0 0 174 0 0,0 0 8 0 0,0 0-110 0 0,0 0-157 0 0,0 0-250 0 0,0 0-170 0 0,0 0-112 0 0,32 3-78 0 0,104 7-54 0 0,37-17 667 0 0,-120 0-904 0 0,47-7-1931 0 0,-91 13 415 0 0,-2-2-3170 0 0,-3 3-7517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10618 0 0,'0'0'2786'0'0,"0"0"-852"0"0,0 0-311 0 0,0 0-47 0 0,0 0-83 0 0,0 0-210 0 0,0 0-261 0 0,0 0-264 0 0,0 0-229 0 0,0 0-151 0 0,0 0-113 0 0,0 0-46 0 0,0 0-23 0 0,0-3 83 0 0,-1 2-255 0 0,1 1 0 0 0,0-1 0 0 0,0 1 0 0 0,0-1-1 0 0,0 1 1 0 0,1-1 0 0 0,-1 1 0 0 0,0-1 0 0 0,0 1 0 0 0,0-1 0 0 0,0 1 0 0 0,0-1 0 0 0,1 1 0 0 0,-1-1 0 0 0,0 1 0 0 0,0-1 0 0 0,1 1 0 0 0,-1-1 0 0 0,0 1 0 0 0,1 0 0 0 0,-1-1 0 0 0,0 1 0 0 0,1 0 0 0 0,-1-1 0 0 0,1 1 0 0 0,-1 0 0 0 0,1-1 0 0 0,-1 1 0 0 0,0 0 0 0 0,1 0 0 0 0,-1 0 0 0 0,1-1-1 0 0,-1 1 1 0 0,1 0 0 0 0,-1 0 0 0 0,1 0 0 0 0,-1 0 0 0 0,1 0 0 0 0,-1 0 0 0 0,1 0 0 0 0,0 0 0 0 0,-1 0 0 0 0,1 0 0 0 0,-1 0 0 0 0,1 0 0 0 0,-1 1 0 0 0,1-1 0 0 0,-1 0 0 0 0,0 0 0 0 0,1 0 0 0 0,-1 1 0 0 0,1-1 0 0 0,-1 0 0 0 0,1 1 0 0 0,-1-1 0 0 0,0 0 0 0 0,1 1 0 0 0,-1-1 0 0 0,0 0 0 0 0,1 1-1 0 0,-1-1-23 0 0,14 4 322 0 0,37 4 334 0 0,0-1 1 0 0,0-4-1 0 0,1-1 1 0 0,39-5-657 0 0,1 2 190 0 0,28 8-63 0 0,-129-18 1181 0 0,-115-131-1148 0 0,121 136-216 0 0,2 5-9 0 0,0 0 1 0 0,0 0-1 0 0,0 0 0 0 0,0 0 1 0 0,0-1-1 0 0,0 1 1 0 0,0 0-1 0 0,1 0 1 0 0,-1 0-1 0 0,0-1 1 0 0,1 1-1 0 0,-1 0 1 0 0,1-1-1 0 0,-1 1 1 0 0,1 0-1 0 0,0-1 1 0 0,0 1-1 0 0,0-1 1 0 0,0 1-1 0 0,0-1 1 0 0,0 1-1 0 0,0 0 1 0 0,0-1-1 0 0,0 1 1 0 0,1-1-1 0 0,-1 1 1 0 0,0 0-1 0 0,1-1 0 0 0,-1 1 1 0 0,1 0-1 0 0,0 0 1 0 0,-1-1-1 0 0,1 1 1 0 0,0 0-1 0 0,0 0 1 0 0,0 0-1 0 0,0 0 1 0 0,0 0-1 0 0,0 0 1 0 0,0 0-1 0 0,0 0 1 0 0,0 0-1 0 0,0 0 1 0 0,0 1-1 0 0,1-1 1 0 0,0 0 64 0 0,1 0-416 0 0,26-9-1521 0 0,-8 6-4187 0 0,-7 3-6022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27 130 9810 0 0,'0'0'3061'0'0,"0"0"-1105"0"0,0 0-509 0 0,0 0-36 0 0,0 0-7 0 0,0 0-110 0 0,0 0-223 0 0,0 0-294 0 0,0 0-227 0 0,0 0-154 0 0,0 0-100 0 0,0 0-4 0 0,0 0 23 0 0,11 1 656 0 0,140 14 2329 0 0,152-23-1943 0 0,-207-5-1065 0 0,-82 11-4764 0 0,-7 2-4851 0 0,-11 0-2641 0 0</inkml:trace>
  <inkml:trace contextRef="#ctx0" brushRef="#br0" timeOffset="284.414">0 412 12475 0 0,'0'0'2350'0'0,"0"0"-802"0"0,0 0-395 0 0,0 0-14 0 0,0 0-4 0 0,0 0-23 0 0,0 0-34 0 0,0 0-72 0 0,0 0-60 0 0,0 0-55 0 0,0 0-111 0 0,0 0-129 0 0,0 0-88 0 0,25 5-75 0 0,78 15-90 0 0,55-15 672 0 0,21-21-716 0 0,-38-3-818 0 0,-49 9-5867 0 0,-76 9-1945 0 0,-5 1-4510 0 0</inkml:trace>
  <inkml:trace contextRef="#ctx0" brushRef="#br0" timeOffset="754.381">1667 96 13267 0 0,'0'0'2043'0'0,"0"0"-415"0"0,0 0-127 0 0,0 0 16 0 0,0 0-94 0 0,0 0-228 0 0,0 0-281 0 0,0 0-305 0 0,0 0-243 0 0,0 0-118 0 0,0 0-74 0 0,0 0-6 0 0,0 0 32 0 0,-26 5 11 0 0,-83 21 8 0 0,26 16 190 0 0,63-26-306 0 0,8-7-77 0 0,-1 0 1 0 0,2 0-1 0 0,-1 2 0 0 0,2-1 0 0 0,-1 1 1 0 0,1 1-1 0 0,1 0 0 0 0,0 0 1 0 0,1 1-1 0 0,0 0 0 0 0,1 1 1 0 0,1-1-1 0 0,0 1 0 0 0,0 1 0 0 0,2-1 1 0 0,0 1-1 0 0,0 0 0 0 0,-1 14-26 0 0,4-23 6 0 0,1 0 0 0 0,0 1 0 0 0,-1-1 0 0 0,2 1 0 0 0,-1-1 1 0 0,1 0-1 0 0,0 1 0 0 0,0-1 0 0 0,1 0 0 0 0,0 0 0 0 0,0 0 0 0 0,0 0 0 0 0,1 0 0 0 0,0 0 0 0 0,0 0 0 0 0,1-1 0 0 0,-1 0 0 0 0,1 0 0 0 0,0 0 0 0 0,0 0 0 0 0,1 0 0 0 0,0-1 0 0 0,-1 0 0 0 0,2 0 0 0 0,-1 0 0 0 0,0-1 0 0 0,1 1 0 0 0,-1-1 0 0 0,3 0-6 0 0,14 5 168 0 0,-1 0-1 0 0,2-2 1 0 0,-1-1-1 0 0,1-1 1 0 0,-1 0-1 0 0,1-2 1 0 0,0-1-1 0 0,0-1 1 0 0,0 0 0 0 0,0-2-1 0 0,0-1 1 0 0,0-1-1 0 0,-1 0 1 0 0,1-2-1 0 0,-1-1 1 0 0,0 0-1 0 0,-1-2 1 0 0,0 0-1 0 0,0-2-167 0 0,-7 5 43 0 0,0-1-1 0 0,-1-1 0 0 0,0 0 0 0 0,0-1 0 0 0,0 0 0 0 0,-2-1 0 0 0,1 0 0 0 0,-1-1 0 0 0,0-1 0 0 0,-1 1 1 0 0,-1-1-1 0 0,0-1 0 0 0,-1 0 0 0 0,0 0 0 0 0,0-1 0 0 0,-2 0 0 0 0,0 0 0 0 0,0-1 0 0 0,-1 1 1 0 0,-1-1-1 0 0,-1 0 0 0 0,0 0 0 0 0,-1-1 0 0 0,0 1 0 0 0,-2 0 0 0 0,1-1 0 0 0,-2 1 0 0 0,-1-6-42 0 0,-3 8-85 0 0,0 1 1 0 0,-1 0-1 0 0,0 0 0 0 0,-1 1 0 0 0,-1 0 0 0 0,1 0 0 0 0,-2 1 0 0 0,0-1 0 0 0,0 2 0 0 0,0 0 1 0 0,-1 0-1 0 0,-1 0 0 0 0,0 1 0 0 0,0 1 0 0 0,0 0 0 0 0,-1 1 0 0 0,0 0 0 0 0,0 0 0 0 0,-1 1 1 0 0,1 1-1 0 0,-1 0 0 0 0,0 1 0 0 0,0 0 0 0 0,0 1 0 0 0,-1 1 0 0 0,-9 0 85 0 0,-153 4-3232 0 0,63 19-5910 0 0,78-10-2881 0 0</inkml:trace>
  <inkml:trace contextRef="#ctx0" brushRef="#br0" timeOffset="1219.711">956 292 10170 0 0,'0'0'3738'0'0,"0"0"-1679"0"0,0 0-324 0 0,0 0 175 0 0,0 0-152 0 0,0 0-246 0 0,0 0-207 0 0,0 0-169 0 0,0 0-155 0 0,0 0-129 0 0,0 0-107 0 0,36 3-105 0 0,114 7-92 0 0,103-7 1400 0 0,-77-11-1322 0 0,308-4 22 0 0,-245 23-575 0 0,-138-10-186 0 0,-101-1 108 0 0,0 0 6 0 0,0 0-12 0 0,0 0 5 0 0,0 0 7 0 0,0 0-8 0 0,-12 11-2359 0 0,-12-2-3430 0 0,9-3-74 0 0,12-5-7093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 7466 0 0,'0'0'2131'0'0,"0"0"-455"0"0,0 0-154 0 0,0 0 117 0 0,0 0 181 0 0,0 0 10 0 0,0 0-211 0 0,0 0-303 0 0,0 0-289 0 0,0 0-228 0 0,0 0-144 0 0,0 0-73 0 0,2-5-55 0 0,1-5-678 0 0,3 16 3461 0 0,-5-1-3307 0 0,6 27 215 0 0,-2 0-1 0 0,-1 0 1 0 0,-2 0-1 0 0,-1 1 1 0 0,-1-1-1 0 0,-3 9-217 0 0,2 3 137 0 0,-41 274 420 0 0,30-253-566 0 0,-22 56 53 0 0,31-116-885 0 0,2-24-233 0 0,6-29-732 0 0,11-4-1099 0 0,-7 23-281 0 0,-1 0-3582 0 0,-6 16-4609 0 0</inkml:trace>
  <inkml:trace contextRef="#ctx0" brushRef="#br0" timeOffset="353.448">35 50 7954 0 0,'0'0'1700'0'0,"0"0"-361"0"0,0 0 108 0 0,0 0 269 0 0,0 0 103 0 0,0 0-121 0 0,0 0-312 0 0,0 0-306 0 0,0 0-133 0 0,0 0-39 0 0,0 0 11 0 0,0 0-26 0 0,0 0-75 0 0,9 3-82 0 0,110 10 1506 0 0,213-29-520 0 0,-294 24-1451 0 0,-1 0-3588 0 0,-54 0-3775 0 0,5-1-3297 0 0,3-3 1592 0 0</inkml:trace>
  <inkml:trace contextRef="#ctx0" brushRef="#br0" timeOffset="591.213">56 343 4953 0 0,'0'0'3461'0'0,"0"0"-1207"0"0,0 0-429 0 0,0 0 17 0 0,0 0-87 0 0,0 0-171 0 0,0 0-277 0 0,0 0-294 0 0,0 0-149 0 0,0 0 36 0 0,0 0 50 0 0,0 0 2 0 0,2 7-44 0 0,8 19-164 0 0,-8-25-672 0 0,-1 0-1 0 0,1 1 1 0 0,-1-1 0 0 0,1 0-1 0 0,-1 0 1 0 0,1 0 0 0 0,0-1-1 0 0,0 1 1 0 0,-1 0 0 0 0,1-1-1 0 0,0 1 1 0 0,0-1 0 0 0,0 1-1 0 0,0-1 1 0 0,-1 0 0 0 0,1 0-1 0 0,0 0 1 0 0,0 0 0 0 0,0 0-1 0 0,0 0 1 0 0,0 0 0 0 0,0-1-1 0 0,-1 1 1 0 0,2-1-72 0 0,6 0 271 0 0,23 1-25 0 0,0-3 1 0 0,-1-1-1 0 0,1-1 0 0 0,-1-1 0 0 0,26-10-246 0 0,23 2-75 0 0,-43 9-1459 0 0,-1-3-3756 0 0,-31 8-60 0 0,-3 0-6286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3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669 513 0 0 0,'0'0'2894'0'0,"0"0"-827"0"0,0 0-244 0 0,0 0 124 0 0,0 0 224 0 0,0 0 35 0 0,0 0-184 0 0,0 0-358 0 0,0 0-371 0 0,0 0-276 0 0,0 0-167 0 0,0-8-82 0 0,2-27-61 0 0,-2 32-567 0 0,0 1 0 0 0,0-1 1 0 0,0 0-1 0 0,-1 0 1 0 0,1 1-1 0 0,-1-1 0 0 0,0 0 1 0 0,0 1-1 0 0,0-1 0 0 0,0 1 1 0 0,-1-1-1 0 0,1 1 1 0 0,0 0-1 0 0,-1-1 0 0 0,0 1 1 0 0,0 0-1 0 0,1 0 1 0 0,-1 0-1 0 0,0 0 0 0 0,-1 0 1 0 0,1 1-1 0 0,0-1 0 0 0,0 1 1 0 0,-2-2-141 0 0,-1 0 165 0 0,-10-5-68 0 0,-1 0 0 0 0,0 1 0 0 0,0 0 0 0 0,0 1 0 0 0,-1 1 0 0 0,0 1 0 0 0,0 1 0 0 0,-1 0 0 0 0,1 1 0 0 0,0 0 0 0 0,-1 2 0 0 0,1 0 0 0 0,-1 1 0 0 0,1 1 0 0 0,-7 1-97 0 0,-21 5 97 0 0,1 1 1 0 0,0 2 0 0 0,0 2-1 0 0,-32 15-97 0 0,73-27 6 0 0,1 0-1 0 0,-1 0 0 0 0,1 1 0 0 0,-1 0 0 0 0,1-1 0 0 0,-1 1 0 0 0,1 0 1 0 0,0 0-1 0 0,0 0 0 0 0,0 1 0 0 0,0-1 0 0 0,1 0 0 0 0,-1 1 1 0 0,0-1-1 0 0,1 1 0 0 0,0-1 0 0 0,-1 1 0 0 0,1 0 0 0 0,0 0 0 0 0,1 0 1 0 0,-1-1-1 0 0,0 1 0 0 0,1 0 0 0 0,0 0 0 0 0,-1 0 0 0 0,1 0 1 0 0,0 0-1 0 0,1 0 0 0 0,-1 0 0 0 0,0 0 0 0 0,1 0 0 0 0,0 0 0 0 0,0-1 1 0 0,-1 1-1 0 0,2 0 0 0 0,-1 0 0 0 0,0-1 0 0 0,0 1 0 0 0,1-1 0 0 0,0 1 1 0 0,-1-1-1 0 0,1 1 0 0 0,0-1 0 0 0,0 0 0 0 0,0 0 0 0 0,1 0 1 0 0,-1 0-1 0 0,0 0 0 0 0,1-1 0 0 0,-1 1 0 0 0,2 0-5 0 0,16 10 46 0 0,0-1-1 0 0,1 0 0 0 0,1-2 1 0 0,-1 0-1 0 0,1-2 0 0 0,1 0 1 0 0,-1-2-1 0 0,1 0 1 0 0,0-1-1 0 0,20 0-45 0 0,54 12 104 0 0,-60-8 90 0 0,-113 19 802 0 0,-173 108-894 0 0,238-130-102 0 0,0 1 0 0 0,0 1 0 0 0,1-1 0 0 0,-1 2 0 0 0,1-1 1 0 0,1 1-1 0 0,0 1 0 0 0,0 0 0 0 0,0 0 0 0 0,1 0 0 0 0,1 1 0 0 0,0 1 0 0 0,0-1 1 0 0,1 1-1 0 0,0 0 0 0 0,1 1 0 0 0,0-1 0 0 0,1 1 0 0 0,0 0 0 0 0,1 0 0 0 0,0 0 1 0 0,0 8-1 0 0,4-10 27 0 0,1 0 0 0 0,0 0 0 0 0,1 0 0 0 0,0 0 0 0 0,0-1 0 0 0,1 1 0 0 0,1-1 0 0 0,-1 0 0 0 0,1 0 0 0 0,1-1 0 0 0,0 1 0 0 0,0-1 0 0 0,0 0 0 0 0,1-1 0 0 0,0 0 0 0 0,1 0 0 0 0,0 0 0 0 0,0-1 0 0 0,0 0 0 0 0,1-1 1 0 0,0 1-1 0 0,0-2 0 0 0,0 1 0 0 0,0-1 0 0 0,1-1 0 0 0,0 0 0 0 0,-1 0 0 0 0,1-1 0 0 0,0 0 0 0 0,0-1 0 0 0,1 0 0 0 0,4 0-27 0 0,-3 1-33 0 0,-1-1 0 0 0,1 0 0 0 0,-1 0 0 0 0,1-1 1 0 0,-1-1-1 0 0,1 0 0 0 0,-1-1 0 0 0,0 0 0 0 0,1 0 0 0 0,-1-1 0 0 0,0 0 0 0 0,-1-1 0 0 0,1-1 0 0 0,-1 0 1 0 0,1 0-1 0 0,-1-1 0 0 0,-1 0 0 0 0,2-2 33 0 0,9-25-3518 0 0,-13 10-6872 0 0,-7 14-1818 0 0</inkml:trace>
  <inkml:trace contextRef="#ctx0" brushRef="#br0" timeOffset="727.558">364 1 12683 0 0,'0'0'1596'0'0,"0"0"-289"0"0,0 0-115 0 0,0 0 107 0 0,0 0 156 0 0,0 0-17 0 0,0 0-249 0 0,0 0-287 0 0,0 0-297 0 0,0 0-169 0 0,0 0-65 0 0,0 0-51 0 0,0 0 4 0 0,-6 20 805 0 0,-33 291 1745 0 0,18-119-2546 0 0,-44 314 272 0 0,30-221-402 0 0,31-262-184 0 0,-1 0 0 0 0,-1 0-1 0 0,-2-1 1 0 0,0 1-1 0 0,-1-2 1 0 0,-1 1-1 0 0,-6 8-13 0 0,15-28 3 0 0,-3 28 33 0 0,14-34-6416 0 0,-2 5 2949 0 0,-3-2-6794 0 0,-5-2-119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0 0 0,'0'0'2421'0'0,"0"0"275"0"0,0 0 63 0 0,0 0-133 0 0,0 0-287 0 0,0 0-337 0 0,0 0-341 0 0,0 0-335 0 0,0 0-243 0 0,0 0-202 0 0,4 20 2153 0 0,-22 210-150 0 0,-1 5-1921 0 0,6-81-559 0 0,2-73-289 0 0,-60-23-86 0 0,157-168-4386 0 0,-72 81-115 0 0,-2 0-3350 0 0,-10 20-2750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3425 0 0,'0'0'2566'0'0,"0"0"-157"0"0,0 0-100 0 0,0 0-47 0 0,0 0-214 0 0,0 0-330 0 0,0 0-386 0 0,0 0-336 0 0,0 0-157 0 0,0 0-120 0 0,0 0-119 0 0,0 0-80 0 0,0 0-40 0 0,-12 1 1081 0 0,27 4-1153 0 0,1-1-1 0 0,0 0 1 0 0,0-1 0 0 0,0 0 0 0 0,0-1 0 0 0,0-1 0 0 0,0-1-1 0 0,1 0 1 0 0,11-3-408 0 0,18 2 412 0 0,-24 1-374 0 0,40-1 226 0 0,-1 3 0 0 0,1 2 1 0 0,0 3-1 0 0,2 4-264 0 0,-52-6-3552 0 0,-39-5-4195 0 0,0 0-178 0 0,19 3-1812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10818 0 0,'0'0'2258'0'0,"0"0"-856"0"0,0 0-423 0 0,0 0 50 0 0,0 0 127 0 0,0 0-18 0 0,0 0-207 0 0,0 0-260 0 0,0 0-191 0 0,0 0 29 0 0,0 0 155 0 0,0 0 141 0 0,5 4 84 0 0,56 24 1817 0 0,103-28-213 0 0,-23-5-2760 0 0,-96 5-8079 0 0,-45 0-2607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80 289 5993 0 0,'0'0'2247'0'0,"0"0"-187"0"0,0 0-109 0 0,0 0 64 0 0,0 0-42 0 0,0 0-177 0 0,0 0-311 0 0,0 0-294 0 0,0 0-196 0 0,0 0-147 0 0,0 0-85 0 0,0 0-90 0 0,0 0-86 0 0,-13-2-79 0 0,-40-6-80 0 0,40 7-39 0 0,30 1 1323 0 0,282-12 512 0 0,-62 16-1890 0 0,-222 0 674 0 0,-58-39-572 0 0,-87-88-465 0 0,62 26-226 0 0,62 86 355 0 0,4 5-3469 0 0,16 4-5004 0 0,-6 2-3827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28 5089 0 0,'0'0'2774'0'0,"0"0"-538"0"0,0 0-315 0 0,0 0-73 0 0,0 0-21 0 0,0 0-117 0 0,0 0-234 0 0,0 0-310 0 0,0 0-242 0 0,0 0-196 0 0,0 0-149 0 0,0 0-92 0 0,0 0-58 0 0,-1-4-57 0 0,-6-11-37 0 0,6 11-20 0 0,-12 55 1144 0 0,1-4-1166 0 0,3 1 0 0 0,3 0 0 0 0,1 0 0 0 0,2 26-293 0 0,36-40 179 0 0,12-8 37 0 0,-36-22-146 0 0,1 0 0 0 0,0-1 0 0 0,0 0 0 0 0,0-1 0 0 0,0 0 0 0 0,1 0 0 0 0,-1-1 0 0 0,1-1 0 0 0,-1 0 0 0 0,1 0 0 0 0,-1-1 0 0 0,0 0 0 0 0,1-1 0 0 0,-1 0 0 0 0,0-1 0 0 0,1 0-70 0 0,9-6 109 0 0,0-1 1 0 0,-1-1-1 0 0,-1 0 0 0 0,0-2 0 0 0,0 0 0 0 0,-1-1 1 0 0,-1 0-1 0 0,-1-2 0 0 0,0 0 0 0 0,11-15-109 0 0,96-165 402 0 0,-95 161-336 0 0,-19 55-190 0 0,85 130 254 0 0,-86-133-107 0 0,0 0 0 0 0,-1 0 0 0 0,-1 1-1 0 0,-1 0 1 0 0,0 0 0 0 0,-1 0 0 0 0,-1 0 0 0 0,-1 0 0 0 0,0 1 0 0 0,-3 15-23 0 0,-1-27 12 0 0,0 0 1 0 0,0 0-1 0 0,-1 0 0 0 0,1 0 0 0 0,-2-1 1 0 0,1 1-1 0 0,-1-1 0 0 0,0 0 0 0 0,0-1 1 0 0,-1 1-1 0 0,0-1 0 0 0,0 0 0 0 0,0-1 1 0 0,0 1-1 0 0,-1-1 0 0 0,0 0 0 0 0,1-1 1 0 0,-1 0-1 0 0,-1 0 0 0 0,1 0 0 0 0,0-1 1 0 0,-1 0-1 0 0,1 0 0 0 0,-1-1 0 0 0,0 0 1 0 0,0-1-1 0 0,-6 1-12 0 0,14-1 16 0 0,0 0-28 0 0,0 0 3 0 0,25-9-304 0 0,230-2 756 0 0,-186 11 68 0 0,-20-15 4 0 0,-39-12-578 0 0,-10 24-124 0 0,-3-36-1547 0 0,-8 17-6887 0 0,8 21-3819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22 13883 0 0,'0'0'1916'0'0,"0"0"-165"0"0,0 0-126 0 0,0 0-60 0 0,0 0-98 0 0,0 0-173 0 0,0 0-235 0 0,0 0-258 0 0,0 0-222 0 0,0 0-183 0 0,0 0-94 0 0,0 0-52 0 0,-5-5-30 0 0,-15-12-21 0 0,6 47 439 0 0,8-15-1008 0 0,20-15-1753 0 0,-4 0-3242 0 0,-4 0-6656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372 463 0 0 0,'0'0'655'0'0,"0"0"1001"0"0,0 0 615 0 0,0 0 370 0 0,0 0 82 0 0,0 0-213 0 0,0 0-370 0 0,0 0-366 0 0,0 0-302 0 0,0 0-242 0 0,0 0-188 0 0,1-4-173 0 0,0 3-764 0 0,0-1 0 0 0,0 1 0 0 0,-1 0 0 0 0,1 0-1 0 0,-1-1 1 0 0,1 1 0 0 0,-1-1 0 0 0,1 1 0 0 0,-1 0 0 0 0,0-1-1 0 0,0 1 1 0 0,0-1 0 0 0,0 1 0 0 0,0 0 0 0 0,0-1 0 0 0,0 1-1 0 0,0-1 1 0 0,-1 1 0 0 0,1-1 0 0 0,0 1 0 0 0,-1 0 0 0 0,1-1-1 0 0,-1 1 1 0 0,0 0 0 0 0,1 0 0 0 0,-1-1 0 0 0,0 1 0 0 0,0 0-1 0 0,0 0 1 0 0,0 0 0 0 0,0 0 0 0 0,0 0 0 0 0,0 0 0 0 0,0 0-1 0 0,0 0 1 0 0,-1 0-105 0 0,-6-4 110 0 0,1 0-1 0 0,-2 1 0 0 0,1 0 0 0 0,0 1 1 0 0,-1-1-1 0 0,0 2 0 0 0,1-1 1 0 0,-1 1-1 0 0,0 0 0 0 0,0 1 1 0 0,-1 0-1 0 0,1 1 0 0 0,0 0 1 0 0,0 0-1 0 0,0 1 0 0 0,0 0 0 0 0,0 1 1 0 0,0 0-1 0 0,0 0 0 0 0,0 1 1 0 0,0 0-1 0 0,1 0 0 0 0,0 1 1 0 0,-6 3-110 0 0,12-6 9 0 0,-7 3 18 0 0,1-1 1 0 0,-1 1-1 0 0,1 0 0 0 0,0 1 0 0 0,1 0 0 0 0,-1 0 1 0 0,1 0-1 0 0,0 1 0 0 0,0 0 0 0 0,1 1 0 0 0,0-1 0 0 0,0 1 1 0 0,0 1-1 0 0,1-1 0 0 0,0 1 0 0 0,0 0 0 0 0,1 0 1 0 0,0 0-1 0 0,1 0 0 0 0,-2 8-27 0 0,3-3 33 0 0,0-1 0 0 0,2 1 0 0 0,-1 0 0 0 0,2 0 0 0 0,0 0 0 0 0,0-1 0 0 0,1 1 0 0 0,1-1 0 0 0,0 1 1 0 0,0-1-1 0 0,2 0 0 0 0,-1 0 0 0 0,2 0 0 0 0,-1-1 0 0 0,2 1 0 0 0,-1-2 0 0 0,1 1 0 0 0,1-1 0 0 0,7 8-33 0 0,-9-9 14 0 0,1 0 0 0 0,-1-1 0 0 0,2 0 0 0 0,-1 0-1 0 0,1-1 1 0 0,0 0 0 0 0,0 0 0 0 0,1-1 0 0 0,0 0 0 0 0,0-1 0 0 0,1 0 0 0 0,-1 0-1 0 0,1-1 1 0 0,0 0 0 0 0,1 0 0 0 0,-1-2 0 0 0,0 1 0 0 0,1-1 0 0 0,0-1-1 0 0,5 1-13 0 0,-4-3-47 0 0,1-1 0 0 0,-1-1 0 0 0,0 1 0 0 0,0-2 0 0 0,0 0 0 0 0,0 0 0 0 0,-1-1-1 0 0,0-1 1 0 0,0 0 0 0 0,0 0 0 0 0,-1-1 0 0 0,1 0 0 0 0,4-6 47 0 0,49-38-3716 0 0,-5 3-6395 0 0,-43 36-1744 0 0</inkml:trace>
  <inkml:trace contextRef="#ctx0" brushRef="#br0" timeOffset="4020.418">1329 517 4169 0 0,'0'0'1691'0'0,"0"0"-566"0"0,0 0-268 0 0,0 0-38 0 0,0 0 118 0 0,0 0 110 0 0,0 0 16 0 0,0 0-94 0 0,0 0-182 0 0,0 0-136 0 0,0 0-127 0 0,-19-4-69 0 0,-62-12-7 0 0,76 15-343 0 0,0 0 0 0 0,0 0 0 0 0,0 1 0 0 0,-1 0 0 0 0,1-1 0 0 0,0 2 0 0 0,0-1-1 0 0,0 1 1 0 0,0-1 0 0 0,0 1 0 0 0,0 1 0 0 0,0-1 0 0 0,0 1 0 0 0,0 0 0 0 0,0 0 0 0 0,-1 1-105 0 0,-13 6 400 0 0,0-1-160 0 0,1 1 0 0 0,0 1 1 0 0,0 0-1 0 0,1 2 0 0 0,0 0 0 0 0,1 1 0 0 0,1 0 0 0 0,0 2 1 0 0,1-1-1 0 0,0 2 0 0 0,1 0 0 0 0,-2 6-240 0 0,8-10 41 0 0,0 0-1 0 0,1 0 1 0 0,1 1 0 0 0,0 0 0 0 0,1 0-1 0 0,0 0 1 0 0,1 0 0 0 0,0 1 0 0 0,1 0-1 0 0,1-1 1 0 0,0 1 0 0 0,1 0-1 0 0,1-1 1 0 0,0 1 0 0 0,2 12-41 0 0,-2-23 83 0 0,1 1 0 0 0,-1 0 1 0 0,1 0-1 0 0,-1-1 0 0 0,1 1 0 0 0,0-1 1 0 0,1 0-1 0 0,-1 1 0 0 0,1-1 0 0 0,-1 0 1 0 0,1 0-1 0 0,0-1 0 0 0,0 1 0 0 0,0-1 1 0 0,0 1-1 0 0,1-1 0 0 0,-1 0 0 0 0,1 0 1 0 0,-1 0-1 0 0,1-1 0 0 0,0 1 0 0 0,-1-1 1 0 0,1 0-1 0 0,0 0 0 0 0,0 0 0 0 0,0-1 1 0 0,0 1-1 0 0,0-1 0 0 0,0 0 1 0 0,0 0-1 0 0,0 0 0 0 0,0-1 0 0 0,0 1 1 0 0,0-1-1 0 0,0 0 0 0 0,-1 0 0 0 0,1-1 1 0 0,0 1-1 0 0,0-1 0 0 0,-1 1 0 0 0,1-1 1 0 0,-1-1-1 0 0,0 1 0 0 0,1 0 0 0 0,-1-1 1 0 0,0 1-1 0 0,0-1 0 0 0,-1 0 0 0 0,2-1-83 0 0,37-39 407 0 0,-2-1 0 0 0,-2-2 0 0 0,-1-2 0 0 0,16-31-407 0 0,-39 59 17 0 0,-1-6 72 0 0,-11 25-74 0 0,-1 1-37 0 0,0 0-31 0 0,0 0-31 0 0,0 0-60 0 0,-5 20-834 0 0,0 146 1036 0 0,6-159-57 0 0,-1 1-1 0 0,1 0 1 0 0,1 0 0 0 0,0-1 0 0 0,0 1 0 0 0,0-1 0 0 0,1 0 0 0 0,0 1-1 0 0,0-1 1 0 0,1-1 0 0 0,0 1 0 0 0,0 0 0 0 0,1-1 0 0 0,-1 0-1 0 0,1 0 1 0 0,1 0 0 0 0,-1-1 0 0 0,1 1 0 0 0,0-1 0 0 0,0-1-1 0 0,1 1 1 0 0,-1-1 0 0 0,1 0 0 0 0,0-1 0 0 0,0 0 0 0 0,0 0-1 0 0,1 0 1 0 0,-1-1 0 0 0,1 0 0 0 0,-1 0 0 0 0,1-1 0 0 0,3 0-1 0 0,8-4 46 0 0,-1-1 1 0 0,1-1 0 0 0,-1-1-1 0 0,-1 0 1 0 0,1-2 0 0 0,-1 0-1 0 0,-1 0 1 0 0,1-2 0 0 0,-1 0-1 0 0,-1-1 1 0 0,0 0 0 0 0,-1-2-1 0 0,0 1 1 0 0,0-2 0 0 0,8-11-47 0 0,8-8 27 0 0,-2-2 0 0 0,-1 0 1 0 0,-2-2-1 0 0,-1 0 0 0 0,-2-2 1 0 0,-2-1-1 0 0,-1 0 0 0 0,-2-1 1 0 0,-2-1-1 0 0,-2-1 0 0 0,-2 0 1 0 0,-2 0-1 0 0,-1-1 0 0 0,0-27-27 0 0,-7 57-15 0 0,1 7 12 0 0,-1 0 0 0 0,0 0 0 0 0,-1-1 0 0 0,0 1 0 0 0,0 0 0 0 0,0 0-1 0 0,-1-1 1 0 0,0 1 0 0 0,0 0 0 0 0,-1 0 0 0 0,0 0 0 0 0,0 0-1 0 0,-1 0 1 0 0,1 1 0 0 0,-2-1 0 0 0,-2-5 3 0 0,5 11-15 0 0,-1 0 1 0 0,1 0-1 0 0,0 0 0 0 0,0 0 1 0 0,0 1-1 0 0,-1-1 0 0 0,1 0 0 0 0,0 1 1 0 0,0-1-1 0 0,-1 1 0 0 0,1-1 1 0 0,-1 1-1 0 0,1 0 0 0 0,-1 0 1 0 0,1-1-1 0 0,0 1 0 0 0,-1 0 0 0 0,1 0 1 0 0,-1 0-1 0 0,1 1 0 0 0,-1-1 1 0 0,1 0-1 0 0,0 0 0 0 0,-1 1 1 0 0,1-1-1 0 0,-1 1 0 0 0,1-1 1 0 0,0 1-1 0 0,0 0 0 0 0,-1 0 0 0 0,1-1 1 0 0,0 1-1 0 0,0 0 0 0 0,0 0 1 0 0,0 0-1 0 0,0 0 0 0 0,0 0 15 0 0,-40 44-349 0 0,38-42 350 0 0,-18 30-25 0 0,2 0-1 0 0,1 1 1 0 0,1 1 0 0 0,2 0 0 0 0,2 2-1 0 0,-2 10 25 0 0,6-15-12 0 0,1 0 0 0 0,2 1 0 0 0,1-1 0 0 0,1 1-1 0 0,2 0 1 0 0,3 30 12 0 0,-1-52 4 0 0,2 1 1 0 0,0-1-1 0 0,0 0 0 0 0,1 1 0 0 0,0-1 1 0 0,1-1-1 0 0,0 1 0 0 0,1 0 0 0 0,0-1 1 0 0,1 0-1 0 0,0 0 0 0 0,0-1 0 0 0,1 0 1 0 0,1 0-1 0 0,-1 0 0 0 0,1-1 1 0 0,1 0-1 0 0,-1-1 0 0 0,1 1 0 0 0,1-2 1 0 0,-1 1-1 0 0,1-2 0 0 0,0 1 0 0 0,1-1 1 0 0,-1-1-1 0 0,4 2-4 0 0,-2-3 29 0 0,-1 0 1 0 0,0-1-1 0 0,1 0 0 0 0,-1-1 1 0 0,1 0-1 0 0,-1-1 0 0 0,1 0 1 0 0,-1-1-1 0 0,1 0 0 0 0,-1-1 1 0 0,1 0-1 0 0,-1-1 0 0 0,0 0 1 0 0,0-1-1 0 0,0 0 0 0 0,-1-1 1 0 0,1 0-1 0 0,-1 0 0 0 0,6-5-29 0 0,27-22 118 0 0,-1-3 0 0 0,-1-1 0 0 0,-3-1 0 0 0,0-3-1 0 0,-3-1 1 0 0,12-19-118 0 0,-24 29 4 0 0,-2-2 0 0 0,0-1 0 0 0,-2 0 0 0 0,-2-1 0 0 0,-1-1 0 0 0,-2-1 0 0 0,-2 0 0 0 0,3-16-4 0 0,0-116-111 0 0,-15 166 102 0 0,0 1-1 0 0,0-1 1 0 0,0 1-1 0 0,0-1 0 0 0,0 1 1 0 0,-1-1-1 0 0,1 1 0 0 0,-1 0 1 0 0,0-1-1 0 0,0 1 1 0 0,0 0-1 0 0,0 0 0 0 0,0-1 1 0 0,0 1-1 0 0,0 0 1 0 0,-1 0-1 0 0,1 0 0 0 0,-1 0 1 0 0,0 1-1 0 0,1-1 0 0 0,-1 0 1 0 0,0 1-1 0 0,0-1 1 0 0,0 1-1 0 0,0-1 0 0 0,0 1 1 0 0,0 0-1 0 0,-1 0 1 0 0,1 0-1 0 0,0 0 0 0 0,-1 1 1 0 0,1-1-1 0 0,0 0 0 0 0,-1 1 1 0 0,1 0-1 0 0,-1-1 1 0 0,1 1-1 0 0,-1 0 0 0 0,1 1 1 0 0,-1-1-1 0 0,1 0 1 0 0,0 1-1 0 0,-1-1 0 0 0,1 1 1 0 0,-1-1-1 0 0,1 1 0 0 0,0 0 1 0 0,0 0-1 0 0,-1 0 1 0 0,1 1-1 0 0,0-1 0 0 0,0 1 10 0 0,-12 9-9 0 0,1 1-1 0 0,1 1 1 0 0,0 0-1 0 0,1 1 1 0 0,0 0-1 0 0,1 0 1 0 0,1 1-1 0 0,0 0 1 0 0,1 1-1 0 0,1 0 1 0 0,0 0-1 0 0,1 1 1 0 0,-2 11 9 0 0,-36 228 107 0 0,42-234-98 0 0,0 0-1 0 0,2 0 1 0 0,0 0-1 0 0,1-1 1 0 0,2 1-1 0 0,0 0 0 0 0,1-1 1 0 0,2 5-9 0 0,-2-16 10 0 0,-1 1 1 0 0,2-1-1 0 0,-1 0 0 0 0,1-1 1 0 0,1 1-1 0 0,0-1 0 0 0,0 0 1 0 0,1 0-1 0 0,0-1 0 0 0,0 0 1 0 0,2 1-11 0 0,52 44 152 0 0,-55-66-5654 0 0,6 1-6017 0 0,-8 11 1774 0 0</inkml:trace>
  <inkml:trace contextRef="#ctx0" brushRef="#br0" timeOffset="4451.552">2549 790 6217 0 0,'0'0'1931'0'0,"0"0"-806"0"0,0 0-228 0 0,0 0 203 0 0,0 0 309 0 0,0 0 166 0 0,0 0-12 0 0,0 0-118 0 0,0 0-200 0 0,0 0-185 0 0,0 0-103 0 0,0 0-91 0 0,25 10-86 0 0,77 32-70 0 0,-39-33 539 0 0,-51-11-1093 0 0,0-1 1 0 0,0-1-1 0 0,-1 1 0 0 0,1-2 0 0 0,-1 0 0 0 0,0 0 1 0 0,0-1-1 0 0,0-1 0 0 0,-1 1 0 0 0,0-2 1 0 0,0 1-1 0 0,-1-2 0 0 0,0 1 0 0 0,0-1 0 0 0,-1 0 1 0 0,-1-1-1 0 0,1 0 0 0 0,-1 0 0 0 0,-1-1 0 0 0,0 1 1 0 0,0-2-1 0 0,1-5-156 0 0,-5 14-5 0 0,1 0 0 0 0,-1 0 0 0 0,-1-1-1 0 0,1 1 1 0 0,0-1 0 0 0,-1 0 0 0 0,0 1 0 0 0,1-1 0 0 0,-1 0 0 0 0,-1 0-1 0 0,1 1 1 0 0,-1-1 0 0 0,1 0 0 0 0,-1 0 0 0 0,0 0 0 0 0,-1 0 0 0 0,1 0 0 0 0,-1 0-1 0 0,1 0 1 0 0,-1 1 0 0 0,0-1 0 0 0,-1 0 0 0 0,1 1 0 0 0,0-1 0 0 0,-1 0 0 0 0,0 1-1 0 0,0 0 1 0 0,0-1 0 0 0,0 1 0 0 0,-1 0 0 0 0,1 0 0 0 0,-1 0 0 0 0,0 1 0 0 0,0-1-1 0 0,0 1 1 0 0,0-1 0 0 0,0 1 0 0 0,-1 0 0 0 0,-2-1 5 0 0,-3 1-46 0 0,-1 1-1 0 0,1 0 1 0 0,-1 1-1 0 0,1 0 1 0 0,-1 0 0 0 0,1 1-1 0 0,-1 0 1 0 0,1 1 0 0 0,-1 0-1 0 0,1 1 1 0 0,0-1 0 0 0,0 2-1 0 0,0-1 1 0 0,1 1 0 0 0,-1 1-1 0 0,1 0 1 0 0,0 0 0 0 0,0 0-1 0 0,1 1 1 0 0,0 0 0 0 0,0 1-1 0 0,0-1 1 0 0,0 1 0 0 0,-4 8 46 0 0,1-2-12 0 0,0 0 0 0 0,1 1 0 0 0,1 0 0 0 0,0 1 1 0 0,1-1-1 0 0,0 1 0 0 0,2 1 0 0 0,-1-1 0 0 0,2 1 0 0 0,0 0 1 0 0,1 0-1 0 0,1 0 0 0 0,0 1 0 0 0,1 2 12 0 0,1-14-5 0 0,0-1-1 0 0,1 0 0 0 0,-1 0 1 0 0,1 0-1 0 0,0 0 0 0 0,0 0 1 0 0,0 0-1 0 0,0 0 0 0 0,1 0 1 0 0,0 0-1 0 0,0 0 0 0 0,0-1 1 0 0,0 1-1 0 0,0-1 0 0 0,1 1 1 0 0,-1-1-1 0 0,1 0 0 0 0,0 0 1 0 0,0 0-1 0 0,0 0 0 0 0,1-1 1 0 0,-1 1-1 0 0,1-1 0 0 0,-1 0 1 0 0,1 0-1 0 0,0 0 0 0 0,0-1 1 0 0,-1 1-1 0 0,1-1 0 0 0,0 0 1 0 0,1 0-1 0 0,1 0 6 0 0,138 6-431 0 0,-138-7 383 0 0,178-39-2309 0 0,-69-5-4435 0 0,-84 31 858 0 0,-10 2-4411 0 0</inkml:trace>
  <inkml:trace contextRef="#ctx0" brushRef="#br0" timeOffset="5037.185">3570 586 8610 0 0,'0'0'3425'0'0,"0"0"-1084"0"0,0 0-646 0 0,0 0-278 0 0,0 0-246 0 0,0 0-190 0 0,0 0-102 0 0,0 0-107 0 0,0 0-77 0 0,0 0-106 0 0,0 0-111 0 0,-35 9-58 0 0,-107 29-31 0 0,71-6 129 0 0,59-22-399 0 0,0-3-83 0 0,0 1 1 0 0,1 0 0 0 0,0 1-1 0 0,0 0 1 0 0,1 1-1 0 0,0 1 1 0 0,1-1 0 0 0,0 1-1 0 0,1 1 1 0 0,0 0 0 0 0,0 0-1 0 0,1 0 1 0 0,1 1 0 0 0,0 0-1 0 0,1 0 1 0 0,1 1-1 0 0,0-1 1 0 0,0 1 0 0 0,2 0-1 0 0,-1 0 1 0 0,1 8-37 0 0,2-19 8 0 0,1 0 0 0 0,-1 0-1 0 0,1 0 1 0 0,0 0 0 0 0,-1-1 0 0 0,1 1-1 0 0,1 0 1 0 0,-1 0 0 0 0,0-1 0 0 0,1 1-1 0 0,-1-1 1 0 0,1 1 0 0 0,0-1 0 0 0,-1 0-1 0 0,1 1 1 0 0,0-1 0 0 0,1 0 0 0 0,-1 0-1 0 0,0 0 1 0 0,1-1 0 0 0,-1 1 0 0 0,1-1-1 0 0,-1 1 1 0 0,1-1 0 0 0,0 0 0 0 0,-1 0-1 0 0,1 0 1 0 0,0 0 0 0 0,0 0 0 0 0,1 0-8 0 0,96 5 635 0 0,-79-6-493 0 0,-3-1-29 0 0,-1-1 0 0 0,1-1 1 0 0,-1 0-1 0 0,0-2 0 0 0,0 0 1 0 0,0 0-1 0 0,-1-2 0 0 0,0 0 1 0 0,0-1-1 0 0,-1 0 0 0 0,0-2 1 0 0,0 1-1 0 0,-1-2 0 0 0,12-11-113 0 0,12-13 167 0 0,-1-1-1 0 0,-2-2 1 0 0,-1-2-1 0 0,11-20-166 0 0,-25 35-3 0 0,-1-1 0 0 0,-1 0-1 0 0,-1-1 1 0 0,-1-1 0 0 0,-2 0 0 0 0,-1-1 0 0 0,-1-1-1 0 0,-1 0 1 0 0,-2 0 0 0 0,-1-1 0 0 0,-2 0-1 0 0,0-6 4 0 0,-4 26-24 0 0,0 0-1 0 0,-1-1 0 0 0,-1 1 0 0 0,1 0 0 0 0,-2-1 0 0 0,0 1 0 0 0,0 0 0 0 0,-1 0 0 0 0,0 0 0 0 0,-1 0 1 0 0,-1 0-1 0 0,1 0 0 0 0,-2 1 0 0 0,1-1 0 0 0,-1 1 0 0 0,-1 1 0 0 0,0-1 0 0 0,0 1 0 0 0,-1 0 1 0 0,0 0-1 0 0,-8-7 25 0 0,8 13-16 0 0,0 1 0 0 0,0 0 0 0 0,0 0 0 0 0,0 0 1 0 0,0 1-1 0 0,0 0 0 0 0,0 1 0 0 0,0 0 0 0 0,0 0 1 0 0,0 0-1 0 0,-1 1 0 0 0,1 0 0 0 0,0 0 0 0 0,0 1 1 0 0,0 0-1 0 0,1 0 0 0 0,-1 0 0 0 0,0 1 0 0 0,1 0 0 0 0,-1 0 1 0 0,1 1-1 0 0,0 0 0 0 0,0 0 0 0 0,1 1 0 0 0,-1-1 1 0 0,1 1-1 0 0,0 0 0 0 0,0 1 0 0 0,1-1 0 0 0,-1 1 1 0 0,1 0-1 0 0,1 0 0 0 0,-1 0 0 0 0,-1 5 16 0 0,-4 4 10 0 0,2 0-1 0 0,-1 1 1 0 0,2 0-1 0 0,0 0 1 0 0,1 1-1 0 0,1 0 1 0 0,1 0-1 0 0,0 0 1 0 0,1 0-1 0 0,1 0 1 0 0,0 0-1 0 0,1 0 1 0 0,1 1-1 0 0,1-1 1 0 0,4 16-10 0 0,0-4 73 0 0,1-1 0 0 0,1 0 0 0 0,2 0 0 0 0,0-1 0 0 0,2 0 0 0 0,2-1 0 0 0,0 0 0 0 0,18 23-73 0 0,-13-22 120 0 0,1-1-1 0 0,2 0 1 0 0,1-2 0 0 0,0 0 0 0 0,2-2-1 0 0,1 0 1 0 0,1-2 0 0 0,0-1-1 0 0,1-1 1 0 0,1-2 0 0 0,1-1 0 0 0,0-1-1 0 0,19 5-119 0 0,-27-10 49 0 0,-3-2 105 0 0,-24-11-4647 0 0,2 1-467 0 0,0-1-7262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0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23 136 0 0,'0'0'2418'0'0,"0"0"-187"0"0,0 0 112 0 0,0 0 190 0 0,0 0 9 0 0,0 0-251 0 0,0 0-474 0 0,0 0-378 0 0,0 0-280 0 0,0 0-221 0 0,0 0-146 0 0,-8-2-120 0 0,-102-19 2752 0 0,96 23-3342 0 0,1 1 0 0 0,0 0 1 0 0,-1 1-1 0 0,1 0 1 0 0,1 1-1 0 0,-1 0 1 0 0,1 1-1 0 0,0 1 1 0 0,0 0-1 0 0,0 0 0 0 0,1 1 1 0 0,0 1-1 0 0,1 0 1 0 0,0 0-1 0 0,1 1 1 0 0,0 1-1 0 0,0-1 0 0 0,1 1 1 0 0,0 1-1 0 0,1-1 1 0 0,0 1-1 0 0,1 0 1 0 0,0 1-1 0 0,1 0 1 0 0,1 0-1 0 0,0 0 0 0 0,0 5-82 0 0,2-13 13 0 0,0 0 0 0 0,1 0 0 0 0,0-1 0 0 0,0 1 0 0 0,1 0 0 0 0,-1 0 0 0 0,1 0 0 0 0,0 0 0 0 0,1 0 0 0 0,-1 0-1 0 0,1 0 1 0 0,0 0 0 0 0,0 0 0 0 0,0-1 0 0 0,1 1 0 0 0,-1 0 0 0 0,1-1 0 0 0,1 1 0 0 0,-1-1 0 0 0,0 1 0 0 0,1-1 0 0 0,0 0-1 0 0,0 0 1 0 0,0-1 0 0 0,1 1 0 0 0,-1-1 0 0 0,1 1 0 0 0,0-1 0 0 0,0 0 0 0 0,0 0 0 0 0,0-1 0 0 0,1 1 0 0 0,-1-1-1 0 0,0 0 1 0 0,1 0 0 0 0,0 0 0 0 0,0-1 0 0 0,-1 0 0 0 0,1 0 0 0 0,0 0 0 0 0,2 0-13 0 0,6-1 93 0 0,0 0 0 0 0,0 0 0 0 0,-1-1 0 0 0,1-1-1 0 0,0 0 1 0 0,-1-1 0 0 0,1 0 0 0 0,-1-1 0 0 0,9-4-93 0 0,21-17 81 0 0,-1-1 0 0 0,-2-2 0 0 0,0-2 0 0 0,-2-1 0 0 0,-2-2-1 0 0,-1-1 1 0 0,-1-2 0 0 0,-2-2-81 0 0,-18 24 9 0 0,31-34-30 0 0,-43 48 41 0 0,-1 0-8 0 0,0 0-17 0 0,0 0 10 0 0,-4 24 16 0 0,-1-1 20 0 0,0-1 0 0 0,2 1 0 0 0,1 0-1 0 0,0 0 1 0 0,2 0 0 0 0,1 0 0 0 0,1 5-41 0 0,-1-19-3 0 0,1-1 0 0 0,1 0 0 0 0,0 0 0 0 0,0 0 0 0 0,0 0 0 0 0,1 0 0 0 0,0-1 0 0 0,0 0 0 0 0,1 0 0 0 0,0 0 0 0 0,0 0 0 0 0,1-1 0 0 0,0 0 1 0 0,0 0-1 0 0,0 0 0 0 0,1-1 0 0 0,0 0 0 0 0,0 0 0 0 0,0-1 0 0 0,1 1 0 0 0,-1-2 0 0 0,1 1 0 0 0,0-1 0 0 0,0 0 0 0 0,8 1 3 0 0,37-8-1520 0 0,-35-11-7658 0 0,-14 8-3597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327 352 1448 0 0,'0'0'2147'0'0,"0"0"-692"0"0,0 0-102 0 0,0 0 320 0 0,0 0 320 0 0,0 0 102 0 0,0 0-155 0 0,0 0-282 0 0,0 0-290 0 0,0 0-254 0 0,0 0-233 0 0,0 0-182 0 0,2-16 1055 0 0,-4 14-1554 0 0,0-1-1 0 0,0 0 1 0 0,0 1-1 0 0,0-1 1 0 0,0 1 0 0 0,-1-1-1 0 0,1 1 1 0 0,-1 0-1 0 0,1 0 1 0 0,-1 0-1 0 0,0 1 1 0 0,1-1 0 0 0,-1 1-1 0 0,0-1 1 0 0,0 1-1 0 0,0 0 1 0 0,-1 0 0 0 0,1 0-1 0 0,0 1 1 0 0,0-1-1 0 0,-2 0-199 0 0,-4 1 112 0 0,0-1 0 0 0,1 1 0 0 0,-1 0 0 0 0,0 1 0 0 0,0 0 0 0 0,0 1 0 0 0,1 0 0 0 0,-1 0 0 0 0,1 0 0 0 0,-1 1 0 0 0,1 1-1 0 0,-2 0-111 0 0,0 2 47 0 0,-1 0 0 0 0,1 0 0 0 0,0 1-1 0 0,1 0 1 0 0,0 1 0 0 0,0 0 0 0 0,0 0-1 0 0,1 1 1 0 0,0 0 0 0 0,1 0-1 0 0,0 1 1 0 0,1 0 0 0 0,0 0 0 0 0,0 1-1 0 0,1 0 1 0 0,0 0 0 0 0,1 0 0 0 0,0 0-1 0 0,1 1 1 0 0,1-1 0 0 0,0 1 0 0 0,0 0-1 0 0,1 0 1 0 0,0 0 0 0 0,1 8-47 0 0,0-11 26 0 0,0 0 1 0 0,0 1 0 0 0,1-1-1 0 0,0 1 1 0 0,0-1 0 0 0,1 1-1 0 0,1-1 1 0 0,-1 0 0 0 0,1 0-1 0 0,1 0 1 0 0,0-1 0 0 0,4 8-27 0 0,-2-8 43 0 0,-1 0 1 0 0,2-1 0 0 0,-1 0 0 0 0,1 0-1 0 0,0 0 1 0 0,0-1 0 0 0,1 0-1 0 0,-1-1 1 0 0,2 0 0 0 0,-1 0-1 0 0,0 0 1 0 0,1-1 0 0 0,0 0-1 0 0,0-1 1 0 0,0 0 0 0 0,0 0-1 0 0,3-1-43 0 0,164 15 655 0 0,-172-17-645 0 0,-1 0 0 0 0,0 0-1 0 0,1 0 1 0 0,-1-1-1 0 0,1 1 1 0 0,-1-1 0 0 0,1 0-1 0 0,-1 0 1 0 0,0 0-1 0 0,0 0 1 0 0,1-1 0 0 0,-1 1-1 0 0,0-1 1 0 0,0 0-1 0 0,-1 0 1 0 0,1 0 0 0 0,0 0-1 0 0,0 0 1 0 0,-1 0-1 0 0,1-2-9 0 0,6-22-564 0 0,-6 14-4422 0 0,-2 7 117 0 0,-1 2-7300 0 0</inkml:trace>
  <inkml:trace contextRef="#ctx0" brushRef="#br0" timeOffset="999.044">614 730 5041 0 0,'0'0'3613'0'0,"0"0"-1717"0"0,0 0-539 0 0,0 0 108 0 0,0 0 196 0 0,0 0-78 0 0,0 0-123 0 0,0 0-119 0 0,0 0-180 0 0,0 0-154 0 0,0 0-91 0 0,0 0-97 0 0,0 0-113 0 0,32-3-85 0 0,99-9-119 0 0,-63-8 125 0 0,-58 13-476 0 0,2 1-63 0 0,-1 0 1 0 0,0 0-1 0 0,0-1 0 0 0,-1-1 1 0 0,0 1-1 0 0,0-2 1 0 0,-1 1-1 0 0,0-1 0 0 0,0-1 1 0 0,-1 0-1 0 0,0 0 1 0 0,-1 0-1 0 0,0-1 0 0 0,-1 0 1 0 0,0-1-1 0 0,-1 1 1 0 0,0-1-1 0 0,-1 0 0 0 0,0 0 1 0 0,-1-1-1 0 0,1-7-88 0 0,-6 17-3 0 0,0 0-1 0 0,0 0 0 0 0,0 0 1 0 0,0 1-1 0 0,-1-1 0 0 0,0 1 1 0 0,1 0-1 0 0,-1-1 0 0 0,0 1 1 0 0,0 0-1 0 0,0 1 0 0 0,0-1 1 0 0,0 0-1 0 0,-1 1 0 0 0,1 0 1 0 0,0 0-1 0 0,-1 0 0 0 0,1 0 1 0 0,-1 0-1 0 0,1 1 0 0 0,-1 0 1 0 0,1-1-1 0 0,-1 1 1 0 0,0 1-1 0 0,1-1 0 0 0,-1 0 1 0 0,1 1-1 0 0,-1 0 0 0 0,1 0 1 0 0,0 0-1 0 0,-4 1 4 0 0,-8 5-37 0 0,1 1 0 0 0,1 0 0 0 0,-1 1 0 0 0,1 1 0 0 0,1 0-1 0 0,-1 0 1 0 0,2 1 0 0 0,0 1 0 0 0,0 0 0 0 0,1 0 0 0 0,0 1 0 0 0,1 1 0 0 0,1-1 0 0 0,0 1 0 0 0,-5 13 37 0 0,7-16-9 0 0,1 0 0 0 0,0 0 0 0 0,1 1 0 0 0,0-1 0 0 0,1 1 0 0 0,0 0 1 0 0,1 0-1 0 0,0 0 0 0 0,1 0 0 0 0,0 0 0 0 0,1 0 0 0 0,0 2 9 0 0,2-7 1 0 0,0-1 0 0 0,1 0 0 0 0,-1-1 0 0 0,1 1 0 0 0,0 0 0 0 0,1-1 0 0 0,-1 0 0 0 0,1 0 0 0 0,0 0 0 0 0,1 0 0 0 0,-1 0 0 0 0,1-1 0 0 0,0 0 0 0 0,0 0 0 0 0,0 0 0 0 0,1-1 0 0 0,-1 1 0 0 0,1-1 0 0 0,0-1 0 0 0,0 1 0 0 0,0-1 0 0 0,0 0 0 0 0,0 0 0 0 0,0-1 0 0 0,4 1-1 0 0,7 2 54 0 0,1-1 0 0 0,-1 0-1 0 0,0-1 1 0 0,1-1-1 0 0,0 0 1 0 0,-1-2-1 0 0,1 0 1 0 0,-1-1-1 0 0,0-1 1 0 0,1 0-1 0 0,-1-1 1 0 0,0-1 0 0 0,4-2-54 0 0,12-11 113 0 0,-2-1 1 0 0,0-2 0 0 0,0 0 0 0 0,-2-2 0 0 0,-1-2 0 0 0,-1 0 0 0 0,-1-2-1 0 0,6-10-113 0 0,-4 9 36 0 0,1 2-1 0 0,1 1 0 0 0,1 2 0 0 0,1 0 0 0 0,8-2-35 0 0,50-2-108 0 0,-88 28 107 0 0,1 1-1 0 0,-1 0 1 0 0,1 1-1 0 0,-1-1 1 0 0,0 0-1 0 0,0 1 0 0 0,0-1 1 0 0,0 1-1 0 0,0 0 1 0 0,-1 0-1 0 0,1-1 0 0 0,-1 1 1 0 0,0 0-1 0 0,1 0 1 0 0,-1 1-1 0 0,-1-1 0 0 0,1 0 1 0 0,0 0-1 0 0,-1 0 1 0 0,0 0-1 0 0,0 2 2 0 0,2 11 30 0 0,-2 0 0 0 0,0 1 0 0 0,-1-1 0 0 0,-1 0 0 0 0,0 0 0 0 0,-1 0-1 0 0,-1-1 1 0 0,0 1 0 0 0,-1-1 0 0 0,-5 11-30 0 0,-13 46-40 0 0,10-21-55 0 0,33-63-40 0 0,122-101 250 0 0,-108 83-115 0 0,1 1 0 0 0,2 1 0 0 0,1 2 0 0 0,27-13 0 0 0,-28 20-129 0 0,-37 49 202 0 0,-6 114 85 0 0,-5-111-131 0 0,-24 122-17 0 0,39-142-3042 0 0,9-23-7010 0 0,-10 3-1984 0 0</inkml:trace>
  <inkml:trace contextRef="#ctx0" brushRef="#br0" timeOffset="1384.05">2558 40 11250 0 0,'0'0'3376'0'0,"0"0"-1464"0"0,0 0-668 0 0,0 0-77 0 0,0 0-41 0 0,0 0-123 0 0,0 0-203 0 0,0 0-34 0 0,0 0 34 0 0,0 0 49 0 0,0 0 27 0 0,0 0-174 0 0,1 29-117 0 0,4 90-78 0 0,-21 99 989 0 0,9-171-1348 0 0,-8 44-66 0 0,-3 0-1 0 0,-4-2 0 0 0,-27 66-81 0 0,23-97-392 0 0,25-58-32 0 0,0 0-1 0 0,-1 0 0 0 0,1 0 0 0 0,0 0 0 0 0,-1-1 0 0 0,1 1 1 0 0,0-1-1 0 0,-1 1 0 0 0,1-1 0 0 0,0 1 0 0 0,0-1 0 0 0,-1 0 1 0 0,1 0-1 0 0,0 1 0 0 0,0-1 0 0 0,0 0 0 0 0,0 0 0 0 0,0 0 1 0 0,0 0-1 0 0,0 0 0 0 0,1 0 0 0 0,-1-1 0 0 0,0 1 0 0 0,1 0 1 0 0,-1 0-1 0 0,0 0 0 0 0,1-1 0 0 0,0 1 0 0 0,-1 0 0 0 0,1-1 425 0 0,-2-1-4356 0 0,-4-3-7002 0 0</inkml:trace>
  <inkml:trace contextRef="#ctx0" brushRef="#br0" timeOffset="1631.039">2207 503 11314 0 0,'0'0'2610'0'0,"0"0"-463"0"0,0 0-362 0 0,0 0-320 0 0,0 0-338 0 0,0 0-274 0 0,0 0-108 0 0,0 0-102 0 0,0 0-46 0 0,0 0-67 0 0,0 0-163 0 0,0 0-65 0 0,0 0-7 0 0,27-2-7 0 0,84-6-15 0 0,167-9 269 0 0,-183 16-2130 0 0,-56 2-7618 0 0,-34-1-2482 0 0</inkml:trace>
  <inkml:trace contextRef="#ctx0" brushRef="#br0" timeOffset="1898.27">2793 869 3985 0 0,'0'0'2908'0'0,"0"0"-460"0"0,0 0-137 0 0,0 0-159 0 0,0 0-255 0 0,0 0-393 0 0,0 0-380 0 0,0 0-193 0 0,0 0-85 0 0,0 0 23 0 0,0 0 89 0 0,0 0 61 0 0,-3 12 46 0 0,-7 37-11 0 0,10-76 2059 0 0,2-42-2600 0 0,83-142 463 0 0,-71 188-983 0 0,0 0 0 0 0,2 1 0 0 0,0 1 1 0 0,2 0-1 0 0,0 2 0 0 0,1 0 0 0 0,18-14 7 0 0,-36 32-53 0 0,0 0 1 0 0,0 0-1 0 0,0 1 1 0 0,0-1-1 0 0,0 0 1 0 0,1 0-1 0 0,-1 1 1 0 0,0-1-1 0 0,0 1 1 0 0,1-1-1 0 0,-1 1 1 0 0,0-1-1 0 0,1 1 1 0 0,-1 0-1 0 0,0-1 1 0 0,1 1-1 0 0,-1 0 1 0 0,1 0-1 0 0,-1 0 1 0 0,0 0-1 0 0,1 1 1 0 0,-1-1-1 0 0,0 0 1 0 0,1 0-1 0 0,-1 1 1 0 0,0-1-1 0 0,1 1 1 0 0,-1-1-1 0 0,0 1 1 0 0,0 0-1 0 0,1-1 0 0 0,-1 1 1 0 0,0 0-1 0 0,0 0 1 0 0,0 0-1 0 0,0 0 1 0 0,0 0-1 0 0,0 0 1 0 0,0 0-1 0 0,0 0 1 0 0,0 1 52 0 0,8 17-3725 0 0,-5 1-4017 0 0,-3-8-4646 0 0</inkml:trace>
  <inkml:trace contextRef="#ctx0" brushRef="#br0" timeOffset="6645.054">3569 641 0 0 0,'0'0'1048'0'0,"0"0"275"0"0,0 0 193 0 0,0 0 288 0 0,0 0 260 0 0,0 0 56 0 0,0 0-160 0 0,0 0-268 0 0,0 0-248 0 0,0 0-145 0 0,0 0-77 0 0,0 0-163 0 0,-18-3 1592 0 0,11 1-2466 0 0,-1 1 1 0 0,1 0-1 0 0,-1 0 1 0 0,1 1-1 0 0,-1 0 1 0 0,1 0 0 0 0,-1 0-1 0 0,1 1 1 0 0,-1 0-1 0 0,1 1 1 0 0,0 0-1 0 0,-1 0 1 0 0,1 0-1 0 0,0 1 1 0 0,0 0-1 0 0,1 1 1 0 0,-1-1-1 0 0,-6 5-185 0 0,-103 89 562 0 0,112-90-538 0 0,1 0-1 0 0,0 0 1 0 0,0 0 0 0 0,0 1 0 0 0,1-1 0 0 0,0 1-1 0 0,1-1 1 0 0,-1 1 0 0 0,1 0 0 0 0,1-1 0 0 0,0 1-1 0 0,0 0 1 0 0,0 0 0 0 0,1 2-24 0 0,0 10 45 0 0,-1-14-37 0 0,0-1-1 0 0,1 1 0 0 0,-1-1 1 0 0,1 1-1 0 0,0-1 0 0 0,1 0 0 0 0,0 0 1 0 0,0 1-1 0 0,0-1 0 0 0,0 0 1 0 0,1-1-1 0 0,-1 1 0 0 0,1 0 1 0 0,0-1-1 0 0,1 1 0 0 0,-1-1 0 0 0,1 0 1 0 0,0 0-1 0 0,0-1 0 0 0,0 1 1 0 0,1-1-1 0 0,-1 0 0 0 0,1 0 0 0 0,0 0 1 0 0,-1-1-1 0 0,1 1 0 0 0,0-1 1 0 0,1 0-1 0 0,-1-1 0 0 0,0 1 1 0 0,0-1-1 0 0,3 0-7 0 0,-2-1 34 0 0,0 0 0 0 0,0 0 1 0 0,0 0-1 0 0,1-1 0 0 0,-1 0 1 0 0,0 0-1 0 0,0-1 0 0 0,0 1 1 0 0,0-1-1 0 0,0-1 0 0 0,-1 1 0 0 0,1-1 1 0 0,-1 0-1 0 0,1 0 0 0 0,-1-1 1 0 0,0 0-1 0 0,0 1 0 0 0,1-3-34 0 0,24-21 116 0 0,-1-2-1 0 0,-2 0 1 0 0,-1-2-1 0 0,-1-1 1 0 0,-1 0-1 0 0,-3-2 1 0 0,0-1-1 0 0,9-23-115 0 0,-18 8 337 0 0,-12 49-247 0 0,0 1-40 0 0,0 0-25 0 0,0 0-36 0 0,0 0-22 0 0,0 0-20 0 0,-6 46-328 0 0,-7 147 471 0 0,7-70-185 0 0,8-119 93 0 0,0-1-1 0 0,0 0 1 0 0,0 0 0 0 0,1 1-1 0 0,-1-1 1 0 0,1-1 0 0 0,-1 1-1 0 0,1 0 1 0 0,0-1 0 0 0,0 1-1 0 0,0-1 1 0 0,1 0 0 0 0,-1 0-1 0 0,0 0 1 0 0,1 0 0 0 0,0-1-1 0 0,-1 0 1 0 0,1 1 0 0 0,0-1-1 0 0,-1-1 1 0 0,1 1 0 0 0,0 0-1 0 0,0-1 1 0 0,0 0 0 0 0,0 0-1 0 0,0 0 1 0 0,-1 0 0 0 0,1-1-1 0 0,0 1 1 0 0,0-1 0 0 0,0 0-1 0 0,-1 0 1 0 0,1-1-1 0 0,0 1 1 0 0,-1-1 0 0 0,1 1-1 0 0,-1-2 3 0 0,42-21 47 0 0,-1-2 0 0 0,-2-1-1 0 0,0-3 1 0 0,-2-2-1 0 0,-2-1 1 0 0,-1-1 0 0 0,-1-3-1 0 0,-3-1 1 0 0,0-1-1 0 0,-3-2 1 0 0,-1-1 0 0 0,-3-1-1 0 0,-1-1 1 0 0,-2-2-1 0 0,4-13-46 0 0,-16 32-6 0 0,0 0 1 0 0,-1-1-1 0 0,-2 0 0 0 0,-1 0 0 0 0,-1-1 0 0 0,-1 0 0 0 0,-2 0 0 0 0,-1 0 0 0 0,-1 0 1 0 0,-2-14 5 0 0,1 38-7 0 0,-1 1 0 0 0,1-1 0 0 0,-1 1 0 0 0,0 0 0 0 0,0-1 0 0 0,0 1 0 0 0,0 0 0 0 0,-1 0 0 0 0,0-1 0 0 0,0 1 0 0 0,0 1 0 0 0,0-1 0 0 0,0 0 1 0 0,-1 0-1 0 0,0 1 0 0 0,0-1 0 0 0,0 1 0 0 0,0 0 0 0 0,0 0 0 0 0,-1 0 0 0 0,0 1 0 0 0,1-1 0 0 0,-1 1 0 0 0,0 0 0 0 0,0 0 0 0 0,0 0 0 0 0,0 0 0 0 0,-1 1 0 0 0,1-1 1 0 0,0 1-1 0 0,-1 0 0 0 0,1 1 0 0 0,0-1 0 0 0,-1 1 0 0 0,1 0 0 0 0,-1 0 0 0 0,1 0 0 0 0,-1 1 0 0 0,1-1 0 0 0,-1 1 0 0 0,1 0 0 0 0,0 0 0 0 0,0 1 0 0 0,-1-1 1 0 0,-1 2 6 0 0,-6 5 0 0 0,0 0-1 0 0,0 0 1 0 0,1 2 0 0 0,0-1 0 0 0,1 1 0 0 0,0 0 0 0 0,1 1 0 0 0,0 0 0 0 0,1 1 0 0 0,0 0 0 0 0,0 0 0 0 0,2 1 0 0 0,-1 0 0 0 0,2 0 0 0 0,0 0 0 0 0,0 1 0 0 0,-1 6 0 0 0,-3 20 56 0 0,1 1-1 0 0,2 0 1 0 0,1 0-1 0 0,3 0 1 0 0,1 20-56 0 0,3-30 132 0 0,0 0-1 0 0,2 0 1 0 0,1-1 0 0 0,2 0-1 0 0,1 1 1 0 0,1-2 0 0 0,1 0-1 0 0,2 0 1 0 0,1-1 0 0 0,1 0-1 0 0,9 11-131 0 0,-2-10 205 0 0,2-2 1 0 0,1 0-1 0 0,1-1 0 0 0,1-2 0 0 0,2 0 0 0 0,0-2 1 0 0,31 18-206 0 0,-55-59-1161 0 0,0-8-6798 0 0,0 16-4462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9:02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103 474 2064 0 0,'0'0'2321'0'0,"0"0"-1062"0"0,0 0-394 0 0,0 0 25 0 0,0 0 71 0 0,0 0 20 0 0,0 0-77 0 0,0 0-17 0 0,0 0-18 0 0,0 0 37 0 0,0 0 57 0 0,5 7-57 0 0,-2-3-755 0 0,1-1 0 0 0,-1 1 0 0 0,1 0 0 0 0,-1-1-1 0 0,1 0 1 0 0,0 0 0 0 0,0 0 0 0 0,0 0 0 0 0,1-1-1 0 0,-1 0 1 0 0,1 0 0 0 0,-1 0 0 0 0,1 0 0 0 0,0-1-1 0 0,2 1-150 0 0,16 0 298 0 0,0-1-1 0 0,-1-1 0 0 0,1-1 0 0 0,-1-1 0 0 0,0-2 0 0 0,1 0 1 0 0,-1-1-1 0 0,-1-1 0 0 0,1-1 0 0 0,-1-1 0 0 0,0 0 1 0 0,-1-2-1 0 0,0-1 0 0 0,0 0 0 0 0,-1-1 0 0 0,-1-1 1 0 0,0-1-1 0 0,-1-1 0 0 0,0 0 0 0 0,12-16-297 0 0,-21 20 60 0 0,1-1 0 0 0,-1 0 0 0 0,-1 0-1 0 0,0-1 1 0 0,-1 0 0 0 0,-1 0 0 0 0,0-1-1 0 0,0 1 1 0 0,-1-1 0 0 0,-1 0 0 0 0,-1 0 0 0 0,0-1-1 0 0,0 1 1 0 0,-2 0 0 0 0,0-1 0 0 0,0 1-1 0 0,-2-9-59 0 0,1 19 19 0 0,0-1 0 0 0,0 0 0 0 0,0 0 0 0 0,0 0 0 0 0,-1 1 0 0 0,0-1-1 0 0,0 1 1 0 0,0-1 0 0 0,-1 1 0 0 0,1 0 0 0 0,-1 0 0 0 0,0 0 0 0 0,0 0-1 0 0,0 0 1 0 0,-1 1 0 0 0,1 0 0 0 0,-1-1 0 0 0,0 1 0 0 0,0 1 0 0 0,0-1-1 0 0,-1 0 1 0 0,1 1 0 0 0,0 0 0 0 0,-1 0 0 0 0,0 0 0 0 0,1 1 0 0 0,-1 0-1 0 0,0-1 1 0 0,-1 1-19 0 0,2 1 1 0 0,0 1 1 0 0,0-1-1 0 0,0 1 0 0 0,0-1 0 0 0,0 1 1 0 0,0 0-1 0 0,0 1 0 0 0,1-1 0 0 0,-1 1 1 0 0,0-1-1 0 0,1 1 0 0 0,-1 0 0 0 0,1 1 0 0 0,0-1 1 0 0,0 0-1 0 0,0 1 0 0 0,0 0 0 0 0,0 0 1 0 0,0 0-1 0 0,1 0 0 0 0,-1 0 0 0 0,1 0 0 0 0,0 1 1 0 0,0-1-1 0 0,-1 3-1 0 0,-5 13 8 0 0,0 0 0 0 0,1 0 0 0 0,1 1 0 0 0,1 0 0 0 0,0 0 0 0 0,2 0 0 0 0,0 0 1 0 0,1 1-1 0 0,2 0 0 0 0,0 11-8 0 0,0-24 3 0 0,10 915 452 0 0,-11-890-466 0 0,-2 0 1 0 0,-1 0 0 0 0,-1 0-1 0 0,-2-1 1 0 0,-1 1 0 0 0,-2-2-1 0 0,-1 1 1 0 0,-10 16 10 0 0,14-32-6 0 0,-2 0 0 0 0,0 0 0 0 0,-1-1-1 0 0,0 0 1 0 0,-2-1 0 0 0,1-1 0 0 0,-2 1 0 0 0,0-2 0 0 0,0 0-1 0 0,-1 0 1 0 0,0-1 0 0 0,-1-1 0 0 0,-1-1 0 0 0,1 0-1 0 0,-1-1 1 0 0,-9 3 6 0 0,21-8-5 0 0,-1 0 0 0 0,0-1 0 0 0,0 0 0 0 0,0 0-1 0 0,0 0 1 0 0,0 0 0 0 0,0-1 0 0 0,-1 0 0 0 0,1 0-1 0 0,-1 0 1 0 0,1-1 0 0 0,0 0 0 0 0,-1 0 0 0 0,1 0-1 0 0,-1-1 1 0 0,1 1 0 0 0,0-1 0 0 0,-1-1 0 0 0,1 1 0 0 0,0-1-1 0 0,0 0 1 0 0,0 0 0 0 0,0 0 0 0 0,0-1 0 0 0,1 1-1 0 0,-1-1 1 0 0,1-1 0 0 0,-1 1 0 0 0,1 0 0 0 0,0-1-1 0 0,0 0 1 0 0,1 0 0 0 0,-1 0 0 0 0,1-1 0 0 0,0 1 0 0 0,0-1-1 0 0,0 0 6 0 0,2-13-5 0 0,0 0 0 0 0,2 0 0 0 0,0 0 0 0 0,1 0-1 0 0,1 1 1 0 0,0-1 0 0 0,1 1 0 0 0,1 0 0 0 0,1 0-1 0 0,1 0 1 0 0,0 1 0 0 0,1 0 0 0 0,0 0 0 0 0,2 1-1 0 0,0 0 1 0 0,0 0 0 0 0,1 1 0 0 0,7-6 5 0 0,-4-3 49 0 0,0 1 0 0 0,1 0-1 0 0,1 1 1 0 0,1 1 0 0 0,1 1 0 0 0,1 0 0 0 0,1 1 0 0 0,0 1 0 0 0,1 1-1 0 0,1 1 1 0 0,0 1 0 0 0,1 1 0 0 0,0 1 0 0 0,1 0 0 0 0,1 2-1 0 0,23-6-48 0 0,-4 10 44 0 0,-1 2-1 0 0,1 2 1 0 0,0 2-1 0 0,0 1 1 0 0,22 6-44 0 0,1 0-3173 0 0,-50-6-4198 0 0,-13-1-2379 0 0</inkml:trace>
  <inkml:trace contextRef="#ctx0" brushRef="#br0" timeOffset="299.077">1188 879 10618 0 0,'0'0'1585'0'0,"0"0"-370"0"0,0 0-142 0 0,0 0 63 0 0,0 0 71 0 0,0 0-42 0 0,0 0-124 0 0,0 0-161 0 0,0 0-161 0 0,-36 27-135 0 0,-109 90-120 0 0,139-114-420 0 0,1 1 1 0 0,-1 0-1 0 0,1 1 0 0 0,0 0 0 0 0,0-1 0 0 0,0 2 0 0 0,1-1 0 0 0,0 0 0 0 0,0 1 0 0 0,0 0 0 0 0,0 0 1 0 0,1 0-1 0 0,-2 5-44 0 0,1 0 89 0 0,1-6-53 0 0,0 0-1 0 0,0 1 1 0 0,1-1-1 0 0,-1 1 1 0 0,1 0-1 0 0,0 0 1 0 0,1 0 0 0 0,0-1-1 0 0,0 1 1 0 0,0 0-1 0 0,0 1 1 0 0,1-1-1 0 0,0 0 1 0 0,1 0 0 0 0,-1 0-1 0 0,1 0 1 0 0,0 0-1 0 0,1 0 1 0 0,-1 0-1 0 0,1-1 1 0 0,0 1 0 0 0,1 0-1 0 0,-1-1 1 0 0,1 1-1 0 0,0-1 1 0 0,0 0-1 0 0,1 0 1 0 0,0 0-1 0 0,0-1 1 0 0,0 1 0 0 0,0-1-1 0 0,1 0 1 0 0,3 3-36 0 0,-1-4 103 0 0,0 0 0 0 0,1 0 1 0 0,-1-1-1 0 0,1 0 1 0 0,0 0-1 0 0,-1-1 0 0 0,1 0 1 0 0,0-1-1 0 0,0 1 0 0 0,-1-1 1 0 0,1-1-1 0 0,0 1 0 0 0,0-2 1 0 0,-1 1-1 0 0,1-1 0 0 0,0 0 1 0 0,-1 0-1 0 0,0-1 1 0 0,1 0-1 0 0,3-2-103 0 0,8-5 159 0 0,-1-1 0 0 0,0-1 0 0 0,0 0 0 0 0,-1-1 1 0 0,-1-1-1 0 0,14-15-159 0 0,-22 21 35 0 0,-1 0 0 0 0,0-1 0 0 0,0 0 1 0 0,-1 0-1 0 0,0 0 0 0 0,0-1 0 0 0,-1 0 1 0 0,-1 0-1 0 0,0-1 0 0 0,0 1 0 0 0,-1-1 1 0 0,0 0-1 0 0,-1 0 0 0 0,0 0 0 0 0,-1 0 1 0 0,0 0-1 0 0,-1 0 0 0 0,0 0 0 0 0,0-1 1 0 0,-2 1-1 0 0,0-6-35 0 0,0 11-30 0 0,1 1 0 0 0,-1-1 0 0 0,0 1 0 0 0,0 0 0 0 0,-1-1 0 0 0,1 1 1 0 0,-1 0-1 0 0,0 1 0 0 0,-1-1 0 0 0,1 1 0 0 0,-1-1 0 0 0,0 1 0 0 0,0 0 0 0 0,0 0 0 0 0,0 1 0 0 0,-1-1 0 0 0,0 1 1 0 0,1 0-1 0 0,-1 0 0 0 0,0 1 0 0 0,-1-1 0 0 0,1 1 0 0 0,0 0 0 0 0,-1 0 0 0 0,1 1 0 0 0,-1 0 0 0 0,-4-1 30 0 0,6 2-285 0 0,-1 0 0 0 0,1 0 0 0 0,0 0 0 0 0,0 0 0 0 0,0 1 0 0 0,-1-1 0 0 0,1 1 0 0 0,0 0 0 0 0,0 1 0 0 0,0-1-1 0 0,0 1 1 0 0,0 0 0 0 0,0 0 0 0 0,1 0 0 0 0,-1 0 0 0 0,1 0 0 0 0,-1 1 0 0 0,1 0 0 0 0,0-1 0 0 0,0 1-1 0 0,0 1 1 0 0,0-1 0 0 0,1 0 0 0 0,-2 3 285 0 0,-7 9-5733 0 0,6-6-5649 0 0</inkml:trace>
  <inkml:trace contextRef="#ctx0" brushRef="#br0" timeOffset="616.888">1561 1360 5697 0 0,'0'0'2391'0'0,"0"0"-478"0"0,0 0-66 0 0,0 0 123 0 0,0 0 10 0 0,0 0-94 0 0,0 0-202 0 0,0 0-194 0 0,0 0-239 0 0,0 0-236 0 0,0 0-205 0 0,0 0-165 0 0,0 0-88 0 0,-14-10-73 0 0,-44-39-61 0 0,56 48-398 0 0,1-1 0 0 0,-1 0 0 0 0,1 0 0 0 0,-1 0 0 0 0,1 0 0 0 0,0-1 0 0 0,0 1 0 0 0,0 0 0 0 0,0 0 0 0 0,0-1 0 0 0,0 1 0 0 0,1-1 0 0 0,-1 1-1 0 0,1 0 1 0 0,-1-1 0 0 0,1 1 0 0 0,0-1 0 0 0,0 1 0 0 0,0-1 0 0 0,1 1 0 0 0,-1-1 0 0 0,1 1 0 0 0,0-2-25 0 0,0-4 77 0 0,4-19 52 0 0,1 0 0 0 0,1 1 1 0 0,1 0-1 0 0,2 1 1 0 0,1 0-1 0 0,0 0 0 0 0,2 1 1 0 0,1 1-1 0 0,1 0 0 0 0,0 1 1 0 0,10-9-130 0 0,-3 5 57 0 0,2 1 0 0 0,0 1 0 0 0,2 1 0 0 0,0 1 0 0 0,20-12-57 0 0,-39 30 113 0 0,-7 4-136 0 0,0 0 0 0 0,0 0 1 0 0,0 1-1 0 0,0-1 0 0 0,0 0 1 0 0,0 1-1 0 0,0-1 0 0 0,0 0 1 0 0,0 0-1 0 0,0 1 0 0 0,0-1 1 0 0,0 0-1 0 0,0 0 0 0 0,1 1 1 0 0,-1-1-1 0 0,0 0 0 0 0,0 0 1 0 0,0 1-1 0 0,0-1 1 0 0,1 0-1 0 0,-1 0 0 0 0,0 0 1 0 0,0 0-1 0 0,0 1 0 0 0,1-1 1 0 0,-1 0-1 0 0,0 0 0 0 0,0 0 1 0 0,1 0-1 0 0,-1 0 0 0 0,0 1 1 0 0,0-1-1 0 0,1 0 0 0 0,-1 0 1 0 0,0 0-1 0 0,0 0 0 0 0,1 0 1 0 0,-1 0-1 0 0,0 0 0 0 0,0 0 1 0 0,1 0-1 0 0,-1 0 0 0 0,0 0 1 0 0,1 0-1 0 0,-1 0 0 0 0,0 0 1 0 0,0-1-1 0 0,1 1 0 0 0,-1 0 1 0 0,0 0-1 0 0,0 0 0 0 0,0 0 1 0 0,1 0-1 0 0,-1-1 0 0 0,0 1 1 0 0,0 0-1 0 0,1 0 0 0 0,-1 0 1 0 0,0 0-1 0 0,0-1 23 0 0,-1 38-2782 0 0,-1-25-828 0 0,-1 0-3749 0 0,1-4-4829 0 0</inkml:trace>
  <inkml:trace contextRef="#ctx0" brushRef="#br0" timeOffset="996.028">2268 863 9074 0 0,'0'0'2723'0'0,"0"0"-929"0"0,0 0-244 0 0,0 0 117 0 0,0 0-10 0 0,0 0-159 0 0,0 0-262 0 0,0 0-226 0 0,0 0-178 0 0,0 0-148 0 0,0 0-82 0 0,0 0-118 0 0,0 0-107 0 0,-7-5-66 0 0,-23-19-59 0 0,27 24-218 0 0,1-1 1 0 0,-1 0-1 0 0,0 0 1 0 0,0 1-1 0 0,1-1 0 0 0,-1 1 1 0 0,0 0-1 0 0,0 0 1 0 0,0 0-1 0 0,0 0 1 0 0,0 1-1 0 0,1-1 1 0 0,-1 1-1 0 0,0 0 0 0 0,0-1 1 0 0,1 1-1 0 0,-1 0 1 0 0,1 1-1 0 0,-1-1 1 0 0,1 0-1 0 0,-1 1 1 0 0,1-1-1 0 0,-1 1 0 0 0,1 0 1 0 0,0 0-35 0 0,-5 2 99 0 0,-1 1-55 0 0,0 0 0 0 0,0 0 0 0 0,1 0 0 0 0,-1 1 0 0 0,1 0 0 0 0,1 0 0 0 0,-1 1-1 0 0,1 0 1 0 0,0 0 0 0 0,1 0 0 0 0,-1 1 0 0 0,2 0 0 0 0,-1 0 0 0 0,1 0 0 0 0,0 0 0 0 0,1 1-44 0 0,-1 0 11 0 0,1 0 0 0 0,0 0-1 0 0,1 0 1 0 0,0 1 0 0 0,0-1 0 0 0,1 1 0 0 0,0-1 0 0 0,1 0-1 0 0,0 1 1 0 0,1-1 0 0 0,0 1 0 0 0,0-1 0 0 0,1 1 0 0 0,0-1-1 0 0,1 0 1 0 0,3 9-11 0 0,5 0 8 0 0,-4-4 11 0 0,0-1-1 0 0,1-1 1 0 0,0 1-1 0 0,1-1 1 0 0,1-1-1 0 0,0 1 1 0 0,0-2-1 0 0,1 1 1 0 0,1-2 0 0 0,0 1-19 0 0,-4-5 23 0 0,0 0 0 0 0,0 0 0 0 0,0-1 0 0 0,1 0 0 0 0,-1 0 0 0 0,1-1 0 0 0,0 0 0 0 0,0-1 0 0 0,0 0 0 0 0,1 0 0 0 0,-1-1 0 0 0,0-1 0 0 0,1 1 0 0 0,-1-1 0 0 0,1-1 0 0 0,-1 0 0 0 0,0 0 0 0 0,6-2-23 0 0,-9 0-470 0 0,0 0-1 0 0,0 0 1 0 0,0-1-1 0 0,-1 1 1 0 0,1-2-1 0 0,-1 1 1 0 0,0 0-1 0 0,0-1 1 0 0,-1 0-1 0 0,0 0 1 0 0,1 0-1 0 0,0-3 471 0 0,41-39-7451 0 0,-42 43-4102 0 0</inkml:trace>
  <inkml:trace contextRef="#ctx0" brushRef="#br0" timeOffset="1497.92">2665 1156 0 0 0,'0'0'2328'0'0,"0"0"88"0"0,0 0 120 0 0,0 0 9 0 0,0 0-301 0 0,0 0-178 0 0,0 0-143 0 0,0 0-211 0 0,0 0-171 0 0,0 0-172 0 0,0 0-167 0 0,0 0-151 0 0,0 0-116 0 0,35 1-136 0 0,110 0-114 0 0,-60-18 386 0 0,-71 13-935 0 0,0-1 0 0 0,-1-1 1 0 0,1 0-1 0 0,-1-1 0 0 0,-1 0 0 0 0,1-1 0 0 0,-1-1 1 0 0,-1 0-1 0 0,1 0 0 0 0,-2-1 0 0 0,1-1 0 0 0,-1 1 1 0 0,-1-2-1 0 0,0 1 0 0 0,0-2 0 0 0,-1 0-136 0 0,-6 9 5 0 0,0 0 0 0 0,-1 0-1 0 0,0 0 1 0 0,0 0 0 0 0,0-1-1 0 0,0 1 1 0 0,-1 0 0 0 0,0 0-1 0 0,0 0 1 0 0,0-1 0 0 0,0 1-1 0 0,0 0 1 0 0,-1 0 0 0 0,0-1 0 0 0,0 1-1 0 0,0 0 1 0 0,0 0 0 0 0,-1 0-1 0 0,0 0 1 0 0,1 1 0 0 0,-1-1-1 0 0,-1 0 1 0 0,1 1 0 0 0,0-1 0 0 0,-1 1-1 0 0,0 0 1 0 0,0 0 0 0 0,0 0-1 0 0,0 0 1 0 0,0 0 0 0 0,-1 1-1 0 0,1-1 1 0 0,-1 1 0 0 0,0 0 0 0 0,1 0-1 0 0,-1 1 1 0 0,0-1 0 0 0,0 1-1 0 0,0 0 1 0 0,0 0 0 0 0,-1 0-1 0 0,1 0 1 0 0,0 1 0 0 0,0-1-1 0 0,0 1 1 0 0,-4 0-5 0 0,-4-1-18 0 0,-1 1 1 0 0,1 0-1 0 0,0 0 0 0 0,0 1 0 0 0,0 0 0 0 0,0 1 1 0 0,0 1-1 0 0,1 0 0 0 0,-1 0 0 0 0,0 1 1 0 0,1 1-1 0 0,-4 2 18 0 0,-1 1-7 0 0,0 0 0 0 0,1 0 0 0 0,0 2 0 0 0,1 0 0 0 0,0 0 0 0 0,1 2-1 0 0,0 0 1 0 0,1 0 0 0 0,0 1 0 0 0,0 0 0 0 0,2 1 0 0 0,0 1 0 0 0,0-1 0 0 0,2 1 0 0 0,0 1 0 0 0,0 0 0 0 0,2 0 0 0 0,0 1 0 0 0,0-1 0 0 0,2 1 0 0 0,0 0 0 0 0,1 0 0 0 0,1 1 0 0 0,0-1 0 0 0,1 9 7 0 0,3-18 4 0 0,-1-1 1 0 0,1 1 0 0 0,0-1 0 0 0,1 0-1 0 0,-1 1 1 0 0,2-2 0 0 0,-1 1 0 0 0,1 0-1 0 0,0 0 1 0 0,0-1 0 0 0,0 0 0 0 0,1 0-1 0 0,0 0 1 0 0,1-1 0 0 0,-1 0 0 0 0,1 0-1 0 0,0 0 1 0 0,0 0 0 0 0,0-1-1 0 0,1 0 1 0 0,0 0 0 0 0,1-1-5 0 0,11 7 17 0 0,1-1 1 0 0,1-1-1 0 0,0 0 0 0 0,0-2 1 0 0,0-1-1 0 0,1 0 0 0 0,2-1-17 0 0,14 0-27 0 0,1-1 0 0 0,-1-2 0 0 0,0-2 1 0 0,1-1-1 0 0,-1-2 0 0 0,0-1 0 0 0,-1-3 0 0 0,0 0 0 0 0,0-3 0 0 0,0-1 0 0 0,-2-2 0 0 0,6-3 27 0 0,3-3-613 0 0,-1 1-1382 0 0,-15 5-2734 0 0,-7 2-7695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5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6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39 5225 0 0,'0'0'3341'0'0,"0"0"-1046"0"0,0 0-396 0 0,0 0-40 0 0,0 0-120 0 0,0 0-165 0 0,0 0-163 0 0,0 0-203 0 0,0 0-185 0 0,0 0-183 0 0,0 0-184 0 0,0 0-174 0 0,0 0-132 0 0,-6 0-90 0 0,-23-3 554 0 0,61-33 530 0 0,-35 41 337 0 0,-37 25-1545 0 0,40-29-148 0 0,0-1-4 0 0,0 0-6 0 0,0 0 12 0 0,0 0 26 0 0,0 0 0 0 0,0 0-6 0 0,0 0 5 0 0,0 0 6 0 0,0 0 22 0 0,0 0 4 0 0,0 0-5 0 0,0 0 4 0 0,0 0-9 0 0,0-3 255 0 0,0 2-5129 0 0,0 1-5240 0 0,0 0-2951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1 789 2192 0 0,'0'0'1433'0'0,"0"0"-589"0"0,0 0-432 0 0,0 0-29 0 0,0 0 244 0 0,0 0 294 0 0,0 0 157 0 0,0 0 129 0 0,0 0 77 0 0,0 0 3 0 0,0 0 4 0 0,8 7-138 0 0,2 1-649 0 0,1-1 0 0 0,0 1 0 0 0,0-2-1 0 0,0 0 1 0 0,1 0 0 0 0,0-1 0 0 0,0 0 0 0 0,10 2-504 0 0,-9-5 307 0 0,0 0 1 0 0,1-1 0 0 0,-1-1 0 0 0,0 0 0 0 0,1 0 0 0 0,-1-1 0 0 0,1-1-1 0 0,-1 0 1 0 0,0-1 0 0 0,0-1 0 0 0,0 0 0 0 0,-1 0 0 0 0,1-2 0 0 0,-1 1-1 0 0,0-1 1 0 0,0-1 0 0 0,-1 0 0 0 0,0-1 0 0 0,3-3-308 0 0,64-57 448 0 0,-2-4 1 0 0,-3-2-1 0 0,-4-4 0 0 0,-3-3 1 0 0,13-27-449 0 0,70-82 194 0 0,-41 72-72 0 0,-106 120-104 0 0,0 0 0 0 0,0 0-1 0 0,-1 0 1 0 0,1 1 0 0 0,-1-1 0 0 0,1 0 0 0 0,-1 1 0 0 0,0-1 0 0 0,0 1 0 0 0,0-1 0 0 0,0 1 0 0 0,0-1 0 0 0,-1 1-1 0 0,1 0 1 0 0,-1 0 0 0 0,0-1 0 0 0,0 1 0 0 0,0 0 0 0 0,0-1 0 0 0,0 1 0 0 0,-1 0 0 0 0,1 0 0 0 0,-1-1 0 0 0,1 1 0 0 0,-1-1-1 0 0,-1 2-17 0 0,2 5 77 0 0,-17 198 640 0 0,15-195-690 0 0,-14 86 85 0 0,-5-1 0 0 0,-4-1 0 0 0,-4-1 1 0 0,-4-1-1 0 0,-30 57-112 0 0,56-135-1 0 0,-1 0 1 0 0,-1-1-1 0 0,0 0 1 0 0,-1 0-1 0 0,0-1 1 0 0,-1 0-1 0 0,-1-1 1 0 0,0 0-1 0 0,-1-1 1 0 0,0 0-1 0 0,-1-1 0 0 0,-1-1 1 0 0,1 0-1 0 0,-1-1 1 0 0,-1 0-1 0 0,0-2 1 0 0,0 0-1 0 0,0 0 1 0 0,-1-2-1 0 0,0 0 1 0 0,0-1-1 0 0,-1 0 1 0 0,-9 0 0 0 0,24-4-12 0 0,1 1 0 0 0,-1-1 0 0 0,0 1 0 0 0,1-1 1 0 0,-1 0-1 0 0,0 0 0 0 0,1 0 0 0 0,-1-1 0 0 0,0 1 0 0 0,1-1 0 0 0,-1 1 1 0 0,0-1-1 0 0,1 0 0 0 0,-1 0 0 0 0,1 0 0 0 0,-1 0 0 0 0,1 0 1 0 0,0-1-1 0 0,-1 1 0 0 0,1-1 0 0 0,0 1 0 0 0,0-1 0 0 0,0 0 1 0 0,0 0-1 0 0,1 0 0 0 0,-1 0 0 0 0,0 0 0 0 0,1 0 0 0 0,-1-1 1 0 0,1 1-1 0 0,0 0 0 0 0,0-1 0 0 0,0 1 0 0 0,0-1 0 0 0,0 1 1 0 0,0-1-1 0 0,1 0 0 0 0,-1 1 0 0 0,1-1 0 0 0,0 0 0 0 0,0-2 12 0 0,0-3-33 0 0,1 0-1 0 0,0 0 0 0 0,0 1 0 0 0,1-1 0 0 0,0 0 1 0 0,0 1-1 0 0,1-1 0 0 0,0 1 0 0 0,0 0 1 0 0,1 0-1 0 0,0 0 0 0 0,0 1 0 0 0,0-1 1 0 0,1 1-1 0 0,0 0 0 0 0,1 0 0 0 0,-1 0 1 0 0,1 1-1 0 0,2-2 34 0 0,8-8-19 0 0,1 1 1 0 0,0 1-1 0 0,0 0 1 0 0,2 1-1 0 0,-1 1 1 0 0,2 1-1 0 0,-1 0 1 0 0,1 2-1 0 0,14-5 19 0 0,-29 12 2 0 0,0 0-1 0 0,0 0 1 0 0,0 0-1 0 0,-1 0 1 0 0,1 1-1 0 0,0-1 1 0 0,0 1 0 0 0,0 1-1 0 0,0-1 1 0 0,0 1-1 0 0,0 0 1 0 0,0 0-1 0 0,0 0 1 0 0,-1 1-1 0 0,1-1 1 0 0,0 1 0 0 0,-1 0-1 0 0,0 1 1 0 0,1-1-1 0 0,-1 1 1 0 0,0 0-1 0 0,0 0 1 0 0,0 0-1 0 0,0 1-1 0 0,76 50 4 0 0,-63-44 22 0 0,0-1-1 0 0,0 0 0 0 0,0-1 0 0 0,1-1 1 0 0,1 0-1 0 0,-1-2 0 0 0,1 0 0 0 0,0-1 1 0 0,0-1-1 0 0,0-1 0 0 0,1 0 0 0 0,-1-1 1 0 0,0-2-1 0 0,1 0 0 0 0,3-1-25 0 0,-6-3 48 0 0,-1 0 0 0 0,0-2 0 0 0,0 1 0 0 0,0-2 0 0 0,-1 0 0 0 0,0-1 0 0 0,-1-1 0 0 0,0 0 0 0 0,0-1 0 0 0,-1 0 0 0 0,0-1 0 0 0,-1 0 0 0 0,-1-1 0 0 0,0-1 0 0 0,0 0 0 0 0,-1 0 0 0 0,-1-1 0 0 0,-1 0-48 0 0,15-25 42 0 0,-3-1 0 0 0,-1-1-1 0 0,-1 0 1 0 0,-3-2-1 0 0,-2 0 1 0 0,2-15-42 0 0,-11 5-218 0 0,-6 190 227 0 0,8 182 158 0 0,-5-303-166 0 0,0 1 0 0 0,2-1 0 0 0,0 1-1 0 0,0-1 1 0 0,2 0 0 0 0,0 0 0 0 0,0-1 0 0 0,2 1-1 0 0,-1-1 1 0 0,2 0 0 0 0,0-1 0 0 0,1 0-1 0 0,0 0 1 0 0,10 10-1 0 0,-17-21 4 0 0,0-1-1 0 0,0 1 1 0 0,0-1-1 0 0,0 0 1 0 0,0 0-1 0 0,0 0 1 0 0,0 0 0 0 0,0 0-1 0 0,1 0 1 0 0,-1 0-1 0 0,0-1 1 0 0,1 0-1 0 0,-1 1 1 0 0,0-1 0 0 0,1 0-1 0 0,-1 0 1 0 0,0 0-1 0 0,1 0 1 0 0,-1 0-1 0 0,0-1 1 0 0,1 1-1 0 0,-1-1 1 0 0,0 1 0 0 0,0-1-1 0 0,1 0 1 0 0,-1 0-1 0 0,0 0 1 0 0,0 0-1 0 0,0-1 1 0 0,0 1 0 0 0,0 0-1 0 0,1-2-3 0 0,56-59 201 0 0,-54 56-204 0 0,242-349 137 0 0,-223 323-143 0 0,2 1 0 0 0,1 1 1 0 0,1 2-1 0 0,2 0 0 0 0,0 2 1 0 0,33-20 8 0 0,-62 45-5 0 0,0 1 1 0 0,0-1-1 0 0,-1 1 1 0 0,1-1-1 0 0,0 1 1 0 0,0 0-1 0 0,0 0 1 0 0,0-1 0 0 0,0 1-1 0 0,-1 0 1 0 0,1 0-1 0 0,0 0 1 0 0,0 0-1 0 0,0 0 1 0 0,0 0 0 0 0,0 0-1 0 0,0 0 1 0 0,-1 0-1 0 0,1 1 1 0 0,0-1-1 0 0,0 0 1 0 0,0 1 0 0 0,0-1-1 0 0,-1 0 1 0 0,1 1-1 0 0,0-1 1 0 0,0 1-1 0 0,-1-1 1 0 0,1 1-1 0 0,0-1 1 0 0,-1 1 0 0 0,1 0-1 0 0,0-1 1 0 0,-1 1-1 0 0,1 0 1 0 0,-1-1-1 0 0,1 1 1 0 0,-1 0 0 0 0,1 0-1 0 0,-1 0 1 0 0,0-1-1 0 0,1 1 1 0 0,-1 0-1 0 0,0 0 1 0 0,0 0-1 0 0,0 0 1 0 0,0 0 0 0 0,0 0-1 0 0,0-1 1 0 0,0 1-1 0 0,0 0 1 0 0,0 0-1 0 0,0 0 1 0 0,0 0 0 0 0,0 0-1 0 0,-1 0 1 0 0,1-1-1 0 0,0 1 1 0 0,-1 0-1 0 0,1 0 1 0 0,0 0 0 0 0,-1-1-1 0 0,1 1 5 0 0,1 12 58 0 0,9 318 94 0 0,15-159-152 0 0,-25-171-3 0 0,0 0 0 0 0,0 0-1 0 0,0 0 1 0 0,0 0 0 0 0,0 0-1 0 0,0 0 1 0 0,0 0 0 0 0,1-1-1 0 0,-1 1 1 0 0,0 0 0 0 0,0 0 0 0 0,1 0-1 0 0,-1 0 1 0 0,1 0 0 0 0,-1-1-1 0 0,1 1 1 0 0,-1 0 0 0 0,1 0-1 0 0,-1-1 1 0 0,1 1 0 0 0,0 0-1 0 0,-1-1 1 0 0,1 1 0 0 0,0 0 0 0 0,-1-1-1 0 0,1 1 1 0 0,0-1 0 0 0,0 1-1 0 0,0-1 1 0 0,0 0 0 0 0,-1 1-1 0 0,1-1 1 0 0,0 0 0 0 0,0 0 0 0 0,0 0-1 0 0,0 1 1 0 0,0-1 0 0 0,0 0-1 0 0,0 0 1 0 0,0 0 0 0 0,0 0-1 0 0,0-1 1 0 0,-1 1 0 0 0,1 0-1 0 0,0 0 1 0 0,1-1 3 0 0,129-202 166 0 0,-93 144-174 0 0,2 1 0 0 0,3 3 0 0 0,2 1 0 0 0,3 2 0 0 0,46-38 8 0 0,-49 65-162 0 0,-40 64 115 0 0,-7 230 355 0 0,-5-103-257 0 0,7-28-136 0 0,0-137 1 0 0,0-1-42 0 0,0 0-83 0 0,0 0-199 0 0,17-25-8837 0 0,-15 19 4099 0 0,5-5-7169 0 0</inkml:trace>
  <inkml:trace contextRef="#ctx0" brushRef="#br0" timeOffset="330.45">3650 512 14955 0 0,'0'0'1826'0'0,"0"0"-455"0"0,0 0-155 0 0,0 0-5 0 0,0 0-55 0 0,0 0-109 0 0,0 0-117 0 0,0 0-199 0 0,0 0-198 0 0,0 0-132 0 0,0 0-74 0 0,0 0-41 0 0,0 0-41 0 0,-30 6-21 0 0,-91 20-19 0 0,117-25-186 0 0,-1-1-1 0 0,1 2 1 0 0,-1-1-1 0 0,1 0 1 0 0,-1 1-1 0 0,1 0 1 0 0,0 0-1 0 0,0 0 0 0 0,0 0 1 0 0,0 1-1 0 0,0-1 1 0 0,1 1-1 0 0,-1 0 1 0 0,1 0-1 0 0,0 1 1 0 0,-1 0-19 0 0,-7 8 74 0 0,-4 2-42 0 0,1 1 1 0 0,1 0 0 0 0,0 1 0 0 0,1 0-1 0 0,1 1 1 0 0,0 1 0 0 0,1 0-1 0 0,1 0 1 0 0,1 1 0 0 0,0 0 0 0 0,2 0-1 0 0,0 0 1 0 0,1 1 0 0 0,1 0-1 0 0,1 0 1 0 0,1 1 0 0 0,0 13-33 0 0,2-27-6 0 0,1 0 1 0 0,-1-1-1 0 0,1 1 0 0 0,1-1 0 0 0,-1 1 1 0 0,1-1-1 0 0,0 1 0 0 0,0-1 1 0 0,1 0-1 0 0,0 0 0 0 0,0 0 1 0 0,0 0-1 0 0,1-1 0 0 0,0 1 1 0 0,0-1-1 0 0,1 0 0 0 0,-1 0 1 0 0,1 0-1 0 0,0-1 0 0 0,0 0 0 0 0,0 0 1 0 0,1 0-1 0 0,0 0 0 0 0,0-1 1 0 0,-1 0-1 0 0,2 0 0 0 0,-1-1 1 0 0,0 0-1 0 0,1 0 0 0 0,-1 0 1 0 0,1-1-1 0 0,-1 0 0 0 0,1 0 1 0 0,5 0 5 0 0,-2-1-121 0 0,1-1 0 0 0,0 0 0 0 0,-1 0 0 0 0,1-1 0 0 0,-1 0 0 0 0,1-1 0 0 0,-1-1 0 0 0,0 1 1 0 0,0-1-1 0 0,0-1 0 0 0,-1 0 0 0 0,1-1 0 0 0,-1 1 0 0 0,7-8 121 0 0,32-24-3066 0 0,-17 11-5328 0 0,-16 13-3746 0 0</inkml:trace>
  <inkml:trace contextRef="#ctx0" brushRef="#br0" timeOffset="747.055">3914 743 12579 0 0,'0'0'1789'0'0,"0"0"-835"0"0,0 0-157 0 0,0 0 150 0 0,0 0 154 0 0,0 0 33 0 0,0 0-45 0 0,0 0-108 0 0,0 0-61 0 0,0 0-17 0 0,0 0-16 0 0,0 0-35 0 0,33 33-77 0 0,107 98-73 0 0,-137-128-669 0 0,-1 0-1 0 0,1-1 1 0 0,0 1 0 0 0,0 0 0 0 0,1-1 0 0 0,-1 0 0 0 0,0 0 0 0 0,1 0 0 0 0,0 0 0 0 0,-1 0-1 0 0,1-1 1 0 0,0 0 0 0 0,0 0 0 0 0,-1 0 0 0 0,1 0 0 0 0,0 0 0 0 0,0-1 0 0 0,0 1-33 0 0,24-3 138 0 0,-1 0 1 0 0,0-2-1 0 0,0-1 0 0 0,0-1 1 0 0,0-1-1 0 0,-1-2 1 0 0,0 0-1 0 0,-1-2 0 0 0,0 0 1 0 0,-1-2-1 0 0,0-1 1 0 0,-1-1-1 0 0,-1-1 0 0 0,0-1 1 0 0,-1 0-1 0 0,-1-2 1 0 0,0-1-1 0 0,-2 0 0 0 0,0-1 1 0 0,-2-1-1 0 0,0 0 1 0 0,-2-2-1 0 0,1-2-138 0 0,-10 16 9 0 0,0-1 0 0 0,-1 0 0 0 0,0-1 0 0 0,-1 1 0 0 0,0 0-1 0 0,-1-1 1 0 0,0 0 0 0 0,-1 0 0 0 0,0 1 0 0 0,-1-1 0 0 0,0 0 0 0 0,-1-3-9 0 0,-1 11-2 0 0,0 1-1 0 0,0-1 1 0 0,0 1 0 0 0,0-1 0 0 0,0 1 0 0 0,-1 0 0 0 0,1-1-1 0 0,-1 2 1 0 0,0-1 0 0 0,0 0 0 0 0,0 0 0 0 0,0 1 0 0 0,-1 0-1 0 0,1-1 1 0 0,-1 1 0 0 0,1 1 0 0 0,-1-1 0 0 0,0 0-1 0 0,1 1 1 0 0,-1 0 0 0 0,0 0 0 0 0,0 0 0 0 0,0 0 0 0 0,0 1-1 0 0,0-1 1 0 0,0 1 0 0 0,0 0 0 0 0,0 0 0 0 0,0 1 0 0 0,0-1-1 0 0,0 1 1 0 0,0 0 0 0 0,0 0 0 0 0,0 0 0 0 0,0 1-1 0 0,0-1 1 0 0,1 1 0 0 0,-4 1 2 0 0,-16 10-21 0 0,-1 1 1 0 0,2 1-1 0 0,0 1 0 0 0,0 1 1 0 0,2 1-1 0 0,0 0 0 0 0,2 2 1 0 0,0 0-1 0 0,0 1 0 0 0,-3 9 21 0 0,2-5-12 0 0,1 1 0 0 0,1 1 0 0 0,2 0 0 0 0,0 1 0 0 0,2 1 0 0 0,1 0 0 0 0,-5 23 12 0 0,14-42-1 0 0,0 0 1 0 0,1 0-1 0 0,1-1 0 0 0,-1 2 1 0 0,2-1-1 0 0,-1 0 1 0 0,1 0-1 0 0,1 0 0 0 0,0 0 1 0 0,0 0-1 0 0,1 0 0 0 0,0 0 1 0 0,1-1-1 0 0,0 1 1 0 0,1 0-1 0 0,0-1 0 0 0,0 0 1 0 0,1 0-1 0 0,0 0 1 0 0,0-1-1 0 0,1 0 0 0 0,0 0 1 0 0,1 0-1 0 0,0-1 0 0 0,6 5 1 0 0,0 0 4 0 0,1-1-1 0 0,1-1 1 0 0,-1 0-1 0 0,2-1 1 0 0,-1-1-1 0 0,1 0 1 0 0,1-1-1 0 0,-1-1 1 0 0,1 0-1 0 0,0-1 1 0 0,1-1-1 0 0,-1-1 0 0 0,1 0 1 0 0,-1-2-1 0 0,4 0-3 0 0,-11 0-31 0 0,0 0-1 0 0,1-1 0 0 0,-1-1 0 0 0,0 0 0 0 0,0 0 0 0 0,1-1 0 0 0,-1 0 1 0 0,0-1-1 0 0,-1 0 0 0 0,1 0 0 0 0,0-1 0 0 0,-1 0 0 0 0,0-1 0 0 0,0 0 1 0 0,0-1-1 0 0,-1 0 0 0 0,1 0 0 0 0,5-7 32 0 0,40-65-1931 0 0,-41 49-1399 0 0,-3 1-3776 0 0,-5 11-5715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2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883 667 0 0 0,'0'0'733'0'0,"0"0"548"0"0,0 0 354 0 0,0 0 237 0 0,0 0 15 0 0,0 0-153 0 0,0 0-148 0 0,0 0-179 0 0,0 0-136 0 0,17-7-114 0 0,53-21-58 0 0,-53 21-43 0 0,-17 7-72 0 0,0 0-85 0 0,0 0-101 0 0,0 0-82 0 0,0 0-48 0 0,0 0-9 0 0,0 0-42 0 0,-190-35 1695 0 0,-24 42-1806 0 0,120 16-259 0 0,86-19-158 0 0,7-4-97 0 0,1 0 1 0 0,-1 0-1 0 0,1 0 1 0 0,-1 1 0 0 0,0-1-1 0 0,1 0 1 0 0,-1 0 0 0 0,1 0-1 0 0,-1 1 1 0 0,1-1 0 0 0,-1 0-1 0 0,1 1 1 0 0,-1-1 0 0 0,1 0-1 0 0,0 1 1 0 0,-1-1-1 0 0,1 1 1 0 0,-1-1 0 0 0,1 1-1 0 0,0-1 1 0 0,-1 1 0 0 0,1-1-1 0 0,0 1 1 0 0,0-1 0 0 0,-1 1-1 0 0,1-1 1 0 0,0 1 0 0 0,0-1-1 0 0,0 1 1 0 0,0 0 0 0 0,0-1-1 0 0,0 1 1 0 0,0-1-1 0 0,0 1 1 0 0,0 0 0 0 0,0-1-1 0 0,0 1 1 0 0,0-1 0 0 0,0 1-1 0 0,0-1 1 0 0,1 1 0 0 0,-1-1-1 0 0,0 1 1 0 0,0 0 0 0 0,1-1-1 0 0,-1 1 1 0 0,0-1-1 0 0,1 0 1 0 0,-1 1 0 0 0,0-1-1 0 0,1 1 1 0 0,-1-1 0 0 0,1 1-1 0 0,-1-1 1 0 0,1 0 7 0 0,7 8 16 0 0,0 0 0 0 0,1-1 0 0 0,0 0-1 0 0,1-1 1 0 0,-1 0 0 0 0,1-1 0 0 0,0 0 0 0 0,1 0 0 0 0,-1-1-1 0 0,1 0 1 0 0,0-1 0 0 0,0 0 0 0 0,0-1 0 0 0,0 0 0 0 0,0-1 0 0 0,0 0-1 0 0,8-1-15 0 0,191 24 150 0 0,-209-25-147 0 0,-1 1 0 0 0,0 0 0 0 0,1 0 0 0 0,-1 0 0 0 0,1-1 0 0 0,-1 1 0 0 0,0 0 0 0 0,1 0 0 0 0,-1 0 0 0 0,1 0 0 0 0,-1 0 0 0 0,1 0 0 0 0,-1 0 0 0 0,1 0 0 0 0,-1 0 0 0 0,0 0 0 0 0,1 0 0 0 0,-1 0 0 0 0,1 1 0 0 0,-1-1 0 0 0,1 0 0 0 0,-1 0 0 0 0,0 0 0 0 0,1 0 0 0 0,-1 1 0 0 0,1-1 0 0 0,-1 0 0 0 0,0 0 0 0 0,1 1 0 0 0,-1-1 0 0 0,0 0 0 0 0,0 1 0 0 0,1-1 0 0 0,-1 0 0 0 0,0 1 0 0 0,1-1 0 0 0,-1 1 0 0 0,0-1 0 0 0,0 0 0 0 0,0 1 0 0 0,0-1 0 0 0,1 1 0 0 0,-1-1 0 0 0,0 1 0 0 0,0-1 0 0 0,0 0 0 0 0,0 1 0 0 0,0-1 0 0 0,0 1 0 0 0,0-1 0 0 0,0 1 0 0 0,0-1 0 0 0,0 1 0 0 0,-1-1 0 0 0,1 0 0 0 0,0 1 0 0 0,0-1 0 0 0,0 1 0 0 0,0-1 0 0 0,-1 0 0 0 0,1 1 0 0 0,0-1 0 0 0,0 1 0 0 0,-1-1 0 0 0,1 0 0 0 0,0 1 0 0 0,-1-1 0 0 0,1 0-3 0 0,-32 23 319 0 0,26-19-277 0 0,-294 144 415 0 0,143-78-384 0 0,73-30-31 0 0,3 5 0 0 0,1 2 0 0 0,-6 10-42 0 0,81-54-2 0 0,1 0-1 0 0,-1 1 1 0 0,1-1-1 0 0,0 1 1 0 0,0 0-1 0 0,0 0 1 0 0,1 1-1 0 0,-1-1 1 0 0,1 1-1 0 0,0 0 1 0 0,0-1 0 0 0,1 1-1 0 0,0 1 1 0 0,0-1-1 0 0,0 0 1 0 0,0 0-1 0 0,1 1 1 0 0,0-1-1 0 0,0 1 1 0 0,0-1-1 0 0,1 1 1 0 0,-1 0-1 0 0,1-1 1 0 0,1 1-1 0 0,-1-1 1 0 0,1 1-1 0 0,0-1 1 0 0,0 1-1 0 0,1-1 1 0 0,0 1-1 0 0,0-1 1 0 0,0 0-1 0 0,0 0 1 0 0,1 0-1 0 0,0 0 1 0 0,2 3 2 0 0,15 11 55 0 0,0-2 1 0 0,2 0-1 0 0,0 0 1 0 0,1-2-1 0 0,0-1 1 0 0,1-1-1 0 0,0-1 1 0 0,1-1-1 0 0,1-2 1 0 0,0 0-1 0 0,0-1 1 0 0,0-2-1 0 0,27 3-55 0 0,24 5 233 0 0,0-3-1 0 0,1-4 1 0 0,0-4-1 0 0,7-2-232 0 0,-84-1 61 0 0,-1 0 14 0 0,0 0-3 0 0,-47-78-3582 0 0,27 52 897 0 0,9 6-4023 0 0,6 9-2870 0 0</inkml:trace>
  <inkml:trace contextRef="#ctx0" brushRef="#br0" timeOffset="481.84">808 0 13571 0 0,'0'0'952'0'0,"0"0"-92"0"0,0 0-136 0 0,0 0-61 0 0,0 0 3 0 0,0 0 77 0 0,0 0 79 0 0,0 0 12 0 0,0 0-125 0 0,0 0-167 0 0,0 0-179 0 0,0 0-123 0 0,0 0 64 0 0,7 6 575 0 0,11 85 1169 0 0,-24 25-1596 0 0,-6 0 1 0 0,-4-1-1 0 0,-5-1 1 0 0,-5-1-1 0 0,-6-1 1 0 0,-4-1-1 0 0,-10 12-452 0 0,25-61 131 0 0,-267 747 369 0 0,261-740-454 0 0,2-7-42 0 0,2 0-1 0 0,3 2 1 0 0,3 0-1 0 0,-4 38-3 0 0,21-94-1168 0 0,-1 10 3586 0 0,1-11-4627 0 0,0-9-2804 0 0,0-5-3825 0 0,0 4-3738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10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182 382 9466 0 0,'0'0'2023'0'0,"0"0"-172"0"0,0 0 36 0 0,0 0-58 0 0,0 0-148 0 0,0 0-295 0 0,0 0-390 0 0,0 0-282 0 0,0 0-168 0 0,0 0-81 0 0,0 0-60 0 0,0 0 74 0 0,0 0 70 0 0,9-5 50 0 0,93-36 967 0 0,-19 30-940 0 0,0 4 1 0 0,0 4 0 0 0,22 5-627 0 0,-31-2 33 0 0,36 4 58 0 0,-56 0-42 0 0,-54-4-43 0 0,0 0-13 0 0,0 0 32 0 0,0 0 17 0 0,0 0 15 0 0,0 0 28 0 0,0 0 33 0 0,0 0-19 0 0,0 0 26 0 0,0 0 0 0 0,0 0-11 0 0,0 0 22 0 0,0 0 32 0 0,0 0 24 0 0,-39-66 414 0 0,-175-180-515 0 0,214 245-260 0 0,1 1-1 0 0,-1-1 1 0 0,1 0 0 0 0,-1 0-1 0 0,1 1 1 0 0,-1-1-1 0 0,1 0 1 0 0,-1 1 0 0 0,1-1-1 0 0,0 0 1 0 0,-1 1-1 0 0,1-1 1 0 0,0 1 0 0 0,-1-1-1 0 0,1 1 1 0 0,0-1-1 0 0,0 1 1 0 0,-1 0 0 0 0,1-1-1 0 0,0 1 1 0 0,0 0-1 0 0,0 0 1 0 0,0 0 0 0 0,0-1-1 0 0,-1 1 1 0 0,1 0-1 0 0,0 0 1 0 0,0 0-1 0 0,0 0 1 0 0,0 0 0 0 0,0 1-1 0 0,-1-1 1 0 0,1 0-1 0 0,0 0 1 0 0,0 1 0 0 0,0-1-1 0 0,0 0 1 0 0,-1 1-1 0 0,1-1 1 0 0,0 1 0 0 0,0-1 169 0 0,7 1-3661 0 0,2-1-8496 0 0</inkml:trace>
  <inkml:trace contextRef="#ctx0" brushRef="#br0" timeOffset="-1263.314">302 853 9802 0 0,'0'0'1212'0'0,"0"0"-79"0"0,0 0-5 0 0,0 0 60 0 0,0 0-14 0 0,0 0-87 0 0,0 0-147 0 0,0 0-192 0 0,0 0-149 0 0,0 0-115 0 0,0 0-116 0 0,-17 32-87 0 0,-49 104-58 0 0,34-19 160 0 0,13-21-92 0 0,-3-1 1 0 0,-5-2 0 0 0,-4 0 0 0 0,-15 26-292 0 0,5-53 496 0 0,47-128 1886 0 0,25-29-2371 0 0,3 2 1 0 0,4 2 0 0 0,5 1-1 0 0,25-37-11 0 0,-57 103-6 0 0,60-103 80 0 0,85-112-74 0 0,-153 231-4 0 0,-1 0-5 0 0,0 1 1 0 0,1-1-1 0 0,-1 0 1 0 0,1 1-1 0 0,0-1 1 0 0,0 1-1 0 0,0 0 1 0 0,1 0-1 0 0,-1 0 1 0 0,1 1-1 0 0,-1-1 1 0 0,1 1-1 0 0,0 0 0 0 0,0 0 1 0 0,0 0-1 0 0,0 0 1 0 0,2 0 8 0 0,14 37 148 0 0,-12 5 82 0 0,-3 1 1 0 0,0 0-1 0 0,-3 0 1 0 0,-1 1-1 0 0,-3-1 1 0 0,-3 18-231 0 0,-40 270 565 0 0,43-220-519 0 0,2-110-47 0 0,1 1 1 0 0,-1 0-1 0 0,0-1 0 0 0,1 1 1 0 0,-1 0-1 0 0,0-1 1 0 0,1 1-1 0 0,-1 0 0 0 0,0 0 1 0 0,1-1-1 0 0,-1 1 1 0 0,1 0-1 0 0,-1 0 0 0 0,0-1 1 0 0,1 1-1 0 0,-1 0 1 0 0,1 0-1 0 0,-1 0 0 0 0,1 0 1 0 0,-1 0-1 0 0,1 0 1 0 0,-1 0-1 0 0,1 0 0 0 0,-1 0 1 0 0,1 0-1 0 0,-1 0 1 0 0,1 0-1 0 0,-1 0 0 0 0,0 0 1 0 0,1 0-1 0 0,-1 0 0 0 0,1 1 1 0 0,-1-1-1 0 0,1 0 1 0 0,-1 0-1 0 0,0 1 0 0 0,1-1 1 0 0,-1 0-1 0 0,1 0 1 0 0,-1 1-1 0 0,0-1 0 0 0,1 0 1 0 0,-1 1-1 0 0,0-1 1 0 0,0 1-1 0 0,1-1 0 0 0,-1 0 1 0 0,0 1-1 0 0,0-1 1 0 0,0 1-1 0 0,1-1 0 0 0,-1 1 1 0 0,0-1-1 0 0,0 1 1 0 0,0-1-1 0 0,0 0 0 0 0,0 1 1 0 0,0-1-1 0 0,0 1 1 0 0,0-1-1 0 0,0 1 0 0 0,0 0 1 0 0,336-498 683 0 0,-287 432-702 0 0,123-149 14 0 0,-169 212 3 0 0,67-48-181 0 0,-60 93 75 0 0,-11-6 200 0 0,-1-1 0 0 0,-2 0 0 0 0,-2 0 0 0 0,-1 0-1 0 0,-11 33-91 0 0,-8 39 181 0 0,12-33-16 0 0,3 1 0 0 0,4 0 0 0 0,3 0 0 0 0,5 62-165 0 0,10-87-19 0 0,-10-73-3385 0 0,2 6-4139 0 0,-1 9-4412 0 0</inkml:trace>
  <inkml:trace contextRef="#ctx0" brushRef="#br0" timeOffset="-648.38">1496 1423 5793 0 0,'0'0'2097'0'0,"0"0"-122"0"0,0 0-147 0 0,0 0-130 0 0,0 0-159 0 0,0 0-258 0 0,0 0-114 0 0,0 0-138 0 0,0 0-173 0 0,0 0-167 0 0,0 0-129 0 0,0 0-104 0 0,0 0-37 0 0,-15 18-24 0 0,-45 57-64 0 0,58-72-297 0 0,-1-1 0 0 0,1 1 0 0 0,-1 1 0 0 0,1-1 0 0 0,0 0 0 0 0,0 0 0 0 0,0 1 0 0 0,1-1 0 0 0,-1 1 0 0 0,1-1 0 0 0,0 1 0 0 0,0 0 0 0 0,0 0 0 0 0,0-1 0 0 0,1 1 0 0 0,0 0 0 0 0,-1 3-34 0 0,1 4 99 0 0,-1-6-68 0 0,0 0-1 0 0,0-1 1 0 0,0 1-1 0 0,1 0 1 0 0,-1 0 0 0 0,1 0-1 0 0,0 0 1 0 0,0-1-1 0 0,1 1 1 0 0,0 0-1 0 0,0 0 1 0 0,0 0 0 0 0,0-1-1 0 0,1 1 1 0 0,-1-1-1 0 0,1 1 1 0 0,0-1-1 0 0,1 0 1 0 0,-1 1-1 0 0,1-1 1 0 0,0 0 0 0 0,0-1-1 0 0,0 1 1 0 0,0 0-1 0 0,1-1 1 0 0,-1 0-1 0 0,1 0 1 0 0,0 0-1 0 0,0 0 1 0 0,0-1 0 0 0,1 1-1 0 0,-1-1 1 0 0,0 0-1 0 0,1 0 1 0 0,-1-1-1 0 0,4 1-30 0 0,-1-1 116 0 0,1 0-1 0 0,-1-1 0 0 0,1 0 0 0 0,-1 0 0 0 0,1-1 0 0 0,-1 0 0 0 0,0 0 0 0 0,1-1 0 0 0,-1 0 1 0 0,0 0-1 0 0,0 0 0 0 0,0-1 0 0 0,0 0 0 0 0,0-1 0 0 0,-1 0 0 0 0,0 0 0 0 0,1 0 0 0 0,-1-1 0 0 0,-1 1 1 0 0,1-1-1 0 0,-1-1 0 0 0,0 1 0 0 0,0-1 0 0 0,0 0 0 0 0,-1 0 0 0 0,0 0 0 0 0,0-1 0 0 0,-1 0 1 0 0,0 1-1 0 0,0-1 0 0 0,0 0 0 0 0,-1-1-115 0 0,1 2-41 0 0,-1 0 1 0 0,-1-1-1 0 0,1 1 0 0 0,-1 0 1 0 0,0 0-1 0 0,0-1 1 0 0,-1 1-1 0 0,0-1 0 0 0,0 1 1 0 0,-1 0-1 0 0,1-1 0 0 0,-1 1 1 0 0,-1 0-1 0 0,1 0 1 0 0,-1 0-1 0 0,0-1 0 0 0,-1 2 1 0 0,1-1-1 0 0,-1 0 0 0 0,0 0 1 0 0,-1 1-1 0 0,1 0 1 0 0,-1 0-1 0 0,0 0 0 0 0,0 0 1 0 0,-3-2 40 0 0,-33-19-2857 0 0,11 14-5839 0 0,12 7-3740 0 0</inkml:trace>
  <inkml:trace contextRef="#ctx0" brushRef="#br0" timeOffset="754.177">1999 991 3529 0 0,'0'0'2342'0'0,"0"0"-470"0"0,0 0-13 0 0,0 0 115 0 0,0 0-20 0 0,0 0-205 0 0,0 0-372 0 0,0 0-381 0 0,0 0-235 0 0,0 0-66 0 0,0 0-4 0 0,0 0 10 0 0,0 0-2 0 0,6 8 1334 0 0,-4-5 1303 0 0,23 1-1413 0 0,69 0-652 0 0,61-11-374 0 0,-52 7-636 0 0,-103 0-232 0 0,0 0-6 0 0,0 0-8 0 0,0 0 10 0 0,0 0-10 0 0,0 0-14 0 0,0 0 10 0 0,0 0-26 0 0,0 0 3 0 0,0 0 17 0 0,0 0-10 0 0,0 0 10 0 0,0 0-11 0 0,0 0 10 0 0,0 0-3 0 0,0 0-24 0 0,0 0 10 0 0,0 0 16 0 0,0 0-34 0 0,0 0-42 0 0,0 0-39 0 0,-11 0-5168 0 0,3 0-6999 0 0,6 0-153 0 0</inkml:trace>
  <inkml:trace contextRef="#ctx0" brushRef="#br0" timeOffset="1103.331">2005 1315 13883 0 0,'0'0'1579'0'0,"0"0"-468"0"0,0 0-208 0 0,0 0 86 0 0,0 0 104 0 0,0 0-41 0 0,0 0-195 0 0,0 0-261 0 0,0 0-134 0 0,0 0 113 0 0,0 0 111 0 0,0 0 104 0 0,0 0 5 0 0,13 1-127 0 0,234 2 2369 0 0,-161-3-2860 0 0,-85 0-206 0 0,-1 0-71 0 0,0 0-67 0 0,0 0-67 0 0,4 0-820 0 0,1 0-4846 0 0,-5 0-6371 0 0</inkml:trace>
  <inkml:trace contextRef="#ctx0" brushRef="#br0" timeOffset="2129.323">3003 637 12027 0 0,'0'0'1233'0'0,"0"0"-345"0"0,0 0-14 0 0,0 0 321 0 0,0 0 293 0 0,0 0 62 0 0,0 0-251 0 0,0 0-436 0 0,0 0-341 0 0,0 0-130 0 0,0 0-14 0 0,0 0 41 0 0,-4 19 38 0 0,-20 113 321 0 0,-28 306 1595 0 0,17-176-2029 0 0,4-93-377 0 0,42-220-8261 0 0,-7 42 7023 0 0,9-19-6460 0 0,-7 13-2020 0 0</inkml:trace>
  <inkml:trace contextRef="#ctx0" brushRef="#br0" timeOffset="20560.628">2862 1346 0 0 0,'0'0'508'0'0,"0"0"963"0"0,0 0 304 0 0,0 0-34 0 0,0 0-141 0 0,0 0-143 0 0,0 0-71 0 0,0 0-55 0 0,0 0-77 0 0,3-12-94 0 0,7-37-97 0 0,-8 36-108 0 0,-2 13-118 0 0,0 0-73 0 0,0 0-75 0 0,0 0-75 0 0,7 0 6512 0 0,16 0-6911 0 0,-11 0 334 0 0,174-27 1266 0 0,-97 13-1431 0 0,0 3 0 0 0,85 2-384 0 0,-174 9-16 0 0,0 0-2 0 0,0 0-16 0 0,0 0-27 0 0,0 0-46 0 0,-25 3-2006 0 0,4 2-2582 0 0,18-5 1864 0 0,0 0 572 0 0,0 0-4471 0 0,2 0-3484 0 0</inkml:trace>
  <inkml:trace contextRef="#ctx0" brushRef="#br0" timeOffset="21055.571">3490 737 3777 0 0,'0'0'4981'0'0,"0"0"-2711"0"0,0 0-803 0 0,0 0 60 0 0,0 0 80 0 0,0 0-100 0 0,0 0-322 0 0,0 0-370 0 0,0 0-244 0 0,0 0-46 0 0,0 0 18 0 0,0 0 11 0 0,0 0-22 0 0,0 20 1363 0 0,10 60 481 0 0,-5 17-1650 0 0,-4 1-1 0 0,-4-1 1 0 0,-10 47-726 0 0,-8 144 336 0 0,19-146-432 0 0,2-141 61 0 0,0-1 15 0 0,0 0-1 0 0,0 0-18 0 0,0 0 3 0 0,0 0-29 0 0,0-16-1069 0 0,2-9-1064 0 0,0 1-1485 0 0,0 9-1977 0 0,0 6-5949 0 0</inkml:trace>
  <inkml:trace contextRef="#ctx0" brushRef="#br0" timeOffset="22030.104">2691 564 4609 0 0,'0'0'2091'0'0,"0"0"-101"0"0,0 0 29 0 0,0 0-23 0 0,0 0-123 0 0,0 0-277 0 0,0 0-340 0 0,0 0-266 0 0,0 0-157 0 0,0 0-95 0 0,0 0-71 0 0,0 0-39 0 0,23 3 3285 0 0,84-3-2368 0 0,338 1-420 0 0,-208 18-985 0 0,-137-3-127 0 0,-84-9 67 0 0,-16-7-64 0 0,0 0 1 0 0,0 0-25 0 0,0 0 3 0 0,0 0 13 0 0,0 0-9 0 0,0 0 13 0 0,0 0 25 0 0,0 0-14 0 0,0 0-31 0 0,0 0-19 0 0,0 0 28 0 0,0 0 14 0 0,0 0 8 0 0,0 0 19 0 0,0 0-11 0 0,0 0 25 0 0,0 0 5 0 0,0 0-10 0 0,0 0-4 0 0,0 0-5 0 0,0 0 0 0 0,0 0-8 0 0,0 0 40 0 0,0 0-24 0 0,0 0 9 0 0,0 0 40 0 0,0 0-22 0 0,0 0 6 0 0,0 0-6 0 0,0 0-9 0 0,-4-20 436 0 0,-107-172-242 0 0,27 76-17 0 0,64 78-242 0 0,19 25-1729 0 0,0 4-1641 0 0,-5 0-4391 0 0,0 5-3954 0 0</inkml:trace>
  <inkml:trace contextRef="#ctx0" brushRef="#br0" timeOffset="24769.585">3139 163 0 0 0,'0'0'511'0'0,"0"0"185"0"0,0 0 40 0 0,0 0 0 0 0,0 0 39 0 0,0 0 68 0 0,-2-5 50 0 0,-14-24 1097 0 0,8 20 5897 0 0,-7 1-1633 0 0,-16 24-5358 0 0,-33 58 552 0 0,64-73-1429 0 0,-1 0 0 0 0,1 0 0 0 0,0 0-1 0 0,0 0 1 0 0,0 0 0 0 0,0 0 0 0 0,0 0 0 0 0,0 0 0 0 0,0 0 0 0 0,0 0-1 0 0,0 0 1 0 0,0 0 0 0 0,0 0 0 0 0,1 0 0 0 0,-1 0 0 0 0,0 0 0 0 0,1-1-1 0 0,-1 1 1 0 0,0 0 0 0 0,1 0 0 0 0,-1 0 0 0 0,1 0 0 0 0,0-1 0 0 0,-1 1-1 0 0,1 0 1 0 0,0 0 0 0 0,-1-1 0 0 0,1 1 0 0 0,0 0 0 0 0,0-1-1 0 0,0 1 1 0 0,0-1 0 0 0,-1 1 0 0 0,1-1 0 0 0,0 0 0 0 0,0 1 0 0 0,0-1-1 0 0,0 0 1 0 0,0 0 0 0 0,0 1 0 0 0,0-1 0 0 0,0 0 0 0 0,1 0-19 0 0,45 7 848 0 0,-43-6-776 0 0,0 0 0 0 0,0 0 0 0 0,0 0-1 0 0,0 0 1 0 0,0-1 0 0 0,0 0 0 0 0,1 0 0 0 0,-1 0 0 0 0,0 0-1 0 0,0-1 1 0 0,0 0 0 0 0,0 1 0 0 0,0-2 0 0 0,0 1 0 0 0,0 0 0 0 0,0-1-1 0 0,0 1 1 0 0,0-1 0 0 0,-1 0 0 0 0,1-1 0 0 0,-1 1 0 0 0,1-1-1 0 0,-1 1 1 0 0,0-1 0 0 0,0 0 0 0 0,0 0 0 0 0,-1 0 0 0 0,1-1-1 0 0,-1 1 1 0 0,1 0 0 0 0,-1-1 0 0 0,0 0 0 0 0,0 0 0 0 0,-1 1-1 0 0,1-1 1 0 0,-1 0 0 0 0,0 0 0 0 0,0-2-72 0 0,-2 2-19 0 0,-1 1 0 0 0,0 0 0 0 0,0 0 0 0 0,0 0 0 0 0,0 0 0 0 0,-1 0 0 0 0,1 0 0 0 0,-1 0 0 0 0,0 1 0 0 0,0 0 0 0 0,0-1 0 0 0,0 1 0 0 0,0 0 0 0 0,0 0 0 0 0,0 1 0 0 0,-1-1 0 0 0,1 1 0 0 0,-1-1 0 0 0,1 1 0 0 0,-1 0 0 0 0,1 1 0 0 0,-1-1 0 0 0,0 0 0 0 0,0 1 0 0 0,1 0 1 0 0,-1 0-1 0 0,0 0 0 0 0,1 1 0 0 0,-1-1 0 0 0,0 1 0 0 0,1 0 0 0 0,-1 0 0 0 0,0 0 0 0 0,1 0 0 0 0,-1 0 0 0 0,1 1 0 0 0,0 0 0 0 0,0 0 0 0 0,-1 0 0 0 0,1 0 0 0 0,0 0 0 0 0,1 0 0 0 0,-1 1 19 0 0,0-1 6 0 0,1 0 0 0 0,1 0 0 0 0,-1 0 0 0 0,0 0 1 0 0,0 0-1 0 0,1 0 0 0 0,-1 1 0 0 0,1-1 0 0 0,0 0 0 0 0,0 1 0 0 0,0-1 1 0 0,0 1-1 0 0,0-1 0 0 0,0 1 0 0 0,1 0 0 0 0,-1-1 0 0 0,1 1 1 0 0,0 0-1 0 0,-1-1 0 0 0,1 1 0 0 0,1 0 0 0 0,-1 0 0 0 0,0-1 0 0 0,1 1 1 0 0,-1 0-1 0 0,1-1 0 0 0,0 1 0 0 0,0-1 0 0 0,0 1 0 0 0,0-1 1 0 0,0 1-1 0 0,1-1 0 0 0,-1 0 0 0 0,1 1 0 0 0,-1-1 0 0 0,1 0 0 0 0,0 0 1 0 0,0 0-1 0 0,0-1 0 0 0,0 1 0 0 0,0 0 0 0 0,0-1 0 0 0,0 1 1 0 0,2 0-7 0 0,68 17 1186 0 0,-55-26-641 0 0,-17 6-493 0 0,0 1-11 0 0,0 0-14 0 0,0 0-23 0 0,-2-23-362 0 0,-25 8 63 0 0,27 15 265 0 0,0 1 32 0 0,0 0 0 0 0,0 0 1 0 0,0 0-1 0 0,0 0 0 0 0,0 0 1 0 0,1 0-1 0 0,-1 0 0 0 0,0 0 1 0 0,0 0-1 0 0,1 0 0 0 0,-1 0 1 0 0,1 0-1 0 0,-1-1 0 0 0,1 1 0 0 0,-1 0 1 0 0,1 0-1 0 0,0 0 0 0 0,-1 0 1 0 0,1-1-1 0 0,0 1 0 0 0,0 0 1 0 0,0-1-1 0 0,-1 1 0 0 0,1-1 1 0 0,0 1-1 0 0,0-1 0 0 0,0 1 1 0 0,0-1-1 0 0,0 0 0 0 0,0 1 0 0 0,0-1 1 0 0,0 0-1 0 0,0 0 0 0 0,0 1 1 0 0,0-1-1 0 0,0 0 0 0 0,0 0 1 0 0,0 0-1 0 0,0-1 0 0 0,0 1 1 0 0,0 0-1 0 0,0 0 0 0 0,0 0 1 0 0,0-1-1 0 0,0 1-2 0 0,51 8 264 0 0,-51-8-261 0 0,2-24 379 0 0,-4 21-409 0 0,0 0-1 0 0,0 0 1 0 0,-1 0 0 0 0,0 0-1 0 0,0 0 1 0 0,0 0-1 0 0,0 0 1 0 0,0 1 0 0 0,0-1-1 0 0,-1 1 1 0 0,1-1-1 0 0,-1 1 1 0 0,0 0 0 0 0,1 0-1 0 0,-1 0 1 0 0,0 0-1 0 0,0 1 1 0 0,0-1-1 0 0,-1 1 1 0 0,1 0 0 0 0,0 0-1 0 0,-1 0 1 0 0,1 0-1 0 0,0 0 1 0 0,-1 1 0 0 0,1-1-1 0 0,-1 1 1 0 0,1 0-1 0 0,-1 0 1 0 0,1 1-1 0 0,-1-1 1 0 0,1 1 0 0 0,0-1-1 0 0,-1 1 1 0 0,1 0 27 0 0,2-1-4 0 0,-2 1-2 0 0,1-1-1 0 0,-1 1 0 0 0,0 0 0 0 0,1 0 1 0 0,-1 0-1 0 0,1 0 0 0 0,-1 0 0 0 0,1 0 0 0 0,-1 1 1 0 0,1-1-1 0 0,0 1 0 0 0,0-1 0 0 0,0 1 1 0 0,0 0-1 0 0,0 0 0 0 0,0 0 0 0 0,0 0 1 0 0,0 1-1 0 0,1-1 0 0 0,0 0 0 0 0,-1 1 0 0 0,1-1 1 0 0,0 1-1 0 0,0-1 0 0 0,0 1 0 0 0,0-1 1 0 0,0 1-1 0 0,1 0 0 0 0,0-1 0 0 0,-1 1 0 0 0,1 0 1 0 0,0 0-1 0 0,0-1 0 0 0,0 1 0 0 0,0 0 1 0 0,1 0-1 0 0,-1-1 0 0 0,2 3 7 0 0,-1-3 16 0 0,0 1 0 0 0,0-1 0 0 0,0 0 1 0 0,1 0-1 0 0,-1 0 0 0 0,1-1 0 0 0,0 1 0 0 0,-1 0 0 0 0,1-1 1 0 0,0 1-1 0 0,0-1 0 0 0,0 1 0 0 0,0-1 0 0 0,0 0 0 0 0,0 0 0 0 0,0 0 1 0 0,1 0-1 0 0,-1 0 0 0 0,0 0 0 0 0,1-1 0 0 0,-1 1 0 0 0,0-1 1 0 0,1 0-1 0 0,-1 1 0 0 0,1-1 0 0 0,-1 0 0 0 0,1-1 0 0 0,-1 1 0 0 0,0 0 1 0 0,1-1-1 0 0,-1 1 0 0 0,0-1 0 0 0,1 0 0 0 0,-1 1 0 0 0,0-1 0 0 0,0 0 1 0 0,0-1-1 0 0,1 1 0 0 0,-1 0 0 0 0,-1-1 0 0 0,1 1 0 0 0,0-1 1 0 0,0 1-1 0 0,0-1 0 0 0,0-1-16 0 0,39-40 89 0 0,-41 43-89 0 0,1-1-7 0 0,0 0 1 0 0,0 0-1 0 0,-1-1 0 0 0,1 1 1 0 0,0 0-1 0 0,-1-1 1 0 0,1 1-1 0 0,-1-1 0 0 0,0 1 1 0 0,1 0-1 0 0,-1-1 1 0 0,0 1-1 0 0,0-1 0 0 0,0 1 1 0 0,0-1-1 0 0,0 1 1 0 0,0-1-1 0 0,0 1 0 0 0,0-1 1 0 0,-1 1-1 0 0,1 0 0 0 0,-1-1 1 0 0,1 1-1 0 0,-1-1 1 0 0,1 1-1 0 0,-1 0 0 0 0,0 0 1 0 0,0-1-1 0 0,0 1 1 0 0,0 0-1 0 0,1 0 0 0 0,-2 0 1 0 0,1 0-1 0 0,0 0 1 0 0,0 0-1 0 0,0 0 0 0 0,0 0 1 0 0,0 0-1 0 0,-1 1 1 0 0,1-1-1 0 0,0 0 0 0 0,-1 1 1 0 0,1-1-1 0 0,-1 1 1 0 0,1 0-1 0 0,-1-1 0 0 0,1 1 1 0 0,-1 0 6 0 0,-2-1-17 0 0,0 0 0 0 0,0 0 0 0 0,-1 0 0 0 0,1 1 0 0 0,0 0 0 0 0,0 0 0 0 0,-1 0 0 0 0,1 0 0 0 0,0 1 0 0 0,0-1 0 0 0,0 1 0 0 0,-1 0 0 0 0,1 0 0 0 0,0 1 0 0 0,0-1 1 0 0,0 1-1 0 0,1 0 0 0 0,-1 0 0 0 0,0 0 0 0 0,1 1 0 0 0,-1-1 0 0 0,1 1 0 0 0,0 0 0 0 0,0 0 0 0 0,0 0 0 0 0,0 0 0 0 0,1 1 0 0 0,-1-1 0 0 0,1 1 0 0 0,0-1 0 0 0,-1 1 0 0 0,2 0 0 0 0,-1 0 0 0 0,0 0 0 0 0,1 0 0 0 0,0 0 0 0 0,0 0 0 0 0,0 0 1 0 0,1 0-1 0 0,-1 1 0 0 0,1-1 0 0 0,0 3 17 0 0,0-4 16 0 0,0-1 1 0 0,1 0-1 0 0,-1 0 0 0 0,1 0 1 0 0,-1 0-1 0 0,1 1 1 0 0,0-1-1 0 0,0 0 1 0 0,0 0-1 0 0,0 0 0 0 0,0-1 1 0 0,0 1-1 0 0,0 0 1 0 0,1 0-1 0 0,-1-1 1 0 0,1 1-1 0 0,-1-1 0 0 0,1 1 1 0 0,0-1-1 0 0,0 1 1 0 0,0-1-1 0 0,-1 0 1 0 0,1 0-1 0 0,0 0 0 0 0,0 0 1 0 0,0 0-1 0 0,1-1 1 0 0,-1 1-1 0 0,0-1 1 0 0,0 1-1 0 0,0-1 0 0 0,0 0 1 0 0,1 1-1 0 0,-1-1 1 0 0,0 0-1 0 0,0-1 1 0 0,0 1-1 0 0,1 0 0 0 0,-1-1 1 0 0,0 1-1 0 0,0-1 1 0 0,0 0-1 0 0,0 1 1 0 0,0-1-1 0 0,0 0 0 0 0,0 0 1 0 0,0 0-1 0 0,0-1 1 0 0,-1 1-1 0 0,1 0 1 0 0,0-1-1 0 0,-1 1 1 0 0,2-2-17 0 0,22-36 117 0 0,-23 37-127 0 0,0-1 0 0 0,-1 1-1 0 0,1-1 1 0 0,-1 1 0 0 0,0-1 0 0 0,0 1 0 0 0,0-1 0 0 0,0 0 0 0 0,0 0-1 0 0,0 0 1 0 0,-1 0 0 0 0,1 1 0 0 0,-1-1 0 0 0,0 0 0 0 0,0 0 0 0 0,0 0 0 0 0,0 0-1 0 0,-1 0 1 0 0,1 0 0 0 0,-1 0 0 0 0,0 1 0 0 0,1-1 0 0 0,-1 0 0 0 0,-1 0-1 0 0,1 1 1 0 0,0-1 0 0 0,-1 1 0 0 0,1-1 0 0 0,-1 1 0 0 0,0-1 0 0 0,0 1-1 0 0,1 0 1 0 0,-2 0 0 0 0,1 0 0 0 0,0 0 0 0 0,0 0 0 0 0,-1 1 0 0 0,1-1 0 0 0,-1 1-1 0 0,1-1 1 0 0,-1 1 0 0 0,0 0 0 0 0,1 0 0 0 0,-1 0 0 0 0,-1 0 10 0 0,-2 1-60 0 0,0 0-1 0 0,0 1 1 0 0,0-1 0 0 0,0 2 0 0 0,0-1-1 0 0,0 0 1 0 0,0 1 0 0 0,0 0 0 0 0,1 1-1 0 0,-1-1 1 0 0,1 1 0 0 0,-1 0 0 0 0,1 1-1 0 0,0-1 1 0 0,0 1 0 0 0,1 0 0 0 0,-1 0-1 0 0,-1 2 61 0 0,1-2-65 0 0,4-3 65 0 0,1 1 0 0 0,-1-1 0 0 0,1 0 1 0 0,0 0-1 0 0,-1 0 0 0 0,1 0 0 0 0,0 1 0 0 0,0-1 0 0 0,0 0 0 0 0,0 0 0 0 0,0 0 0 0 0,0 1 0 0 0,0-1 0 0 0,1 0 1 0 0,-1 0-1 0 0,0 0 0 0 0,1 0 0 0 0,-1 0 0 0 0,1 1 0 0 0,-1-1 0 0 0,1 0 0 0 0,-1 0 0 0 0,1 0 0 0 0,0 0 0 0 0,-1 0 1 0 0,1 0-1 0 0,0-1 0 0 0,0 1 0 0 0,0 0 0 0 0,0 0 0 0 0,0 0 0 0 0,0-1 0 0 0,0 1 0 0 0,0-1 0 0 0,0 1 0 0 0,0-1 1 0 0,0 1-1 0 0,0-1 0 0 0,0 1 0 0 0,0-1 0 0 0,1 0 0 0 0,-1 0 0 0 0,0 0 0 0 0,0 1 0 0 0,2-1 0 0 0,114 14 720 0 0,-115-15-704 0 0,1 0 0 0 0,-1-1 0 0 0,0 1-1 0 0,0-1 1 0 0,0 0 0 0 0,-1 1-1 0 0,1-1 1 0 0,0 0 0 0 0,-1 0 0 0 0,1 0-1 0 0,-1 0 1 0 0,1 0 0 0 0,-1-1 0 0 0,0 1-1 0 0,0 0 1 0 0,0-1 0 0 0,0 1-1 0 0,-1-1 1 0 0,1 1 0 0 0,-1-1 0 0 0,1 1-1 0 0,-1-1 1 0 0,0 1 0 0 0,0-1 0 0 0,0 1-1 0 0,0-1 1 0 0,0 1 0 0 0,-1-1-1 0 0,1 0-15 0 0,-2 0-30 0 0,0 1-1 0 0,0 0 1 0 0,0-1-1 0 0,0 1 1 0 0,0 0-1 0 0,-1 0 1 0 0,1 0-1 0 0,-1 0 1 0 0,1 1-1 0 0,-1-1 1 0 0,1 1-1 0 0,-1 0 1 0 0,0-1-1 0 0,0 1 1 0 0,0 0-1 0 0,0 1 1 0 0,0-1-1 0 0,0 0 1 0 0,0 1-1 0 0,0 0 1 0 0,0 0-1 0 0,0 0 1 0 0,0 0-1 0 0,0 0 31 0 0,-71 31-422 0 0,136-7 920 0 0,-49-18-538 0 0,-5-3 315 0 0,-13-21-107 0 0,4 12-203 0 0,-1 0 0 0 0,0 0-1 0 0,0 0 1 0 0,0 0 0 0 0,-1 1 0 0 0,0-1-1 0 0,0 1 1 0 0,0 0 0 0 0,-1 0 0 0 0,1 0 0 0 0,-1 0-1 0 0,0 0 1 0 0,-1 1 0 0 0,1 0 0 0 0,-1 0-1 0 0,0 0 1 0 0,-1 0 35 0 0,3 3-47 0 0,-1 0 0 0 0,1 1 0 0 0,-1-1 0 0 0,0 1 1 0 0,1 0-1 0 0,-1 0 0 0 0,1 0 0 0 0,-1 0 0 0 0,1 1 0 0 0,-1-1 0 0 0,1 1 0 0 0,-1 0 0 0 0,1 0 0 0 0,-1 0 0 0 0,1 1 0 0 0,0-1 0 0 0,0 1 0 0 0,0 0 0 0 0,0 0 0 0 0,-3 2 47 0 0,4-2 5 0 0,-1 1 0 0 0,1 0 0 0 0,0-1 0 0 0,0 1 0 0 0,0 0 0 0 0,0 0 0 0 0,1 1 0 0 0,-1-1 0 0 0,1 0 0 0 0,0 0 0 0 0,0 1 0 0 0,0-1 0 0 0,0 1 0 0 0,0-1 0 0 0,1 1-1 0 0,0-1 1 0 0,-1 1 0 0 0,2-1 0 0 0,-1 1 0 0 0,0-1 0 0 0,0 1 0 0 0,1-1 0 0 0,0 1 0 0 0,0-1 0 0 0,0 0 0 0 0,0 1 0 0 0,1-1 0 0 0,-1 0 0 0 0,1 0 0 0 0,-1 0 0 0 0,1 0 0 0 0,0 0-1 0 0,1 0 1 0 0,-1 0 0 0 0,0-1 0 0 0,1 1 0 0 0,-1-1 0 0 0,1 0 0 0 0,0 1 0 0 0,0-1 0 0 0,0-1 0 0 0,0 1 0 0 0,0 0 0 0 0,3 0-5 0 0,-3-1 197 0 0,10 2-1538 0 0,-12-10-2982 0 0,-4 4-1203 0 0,1 2-6110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55 1992 0 0,'0'0'1607'0'0,"0"0"-25"0"0,0 0 62 0 0,0 0 113 0 0,0 0 21 0 0,0 0-79 0 0,0 0-84 0 0,0 0-154 0 0,0 0-98 0 0,0 0-112 0 0,0 0-159 0 0,0 0-125 0 0,0 0-116 0 0,-9-9-103 0 0,-29-27-73 0 0,-10 27 1111 0 0,33 10-1509 0 0,1 0 0 0 0,-1 1 0 0 0,1 0 0 0 0,-1 2 1 0 0,1-1-1 0 0,0 2 0 0 0,1 0 0 0 0,-1 1 0 0 0,-7 4-277 0 0,-1 2 153 0 0,1 1 0 0 0,0 0 0 0 0,1 2-1 0 0,1 1 1 0 0,0 0 0 0 0,1 1 0 0 0,1 1 0 0 0,-8 11-153 0 0,17-18 39 0 0,0 1-1 0 0,1 0 1 0 0,1 0 0 0 0,0 1 0 0 0,1 0 0 0 0,0 0 0 0 0,1 0 0 0 0,0 1 0 0 0,1-1 0 0 0,0 1 0 0 0,1 0 0 0 0,1 0 0 0 0,1-1 0 0 0,-1 1 0 0 0,3 7-39 0 0,-2-16 27 0 0,2 0 1 0 0,-1 0 0 0 0,0 0-1 0 0,1-1 1 0 0,0 1 0 0 0,0-1 0 0 0,1 1-1 0 0,-1-1 1 0 0,1 0 0 0 0,0 0-1 0 0,0 0 1 0 0,0 0 0 0 0,1 0-1 0 0,-1-1 1 0 0,1 0 0 0 0,0 1 0 0 0,0-1-1 0 0,0-1 1 0 0,0 1 0 0 0,0-1-1 0 0,1 1 1 0 0,-1-1 0 0 0,1 0-1 0 0,-1-1 1 0 0,1 1 0 0 0,0-1-1 0 0,0 0 1 0 0,0 0 0 0 0,0-1 0 0 0,0 1-1 0 0,0-1 1 0 0,0 0 0 0 0,0 0-1 0 0,0-1 1 0 0,-1 0 0 0 0,1 0-1 0 0,0 0 1 0 0,0 0 0 0 0,0-1 0 0 0,-1 1-1 0 0,1-1 1 0 0,-1 0 0 0 0,2-1-28 0 0,26-15 101 0 0,-1-2 1 0 0,0-1-1 0 0,-2-1 1 0 0,-1-2 0 0 0,0 0-1 0 0,-2-2 1 0 0,-1-1 0 0 0,13-18-102 0 0,17-16 37 0 0,56-54 77 0 0,-110 114-115 0 0,-1 1 1 0 0,0-1 0 0 0,1 0 0 0 0,-1 0-1 0 0,1 1 1 0 0,-1-1 0 0 0,1 1-1 0 0,0-1 1 0 0,-1 0 0 0 0,1 1-1 0 0,0-1 1 0 0,-1 1 0 0 0,1-1-1 0 0,0 1 1 0 0,0 0 0 0 0,-1-1-1 0 0,1 1 1 0 0,0 0 0 0 0,0 0-1 0 0,0-1 1 0 0,-1 1 0 0 0,1 0-1 0 0,0 0 1 0 0,0 0 0 0 0,0 0-1 0 0,0 0 1 0 0,0 0 0 0 0,-1 0-1 0 0,1 0 1 0 0,0 0 0 0 0,0 1-1 0 0,0-1 1 0 0,-1 0 0 0 0,1 0-1 0 0,0 1 1 0 0,0-1 0 0 0,0 0-1 0 0,-1 1 1 0 0,1-1 0 0 0,0 1 0 0 0,-1-1-1 0 0,1 1 1 0 0,0 0 0 0 0,-1-1-1 0 0,1 1 1 0 0,-1-1 0 0 0,13 41-25 0 0,-11-28 50 0 0,2 5-11 0 0,48 146 148 0 0,-49-157-170 0 0,1 0 0 0 0,0 0 0 0 0,0 0 0 0 0,1 0 0 0 0,-1-1 0 0 0,2 0 0 0 0,-1 0 0 0 0,1 0 0 0 0,-1 0 0 0 0,2-1 0 0 0,-1 0 0 0 0,0-1 0 0 0,1 1 0 0 0,0-1 0 0 0,0 0 0 0 0,0-1 0 0 0,1 0 0 0 0,-1 0 0 0 0,1 0 0 0 0,1-1 8 0 0,77 2-1579 0 0,-30-23-7323 0 0,-44 15-3324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1 491 9746 0 0,'0'0'1132'0'0,"0"0"-199"0"0,0 0 63 0 0,0 0 415 0 0,0 0 360 0 0,0 0 1 0 0,0 0-221 0 0,0 0-269 0 0,0 0-273 0 0,38 11-166 0 0,124 36-99 0 0,-45-35 276 0 0,-91-13-782 0 0,14-3 61 0 0,1-1-1 0 0,0-2 1 0 0,-1-2 0 0 0,-1-2 0 0 0,1-1-1 0 0,-2-2 1 0 0,0-2 0 0 0,-1-1-1 0 0,0-2 1 0 0,19-14-299 0 0,-32 18 85 0 0,-1-1-1 0 0,0-1 1 0 0,-1-2-1 0 0,0 0 1 0 0,-2-1 0 0 0,2-4-85 0 0,-15 17 17 0 0,-1 0 1 0 0,0-1 0 0 0,-1 0 0 0 0,1 0-1 0 0,-2 0 1 0 0,1 0 0 0 0,-1-1-1 0 0,0 0 1 0 0,-1 0 0 0 0,0 0 0 0 0,-1-1-1 0 0,1 1 1 0 0,-2 0 0 0 0,1-1-1 0 0,-2 1 1 0 0,1-1 0 0 0,-1 0 0 0 0,-1 1-1 0 0,0-9-17 0 0,-1 12 3 0 0,-1 0-1 0 0,1 0 1 0 0,-1 1-1 0 0,0 0 1 0 0,0-1-1 0 0,0 1 1 0 0,-1 0-1 0 0,0 1 1 0 0,0-1-1 0 0,0 1 0 0 0,0-1 1 0 0,-1 1-1 0 0,0 0 1 0 0,0 1-1 0 0,0-1 1 0 0,0 1-1 0 0,0 0 1 0 0,-1 1-1 0 0,1-1 1 0 0,-1 1-1 0 0,0 0 1 0 0,0 0-1 0 0,0 1 1 0 0,0 0-1 0 0,0 0 0 0 0,0 0 1 0 0,0 0-1 0 0,0 1 1 0 0,0 0-1 0 0,0 1 1 0 0,0 0-1 0 0,0-1 1 0 0,0 2-1 0 0,0-1 1 0 0,0 1-1 0 0,0 0 1 0 0,0 0-1 0 0,1 0 1 0 0,-1 1-1 0 0,1 0 0 0 0,0 0 1 0 0,0 1-1 0 0,0-1 1 0 0,0 1-1 0 0,0 0 1 0 0,0 1-3 0 0,-8 8 0 0 0,0 1-1 0 0,2 1 1 0 0,-1 0 0 0 0,2 0 0 0 0,0 1-1 0 0,0 0 1 0 0,2 1 0 0 0,0 0 0 0 0,1 0-1 0 0,1 1 1 0 0,0 0 0 0 0,1 0 0 0 0,2 0 0 0 0,-1 4 0 0 0,-5 45-2 0 0,3 0 0 0 0,3 0 1 0 0,3 17 1 0 0,0-77 2 0 0,5 90-2 0 0,3-1 0 0 0,15 55 0 0 0,12 175 2 0 0,-34-284-6 0 0,-2-1-1 0 0,-2 0 1 0 0,-1 0 0 0 0,-3 0 0 0 0,-9 34 4 0 0,11-59 2 0 0,0 0 1 0 0,-1-1-1 0 0,-1 1 1 0 0,0-1-1 0 0,-1-1 1 0 0,0 1 0 0 0,-2-1-1 0 0,1-1 1 0 0,-2 0-1 0 0,0 0 1 0 0,0-1-1 0 0,-1 0 1 0 0,-1-1 0 0 0,0-1-1 0 0,-12 8-2 0 0,8-6-17 0 0,-1-2-1 0 0,-1 0 1 0 0,1-1 0 0 0,-1-1-1 0 0,-1-1 1 0 0,0-1 0 0 0,0 0-1 0 0,0-2 1 0 0,0 0 0 0 0,-1-1-1 0 0,1-1 1 0 0,-1-1 0 0 0,0-1-1 0 0,-3-1 18 0 0,18 1-3 0 0,0-1 1 0 0,0 0-1 0 0,0 0 0 0 0,1-1 0 0 0,-1 0 0 0 0,0 0 0 0 0,1 0 0 0 0,-1-1 1 0 0,1 1-1 0 0,0-1 0 0 0,0 0 0 0 0,0-1 0 0 0,0 0 0 0 0,1 1 0 0 0,-1-1 1 0 0,1-1-1 0 0,0 1 0 0 0,0-1 0 0 0,1 1 0 0 0,-1-1 0 0 0,1 0 0 0 0,0 0 1 0 0,0-1-1 0 0,1 1 0 0 0,0 0 0 0 0,-1-1 0 0 0,2 0 0 0 0,-1 0 0 0 0,0-3 3 0 0,0-5 0 0 0,0-1 0 0 0,1 1 0 0 0,1 0-1 0 0,0 0 1 0 0,1 0 0 0 0,0 0-1 0 0,1-1 1 0 0,1 2 0 0 0,0-1-1 0 0,1 0 1 0 0,1 0 0 0 0,0 0 0 0 0,16-25 11 0 0,1 0 0 0 0,2 2 0 0 0,2 0 0 0 0,1 2 1 0 0,2 1-1 0 0,1 2 0 0 0,2 0 0 0 0,14-9-11 0 0,-5 3 13 0 0,2 2-1 0 0,2 1 1 0 0,1 3-1 0 0,1 2 1 0 0,1 2-1 0 0,2 2 1 0 0,13-3-13 0 0,48 5-1595 0 0,-97 34-3352 0 0,-10-5-3334 0 0,-4-5 7425 0 0,3 4-11295 0 0</inkml:trace>
  <inkml:trace contextRef="#ctx0" brushRef="#br0" timeOffset="289.96">1265 807 15875 0 0,'0'0'1929'0'0,"0"0"-472"0"0,0 0-216 0 0,0 0-97 0 0,0 0-98 0 0,0 0-160 0 0,0 0-225 0 0,0 0-192 0 0,0 0-146 0 0,0 0-94 0 0,-32 36-61 0 0,-99 113-52 0 0,90-87-35 0 0,38-57-74 0 0,1 0 0 0 0,0 1 0 0 0,0-1 0 0 0,1 1-1 0 0,0-1 1 0 0,-1 1 0 0 0,2-1 0 0 0,-1 1-1 0 0,1 0 1 0 0,0-1 0 0 0,0 1 0 0 0,0 0 0 0 0,1-1-1 0 0,0 1 1 0 0,0-1 0 0 0,0 1 0 0 0,1-1-1 0 0,0 1 1 0 0,0-1 0 0 0,0 0 0 0 0,1 0-1 0 0,0 0 1 0 0,0 0 0 0 0,0 0 0 0 0,0-1 0 0 0,3 3-7 0 0,-2-4 49 0 0,1 0 0 0 0,0-1 0 0 0,0 0 1 0 0,0 0-1 0 0,0 0 0 0 0,0 0 1 0 0,0-1-1 0 0,0 1 0 0 0,1-1 1 0 0,-1-1-1 0 0,0 1 0 0 0,1-1 1 0 0,-1 0-1 0 0,1 0 0 0 0,-1 0 1 0 0,0-1-1 0 0,1 0 0 0 0,-1 0 0 0 0,0 0 1 0 0,0-1-1 0 0,0 0 0 0 0,0 0 1 0 0,0 0-1 0 0,0-1 0 0 0,0 1 1 0 0,-1-1-1 0 0,1 0 0 0 0,-1-1 1 0 0,0 1-1 0 0,0-1 0 0 0,0 1 1 0 0,0-1-1 0 0,0-1-49 0 0,4-3 94 0 0,-1-1 1 0 0,1-1-1 0 0,-1 1 1 0 0,-1-1-1 0 0,0 0 1 0 0,0 0-1 0 0,-1-1 1 0 0,-1 0-1 0 0,1 0 1 0 0,-2 0-1 0 0,1 0 1 0 0,-2-1-1 0 0,0 1 0 0 0,1-12-94 0 0,-3 13-28 0 0,0 0-1 0 0,-1 0 0 0 0,0 0 1 0 0,0 0-1 0 0,-1 0 0 0 0,-1 0 1 0 0,0 0-1 0 0,0 1 0 0 0,-1 0 1 0 0,0-1-1 0 0,-1 1 0 0 0,1 1 1 0 0,-2-1-1 0 0,1 1 0 0 0,-1 0 1 0 0,-4-3 28 0 0,-32-24-2173 0 0,19 30-8373 0 0,19 5-1611 0 0</inkml:trace>
  <inkml:trace contextRef="#ctx0" brushRef="#br0" timeOffset="536.944">1629 1231 16956 0 0,'0'0'3722'0'0,"0"0"-2043"0"0,0 0-618 0 0,0 0 8 0 0,0 0-59 0 0,0 0-95 0 0,0 0-177 0 0,0 0-175 0 0,0 0-101 0 0,0 0-75 0 0,0 0-33 0 0,0 0-26 0 0,0 0-52 0 0,-5-38-50 0 0,-16-116-59 0 0,19 142-133 0 0,0 0 0 0 0,0-1 0 0 0,1 1 0 0 0,1-1 0 0 0,0 1 0 0 0,1-1 0 0 0,0 1 0 0 0,1 0 0 0 0,0-1 0 0 0,2-2-34 0 0,2-9 36 0 0,-3 10-109 0 0,0 0 0 0 0,1 0 0 0 0,1 0 0 0 0,0 1 0 0 0,0 0 0 0 0,1 0-1 0 0,1 1 1 0 0,0-1 0 0 0,1 1 0 0 0,1 1 0 0 0,-1 0 0 0 0,2 0 0 0 0,-1 0 0 0 0,2 1 0 0 0,-1 1 0 0 0,1 0 0 0 0,1 0-1 0 0,-1 1 1 0 0,1 1 0 0 0,1 0 0 0 0,0 0 73 0 0,18 4-2199 0 0,-13 9-3134 0 0,-14-2-3478 0 0</inkml:trace>
  <inkml:trace contextRef="#ctx0" brushRef="#br0" timeOffset="906.423">2259 687 4777 0 0,'0'0'4170'0'0,"0"0"-1314"0"0,0 0-489 0 0,0 0-119 0 0,0 0-221 0 0,0 0-282 0 0,0 0-316 0 0,0 0-280 0 0,0 0-192 0 0,0 0-146 0 0,0 0-122 0 0,0 0-82 0 0,0 0-77 0 0,-16 2-77 0 0,-49 8-84 0 0,58-8-310 0 0,-1 0 0 0 0,1 0-1 0 0,0 1 1 0 0,0 0 0 0 0,0 0-1 0 0,0 1 1 0 0,1 0-1 0 0,-1 0 1 0 0,1 0 0 0 0,0 1-1 0 0,0 0 1 0 0,1 0-1 0 0,0 1 1 0 0,-2 1-59 0 0,1-1 45 0 0,-2 1-36 0 0,1-1 0 0 0,0 1 0 0 0,0 0 0 0 0,1 0 1 0 0,0 1-1 0 0,0 0 0 0 0,0 0 0 0 0,1 1 0 0 0,1-1 0 0 0,-1 1 0 0 0,2 0 0 0 0,-1 0 1 0 0,1 0-1 0 0,0 1 0 0 0,1-1 0 0 0,0 1 0 0 0,1 0 0 0 0,0-1 0 0 0,0 1 0 0 0,1 0 1 0 0,0 0-1 0 0,1 0 0 0 0,0-1 0 0 0,0 1 0 0 0,2 2-9 0 0,3-4-3 0 0,1-2 0 0 0,0 1 1 0 0,1-1-1 0 0,-1 0 0 0 0,1 0 0 0 0,0-1 0 0 0,0 0 0 0 0,1-1 1 0 0,0 1-1 0 0,-1-2 0 0 0,2 1 0 0 0,-1-1 0 0 0,0-1 0 0 0,0 0 1 0 0,1 0-1 0 0,-1-1 0 0 0,1 0 0 0 0,0 0 0 0 0,-1-1 0 0 0,1 0 1 0 0,-1-1-1 0 0,1 0 0 0 0,0-1 0 0 0,2-1 3 0 0,2 1-163 0 0,0-1 0 0 0,0 0 0 0 0,0-1 1 0 0,0-1-1 0 0,0 0 0 0 0,-1-1 0 0 0,0 0 0 0 0,0-1 0 0 0,-1 0 0 0 0,10-8 163 0 0,6-8-4054 0 0,-5 0-3490 0 0,-17 17-4478 0 0</inkml:trace>
  <inkml:trace contextRef="#ctx0" brushRef="#br0" timeOffset="1291.424">2453 1015 9666 0 0,'0'0'2069'0'0,"0"0"-449"0"0,0 0-24 0 0,0 0 126 0 0,0 0 6 0 0,0 0-79 0 0,0 0-190 0 0,0 0-216 0 0,33 7-142 0 0,100 20-98 0 0,-53-30 397 0 0,-66-2-1089 0 0,13-3-40 0 0,0 0-1 0 0,0-3 1 0 0,-1 0 0 0 0,-1-1 0 0 0,0-2-1 0 0,-1 0 1 0 0,0-2 0 0 0,-1-1 0 0 0,-1 0-1 0 0,-1-2 1 0 0,0 0 0 0 0,3-6-271 0 0,-21 21 8 0 0,1 1 0 0 0,-1-1 0 0 0,0 0 1 0 0,0 0-1 0 0,-1 0 0 0 0,1-1 0 0 0,-1 1 0 0 0,0-1 1 0 0,0 1-1 0 0,0-1 0 0 0,-1 0 0 0 0,0 0 1 0 0,0 1-1 0 0,0-1 0 0 0,0 0 0 0 0,-1 0 1 0 0,1 0-1 0 0,-2 0 0 0 0,1 0 0 0 0,0 0 0 0 0,-1 0 1 0 0,0 0-1 0 0,0 0 0 0 0,0 0 0 0 0,-1 1 1 0 0,1-1-1 0 0,-1 1 0 0 0,0-1 0 0 0,-1 1 0 0 0,1-1 1 0 0,-1 1-1 0 0,0 0 0 0 0,0 0 0 0 0,0 0 1 0 0,-1 1-1 0 0,0-2-8 0 0,-5-1-17 0 0,0 1 0 0 0,0 0 0 0 0,0 1 0 0 0,-1-1 1 0 0,0 2-1 0 0,0-1 0 0 0,0 1 0 0 0,0 1 0 0 0,0 0 1 0 0,0 0-1 0 0,-1 1 0 0 0,1 1 0 0 0,0 0 0 0 0,-1 0 0 0 0,1 1 1 0 0,-1 0-1 0 0,1 0 0 0 0,0 1 0 0 0,0 1 0 0 0,0 0 0 0 0,0 0 1 0 0,0 1 16 0 0,-7 3-55 0 0,1 0-1 0 0,0 1 1 0 0,0 0 0 0 0,1 2 0 0 0,0-1 0 0 0,0 2 0 0 0,1 0 0 0 0,1 1 0 0 0,0 0 0 0 0,0 1 0 0 0,2 1 0 0 0,-7 8 55 0 0,11-13 7 0 0,1 0 1 0 0,0 1-1 0 0,1 0 0 0 0,0 0 1 0 0,0 1-1 0 0,1-1 0 0 0,0 1 1 0 0,1 0-1 0 0,0 0 0 0 0,1 0 1 0 0,0 0-1 0 0,1 1 1 0 0,0-1-1 0 0,1 1 0 0 0,0-1 1 0 0,1 0-1 0 0,0 1 0 0 0,0-1 1 0 0,2 0-1 0 0,-1 0 0 0 0,1 0 1 0 0,1 0-1 0 0,0 0 1 0 0,1-1-1 0 0,4 9-7 0 0,6 1 69 0 0,0-1 0 0 0,2-1 0 0 0,0 0 0 0 0,0-1 0 0 0,2-1 0 0 0,0-1 0 0 0,1 0 0 0 0,0-1 0 0 0,1-2 0 0 0,1 0 0 0 0,0-1 0 0 0,1-1-1 0 0,0-1 1 0 0,0-2 0 0 0,0 0 0 0 0,1-1 0 0 0,0-1 0 0 0,1-2 0 0 0,-1 0 0 0 0,1-1 0 0 0,15-2-69 0 0,-21 1-38 0 0,1-1 0 0 0,-1-1 0 0 0,1 0 0 0 0,-1-2-1 0 0,1 0 1 0 0,-1-1 0 0 0,0-1 0 0 0,7-3 38 0 0,42-37-6323 0 0,-58 37-6336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423 512 0 0 0,'0'0'1024'0'0,"0"0"246"0"0,0 0 189 0 0,0 0 218 0 0,0 0 71 0 0,0 0-13 0 0,0 0-91 0 0,0 0-113 0 0,0 0-76 0 0,0 0-71 0 0,0 0-85 0 0,0 0-132 0 0,0 0-119 0 0,-3-12-113 0 0,-11-35-109 0 0,-17 26 1435 0 0,25 20-1899 0 0,-5-2-100 0 0,0 2 1 0 0,-1-1-1 0 0,1 2 1 0 0,0-1-1 0 0,-1 2 1 0 0,1-1-1 0 0,0 1 1 0 0,-1 1-1 0 0,1 0 1 0 0,0 1-1 0 0,-7 2-262 0 0,0 0 154 0 0,0 1 0 0 0,1 0 0 0 0,-1 1 0 0 0,1 1 0 0 0,1 0 0 0 0,-1 1-1 0 0,1 1 1 0 0,1 1 0 0 0,0 0 0 0 0,-12 12-154 0 0,23-17 23 0 0,0-1-1 0 0,1 1 1 0 0,0-1 0 0 0,0 1 0 0 0,0 0-1 0 0,1 0 1 0 0,-1 0 0 0 0,2 1-1 0 0,-1-1 1 0 0,1 0 0 0 0,-1 1-1 0 0,2-1 1 0 0,-1 1 0 0 0,1-1-1 0 0,0 1 1 0 0,0-1 0 0 0,1 1-1 0 0,0-1 1 0 0,0 1 0 0 0,1-1-1 0 0,-1 1 1 0 0,1-1 0 0 0,1 0-1 0 0,-1 0 1 0 0,1 0 0 0 0,0 0-1 0 0,0-1 1 0 0,1 1 0 0 0,0-1-1 0 0,0 0 1 0 0,0 0 0 0 0,0 0-1 0 0,1 0 1 0 0,2 0-23 0 0,0 5-17 0 0,2 0-1 0 0,-1-1 1 0 0,1-1-1 0 0,1 0 1 0 0,-1 0-1 0 0,1 0 1 0 0,1-1-1 0 0,-1-1 1 0 0,1 0 0 0 0,0 0-1 0 0,1-1 1 0 0,-1-1-1 0 0,5 2 18 0 0,88-2-2854 0 0,-72-14-2283 0 0,-1-7-5460 0 0,-22 9 1390 0 0</inkml:trace>
  <inkml:trace contextRef="#ctx0" brushRef="#br0" timeOffset="384.666">419 808 2128 0 0,'0'0'3158'0'0,"0"0"-758"0"0,0 0-224 0 0,0 0 22 0 0,0 0-88 0 0,0 0-230 0 0,0 0-290 0 0,0 0-286 0 0,0 0-188 0 0,0 0-137 0 0,0 0-88 0 0,0 0-64 0 0,0 0-51 0 0,32 15-57 0 0,102 42-88 0 0,-131-55-596 0 0,0-1 1 0 0,0 1-1 0 0,0-1 1 0 0,0 0-1 0 0,0 0 0 0 0,1 0 1 0 0,-1-1-1 0 0,0 1 1 0 0,0-1-1 0 0,1 0 1 0 0,-1 1-1 0 0,0-2 1 0 0,1 1-1 0 0,-1 0 1 0 0,0-1-1 0 0,1 1 1 0 0,-1-1-1 0 0,0 0 1 0 0,0 0-1 0 0,0 0 1 0 0,1-1-1 0 0,-1 1 0 0 0,0-1 1 0 0,0 0-36 0 0,7-4 150 0 0,7 0-28 0 0,-1-1 0 0 0,0-1 0 0 0,0 0 0 0 0,-1-1 0 0 0,0-1 0 0 0,-1-1-1 0 0,0 0 1 0 0,0 0 0 0 0,-1-1 0 0 0,-1-1 0 0 0,0 0 0 0 0,-1-1 0 0 0,-1-1 0 0 0,0 1 0 0 0,0-1-1 0 0,-2-1 1 0 0,0 0 0 0 0,0 0 0 0 0,-2-1 0 0 0,5-16-122 0 0,-11 30 4 0 0,1-1 0 0 0,-1 1 0 0 0,0 0 0 0 0,0-1 0 0 0,-1 1 0 0 0,1 0 0 0 0,-1-1 0 0 0,1 1 0 0 0,-1 0 1 0 0,0-1-1 0 0,0 1 0 0 0,0 0 0 0 0,-1 0 0 0 0,1 0 0 0 0,-1 0 0 0 0,0 0 0 0 0,0 1 0 0 0,0-1 0 0 0,0 0 0 0 0,0 1 0 0 0,-1-1 0 0 0,1 1 0 0 0,-1 0 0 0 0,1 0 0 0 0,-1 0 0 0 0,0 0 0 0 0,0 0 0 0 0,0 1 0 0 0,0-1 0 0 0,0 1 1 0 0,0 0-1 0 0,0 0 0 0 0,0 0 0 0 0,-3 0-4 0 0,-2-1-20 0 0,0 1 0 0 0,0 0 1 0 0,0 1-1 0 0,0 0 0 0 0,0 0 1 0 0,0 0-1 0 0,0 1 1 0 0,0 0-1 0 0,0 1 0 0 0,0 0 1 0 0,0 0-1 0 0,1 1 0 0 0,-1 0 1 0 0,-3 2 19 0 0,-4 2-65 0 0,0 1 0 0 0,1 1 0 0 0,0 0 0 0 0,1 1 0 0 0,-1 0 0 0 0,2 1 0 0 0,0 1 0 0 0,0 0 0 0 0,1 0 0 0 0,0 1 0 0 0,1 1 0 0 0,1 0 0 0 0,0 0 0 0 0,1 1-1 0 0,1 0 1 0 0,0 0 0 0 0,1 1 0 0 0,0-1 0 0 0,1 1 0 0 0,1 1 0 0 0,1-1 0 0 0,0 1 0 0 0,1-1 0 0 0,1 2 65 0 0,1-12-33 0 0,-1-1-1 0 0,1 1 0 0 0,0-1 1 0 0,1 1-1 0 0,-1-1 0 0 0,1 1 1 0 0,0-1-1 0 0,1 0 0 0 0,-1 1 1 0 0,1-1-1 0 0,0 0 0 0 0,0 0 1 0 0,1 0-1 0 0,0 0 0 0 0,-1-1 1 0 0,2 1-1 0 0,-1-1 0 0 0,0 1 1 0 0,1-1-1 0 0,0 0 0 0 0,0 0 1 0 0,0-1-1 0 0,0 1 0 0 0,1-1 1 0 0,3 2 33 0 0,8 3-285 0 0,0-2 0 0 0,0 0 0 0 0,1 0 1 0 0,0-2-1 0 0,-1 0 0 0 0,1-1 0 0 0,1 0 0 0 0,-1-2 1 0 0,9 0 284 0 0,97-3-4899 0 0,-71-6-921 0 0,-41 6 2872 0 0,6 1-6605 0 0</inkml:trace>
  <inkml:trace contextRef="#ctx0" brushRef="#br0" timeOffset="801.943">1086 924 3337 0 0,'0'0'3043'0'0,"0"0"-353"0"0,0 0-155 0 0,0 0-158 0 0,0 0-321 0 0,0 0-326 0 0,0 0-314 0 0,0 0-289 0 0,0 0-192 0 0,0 0-136 0 0,0 0-95 0 0,0 0-48 0 0,0 0-11 0 0,-6 2-26 0 0,1 0-515 0 0,5-2-81 0 0,0-1 0 0 0,0 1 1 0 0,0 0-1 0 0,0-1 1 0 0,0 1-1 0 0,0 0 0 0 0,0-1 1 0 0,0 1-1 0 0,-1 0 1 0 0,1-1-1 0 0,0 1 1 0 0,0 0-1 0 0,0-1 0 0 0,-1 1 1 0 0,1 0-1 0 0,0-1 1 0 0,0 1-1 0 0,-1 0 0 0 0,1 0 1 0 0,0-1-1 0 0,-1 1 1 0 0,1 0-1 0 0,0 0 0 0 0,-1 0 1 0 0,1-1-1 0 0,0 1 1 0 0,-1 0-1 0 0,1 0 0 0 0,0 0 1 0 0,-1 0-1 0 0,1 0 1 0 0,-1 0-1 0 0,1 0 0 0 0,0 0 1 0 0,-1 0-1 0 0,1 0 1 0 0,0 0-1 0 0,-1 0 1 0 0,0 0-25 0 0,212-274 2313 0 0,-169 217-2064 0 0,-42 57-254 0 0,0 0-7 0 0,0 0-23 0 0,-8 27-295 0 0,3-13 326 0 0,1 1-1 0 0,0 0 1 0 0,1 0-1 0 0,0 0 1 0 0,2 1-1 0 0,0-1 1 0 0,0 0-1 0 0,1 1 1 0 0,1 1 5 0 0,1-10 13 0 0,-1 0 0 0 0,1-1 1 0 0,0 1-1 0 0,1-1 0 0 0,-1 1 0 0 0,2-1 0 0 0,-1 0 1 0 0,0 0-1 0 0,1 0 0 0 0,0-1 0 0 0,1 1 0 0 0,-1-1 1 0 0,1 0-1 0 0,0 0 0 0 0,0-1 0 0 0,0 1 0 0 0,1-1 1 0 0,0-1-1 0 0,-1 1 0 0 0,1-1 0 0 0,1 1 0 0 0,-1-2 1 0 0,0 1-1 0 0,1-1 0 0 0,0 0 0 0 0,-1 0 1 0 0,1-1-1 0 0,0 0 0 0 0,0 0 0 0 0,0 0 0 0 0,2-1-13 0 0,-1 0 51 0 0,-1 0 0 0 0,0 0 0 0 0,1 0-1 0 0,-1-1 1 0 0,0 0 0 0 0,1-1 0 0 0,-1 0-1 0 0,0 0 1 0 0,0 0 0 0 0,0-1 0 0 0,-1 0-1 0 0,1 0 1 0 0,-1-1 0 0 0,1 0 0 0 0,-1 0-1 0 0,0 0 1 0 0,0-1 0 0 0,2-3-51 0 0,6-9-224 0 0,-1-1 0 0 0,-1 0-1 0 0,0-1 1 0 0,-2-1 0 0 0,0 0 0 0 0,-1 0 0 0 0,-1 0 0 0 0,-1-1-1 0 0,-1-1 1 0 0,0-5 224 0 0,10-23-3350 0 0,-10 26 215 0 0,1 0-5034 0 0,0 10-3932 0 0</inkml:trace>
  <inkml:trace contextRef="#ctx0" brushRef="#br0" timeOffset="1052.647">1935 76 18596 0 0,'0'0'1587'0'0,"0"0"-477"0"0,0 0-158 0 0,0 0-27 0 0,0 0 43 0 0,0 0-27 0 0,0 0-134 0 0,0 0-83 0 0,0 0-110 0 0,0 0-107 0 0,0 0-47 0 0,1 32-69 0 0,1 102-57 0 0,-3 108 422 0 0,-16 75-756 0 0,15-160-3288 0 0,0-153 1383 0 0,-1-4-2313 0 0,0 0-188 0 0,1 0-4151 0 0</inkml:trace>
  <inkml:trace contextRef="#ctx0" brushRef="#br0" timeOffset="1272.58">1723 569 14043 0 0,'0'0'2674'0'0,"0"0"-606"0"0,0 0-431 0 0,0 0-236 0 0,0 0-246 0 0,0 0-224 0 0,0 0-229 0 0,0 0-204 0 0,0 0-144 0 0,0 0-89 0 0,0 0-43 0 0,0 0-44 0 0,0 0-32 0 0,31-19-26 0 0,96-58-35 0 0,-66 56-52 0 0,-50 23-30 0 0,-5-3-179 0 0,0 0 1 0 0,0 1-1 0 0,0 0 1 0 0,0 0-1 0 0,0 0 1 0 0,0 1-1 0 0,0 0 1 0 0,0 0-1 0 0,0 0 1 0 0,0 1-1 0 0,0 0 1 0 0,0 0-1 0 0,-1 1 1 0 0,1-1-1 0 0,-1 1 1 0 0,1 0-1 0 0,-1 1 1 0 0,0-1-1 0 0,-1 1 1 0 0,1 0-1 0 0,-1 0 1 0 0,1 1-1 0 0,1 2 176 0 0,18 36-6080 0 0,-13-13-2105 0 0,-9-23 5731 0 0,4 5-3305 0 0</inkml:trace>
  <inkml:trace contextRef="#ctx0" brushRef="#br0" timeOffset="1520.049">2205 843 1184 0 0,'0'0'3641'0'0,"0"0"-803"0"0,0 0-331 0 0,0 0-65 0 0,0 0-179 0 0,0 0-325 0 0,0 0-399 0 0,0 0-340 0 0,0 0-179 0 0,0 0-32 0 0,0 0 10 0 0,0 0-3 0 0,-4 20-44 0 0,-11 63-114 0 0,11-63-106 0 0,14-128 2700 0 0,40-46-2797 0 0,46-53-682 0 0,-63 177-1488 0 0,8 44-4590 0 0,-32-3 2859 0 0,-1-3-3360 0 0,-1 0-4945 0 0</inkml:trace>
  <inkml:trace contextRef="#ctx0" brushRef="#br0" timeOffset="2152.991">2631 600 5161 0 0,'0'0'3741'0'0,"0"0"-750"0"0,0 0-340 0 0,0 0-245 0 0,0 0-299 0 0,0 0-425 0 0,0 0-456 0 0,0 0-335 0 0,0 0-185 0 0,0 0-84 0 0,0 0-75 0 0,0 0-78 0 0,0 0-105 0 0,-19 15-72 0 0,-58 47-77 0 0,-16 39 146 0 0,88-94-357 0 0,0 0 0 0 0,0 0 0 0 0,0 0-1 0 0,1 1 1 0 0,0 0 0 0 0,1 0-1 0 0,0 0 1 0 0,0 0 0 0 0,1 0 0 0 0,0 1-1 0 0,0-1 1 0 0,1 1 0 0 0,0-1 0 0 0,0 1-1 0 0,1 2-3 0 0,1-8 22 0 0,1-1-1 0 0,0 0 1 0 0,-1 0 0 0 0,1 0-1 0 0,0 0 1 0 0,0 0-1 0 0,0-1 1 0 0,0 1 0 0 0,0 0-1 0 0,0-1 1 0 0,1 0-1 0 0,-1 1 1 0 0,0-1-1 0 0,1 0 1 0 0,-1 0 0 0 0,1 0-1 0 0,-1-1 1 0 0,1 1-1 0 0,0-1 1 0 0,-1 1-1 0 0,1-1 1 0 0,0 0 0 0 0,-1 0-1 0 0,1 0 1 0 0,-1 0-1 0 0,1-1 1 0 0,0 1-1 0 0,-1-1 1 0 0,1 1 0 0 0,-1-1-1 0 0,1 0 1 0 0,-1 0-1 0 0,1 0 1 0 0,-1 0 0 0 0,1-1-1 0 0,-1 1 1 0 0,0 0-1 0 0,0-1 1 0 0,0 0-22 0 0,23-17 131 0 0,0-1 0 0 0,-2-1 1 0 0,0-1-1 0 0,-1-1 0 0 0,-2-1 0 0 0,0-1 1 0 0,6-13-132 0 0,23-26 53 0 0,0 24-300 0 0,-48 63-6 0 0,-20 146-74 0 0,21-164 322 0 0,0 1 0 0 0,1-1 0 0 0,-1 0 0 0 0,1-1 0 0 0,0 1 0 0 0,0 0 0 0 0,0-1 0 0 0,1 0-1 0 0,0 1 1 0 0,-1-1 0 0 0,1-1 0 0 0,1 1 0 0 0,-1-1 0 0 0,1 1 0 0 0,-1-1 0 0 0,1 0 0 0 0,0-1 0 0 0,0 1 0 0 0,0-1 0 0 0,0 0-1 0 0,1-1 1 0 0,-1 1 0 0 0,0-1 0 0 0,1 0 0 0 0,-1 0 0 0 0,1 0 0 0 0,-1-1 0 0 0,1 0 0 0 0,-1 0 0 0 0,1-1 0 0 0,-1 1 0 0 0,2-1 5 0 0,4 1 41 0 0,-1 0 1 0 0,0-1 0 0 0,1 0-1 0 0,-1 0 1 0 0,0-1 0 0 0,0-1 0 0 0,0 0-1 0 0,0 0 1 0 0,0-1 0 0 0,0 0-1 0 0,-1 0 1 0 0,0-1 0 0 0,0-1 0 0 0,8-5-42 0 0,17-19 148 0 0,-2-2-1 0 0,-1-2 1 0 0,-1 0 0 0 0,-2-2 0 0 0,-1-1 0 0 0,-2-2 0 0 0,-2 0 0 0 0,-2-1 0 0 0,-1-1 0 0 0,14-43-148 0 0,-23 59-37 0 0,0-1 0 0 0,-1 0 1 0 0,-2-1-1 0 0,0 1 0 0 0,-2-1 1 0 0,-1-1-1 0 0,-2 1 0 0 0,0-1 1 0 0,-2 0-1 0 0,-1-19 37 0 0,0 43-10 0 0,0 1 0 0 0,0-1 0 0 0,0 0 0 0 0,0 0 0 0 0,-1 0 0 0 0,0 1 0 0 0,1-1 1 0 0,-1 0-1 0 0,-1 1 0 0 0,1-1 0 0 0,0 1 0 0 0,-1-1 0 0 0,0 1 0 0 0,0 0 0 0 0,0 0 0 0 0,0-1 0 0 0,0 1 0 0 0,-1 1 0 0 0,1-1 1 0 0,-1 0-1 0 0,0 1 0 0 0,0-1 0 0 0,0 1 0 0 0,0 0 0 0 0,0 0 0 0 0,0 0 0 0 0,-1 0 0 0 0,1 1 0 0 0,-1-1 0 0 0,1 1 0 0 0,-1 0 1 0 0,1 0-1 0 0,-1 0 0 0 0,0 0 0 0 0,0 1 0 0 0,1 0 0 0 0,-1 0 0 0 0,0 0 0 0 0,-3 0 10 0 0,-4 6-10 0 0,1 0 1 0 0,-1 1-1 0 0,1 0 0 0 0,1 1 1 0 0,-1 0-1 0 0,1 0 0 0 0,1 1 1 0 0,-1 0-1 0 0,1 1 0 0 0,1 0 1 0 0,0 0-1 0 0,1 0 0 0 0,0 1 1 0 0,0 0-1 0 0,1 0 0 0 0,0 1 1 0 0,1 0-1 0 0,1-1 0 0 0,0 1 1 0 0,0 0-1 0 0,1 1 0 0 0,1-1 1 0 0,0 0-1 0 0,0 11 10 0 0,1 9 86 0 0,1-1-1 0 0,1 1 1 0 0,2-1-1 0 0,1 0 1 0 0,1 0 0 0 0,2-1-1 0 0,1 1 1 0 0,1-2-1 0 0,2 1 1 0 0,1-2 0 0 0,8 14-86 0 0,-5-7 104 0 0,1 0 0 0 0,2-1 0 0 0,1-1 0 0 0,1-1 0 0 0,2-1 0 0 0,2-1 1 0 0,0-1-1 0 0,2-1 0 0 0,1-1 0 0 0,1-2 0 0 0,1-1 0 0 0,6 2-104 0 0,-1-18-1533 0 0,-32-18-4304 0 0,-3 7-281 0 0,0-4-7014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2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0 593 7842 0 0,'0'0'2253'0'0,"0"0"-591"0"0,0 0-288 0 0,0 0-13 0 0,0 0 97 0 0,0 0-32 0 0,0 0-213 0 0,0 0-330 0 0,0 0-268 0 0,0 0-175 0 0,0 0-56 0 0,0 0 107 0 0,0 0 101 0 0,6 0 111 0 0,343-46 4554 0 0,-91 57-4522 0 0,-228-9-909 0 0,36 3 477 0 0,-26-4-2883 0 0,-47-2-3 0 0,-4-1-2501 0 0,5 2-3179 0 0,2 0-2045 0 0</inkml:trace>
  <inkml:trace contextRef="#ctx0" brushRef="#br0" timeOffset="266.431">8 902 8970 0 0,'0'0'3254'0'0,"0"0"-1250"0"0,0 0-521 0 0,0 0-62 0 0,0 0 8 0 0,0 0-112 0 0,0 0-260 0 0,0 0-305 0 0,0 0-236 0 0,0 0-45 0 0,0 0 37 0 0,0 0 90 0 0,5 4 59 0 0,46 19 479 0 0,2-25-684 0 0,-1-2 0 0 0,0-2 0 0 0,0-3 0 0 0,14-5-452 0 0,80-11-157 0 0,-82 17-3502 0 0,-20 3-2980 0 0,-30 4-5014 0 0</inkml:trace>
  <inkml:trace contextRef="#ctx0" brushRef="#br0" timeOffset="736.171">1875 543 12363 0 0,'0'0'1645'0'0,"0"0"-259"0"0,0 0-146 0 0,0 0 38 0 0,0 0-1 0 0,0 0-158 0 0,0 0-236 0 0,0 0-245 0 0,0 0-158 0 0,0 0-96 0 0,0 0-49 0 0,-33-4-19 0 0,-103-12-16 0 0,132 15-271 0 0,-1 0 1 0 0,1 1-1 0 0,0-1 0 0 0,-1 1 1 0 0,1 0-1 0 0,0 0 1 0 0,-1 1-1 0 0,1-1 1 0 0,0 1-1 0 0,0 0 1 0 0,-1 0-1 0 0,1 1 0 0 0,0-1 1 0 0,0 1-1 0 0,0 0 1 0 0,0 0-1 0 0,-1 1-29 0 0,-7 4 120 0 0,-6 2-65 0 0,1 1 0 0 0,0 0 1 0 0,0 1-1 0 0,1 0 0 0 0,1 2 1 0 0,0 0-1 0 0,1 0 0 0 0,0 2 0 0 0,1 0 1 0 0,0 0-1 0 0,2 1 0 0 0,0 0 1 0 0,0 1-1 0 0,2 1 0 0 0,0-1 0 0 0,1 1 1 0 0,1 1-1 0 0,0-1 0 0 0,2 1 1 0 0,0 1-1 0 0,1-1 0 0 0,-1 15-55 0 0,3-22 10 0 0,1 0 0 0 0,0 0 0 0 0,0 0 0 0 0,1 0 0 0 0,1-1 0 0 0,0 1-1 0 0,1 0 1 0 0,0 0 0 0 0,0-1 0 0 0,1 1 0 0 0,1-1 0 0 0,0 0 0 0 0,1 0 0 0 0,0 0 0 0 0,0 0 0 0 0,1-1 0 0 0,1 0-1 0 0,0 0 1 0 0,0-1 0 0 0,1 0 0 0 0,0 1-10 0 0,7-1 124 0 0,0 0-1 0 0,0-1 1 0 0,1 0-1 0 0,0-1 1 0 0,0-1 0 0 0,0 0-1 0 0,1-2 1 0 0,0 1-1 0 0,0-2 1 0 0,0-1-1 0 0,1 0 1 0 0,-1-1-1 0 0,1 0 1 0 0,-1-2 0 0 0,0 0-1 0 0,1-1 1 0 0,-1-1-1 0 0,0 0 1 0 0,0-2-1 0 0,7-2-123 0 0,11-4 171 0 0,-1-1 1 0 0,-1-2-1 0 0,0-1 0 0 0,0-2 0 0 0,-2-1 0 0 0,0-1 0 0 0,-1-2 0 0 0,-1-1 0 0 0,-1-1 1 0 0,-1-2-1 0 0,-2 0 0 0 0,0-2 0 0 0,-2-1 0 0 0,0 0 0 0 0,-2-2 0 0 0,7-15-171 0 0,-21 33 6 0 0,0 1-1 0 0,-1-1 0 0 0,0 0 0 0 0,-1-1 1 0 0,0 0-1 0 0,-1 0 0 0 0,-1 0 0 0 0,0 0 1 0 0,0 0-1 0 0,-1 0 0 0 0,-1-1 0 0 0,-1 1 1 0 0,0-1-1 0 0,0 1 0 0 0,-1-1 1 0 0,-1 1-1 0 0,0-1 0 0 0,-1 1 0 0 0,-1 0 1 0 0,-3-9-6 0 0,-3 9-151 0 0,-1 0 0 0 0,0 1 0 0 0,0 1 0 0 0,-1 0 1 0 0,0 1-1 0 0,-1 0 0 0 0,0 1 0 0 0,-1 0 1 0 0,0 1-1 0 0,0 0 0 0 0,-1 1 0 0 0,0 1 0 0 0,0 1 1 0 0,-1 0-1 0 0,1 1 0 0 0,-1 0 0 0 0,0 1 0 0 0,0 1 1 0 0,0 1-1 0 0,0 0 0 0 0,-1 1 0 0 0,1 1 0 0 0,0 0 1 0 0,0 2-1 0 0,0-1 0 0 0,0 2 0 0 0,1 0 0 0 0,-1 1 1 0 0,-7 4 150 0 0,-37 15-2216 0 0,22-7-2354 0 0,5-1-7496 0 0</inkml:trace>
  <inkml:trace contextRef="#ctx0" brushRef="#br0" timeOffset="1046.819">1019 828 18756 0 0,'0'0'1776'0'0,"0"0"-526"0"0,0 0-300 0 0,0 0-14 0 0,0 0 39 0 0,0 0-1 0 0,0 0-131 0 0,0 0-140 0 0,0 0-88 0 0,0 0-100 0 0,37 0-70 0 0,117-2-63 0 0,143 8 900 0 0,283-32-468 0 0,-190 14-759 0 0,-334 23-1292 0 0,-50-3 413 0 0,-5-5-2661 0 0,0-2-6093 0 0,-1-1-2280 0 0</inkml:trace>
  <inkml:trace contextRef="#ctx0" brushRef="#br0" timeOffset="1513.821">2460 0 14283 0 0,'0'0'1951'0'0,"0"0"-257"0"0,0 0-175 0 0,0 0-59 0 0,0 0-77 0 0,0 0-193 0 0,0 0-265 0 0,0 0-273 0 0,0 0-214 0 0,0 0-133 0 0,0 0-26 0 0,0 0 74 0 0,0 0 69 0 0,7 6 47 0 0,259 219 2209 0 0,-217-173-2481 0 0,-3 1 0 0 0,-2 3 0 0 0,-2 1 0 0 0,13 29-197 0 0,-39-58 26 0 0,0 1 0 0 0,-3 1-1 0 0,0 0 1 0 0,-2 1-1 0 0,-1 1 1 0 0,-1-1 0 0 0,-2 1-1 0 0,-1 1 1 0 0,-2-1-1 0 0,0 23-25 0 0,-3-28 8 0 0,-2 1 0 0 0,-1-1-1 0 0,-1 1 1 0 0,-1-1-1 0 0,-1 0 1 0 0,-2 0 0 0 0,-1-1-1 0 0,-1 0 1 0 0,-1 0 0 0 0,-1-1-1 0 0,-1 0 1 0 0,-1-1-1 0 0,-2 0 1 0 0,-7 9-8 0 0,-4-4-74 0 0,0-2-1 0 0,-2-1 1 0 0,-1-1-1 0 0,-1-1 1 0 0,-1-2-1 0 0,-1-1 1 0 0,-1-1 0 0 0,-1-2-1 0 0,0-1 1 0 0,-8 1 74 0 0,20-11-454 0 0,0-1 1 0 0,-1 0-1 0 0,0-2 1 0 0,-1-1-1 0 0,1 0 1 0 0,0-2-1 0 0,-1-1 1 0 0,-23-2 453 0 0,-5 1-2428 0 0,18-1-739 0 0,11-2-3188 0 0,5 2-5706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2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682 817 0 0 0,'0'0'396'0'0,"0"0"684"0"0,0 0 298 0 0,0 0 129 0 0,-2-4 89 0 0,-2-8-602 0 0,-17-27 16426 0 0,-8 144-16998 0 0,-64 142-80 0 0,50-142-239 0 0,-5-1 0 0 0,-5-3 0 0 0,-10 8-103 0 0,42-70 39 0 0,21-38-49 0 0,0-1 18 0 0,0 0 22 0 0,0 0 12 0 0,0 0 25 0 0,7-17 515 0 0,6-23-487 0 0,2 1 0 0 0,1 0 1 0 0,2 1-1 0 0,13-18-95 0 0,7-16 37 0 0,-26 48-24 0 0,25-56 14 0 0,4 2 1 0 0,3 1 0 0 0,3 3-1 0 0,3 2 1 0 0,51-55-28 0 0,-79 104 23 0 0,-8 7-8 0 0,0 2 0 0 0,0 0 0 0 0,1 0-1 0 0,1 1 1 0 0,0 1 0 0 0,1 1 0 0 0,5-2-15 0 0,-20 13 3 0 0,0 1 1 0 0,0 0 0 0 0,-1-1 0 0 0,1 1-1 0 0,0 0 1 0 0,0 0 0 0 0,0 0 0 0 0,-1 0-1 0 0,1 0 1 0 0,-1 1 0 0 0,1-1 0 0 0,-1 0-1 0 0,1 1 1 0 0,-1-1 0 0 0,0 1-1 0 0,0-1 1 0 0,0 1 0 0 0,1 0 0 0 0,-2-1-1 0 0,1 1 1 0 0,0 0 0 0 0,0 0 0 0 0,0 0-1 0 0,-1 0 1 0 0,1 0 0 0 0,-1 0 0 0 0,0 0-1 0 0,0 0 1 0 0,1-1 0 0 0,-1 1 0 0 0,0 0-1 0 0,-1 0 1 0 0,1 0 0 0 0,0 0-1 0 0,0 1-3 0 0,11 220 633 0 0,-12-108-556 0 0,6 177 148 0 0,10-269-335 0 0,-15-23 90 0 0,7-15 97 0 0,52-60 0 0 0,-4-2 0 0 0,-4-2 0 0 0,14-33-77 0 0,68-103 5 0 0,-30 79 14 0 0,-103 137-24 0 0,1-1 0 0 0,-1 0 1 0 0,0 0-1 0 0,0 1 0 0 0,0-1 1 0 0,0 0-1 0 0,0 0 0 0 0,1 0 1 0 0,-1 1-1 0 0,0-1 0 0 0,0 0 1 0 0,0 0-1 0 0,1 0 0 0 0,-1 1 1 0 0,0-1-1 0 0,0 0 0 0 0,1 0 1 0 0,-1 0-1 0 0,0 0 0 0 0,0 0 1 0 0,1 0-1 0 0,-1 0 0 0 0,0 1 1 0 0,0-1-1 0 0,1 0 0 0 0,-1 0 1 0 0,0 0-1 0 0,0 0 0 0 0,1 0 1 0 0,-1 0-1 0 0,0 0 0 0 0,1 0 1 0 0,-1-1-1 0 0,0 1 0 0 0,0 0 1 0 0,1 0-1 0 0,-1 0 0 0 0,0 0 1 0 0,0 0-1 0 0,1 0 0 0 0,-1 0 1 0 0,0-1-1 0 0,0 1 0 0 0,1 0 1 0 0,-1 0-1 0 0,0 0 0 0 0,0-1 5 0 0,0 12 5 0 0,-6 504 754 0 0,-27-188-302 0 0,35-322-4263 0 0,0-16-3840 0 0,-2 10-2578 0 0</inkml:trace>
  <inkml:trace contextRef="#ctx0" brushRef="#br0" timeOffset="382.89">1780 1345 11955 0 0,'0'0'1413'0'0,"0"0"-397"0"0,0 0-82 0 0,0 0 123 0 0,0 0 100 0 0,0 0-68 0 0,0 0-271 0 0,0 0-259 0 0,0 0-149 0 0,0 0-71 0 0,0 0-12 0 0,0 0 16 0 0,-6 22-11 0 0,-17 68-3 0 0,23-88-297 0 0,-1 1 0 0 0,1-1 0 0 0,-1 0 1 0 0,1 0-1 0 0,0 1 0 0 0,0-1 0 0 0,0 1 0 0 0,0-1 0 0 0,0 0 0 0 0,0 1 1 0 0,1-1-1 0 0,-1 0 0 0 0,1 0 0 0 0,0 1 0 0 0,0-1 0 0 0,-1 0 0 0 0,1 0 0 0 0,1 0 1 0 0,-1 0-1 0 0,0 0 0 0 0,0 0 0 0 0,1 0 0 0 0,-1 0 0 0 0,1 0 0 0 0,0-1 1 0 0,0 1-1 0 0,-1-1 0 0 0,1 1 0 0 0,0-1 0 0 0,0 0 0 0 0,2 1-32 0 0,3 3 154 0 0,-3-2-47 0 0,1 0-1 0 0,-1-1 1 0 0,1 1 0 0 0,0-1 0 0 0,0 0 0 0 0,0-1 0 0 0,0 1 0 0 0,0-1 0 0 0,0 0 0 0 0,0 0-1 0 0,1-1 1 0 0,-1 1 0 0 0,0-1 0 0 0,0 0 0 0 0,1-1 0 0 0,-1 1 0 0 0,0-1 0 0 0,0 0 0 0 0,1 0 0 0 0,-1-1-1 0 0,0 1 1 0 0,0-1 0 0 0,-1 0 0 0 0,1-1 0 0 0,1 0-107 0 0,5-2 150 0 0,-1-2 0 0 0,0 1-1 0 0,0-1 1 0 0,0-1 0 0 0,0 0 0 0 0,-1 0-1 0 0,-1-1 1 0 0,1 0 0 0 0,-2 0 0 0 0,4-5-150 0 0,-6 5 66 0 0,1 0 0 0 0,-2-1 0 0 0,0 1 1 0 0,0-1-1 0 0,0 0 0 0 0,-1 0 0 0 0,-1 0 0 0 0,0 0 1 0 0,0 0-1 0 0,-1 0 0 0 0,0-1 0 0 0,-1 1 1 0 0,0 0-1 0 0,-1-6-66 0 0,0 13-4 0 0,1-1 0 0 0,-1 1 0 0 0,0 0 0 0 0,0-1 0 0 0,-1 1 0 0 0,1 0 1 0 0,-1 0-1 0 0,1 0 0 0 0,-1 0 0 0 0,0 0 0 0 0,0 0 0 0 0,-1 1 0 0 0,1-1 0 0 0,0 1 1 0 0,-1-1-1 0 0,0 1 0 0 0,1 0 0 0 0,-1 0 0 0 0,0 0 0 0 0,0 0 0 0 0,0 1 0 0 0,0-1 1 0 0,0 1-1 0 0,-1 0 0 0 0,1 0 0 0 0,0 0 0 0 0,-1 0 0 0 0,1 0 0 0 0,-2 1 4 0 0,-103-6-1320 0 0,34 23-1110 0 0,30 3-5190 0 0,31-12-4261 0 0</inkml:trace>
  <inkml:trace contextRef="#ctx0" brushRef="#br0" timeOffset="1476.887">646 436 2224 0 0,'0'0'1936'0'0,"0"0"-24"0"0,0 0 199 0 0,0 0 183 0 0,0 0 80 0 0,0 0-126 0 0,0 0-281 0 0,0 0-364 0 0,0 0-312 0 0,0 0-197 0 0,0 0-162 0 0,0 0-89 0 0,0 0-88 0 0,-6-4-88 0 0,-17-11-99 0 0,17 11-75 0 0,6 4-76 0 0,0 0-71 0 0,0 0-59 0 0,0 0-37 0 0,0 0-46 0 0,11 0 461 0 0,130-27 875 0 0,110-16-631 0 0,-82 25-634 0 0,19 13-63 0 0,-198 12 1011 0 0,-12-17-1149 0 0,-8-2-47 0 0,1-1-1 0 0,0-1 1 0 0,0-2 0 0 0,2-1-1 0 0,0-1 1 0 0,1-1-1 0 0,-10-11-26 0 0,-21-27-39 0 0,52 44-4213 0 0,22 20-5876 0 0,-12-2-2336 0 0</inkml:trace>
  <inkml:trace contextRef="#ctx0" brushRef="#br0" timeOffset="6405.96">499 1 2553 0 0,'0'0'1421'0'0,"0"0"57"0"0,0 0 158 0 0,0 0 107 0 0,0 0 59 0 0,0 0-51 0 0,0 0-127 0 0,0 0-105 0 0,0 0-186 0 0,0 0-186 0 0,0 0-143 0 0,0 0-127 0 0,-22 9 2135 0 0,5 1-2750 0 0,1 0 0 0 0,0 2 0 0 0,0 0 0 0 0,2 1 0 0 0,-1 1 0 0 0,2 0 0 0 0,0 0 0 0 0,1 2 0 0 0,0-1 0 0 0,1 2 0 0 0,-2 4-262 0 0,8-14 52 0 0,-35 52 202 0 0,2 1 0 0 0,3 2 1 0 0,3 2-1 0 0,2 0 1 0 0,4 2-1 0 0,2 1 1 0 0,3 2-1 0 0,4-1 1 0 0,2 2-1 0 0,0 21-254 0 0,10-56 91 0 0,2 0 1 0 0,1 0-1 0 0,1 0 0 0 0,3 0 0 0 0,0 0 1 0 0,2 0-1 0 0,2-1 0 0 0,1 1 0 0 0,2-1 1 0 0,1-1-1 0 0,1 0 0 0 0,2 0 0 0 0,2-1 1 0 0,1-1-1 0 0,1 0 0 0 0,1-1 0 0 0,2-1 1 0 0,1-1-1 0 0,1-1-91 0 0,10 3 110 0 0,1-1 0 0 0,1-2 0 0 0,2-2 0 0 0,0-1 1 0 0,2-2-1 0 0,0-1 0 0 0,1-2 0 0 0,1-2 0 0 0,1-1 0 0 0,26 5-110 0 0,125 37 279 0 0,-144-39-327 0 0,-48-19 0 0 0,0 0-43 0 0,0 0-25 0 0,-25 0-2222 0 0,12 0 181 0 0,5 0-2494 0 0,-2 0-7934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4671 301 5697 0 0,'0'0'1250'0'0,"0"0"-438"0"0,0 0-172 0 0,0 0 186 0 0,0 0 361 0 0,0 0 378 0 0,0 0 152 0 0,0 0-54 0 0,0 0-152 0 0,0 0-252 0 0,0 0-225 0 0,19 0-160 0 0,131 0 1188 0 0,-109 0-1363 0 0,-10 2-353 0 0,0-2 0 0 0,0 0 1 0 0,0-3-1 0 0,0 0 0 0 0,-1-2 0 0 0,1-1 0 0 0,-1-2 0 0 0,22-8-346 0 0,-46 14 53 0 0,0-1 0 0 0,0 1 0 0 0,0-1 0 0 0,-1 0-1 0 0,1 0 1 0 0,-1-1 0 0 0,0 1 0 0 0,0-1-1 0 0,0 0 1 0 0,0-1 0 0 0,-1 1 0 0 0,1-1 0 0 0,-1 0-1 0 0,0 0 1 0 0,-1-1 0 0 0,1 1 0 0 0,-1-1-1 0 0,0 1 1 0 0,-1-1 0 0 0,1 0 0 0 0,-1 0-1 0 0,0 0 1 0 0,-1 0 0 0 0,0-1 0 0 0,1 1 0 0 0,-2 0-1 0 0,1-1 1 0 0,-1-2-53 0 0,-1 8 8 0 0,1 0 0 0 0,-1-1 0 0 0,0 1 0 0 0,0 0 0 0 0,0 0 0 0 0,0 0 0 0 0,0 0 0 0 0,0-1 0 0 0,0 1 0 0 0,0 1 0 0 0,0-1 0 0 0,-1 0 0 0 0,1 0 0 0 0,0 0 0 0 0,-1 1 0 0 0,1-1 0 0 0,0 0 0 0 0,-1 1 0 0 0,1-1 0 0 0,-1 1 0 0 0,1 0 0 0 0,-1 0 0 0 0,1-1 0 0 0,-1 1 0 0 0,1 0 0 0 0,-1 0 0 0 0,1 0 0 0 0,-1 0 0 0 0,1 1 0 0 0,-1-1 0 0 0,1 0 0 0 0,-1 1 0 0 0,1-1 0 0 0,-1 1 0 0 0,1-1 0 0 0,0 1 0 0 0,-1 0 0 0 0,1-1 0 0 0,0 1 0 0 0,0 0 0 0 0,-1 0 0 0 0,1 0 0 0 0,0 0 0 0 0,0 0 0 0 0,0 0 0 0 0,0 1 0 0 0,0-1 0 0 0,0 1-8 0 0,-12 24 0 0 0,1 1-1 0 0,2 0 1 0 0,0 0 0 0 0,2 1-1 0 0,1 0 1 0 0,2 1 0 0 0,0-1-1 0 0,2 1 1 0 0,1 0-1 0 0,2 0 1 0 0,0 0 0 0 0,3 15 0 0 0,-2-5 22 0 0,2 102-21 0 0,0-61 23 0 0,-3 0 0 0 0,-4 0 0 0 0,-7 35-24 0 0,7-90 1 0 0,-1 0 1 0 0,-1 0 0 0 0,-2-1-1 0 0,0 1 1 0 0,-2-2-1 0 0,0 1 1 0 0,-1-2-1 0 0,-2 1 1 0 0,0-1-1 0 0,-2-1 1 0 0,0-1 0 0 0,-16 17-2 0 0,22-25-2 0 0,0-1 0 0 0,-1 0 0 0 0,0-1 0 0 0,0 0 0 0 0,-1 0 0 0 0,-1-1 0 0 0,0-1 0 0 0,0 0 0 0 0,0 0 0 0 0,-1-2 0 0 0,0 1 0 0 0,0-2 0 0 0,-1 1 0 0 0,0-2 0 0 0,0 0 1 0 0,0-1-1 0 0,0 0 0 0 0,0-1 0 0 0,-1 0 0 0 0,1-1 0 0 0,-1-1 0 0 0,-4-1 2 0 0,13-1-1 0 0,1 1 0 0 0,-1-2 0 0 0,1 1 0 0 0,0 0 0 0 0,0-1 0 0 0,0 0 0 0 0,0 0 0 0 0,1-1 0 0 0,-1 0 0 0 0,1 1 0 0 0,0-1 0 0 0,0 0 0 0 0,0-1 0 0 0,0 1 0 0 0,1-1 0 0 0,0 0 0 0 0,0 0 0 0 0,0 0 0 0 0,0 0 0 0 0,1 0 0 0 0,0 0 0 0 0,0-1 0 0 0,1 1 0 0 0,-1-1 0 0 0,1 0 0 0 0,0 1 0 0 0,1-2 1 0 0,-2-5 0 0 0,1 0-1 0 0,1 0 0 0 0,0 1 0 0 0,0-1 0 0 0,1 0 0 0 0,1 0 0 0 0,0 1 0 0 0,0-1 0 0 0,2 1 0 0 0,-1-1 0 0 0,1 1 1 0 0,5-9 0 0 0,15-16 22 0 0,2 2 0 0 0,2 0 0 0 0,1 2 0 0 0,1 1 1 0 0,2 1-1 0 0,1 2 0 0 0,1 1 0 0 0,1 2 1 0 0,1 1-1 0 0,2 2 0 0 0,0 1 0 0 0,1 2 0 0 0,1 2 1 0 0,1 2-1 0 0,23-5-22 0 0,-50 14-53 0 0,1 2 0 0 0,0 0 0 0 0,0 0 0 0 0,0 1 0 0 0,0 1-1 0 0,0 1 1 0 0,1 0 0 0 0,-1 1 0 0 0,0 0 0 0 0,1 2 53 0 0,70 35-4202 0 0,-75-33 2973 0 0,0-2 0 0 0,0 0 0 0 0,1 0 0 0 0,-1-1 0 0 0,0-1 0 0 0,1 0 0 0 0,-1 0 0 0 0,1-1 0 0 0,-1-1 0 0 0,0 0 0 0 0,2 0 1229 0 0,44-20-3326 0 0,-50 18 3353 0 0,35-16 600 0 0,-15 9 4109 0 0,-27 9 3339 0 0,-10 4-7302 0 0,-5 7-384 0 0,1 1 1 0 0,-1 0-1 0 0,1 1 0 0 0,1 0 1 0 0,0 1-1 0 0,1 1 1 0 0,0 0-1 0 0,1 1 0 0 0,0 0 1 0 0,1 0-1 0 0,-4 10-389 0 0,11-20 30 0 0,-1 0 0 0 0,2 0-1 0 0,-1 0 1 0 0,0 0-1 0 0,1 0 1 0 0,0 1 0 0 0,0-1-1 0 0,0 1 1 0 0,1-1 0 0 0,-1 1-1 0 0,1 0 1 0 0,0 0-1 0 0,1 0 1 0 0,-1-1 0 0 0,1 1-1 0 0,0 0 1 0 0,0 0 0 0 0,0 0-1 0 0,1 0 1 0 0,0 0-1 0 0,0 0 1 0 0,0-1 0 0 0,0 1-1 0 0,1 0 1 0 0,0-1 0 0 0,0 1-1 0 0,0-1 1 0 0,1 0-1 0 0,-1 1 1 0 0,1-1 0 0 0,0 0-1 0 0,0-1 1 0 0,0 1 0 0 0,1 0-1 0 0,-1-1 1 0 0,1 0 0 0 0,3 3-30 0 0,0-4 77 0 0,0 0 1 0 0,0-1 0 0 0,1 1 0 0 0,-1-1 0 0 0,0-1 0 0 0,1 1 0 0 0,-1-1 0 0 0,0-1 0 0 0,1 1-1 0 0,-1-1 1 0 0,0 0 0 0 0,0-1 0 0 0,0 0 0 0 0,0 0 0 0 0,0 0 0 0 0,0-1 0 0 0,0 0 0 0 0,-1-1 0 0 0,1 1-1 0 0,-1-1 1 0 0,0 0 0 0 0,0-1 0 0 0,-1 1 0 0 0,1-1 0 0 0,-1 0 0 0 0,0-1 0 0 0,2-3-78 0 0,2-1 51 0 0,-2-1 0 0 0,1 0 1 0 0,-1 0-1 0 0,-1-1 0 0 0,0 0 0 0 0,-1 0 1 0 0,0 0-1 0 0,-1-1 0 0 0,0 1 1 0 0,-1-1-1 0 0,-1 0 0 0 0,0 0 1 0 0,0-1-1 0 0,-1 1 0 0 0,-1 0 1 0 0,0 0-1 0 0,-2-2-51 0 0,2 11-94 0 0,0 1 1 0 0,0-1-1 0 0,-1 1 1 0 0,0-1-1 0 0,0 1 1 0 0,0-1-1 0 0,0 1 1 0 0,0 0 0 0 0,-1 0-1 0 0,0-1 1 0 0,1 1-1 0 0,-1 0 1 0 0,0 0-1 0 0,0 1 1 0 0,-1-1-1 0 0,1 0 1 0 0,-1 1-1 0 0,1-1 1 0 0,-1 1-1 0 0,0 0 1 0 0,0 0-1 0 0,0 0 1 0 0,0 0-1 0 0,0 1 1 0 0,0-1-1 0 0,0 1 1 0 0,-1 0-1 0 0,1 0 1 0 0,0 0-1 0 0,-1 0 1 0 0,1 0 0 0 0,-1 1-1 0 0,1 0 1 0 0,-1-1-1 0 0,0 1 1 0 0,1 1-1 0 0,-1-1 1 0 0,1 0-1 0 0,-1 1 1 0 0,1 0-1 0 0,0 0 1 0 0,-1 0-1 0 0,0 0 94 0 0,-26 21-6923 0 0,20-13-3113 0 0</inkml:trace>
  <inkml:trace contextRef="#ctx0" brushRef="#br0" timeOffset="303.443">5966 1160 12099 0 0,'0'0'2315'0'0,"0"0"-367"0"0,0 0-218 0 0,0 0-188 0 0,0 0-193 0 0,0 0-146 0 0,0 0-151 0 0,0 0-130 0 0,0 0-99 0 0,0 0-117 0 0,0 0-83 0 0,0 0-79 0 0,0 0-79 0 0,-7-19-71 0 0,-21-62-34 0 0,30 25 114 0 0,2 46-372 0 0,5-14 12 0 0,2 1 0 0 0,0 0 0 0 0,2 0 0 0 0,0 1 0 0 0,1 1 0 0 0,2 0 0 0 0,0 1-1 0 0,1 1 1 0 0,1 0 0 0 0,0 1 0 0 0,2 1 0 0 0,0 1 0 0 0,4-1-114 0 0,-10 29-3103 0 0,-8 6-872 0 0,-2-12-1786 0 0,-2-1-6355 0 0</inkml:trace>
  <inkml:trace contextRef="#ctx0" brushRef="#br0" timeOffset="-7235.584">402 879 5177 0 0,'0'0'2509'0'0,"0"0"-861"0"0,0 0-510 0 0,0 0-84 0 0,0 0 159 0 0,0 0 110 0 0,0 0-96 0 0,0 0-187 0 0,0 0-144 0 0,0 0-36 0 0,0 0 8 0 0,0 12 7 0 0,0-11-861 0 0,1 9 166 0 0,-1 0 0 0 0,-1 1-1 0 0,1-1 1 0 0,-2 0 0 0 0,1 0 0 0 0,-1 0 0 0 0,-1 0 0 0 0,0 0 0 0 0,0 0 0 0 0,-2 2-180 0 0,-14 23 235 0 0,0-2 1 0 0,-2 0-1 0 0,-2-1 1 0 0,-1-1 0 0 0,-1-2-1 0 0,-12 11-235 0 0,-159 118-624 0 0,187-152 527 0 0,9-7-36 0 0,0 1 0 0 0,0 0 0 0 0,0 0 0 0 0,0-1 1 0 0,-1 1-1 0 0,1 0 0 0 0,0 0 0 0 0,0-1 0 0 0,0 1 0 0 0,-1 0 0 0 0,1 0 1 0 0,0 0-1 0 0,0 0 0 0 0,-1-1 0 0 0,1 1 0 0 0,0 0 0 0 0,0 0 1 0 0,-1 0-1 0 0,1 0 0 0 0,0 0 0 0 0,-1 0 0 0 0,1 0 0 0 0,0 0 1 0 0,-1 0-1 0 0,1 0 0 0 0,0 0 0 0 0,0 0 0 0 0,-1 0 0 0 0,1 0 0 0 0,0 0 1 0 0,-1 0-1 0 0,1 0 0 0 0,0 0 0 0 0,0 0 0 0 0,-1 0 0 0 0,1 0 1 0 0,0 1 132 0 0,15-24-5681 0 0,-3 8 337 0 0,0 3-1049 0 0</inkml:trace>
  <inkml:trace contextRef="#ctx0" brushRef="#br0" timeOffset="-6646.523">1400 58 9858 0 0,'0'0'2037'0'0,"0"0"-272"0"0,0 0-196 0 0,0 0-82 0 0,0 0-12 0 0,0 0-158 0 0,0 0-254 0 0,0 0-216 0 0,0 0-194 0 0,0 0-134 0 0,0 0-88 0 0,0 0-63 0 0,0 0-75 0 0,7-9-29 0 0,21-30-17 0 0,-21 29-17 0 0,-7 10 0 0 0,0 0 1 0 0,0 0-8 0 0,0 0-10 0 0,0 0 2 0 0,0 0-25 0 0,3 23 1936 0 0,0 128-1283 0 0,-7-72-653 0 0,-4 0-1 0 0,-3-1 1 0 0,-4 2-190 0 0,-9 70 101 0 0,-49 226 11 0 0,63-324-2238 0 0,21-128-4880 0 0,-4 37-2837 0 0,-5 27-658 0 0</inkml:trace>
  <inkml:trace contextRef="#ctx0" brushRef="#br0" timeOffset="-6385.001">870 598 6641 0 0,'0'0'5655'0'0,"0"0"-2821"0"0,0 0-1120 0 0,0 0-438 0 0,0 0-209 0 0,0 0-91 0 0,0 0-1 0 0,0 0-47 0 0,0 0-56 0 0,0 0-46 0 0,0 0-129 0 0,0 0-133 0 0,36-3-85 0 0,114-9-72 0 0,212-47 953 0 0,-143 5-2368 0 0,-159 32-1285 0 0,-41 13-914 0 0,-1 0-3518 0 0,-14 7 4824 0 0,1-2-8812 0 0</inkml:trace>
  <inkml:trace contextRef="#ctx0" brushRef="#br0" timeOffset="-5897.54">1976 35 13091 0 0,'0'0'2699'0'0,"0"0"-776"0"0,0 0-524 0 0,0 0-177 0 0,0 0-106 0 0,0 0-159 0 0,0 0-203 0 0,0 0-166 0 0,0 0-98 0 0,0 0-34 0 0,0 0 20 0 0,0 0-48 0 0,0 0-76 0 0,-6 28-47 0 0,-18 89-34 0 0,-4 97 520 0 0,-25 189-490 0 0,39-275-399 0 0,37-130-34 0 0,54-74 374 0 0,158-146-131 0 0,-229 217-115 0 0,0 0 0 0 0,0 0 1 0 0,0 1-1 0 0,0 0 0 0 0,1 1 0 0 0,0-1 1 0 0,0 1-1 0 0,0 1 0 0 0,0-1 0 0 0,0 1 1 0 0,6-1 3 0 0,-6 38 8 0 0,-26 142 196 0 0,-4 4-367 0 0,27-174-362 0 0,15-18-7387 0 0,-14 4 2195 0 0,0 3-5591 0 0</inkml:trace>
  <inkml:trace contextRef="#ctx0" brushRef="#br0" timeOffset="-5543.383">2469 786 3593 0 0,'0'0'3016'0'0,"0"0"-1079"0"0,0 0-201 0 0,0 0 194 0 0,0 0 133 0 0,0 0-63 0 0,0 0-282 0 0,0 0-302 0 0,0 0-247 0 0,0 0-170 0 0,0 0-115 0 0,0 0-65 0 0,0 0-82 0 0,34 12-102 0 0,107 33-76 0 0,-88-41-95 0 0,55-72 941 0 0,-102 64-1363 0 0,-2 0 0 0 0,1-1 0 0 0,0 1 0 0 0,-1-1 0 0 0,0-1 0 0 0,0 1 0 0 0,-1 0 0 0 0,1-1 0 0 0,-1 0 0 0 0,0 0 0 0 0,-1 0 0 0 0,0 0 0 0 0,0 0 0 0 0,2-6-42 0 0,-4 9-1 0 0,1 1 0 0 0,-1 0 0 0 0,1 0 0 0 0,-1 0 0 0 0,0-1 1 0 0,0 1-1 0 0,0 0 0 0 0,0 0 0 0 0,0-1 0 0 0,-1 1 0 0 0,1 0 0 0 0,-1 0 0 0 0,1-1 0 0 0,-1 1 0 0 0,0 0 0 0 0,0 0 0 0 0,0 0 1 0 0,0 0-1 0 0,0 0 0 0 0,0 0 0 0 0,0 0 0 0 0,-1 1 0 0 0,1-1 0 0 0,-1 0 0 0 0,0 1 0 0 0,1-1 0 0 0,-1 1 0 0 0,0 0 0 0 0,0-1 0 0 0,0 1 1 0 0,0 0-1 0 0,0 0 0 0 0,0 0 0 0 0,0 0 0 0 0,0 1 0 0 0,0-1 0 0 0,0 0 0 0 0,-1 1 0 0 0,1 0 0 0 0,0-1 0 0 0,0 1 0 0 0,-1 0 1 0 0,0 0 0 0 0,-10 1-101 0 0,-1 1 1 0 0,1 0 0 0 0,0 1 0 0 0,0 0-1 0 0,0 1 1 0 0,0 1 0 0 0,0 0 0 0 0,1 0-1 0 0,0 1 1 0 0,0 1 0 0 0,1 0 0 0 0,0 1-1 0 0,0 0 1 0 0,0 0 0 0 0,1 1 0 0 0,1 1-1 0 0,-1 0 1 0 0,1 0 0 0 0,1 1 0 0 0,0 0-1 0 0,1 0 1 0 0,0 1 0 0 0,-4 9 100 0 0,7-13-212 0 0,0-1 0 0 0,1 1 0 0 0,0-1 1 0 0,0 1-1 0 0,1 0 0 0 0,0 0 0 0 0,0 1 1 0 0,1-1-1 0 0,0 0 0 0 0,0 0 0 0 0,1 2 212 0 0,7 22-4060 0 0,11-5-4827 0 0,-8-20-1159 0 0</inkml:trace>
  <inkml:trace contextRef="#ctx0" brushRef="#br0" timeOffset="-5129.572">2993 944 7402 0 0,'0'0'3659'0'0,"0"0"-1456"0"0,0 0-584 0 0,0 0-106 0 0,0 0-221 0 0,0 0-173 0 0,0 0-94 0 0,0 0-61 0 0,0 0-10 0 0,0 0-11 0 0,0 0-92 0 0,0 0-142 0 0,0 0-77 0 0,13-7-82 0 0,88-60 763 0 0,101-151 86 0 0,-202 218-1403 0 0,0 1 1 0 0,0-1-1 0 0,0 0 0 0 0,1 1 0 0 0,-1-1 0 0 0,0 0 0 0 0,0 1 0 0 0,1-1 0 0 0,-1 0 0 0 0,0 0 1 0 0,1 0-1 0 0,-1 1 0 0 0,0-1 0 0 0,1 0 0 0 0,-1 0 0 0 0,0 0 0 0 0,1 0 0 0 0,-1 0 0 0 0,0 1 1 0 0,1-1-1 0 0,-1 0 0 0 0,0 0 0 0 0,1 0 0 0 0,-1 0 0 0 0,1 0 0 0 0,-1 0 0 0 0,0 0 0 0 0,1 0 1 0 0,-1 0-1 0 0,0-1 0 0 0,1 1 0 0 0,-1 0 0 0 0,1 0 0 0 0,-1 0 0 0 0,0 0 0 0 0,1 0 0 0 0,-1-1 1 0 0,0 1-1 0 0,0 0 0 0 0,1 0 0 0 0,-1-1 0 0 0,0 1 0 0 0,1 0 0 0 0,-1 0 0 0 0,0-1 0 0 0,0 1 0 0 0,0 0 1 0 0,1-1-1 0 0,-1 1 0 0 0,0 0 0 0 0,0-1 0 0 0,0 1 0 0 0,0 0 0 0 0,0-1 0 0 0,1 1 0 0 0,-1 0 1 0 0,0-1-1 0 0,0 1 0 0 0,0-1 4 0 0,-8 34-188 0 0,7-32 209 0 0,-1 4-20 0 0,1-1 0 0 0,-1 0-1 0 0,1 1 1 0 0,-1-1 0 0 0,1 1 0 0 0,1-1-1 0 0,-1 1 1 0 0,1 0 0 0 0,-1-1-1 0 0,1 1 1 0 0,1 0 0 0 0,-1-1-1 0 0,1 1 1 0 0,-1-1 0 0 0,1 1 0 0 0,1-1-1 0 0,-1 1 1 0 0,1-1 0 0 0,-1 1-1 0 0,1-1 1 0 0,1 0 0 0 0,-1 0-1 0 0,0 0 1 0 0,1 0 0 0 0,0-1 0 0 0,0 1-1 0 0,0-1 1 0 0,0 1 0 0 0,1-1-1 0 0,-1 0 1 0 0,1 0 0 0 0,0-1 0 0 0,0 1-1 0 0,3 1 0 0 0,2-1 104 0 0,0 1-1 0 0,0-2 1 0 0,1 1-1 0 0,-1-1 1 0 0,0-1-1 0 0,1 0 1 0 0,-1 0-1 0 0,1-1 1 0 0,-1 0-1 0 0,1-1 0 0 0,-1 0 1 0 0,1 0-1 0 0,-1-1 1 0 0,0 0-1 0 0,0-1 1 0 0,0 0-1 0 0,0 0 1 0 0,0-1-1 0 0,0 0 1 0 0,-1 0-1 0 0,7-6-103 0 0,5-3 139 0 0,0-1 0 0 0,-1-1 0 0 0,-1 0-1 0 0,0-1 1 0 0,-1-2 0 0 0,-1 1 0 0 0,-1-2 0 0 0,1-2-139 0 0,-10 12-88 0 0,1 0 0 0 0,-1 0 0 0 0,-1-1 0 0 0,0 1 1 0 0,0-1-1 0 0,-1 0 0 0 0,0-1 0 0 0,-1 1 0 0 0,0-1 1 0 0,-1 0-1 0 0,0 1 0 0 0,0-7 88 0 0,-1-8-1623 0 0,0 17-1727 0 0,-1 0-4084 0 0,0 3-5595 0 0</inkml:trace>
  <inkml:trace contextRef="#ctx0" brushRef="#br0" timeOffset="-3992.614">2509 929 0 0 0,'0'0'580'0'0,"0"0"71"0"0,0 0 133 0 0,0 0 179 0 0,0 0 164 0 0,0 0 21 0 0,0 0-69 0 0,0 0-103 0 0,0 0-52 0 0,0 0-43 0 0,0 0-13 0 0,0 3 1174 0 0,0 14 8524 0 0,0-10-10335 0 0,1-3-16 0 0,0 1 1 0 0,1-1-1 0 0,-1 1 1 0 0,1-1-1 0 0,0 0 1 0 0,0 0-1 0 0,0 0 1 0 0,0 0 0 0 0,1 0-1 0 0,0 0 1 0 0,-1 0-1 0 0,1-1 1 0 0,1 0-1 0 0,-1 1 1 0 0,0-1 0 0 0,1 0-1 0 0,0-1 1 0 0,0 1-1 0 0,0-1 1 0 0,0 0-1 0 0,0 1 1 0 0,2-1-216 0 0,106 7 1727 0 0,-63-33-1343 0 0,-30 15-52 0 0,-16 7-4710 0 0,-3 2-4775 0 0,0 0-2768 0 0</inkml:trace>
  <inkml:trace contextRef="#ctx0" brushRef="#br0" timeOffset="33482.266">795 2046 32 0 0,'0'0'1072'0'0,"0"0"-16"0"0,0 0 258 0 0,0 0 441 0 0,0 0 366 0 0,0 0 92 0 0,0 0-128 0 0,0 0-294 0 0,0 0-363 0 0,0 0-258 0 0,0 0-183 0 0,5 0-117 0 0,9-1-709 0 0,1-2 5444 0 0,-27-16-4140 0 0,0 10-1304 0 0,-1 1-1 0 0,0 0 1 0 0,-1 1 0 0 0,0 0-1 0 0,0 2 1 0 0,-1-1-1 0 0,1 1 1 0 0,-1 1-1 0 0,0 1 1 0 0,0 0-1 0 0,0 1 1 0 0,-1 1-1 0 0,-5 0-160 0 0,6 1 32 0 0,-3-1 17 0 0,1 0-1 0 0,-1 2 0 0 0,1 0 0 0 0,-1 1 0 0 0,1 1 0 0 0,0 0 0 0 0,0 2 0 0 0,0-1 0 0 0,0 2 0 0 0,-2 2-48 0 0,6-2 21 0 0,0 0 1 0 0,1 1-1 0 0,-1 1 1 0 0,1 0-1 0 0,1 1 1 0 0,-1 0 0 0 0,2 0-1 0 0,-1 1 1 0 0,1 1-1 0 0,1 0 1 0 0,0 0-1 0 0,-6 11-21 0 0,7 75 47 0 0,11-89-25 0 0,0 1 0 0 0,0-1 0 0 0,1 0 1 0 0,0 0-1 0 0,1 0 0 0 0,0-1 0 0 0,0 1 0 0 0,0-1 0 0 0,1-1 0 0 0,0 1 1 0 0,0-1-1 0 0,1 0 0 0 0,0 0 0 0 0,0 0 0 0 0,0-1 0 0 0,1-1 0 0 0,0 1 0 0 0,0-1 1 0 0,0 0-1 0 0,0-1 0 0 0,0 0 0 0 0,1 0 0 0 0,0-1 0 0 0,-1 0 0 0 0,1 0 1 0 0,0-1-1 0 0,0-1 0 0 0,0 1 0 0 0,0-1 0 0 0,8-1-22 0 0,135-15 391 0 0,-142 14-314 0 0,9-2-83 0 0,-26 2 852 0 0,-6 4-839 0 0,0 0-1 0 0,0 1 0 0 0,1 0 0 0 0,-1 1 0 0 0,1 0 0 0 0,0 1 1 0 0,0 0-1 0 0,-8 6-6 0 0,-14 4 4 0 0,-98 62 22 0 0,121-67-21 0 0,1 0 0 0 0,1 0 0 0 0,-1 1 0 0 0,2 0 0 0 0,-1 0 0 0 0,2 1 0 0 0,0 0 0 0 0,0 0 0 0 0,1 1 0 0 0,0 0 0 0 0,1 0 0 0 0,1 0 0 0 0,0 1-1 0 0,1 0 1 0 0,0-1 0 0 0,1 1 0 0 0,1 0 0 0 0,0 0 0 0 0,1 0 0 0 0,0 0 0 0 0,1 0 0 0 0,1 0 0 0 0,1 4-5 0 0,-1-8 19 0 0,-1 0 1 0 0,2 0 0 0 0,0-1-1 0 0,0 1 1 0 0,0-1-1 0 0,1 1 1 0 0,1-1 0 0 0,0 0-1 0 0,0-1 1 0 0,0 1-1 0 0,1-1 1 0 0,0 0-1 0 0,2 1-18 0 0,0-4 37 0 0,1 1 1 0 0,-1-2 0 0 0,1 1-1 0 0,0-1 1 0 0,0 0 0 0 0,0-1 0 0 0,0 0-1 0 0,0-1 1 0 0,1 0 0 0 0,-1 0 0 0 0,1-1-1 0 0,0 0 1 0 0,0-1 0 0 0,-1 0 0 0 0,1 0-1 0 0,0-1 1 0 0,3-1-39 0 0,13 1 63 0 0,-21 2-66 0 0,1-1 1 0 0,-1 0-1 0 0,0-1 1 0 0,0 1-1 0 0,0-1 0 0 0,0 0 1 0 0,0-1-1 0 0,0 1 1 0 0,0-1-1 0 0,-1 0 1 0 0,1 0-1 0 0,0 0 0 0 0,-1-1 1 0 0,0 1-1 0 0,1-1 1 0 0,2-3 2 0 0,-8-51-6416 0 0,-1 49 2021 0 0,2 0-5251 0 0</inkml:trace>
  <inkml:trace contextRef="#ctx0" brushRef="#br0" timeOffset="34044.155">483 1572 7778 0 0,'0'0'1791'0'0,"0"0"-152"0"0,0 0-92 0 0,0 0 65 0 0,0 0 99 0 0,0 0 4 0 0,0 0-144 0 0,0 0-235 0 0,0 0-278 0 0,0 0-274 0 0,0 0-220 0 0,0 0-125 0 0,0 0-63 0 0,-4-5 20 0 0,1 2-317 0 0,3 3-66 0 0,0-1 0 0 0,0 1 0 0 0,0-1 0 0 0,0 0 0 0 0,0 1 0 0 0,0-1 0 0 0,-1 1 0 0 0,1-1 0 0 0,0 1 0 0 0,0-1 0 0 0,0 1 0 0 0,-1-1 0 0 0,1 1 0 0 0,0-1 0 0 0,-1 1 0 0 0,1-1 0 0 0,0 1 0 0 0,-1 0-1 0 0,1-1 1 0 0,-1 1 0 0 0,1-1 0 0 0,-1 1 0 0 0,1 0 0 0 0,-1 0 0 0 0,1-1 0 0 0,-1 1 0 0 0,1 0 0 0 0,-1 0 0 0 0,1-1 0 0 0,-1 1 0 0 0,1 0 0 0 0,-1 0 0 0 0,1 0 0 0 0,-1 0 0 0 0,0 0 0 0 0,1 0 0 0 0,-1 0 0 0 0,1 0 0 0 0,-1 0 0 0 0,1 0 0 0 0,-1 0 0 0 0,0 1-1 0 0,1-1 1 0 0,-1 0 0 0 0,1 0 0 0 0,-1 0 0 0 0,1 1 0 0 0,-1-1 0 0 0,1 0 0 0 0,-1 1 0 0 0,1-1 0 0 0,0 0 0 0 0,-1 1 0 0 0,1-1 0 0 0,-1 0 0 0 0,1 1 0 0 0,0-1 0 0 0,-1 1 0 0 0,1-1 0 0 0,0 1 0 0 0,-1-1 0 0 0,1 1 0 0 0,0-1 0 0 0,0 1 0 0 0,0-1 0 0 0,0 1-1 0 0,-1 0 1 0 0,1-1-13 0 0,-15 75 784 0 0,2 1-1 0 0,4 1 1 0 0,4-1-1 0 0,2 1 0 0 0,8 68-783 0 0,-3-63 262 0 0,28 561 399 0 0,-27-542-607 0 0,-5-1 0 0 0,-3 1-1 0 0,-6 1-53 0 0,10-94 7 0 0,1-2-4 0 0,0 0 0 0 0,-1 0 0 0 0,1 0 0 0 0,-1 0 0 0 0,-1 0 0 0 0,1 0 0 0 0,-1-1-1 0 0,0 1 1 0 0,0 0 0 0 0,-1-1 0 0 0,0 0 0 0 0,0 1 0 0 0,0-1 0 0 0,0 0 0 0 0,-1 0 0 0 0,0-1-1 0 0,-1 2-2 0 0,5-6-32 0 0,-1 0-1 0 0,1 0 1 0 0,-1 1-1 0 0,1-1 0 0 0,-1 0 1 0 0,1 0-1 0 0,-1 0 1 0 0,1 0-1 0 0,0 0 0 0 0,-1 0 1 0 0,1 0-1 0 0,-1 0 1 0 0,1 0-1 0 0,-1 0 0 0 0,1-1 1 0 0,-1 1-1 0 0,1 0 1 0 0,-1 0-1 0 0,1 0 0 0 0,0 0 1 0 0,-1-1-1 0 0,1 1 1 0 0,-1 0-1 0 0,1 0 0 0 0,0-1 1 0 0,-1 1-1 0 0,1 0 0 0 0,0-1 1 0 0,-1 1-1 0 0,1 0 1 0 0,0-1-1 0 0,0 1 0 0 0,-1-1 1 0 0,1 1-1 0 0,0 0 1 0 0,0-1-1 0 0,0 1 0 0 0,-1-1 1 0 0,1 1-1 0 0,0-1 1 0 0,0 1-1 0 0,0-1 0 0 0,0 1 1 0 0,0 0-1 0 0,0-1 1 0 0,0 1-1 0 0,0-1 0 0 0,0 1 1 0 0,0-1-1 0 0,0 1 1 0 0,0-1-1 0 0,1 1 0 0 0,-1-1 1 0 0,0 1-1 0 0,0 0 1 0 0,0-1-1 0 0,0 1 0 0 0,1-1 1 0 0,-1 1-1 0 0,0 0 0 0 0,1-1 1 0 0,-1 1-1 0 0,0 0 1 0 0,1-1-1 0 0,-1 1 33 0 0,14-35-10573 0 0,-10 31-1060 0 0</inkml:trace>
  <inkml:trace contextRef="#ctx0" brushRef="#br0" timeOffset="35830.189">1843 2147 8650 0 0,'0'0'3217'0'0,"0"0"-1188"0"0,0 0-432 0 0,0 0-56 0 0,0 0 9 0 0,0 0-63 0 0,0 0-143 0 0,0 0-250 0 0,0 0-258 0 0,0 0-163 0 0,0 0-178 0 0,-1-8-127 0 0,-2-15 178 0 0,9 43 963 0 0,0 11-1248 0 0,-2 1-1 0 0,-1 0 0 0 0,-1 0 0 0 0,-2 0 1 0 0,-1 0-1 0 0,-2 1 0 0 0,-2 8-260 0 0,-33 267 538 0 0,-12 47-412 0 0,34-284-419 0 0,12-62-4095 0 0,29-52 442 0 0,-5 0-548 0 0,-4 15-3296 0 0,-8 11-721 0 0</inkml:trace>
  <inkml:trace contextRef="#ctx0" brushRef="#br0" timeOffset="36367.228">2284 2085 13163 0 0,'0'0'1730'0'0,"0"0"-377"0"0,0 0-194 0 0,0 0 13 0 0,0 0 7 0 0,0 0-143 0 0,0 0-254 0 0,0 0-155 0 0,0 0-60 0 0,0 0 38 0 0,0 0 32 0 0,0 0-52 0 0,1 18-96 0 0,2 126 761 0 0,9 80 671 0 0,14 302-923 0 0,-22-495-125 0 0,-49-134-738 0 0,37 82-132 0 0,-1 1 0 0 0,-2 1 0 0 0,0-1-1 0 0,0 2 1 0 0,-2-1 0 0 0,0 2 0 0 0,-2 0 0 0 0,0 0-1 0 0,-1 1-2 0 0,0 3-21 0 0,-1 2 0 0 0,1 0 0 0 0,-2 1 0 0 0,0 1-1 0 0,0 1 1 0 0,0 0 0 0 0,-1 1 0 0 0,0 1-1 0 0,0 1 1 0 0,-1 1 0 0 0,0 0 0 0 0,1 2-1 0 0,-14-1 22 0 0,-47 3-829 0 0,69-7-2341 0 0,30-3-3568 0 0,-13 7 3426 0 0,4-4-8208 0 0</inkml:trace>
  <inkml:trace contextRef="#ctx0" brushRef="#br0" timeOffset="37543.362">1745 1854 3345 0 0,'0'0'3859'0'0,"0"0"-1592"0"0,0 0-398 0 0,0 0 40 0 0,0 0 37 0 0,0 0-35 0 0,0 0-209 0 0,0 0-268 0 0,0 0-291 0 0,0 0-254 0 0,0 0-185 0 0,0 0-185 0 0,0 0-130 0 0,-15-3-79 0 0,-43-7-35 0 0,44 7-69 0 0,74 23 1699 0 0,140-5 311 0 0,-91-12-1837 0 0,-41 0-211 0 0,108 18 129 0 0,-129-10-262 0 0,-45-19 1295 0 0,-15-18-1317 0 0,2-1 1 0 0,0 0-1 0 0,2 0 1 0 0,1-1-1 0 0,1 0 1 0 0,-1-13-14 0 0,-24-84-482 0 0,8 78-4150 0 0,20 43-666 0 0,1 3-7200 0 0</inkml:trace>
  <inkml:trace contextRef="#ctx0" brushRef="#br0" timeOffset="38781.849">1899 1622 0 0 0,'0'0'299'0'0,"0"0"265"0"0,0 0 65 0 0,0 0 23 0 0,0 0 47 0 0,0 0 63 0 0,0 0 74 0 0,5-3 87 0 0,15-10 82 0 0,-14 10 124 0 0,-7-6 5859 0 0,-2-1-3361 0 0,-11 6-1636 0 0,-7 8 943 0 0,18-2-2906 0 0,1 0 0 0 0,-1 0 0 0 0,1 0-1 0 0,0 0 1 0 0,0 0 0 0 0,0 1 0 0 0,0-1-1 0 0,0 1 1 0 0,0-1 0 0 0,1 1 0 0 0,-1 0 0 0 0,1 0-1 0 0,-1 0 1 0 0,1 0 0 0 0,0 0 0 0 0,1 0-1 0 0,-1 0 1 0 0,0 0 0 0 0,1 0 0 0 0,0 0 0 0 0,-1 0-1 0 0,1 1 1 0 0,0-1 0 0 0,1 0 0 0 0,-1 0-1 0 0,1 0 1 0 0,-1 0 0 0 0,1 0 0 0 0,0 0-28 0 0,1-2 71 0 0,0 0-1 0 0,0-1 1 0 0,0 0 0 0 0,0 1-1 0 0,0-1 1 0 0,0 0 0 0 0,0 0 0 0 0,0 0-1 0 0,0-1 1 0 0,0 1 0 0 0,0 0 0 0 0,0-1-1 0 0,0 1 1 0 0,0-1 0 0 0,0 0 0 0 0,0 1-1 0 0,0-1 1 0 0,-1 0 0 0 0,1 0 0 0 0,0 0-1 0 0,-1-1 1 0 0,1 1 0 0 0,0-1-71 0 0,4-2 63 0 0,0-1 0 0 0,-1 0-1 0 0,0 0 1 0 0,0 0 0 0 0,0-1 0 0 0,0 1 0 0 0,-1-1 0 0 0,0 0 0 0 0,0-1 0 0 0,-1 1 0 0 0,0-1-1 0 0,0 1 1 0 0,0-1 0 0 0,-1 0 0 0 0,0 0 0 0 0,-1 0 0 0 0,1-1 0 0 0,-1 1 0 0 0,0-4-63 0 0,-3 10-5 0 0,1-1 0 0 0,-1 1 1 0 0,0 0-1 0 0,1 0 1 0 0,-1 0-1 0 0,0 0 0 0 0,0 0 1 0 0,0 0-1 0 0,0 1 1 0 0,0-1-1 0 0,1 1 0 0 0,-1-1 1 0 0,0 1-1 0 0,0 0 0 0 0,-1-1 1 0 0,1 1-1 0 0,0 0 1 0 0,0 1-1 0 0,0-1 0 0 0,0 0 1 0 0,0 0-1 0 0,0 1 1 0 0,0-1-1 0 0,1 1 0 0 0,-1 0 1 0 0,-2 0 4 0 0,0 2-3 0 0,0 0 1 0 0,0 0 0 0 0,0 0 0 0 0,0 1 0 0 0,0-1 0 0 0,1 1-1 0 0,0 0 1 0 0,-1 0 0 0 0,1 0 0 0 0,1 0 0 0 0,-1 0 0 0 0,1 1-1 0 0,0-1 1 0 0,0 1 0 0 0,0 0 0 0 0,0 0 0 0 0,1-1 0 0 0,0 1-1 0 0,0 1 3 0 0,1-5 25 0 0,0 1 0 0 0,1-1 0 0 0,-1 1 0 0 0,1-1-1 0 0,-1 0 1 0 0,1 1 0 0 0,-1-1 0 0 0,1 0 0 0 0,0 0-1 0 0,0 1 1 0 0,0-1 0 0 0,0 0 0 0 0,0 0 0 0 0,0 0-1 0 0,0 0 1 0 0,0 0 0 0 0,0 0 0 0 0,0 0 0 0 0,0-1 0 0 0,0 1-1 0 0,1 0 1 0 0,-1-1 0 0 0,0 1 0 0 0,1-1 0 0 0,-1 1-1 0 0,1-1 1 0 0,-1 1 0 0 0,0-1 0 0 0,1 0 0 0 0,-1 0-1 0 0,1 0 1 0 0,-1 0 0 0 0,1 0 0 0 0,-1 0 0 0 0,0 0-1 0 0,1 0 1 0 0,-1-1 0 0 0,1 1 0 0 0,-1 0 0 0 0,0-1 0 0 0,1 1-1 0 0,-1-1 1 0 0,0 0 0 0 0,1 1 0 0 0,-1-1 0 0 0,0 0-1 0 0,0 0 1 0 0,0 0 0 0 0,0 0 0 0 0,0 0 0 0 0,0 0-1 0 0,0 0 1 0 0,1 0-25 0 0,15-22 222 0 0,0-15-140 0 0,-17 37-88 0 0,0 1-12 0 0,0 0-12 0 0,0 0-9 0 0,0 0-8 0 0,-17 38-146 0 0,15 4 214 0 0,66-41 722 0 0,-62-3-728 0 0,1 1 0 0 0,-1-1 0 0 0,1 1 0 0 0,-1-1 0 0 0,0 0 0 0 0,1 0 0 0 0,-1 0 0 0 0,0-1 0 0 0,0 1 0 0 0,-1 0 0 0 0,1-1 0 0 0,0 1 0 0 0,-1-1 0 0 0,0 0 0 0 0,1 1 0 0 0,-1-1 0 0 0,0 0 0 0 0,0 0 0 0 0,-1 0 0 0 0,1 0 0 0 0,0 0 0 0 0,-1 0 0 0 0,0 0 0 0 0,0 0 0 0 0,0 0 0 0 0,0 0 0 0 0,0 0 0 0 0,-1 0 0 0 0,0-1-15 0 0,0 1-26 0 0,-1 1 1 0 0,0-1 0 0 0,0 1-1 0 0,-1 0 1 0 0,1-1-1 0 0,-1 1 1 0 0,1 0-1 0 0,-1 1 1 0 0,1-1-1 0 0,-1 0 1 0 0,0 1 0 0 0,0 0-1 0 0,0-1 1 0 0,0 1-1 0 0,0 0 1 0 0,0 0-1 0 0,0 1 1 0 0,0-1 0 0 0,0 1-1 0 0,0-1 1 0 0,-1 1-1 0 0,1 0 1 0 0,0 0-1 0 0,0 1 1 0 0,0-1 0 0 0,0 1-1 0 0,-2 0 26 0 0,4 0-105 0 0,0 0-1 0 0,0 0 1 0 0,0 1 0 0 0,0-1-1 0 0,0 0 1 0 0,0 1 0 0 0,0-1-1 0 0,0 1 1 0 0,1-1-1 0 0,-1 1 1 0 0,0 0 0 0 0,1-1-1 0 0,-1 1 1 0 0,1-1 0 0 0,0 1-1 0 0,0 0 1 0 0,0-1 0 0 0,0 1-1 0 0,0 0 1 0 0,0 0 0 0 0,0-1-1 0 0,0 1 1 0 0,0 0 0 0 0,1-1-1 0 0,-1 1 1 0 0,1-1-1 0 0,-1 1 1 0 0,1 0 0 0 0,0-1-1 0 0,0 1 1 0 0,0-1 0 0 0,0 0-1 0 0,0 1 1 0 0,0-1 0 0 0,0 0-1 0 0,0 1 1 0 0,0-1 105 0 0,13 6-2553 0 0,-4-3-2780 0 0,-2 0-6528 0 0</inkml:trace>
  <inkml:trace contextRef="#ctx0" brushRef="#br0" timeOffset="41044.815">2783 2428 1688 0 0,'0'0'4025'0'0,"0"0"-1699"0"0,0 0-572 0 0,0 0-89 0 0,0 0 48 0 0,0 0-11 0 0,0 0-159 0 0,0 0-286 0 0,0 0-303 0 0,0 0-281 0 0,0 0-189 0 0,0 0-85 0 0,0 0-34 0 0,8-8 1249 0 0,21 0 679 0 0,77-12 629 0 0,6-2-2040 0 0,178 3 45 0 0,-290 19-897 0 0,0 0 14 0 0,0 0 20 0 0,0 0-6 0 0,0 0-3 0 0,0 0 1 0 0,0 0 24 0 0,0 0 0 0 0,0 0 1 0 0,0 0 17 0 0,0 0-52 0 0,0 0-14 0 0,0 0-8 0 0,0 0-30 0 0,-26-9-2867 0 0,1 7-656 0 0,8 1-3392 0 0,10 1-4763 0 0</inkml:trace>
  <inkml:trace contextRef="#ctx0" brushRef="#br0" timeOffset="41449.246">2791 2647 4209 0 0,'0'0'2917'0'0,"0"0"-802"0"0,0 0-392 0 0,0 0-71 0 0,0 0 10 0 0,0 0-61 0 0,0 0-219 0 0,0 0-255 0 0,0 0-296 0 0,0 0-206 0 0,0 0-97 0 0,0 0-8 0 0,0 0 45 0 0,-3 1 56 0 0,1-1-257 0 0,-7 2-355 0 0,11-1 3280 0 0,38 11-1668 0 0,146-15 232 0 0,23-32-2013 0 0,-184 34-3084 0 0,-15 1-4050 0 0,-6 0-4589 0 0</inkml:trace>
  <inkml:trace contextRef="#ctx0" brushRef="#br0" timeOffset="44049.506">4407 2108 0 0 0,'0'0'756'0'0,"0"0"326"0"0,0 0 179 0 0,0 0 113 0 0,0 0 86 0 0,0 0 31 0 0,0 0-16 0 0,0 0-73 0 0,0 0-77 0 0,0 0-60 0 0,4-5-84 0 0,11-16-75 0 0,-13-6 6592 0 0,-47 22-6214 0 0,37 5-1144 0 0,-3 3-243 0 0,-1 0-1 0 0,1 0 1 0 0,0 1 0 0 0,0 0 0 0 0,1 1 0 0 0,-1 1-1 0 0,1-1 1 0 0,0 2 0 0 0,-5 3-97 0 0,-1 1 144 0 0,0 0 1 0 0,0 2-1 0 0,1-1 0 0 0,1 2 1 0 0,0 0-1 0 0,1 1 1 0 0,-11 15-145 0 0,8-7 145 0 0,-47 92 316 0 0,38 9 24 0 0,22-111-442 0 0,1 0 0 0 0,1 0 1 0 0,0 1-1 0 0,1-1 1 0 0,0 1-1 0 0,1-1 1 0 0,0 0-1 0 0,1 1 0 0 0,1-1 1 0 0,0 0-1 0 0,1 0 1 0 0,0-1-1 0 0,1 1 0 0 0,0-1 1 0 0,1 0-1 0 0,1 0 1 0 0,0-1-1 0 0,0 0 1 0 0,1 0-1 0 0,1 0 0 0 0,0-1 1 0 0,0-1-1 0 0,1 1 1 0 0,0-2-1 0 0,4 3-43 0 0,7 3 111 0 0,0-2-1 0 0,2 0 1 0 0,-1-1-1 0 0,1-2 1 0 0,1 0-1 0 0,0-2 1 0 0,0 0-1 0 0,1-2 1 0 0,-1-1-1 0 0,1 0 0 0 0,0-2 1 0 0,0-1-1 0 0,17-2-110 0 0,-19-1 50 0 0,-1-1 0 0 0,1-1 0 0 0,-1-2 0 0 0,0 0-1 0 0,-1-1 1 0 0,1-1 0 0 0,-1-1 0 0 0,-1 0 0 0 0,0-2-1 0 0,0-1 1 0 0,-1 0 0 0 0,7-7-50 0 0,-17 13 19 0 0,1-1 0 0 0,-1 0-1 0 0,0-1 1 0 0,-1 1 0 0 0,0-2 0 0 0,0 1 0 0 0,-1-1 0 0 0,0-1 0 0 0,-1 1-1 0 0,1-1 1 0 0,-2 0 0 0 0,0-1 0 0 0,0 1 0 0 0,-1-1 0 0 0,0 0-19 0 0,3-7 2 0 0,-2 0 0 0 0,0 0 0 0 0,-1 0 0 0 0,0-1-1 0 0,-2 1 1 0 0,0-1 0 0 0,-1 0 0 0 0,-1 0 0 0 0,-1 0 0 0 0,-1 1 0 0 0,0-1 0 0 0,-2 0 0 0 0,0 1 0 0 0,-1 0 0 0 0,0 0 0 0 0,-2 0 0 0 0,0 1 0 0 0,-1 0 0 0 0,-6-9-2 0 0,3 10-127 0 0,0 1 0 0 0,-2 0 0 0 0,0 0 0 0 0,0 1 0 0 0,-1 1 0 0 0,-1 1 0 0 0,0 0 0 0 0,-1 1 0 0 0,0 0 1 0 0,-1 1-1 0 0,0 1 0 0 0,-1 1 0 0 0,0 0 0 0 0,0 2 0 0 0,0 0 0 0 0,-1 1 0 0 0,0 0 0 0 0,0 2 0 0 0,0 0 0 0 0,0 1 0 0 0,-2 1 127 0 0,-119 12-2654 0 0,52 19-1884 0 0,62-18-845 0 0,8-4-6215 0 0</inkml:trace>
  <inkml:trace contextRef="#ctx0" brushRef="#br0" timeOffset="44815.985">3704 2397 232 0 0,'0'0'1735'0'0,"0"0"-348"0"0,0 0 128 0 0,0 0 345 0 0,0 0 326 0 0,0 0 65 0 0,0 0-197 0 0,0 0-359 0 0,0 0-395 0 0,0 0-281 0 0,0 0-189 0 0,0 0-81 0 0,0 0-7 0 0,-3 9 563 0 0,2-6 3072 0 0,123 12-788 0 0,444-31-1767 0 0,501-22-1077 0 0,-974 30-669 0 0,-85 4 184 0 0,-9 4-270 0 0,1 0-1 0 0,-24 4-1736 0 0,7 5 436 0 0,-1 0-2278 0 0,6-4-6153 0 0,6-5-3297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5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53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0,'0'0'611'0'0,"0"0"313"0"0,0 0 290 0 0,0 0 205 0 0,0 0 74 0 0,0 0-99 0 0,0 0-195 0 0,0 0-206 0 0,0 0-155 0 0,0 0-82 0 0,-2 0-15 0 0,-6 1-64 0 0,10 2 11632 0 0,25 0-9114 0 0,6 2-2936 0 0,575-9 1649 0 0,-468-4-1781 0 0,-140 8-119 0 0,0 0-11 0 0,0 0 25 0 0,0 0-4 0 0,0 0-6 0 0,0 0-9 0 0,0 0 22 0 0,0 0 5 0 0,0 0-13 0 0,0 0-4 0 0,0 0 13 0 0,0 0-12 0 0,0 0-20 0 0,0 0-18 0 0,-21 0-4987 0 0,-9 3-325 0 0,10 2-2404 0 0,8-1-3481 0 0</inkml:trace>
  <inkml:trace contextRef="#ctx0" brushRef="#br0" timeOffset="442.95">157 570 6265 0 0,'0'0'2253'0'0,"0"0"-146"0"0,0 0-48 0 0,0 0-48 0 0,0 0-140 0 0,0 0-292 0 0,0 0-337 0 0,0 0-290 0 0,0 0-209 0 0,0 0-147 0 0,0 0-59 0 0,0 0-32 0 0,0 0-32 0 0,-3 2-29 0 0,-10 11 1087 0 0,13-12-1176 0 0,18 2 2044 0 0,90 6-812 0 0,-76-10-1371 0 0,309-33 826 0 0,-171 30-789 0 0,-159 6-90 0 0,-9-12-5406 0 0,-4 6 3139 0 0,-1-3-2144 0 0,-1 3-4447 0 0,2 4-2198 0 0</inkml:trace>
  <inkml:trace contextRef="#ctx0" brushRef="#br0" timeOffset="1307.176">567 12 9082 0 0,'0'0'1856'0'0,"0"0"-141"0"0,0 0-72 0 0,0 0 50 0 0,0 0 32 0 0,0 0-100 0 0,0 0-234 0 0,0 0-288 0 0,0 0-264 0 0,0 0-213 0 0,0 0-118 0 0,0 0-45 0 0,0 0-7 0 0,-5-2-4 0 0,-21-8 1091 0 0,30 25-750 0 0,10 2-464 0 0,1 0 1 0 0,0-1-1 0 0,2 0 1 0 0,0-1-1 0 0,0-1 1 0 0,7 3-330 0 0,-13-9 88 0 0,180 119 556 0 0,-68-43-508 0 0,-101-61-190 0 0,-22-22 74 0 0,0 0 14 0 0,0 1-24 0 0,0-1-6 0 0,0-1-6 0 0,0 0 10 0 0,0 0-8 0 0,-1 0 11 0 0,0 0 2 0 0,1 0 9 0 0,0 0-18 0 0,0 0 12 0 0,0 0-5 0 0,-187 208 169 0 0,146-163-165 0 0,-1-3 1 0 0,-3-1 0 0 0,-1-2-1 0 0,-39 25-15 0 0,14-4 16 0 0,68-57-2789 0 0,9-12-1302 0 0,0 9-806 0 0,-2 0-7005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5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208 528 1536 0 0,'0'0'1343'0'0,"0"0"59"0"0,0 0 324 0 0,0 0 378 0 0,0 0 209 0 0,0 0-74 0 0,0 0-351 0 0,0 0-390 0 0,0 0-295 0 0,0 0-163 0 0,0 0-97 0 0,2-1-59 0 0,7-7-40 0 0,-6 6-50 0 0,-3 2-53 0 0,3 8 7073 0 0,-3-5-7790 0 0,0-3 6 0 0,0 0 1 0 0,0 0 1 0 0,0 0 19 0 0,0 0-19 0 0,0 0-3 0 0,0 0-6 0 0,0 0-10 0 0,0 0 10 0 0,0 0 5 0 0,0 0-4 0 0,0 0 12 0 0,0 0-20 0 0,0 0 0 0 0,0 0 5 0 0,0 0 1 0 0,0 0 8 0 0,0 0-19 0 0,0 0-12 0 0,0 0 11 0 0,0 0 1 0 0,0 0 14 0 0,0 0 30 0 0,0 0-46 0 0,0 0-7 0 0,0 0-13 0 0,0 1 7 0 0,0 2 8 0 0,0-3-41 0 0,0 0 29 0 0,0 27 41 0 0,-35 239 83 0 0,-15 231-79 0 0,10-170-51 0 0,33-177-65 0 0,7-172-6695 0 0,7-4-1242 0 0,-3 21-3465 0 0</inkml:trace>
  <inkml:trace contextRef="#ctx0" brushRef="#br0" timeOffset="867.669">746 513 12579 0 0,'0'0'1363'0'0,"0"0"-110"0"0,0 0 41 0 0,0 0 181 0 0,0 0 117 0 0,0 0-102 0 0,0 0-333 0 0,0 0-367 0 0,0 0-269 0 0,0 0-161 0 0,0 0-70 0 0,0 0-18 0 0,0 0-1 0 0,1-7 359 0 0,-9 83 773 0 0,-8 141 160 0 0,12 260-793 0 0,-2-223-637 0 0,6-254-154 0 0,0 0 44 0 0,0 0 38 0 0,0 0-28 0 0,-3-4-448 0 0,-12-14-6522 0 0,9 13 1375 0 0,3 1-6233 0 0</inkml:trace>
  <inkml:trace contextRef="#ctx0" brushRef="#br0" timeOffset="1267.719">106 1172 4513 0 0,'0'0'1428'0'0,"0"0"-47"0"0,0 0 151 0 0,0 0 242 0 0,0 0 170 0 0,0 0-33 0 0,0 0-216 0 0,0 0-277 0 0,0 0-243 0 0,0 0-194 0 0,0 0-126 0 0,0 0-85 0 0,0 0-69 0 0,-11-3-54 0 0,-25-9 1419 0 0,316 4 1912 0 0,-78-8-3247 0 0,-138 13-995 0 0,-30-28-6507 0 0,-26 20-225 0 0,-4 6-4632 0 0</inkml:trace>
  <inkml:trace contextRef="#ctx0" brushRef="#br0" timeOffset="1977.585">60 367 6977 0 0,'0'0'2253'0'0,"0"0"-478"0"0,0 0-159 0 0,0 0 45 0 0,0 0 60 0 0,0 0-43 0 0,0 0-170 0 0,0 0-273 0 0,0 0-189 0 0,0 0-131 0 0,0 0-79 0 0,0 0-59 0 0,0 0-76 0 0,-10-6-75 0 0,-30-17-85 0 0,30 17-77 0 0,49-13 1304 0 0,0 5-1595 0 0,0 3 0 0 0,1 1 0 0 0,1 2 0 0 0,0 2 0 0 0,0 1-1 0 0,0 2 1 0 0,0 2 0 0 0,0 2 0 0 0,21 4-173 0 0,42-3 180 0 0,-30-3 1022 0 0,-90-5-1170 0 0,0-1 1 0 0,1 0-1 0 0,0-1 0 0 0,1-1 0 0 0,0 0 1 0 0,0-1-1 0 0,-8-8-32 0 0,-2 0-9 0 0,-139-108-115 0 0,124 86-1220 0 0,36 36-33 0 0,2 5-7559 0 0,1 2-3126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03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2657 0 0,'0'0'1508'0'0,"0"0"28"0"0,0 0 206 0 0,0 0 196 0 0,0 0 86 0 0,0 0-119 0 0,0 0-281 0 0,0 0-283 0 0,0 0-270 0 0,0 0-196 0 0,0 0-103 0 0,-7 3 493 0 0,6-2 2387 0 0,42 11-1588 0 0,276 2 1347 0 0,-132-6-2832 0 0,-160-5-551 0 0,-37-2-3425 0 0,11-1 3292 0 0,-43 10-6053 0 0,18 3-2314 0 0,26-13 8369 0 0,-9 4-11054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03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1312 0 0,'0'0'3036'0'0,"0"0"-1025"0"0,0 0-275 0 0,0 0 106 0 0,0 0 142 0 0,0 0-27 0 0,0 0-268 0 0,0 0-302 0 0,0 0-257 0 0,0 0-234 0 0,0 0-178 0 0,0 0-82 0 0,-6 2-31 0 0,-17 9 25 0 0,17-9 14 0 0,6-2-29 0 0,88 4 4732 0 0,2 0-4518 0 0,346-4 643 0 0,-435 0-1496 0 0,-1 0-12 0 0,0 0 1 0 0,0 0-10 0 0,0 0-34 0 0,0 0-36 0 0,0 0-49 0 0,-5 0-989 0 0,5 0-2907 0 0,0 0-4139 0 0,5 0-3774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04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9 0 0 0,'0'0'1719'0'0,"0"0"433"0"0,0 0 225 0 0,0 0 134 0 0,0 0-44 0 0,0 0-195 0 0,0 0-329 0 0,0 0-374 0 0,0 0-306 0 0,0 0-247 0 0,0 0-161 0 0,0 0-91 0 0,0 0-82 0 0,10-1 1013 0 0,-7 2 2011 0 0,-3-1-3458 0 0,0 0-16 0 0,0 0-2 0 0,0 0-12 0 0,0 0-22 0 0,0 0 14 0 0,0 0-1 0 0,0 0-8 0 0,-25 0 365 0 0,-35-8-346 0 0,50 8-184 0 0,-11 0 1 0 0,-1 0-1 0 0,1 1 1 0 0,0 0-1 0 0,0 2 1 0 0,0 1-1 0 0,1 0 1 0 0,-18 7-37 0 0,25-7 20 0 0,-1 0-1 0 0,1 0 1 0 0,-1 2 0 0 0,1-1-1 0 0,1 2 1 0 0,-1 0 0 0 0,1 0 0 0 0,1 1-1 0 0,-1 1 1 0 0,1-1 0 0 0,1 2-1 0 0,-1 0 1 0 0,2 0 0 0 0,-1 1-1 0 0,2 0 1 0 0,-1 0 0 0 0,1 1-1 0 0,1 0 1 0 0,0 1 0 0 0,1 0-1 0 0,1 0 1 0 0,-1 0 0 0 0,2 0-1 0 0,0 1 1 0 0,-2 13-20 0 0,3-14 34 0 0,1 0 1 0 0,1 0-1 0 0,-1 0 0 0 0,2 0 1 0 0,0 0-1 0 0,1 0 0 0 0,0 0 0 0 0,1 0 1 0 0,0 0-1 0 0,1 0 0 0 0,0-1 0 0 0,1 1 1 0 0,1-1-1 0 0,0 0 0 0 0,0 0 1 0 0,1 0-1 0 0,1-1 0 0 0,0 0 0 0 0,1 0 1 0 0,5 5-35 0 0,0-5 54 0 0,1-2-1 0 0,0 0 1 0 0,0 0 0 0 0,1-2 0 0 0,0 1 0 0 0,0-2 0 0 0,1 0 0 0 0,-1-1 0 0 0,1-1 0 0 0,1 0 0 0 0,-1-1 0 0 0,0-1 0 0 0,1 0 0 0 0,0-1 0 0 0,-1-1 0 0 0,1-1 0 0 0,-1 0 0 0 0,7-2-55 0 0,67-15 179 0 0,-85 6-3207 0 0,-5 12 1829 0 0,-2-4-5625 0 0,2 4-5530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16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274 397 0 0 0,'0'0'1472'0'0,"0"0"258"0"0,0 0 192 0 0,0 0 6 0 0,0 0-187 0 0,0 0-225 0 0,0 0-153 0 0,0 0-154 0 0,0 0-135 0 0,0-3-63 0 0,0 2-807 0 0,0 1 1 0 0,1-1-1 0 0,-1 0 1 0 0,0 1-1 0 0,0-1 1 0 0,0 1-1 0 0,-1-1 1 0 0,1 0-1 0 0,0 1 1 0 0,0-1 0 0 0,0 0-1 0 0,0 1 1 0 0,-1-1-1 0 0,1 1 1 0 0,0-1-1 0 0,0 0 1 0 0,-1 1-1 0 0,1-1 1 0 0,0 1-1 0 0,-1-1 1 0 0,1 1-1 0 0,-1-1 1 0 0,1 1-1 0 0,-1 0 1 0 0,1-1-1 0 0,-1 1 1 0 0,1-1-1 0 0,-1 1 1 0 0,1 0-1 0 0,-1-1 1 0 0,0 1-1 0 0,1 0 1 0 0,-1 0-1 0 0,1 0 1 0 0,-1-1-1 0 0,0 1 1 0 0,1 0-1 0 0,-1 0 1 0 0,0 0-1 0 0,1 0 1 0 0,-1 0-1 0 0,0 0 1 0 0,1 0-1 0 0,-1 0 1 0 0,1 0-1 0 0,-1 1 1 0 0,0-1-1 0 0,1 0 1 0 0,-1 0 0 0 0,1 1-1 0 0,-1-1 1 0 0,0 0-1 0 0,1 0 1 0 0,-1 1-1 0 0,1-1 1 0 0,-1 1-1 0 0,1-1 1 0 0,-1 1-205 0 0,-11 0-1792 0 0,1 3 1834 0 0,-1 0 1 0 0,1 0-1 0 0,1 1 1 0 0,-1 0-1 0 0,1 1 1 0 0,-1 0-1 0 0,2 1 1 0 0,-1 0-1 0 0,1 0 1 0 0,0 1-1 0 0,0 0 1 0 0,1 1-1 0 0,0 0 1 0 0,0 1-43 0 0,-2 4 22 0 0,0 0-1 0 0,0 0 1 0 0,1 1 0 0 0,1 0 0 0 0,1 0 0 0 0,0 1-1 0 0,1 0 1 0 0,0 0 0 0 0,2 0 0 0 0,0 1 0 0 0,0 0 0 0 0,2 0-1 0 0,0 0 1 0 0,1 0 0 0 0,1 0 0 0 0,0 0 0 0 0,3 9-22 0 0,-2-18 24 0 0,1-1 1 0 0,0 0-1 0 0,0 0 1 0 0,1-1-1 0 0,0 1 1 0 0,1-1-1 0 0,-1 1 1 0 0,1-1-1 0 0,0 0 1 0 0,1 0-1 0 0,-1-1 1 0 0,1 1-1 0 0,0-1 1 0 0,0 0-1 0 0,1 0 1 0 0,0-1-1 0 0,0 1 1 0 0,0-1-1 0 0,0-1 1 0 0,1 1-1 0 0,-1-1 1 0 0,1 0-1 0 0,0-1 1 0 0,0 1-1 0 0,0-1 1 0 0,4 0-25 0 0,16 4 143 0 0,0-2 0 0 0,0-1 0 0 0,0 0 0 0 0,0-3 0 0 0,0 0 0 0 0,15-3-143 0 0,-25-1 83 0 0,-1-1 0 0 0,1 0 1 0 0,-1-2-1 0 0,0 0 1 0 0,-1-1-1 0 0,1 0 1 0 0,-2-1-1 0 0,1-1 0 0 0,-1 0 1 0 0,-1-1-1 0 0,0 0 1 0 0,0-2-1 0 0,-1 1 0 0 0,-1-1 1 0 0,0-1-1 0 0,-1 0 1 0 0,-1 0-1 0 0,6-11-83 0 0,-9 16 24 0 0,1-1-1 0 0,-1 0 0 0 0,-1-1 1 0 0,0 1-1 0 0,0-1 1 0 0,-1 0-1 0 0,-1 0 1 0 0,1-1-1 0 0,-2 1 1 0 0,0-1-1 0 0,0 1 0 0 0,-1-1 1 0 0,0 0-1 0 0,-1 0 1 0 0,-1 1-1 0 0,0-1 1 0 0,0 0-1 0 0,-1 1 0 0 0,-1-1 1 0 0,0 1-1 0 0,-3-8-23 0 0,-1 5-70 0 0,-1 1 1 0 0,0 0-1 0 0,-1 1 0 0 0,0-1 0 0 0,-1 2 0 0 0,0-1 1 0 0,-1 1-1 0 0,-1 1 0 0 0,1 0 0 0 0,-2 1 0 0 0,1 0 0 0 0,-1 1 1 0 0,-1 0-1 0 0,1 1 0 0 0,-1 0 0 0 0,0 1 0 0 0,-1 1 0 0 0,0 1 1 0 0,1 0-1 0 0,-1 0 0 0 0,-1 2 0 0 0,1 0 0 0 0,0 0 1 0 0,-1 2-1 0 0,1 0 0 0 0,0 0 0 0 0,-1 2 0 0 0,-5 1 70 0 0,13-1-228 0 0,0 1 0 0 0,0 0 1 0 0,0 1-1 0 0,1 0 0 0 0,-1 0 0 0 0,1 0 0 0 0,0 1 0 0 0,0 0 0 0 0,1 0 0 0 0,-1 1 0 0 0,1 0 228 0 0,-34 47-8256 0 0,31-36-3459 0 0</inkml:trace>
  <inkml:trace contextRef="#ctx0" brushRef="#br0" timeOffset="662.683">740 921 8538 0 0,'0'0'2862'0'0,"0"0"-960"0"0,0 0-438 0 0,0 0-23 0 0,0 0 82 0 0,0 0-24 0 0,0 0-200 0 0,0 0-244 0 0,0 0-179 0 0,0 0-117 0 0,0 0-101 0 0,0 0-66 0 0,0 0-57 0 0,16-19-57 0 0,76-97 379 0 0,-8-55 846 0 0,-49 88-1362 0 0,37-83 132 0 0,-74 247-841 0 0,1-64 370 0 0,2-1-1 0 0,-1 1 0 0 0,2 0 1 0 0,1-1-1 0 0,0 0 0 0 0,0 0 1 0 0,2 0-1 0 0,0 0 0 0 0,2 3-1 0 0,-5-12-1 0 0,1 0 0 0 0,-1 0 0 0 0,1 0 0 0 0,0-1 0 0 0,1 1-1 0 0,0-1 1 0 0,0 0 0 0 0,0 0 0 0 0,1 0 0 0 0,-1-1 0 0 0,1 0-1 0 0,1 1 1 0 0,-1-2 0 0 0,1 1 0 0 0,0-1 0 0 0,0 0-1 0 0,0 0 1 0 0,0 0 0 0 0,1-1 0 0 0,0 0 0 0 0,-1 0 0 0 0,1-1-1 0 0,0 0 1 0 0,0 0 0 0 0,6 0 1 0 0,-6-1 54 0 0,1-2-1 0 0,-1 1 1 0 0,1-1-1 0 0,-1 0 1 0 0,0 0 0 0 0,1-1-1 0 0,-1 0 1 0 0,0-1-1 0 0,0 1 1 0 0,0-1-1 0 0,0-1 1 0 0,-1 1 0 0 0,1-1-1 0 0,-1 0 1 0 0,0-1-1 0 0,0 0 1 0 0,1-1-54 0 0,23-21 253 0 0,-2-1 0 0 0,-1-1 0 0 0,-1-1 0 0 0,-2-1 0 0 0,-1-2 0 0 0,15-28-253 0 0,-30 49 29 0 0,-1 0 0 0 0,-1 0 1 0 0,0-1-1 0 0,-1 0 0 0 0,0 0 1 0 0,-1-1-1 0 0,0 0 0 0 0,-1 1 1 0 0,-1-1-1 0 0,0 0 0 0 0,-1 0 1 0 0,0 0-1 0 0,-1-10-29 0 0,-1 23-70 0 0,1 0 1 0 0,0-1-1 0 0,0 1 0 0 0,0-1 0 0 0,-1 1 1 0 0,1 0-1 0 0,-1-1 0 0 0,1 1 0 0 0,-1 0 1 0 0,1-1-1 0 0,-1 1 0 0 0,0 0 0 0 0,0 0 1 0 0,0 0-1 0 0,0 0 0 0 0,0 0 1 0 0,0 0-1 0 0,0 0 0 0 0,0 0 0 0 0,0 0 1 0 0,0 0-1 0 0,0 0 0 0 0,0 1 0 0 0,-1-1 1 0 0,1 0-1 0 0,0 1 0 0 0,-1-1 0 0 0,1 1 1 0 0,0 0-1 0 0,-1-1 0 0 0,0 1 70 0 0,-7 31-8869 0 0,8-25 3771 0 0,-2 3-7604 0 0</inkml:trace>
  <inkml:trace contextRef="#ctx0" brushRef="#br0" timeOffset="1251.166">2139 232 15835 0 0,'0'0'1775'0'0,"0"0"-430"0"0,0 0-134 0 0,0 0 22 0 0,0 0-41 0 0,0 0-157 0 0,0 0-206 0 0,0 0-215 0 0,0 0-146 0 0,0 0-75 0 0,0 0-28 0 0,0 0 0 0 0,6-7 1 0 0,16-19 6 0 0,-41 27 537 0 0,-175 104-236 0 0,36-5-551 0 0,157-100-122 0 0,1 1-1 0 0,-1-1 0 0 0,1 1 1 0 0,-1-1-1 0 0,1 1 0 0 0,-1-1 1 0 0,1 1-1 0 0,0-1 0 0 0,-1 1 1 0 0,1-1-1 0 0,0 1 0 0 0,-1-1 1 0 0,1 1-1 0 0,0 0 0 0 0,-1-1 1 0 0,1 1-1 0 0,0 0 0 0 0,0-1 1 0 0,0 1-1 0 0,0 0 0 0 0,0-1 1 0 0,0 1-1 0 0,0 0 0 0 0,0-1 1 0 0,0 1-1 0 0,0 0 0 0 0,0-1 1 0 0,0 1-1 0 0,0-1 0 0 0,1 1 1 0 0,-1 0-1 0 0,0-1 0 0 0,0 1 1 0 0,1 0-1 0 0,-1-1 0 0 0,0 1 1 0 0,1-1-1 0 0,-1 1 0 0 0,1-1 1 0 0,-1 1-1 0 0,1-1 0 0 0,-1 1 1 0 0,1-1-1 0 0,-1 0 0 0 0,1 1 1 0 0,-1-1-1 0 0,1 0 0 0 0,0 1 1 0 0,-1-1-1 0 0,1 0 0 0 0,-1 1 1 0 0,1-1-1 0 0,0 0 0 0 0,0 0 1 0 0,35 18 20 0 0,86 28 46 0 0,-113-42-64 0 0,-1-1 1 0 0,1 1 0 0 0,-1 1 0 0 0,0 0 0 0 0,0 0 0 0 0,0 0 0 0 0,0 1-1 0 0,-1 0 1 0 0,0 0 0 0 0,-1 1 0 0 0,1 0 0 0 0,-1 0 0 0 0,0 1 0 0 0,4 7-3 0 0,-9-10 13 0 0,0 0 1 0 0,0-1-1 0 0,0 1 1 0 0,-1 0-1 0 0,1 0 1 0 0,-1 0-1 0 0,0 0 1 0 0,0 0 0 0 0,-1 0-1 0 0,0 0 1 0 0,0 0-1 0 0,0 0 1 0 0,0 0-1 0 0,-1-1 1 0 0,0 1-1 0 0,0 0 1 0 0,0-1-1 0 0,0 0 1 0 0,-1 1 0 0 0,0-1-1 0 0,0 0 1 0 0,0 0-1 0 0,0 0 1 0 0,0-1-1 0 0,-2 1-13 0 0,-95 77 259 0 0,89-74-258 0 0,-8 7-15 0 0,0-1 1 0 0,-2-1 0 0 0,0-1-1 0 0,0 0 1 0 0,-1-2-1 0 0,0 0 1 0 0,0-2 0 0 0,-1 0-1 0 0,0-2 1 0 0,0 0-1 0 0,-1-2 1 0 0,-1 0 13 0 0,24-3-97 0 0,0 0-1 0 0,-1 1 1 0 0,1-1-1 0 0,0 0 1 0 0,0 0-1 0 0,-1 0 1 0 0,1 0 0 0 0,0-1-1 0 0,0 1 1 0 0,-1 0-1 0 0,1 0 1 0 0,0-1-1 0 0,0 1 1 0 0,0-1 0 0 0,0 1-1 0 0,0-1 1 0 0,0 1-1 0 0,-1-1 1 0 0,1 0-1 0 0,0 1 1 0 0,1-1 0 0 0,-1 0-1 0 0,0 0 1 0 0,0 0-1 0 0,0 0 1 0 0,0 0-1 0 0,1 0 1 0 0,-1 0 0 0 0,0 0-1 0 0,1 0 1 0 0,-1 0-1 0 0,1 0 1 0 0,-1 0-1 0 0,1 0 1 0 0,0-1 0 0 0,-1 1-1 0 0,1 0 1 0 0,0 0-1 0 0,0-1 1 0 0,0 1-1 0 0,0 0 1 0 0,0 0 0 0 0,0 0-1 0 0,0-1 1 0 0,0 1-1 0 0,1 0 1 0 0,-1 0-1 0 0,0 0 1 0 0,1-1 0 0 0,-1 1-1 0 0,1 0 1 0 0,-1 0-1 0 0,1 0 1 0 0,-1 0 97 0 0,13-28-6996 0 0,-7 20-4583 0 0</inkml:trace>
  <inkml:trace contextRef="#ctx0" brushRef="#br0" timeOffset="1633.391">2659 0 18604 0 0,'0'0'1719'0'0,"0"0"-555"0"0,0 0-254 0 0,0 0 69 0 0,0 0 57 0 0,0 0-56 0 0,0 0-172 0 0,0 0-236 0 0,0 0-153 0 0,0 0-52 0 0,0 0-2 0 0,0 0 25 0 0,0 0 4 0 0,-2 15-45 0 0,-18 83 191 0 0,-2-39-397 0 0,3 1 1 0 0,1 1-1 0 0,4 0 0 0 0,2 1 1 0 0,3 1-1 0 0,3 0 1 0 0,2 8-144 0 0,-28 199-276 0 0,28-236-592 0 0,-12-45-2660 0 0,-26-65-7871 0 0,31 48 5200 0 0,4 13 1547 0 0,2 3 974 0 0</inkml:trace>
  <inkml:trace contextRef="#ctx0" brushRef="#br0" timeOffset="1883.293">2216 590 1896 0 0,'0'0'4256'0'0,"0"0"-575"0"0,0 0-577 0 0,0 0-576 0 0,0 0-581 0 0,0 0-463 0 0,0 0-141 0 0,0 0-43 0 0,0 0-59 0 0,0 0-129 0 0,0 0-248 0 0,0 0-203 0 0,0 0-123 0 0,33 0-74 0 0,103 1-59 0 0,155 2 1058 0 0,-178-3-6041 0 0,-103 0-1213 0 0,-4 4-6478 0 0</inkml:trace>
  <inkml:trace contextRef="#ctx0" brushRef="#br0" timeOffset="2128.891">3012 732 17940 0 0,'0'0'3020'0'0,"0"0"-1774"0"0,0 0-524 0 0,0 0 130 0 0,0 0 125 0 0,0 0-14 0 0,0 0-195 0 0,0 0-249 0 0,0 0-181 0 0,0 0-92 0 0,0 0-46 0 0,0 0-38 0 0,0 0-30 0 0,-14 18-14 0 0,-65 87 121 0 0,124-146 58 0 0,-36 16-1087 0 0,-18 12-2760 0 0,5 11-2672 0 0,2-1-6274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417 686 0 0 0,'0'0'484'0'0,"0"0"822"0"0,0 0 217 0 0,0 0-48 0 0,0 0-116 0 0,0 0-123 0 0,2-1-81 0 0,15-6 1008 0 0,-14 3 1707 0 0,-2 0 3289 0 0,-18 1-6281 0 0,7 1-809 0 0,0 0 0 0 0,0 1 0 0 0,-1 0 1 0 0,1 0-1 0 0,0 1 0 0 0,-1 1 0 0 0,1 0 1 0 0,0 0-1 0 0,-1 1 0 0 0,1 0 0 0 0,0 1 1 0 0,0 0-1 0 0,1 0 0 0 0,-4 3-69 0 0,-13 7 84 0 0,1 1 1 0 0,0 1-1 0 0,1 1 0 0 0,1 1 1 0 0,0 1-1 0 0,1 1 0 0 0,2 1 1 0 0,-9 10-85 0 0,23-21 6 0 0,0 0 0 0 0,0 1 0 0 0,1 0 0 0 0,0 0 1 0 0,1 0-1 0 0,0 1 0 0 0,0-1 0 0 0,1 1 0 0 0,1 0 0 0 0,0 0 1 0 0,0 0-1 0 0,1 0 0 0 0,1 0 0 0 0,0 0 0 0 0,0 1 0 0 0,1-1 1 0 0,0 0-1 0 0,1 0 0 0 0,0 0 0 0 0,1 0 0 0 0,1 2-6 0 0,-1-6 16 0 0,0 1 1 0 0,0-1-1 0 0,1-1 0 0 0,0 1 1 0 0,0 0-1 0 0,1-1 0 0 0,-1 0 0 0 0,2 0 1 0 0,-1 0-1 0 0,0-1 0 0 0,1 0 1 0 0,0 0-1 0 0,0 0 0 0 0,1 0 0 0 0,-1-1 1 0 0,1 0-1 0 0,0-1 0 0 0,0 0 1 0 0,0 0-1 0 0,0 0 0 0 0,1-1 0 0 0,-1 0 1 0 0,1 0-1 0 0,5 0-16 0 0,-4-1 67 0 0,0 0 0 0 0,0 0 1 0 0,0-1-1 0 0,-1 0 0 0 0,1-1 0 0 0,0 0 1 0 0,0-1-1 0 0,-1 1 0 0 0,1-1 0 0 0,-1-1 0 0 0,1 0 1 0 0,-1 0-1 0 0,0-1 0 0 0,0 0 0 0 0,-1 0 1 0 0,1 0-1 0 0,1-2-67 0 0,16-12 105 0 0,-1-1 0 0 0,-1-2 0 0 0,-1 0 0 0 0,0-1 0 0 0,-2-1 1 0 0,-1 0-1 0 0,0-2 0 0 0,-2-1 0 0 0,-1 0 0 0 0,-1-1 0 0 0,-1 0 0 0 0,-2-1 0 0 0,0-1 1 0 0,-2 0-1 0 0,-2 0 0 0 0,0-1 0 0 0,0-13-105 0 0,-5 7 280 0 0,-4 57-132 0 0,4 15-99 0 0,1-1 1 0 0,2 0-1 0 0,1-1 0 0 0,2 1 1 0 0,2-1-1 0 0,0-1 0 0 0,17 32-49 0 0,31 42 34 0 0,-27-79-164 0 0,-12-28-4140 0 0,-17-2 3036 0 0,2-1-2707 0 0,-3 0-2318 0 0,1-1-6024 0 0</inkml:trace>
  <inkml:trace contextRef="#ctx0" brushRef="#br0" timeOffset="584.939">977 1079 3337 0 0,'0'0'1180'0'0,"0"0"-477"0"0,0 0 12 0 0,0 0 323 0 0,0 0 329 0 0,0 0 143 0 0,0 0-119 0 0,0 0-252 0 0,0 0-172 0 0,0 0-18 0 0,0 0 76 0 0,0 0 116 0 0,0 0 101 0 0,1 4 39 0 0,6 8 864 0 0,6-29 303 0 0,-8 9-2226 0 0,154-256 3114 0 0,-71 83-2791 0 0,-83 176-127 0 0,-11 26-616 0 0,2-8 194 0 0,2 1 0 0 0,0-1 0 0 0,0 1 0 0 0,1-1 0 0 0,1 1 0 0 0,0 0 0 0 0,1-1 0 0 0,0 1 0 0 0,1 0 0 0 0,1-1 0 0 0,0 0 0 0 0,1 0 0 0 0,0 0 1 0 0,1 0-1 0 0,1 0 0 0 0,0-1 0 0 0,0 0 0 0 0,1 0 0 0 0,1-1 0 0 0,5 7 4 0 0,-8-11 14 0 0,0-1 0 0 0,1 0 0 0 0,0-1 0 0 0,0 1 0 0 0,0-1 0 0 0,0 0 0 0 0,1-1 0 0 0,0 0 0 0 0,0 0 0 0 0,0 0 0 0 0,0-1 0 0 0,1 0 0 0 0,-1 0 0 0 0,1 0 0 0 0,0-1 0 0 0,0-1 0 0 0,0 1 0 0 0,0-1 0 0 0,0-1 1 0 0,0 0-1 0 0,0 0 0 0 0,0 0 0 0 0,0-1 0 0 0,0 0 0 0 0,5-1-14 0 0,-4-5 71 0 0,0 1 1 0 0,-1-1 0 0 0,1-1-1 0 0,-1 0 1 0 0,-1 0 0 0 0,1 0-1 0 0,-1-1 1 0 0,-1 0 0 0 0,0 0-1 0 0,0-1 1 0 0,-1 0 0 0 0,0 0-1 0 0,-1 0 1 0 0,0-1 0 0 0,0 1-1 0 0,-1-1 1 0 0,0 0 0 0 0,-1 0-1 0 0,0-5-71 0 0,15-176 430 0 0,-38 135-468 0 0,6 91-5980 0 0,13-20 1187 0 0,-2-5-6988 0 0</inkml:trace>
  <inkml:trace contextRef="#ctx0" brushRef="#br0" timeOffset="1440.991">2218 663 3689 0 0,'0'0'1732'0'0,"0"0"-333"0"0,0 0-24 0 0,0 0 253 0 0,0 0 273 0 0,0 0 47 0 0,0 0-211 0 0,0 0-281 0 0,0 0-204 0 0,0 0-97 0 0,0 0-57 0 0,0 0-141 0 0,-1-10-162 0 0,-5-28-127 0 0,-24 28 1037 0 0,27 10-1625 0 0,-8 2 1 0 0,-1 1 1 0 0,1 1-1 0 0,0 0 1 0 0,0 0-1 0 0,0 1 1 0 0,1 1-1 0 0,0-1 1 0 0,0 2 0 0 0,0-1-1 0 0,0 1 1 0 0,1 1-1 0 0,1 0 1 0 0,-1 0-1 0 0,1 1 1 0 0,1 0-1 0 0,-1 0 1 0 0,-5 10-82 0 0,7-12 25 0 0,-2 3-12 0 0,0 1 1 0 0,0 0 0 0 0,1 0 0 0 0,1 0-1 0 0,0 1 1 0 0,0 0 0 0 0,1 0 0 0 0,1 0-1 0 0,0 1 1 0 0,1 0 0 0 0,0-1 0 0 0,1 1-1 0 0,0 0 1 0 0,1 0 0 0 0,0 1 0 0 0,2 6-14 0 0,-1-16 4 0 0,1 0 1 0 0,0 0-1 0 0,0 0 1 0 0,0 0 0 0 0,0 0-1 0 0,0 0 1 0 0,1 0-1 0 0,0 0 1 0 0,0 0 0 0 0,0-1-1 0 0,0 1 1 0 0,1-1-1 0 0,-1 1 1 0 0,1-1 0 0 0,0 0-1 0 0,0 0 1 0 0,0 0 0 0 0,0-1-1 0 0,1 1 1 0 0,-1-1-1 0 0,1 0 1 0 0,-1 1 0 0 0,1-2-1 0 0,0 1 1 0 0,0 0-1 0 0,0-1 1 0 0,0 0 0 0 0,3 1-5 0 0,120 10 731 0 0,-104-16-626 0 0,-1-2 0 0 0,0-1 0 0 0,0 0 0 0 0,-1-2 0 0 0,0 0 0 0 0,0-1 1 0 0,-1-2-1 0 0,0 0 0 0 0,-1-1 0 0 0,-1-1 0 0 0,0 0 0 0 0,-1-1 0 0 0,0-1 0 0 0,-2-1 0 0 0,0-1 0 0 0,2-4-105 0 0,3-1 43 0 0,-2-2 0 0 0,-1 0 0 0 0,-1-1 0 0 0,-1-1 0 0 0,-1 0 0 0 0,-1-1 0 0 0,-2 0-1 0 0,-1-1 1 0 0,-1 0 0 0 0,-1-1 0 0 0,-2 0 0 0 0,-1 0 0 0 0,-2-1 0 0 0,0-15-43 0 0,-3 44 0 0 0,2-18 4 0 0,-2-1 0 0 0,0 1 0 0 0,-1 0 1 0 0,-1 0-1 0 0,-1 0 0 0 0,-1 0 0 0 0,-1 0 0 0 0,0 0 0 0 0,-6-12-4 0 0,6 19-6 0 0,0 1 0 0 0,-1 0 0 0 0,0 1 0 0 0,-1 0 0 0 0,0 0 0 0 0,-1 0 0 0 0,0 1 0 0 0,0 0 0 0 0,-1 0 0 0 0,0 1 0 0 0,-1 0 0 0 0,0 1 0 0 0,-1 0 0 0 0,0 1 0 0 0,0 0 0 0 0,0 0 0 0 0,-1 1 1 0 0,0 1-1 0 0,0 0 0 0 0,0 1 0 0 0,-9-2 6 0 0,15 7-12 0 0,0 1 0 0 0,1 0 1 0 0,-1 0-1 0 0,0 1 0 0 0,1-1 0 0 0,-1 1 1 0 0,1 0-1 0 0,0 1 0 0 0,0 0 1 0 0,0-1-1 0 0,1 2 0 0 0,-1-1 1 0 0,1 0-1 0 0,0 1 0 0 0,0 0 1 0 0,0 0-1 0 0,1 0 0 0 0,0 0 1 0 0,0 1-1 0 0,0-1 0 0 0,1 1 1 0 0,-1-1-1 0 0,1 1 0 0 0,1 0 1 0 0,-1 0-1 0 0,1 0 0 0 0,0 0 1 0 0,1 0-1 0 0,-1 5 12 0 0,-3 34 28 0 0,2 1-1 0 0,2 0 1 0 0,2 0 0 0 0,2 0-1 0 0,2-1 1 0 0,2 1 0 0 0,2-2-1 0 0,1 1 1 0 0,3-1 0 0 0,2-1 0 0 0,1-1-1 0 0,3 0 1 0 0,18 30-28 0 0,138 202 843 0 0,-68-138-327 0 0,-83-109-333 0 0,-23-25-158 0 0,-2-1-8 0 0,0-1-11 0 0,0 0 28 0 0,0 0 18 0 0,-2-4 114 0 0,2 4-285 0 0,0-2-785 0 0,-2-4-2228 0 0,2 3-7582 0 0,0 3-2131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30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43 204 0 0 0,'0'0'930'0'0,"0"0"158"0"0,0 0-1 0 0,0 0-62 0 0,0 0 25 0 0,0 0 39 0 0,0 0 109 0 0,0-7 148 0 0,1-2-3427 0 0,1-8 8993 0 0,-2 14 2003 0 0,-1 21-7434 0 0,-30 122-569 0 0,18 0-613 0 0,13-133-285 0 0,-1 0 1 0 0,1 0-1 0 0,1 0 1 0 0,-1 0-1 0 0,1 1 1 0 0,1-1-1 0 0,-1 0 1 0 0,1 0-1 0 0,0-1 0 0 0,1 1 1 0 0,0 0-1 0 0,0-1 1 0 0,0 0-1 0 0,1 1 1 0 0,0-1-1 0 0,0 0 1 0 0,0-1-1 0 0,1 1 1 0 0,0-1-1 0 0,0 0 1 0 0,0 0-1 0 0,1-1 1 0 0,0 1-1 0 0,0-1 1 0 0,0-1-1 0 0,0 1 0 0 0,1 0-14 0 0,2-2 75 0 0,0 0-1 0 0,-1-1 1 0 0,1 0-1 0 0,0 0 0 0 0,0-1 1 0 0,0 0-1 0 0,0 0 0 0 0,0-1 1 0 0,-1 0-1 0 0,1-1 0 0 0,0 0 1 0 0,8-3-75 0 0,6-10 111 0 0,1-1-1 0 0,-2 0 1 0 0,0-2 0 0 0,-1-1 0 0 0,-1 0 0 0 0,-1-2-1 0 0,-1 0 1 0 0,0-1 0 0 0,-2 0 0 0 0,-1-2 0 0 0,7-13-111 0 0,-14 25 13 0 0,97-195 207 0 0,-54 96-145 0 0,-24 64-47 0 0,2 86-183 0 0,-12-10 182 0 0,-2 1-1 0 0,-1 1 1 0 0,-1 0 0 0 0,-2 1-1 0 0,-1 0 1 0 0,-1 5-27 0 0,-8-36 3 0 0,8 31 44 0 0,-2-1 0 0 0,0 1 0 0 0,-2 1 1 0 0,-2-1-1 0 0,0 8-47 0 0,-3-33 14 0 0,1-1 1 0 0,-1 1-1 0 0,0 0 0 0 0,0 0 1 0 0,-1 0-1 0 0,0 0 1 0 0,0-1-1 0 0,-1 1 0 0 0,0 0 1 0 0,0-1-1 0 0,0 1 1 0 0,-1-1-1 0 0,0 0 1 0 0,0 0-1 0 0,-1 0 0 0 0,1 0 1 0 0,-1-1-1 0 0,-1 1 1 0 0,1-1-1 0 0,-1 0 0 0 0,-2 1-14 0 0,-3 3 7 0 0,0-2 0 0 0,-1 1 0 0 0,0-2 0 0 0,0 1 0 0 0,-1-2 0 0 0,0 1 0 0 0,0-1 0 0 0,0-1 0 0 0,0-1 0 0 0,-12 3-7 0 0,-46 6-178 0 0,321-29 352 0 0,-102 10 273 0 0,-139-3-651 0 0,-28-14-1469 0 0,14 20 938 0 0,-16-11-2080 0 0,6 7-3320 0 0,2 4-6138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31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85 5361 0 0,'0'0'3334'0'0,"0"0"-1319"0"0,0 0-401 0 0,0 0 130 0 0,0 0 142 0 0,0 0 8 0 0,0 0-249 0 0,0 0-416 0 0,0 0-350 0 0,0 0-218 0 0,0 0-97 0 0,0 0-29 0 0,-1-5-14 0 0,-1-16 12 0 0,1 16-31 0 0,1 5-44 0 0,0 0-51 0 0,0 0-77 0 0,2 8 1547 0 0,25-46-1213 0 0,-27 37-598 0 0,0 1 6 0 0,0 0 6 0 0,0 0-6 0 0,0 0-11 0 0,0 0-19 0 0,0 0-14 0 0,-2 9 417 0 0,12-17-84 0 0,-24 44-450 0 0,13-34 122 0 0,0-2-2 0 0,1 0-8 0 0,0 0-6 0 0,0 0 18 0 0,0 0-18 0 0,0 0 3 0 0,0 0-1 0 0,0 0-3 0 0,0 0-24 0 0,0 0-2 0 0,0 0-7 0 0,0 0-28 0 0,0 0 26 0 0,0 0 6 0 0,0 0 10 0 0,0 0 22 0 0,0 0-22 0 0,0 0-6 0 0,0 0 15 0 0,15-28 8 0 0,5-5 83 0 0,-20 32-72 0 0,0 1-10 0 0,0 0 4 0 0,0 0-11 0 0,0 0-14 0 0,0 0-2 0 0,-3 12-1109 0 0,16 4-1880 0 0,-3-6-6438 0 0,-1-6-3405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3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385 444 0 0 0,'0'0'934'0'0,"0"0"977"0"0,0 0 461 0 0,0 0-35 0 0,0 0-346 0 0,0 0-456 0 0,0 0-384 0 0,0 0-217 0 0,3-3-56 0 0,11-13 918 0 0,-14 16-903 0 0,0 0-85 0 0,0 0-96 0 0,0 0-87 0 0,0 0-51 0 0,0 0-46 0 0,0 0-15 0 0,0 0-5 0 0,0 0-5 0 0,0 0 39 0 0,0 0 4 0 0,0 0-40 0 0,-28 0 331 0 0,12 0-690 0 0,-85 16 631 0 0,85-10-719 0 0,0 1 0 0 0,1 1 0 0 0,0 1 0 0 0,0 0 0 0 0,1 0 1 0 0,1 2-1 0 0,-1 0 0 0 0,2 0 0 0 0,-1 1 0 0 0,2 1 0 0 0,0 0 1 0 0,0 0-1 0 0,1 1 0 0 0,1 1 0 0 0,0-1 0 0 0,1 1 0 0 0,1 1 1 0 0,0 0-1 0 0,1 0 0 0 0,1 0 0 0 0,0 1 0 0 0,-1 12-59 0 0,3-16 41 0 0,1 0 0 0 0,0 1 0 0 0,1 0 0 0 0,0-1 0 0 0,1 1-1 0 0,1-1 1 0 0,0 1 0 0 0,1-1 0 0 0,0 1 0 0 0,1-1 0 0 0,1 0 0 0 0,0 0-1 0 0,0 0 1 0 0,2-1 0 0 0,-1 1 0 0 0,2-1 0 0 0,0-1 0 0 0,0 1 0 0 0,1-1-1 0 0,0 0 1 0 0,1-1 0 0 0,7 7-41 0 0,-8-10 37 0 0,0-1 0 0 0,1 0 0 0 0,0 0 0 0 0,0-1 0 0 0,0 0 0 0 0,1-1-1 0 0,-1 0 1 0 0,1 0 0 0 0,0-1 0 0 0,0 0 0 0 0,0-1 0 0 0,0 0 0 0 0,1-1 0 0 0,-1 0 0 0 0,1-1-1 0 0,-1 0 1 0 0,0 0 0 0 0,2-1-37 0 0,-6-1-54 0 0,0 0 0 0 0,0 0 1 0 0,0-1-1 0 0,0 0 0 0 0,-1 0 0 0 0,1 0 0 0 0,-1-1 0 0 0,0 1 0 0 0,0-1 0 0 0,0-1 0 0 0,0 1 0 0 0,-1-1 0 0 0,0 1 0 0 0,0-1 1 0 0,0 0-1 0 0,0-1 0 0 0,2-4 54 0 0,22-36-4736 0 0,-12 21-2136 0 0,-10 15-5142 0 0</inkml:trace>
  <inkml:trace contextRef="#ctx0" brushRef="#br0" timeOffset="332.868">963 498 11394 0 0,'0'0'1151'0'0,"0"0"-242"0"0,0 0 59 0 0,0 0 248 0 0,0 0 163 0 0,0 0 8 0 0,0 0-197 0 0,-35 33-256 0 0,-106 104-251 0 0,74-51 30 0 0,58-68-576 0 0,1-2-35 0 0,0 0 1 0 0,1 1 0 0 0,1-1-1 0 0,0 2 1 0 0,1-1 0 0 0,1 1 0 0 0,1-1-1 0 0,0 1 1 0 0,1 0 0 0 0,1 0-1 0 0,1 0 1 0 0,1 2-103 0 0,0-16 42 0 0,-1 1 1 0 0,2-1-1 0 0,-1 0 1 0 0,0 0-1 0 0,1 0 1 0 0,-1 0-1 0 0,1 0 1 0 0,0 0-1 0 0,1 0 1 0 0,-1-1-1 0 0,1 1 1 0 0,-1-1-1 0 0,1 1 1 0 0,0-1-1 0 0,0 0 1 0 0,1 0-1 0 0,-1 0 1 0 0,1-1-1 0 0,-1 1 1 0 0,1-1-1 0 0,0 0 1 0 0,0 0-1 0 0,0 0 0 0 0,0-1 1 0 0,0 1-1 0 0,0-1 1 0 0,3 1-43 0 0,6 1 173 0 0,0 0 1 0 0,0-1 0 0 0,1 0-1 0 0,-1-1 1 0 0,0-1-1 0 0,1 0 1 0 0,-1 0-1 0 0,9-3-173 0 0,-2-1 141 0 0,0-2-1 0 0,0 0 1 0 0,-1-1 0 0 0,0-1-1 0 0,-1 0 1 0 0,1-2-1 0 0,-2 0 1 0 0,1-1 0 0 0,-2-1-1 0 0,1-1 1 0 0,-2 0-1 0 0,1-1 1 0 0,-2 0 0 0 0,0-2-141 0 0,-7 10 25 0 0,0 0 1 0 0,0-1 0 0 0,-1 0 0 0 0,0 0 0 0 0,0 0-1 0 0,-1-1 1 0 0,0 0 0 0 0,0 0 0 0 0,-1 0 0 0 0,0 0-1 0 0,0-1 1 0 0,-1 0 0 0 0,0 1 0 0 0,-1-1 0 0 0,0-1-1 0 0,0 1 1 0 0,-1 0 0 0 0,0 0 0 0 0,-1-1 0 0 0,0 1-1 0 0,0 0 1 0 0,-1 0 0 0 0,0-1 0 0 0,-1 1 0 0 0,0 0-1 0 0,0 0 1 0 0,-1 0 0 0 0,0 0 0 0 0,-1 1 0 0 0,0-1-1 0 0,0 1 1 0 0,-3-5-26 0 0,-1 4-117 0 0,0 1 0 0 0,0 0 0 0 0,0 0 0 0 0,-1 0 0 0 0,0 1 0 0 0,-1 1 0 0 0,1-1 0 0 0,-1 2 0 0 0,-1-1 0 0 0,1 1 0 0 0,-1 1 0 0 0,0 0 0 0 0,0 0 0 0 0,0 1 0 0 0,0 1 0 0 0,0 0 0 0 0,-1 0 0 0 0,1 1 0 0 0,-2 1 117 0 0,3 0-571 0 0,-24 1-1687 0 0,14 5-2680 0 0,7 2-5380 0 0</inkml:trace>
  <inkml:trace contextRef="#ctx0" brushRef="#br0" timeOffset="852.208">1252 1130 4353 0 0,'0'0'3921'0'0,"0"0"-703"0"0,0 0-447 0 0,0 0-286 0 0,0 0-448 0 0,0 0-522 0 0,0 0-460 0 0,0 0-311 0 0,0 0-190 0 0,0 0-59 0 0,0 0 23 0 0,0 0 27 0 0,0 0-15 0 0,20-32-39 0 0,62-98-38 0 0,49-54 1100 0 0,-54 69-1234 0 0,-77 115-328 0 0,1 0 1 0 0,-1 1 0 0 0,0-1 0 0 0,0 0 0 0 0,1 0 0 0 0,-1 1-1 0 0,0-1 1 0 0,1 0 0 0 0,-1 0 0 0 0,0 0 0 0 0,1 1-1 0 0,-1-1 1 0 0,0 0 0 0 0,1 0 0 0 0,-1 0 0 0 0,0 0 0 0 0,1 0-1 0 0,-1 0 1 0 0,0 0 0 0 0,1 0 0 0 0,-1 0 0 0 0,0 0 0 0 0,1 0-1 0 0,-1 0 1 0 0,1 0 0 0 0,-1 0 0 0 0,0 0 0 0 0,1 0 0 0 0,-1 0-1 0 0,0 0 1 0 0,1-1 0 0 0,-1 1 0 0 0,0 0 0 0 0,1 0 0 0 0,-1 0-1 0 0,0 0 1 0 0,0-1 0 0 0,1 1 0 0 0,-1 0 0 0 0,0 0 0 0 0,0-1-1 0 0,1 1 1 0 0,-1 0 0 0 0,0-1 0 0 0,0 1 0 0 0,0 0-1 0 0,1-1 1 0 0,-1 1 0 0 0,0 0 0 0 0,0-1 0 0 0,0 1 0 0 0,0 0-1 0 0,0-1 1 0 0,0 1 0 0 0,0-1 8 0 0,0 11 3 0 0,-2 3-6 0 0,1-1 1 0 0,0 1-1 0 0,1 0 1 0 0,0 0-1 0 0,1 0 1 0 0,1 0-1 0 0,0-1 0 0 0,1 1 1 0 0,0-1-1 0 0,0 1 1 0 0,2-1-1 0 0,-1 0 1 0 0,2 0-1 0 0,-1-1 1 0 0,2 0-1 0 0,-1 0 1 0 0,2 0-1 0 0,-1-1 1 0 0,1 0-1 0 0,9 9 3 0 0,-12-15 24 0 0,0 1 1 0 0,0-1-1 0 0,1 0 1 0 0,-1 0-1 0 0,1-1 0 0 0,0 0 1 0 0,0 0-1 0 0,0 0 0 0 0,0-1 1 0 0,0 1-1 0 0,0-2 0 0 0,1 1 1 0 0,-1-1-1 0 0,1 0 1 0 0,-1 0-1 0 0,1 0 0 0 0,0-1 1 0 0,-1 0-1 0 0,1-1 0 0 0,0 1 1 0 0,-1-1-1 0 0,1-1 0 0 0,-1 1 1 0 0,0-1-1 0 0,1 0 1 0 0,4-3-25 0 0,8-8 122 0 0,-2-2 0 0 0,1 0 0 0 0,-2-1 1 0 0,0 0-1 0 0,-1-1 0 0 0,-1-1 1 0 0,0-1-1 0 0,-2 0 0 0 0,0 0 0 0 0,-1-2 1 0 0,-1 1-1 0 0,-1-1 0 0 0,-1 0 0 0 0,0-1 1 0 0,-2 0-1 0 0,1-7-122 0 0,-1-63-119 0 0,-20 80-1889 0 0,-1 23-8105 0 0,13-3-2303 0 0</inkml:trace>
  <inkml:trace contextRef="#ctx0" brushRef="#br0" timeOffset="1317.178">2699 629 15299 0 0,'0'0'1583'0'0,"0"0"-380"0"0,0 0-161 0 0,0 0 55 0 0,0 0 28 0 0,0 0-55 0 0,0 0-137 0 0,0 0-169 0 0,0 0-161 0 0,0 0-165 0 0,0 0-110 0 0,0 0-88 0 0,0 0-53 0 0,-29-14-32 0 0,-90-42-19 0 0,118 55-131 0 0,0 0 1 0 0,-1-1-1 0 0,1 1 1 0 0,0 0-1 0 0,-1 0 0 0 0,1 0 1 0 0,-1 0-1 0 0,0 1 1 0 0,1-1-1 0 0,-1 0 0 0 0,0 1 1 0 0,0-1-1 0 0,1 1 1 0 0,-1-1-1 0 0,0 1 0 0 0,0 0 1 0 0,0 0-1 0 0,1 0 1 0 0,-1 0-1 0 0,0 0 0 0 0,0 0 1 0 0,0 1-1 0 0,1-1 1 0 0,-1 0-1 0 0,0 1 0 0 0,0 0 1 0 0,1-1-1 0 0,-1 1 1 0 0,0 0-1 0 0,1 0-5 0 0,-5 3 27 0 0,-60 34 291 0 0,66-35-321 0 0,-1-1 1 0 0,0 0-1 0 0,0 1 1 0 0,1-1-1 0 0,0 0 1 0 0,-1 1-1 0 0,1-1 1 0 0,0 1-1 0 0,0-1 1 0 0,0 1-1 0 0,0-1 1 0 0,1 0-1 0 0,-1 1 1 0 0,1-1-1 0 0,-1 1 1 0 0,1-1-1 0 0,0 0 1 0 0,0 0-1 0 0,0 1 1 0 0,0-1-1 0 0,0 0 1 0 0,1 0-1 0 0,0 2 3 0 0,5 2 18 0 0,1 0 0 0 0,-1-1-1 0 0,1 0 1 0 0,0 0-1 0 0,0 0 1 0 0,1-1 0 0 0,-1 0-1 0 0,1-1 1 0 0,0 0 0 0 0,0 0-1 0 0,0-1 1 0 0,0 0-1 0 0,1-1 1 0 0,0 0-18 0 0,-1 0 56 0 0,0 0 0 0 0,-1 1 1 0 0,1 0-1 0 0,0 1 0 0 0,-1-1 0 0 0,1 2 1 0 0,-1-1-1 0 0,0 1 0 0 0,0 0 0 0 0,0 1 0 0 0,-1 0 1 0 0,1 0-1 0 0,5 6-56 0 0,-9-5 49 0 0,-1 0 1 0 0,0-1-1 0 0,0 1 1 0 0,-1 0-1 0 0,1 0 1 0 0,-2 1-1 0 0,1-1 1 0 0,0 0-1 0 0,-1 1 1 0 0,-1-1-1 0 0,1 1 0 0 0,-1-1 1 0 0,0 1-1 0 0,0-1 1 0 0,-1 1-1 0 0,1-1 1 0 0,-2 1-1 0 0,1-1 1 0 0,-1 0-1 0 0,0 1 1 0 0,0-1-1 0 0,0 0 1 0 0,-1 0-1 0 0,0-1 1 0 0,-1 1-1 0 0,1 0 0 0 0,-1-1 1 0 0,0 0-1 0 0,0 0 1 0 0,0 0-1 0 0,-1-1 1 0 0,0 1-1 0 0,-2 0-49 0 0,-7 10-48 0 0,0-2-1 0 0,-1 0 1 0 0,-1 0-1 0 0,0-2 1 0 0,0 0-1 0 0,-2-1 0 0 0,1 0 1 0 0,-1-2-1 0 0,0 0 1 0 0,-1-1-1 0 0,0-1 1 0 0,0 0-1 0 0,0-2 1 0 0,-1 0-1 0 0,-10 0 49 0 0,29-4-131 0 0,0 0 0 0 0,-1-1 0 0 0,1 1 0 0 0,0 0 0 0 0,0-1 1 0 0,0 1-1 0 0,-1-1 0 0 0,1 1 0 0 0,0-1 0 0 0,0 0 0 0 0,0 0 0 0 0,0 1 0 0 0,0-1 0 0 0,0 0 0 0 0,0 0 0 0 0,0 0 0 0 0,1 0 0 0 0,-1 0 0 0 0,0 0 1 0 0,0 0-1 0 0,1 0 0 0 0,-1 0 0 0 0,1 0 0 0 0,-1-1 0 0 0,1 1 0 0 0,-1 0 0 0 0,1 0 0 0 0,0 0 0 0 0,-1-1 0 0 0,1 1 0 0 0,0 0 0 0 0,0-1 0 0 0,0 1 1 0 0,0 0-1 0 0,0 0 0 0 0,0-1 0 0 0,1 0 131 0 0,2-32-10345 0 0,-3 31 8868 0 0,2-9-10271 0 0</inkml:trace>
  <inkml:trace contextRef="#ctx0" brushRef="#br0" timeOffset="4151.875">2949 756 0 0 0,'0'0'1308'0'0,"0"0"67"0"0,0 0-38 0 0,0 0-31 0 0,0 0 13 0 0,0 0-30 0 0,0 0-110 0 0,0 0-152 0 0,0 0-146 0 0,0 0 27 0 0,1 2 222 0 0,47 19 4743 0 0,17-20-3394 0 0,-43-2-1952 0 0,-11 3-418 0 0,-1 0 0 0 0,0-1 0 0 0,0 0 0 0 0,1-1 1 0 0,-1-1-1 0 0,0 1 0 0 0,1-2 0 0 0,-1 1 0 0 0,0-1 0 0 0,0-1 0 0 0,0 0 0 0 0,0 0 0 0 0,-1-1 0 0 0,1 0 1 0 0,-1-1-1 0 0,0 0 0 0 0,0 0 0 0 0,-1-1 0 0 0,1 0 0 0 0,-1-1 0 0 0,-1 1 0 0 0,1-2 0 0 0,-1 1 0 0 0,0-1 1 0 0,-1 0-1 0 0,0-1-109 0 0,-3 3 8 0 0,0 1 0 0 0,0-2 0 0 0,-1 1 0 0 0,0 0 0 0 0,0-1 0 0 0,-1 1 0 0 0,0 0 0 0 0,0-1 0 0 0,0 0 0 0 0,-1 1 0 0 0,0-1 0 0 0,0 1 0 0 0,-1-1 0 0 0,0 0 0 0 0,0 1 0 0 0,0-1 0 0 0,-1 1 0 0 0,0 0 0 0 0,0 0 0 0 0,-1-1 0 0 0,0 2 0 0 0,0-1 0 0 0,0 0 0 0 0,-1 0 0 0 0,1 1 0 0 0,-1 0 0 0 0,-1 0 0 0 0,1 0 0 0 0,-1 0 0 0 0,0 1 0 0 0,0-1 0 0 0,0 1 0 0 0,0 1 0 0 0,-1-1 0 0 0,0 1 0 0 0,-4-2-8 0 0,0 0-25 0 0,0 2 0 0 0,0-1 0 0 0,-1 1 0 0 0,0 1 0 0 0,1 0 0 0 0,-1 0 0 0 0,0 1 0 0 0,0 0 0 0 0,0 1 0 0 0,0 0 0 0 0,0 1 0 0 0,0 1 0 0 0,1-1 0 0 0,-1 1 0 0 0,0 1 0 0 0,1 0 0 0 0,0 1 0 0 0,0 0 0 0 0,0 0 0 0 0,0 1 0 0 0,0 1 0 0 0,1-1 0 0 0,0 1 1 0 0,0 1-1 0 0,-5 5 25 0 0,4-3-8 0 0,1 0 1 0 0,0 1 0 0 0,1 0 0 0 0,0 0 0 0 0,1 0-1 0 0,0 1 1 0 0,0 1 0 0 0,1-1 0 0 0,1 1 0 0 0,0 0-1 0 0,0 0 1 0 0,1 0 0 0 0,1 1 0 0 0,0 0 0 0 0,1-1-1 0 0,0 1 1 0 0,1 0 0 0 0,0 0 0 0 0,1 0 0 0 0,2 10 7 0 0,-2-16 7 0 0,2 0 1 0 0,-1 0 0 0 0,1 0 0 0 0,0-1 0 0 0,0 1 0 0 0,0-1 0 0 0,1 1 0 0 0,0-1 0 0 0,1 0 0 0 0,0 0 0 0 0,-1 0 0 0 0,2 0 0 0 0,-1-1 0 0 0,1 0 0 0 0,0 0 0 0 0,0 0 0 0 0,0 0 0 0 0,0-1 0 0 0,1 0 0 0 0,0 0 0 0 0,5 2-8 0 0,2 2 17 0 0,1-1 0 0 0,0 0 1 0 0,0-1-1 0 0,1-1 1 0 0,-1 0-1 0 0,1-1 1 0 0,0-1-1 0 0,0 0 1 0 0,7-1-18 0 0,-12-1-464 0 0,1-1 1 0 0,0 0 0 0 0,0 0 0 0 0,-1-1 0 0 0,1-1-1 0 0,0 0 1 0 0,-1-1 0 0 0,0 1 0 0 0,1-2-1 0 0,-1 0 1 0 0,0 0 0 0 0,-1-1 0 0 0,1 0 0 0 0,-1 0-1 0 0,0-1 1 0 0,0 0 0 0 0,-1-1 0 0 0,0 0 0 0 0,0-1-1 0 0,0 1 1 0 0,0-2 463 0 0,3-4-5516 0 0,-1 1-2523 0 0</inkml:trace>
  <inkml:trace contextRef="#ctx0" brushRef="#br0" timeOffset="7206.853">3600 618 3185 0 0,'0'0'2524'0'0,"0"0"-361"0"0,0 0-62 0 0,0 0-18 0 0,0 0-167 0 0,0 0-233 0 0,0 0-373 0 0,0 0-264 0 0,0 0-190 0 0,0 0-117 0 0,0 0-89 0 0,0-10-70 0 0,1-10-592 0 0,-1 5 1835 0 0,3 45-318 0 0,5 220 1726 0 0,43-418-2501 0 0,-37 132-633 0 0,-4 9-63 0 0,2 1-1 0 0,0 1 1 0 0,2 0-1 0 0,1 0 1 0 0,1 1-1 0 0,1 1 1 0 0,0 1-1 0 0,14-12-33 0 0,-31 34-1 0 0,0 1-1 0 0,-1-1 1 0 0,1 1-1 0 0,0-1 1 0 0,0 1-1 0 0,0-1 1 0 0,-1 1-1 0 0,1-1 1 0 0,0 1-1 0 0,0-1 1 0 0,0 1-1 0 0,0-1 1 0 0,0 1-1 0 0,0-1 1 0 0,0 1-1 0 0,0-1 1 0 0,0 1-1 0 0,0-1 1 0 0,1 1-1 0 0,-1-1 1 0 0,0 1-1 0 0,0-1 1 0 0,0 1-1 0 0,1-1 1 0 0,-1 0-1 0 0,0 1 1 0 0,0-1-1 0 0,1 1 1 0 0,-1-1-1 0 0,0 0 1 0 0,1 1-1 0 0,-1-1 1 0 0,1 1-1 0 0,-1-1 1 0 0,0 0-1 0 0,1 0 1 0 0,-1 1-1 0 0,1-1 1 0 0,-1 0-1 0 0,1 0 1 0 0,-1 0-1 0 0,1 1 1 0 0,-1-1-1 0 0,1 0 1 0 0,-1 0-1 0 0,1 0 1 0 0,-1 0-1 0 0,1 0 1 0 0,-1 0-1 0 0,1 0 1 0 0,-1 0-1 0 0,1 0 1 0 0,-1 0-1 0 0,1 0 1 0 0,-1 0-1 0 0,1-1 1 0 0,-1 1-1 0 0,1 0 1 0 0,-1 0-1 0 0,1 0 1 0 0,-1-1-1 0 0,1 1 1 0 0,-1 0-1 0 0,0-1 1 0 0,1 1-1 0 0,-1 0 1 0 0,0-1-1 0 0,1 1 1 0 0,-1-1 1 0 0,4 18 34 0 0,16 64-222 0 0,8-42-3108 0 0,-23-36 2222 0 0,3 0-1525 0 0,-2-2-4029 0 0,-1-1-5059 0 0</inkml:trace>
  <inkml:trace contextRef="#ctx0" brushRef="#br0" timeOffset="7707.263">4130 448 12147 0 0,'0'0'2656'0'0,"0"0"-613"0"0,0 0-325 0 0,0 0-202 0 0,0 0-217 0 0,0 0-255 0 0,0 0-302 0 0,0 0-267 0 0,0 0-163 0 0,0 0-130 0 0,0 0 19 0 0,0 0 51 0 0,3 6 38 0 0,13 32-90 0 0,-2 0 0 0 0,-2 1-1 0 0,-1 0 1 0 0,-2 1 0 0 0,-2 0-1 0 0,-1 1 1 0 0,-2 13-200 0 0,16 61 61 0 0,3-87 511 0 0,-17-41 571 0 0,48-79-435 0 0,-2-15-526 0 0,95-197-725 0 0,-136 274-490 0 0,-11 29 307 0 0,0 1-293 0 0,0 0-381 0 0,0 8-4304 0 0,1-4-435 0 0,2 3-5510 0 0</inkml:trace>
  <inkml:trace contextRef="#ctx0" brushRef="#br0" timeOffset="8099.23">4660 737 9474 0 0,'0'0'1582'0'0,"0"0"-6"0"0,0 0 270 0 0,0 0 101 0 0,0 0-79 0 0,0 0-242 0 0,0 0-268 0 0,0 0-249 0 0,0 0-238 0 0,0 0-175 0 0,0 0-125 0 0,0 0-98 0 0,0 0-51 0 0,32-12-29 0 0,98-36-47 0 0,-79 13 120 0 0,-47 27-360 0 0,0 1-37 0 0,0 0 0 0 0,0 0 0 0 0,-1 0 0 0 0,0 0 0 0 0,0-1 1 0 0,0 1-1 0 0,-1-1 0 0 0,-1 1 0 0 0,1-1 0 0 0,-1 0 0 0 0,0 0 0 0 0,-1 0 1 0 0,0-4-70 0 0,-2 9-6 0 0,0 0 0 0 0,0-1 0 0 0,0 1 1 0 0,-1 0-1 0 0,1 1 0 0 0,-1-1 1 0 0,0 0-1 0 0,0 1 0 0 0,0 0 0 0 0,0-1 1 0 0,0 1-1 0 0,0 1 0 0 0,-1-1 0 0 0,1 0 1 0 0,-1 1-1 0 0,1-1 0 0 0,-1 1 1 0 0,0 0-1 0 0,1 0 0 0 0,-1 1 0 0 0,0-1 1 0 0,0 1-1 0 0,1 0 0 0 0,-1 0 1 0 0,0 0-1 0 0,0 0 0 0 0,0 1 0 0 0,1-1 1 0 0,-1 1-1 0 0,0 0 0 0 0,0 1 6 0 0,-8 2-32 0 0,0 0 1 0 0,-1 2-1 0 0,2-1 0 0 0,-1 1 0 0 0,1 1 0 0 0,0 0 1 0 0,0 1-1 0 0,1 0 0 0 0,0 1 0 0 0,0 0 0 0 0,1 0 1 0 0,0 1-1 0 0,1 0 0 0 0,0 1 0 0 0,1 0 0 0 0,0 0 0 0 0,1 0 1 0 0,0 1-1 0 0,0 0 0 0 0,-2 9 32 0 0,6-14-8 0 0,0 1 0 0 0,1-1 0 0 0,0 1-1 0 0,0 0 1 0 0,0-1 0 0 0,1 1 0 0 0,0 0 0 0 0,0-1-1 0 0,1 1 1 0 0,0 0 0 0 0,1-1 0 0 0,-1 1 0 0 0,3 4 8 0 0,-1-4-6 0 0,1 0 0 0 0,0 0 0 0 0,0-1 0 0 0,0 0 1 0 0,1 0-1 0 0,0 0 0 0 0,1-1 0 0 0,-1 1 0 0 0,1-1 1 0 0,0-1-1 0 0,1 1 0 0 0,-1-1 0 0 0,1 0 1 0 0,0-1-1 0 0,1 1 0 0 0,-1-1 0 0 0,1-1 0 0 0,7 3 6 0 0,10 2-259 0 0,0-1-1 0 0,1-2 0 0 0,0 0 0 0 0,0-2 1 0 0,1-1-1 0 0,-1-1 0 0 0,0-1 1 0 0,14-3 259 0 0,15-9-3619 0 0,-22-2-5538 0 0,-20 6-2250 0 0</inkml:trace>
  <inkml:trace contextRef="#ctx0" brushRef="#br0" timeOffset="8665.889">5413 456 11723 0 0,'0'0'4280'0'0,"0"0"-2290"0"0,0 0-867 0 0,0 0-51 0 0,0 0-129 0 0,0 0-143 0 0,0 0-221 0 0,0 0-199 0 0,0 0-50 0 0,0 0-12 0 0,0 0-14 0 0,0 0-14 0 0,0 0-17 0 0,-26 14-37 0 0,-84 50-30 0 0,39-3 78 0 0,59-50-273 0 0,0 1 1 0 0,1 0 0 0 0,1 1 0 0 0,0 0-1 0 0,1 0 1 0 0,0 1 0 0 0,1 0 0 0 0,1 1-1 0 0,0 0 1 0 0,1 0 0 0 0,0 0 0 0 0,2 1-1 0 0,0 0 1 0 0,0 0 0 0 0,1 7-12 0 0,3-19-1 0 0,0 0 0 0 0,1-1-1 0 0,0 1 1 0 0,-1 0 0 0 0,2-1 0 0 0,-1 1 0 0 0,0-1 0 0 0,1 1 0 0 0,-1-1 0 0 0,1 0 0 0 0,0 1 0 0 0,0-1-1 0 0,0 0 1 0 0,1 0 0 0 0,-1-1 0 0 0,1 1 0 0 0,0 0 0 0 0,-1-1 0 0 0,1 0 0 0 0,0 1 0 0 0,0-1 0 0 0,1 0-1 0 0,-1-1 1 0 0,0 1 0 0 0,1 0 0 0 0,-1-1 0 0 0,1 0 0 0 0,0 0 1 0 0,108 13 536 0 0,-83-21-372 0 0,0-1-1 0 0,0-1 0 0 0,-1-2 1 0 0,0 0-1 0 0,-1-2 0 0 0,-1-1 1 0 0,0-1-1 0 0,0-2 0 0 0,-2 0 1 0 0,0-1-1 0 0,-1-2 1 0 0,-1 0-1 0 0,-1-1 0 0 0,-1-2 1 0 0,-1 0-1 0 0,0-1 0 0 0,-2-1 1 0 0,-1 0-1 0 0,-1-1 1 0 0,6-16-164 0 0,-13 28-11 0 0,1 0 1 0 0,-2 0-1 0 0,0-1 1 0 0,0 0-1 0 0,-2-1 1 0 0,0 1-1 0 0,0-1 1 0 0,-2 0-1 0 0,0 0 1 0 0,0 0-1 0 0,-2 0 1 0 0,0-1-1 0 0,-1 1 1 0 0,-1-1-1 0 0,0 1 1 0 0,-1 0-1 0 0,-1 0 1 0 0,0 0-1 0 0,-1 0 1 0 0,-1 0-1 0 0,-1 1 1 0 0,0 0-1 0 0,-6-10 11 0 0,7 15-19 0 0,-1 0 0 0 0,0 0 1 0 0,0 1-1 0 0,-1 0 0 0 0,-1 0 0 0 0,1 0 0 0 0,-1 1 0 0 0,-1 0 0 0 0,0 1 0 0 0,0 0 1 0 0,0 0-1 0 0,-1 1 0 0 0,0 0 0 0 0,0 1 0 0 0,0 0 0 0 0,-1 1 0 0 0,0 0 1 0 0,0 0-1 0 0,0 1 0 0 0,0 1 0 0 0,0 0 0 0 0,-1 0 0 0 0,1 1 0 0 0,-1 0 0 0 0,1 1 1 0 0,-1 1-1 0 0,-4 0 19 0 0,11 1-8 0 0,-1 1 0 0 0,0-1 0 0 0,1 1 1 0 0,0 0-1 0 0,0 1 0 0 0,0-1 0 0 0,0 1 0 0 0,0 0 1 0 0,1 0-1 0 0,-1 0 0 0 0,1 1 0 0 0,0-1 0 0 0,1 1 1 0 0,-1 0-1 0 0,1 0 0 0 0,0 1 0 0 0,0-1 0 0 0,1 1 1 0 0,-1-1-1 0 0,1 1 0 0 0,0 0 0 0 0,1 0 0 0 0,0 0 1 0 0,0 0-1 0 0,0 0 0 0 0,0 2 8 0 0,-1 10 10 0 0,1 0 0 0 0,0 0 0 0 0,2 0-1 0 0,0 0 1 0 0,1 0 0 0 0,1 0 0 0 0,0 0 0 0 0,4 8-10 0 0,15 38 140 0 0,4-2 1 0 0,2-1-1 0 0,2-2 1 0 0,3 0 0 0 0,34 42-141 0 0,-27-48 239 0 0,2-2 0 0 0,2-2 0 0 0,3-2 1 0 0,1-3-1 0 0,18 11-239 0 0,-14-2-159 0 0,-47-49 112 0 0,-2-3-9247 0 0,-3-1 8765 0 0,-3 0-12168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01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1,'-7'58,"2"0,3 0,3 0,2 1,6 29,-8-80,0-1,0 1,0-1,1 1,0-1,0 0,1 1,0-1,0 0,0-1,1 1,0-1,1 1,0-1,0-1,0 1,0-1,1 0,0 0,0 0,0-1,1 0,4 3,-6-8,1-1,-1 1,0-1,1 1,-1-2,0 1,0 0,0-1,-1 0,1 0,-1-1,0 1,0-1,0 0,0 0,0 0,-1-1,0 1,0-1,0 0,0 1,1-6,50-89,-4-3,13-45,-46 107,-9 19,-3 2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5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5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5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5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5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5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5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2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5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7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5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9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5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01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6 308,'-4'29,"2"5,2-4</inkml:trace>
  <inkml:trace contextRef="#ctx0" brushRef="#br0" timeOffset="717.611">317 308,'27'-16,"-1"-1,-1-1,0-2,-1 0,-1-1,-1-2,-1 0,16-25,-35 46,0 1,-1-1,1 0,0 0,-1 0,1 0,-1-1,0 1,0 0,0-1,0 1,0 0,-1-1,1 1,-1-1,1 1,-1-1,0 1,0-1,0 0,0 1,0-1,-1 1,1-1,-1 1,0 0,0-1,0 1,0-1,0 1,0 0,-1 0,1 0,-1 0,1 0,-1 0,0 0,0 0,1 1,-2-1,1 1,0-1,0 1,0 0,-1 0,1 0,0 0,-1 0,0 0,-5 2,1 0,-1 1,1 0,0 0,-1 1,1 0,0 0,1 0,-1 1,1 0,-1 1,1-1,0 1,1 0,-1 1,1-1,0 1,0 0,1 0,0 1,0-1,1 1,-1 0,0 5,-6 5,1 0,1 1,1-1,1 2,0-1,2 1,0-1,1 1,0 1,1 10,2-22,0-1,0 0,0 0,1 0,0 0,1 0,0 0,0 0,0 0,1-1,0 1,0-1,0 0,1 1,0-2,0 1,1 0,0-1,0 0,0 0,0 0,1-1,0 0,0 0,0 0,0-1,1 0,-1 0,5 1,0 0,0-2,0 0,0 0,0-1,1 0,-1-1,0 0,1-1,-1 0,0-1,0 0,0 0,0-2,-1 1,1-1,-1-1,0 0,0 0,0-1,-1 0,7-6,19-17,0-2,-2-1,-1-2,-2 0,3-8,11-13,24-46,-58 88,-8 20,-10 28,5-25,0-3,1 0,-1 0,1 1,0-1,1 1,0 0,0 0,1-1,0 1,0 0,1 0,0-1,0 1,0 0,1-1,1 1,-1-1,1 0,0 0,1 0,0 0,0-1,0 1,1-1,0 0,0 0,1-1,-1 1,1-1,0 0,7 3,1-5,-1-1,1 0,0-1,0-1,0 0,0-1,0 0,-1-1,1-1,-1 0,1-1,-1 0,0-1,0 0,-1-2,0 1,0-1,0-1,-1 0,0-1,18-7,-26 14,1 1,-1 0,1 0,-1 0,1 0,0 0,-1 1,1 0,0 0,-1 0,1 0,0 0,-1 1,1 0,0 0,-1 0,1 0,-1 0,0 1,1-1,-1 1,0 0,0 0,0 0,0 0,0 1,0-1,-1 1,0 0,1 0,-1 0,0 0,0 0,0 0,-1 1,1-1,-1 0,0 1,1 1,2 3,1 1,0-1,0 0,1-1,0 1,0-1,1 0,0-1,0 0,1 0,-1 0,1-1,1 0,-1 0,1-1,0 0,-1-1,2 0,-1 0,4-1,-3 0,1-2,-1 0,1 0,0-1,-1 0,1-1,-1 0,0 0,1-1,-1-1,-1 0,1 0,0-1,-1 0,0-1,0 0,-1 0,1-1,-1 0,-1 0,3-4,8-9,-2 0,0-1,-1-1,-1-1,-1 0,-1-1,-2 0,0-2,23-116,-27 118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5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5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5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5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9.2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1 248 1560 0 0,'0'0'2968'0'0,"0"0"-915"0"0,0 0-131 0 0,0 0 91 0 0,0 0-68 0 0,0 0-182 0 0,0 0-286 0 0,0 0-296 0 0,0 0-171 0 0,0 0-99 0 0,0 0-60 0 0,0 0-45 0 0,0 0-48 0 0,2-15 1940 0 0,64-63-1169 0 0,90-57 221 0 0,-121 116-260 0 0,-26 37-1361 0 0,59 111 291 0 0,10-1-49 0 0,-72-122-2018 0 0,3 3-1032 0 0,-4-1-3645 0 0,-3-4-6230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3 264 0 0,'0'0'2521'0'0,"0"0"-197"0"0,0 0-182 0 0,0 0-23 0 0,0 0 13 0 0,0 0-115 0 0,0 0-238 0 0,0 0-247 0 0,0 0-215 0 0,0 0-153 0 0,0 0-95 0 0,9 8 3831 0 0,360-19-395 0 0,-259 18-5200 0 0,-139 1-10086 0 0,21-4 2050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7474 0 0,'0'0'4659'0'0,"0"0"-1871"0"0,0 0-953 0 0,0 0-242 0 0,0 0-152 0 0,0 0-220 0 0,0 0-253 0 0,0 0-271 0 0,0 0-196 0 0,0 0-88 0 0,0 0-39 0 0,0 0-7 0 0,26 3 2173 0 0,179 1 362 0 0,-14-4-2310 0 0,-168-2-709 0 0,10 0 53 0 0,-29 9-3465 0 0,-7-4 1086 0 0,-1 1-900 0 0,3-2-5441 0 0,1-2-2957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7.8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4 3977 0 0,'0'0'1938'0'0,"0"0"133"0"0,0 0 160 0 0,0 0 31 0 0,0 0-157 0 0,0 0-310 0 0,0 0-432 0 0,0 0-362 0 0,0 0-242 0 0,0 0-169 0 0,0 0-75 0 0,0 0-74 0 0,-2-2-72 0 0,2 2-348 0 0,-1 0 1 0 0,1-1 0 0 0,-1 1-1 0 0,1 0 1 0 0,-1 0 0 0 0,1 0-1 0 0,-1 0 1 0 0,1 0 0 0 0,-1 0-1 0 0,1 0 1 0 0,-1 0 0 0 0,1 0-1 0 0,-1 0 1 0 0,1 0-1 0 0,-1 0 1 0 0,1 0 0 0 0,-1 0-1 0 0,1 0 1 0 0,-1 1 0 0 0,1-1-1 0 0,-1 0 1 0 0,1 0 0 0 0,-1 1-1 0 0,1-1 1 0 0,-1 0 0 0 0,1 1-1 0 0,0-1 1 0 0,-1 0 0 0 0,1 1-1 0 0,-1-1 1 0 0,1 1 0 0 0,0-1-1 0 0,0 0 1 0 0,-1 1 0 0 0,1-1-1 0 0,0 1 1 0 0,0-1 0 0 0,-1 1-1 0 0,1-1 1 0 0,0 1 0 0 0,0-1-1 0 0,0 1 1 0 0,0-1 0 0 0,0 1-1 0 0,0-1 1 0 0,0 1 0 0 0,0-1-1 0 0,0 1 1 0 0,0-1 0 0 0,0 1-1 0 0,0 0 1 0 0,0-1 0 0 0,0 1-1 0 0,1-1 1 0 0,-1 1 0 0 0,0-1-1 0 0,0 0 1 0 0,0 1 0 0 0,1-1-1 0 0,-1 1 1 0 0,0-1 0 0 0,1 1-1 0 0,-1-1 1 0 0,0 0 0 0 0,1 1-1 0 0,-1-1 1 0 0,1 1-22 0 0,-2 13 170 0 0,-13 435 2876 0 0,14-449-3050 0 0,0 0 11 0 0,0 0 10 0 0,0 0 10 0 0,0 0-7 0 0,0 0-7 0 0,0 0-37 0 0,0 0-17 0 0,-4-37-8138 0 0,4 23-1205 0 0,0 10 848 0 0</inkml:trace>
  <inkml:trace contextRef="#ctx0" brushRef="#br0" timeOffset="516.571">310 26 3521 0 0,'0'0'2143'0'0,"0"0"-367"0"0,0 0-279 0 0,0 0-205 0 0,0 0-159 0 0,0 0-66 0 0,0 0-32 0 0,0 0-32 0 0,0 0-75 0 0,0 0-60 0 0,0 0-66 0 0,0 0-67 0 0,0 0-60 0 0,-16 17-37 0 0,-70 76 420 0 0,56-65-379 0 0,-1-1-1 0 0,-2-2 1 0 0,0-1-1 0 0,-2-2 1 0 0,-2 0-679 0 0,36-22 11 0 0,1 0 0 0 0,0 0 0 0 0,-1 0 0 0 0,1 1 0 0 0,-1-1 1 0 0,1 0-1 0 0,0 0 0 0 0,-1 1 0 0 0,1-1 0 0 0,0 0 0 0 0,0 1 0 0 0,-1-1 0 0 0,1 0 1 0 0,0 1-1 0 0,0-1 0 0 0,-1 1 0 0 0,1-1 0 0 0,0 0 0 0 0,0 1 0 0 0,0-1 1 0 0,0 1-1 0 0,0-1 0 0 0,0 0 0 0 0,0 1 0 0 0,0-1 0 0 0,0 1 0 0 0,0-1 0 0 0,0 1 1 0 0,0-1-1 0 0,0 0 0 0 0,0 1 0 0 0,0-1 0 0 0,0 1 0 0 0,0-1 0 0 0,0 0 1 0 0,0 1-1 0 0,1-1 0 0 0,-1 1 0 0 0,0-1 0 0 0,0 0 0 0 0,0 1 0 0 0,1-1 0 0 0,-1 0 1 0 0,0 1-1 0 0,1-1 0 0 0,-1 0 0 0 0,0 0 0 0 0,1 1 0 0 0,-1-1 0 0 0,0 0 1 0 0,1 0-1 0 0,-1 1 0 0 0,0-1 0 0 0,1 0 0 0 0,-1 0 0 0 0,1 0 0 0 0,-1 0 0 0 0,1 0 1 0 0,-1 0-1 0 0,0 1 0 0 0,1-1 0 0 0,-1 0 0 0 0,1 0 0 0 0,-1 0 0 0 0,0-1 1 0 0,1 1-1 0 0,0 0-11 0 0,35 11 919 0 0,-34-11-824 0 0,160 33 2224 0 0,-159-33-2288 0 0,1 1 1 0 0,-1 1-1 0 0,1-1 0 0 0,-1 0 0 0 0,0 1 0 0 0,0 0 0 0 0,1 0 0 0 0,-1 0 1 0 0,0 0-1 0 0,0 0 0 0 0,-1 0 0 0 0,1 1 0 0 0,0 0 0 0 0,-1-1 0 0 0,0 1 1 0 0,0 0-1 0 0,1 0 0 0 0,-2 0 0 0 0,1 0 0 0 0,0 1 0 0 0,-1-1 0 0 0,1 1 1 0 0,-1-1-1 0 0,0 1 0 0 0,0-1 0 0 0,0 1 0 0 0,-1-1 0 0 0,1 1 1 0 0,-1 0-1 0 0,0-1 0 0 0,0 4-31 0 0,4 25-642 0 0,0-31-3782 0 0,3-14-5757 0 0,-6 8-1733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0 0 0,'0'0'1099'0'0,"0"0"979"0"0,0 0 406 0 0,0 0 54 0 0,0 0-188 0 0,0 0-347 0 0,0 0-385 0 0,0 0-327 0 0,0 0-208 0 0,0 0-162 0 0,0 0-109 0 0,0 0-49 0 0,0 0-24 0 0,3-24 3862 0 0,66-159-1428 0 0,33 17-2645 0 0,-17 62-267 0 0,-45 62-134 0 0,-29 64-261 0 0,2 5 120 0 0,0 1 0 0 0,-2 0 0 0 0,-1 0 0 0 0,-1 1 0 0 0,-1 0 0 0 0,-2 1 0 0 0,-1-1 0 0 0,-1 1 0 0 0,-2 1 0 0 0,-1-1 0 0 0,-2 17 14 0 0,1-47-20 0 0,0 0 8 0 0,0 0 1 0 0,0 0 10 0 0,25-43 6 0 0,-2-7 1 0 0,1 0 0 0 0,3 2 1 0 0,1 1-1 0 0,3 1 0 0 0,1 2 0 0 0,15-13-6 0 0,23-12-28 0 0,-69 69 23 0 0,0 1 0 0 0,0-1 0 0 0,0 0 0 0 0,0 1 1 0 0,0-1-1 0 0,0 0 0 0 0,0 1 0 0 0,0-1 0 0 0,0 1 0 0 0,0-1 0 0 0,-1 1 0 0 0,1 0 0 0 0,0-1 0 0 0,0 1 0 0 0,-1 0 0 0 0,1 0 0 0 0,0 0 0 0 0,-1-1 0 0 0,1 1 0 0 0,-1 0 0 0 0,1 0 0 0 0,-1 0 0 0 0,1 0 0 0 0,-1 0 0 0 0,1 0 0 0 0,-1 0 0 0 0,0 0 0 0 0,0 0 0 0 0,0 0 0 0 0,0 0 0 0 0,1 0 0 0 0,-1 0 0 0 0,-1 0 0 0 0,1 0 0 0 0,0 0 0 0 0,0 0 1 0 0,0 0-1 0 0,0 0 0 0 0,-1 0 0 0 0,1 0 0 0 0,0 0 0 0 0,-1 0 0 0 0,1 0 0 0 0,-1 0 0 0 0,1 0 0 0 0,-1 0 0 0 0,0 0 0 0 0,1 0 0 0 0,-1 0 5 0 0,0 8 37 0 0,-32 246 143 0 0,26-172-219 0 0,7-82-6 0 0,0-1-33 0 0,0 0-23 0 0,0 0-38 0 0,0 0-21 0 0,0 0-38 0 0,25-21-4836 0 0,-18 14 3605 0 0,1-2-1806 0 0,-2 4-2243 0 0,4 1-6271 0 0</inkml:trace>
  <inkml:trace contextRef="#ctx0" brushRef="#br0" timeOffset="630.024">1204 440 12971 0 0,'0'0'2244'0'0,"0"0"-601"0"0,0 0-325 0 0,0 0-134 0 0,0 0-110 0 0,0 0-222 0 0,0 0-235 0 0,0 0-215 0 0,0 0-157 0 0,0 0-55 0 0,0 0-9 0 0,0 0 14 0 0,0 0-3 0 0,-24 11-12 0 0,-78 39-28 0 0,35 4 71 0 0,57-38-192 0 0,1-8-36 0 0,1 2 0 0 0,0-1-1 0 0,1 1 1 0 0,0 0-1 0 0,0 0 1 0 0,1 1 0 0 0,1 0-1 0 0,0 0 1 0 0,0 0-1 0 0,1 1 1 0 0,0-1 0 0 0,1 1-1 0 0,1 0 1 0 0,0 0-1 0 0,0 0 1 0 0,1 1-1 0 0,1-1 1 0 0,0 3 5 0 0,3-12 25 0 0,-1 1-1 0 0,1-1 1 0 0,0 0 0 0 0,0 0-1 0 0,0 0 1 0 0,1 0 0 0 0,-1-1-1 0 0,0 1 1 0 0,1-1 0 0 0,0 0-1 0 0,0 0 1 0 0,0 0 0 0 0,0-1-1 0 0,0 1 1 0 0,0-1-1 0 0,0 0 1 0 0,0 0 0 0 0,0 0-1 0 0,1-1 1 0 0,-1 1 0 0 0,0-1-1 0 0,0 0 1 0 0,1 0 0 0 0,-1-1-1 0 0,0 1 1 0 0,1-1 0 0 0,-1 0-1 0 0,0 0 1 0 0,1-1-25 0 0,114-58 1136 0 0,-100 45-1022 0 0,0 0-1 0 0,-1-1 1 0 0,-1 0-1 0 0,0-2 0 0 0,-1 0 1 0 0,-1-1-1 0 0,-1 0 1 0 0,-1-1-1 0 0,0-1 1 0 0,-2 0-1 0 0,0-1 1 0 0,-1-1-114 0 0,-1 6-22 0 0,-1-2 1 0 0,-1 1-1 0 0,0-1 1 0 0,-2 0-1 0 0,0 0 1 0 0,-1-1-1 0 0,-1 0 1 0 0,-1 0-1 0 0,0 1 1 0 0,-2-1-1 0 0,0 0 1 0 0,-1 0-1 0 0,-1 0 1 0 0,-1 0-1 0 0,-1 1 1 0 0,-1-1-1 0 0,0 1 1 0 0,-2 0-1 0 0,0 1 1 0 0,-1-1-1 0 0,0 1 1 0 0,-2 1-1 0 0,-11-16 22 0 0,19 30-15 0 0,0-1 0 0 0,0 1 0 0 0,0 0 0 0 0,0 1 0 0 0,-1-1 0 0 0,0 0 0 0 0,1 1 0 0 0,-1-1 0 0 0,0 1 0 0 0,0 0 0 0 0,0 0 0 0 0,-1 0 0 0 0,1 1 0 0 0,0-1 0 0 0,-1 1 0 0 0,1-1 1 0 0,-1 1-1 0 0,1 0 0 0 0,-1 1 0 0 0,0-1 0 0 0,1 0 0 0 0,-1 1 0 0 0,0 0 0 0 0,1 0 0 0 0,-1 0 0 0 0,0 0 0 0 0,0 1 0 0 0,1 0 0 0 0,-1-1 0 0 0,1 1 0 0 0,-1 1 0 0 0,1-1 0 0 0,-1 0 0 0 0,1 1 0 0 0,0 0 0 0 0,-1-1 0 0 0,1 1 0 0 0,0 1 0 0 0,0-1 0 0 0,-2 2 15 0 0,-3 8 11 0 0,1 1 0 0 0,0-1 0 0 0,0 1 0 0 0,2 1-1 0 0,-1-1 1 0 0,2 1 0 0 0,0 0 0 0 0,0 0 0 0 0,1 0 0 0 0,1 1 0 0 0,1-1-1 0 0,0 1 1 0 0,0-1 0 0 0,2 1 0 0 0,1 6-11 0 0,0 0 44 0 0,1-1 1 0 0,1 0-1 0 0,1 0 0 0 0,1 0 1 0 0,1 0-1 0 0,0-1 1 0 0,2 0-1 0 0,0 0 0 0 0,2 0-44 0 0,17 42 157 0 0,83 143-237 0 0,-94-193-1037 0 0,-3-10-7157 0 0,-13-1 6380 0 0,1 0-9679 0 0</inkml:trace>
  <inkml:trace contextRef="#ctx0" brushRef="#br0" timeOffset="1601.23">1607 340 7162 0 0,'0'0'3067'0'0,"0"0"-829"0"0,0 0-347 0 0,0 0-7 0 0,0 0-69 0 0,0 0-237 0 0,0 0-335 0 0,0 0-352 0 0,0 0-259 0 0,0 0-140 0 0,0 0-89 0 0,0 0-46 0 0,0 0-45 0 0,-8 0 314 0 0,42 140 1684 0 0,-15-84-2133 0 0,48 148 7 0 0,-52-181-159 0 0,-15-23-16 0 0,0 0-11 0 0,0 0 27 0 0,18-23 1370 0 0,10-32-1159 0 0,-2-1 0 0 0,-3-2 0 0 0,11-43-236 0 0,-12 29 4 0 0,-13 48 18 0 0,-2 0-1 0 0,0-1 1 0 0,-2 0-1 0 0,-1 0 1 0 0,0 0 0 0 0,-2-4-22 0 0,-2 28-2 0 0,0 1 13 0 0,0 0-4 0 0,0 0-10 0 0,0 0 12 0 0,0 0 9 0 0,0 0-38 0 0,0 0-6 0 0,0 0-3 0 0,0 0-15 0 0,0 0 23 0 0,-1 8-1055 0 0,0 0-7951 0 0,1-8-2124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6929 0 0,'0'0'4479'0'0,"0"0"-2304"0"0,0 0-996 0 0,0 0-18 0 0,0 0 206 0 0,0 0 150 0 0,0 0-72 0 0,0 0-244 0 0,0 0-249 0 0,0 0-215 0 0,0 0-106 0 0,0 0-59 0 0,0 0-57 0 0,14-12-26 0 0,95-88 734 0 0,111-107 820 0 0,-155 176-1884 0 0,-53 46 76 0 0,10 11-58 0 0,0 1 1 0 0,-2 1 0 0 0,0 0-1 0 0,-2 2 1 0 0,-2 0-1 0 0,2 5-177 0 0,3 26 27 0 0,-20-60-63 0 0,-1-1-24 0 0,0 0-11 0 0,11 16-909 0 0,7-3-2548 0 0,-11-8-2705 0 0,-5-4-5918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356 127 8586 0 0,'0'0'3178'0'0,"0"0"-1159"0"0,0 0-576 0 0,0 0-72 0 0,0 0 36 0 0,0 0-10 0 0,0 0-126 0 0,0 0-268 0 0,0 0-253 0 0,0 0-211 0 0,0 0-143 0 0,0 0-52 0 0,0 0-28 0 0,-10 16 661 0 0,-46 83 752 0 0,33-61-1633 0 0,-1-2 1 0 0,-2-1-1 0 0,-1-1 1 0 0,-2-1-1 0 0,-2-1 1 0 0,-15 11-98 0 0,-26 3-2059 0 0,63-47-2059 0 0,6-11-6914 0 0,3 11 10006 0 0,0 0-8038 0 0</inkml:trace>
  <inkml:trace contextRef="#ctx0" brushRef="#br0" timeOffset="331.936">19 54 4089 0 0,'0'0'4119'0'0,"0"0"-1091"0"0,0 0-664 0 0,0 0-263 0 0,0 0-200 0 0,0 0-255 0 0,0 0-334 0 0,0 0-305 0 0,0 0-241 0 0,0 0-217 0 0,0 0-138 0 0,0 0-131 0 0,0 0-100 0 0,-5-1 216 0 0,36 57 1323 0 0,123 120 451 0 0,28 23-1450 0 0,-157-170-875 0 0,-22-28-1428 0 0,-1-6-6515 0 0,-1 0 1889 0 0,1-2-5904 0 0</inkml:trace>
  <inkml:trace contextRef="#ctx0" brushRef="#br0" timeOffset="1077.671">615 243 12131 0 0,'0'0'1847'0'0,"0"0"-611"0"0,0 0-363 0 0,0 0 33 0 0,0 0 84 0 0,0 0 44 0 0,0 0-57 0 0,0 0-140 0 0,0 0-133 0 0,0 0-130 0 0,0 0-121 0 0,0 0-37 0 0,20-8-13 0 0,65-27 10 0 0,-72 30-213 0 0,-1 0 0 0 0,0-1-1 0 0,-1-1 1 0 0,0 0-1 0 0,0 0 1 0 0,0-1-1 0 0,-1 0 1 0 0,0-1 0 0 0,0 0-1 0 0,-1-1 1 0 0,0 0-1 0 0,-1 0 1 0 0,0-1-1 0 0,2-4-199 0 0,27-57 1155 0 0,-35 138-644 0 0,39 253-419 0 0,-34-238-94 0 0,-3-1 0 0 0,-3 1 1 0 0,-7 35 1 0 0,4-92 0 0 0,-1 1 1 0 0,-1-1-1 0 0,-1 1 1 0 0,-1-1-1 0 0,-2-1 1 0 0,0 1-1 0 0,-1-1 1 0 0,-2-1-1 0 0,0 0 1 0 0,-1 0-1 0 0,-11 13 0 0 0,17-24-20 0 0,-1-1-1 0 0,-1 1 1 0 0,0-1-1 0 0,0 0 1 0 0,-1-1 0 0 0,0 0-1 0 0,0 0 1 0 0,-1-1-1 0 0,0 0 1 0 0,-1-1-1 0 0,0 0 1 0 0,0-1 0 0 0,0 0-1 0 0,-1-1 1 0 0,0 0-1 0 0,0-1 1 0 0,0 0-1 0 0,-1-1 1 0 0,-6 1 20 0 0,15-3 1 0 0,-1-1 0 0 0,1 1 1 0 0,-1-1-1 0 0,1 0 0 0 0,0 0 0 0 0,-1-1 1 0 0,1 1-1 0 0,-1-1 0 0 0,1 0 0 0 0,0 0 1 0 0,-1 0-1 0 0,1-1 0 0 0,0 0 0 0 0,0 0 0 0 0,0 0 1 0 0,0 0-1 0 0,1 0 0 0 0,-1-1 0 0 0,0 1 1 0 0,1-1-1 0 0,0 0 0 0 0,0 0 0 0 0,0-1 1 0 0,0 1-1 0 0,0-1 0 0 0,-1-2-1 0 0,-2-7 7 0 0,2 1-1 0 0,0-1 1 0 0,0 0-1 0 0,1 0 1 0 0,1 0-1 0 0,0 0 1 0 0,1-1-1 0 0,0 1 1 0 0,1 0 0 0 0,1-1-1 0 0,0 1 1 0 0,0-1-1 0 0,2 1 1 0 0,-1 0-1 0 0,2 0 1 0 0,0 0 0 0 0,0 1-1 0 0,1-1 1 0 0,1 1-1 0 0,0 0 1 0 0,1 1-1 0 0,0-1 1 0 0,1 1-1 0 0,0 1 1 0 0,8-9-7 0 0,4-5 17 0 0,1 0 0 0 0,0 2 0 0 0,2 1 0 0 0,0 1 0 0 0,2 1 0 0 0,0 0 0 0 0,6-1-17 0 0,92-30-39 0 0,-84 48-939 0 0,-10 3-2212 0 0,-3-9-6470 0 0,-22 4-1593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197 448 0 0 0,'0'0'1262'0'0,"0"0"370"0"0,0 0 212 0 0,0 0 69 0 0,0 0-25 0 0,0 0-187 0 0,0 0-218 0 0,0 0-217 0 0,0 0-135 0 0,3-6 1069 0 0,-2 5 4377 0 0,-41 93-5377 0 0,-97 169-782 0 0,114-161-334 0 0,24-98-49 0 0,1 0 1 0 0,0 0 0 0 0,0-1 0 0 0,0 1 0 0 0,-1 0 0 0 0,1-1 0 0 0,1 1-1 0 0,-1-1 1 0 0,0 0 0 0 0,0 0 0 0 0,0 0 0 0 0,1 0 0 0 0,-1 0 0 0 0,1 0-1 0 0,-1 0 1 0 0,0-1 0 0 0,1 1 0 0 0,-1-1 0 0 0,1 0 0 0 0,-1 0 0 0 0,3 0-36 0 0,-4 0 20 0 0,204 1 1484 0 0,-173-5-1424 0 0,-31 4-61 0 0,-1 0 9 0 0,0 0-11 0 0,0 0-10 0 0,0 0-8 0 0,0 0 7 0 0,-17-8-2397 0 0,7-8-1110 0 0,5 5-2219 0 0,3 8 2421 0 0,1-1-8046 0 0</inkml:trace>
  <inkml:trace contextRef="#ctx0" brushRef="#br0" timeOffset="616.548">51 247 0 0 0,'0'0'471'0'0,"0"0"825"0"0,0 0 612 0 0,0 0 289 0 0,0 0-38 0 0,0 0-269 0 0,0 0-313 0 0,0 0-219 0 0,0 0-186 0 0,0 0-97 0 0,0 0-44 0 0,-5 1-53 0 0,4-1-364 0 0,-14 2-949 0 0,15-1 7888 0 0,24-28-5986 0 0,98-127-572 0 0,-68 84-782 0 0,-52 70-234 0 0,-2 1 2 0 0,8 22 113 0 0,36 135 602 0 0,-20-50-482 0 0,2-47-132 0 0,-24-62-1349 0 0,19-3-2947 0 0,-10 2-4051 0 0,-6 2-3921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64 471 3193 0 0,'0'0'2087'0'0,"0"0"-598"0"0,0 0-302 0 0,0 0 118 0 0,0 0 284 0 0,0 0 154 0 0,0 0-21 0 0,0 0-212 0 0,0 0-279 0 0,0 0-227 0 0,0 0-175 0 0,-11 0-90 0 0,-31 0-79 0 0,31 0-32 0 0,11 0-9 0 0,0 0-27 0 0,0 0-26 0 0,0 0-9 0 0,25 0 2701 0 0,117-27-1453 0 0,128-8-749 0 0,-116 9-672 0 0,-154 26-444 0 0,-1-1 0 0 0,1 1-1 0 0,0 0 1 0 0,-1-1 0 0 0,1 1 0 0 0,0 0-1 0 0,0-1 1 0 0,0 1 0 0 0,-1-1 0 0 0,1 1-1 0 0,0 0 1 0 0,0-1 0 0 0,0 1 0 0 0,0-1 0 0 0,0 1-1 0 0,0 0 1 0 0,0-1 0 0 0,0 1 0 0 0,0-1-1 0 0,0 1 1 0 0,0-1 0 0 0,0 1 0 0 0,0-1-1 0 0,0 1 1 0 0,0 0 0 0 0,0-1 0 0 0,0 1-1 0 0,0-1 1 0 0,1 1 0 0 0,-1 0 0 0 0,0-1 0 0 0,0 1-1 0 0,1-1 1 0 0,-1 1 0 0 0,0 0 0 0 0,0-1-1 0 0,1 1 1 0 0,-1 0 0 0 0,0 0 0 0 0,1-1-1 0 0,-1 1 1 0 0,0 0 0 0 0,1 0 0 0 0,-1-1-1 0 0,1 1 1 0 0,-1 0 0 0 0,0 0 0 0 0,1 0 0 0 0,-1 0-1 0 0,1 0 1 0 0,-1 0 0 0 0,1-1 0 0 0,-1 1-1 0 0,0 0 1 0 0,1 0 0 0 0,-1 0 0 0 0,1 0-1 0 0,0 1 61 0 0,-7-8-962 0 0,-8-6-3423 0 0,7 9-2094 0 0,4 2 3064 0 0,-2-2-7603 0 0</inkml:trace>
  <inkml:trace contextRef="#ctx0" brushRef="#br0" timeOffset="723.22">335 5 4449 0 0,'0'0'2087'0'0,"0"0"-349"0"0,0 0-37 0 0,0 0 108 0 0,0 0 78 0 0,0 0-24 0 0,0 0-264 0 0,0 0-323 0 0,0 0-302 0 0,0 0-262 0 0,0 0-168 0 0,0 0-53 0 0,0 0-15 0 0,-7-1 12 0 0,-33-2 575 0 0,39 3-538 0 0,-8 61 2868 0 0,-1 2-2903 0 0,10 618 1581 0 0,7-662-2015 0 0,-6-19-36 0 0,-1 0 4 0 0,0 0-26 0 0,0 0 1 0 0,0 0 18 0 0,0 0-23 0 0,0 0 4 0 0,0 0 29 0 0,0 0-14 0 0,0 0-5 0 0,0 0-2 0 0,0 0-13 0 0,0 0-1 0 0,0 0 24 0 0,0 0 1 0 0,0 0-1 0 0,0 0 0 0 0,0 0 0 0 0,0 0 0 0 0,0 0-5 0 0,0 0-20 0 0,0 0-1 0 0,0 0 8 0 0,0 0 15 0 0,0 0-16 0 0,0 0 3 0 0,0 0 22 0 0,0 0-25 0 0,0 0 28 0 0,0 0-14 0 0,0 0-34 0 0,0 0 25 0 0,0 0 18 0 0,0 0 18 0 0,0 0-8 0 0,0 0-4 0 0,0 0-16 0 0,0 0-12 0 0,0 0 16 0 0,0 0-4 0 0,0 0-42 0 0,0-12-2978 0 0,0 5-4248 0 0,0 3-5186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5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285 119 0 0 0,'0'-12'0'0'0,"1"10"23"0"0,0 2 155 0 0,-1 0 304 0 0,0 0 149 0 0,0 0 49 0 0,0 0-33 0 0,0 0-79 0 0,-3-2 9308 0 0,-6-7-5308 0 0,5 11 2353 0 0,2 11-4327 0 0,1 40-3681 0 0,1-48 1732 0 0,2 126-513 0 0,11-56 122 0 0,-5-24-48 0 0,-3 97 489 0 0,-25-33-126 0 0,27-2-245 0 0,-7-5 127 0 0,-7-46-22 0 0,4-57-517 0 0,3-21-740 0 0,4-24-3323 0 0,-2 29-569 0 0,-2 3-6093 0 0</inkml:trace>
  <inkml:trace contextRef="#ctx0" brushRef="#br0" timeOffset="1513.292">310 42 0 0 0,'0'0'635'0'0,"0"0"416"0"0,0 0 54 0 0,0 0-42 0 0,0 0 24 0 0,0 0 67 0 0,0 0 61 0 0,0 0-11 0 0,0 0-48 0 0,0 0-80 0 0,-2-7-118 0 0,-10-20-75 0 0,12 26-669 0 0,-1 1 0 0 0,0-1 1 0 0,0 0-1 0 0,0 1 0 0 0,0-1 1 0 0,0 0-1 0 0,1 1 0 0 0,-1-1 0 0 0,0 1 1 0 0,0 0-1 0 0,0-1 0 0 0,0 1 1 0 0,-1 0-1 0 0,1 0 0 0 0,0-1 1 0 0,0 1-1 0 0,0 0 0 0 0,0 0 1 0 0,0 0-1 0 0,0 0 0 0 0,0 0 0 0 0,0 0 1 0 0,0 1-1 0 0,0-1 0 0 0,0 0 1 0 0,0 1-1 0 0,0-1 0 0 0,0 0 1 0 0,0 1-1 0 0,0-1 0 0 0,0 1 1 0 0,0 0-1 0 0,-1 0-214 0 0,-14 13 4245 0 0,-9 48-2135 0 0,11-33-1928 0 0,-2-2 1 0 0,-1 0 0 0 0,-1-1 0 0 0,-2 0 0 0 0,0-2 0 0 0,-1 0 0 0 0,-2-2 0 0 0,-2 2-183 0 0,21-21 18 0 0,-34 38 210 0 0,38-41-222 0 0,0 0 1 0 0,-1 0-1 0 0,1 1 0 0 0,0-1 0 0 0,-1 0 0 0 0,1 0 1 0 0,0 0-1 0 0,0 1 0 0 0,-1-1 0 0 0,1 0 0 0 0,0 0 1 0 0,0 1-1 0 0,0-1 0 0 0,-1 0 0 0 0,1 0 0 0 0,0 1 1 0 0,0-1-1 0 0,0 0 0 0 0,0 1 0 0 0,-1-1 0 0 0,1 0 1 0 0,0 1-1 0 0,0-1 0 0 0,0 0 0 0 0,0 1 0 0 0,0-1 1 0 0,0 0-1 0 0,0 1 0 0 0,0-1 0 0 0,0 0 0 0 0,0 1 1 0 0,0-1-1 0 0,0 0 0 0 0,1 1 0 0 0,-1-1 0 0 0,0 0 1 0 0,0 1-1 0 0,0-1 0 0 0,0 0 0 0 0,0 1 0 0 0,1-1 1 0 0,-1 0-1 0 0,0 0 0 0 0,0 1 0 0 0,1-1 0 0 0,-1 0 1 0 0,0 0-1 0 0,0 1 0 0 0,1-1 0 0 0,-1 0 0 0 0,0 0 1 0 0,1 0-1 0 0,-1 0 0 0 0,0 1 0 0 0,0-1 0 0 0,1 0 0 0 0,-1 0 1 0 0,0 0-1 0 0,1 0 0 0 0,-1 0 0 0 0,0 0 0 0 0,1 0 1 0 0,-1 0-1 0 0,1 0 0 0 0,-1 0 0 0 0,0 0-6 0 0,8 3 5 0 0,9 2 76 0 0,0-1 1 0 0,0 0-1 0 0,0-2 1 0 0,1 0 0 0 0,-1-1-1 0 0,0-1 1 0 0,1 0-1 0 0,-1-1 1 0 0,0-1 0 0 0,0-1-1 0 0,6-1-81 0 0,91-21 247 0 0,-14 42-198 0 0,-63-17 6 0 0,-37 0-36 0 0,0 0-14 0 0,0 0-21 0 0,0 0 8 0 0,0 0 16 0 0,0 0 11 0 0,0 0-11 0 0,0 0-10 0 0,0 0 4 0 0,0 0-29 0 0,0 0 34 0 0,0 0 10 0 0,0 0-14 0 0,0 0 9 0 0,0 0-20 0 0,25 0 12 0 0,-24 0-7 0 0,-1 0 6 0 0,0 0-3 0 0,0 0 17 0 0,0 0 2 0 0,0 0-3 0 0,0 0-20 0 0,0 0 9 0 0,0 0-8 0 0,0 0 26 0 0,0 0-3 0 0,0 0-19 0 0,0 0 7 0 0,0 0-9 0 0,0 0 9 0 0,0 0 8 0 0,0 0-15 0 0,0 0 7 0 0,0 0-9 0 0,0 0 2 0 0,0 0-13 0 0,0 0 0 0 0,0 0 16 0 0,0 0 2 0 0,0 0-9 0 0,0 0 6 0 0,0 0-5 0 0,0 0 10 0 0,0 0-8 0 0,0 0 14 0 0,0 0 7 0 0,0 0 2 0 0,0 0 18 0 0,0 0 10 0 0,0 0 31 0 0,0 0-3 0 0,0 0 13 0 0,-13-8 288 0 0,-57-62-256 0 0,-18-24-49 0 0,16-17 2 0 0,61 95 189 0 0,8 14-5166 0 0,1 1-5320 0 0,5 1-2258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5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5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00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452 342,'-1'215,"-9"0,-11 16,12-162,7-36,-1-1,-2 0,-2 1,0-2,-2 1,-2-1,-1-1,-3 5,12-29,-1 0,0 0,0-1,0 1,0-1,-1 0,0 0,0-1,0 0,-1 1,0-2,1 1,-1-1,0 0,-1 0,1 0,0-1,-1 0,0-1,1 1,-1-1,0 0,0-1,1 0,-1 0,0 0,0-1,0 0,1 0,-1-1,1 0,-1 0,1 0,0-1,-1 0,1 0,1-1,-1 1,-4-5,-2-7,1 0,0-1,2 0,-1-1,2 0,0 0,2-1,0 0,0 0,2 0,0-1,1 1,1-1,1 0,1 0,0 0,1 0,2-6,4-35,3 0,2 2,2-1,4 2,1 0,3 1,15-23,-13 35,1 1,3 2,1 0,2 2,2 2,1 0,2 3,2 0,1 3,1 1,1 2,2 2,1 2,31-12,-57 26,-1 2,1 0,1 1,-1 1,1 1,0 1,0 0,1 1,-1 1,1 1,-1 1,14 2,-30-2,0 1,0 0,0-1,-1 1,1 1,0-1,-1 0,1 1,-1-1,1 1,-1 0,0-1,0 1,0 0,0 1,0-1,0 0,0 1,-1-1,1 0,-1 1,0 0,0-1,0 1,0 0,0 0,-1 0,1-1,-1 1,1 0,-1 0,0 0,0 0,-1 0,1 0,-34 99,-6-42,-3-1,-2-2,-3-3,-2-1,-2-3,-3-2,-1-2,-7 0,31-21,-8 7,19-17,1 1,0 1,1 0,1 2,-12 16,29-34,-1 0,2 1,-1-1,0 0,0 1,0-1,0 1,1-1,-1 1,1-1,-1 1,1-1,0 1,0-1,-1 1,1 0,0-1,0 1,1-1,-1 1,0 0,0-1,1 1,-1-1,1 1,-1-1,1 1,0-1,0 1,0-1,-1 0,1 0,0 1,1-1,-1 0,0 0,0 0,0 0,1 0,-1 0,0 0,2 0,70 25,-58-22,36 11,-7-5,-1 2,0 2,-1 2,0 2,-2 1,0 3,8 6,-42-23,0-1,-1 1,1 0,-1 0,0 1,0 0,-1 0,1 0,-1 0,-1 1,1-1,-1 1,0 0,-1 0,0 0,0 0,0 0,-1 1,0-1,-1 1,1-1,-5 11</inkml:trace>
  <inkml:trace contextRef="#ctx0" brushRef="#br0" timeOffset="319.543">1186 1076,'24'-5,"0"0,-1-1,1-2,-2 0,1-2,-1 0,-1-1,0-2,0 0,-1-1,-1-1,3-4,-20 17,1-1,-1 1,0-1,0 1,0-1,-1 0,1 0,-1 0,1 0,-1 0,0 0,0 0,0 0,-1-1,1 1,-1 0,0-1,0 1,0 0,0 0,0-1,-1 1,0 0,1 0,-1-1,0 1,-1 0,1 0,0 0,-1 0,0 0,0 1,0-1,0 1,0-1,0 1,-1-1,1 1,-1 0,1 0,-1 0,0 1,0-1,0 1,0-1,-2 1,-1-3,0 1,-1 0,1 0,-1 1,0 0,0 0,0 1,0-1,0 1,0 1,0 0,0 0,0 0,0 1,0 0,0 0,0 1,0 0,0 0,0 0,1 1,-1 0,1 0,0 1,0 0,0 0,0 0,1 1,0 0,0 0,-2 3,1 0,0 0,1 1,1 0,-1 0,1 0,1 0,0 1,0-1,0 1,2 0,-1 0,1 0,1 0,-1 0,2 0,-1 0,2 0,-1 0,1-1,1 1,-1 0,2-1,-1 0,1 0,1 0,0 0,0 0,1-1,0 0,0 0,1-1,-1 0,2 0,-1 0,1-1,0 0,1-1,-1 0,1 0,7 3,2-2,-1-1,1-1,0-1,0 0,0-1,0-1,0-1,0 0,0-1,0-1,4-2,7-3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5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3 264 0 0,'0'0'2521'0'0,"0"0"-197"0"0,0 0-182 0 0,0 0-23 0 0,0 0 13 0 0,0 0-115 0 0,0 0-238 0 0,0 0-247 0 0,0 0-215 0 0,0 0-153 0 0,0 0-95 0 0,9 8 3831 0 0,360-19-395 0 0,-259 18-5200 0 0,-139 1-10086 0 0,21-4 2050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7474 0 0,'0'0'4659'0'0,"0"0"-1871"0"0,0 0-953 0 0,0 0-242 0 0,0 0-152 0 0,0 0-220 0 0,0 0-253 0 0,0 0-271 0 0,0 0-196 0 0,0 0-88 0 0,0 0-39 0 0,0 0-7 0 0,26 3 2173 0 0,179 1 362 0 0,-14-4-2310 0 0,-168-2-709 0 0,10 0 53 0 0,-29 9-3465 0 0,-7-4 1086 0 0,-1 1-900 0 0,3-2-5441 0 0,1-2-2957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0 0 0,'0'0'1099'0'0,"0"0"979"0"0,0 0 406 0 0,0 0 54 0 0,0 0-188 0 0,0 0-347 0 0,0 0-385 0 0,0 0-327 0 0,0 0-208 0 0,0 0-162 0 0,0 0-109 0 0,0 0-49 0 0,0 0-24 0 0,3-24 3862 0 0,66-159-1428 0 0,33 17-2645 0 0,-17 62-267 0 0,-45 62-134 0 0,-29 64-261 0 0,2 5 120 0 0,0 1 0 0 0,-2 0 0 0 0,-1 0 0 0 0,-1 1 0 0 0,-1 0 0 0 0,-2 1 0 0 0,-1-1 0 0 0,-1 1 0 0 0,-2 1 0 0 0,-1-1 0 0 0,-2 17 14 0 0,1-47-20 0 0,0 0 8 0 0,0 0 1 0 0,0 0 10 0 0,25-43 6 0 0,-2-7 1 0 0,1 0 0 0 0,3 2 1 0 0,1 1-1 0 0,3 1 0 0 0,1 2 0 0 0,15-13-6 0 0,23-12-28 0 0,-69 69 23 0 0,0 1 0 0 0,0-1 0 0 0,0 0 0 0 0,0 1 1 0 0,0-1-1 0 0,0 0 0 0 0,0 1 0 0 0,0-1 0 0 0,0 1 0 0 0,0-1 0 0 0,-1 1 0 0 0,1 0 0 0 0,0-1 0 0 0,0 1 0 0 0,-1 0 0 0 0,1 0 0 0 0,0 0 0 0 0,-1-1 0 0 0,1 1 0 0 0,-1 0 0 0 0,1 0 0 0 0,-1 0 0 0 0,1 0 0 0 0,-1 0 0 0 0,1 0 0 0 0,-1 0 0 0 0,0 0 0 0 0,0 0 0 0 0,0 0 0 0 0,0 0 0 0 0,1 0 0 0 0,-1 0 0 0 0,-1 0 0 0 0,1 0 0 0 0,0 0 0 0 0,0 0 1 0 0,0 0-1 0 0,0 0 0 0 0,-1 0 0 0 0,1 0 0 0 0,0 0 0 0 0,-1 0 0 0 0,1 0 0 0 0,-1 0 0 0 0,1 0 0 0 0,-1 0 0 0 0,0 0 0 0 0,1 0 0 0 0,-1 0 5 0 0,0 8 37 0 0,-32 246 143 0 0,26-172-219 0 0,7-82-6 0 0,0-1-33 0 0,0 0-23 0 0,0 0-38 0 0,0 0-21 0 0,0 0-38 0 0,25-21-4836 0 0,-18 14 3605 0 0,1-2-1806 0 0,-2 4-2243 0 0,4 1-6271 0 0</inkml:trace>
  <inkml:trace contextRef="#ctx0" brushRef="#br0" timeOffset="630.024">1204 440 12971 0 0,'0'0'2244'0'0,"0"0"-601"0"0,0 0-325 0 0,0 0-134 0 0,0 0-110 0 0,0 0-222 0 0,0 0-235 0 0,0 0-215 0 0,0 0-157 0 0,0 0-55 0 0,0 0-9 0 0,0 0 14 0 0,0 0-3 0 0,-24 11-12 0 0,-78 39-28 0 0,35 4 71 0 0,57-38-192 0 0,1-8-36 0 0,1 2 0 0 0,0-1-1 0 0,1 1 1 0 0,0 0-1 0 0,0 0 1 0 0,1 1 0 0 0,1 0-1 0 0,0 0 1 0 0,0 0-1 0 0,1 1 1 0 0,0-1 0 0 0,1 1-1 0 0,1 0 1 0 0,0 0-1 0 0,0 0 1 0 0,1 1-1 0 0,1-1 1 0 0,0 3 5 0 0,3-12 25 0 0,-1 1-1 0 0,1-1 1 0 0,0 0 0 0 0,0 0-1 0 0,0 0 1 0 0,1 0 0 0 0,-1-1-1 0 0,0 1 1 0 0,1-1 0 0 0,0 0-1 0 0,0 0 1 0 0,0 0 0 0 0,0-1-1 0 0,0 1 1 0 0,0-1-1 0 0,0 0 1 0 0,0 0 0 0 0,0 0-1 0 0,1-1 1 0 0,-1 1 0 0 0,0-1-1 0 0,0 0 1 0 0,1 0 0 0 0,-1-1-1 0 0,0 1 1 0 0,1-1 0 0 0,-1 0-1 0 0,0 0 1 0 0,1-1-25 0 0,114-58 1136 0 0,-100 45-1022 0 0,0 0-1 0 0,-1-1 1 0 0,-1 0-1 0 0,0-2 0 0 0,-1 0 1 0 0,-1-1-1 0 0,-1 0 1 0 0,-1-1-1 0 0,0-1 1 0 0,-2 0-1 0 0,0-1 1 0 0,-1-1-114 0 0,-1 6-22 0 0,-1-2 1 0 0,-1 1-1 0 0,0-1 1 0 0,-2 0-1 0 0,0 0 1 0 0,-1-1-1 0 0,-1 0 1 0 0,-1 0-1 0 0,0 1 1 0 0,-2-1-1 0 0,0 0 1 0 0,-1 0-1 0 0,-1 0 1 0 0,-1 0-1 0 0,-1 1 1 0 0,-1-1-1 0 0,0 1 1 0 0,-2 0-1 0 0,0 1 1 0 0,-1-1-1 0 0,0 1 1 0 0,-2 1-1 0 0,-11-16 22 0 0,19 30-15 0 0,0-1 0 0 0,0 1 0 0 0,0 0 0 0 0,0 1 0 0 0,-1-1 0 0 0,0 0 0 0 0,1 1 0 0 0,-1-1 0 0 0,0 1 0 0 0,0 0 0 0 0,0 0 0 0 0,-1 0 0 0 0,1 1 0 0 0,0-1 0 0 0,-1 1 0 0 0,1-1 1 0 0,-1 1-1 0 0,1 0 0 0 0,-1 1 0 0 0,0-1 0 0 0,1 0 0 0 0,-1 1 0 0 0,0 0 0 0 0,1 0 0 0 0,-1 0 0 0 0,0 0 0 0 0,0 1 0 0 0,1 0 0 0 0,-1-1 0 0 0,1 1 0 0 0,-1 1 0 0 0,1-1 0 0 0,-1 0 0 0 0,1 1 0 0 0,0 0 0 0 0,-1-1 0 0 0,1 1 0 0 0,0 1 0 0 0,0-1 0 0 0,-2 2 15 0 0,-3 8 11 0 0,1 1 0 0 0,0-1 0 0 0,0 1 0 0 0,2 1-1 0 0,-1-1 1 0 0,2 1 0 0 0,0 0 0 0 0,0 0 0 0 0,1 0 0 0 0,1 1 0 0 0,1-1-1 0 0,0 1 1 0 0,0-1 0 0 0,2 1 0 0 0,1 6-11 0 0,0 0 44 0 0,1-1 1 0 0,1 0-1 0 0,1 0 0 0 0,1 0 1 0 0,1 0-1 0 0,0-1 1 0 0,2 0-1 0 0,0 0 0 0 0,2 0-44 0 0,17 42 157 0 0,83 143-237 0 0,-94-193-1037 0 0,-3-10-7157 0 0,-13-1 6380 0 0,1 0-9679 0 0</inkml:trace>
  <inkml:trace contextRef="#ctx0" brushRef="#br0" timeOffset="1601.23">1607 340 7162 0 0,'0'0'3067'0'0,"0"0"-829"0"0,0 0-347 0 0,0 0-7 0 0,0 0-69 0 0,0 0-237 0 0,0 0-335 0 0,0 0-352 0 0,0 0-259 0 0,0 0-140 0 0,0 0-89 0 0,0 0-46 0 0,0 0-45 0 0,-8 0 314 0 0,42 140 1684 0 0,-15-84-2133 0 0,48 148 7 0 0,-52-181-159 0 0,-15-23-16 0 0,0 0-11 0 0,0 0 27 0 0,18-23 1370 0 0,10-32-1159 0 0,-2-1 0 0 0,-3-2 0 0 0,11-43-236 0 0,-12 29 4 0 0,-13 48 18 0 0,-2 0-1 0 0,0-1 1 0 0,-2 0-1 0 0,-1 0 1 0 0,0 0 0 0 0,-2-4-22 0 0,-2 28-2 0 0,0 1 13 0 0,0 0-4 0 0,0 0-10 0 0,0 0 12 0 0,0 0 9 0 0,0 0-38 0 0,0 0-6 0 0,0 0-3 0 0,0 0-15 0 0,0 0 23 0 0,-1 8-1055 0 0,0 0-7951 0 0,1-8-2124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6929 0 0,'0'0'4479'0'0,"0"0"-2304"0"0,0 0-996 0 0,0 0-18 0 0,0 0 206 0 0,0 0 150 0 0,0 0-72 0 0,0 0-244 0 0,0 0-249 0 0,0 0-215 0 0,0 0-106 0 0,0 0-59 0 0,0 0-57 0 0,14-12-26 0 0,95-88 734 0 0,111-107 820 0 0,-155 176-1884 0 0,-53 46 76 0 0,10 11-58 0 0,0 1 1 0 0,-2 1 0 0 0,0 0-1 0 0,-2 2 1 0 0,-2 0-1 0 0,2 5-177 0 0,3 26 27 0 0,-20-60-63 0 0,-1-1-24 0 0,0 0-11 0 0,11 16-909 0 0,7-3-2548 0 0,-11-8-2705 0 0,-5-4-5918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356 127 8586 0 0,'0'0'3178'0'0,"0"0"-1159"0"0,0 0-576 0 0,0 0-72 0 0,0 0 36 0 0,0 0-10 0 0,0 0-126 0 0,0 0-268 0 0,0 0-253 0 0,0 0-211 0 0,0 0-143 0 0,0 0-52 0 0,0 0-28 0 0,-10 16 661 0 0,-46 83 752 0 0,33-61-1633 0 0,-1-2 1 0 0,-2-1-1 0 0,-1-1 1 0 0,-2-1-1 0 0,-2-1 1 0 0,-15 11-98 0 0,-26 3-2059 0 0,63-47-2059 0 0,6-11-6914 0 0,3 11 10006 0 0,0 0-8038 0 0</inkml:trace>
  <inkml:trace contextRef="#ctx0" brushRef="#br0" timeOffset="331.936">19 54 4089 0 0,'0'0'4119'0'0,"0"0"-1091"0"0,0 0-664 0 0,0 0-263 0 0,0 0-200 0 0,0 0-255 0 0,0 0-334 0 0,0 0-305 0 0,0 0-241 0 0,0 0-217 0 0,0 0-138 0 0,0 0-131 0 0,0 0-100 0 0,-5-1 216 0 0,36 57 1323 0 0,123 120 451 0 0,28 23-1450 0 0,-157-170-875 0 0,-22-28-1428 0 0,-1-6-6515 0 0,-1 0 1889 0 0,1-2-5904 0 0</inkml:trace>
  <inkml:trace contextRef="#ctx0" brushRef="#br0" timeOffset="1077.671">615 243 12131 0 0,'0'0'1847'0'0,"0"0"-611"0"0,0 0-363 0 0,0 0 33 0 0,0 0 84 0 0,0 0 44 0 0,0 0-57 0 0,0 0-140 0 0,0 0-133 0 0,0 0-130 0 0,0 0-121 0 0,0 0-37 0 0,20-8-13 0 0,65-27 10 0 0,-72 30-213 0 0,-1 0 0 0 0,0-1-1 0 0,-1-1 1 0 0,0 0-1 0 0,0 0 1 0 0,0-1-1 0 0,-1 0 1 0 0,0-1 0 0 0,0 0-1 0 0,-1-1 1 0 0,0 0-1 0 0,-1 0 1 0 0,0-1-1 0 0,2-4-199 0 0,27-57 1155 0 0,-35 138-644 0 0,39 253-419 0 0,-34-238-94 0 0,-3-1 0 0 0,-3 1 1 0 0,-7 35 1 0 0,4-92 0 0 0,-1 1 1 0 0,-1-1-1 0 0,-1 1 1 0 0,-1-1-1 0 0,-2-1 1 0 0,0 1-1 0 0,-1-1 1 0 0,-2-1-1 0 0,0 0 1 0 0,-1 0-1 0 0,-11 13 0 0 0,17-24-20 0 0,-1-1-1 0 0,-1 1 1 0 0,0-1-1 0 0,0 0 1 0 0,-1-1 0 0 0,0 0-1 0 0,0 0 1 0 0,-1-1-1 0 0,0 0 1 0 0,-1-1-1 0 0,0 0 1 0 0,0-1 0 0 0,0 0-1 0 0,-1-1 1 0 0,0 0-1 0 0,0-1 1 0 0,0 0-1 0 0,-1-1 1 0 0,-6 1 20 0 0,15-3 1 0 0,-1-1 0 0 0,1 1 1 0 0,-1-1-1 0 0,1 0 0 0 0,0 0 0 0 0,-1-1 1 0 0,1 1-1 0 0,-1-1 0 0 0,1 0 0 0 0,0 0 1 0 0,-1 0-1 0 0,1-1 0 0 0,0 0 0 0 0,0 0 0 0 0,0 0 1 0 0,0 0-1 0 0,1 0 0 0 0,-1-1 0 0 0,0 1 1 0 0,1-1-1 0 0,0 0 0 0 0,0 0 0 0 0,0-1 1 0 0,0 1-1 0 0,0-1 0 0 0,-1-2-1 0 0,-2-7 7 0 0,2 1-1 0 0,0-1 1 0 0,0 0-1 0 0,1 0 1 0 0,1 0-1 0 0,0 0 1 0 0,1-1-1 0 0,0 1 1 0 0,1 0 0 0 0,1-1-1 0 0,0 1 1 0 0,0-1-1 0 0,2 1 1 0 0,-1 0-1 0 0,2 0 1 0 0,0 0 0 0 0,0 1-1 0 0,1-1 1 0 0,1 1-1 0 0,0 0 1 0 0,1 1-1 0 0,0-1 1 0 0,1 1-1 0 0,0 1 1 0 0,8-9-7 0 0,4-5 17 0 0,1 0 0 0 0,0 2 0 0 0,2 1 0 0 0,0 1 0 0 0,2 1 0 0 0,0 0 0 0 0,6-1-17 0 0,92-30-39 0 0,-84 48-939 0 0,-10 3-2212 0 0,-3-9-6470 0 0,-22 4-1593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197 448 0 0 0,'0'0'1262'0'0,"0"0"370"0"0,0 0 212 0 0,0 0 69 0 0,0 0-25 0 0,0 0-187 0 0,0 0-218 0 0,0 0-217 0 0,0 0-135 0 0,3-6 1069 0 0,-2 5 4377 0 0,-41 93-5377 0 0,-97 169-782 0 0,114-161-334 0 0,24-98-49 0 0,1 0 1 0 0,0 0 0 0 0,0-1 0 0 0,0 1 0 0 0,-1 0 0 0 0,1-1 0 0 0,1 1-1 0 0,-1-1 1 0 0,0 0 0 0 0,0 0 0 0 0,0 0 0 0 0,1 0 0 0 0,-1 0 0 0 0,1 0-1 0 0,-1 0 1 0 0,0-1 0 0 0,1 1 0 0 0,-1-1 0 0 0,1 0 0 0 0,-1 0 0 0 0,3 0-36 0 0,-4 0 20 0 0,204 1 1484 0 0,-173-5-1424 0 0,-31 4-61 0 0,-1 0 9 0 0,0 0-11 0 0,0 0-10 0 0,0 0-8 0 0,0 0 7 0 0,-17-8-2397 0 0,7-8-1110 0 0,5 5-2219 0 0,3 8 2421 0 0,1-1-8046 0 0</inkml:trace>
  <inkml:trace contextRef="#ctx0" brushRef="#br0" timeOffset="616.548">51 247 0 0 0,'0'0'471'0'0,"0"0"825"0"0,0 0 612 0 0,0 0 289 0 0,0 0-38 0 0,0 0-269 0 0,0 0-313 0 0,0 0-219 0 0,0 0-186 0 0,0 0-97 0 0,0 0-44 0 0,-5 1-53 0 0,4-1-364 0 0,-14 2-949 0 0,15-1 7888 0 0,24-28-5986 0 0,98-127-572 0 0,-68 84-782 0 0,-52 70-234 0 0,-2 1 2 0 0,8 22 113 0 0,36 135 602 0 0,-20-50-482 0 0,2-47-132 0 0,-24-62-1349 0 0,19-3-2947 0 0,-10 2-4051 0 0,-6 2-3921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64 471 3193 0 0,'0'0'2087'0'0,"0"0"-598"0"0,0 0-302 0 0,0 0 118 0 0,0 0 284 0 0,0 0 154 0 0,0 0-21 0 0,0 0-212 0 0,0 0-279 0 0,0 0-227 0 0,0 0-175 0 0,-11 0-90 0 0,-31 0-79 0 0,31 0-32 0 0,11 0-9 0 0,0 0-27 0 0,0 0-26 0 0,0 0-9 0 0,25 0 2701 0 0,117-27-1453 0 0,128-8-749 0 0,-116 9-672 0 0,-154 26-444 0 0,-1-1 0 0 0,1 1-1 0 0,0 0 1 0 0,-1-1 0 0 0,1 1 0 0 0,0 0-1 0 0,0-1 1 0 0,0 1 0 0 0,-1-1 0 0 0,1 1-1 0 0,0 0 1 0 0,0-1 0 0 0,0 1 0 0 0,0-1 0 0 0,0 1-1 0 0,0 0 1 0 0,0-1 0 0 0,0 1 0 0 0,0-1-1 0 0,0 1 1 0 0,0-1 0 0 0,0 1 0 0 0,0-1-1 0 0,0 1 1 0 0,0 0 0 0 0,0-1 0 0 0,0 1-1 0 0,0-1 1 0 0,1 1 0 0 0,-1 0 0 0 0,0-1 0 0 0,0 1-1 0 0,1-1 1 0 0,-1 1 0 0 0,0 0 0 0 0,0-1-1 0 0,1 1 1 0 0,-1 0 0 0 0,0 0 0 0 0,1-1-1 0 0,-1 1 1 0 0,0 0 0 0 0,1 0 0 0 0,-1-1-1 0 0,1 1 1 0 0,-1 0 0 0 0,0 0 0 0 0,1 0 0 0 0,-1 0-1 0 0,1 0 1 0 0,-1 0 0 0 0,1-1 0 0 0,-1 1-1 0 0,0 0 1 0 0,1 0 0 0 0,-1 0 0 0 0,1 0-1 0 0,0 1 61 0 0,-7-8-962 0 0,-8-6-3423 0 0,7 9-2094 0 0,4 2 3064 0 0,-2-2-7603 0 0</inkml:trace>
  <inkml:trace contextRef="#ctx0" brushRef="#br0" timeOffset="723.22">335 5 4449 0 0,'0'0'2087'0'0,"0"0"-349"0"0,0 0-37 0 0,0 0 108 0 0,0 0 78 0 0,0 0-24 0 0,0 0-264 0 0,0 0-323 0 0,0 0-302 0 0,0 0-262 0 0,0 0-168 0 0,0 0-53 0 0,0 0-15 0 0,-7-1 12 0 0,-33-2 575 0 0,39 3-538 0 0,-8 61 2868 0 0,-1 2-2903 0 0,10 618 1581 0 0,7-662-2015 0 0,-6-19-36 0 0,-1 0 4 0 0,0 0-26 0 0,0 0 1 0 0,0 0 18 0 0,0 0-23 0 0,0 0 4 0 0,0 0 29 0 0,0 0-14 0 0,0 0-5 0 0,0 0-2 0 0,0 0-13 0 0,0 0-1 0 0,0 0 24 0 0,0 0 1 0 0,0 0-1 0 0,0 0 0 0 0,0 0 0 0 0,0 0 0 0 0,0 0-5 0 0,0 0-20 0 0,0 0-1 0 0,0 0 8 0 0,0 0 15 0 0,0 0-16 0 0,0 0 3 0 0,0 0 22 0 0,0 0-25 0 0,0 0 28 0 0,0 0-14 0 0,0 0-34 0 0,0 0 25 0 0,0 0 18 0 0,0 0 18 0 0,0 0-8 0 0,0 0-4 0 0,0 0-16 0 0,0 0-12 0 0,0 0 16 0 0,0 0-4 0 0,0 0-42 0 0,0-12-2978 0 0,0 5-4248 0 0,0 3-5186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3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53 477 0 0 0,'0'0'1591'0'0,"0"0"687"0"0,0 0 93 0 0,0 0-188 0 0,0 0-257 0 0,0 0-288 0 0,0 0-214 0 0,0 0-183 0 0,0 0-140 0 0,-5 6-116 0 0,-14 20-98 0 0,14-19-73 0 0,5-7-69 0 0,0 0-33 0 0,0 0-21 0 0,0 0-12 0 0,0 0-18 0 0,0 0-22 0 0,0 0-11 0 0,0 0-41 0 0,0 0-15 0 0,0 0-20 0 0,0 0-25 0 0,0 0-43 0 0,-16-35 1010 0 0,13 23-1405 0 0,1 1 0 0 0,1-1-1 0 0,0 1 1 0 0,1-1 0 0 0,0 0 0 0 0,1 1 0 0 0,0-1 0 0 0,1 1-1 0 0,0-1 1 0 0,1 1 0 0 0,0-1 0 0 0,1 1 0 0 0,0 0-89 0 0,8-20 32 0 0,1 1 0 0 0,1 0 0 0 0,2 2 0 0 0,1-1 0 0 0,1 2 0 0 0,1 0 0 0 0,2 2 0 0 0,0 0 0 0 0,23-19-32 0 0,-44 42-3 0 0,1 1-1 0 0,0 0 1 0 0,-1-1 0 0 0,1 1 0 0 0,0 0 0 0 0,0 0-1 0 0,0-1 1 0 0,0 1 0 0 0,0 0 0 0 0,0 0 0 0 0,0 0-1 0 0,0 0 1 0 0,0 0 0 0 0,0 1 0 0 0,0-1 0 0 0,1 0-1 0 0,-1 0 1 0 0,0 1 0 0 0,1-1 0 0 0,-1 1 0 0 0,0-1-1 0 0,1 1 1 0 0,-1 0 0 0 0,1-1 0 0 0,-1 1 0 0 0,1 0-1 0 0,-1 0 1 0 0,1 0 0 0 0,-1 0 0 0 0,0 0-1 0 0,1 0 1 0 0,-1 1 0 0 0,1-1 0 0 0,-1 0 0 0 0,1 1-1 0 0,-1-1 1 0 0,0 1 0 0 0,1-1 0 0 0,-1 1 0 0 0,0 0-1 0 0,0 0 1 0 0,1-1 0 0 0,-1 1 0 0 0,0 0 0 0 0,0 0-1 0 0,0 0 1 0 0,0 0 0 0 0,0 1 0 0 0,0-1 0 0 0,0 0-1 0 0,0 0 1 0 0,-1 1 3 0 0,9 21 1 0 0,-1 0 0 0 0,-1 1 0 0 0,-2-1 0 0 0,0 2 0 0 0,-1-1 0 0 0,-2 0-1 0 0,0 1 1 0 0,-2 0 0 0 0,-2 20-1 0 0,2-17 9 0 0,-8 118-61 0 0,8-93 44 0 0,0-52-8 0 0,0-1 27 0 0,0 0 9 0 0,0 0 13 0 0,8-13 113 0 0,37-79-119 0 0,-24 57-36 0 0,2 1 1 0 0,1 0 0 0 0,1 2-1 0 0,29-28 9 0 0,-4 2-35 0 0,53-38 11 0 0,-71 127-280 0 0,4 81 349 0 0,-38 69 50 0 0,2-171-92 0 0,-10 40-83 0 0,8-49 268 0 0,2-1-4625 0 0,0 0-4795 0 0,0 0-2408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 0 0 0,'0'0'1979'0'0,"0"0"-104"0"0,0 0 60 0 0,0 0 159 0 0,0 0 48 0 0,0 0-54 0 0,0 0-377 0 0,0 0-366 0 0,0 0-311 0 0,0 0-267 0 0,0 0-163 0 0,0 0-69 0 0,-13 2 25 0 0,-39 11 11 0 0,47-12-403 0 0,0 1 0 0 0,1 0-1 0 0,-1 1 1 0 0,1-1 0 0 0,0 1 0 0 0,-1 0-1 0 0,1 0 1 0 0,0 0 0 0 0,1 1-1 0 0,-1 0 1 0 0,1-1 0 0 0,0 1 0 0 0,-1 0-1 0 0,2 0 1 0 0,-2 3-168 0 0,-4 3 337 0 0,-6 14 64 0 0,1 1 0 0 0,1 0 0 0 0,1 0-1 0 0,1 2 1 0 0,1-1 0 0 0,2 1 0 0 0,-1 8-401 0 0,4-21 118 0 0,-2 9 35 0 0,-8 28 167 0 0,2 0 0 0 0,2 1 1 0 0,2 1-1 0 0,2 8-320 0 0,3-15 227 0 0,2-28-135 0 0,-1 0-1 0 0,2-1 0 0 0,0 1 1 0 0,2 0-1 0 0,0-1 0 0 0,0 1 1 0 0,5 14-92 0 0,-4-22 65 0 0,0-1 1 0 0,1 1-1 0 0,0-1 1 0 0,1 0-1 0 0,-1 0 1 0 0,2-1-1 0 0,-1 0 0 0 0,1 1 1 0 0,0-2-1 0 0,1 1 1 0 0,0-1-1 0 0,0 0 1 0 0,7 4-66 0 0,7-2 286 0 0,-20-9-260 0 0,-1 0 34 0 0,0 0-26 0 0,0 0 0 0 0,0 0 6 0 0,0 0-16 0 0,0 0 2 0 0,0 0-8 0 0,0 0-20 0 0,0 0-39 0 0,0 0-4 0 0,0-23-2749 0 0,6-9-2693 0 0,0 19-677 0 0,-1 4-5283 0 0</inkml:trace>
  <inkml:trace contextRef="#ctx0" brushRef="#br0" timeOffset="453.311">343 251 7274 0 0,'0'0'3235'0'0,"0"0"-896"0"0,0 0-676 0 0,0 0-315 0 0,0 0-65 0 0,0 0-94 0 0,0 0-240 0 0,0 0-315 0 0,0 0-212 0 0,0 0-67 0 0,0 0 69 0 0,0 0 112 0 0,0 0 42 0 0,-2 19-39 0 0,-11 127 675 0 0,14-107-914 0 0,1-1 0 0 0,3 0 0 0 0,1 0 0 0 0,1 0 0 0 0,2 0 0 0 0,13 31-300 0 0,37 70 236 0 0,-34-98-163 0 0,-23-42 11 0 0,0 1 0 0 0,0-1 0 0 0,-1 0 0 0 0,1 0 0 0 0,0 0 0 0 0,0 0 0 0 0,-1 0 0 0 0,1-1 0 0 0,-1 1 0 0 0,1 0 0 0 0,-1-1 0 0 0,0 1 1 0 0,0-1-1 0 0,1 0 0 0 0,-1 1 0 0 0,0-1 0 0 0,0 0 0 0 0,0 0 0 0 0,-1 1 0 0 0,1-1 0 0 0,0 0 0 0 0,-1 0 0 0 0,1 0 0 0 0,-1 0 0 0 0,0 0 0 0 0,0 0 0 0 0,1 0 0 0 0,-1 0-84 0 0,4-10 97 0 0,163-381 173 0 0,-119 258-268 0 0,-48 123-13 0 0,0 12-26 0 0,0 0-50 0 0,0 0-53 0 0,0 0-77 0 0,0 0-121 0 0,-9 25-7713 0 0,9-20-2175 0 0</inkml:trace>
  <inkml:trace contextRef="#ctx0" brushRef="#br0" timeOffset="915.987">1095 209 14155 0 0,'0'0'1782'0'0,"0"0"-714"0"0,0 0-412 0 0,0 0-26 0 0,0 0 139 0 0,0 0 99 0 0,0 0 7 0 0,0 0-128 0 0,0 0-164 0 0,0 0-119 0 0,0 0-117 0 0,0 0-53 0 0,0 0-32 0 0,-8 22-17 0 0,-47 138 279 0 0,-36 135-18 0 0,89-291-481 0 0,1 0 1 0 0,-1-1 0 0 0,1 1 0 0 0,0 0 0 0 0,0 0-1 0 0,0 0 1 0 0,1 0 0 0 0,0 1 0 0 0,-1-1-1 0 0,1 0 1 0 0,1 0 0 0 0,-1 0 0 0 0,0 0 0 0 0,1 0-1 0 0,0 0 1 0 0,0 0 0 0 0,0 0 0 0 0,1 0-1 0 0,-1 0 1 0 0,1-1 0 0 0,0 1 0 0 0,0 0 0 0 0,0-1-1 0 0,1 0 1 0 0,-1 1 0 0 0,1-1 0 0 0,0 0 0 0 0,0 0-1 0 0,0 0 1 0 0,0-1 0 0 0,0 1 0 0 0,0-1-1 0 0,1 0 1 0 0,0 0 0 0 0,-1 0 0 0 0,1 0 0 0 0,0-1-1 0 0,0 1 1 0 0,0-1-26 0 0,130-1 1767 0 0,-132-43-9655 0 0,-5 34 5267 0 0,-1 0-4053 0 0,2 4-3690 0 0</inkml:trace>
  <inkml:trace contextRef="#ctx0" brushRef="#br0" timeOffset="1159.778">729 506 12083 0 0,'0'0'1528'0'0,"0"0"-708"0"0,0 0-278 0 0,0 0 126 0 0,0 0 224 0 0,0 0 337 0 0,0 0 113 0 0,0 0-75 0 0,0 0-124 0 0,0 0-303 0 0,0 0-190 0 0,0 0-112 0 0,32 1-92 0 0,103 7-103 0 0,80-3-126 0 0,-155-4-2613 0 0,-35-1-6125 0 0,-16 0-3230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517 747 5753 0 0,'0'0'4218'0'0,"0"0"-1662"0"0,0 0-575 0 0,0 0-126 0 0,0 0-62 0 0,0 0-241 0 0,0 0-384 0 0,0 0-215 0 0,0 0-216 0 0,0 0-183 0 0,0 0-130 0 0,0 0-72 0 0,0 0-3 0 0,-13 5 6 0 0,-41 18 13 0 0,49-19-282 0 0,-1-1-1 0 0,1 1 1 0 0,0-1-1 0 0,1 2 1 0 0,-1-1 0 0 0,1 0-1 0 0,-1 1 1 0 0,1 0 0 0 0,0 0-1 0 0,1 0 1 0 0,0 0-1 0 0,-1 1 1 0 0,2-1 0 0 0,-2 4-86 0 0,-9 14 205 0 0,-128 216 423 0 0,38-154-1008 0 0,21-55-3091 0 0,55-29-1102 0 0,11-5-4309 0 0,11 0-812 0 0</inkml:trace>
  <inkml:trace contextRef="#ctx0" brushRef="#br0" timeOffset="290.648">21 720 5577 0 0,'0'0'4042'0'0,"0"0"-1582"0"0,0 0-735 0 0,0 0-180 0 0,0 0-66 0 0,0 0-127 0 0,0 0-304 0 0,0 0-332 0 0,0 0-148 0 0,0 0-26 0 0,0 0 46 0 0,0 0 49 0 0,12 7-43 0 0,77 61 1162 0 0,-35-8-867 0 0,3-3 0 0 0,3-2 1 0 0,63 45-891 0 0,-118-96-76 0 0,-1 0-1 0 0,1 0 0 0 0,0-1 1 0 0,0 0-1 0 0,0 0 0 0 0,1 0 0 0 0,-1 0 1 0 0,1-1-1 0 0,-1 0 0 0 0,1 0 1 0 0,0-1-1 0 0,0 1 0 0 0,0-1 0 0 0,0-1 1 0 0,0 1-1 0 0,0-1 0 0 0,0 0 1 0 0,1 0 77 0 0,10-16-4591 0 0,-11 2-3576 0 0,-4 6-3693 0 0</inkml:trace>
  <inkml:trace contextRef="#ctx0" brushRef="#br0" timeOffset="940.742">723 682 11995 0 0,'0'0'1704'0'0,"0"0"-358"0"0,0 0-98 0 0,0 0 55 0 0,0 0-51 0 0,0 0-194 0 0,0 0-250 0 0,0 0-232 0 0,0 0-129 0 0,0 0-79 0 0,0 0-68 0 0,0 0-44 0 0,16-4-3 0 0,116-23 862 0 0,-119 23-894 0 0,-1-1 0 0 0,1 0-1 0 0,-1 0 1 0 0,0-1 0 0 0,0-1-1 0 0,0 0 1 0 0,-1-1 0 0 0,0 0 0 0 0,-1 0-1 0 0,8-9-220 0 0,-17 16 11 0 0,0 0-1 0 0,0 0 1 0 0,0 0 0 0 0,0 0-1 0 0,0 1 1 0 0,1-1-1 0 0,-1 0 1 0 0,0 1 0 0 0,0-1-1 0 0,0 1 1 0 0,1-1-1 0 0,-1 1 1 0 0,0 0-1 0 0,1-1 1 0 0,-1 1 0 0 0,0 0-1 0 0,1 0 1 0 0,-1 0-1 0 0,0 0 1 0 0,0 0-1 0 0,1 0 1 0 0,-1 1 0 0 0,0-1-1 0 0,1 0 1 0 0,-1 1-1 0 0,0-1 1 0 0,0 1 0 0 0,1-1-1 0 0,-1 1 1 0 0,0-1-1 0 0,0 1 1 0 0,0 0-1 0 0,0 0 1 0 0,0 0 0 0 0,0-1-1 0 0,0 1 1 0 0,0 0-1 0 0,0 0 1 0 0,0 0 0 0 0,0 0-1 0 0,-1 1 1 0 0,1-1-1 0 0,0 0 1 0 0,-1 0-1 0 0,1 0 1 0 0,-1 1 0 0 0,1-1-1 0 0,-1 0 1 0 0,0 0-1 0 0,0 1 1 0 0,1-1 0 0 0,-1 0-1 0 0,0 1 1 0 0,0 0-11 0 0,4 6 27 0 0,9 22 51 0 0,-1 0-1 0 0,-1 0 0 0 0,-2 1 1 0 0,-1 0-1 0 0,-2 1 1 0 0,2 22-78 0 0,-1-11 15 0 0,6 48 66 0 0,-4-1-1 0 0,-5 2 0 0 0,-3-1 1 0 0,-6 32-81 0 0,5-104 16 0 0,-2 0 1 0 0,0-1 0 0 0,-1 1 0 0 0,-1 0-1 0 0,-1-1 1 0 0,0 0 0 0 0,-1 0 0 0 0,-1-1 0 0 0,-1 1-1 0 0,0-1 1 0 0,-2-1 0 0 0,0 0-17 0 0,6-11 2 0 0,0 0 0 0 0,-1 0 1 0 0,1-1-1 0 0,-1 0 0 0 0,0 0 0 0 0,-1 0 1 0 0,1-1-1 0 0,-1 0 0 0 0,1 0 0 0 0,-1 0 1 0 0,0-1-1 0 0,0 1 0 0 0,0-1 0 0 0,-1-1 1 0 0,1 1-1 0 0,0-1 0 0 0,-1 0 0 0 0,1-1 1 0 0,0 0-1 0 0,-1 0 0 0 0,1 0 0 0 0,-1 0 0 0 0,1-1 1 0 0,0 0-1 0 0,-2-1-2 0 0,3-3-4 0 0,0 0 0 0 0,0 0 0 0 0,1 0 0 0 0,0 0 0 0 0,0-1 0 0 0,0 0 0 0 0,0 0 0 0 0,1 0 0 0 0,0 0 0 0 0,1-1 0 0 0,-1 1 0 0 0,1-1 0 0 0,0 1 0 0 0,1-1 0 0 0,-1 0 0 0 0,2 0 0 0 0,-1 0 0 0 0,1-7 4 0 0,-3-3-15 0 0,1-1 1 0 0,0 1-1 0 0,2-1 1 0 0,0 0-1 0 0,1 1 1 0 0,1-1-1 0 0,1 1 1 0 0,0 0-1 0 0,1-1 0 0 0,1 1 1 0 0,3-6 14 0 0,-1 7-29 0 0,1 0 0 0 0,1 0 0 0 0,0 1 0 0 0,2 0 0 0 0,-1 0 1 0 0,2 2-1 0 0,0-1 0 0 0,0 1 0 0 0,1 1 0 0 0,1 0 0 0 0,0 1 0 0 0,0 0 0 0 0,1 1 0 0 0,1 1 0 0 0,0 1 1 0 0,0 0-1 0 0,0 1 0 0 0,1 0 29 0 0,21 0-1371 0 0,-19 4-2716 0 0,-2-2-7570 0 0,-12 5 1630 0 0</inkml:trace>
  <inkml:trace contextRef="#ctx0" brushRef="#br0" timeOffset="1543.062">740 254 6097 0 0,'0'0'2781'0'0,"0"0"-739"0"0,0 0-374 0 0,0 0-33 0 0,0 0 29 0 0,0 0-122 0 0,0 0-306 0 0,0 0-366 0 0,0 0-255 0 0,0 0-66 0 0,0 0 38 0 0,0 0 104 0 0,0 0 130 0 0,5-1 22 0 0,9-5-524 0 0,0-1 0 0 0,0 0 1 0 0,0-1-1 0 0,-1 0 0 0 0,0-2 0 0 0,-1 1 0 0 0,0-1 0 0 0,0-1 1 0 0,-1 0-1 0 0,-1-1 0 0 0,0 0 0 0 0,0-1 0 0 0,4-8-319 0 0,-2 5 33 0 0,66-76 281 0 0,-68 94-215 0 0,-2 16-33 0 0,18 15 122 0 0,-1 2 0 0 0,-2 1 0 0 0,-2 1 0 0 0,-1 1 0 0 0,8 24-188 0 0,7 11 242 0 0,23 39-104 0 0,-58-109-908 0 0,-1-2-5237 0 0,0-1-3443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5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124 166 0 0 0,'0'0'231'0'0,"0"0"877"0"0,0 0 416 0 0,0 0 65 0 0,0 0-65 0 0,0 0-122 0 0,0 0-193 0 0,0 0-106 0 0,-8-22-40 0 0,-23-70 33 0 0,22 42 2331 0 0,11 49 4137 0 0,1 33-7110 0 0,1 1 0 0 0,2-1 0 0 0,1 0 0 0 0,2-1 0 0 0,1 0 0 0 0,1 0 0 0 0,10 17-454 0 0,6 21 394 0 0,15 40 71 0 0,-6-18-170 0 0,-4 0-1 0 0,-5 2 1 0 0,3 27-295 0 0,-20-65 32 0 0,-3 0 0 0 0,-3 1 0 0 0,-1-1 0 0 0,-4 5-32 0 0,0-52-7 0 0,0-1 0 0 0,0 1 0 0 0,-1-1 0 0 0,-1 0 0 0 0,1 0 1 0 0,-1 0-1 0 0,0 0 0 0 0,-1 0 0 0 0,1 0 0 0 0,-1-1 0 0 0,-1 1 1 0 0,1-1-1 0 0,-1-1 0 0 0,0 1 0 0 0,-1 0 0 0 0,1-1 0 0 0,-1 0 0 0 0,0-1 1 0 0,0 1-1 0 0,-3 0 7 0 0,-138 67-2245 0 0,100-56 526 0 0,8-2-1495 0 0,14-5-1863 0 0,2-1-6771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5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0 840 15475 0 0,'0'0'1530'0'0,"0"0"-415"0"0,0 0-2 0 0,0 0 9 0 0,0 0-50 0 0,0 0-81 0 0,0 0-167 0 0,36-5-130 0 0,115-16-127 0 0,22-5 758 0 0,-98 21-1187 0 0,-68 3-2130 0 0,-12 0-2649 0 0,-2 2-3767 0 0,3 0-2517 0 0</inkml:trace>
  <inkml:trace contextRef="#ctx0" brushRef="#br0" timeOffset="233.232">199 613 14155 0 0,'0'0'1067'0'0,"0"0"-606"0"0,0 0-118 0 0,0 0 304 0 0,0 0 340 0 0,0 0 185 0 0,0 0-10 0 0,0 0-164 0 0,0 0-269 0 0,0 0-225 0 0,-2 37-171 0 0,-6 114-130 0 0,4 100-152 0 0,24-186-1248 0 0,1-53-6352 0 0,-14-12-3476 0 0</inkml:trace>
  <inkml:trace contextRef="#ctx0" brushRef="#br0" timeOffset="818.863">696 590 10298 0 0,'0'0'1032'0'0,"0"0"-539"0"0,0 0-91 0 0,0 0 158 0 0,0 0 178 0 0,0 0 125 0 0,0 0-4 0 0,0 0-113 0 0,-17 33-119 0 0,-52 102-107 0 0,43-53 279 0 0,24-76-703 0 0,1 1-1 0 0,0-1 1 0 0,0 0-1 0 0,0 0 1 0 0,0 1 0 0 0,1-1-1 0 0,0 0 1 0 0,1 1-1 0 0,-1-1 1 0 0,1 0-1 0 0,0 1 1 0 0,1-1-1 0 0,0 0 1 0 0,0 0 0 0 0,0 0-1 0 0,0 0 1 0 0,1-1-1 0 0,0 1 1 0 0,0-1-1 0 0,1 1 1 0 0,0-1 0 0 0,-1 0-1 0 0,2 0 1 0 0,-1-1-1 0 0,1 1 1 0 0,-1-1-1 0 0,1 0 1 0 0,0 0-1 0 0,1-1 1 0 0,-1 1 0 0 0,0-1-1 0 0,2 0-95 0 0,7-1 136 0 0,0-2 0 0 0,-1 1 0 0 0,1-1 0 0 0,0-1 1 0 0,0-1-1 0 0,-1 0 0 0 0,1 0 0 0 0,-1-2 0 0 0,0 1 0 0 0,0-2 0 0 0,0 0 0 0 0,0 0 0 0 0,-1-1 0 0 0,0-1 0 0 0,0 0 0 0 0,-1-1 1 0 0,1 0-1 0 0,-2 0 0 0 0,1-1 0 0 0,-1-1 0 0 0,-1 0 0 0 0,0 0 0 0 0,0-1 0 0 0,-1 0 0 0 0,2-3-136 0 0,103-163 618 0 0,-82 145-698 0 0,-30 32 57 0 0,-1 0-22 0 0,0 0-21 0 0,-30 438 225 0 0,17-297-175 0 0,6-64 7 0 0,-4-1 1 0 0,-3-1-1 0 0,-3 0 0 0 0,-10 18 9 0 0,26-84 26 0 0,-2 0 0 0 0,1 0 0 0 0,-2 0-1 0 0,1-1 1 0 0,-1 1 0 0 0,0-1 0 0 0,-1 0-1 0 0,1 0 1 0 0,-2-1 0 0 0,1 1 0 0 0,-1-1-1 0 0,0 0 1 0 0,-1-1 0 0 0,1 1 0 0 0,-1-1-1 0 0,-1-1 1 0 0,1 1 0 0 0,-1-1 0 0 0,0 0-1 0 0,0-1 1 0 0,0 0 0 0 0,-1 0 0 0 0,0-1-1 0 0,1 0 1 0 0,-1-1 0 0 0,-7 1-26 0 0,12-5 30 0 0,0 0 0 0 0,1 0 0 0 0,-1-1 1 0 0,0 1-1 0 0,1-1 0 0 0,-1 0 0 0 0,1 0 1 0 0,0 0-1 0 0,0-1 0 0 0,0 1 0 0 0,1-1 0 0 0,-1 0 1 0 0,1 0-1 0 0,0 0 0 0 0,0 0 0 0 0,0 0 0 0 0,0 0 1 0 0,1 0-1 0 0,0 0 0 0 0,0-1 0 0 0,0 1 1 0 0,0-1-1 0 0,1 1 0 0 0,-1-1 0 0 0,1 1 0 0 0,1-1 1 0 0,-1 1-1 0 0,0-1 0 0 0,1 1-30 0 0,1-18-17 0 0,1 1 0 0 0,1-1 0 0 0,1 1 0 0 0,0 0 0 0 0,2 0 0 0 0,0 1 0 0 0,2 0 0 0 0,0 0 0 0 0,1 1 0 0 0,1 0 0 0 0,1 1 0 0 0,8-11 17 0 0,81-93-2046 0 0,-51 78-8889 0 0,-39 36-1047 0 0</inkml:trace>
  <inkml:trace contextRef="#ctx0" brushRef="#br0" timeOffset="1101.318">1354 964 13963 0 0,'0'0'1723'0'0,"0"0"-643"0"0,0 0-345 0 0,0 0-107 0 0,0 0-18 0 0,0 0 15 0 0,0 0-49 0 0,0 0-120 0 0,0 0-105 0 0,0 0-102 0 0,0 0-90 0 0,0 0-60 0 0,-29 35-34 0 0,-88 109-1 0 0,115-143-61 0 0,1 0 0 0 0,-1 0 0 0 0,0 1 0 0 0,0-1 1 0 0,0 0-1 0 0,1 0 0 0 0,-1 1 0 0 0,1-1 0 0 0,-1 1 0 0 0,1-1 0 0 0,0 1 0 0 0,-1 0 0 0 0,1 0 0 0 0,0 0 0 0 0,0-1 0 0 0,0 1 0 0 0,0 0 0 0 0,1 0 0 0 0,-1 0 0 0 0,0 0 0 0 0,1 0 1 0 0,0 1-1 0 0,-1-1 0 0 0,1 0 0 0 0,0 0 0 0 0,0 0 0 0 0,0 0 0 0 0,0 0 0 0 0,0 0 0 0 0,1 0 0 0 0,-1 1 0 0 0,1-1 0 0 0,0 1-3 0 0,3 2 38 0 0,-1-1 43 0 0,1 0 0 0 0,-1-1 0 0 0,1 0 0 0 0,0 1 0 0 0,1-2 0 0 0,-1 1 0 0 0,0 0 0 0 0,1-1 0 0 0,0 0 1 0 0,-1 0-1 0 0,1 0 0 0 0,0 0 0 0 0,0-1 0 0 0,0 0 0 0 0,0 0 0 0 0,0 0 0 0 0,0-1 0 0 0,0 0 0 0 0,0 0 0 0 0,0 0 0 0 0,1 0 0 0 0,-1-1 0 0 0,0 0 0 0 0,0 0 0 0 0,0 0 0 0 0,0-1 1 0 0,-1 0-1 0 0,1 0 0 0 0,0 0 0 0 0,-1 0 0 0 0,1-1 0 0 0,0 0-81 0 0,5-2 58 0 0,-1 0 1 0 0,1 0 0 0 0,-2-1-1 0 0,1 0 1 0 0,-1-1 0 0 0,1 0-1 0 0,-2 0 1 0 0,1-1-1 0 0,-1 0 1 0 0,0 0 0 0 0,-1 0-1 0 0,0-1 1 0 0,0 0 0 0 0,-1 0-1 0 0,0-1 1 0 0,-1 1-1 0 0,0-1 1 0 0,0 0 0 0 0,-1 0-1 0 0,0-1 1 0 0,-1 1-1 0 0,0-1 1 0 0,-1-2-59 0 0,-12-59-723 0 0,-13 31-6502 0 0,19 35-4130 0 0</inkml:trace>
  <inkml:trace contextRef="#ctx0" brushRef="#br0" timeOffset="1400.661">1526 428 17796 0 0,'0'0'1879'0'0,"0"0"-551"0"0,0 0-273 0 0,0 0-84 0 0,0 0-67 0 0,0 0-124 0 0,0 0-122 0 0,0 0-118 0 0,0 0-113 0 0,0 0-49 0 0,34 14-51 0 0,106 45-56 0 0,-93-19-38 0 0,-30 6-140 0 0,-3 1-1 0 0,-2 0 1 0 0,-3 1-1 0 0,-1 0 1 0 0,-2 1-1 0 0,-2-1 1 0 0,-3 1-1 0 0,-2 14-92 0 0,1-35 6 0 0,-2-1-1 0 0,-1 0 1 0 0,-1 0 0 0 0,-1 0-1 0 0,-1 0 1 0 0,-1 0-1 0 0,-2-1 1 0 0,0-1-1 0 0,-2 1 1 0 0,-1-2-1 0 0,-1 1 1 0 0,-1-2 0 0 0,-1 0-1 0 0,-1 0 1 0 0,-1-2-1 0 0,-1 0 1 0 0,-1-1-1 0 0,-5 4-5 0 0,24-24-1 0 0,-18 17-257 0 0,1-1-1 0 0,-2 0 0 0 0,0-1 0 0 0,-1-2 1 0 0,0 0-1 0 0,-1 0 0 0 0,0-2 0 0 0,-1-1 1 0 0,-22 7 258 0 0,11-15-6443 0 0,24-3 138 0 0,4 1-6005 0 0</inkml:trace>
  <inkml:trace contextRef="#ctx0" brushRef="#br0" timeOffset="5749.252">2013 655 0 0 0,'0'0'1758'0'0,"0"0"450"0"0,0 0 270 0 0,0 0-53 0 0,0 0-254 0 0,0 0-364 0 0,0 0-454 0 0,0 0-351 0 0,0 0-217 0 0,-1-3-151 0 0,-4-13-135 0 0,4 12-122 0 0,1 4-108 0 0,0 0-79 0 0,0 0-49 0 0,0 0-22 0 0,25 50 2774 0 0,-8-10-2231 0 0,-1 0 1 0 0,-3 1 0 0 0,-1 0-1 0 0,1 16-662 0 0,21 71 453 0 0,21 34-188 0 0,-43-139 1141 0 0,-11-23-1221 0 0,-1 0 2 0 0,13-20 2024 0 0,17-52-2027 0 0,-3-1 0 0 0,-3-1 0 0 0,-3-1 1 0 0,-1-12-185 0 0,-1 10 82 0 0,0-14 53 0 0,-12 37 57 0 0,-8 50-2325 0 0,1 3 1210 0 0,-3 1-8843 0 0,2 0-2247 0 0</inkml:trace>
  <inkml:trace contextRef="#ctx0" brushRef="#br0" timeOffset="15378.947">2672 921 0 0 0,'0'0'780'0'0,"0"0"384"0"0,0 0 467 0 0,0 0 367 0 0,0 0 41 0 0,0 0-252 0 0,0 0-416 0 0,0 0-406 0 0,0 0-272 0 0,0 0-148 0 0,0 0-84 0 0,0 0-57 0 0,28 1 2891 0 0,82 2 982 0 0,-43-34-2775 0 0,-50 18-1256 0 0,-1 0 1 0 0,0 0-1 0 0,-1-2 1 0 0,-1 1-1 0 0,0-2 1 0 0,-1 0 0 0 0,0-1-1 0 0,-2 0 1 0 0,8-14-247 0 0,-17 26 143 0 0,2 1 322 0 0,0 25-641 0 0,33 60 242 0 0,-3 2 1 0 0,-4 2-1 0 0,-4 0 0 0 0,-4 2 1 0 0,5 45-67 0 0,-21 42 87 0 0,-7-163-78 0 0,0 0 1 0 0,0-1 0 0 0,-1 1 0 0 0,-1 0 0 0 0,0-1-1 0 0,0 1 1 0 0,-1-1 0 0 0,0 0 0 0 0,-1 0 0 0 0,0 0 0 0 0,-1-1-1 0 0,0 0 1 0 0,0 0 0 0 0,-1 0 0 0 0,0-1 0 0 0,-1 0-1 0 0,0 0 1 0 0,0-1 0 0 0,0 0 0 0 0,-1-1 0 0 0,0 1 0 0 0,-9 3-10 0 0,10-5 5 0 0,-1-1 0 0 0,1 0 1 0 0,-1 0-1 0 0,1-1 1 0 0,-1 0-1 0 0,0-1 1 0 0,0 0-1 0 0,0 0 1 0 0,-1-1-1 0 0,1 0 0 0 0,0-1 1 0 0,-5 0-6 0 0,11 0 4 0 0,-1 1 1 0 0,0-1-1 0 0,0-1 1 0 0,0 1-1 0 0,1-1 1 0 0,-1 1-1 0 0,0-1 1 0 0,0 0-1 0 0,1 0 1 0 0,-1-1-1 0 0,1 1 0 0 0,-1-1 1 0 0,1 1-1 0 0,0-1 1 0 0,0 0-1 0 0,-1-1 1 0 0,1 1-1 0 0,1 0 1 0 0,-1-1-1 0 0,0 0 1 0 0,1 0-1 0 0,-1 0 1 0 0,1 0-1 0 0,0 0 1 0 0,0 0-1 0 0,-1-2-4 0 0,-1-4 3 0 0,1-1-1 0 0,1 0 1 0 0,-1 1-1 0 0,2-1 1 0 0,-1 0 0 0 0,1 0-1 0 0,1 0 1 0 0,0 0 0 0 0,0-1-1 0 0,1 1 1 0 0,0 0-1 0 0,1 0 1 0 0,0 1 0 0 0,0-1-1 0 0,1 0 1 0 0,1 1 0 0 0,0-1-1 0 0,0 1 1 0 0,0 0-1 0 0,1 0 1 0 0,1 1 0 0 0,-1-1-1 0 0,2 1 1 0 0,-1 1-1 0 0,1-1 1 0 0,0 1 0 0 0,0 0-1 0 0,1 1 1 0 0,8-6-3 0 0,7-6 14 0 0,0 2 1 0 0,2 0-1 0 0,0 2 1 0 0,0 0-1 0 0,1 2 0 0 0,1 1 1 0 0,0 1-1 0 0,0 2 1 0 0,1 0-1 0 0,13 0-14 0 0,26-12-587 0 0,-123 18-2518 0 0,20-3-4733 0 0,29 5-254 0 0</inkml:trace>
  <inkml:trace contextRef="#ctx0" brushRef="#br0" timeOffset="16000.025">2759 551 3745 0 0,'0'0'2874'0'0,"0"0"-611"0"0,0 0-305 0 0,0 0-58 0 0,0 0-53 0 0,0 0-167 0 0,0 0-353 0 0,0 0-402 0 0,0 0-277 0 0,0 0-129 0 0,0 0-9 0 0,0 0 61 0 0,3-1 111 0 0,86-52 2413 0 0,-76 45-2787 0 0,0-1 0 0 0,-1-1 1 0 0,0-1-1 0 0,-1 1 0 0 0,0-2 0 0 0,-1 1 1 0 0,0-2-1 0 0,-1 1 0 0 0,7-14-308 0 0,10-10 231 0 0,24-59 350 0 0,-50 94-516 0 0,0 1-11 0 0,0 0 4 0 0,0 0-11 0 0,0 0-8 0 0,0 0 22 0 0,0 0-53 0 0,0 0-8 0 0,0 0 20 0 0,0 0-33 0 0,0 0 14 0 0,0 0 8 0 0,0 0-5 0 0,0 0-32 0 0,0 0 24 0 0,0 0-5 0 0,0 0-10 0 0,0 0 27 0 0,2 27-214 0 0,42 96 416 0 0,25 28-130 0 0,-59-134-554 0 0,14 20 618 0 0,-2-26-9061 0 0,-20-11-1109 0 0</inkml:trace>
  <inkml:trace contextRef="#ctx0" brushRef="#br0" timeOffset="20044.434">2807 8 0 0 0,'0'0'1056'0'0,"0"0"641"0"0,0 0 272 0 0,0 0-28 0 0,0 0-182 0 0,0 0-200 0 0,0 0-135 0 0,0 0-82 0 0,0 0-49 0 0,0-2-36 0 0,-3-3 3814 0 0,-11 20-3928 0 0,-3 6-951 0 0,0-1 0 0 0,1 2-1 0 0,2 0 1 0 0,0 1 0 0 0,1 1 0 0 0,2 0-1 0 0,0 0 1 0 0,1 1 0 0 0,2 0 0 0 0,0 1-1 0 0,2 0 1 0 0,1 0 0 0 0,-2 25-192 0 0,-6 39 554 0 0,4 1 0 0 0,3 0 1 0 0,6 68-555 0 0,3-115 149 0 0,2 0-1 0 0,1-1 1 0 0,3 0 0 0 0,2-1 0 0 0,1 0 0 0 0,2 0 0 0 0,2-1-1 0 0,1-1 1 0 0,3-1 0 0 0,1-1 0 0 0,2 0 0 0 0,1-2 0 0 0,2-1-1 0 0,1 0 1 0 0,6 2-149 0 0,128 147 942 0 0,-148-174 242 0 0,-13-11-1200 0 0,0 1-27 0 0,0 0-17 0 0,0 0-60 0 0,8-12-2788 0 0,-4 10 1908 0 0,0-1-1606 0 0,0 1-2010 0 0,3 2-7823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6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27 0 0 0,'0'0'628'0'0,"0"0"518"0"0,0 0 234 0 0,0 0 126 0 0,0 0 22 0 0,1-4-53 0 0,2-14-40 0 0,-3 13-76 0 0,0 5-67 0 0,0 0-77 0 0,0 0-89 0 0,0 0-95 0 0,0 0-70 0 0,-9 12 1996 0 0,-7 0-2642 0 0,1 1 1 0 0,1 1 0 0 0,0 0 0 0 0,1 1-1 0 0,0 1 1 0 0,1 0 0 0 0,1 0 0 0 0,0 1-1 0 0,2 1 1 0 0,0 0 0 0 0,1 0 0 0 0,-3 10-316 0 0,-12 35 482 0 0,3 0 1 0 0,3 1-1 0 0,3 1 1 0 0,3 0-1 0 0,2 1 1 0 0,1 38-483 0 0,4 197 933 0 0,7-256-752 0 0,2 0 0 0 0,2-1 0 0 0,2 0 0 0 0,1 0 0 0 0,3-1 0 0 0,1 0 0 0 0,3-1 0 0 0,1-1 0 0 0,2-1 0 0 0,5 5-181 0 0,-19-34 79 0 0,-2-2 20 0 0,1 1 0 0 0,0-1 0 0 0,1-1 0 0 0,0 1 0 0 0,1-1 0 0 0,0 0 0 0 0,0 0 0 0 0,0 0 0 0 0,1-1 0 0 0,0-1 0 0 0,7 5-99 0 0,22-18 679 0 0,0-7-2405 0 0,-16 2-6687 0 0,-13 11-4087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27 0 0 0,'0'0'2095'0'0,"0"0"108"0"0,0 0 107 0 0,0 0 95 0 0,0 0 39 0 0,0 0-222 0 0,0 0-270 0 0,0 0-293 0 0,0 0-368 0 0,0 0-238 0 0,0 0-233 0 0,0 0-185 0 0,-3-4-123 0 0,-13-19 288 0 0,16 43 300 0 0,3 19-329 0 0,2 1-1 0 0,1-1 1 0 0,2 0 0 0 0,1 0 0 0 0,11 24-771 0 0,25 117 800 0 0,-37-106-614 0 0,-4-1-1 0 0,-3 1 0 0 0,-4 25-185 0 0,-4-43 51 0 0,-2 0 0 0 0,-2-1 0 0 0,-3 0 0 0 0,-2-1 0 0 0,-2-1 0 0 0,-7 9-51 0 0,13-30-1 0 0,-43 91 70 0 0,-5-10-66 0 0,54-116-1631 0 0,10-7-6540 0 0,-2 7-3402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5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5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5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5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3 264 0 0,'0'0'2521'0'0,"0"0"-197"0"0,0 0-182 0 0,0 0-23 0 0,0 0 13 0 0,0 0-115 0 0,0 0-238 0 0,0 0-247 0 0,0 0-215 0 0,0 0-153 0 0,0 0-95 0 0,9 8 3831 0 0,360-19-395 0 0,-259 18-5200 0 0,-139 1-10086 0 0,21-4 2050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7474 0 0,'0'0'4659'0'0,"0"0"-1871"0"0,0 0-953 0 0,0 0-242 0 0,0 0-152 0 0,0 0-220 0 0,0 0-253 0 0,0 0-271 0 0,0 0-196 0 0,0 0-88 0 0,0 0-39 0 0,0 0-7 0 0,26 3 2173 0 0,179 1 362 0 0,-14-4-2310 0 0,-168-2-709 0 0,10 0 53 0 0,-29 9-3465 0 0,-7-4 1086 0 0,-1 1-900 0 0,3-2-5441 0 0,1-2-2957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0 0 0,'0'0'1099'0'0,"0"0"979"0"0,0 0 406 0 0,0 0 54 0 0,0 0-188 0 0,0 0-347 0 0,0 0-385 0 0,0 0-327 0 0,0 0-208 0 0,0 0-162 0 0,0 0-109 0 0,0 0-49 0 0,0 0-24 0 0,3-24 3862 0 0,66-159-1428 0 0,33 17-2645 0 0,-17 62-267 0 0,-45 62-134 0 0,-29 64-261 0 0,2 5 120 0 0,0 1 0 0 0,-2 0 0 0 0,-1 0 0 0 0,-1 1 0 0 0,-1 0 0 0 0,-2 1 0 0 0,-1-1 0 0 0,-1 1 0 0 0,-2 1 0 0 0,-1-1 0 0 0,-2 17 14 0 0,1-47-20 0 0,0 0 8 0 0,0 0 1 0 0,0 0 10 0 0,25-43 6 0 0,-2-7 1 0 0,1 0 0 0 0,3 2 1 0 0,1 1-1 0 0,3 1 0 0 0,1 2 0 0 0,15-13-6 0 0,23-12-28 0 0,-69 69 23 0 0,0 1 0 0 0,0-1 0 0 0,0 0 0 0 0,0 1 1 0 0,0-1-1 0 0,0 0 0 0 0,0 1 0 0 0,0-1 0 0 0,0 1 0 0 0,0-1 0 0 0,-1 1 0 0 0,1 0 0 0 0,0-1 0 0 0,0 1 0 0 0,-1 0 0 0 0,1 0 0 0 0,0 0 0 0 0,-1-1 0 0 0,1 1 0 0 0,-1 0 0 0 0,1 0 0 0 0,-1 0 0 0 0,1 0 0 0 0,-1 0 0 0 0,1 0 0 0 0,-1 0 0 0 0,0 0 0 0 0,0 0 0 0 0,0 0 0 0 0,0 0 0 0 0,1 0 0 0 0,-1 0 0 0 0,-1 0 0 0 0,1 0 0 0 0,0 0 0 0 0,0 0 1 0 0,0 0-1 0 0,0 0 0 0 0,-1 0 0 0 0,1 0 0 0 0,0 0 0 0 0,-1 0 0 0 0,1 0 0 0 0,-1 0 0 0 0,1 0 0 0 0,-1 0 0 0 0,0 0 0 0 0,1 0 0 0 0,-1 0 5 0 0,0 8 37 0 0,-32 246 143 0 0,26-172-219 0 0,7-82-6 0 0,0-1-33 0 0,0 0-23 0 0,0 0-38 0 0,0 0-21 0 0,0 0-38 0 0,25-21-4836 0 0,-18 14 3605 0 0,1-2-1806 0 0,-2 4-2243 0 0,4 1-6271 0 0</inkml:trace>
  <inkml:trace contextRef="#ctx0" brushRef="#br0" timeOffset="630.024">1204 440 12971 0 0,'0'0'2244'0'0,"0"0"-601"0"0,0 0-325 0 0,0 0-134 0 0,0 0-110 0 0,0 0-222 0 0,0 0-235 0 0,0 0-215 0 0,0 0-157 0 0,0 0-55 0 0,0 0-9 0 0,0 0 14 0 0,0 0-3 0 0,-24 11-12 0 0,-78 39-28 0 0,35 4 71 0 0,57-38-192 0 0,1-8-36 0 0,1 2 0 0 0,0-1-1 0 0,1 1 1 0 0,0 0-1 0 0,0 0 1 0 0,1 1 0 0 0,1 0-1 0 0,0 0 1 0 0,0 0-1 0 0,1 1 1 0 0,0-1 0 0 0,1 1-1 0 0,1 0 1 0 0,0 0-1 0 0,0 0 1 0 0,1 1-1 0 0,1-1 1 0 0,0 3 5 0 0,3-12 25 0 0,-1 1-1 0 0,1-1 1 0 0,0 0 0 0 0,0 0-1 0 0,0 0 1 0 0,1 0 0 0 0,-1-1-1 0 0,0 1 1 0 0,1-1 0 0 0,0 0-1 0 0,0 0 1 0 0,0 0 0 0 0,0-1-1 0 0,0 1 1 0 0,0-1-1 0 0,0 0 1 0 0,0 0 0 0 0,0 0-1 0 0,1-1 1 0 0,-1 1 0 0 0,0-1-1 0 0,0 0 1 0 0,1 0 0 0 0,-1-1-1 0 0,0 1 1 0 0,1-1 0 0 0,-1 0-1 0 0,0 0 1 0 0,1-1-25 0 0,114-58 1136 0 0,-100 45-1022 0 0,0 0-1 0 0,-1-1 1 0 0,-1 0-1 0 0,0-2 0 0 0,-1 0 1 0 0,-1-1-1 0 0,-1 0 1 0 0,-1-1-1 0 0,0-1 1 0 0,-2 0-1 0 0,0-1 1 0 0,-1-1-114 0 0,-1 6-22 0 0,-1-2 1 0 0,-1 1-1 0 0,0-1 1 0 0,-2 0-1 0 0,0 0 1 0 0,-1-1-1 0 0,-1 0 1 0 0,-1 0-1 0 0,0 1 1 0 0,-2-1-1 0 0,0 0 1 0 0,-1 0-1 0 0,-1 0 1 0 0,-1 0-1 0 0,-1 1 1 0 0,-1-1-1 0 0,0 1 1 0 0,-2 0-1 0 0,0 1 1 0 0,-1-1-1 0 0,0 1 1 0 0,-2 1-1 0 0,-11-16 22 0 0,19 30-15 0 0,0-1 0 0 0,0 1 0 0 0,0 0 0 0 0,0 1 0 0 0,-1-1 0 0 0,0 0 0 0 0,1 1 0 0 0,-1-1 0 0 0,0 1 0 0 0,0 0 0 0 0,0 0 0 0 0,-1 0 0 0 0,1 1 0 0 0,0-1 0 0 0,-1 1 0 0 0,1-1 1 0 0,-1 1-1 0 0,1 0 0 0 0,-1 1 0 0 0,0-1 0 0 0,1 0 0 0 0,-1 1 0 0 0,0 0 0 0 0,1 0 0 0 0,-1 0 0 0 0,0 0 0 0 0,0 1 0 0 0,1 0 0 0 0,-1-1 0 0 0,1 1 0 0 0,-1 1 0 0 0,1-1 0 0 0,-1 0 0 0 0,1 1 0 0 0,0 0 0 0 0,-1-1 0 0 0,1 1 0 0 0,0 1 0 0 0,0-1 0 0 0,-2 2 15 0 0,-3 8 11 0 0,1 1 0 0 0,0-1 0 0 0,0 1 0 0 0,2 1-1 0 0,-1-1 1 0 0,2 1 0 0 0,0 0 0 0 0,0 0 0 0 0,1 0 0 0 0,1 1 0 0 0,1-1-1 0 0,0 1 1 0 0,0-1 0 0 0,2 1 0 0 0,1 6-11 0 0,0 0 44 0 0,1-1 1 0 0,1 0-1 0 0,1 0 0 0 0,1 0 1 0 0,1 0-1 0 0,0-1 1 0 0,2 0-1 0 0,0 0 0 0 0,2 0-44 0 0,17 42 157 0 0,83 143-237 0 0,-94-193-1037 0 0,-3-10-7157 0 0,-13-1 6380 0 0,1 0-9679 0 0</inkml:trace>
  <inkml:trace contextRef="#ctx0" brushRef="#br0" timeOffset="1601.23">1607 340 7162 0 0,'0'0'3067'0'0,"0"0"-829"0"0,0 0-347 0 0,0 0-7 0 0,0 0-69 0 0,0 0-237 0 0,0 0-335 0 0,0 0-352 0 0,0 0-259 0 0,0 0-140 0 0,0 0-89 0 0,0 0-46 0 0,0 0-45 0 0,-8 0 314 0 0,42 140 1684 0 0,-15-84-2133 0 0,48 148 7 0 0,-52-181-159 0 0,-15-23-16 0 0,0 0-11 0 0,0 0 27 0 0,18-23 1370 0 0,10-32-1159 0 0,-2-1 0 0 0,-3-2 0 0 0,11-43-236 0 0,-12 29 4 0 0,-13 48 18 0 0,-2 0-1 0 0,0-1 1 0 0,-2 0-1 0 0,-1 0 1 0 0,0 0 0 0 0,-2-4-22 0 0,-2 28-2 0 0,0 1 13 0 0,0 0-4 0 0,0 0-10 0 0,0 0 12 0 0,0 0 9 0 0,0 0-38 0 0,0 0-6 0 0,0 0-3 0 0,0 0-15 0 0,0 0 23 0 0,-1 8-1055 0 0,0 0-7951 0 0,1-8-2124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6929 0 0,'0'0'4479'0'0,"0"0"-2304"0"0,0 0-996 0 0,0 0-18 0 0,0 0 206 0 0,0 0 150 0 0,0 0-72 0 0,0 0-244 0 0,0 0-249 0 0,0 0-215 0 0,0 0-106 0 0,0 0-59 0 0,0 0-57 0 0,14-12-26 0 0,95-88 734 0 0,111-107 820 0 0,-155 176-1884 0 0,-53 46 76 0 0,10 11-58 0 0,0 1 1 0 0,-2 1 0 0 0,0 0-1 0 0,-2 2 1 0 0,-2 0-1 0 0,2 5-177 0 0,3 26 27 0 0,-20-60-63 0 0,-1-1-24 0 0,0 0-11 0 0,11 16-909 0 0,7-3-2548 0 0,-11-8-2705 0 0,-5-4-5918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356 127 8586 0 0,'0'0'3178'0'0,"0"0"-1159"0"0,0 0-576 0 0,0 0-72 0 0,0 0 36 0 0,0 0-10 0 0,0 0-126 0 0,0 0-268 0 0,0 0-253 0 0,0 0-211 0 0,0 0-143 0 0,0 0-52 0 0,0 0-28 0 0,-10 16 661 0 0,-46 83 752 0 0,33-61-1633 0 0,-1-2 1 0 0,-2-1-1 0 0,-1-1 1 0 0,-2-1-1 0 0,-2-1 1 0 0,-15 11-98 0 0,-26 3-2059 0 0,63-47-2059 0 0,6-11-6914 0 0,3 11 10006 0 0,0 0-8038 0 0</inkml:trace>
  <inkml:trace contextRef="#ctx0" brushRef="#br0" timeOffset="331.936">19 54 4089 0 0,'0'0'4119'0'0,"0"0"-1091"0"0,0 0-664 0 0,0 0-263 0 0,0 0-200 0 0,0 0-255 0 0,0 0-334 0 0,0 0-305 0 0,0 0-241 0 0,0 0-217 0 0,0 0-138 0 0,0 0-131 0 0,0 0-100 0 0,-5-1 216 0 0,36 57 1323 0 0,123 120 451 0 0,28 23-1450 0 0,-157-170-875 0 0,-22-28-1428 0 0,-1-6-6515 0 0,-1 0 1889 0 0,1-2-5904 0 0</inkml:trace>
  <inkml:trace contextRef="#ctx0" brushRef="#br0" timeOffset="1077.671">615 243 12131 0 0,'0'0'1847'0'0,"0"0"-611"0"0,0 0-363 0 0,0 0 33 0 0,0 0 84 0 0,0 0 44 0 0,0 0-57 0 0,0 0-140 0 0,0 0-133 0 0,0 0-130 0 0,0 0-121 0 0,0 0-37 0 0,20-8-13 0 0,65-27 10 0 0,-72 30-213 0 0,-1 0 0 0 0,0-1-1 0 0,-1-1 1 0 0,0 0-1 0 0,0 0 1 0 0,0-1-1 0 0,-1 0 1 0 0,0-1 0 0 0,0 0-1 0 0,-1-1 1 0 0,0 0-1 0 0,-1 0 1 0 0,0-1-1 0 0,2-4-199 0 0,27-57 1155 0 0,-35 138-644 0 0,39 253-419 0 0,-34-238-94 0 0,-3-1 0 0 0,-3 1 1 0 0,-7 35 1 0 0,4-92 0 0 0,-1 1 1 0 0,-1-1-1 0 0,-1 1 1 0 0,-1-1-1 0 0,-2-1 1 0 0,0 1-1 0 0,-1-1 1 0 0,-2-1-1 0 0,0 0 1 0 0,-1 0-1 0 0,-11 13 0 0 0,17-24-20 0 0,-1-1-1 0 0,-1 1 1 0 0,0-1-1 0 0,0 0 1 0 0,-1-1 0 0 0,0 0-1 0 0,0 0 1 0 0,-1-1-1 0 0,0 0 1 0 0,-1-1-1 0 0,0 0 1 0 0,0-1 0 0 0,0 0-1 0 0,-1-1 1 0 0,0 0-1 0 0,0-1 1 0 0,0 0-1 0 0,-1-1 1 0 0,-6 1 20 0 0,15-3 1 0 0,-1-1 0 0 0,1 1 1 0 0,-1-1-1 0 0,1 0 0 0 0,0 0 0 0 0,-1-1 1 0 0,1 1-1 0 0,-1-1 0 0 0,1 0 0 0 0,0 0 1 0 0,-1 0-1 0 0,1-1 0 0 0,0 0 0 0 0,0 0 0 0 0,0 0 1 0 0,0 0-1 0 0,1 0 0 0 0,-1-1 0 0 0,0 1 1 0 0,1-1-1 0 0,0 0 0 0 0,0 0 0 0 0,0-1 1 0 0,0 1-1 0 0,0-1 0 0 0,-1-2-1 0 0,-2-7 7 0 0,2 1-1 0 0,0-1 1 0 0,0 0-1 0 0,1 0 1 0 0,1 0-1 0 0,0 0 1 0 0,1-1-1 0 0,0 1 1 0 0,1 0 0 0 0,1-1-1 0 0,0 1 1 0 0,0-1-1 0 0,2 1 1 0 0,-1 0-1 0 0,2 0 1 0 0,0 0 0 0 0,0 1-1 0 0,1-1 1 0 0,1 1-1 0 0,0 0 1 0 0,1 1-1 0 0,0-1 1 0 0,1 1-1 0 0,0 1 1 0 0,8-9-7 0 0,4-5 17 0 0,1 0 0 0 0,0 2 0 0 0,2 1 0 0 0,0 1 0 0 0,2 1 0 0 0,0 0 0 0 0,6-1-17 0 0,92-30-39 0 0,-84 48-939 0 0,-10 3-2212 0 0,-3-9-6470 0 0,-22 4-1593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197 448 0 0 0,'0'0'1262'0'0,"0"0"370"0"0,0 0 212 0 0,0 0 69 0 0,0 0-25 0 0,0 0-187 0 0,0 0-218 0 0,0 0-217 0 0,0 0-135 0 0,3-6 1069 0 0,-2 5 4377 0 0,-41 93-5377 0 0,-97 169-782 0 0,114-161-334 0 0,24-98-49 0 0,1 0 1 0 0,0 0 0 0 0,0-1 0 0 0,0 1 0 0 0,-1 0 0 0 0,1-1 0 0 0,1 1-1 0 0,-1-1 1 0 0,0 0 0 0 0,0 0 0 0 0,0 0 0 0 0,1 0 0 0 0,-1 0 0 0 0,1 0-1 0 0,-1 0 1 0 0,0-1 0 0 0,1 1 0 0 0,-1-1 0 0 0,1 0 0 0 0,-1 0 0 0 0,3 0-36 0 0,-4 0 20 0 0,204 1 1484 0 0,-173-5-1424 0 0,-31 4-61 0 0,-1 0 9 0 0,0 0-11 0 0,0 0-10 0 0,0 0-8 0 0,0 0 7 0 0,-17-8-2397 0 0,7-8-1110 0 0,5 5-2219 0 0,3 8 2421 0 0,1-1-8046 0 0</inkml:trace>
  <inkml:trace contextRef="#ctx0" brushRef="#br0" timeOffset="616.548">51 247 0 0 0,'0'0'471'0'0,"0"0"825"0"0,0 0 612 0 0,0 0 289 0 0,0 0-38 0 0,0 0-269 0 0,0 0-313 0 0,0 0-219 0 0,0 0-186 0 0,0 0-97 0 0,0 0-44 0 0,-5 1-53 0 0,4-1-364 0 0,-14 2-949 0 0,15-1 7888 0 0,24-28-5986 0 0,98-127-572 0 0,-68 84-782 0 0,-52 70-234 0 0,-2 1 2 0 0,8 22 113 0 0,36 135 602 0 0,-20-50-482 0 0,2-47-132 0 0,-24-62-1349 0 0,19-3-2947 0 0,-10 2-4051 0 0,-6 2-3921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64 471 3193 0 0,'0'0'2087'0'0,"0"0"-598"0"0,0 0-302 0 0,0 0 118 0 0,0 0 284 0 0,0 0 154 0 0,0 0-21 0 0,0 0-212 0 0,0 0-279 0 0,0 0-227 0 0,0 0-175 0 0,-11 0-90 0 0,-31 0-79 0 0,31 0-32 0 0,11 0-9 0 0,0 0-27 0 0,0 0-26 0 0,0 0-9 0 0,25 0 2701 0 0,117-27-1453 0 0,128-8-749 0 0,-116 9-672 0 0,-154 26-444 0 0,-1-1 0 0 0,1 1-1 0 0,0 0 1 0 0,-1-1 0 0 0,1 1 0 0 0,0 0-1 0 0,0-1 1 0 0,0 1 0 0 0,-1-1 0 0 0,1 1-1 0 0,0 0 1 0 0,0-1 0 0 0,0 1 0 0 0,0-1 0 0 0,0 1-1 0 0,0 0 1 0 0,0-1 0 0 0,0 1 0 0 0,0-1-1 0 0,0 1 1 0 0,0-1 0 0 0,0 1 0 0 0,0-1-1 0 0,0 1 1 0 0,0 0 0 0 0,0-1 0 0 0,0 1-1 0 0,0-1 1 0 0,1 1 0 0 0,-1 0 0 0 0,0-1 0 0 0,0 1-1 0 0,1-1 1 0 0,-1 1 0 0 0,0 0 0 0 0,0-1-1 0 0,1 1 1 0 0,-1 0 0 0 0,0 0 0 0 0,1-1-1 0 0,-1 1 1 0 0,0 0 0 0 0,1 0 0 0 0,-1-1-1 0 0,1 1 1 0 0,-1 0 0 0 0,0 0 0 0 0,1 0 0 0 0,-1 0-1 0 0,1 0 1 0 0,-1 0 0 0 0,1-1 0 0 0,-1 1-1 0 0,0 0 1 0 0,1 0 0 0 0,-1 0 0 0 0,1 0-1 0 0,0 1 61 0 0,-7-8-962 0 0,-8-6-3423 0 0,7 9-2094 0 0,4 2 3064 0 0,-2-2-7603 0 0</inkml:trace>
  <inkml:trace contextRef="#ctx0" brushRef="#br0" timeOffset="723.22">335 5 4449 0 0,'0'0'2087'0'0,"0"0"-349"0"0,0 0-37 0 0,0 0 108 0 0,0 0 78 0 0,0 0-24 0 0,0 0-264 0 0,0 0-323 0 0,0 0-302 0 0,0 0-262 0 0,0 0-168 0 0,0 0-53 0 0,0 0-15 0 0,-7-1 12 0 0,-33-2 575 0 0,39 3-538 0 0,-8 61 2868 0 0,-1 2-2903 0 0,10 618 1581 0 0,7-662-2015 0 0,-6-19-36 0 0,-1 0 4 0 0,0 0-26 0 0,0 0 1 0 0,0 0 18 0 0,0 0-23 0 0,0 0 4 0 0,0 0 29 0 0,0 0-14 0 0,0 0-5 0 0,0 0-2 0 0,0 0-13 0 0,0 0-1 0 0,0 0 24 0 0,0 0 1 0 0,0 0-1 0 0,0 0 0 0 0,0 0 0 0 0,0 0 0 0 0,0 0-5 0 0,0 0-20 0 0,0 0-1 0 0,0 0 8 0 0,0 0 15 0 0,0 0-16 0 0,0 0 3 0 0,0 0 22 0 0,0 0-25 0 0,0 0 28 0 0,0 0-14 0 0,0 0-34 0 0,0 0 25 0 0,0 0 18 0 0,0 0 18 0 0,0 0-8 0 0,0 0-4 0 0,0 0-16 0 0,0 0-12 0 0,0 0 16 0 0,0 0-4 0 0,0 0-42 0 0,0-12-2978 0 0,0 5-4248 0 0,0 3-5186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35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1022 453,'-19'24,"1"0,1 2,1 0,2 1,0 0,2 1,1 1,1 0,2 0,0 1,3 0,-1 7,-29 106,23-107,1-5,1 1,2 0,1 0,1 1,2 0,1 0,2 16,1-46,1 0,-1-1,1 1,-1-1,1 1,0-1,0 1,0-1,0 1,0-1,1 0,-1 0,1 1,0-1,-1 0,1 0,0-1,0 1,0 0,0-1,1 1,-1-1,0 0,1 0,-1 0,1 0,-1 0,1 0,-1 0,1-1,-1 0,91 2,-71-3,179-4,-122-27,-64 22</inkml:trace>
  <inkml:trace contextRef="#ctx0" brushRef="#br0" timeOffset="382.884">2066 453,'-18'9,"1"1,0 0,0 2,1 0,0 0,1 2,0 0,1 0,1 2,1 0,0 0,1 1,0 0,-3 11,12-23,1 0,0 0,0 0,1 1,0-1,0 0,0 0,0 0,1 1,0-1,0 0,0 0,0 0,1 0,0 0,0 0,1-1,-1 1,1-1,0 1,0-1,0 0,1 0,-1 0,1-1,0 1,0-1,1 0,-1 0,3 1,2 2,-1-1,1-1,0 0,0 0,1 0,-1-1,1-1,-1 1,1-2,0 1,0-1,0-1,0 0,0 0,9-2,-3-3,-1-2,1 1,-1-2,0 0,0-1,-1 0,-1-1,1 0,-2-2,1 1,-1-1,-1-1,-1 0,1-1,-2 0,0 0,-1-1,0 0,-1-1,-1 0,2-8,-6 15,1 0,-1 0,-1 0,0-1,0 1,-1 0,0-1,0 1,-1-1,-1 1,1 0,-2 0,1 0,-1 0,0 0,-1 0,0 1,-1-1,1 1,-2 0,1 1,-1-1,0 1,0 0,-1 1,0-1,-1 1,1 1,-1 0,0 0,0 0,-1 0,3 3,-1 0,1 1,0 0,-1 0,1 0,-1 1,1-1,-1 2,1-1,0 1,-1 0,1 0,-1 1,1-1,0 2,0-1,0 0,0 1,1 0,-1 1,1-1,-4 4,-16 10</inkml:trace>
  <inkml:trace contextRef="#ctx0" brushRef="#br0" timeOffset="1112.722">2207 819,'-11'-3,"-1"0,0 2,0-1,0 2,0-1,0 2,0-1,0 2,0 0,0 0,0 1,1 0,-1 1,1 1,0 0,0 0,1 1,-1 0,1 1,0 0,1 0,0 1,0 1,1 0,0 0,1 0,-1 1,2 0,0 0,0 1,0 0,2 0,-1 0,1 0,-1 7,3-5,-1 0,1-1,1 1,0 0,1 0,1 0,0 0,0 0,1 0,1-1,0 1,1-1,0 1,1-1,1 0,0-1,0 0,1 0,0 0,1-1,0 0,1 0,2 1,-2-3,1 0,0-1,1 0,0 0,0-1,0-1,1 0,-1 0,1-2,1 1,-1-1,0-1,1 0,-1-1,1 0,-1-1,1 0,-1-1,1-1,-1 0,0-1,1 0,-1 0,-1-1,1-1,0 0,-1-1,0 0,9-7,-8 6,1-1,-1-1,0 0,-1-1,0 0,0 0,-1-1,-1 0,0-1,0 0,-1-1,-1 0,0 0,-1-1,0 1,-1-1,-1 0,0-1,-1 1,0-1,-1 0,-1 1,0-1,-1 0,-1 0,0 0,-1 0,-1 1,0-1,-1 1,0 0,-3-5,-3 3,-1 1,0 1,-1-1,0 2,-1 0,-1 0,0 1,0 1,-1 0,-1 1,0 1,0 0,-1 2,0 0,0 0,-1 2,-11-3,-3 2</inkml:trace>
  <inkml:trace contextRef="#ctx0" brushRef="#br0" timeOffset="2213.461">2885 1,'-12'34,"1"0,2 1,1 0,2 1,2 0,1 0,2 0,1 0,2 0,2 0,1 0,6 22,17 96,5 142,-5 102,-27-375,0-20,0 1,0 0,0 0,-1 0,1-1,-1 1,0 0,0 0,-1 0,1 0,-1 0,1-1,-1 1,0 0,-1-1,1 1,-1 0,1-1,-1 0,0 1,-1-1,1 0,0 0,-1 0,0 0,1-1,-1 1,0-1,0 1,-1-1,1 0,0 0,-1-1,1 1,-1-1,0 1,-218-4,-196 27,-1009 110,862-80,326-32,226-16,38-11,-17-2,0 0,0 0,-1-1,0 0,0-1,0 1,-1-1,0-1,-1 1,0-1,0 0,-1 0,0-1,0 1,-1-1,-1 0,0 0,0 1,0-2,-2 1,1 0,-1-5,3-8,68-475,-58 384,4 1,5 0,6 2,3 1,6 1,50-101,-84 205,-1-1,1 1,0 0,1 0,-1 0,1 1,0-1,0 1,1 0,-1 0,1 1,0-1,0 1,0 0,0 0,0 1,1-1,-1 1,1 0,0 1,0 0,-1 0,1 0,0 0,0 1,4 0,469 30,157 38,-620-66,263 34,2-12,20-12,-2-23,37-18,-223 19,22-6,-87 9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3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53 477 0 0 0,'0'0'1591'0'0,"0"0"687"0"0,0 0 93 0 0,0 0-188 0 0,0 0-257 0 0,0 0-288 0 0,0 0-214 0 0,0 0-183 0 0,0 0-140 0 0,-5 6-116 0 0,-14 20-98 0 0,14-19-73 0 0,5-7-69 0 0,0 0-33 0 0,0 0-21 0 0,0 0-12 0 0,0 0-18 0 0,0 0-22 0 0,0 0-11 0 0,0 0-41 0 0,0 0-15 0 0,0 0-20 0 0,0 0-25 0 0,0 0-43 0 0,-16-35 1010 0 0,13 23-1405 0 0,1 1 0 0 0,1-1-1 0 0,0 1 1 0 0,1-1 0 0 0,0 0 0 0 0,1 1 0 0 0,0-1 0 0 0,1 1-1 0 0,0-1 1 0 0,1 1 0 0 0,0-1 0 0 0,1 1 0 0 0,0 0-89 0 0,8-20 32 0 0,1 1 0 0 0,1 0 0 0 0,2 2 0 0 0,1-1 0 0 0,1 2 0 0 0,1 0 0 0 0,2 2 0 0 0,0 0 0 0 0,23-19-32 0 0,-44 42-3 0 0,1 1-1 0 0,0 0 1 0 0,-1-1 0 0 0,1 1 0 0 0,0 0 0 0 0,0 0-1 0 0,0-1 1 0 0,0 1 0 0 0,0 0 0 0 0,0 0 0 0 0,0 0-1 0 0,0 0 1 0 0,0 0 0 0 0,0 1 0 0 0,0-1 0 0 0,1 0-1 0 0,-1 0 1 0 0,0 1 0 0 0,1-1 0 0 0,-1 1 0 0 0,0-1-1 0 0,1 1 1 0 0,-1 0 0 0 0,1-1 0 0 0,-1 1 0 0 0,1 0-1 0 0,-1 0 1 0 0,1 0 0 0 0,-1 0 0 0 0,0 0-1 0 0,1 0 1 0 0,-1 1 0 0 0,1-1 0 0 0,-1 0 0 0 0,1 1-1 0 0,-1-1 1 0 0,0 1 0 0 0,1-1 0 0 0,-1 1 0 0 0,0 0-1 0 0,0 0 1 0 0,1-1 0 0 0,-1 1 0 0 0,0 0 0 0 0,0 0-1 0 0,0 0 1 0 0,0 0 0 0 0,0 1 0 0 0,0-1 0 0 0,0 0-1 0 0,0 0 1 0 0,-1 1 3 0 0,9 21 1 0 0,-1 0 0 0 0,-1 1 0 0 0,-2-1 0 0 0,0 2 0 0 0,-1-1 0 0 0,-2 0-1 0 0,0 1 1 0 0,-2 0 0 0 0,-2 20-1 0 0,2-17 9 0 0,-8 118-61 0 0,8-93 44 0 0,0-52-8 0 0,0-1 27 0 0,0 0 9 0 0,0 0 13 0 0,8-13 113 0 0,37-79-119 0 0,-24 57-36 0 0,2 1 1 0 0,1 0 0 0 0,1 2-1 0 0,29-28 9 0 0,-4 2-35 0 0,53-38 11 0 0,-71 127-280 0 0,4 81 349 0 0,-38 69 50 0 0,2-171-92 0 0,-10 40-83 0 0,8-49 268 0 0,2-1-4625 0 0,0 0-4795 0 0,0 0-2408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 0 0 0,'0'0'1979'0'0,"0"0"-104"0"0,0 0 60 0 0,0 0 159 0 0,0 0 48 0 0,0 0-54 0 0,0 0-377 0 0,0 0-366 0 0,0 0-311 0 0,0 0-267 0 0,0 0-163 0 0,0 0-69 0 0,-13 2 25 0 0,-39 11 11 0 0,47-12-403 0 0,0 1 0 0 0,1 0-1 0 0,-1 1 1 0 0,1-1 0 0 0,0 1 0 0 0,-1 0-1 0 0,1 0 1 0 0,0 0 0 0 0,1 1-1 0 0,-1 0 1 0 0,1-1 0 0 0,0 1 0 0 0,-1 0-1 0 0,2 0 1 0 0,-2 3-168 0 0,-4 3 337 0 0,-6 14 64 0 0,1 1 0 0 0,1 0 0 0 0,1 0-1 0 0,1 2 1 0 0,1-1 0 0 0,2 1 0 0 0,-1 8-401 0 0,4-21 118 0 0,-2 9 35 0 0,-8 28 167 0 0,2 0 0 0 0,2 1 1 0 0,2 1-1 0 0,2 8-320 0 0,3-15 227 0 0,2-28-135 0 0,-1 0-1 0 0,2-1 0 0 0,0 1 1 0 0,2 0-1 0 0,0-1 0 0 0,0 1 1 0 0,5 14-92 0 0,-4-22 65 0 0,0-1 1 0 0,1 1-1 0 0,0-1 1 0 0,1 0-1 0 0,-1 0 1 0 0,2-1-1 0 0,-1 0 0 0 0,1 1 1 0 0,0-2-1 0 0,1 1 1 0 0,0-1-1 0 0,0 0 1 0 0,7 4-66 0 0,7-2 286 0 0,-20-9-260 0 0,-1 0 34 0 0,0 0-26 0 0,0 0 0 0 0,0 0 6 0 0,0 0-16 0 0,0 0 2 0 0,0 0-8 0 0,0 0-20 0 0,0 0-39 0 0,0 0-4 0 0,0-23-2749 0 0,6-9-2693 0 0,0 19-677 0 0,-1 4-5283 0 0</inkml:trace>
  <inkml:trace contextRef="#ctx0" brushRef="#br0" timeOffset="453.311">343 251 7274 0 0,'0'0'3235'0'0,"0"0"-896"0"0,0 0-676 0 0,0 0-315 0 0,0 0-65 0 0,0 0-94 0 0,0 0-240 0 0,0 0-315 0 0,0 0-212 0 0,0 0-67 0 0,0 0 69 0 0,0 0 112 0 0,0 0 42 0 0,-2 19-39 0 0,-11 127 675 0 0,14-107-914 0 0,1-1 0 0 0,3 0 0 0 0,1 0 0 0 0,1 0 0 0 0,2 0 0 0 0,13 31-300 0 0,37 70 236 0 0,-34-98-163 0 0,-23-42 11 0 0,0 1 0 0 0,0-1 0 0 0,-1 0 0 0 0,1 0 0 0 0,0 0 0 0 0,0 0 0 0 0,-1 0 0 0 0,1-1 0 0 0,-1 1 0 0 0,1 0 0 0 0,-1-1 0 0 0,0 1 1 0 0,0-1-1 0 0,1 0 0 0 0,-1 1 0 0 0,0-1 0 0 0,0 0 0 0 0,0 0 0 0 0,-1 1 0 0 0,1-1 0 0 0,0 0 0 0 0,-1 0 0 0 0,1 0 0 0 0,-1 0 0 0 0,0 0 0 0 0,0 0 0 0 0,1 0 0 0 0,-1 0-84 0 0,4-10 97 0 0,163-381 173 0 0,-119 258-268 0 0,-48 123-13 0 0,0 12-26 0 0,0 0-50 0 0,0 0-53 0 0,0 0-77 0 0,0 0-121 0 0,-9 25-7713 0 0,9-20-2175 0 0</inkml:trace>
  <inkml:trace contextRef="#ctx0" brushRef="#br0" timeOffset="915.987">1095 209 14155 0 0,'0'0'1782'0'0,"0"0"-714"0"0,0 0-412 0 0,0 0-26 0 0,0 0 139 0 0,0 0 99 0 0,0 0 7 0 0,0 0-128 0 0,0 0-164 0 0,0 0-119 0 0,0 0-117 0 0,0 0-53 0 0,0 0-32 0 0,-8 22-17 0 0,-47 138 279 0 0,-36 135-18 0 0,89-291-481 0 0,1 0 1 0 0,-1-1 0 0 0,1 1 0 0 0,0 0 0 0 0,0 0-1 0 0,0 0 1 0 0,1 0 0 0 0,0 1 0 0 0,-1-1-1 0 0,1 0 1 0 0,1 0 0 0 0,-1 0 0 0 0,0 0 0 0 0,1 0-1 0 0,0 0 1 0 0,0 0 0 0 0,0 0 0 0 0,1 0-1 0 0,-1 0 1 0 0,1-1 0 0 0,0 1 0 0 0,0 0 0 0 0,0-1-1 0 0,1 0 1 0 0,-1 1 0 0 0,1-1 0 0 0,0 0 0 0 0,0 0-1 0 0,0 0 1 0 0,0-1 0 0 0,0 1 0 0 0,0-1-1 0 0,1 0 1 0 0,0 0 0 0 0,-1 0 0 0 0,1 0 0 0 0,0-1-1 0 0,0 1 1 0 0,0-1-26 0 0,130-1 1767 0 0,-132-43-9655 0 0,-5 34 5267 0 0,-1 0-4053 0 0,2 4-3690 0 0</inkml:trace>
  <inkml:trace contextRef="#ctx0" brushRef="#br0" timeOffset="1159.778">729 506 12083 0 0,'0'0'1528'0'0,"0"0"-708"0"0,0 0-278 0 0,0 0 126 0 0,0 0 224 0 0,0 0 337 0 0,0 0 113 0 0,0 0-75 0 0,0 0-124 0 0,0 0-303 0 0,0 0-190 0 0,0 0-112 0 0,32 1-92 0 0,103 7-103 0 0,80-3-126 0 0,-155-4-2613 0 0,-35-1-6125 0 0,-16 0-3230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517 747 5753 0 0,'0'0'4218'0'0,"0"0"-1662"0"0,0 0-575 0 0,0 0-126 0 0,0 0-62 0 0,0 0-241 0 0,0 0-384 0 0,0 0-215 0 0,0 0-216 0 0,0 0-183 0 0,0 0-130 0 0,0 0-72 0 0,0 0-3 0 0,-13 5 6 0 0,-41 18 13 0 0,49-19-282 0 0,-1-1-1 0 0,1 1 1 0 0,0-1-1 0 0,1 2 1 0 0,-1-1 0 0 0,1 0-1 0 0,-1 1 1 0 0,1 0 0 0 0,0 0-1 0 0,1 0 1 0 0,0 0-1 0 0,-1 1 1 0 0,2-1 0 0 0,-2 4-86 0 0,-9 14 205 0 0,-128 216 423 0 0,38-154-1008 0 0,21-55-3091 0 0,55-29-1102 0 0,11-5-4309 0 0,11 0-812 0 0</inkml:trace>
  <inkml:trace contextRef="#ctx0" brushRef="#br0" timeOffset="290.648">21 720 5577 0 0,'0'0'4042'0'0,"0"0"-1582"0"0,0 0-735 0 0,0 0-180 0 0,0 0-66 0 0,0 0-127 0 0,0 0-304 0 0,0 0-332 0 0,0 0-148 0 0,0 0-26 0 0,0 0 46 0 0,0 0 49 0 0,12 7-43 0 0,77 61 1162 0 0,-35-8-867 0 0,3-3 0 0 0,3-2 1 0 0,63 45-891 0 0,-118-96-76 0 0,-1 0-1 0 0,1 0 0 0 0,0-1 1 0 0,0 0-1 0 0,0 0 0 0 0,1 0 0 0 0,-1 0 1 0 0,1-1-1 0 0,-1 0 0 0 0,1 0 1 0 0,0-1-1 0 0,0 1 0 0 0,0-1 0 0 0,0-1 1 0 0,0 1-1 0 0,0-1 0 0 0,0 0 1 0 0,1 0 77 0 0,10-16-4591 0 0,-11 2-3576 0 0,-4 6-3693 0 0</inkml:trace>
  <inkml:trace contextRef="#ctx0" brushRef="#br0" timeOffset="940.742">723 682 11995 0 0,'0'0'1704'0'0,"0"0"-358"0"0,0 0-98 0 0,0 0 55 0 0,0 0-51 0 0,0 0-194 0 0,0 0-250 0 0,0 0-232 0 0,0 0-129 0 0,0 0-79 0 0,0 0-68 0 0,0 0-44 0 0,16-4-3 0 0,116-23 862 0 0,-119 23-894 0 0,-1-1 0 0 0,1 0-1 0 0,-1 0 1 0 0,0-1 0 0 0,0-1-1 0 0,0 0 1 0 0,-1-1 0 0 0,0 0 0 0 0,-1 0-1 0 0,8-9-220 0 0,-17 16 11 0 0,0 0-1 0 0,0 0 1 0 0,0 0 0 0 0,0 0-1 0 0,0 1 1 0 0,1-1-1 0 0,-1 0 1 0 0,0 1 0 0 0,0-1-1 0 0,0 1 1 0 0,1-1-1 0 0,-1 1 1 0 0,0 0-1 0 0,1-1 1 0 0,-1 1 0 0 0,0 0-1 0 0,1 0 1 0 0,-1 0-1 0 0,0 0 1 0 0,0 0-1 0 0,1 0 1 0 0,-1 1 0 0 0,0-1-1 0 0,1 0 1 0 0,-1 1-1 0 0,0-1 1 0 0,0 1 0 0 0,1-1-1 0 0,-1 1 1 0 0,0-1-1 0 0,0 1 1 0 0,0 0-1 0 0,0 0 1 0 0,0 0 0 0 0,0-1-1 0 0,0 1 1 0 0,0 0-1 0 0,0 0 1 0 0,0 0 0 0 0,0 0-1 0 0,-1 1 1 0 0,1-1-1 0 0,0 0 1 0 0,-1 0-1 0 0,1 0 1 0 0,-1 1 0 0 0,1-1-1 0 0,-1 0 1 0 0,0 0-1 0 0,0 1 1 0 0,1-1 0 0 0,-1 0-1 0 0,0 1 1 0 0,0 0-11 0 0,4 6 27 0 0,9 22 51 0 0,-1 0-1 0 0,-1 0 0 0 0,-2 1 1 0 0,-1 0-1 0 0,-2 1 1 0 0,2 22-78 0 0,-1-11 15 0 0,6 48 66 0 0,-4-1-1 0 0,-5 2 0 0 0,-3-1 1 0 0,-6 32-81 0 0,5-104 16 0 0,-2 0 1 0 0,0-1 0 0 0,-1 1 0 0 0,-1 0-1 0 0,-1-1 1 0 0,0 0 0 0 0,-1 0 0 0 0,-1-1 0 0 0,-1 1-1 0 0,0-1 1 0 0,-2-1 0 0 0,0 0-17 0 0,6-11 2 0 0,0 0 0 0 0,-1 0 1 0 0,1-1-1 0 0,-1 0 0 0 0,0 0 0 0 0,-1 0 1 0 0,1-1-1 0 0,-1 0 0 0 0,1 0 0 0 0,-1 0 1 0 0,0-1-1 0 0,0 1 0 0 0,0-1 0 0 0,-1-1 1 0 0,1 1-1 0 0,0-1 0 0 0,-1 0 0 0 0,1-1 1 0 0,0 0-1 0 0,-1 0 0 0 0,1 0 0 0 0,-1 0 0 0 0,1-1 1 0 0,0 0-1 0 0,-2-1-2 0 0,3-3-4 0 0,0 0 0 0 0,0 0 0 0 0,1 0 0 0 0,0 0 0 0 0,0-1 0 0 0,0 0 0 0 0,0 0 0 0 0,1 0 0 0 0,0 0 0 0 0,1-1 0 0 0,-1 1 0 0 0,1-1 0 0 0,0 1 0 0 0,1-1 0 0 0,-1 0 0 0 0,2 0 0 0 0,-1 0 0 0 0,1-7 4 0 0,-3-3-15 0 0,1-1 1 0 0,0 1-1 0 0,2-1 1 0 0,0 0-1 0 0,1 1 1 0 0,1-1-1 0 0,1 1 1 0 0,0 0-1 0 0,1-1 0 0 0,1 1 1 0 0,3-6 14 0 0,-1 7-29 0 0,1 0 0 0 0,1 0 0 0 0,0 1 0 0 0,2 0 0 0 0,-1 0 1 0 0,2 2-1 0 0,0-1 0 0 0,0 1 0 0 0,1 1 0 0 0,1 0 0 0 0,0 1 0 0 0,0 0 0 0 0,1 1 0 0 0,1 1 0 0 0,0 1 1 0 0,0 0-1 0 0,0 1 0 0 0,1 0 29 0 0,21 0-1371 0 0,-19 4-2716 0 0,-2-2-7570 0 0,-12 5 1630 0 0</inkml:trace>
  <inkml:trace contextRef="#ctx0" brushRef="#br0" timeOffset="1543.062">740 254 6097 0 0,'0'0'2781'0'0,"0"0"-739"0"0,0 0-374 0 0,0 0-33 0 0,0 0 29 0 0,0 0-122 0 0,0 0-306 0 0,0 0-366 0 0,0 0-255 0 0,0 0-66 0 0,0 0 38 0 0,0 0 104 0 0,0 0 130 0 0,5-1 22 0 0,9-5-524 0 0,0-1 0 0 0,0 0 1 0 0,0-1-1 0 0,-1 0 0 0 0,0-2 0 0 0,-1 1 0 0 0,0-1 0 0 0,0-1 1 0 0,-1 0-1 0 0,-1-1 0 0 0,0 0 0 0 0,0-1 0 0 0,4-8-319 0 0,-2 5 33 0 0,66-76 281 0 0,-68 94-215 0 0,-2 16-33 0 0,18 15 122 0 0,-1 2 0 0 0,-2 1 0 0 0,-2 1 0 0 0,-1 1 0 0 0,8 24-188 0 0,7 11 242 0 0,23 39-104 0 0,-58-109-908 0 0,-1-2-5237 0 0,0-1-3443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5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124 166 0 0 0,'0'0'231'0'0,"0"0"877"0"0,0 0 416 0 0,0 0 65 0 0,0 0-65 0 0,0 0-122 0 0,0 0-193 0 0,0 0-106 0 0,-8-22-40 0 0,-23-70 33 0 0,22 42 2331 0 0,11 49 4137 0 0,1 33-7110 0 0,1 1 0 0 0,2-1 0 0 0,1 0 0 0 0,2-1 0 0 0,1 0 0 0 0,1 0 0 0 0,10 17-454 0 0,6 21 394 0 0,15 40 71 0 0,-6-18-170 0 0,-4 0-1 0 0,-5 2 1 0 0,3 27-295 0 0,-20-65 32 0 0,-3 0 0 0 0,-3 1 0 0 0,-1-1 0 0 0,-4 5-32 0 0,0-52-7 0 0,0-1 0 0 0,0 1 0 0 0,-1-1 0 0 0,-1 0 0 0 0,1 0 1 0 0,-1 0-1 0 0,0 0 0 0 0,-1 0 0 0 0,1 0 0 0 0,-1-1 0 0 0,-1 1 1 0 0,1-1-1 0 0,-1-1 0 0 0,0 1 0 0 0,-1 0 0 0 0,1-1 0 0 0,-1 0 0 0 0,0-1 1 0 0,0 1-1 0 0,-3 0 7 0 0,-138 67-2245 0 0,100-56 526 0 0,8-2-1495 0 0,14-5-1863 0 0,2-1-6771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5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0 840 15475 0 0,'0'0'1530'0'0,"0"0"-415"0"0,0 0-2 0 0,0 0 9 0 0,0 0-50 0 0,0 0-81 0 0,0 0-167 0 0,36-5-130 0 0,115-16-127 0 0,22-5 758 0 0,-98 21-1187 0 0,-68 3-2130 0 0,-12 0-2649 0 0,-2 2-3767 0 0,3 0-2517 0 0</inkml:trace>
  <inkml:trace contextRef="#ctx0" brushRef="#br0" timeOffset="233.232">199 613 14155 0 0,'0'0'1067'0'0,"0"0"-606"0"0,0 0-118 0 0,0 0 304 0 0,0 0 340 0 0,0 0 185 0 0,0 0-10 0 0,0 0-164 0 0,0 0-269 0 0,0 0-225 0 0,-2 37-171 0 0,-6 114-130 0 0,4 100-152 0 0,24-186-1248 0 0,1-53-6352 0 0,-14-12-3476 0 0</inkml:trace>
  <inkml:trace contextRef="#ctx0" brushRef="#br0" timeOffset="818.863">696 590 10298 0 0,'0'0'1032'0'0,"0"0"-539"0"0,0 0-91 0 0,0 0 158 0 0,0 0 178 0 0,0 0 125 0 0,0 0-4 0 0,0 0-113 0 0,-17 33-119 0 0,-52 102-107 0 0,43-53 279 0 0,24-76-703 0 0,1 1-1 0 0,0-1 1 0 0,0 0-1 0 0,0 0 1 0 0,0 1 0 0 0,1-1-1 0 0,0 0 1 0 0,1 1-1 0 0,-1-1 1 0 0,1 0-1 0 0,0 1 1 0 0,1-1-1 0 0,0 0 1 0 0,0 0 0 0 0,0 0-1 0 0,0 0 1 0 0,1-1-1 0 0,0 1 1 0 0,0-1-1 0 0,1 1 1 0 0,0-1 0 0 0,-1 0-1 0 0,2 0 1 0 0,-1-1-1 0 0,1 1 1 0 0,-1-1-1 0 0,1 0 1 0 0,0 0-1 0 0,1-1 1 0 0,-1 1 0 0 0,0-1-1 0 0,2 0-95 0 0,7-1 136 0 0,0-2 0 0 0,-1 1 0 0 0,1-1 0 0 0,0-1 1 0 0,0-1-1 0 0,-1 0 0 0 0,1 0 0 0 0,-1-2 0 0 0,0 1 0 0 0,0-2 0 0 0,0 0 0 0 0,0 0 0 0 0,-1-1 0 0 0,0-1 0 0 0,0 0 0 0 0,-1-1 1 0 0,1 0-1 0 0,-2 0 0 0 0,1-1 0 0 0,-1-1 0 0 0,-1 0 0 0 0,0 0 0 0 0,0-1 0 0 0,-1 0 0 0 0,2-3-136 0 0,103-163 618 0 0,-82 145-698 0 0,-30 32 57 0 0,-1 0-22 0 0,0 0-21 0 0,-30 438 225 0 0,17-297-175 0 0,6-64 7 0 0,-4-1 1 0 0,-3-1-1 0 0,-3 0 0 0 0,-10 18 9 0 0,26-84 26 0 0,-2 0 0 0 0,1 0 0 0 0,-2 0-1 0 0,1-1 1 0 0,-1 1 0 0 0,0-1 0 0 0,-1 0-1 0 0,1 0 1 0 0,-2-1 0 0 0,1 1 0 0 0,-1-1-1 0 0,0 0 1 0 0,-1-1 0 0 0,1 1 0 0 0,-1-1-1 0 0,-1-1 1 0 0,1 1 0 0 0,-1-1 0 0 0,0 0-1 0 0,0-1 1 0 0,0 0 0 0 0,-1 0 0 0 0,0-1-1 0 0,1 0 1 0 0,-1-1 0 0 0,-7 1-26 0 0,12-5 30 0 0,0 0 0 0 0,1 0 0 0 0,-1-1 1 0 0,0 1-1 0 0,1-1 0 0 0,-1 0 0 0 0,1 0 1 0 0,0 0-1 0 0,0-1 0 0 0,0 1 0 0 0,1-1 0 0 0,-1 0 1 0 0,1 0-1 0 0,0 0 0 0 0,0 0 0 0 0,0 0 0 0 0,0 0 1 0 0,1 0-1 0 0,0 0 0 0 0,0-1 0 0 0,0 1 1 0 0,0-1-1 0 0,1 1 0 0 0,-1-1 0 0 0,1 1 0 0 0,1-1 1 0 0,-1 1-1 0 0,0-1 0 0 0,1 1-30 0 0,1-18-17 0 0,1 1 0 0 0,1-1 0 0 0,1 1 0 0 0,0 0 0 0 0,2 0 0 0 0,0 1 0 0 0,2 0 0 0 0,0 0 0 0 0,1 1 0 0 0,1 0 0 0 0,1 1 0 0 0,8-11 17 0 0,81-93-2046 0 0,-51 78-8889 0 0,-39 36-1047 0 0</inkml:trace>
  <inkml:trace contextRef="#ctx0" brushRef="#br0" timeOffset="1101.318">1354 964 13963 0 0,'0'0'1723'0'0,"0"0"-643"0"0,0 0-345 0 0,0 0-107 0 0,0 0-18 0 0,0 0 15 0 0,0 0-49 0 0,0 0-120 0 0,0 0-105 0 0,0 0-102 0 0,0 0-90 0 0,0 0-60 0 0,-29 35-34 0 0,-88 109-1 0 0,115-143-61 0 0,1 0 0 0 0,-1 0 0 0 0,0 1 0 0 0,0-1 1 0 0,0 0-1 0 0,1 0 0 0 0,-1 1 0 0 0,1-1 0 0 0,-1 1 0 0 0,1-1 0 0 0,0 1 0 0 0,-1 0 0 0 0,1 0 0 0 0,0 0 0 0 0,0-1 0 0 0,0 1 0 0 0,0 0 0 0 0,1 0 0 0 0,-1 0 0 0 0,0 0 0 0 0,1 0 1 0 0,0 1-1 0 0,-1-1 0 0 0,1 0 0 0 0,0 0 0 0 0,0 0 0 0 0,0 0 0 0 0,0 0 0 0 0,0 0 0 0 0,1 0 0 0 0,-1 1 0 0 0,1-1 0 0 0,0 1-3 0 0,3 2 38 0 0,-1-1 43 0 0,1 0 0 0 0,-1-1 0 0 0,1 0 0 0 0,0 1 0 0 0,1-2 0 0 0,-1 1 0 0 0,0 0 0 0 0,1-1 0 0 0,0 0 1 0 0,-1 0-1 0 0,1 0 0 0 0,0 0 0 0 0,0-1 0 0 0,0 0 0 0 0,0 0 0 0 0,0 0 0 0 0,0-1 0 0 0,0 0 0 0 0,0 0 0 0 0,0 0 0 0 0,1 0 0 0 0,-1-1 0 0 0,0 0 0 0 0,0 0 0 0 0,0 0 0 0 0,0-1 1 0 0,-1 0-1 0 0,1 0 0 0 0,0 0 0 0 0,-1 0 0 0 0,1-1 0 0 0,0 0-81 0 0,5-2 58 0 0,-1 0 1 0 0,1 0 0 0 0,-2-1-1 0 0,1 0 1 0 0,-1-1 0 0 0,1 0-1 0 0,-2 0 1 0 0,1-1-1 0 0,-1 0 1 0 0,0 0 0 0 0,-1 0-1 0 0,0-1 1 0 0,0 0 0 0 0,-1 0-1 0 0,0-1 1 0 0,-1 1-1 0 0,0-1 1 0 0,0 0 0 0 0,-1 0-1 0 0,0-1 1 0 0,-1 1-1 0 0,0-1 1 0 0,-1-2-59 0 0,-12-59-723 0 0,-13 31-6502 0 0,19 35-4130 0 0</inkml:trace>
  <inkml:trace contextRef="#ctx0" brushRef="#br0" timeOffset="1400.661">1526 428 17796 0 0,'0'0'1879'0'0,"0"0"-551"0"0,0 0-273 0 0,0 0-84 0 0,0 0-67 0 0,0 0-124 0 0,0 0-122 0 0,0 0-118 0 0,0 0-113 0 0,0 0-49 0 0,34 14-51 0 0,106 45-56 0 0,-93-19-38 0 0,-30 6-140 0 0,-3 1-1 0 0,-2 0 1 0 0,-3 1-1 0 0,-1 0 1 0 0,-2 1-1 0 0,-2-1 1 0 0,-3 1-1 0 0,-2 14-92 0 0,1-35 6 0 0,-2-1-1 0 0,-1 0 1 0 0,-1 0 0 0 0,-1 0-1 0 0,-1 0 1 0 0,-1 0-1 0 0,-2-1 1 0 0,0-1-1 0 0,-2 1 1 0 0,-1-2-1 0 0,-1 1 1 0 0,-1-2 0 0 0,-1 0-1 0 0,-1 0 1 0 0,-1-2-1 0 0,-1 0 1 0 0,-1-1-1 0 0,-5 4-5 0 0,24-24-1 0 0,-18 17-257 0 0,1-1-1 0 0,-2 0 0 0 0,0-1 0 0 0,-1-2 1 0 0,0 0-1 0 0,-1 0 0 0 0,0-2 0 0 0,-1-1 1 0 0,-22 7 258 0 0,11-15-6443 0 0,24-3 138 0 0,4 1-6005 0 0</inkml:trace>
  <inkml:trace contextRef="#ctx0" brushRef="#br0" timeOffset="5749.252">2013 655 0 0 0,'0'0'1758'0'0,"0"0"450"0"0,0 0 270 0 0,0 0-53 0 0,0 0-254 0 0,0 0-364 0 0,0 0-454 0 0,0 0-351 0 0,0 0-217 0 0,-1-3-151 0 0,-4-13-135 0 0,4 12-122 0 0,1 4-108 0 0,0 0-79 0 0,0 0-49 0 0,0 0-22 0 0,25 50 2774 0 0,-8-10-2231 0 0,-1 0 1 0 0,-3 1 0 0 0,-1 0-1 0 0,1 16-662 0 0,21 71 453 0 0,21 34-188 0 0,-43-139 1141 0 0,-11-23-1221 0 0,-1 0 2 0 0,13-20 2024 0 0,17-52-2027 0 0,-3-1 0 0 0,-3-1 0 0 0,-3-1 1 0 0,-1-12-185 0 0,-1 10 82 0 0,0-14 53 0 0,-12 37 57 0 0,-8 50-2325 0 0,1 3 1210 0 0,-3 1-8843 0 0,2 0-2247 0 0</inkml:trace>
  <inkml:trace contextRef="#ctx0" brushRef="#br0" timeOffset="15378.947">2672 921 0 0 0,'0'0'780'0'0,"0"0"384"0"0,0 0 467 0 0,0 0 367 0 0,0 0 41 0 0,0 0-252 0 0,0 0-416 0 0,0 0-406 0 0,0 0-272 0 0,0 0-148 0 0,0 0-84 0 0,0 0-57 0 0,28 1 2891 0 0,82 2 982 0 0,-43-34-2775 0 0,-50 18-1256 0 0,-1 0 1 0 0,0 0-1 0 0,-1-2 1 0 0,-1 1-1 0 0,0-2 1 0 0,-1 0 0 0 0,0-1-1 0 0,-2 0 1 0 0,8-14-247 0 0,-17 26 143 0 0,2 1 322 0 0,0 25-641 0 0,33 60 242 0 0,-3 2 1 0 0,-4 2-1 0 0,-4 0 0 0 0,-4 2 1 0 0,5 45-67 0 0,-21 42 87 0 0,-7-163-78 0 0,0 0 1 0 0,0-1 0 0 0,-1 1 0 0 0,-1 0 0 0 0,0-1-1 0 0,0 1 1 0 0,-1-1 0 0 0,0 0 0 0 0,-1 0 0 0 0,0 0 0 0 0,-1-1-1 0 0,0 0 1 0 0,0 0 0 0 0,-1 0 0 0 0,0-1 0 0 0,-1 0-1 0 0,0 0 1 0 0,0-1 0 0 0,0 0 0 0 0,-1-1 0 0 0,0 1 0 0 0,-9 3-10 0 0,10-5 5 0 0,-1-1 0 0 0,1 0 1 0 0,-1 0-1 0 0,1-1 1 0 0,-1 0-1 0 0,0-1 1 0 0,0 0-1 0 0,0 0 1 0 0,-1-1-1 0 0,1 0 0 0 0,0-1 1 0 0,-5 0-6 0 0,11 0 4 0 0,-1 1 1 0 0,0-1-1 0 0,0-1 1 0 0,0 1-1 0 0,1-1 1 0 0,-1 1-1 0 0,0-1 1 0 0,0 0-1 0 0,1 0 1 0 0,-1-1-1 0 0,1 1 0 0 0,-1-1 1 0 0,1 1-1 0 0,0-1 1 0 0,0 0-1 0 0,-1-1 1 0 0,1 1-1 0 0,1 0 1 0 0,-1-1-1 0 0,0 0 1 0 0,1 0-1 0 0,-1 0 1 0 0,1 0-1 0 0,0 0 1 0 0,0 0-1 0 0,-1-2-4 0 0,-1-4 3 0 0,1-1-1 0 0,1 0 1 0 0,-1 1-1 0 0,2-1 1 0 0,-1 0 0 0 0,1 0-1 0 0,1 0 1 0 0,0 0 0 0 0,0-1-1 0 0,1 1 1 0 0,0 0-1 0 0,1 0 1 0 0,0 1 0 0 0,0-1-1 0 0,1 0 1 0 0,1 1 0 0 0,0-1-1 0 0,0 1 1 0 0,0 0-1 0 0,1 0 1 0 0,1 1 0 0 0,-1-1-1 0 0,2 1 1 0 0,-1 1-1 0 0,1-1 1 0 0,0 1 0 0 0,0 0-1 0 0,1 1 1 0 0,8-6-3 0 0,7-6 14 0 0,0 2 1 0 0,2 0-1 0 0,0 2 1 0 0,0 0-1 0 0,1 2 0 0 0,1 1 1 0 0,0 1-1 0 0,0 2 1 0 0,1 0-1 0 0,13 0-14 0 0,26-12-587 0 0,-123 18-2518 0 0,20-3-4733 0 0,29 5-254 0 0</inkml:trace>
  <inkml:trace contextRef="#ctx0" brushRef="#br0" timeOffset="16000.025">2759 551 3745 0 0,'0'0'2874'0'0,"0"0"-611"0"0,0 0-305 0 0,0 0-58 0 0,0 0-53 0 0,0 0-167 0 0,0 0-353 0 0,0 0-402 0 0,0 0-277 0 0,0 0-129 0 0,0 0-9 0 0,0 0 61 0 0,3-1 111 0 0,86-52 2413 0 0,-76 45-2787 0 0,0-1 0 0 0,-1-1 1 0 0,0-1-1 0 0,-1 1 0 0 0,0-2 0 0 0,-1 1 1 0 0,0-2-1 0 0,-1 1 0 0 0,7-14-308 0 0,10-10 231 0 0,24-59 350 0 0,-50 94-516 0 0,0 1-11 0 0,0 0 4 0 0,0 0-11 0 0,0 0-8 0 0,0 0 22 0 0,0 0-53 0 0,0 0-8 0 0,0 0 20 0 0,0 0-33 0 0,0 0 14 0 0,0 0 8 0 0,0 0-5 0 0,0 0-32 0 0,0 0 24 0 0,0 0-5 0 0,0 0-10 0 0,0 0 27 0 0,2 27-214 0 0,42 96 416 0 0,25 28-130 0 0,-59-134-554 0 0,14 20 618 0 0,-2-26-9061 0 0,-20-11-1109 0 0</inkml:trace>
  <inkml:trace contextRef="#ctx0" brushRef="#br0" timeOffset="20044.434">2807 8 0 0 0,'0'0'1056'0'0,"0"0"641"0"0,0 0 272 0 0,0 0-28 0 0,0 0-182 0 0,0 0-200 0 0,0 0-135 0 0,0 0-82 0 0,0 0-49 0 0,0-2-36 0 0,-3-3 3814 0 0,-11 20-3928 0 0,-3 6-951 0 0,0-1 0 0 0,1 2-1 0 0,2 0 1 0 0,0 1 0 0 0,1 1 0 0 0,2 0-1 0 0,0 0 1 0 0,1 1 0 0 0,2 0 0 0 0,0 1-1 0 0,2 0 1 0 0,1 0 0 0 0,-2 25-192 0 0,-6 39 554 0 0,4 1 0 0 0,3 0 1 0 0,6 68-555 0 0,3-115 149 0 0,2 0-1 0 0,1-1 1 0 0,3 0 0 0 0,2-1 0 0 0,1 0 0 0 0,2 0 0 0 0,2-1-1 0 0,1-1 1 0 0,3-1 0 0 0,1-1 0 0 0,2 0 0 0 0,1-2 0 0 0,2-1-1 0 0,1 0 1 0 0,6 2-149 0 0,128 147 942 0 0,-148-174 242 0 0,-13-11-1200 0 0,0 1-27 0 0,0 0-17 0 0,0 0-60 0 0,8-12-2788 0 0,-4 10 1908 0 0,0-1-1606 0 0,0 1-2010 0 0,3 2-7823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6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27 0 0 0,'0'0'628'0'0,"0"0"518"0"0,0 0 234 0 0,0 0 126 0 0,0 0 22 0 0,1-4-53 0 0,2-14-40 0 0,-3 13-76 0 0,0 5-67 0 0,0 0-77 0 0,0 0-89 0 0,0 0-95 0 0,0 0-70 0 0,-9 12 1996 0 0,-7 0-2642 0 0,1 1 1 0 0,1 1 0 0 0,0 0 0 0 0,1 1-1 0 0,0 1 1 0 0,1 0 0 0 0,1 0 0 0 0,0 1-1 0 0,2 1 1 0 0,0 0 0 0 0,1 0 0 0 0,-3 10-316 0 0,-12 35 482 0 0,3 0 1 0 0,3 1-1 0 0,3 1 1 0 0,3 0-1 0 0,2 1 1 0 0,1 38-483 0 0,4 197 933 0 0,7-256-752 0 0,2 0 0 0 0,2-1 0 0 0,2 0 0 0 0,1 0 0 0 0,3-1 0 0 0,1 0 0 0 0,3-1 0 0 0,1-1 0 0 0,2-1 0 0 0,5 5-181 0 0,-19-34 79 0 0,-2-2 20 0 0,1 1 0 0 0,0-1 0 0 0,1-1 0 0 0,0 1 0 0 0,1-1 0 0 0,0 0 0 0 0,0 0 0 0 0,0 0 0 0 0,1-1 0 0 0,0-1 0 0 0,7 5-99 0 0,22-18 679 0 0,0-7-2405 0 0,-16 2-6687 0 0,-13 11-4087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27 0 0 0,'0'0'2095'0'0,"0"0"108"0"0,0 0 107 0 0,0 0 95 0 0,0 0 39 0 0,0 0-222 0 0,0 0-270 0 0,0 0-293 0 0,0 0-368 0 0,0 0-238 0 0,0 0-233 0 0,0 0-185 0 0,-3-4-123 0 0,-13-19 288 0 0,16 43 300 0 0,3 19-329 0 0,2 1-1 0 0,1-1 1 0 0,2 0 0 0 0,1 0 0 0 0,11 24-771 0 0,25 117 800 0 0,-37-106-614 0 0,-4-1-1 0 0,-3 1 0 0 0,-4 25-185 0 0,-4-43 51 0 0,-2 0 0 0 0,-2-1 0 0 0,-3 0 0 0 0,-2-1 0 0 0,-2-1 0 0 0,-7 9-51 0 0,13-30-1 0 0,-43 91 70 0 0,-5-10-66 0 0,54-116-1631 0 0,10-7-6540 0 0,-2 7-3402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5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401 414 13971 0 0,'0'0'1239'0'0,"0"0"-142"0"0,0 0-34 0 0,0 0 148 0 0,0 0 163 0 0,0 0-8 0 0,0 0-197 0 0,0 0-286 0 0,0 0-279 0 0,0 0-214 0 0,0 0-140 0 0,0-11-79 0 0,-1-2-96 0 0,0-11-98 0 0,6 26 658 0 0,60 256 1465 0 0,7 277-1418 0 0,-46-331-1416 0 0,-26-203 359 0 0,0-1-197 0 0,0-20-5963 0 0,0 9-1922 0 0,0 3-3127 0 0</inkml:trace>
  <inkml:trace contextRef="#ctx0" brushRef="#br0" timeOffset="557.043">0 560 12995 0 0,'0'0'1815'0'0,"0"0"-205"0"0,0 0-198 0 0,0 0-28 0 0,0 0-34 0 0,0 0-133 0 0,0 0-207 0 0,0 0-202 0 0,0 0-134 0 0,13-38-105 0 0,46-119-65 0 0,-6 90-54 0 0,0 28-147 0 0,3 3 0 0 0,1 2 0 0 0,1 2 0 0 0,2 4 0 0 0,0 2 1 0 0,34-9-304 0 0,-69 27 45 0 0,0 2 0 0 0,1 0 1 0 0,0 1-1 0 0,0 2 0 0 0,22-1-45 0 0,-44 4 1 0 0,-1 0 0 0 0,1 0 0 0 0,-1 1 0 0 0,0-1 0 0 0,1 1 0 0 0,-1 0 0 0 0,0 0 0 0 0,1 0 0 0 0,-1 0 0 0 0,0 0 0 0 0,0 1 0 0 0,0 0 0 0 0,0-1 0 0 0,0 1 0 0 0,0 0 0 0 0,0 0 0 0 0,-1 1 0 0 0,1-1 0 0 0,-1 1 0 0 0,0-1 0 0 0,1 1 0 0 0,-1 0 0 0 0,0 0 0 0 0,-1-1 0 0 0,1 2 0 0 0,0-1 0 0 0,-1 0 0 0 0,0 0 0 0 0,0 0 0 0 0,0 1 0 0 0,0-1 0 0 0,0 0 0 0 0,0 1 0 0 0,-1-1 0 0 0,0 2-1 0 0,1 6 7 0 0,0-1 0 0 0,-1 1 1 0 0,-1 0-1 0 0,0-1 0 0 0,0 1 1 0 0,-1-1-1 0 0,-1 0 0 0 0,1 1 0 0 0,-2-1 1 0 0,1 0-1 0 0,-3 3-7 0 0,-195 299 25 0 0,199-311-27 0 0,0 1 0 0 0,-1 0-1 0 0,2 0 1 0 0,-1 0 0 0 0,0 0-1 0 0,0 0 1 0 0,1 0-1 0 0,-1 1 1 0 0,1-1 0 0 0,0 0-1 0 0,-1 1 1 0 0,1-1 0 0 0,0 1-1 0 0,1 0 1 0 0,-1-1 0 0 0,0 1-1 0 0,1 0 1 0 0,0-1-1 0 0,-1 1 1 0 0,1 0 0 0 0,0 0-1 0 0,0-1 1 0 0,1 1 0 0 0,-1 0-1 0 0,0-1 1 0 0,1 1 0 0 0,0 0-1 0 0,0-1 1 0 0,0 1 0 0 0,0 0-1 0 0,0-1 1 0 0,0 0-1 0 0,0 1 1 0 0,1-1 0 0 0,-1 0-1 0 0,1 1 1 0 0,0-1 0 0 0,0 0-1 0 0,1 1 3 0 0,15 1 0 0 0,1 0-1 0 0,0-1 0 0 0,0-1 1 0 0,0-1-1 0 0,0-1 0 0 0,0 0 1 0 0,6-2 0 0 0,25 0-4 0 0,-15 2 4 0 0,-7-1-4 0 0,1 0 0 0 0,0 2 0 0 0,-1 2 0 0 0,0 0 0 0 0,1 2 0 0 0,-1 1 0 0 0,-1 1 0 0 0,1 1 4 0 0,-21-4 2 0 0,-1-1 0 0 0,1 1 0 0 0,-1 0 0 0 0,0 1 0 0 0,0-1 0 0 0,-1 1 0 0 0,0 0 0 0 0,1 1 0 0 0,-2-1 0 0 0,1 1 0 0 0,-1 0-1 0 0,0 0 1 0 0,0 1 0 0 0,0-1 0 0 0,-1 1 0 0 0,0 0 0 0 0,0-1 0 0 0,-1 1 0 0 0,0 1 0 0 0,0-1 0 0 0,-1 0 0 0 0,0 0 0 0 0,0 1 0 0 0,-1-1 0 0 0,1 1-1 0 0,-2-1 1 0 0,1 0 0 0 0,-1 1 0 0 0,0-1 0 0 0,-1 0 0 0 0,0 0 0 0 0,0 1 0 0 0,0-1 0 0 0,-1-1 0 0 0,0 1 0 0 0,0 0 0 0 0,-1-1 0 0 0,0 1-2 0 0,-16 27 30 0 0,-1-1 0 0 0,-2-1 0 0 0,-1-1 1 0 0,-1-2-1 0 0,-2 0 0 0 0,-1-2 1 0 0,-1 0-1 0 0,-1-2 0 0 0,-1-2 0 0 0,-31 18-30 0 0,37-23 13 0 0,-2-2-1 0 0,0-1 0 0 0,0-1 0 0 0,-1-1 0 0 0,-1-1 0 0 0,0-1 0 0 0,0-2 1 0 0,-1-2-1 0 0,-10 2-12 0 0,-51-13-426 0 0,89 2 298 0 0,1 0 0 0 0,-1 1 0 0 0,1-1 0 0 0,-1 0 0 0 0,1 0 0 0 0,-1-1 0 0 0,1 1 0 0 0,0 0 0 0 0,0 0 0 0 0,0-1 0 0 0,1 1 0 0 0,-1 0 0 0 0,0-1 0 0 0,1 1 0 0 0,-1-1 0 0 0,1 1 0 0 0,0-1-1 0 0,0 1 1 0 0,0-1 0 0 0,0 1 0 0 0,1 0 0 0 0,-1-1 0 0 0,1-1 128 0 0,10-34-9931 0 0,-4 32-1951 0 0</inkml:trace>
  <inkml:trace contextRef="#ctx0" brushRef="#br0" timeOffset="1282.601">1401 845 5905 0 0,'0'0'2303'0'0,"0"0"-889"0"0,0 0 28 0 0,0 0 397 0 0,0 0 108 0 0,0 0-164 0 0,0 0-392 0 0,0 0-392 0 0,0 0-266 0 0,0 0-119 0 0,0 0-66 0 0,-11 37-40 0 0,-32 113-31 0 0,29-59 570 0 0,15-89-996 0 0,-1 0 0 0 0,1 0 0 0 0,-1 1 0 0 0,1-1-1 0 0,0 0 1 0 0,0 0 0 0 0,0 0 0 0 0,0 0 0 0 0,0 0 0 0 0,1 0-1 0 0,-1 0 1 0 0,0-1 0 0 0,1 1 0 0 0,-1 0 0 0 0,1-1-1 0 0,0 1 1 0 0,0-1 0 0 0,-1 1 0 0 0,1-1 0 0 0,0 0 0 0 0,0 0-1 0 0,0 0 1 0 0,0 0 0 0 0,0 0 0 0 0,1-1 0 0 0,-1 1 0 0 0,0 0-1 0 0,0-1 1 0 0,0 0 0 0 0,1 1 0 0 0,-1-1 0 0 0,0 0 0 0 0,0 0-1 0 0,1 0 1 0 0,0-1-51 0 0,84-9 1505 0 0,-53-6-1349 0 0,-1 0 1 0 0,0-3 0 0 0,-1 0 0 0 0,-1-2-1 0 0,-1-2 1 0 0,-1 0 0 0 0,-1-2 0 0 0,-2-1 0 0 0,3-5-157 0 0,34-53 148 0 0,-49 115-496 0 0,-10-8 350 0 0,-1-11 0 0 0,1 0 1 0 0,0 0-1 0 0,1-1 0 0 0,0 1 1 0 0,1-1-1 0 0,0 0 0 0 0,0 0 0 0 0,2-1 1 0 0,-1 0-1 0 0,1 0 0 0 0,1-1 1 0 0,-1 0-1 0 0,2 0 0 0 0,-1-1 0 0 0,1 0 1 0 0,0-1-1 0 0,1 0 0 0 0,0-1 0 0 0,0 0 1 0 0,0-1-1 0 0,1 0 0 0 0,0 0 1 0 0,0-1-1 0 0,8 1-2 0 0,-10-4 24 0 0,0 0 1 0 0,0-1-1 0 0,0 0 0 0 0,1-1 1 0 0,-1 0-1 0 0,0-1 0 0 0,0 0 1 0 0,0 0-1 0 0,0-1 0 0 0,-1 0 1 0 0,1-1-1 0 0,-1 0 0 0 0,1-1 1 0 0,-1 0-1 0 0,-1 0 1 0 0,1-1-1 0 0,-1 0 0 0 0,0 0 1 0 0,0-1-1 0 0,-1 0 0 0 0,0-1 1 0 0,0 1-1 0 0,4-8-24 0 0,23-28 134 0 0,-3-2-1 0 0,-1-2 1 0 0,-2-1 0 0 0,-3 0-1 0 0,8-26-133 0 0,-14 30 20 0 0,-3-1-1 0 0,-2-1 1 0 0,-2-1 0 0 0,-2 0-1 0 0,-2-1 1 0 0,-2 1-1 0 0,-2-1 1 0 0,-3 0 0 0 0,-1 0-1 0 0,-5-33-19 0 0,4 67 13 0 0,-1 0 1 0 0,0 0-1 0 0,0 0 0 0 0,-1 0 0 0 0,-1 0 0 0 0,-1 0 1 0 0,0 1-1 0 0,0 0 0 0 0,-1 0 0 0 0,-6-8-13 0 0,12 21 1 0 0,0-1 1 0 0,0 0-1 0 0,0 1 0 0 0,-1-1 0 0 0,1 0 0 0 0,0 1 0 0 0,0-1 0 0 0,-1 0 1 0 0,1 1-1 0 0,-1-1 0 0 0,1 1 0 0 0,-1-1 0 0 0,1 1 0 0 0,-1-1 1 0 0,1 1-1 0 0,-1-1 0 0 0,1 1 0 0 0,-1-1 0 0 0,1 1 0 0 0,-1-1 0 0 0,0 1 1 0 0,1 0-1 0 0,-1 0 0 0 0,0-1 0 0 0,1 1 0 0 0,-1 0 0 0 0,0 0 1 0 0,1 0-1 0 0,-1 0 0 0 0,0 0 0 0 0,0-1 0 0 0,1 1 0 0 0,-1 1 0 0 0,0-1 1 0 0,1 0-1 0 0,-1 0 0 0 0,0 0 0 0 0,1 0 0 0 0,-1 0 0 0 0,0 1 1 0 0,1-1-1 0 0,-1 0 0 0 0,0 0 0 0 0,1 1 0 0 0,-1-1 0 0 0,0 1 0 0 0,1-1 1 0 0,-1 1-1 0 0,1-1 0 0 0,-1 1 0 0 0,1-1 0 0 0,-1 1 0 0 0,1-1 1 0 0,-1 1-1 0 0,1-1 0 0 0,0 1 0 0 0,-1 0 0 0 0,1-1 0 0 0,0 1-1 0 0,-14 49-216 0 0,12-39 259 0 0,-7 42-28 0 0,3 0 0 0 0,3 0 0 0 0,1 0 0 0 0,4 16-15 0 0,3-16 16 0 0,3-1 1 0 0,1 1-1 0 0,4-1 1 0 0,1-1 0 0 0,3 0-17 0 0,102 301 20 0 0,-85-285-146 0 0,-39-94-2553 0 0,-22-22-636 0 0,13 24-118 0 0,0 0-4262 0 0,5 9-3885 0 0</inkml:trace>
  <inkml:trace contextRef="#ctx0" brushRef="#br0" timeOffset="1532.345">2096 502 10674 0 0,'0'0'4114'0'0,"0"0"-1760"0"0,0 0-861 0 0,0 0-297 0 0,0 0-156 0 0,0 0 8 0 0,0 0 111 0 0,0 0 24 0 0,0 0-49 0 0,0 0-134 0 0,0 0-256 0 0,0 0-202 0 0,41-7-100 0 0,132-23-62 0 0,100-33 730 0 0,-195 43-1545 0 0,115-26 1212 0 0,-64 24-9545 0 0,-116 22-3977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50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409 662 15235 0 0,'0'0'1837'0'0,"0"0"-341"0"0,0 0-94 0 0,0 0-5 0 0,0 0-119 0 0,0 0-218 0 0,0 0-221 0 0,0 0-211 0 0,0 0-143 0 0,0 0-38 0 0,0 0 3 0 0,0 0-20 0 0,0 0-33 0 0,0 13-60 0 0,1-2-259 0 0,-13 66 300 0 0,-165 212 75 0 0,58-137-1086 0 0,70-105-1804 0 0,25-31-6451 0 0,16-12-2532 0 0</inkml:trace>
  <inkml:trace contextRef="#ctx0" brushRef="#br0" timeOffset="245.352">0 709 15035 0 0,'0'0'1537'0'0,"0"0"-520"0"0,0 0-247 0 0,0 0 98 0 0,0 0 156 0 0,0 0 42 0 0,0 0-81 0 0,0 0-121 0 0,0 0-112 0 0,0 0-145 0 0,0 0-75 0 0,0 0-78 0 0,35 34-109 0 0,108 106-58 0 0,-62-56 72 0 0,-61-59-304 0 0,8 9-220 0 0,0-1 0 0 0,2-1 0 0 0,1-2 1 0 0,12 7 164 0 0,-21-23-1499 0 0,-7-4-5370 0 0,-5-6-5188 0 0</inkml:trace>
  <inkml:trace contextRef="#ctx0" brushRef="#br0" timeOffset="837.305">838 897 10082 0 0,'0'0'2057'0'0,"0"0"-525"0"0,0 0 76 0 0,0 0 82 0 0,0 0-94 0 0,0 0-182 0 0,0 0-236 0 0,0 0-238 0 0,0 0-211 0 0,0 0-159 0 0,33 4-110 0 0,102 12-81 0 0,-62-18 574 0 0,-63-5-692 0 0,-2-1-139 0 0,-1 0-1 0 0,-1 0 0 0 0,1 0 1 0 0,-1-1-1 0 0,-1 0 0 0 0,1 0 1 0 0,-2-1-1 0 0,1 1 0 0 0,-1-1 1 0 0,-1 0-1 0 0,1 0 0 0 0,-2-1 1 0 0,1-3-122 0 0,3-7 96 0 0,33-108 307 0 0,-20 198-344 0 0,3 382 125 0 0,30 25-142 0 0,-47-424-32 0 0,0-23 6 0 0,-1 1 0 0 0,-2 0 0 0 0,-1 0 1 0 0,-1 0-1 0 0,-2 0 0 0 0,-1-1 1 0 0,-1 1-1 0 0,-1 0 0 0 0,-7 17-16 0 0,10-41 4 0 0,0 0 0 0 0,0 0 1 0 0,0 0-1 0 0,-1-1 0 0 0,0 1 0 0 0,0-1 0 0 0,-1 0 0 0 0,1 1 0 0 0,-1-1 0 0 0,0-1 0 0 0,-1 1 0 0 0,1-1 0 0 0,-1 0 0 0 0,0 0 0 0 0,0 0 0 0 0,0 0 0 0 0,0-1 1 0 0,-1 0-1 0 0,1 0 0 0 0,-1 0 0 0 0,0-1 0 0 0,0 0 0 0 0,0 0 0 0 0,0-1 0 0 0,0 1 0 0 0,0-1 0 0 0,0-1 0 0 0,-1 1 0 0 0,1-1 0 0 0,0 0 0 0 0,-1 0 0 0 0,1-1 1 0 0,0 0-1 0 0,0 0 0 0 0,0 0 0 0 0,0-1 0 0 0,0 0 0 0 0,0 0 0 0 0,0-1 0 0 0,0 0-4 0 0,-6-7 2 0 0,1 0 1 0 0,0-1-1 0 0,1 0 1 0 0,0-1-1 0 0,1 0 1 0 0,0-1-1 0 0,1 0 0 0 0,1 0 1 0 0,0-1-1 0 0,0 0 1 0 0,1 0-1 0 0,1-1 1 0 0,1 1-1 0 0,0-1 0 0 0,1 0 1 0 0,0 0-1 0 0,1-1 1 0 0,1 1-1 0 0,1 0 1 0 0,0-1-1 0 0,0 1 0 0 0,3-10-2 0 0,0 10 0 0 0,1 1-1 0 0,0-1 1 0 0,1 1-1 0 0,1 0 1 0 0,0 0 0 0 0,1 0-1 0 0,1 1 1 0 0,0 0-1 0 0,0 1 1 0 0,1-1-1 0 0,1 2 1 0 0,0-1-1 0 0,1 2 1 0 0,0-1-1 0 0,7-4 1 0 0,64-54-8437 0 0,-74 63 6825 0 0,2-2-10554 0 0</inkml:trace>
  <inkml:trace contextRef="#ctx0" brushRef="#br0" timeOffset="1335.295">815 458 8994 0 0,'0'0'2343'0'0,"0"0"-210"0"0,0 0-129 0 0,0 0-170 0 0,0 0-321 0 0,0 0-399 0 0,0 0-347 0 0,0 0-187 0 0,0 0-37 0 0,0 0 17 0 0,0 0 25 0 0,0 0 15 0 0,0 0-45 0 0,19-19-56 0 0,95-97 248 0 0,21-84 716 0 0,-79 77-815 0 0,-41 181-239 0 0,-9-39-370 0 0,1 0-1 0 0,1-1 1 0 0,0 0-1 0 0,1 0 0 0 0,1-1 1 0 0,1 0-1 0 0,0-1 1 0 0,2 0-1 0 0,-1-1 1 0 0,2-1-1 0 0,3 3-38 0 0,33 22-1164 0 0,-37-33-2899 0 0,0-2-3647 0 0,-9-3-5178 0 0</inkml:trace>
  <inkml:trace contextRef="#ctx0" brushRef="#br0" timeOffset="1674.975">1651 724 16988 0 0,'0'0'1637'0'0,"0"0"-471"0"0,0 0-173 0 0,0 0-34 0 0,0 0-17 0 0,0 0 3 0 0,0 0-103 0 0,0 0-119 0 0,0 0-79 0 0,0 0-84 0 0,36-11-81 0 0,115-34-58 0 0,72 1 859 0 0,-43 18-1009 0 0,-162 24-1852 0 0,-20 5-3672 0 0,-6 3-3680 0 0,4-3-3462 0 0</inkml:trace>
  <inkml:trace contextRef="#ctx0" brushRef="#br0" timeOffset="1893.989">1667 1048 8402 0 0,'0'0'4615'0'0,"0"0"-2345"0"0,0 0-683 0 0,0 0 115 0 0,0 0-23 0 0,0 0-219 0 0,0 0-226 0 0,0 0-254 0 0,36-2-189 0 0,117-8-166 0 0,-24-21 230 0 0,147-54-529 0 0,-190 59-1065 0 0,-51 14-2683 0 0,-2 1-5625 0 0,-18 7-3479 0 0</inkml:trace>
  <inkml:trace contextRef="#ctx0" brushRef="#br0" timeOffset="2249.634">3243 335 14955 0 0,'0'0'2726'0'0,"0"0"-1418"0"0,0 0-443 0 0,0 0 71 0 0,0 0 13 0 0,0 0-101 0 0,0 0-187 0 0,0 0-209 0 0,0 0-158 0 0,0 0-101 0 0,0 0-36 0 0,-37 18-29 0 0,-116 60-29 0 0,147-75-90 0 0,-1 1 0 0 0,1-1 0 0 0,0 1 1 0 0,0 1-1 0 0,0-1 0 0 0,0 1 1 0 0,1 0-1 0 0,0 0 0 0 0,0 0 0 0 0,0 1 1 0 0,0 0-1 0 0,1 0 0 0 0,-3 6-9 0 0,-2 4 21 0 0,-1-3-18 0 0,2 0-1 0 0,0 1 1 0 0,0 0-1 0 0,1 0 1 0 0,1 1-1 0 0,0-1 1 0 0,2 2 0 0 0,-1-1-1 0 0,2 0 1 0 0,0 1-1 0 0,1 0 1 0 0,0-1 0 0 0,1 1-1 0 0,1 0 1 0 0,1 0-1 0 0,0 3-2 0 0,3-10 31 0 0,0-1-1 0 0,0 0 0 0 0,1 0 1 0 0,0 0-1 0 0,0-1 1 0 0,1 1-1 0 0,-1-2 0 0 0,2 1 1 0 0,-1 0-1 0 0,1-1 1 0 0,0 0-1 0 0,0-1 0 0 0,1 0 1 0 0,0 0-1 0 0,0 0 0 0 0,0-1 1 0 0,0 0-1 0 0,1-1 1 0 0,-1 0-1 0 0,1 0 0 0 0,0-1 1 0 0,0 0-1 0 0,0 0 1 0 0,0-1-1 0 0,0 0 0 0 0,0-1 1 0 0,0 0-1 0 0,6-1-30 0 0,12 1 348 0 0,-1-1 0 0 0,0-2 0 0 0,0 0 0 0 0,0-2 1 0 0,0-1-1 0 0,-1-1 0 0 0,0-1 0 0 0,22-10-348 0 0,-20 5 256 0 0,-1 0-1 0 0,-1-1 1 0 0,0-2 0 0 0,-1 0 0 0 0,0-2 0 0 0,-2-1 0 0 0,0 0-1 0 0,14-18-255 0 0,-27 27 21 0 0,0-1-1 0 0,-1 1 0 0 0,0-1 0 0 0,-1-1 1 0 0,0 0-1 0 0,-1 0 0 0 0,0 0 0 0 0,-1-1 1 0 0,0 1-1 0 0,-1-1 0 0 0,-1 0 0 0 0,0-1 0 0 0,0 1 1 0 0,-2-1-1 0 0,1 1 0 0 0,-2-1 0 0 0,0 1 1 0 0,0-1-1 0 0,-3-12-20 0 0,-1 14-79 0 0,0 0 0 0 0,-1 0 0 0 0,0 0 0 0 0,0 0 0 0 0,-1 1 0 0 0,-1 0 0 0 0,0 0 0 0 0,-1 1 0 0 0,0-1 0 0 0,0 2 0 0 0,-1-1 0 0 0,0 1 0 0 0,-1 1 0 0 0,0 0 0 0 0,0 0 0 0 0,-10-5 79 0 0,9 7-252 0 0,0 1 1 0 0,-1 0 0 0 0,1 1 0 0 0,-1 0 0 0 0,0 1-1 0 0,0 0 1 0 0,0 1 0 0 0,-1 0 0 0 0,1 1 0 0 0,-5 0 251 0 0,-42 0-4013 0 0,44 1 2264 0 0,-22 0-10563 0 0</inkml:trace>
  <inkml:trace contextRef="#ctx0" brushRef="#br0" timeOffset="2799.605">2570 755 18820 0 0,'0'0'2207'0'0,"0"0"-520"0"0,0 0-275 0 0,0 0-117 0 0,39 1-128 0 0,125 3-109 0 0,-20-21 738 0 0,28-14-213 0 0,25-4 128 0 0,117-41-1711 0 0,31-17 31 0 0,-292 79-31 0 0,-52 13-5 0 0,0 1-25 0 0,-1 0-20 0 0,0 0-13 0 0,0 0 43 0 0,0 0 24 0 0,0 0 40 0 0,0 0-20 0 0,0 0-21 0 0,0 0-45 0 0,-30 13-548 0 0,15-6-252 0 0,-20 10-803 0 0,23-12-2331 0 0,0-2-3367 0 0,6-2-5740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1 856 5017 0 0,'0'0'2503'0'0,"0"0"-928"0"0,0 0-60 0 0,0 0 194 0 0,0 0 139 0 0,0 0-30 0 0,0 0-230 0 0,0 0-306 0 0,0 0-270 0 0,34-13-199 0 0,106-41-127 0 0,-60 8 600 0 0,-68 33-966 0 0,77-114 2385 0 0,-74 103-1727 0 0,3 56-123 0 0,30 65-745 0 0,-4 2 0 0 0,-4 2 0 0 0,-5 1 0 0 0,18 91-110 0 0,-47-172 7 0 0,-1 1 0 0 0,0-1 1 0 0,-2 1-1 0 0,0 0 0 0 0,-2 0 0 0 0,0 0 0 0 0,-2 0 1 0 0,0 0-1 0 0,-1 0 0 0 0,-1 0 0 0 0,-2 0 1 0 0,0-1-1 0 0,-1 1 0 0 0,-1-2 0 0 0,-1 1 0 0 0,-1-1 1 0 0,0 0-1 0 0,-2 0 0 0 0,0-1 0 0 0,-2-1 0 0 0,1 0 1 0 0,-8 6-8 0 0,13-16 7 0 0,-1 0 1 0 0,0 0-1 0 0,0-1 1 0 0,-1 0-1 0 0,0-1 1 0 0,0 0-1 0 0,0 0 1 0 0,-1-1-1 0 0,0 0 1 0 0,0 0-1 0 0,0-1 1 0 0,-1-1-1 0 0,1 0 1 0 0,-1 0-1 0 0,0-1 1 0 0,-11 1-8 0 0,20-3 2 0 0,0 0 1 0 0,0 0 0 0 0,0-1-1 0 0,0 1 1 0 0,0-1-1 0 0,0 1 1 0 0,0-1 0 0 0,0 0-1 0 0,0 0 1 0 0,0 0-1 0 0,1 0 1 0 0,-1 0 0 0 0,0 0-1 0 0,0 0 1 0 0,1 0 0 0 0,-1-1-1 0 0,1 1 1 0 0,-1-1-1 0 0,1 1 1 0 0,0-1 0 0 0,0 0-1 0 0,-1 1 1 0 0,1-1-1 0 0,0 0 1 0 0,0 0 0 0 0,1 0-1 0 0,-1 0 1 0 0,0 0-1 0 0,1 0 1 0 0,-1 0 0 0 0,1 0-1 0 0,-1 0 1 0 0,1 0 0 0 0,0 0-1 0 0,0 0 1 0 0,0 0-1 0 0,0 0 1 0 0,1 0 0 0 0,-1-1-3 0 0,20-83 11 0 0,3 45-4 0 0,2 1-1 0 0,1 2 0 0 0,2 0 1 0 0,2 2-1 0 0,1 1 1 0 0,2 2-1 0 0,26-21-6 0 0,69-40-337 0 0,-125 86-1894 0 0,-3 1-4405 0 0,0 4-310 0 0,0-1-5243 0 0</inkml:trace>
  <inkml:trace contextRef="#ctx0" brushRef="#br0" timeOffset="504.858">53 305 13947 0 0,'0'0'1444'0'0,"0"0"-307"0"0,0 0-192 0 0,0 0 69 0 0,0 0 83 0 0,0 0-65 0 0,0 0-183 0 0,0 0-171 0 0,0 0-125 0 0,0 0-84 0 0,0 0-57 0 0,0 0-57 0 0,0 0-16 0 0,36-27-6 0 0,111-83-41 0 0,-75 58 163 0 0,-59 42-281 0 0,0-2-1 0 0,-1 1 1 0 0,0-2 0 0 0,-1 1 0 0 0,0-2 0 0 0,-1 1 0 0 0,-1-1 0 0 0,1-2-174 0 0,34 51 1139 0 0,62 161-482 0 0,-34-50-533 0 0,-38-122-1808 0 0,-19-25-2664 0 0,-1-2-5091 0 0,-4-1-3344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1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571 532 4233 0 0,'0'0'2286'0'0,"0"0"-691"0"0,0 0-324 0 0,0 0-19 0 0,0 0 120 0 0,0 0 63 0 0,0 0-103 0 0,0 0-163 0 0,0 0-194 0 0,0 0-170 0 0,0 0-134 0 0,-19-14-98 0 0,-61-43-71 0 0,21 32 647 0 0,40 21-951 0 0,1 2-1 0 0,0 0 1 0 0,-1 1-1 0 0,0 1 0 0 0,1 0 1 0 0,-1 2-1 0 0,1 0 0 0 0,0 1 1 0 0,0 1-1 0 0,0 0 1 0 0,0 2-1 0 0,0 0 0 0 0,-12 7-197 0 0,-32 17 292 0 0,61-28-292 0 0,1-1 0 0 0,-1 0-1 0 0,0 0 1 0 0,1 0-1 0 0,0 0 1 0 0,-1 1 0 0 0,1-1-1 0 0,0 0 1 0 0,-1 0-1 0 0,1 1 1 0 0,0-1 0 0 0,0 0-1 0 0,0 0 1 0 0,0 1 0 0 0,0-1-1 0 0,1 0 1 0 0,-1 1-1 0 0,0-1 1 0 0,0 0 0 0 0,1 0-1 0 0,-1 0 1 0 0,1 1-1 0 0,-1-1 1 0 0,1 0 0 0 0,0 0-1 0 0,-1 0 1 0 0,1 0 0 0 0,0 0-1 0 0,0 0 1 0 0,0 0-1 0 0,-1 0 1 0 0,1 0 0 0 0,0 0-1 0 0,0-1 1 0 0,0 1-1 0 0,1 0 1 0 0,-1-1 0 0 0,1 1 0 0 0,9 7 44 0 0,0-1 0 0 0,1-1 0 0 0,0 0 1 0 0,0-1-1 0 0,0 0 0 0 0,1-1 0 0 0,0-1 0 0 0,0 0 1 0 0,0 0-1 0 0,0-1 0 0 0,0-1 0 0 0,0 0 0 0 0,12-1-44 0 0,39 7 441 0 0,-72 17 320 0 0,-237 210 409 0 0,237-226-1166 0 0,-1 1 0 0 0,1 0 0 0 0,0 0 0 0 0,1 0 0 0 0,0 1 0 0 0,1 1 0 0 0,0-1 0 0 0,0 1 0 0 0,1 0 0 0 0,1 0 1 0 0,0 0-1 0 0,0 1 0 0 0,1-1 0 0 0,1 1 0 0 0,0 0 0 0 0,0 0 0 0 0,1 3-4 0 0,1-10 14 0 0,0-1 0 0 0,0 0 0 0 0,0 1 0 0 0,0-1 0 0 0,1 0 0 0 0,0 0 0 0 0,0 1 0 0 0,0-1 0 0 0,1 0 0 0 0,-1 0 0 0 0,1 0 0 0 0,0 0 0 0 0,0 0 0 0 0,0-1 0 0 0,1 1 0 0 0,-1-1 0 0 0,1 1 0 0 0,0-1 1 0 0,0 0-1 0 0,0 0 0 0 0,0 0 0 0 0,0 0 0 0 0,1-1 0 0 0,-1 1 0 0 0,1-1 0 0 0,0 0 0 0 0,3 1-14 0 0,13 3 126 0 0,-1 0-1 0 0,1-2 1 0 0,-1 0 0 0 0,1-2 0 0 0,0 0 0 0 0,1-1 0 0 0,-1-1 0 0 0,0-1-1 0 0,0-1 1 0 0,0-1 0 0 0,0 0 0 0 0,-1-1 0 0 0,1-2 0 0 0,-1 0 0 0 0,0-1-1 0 0,1-1-124 0 0,-17 6-45 0 0,-1 0 0 0 0,1 0 1 0 0,0 0-1 0 0,-1 0 1 0 0,1 0-1 0 0,-1-1 1 0 0,0 1-1 0 0,0-1 1 0 0,0 0-1 0 0,0 1 1 0 0,-1-1-1 0 0,1 0 0 0 0,-1 0 1 0 0,1 0-1 0 0,-1 0 1 0 0,0-1-1 0 0,0 1 1 0 0,0 0-1 0 0,-1 0 1 0 0,1-1-1 0 0,-1-1 44 0 0,3-22-4120 0 0,-2 4-5407 0 0,-1 16-2831 0 0</inkml:trace>
  <inkml:trace contextRef="#ctx0" brushRef="#br0" timeOffset="434.215">292 0 10802 0 0,'0'0'1791'0'0,"0"0"-96"0"0,0 0-144 0 0,0 0-126 0 0,0 0-129 0 0,0 0-165 0 0,0 0-206 0 0,0 0-240 0 0,0 0-207 0 0,0 0-162 0 0,0 0 3 0 0,0 0 125 0 0,0 0 136 0 0,-2 11 115 0 0,-1 95 1151 0 0,28 80-192 0 0,-8 0 1 0 0,-8 149-1655 0 0,19 228 329 0 0,-15-421-289 0 0,-13-141-24 0 0,0-1-20 0 0,0 0-9 0 0,0 0 10 0 0,0 0 18 0 0,0 0-30 0 0,15-27-1801 0 0,-6 15 334 0 0,2-2-3946 0 0,-6 9-5329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11 855 0 0 0,'0'0'2251'0'0,"0"0"175"0"0,0 0 185 0 0,0 0 63 0 0,0 0-36 0 0,0 0-237 0 0,0 0-400 0 0,0 0-495 0 0,0 0-428 0 0,0 0-308 0 0,0 0-187 0 0,0 0-84 0 0,0 0-78 0 0,-3 0-61 0 0,-4-4 1029 0 0,45 7 271 0 0,-10-2-1109 0 0,210-35 1253 0 0,-158 14-1916 0 0,-51 5-2332 0 0,-29 15 994 0 0,0 0-889 0 0,0 0-1721 0 0,0 0-3164 0 0,0 0-2770 0 0</inkml:trace>
  <inkml:trace contextRef="#ctx0" brushRef="#br0" timeOffset="247.593">17 1148 6513 0 0,'0'0'1602'0'0,"0"0"-176"0"0,0 0 287 0 0,0 0 241 0 0,0 0-164 0 0,0 0-290 0 0,0 0-357 0 0,0 0-299 0 0,0 0-200 0 0,36-2-155 0 0,114-11-123 0 0,-51-6 61 0 0,-50 8-495 0 0,39-9 53 0 0,-33 0-4192 0 0,-47 17-1318 0 0,-6-1-5071 0 0</inkml:trace>
  <inkml:trace contextRef="#ctx0" brushRef="#br0" timeOffset="552.41">807 459 12227 0 0,'0'0'1801'0'0,"0"0"-564"0"0,0 0-369 0 0,0 0-88 0 0,0 0-21 0 0,0 0-32 0 0,0 0-57 0 0,0 0 8 0 0,0 0 78 0 0,0 0 90 0 0,0 0 15 0 0,0 0-23 0 0,0 0-73 0 0,1 27-79 0 0,3 89-50 0 0,26 384 1587 0 0,5-289-2485 0 0,-21-180-660 0 0,-9-30-4548 0 0,0-5-5331 0 0,-3 0 898 0 0</inkml:trace>
  <inkml:trace contextRef="#ctx0" brushRef="#br0" timeOffset="904.935">1267 605 8138 0 0,'0'0'4061'0'0,"0"0"-2334"0"0,0 0-726 0 0,0 0 93 0 0,0 0 126 0 0,-34 19-17 0 0,-111 59-179 0 0,-32 37 898 0 0,164-106-1844 0 0,8-7-38 0 0,-1 1-1 0 0,1 0 0 0 0,-1 1 1 0 0,1 0-1 0 0,0 0 0 0 0,1 0 1 0 0,-1 0-1 0 0,1 0 0 0 0,0 1 1 0 0,0 0-1 0 0,0 0 0 0 0,0 0 1 0 0,1 1-1 0 0,0-1 0 0 0,0 1 0 0 0,0 0 1 0 0,1-1-1 0 0,0 1 0 0 0,-1 4-39 0 0,5-8 50 0 0,0 1 0 0 0,0 0-1 0 0,0 0 1 0 0,0-1 0 0 0,0 1-1 0 0,1-1 1 0 0,-1 0-1 0 0,1 0 1 0 0,-1 0 0 0 0,1 0-1 0 0,0 0 1 0 0,0 0 0 0 0,0-1-1 0 0,0 1 1 0 0,0-1 0 0 0,0 0-1 0 0,0 0 1 0 0,0 0-1 0 0,1 0 1 0 0,-1-1 0 0 0,0 1-1 0 0,1-1 1 0 0,0 0-50 0 0,7 3 191 0 0,6 1-15 0 0,-1 1-1 0 0,0 0 1 0 0,0 1 0 0 0,0 1 0 0 0,-1 1-1 0 0,0 0 1 0 0,0 1 0 0 0,-1 0 0 0 0,0 1 0 0 0,-1 1-1 0 0,7 6-175 0 0,29 76 1057 0 0,-48-91-1051 0 0,-1 1-1 0 0,0-1 1 0 0,0 0 0 0 0,1 1 0 0 0,-1-1 0 0 0,1 0 0 0 0,0 0 0 0 0,-1 1 0 0 0,1-1 0 0 0,0 0 0 0 0,0 0 0 0 0,1 0 0 0 0,-1 0-1 0 0,0 0 1 0 0,1 0 0 0 0,-1-1 0 0 0,1 1 0 0 0,0 0 0 0 0,-1-1 0 0 0,1 1 0 0 0,0-1 0 0 0,0 0 0 0 0,0 1 0 0 0,0-1-1 0 0,0 0 1 0 0,0 0 0 0 0,0 0 0 0 0,1 0 0 0 0,-1-1 0 0 0,0 1 0 0 0,0-1 0 0 0,1 1 0 0 0,-1-1 0 0 0,0 0 0 0 0,1 0 0 0 0,-1 0-1 0 0,2 0-5 0 0,-2 0-69 0 0,0 0 0 0 0,-1-1 1 0 0,1 1-1 0 0,-1 0 0 0 0,1-1 0 0 0,0 1 0 0 0,-1-1 0 0 0,1 1 0 0 0,-1-1 0 0 0,1 0 0 0 0,-1 1 0 0 0,1-1 0 0 0,-1 0 0 0 0,0 0 0 0 0,1 0 0 0 0,-1 0 0 0 0,0-1 0 0 0,0 1 0 0 0,0 0 0 0 0,0 0 1 0 0,0-1-1 0 0,0 1 0 0 0,0-1 0 0 0,0 1 0 0 0,0-1 0 0 0,-1 1 0 0 0,1-1 0 0 0,-1 1 0 0 0,1-1 0 0 0,-1 0 69 0 0,5-16-3283 0 0,-3 1-3475 0 0,-2 15 5132 0 0,1-3-10123 0 0</inkml:trace>
  <inkml:trace contextRef="#ctx0" brushRef="#br0" timeOffset="1397.637">518 416 7754 0 0,'0'0'3132'0'0,"0"0"-910"0"0,0 0-348 0 0,0 0-74 0 0,0 0-147 0 0,0 0-318 0 0,0 0-359 0 0,0 0-233 0 0,0 0-165 0 0,0 0-107 0 0,0 0-67 0 0,0 0-50 0 0,0 0-56 0 0,9-13 9 0 0,73-90 679 0 0,-34 51-410 0 0,-2-1 1 0 0,-2-3-1 0 0,17-32-576 0 0,-22 38 354 0 0,-26 77-204 0 0,9 20 228 0 0,1-2-1 0 0,3-1 0 0 0,2-1 0 0 0,1-1 0 0 0,18 17-377 0 0,-40-50-28 0 0,0-1 0 0 0,1-1 0 0 0,1 1 0 0 0,-1-1 0 0 0,1-1 0 0 0,0 0 0 0 0,1 0 0 0 0,-1-1 0 0 0,1 0 0 0 0,0 0 0 0 0,2 0 28 0 0,-1-5-3071 0 0,-8 0-127 0 0,-1 0-8941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351 730 1192 0 0,'0'0'1459'0'0,"0"0"18"0"0,0 0 208 0 0,0 0 310 0 0,0 0 162 0 0,0 0-99 0 0,0 0-247 0 0,0 0-290 0 0,0 0-264 0 0,0 0-155 0 0,0 0-76 0 0,2-12-86 0 0,6-49 635 0 0,-8 61-1011 0 0,0 0-121 0 0,0 0-122 0 0,0 0-82 0 0,0 0-48 0 0,0 0-47 0 0,-16 125 1411 0 0,8-92-1372 0 0,-17 62 201 0 0,16-68-302 0 0,1 1 1 0 0,2 0-1 0 0,0 0 1 0 0,2 0-1 0 0,1 0 1 0 0,2 1-1 0 0,0 3-82 0 0,3-28 18 0 0,-1-1 0 0 0,0 0 1 0 0,1 0-1 0 0,0 0 0 0 0,0 0 0 0 0,0 0 0 0 0,0 0 0 0 0,0 0 0 0 0,1-1 0 0 0,-1 1 0 0 0,1-1 1 0 0,-1 1-1 0 0,1-1 0 0 0,0 0 0 0 0,0 0 0 0 0,0-1 0 0 0,0 1 0 0 0,1 0 0 0 0,-1-1 0 0 0,0 0 1 0 0,3 1-19 0 0,3 2 117 0 0,93 1 946 0 0,-22-24-805 0 0,-79 19-379 0 0,-1 0-1 0 0,1-1 1 0 0,0 1-1 0 0,-1-1 1 0 0,1 1 0 0 0,-1-1-1 0 0,1 1 1 0 0,-1-1-1 0 0,1 1 1 0 0,-1-1-1 0 0,0 0 1 0 0,1 1-1 0 0,-1-1 1 0 0,0 1-1 0 0,1-1 1 0 0,-1 0 0 0 0,0 1-1 0 0,0-1 1 0 0,0 0-1 0 0,1 1 1 0 0,-1-1-1 0 0,0 0 1 0 0,0 0-1 0 0,0 1 1 0 0,0-1-1 0 0,0 0 1 0 0,0 1 0 0 0,-1-1-1 0 0,1 0 1 0 0,0 1-1 0 0,0-1 1 0 0,0 0-1 0 0,-1 1 1 0 0,1-1-1 0 0,0 0 1 0 0,-1 1-1 0 0,1-1 1 0 0,0 0-1 0 0,-1 1 1 0 0,1-1 0 0 0,-1 1-1 0 0,1-1 1 0 0,-1 1-1 0 0,1-1 1 0 0,-1 1-1 0 0,0-1 122 0 0,-15-17-11543 0 0,10 14 998 0 0</inkml:trace>
  <inkml:trace contextRef="#ctx0" brushRef="#br0" timeOffset="466.484">0 464 2585 0 0,'0'0'1495'0'0,"0"0"-522"0"0,0 0-82 0 0,0 0 299 0 0,0 0 298 0 0,0 0 152 0 0,0 0-45 0 0,0 0-144 0 0,0 0-167 0 0,0 0-121 0 0,0 0-113 0 0,0 0-142 0 0,0 0-38 0 0,14-7 6 0 0,40-23 4 0 0,6-18 2093 0 0,14-56-938 0 0,53-101-860 0 0,-87 144-867 0 0,-32 52-232 0 0,-8 9-78 0 0,0 1 1 0 0,-1-1-1 0 0,1 0 0 0 0,0 1 0 0 0,0-1 0 0 0,0 1 1 0 0,0-1-1 0 0,0 0 0 0 0,0 1 0 0 0,0-1 1 0 0,1 0-1 0 0,-1 1 0 0 0,0-1 0 0 0,0 1 0 0 0,0-1 1 0 0,0 0-1 0 0,0 1 0 0 0,0-1 0 0 0,1 0 1 0 0,-1 0-1 0 0,0 1 0 0 0,0-1 0 0 0,1 0 0 0 0,-1 1 1 0 0,0-1-1 0 0,0 0 0 0 0,1 0 0 0 0,-1 1 1 0 0,0-1-1 0 0,1 0 0 0 0,-1 0 0 0 0,0 0 0 0 0,1 0 1 0 0,-1 1-1 0 0,0-1 0 0 0,1 0 0 0 0,-1 0 1 0 0,0 0-1 0 0,1 0 0 0 0,-1 0 0 0 0,0 0 0 0 0,1 0 1 0 0,-1 0-1 0 0,1 0 0 0 0,-1 0 0 0 0,0 0 1 0 0,1 0-1 0 0,-1 0 0 0 0,1 0 2 0 0,18 71 371 0 0,-14-40-266 0 0,2 1 0 0 0,1-1 0 0 0,2-1 0 0 0,0 0 1 0 0,2 0-1 0 0,2-1 0 0 0,12 21-105 0 0,-20-42-7 0 0,-5-5-1 0 0,0 0 0 0 0,1 0-1 0 0,-1 0 1 0 0,1 0-1 0 0,0-1 1 0 0,-1 1-1 0 0,1-1 1 0 0,1 1-1 0 0,-1-1 1 0 0,0 0-1 0 0,0 1 1 0 0,1-1-1 0 0,0 0 1 0 0,-1-1-1 0 0,1 1 1 0 0,0 0-1 0 0,0-1 1 0 0,0 0 0 0 0,0 1-1 0 0,0-1 1 0 0,0 0-1 0 0,0-1 1 0 0,0 1-1 0 0,0 0 1 0 0,0-1-1 0 0,2 0 9 0 0,33 7-1778 0 0,-16 2-7198 0 0,-14-5-3032 0 0</inkml:trace>
  <inkml:trace contextRef="#ctx0" brushRef="#br0" timeOffset="751.045">1368 526 13587 0 0,'0'0'1651'0'0,"0"0"-842"0"0,0 0-351 0 0,0 0 211 0 0,0 0 318 0 0,0 0 319 0 0,0 0 125 0 0,0 0-111 0 0,0 0-188 0 0,0 0-283 0 0,0 0-236 0 0,0 0-157 0 0,-8 38-108 0 0,-26 119-85 0 0,-1-52 38 0 0,-88 168-314 0 0,68-214-1790 0 0,6-44-5093 0 0,25-15-3332 0 0,17 0 2988 0 0</inkml:trace>
  <inkml:trace contextRef="#ctx0" brushRef="#br0" timeOffset="997.323">921 630 3953 0 0,'0'0'4118'0'0,"0"0"-1013"0"0,0 0-691 0 0,0 0-310 0 0,0 0-318 0 0,0 0-391 0 0,0 0-406 0 0,0 0-413 0 0,0 0-256 0 0,0 0-45 0 0,0 0 75 0 0,0 0 114 0 0,0 0 100 0 0,11 2 13 0 0,-4 0-465 0 0,-3-2-51 0 0,0 1 1 0 0,0 0-1 0 0,0 1 1 0 0,0-1-1 0 0,0 1 0 0 0,0-1 1 0 0,0 1-1 0 0,0 0 0 0 0,-1 1 1 0 0,1-1-1 0 0,-1 1 0 0 0,1-1 1 0 0,-1 1-1 0 0,0 0 0 0 0,3 3-61 0 0,298 333 2200 0 0,-301-336-2285 0 0,49 48-28 0 0,-9-31-3658 0 0,-36-17-1261 0 0,-2-3-6676 0 0</inkml:trace>
  <inkml:trace contextRef="#ctx0" brushRef="#br0" timeOffset="1502.672">1594 807 3585 0 0,'0'0'2318'0'0,"0"0"-34"0"0,0 0 6 0 0,0 0-119 0 0,0 0-235 0 0,0 0-253 0 0,0 0-254 0 0,0 0-281 0 0,0 0-204 0 0,32-8-157 0 0,103-28-147 0 0,-75 3 480 0 0,-50 21-803 0 0,-1 1 1 0 0,0-1-1 0 0,-1-1 0 0 0,0 0 0 0 0,-1 0 0 0 0,-1 0 0 0 0,0-1 0 0 0,-1 0 0 0 0,0 0 0 0 0,-1-1 0 0 0,0-6-317 0 0,16 63 64 0 0,-1 20-21 0 0,-4 0 0 0 0,-1 2 0 0 0,-4 0 0 0 0,-2 0 1 0 0,-4 1-1 0 0,-2 0 0 0 0,-5 50-43 0 0,3-53-6 0 0,-6 56 21 0 0,-5-1 1 0 0,-6 0-1 0 0,-7 14-15 0 0,10-55 7 0 0,-34 93 51 0 0,47-167-50 0 0,1-1 0 0 0,-1 0 0 0 0,0 0 1 0 0,1 0-1 0 0,-1 0 0 0 0,0 1 0 0 0,0-1 1 0 0,0 0-1 0 0,0-1 0 0 0,0 1 1 0 0,0 0-1 0 0,0 0 0 0 0,0 0 0 0 0,-1 0 1 0 0,1-1-1 0 0,0 1 0 0 0,0-1 0 0 0,0 1 1 0 0,-1-1-1 0 0,1 1 0 0 0,0-1 0 0 0,-1 0 1 0 0,1 0-1 0 0,-1 1 0 0 0,1-1 0 0 0,0 0 1 0 0,-1 0-1 0 0,1 0 0 0 0,0-1 1 0 0,-1 1-1 0 0,1 0 0 0 0,0 0 0 0 0,-1-1 1 0 0,1 1-1 0 0,0-1 0 0 0,-1 1 0 0 0,1-1 1 0 0,0 1-1 0 0,0-1 0 0 0,0 0 0 0 0,0 0 1 0 0,-1 0-1 0 0,1 0 0 0 0,0 1 0 0 0,1-1 1 0 0,-2-1-9 0 0,-5-16-84 0 0,0 0 1 0 0,2 0 0 0 0,0 0-1 0 0,0-1 1 0 0,2 0-1 0 0,0 0 1 0 0,2 0 0 0 0,0 0-1 0 0,1-14 84 0 0,-1-10-632 0 0,-1-18-1646 0 0,2 21-4357 0 0,0 22-5230 0 0</inkml:trace>
  <inkml:trace contextRef="#ctx0" brushRef="#br0" timeOffset="2022.828">1582 387 2801 0 0,'0'0'2822'0'0,"0"0"-734"0"0,0 0-248 0 0,0 0-11 0 0,0 0-88 0 0,0 0-198 0 0,0 0-261 0 0,0 0-170 0 0,0 0-99 0 0,0 0-39 0 0,0 0-25 0 0,0 0-119 0 0,0 0-80 0 0,10-9-55 0 0,34-29-82 0 0,37-58 1322 0 0,36-80-441 0 0,-116 175-1426 0 0,-1 1-19 0 0,0 0-17 0 0,0 0-42 0 0,1 31 10 0 0,3-20 36 0 0,-1 0 0 0 0,1-1 0 0 0,1 1 0 0 0,0-1 1 0 0,0 0-1 0 0,1 0 0 0 0,1-1 0 0 0,-1 0 0 0 0,6 5-36 0 0,6 12 107 0 0,91 90 173 0 0,-86-106-1037 0 0,-17-9-2865 0 0,-1-1-3432 0 0,-3 0-5154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5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5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5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5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5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3 264 0 0,'0'0'2521'0'0,"0"0"-197"0"0,0 0-182 0 0,0 0-23 0 0,0 0 13 0 0,0 0-115 0 0,0 0-238 0 0,0 0-247 0 0,0 0-215 0 0,0 0-153 0 0,0 0-95 0 0,9 8 3831 0 0,360-19-395 0 0,-259 18-5200 0 0,-139 1-10086 0 0,21-4 2050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7474 0 0,'0'0'4659'0'0,"0"0"-1871"0"0,0 0-953 0 0,0 0-242 0 0,0 0-152 0 0,0 0-220 0 0,0 0-253 0 0,0 0-271 0 0,0 0-196 0 0,0 0-88 0 0,0 0-39 0 0,0 0-7 0 0,26 3 2173 0 0,179 1 362 0 0,-14-4-2310 0 0,-168-2-709 0 0,10 0 53 0 0,-29 9-3465 0 0,-7-4 1086 0 0,-1 1-900 0 0,3-2-5441 0 0,1-2-2957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0 0 0,'0'0'1099'0'0,"0"0"979"0"0,0 0 406 0 0,0 0 54 0 0,0 0-188 0 0,0 0-347 0 0,0 0-385 0 0,0 0-327 0 0,0 0-208 0 0,0 0-162 0 0,0 0-109 0 0,0 0-49 0 0,0 0-24 0 0,3-24 3862 0 0,66-159-1428 0 0,33 17-2645 0 0,-17 62-267 0 0,-45 62-134 0 0,-29 64-261 0 0,2 5 120 0 0,0 1 0 0 0,-2 0 0 0 0,-1 0 0 0 0,-1 1 0 0 0,-1 0 0 0 0,-2 1 0 0 0,-1-1 0 0 0,-1 1 0 0 0,-2 1 0 0 0,-1-1 0 0 0,-2 17 14 0 0,1-47-20 0 0,0 0 8 0 0,0 0 1 0 0,0 0 10 0 0,25-43 6 0 0,-2-7 1 0 0,1 0 0 0 0,3 2 1 0 0,1 1-1 0 0,3 1 0 0 0,1 2 0 0 0,15-13-6 0 0,23-12-28 0 0,-69 69 23 0 0,0 1 0 0 0,0-1 0 0 0,0 0 0 0 0,0 1 1 0 0,0-1-1 0 0,0 0 0 0 0,0 1 0 0 0,0-1 0 0 0,0 1 0 0 0,0-1 0 0 0,-1 1 0 0 0,1 0 0 0 0,0-1 0 0 0,0 1 0 0 0,-1 0 0 0 0,1 0 0 0 0,0 0 0 0 0,-1-1 0 0 0,1 1 0 0 0,-1 0 0 0 0,1 0 0 0 0,-1 0 0 0 0,1 0 0 0 0,-1 0 0 0 0,1 0 0 0 0,-1 0 0 0 0,0 0 0 0 0,0 0 0 0 0,0 0 0 0 0,0 0 0 0 0,1 0 0 0 0,-1 0 0 0 0,-1 0 0 0 0,1 0 0 0 0,0 0 0 0 0,0 0 1 0 0,0 0-1 0 0,0 0 0 0 0,-1 0 0 0 0,1 0 0 0 0,0 0 0 0 0,-1 0 0 0 0,1 0 0 0 0,-1 0 0 0 0,1 0 0 0 0,-1 0 0 0 0,0 0 0 0 0,1 0 0 0 0,-1 0 5 0 0,0 8 37 0 0,-32 246 143 0 0,26-172-219 0 0,7-82-6 0 0,0-1-33 0 0,0 0-23 0 0,0 0-38 0 0,0 0-21 0 0,0 0-38 0 0,25-21-4836 0 0,-18 14 3605 0 0,1-2-1806 0 0,-2 4-2243 0 0,4 1-6271 0 0</inkml:trace>
  <inkml:trace contextRef="#ctx0" brushRef="#br0" timeOffset="630.024">1204 440 12971 0 0,'0'0'2244'0'0,"0"0"-601"0"0,0 0-325 0 0,0 0-134 0 0,0 0-110 0 0,0 0-222 0 0,0 0-235 0 0,0 0-215 0 0,0 0-157 0 0,0 0-55 0 0,0 0-9 0 0,0 0 14 0 0,0 0-3 0 0,-24 11-12 0 0,-78 39-28 0 0,35 4 71 0 0,57-38-192 0 0,1-8-36 0 0,1 2 0 0 0,0-1-1 0 0,1 1 1 0 0,0 0-1 0 0,0 0 1 0 0,1 1 0 0 0,1 0-1 0 0,0 0 1 0 0,0 0-1 0 0,1 1 1 0 0,0-1 0 0 0,1 1-1 0 0,1 0 1 0 0,0 0-1 0 0,0 0 1 0 0,1 1-1 0 0,1-1 1 0 0,0 3 5 0 0,3-12 25 0 0,-1 1-1 0 0,1-1 1 0 0,0 0 0 0 0,0 0-1 0 0,0 0 1 0 0,1 0 0 0 0,-1-1-1 0 0,0 1 1 0 0,1-1 0 0 0,0 0-1 0 0,0 0 1 0 0,0 0 0 0 0,0-1-1 0 0,0 1 1 0 0,0-1-1 0 0,0 0 1 0 0,0 0 0 0 0,0 0-1 0 0,1-1 1 0 0,-1 1 0 0 0,0-1-1 0 0,0 0 1 0 0,1 0 0 0 0,-1-1-1 0 0,0 1 1 0 0,1-1 0 0 0,-1 0-1 0 0,0 0 1 0 0,1-1-25 0 0,114-58 1136 0 0,-100 45-1022 0 0,0 0-1 0 0,-1-1 1 0 0,-1 0-1 0 0,0-2 0 0 0,-1 0 1 0 0,-1-1-1 0 0,-1 0 1 0 0,-1-1-1 0 0,0-1 1 0 0,-2 0-1 0 0,0-1 1 0 0,-1-1-114 0 0,-1 6-22 0 0,-1-2 1 0 0,-1 1-1 0 0,0-1 1 0 0,-2 0-1 0 0,0 0 1 0 0,-1-1-1 0 0,-1 0 1 0 0,-1 0-1 0 0,0 1 1 0 0,-2-1-1 0 0,0 0 1 0 0,-1 0-1 0 0,-1 0 1 0 0,-1 0-1 0 0,-1 1 1 0 0,-1-1-1 0 0,0 1 1 0 0,-2 0-1 0 0,0 1 1 0 0,-1-1-1 0 0,0 1 1 0 0,-2 1-1 0 0,-11-16 22 0 0,19 30-15 0 0,0-1 0 0 0,0 1 0 0 0,0 0 0 0 0,0 1 0 0 0,-1-1 0 0 0,0 0 0 0 0,1 1 0 0 0,-1-1 0 0 0,0 1 0 0 0,0 0 0 0 0,0 0 0 0 0,-1 0 0 0 0,1 1 0 0 0,0-1 0 0 0,-1 1 0 0 0,1-1 1 0 0,-1 1-1 0 0,1 0 0 0 0,-1 1 0 0 0,0-1 0 0 0,1 0 0 0 0,-1 1 0 0 0,0 0 0 0 0,1 0 0 0 0,-1 0 0 0 0,0 0 0 0 0,0 1 0 0 0,1 0 0 0 0,-1-1 0 0 0,1 1 0 0 0,-1 1 0 0 0,1-1 0 0 0,-1 0 0 0 0,1 1 0 0 0,0 0 0 0 0,-1-1 0 0 0,1 1 0 0 0,0 1 0 0 0,0-1 0 0 0,-2 2 15 0 0,-3 8 11 0 0,1 1 0 0 0,0-1 0 0 0,0 1 0 0 0,2 1-1 0 0,-1-1 1 0 0,2 1 0 0 0,0 0 0 0 0,0 0 0 0 0,1 0 0 0 0,1 1 0 0 0,1-1-1 0 0,0 1 1 0 0,0-1 0 0 0,2 1 0 0 0,1 6-11 0 0,0 0 44 0 0,1-1 1 0 0,1 0-1 0 0,1 0 0 0 0,1 0 1 0 0,1 0-1 0 0,0-1 1 0 0,2 0-1 0 0,0 0 0 0 0,2 0-44 0 0,17 42 157 0 0,83 143-237 0 0,-94-193-1037 0 0,-3-10-7157 0 0,-13-1 6380 0 0,1 0-9679 0 0</inkml:trace>
  <inkml:trace contextRef="#ctx0" brushRef="#br0" timeOffset="1601.23">1607 340 7162 0 0,'0'0'3067'0'0,"0"0"-829"0"0,0 0-347 0 0,0 0-7 0 0,0 0-69 0 0,0 0-237 0 0,0 0-335 0 0,0 0-352 0 0,0 0-259 0 0,0 0-140 0 0,0 0-89 0 0,0 0-46 0 0,0 0-45 0 0,-8 0 314 0 0,42 140 1684 0 0,-15-84-2133 0 0,48 148 7 0 0,-52-181-159 0 0,-15-23-16 0 0,0 0-11 0 0,0 0 27 0 0,18-23 1370 0 0,10-32-1159 0 0,-2-1 0 0 0,-3-2 0 0 0,11-43-236 0 0,-12 29 4 0 0,-13 48 18 0 0,-2 0-1 0 0,0-1 1 0 0,-2 0-1 0 0,-1 0 1 0 0,0 0 0 0 0,-2-4-22 0 0,-2 28-2 0 0,0 1 13 0 0,0 0-4 0 0,0 0-10 0 0,0 0 12 0 0,0 0 9 0 0,0 0-38 0 0,0 0-6 0 0,0 0-3 0 0,0 0-15 0 0,0 0 23 0 0,-1 8-1055 0 0,0 0-7951 0 0,1-8-2124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6929 0 0,'0'0'4479'0'0,"0"0"-2304"0"0,0 0-996 0 0,0 0-18 0 0,0 0 206 0 0,0 0 150 0 0,0 0-72 0 0,0 0-244 0 0,0 0-249 0 0,0 0-215 0 0,0 0-106 0 0,0 0-59 0 0,0 0-57 0 0,14-12-26 0 0,95-88 734 0 0,111-107 820 0 0,-155 176-1884 0 0,-53 46 76 0 0,10 11-58 0 0,0 1 1 0 0,-2 1 0 0 0,0 0-1 0 0,-2 2 1 0 0,-2 0-1 0 0,2 5-177 0 0,3 26 27 0 0,-20-60-63 0 0,-1-1-24 0 0,0 0-11 0 0,11 16-909 0 0,7-3-2548 0 0,-11-8-2705 0 0,-5-4-5918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356 127 8586 0 0,'0'0'3178'0'0,"0"0"-1159"0"0,0 0-576 0 0,0 0-72 0 0,0 0 36 0 0,0 0-10 0 0,0 0-126 0 0,0 0-268 0 0,0 0-253 0 0,0 0-211 0 0,0 0-143 0 0,0 0-52 0 0,0 0-28 0 0,-10 16 661 0 0,-46 83 752 0 0,33-61-1633 0 0,-1-2 1 0 0,-2-1-1 0 0,-1-1 1 0 0,-2-1-1 0 0,-2-1 1 0 0,-15 11-98 0 0,-26 3-2059 0 0,63-47-2059 0 0,6-11-6914 0 0,3 11 10006 0 0,0 0-8038 0 0</inkml:trace>
  <inkml:trace contextRef="#ctx0" brushRef="#br0" timeOffset="331.936">19 54 4089 0 0,'0'0'4119'0'0,"0"0"-1091"0"0,0 0-664 0 0,0 0-263 0 0,0 0-200 0 0,0 0-255 0 0,0 0-334 0 0,0 0-305 0 0,0 0-241 0 0,0 0-217 0 0,0 0-138 0 0,0 0-131 0 0,0 0-100 0 0,-5-1 216 0 0,36 57 1323 0 0,123 120 451 0 0,28 23-1450 0 0,-157-170-875 0 0,-22-28-1428 0 0,-1-6-6515 0 0,-1 0 1889 0 0,1-2-5904 0 0</inkml:trace>
  <inkml:trace contextRef="#ctx0" brushRef="#br0" timeOffset="1077.671">615 243 12131 0 0,'0'0'1847'0'0,"0"0"-611"0"0,0 0-363 0 0,0 0 33 0 0,0 0 84 0 0,0 0 44 0 0,0 0-57 0 0,0 0-140 0 0,0 0-133 0 0,0 0-130 0 0,0 0-121 0 0,0 0-37 0 0,20-8-13 0 0,65-27 10 0 0,-72 30-213 0 0,-1 0 0 0 0,0-1-1 0 0,-1-1 1 0 0,0 0-1 0 0,0 0 1 0 0,0-1-1 0 0,-1 0 1 0 0,0-1 0 0 0,0 0-1 0 0,-1-1 1 0 0,0 0-1 0 0,-1 0 1 0 0,0-1-1 0 0,2-4-199 0 0,27-57 1155 0 0,-35 138-644 0 0,39 253-419 0 0,-34-238-94 0 0,-3-1 0 0 0,-3 1 1 0 0,-7 35 1 0 0,4-92 0 0 0,-1 1 1 0 0,-1-1-1 0 0,-1 1 1 0 0,-1-1-1 0 0,-2-1 1 0 0,0 1-1 0 0,-1-1 1 0 0,-2-1-1 0 0,0 0 1 0 0,-1 0-1 0 0,-11 13 0 0 0,17-24-20 0 0,-1-1-1 0 0,-1 1 1 0 0,0-1-1 0 0,0 0 1 0 0,-1-1 0 0 0,0 0-1 0 0,0 0 1 0 0,-1-1-1 0 0,0 0 1 0 0,-1-1-1 0 0,0 0 1 0 0,0-1 0 0 0,0 0-1 0 0,-1-1 1 0 0,0 0-1 0 0,0-1 1 0 0,0 0-1 0 0,-1-1 1 0 0,-6 1 20 0 0,15-3 1 0 0,-1-1 0 0 0,1 1 1 0 0,-1-1-1 0 0,1 0 0 0 0,0 0 0 0 0,-1-1 1 0 0,1 1-1 0 0,-1-1 0 0 0,1 0 0 0 0,0 0 1 0 0,-1 0-1 0 0,1-1 0 0 0,0 0 0 0 0,0 0 0 0 0,0 0 1 0 0,0 0-1 0 0,1 0 0 0 0,-1-1 0 0 0,0 1 1 0 0,1-1-1 0 0,0 0 0 0 0,0 0 0 0 0,0-1 1 0 0,0 1-1 0 0,0-1 0 0 0,-1-2-1 0 0,-2-7 7 0 0,2 1-1 0 0,0-1 1 0 0,0 0-1 0 0,1 0 1 0 0,1 0-1 0 0,0 0 1 0 0,1-1-1 0 0,0 1 1 0 0,1 0 0 0 0,1-1-1 0 0,0 1 1 0 0,0-1-1 0 0,2 1 1 0 0,-1 0-1 0 0,2 0 1 0 0,0 0 0 0 0,0 1-1 0 0,1-1 1 0 0,1 1-1 0 0,0 0 1 0 0,1 1-1 0 0,0-1 1 0 0,1 1-1 0 0,0 1 1 0 0,8-9-7 0 0,4-5 17 0 0,1 0 0 0 0,0 2 0 0 0,2 1 0 0 0,0 1 0 0 0,2 1 0 0 0,0 0 0 0 0,6-1-17 0 0,92-30-39 0 0,-84 48-939 0 0,-10 3-2212 0 0,-3-9-6470 0 0,-22 4-1593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197 448 0 0 0,'0'0'1262'0'0,"0"0"370"0"0,0 0 212 0 0,0 0 69 0 0,0 0-25 0 0,0 0-187 0 0,0 0-218 0 0,0 0-217 0 0,0 0-135 0 0,3-6 1069 0 0,-2 5 4377 0 0,-41 93-5377 0 0,-97 169-782 0 0,114-161-334 0 0,24-98-49 0 0,1 0 1 0 0,0 0 0 0 0,0-1 0 0 0,0 1 0 0 0,-1 0 0 0 0,1-1 0 0 0,1 1-1 0 0,-1-1 1 0 0,0 0 0 0 0,0 0 0 0 0,0 0 0 0 0,1 0 0 0 0,-1 0 0 0 0,1 0-1 0 0,-1 0 1 0 0,0-1 0 0 0,1 1 0 0 0,-1-1 0 0 0,1 0 0 0 0,-1 0 0 0 0,3 0-36 0 0,-4 0 20 0 0,204 1 1484 0 0,-173-5-1424 0 0,-31 4-61 0 0,-1 0 9 0 0,0 0-11 0 0,0 0-10 0 0,0 0-8 0 0,0 0 7 0 0,-17-8-2397 0 0,7-8-1110 0 0,5 5-2219 0 0,3 8 2421 0 0,1-1-8046 0 0</inkml:trace>
  <inkml:trace contextRef="#ctx0" brushRef="#br0" timeOffset="616.548">51 247 0 0 0,'0'0'471'0'0,"0"0"825"0"0,0 0 612 0 0,0 0 289 0 0,0 0-38 0 0,0 0-269 0 0,0 0-313 0 0,0 0-219 0 0,0 0-186 0 0,0 0-97 0 0,0 0-44 0 0,-5 1-53 0 0,4-1-364 0 0,-14 2-949 0 0,15-1 7888 0 0,24-28-5986 0 0,98-127-572 0 0,-68 84-782 0 0,-52 70-234 0 0,-2 1 2 0 0,8 22 113 0 0,36 135 602 0 0,-20-50-482 0 0,2-47-132 0 0,-24-62-1349 0 0,19-3-2947 0 0,-10 2-4051 0 0,-6 2-3921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64 471 3193 0 0,'0'0'2087'0'0,"0"0"-598"0"0,0 0-302 0 0,0 0 118 0 0,0 0 284 0 0,0 0 154 0 0,0 0-21 0 0,0 0-212 0 0,0 0-279 0 0,0 0-227 0 0,0 0-175 0 0,-11 0-90 0 0,-31 0-79 0 0,31 0-32 0 0,11 0-9 0 0,0 0-27 0 0,0 0-26 0 0,0 0-9 0 0,25 0 2701 0 0,117-27-1453 0 0,128-8-749 0 0,-116 9-672 0 0,-154 26-444 0 0,-1-1 0 0 0,1 1-1 0 0,0 0 1 0 0,-1-1 0 0 0,1 1 0 0 0,0 0-1 0 0,0-1 1 0 0,0 1 0 0 0,-1-1 0 0 0,1 1-1 0 0,0 0 1 0 0,0-1 0 0 0,0 1 0 0 0,0-1 0 0 0,0 1-1 0 0,0 0 1 0 0,0-1 0 0 0,0 1 0 0 0,0-1-1 0 0,0 1 1 0 0,0-1 0 0 0,0 1 0 0 0,0-1-1 0 0,0 1 1 0 0,0 0 0 0 0,0-1 0 0 0,0 1-1 0 0,0-1 1 0 0,1 1 0 0 0,-1 0 0 0 0,0-1 0 0 0,0 1-1 0 0,1-1 1 0 0,-1 1 0 0 0,0 0 0 0 0,0-1-1 0 0,1 1 1 0 0,-1 0 0 0 0,0 0 0 0 0,1-1-1 0 0,-1 1 1 0 0,0 0 0 0 0,1 0 0 0 0,-1-1-1 0 0,1 1 1 0 0,-1 0 0 0 0,0 0 0 0 0,1 0 0 0 0,-1 0-1 0 0,1 0 1 0 0,-1 0 0 0 0,1-1 0 0 0,-1 1-1 0 0,0 0 1 0 0,1 0 0 0 0,-1 0 0 0 0,1 0-1 0 0,0 1 61 0 0,-7-8-962 0 0,-8-6-3423 0 0,7 9-2094 0 0,4 2 3064 0 0,-2-2-7603 0 0</inkml:trace>
  <inkml:trace contextRef="#ctx0" brushRef="#br0" timeOffset="723.22">335 5 4449 0 0,'0'0'2087'0'0,"0"0"-349"0"0,0 0-37 0 0,0 0 108 0 0,0 0 78 0 0,0 0-24 0 0,0 0-264 0 0,0 0-323 0 0,0 0-302 0 0,0 0-262 0 0,0 0-168 0 0,0 0-53 0 0,0 0-15 0 0,-7-1 12 0 0,-33-2 575 0 0,39 3-538 0 0,-8 61 2868 0 0,-1 2-2903 0 0,10 618 1581 0 0,7-662-2015 0 0,-6-19-36 0 0,-1 0 4 0 0,0 0-26 0 0,0 0 1 0 0,0 0 18 0 0,0 0-23 0 0,0 0 4 0 0,0 0 29 0 0,0 0-14 0 0,0 0-5 0 0,0 0-2 0 0,0 0-13 0 0,0 0-1 0 0,0 0 24 0 0,0 0 1 0 0,0 0-1 0 0,0 0 0 0 0,0 0 0 0 0,0 0 0 0 0,0 0-5 0 0,0 0-20 0 0,0 0-1 0 0,0 0 8 0 0,0 0 15 0 0,0 0-16 0 0,0 0 3 0 0,0 0 22 0 0,0 0-25 0 0,0 0 28 0 0,0 0-14 0 0,0 0-34 0 0,0 0 25 0 0,0 0 18 0 0,0 0 18 0 0,0 0-8 0 0,0 0-4 0 0,0 0-16 0 0,0 0-12 0 0,0 0 16 0 0,0 0-4 0 0,0 0-42 0 0,0-12-2978 0 0,0 5-4248 0 0,0 3-5186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3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53 477 0 0 0,'0'0'1591'0'0,"0"0"687"0"0,0 0 93 0 0,0 0-188 0 0,0 0-257 0 0,0 0-288 0 0,0 0-214 0 0,0 0-183 0 0,0 0-140 0 0,-5 6-116 0 0,-14 20-98 0 0,14-19-73 0 0,5-7-69 0 0,0 0-33 0 0,0 0-21 0 0,0 0-12 0 0,0 0-18 0 0,0 0-22 0 0,0 0-11 0 0,0 0-41 0 0,0 0-15 0 0,0 0-20 0 0,0 0-25 0 0,0 0-43 0 0,-16-35 1010 0 0,13 23-1405 0 0,1 1 0 0 0,1-1-1 0 0,0 1 1 0 0,1-1 0 0 0,0 0 0 0 0,1 1 0 0 0,0-1 0 0 0,1 1-1 0 0,0-1 1 0 0,1 1 0 0 0,0-1 0 0 0,1 1 0 0 0,0 0-89 0 0,8-20 32 0 0,1 1 0 0 0,1 0 0 0 0,2 2 0 0 0,1-1 0 0 0,1 2 0 0 0,1 0 0 0 0,2 2 0 0 0,0 0 0 0 0,23-19-32 0 0,-44 42-3 0 0,1 1-1 0 0,0 0 1 0 0,-1-1 0 0 0,1 1 0 0 0,0 0 0 0 0,0 0-1 0 0,0-1 1 0 0,0 1 0 0 0,0 0 0 0 0,0 0 0 0 0,0 0-1 0 0,0 0 1 0 0,0 0 0 0 0,0 1 0 0 0,0-1 0 0 0,1 0-1 0 0,-1 0 1 0 0,0 1 0 0 0,1-1 0 0 0,-1 1 0 0 0,0-1-1 0 0,1 1 1 0 0,-1 0 0 0 0,1-1 0 0 0,-1 1 0 0 0,1 0-1 0 0,-1 0 1 0 0,1 0 0 0 0,-1 0 0 0 0,0 0-1 0 0,1 0 1 0 0,-1 1 0 0 0,1-1 0 0 0,-1 0 0 0 0,1 1-1 0 0,-1-1 1 0 0,0 1 0 0 0,1-1 0 0 0,-1 1 0 0 0,0 0-1 0 0,0 0 1 0 0,1-1 0 0 0,-1 1 0 0 0,0 0 0 0 0,0 0-1 0 0,0 0 1 0 0,0 0 0 0 0,0 1 0 0 0,0-1 0 0 0,0 0-1 0 0,0 0 1 0 0,-1 1 3 0 0,9 21 1 0 0,-1 0 0 0 0,-1 1 0 0 0,-2-1 0 0 0,0 2 0 0 0,-1-1 0 0 0,-2 0-1 0 0,0 1 1 0 0,-2 0 0 0 0,-2 20-1 0 0,2-17 9 0 0,-8 118-61 0 0,8-93 44 0 0,0-52-8 0 0,0-1 27 0 0,0 0 9 0 0,0 0 13 0 0,8-13 113 0 0,37-79-119 0 0,-24 57-36 0 0,2 1 1 0 0,1 0 0 0 0,1 2-1 0 0,29-28 9 0 0,-4 2-35 0 0,53-38 11 0 0,-71 127-280 0 0,4 81 349 0 0,-38 69 50 0 0,2-171-92 0 0,-10 40-83 0 0,8-49 268 0 0,2-1-4625 0 0,0 0-4795 0 0,0 0-2408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 0 0 0,'0'0'1979'0'0,"0"0"-104"0"0,0 0 60 0 0,0 0 159 0 0,0 0 48 0 0,0 0-54 0 0,0 0-377 0 0,0 0-366 0 0,0 0-311 0 0,0 0-267 0 0,0 0-163 0 0,0 0-69 0 0,-13 2 25 0 0,-39 11 11 0 0,47-12-403 0 0,0 1 0 0 0,1 0-1 0 0,-1 1 1 0 0,1-1 0 0 0,0 1 0 0 0,-1 0-1 0 0,1 0 1 0 0,0 0 0 0 0,1 1-1 0 0,-1 0 1 0 0,1-1 0 0 0,0 1 0 0 0,-1 0-1 0 0,2 0 1 0 0,-2 3-168 0 0,-4 3 337 0 0,-6 14 64 0 0,1 1 0 0 0,1 0 0 0 0,1 0-1 0 0,1 2 1 0 0,1-1 0 0 0,2 1 0 0 0,-1 8-401 0 0,4-21 118 0 0,-2 9 35 0 0,-8 28 167 0 0,2 0 0 0 0,2 1 1 0 0,2 1-1 0 0,2 8-320 0 0,3-15 227 0 0,2-28-135 0 0,-1 0-1 0 0,2-1 0 0 0,0 1 1 0 0,2 0-1 0 0,0-1 0 0 0,0 1 1 0 0,5 14-92 0 0,-4-22 65 0 0,0-1 1 0 0,1 1-1 0 0,0-1 1 0 0,1 0-1 0 0,-1 0 1 0 0,2-1-1 0 0,-1 0 0 0 0,1 1 1 0 0,0-2-1 0 0,1 1 1 0 0,0-1-1 0 0,0 0 1 0 0,7 4-66 0 0,7-2 286 0 0,-20-9-260 0 0,-1 0 34 0 0,0 0-26 0 0,0 0 0 0 0,0 0 6 0 0,0 0-16 0 0,0 0 2 0 0,0 0-8 0 0,0 0-20 0 0,0 0-39 0 0,0 0-4 0 0,0-23-2749 0 0,6-9-2693 0 0,0 19-677 0 0,-1 4-5283 0 0</inkml:trace>
  <inkml:trace contextRef="#ctx0" brushRef="#br0" timeOffset="453.311">343 251 7274 0 0,'0'0'3235'0'0,"0"0"-896"0"0,0 0-676 0 0,0 0-315 0 0,0 0-65 0 0,0 0-94 0 0,0 0-240 0 0,0 0-315 0 0,0 0-212 0 0,0 0-67 0 0,0 0 69 0 0,0 0 112 0 0,0 0 42 0 0,-2 19-39 0 0,-11 127 675 0 0,14-107-914 0 0,1-1 0 0 0,3 0 0 0 0,1 0 0 0 0,1 0 0 0 0,2 0 0 0 0,13 31-300 0 0,37 70 236 0 0,-34-98-163 0 0,-23-42 11 0 0,0 1 0 0 0,0-1 0 0 0,-1 0 0 0 0,1 0 0 0 0,0 0 0 0 0,0 0 0 0 0,-1 0 0 0 0,1-1 0 0 0,-1 1 0 0 0,1 0 0 0 0,-1-1 0 0 0,0 1 1 0 0,0-1-1 0 0,1 0 0 0 0,-1 1 0 0 0,0-1 0 0 0,0 0 0 0 0,0 0 0 0 0,-1 1 0 0 0,1-1 0 0 0,0 0 0 0 0,-1 0 0 0 0,1 0 0 0 0,-1 0 0 0 0,0 0 0 0 0,0 0 0 0 0,1 0 0 0 0,-1 0-84 0 0,4-10 97 0 0,163-381 173 0 0,-119 258-268 0 0,-48 123-13 0 0,0 12-26 0 0,0 0-50 0 0,0 0-53 0 0,0 0-77 0 0,0 0-121 0 0,-9 25-7713 0 0,9-20-2175 0 0</inkml:trace>
  <inkml:trace contextRef="#ctx0" brushRef="#br0" timeOffset="915.987">1095 209 14155 0 0,'0'0'1782'0'0,"0"0"-714"0"0,0 0-412 0 0,0 0-26 0 0,0 0 139 0 0,0 0 99 0 0,0 0 7 0 0,0 0-128 0 0,0 0-164 0 0,0 0-119 0 0,0 0-117 0 0,0 0-53 0 0,0 0-32 0 0,-8 22-17 0 0,-47 138 279 0 0,-36 135-18 0 0,89-291-481 0 0,1 0 1 0 0,-1-1 0 0 0,1 1 0 0 0,0 0 0 0 0,0 0-1 0 0,0 0 1 0 0,1 0 0 0 0,0 1 0 0 0,-1-1-1 0 0,1 0 1 0 0,1 0 0 0 0,-1 0 0 0 0,0 0 0 0 0,1 0-1 0 0,0 0 1 0 0,0 0 0 0 0,0 0 0 0 0,1 0-1 0 0,-1 0 1 0 0,1-1 0 0 0,0 1 0 0 0,0 0 0 0 0,0-1-1 0 0,1 0 1 0 0,-1 1 0 0 0,1-1 0 0 0,0 0 0 0 0,0 0-1 0 0,0 0 1 0 0,0-1 0 0 0,0 1 0 0 0,0-1-1 0 0,1 0 1 0 0,0 0 0 0 0,-1 0 0 0 0,1 0 0 0 0,0-1-1 0 0,0 1 1 0 0,0-1-26 0 0,130-1 1767 0 0,-132-43-9655 0 0,-5 34 5267 0 0,-1 0-4053 0 0,2 4-3690 0 0</inkml:trace>
  <inkml:trace contextRef="#ctx0" brushRef="#br0" timeOffset="1159.778">729 506 12083 0 0,'0'0'1528'0'0,"0"0"-708"0"0,0 0-278 0 0,0 0 126 0 0,0 0 224 0 0,0 0 337 0 0,0 0 113 0 0,0 0-75 0 0,0 0-124 0 0,0 0-303 0 0,0 0-190 0 0,0 0-112 0 0,32 1-92 0 0,103 7-103 0 0,80-3-126 0 0,-155-4-2613 0 0,-35-1-6125 0 0,-16 0-3230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517 747 5753 0 0,'0'0'4218'0'0,"0"0"-1662"0"0,0 0-575 0 0,0 0-126 0 0,0 0-62 0 0,0 0-241 0 0,0 0-384 0 0,0 0-215 0 0,0 0-216 0 0,0 0-183 0 0,0 0-130 0 0,0 0-72 0 0,0 0-3 0 0,-13 5 6 0 0,-41 18 13 0 0,49-19-282 0 0,-1-1-1 0 0,1 1 1 0 0,0-1-1 0 0,1 2 1 0 0,-1-1 0 0 0,1 0-1 0 0,-1 1 1 0 0,1 0 0 0 0,0 0-1 0 0,1 0 1 0 0,0 0-1 0 0,-1 1 1 0 0,2-1 0 0 0,-2 4-86 0 0,-9 14 205 0 0,-128 216 423 0 0,38-154-1008 0 0,21-55-3091 0 0,55-29-1102 0 0,11-5-4309 0 0,11 0-812 0 0</inkml:trace>
  <inkml:trace contextRef="#ctx0" brushRef="#br0" timeOffset="290.648">21 720 5577 0 0,'0'0'4042'0'0,"0"0"-1582"0"0,0 0-735 0 0,0 0-180 0 0,0 0-66 0 0,0 0-127 0 0,0 0-304 0 0,0 0-332 0 0,0 0-148 0 0,0 0-26 0 0,0 0 46 0 0,0 0 49 0 0,12 7-43 0 0,77 61 1162 0 0,-35-8-867 0 0,3-3 0 0 0,3-2 1 0 0,63 45-891 0 0,-118-96-76 0 0,-1 0-1 0 0,1 0 0 0 0,0-1 1 0 0,0 0-1 0 0,0 0 0 0 0,1 0 0 0 0,-1 0 1 0 0,1-1-1 0 0,-1 0 0 0 0,1 0 1 0 0,0-1-1 0 0,0 1 0 0 0,0-1 0 0 0,0-1 1 0 0,0 1-1 0 0,0-1 0 0 0,0 0 1 0 0,1 0 77 0 0,10-16-4591 0 0,-11 2-3576 0 0,-4 6-3693 0 0</inkml:trace>
  <inkml:trace contextRef="#ctx0" brushRef="#br0" timeOffset="940.742">723 682 11995 0 0,'0'0'1704'0'0,"0"0"-358"0"0,0 0-98 0 0,0 0 55 0 0,0 0-51 0 0,0 0-194 0 0,0 0-250 0 0,0 0-232 0 0,0 0-129 0 0,0 0-79 0 0,0 0-68 0 0,0 0-44 0 0,16-4-3 0 0,116-23 862 0 0,-119 23-894 0 0,-1-1 0 0 0,1 0-1 0 0,-1 0 1 0 0,0-1 0 0 0,0-1-1 0 0,0 0 1 0 0,-1-1 0 0 0,0 0 0 0 0,-1 0-1 0 0,8-9-220 0 0,-17 16 11 0 0,0 0-1 0 0,0 0 1 0 0,0 0 0 0 0,0 0-1 0 0,0 1 1 0 0,1-1-1 0 0,-1 0 1 0 0,0 1 0 0 0,0-1-1 0 0,0 1 1 0 0,1-1-1 0 0,-1 1 1 0 0,0 0-1 0 0,1-1 1 0 0,-1 1 0 0 0,0 0-1 0 0,1 0 1 0 0,-1 0-1 0 0,0 0 1 0 0,0 0-1 0 0,1 0 1 0 0,-1 1 0 0 0,0-1-1 0 0,1 0 1 0 0,-1 1-1 0 0,0-1 1 0 0,0 1 0 0 0,1-1-1 0 0,-1 1 1 0 0,0-1-1 0 0,0 1 1 0 0,0 0-1 0 0,0 0 1 0 0,0 0 0 0 0,0-1-1 0 0,0 1 1 0 0,0 0-1 0 0,0 0 1 0 0,0 0 0 0 0,0 0-1 0 0,-1 1 1 0 0,1-1-1 0 0,0 0 1 0 0,-1 0-1 0 0,1 0 1 0 0,-1 1 0 0 0,1-1-1 0 0,-1 0 1 0 0,0 0-1 0 0,0 1 1 0 0,1-1 0 0 0,-1 0-1 0 0,0 1 1 0 0,0 0-11 0 0,4 6 27 0 0,9 22 51 0 0,-1 0-1 0 0,-1 0 0 0 0,-2 1 1 0 0,-1 0-1 0 0,-2 1 1 0 0,2 22-78 0 0,-1-11 15 0 0,6 48 66 0 0,-4-1-1 0 0,-5 2 0 0 0,-3-1 1 0 0,-6 32-81 0 0,5-104 16 0 0,-2 0 1 0 0,0-1 0 0 0,-1 1 0 0 0,-1 0-1 0 0,-1-1 1 0 0,0 0 0 0 0,-1 0 0 0 0,-1-1 0 0 0,-1 1-1 0 0,0-1 1 0 0,-2-1 0 0 0,0 0-17 0 0,6-11 2 0 0,0 0 0 0 0,-1 0 1 0 0,1-1-1 0 0,-1 0 0 0 0,0 0 0 0 0,-1 0 1 0 0,1-1-1 0 0,-1 0 0 0 0,1 0 0 0 0,-1 0 1 0 0,0-1-1 0 0,0 1 0 0 0,0-1 0 0 0,-1-1 1 0 0,1 1-1 0 0,0-1 0 0 0,-1 0 0 0 0,1-1 1 0 0,0 0-1 0 0,-1 0 0 0 0,1 0 0 0 0,-1 0 0 0 0,1-1 1 0 0,0 0-1 0 0,-2-1-2 0 0,3-3-4 0 0,0 0 0 0 0,0 0 0 0 0,1 0 0 0 0,0 0 0 0 0,0-1 0 0 0,0 0 0 0 0,0 0 0 0 0,1 0 0 0 0,0 0 0 0 0,1-1 0 0 0,-1 1 0 0 0,1-1 0 0 0,0 1 0 0 0,1-1 0 0 0,-1 0 0 0 0,2 0 0 0 0,-1 0 0 0 0,1-7 4 0 0,-3-3-15 0 0,1-1 1 0 0,0 1-1 0 0,2-1 1 0 0,0 0-1 0 0,1 1 1 0 0,1-1-1 0 0,1 1 1 0 0,0 0-1 0 0,1-1 0 0 0,1 1 1 0 0,3-6 14 0 0,-1 7-29 0 0,1 0 0 0 0,1 0 0 0 0,0 1 0 0 0,2 0 0 0 0,-1 0 1 0 0,2 2-1 0 0,0-1 0 0 0,0 1 0 0 0,1 1 0 0 0,1 0 0 0 0,0 1 0 0 0,0 0 0 0 0,1 1 0 0 0,1 1 0 0 0,0 1 1 0 0,0 0-1 0 0,0 1 0 0 0,1 0 29 0 0,21 0-1371 0 0,-19 4-2716 0 0,-2-2-7570 0 0,-12 5 1630 0 0</inkml:trace>
  <inkml:trace contextRef="#ctx0" brushRef="#br0" timeOffset="1543.062">740 254 6097 0 0,'0'0'2781'0'0,"0"0"-739"0"0,0 0-374 0 0,0 0-33 0 0,0 0 29 0 0,0 0-122 0 0,0 0-306 0 0,0 0-366 0 0,0 0-255 0 0,0 0-66 0 0,0 0 38 0 0,0 0 104 0 0,0 0 130 0 0,5-1 22 0 0,9-5-524 0 0,0-1 0 0 0,0 0 1 0 0,0-1-1 0 0,-1 0 0 0 0,0-2 0 0 0,-1 1 0 0 0,0-1 0 0 0,0-1 1 0 0,-1 0-1 0 0,-1-1 0 0 0,0 0 0 0 0,0-1 0 0 0,4-8-319 0 0,-2 5 33 0 0,66-76 281 0 0,-68 94-215 0 0,-2 16-33 0 0,18 15 122 0 0,-1 2 0 0 0,-2 1 0 0 0,-2 1 0 0 0,-1 1 0 0 0,8 24-188 0 0,7 11 242 0 0,23 39-104 0 0,-58-109-908 0 0,-1-2-5237 0 0,0-1-3443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5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124 166 0 0 0,'0'0'231'0'0,"0"0"877"0"0,0 0 416 0 0,0 0 65 0 0,0 0-65 0 0,0 0-122 0 0,0 0-193 0 0,0 0-106 0 0,-8-22-40 0 0,-23-70 33 0 0,22 42 2331 0 0,11 49 4137 0 0,1 33-7110 0 0,1 1 0 0 0,2-1 0 0 0,1 0 0 0 0,2-1 0 0 0,1 0 0 0 0,1 0 0 0 0,10 17-454 0 0,6 21 394 0 0,15 40 71 0 0,-6-18-170 0 0,-4 0-1 0 0,-5 2 1 0 0,3 27-295 0 0,-20-65 32 0 0,-3 0 0 0 0,-3 1 0 0 0,-1-1 0 0 0,-4 5-32 0 0,0-52-7 0 0,0-1 0 0 0,0 1 0 0 0,-1-1 0 0 0,-1 0 0 0 0,1 0 1 0 0,-1 0-1 0 0,0 0 0 0 0,-1 0 0 0 0,1 0 0 0 0,-1-1 0 0 0,-1 1 1 0 0,1-1-1 0 0,-1-1 0 0 0,0 1 0 0 0,-1 0 0 0 0,1-1 0 0 0,-1 0 0 0 0,0-1 1 0 0,0 1-1 0 0,-3 0 7 0 0,-138 67-2245 0 0,100-56 526 0 0,8-2-1495 0 0,14-5-1863 0 0,2-1-6771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5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0 840 15475 0 0,'0'0'1530'0'0,"0"0"-415"0"0,0 0-2 0 0,0 0 9 0 0,0 0-50 0 0,0 0-81 0 0,0 0-167 0 0,36-5-130 0 0,115-16-127 0 0,22-5 758 0 0,-98 21-1187 0 0,-68 3-2130 0 0,-12 0-2649 0 0,-2 2-3767 0 0,3 0-2517 0 0</inkml:trace>
  <inkml:trace contextRef="#ctx0" brushRef="#br0" timeOffset="233.232">199 613 14155 0 0,'0'0'1067'0'0,"0"0"-606"0"0,0 0-118 0 0,0 0 304 0 0,0 0 340 0 0,0 0 185 0 0,0 0-10 0 0,0 0-164 0 0,0 0-269 0 0,0 0-225 0 0,-2 37-171 0 0,-6 114-130 0 0,4 100-152 0 0,24-186-1248 0 0,1-53-6352 0 0,-14-12-3476 0 0</inkml:trace>
  <inkml:trace contextRef="#ctx0" brushRef="#br0" timeOffset="818.863">696 590 10298 0 0,'0'0'1032'0'0,"0"0"-539"0"0,0 0-91 0 0,0 0 158 0 0,0 0 178 0 0,0 0 125 0 0,0 0-4 0 0,0 0-113 0 0,-17 33-119 0 0,-52 102-107 0 0,43-53 279 0 0,24-76-703 0 0,1 1-1 0 0,0-1 1 0 0,0 0-1 0 0,0 0 1 0 0,0 1 0 0 0,1-1-1 0 0,0 0 1 0 0,1 1-1 0 0,-1-1 1 0 0,1 0-1 0 0,0 1 1 0 0,1-1-1 0 0,0 0 1 0 0,0 0 0 0 0,0 0-1 0 0,0 0 1 0 0,1-1-1 0 0,0 1 1 0 0,0-1-1 0 0,1 1 1 0 0,0-1 0 0 0,-1 0-1 0 0,2 0 1 0 0,-1-1-1 0 0,1 1 1 0 0,-1-1-1 0 0,1 0 1 0 0,0 0-1 0 0,1-1 1 0 0,-1 1 0 0 0,0-1-1 0 0,2 0-95 0 0,7-1 136 0 0,0-2 0 0 0,-1 1 0 0 0,1-1 0 0 0,0-1 1 0 0,0-1-1 0 0,-1 0 0 0 0,1 0 0 0 0,-1-2 0 0 0,0 1 0 0 0,0-2 0 0 0,0 0 0 0 0,0 0 0 0 0,-1-1 0 0 0,0-1 0 0 0,0 0 0 0 0,-1-1 1 0 0,1 0-1 0 0,-2 0 0 0 0,1-1 0 0 0,-1-1 0 0 0,-1 0 0 0 0,0 0 0 0 0,0-1 0 0 0,-1 0 0 0 0,2-3-136 0 0,103-163 618 0 0,-82 145-698 0 0,-30 32 57 0 0,-1 0-22 0 0,0 0-21 0 0,-30 438 225 0 0,17-297-175 0 0,6-64 7 0 0,-4-1 1 0 0,-3-1-1 0 0,-3 0 0 0 0,-10 18 9 0 0,26-84 26 0 0,-2 0 0 0 0,1 0 0 0 0,-2 0-1 0 0,1-1 1 0 0,-1 1 0 0 0,0-1 0 0 0,-1 0-1 0 0,1 0 1 0 0,-2-1 0 0 0,1 1 0 0 0,-1-1-1 0 0,0 0 1 0 0,-1-1 0 0 0,1 1 0 0 0,-1-1-1 0 0,-1-1 1 0 0,1 1 0 0 0,-1-1 0 0 0,0 0-1 0 0,0-1 1 0 0,0 0 0 0 0,-1 0 0 0 0,0-1-1 0 0,1 0 1 0 0,-1-1 0 0 0,-7 1-26 0 0,12-5 30 0 0,0 0 0 0 0,1 0 0 0 0,-1-1 1 0 0,0 1-1 0 0,1-1 0 0 0,-1 0 0 0 0,1 0 1 0 0,0 0-1 0 0,0-1 0 0 0,0 1 0 0 0,1-1 0 0 0,-1 0 1 0 0,1 0-1 0 0,0 0 0 0 0,0 0 0 0 0,0 0 0 0 0,0 0 1 0 0,1 0-1 0 0,0 0 0 0 0,0-1 0 0 0,0 1 1 0 0,0-1-1 0 0,1 1 0 0 0,-1-1 0 0 0,1 1 0 0 0,1-1 1 0 0,-1 1-1 0 0,0-1 0 0 0,1 1-30 0 0,1-18-17 0 0,1 1 0 0 0,1-1 0 0 0,1 1 0 0 0,0 0 0 0 0,2 0 0 0 0,0 1 0 0 0,2 0 0 0 0,0 0 0 0 0,1 1 0 0 0,1 0 0 0 0,1 1 0 0 0,8-11 17 0 0,81-93-2046 0 0,-51 78-8889 0 0,-39 36-1047 0 0</inkml:trace>
  <inkml:trace contextRef="#ctx0" brushRef="#br0" timeOffset="1101.318">1354 964 13963 0 0,'0'0'1723'0'0,"0"0"-643"0"0,0 0-345 0 0,0 0-107 0 0,0 0-18 0 0,0 0 15 0 0,0 0-49 0 0,0 0-120 0 0,0 0-105 0 0,0 0-102 0 0,0 0-90 0 0,0 0-60 0 0,-29 35-34 0 0,-88 109-1 0 0,115-143-61 0 0,1 0 0 0 0,-1 0 0 0 0,0 1 0 0 0,0-1 1 0 0,0 0-1 0 0,1 0 0 0 0,-1 1 0 0 0,1-1 0 0 0,-1 1 0 0 0,1-1 0 0 0,0 1 0 0 0,-1 0 0 0 0,1 0 0 0 0,0 0 0 0 0,0-1 0 0 0,0 1 0 0 0,0 0 0 0 0,1 0 0 0 0,-1 0 0 0 0,0 0 0 0 0,1 0 1 0 0,0 1-1 0 0,-1-1 0 0 0,1 0 0 0 0,0 0 0 0 0,0 0 0 0 0,0 0 0 0 0,0 0 0 0 0,0 0 0 0 0,1 0 0 0 0,-1 1 0 0 0,1-1 0 0 0,0 1-3 0 0,3 2 38 0 0,-1-1 43 0 0,1 0 0 0 0,-1-1 0 0 0,1 0 0 0 0,0 1 0 0 0,1-2 0 0 0,-1 1 0 0 0,0 0 0 0 0,1-1 0 0 0,0 0 1 0 0,-1 0-1 0 0,1 0 0 0 0,0 0 0 0 0,0-1 0 0 0,0 0 0 0 0,0 0 0 0 0,0 0 0 0 0,0-1 0 0 0,0 0 0 0 0,0 0 0 0 0,0 0 0 0 0,1 0 0 0 0,-1-1 0 0 0,0 0 0 0 0,0 0 0 0 0,0 0 0 0 0,0-1 1 0 0,-1 0-1 0 0,1 0 0 0 0,0 0 0 0 0,-1 0 0 0 0,1-1 0 0 0,0 0-81 0 0,5-2 58 0 0,-1 0 1 0 0,1 0 0 0 0,-2-1-1 0 0,1 0 1 0 0,-1-1 0 0 0,1 0-1 0 0,-2 0 1 0 0,1-1-1 0 0,-1 0 1 0 0,0 0 0 0 0,-1 0-1 0 0,0-1 1 0 0,0 0 0 0 0,-1 0-1 0 0,0-1 1 0 0,-1 1-1 0 0,0-1 1 0 0,0 0 0 0 0,-1 0-1 0 0,0-1 1 0 0,-1 1-1 0 0,0-1 1 0 0,-1-2-59 0 0,-12-59-723 0 0,-13 31-6502 0 0,19 35-4130 0 0</inkml:trace>
  <inkml:trace contextRef="#ctx0" brushRef="#br0" timeOffset="1400.661">1526 428 17796 0 0,'0'0'1879'0'0,"0"0"-551"0"0,0 0-273 0 0,0 0-84 0 0,0 0-67 0 0,0 0-124 0 0,0 0-122 0 0,0 0-118 0 0,0 0-113 0 0,0 0-49 0 0,34 14-51 0 0,106 45-56 0 0,-93-19-38 0 0,-30 6-140 0 0,-3 1-1 0 0,-2 0 1 0 0,-3 1-1 0 0,-1 0 1 0 0,-2 1-1 0 0,-2-1 1 0 0,-3 1-1 0 0,-2 14-92 0 0,1-35 6 0 0,-2-1-1 0 0,-1 0 1 0 0,-1 0 0 0 0,-1 0-1 0 0,-1 0 1 0 0,-1 0-1 0 0,-2-1 1 0 0,0-1-1 0 0,-2 1 1 0 0,-1-2-1 0 0,-1 1 1 0 0,-1-2 0 0 0,-1 0-1 0 0,-1 0 1 0 0,-1-2-1 0 0,-1 0 1 0 0,-1-1-1 0 0,-5 4-5 0 0,24-24-1 0 0,-18 17-257 0 0,1-1-1 0 0,-2 0 0 0 0,0-1 0 0 0,-1-2 1 0 0,0 0-1 0 0,-1 0 0 0 0,0-2 0 0 0,-1-1 1 0 0,-22 7 258 0 0,11-15-6443 0 0,24-3 138 0 0,4 1-6005 0 0</inkml:trace>
  <inkml:trace contextRef="#ctx0" brushRef="#br0" timeOffset="5749.252">2013 655 0 0 0,'0'0'1758'0'0,"0"0"450"0"0,0 0 270 0 0,0 0-53 0 0,0 0-254 0 0,0 0-364 0 0,0 0-454 0 0,0 0-351 0 0,0 0-217 0 0,-1-3-151 0 0,-4-13-135 0 0,4 12-122 0 0,1 4-108 0 0,0 0-79 0 0,0 0-49 0 0,0 0-22 0 0,25 50 2774 0 0,-8-10-2231 0 0,-1 0 1 0 0,-3 1 0 0 0,-1 0-1 0 0,1 16-662 0 0,21 71 453 0 0,21 34-188 0 0,-43-139 1141 0 0,-11-23-1221 0 0,-1 0 2 0 0,13-20 2024 0 0,17-52-2027 0 0,-3-1 0 0 0,-3-1 0 0 0,-3-1 1 0 0,-1-12-185 0 0,-1 10 82 0 0,0-14 53 0 0,-12 37 57 0 0,-8 50-2325 0 0,1 3 1210 0 0,-3 1-8843 0 0,2 0-2247 0 0</inkml:trace>
  <inkml:trace contextRef="#ctx0" brushRef="#br0" timeOffset="15378.947">2672 921 0 0 0,'0'0'780'0'0,"0"0"384"0"0,0 0 467 0 0,0 0 367 0 0,0 0 41 0 0,0 0-252 0 0,0 0-416 0 0,0 0-406 0 0,0 0-272 0 0,0 0-148 0 0,0 0-84 0 0,0 0-57 0 0,28 1 2891 0 0,82 2 982 0 0,-43-34-2775 0 0,-50 18-1256 0 0,-1 0 1 0 0,0 0-1 0 0,-1-2 1 0 0,-1 1-1 0 0,0-2 1 0 0,-1 0 0 0 0,0-1-1 0 0,-2 0 1 0 0,8-14-247 0 0,-17 26 143 0 0,2 1 322 0 0,0 25-641 0 0,33 60 242 0 0,-3 2 1 0 0,-4 2-1 0 0,-4 0 0 0 0,-4 2 1 0 0,5 45-67 0 0,-21 42 87 0 0,-7-163-78 0 0,0 0 1 0 0,0-1 0 0 0,-1 1 0 0 0,-1 0 0 0 0,0-1-1 0 0,0 1 1 0 0,-1-1 0 0 0,0 0 0 0 0,-1 0 0 0 0,0 0 0 0 0,-1-1-1 0 0,0 0 1 0 0,0 0 0 0 0,-1 0 0 0 0,0-1 0 0 0,-1 0-1 0 0,0 0 1 0 0,0-1 0 0 0,0 0 0 0 0,-1-1 0 0 0,0 1 0 0 0,-9 3-10 0 0,10-5 5 0 0,-1-1 0 0 0,1 0 1 0 0,-1 0-1 0 0,1-1 1 0 0,-1 0-1 0 0,0-1 1 0 0,0 0-1 0 0,0 0 1 0 0,-1-1-1 0 0,1 0 0 0 0,0-1 1 0 0,-5 0-6 0 0,11 0 4 0 0,-1 1 1 0 0,0-1-1 0 0,0-1 1 0 0,0 1-1 0 0,1-1 1 0 0,-1 1-1 0 0,0-1 1 0 0,0 0-1 0 0,1 0 1 0 0,-1-1-1 0 0,1 1 0 0 0,-1-1 1 0 0,1 1-1 0 0,0-1 1 0 0,0 0-1 0 0,-1-1 1 0 0,1 1-1 0 0,1 0 1 0 0,-1-1-1 0 0,0 0 1 0 0,1 0-1 0 0,-1 0 1 0 0,1 0-1 0 0,0 0 1 0 0,0 0-1 0 0,-1-2-4 0 0,-1-4 3 0 0,1-1-1 0 0,1 0 1 0 0,-1 1-1 0 0,2-1 1 0 0,-1 0 0 0 0,1 0-1 0 0,1 0 1 0 0,0 0 0 0 0,0-1-1 0 0,1 1 1 0 0,0 0-1 0 0,1 0 1 0 0,0 1 0 0 0,0-1-1 0 0,1 0 1 0 0,1 1 0 0 0,0-1-1 0 0,0 1 1 0 0,0 0-1 0 0,1 0 1 0 0,1 1 0 0 0,-1-1-1 0 0,2 1 1 0 0,-1 1-1 0 0,1-1 1 0 0,0 1 0 0 0,0 0-1 0 0,1 1 1 0 0,8-6-3 0 0,7-6 14 0 0,0 2 1 0 0,2 0-1 0 0,0 2 1 0 0,0 0-1 0 0,1 2 0 0 0,1 1 1 0 0,0 1-1 0 0,0 2 1 0 0,1 0-1 0 0,13 0-14 0 0,26-12-587 0 0,-123 18-2518 0 0,20-3-4733 0 0,29 5-254 0 0</inkml:trace>
  <inkml:trace contextRef="#ctx0" brushRef="#br0" timeOffset="16000.025">2759 551 3745 0 0,'0'0'2874'0'0,"0"0"-611"0"0,0 0-305 0 0,0 0-58 0 0,0 0-53 0 0,0 0-167 0 0,0 0-353 0 0,0 0-402 0 0,0 0-277 0 0,0 0-129 0 0,0 0-9 0 0,0 0 61 0 0,3-1 111 0 0,86-52 2413 0 0,-76 45-2787 0 0,0-1 0 0 0,-1-1 1 0 0,0-1-1 0 0,-1 1 0 0 0,0-2 0 0 0,-1 1 1 0 0,0-2-1 0 0,-1 1 0 0 0,7-14-308 0 0,10-10 231 0 0,24-59 350 0 0,-50 94-516 0 0,0 1-11 0 0,0 0 4 0 0,0 0-11 0 0,0 0-8 0 0,0 0 22 0 0,0 0-53 0 0,0 0-8 0 0,0 0 20 0 0,0 0-33 0 0,0 0 14 0 0,0 0 8 0 0,0 0-5 0 0,0 0-32 0 0,0 0 24 0 0,0 0-5 0 0,0 0-10 0 0,0 0 27 0 0,2 27-214 0 0,42 96 416 0 0,25 28-130 0 0,-59-134-554 0 0,14 20 618 0 0,-2-26-9061 0 0,-20-11-1109 0 0</inkml:trace>
  <inkml:trace contextRef="#ctx0" brushRef="#br0" timeOffset="20044.434">2807 8 0 0 0,'0'0'1056'0'0,"0"0"641"0"0,0 0 272 0 0,0 0-28 0 0,0 0-182 0 0,0 0-200 0 0,0 0-135 0 0,0 0-82 0 0,0 0-49 0 0,0-2-36 0 0,-3-3 3814 0 0,-11 20-3928 0 0,-3 6-951 0 0,0-1 0 0 0,1 2-1 0 0,2 0 1 0 0,0 1 0 0 0,1 1 0 0 0,2 0-1 0 0,0 0 1 0 0,1 1 0 0 0,2 0 0 0 0,0 1-1 0 0,2 0 1 0 0,1 0 0 0 0,-2 25-192 0 0,-6 39 554 0 0,4 1 0 0 0,3 0 1 0 0,6 68-555 0 0,3-115 149 0 0,2 0-1 0 0,1-1 1 0 0,3 0 0 0 0,2-1 0 0 0,1 0 0 0 0,2 0 0 0 0,2-1-1 0 0,1-1 1 0 0,3-1 0 0 0,1-1 0 0 0,2 0 0 0 0,1-2 0 0 0,2-1-1 0 0,1 0 1 0 0,6 2-149 0 0,128 147 942 0 0,-148-174 242 0 0,-13-11-1200 0 0,0 1-27 0 0,0 0-17 0 0,0 0-60 0 0,8-12-2788 0 0,-4 10 1908 0 0,0-1-1606 0 0,0 1-2010 0 0,3 2-7823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6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27 0 0 0,'0'0'628'0'0,"0"0"518"0"0,0 0 234 0 0,0 0 126 0 0,0 0 22 0 0,1-4-53 0 0,2-14-40 0 0,-3 13-76 0 0,0 5-67 0 0,0 0-77 0 0,0 0-89 0 0,0 0-95 0 0,0 0-70 0 0,-9 12 1996 0 0,-7 0-2642 0 0,1 1 1 0 0,1 1 0 0 0,0 0 0 0 0,1 1-1 0 0,0 1 1 0 0,1 0 0 0 0,1 0 0 0 0,0 1-1 0 0,2 1 1 0 0,0 0 0 0 0,1 0 0 0 0,-3 10-316 0 0,-12 35 482 0 0,3 0 1 0 0,3 1-1 0 0,3 1 1 0 0,3 0-1 0 0,2 1 1 0 0,1 38-483 0 0,4 197 933 0 0,7-256-752 0 0,2 0 0 0 0,2-1 0 0 0,2 0 0 0 0,1 0 0 0 0,3-1 0 0 0,1 0 0 0 0,3-1 0 0 0,1-1 0 0 0,2-1 0 0 0,5 5-181 0 0,-19-34 79 0 0,-2-2 20 0 0,1 1 0 0 0,0-1 0 0 0,1-1 0 0 0,0 1 0 0 0,1-1 0 0 0,0 0 0 0 0,0 0 0 0 0,0 0 0 0 0,1-1 0 0 0,0-1 0 0 0,7 5-99 0 0,22-18 679 0 0,0-7-2405 0 0,-16 2-6687 0 0,-13 11-4087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27 0 0 0,'0'0'2095'0'0,"0"0"108"0"0,0 0 107 0 0,0 0 95 0 0,0 0 39 0 0,0 0-222 0 0,0 0-270 0 0,0 0-293 0 0,0 0-368 0 0,0 0-238 0 0,0 0-233 0 0,0 0-185 0 0,-3-4-123 0 0,-13-19 288 0 0,16 43 300 0 0,3 19-329 0 0,2 1-1 0 0,1-1 1 0 0,2 0 0 0 0,1 0 0 0 0,11 24-771 0 0,25 117 800 0 0,-37-106-614 0 0,-4-1-1 0 0,-3 1 0 0 0,-4 25-185 0 0,-4-43 51 0 0,-2 0 0 0 0,-2-1 0 0 0,-3 0 0 0 0,-2-1 0 0 0,-2-1 0 0 0,-7 9-51 0 0,13-30-1 0 0,-43 91 70 0 0,-5-10-66 0 0,54-116-1631 0 0,10-7-6540 0 0,-2 7-3402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5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401 414 13971 0 0,'0'0'1239'0'0,"0"0"-142"0"0,0 0-34 0 0,0 0 148 0 0,0 0 163 0 0,0 0-8 0 0,0 0-197 0 0,0 0-286 0 0,0 0-279 0 0,0 0-214 0 0,0 0-140 0 0,0-11-79 0 0,-1-2-96 0 0,0-11-98 0 0,6 26 658 0 0,60 256 1465 0 0,7 277-1418 0 0,-46-331-1416 0 0,-26-203 359 0 0,0-1-197 0 0,0-20-5963 0 0,0 9-1922 0 0,0 3-3127 0 0</inkml:trace>
  <inkml:trace contextRef="#ctx0" brushRef="#br0" timeOffset="557.043">0 560 12995 0 0,'0'0'1815'0'0,"0"0"-205"0"0,0 0-198 0 0,0 0-28 0 0,0 0-34 0 0,0 0-133 0 0,0 0-207 0 0,0 0-202 0 0,0 0-134 0 0,13-38-105 0 0,46-119-65 0 0,-6 90-54 0 0,0 28-147 0 0,3 3 0 0 0,1 2 0 0 0,1 2 0 0 0,2 4 0 0 0,0 2 1 0 0,34-9-304 0 0,-69 27 45 0 0,0 2 0 0 0,1 0 1 0 0,0 1-1 0 0,0 2 0 0 0,22-1-45 0 0,-44 4 1 0 0,-1 0 0 0 0,1 0 0 0 0,-1 1 0 0 0,0-1 0 0 0,1 1 0 0 0,-1 0 0 0 0,0 0 0 0 0,1 0 0 0 0,-1 0 0 0 0,0 0 0 0 0,0 1 0 0 0,0 0 0 0 0,0-1 0 0 0,0 1 0 0 0,0 0 0 0 0,0 0 0 0 0,-1 1 0 0 0,1-1 0 0 0,-1 1 0 0 0,0-1 0 0 0,1 1 0 0 0,-1 0 0 0 0,0 0 0 0 0,-1-1 0 0 0,1 2 0 0 0,0-1 0 0 0,-1 0 0 0 0,0 0 0 0 0,0 0 0 0 0,0 1 0 0 0,0-1 0 0 0,0 0 0 0 0,0 1 0 0 0,-1-1 0 0 0,0 2-1 0 0,1 6 7 0 0,0-1 0 0 0,-1 1 1 0 0,-1 0-1 0 0,0-1 0 0 0,0 1 1 0 0,-1-1-1 0 0,-1 0 0 0 0,1 1 0 0 0,-2-1 1 0 0,1 0-1 0 0,-3 3-7 0 0,-195 299 25 0 0,199-311-27 0 0,0 1 0 0 0,-1 0-1 0 0,2 0 1 0 0,-1 0 0 0 0,0 0-1 0 0,0 0 1 0 0,1 0-1 0 0,-1 1 1 0 0,1-1 0 0 0,0 0-1 0 0,-1 1 1 0 0,1-1 0 0 0,0 1-1 0 0,1 0 1 0 0,-1-1 0 0 0,0 1-1 0 0,1 0 1 0 0,0-1-1 0 0,-1 1 1 0 0,1 0 0 0 0,0 0-1 0 0,0-1 1 0 0,1 1 0 0 0,-1 0-1 0 0,0-1 1 0 0,1 1 0 0 0,0 0-1 0 0,0-1 1 0 0,0 1 0 0 0,0 0-1 0 0,0-1 1 0 0,0 0-1 0 0,0 1 1 0 0,1-1 0 0 0,-1 0-1 0 0,1 1 1 0 0,0-1 0 0 0,0 0-1 0 0,1 1 3 0 0,15 1 0 0 0,1 0-1 0 0,0-1 0 0 0,0-1 1 0 0,0-1-1 0 0,0-1 0 0 0,0 0 1 0 0,6-2 0 0 0,25 0-4 0 0,-15 2 4 0 0,-7-1-4 0 0,1 0 0 0 0,0 2 0 0 0,-1 2 0 0 0,0 0 0 0 0,1 2 0 0 0,-1 1 0 0 0,-1 1 0 0 0,1 1 4 0 0,-21-4 2 0 0,-1-1 0 0 0,1 1 0 0 0,-1 0 0 0 0,0 1 0 0 0,0-1 0 0 0,-1 1 0 0 0,0 0 0 0 0,1 1 0 0 0,-2-1 0 0 0,1 1 0 0 0,-1 0-1 0 0,0 0 1 0 0,0 1 0 0 0,0-1 0 0 0,-1 1 0 0 0,0 0 0 0 0,0-1 0 0 0,-1 1 0 0 0,0 1 0 0 0,0-1 0 0 0,-1 0 0 0 0,0 0 0 0 0,0 1 0 0 0,-1-1 0 0 0,1 1-1 0 0,-2-1 1 0 0,1 0 0 0 0,-1 1 0 0 0,0-1 0 0 0,-1 0 0 0 0,0 0 0 0 0,0 1 0 0 0,0-1 0 0 0,-1-1 0 0 0,0 1 0 0 0,0 0 0 0 0,-1-1 0 0 0,0 1-2 0 0,-16 27 30 0 0,-1-1 0 0 0,-2-1 0 0 0,-1-1 1 0 0,-1-2-1 0 0,-2 0 0 0 0,-1-2 1 0 0,-1 0-1 0 0,-1-2 0 0 0,-1-2 0 0 0,-31 18-30 0 0,37-23 13 0 0,-2-2-1 0 0,0-1 0 0 0,0-1 0 0 0,-1-1 0 0 0,-1-1 0 0 0,0-1 0 0 0,0-2 1 0 0,-1-2-1 0 0,-10 2-12 0 0,-51-13-426 0 0,89 2 298 0 0,1 0 0 0 0,-1 1 0 0 0,1-1 0 0 0,-1 0 0 0 0,1 0 0 0 0,-1-1 0 0 0,1 1 0 0 0,0 0 0 0 0,0 0 0 0 0,0-1 0 0 0,1 1 0 0 0,-1 0 0 0 0,0-1 0 0 0,1 1 0 0 0,-1-1 0 0 0,1 1 0 0 0,0-1-1 0 0,0 1 1 0 0,0-1 0 0 0,0 1 0 0 0,1 0 0 0 0,-1-1 0 0 0,1-1 128 0 0,10-34-9931 0 0,-4 32-1951 0 0</inkml:trace>
  <inkml:trace contextRef="#ctx0" brushRef="#br0" timeOffset="1282.601">1401 845 5905 0 0,'0'0'2303'0'0,"0"0"-889"0"0,0 0 28 0 0,0 0 397 0 0,0 0 108 0 0,0 0-164 0 0,0 0-392 0 0,0 0-392 0 0,0 0-266 0 0,0 0-119 0 0,0 0-66 0 0,-11 37-40 0 0,-32 113-31 0 0,29-59 570 0 0,15-89-996 0 0,-1 0 0 0 0,1 0 0 0 0,-1 1 0 0 0,1-1-1 0 0,0 0 1 0 0,0 0 0 0 0,0 0 0 0 0,0 0 0 0 0,0 0 0 0 0,1 0-1 0 0,-1 0 1 0 0,0-1 0 0 0,1 1 0 0 0,-1 0 0 0 0,1-1-1 0 0,0 1 1 0 0,0-1 0 0 0,-1 1 0 0 0,1-1 0 0 0,0 0 0 0 0,0 0-1 0 0,0 0 1 0 0,0 0 0 0 0,0 0 0 0 0,1-1 0 0 0,-1 1 0 0 0,0 0-1 0 0,0-1 1 0 0,0 0 0 0 0,1 1 0 0 0,-1-1 0 0 0,0 0 0 0 0,0 0-1 0 0,1 0 1 0 0,0-1-51 0 0,84-9 1505 0 0,-53-6-1349 0 0,-1 0 1 0 0,0-3 0 0 0,-1 0 0 0 0,-1-2-1 0 0,-1-2 1 0 0,-1 0 0 0 0,-1-2 0 0 0,-2-1 0 0 0,3-5-157 0 0,34-53 148 0 0,-49 115-496 0 0,-10-8 350 0 0,-1-11 0 0 0,1 0 1 0 0,0 0-1 0 0,1-1 0 0 0,0 1 1 0 0,1-1-1 0 0,0 0 0 0 0,0 0 0 0 0,2-1 1 0 0,-1 0-1 0 0,1 0 0 0 0,1-1 1 0 0,-1 0-1 0 0,2 0 0 0 0,-1-1 0 0 0,1 0 1 0 0,0-1-1 0 0,1 0 0 0 0,0-1 0 0 0,0 0 1 0 0,0-1-1 0 0,1 0 0 0 0,0 0 1 0 0,0-1-1 0 0,8 1-2 0 0,-10-4 24 0 0,0 0 1 0 0,0-1-1 0 0,0 0 0 0 0,1-1 1 0 0,-1 0-1 0 0,0-1 0 0 0,0 0 1 0 0,0 0-1 0 0,0-1 0 0 0,-1 0 1 0 0,1-1-1 0 0,-1 0 0 0 0,1-1 1 0 0,-1 0-1 0 0,-1 0 1 0 0,1-1-1 0 0,-1 0 0 0 0,0 0 1 0 0,0-1-1 0 0,-1 0 0 0 0,0-1 1 0 0,0 1-1 0 0,4-8-24 0 0,23-28 134 0 0,-3-2-1 0 0,-1-2 1 0 0,-2-1 0 0 0,-3 0-1 0 0,8-26-133 0 0,-14 30 20 0 0,-3-1-1 0 0,-2-1 1 0 0,-2-1 0 0 0,-2 0-1 0 0,-2-1 1 0 0,-2 1-1 0 0,-2-1 1 0 0,-3 0 0 0 0,-1 0-1 0 0,-5-33-19 0 0,4 67 13 0 0,-1 0 1 0 0,0 0-1 0 0,0 0 0 0 0,-1 0 0 0 0,-1 0 0 0 0,-1 0 1 0 0,0 1-1 0 0,0 0 0 0 0,-1 0 0 0 0,-6-8-13 0 0,12 21 1 0 0,0-1 1 0 0,0 0-1 0 0,0 1 0 0 0,-1-1 0 0 0,1 0 0 0 0,0 1 0 0 0,0-1 0 0 0,-1 0 1 0 0,1 1-1 0 0,-1-1 0 0 0,1 1 0 0 0,-1-1 0 0 0,1 1 0 0 0,-1-1 1 0 0,1 1-1 0 0,-1-1 0 0 0,1 1 0 0 0,-1-1 0 0 0,1 1 0 0 0,-1-1 0 0 0,0 1 1 0 0,1 0-1 0 0,-1 0 0 0 0,0-1 0 0 0,1 1 0 0 0,-1 0 0 0 0,0 0 1 0 0,1 0-1 0 0,-1 0 0 0 0,0 0 0 0 0,0-1 0 0 0,1 1 0 0 0,-1 1 0 0 0,0-1 1 0 0,1 0-1 0 0,-1 0 0 0 0,0 0 0 0 0,1 0 0 0 0,-1 0 0 0 0,0 1 1 0 0,1-1-1 0 0,-1 0 0 0 0,0 0 0 0 0,1 1 0 0 0,-1-1 0 0 0,0 1 0 0 0,1-1 1 0 0,-1 1-1 0 0,1-1 0 0 0,-1 1 0 0 0,1-1 0 0 0,-1 1 0 0 0,1-1 1 0 0,-1 1-1 0 0,1-1 0 0 0,0 1 0 0 0,-1 0 0 0 0,1-1 0 0 0,0 1-1 0 0,-14 49-216 0 0,12-39 259 0 0,-7 42-28 0 0,3 0 0 0 0,3 0 0 0 0,1 0 0 0 0,4 16-15 0 0,3-16 16 0 0,3-1 1 0 0,1 1-1 0 0,4-1 1 0 0,1-1 0 0 0,3 0-17 0 0,102 301 20 0 0,-85-285-146 0 0,-39-94-2553 0 0,-22-22-636 0 0,13 24-118 0 0,0 0-4262 0 0,5 9-3885 0 0</inkml:trace>
  <inkml:trace contextRef="#ctx0" brushRef="#br0" timeOffset="1532.345">2096 502 10674 0 0,'0'0'4114'0'0,"0"0"-1760"0"0,0 0-861 0 0,0 0-297 0 0,0 0-156 0 0,0 0 8 0 0,0 0 111 0 0,0 0 24 0 0,0 0-49 0 0,0 0-134 0 0,0 0-256 0 0,0 0-202 0 0,41-7-100 0 0,132-23-62 0 0,100-33 730 0 0,-195 43-1545 0 0,115-26 1212 0 0,-64 24-9545 0 0,-116 22-3977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50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409 662 15235 0 0,'0'0'1837'0'0,"0"0"-341"0"0,0 0-94 0 0,0 0-5 0 0,0 0-119 0 0,0 0-218 0 0,0 0-221 0 0,0 0-211 0 0,0 0-143 0 0,0 0-38 0 0,0 0 3 0 0,0 0-20 0 0,0 0-33 0 0,0 13-60 0 0,1-2-259 0 0,-13 66 300 0 0,-165 212 75 0 0,58-137-1086 0 0,70-105-1804 0 0,25-31-6451 0 0,16-12-2532 0 0</inkml:trace>
  <inkml:trace contextRef="#ctx0" brushRef="#br0" timeOffset="245.352">0 709 15035 0 0,'0'0'1537'0'0,"0"0"-520"0"0,0 0-247 0 0,0 0 98 0 0,0 0 156 0 0,0 0 42 0 0,0 0-81 0 0,0 0-121 0 0,0 0-112 0 0,0 0-145 0 0,0 0-75 0 0,0 0-78 0 0,35 34-109 0 0,108 106-58 0 0,-62-56 72 0 0,-61-59-304 0 0,8 9-220 0 0,0-1 0 0 0,2-1 0 0 0,1-2 1 0 0,12 7 164 0 0,-21-23-1499 0 0,-7-4-5370 0 0,-5-6-5188 0 0</inkml:trace>
  <inkml:trace contextRef="#ctx0" brushRef="#br0" timeOffset="837.305">838 897 10082 0 0,'0'0'2057'0'0,"0"0"-525"0"0,0 0 76 0 0,0 0 82 0 0,0 0-94 0 0,0 0-182 0 0,0 0-236 0 0,0 0-238 0 0,0 0-211 0 0,0 0-159 0 0,33 4-110 0 0,102 12-81 0 0,-62-18 574 0 0,-63-5-692 0 0,-2-1-139 0 0,-1 0-1 0 0,-1 0 0 0 0,1 0 1 0 0,-1-1-1 0 0,-1 0 0 0 0,1 0 1 0 0,-2-1-1 0 0,1 1 0 0 0,-1-1 1 0 0,-1 0-1 0 0,1 0 0 0 0,-2-1 1 0 0,1-3-122 0 0,3-7 96 0 0,33-108 307 0 0,-20 198-344 0 0,3 382 125 0 0,30 25-142 0 0,-47-424-32 0 0,0-23 6 0 0,-1 1 0 0 0,-2 0 0 0 0,-1 0 1 0 0,-1 0-1 0 0,-2 0 0 0 0,-1-1 1 0 0,-1 1-1 0 0,-1 0 0 0 0,-7 17-16 0 0,10-41 4 0 0,0 0 0 0 0,0 0 1 0 0,0 0-1 0 0,-1-1 0 0 0,0 1 0 0 0,0-1 0 0 0,-1 0 0 0 0,1 1 0 0 0,-1-1 0 0 0,0-1 0 0 0,-1 1 0 0 0,1-1 0 0 0,-1 0 0 0 0,0 0 0 0 0,0 0 0 0 0,0 0 0 0 0,0-1 1 0 0,-1 0-1 0 0,1 0 0 0 0,-1 0 0 0 0,0-1 0 0 0,0 0 0 0 0,0 0 0 0 0,0-1 0 0 0,0 1 0 0 0,0-1 0 0 0,0-1 0 0 0,-1 1 0 0 0,1-1 0 0 0,0 0 0 0 0,-1 0 0 0 0,1-1 1 0 0,0 0-1 0 0,0 0 0 0 0,0 0 0 0 0,0-1 0 0 0,0 0 0 0 0,0 0 0 0 0,0-1 0 0 0,0 0-4 0 0,-6-7 2 0 0,1 0 1 0 0,0-1-1 0 0,1 0 1 0 0,0-1-1 0 0,1 0 1 0 0,0-1-1 0 0,1 0 0 0 0,1 0 1 0 0,0-1-1 0 0,0 0 1 0 0,1 0-1 0 0,1-1 1 0 0,1 1-1 0 0,0-1 0 0 0,1 0 1 0 0,0 0-1 0 0,1-1 1 0 0,1 1-1 0 0,1 0 1 0 0,0-1-1 0 0,0 1 0 0 0,3-10-2 0 0,0 10 0 0 0,1 1-1 0 0,0-1 1 0 0,1 1-1 0 0,1 0 1 0 0,0 0 0 0 0,1 0-1 0 0,1 1 1 0 0,0 0-1 0 0,0 1 1 0 0,1-1-1 0 0,1 2 1 0 0,0-1-1 0 0,1 2 1 0 0,0-1-1 0 0,7-4 1 0 0,64-54-8437 0 0,-74 63 6825 0 0,2-2-10554 0 0</inkml:trace>
  <inkml:trace contextRef="#ctx0" brushRef="#br0" timeOffset="1335.295">815 458 8994 0 0,'0'0'2343'0'0,"0"0"-210"0"0,0 0-129 0 0,0 0-170 0 0,0 0-321 0 0,0 0-399 0 0,0 0-347 0 0,0 0-187 0 0,0 0-37 0 0,0 0 17 0 0,0 0 25 0 0,0 0 15 0 0,0 0-45 0 0,19-19-56 0 0,95-97 248 0 0,21-84 716 0 0,-79 77-815 0 0,-41 181-239 0 0,-9-39-370 0 0,1 0-1 0 0,1-1 1 0 0,0 0-1 0 0,1 0 0 0 0,1-1 1 0 0,1 0-1 0 0,0-1 1 0 0,2 0-1 0 0,-1-1 1 0 0,2-1-1 0 0,3 3-38 0 0,33 22-1164 0 0,-37-33-2899 0 0,0-2-3647 0 0,-9-3-5178 0 0</inkml:trace>
  <inkml:trace contextRef="#ctx0" brushRef="#br0" timeOffset="1674.975">1651 724 16988 0 0,'0'0'1637'0'0,"0"0"-471"0"0,0 0-173 0 0,0 0-34 0 0,0 0-17 0 0,0 0 3 0 0,0 0-103 0 0,0 0-119 0 0,0 0-79 0 0,0 0-84 0 0,36-11-81 0 0,115-34-58 0 0,72 1 859 0 0,-43 18-1009 0 0,-162 24-1852 0 0,-20 5-3672 0 0,-6 3-3680 0 0,4-3-3462 0 0</inkml:trace>
  <inkml:trace contextRef="#ctx0" brushRef="#br0" timeOffset="1893.989">1667 1048 8402 0 0,'0'0'4615'0'0,"0"0"-2345"0"0,0 0-683 0 0,0 0 115 0 0,0 0-23 0 0,0 0-219 0 0,0 0-226 0 0,0 0-254 0 0,36-2-189 0 0,117-8-166 0 0,-24-21 230 0 0,147-54-529 0 0,-190 59-1065 0 0,-51 14-2683 0 0,-2 1-5625 0 0,-18 7-3479 0 0</inkml:trace>
  <inkml:trace contextRef="#ctx0" brushRef="#br0" timeOffset="2249.634">3243 335 14955 0 0,'0'0'2726'0'0,"0"0"-1418"0"0,0 0-443 0 0,0 0 71 0 0,0 0 13 0 0,0 0-101 0 0,0 0-187 0 0,0 0-209 0 0,0 0-158 0 0,0 0-101 0 0,0 0-36 0 0,-37 18-29 0 0,-116 60-29 0 0,147-75-90 0 0,-1 1 0 0 0,1-1 0 0 0,0 1 1 0 0,0 1-1 0 0,0-1 0 0 0,0 1 1 0 0,1 0-1 0 0,0 0 0 0 0,0 0 0 0 0,0 1 1 0 0,0 0-1 0 0,1 0 0 0 0,-3 6-9 0 0,-2 4 21 0 0,-1-3-18 0 0,2 0-1 0 0,0 1 1 0 0,0 0-1 0 0,1 0 1 0 0,1 1-1 0 0,0-1 1 0 0,2 2 0 0 0,-1-1-1 0 0,2 0 1 0 0,0 1-1 0 0,1 0 1 0 0,0-1 0 0 0,1 1-1 0 0,1 0 1 0 0,1 0-1 0 0,0 3-2 0 0,3-10 31 0 0,0-1-1 0 0,0 0 0 0 0,1 0 1 0 0,0 0-1 0 0,0-1 1 0 0,1 1-1 0 0,-1-2 0 0 0,2 1 1 0 0,-1 0-1 0 0,1-1 1 0 0,0 0-1 0 0,0-1 0 0 0,1 0 1 0 0,0 0-1 0 0,0 0 0 0 0,0-1 1 0 0,0 0-1 0 0,1-1 1 0 0,-1 0-1 0 0,1 0 0 0 0,0-1 1 0 0,0 0-1 0 0,0 0 1 0 0,0-1-1 0 0,0 0 0 0 0,0-1 1 0 0,0 0-1 0 0,6-1-30 0 0,12 1 348 0 0,-1-1 0 0 0,0-2 0 0 0,0 0 0 0 0,0-2 1 0 0,0-1-1 0 0,-1-1 0 0 0,0-1 0 0 0,22-10-348 0 0,-20 5 256 0 0,-1 0-1 0 0,-1-1 1 0 0,0-2 0 0 0,-1 0 0 0 0,0-2 0 0 0,-2-1 0 0 0,0 0-1 0 0,14-18-255 0 0,-27 27 21 0 0,0-1-1 0 0,-1 1 0 0 0,0-1 0 0 0,-1-1 1 0 0,0 0-1 0 0,-1 0 0 0 0,0 0 0 0 0,-1-1 1 0 0,0 1-1 0 0,-1-1 0 0 0,-1 0 0 0 0,0-1 0 0 0,0 1 1 0 0,-2-1-1 0 0,1 1 0 0 0,-2-1 0 0 0,0 1 1 0 0,0-1-1 0 0,-3-12-20 0 0,-1 14-79 0 0,0 0 0 0 0,-1 0 0 0 0,0 0 0 0 0,0 0 0 0 0,-1 1 0 0 0,-1 0 0 0 0,0 0 0 0 0,-1 1 0 0 0,0-1 0 0 0,0 2 0 0 0,-1-1 0 0 0,0 1 0 0 0,-1 1 0 0 0,0 0 0 0 0,0 0 0 0 0,-10-5 79 0 0,9 7-252 0 0,0 1 1 0 0,-1 0 0 0 0,1 1 0 0 0,-1 0 0 0 0,0 1-1 0 0,0 0 1 0 0,0 1 0 0 0,-1 0 0 0 0,1 1 0 0 0,-5 0 251 0 0,-42 0-4013 0 0,44 1 2264 0 0,-22 0-10563 0 0</inkml:trace>
  <inkml:trace contextRef="#ctx0" brushRef="#br0" timeOffset="2799.605">2570 755 18820 0 0,'0'0'2207'0'0,"0"0"-520"0"0,0 0-275 0 0,0 0-117 0 0,39 1-128 0 0,125 3-109 0 0,-20-21 738 0 0,28-14-213 0 0,25-4 128 0 0,117-41-1711 0 0,31-17 31 0 0,-292 79-31 0 0,-52 13-5 0 0,0 1-25 0 0,-1 0-20 0 0,0 0-13 0 0,0 0 43 0 0,0 0 24 0 0,0 0 40 0 0,0 0-20 0 0,0 0-21 0 0,0 0-45 0 0,-30 13-548 0 0,15-6-252 0 0,-20 10-803 0 0,23-12-2331 0 0,0-2-3367 0 0,6-2-5740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1 856 5017 0 0,'0'0'2503'0'0,"0"0"-928"0"0,0 0-60 0 0,0 0 194 0 0,0 0 139 0 0,0 0-30 0 0,0 0-230 0 0,0 0-306 0 0,0 0-270 0 0,34-13-199 0 0,106-41-127 0 0,-60 8 600 0 0,-68 33-966 0 0,77-114 2385 0 0,-74 103-1727 0 0,3 56-123 0 0,30 65-745 0 0,-4 2 0 0 0,-4 2 0 0 0,-5 1 0 0 0,18 91-110 0 0,-47-172 7 0 0,-1 1 0 0 0,0-1 1 0 0,-2 1-1 0 0,0 0 0 0 0,-2 0 0 0 0,0 0 0 0 0,-2 0 1 0 0,0 0-1 0 0,-1 0 0 0 0,-1 0 0 0 0,-2 0 1 0 0,0-1-1 0 0,-1 1 0 0 0,-1-2 0 0 0,-1 1 0 0 0,-1-1 1 0 0,0 0-1 0 0,-2 0 0 0 0,0-1 0 0 0,-2-1 0 0 0,1 0 1 0 0,-8 6-8 0 0,13-16 7 0 0,-1 0 1 0 0,0 0-1 0 0,0-1 1 0 0,-1 0-1 0 0,0-1 1 0 0,0 0-1 0 0,0 0 1 0 0,-1-1-1 0 0,0 0 1 0 0,0 0-1 0 0,0-1 1 0 0,-1-1-1 0 0,1 0 1 0 0,-1 0-1 0 0,0-1 1 0 0,-11 1-8 0 0,20-3 2 0 0,0 0 1 0 0,0 0 0 0 0,0-1-1 0 0,0 1 1 0 0,0-1-1 0 0,0 1 1 0 0,0-1 0 0 0,0 0-1 0 0,0 0 1 0 0,0 0-1 0 0,1 0 1 0 0,-1 0 0 0 0,0 0-1 0 0,0 0 1 0 0,1 0 0 0 0,-1-1-1 0 0,1 1 1 0 0,-1-1-1 0 0,1 1 1 0 0,0-1 0 0 0,0 0-1 0 0,-1 1 1 0 0,1-1-1 0 0,0 0 1 0 0,0 0 0 0 0,1 0-1 0 0,-1 0 1 0 0,0 0-1 0 0,1 0 1 0 0,-1 0 0 0 0,1 0-1 0 0,-1 0 1 0 0,1 0 0 0 0,0 0-1 0 0,0 0 1 0 0,0 0-1 0 0,0 0 1 0 0,1 0 0 0 0,-1-1-3 0 0,20-83 11 0 0,3 45-4 0 0,2 1-1 0 0,1 2 0 0 0,2 0 1 0 0,2 2-1 0 0,1 1 1 0 0,2 2-1 0 0,26-21-6 0 0,69-40-337 0 0,-125 86-1894 0 0,-3 1-4405 0 0,0 4-310 0 0,0-1-5243 0 0</inkml:trace>
  <inkml:trace contextRef="#ctx0" brushRef="#br0" timeOffset="504.858">53 305 13947 0 0,'0'0'1444'0'0,"0"0"-307"0"0,0 0-192 0 0,0 0 69 0 0,0 0 83 0 0,0 0-65 0 0,0 0-183 0 0,0 0-171 0 0,0 0-125 0 0,0 0-84 0 0,0 0-57 0 0,0 0-57 0 0,0 0-16 0 0,36-27-6 0 0,111-83-41 0 0,-75 58 163 0 0,-59 42-281 0 0,0-2-1 0 0,-1 1 1 0 0,0-2 0 0 0,-1 1 0 0 0,0-2 0 0 0,-1 1 0 0 0,-1-1 0 0 0,1-2-174 0 0,34 51 1139 0 0,62 161-482 0 0,-34-50-533 0 0,-38-122-1808 0 0,-19-25-2664 0 0,-1-2-5091 0 0,-4-1-3344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1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571 532 4233 0 0,'0'0'2286'0'0,"0"0"-691"0"0,0 0-324 0 0,0 0-19 0 0,0 0 120 0 0,0 0 63 0 0,0 0-103 0 0,0 0-163 0 0,0 0-194 0 0,0 0-170 0 0,0 0-134 0 0,-19-14-98 0 0,-61-43-71 0 0,21 32 647 0 0,40 21-951 0 0,1 2-1 0 0,0 0 1 0 0,-1 1-1 0 0,0 1 0 0 0,1 0 1 0 0,-1 2-1 0 0,1 0 0 0 0,0 1 1 0 0,0 1-1 0 0,0 0 1 0 0,0 2-1 0 0,0 0 0 0 0,-12 7-197 0 0,-32 17 292 0 0,61-28-292 0 0,1-1 0 0 0,-1 0-1 0 0,0 0 1 0 0,1 0-1 0 0,0 0 1 0 0,-1 1 0 0 0,1-1-1 0 0,0 0 1 0 0,-1 0-1 0 0,1 1 1 0 0,0-1 0 0 0,0 0-1 0 0,0 0 1 0 0,0 1 0 0 0,0-1-1 0 0,1 0 1 0 0,-1 1-1 0 0,0-1 1 0 0,0 0 0 0 0,1 0-1 0 0,-1 0 1 0 0,1 1-1 0 0,-1-1 1 0 0,1 0 0 0 0,0 0-1 0 0,-1 0 1 0 0,1 0 0 0 0,0 0-1 0 0,0 0 1 0 0,0 0-1 0 0,-1 0 1 0 0,1 0 0 0 0,0 0-1 0 0,0-1 1 0 0,0 1-1 0 0,1 0 1 0 0,-1-1 0 0 0,1 1 0 0 0,9 7 44 0 0,0-1 0 0 0,1-1 0 0 0,0 0 1 0 0,0-1-1 0 0,0 0 0 0 0,1-1 0 0 0,0-1 0 0 0,0 0 1 0 0,0 0-1 0 0,0-1 0 0 0,0-1 0 0 0,0 0 0 0 0,12-1-44 0 0,39 7 441 0 0,-72 17 320 0 0,-237 210 409 0 0,237-226-1166 0 0,-1 1 0 0 0,1 0 0 0 0,0 0 0 0 0,1 0 0 0 0,0 1 0 0 0,1 1 0 0 0,0-1 0 0 0,0 1 0 0 0,1 0 0 0 0,1 0 1 0 0,0 0-1 0 0,0 1 0 0 0,1-1 0 0 0,1 1 0 0 0,0 0 0 0 0,0 0 0 0 0,1 3-4 0 0,1-10 14 0 0,0-1 0 0 0,0 0 0 0 0,0 1 0 0 0,0-1 0 0 0,1 0 0 0 0,0 0 0 0 0,0 1 0 0 0,0-1 0 0 0,1 0 0 0 0,-1 0 0 0 0,1 0 0 0 0,0 0 0 0 0,0 0 0 0 0,0-1 0 0 0,1 1 0 0 0,-1-1 0 0 0,1 1 0 0 0,0-1 1 0 0,0 0-1 0 0,0 0 0 0 0,0 0 0 0 0,0 0 0 0 0,1-1 0 0 0,-1 1 0 0 0,1-1 0 0 0,0 0 0 0 0,3 1-14 0 0,13 3 126 0 0,-1 0-1 0 0,1-2 1 0 0,-1 0 0 0 0,1-2 0 0 0,0 0 0 0 0,1-1 0 0 0,-1-1 0 0 0,0-1-1 0 0,0-1 1 0 0,0-1 0 0 0,0 0 0 0 0,-1-1 0 0 0,1-2 0 0 0,-1 0 0 0 0,0-1-1 0 0,1-1-124 0 0,-17 6-45 0 0,-1 0 0 0 0,1 0 1 0 0,0 0-1 0 0,-1 0 1 0 0,1 0-1 0 0,-1-1 1 0 0,0 1-1 0 0,0-1 1 0 0,0 0-1 0 0,0 1 1 0 0,-1-1-1 0 0,1 0 0 0 0,-1 0 1 0 0,1 0-1 0 0,-1 0 1 0 0,0-1-1 0 0,0 1 1 0 0,0 0-1 0 0,-1 0 1 0 0,1-1-1 0 0,-1-1 44 0 0,3-22-4120 0 0,-2 4-5407 0 0,-1 16-2831 0 0</inkml:trace>
  <inkml:trace contextRef="#ctx0" brushRef="#br0" timeOffset="434.215">292 0 10802 0 0,'0'0'1791'0'0,"0"0"-96"0"0,0 0-144 0 0,0 0-126 0 0,0 0-129 0 0,0 0-165 0 0,0 0-206 0 0,0 0-240 0 0,0 0-207 0 0,0 0-162 0 0,0 0 3 0 0,0 0 125 0 0,0 0 136 0 0,-2 11 115 0 0,-1 95 1151 0 0,28 80-192 0 0,-8 0 1 0 0,-8 149-1655 0 0,19 228 329 0 0,-15-421-289 0 0,-13-141-24 0 0,0-1-20 0 0,0 0-9 0 0,0 0 10 0 0,0 0 18 0 0,0 0-30 0 0,15-27-1801 0 0,-6 15 334 0 0,2-2-3946 0 0,-6 9-5329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11 855 0 0 0,'0'0'2251'0'0,"0"0"175"0"0,0 0 185 0 0,0 0 63 0 0,0 0-36 0 0,0 0-237 0 0,0 0-400 0 0,0 0-495 0 0,0 0-428 0 0,0 0-308 0 0,0 0-187 0 0,0 0-84 0 0,0 0-78 0 0,-3 0-61 0 0,-4-4 1029 0 0,45 7 271 0 0,-10-2-1109 0 0,210-35 1253 0 0,-158 14-1916 0 0,-51 5-2332 0 0,-29 15 994 0 0,0 0-889 0 0,0 0-1721 0 0,0 0-3164 0 0,0 0-2770 0 0</inkml:trace>
  <inkml:trace contextRef="#ctx0" brushRef="#br0" timeOffset="247.593">17 1148 6513 0 0,'0'0'1602'0'0,"0"0"-176"0"0,0 0 287 0 0,0 0 241 0 0,0 0-164 0 0,0 0-290 0 0,0 0-357 0 0,0 0-299 0 0,0 0-200 0 0,36-2-155 0 0,114-11-123 0 0,-51-6 61 0 0,-50 8-495 0 0,39-9 53 0 0,-33 0-4192 0 0,-47 17-1318 0 0,-6-1-5071 0 0</inkml:trace>
  <inkml:trace contextRef="#ctx0" brushRef="#br0" timeOffset="552.41">807 459 12227 0 0,'0'0'1801'0'0,"0"0"-564"0"0,0 0-369 0 0,0 0-88 0 0,0 0-21 0 0,0 0-32 0 0,0 0-57 0 0,0 0 8 0 0,0 0 78 0 0,0 0 90 0 0,0 0 15 0 0,0 0-23 0 0,0 0-73 0 0,1 27-79 0 0,3 89-50 0 0,26 384 1587 0 0,5-289-2485 0 0,-21-180-660 0 0,-9-30-4548 0 0,0-5-5331 0 0,-3 0 898 0 0</inkml:trace>
  <inkml:trace contextRef="#ctx0" brushRef="#br0" timeOffset="904.935">1267 605 8138 0 0,'0'0'4061'0'0,"0"0"-2334"0"0,0 0-726 0 0,0 0 93 0 0,0 0 126 0 0,-34 19-17 0 0,-111 59-179 0 0,-32 37 898 0 0,164-106-1844 0 0,8-7-38 0 0,-1 1-1 0 0,1 0 0 0 0,-1 1 1 0 0,1 0-1 0 0,0 0 0 0 0,1 0 1 0 0,-1 0-1 0 0,1 0 0 0 0,0 1 1 0 0,0 0-1 0 0,0 0 0 0 0,0 0 1 0 0,1 1-1 0 0,0-1 0 0 0,0 1 0 0 0,0 0 1 0 0,1-1-1 0 0,0 1 0 0 0,-1 4-39 0 0,5-8 50 0 0,0 1 0 0 0,0 0-1 0 0,0 0 1 0 0,0-1 0 0 0,0 1-1 0 0,1-1 1 0 0,-1 0-1 0 0,1 0 1 0 0,-1 0 0 0 0,1 0-1 0 0,0 0 1 0 0,0 0 0 0 0,0-1-1 0 0,0 1 1 0 0,0-1 0 0 0,0 0-1 0 0,0 0 1 0 0,0 0-1 0 0,1 0 1 0 0,-1-1 0 0 0,0 1-1 0 0,1-1 1 0 0,0 0-50 0 0,7 3 191 0 0,6 1-15 0 0,-1 1-1 0 0,0 0 1 0 0,0 1 0 0 0,0 1 0 0 0,-1 1-1 0 0,0 0 1 0 0,0 1 0 0 0,-1 0 0 0 0,0 1 0 0 0,-1 1-1 0 0,7 6-175 0 0,29 76 1057 0 0,-48-91-1051 0 0,-1 1-1 0 0,0-1 1 0 0,0 0 0 0 0,1 1 0 0 0,-1-1 0 0 0,1 0 0 0 0,0 0 0 0 0,-1 1 0 0 0,1-1 0 0 0,0 0 0 0 0,0 0 0 0 0,1 0 0 0 0,-1 0-1 0 0,0 0 1 0 0,1 0 0 0 0,-1-1 0 0 0,1 1 0 0 0,0 0 0 0 0,-1-1 0 0 0,1 1 0 0 0,0-1 0 0 0,0 0 0 0 0,0 1 0 0 0,0-1-1 0 0,0 0 1 0 0,0 0 0 0 0,0 0 0 0 0,1 0 0 0 0,-1-1 0 0 0,0 1 0 0 0,0-1 0 0 0,1 1 0 0 0,-1-1 0 0 0,0 0 0 0 0,1 0 0 0 0,-1 0-1 0 0,2 0-5 0 0,-2 0-69 0 0,0 0 0 0 0,-1-1 1 0 0,1 1-1 0 0,-1 0 0 0 0,1-1 0 0 0,0 1 0 0 0,-1-1 0 0 0,1 1 0 0 0,-1-1 0 0 0,1 0 0 0 0,-1 1 0 0 0,1-1 0 0 0,-1 0 0 0 0,0 0 0 0 0,1 0 0 0 0,-1 0 0 0 0,0-1 0 0 0,0 1 0 0 0,0 0 0 0 0,0 0 1 0 0,0-1-1 0 0,0 1 0 0 0,0-1 0 0 0,0 1 0 0 0,0-1 0 0 0,-1 1 0 0 0,1-1 0 0 0,-1 1 0 0 0,1-1 0 0 0,-1 0 69 0 0,5-16-3283 0 0,-3 1-3475 0 0,-2 15 5132 0 0,1-3-10123 0 0</inkml:trace>
  <inkml:trace contextRef="#ctx0" brushRef="#br0" timeOffset="1397.637">518 416 7754 0 0,'0'0'3132'0'0,"0"0"-910"0"0,0 0-348 0 0,0 0-74 0 0,0 0-147 0 0,0 0-318 0 0,0 0-359 0 0,0 0-233 0 0,0 0-165 0 0,0 0-107 0 0,0 0-67 0 0,0 0-50 0 0,0 0-56 0 0,9-13 9 0 0,73-90 679 0 0,-34 51-410 0 0,-2-1 1 0 0,-2-3-1 0 0,17-32-576 0 0,-22 38 354 0 0,-26 77-204 0 0,9 20 228 0 0,1-2-1 0 0,3-1 0 0 0,2-1 0 0 0,1-1 0 0 0,18 17-377 0 0,-40-50-28 0 0,0-1 0 0 0,1-1 0 0 0,1 1 0 0 0,-1-1 0 0 0,1-1 0 0 0,0 0 0 0 0,1 0 0 0 0,-1-1 0 0 0,1 0 0 0 0,0 0 0 0 0,2 0 28 0 0,-1-5-3071 0 0,-8 0-127 0 0,-1 0-8941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351 730 1192 0 0,'0'0'1459'0'0,"0"0"18"0"0,0 0 208 0 0,0 0 310 0 0,0 0 162 0 0,0 0-99 0 0,0 0-247 0 0,0 0-290 0 0,0 0-264 0 0,0 0-155 0 0,0 0-76 0 0,2-12-86 0 0,6-49 635 0 0,-8 61-1011 0 0,0 0-121 0 0,0 0-122 0 0,0 0-82 0 0,0 0-48 0 0,0 0-47 0 0,-16 125 1411 0 0,8-92-1372 0 0,-17 62 201 0 0,16-68-302 0 0,1 1 1 0 0,2 0-1 0 0,0 0 1 0 0,2 0-1 0 0,1 0 1 0 0,2 1-1 0 0,0 3-82 0 0,3-28 18 0 0,-1-1 0 0 0,0 0 1 0 0,1 0-1 0 0,0 0 0 0 0,0 0 0 0 0,0 0 0 0 0,0 0 0 0 0,0 0 0 0 0,1-1 0 0 0,-1 1 0 0 0,1-1 1 0 0,-1 1-1 0 0,1-1 0 0 0,0 0 0 0 0,0 0 0 0 0,0-1 0 0 0,0 1 0 0 0,1 0 0 0 0,-1-1 0 0 0,0 0 1 0 0,3 1-19 0 0,3 2 117 0 0,93 1 946 0 0,-22-24-805 0 0,-79 19-379 0 0,-1 0-1 0 0,1-1 1 0 0,0 1-1 0 0,-1-1 1 0 0,1 1 0 0 0,-1-1-1 0 0,1 1 1 0 0,-1-1-1 0 0,1 1 1 0 0,-1-1-1 0 0,0 0 1 0 0,1 1-1 0 0,-1-1 1 0 0,0 1-1 0 0,1-1 1 0 0,-1 0 0 0 0,0 1-1 0 0,0-1 1 0 0,0 0-1 0 0,1 1 1 0 0,-1-1-1 0 0,0 0 1 0 0,0 0-1 0 0,0 1 1 0 0,0-1-1 0 0,0 0 1 0 0,0 1 0 0 0,-1-1-1 0 0,1 0 1 0 0,0 1-1 0 0,0-1 1 0 0,0 0-1 0 0,-1 1 1 0 0,1-1-1 0 0,0 0 1 0 0,-1 1-1 0 0,1-1 1 0 0,0 0-1 0 0,-1 1 1 0 0,1-1 0 0 0,-1 1-1 0 0,1-1 1 0 0,-1 1-1 0 0,1-1 1 0 0,-1 1-1 0 0,0-1 122 0 0,-15-17-11543 0 0,10 14 998 0 0</inkml:trace>
  <inkml:trace contextRef="#ctx0" brushRef="#br0" timeOffset="466.484">0 464 2585 0 0,'0'0'1495'0'0,"0"0"-522"0"0,0 0-82 0 0,0 0 299 0 0,0 0 298 0 0,0 0 152 0 0,0 0-45 0 0,0 0-144 0 0,0 0-167 0 0,0 0-121 0 0,0 0-113 0 0,0 0-142 0 0,0 0-38 0 0,14-7 6 0 0,40-23 4 0 0,6-18 2093 0 0,14-56-938 0 0,53-101-860 0 0,-87 144-867 0 0,-32 52-232 0 0,-8 9-78 0 0,0 1 1 0 0,-1-1-1 0 0,1 0 0 0 0,0 1 0 0 0,0-1 0 0 0,0 1 1 0 0,0-1-1 0 0,0 0 0 0 0,0 1 0 0 0,0-1 1 0 0,1 0-1 0 0,-1 1 0 0 0,0-1 0 0 0,0 1 0 0 0,0-1 1 0 0,0 0-1 0 0,0 1 0 0 0,0-1 0 0 0,1 0 1 0 0,-1 0-1 0 0,0 1 0 0 0,0-1 0 0 0,1 0 0 0 0,-1 1 1 0 0,0-1-1 0 0,0 0 0 0 0,1 0 0 0 0,-1 1 1 0 0,0-1-1 0 0,1 0 0 0 0,-1 0 0 0 0,0 0 0 0 0,1 0 1 0 0,-1 1-1 0 0,0-1 0 0 0,1 0 0 0 0,-1 0 1 0 0,0 0-1 0 0,1 0 0 0 0,-1 0 0 0 0,0 0 0 0 0,1 0 1 0 0,-1 0-1 0 0,1 0 0 0 0,-1 0 0 0 0,0 0 1 0 0,1 0-1 0 0,-1 0 0 0 0,1 0 2 0 0,18 71 371 0 0,-14-40-266 0 0,2 1 0 0 0,1-1 0 0 0,2-1 0 0 0,0 0 1 0 0,2 0-1 0 0,2-1 0 0 0,12 21-105 0 0,-20-42-7 0 0,-5-5-1 0 0,0 0 0 0 0,1 0-1 0 0,-1 0 1 0 0,1 0-1 0 0,0-1 1 0 0,-1 1-1 0 0,1-1 1 0 0,1 1-1 0 0,-1-1 1 0 0,0 0-1 0 0,0 1 1 0 0,1-1-1 0 0,0 0 1 0 0,-1-1-1 0 0,1 1 1 0 0,0 0-1 0 0,0-1 1 0 0,0 0 0 0 0,0 1-1 0 0,0-1 1 0 0,0 0-1 0 0,0-1 1 0 0,0 1-1 0 0,0 0 1 0 0,0-1-1 0 0,2 0 9 0 0,33 7-1778 0 0,-16 2-7198 0 0,-14-5-3032 0 0</inkml:trace>
  <inkml:trace contextRef="#ctx0" brushRef="#br0" timeOffset="751.045">1368 526 13587 0 0,'0'0'1651'0'0,"0"0"-842"0"0,0 0-351 0 0,0 0 211 0 0,0 0 318 0 0,0 0 319 0 0,0 0 125 0 0,0 0-111 0 0,0 0-188 0 0,0 0-283 0 0,0 0-236 0 0,0 0-157 0 0,-8 38-108 0 0,-26 119-85 0 0,-1-52 38 0 0,-88 168-314 0 0,68-214-1790 0 0,6-44-5093 0 0,25-15-3332 0 0,17 0 2988 0 0</inkml:trace>
  <inkml:trace contextRef="#ctx0" brushRef="#br0" timeOffset="997.323">921 630 3953 0 0,'0'0'4118'0'0,"0"0"-1013"0"0,0 0-691 0 0,0 0-310 0 0,0 0-318 0 0,0 0-391 0 0,0 0-406 0 0,0 0-413 0 0,0 0-256 0 0,0 0-45 0 0,0 0 75 0 0,0 0 114 0 0,0 0 100 0 0,11 2 13 0 0,-4 0-465 0 0,-3-2-51 0 0,0 1 1 0 0,0 0-1 0 0,0 1 1 0 0,0-1-1 0 0,0 1 0 0 0,0-1 1 0 0,0 1-1 0 0,0 0 0 0 0,-1 1 1 0 0,1-1-1 0 0,-1 1 0 0 0,1-1 1 0 0,-1 1-1 0 0,0 0 0 0 0,3 3-61 0 0,298 333 2200 0 0,-301-336-2285 0 0,49 48-28 0 0,-9-31-3658 0 0,-36-17-1261 0 0,-2-3-6676 0 0</inkml:trace>
  <inkml:trace contextRef="#ctx0" brushRef="#br0" timeOffset="1502.672">1594 807 3585 0 0,'0'0'2318'0'0,"0"0"-34"0"0,0 0 6 0 0,0 0-119 0 0,0 0-235 0 0,0 0-253 0 0,0 0-254 0 0,0 0-281 0 0,0 0-204 0 0,32-8-157 0 0,103-28-147 0 0,-75 3 480 0 0,-50 21-803 0 0,-1 1 1 0 0,0-1-1 0 0,-1-1 0 0 0,0 0 0 0 0,-1 0 0 0 0,-1 0 0 0 0,0-1 0 0 0,-1 0 0 0 0,0 0 0 0 0,-1-1 0 0 0,0-6-317 0 0,16 63 64 0 0,-1 20-21 0 0,-4 0 0 0 0,-1 2 0 0 0,-4 0 0 0 0,-2 0 1 0 0,-4 1-1 0 0,-2 0 0 0 0,-5 50-43 0 0,3-53-6 0 0,-6 56 21 0 0,-5-1 1 0 0,-6 0-1 0 0,-7 14-15 0 0,10-55 7 0 0,-34 93 51 0 0,47-167-50 0 0,1-1 0 0 0,-1 0 0 0 0,0 0 1 0 0,1 0-1 0 0,-1 0 0 0 0,0 1 0 0 0,0-1 1 0 0,0 0-1 0 0,0-1 0 0 0,0 1 1 0 0,0 0-1 0 0,0 0 0 0 0,0 0 0 0 0,-1 0 1 0 0,1-1-1 0 0,0 1 0 0 0,0-1 0 0 0,0 1 1 0 0,-1-1-1 0 0,1 1 0 0 0,0-1 0 0 0,-1 0 1 0 0,1 0-1 0 0,-1 1 0 0 0,1-1 0 0 0,0 0 1 0 0,-1 0-1 0 0,1 0 0 0 0,0-1 1 0 0,-1 1-1 0 0,1 0 0 0 0,0 0 0 0 0,-1-1 1 0 0,1 1-1 0 0,0-1 0 0 0,-1 1 0 0 0,1-1 1 0 0,0 1-1 0 0,0-1 0 0 0,0 0 0 0 0,0 0 1 0 0,-1 0-1 0 0,1 0 0 0 0,0 1 0 0 0,1-1 1 0 0,-2-1-9 0 0,-5-16-84 0 0,0 0 1 0 0,2 0 0 0 0,0 0-1 0 0,0-1 1 0 0,2 0-1 0 0,0 0 1 0 0,2 0 0 0 0,0 0-1 0 0,1-14 84 0 0,-1-10-632 0 0,-1-18-1646 0 0,2 21-4357 0 0,0 22-5230 0 0</inkml:trace>
  <inkml:trace contextRef="#ctx0" brushRef="#br0" timeOffset="2022.828">1582 387 2801 0 0,'0'0'2822'0'0,"0"0"-734"0"0,0 0-248 0 0,0 0-11 0 0,0 0-88 0 0,0 0-198 0 0,0 0-261 0 0,0 0-170 0 0,0 0-99 0 0,0 0-39 0 0,0 0-25 0 0,0 0-119 0 0,0 0-80 0 0,10-9-55 0 0,34-29-82 0 0,37-58 1322 0 0,36-80-441 0 0,-116 175-1426 0 0,-1 1-19 0 0,0 0-17 0 0,0 0-42 0 0,1 31 10 0 0,3-20 36 0 0,-1 0 0 0 0,1-1 0 0 0,1 1 0 0 0,0-1 1 0 0,0 0-1 0 0,1 0 0 0 0,1-1 0 0 0,-1 0 0 0 0,6 5-36 0 0,6 12 107 0 0,91 90 173 0 0,-86-106-1037 0 0,-17-9-2865 0 0,-1-1-3432 0 0,-3 0-5154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16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1 963 10122 0 0,'0'0'3928'0'0,"0"0"-2560"0"0,0 0-1017 0 0,0 0-267 0 0,0 0-54 0 0,0 0 98 0 0,0 0 208 0 0,0 0 194 0 0,0 0 153 0 0,0 0 101 0 0,0 0-3 0 0,14 20-43 0 0,53 62-75 0 0,-63-78-610 0 0,0-1 1 0 0,0 1-1 0 0,0-1 1 0 0,0 0-1 0 0,1 0 1 0 0,-1 0-1 0 0,1-1 1 0 0,0 1-1 0 0,0-1 1 0 0,0 0-1 0 0,0-1 1 0 0,0 1-1 0 0,0-1 1 0 0,0 0-1 0 0,0 0 1 0 0,1-1-1 0 0,2 0-53 0 0,10 2 159 0 0,13 3 34 0 0,1-2 1 0 0,-1-1 0 0 0,1-1-1 0 0,-1-2 1 0 0,1-1-1 0 0,-1-2 1 0 0,1-1-1 0 0,-1-1 1 0 0,-1-2-1 0 0,1-1 1 0 0,-1-1-1 0 0,-1-2 1 0 0,0-1-1 0 0,-1-1 1 0 0,0-1-1 0 0,-1-2 1 0 0,2-3-194 0 0,23-24 155 0 0,-3-3 0 0 0,-2-1-1 0 0,-2-3 1 0 0,-3-2 0 0 0,-1-1 0 0 0,-3-2 0 0 0,-3-2 0 0 0,-2-1-1 0 0,-3-2 1 0 0,5-18-155 0 0,64-151 144 0 0,-36 95 30 0 0,-62 134-175 0 0,0 1 1 0 0,0-1 0 0 0,0 1-1 0 0,0-1 1 0 0,0 1-1 0 0,0 0 1 0 0,0-1 0 0 0,0 1-1 0 0,1 0 1 0 0,-1 0-1 0 0,0 0 1 0 0,0 0 0 0 0,0 0-1 0 0,0 0 1 0 0,1 0-1 0 0,-1 0 1 0 0,0 0 0 0 0,0 1-1 0 0,0-1 1 0 0,0 0-1 0 0,0 1 1 0 0,0-1 0 0 0,0 1-1 0 0,0 0 1 0 0,0-1-1 0 0,0 1 1 0 0,0 0 0 0 0,0-1-1 0 0,0 1 1 0 0,0 0-1 0 0,0 0 1 0 0,0 0 0 0 0,-1 0-1 0 0,1 0 1 0 0,0 0 0 0 0,-1 0-1 0 0,1 0 1 0 0,-1 0-1 0 0,1 0 1 0 0,-1 0 0 0 0,0 0-1 0 0,1 0 1 0 0,-1 0-1 0 0,0 0 1 0 0,0 1 0 0 0,0-1-1 0 0,1 0 1 0 0,-1 0-1 0 0,-1 0 1 0 0,1 0 0 0 0,0 1-1 0 0,0-1 1 0 0,0 0-1 0 0,-1 1 1 0 0,16 60 102 0 0,-3 0 1 0 0,-3 1-1 0 0,-3 1 0 0 0,-3-1 0 0 0,-4 60-102 0 0,1-115 3 0 0,1 41 22 0 0,-3 0 0 0 0,-2 0 0 0 0,-2 0 0 0 0,-10 36-25 0 0,7-47 10 0 0,-1-1 0 0 0,-1-1 0 0 0,-3 0 0 0 0,-1 0 0 0 0,-1-2 0 0 0,-2 0 0 0 0,-2-1 0 0 0,-19 26-10 0 0,27-41-38 0 0,-2-1 1 0 0,0 0-1 0 0,0 0 1 0 0,-2-2-1 0 0,0 0 1 0 0,-1 0-1 0 0,0-2 1 0 0,-1 0-1 0 0,-1-1 1 0 0,0-1-1 0 0,0-1 1 0 0,-1 0-1 0 0,0-2 1 0 0,-1 0-1 0 0,0-1 1 0 0,0-2-1 0 0,0 0 0 0 0,-1-1 1 0 0,0-1-1 0 0,0-1 1 0 0,0-1-1 0 0,-4-1 38 0 0,21 0-98 0 0,0-1 0 0 0,0 0 0 0 0,0 0 0 0 0,0-1 0 0 0,0 1 0 0 0,1-1-1 0 0,-1 0 1 0 0,0-1 0 0 0,1 1 0 0 0,-1-1 0 0 0,1 0 0 0 0,0 0 0 0 0,0 0-1 0 0,0 0 1 0 0,0-1 0 0 0,1 0 0 0 0,-1 1 0 0 0,1-1 0 0 0,0-1 0 0 0,0 1-1 0 0,1 0 1 0 0,-1-1 0 0 0,-1-4 98 0 0,-12-74-6727 0 0,17 56-408 0 0,2 6-3342 0 0</inkml:trace>
  <inkml:trace contextRef="#ctx0" brushRef="#br0" timeOffset="334.465">1733 612 960 0 0,'0'0'2534'0'0,"0"0"-643"0"0,0 0-368 0 0,0 0-15 0 0,0 0 161 0 0,0 0 194 0 0,0 0 177 0 0,0 0 150 0 0,0 0-197 0 0,0 0-406 0 0,0 0-449 0 0,0 0-467 0 0,0 0-224 0 0,-9 30-92 0 0,-29 93-42 0 0,-7-37 150 0 0,40-77-439 0 0,-1 0 1 0 0,1 0-1 0 0,0 1 0 0 0,1-1 1 0 0,0 1-1 0 0,1 0 0 0 0,0 0 1 0 0,1 1-1 0 0,0-1 0 0 0,0 0 1 0 0,1 1-1 0 0,0-1 0 0 0,1 1 1 0 0,0 0-1 0 0,1-1 0 0 0,1 7-24 0 0,0-14 18 0 0,-1 1 0 0 0,1-1-1 0 0,0 1 1 0 0,1-1 0 0 0,-1 0-1 0 0,1 1 1 0 0,-1-1 0 0 0,1 0-1 0 0,0-1 1 0 0,0 1 0 0 0,0-1 0 0 0,0 1-1 0 0,1-1 1 0 0,-1 0 0 0 0,1 0-1 0 0,-1 0 1 0 0,1-1 0 0 0,0 1-1 0 0,-1-1 1 0 0,1 0 0 0 0,0 0-1 0 0,0 0 1 0 0,0 0 0 0 0,0-1-1 0 0,0 0 1 0 0,0 0 0 0 0,0 0-1 0 0,4 0-17 0 0,111-26 970 0 0,-100 18-868 0 0,-1-1 1 0 0,0-1 0 0 0,0-1-1 0 0,-1 0 1 0 0,0-1 0 0 0,-1-1-1 0 0,-1 0 1 0 0,0-1 0 0 0,0-1 0 0 0,-2 0-1 0 0,0-1 1 0 0,0-1 0 0 0,-2 0-1 0 0,0 0 1 0 0,-1-1 0 0 0,-1 0-1 0 0,0-1 1 0 0,-2 0 0 0 0,0-1-1 0 0,-1 1 1 0 0,-1-1 0 0 0,-1 0-1 0 0,1-17-101 0 0,-5 31-10 0 0,0 1 0 0 0,0-1 0 0 0,-1 1 0 0 0,1-1 1 0 0,-1 1-1 0 0,-1-1 0 0 0,1 1 0 0 0,-1 0 1 0 0,0-1-1 0 0,0 1 0 0 0,-1 0 0 0 0,1 0 1 0 0,-1 1-1 0 0,0-1 0 0 0,0 0 0 0 0,-1 1 1 0 0,0 0-1 0 0,1 0 0 0 0,-1 0 0 0 0,-1 0 0 0 0,1 1 1 0 0,0-1-1 0 0,-1 1 0 0 0,0 0 0 0 0,0 1 1 0 0,0-1-1 0 0,0 1 0 0 0,0 0 0 0 0,0 0 1 0 0,-1 0-1 0 0,1 1 0 0 0,0 0 0 0 0,-1 0 1 0 0,1 0-1 0 0,-3 1 9 0 0,0-1-361 0 0,0 0 0 0 0,0 1 0 0 0,0 0 0 0 0,0 1 0 0 0,0 0 0 0 0,0 0 0 0 0,0 0 0 0 0,0 1 0 0 0,1 1-1 0 0,-1-1 1 0 0,0 1 0 0 0,1 0 0 0 0,0 1 0 0 0,-5 2 361 0 0,-12 10-6073 0 0,7-4-5972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29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5161 0 0,'0'0'2281'0'0,"0"0"-4"0"0,0 0 117 0 0,0 0 16 0 0,0 0-235 0 0,0 0-448 0 0,0 0-472 0 0,0 0-344 0 0,0 0-149 0 0,0 0-38 0 0,0 0-9 0 0,0 0-33 0 0,0 0-58 0 0,-2-1-55 0 0,2 1-538 0 0,0 0 0 0 0,1 0 0 0 0,-1 0 1 0 0,0 0-1 0 0,1 0 0 0 0,-1 0 0 0 0,1 0 1 0 0,-1 0-1 0 0,0 1 0 0 0,1-1 0 0 0,-1 0 1 0 0,1-1-1 0 0,-1 1 0 0 0,0 0 0 0 0,1 0 1 0 0,-1 0-1 0 0,0 0 0 0 0,1 0 0 0 0,-1 0 1 0 0,0 0-1 0 0,1-1 0 0 0,-1 1 0 0 0,0 0 0 0 0,1 0 1 0 0,-1 0-1 0 0,0-1 0 0 0,1 1 0 0 0,-1 0 1 0 0,0 0-1 0 0,0-1 0 0 0,1 1 0 0 0,-1 0 1 0 0,0-1-1 0 0,0 1 0 0 0,1 0 0 0 0,-1-1 1 0 0,0 1-1 0 0,0 0 0 0 0,0-1 0 0 0,0 1 1 0 0,0 0-1 0 0,0-1 0 0 0,0 1 0 0 0,0-1 1 0 0,0 1-1 0 0,0 0 0 0 0,0-1 0 0 0,0 1 1 0 0,0 0-1 0 0,0-1 0 0 0,0 1 0 0 0,0-1 1 0 0,0 1-1 0 0,0 0 0 0 0,0-1 0 0 0,0 1 1 0 0,-1 0-1 0 0,1-1 0 0 0,0 1 0 0 0,0 0 1 0 0,0-1-1 0 0,-1 1-31 0 0,13-4 312 0 0,34-9-20 0 0,1 1 0 0 0,0 3-1 0 0,0 2 1 0 0,1 1-1 0 0,0 3 1 0 0,0 2-1 0 0,0 2 1 0 0,5 3-292 0 0,134 29 19 0 0,-165-28-27 0 0,-22-5 20 0 0,0 0 1 0 0,0 0-4 0 0,0 0 3 0 0,0 0 16 0 0,0 0 10 0 0,0 0 22 0 0,0 0 10 0 0,0 0 6 0 0,0 0 12 0 0,0 0-6 0 0,0 0 14 0 0,0 0-3 0 0,0 0 7 0 0,0 0 1 0 0,-18-8 286 0 0,-124-96-219 0 0,24-34-132 0 0,102 84-2566 0 0,37 53-5554 0 0,-16 1-3885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0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10778 0 0,'0'0'2173'0'0,"0"0"-490"0"0,0 0-210 0 0,0 0 5 0 0,0 0-31 0 0,0 0-133 0 0,0 0-119 0 0,0 0-95 0 0,0 0-68 0 0,0 0-60 0 0,0 0-157 0 0,0 0-145 0 0,0 0-89 0 0,17 4-81 0 0,55 12-70 0 0,-54-13-199 0 0,0-2 1 0 0,0 1-1 0 0,0-2 1 0 0,0 0 0 0 0,0-1-1 0 0,1-1 1 0 0,7-3-232 0 0,28-2 396 0 0,113 0 192 0 0,-106 18-436 0 0,-61-10-166 0 0,0-1 2 0 0,0 0-8 0 0,0 0 0 0 0,-38 10-4715 0 0,25-5-227 0 0,2-1-4089 0 0,5-4-2533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1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12811 0 0,'0'0'2046'0'0,"0"0"-465"0"0,0 0-127 0 0,0 0 21 0 0,0 0-46 0 0,0 0-196 0 0,0 0-332 0 0,0 0-230 0 0,0 0-24 0 0,0 0 26 0 0,0 0 50 0 0,0 0-16 0 0,0 0-104 0 0,8 6-88 0 0,73 28 945 0 0,-51-31-1095 0 0,0 0 1 0 0,1-2-1 0 0,-1-1 0 0 0,0-2 1 0 0,27-4-366 0 0,58 2 289 0 0,-115 4-297 0 0,0 0-9 0 0,0 0-15 0 0,0 0-21 0 0,0 0-41 0 0,0 0-39 0 0,-21 0-3208 0 0,14 0-1098 0 0,1 0-7871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2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 5545 0 0,'0'0'2542'0'0,"0"0"-111"0"0,0 0-52 0 0,0 0-79 0 0,0 0-237 0 0,0 0-404 0 0,0 0-435 0 0,0 0-325 0 0,0 0-208 0 0,0 0-109 0 0,0 0-56 0 0,-4-7 1538 0 0,8 191-27 0 0,-8 183-1261 0 0,-34-110-585 0 0,16-18-309 0 0,22-238 45 0 0,0-1-6 0 0,0 0 5 0 0,0 0-5 0 0,0 0-4 0 0,0 0-22 0 0,0 0-69 0 0,1-21-1835 0 0,25-38-2217 0 0,-11 28-3111 0 0,-9 18-3911 0 0</inkml:trace>
  <inkml:trace contextRef="#ctx0" brushRef="#br0" timeOffset="353.174">597 124 11282 0 0,'0'0'1766'0'0,"0"0"-451"0"0,0 0-191 0 0,0 0 43 0 0,0 0 84 0 0,0 0-31 0 0,0 0-186 0 0,0 0-170 0 0,0 0-89 0 0,0 0-38 0 0,0 0 0 0 0,0 0-24 0 0,0 0-31 0 0,-5 35-64 0 0,-14 107-92 0 0,22-68 223 0 0,10 109 587 0 0,-13-129-1203 0 0,-3 1 0 0 0,-2-1 0 0 0,-12 53-133 0 0,8-3-69 0 0,9-103-3 0 0,0-1-1 0 0,0 0-15 0 0,0 0 8 0 0,0 0 1 0 0,0 0-54 0 0,1-19-1541 0 0,5-35-2083 0 0,-3 33 0 0 0,-1 0-3963 0 0,1 9-3073 0 0</inkml:trace>
  <inkml:trace contextRef="#ctx0" brushRef="#br0" timeOffset="634.225">10 556 5321 0 0,'0'0'3610'0'0,"0"0"-846"0"0,0 0-431 0 0,0 0-194 0 0,0 0-297 0 0,0 0-388 0 0,0 0-393 0 0,0 0-288 0 0,0 0-172 0 0,0 0-80 0 0,0 0-51 0 0,0 0-33 0 0,0 0 1 0 0,4 0 125 0 0,29 0 565 0 0,380-13 1991 0 0,-354 6-3708 0 0,-22 0-4524 0 0,-31 6-2412 0 0,-3-2-5189 0 0</inkml:trace>
  <inkml:trace contextRef="#ctx0" brushRef="#br0" timeOffset="1801.601">888 586 5297 0 0,'0'0'2890'0'0,"0"0"-709"0"0,0 0-349 0 0,0 0-142 0 0,0 0-283 0 0,0 0-270 0 0,0 0-249 0 0,0 0-222 0 0,0 0-113 0 0,0 0-53 0 0,0 0-46 0 0,0 0-5 0 0,-15 22-19 0 0,-46 70-36 0 0,57-86-320 0 0,0-1 0 0 0,1 1-1 0 0,0 0 1 0 0,0 1 0 0 0,0-1-1 0 0,1 0 1 0 0,0 1-1 0 0,0-1 1 0 0,1 1 0 0 0,0 0-1 0 0,0 0 1 0 0,0-1-1 0 0,1 1 1 0 0,0 0 0 0 0,0 0-1 0 0,1 1-73 0 0,0 18 325 0 0,-1-23-263 0 0,1 0 0 0 0,0 1 0 0 0,-1-1 0 0 0,1 0 0 0 0,0 0 0 0 0,0 0 0 0 0,1 0 0 0 0,-1 0 0 0 0,0 0 0 0 0,1 0 0 0 0,0 0 0 0 0,0 0-1 0 0,0-1 1 0 0,0 1 0 0 0,0-1 0 0 0,0 0 0 0 0,1 1 0 0 0,-1-1 0 0 0,1 0 0 0 0,0 0 0 0 0,0-1 0 0 0,-1 1 0 0 0,1 0 0 0 0,0-1 0 0 0,0 0-1 0 0,1 0 1 0 0,-1 0 0 0 0,0 0 0 0 0,0 0 0 0 0,0-1 0 0 0,1 1 0 0 0,1-1-62 0 0,2 1 157 0 0,-1 0 0 0 0,1 0-1 0 0,-1-1 1 0 0,1 0 0 0 0,-1 0 0 0 0,1-1 0 0 0,-1 0-1 0 0,1 0 1 0 0,-1 0 0 0 0,1-1 0 0 0,-1 0 0 0 0,0 0-1 0 0,0-1 1 0 0,0 1 0 0 0,0-1 0 0 0,4-3-157 0 0,-4 0 76 0 0,0-1 0 0 0,1 1-1 0 0,-2-1 1 0 0,1 0 0 0 0,-1 0 0 0 0,0 0 0 0 0,-1-1 0 0 0,1 0 0 0 0,-2 0 0 0 0,1 0 0 0 0,-1 0-1 0 0,0-1 1 0 0,-1 1 0 0 0,0-1 0 0 0,0 0 0 0 0,-1 1 0 0 0,0-1 0 0 0,0 0 0 0 0,-1 0 0 0 0,-1 0-1 0 0,1 0 1 0 0,-1 0-76 0 0,-2 2-48 0 0,0 0 0 0 0,0 0 0 0 0,-1 1 0 0 0,1-1 0 0 0,-2 1 0 0 0,1 0 0 0 0,0 0-1 0 0,-1 0 1 0 0,0 1 0 0 0,-1 0 0 0 0,1 0 0 0 0,-1 0 0 0 0,0 0 0 0 0,0 1 0 0 0,0 0 0 0 0,-1 0-1 0 0,0 1 1 0 0,1 0 0 0 0,-1 0 0 0 0,0 1 0 0 0,0-1 0 0 0,-1 2 0 0 0,1-1 0 0 0,0 1-1 0 0,-3 0 49 0 0,-23-1-3530 0 0,21 2-4111 0 0,4 0-5023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3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1040 0 0 0,'0'0'798'0'0,"0"0"907"0"0,0 0 378 0 0,0 0 303 0 0,0 0 120 0 0,0 0-120 0 0,0 0-346 0 0,0 0-470 0 0,0 0-328 0 0,0 0-234 0 0,0 0-161 0 0,-2-9-146 0 0,-7-28-121 0 0,9 36-538 0 0,-1 0 0 0 0,0 0 0 0 0,0 0 1 0 0,0 0-1 0 0,1 0 0 0 0,-1 0 0 0 0,0 0 0 0 0,0 1 0 0 0,0-1 0 0 0,0 0 0 0 0,-1 0 0 0 0,1 1 0 0 0,0-1 0 0 0,0 1 0 0 0,0-1 0 0 0,-1 1 0 0 0,1-1 0 0 0,0 1 1 0 0,0 0-1 0 0,-1 0 0 0 0,1-1 0 0 0,0 1 0 0 0,0 0 0 0 0,-1 0 0 0 0,1 0 0 0 0,0 0 0 0 0,-1 1 0 0 0,1-1 0 0 0,0 0 0 0 0,0 1 0 0 0,-1-1 0 0 0,1 0 0 0 0,-1 1-42 0 0,-1 0 135 0 0,-96 60 800 0 0,88-54-918 0 0,0 0 1 0 0,1 0-1 0 0,0 1 0 0 0,1 1 1 0 0,0 0-1 0 0,0 0 0 0 0,1 1 1 0 0,0 0-1 0 0,0 0 0 0 0,1 1 1 0 0,1 0-1 0 0,0 0 0 0 0,0 1 1 0 0,1-1-1 0 0,1 1 0 0 0,0 0 1 0 0,0 1-1 0 0,1-1 1 0 0,1 1-1 0 0,0-1 0 0 0,1 1 1 0 0,0 0-1 0 0,1-1 0 0 0,1 7-17 0 0,0-14 24 0 0,1 0-1 0 0,0 0 0 0 0,0 0 1 0 0,1 0-1 0 0,-1 0 0 0 0,1-1 1 0 0,0 1-1 0 0,0-1 0 0 0,1 0 1 0 0,-1 0-1 0 0,1 0 0 0 0,0 0 1 0 0,0 0-1 0 0,0-1 1 0 0,0 0-1 0 0,1 0 0 0 0,0 0 1 0 0,-1 0-1 0 0,1-1 0 0 0,0 0 1 0 0,0 0-1 0 0,0 0 0 0 0,0-1 1 0 0,1 1-1 0 0,-1-1 0 0 0,3 0-23 0 0,3 1 131 0 0,0-1-1 0 0,0 0 0 0 0,0-1 1 0 0,1 0-1 0 0,-1 0 0 0 0,0-1 1 0 0,0-1-1 0 0,0 0 0 0 0,0 0 1 0 0,0-1-1 0 0,0-1 0 0 0,2-1-130 0 0,21-15 143 0 0,-2-2 0 0 0,0-1-1 0 0,-1-1 1 0 0,-2-2-1 0 0,-1-1 1 0 0,-1-1 0 0 0,-1-1-1 0 0,-1-2 1 0 0,-2 0-1 0 0,-1-2 1 0 0,-2 0 0 0 0,-1-1-1 0 0,-2-1 1 0 0,6-19-143 0 0,-11 30 1 0 0,-1 0 1 0 0,-1-1-1 0 0,-1 0 1 0 0,-1 0-1 0 0,-1-1 0 0 0,-2 0 1 0 0,0-1-1 0 0,-2 1 1 0 0,-1-1-1 0 0,-1 1 1 0 0,-3-24-2 0 0,1 40-19 0 0,-2 0 0 0 0,1 0 0 0 0,-1 1 0 0 0,0-1 1 0 0,-1 1-1 0 0,0-1 0 0 0,-1 1 0 0 0,0 1 0 0 0,0-1 0 0 0,-1 1 0 0 0,0-1 1 0 0,-1 2-1 0 0,0-1 0 0 0,0 1 0 0 0,0 0 0 0 0,-1 0 0 0 0,-2 0 19 0 0,6 3-16 0 0,-1 1 0 0 0,0 0-1 0 0,0 0 1 0 0,0 0 0 0 0,0 1 0 0 0,0-1-1 0 0,0 1 1 0 0,-1 0 0 0 0,1 1-1 0 0,-1 0 1 0 0,0 0 0 0 0,1 0-1 0 0,-1 0 1 0 0,0 1 0 0 0,1 0-1 0 0,-1 0 1 0 0,0 0 0 0 0,1 1 0 0 0,-1 0-1 0 0,1 0 1 0 0,-1 1 0 0 0,1-1-1 0 0,-1 1 1 0 0,1 0 0 0 0,0 1-1 0 0,0-1 1 0 0,0 1 0 0 0,0 0 0 0 0,0 0-1 0 0,-3 4 17 0 0,-6 8-3 0 0,1 1 0 0 0,1 0-1 0 0,1 1 1 0 0,0 0 0 0 0,1 1-1 0 0,1 0 1 0 0,0 1 0 0 0,2-1-1 0 0,0 2 1 0 0,1-1 0 0 0,1 1-1 0 0,1 0 1 0 0,1 0 0 0 0,-1 19 3 0 0,0-12 25 0 0,2 0 1 0 0,0 1-1 0 0,2-1 1 0 0,1 0-1 0 0,1 1 1 0 0,1-1 0 0 0,2 0-1 0 0,1-1 1 0 0,0 1-1 0 0,2-1 1 0 0,2 0-1 0 0,0-1 1 0 0,1 0 0 0 0,2-1-1 0 0,0 0 1 0 0,1-1-1 0 0,8 8-25 0 0,-8-13 55 0 0,1 1-1 0 0,1-2 1 0 0,1 0-1 0 0,0 0 1 0 0,2-2-1 0 0,0-1 1 0 0,0 0-1 0 0,2 0-54 0 0,13 1-8 0 0,-33-14-33 0 0,-1-1-16 0 0,0 0-25 0 0,0 0-40 0 0,0 0-104 0 0,0 0-239 0 0,0-8-7953 0 0,0 4-3454 0 0</inkml:trace>
  <inkml:trace contextRef="#ctx0" brushRef="#br0" timeOffset="690.985">802 1471 4705 0 0,'0'0'4312'0'0,"0"0"-1756"0"0,0 0-630 0 0,0 0-26 0 0,0 0-47 0 0,0 0-236 0 0,0 0-376 0 0,0 0-321 0 0,0 0-184 0 0,0 0-57 0 0,0 0-15 0 0,0 0-45 0 0,0 0-74 0 0,7-18-71 0 0,33-95 338 0 0,51-86 1042 0 0,-86 189-1819 0 0,1 0 0 0 0,0 0 0 0 0,0 0 0 0 0,1 1 0 0 0,1 0 0 0 0,-1 1 0 0 0,1 0 0 0 0,1 0 0 0 0,0 0 0 0 0,0 1 0 0 0,0 1 1 0 0,1-1-1 0 0,0 1-35 0 0,8 32-94 0 0,30 152 264 0 0,-24-94-157 0 0,-22-84-7 0 0,0 1 0 0 0,-1-1 0 0 0,1 1 0 0 0,0-1 0 0 0,0 0 0 0 0,0 0 0 0 0,-1 1 0 0 0,1-1 0 0 0,0-1 0 0 0,0 1 1 0 0,0 0-1 0 0,-1 0 0 0 0,1-1 0 0 0,0 1 0 0 0,-1-1 0 0 0,1 1 0 0 0,0-1 0 0 0,-1 0 0 0 0,1 0 0 0 0,-1 0 0 0 0,1 0 0 0 0,-1 0 0 0 0,1 0 0 0 0,-1 0 0 0 0,1 0 0 0 0,-1 0 0 0 0,0-1 0 0 0,0 1 0 0 0,0-1 0 0 0,0 1 1 0 0,0-1-1 0 0,0 1 0 0 0,0-1 0 0 0,0 1 0 0 0,-1-1 0 0 0,1 0 0 0 0,-1 1 0 0 0,1-1 0 0 0,-1 0 0 0 0,1 0 0 0 0,-1 1 0 0 0,0-1 0 0 0,0-1-6 0 0,10-13 32 0 0,2-2-26 0 0,24-34 3 0 0,2 2-1 0 0,1 1 1 0 0,3 2-1 0 0,14-9-8 0 0,-42 45 21 0 0,-5 46-194 0 0,-6 48 195 0 0,-4-46 0 0 0,3 0 0 0 0,1 0 0 0 0,1-1 0 0 0,2 1 0 0 0,6 15-22 0 0,18 13-616 0 0,-19-60-1046 0 0,-5-6-2874 0 0,-1 1-5155 0 0,-1 0-2074 0 0</inkml:trace>
  <inkml:trace contextRef="#ctx0" brushRef="#br0" timeOffset="1167.929">1732 944 9842 0 0,'0'0'3401'0'0,"0"0"-1201"0"0,0 0-479 0 0,0 0-65 0 0,0 0-96 0 0,0 0-205 0 0,0 0-340 0 0,0 0-359 0 0,0 0-262 0 0,0 0-98 0 0,0 0 11 0 0,0 0 67 0 0,0 0 61 0 0,7 3 0 0 0,47 52 661 0 0,-36-12-865 0 0,-3 1 1 0 0,-1 1-1 0 0,-2 0 0 0 0,-2 1 0 0 0,-2 3-231 0 0,27 117 92 0 0,-35-166-85 0 0,0 1-1 0 0,1-1 0 0 0,-1 1 0 0 0,0-1 1 0 0,0 1-1 0 0,1-1 0 0 0,-1 0 0 0 0,0 1 1 0 0,1-1-1 0 0,-1 0 0 0 0,0 1 0 0 0,1-1 1 0 0,-1 0-1 0 0,0 0 0 0 0,1 1 0 0 0,-1-1 1 0 0,0 0-1 0 0,1 0 0 0 0,-1 1 1 0 0,1-1-1 0 0,-1 0 0 0 0,1 0 0 0 0,-1 0 1 0 0,1 0-1 0 0,-1 0 0 0 0,0 0 0 0 0,1 0 1 0 0,-1 0-1 0 0,1 0 0 0 0,-1 0 0 0 0,1 0 1 0 0,-1 0-1 0 0,1 0 0 0 0,-1 0 0 0 0,1 0 1 0 0,-1 0-1 0 0,0-1 0 0 0,1 1 0 0 0,-1 0 1 0 0,1 0-1 0 0,-1 0 0 0 0,0-1 0 0 0,1 1 1 0 0,-1 0-1 0 0,1-1 0 0 0,-1 1 1 0 0,0 0-1 0 0,1-1 0 0 0,-1 1 0 0 0,0 0 1 0 0,0-1-1 0 0,1 1 0 0 0,-1-1 0 0 0,0 1 1 0 0,0 0-1 0 0,0-1 0 0 0,0 1 0 0 0,1-1 1 0 0,-1 1-1 0 0,0-1 0 0 0,0 1 0 0 0,0-1 1 0 0,0 1-7 0 0,16-37 255 0 0,-14 31-233 0 0,25-66 60 0 0,-3 0 0 0 0,-3-2 0 0 0,-4 0-1 0 0,3-41-81 0 0,-17 34-860 0 0,-3 80 305 0 0,-6 6-6342 0 0,4-2 379 0 0,0 4-5962 0 0</inkml:trace>
  <inkml:trace contextRef="#ctx0" brushRef="#br0" timeOffset="1597.189">2485 423 14403 0 0,'0'0'2034'0'0,"0"0"-583"0"0,0 0-306 0 0,0 0-16 0 0,0 0 3 0 0,0 0-140 0 0,0 0-285 0 0,0 0-266 0 0,0 0-186 0 0,0 0-31 0 0,0 0 90 0 0,0 0 87 0 0,0 0 74 0 0,0 19 19 0 0,0 60-7 0 0,12-6 363 0 0,25 272 629 0 0,-37-337-1466 0 0,3 46 42 0 0,-2-1-1 0 0,-2 0 1 0 0,-3 0 0 0 0,-9 43-55 0 0,-25 66 9 0 0,17-89-169 0 0,38-125-4969 0 0,13-12 638 0 0,-10 24-3271 0 0,-13 22-3198 0 0</inkml:trace>
  <inkml:trace contextRef="#ctx0" brushRef="#br0" timeOffset="1966.262">2871 739 7954 0 0,'0'0'2727'0'0,"0"0"-1227"0"0,0 0-428 0 0,0 0 66 0 0,0 0 141 0 0,0 0 57 0 0,0 0-77 0 0,0 0-184 0 0,0 0-189 0 0,0 0-162 0 0,-35 34-131 0 0,-107 103-86 0 0,42-49 771 0 0,39-43 57 0 0,60-44-1308 0 0,1 0 0 0 0,-1 1 0 0 0,0-1 0 0 0,1 0 0 0 0,-1 0 0 0 0,1 1 0 0 0,0-1 0 0 0,-1 0 0 0 0,1 0 0 0 0,0 1 0 0 0,0-1 0 0 0,0 0 0 0 0,0 1 0 0 0,0-1 0 0 0,0 0 0 0 0,0 1 0 0 0,1-1 0 0 0,-1 0 1 0 0,0 0-1 0 0,1 1 0 0 0,-1-1 0 0 0,1 0 0 0 0,-1 0 0 0 0,1 1 0 0 0,0-1 0 0 0,-1 0 0 0 0,1 0 0 0 0,0 0 0 0 0,0 0 0 0 0,0 0 0 0 0,0 0 0 0 0,0 0 0 0 0,0-1 0 0 0,0 1 0 0 0,0 0 0 0 0,0 0 0 0 0,0-1 0 0 0,0 1 0 0 0,0 0 1 0 0,1-1-1 0 0,-1 0 0 0 0,0 1 0 0 0,0-1 0 0 0,1 0 0 0 0,-1 1 0 0 0,0-1 0 0 0,1 0 0 0 0,0 0-27 0 0,-2 0 3 0 0,18 8 179 0 0,0 1 0 0 0,-1 0-1 0 0,-1 1 1 0 0,1 1 0 0 0,-2 1-1 0 0,0 0 1 0 0,0 1 0 0 0,-1 1 0 0 0,0 0-1 0 0,-2 1 1 0 0,1 0 0 0 0,-2 1-1 0 0,0 0 1 0 0,-1 1 0 0 0,-1 0-1 0 0,5 14-180 0 0,39 146 904 0 0,-39-146-946 0 0,-14-31-42 0 0,0 0-16 0 0,0-12-668 0 0,0-29-2561 0 0,0 14-6084 0 0,0 18-3034 0 0</inkml:trace>
  <inkml:trace contextRef="#ctx0" brushRef="#br0" timeOffset="2299.577">2152 458 0 0 0,'0'0'0'0'0,"0"0"0"0"0,0 0 0 0 0,0 0 0 0 0,0 0 0 0 0,0 0 0 0 0</inkml:trace>
  <inkml:trace contextRef="#ctx0" brushRef="#br0" timeOffset="2974.918">2152 458 1800 0 0,'3'29'-101'0'0,"0"-10"2843"0"0,-1-1 6600 0 0,10-20-483 0 0,-4-1-7042 0 0,62-89 527 0 0,79-150-1241 0 0,-136 220-1088 0 0,1 0 0 0 0,1 1-1 0 0,0 1 1 0 0,2 0 0 0 0,0 1 0 0 0,1 1 0 0 0,1 1 0 0 0,12-9-15 0 0,-13 45 33 0 0,6 12 368 0 0,13 30 20 0 0,8 47 80 0 0,23 31-292 0 0,-49-122-1684 0 0,-13-15-2447 0 0,1-2-3390 0 0,-3 0-5816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8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1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46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988 199,'-22'110,"-17"62,-11 142,19-2,32-268,-1-33</inkml:trace>
  <inkml:trace contextRef="#ctx0" brushRef="#br0" timeOffset="337.204">254 285,'125'-54,"1"6,3 5,81-14,-152 41,209-24,-197 30,-53 7,0 0,0 1,0 1,0 1,0 0,0 1,13 3,47 15,-59-10</inkml:trace>
  <inkml:trace contextRef="#ctx0" brushRef="#br0" timeOffset="736.17">1497 652,'-27'60,"19"-47,1 0,1 0,0 0,1 1,0 0,1 0,1 0,0 0,1 1,0-1,1 1,1 0,0-1,3 14,0-22,0 0,0-1,1 1,0-1,0 0,0 0,1 0,0-1,0 1,0-1,0-1,1 1,-1-1,1 1,0-2,0 1,0-1,0 1,0-2,1 1,-1-1,1 0,-1 0,1-1,-1 0,1 0,-1 0,1-1,-1 0,1 0,-1-1,0 0,1 0,-1 0,0-1,0 0,4-3,3-2,-1 0,0-1,-1 0,0-1,0 0,-1-1,0 0,-1 0,0-1,-1 0,-1-1,0 0,0 0,-1-1,-1 1,-1-1,1 0,-2-1,0 1,-1-1,0 1,-1-8,-2 11,1 0,-2 0,1 0,-1 0,-1 1,0-1,-1 1,0-1,0 1,-1 0,0 1,-1-1,0 1,-1 0,0 1,0 0,0 0,-1 0,-1 1,1 0,-7-3,10 7,1 1,0 0,-1 1,0-1,1 1,-1 0,0 0,0 0,0 1,0 0,1 0,-1 0,0 1,0-1,0 1,1 0,-1 0,0 1,1 0,-1-1,1 1,-1 1,1-1,-4 3,-81 84,68-57</inkml:trace>
  <inkml:trace contextRef="#ctx0" brushRef="#br0" timeOffset="1149.809">2343 539,'-36'23,"2"3,0 1,2 1,1 2,2 1,0 1,-10 19,35-48,1 0,-1 0,1 1,0-1,0 1,1-1,-1 1,1 0,0 0,0 0,0 1,0-1,1 0,-1 1,1-1,0 1,1-1,-1 1,1-1,0 1,0 0,0-1,1 1,-1-1,1 1,0-1,1 1,-1-1,1 0,0 1,0-1,0 0,1 0,-1 0,1 0,8 0,0 0,0 0,0-1,1 0,-1-1,1 0,0-1,0 0,-1-1,1 0,0-1,0-1,-1 1,1-2,-1 0,0 0,1-1,-2 0,1-1,0 0,-1-1,0 0,9-8,11-9,0-2,-2 0,0-2,-2-2,-1 0,-2-1,-1-2,-1 0,-2-1,-1-1,-1-1,-2 0,-2-1,8-34,-13 43,-1-1,-1 1,-2-1,-1 0,0 0,-3-7,1 25,-2 0,0 0,0 1,0-1,-1 0,-1 0,0 1,0-1,-1 1,0 0,0 0,-1 0,0 1,-1 0,0 0,0 0,-1 1,0-1,-1 1,4 3,0 1,-1 0,0 0,1 1,-1 0,0-1,0 1,-1 1,1-1,0 1,0 0,-1 0,1 1,-1-1,1 1,0 1,-1-1,1 1,-1-1,1 2,0-1,0 0,-1 1,1 0,1 0,-1 1,0 0,0-1,1 1,-1 1,0 1,-12 8,1 1,1 1,0 1,1 0,0 1,2 0,-5 8,-2 6,1 0,2 1,0 1,3 0,0 1,3 1,1 0,1 0,2 0,1 3,4-27,0-1,1 1,0 0,1 0,0-1,1 1,0 0,0-1,1 1,1-1,0 0,0 0,1-1,0 1,1-1,0 0,0 0,1-1,0 0,0 0,1-1,0 1,1-2,-1 1,1-1,8 3,18 7,-3-4</inkml:trace>
  <inkml:trace contextRef="#ctx0" brushRef="#br0" timeOffset="2084.739">3303 453,'-47'12,"1"3,0 1,1 2,1 2,1 2,1 2,1 2,1 1,-12 14,39-31,0 2,1-1,1 2,0 0,0 0,1 1,1 0,0 2,5-10,1 0,0 0,1 0,-1 0,1 0,1 0,-1 1,1-1,0 1,1-1,-1 1,1-1,0 1,1-1,0 1,0-1,0 0,1 1,0-1,0 0,0 0,1 0,-1-2,0 0,0-1,0 1,1-1,-1 0,1 1,0-1,0-1,0 1,1 0,-1-1,0 1,1-1,0 0,-1 0,1-1,0 1,0-1,0 0,0 0,0 0,0 0,0-1,0 0,1 0,-1 0,0 0,0 0,0-1,0 0,0 0,0 0,3-1,8-4,0 0,0-1,-1-1,0 0,0-1,-1-1,0 0,1-1,14-15,-1-1,-1-2,-2 0,0-2,-2 0,-2-2,11-23,-31 57,1-1,-1 1,0-1,1 0,-1 0,0 1,1-1,-1 0,1 1,-1-1,0 0,1 0,-1 0,1 0,-1 1,1-1,-1 0,1 0,-1 0,1 0,-1 0,1 0,-1 0,0 0,1 0,-1 0,1 0,-1-1,1 1,-1 0,1 0,-1 0,0 0,1-1,-1 1,1 0,-1-1,0 1,1 0,-1-1,0 1,1 0,-1-1,0 1,0 0,1-1,-1 1,0-1,0 1,0-1,0 1,1-1,-1 1,0 0,0-1,0 1,0-1,0 1,0-1,0 1,0-1,0 1,-1-1,1 1,0-1,0 1,0 0,0-1,-1 1,-1 36,-1-28,0 0,1 0,0 0,0 0,1 0,0 0,0 1,1-1,0 0,1 1,0-1,0 0,1 0,-1 0,2 0,-1 0,1 0,1-1,-1 1,1-1,1 0,-1 0,1 0,0-1,1 1,-1-1,4 2,-4-5,0 0,0-1,1 0,-1 0,0 0,1 0,-1-1,1 0,-1 0,1-1,0 1,-1-1,1 0,0-1,-1 1,1-1,-1 0,1-1,-1 1,1-1,-1 0,0-1,0 1,0-1,0 0,0 0,0-1,9-6,1-1,-1-1,-1 0,0-1,-1 0,0-1,9-15,108-188,-138 237,1 0,1 1,0-1,2 1,1 1,-1 10,3-27,1 0,0 0,0 0,1 0,-1 0,1 0,0 0,1 0,-1 0,1 0,0 0,0 0,1 0,-1-1,1 1,0 0,0-1,1 0,-1 1,1-1,0 0,0 0,0 0,1-1,-1 1,1-1,0 0,0 0,0 0,3 1,0-1,0-1,0 0,0 0,0-1,0 0,0 0,0-1,0 0,1 0,-1 0,0-1,0 0,0-1,0 1,0-2,-1 1,1 0,0-1,-1-1,0 1,0-1,0 0,0 0,0-1,-1 1,0-1,0-1,0 1,-1-1,2-1,10-16,0 0,-2-1,0 0,-2-2,0 1,-2-1,0-5,24-72,-34 103,1 0,-1 0,0 1,1-1,-1 0,0 0,1 0,-1 0,1 1,-1-1,1 0,-1 0,0 0,1 0,-1 0,1 0,-1 0,1 0,-1 0,0 0,1-1,-1 1,1 0,-1 0,1 0,-1 0,0-1,1 1,-1 0,0 0,1-1,-1 1,0 0,1 0,-1-1,0 1,0 0,1-1,-1 1,0-1,0 1,0 0,1-1,-1 1,0-1,0 1,0 0,0-1,0 1,0-1,0 1,0-1,0 1,0-1,12 38,14 52,3-2,5-1,22 38,-35-76,-2 1,-2 1,-3 1,-2 0,-2 1,-2 0,-3 0,-1 7,-3-39,0-1,-1 0,-1 1,-1-1,-1 0,0 0,-2 0,0 0,-1-1,-1 0,0 0,-1 0,-2-1,1 0,-2-1,0 0,-1-1,-1 0,0-1,-1-1,0 0,-1 0,-1-2,0 0,0 0,-14 5,25-14,0 1,0-1,0-1,0 1,0-1,-1 1,1-1,-1-1,1 1,-1-1,1 0,-1 0,1-1,0 0,-1 0,1 0,0 0,-1-1,1 0,0 0,0 0,0-1,1 0,-1 0,1 0,-1 0,1-1,0 1,0-1,0 0,1-1,0 1,-2-3,-7-18,1 0,2-1,1 0,1 0,0 0,3-1,0 0,1 0,2 0,1 0,1-1,1 1,2 0,0 0,2 1,8-23,0-5,2 1,3 1,2 0,2 2,2 0,23-30,-41 69,0 1,2 0,-1 0,1 1,1 0,-1 1,2 0,-1 0,1 1,0 1,1-1,13-5</inkml:trace>
  <inkml:trace contextRef="#ctx0" brushRef="#br0" timeOffset="3335.509">5561 312,'0'48,"-5"40,-1 15,-1-1,2-8,2-16,1-10,1-13,0-11,1-8,0-5,1-4,-1 0,-5-2,-1-4</inkml:trace>
  <inkml:trace contextRef="#ctx0" brushRef="#br0" timeOffset="3753.121">5786 397,'61'-32,"1"2,1 3,2 4,0 2,52-9,-114 28,1 0,0 0,-1 0,1 1,0 0,0 0,0 0,0 0,0 1,0-1,0 1,0 0,0 0,0 1,0-1,0 1,0 0,0 0,0 0,0 1,0-1,-1 1,1 0,0 0,-1 0,0 0,1 1,-1-1,0 1,0 0,-1 0,1 0,-1 0,1 1,-1-1,0 1,0-1,0 1,-1 0,1 1,-4 13,0-1,-1 1,-1-1,0 0,-1 0,-1 0,-1 0,-1-1,0 0,-1-1,0 0,-1 0,-1-1,0 0,-9 7,-275 317,292-336,-6 6,1 1,-1 0,1 0,1 0,0 1,0 0,1 1,0-1,1 1,0 1,0-1,2 0,-1 1,2 0,-1 0,0 10,6-17,0-1,0 1,0-1,1 0,0 0,-1 0,1-1,1 1,-1-1,0 0,1 0,0 0,-1-1,1 0,0 0,0 0,0 0,1-1,-1 0,0 0,0 0,1-1,-1 0,1 0,-1 0,0-1,1 1,3-2,-5 2,39-1,0-2,0-1,0-3,-1-1,0-2,-1-2,28-12,-11-9,-39 16</inkml:trace>
  <inkml:trace contextRef="#ctx0" brushRef="#br0" timeOffset="4172.151">4488 341,'0'5,"0"6,0 6,0 5,5-1,1-5</inkml:trace>
  <inkml:trace contextRef="#ctx0" brushRef="#br0" timeOffset="4419.97">4714 962,'5'0,"1"0</inkml:trace>
  <inkml:trace contextRef="#ctx0" brushRef="#br0" timeOffset="4985.132">6859 849,'-9'24,"-4"13,1-1</inkml:trace>
  <inkml:trace contextRef="#ctx0" brushRef="#br0" timeOffset="5504.869">7028 369,'195'-39,"-153"31,0 2,0 2,0 1,1 2,-1 2,37 6,5 23,-82-29,0 0,0 1,0-1,0 1,-1-1,1 1,0 0,-1 0,1 0,-1 0,0 0,0 0,1 0,-2 0,1 0,0 0,0 1,-1-1,1 0,-1 1,1-1,-1 1,0-1,0 0,0 1,-1-1,1 0,0 1,-1-1,0 0,1 1,-1-1,0 0,-1 2,-7 11,-1 0,-1-1,1-1,-2 0,0 0,-1-1,0 0,-1-1,0-1,-3 1,-35 30,-127 107,175-145,1 0,-1 0,1 1,0 0,0-1,0 1,0 0,1 0,0 0,0 1,0-1,0 1,1-1,-1 1,1-1,0 1,1 0,-1 0,1-1,0 1,0 0,0 0,1 0,-1-1,1 1,1 0,-1-1,1 1,-1-1,1 1,0-1,1 0,-1 0,1 0,0 0,0 0,3 2,4 1,0 0,1-1,0 0,0-1,1 0,-1-1,1 0,0-1,0 0,0-1,1 0,-1-1,0 0,1-1,-1-1,3 0,197-40,-204 39,107-34,-91 30</inkml:trace>
  <inkml:trace contextRef="#ctx0" brushRef="#br0" timeOffset="6903.375">1 1413,'6'-8,"1"1,0 0,0 0,1 0,0 1,0 0,0 1,1 0,0 0,0 1,0 0,1 0,-1 1,1 1,0-1,0 1,0 1,0 0,0 1,0-1,2 2,266 19,-136-9,1-6,36-8,-20 1,451 19,41 6,48 11,250-22,-604-14,1858 2,-1423-28,390 28,-869 28,-206-5,-75-19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6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1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2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5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5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5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3 264 0 0,'0'0'2521'0'0,"0"0"-197"0"0,0 0-182 0 0,0 0-23 0 0,0 0 13 0 0,0 0-115 0 0,0 0-238 0 0,0 0-247 0 0,0 0-215 0 0,0 0-153 0 0,0 0-95 0 0,9 8 3831 0 0,360-19-395 0 0,-259 18-5200 0 0,-139 1-10086 0 0,21-4 2050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7474 0 0,'0'0'4659'0'0,"0"0"-1871"0"0,0 0-953 0 0,0 0-242 0 0,0 0-152 0 0,0 0-220 0 0,0 0-253 0 0,0 0-271 0 0,0 0-196 0 0,0 0-88 0 0,0 0-39 0 0,0 0-7 0 0,26 3 2173 0 0,179 1 362 0 0,-14-4-2310 0 0,-168-2-709 0 0,10 0 53 0 0,-29 9-3465 0 0,-7-4 1086 0 0,-1 1-900 0 0,3-2-5441 0 0,1-2-2957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0 0 0,'0'0'1099'0'0,"0"0"979"0"0,0 0 406 0 0,0 0 54 0 0,0 0-188 0 0,0 0-347 0 0,0 0-385 0 0,0 0-327 0 0,0 0-208 0 0,0 0-162 0 0,0 0-109 0 0,0 0-49 0 0,0 0-24 0 0,3-24 3862 0 0,66-159-1428 0 0,33 17-2645 0 0,-17 62-267 0 0,-45 62-134 0 0,-29 64-261 0 0,2 5 120 0 0,0 1 0 0 0,-2 0 0 0 0,-1 0 0 0 0,-1 1 0 0 0,-1 0 0 0 0,-2 1 0 0 0,-1-1 0 0 0,-1 1 0 0 0,-2 1 0 0 0,-1-1 0 0 0,-2 17 14 0 0,1-47-20 0 0,0 0 8 0 0,0 0 1 0 0,0 0 10 0 0,25-43 6 0 0,-2-7 1 0 0,1 0 0 0 0,3 2 1 0 0,1 1-1 0 0,3 1 0 0 0,1 2 0 0 0,15-13-6 0 0,23-12-28 0 0,-69 69 23 0 0,0 1 0 0 0,0-1 0 0 0,0 0 0 0 0,0 1 1 0 0,0-1-1 0 0,0 0 0 0 0,0 1 0 0 0,0-1 0 0 0,0 1 0 0 0,0-1 0 0 0,-1 1 0 0 0,1 0 0 0 0,0-1 0 0 0,0 1 0 0 0,-1 0 0 0 0,1 0 0 0 0,0 0 0 0 0,-1-1 0 0 0,1 1 0 0 0,-1 0 0 0 0,1 0 0 0 0,-1 0 0 0 0,1 0 0 0 0,-1 0 0 0 0,1 0 0 0 0,-1 0 0 0 0,0 0 0 0 0,0 0 0 0 0,0 0 0 0 0,0 0 0 0 0,1 0 0 0 0,-1 0 0 0 0,-1 0 0 0 0,1 0 0 0 0,0 0 0 0 0,0 0 1 0 0,0 0-1 0 0,0 0 0 0 0,-1 0 0 0 0,1 0 0 0 0,0 0 0 0 0,-1 0 0 0 0,1 0 0 0 0,-1 0 0 0 0,1 0 0 0 0,-1 0 0 0 0,0 0 0 0 0,1 0 0 0 0,-1 0 5 0 0,0 8 37 0 0,-32 246 143 0 0,26-172-219 0 0,7-82-6 0 0,0-1-33 0 0,0 0-23 0 0,0 0-38 0 0,0 0-21 0 0,0 0-38 0 0,25-21-4836 0 0,-18 14 3605 0 0,1-2-1806 0 0,-2 4-2243 0 0,4 1-6271 0 0</inkml:trace>
  <inkml:trace contextRef="#ctx0" brushRef="#br0" timeOffset="630.024">1204 440 12971 0 0,'0'0'2244'0'0,"0"0"-601"0"0,0 0-325 0 0,0 0-134 0 0,0 0-110 0 0,0 0-222 0 0,0 0-235 0 0,0 0-215 0 0,0 0-157 0 0,0 0-55 0 0,0 0-9 0 0,0 0 14 0 0,0 0-3 0 0,-24 11-12 0 0,-78 39-28 0 0,35 4 71 0 0,57-38-192 0 0,1-8-36 0 0,1 2 0 0 0,0-1-1 0 0,1 1 1 0 0,0 0-1 0 0,0 0 1 0 0,1 1 0 0 0,1 0-1 0 0,0 0 1 0 0,0 0-1 0 0,1 1 1 0 0,0-1 0 0 0,1 1-1 0 0,1 0 1 0 0,0 0-1 0 0,0 0 1 0 0,1 1-1 0 0,1-1 1 0 0,0 3 5 0 0,3-12 25 0 0,-1 1-1 0 0,1-1 1 0 0,0 0 0 0 0,0 0-1 0 0,0 0 1 0 0,1 0 0 0 0,-1-1-1 0 0,0 1 1 0 0,1-1 0 0 0,0 0-1 0 0,0 0 1 0 0,0 0 0 0 0,0-1-1 0 0,0 1 1 0 0,0-1-1 0 0,0 0 1 0 0,0 0 0 0 0,0 0-1 0 0,1-1 1 0 0,-1 1 0 0 0,0-1-1 0 0,0 0 1 0 0,1 0 0 0 0,-1-1-1 0 0,0 1 1 0 0,1-1 0 0 0,-1 0-1 0 0,0 0 1 0 0,1-1-25 0 0,114-58 1136 0 0,-100 45-1022 0 0,0 0-1 0 0,-1-1 1 0 0,-1 0-1 0 0,0-2 0 0 0,-1 0 1 0 0,-1-1-1 0 0,-1 0 1 0 0,-1-1-1 0 0,0-1 1 0 0,-2 0-1 0 0,0-1 1 0 0,-1-1-114 0 0,-1 6-22 0 0,-1-2 1 0 0,-1 1-1 0 0,0-1 1 0 0,-2 0-1 0 0,0 0 1 0 0,-1-1-1 0 0,-1 0 1 0 0,-1 0-1 0 0,0 1 1 0 0,-2-1-1 0 0,0 0 1 0 0,-1 0-1 0 0,-1 0 1 0 0,-1 0-1 0 0,-1 1 1 0 0,-1-1-1 0 0,0 1 1 0 0,-2 0-1 0 0,0 1 1 0 0,-1-1-1 0 0,0 1 1 0 0,-2 1-1 0 0,-11-16 22 0 0,19 30-15 0 0,0-1 0 0 0,0 1 0 0 0,0 0 0 0 0,0 1 0 0 0,-1-1 0 0 0,0 0 0 0 0,1 1 0 0 0,-1-1 0 0 0,0 1 0 0 0,0 0 0 0 0,0 0 0 0 0,-1 0 0 0 0,1 1 0 0 0,0-1 0 0 0,-1 1 0 0 0,1-1 1 0 0,-1 1-1 0 0,1 0 0 0 0,-1 1 0 0 0,0-1 0 0 0,1 0 0 0 0,-1 1 0 0 0,0 0 0 0 0,1 0 0 0 0,-1 0 0 0 0,0 0 0 0 0,0 1 0 0 0,1 0 0 0 0,-1-1 0 0 0,1 1 0 0 0,-1 1 0 0 0,1-1 0 0 0,-1 0 0 0 0,1 1 0 0 0,0 0 0 0 0,-1-1 0 0 0,1 1 0 0 0,0 1 0 0 0,0-1 0 0 0,-2 2 15 0 0,-3 8 11 0 0,1 1 0 0 0,0-1 0 0 0,0 1 0 0 0,2 1-1 0 0,-1-1 1 0 0,2 1 0 0 0,0 0 0 0 0,0 0 0 0 0,1 0 0 0 0,1 1 0 0 0,1-1-1 0 0,0 1 1 0 0,0-1 0 0 0,2 1 0 0 0,1 6-11 0 0,0 0 44 0 0,1-1 1 0 0,1 0-1 0 0,1 0 0 0 0,1 0 1 0 0,1 0-1 0 0,0-1 1 0 0,2 0-1 0 0,0 0 0 0 0,2 0-44 0 0,17 42 157 0 0,83 143-237 0 0,-94-193-1037 0 0,-3-10-7157 0 0,-13-1 6380 0 0,1 0-9679 0 0</inkml:trace>
  <inkml:trace contextRef="#ctx0" brushRef="#br0" timeOffset="1601.23">1607 340 7162 0 0,'0'0'3067'0'0,"0"0"-829"0"0,0 0-347 0 0,0 0-7 0 0,0 0-69 0 0,0 0-237 0 0,0 0-335 0 0,0 0-352 0 0,0 0-259 0 0,0 0-140 0 0,0 0-89 0 0,0 0-46 0 0,0 0-45 0 0,-8 0 314 0 0,42 140 1684 0 0,-15-84-2133 0 0,48 148 7 0 0,-52-181-159 0 0,-15-23-16 0 0,0 0-11 0 0,0 0 27 0 0,18-23 1370 0 0,10-32-1159 0 0,-2-1 0 0 0,-3-2 0 0 0,11-43-236 0 0,-12 29 4 0 0,-13 48 18 0 0,-2 0-1 0 0,0-1 1 0 0,-2 0-1 0 0,-1 0 1 0 0,0 0 0 0 0,-2-4-22 0 0,-2 28-2 0 0,0 1 13 0 0,0 0-4 0 0,0 0-10 0 0,0 0 12 0 0,0 0 9 0 0,0 0-38 0 0,0 0-6 0 0,0 0-3 0 0,0 0-15 0 0,0 0 23 0 0,-1 8-1055 0 0,0 0-7951 0 0,1-8-2124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6929 0 0,'0'0'4479'0'0,"0"0"-2304"0"0,0 0-996 0 0,0 0-18 0 0,0 0 206 0 0,0 0 150 0 0,0 0-72 0 0,0 0-244 0 0,0 0-249 0 0,0 0-215 0 0,0 0-106 0 0,0 0-59 0 0,0 0-57 0 0,14-12-26 0 0,95-88 734 0 0,111-107 820 0 0,-155 176-1884 0 0,-53 46 76 0 0,10 11-58 0 0,0 1 1 0 0,-2 1 0 0 0,0 0-1 0 0,-2 2 1 0 0,-2 0-1 0 0,2 5-177 0 0,3 26 27 0 0,-20-60-63 0 0,-1-1-24 0 0,0 0-11 0 0,11 16-909 0 0,7-3-2548 0 0,-11-8-2705 0 0,-5-4-5918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356 127 8586 0 0,'0'0'3178'0'0,"0"0"-1159"0"0,0 0-576 0 0,0 0-72 0 0,0 0 36 0 0,0 0-10 0 0,0 0-126 0 0,0 0-268 0 0,0 0-253 0 0,0 0-211 0 0,0 0-143 0 0,0 0-52 0 0,0 0-28 0 0,-10 16 661 0 0,-46 83 752 0 0,33-61-1633 0 0,-1-2 1 0 0,-2-1-1 0 0,-1-1 1 0 0,-2-1-1 0 0,-2-1 1 0 0,-15 11-98 0 0,-26 3-2059 0 0,63-47-2059 0 0,6-11-6914 0 0,3 11 10006 0 0,0 0-8038 0 0</inkml:trace>
  <inkml:trace contextRef="#ctx0" brushRef="#br0" timeOffset="331.936">19 54 4089 0 0,'0'0'4119'0'0,"0"0"-1091"0"0,0 0-664 0 0,0 0-263 0 0,0 0-200 0 0,0 0-255 0 0,0 0-334 0 0,0 0-305 0 0,0 0-241 0 0,0 0-217 0 0,0 0-138 0 0,0 0-131 0 0,0 0-100 0 0,-5-1 216 0 0,36 57 1323 0 0,123 120 451 0 0,28 23-1450 0 0,-157-170-875 0 0,-22-28-1428 0 0,-1-6-6515 0 0,-1 0 1889 0 0,1-2-5904 0 0</inkml:trace>
  <inkml:trace contextRef="#ctx0" brushRef="#br0" timeOffset="1077.671">615 243 12131 0 0,'0'0'1847'0'0,"0"0"-611"0"0,0 0-363 0 0,0 0 33 0 0,0 0 84 0 0,0 0 44 0 0,0 0-57 0 0,0 0-140 0 0,0 0-133 0 0,0 0-130 0 0,0 0-121 0 0,0 0-37 0 0,20-8-13 0 0,65-27 10 0 0,-72 30-213 0 0,-1 0 0 0 0,0-1-1 0 0,-1-1 1 0 0,0 0-1 0 0,0 0 1 0 0,0-1-1 0 0,-1 0 1 0 0,0-1 0 0 0,0 0-1 0 0,-1-1 1 0 0,0 0-1 0 0,-1 0 1 0 0,0-1-1 0 0,2-4-199 0 0,27-57 1155 0 0,-35 138-644 0 0,39 253-419 0 0,-34-238-94 0 0,-3-1 0 0 0,-3 1 1 0 0,-7 35 1 0 0,4-92 0 0 0,-1 1 1 0 0,-1-1-1 0 0,-1 1 1 0 0,-1-1-1 0 0,-2-1 1 0 0,0 1-1 0 0,-1-1 1 0 0,-2-1-1 0 0,0 0 1 0 0,-1 0-1 0 0,-11 13 0 0 0,17-24-20 0 0,-1-1-1 0 0,-1 1 1 0 0,0-1-1 0 0,0 0 1 0 0,-1-1 0 0 0,0 0-1 0 0,0 0 1 0 0,-1-1-1 0 0,0 0 1 0 0,-1-1-1 0 0,0 0 1 0 0,0-1 0 0 0,0 0-1 0 0,-1-1 1 0 0,0 0-1 0 0,0-1 1 0 0,0 0-1 0 0,-1-1 1 0 0,-6 1 20 0 0,15-3 1 0 0,-1-1 0 0 0,1 1 1 0 0,-1-1-1 0 0,1 0 0 0 0,0 0 0 0 0,-1-1 1 0 0,1 1-1 0 0,-1-1 0 0 0,1 0 0 0 0,0 0 1 0 0,-1 0-1 0 0,1-1 0 0 0,0 0 0 0 0,0 0 0 0 0,0 0 1 0 0,0 0-1 0 0,1 0 0 0 0,-1-1 0 0 0,0 1 1 0 0,1-1-1 0 0,0 0 0 0 0,0 0 0 0 0,0-1 1 0 0,0 1-1 0 0,0-1 0 0 0,-1-2-1 0 0,-2-7 7 0 0,2 1-1 0 0,0-1 1 0 0,0 0-1 0 0,1 0 1 0 0,1 0-1 0 0,0 0 1 0 0,1-1-1 0 0,0 1 1 0 0,1 0 0 0 0,1-1-1 0 0,0 1 1 0 0,0-1-1 0 0,2 1 1 0 0,-1 0-1 0 0,2 0 1 0 0,0 0 0 0 0,0 1-1 0 0,1-1 1 0 0,1 1-1 0 0,0 0 1 0 0,1 1-1 0 0,0-1 1 0 0,1 1-1 0 0,0 1 1 0 0,8-9-7 0 0,4-5 17 0 0,1 0 0 0 0,0 2 0 0 0,2 1 0 0 0,0 1 0 0 0,2 1 0 0 0,0 0 0 0 0,6-1-17 0 0,92-30-39 0 0,-84 48-939 0 0,-10 3-2212 0 0,-3-9-6470 0 0,-22 4-1593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197 448 0 0 0,'0'0'1262'0'0,"0"0"370"0"0,0 0 212 0 0,0 0 69 0 0,0 0-25 0 0,0 0-187 0 0,0 0-218 0 0,0 0-217 0 0,0 0-135 0 0,3-6 1069 0 0,-2 5 4377 0 0,-41 93-5377 0 0,-97 169-782 0 0,114-161-334 0 0,24-98-49 0 0,1 0 1 0 0,0 0 0 0 0,0-1 0 0 0,0 1 0 0 0,-1 0 0 0 0,1-1 0 0 0,1 1-1 0 0,-1-1 1 0 0,0 0 0 0 0,0 0 0 0 0,0 0 0 0 0,1 0 0 0 0,-1 0 0 0 0,1 0-1 0 0,-1 0 1 0 0,0-1 0 0 0,1 1 0 0 0,-1-1 0 0 0,1 0 0 0 0,-1 0 0 0 0,3 0-36 0 0,-4 0 20 0 0,204 1 1484 0 0,-173-5-1424 0 0,-31 4-61 0 0,-1 0 9 0 0,0 0-11 0 0,0 0-10 0 0,0 0-8 0 0,0 0 7 0 0,-17-8-2397 0 0,7-8-1110 0 0,5 5-2219 0 0,3 8 2421 0 0,1-1-8046 0 0</inkml:trace>
  <inkml:trace contextRef="#ctx0" brushRef="#br0" timeOffset="616.548">51 247 0 0 0,'0'0'471'0'0,"0"0"825"0"0,0 0 612 0 0,0 0 289 0 0,0 0-38 0 0,0 0-269 0 0,0 0-313 0 0,0 0-219 0 0,0 0-186 0 0,0 0-97 0 0,0 0-44 0 0,-5 1-53 0 0,4-1-364 0 0,-14 2-949 0 0,15-1 7888 0 0,24-28-5986 0 0,98-127-572 0 0,-68 84-782 0 0,-52 70-234 0 0,-2 1 2 0 0,8 22 113 0 0,36 135 602 0 0,-20-50-482 0 0,2-47-132 0 0,-24-62-1349 0 0,19-3-2947 0 0,-10 2-4051 0 0,-6 2-3921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64 471 3193 0 0,'0'0'2087'0'0,"0"0"-598"0"0,0 0-302 0 0,0 0 118 0 0,0 0 284 0 0,0 0 154 0 0,0 0-21 0 0,0 0-212 0 0,0 0-279 0 0,0 0-227 0 0,0 0-175 0 0,-11 0-90 0 0,-31 0-79 0 0,31 0-32 0 0,11 0-9 0 0,0 0-27 0 0,0 0-26 0 0,0 0-9 0 0,25 0 2701 0 0,117-27-1453 0 0,128-8-749 0 0,-116 9-672 0 0,-154 26-444 0 0,-1-1 0 0 0,1 1-1 0 0,0 0 1 0 0,-1-1 0 0 0,1 1 0 0 0,0 0-1 0 0,0-1 1 0 0,0 1 0 0 0,-1-1 0 0 0,1 1-1 0 0,0 0 1 0 0,0-1 0 0 0,0 1 0 0 0,0-1 0 0 0,0 1-1 0 0,0 0 1 0 0,0-1 0 0 0,0 1 0 0 0,0-1-1 0 0,0 1 1 0 0,0-1 0 0 0,0 1 0 0 0,0-1-1 0 0,0 1 1 0 0,0 0 0 0 0,0-1 0 0 0,0 1-1 0 0,0-1 1 0 0,1 1 0 0 0,-1 0 0 0 0,0-1 0 0 0,0 1-1 0 0,1-1 1 0 0,-1 1 0 0 0,0 0 0 0 0,0-1-1 0 0,1 1 1 0 0,-1 0 0 0 0,0 0 0 0 0,1-1-1 0 0,-1 1 1 0 0,0 0 0 0 0,1 0 0 0 0,-1-1-1 0 0,1 1 1 0 0,-1 0 0 0 0,0 0 0 0 0,1 0 0 0 0,-1 0-1 0 0,1 0 1 0 0,-1 0 0 0 0,1-1 0 0 0,-1 1-1 0 0,0 0 1 0 0,1 0 0 0 0,-1 0 0 0 0,1 0-1 0 0,0 1 61 0 0,-7-8-962 0 0,-8-6-3423 0 0,7 9-2094 0 0,4 2 3064 0 0,-2-2-7603 0 0</inkml:trace>
  <inkml:trace contextRef="#ctx0" brushRef="#br0" timeOffset="723.22">335 5 4449 0 0,'0'0'2087'0'0,"0"0"-349"0"0,0 0-37 0 0,0 0 108 0 0,0 0 78 0 0,0 0-24 0 0,0 0-264 0 0,0 0-323 0 0,0 0-302 0 0,0 0-262 0 0,0 0-168 0 0,0 0-53 0 0,0 0-15 0 0,-7-1 12 0 0,-33-2 575 0 0,39 3-538 0 0,-8 61 2868 0 0,-1 2-2903 0 0,10 618 1581 0 0,7-662-2015 0 0,-6-19-36 0 0,-1 0 4 0 0,0 0-26 0 0,0 0 1 0 0,0 0 18 0 0,0 0-23 0 0,0 0 4 0 0,0 0 29 0 0,0 0-14 0 0,0 0-5 0 0,0 0-2 0 0,0 0-13 0 0,0 0-1 0 0,0 0 24 0 0,0 0 1 0 0,0 0-1 0 0,0 0 0 0 0,0 0 0 0 0,0 0 0 0 0,0 0-5 0 0,0 0-20 0 0,0 0-1 0 0,0 0 8 0 0,0 0 15 0 0,0 0-16 0 0,0 0 3 0 0,0 0 22 0 0,0 0-25 0 0,0 0 28 0 0,0 0-14 0 0,0 0-34 0 0,0 0 25 0 0,0 0 18 0 0,0 0 18 0 0,0 0-8 0 0,0 0-4 0 0,0 0-16 0 0,0 0-12 0 0,0 0 16 0 0,0 0-4 0 0,0 0-42 0 0,0-12-2978 0 0,0 5-4248 0 0,0 3-5186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3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53 477 0 0 0,'0'0'1591'0'0,"0"0"687"0"0,0 0 93 0 0,0 0-188 0 0,0 0-257 0 0,0 0-288 0 0,0 0-214 0 0,0 0-183 0 0,0 0-140 0 0,-5 6-116 0 0,-14 20-98 0 0,14-19-73 0 0,5-7-69 0 0,0 0-33 0 0,0 0-21 0 0,0 0-12 0 0,0 0-18 0 0,0 0-22 0 0,0 0-11 0 0,0 0-41 0 0,0 0-15 0 0,0 0-20 0 0,0 0-25 0 0,0 0-43 0 0,-16-35 1010 0 0,13 23-1405 0 0,1 1 0 0 0,1-1-1 0 0,0 1 1 0 0,1-1 0 0 0,0 0 0 0 0,1 1 0 0 0,0-1 0 0 0,1 1-1 0 0,0-1 1 0 0,1 1 0 0 0,0-1 0 0 0,1 1 0 0 0,0 0-89 0 0,8-20 32 0 0,1 1 0 0 0,1 0 0 0 0,2 2 0 0 0,1-1 0 0 0,1 2 0 0 0,1 0 0 0 0,2 2 0 0 0,0 0 0 0 0,23-19-32 0 0,-44 42-3 0 0,1 1-1 0 0,0 0 1 0 0,-1-1 0 0 0,1 1 0 0 0,0 0 0 0 0,0 0-1 0 0,0-1 1 0 0,0 1 0 0 0,0 0 0 0 0,0 0 0 0 0,0 0-1 0 0,0 0 1 0 0,0 0 0 0 0,0 1 0 0 0,0-1 0 0 0,1 0-1 0 0,-1 0 1 0 0,0 1 0 0 0,1-1 0 0 0,-1 1 0 0 0,0-1-1 0 0,1 1 1 0 0,-1 0 0 0 0,1-1 0 0 0,-1 1 0 0 0,1 0-1 0 0,-1 0 1 0 0,1 0 0 0 0,-1 0 0 0 0,0 0-1 0 0,1 0 1 0 0,-1 1 0 0 0,1-1 0 0 0,-1 0 0 0 0,1 1-1 0 0,-1-1 1 0 0,0 1 0 0 0,1-1 0 0 0,-1 1 0 0 0,0 0-1 0 0,0 0 1 0 0,1-1 0 0 0,-1 1 0 0 0,0 0 0 0 0,0 0-1 0 0,0 0 1 0 0,0 0 0 0 0,0 1 0 0 0,0-1 0 0 0,0 0-1 0 0,0 0 1 0 0,-1 1 3 0 0,9 21 1 0 0,-1 0 0 0 0,-1 1 0 0 0,-2-1 0 0 0,0 2 0 0 0,-1-1 0 0 0,-2 0-1 0 0,0 1 1 0 0,-2 0 0 0 0,-2 20-1 0 0,2-17 9 0 0,-8 118-61 0 0,8-93 44 0 0,0-52-8 0 0,0-1 27 0 0,0 0 9 0 0,0 0 13 0 0,8-13 113 0 0,37-79-119 0 0,-24 57-36 0 0,2 1 1 0 0,1 0 0 0 0,1 2-1 0 0,29-28 9 0 0,-4 2-35 0 0,53-38 11 0 0,-71 127-280 0 0,4 81 349 0 0,-38 69 50 0 0,2-171-92 0 0,-10 40-83 0 0,8-49 268 0 0,2-1-4625 0 0,0 0-4795 0 0,0 0-2408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 0 0 0,'0'0'1979'0'0,"0"0"-104"0"0,0 0 60 0 0,0 0 159 0 0,0 0 48 0 0,0 0-54 0 0,0 0-377 0 0,0 0-366 0 0,0 0-311 0 0,0 0-267 0 0,0 0-163 0 0,0 0-69 0 0,-13 2 25 0 0,-39 11 11 0 0,47-12-403 0 0,0 1 0 0 0,1 0-1 0 0,-1 1 1 0 0,1-1 0 0 0,0 1 0 0 0,-1 0-1 0 0,1 0 1 0 0,0 0 0 0 0,1 1-1 0 0,-1 0 1 0 0,1-1 0 0 0,0 1 0 0 0,-1 0-1 0 0,2 0 1 0 0,-2 3-168 0 0,-4 3 337 0 0,-6 14 64 0 0,1 1 0 0 0,1 0 0 0 0,1 0-1 0 0,1 2 1 0 0,1-1 0 0 0,2 1 0 0 0,-1 8-401 0 0,4-21 118 0 0,-2 9 35 0 0,-8 28 167 0 0,2 0 0 0 0,2 1 1 0 0,2 1-1 0 0,2 8-320 0 0,3-15 227 0 0,2-28-135 0 0,-1 0-1 0 0,2-1 0 0 0,0 1 1 0 0,2 0-1 0 0,0-1 0 0 0,0 1 1 0 0,5 14-92 0 0,-4-22 65 0 0,0-1 1 0 0,1 1-1 0 0,0-1 1 0 0,1 0-1 0 0,-1 0 1 0 0,2-1-1 0 0,-1 0 0 0 0,1 1 1 0 0,0-2-1 0 0,1 1 1 0 0,0-1-1 0 0,0 0 1 0 0,7 4-66 0 0,7-2 286 0 0,-20-9-260 0 0,-1 0 34 0 0,0 0-26 0 0,0 0 0 0 0,0 0 6 0 0,0 0-16 0 0,0 0 2 0 0,0 0-8 0 0,0 0-20 0 0,0 0-39 0 0,0 0-4 0 0,0-23-2749 0 0,6-9-2693 0 0,0 19-677 0 0,-1 4-5283 0 0</inkml:trace>
  <inkml:trace contextRef="#ctx0" brushRef="#br0" timeOffset="453.311">343 251 7274 0 0,'0'0'3235'0'0,"0"0"-896"0"0,0 0-676 0 0,0 0-315 0 0,0 0-65 0 0,0 0-94 0 0,0 0-240 0 0,0 0-315 0 0,0 0-212 0 0,0 0-67 0 0,0 0 69 0 0,0 0 112 0 0,0 0 42 0 0,-2 19-39 0 0,-11 127 675 0 0,14-107-914 0 0,1-1 0 0 0,3 0 0 0 0,1 0 0 0 0,1 0 0 0 0,2 0 0 0 0,13 31-300 0 0,37 70 236 0 0,-34-98-163 0 0,-23-42 11 0 0,0 1 0 0 0,0-1 0 0 0,-1 0 0 0 0,1 0 0 0 0,0 0 0 0 0,0 0 0 0 0,-1 0 0 0 0,1-1 0 0 0,-1 1 0 0 0,1 0 0 0 0,-1-1 0 0 0,0 1 1 0 0,0-1-1 0 0,1 0 0 0 0,-1 1 0 0 0,0-1 0 0 0,0 0 0 0 0,0 0 0 0 0,-1 1 0 0 0,1-1 0 0 0,0 0 0 0 0,-1 0 0 0 0,1 0 0 0 0,-1 0 0 0 0,0 0 0 0 0,0 0 0 0 0,1 0 0 0 0,-1 0-84 0 0,4-10 97 0 0,163-381 173 0 0,-119 258-268 0 0,-48 123-13 0 0,0 12-26 0 0,0 0-50 0 0,0 0-53 0 0,0 0-77 0 0,0 0-121 0 0,-9 25-7713 0 0,9-20-2175 0 0</inkml:trace>
  <inkml:trace contextRef="#ctx0" brushRef="#br0" timeOffset="915.987">1095 209 14155 0 0,'0'0'1782'0'0,"0"0"-714"0"0,0 0-412 0 0,0 0-26 0 0,0 0 139 0 0,0 0 99 0 0,0 0 7 0 0,0 0-128 0 0,0 0-164 0 0,0 0-119 0 0,0 0-117 0 0,0 0-53 0 0,0 0-32 0 0,-8 22-17 0 0,-47 138 279 0 0,-36 135-18 0 0,89-291-481 0 0,1 0 1 0 0,-1-1 0 0 0,1 1 0 0 0,0 0 0 0 0,0 0-1 0 0,0 0 1 0 0,1 0 0 0 0,0 1 0 0 0,-1-1-1 0 0,1 0 1 0 0,1 0 0 0 0,-1 0 0 0 0,0 0 0 0 0,1 0-1 0 0,0 0 1 0 0,0 0 0 0 0,0 0 0 0 0,1 0-1 0 0,-1 0 1 0 0,1-1 0 0 0,0 1 0 0 0,0 0 0 0 0,0-1-1 0 0,1 0 1 0 0,-1 1 0 0 0,1-1 0 0 0,0 0 0 0 0,0 0-1 0 0,0 0 1 0 0,0-1 0 0 0,0 1 0 0 0,0-1-1 0 0,1 0 1 0 0,0 0 0 0 0,-1 0 0 0 0,1 0 0 0 0,0-1-1 0 0,0 1 1 0 0,0-1-26 0 0,130-1 1767 0 0,-132-43-9655 0 0,-5 34 5267 0 0,-1 0-4053 0 0,2 4-3690 0 0</inkml:trace>
  <inkml:trace contextRef="#ctx0" brushRef="#br0" timeOffset="1159.778">729 506 12083 0 0,'0'0'1528'0'0,"0"0"-708"0"0,0 0-278 0 0,0 0 126 0 0,0 0 224 0 0,0 0 337 0 0,0 0 113 0 0,0 0-75 0 0,0 0-124 0 0,0 0-303 0 0,0 0-190 0 0,0 0-112 0 0,32 1-92 0 0,103 7-103 0 0,80-3-126 0 0,-155-4-2613 0 0,-35-1-6125 0 0,-16 0-3230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517 747 5753 0 0,'0'0'4218'0'0,"0"0"-1662"0"0,0 0-575 0 0,0 0-126 0 0,0 0-62 0 0,0 0-241 0 0,0 0-384 0 0,0 0-215 0 0,0 0-216 0 0,0 0-183 0 0,0 0-130 0 0,0 0-72 0 0,0 0-3 0 0,-13 5 6 0 0,-41 18 13 0 0,49-19-282 0 0,-1-1-1 0 0,1 1 1 0 0,0-1-1 0 0,1 2 1 0 0,-1-1 0 0 0,1 0-1 0 0,-1 1 1 0 0,1 0 0 0 0,0 0-1 0 0,1 0 1 0 0,0 0-1 0 0,-1 1 1 0 0,2-1 0 0 0,-2 4-86 0 0,-9 14 205 0 0,-128 216 423 0 0,38-154-1008 0 0,21-55-3091 0 0,55-29-1102 0 0,11-5-4309 0 0,11 0-812 0 0</inkml:trace>
  <inkml:trace contextRef="#ctx0" brushRef="#br0" timeOffset="290.648">21 720 5577 0 0,'0'0'4042'0'0,"0"0"-1582"0"0,0 0-735 0 0,0 0-180 0 0,0 0-66 0 0,0 0-127 0 0,0 0-304 0 0,0 0-332 0 0,0 0-148 0 0,0 0-26 0 0,0 0 46 0 0,0 0 49 0 0,12 7-43 0 0,77 61 1162 0 0,-35-8-867 0 0,3-3 0 0 0,3-2 1 0 0,63 45-891 0 0,-118-96-76 0 0,-1 0-1 0 0,1 0 0 0 0,0-1 1 0 0,0 0-1 0 0,0 0 0 0 0,1 0 0 0 0,-1 0 1 0 0,1-1-1 0 0,-1 0 0 0 0,1 0 1 0 0,0-1-1 0 0,0 1 0 0 0,0-1 0 0 0,0-1 1 0 0,0 1-1 0 0,0-1 0 0 0,0 0 1 0 0,1 0 77 0 0,10-16-4591 0 0,-11 2-3576 0 0,-4 6-3693 0 0</inkml:trace>
  <inkml:trace contextRef="#ctx0" brushRef="#br0" timeOffset="940.742">723 682 11995 0 0,'0'0'1704'0'0,"0"0"-358"0"0,0 0-98 0 0,0 0 55 0 0,0 0-51 0 0,0 0-194 0 0,0 0-250 0 0,0 0-232 0 0,0 0-129 0 0,0 0-79 0 0,0 0-68 0 0,0 0-44 0 0,16-4-3 0 0,116-23 862 0 0,-119 23-894 0 0,-1-1 0 0 0,1 0-1 0 0,-1 0 1 0 0,0-1 0 0 0,0-1-1 0 0,0 0 1 0 0,-1-1 0 0 0,0 0 0 0 0,-1 0-1 0 0,8-9-220 0 0,-17 16 11 0 0,0 0-1 0 0,0 0 1 0 0,0 0 0 0 0,0 0-1 0 0,0 1 1 0 0,1-1-1 0 0,-1 0 1 0 0,0 1 0 0 0,0-1-1 0 0,0 1 1 0 0,1-1-1 0 0,-1 1 1 0 0,0 0-1 0 0,1-1 1 0 0,-1 1 0 0 0,0 0-1 0 0,1 0 1 0 0,-1 0-1 0 0,0 0 1 0 0,0 0-1 0 0,1 0 1 0 0,-1 1 0 0 0,0-1-1 0 0,1 0 1 0 0,-1 1-1 0 0,0-1 1 0 0,0 1 0 0 0,1-1-1 0 0,-1 1 1 0 0,0-1-1 0 0,0 1 1 0 0,0 0-1 0 0,0 0 1 0 0,0 0 0 0 0,0-1-1 0 0,0 1 1 0 0,0 0-1 0 0,0 0 1 0 0,0 0 0 0 0,0 0-1 0 0,-1 1 1 0 0,1-1-1 0 0,0 0 1 0 0,-1 0-1 0 0,1 0 1 0 0,-1 1 0 0 0,1-1-1 0 0,-1 0 1 0 0,0 0-1 0 0,0 1 1 0 0,1-1 0 0 0,-1 0-1 0 0,0 1 1 0 0,0 0-11 0 0,4 6 27 0 0,9 22 51 0 0,-1 0-1 0 0,-1 0 0 0 0,-2 1 1 0 0,-1 0-1 0 0,-2 1 1 0 0,2 22-78 0 0,-1-11 15 0 0,6 48 66 0 0,-4-1-1 0 0,-5 2 0 0 0,-3-1 1 0 0,-6 32-81 0 0,5-104 16 0 0,-2 0 1 0 0,0-1 0 0 0,-1 1 0 0 0,-1 0-1 0 0,-1-1 1 0 0,0 0 0 0 0,-1 0 0 0 0,-1-1 0 0 0,-1 1-1 0 0,0-1 1 0 0,-2-1 0 0 0,0 0-17 0 0,6-11 2 0 0,0 0 0 0 0,-1 0 1 0 0,1-1-1 0 0,-1 0 0 0 0,0 0 0 0 0,-1 0 1 0 0,1-1-1 0 0,-1 0 0 0 0,1 0 0 0 0,-1 0 1 0 0,0-1-1 0 0,0 1 0 0 0,0-1 0 0 0,-1-1 1 0 0,1 1-1 0 0,0-1 0 0 0,-1 0 0 0 0,1-1 1 0 0,0 0-1 0 0,-1 0 0 0 0,1 0 0 0 0,-1 0 0 0 0,1-1 1 0 0,0 0-1 0 0,-2-1-2 0 0,3-3-4 0 0,0 0 0 0 0,0 0 0 0 0,1 0 0 0 0,0 0 0 0 0,0-1 0 0 0,0 0 0 0 0,0 0 0 0 0,1 0 0 0 0,0 0 0 0 0,1-1 0 0 0,-1 1 0 0 0,1-1 0 0 0,0 1 0 0 0,1-1 0 0 0,-1 0 0 0 0,2 0 0 0 0,-1 0 0 0 0,1-7 4 0 0,-3-3-15 0 0,1-1 1 0 0,0 1-1 0 0,2-1 1 0 0,0 0-1 0 0,1 1 1 0 0,1-1-1 0 0,1 1 1 0 0,0 0-1 0 0,1-1 0 0 0,1 1 1 0 0,3-6 14 0 0,-1 7-29 0 0,1 0 0 0 0,1 0 0 0 0,0 1 0 0 0,2 0 0 0 0,-1 0 1 0 0,2 2-1 0 0,0-1 0 0 0,0 1 0 0 0,1 1 0 0 0,1 0 0 0 0,0 1 0 0 0,0 0 0 0 0,1 1 0 0 0,1 1 0 0 0,0 1 1 0 0,0 0-1 0 0,0 1 0 0 0,1 0 29 0 0,21 0-1371 0 0,-19 4-2716 0 0,-2-2-7570 0 0,-12 5 1630 0 0</inkml:trace>
  <inkml:trace contextRef="#ctx0" brushRef="#br0" timeOffset="1543.062">740 254 6097 0 0,'0'0'2781'0'0,"0"0"-739"0"0,0 0-374 0 0,0 0-33 0 0,0 0 29 0 0,0 0-122 0 0,0 0-306 0 0,0 0-366 0 0,0 0-255 0 0,0 0-66 0 0,0 0 38 0 0,0 0 104 0 0,0 0 130 0 0,5-1 22 0 0,9-5-524 0 0,0-1 0 0 0,0 0 1 0 0,0-1-1 0 0,-1 0 0 0 0,0-2 0 0 0,-1 1 0 0 0,0-1 0 0 0,0-1 1 0 0,-1 0-1 0 0,-1-1 0 0 0,0 0 0 0 0,0-1 0 0 0,4-8-319 0 0,-2 5 33 0 0,66-76 281 0 0,-68 94-215 0 0,-2 16-33 0 0,18 15 122 0 0,-1 2 0 0 0,-2 1 0 0 0,-2 1 0 0 0,-1 1 0 0 0,8 24-188 0 0,7 11 242 0 0,23 39-104 0 0,-58-109-908 0 0,-1-2-5237 0 0,0-1-3443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5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124 166 0 0 0,'0'0'231'0'0,"0"0"877"0"0,0 0 416 0 0,0 0 65 0 0,0 0-65 0 0,0 0-122 0 0,0 0-193 0 0,0 0-106 0 0,-8-22-40 0 0,-23-70 33 0 0,22 42 2331 0 0,11 49 4137 0 0,1 33-7110 0 0,1 1 0 0 0,2-1 0 0 0,1 0 0 0 0,2-1 0 0 0,1 0 0 0 0,1 0 0 0 0,10 17-454 0 0,6 21 394 0 0,15 40 71 0 0,-6-18-170 0 0,-4 0-1 0 0,-5 2 1 0 0,3 27-295 0 0,-20-65 32 0 0,-3 0 0 0 0,-3 1 0 0 0,-1-1 0 0 0,-4 5-32 0 0,0-52-7 0 0,0-1 0 0 0,0 1 0 0 0,-1-1 0 0 0,-1 0 0 0 0,1 0 1 0 0,-1 0-1 0 0,0 0 0 0 0,-1 0 0 0 0,1 0 0 0 0,-1-1 0 0 0,-1 1 1 0 0,1-1-1 0 0,-1-1 0 0 0,0 1 0 0 0,-1 0 0 0 0,1-1 0 0 0,-1 0 0 0 0,0-1 1 0 0,0 1-1 0 0,-3 0 7 0 0,-138 67-2245 0 0,100-56 526 0 0,8-2-1495 0 0,14-5-1863 0 0,2-1-6771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5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0 840 15475 0 0,'0'0'1530'0'0,"0"0"-415"0"0,0 0-2 0 0,0 0 9 0 0,0 0-50 0 0,0 0-81 0 0,0 0-167 0 0,36-5-130 0 0,115-16-127 0 0,22-5 758 0 0,-98 21-1187 0 0,-68 3-2130 0 0,-12 0-2649 0 0,-2 2-3767 0 0,3 0-2517 0 0</inkml:trace>
  <inkml:trace contextRef="#ctx0" brushRef="#br0" timeOffset="233.232">199 613 14155 0 0,'0'0'1067'0'0,"0"0"-606"0"0,0 0-118 0 0,0 0 304 0 0,0 0 340 0 0,0 0 185 0 0,0 0-10 0 0,0 0-164 0 0,0 0-269 0 0,0 0-225 0 0,-2 37-171 0 0,-6 114-130 0 0,4 100-152 0 0,24-186-1248 0 0,1-53-6352 0 0,-14-12-3476 0 0</inkml:trace>
  <inkml:trace contextRef="#ctx0" brushRef="#br0" timeOffset="818.863">696 590 10298 0 0,'0'0'1032'0'0,"0"0"-539"0"0,0 0-91 0 0,0 0 158 0 0,0 0 178 0 0,0 0 125 0 0,0 0-4 0 0,0 0-113 0 0,-17 33-119 0 0,-52 102-107 0 0,43-53 279 0 0,24-76-703 0 0,1 1-1 0 0,0-1 1 0 0,0 0-1 0 0,0 0 1 0 0,0 1 0 0 0,1-1-1 0 0,0 0 1 0 0,1 1-1 0 0,-1-1 1 0 0,1 0-1 0 0,0 1 1 0 0,1-1-1 0 0,0 0 1 0 0,0 0 0 0 0,0 0-1 0 0,0 0 1 0 0,1-1-1 0 0,0 1 1 0 0,0-1-1 0 0,1 1 1 0 0,0-1 0 0 0,-1 0-1 0 0,2 0 1 0 0,-1-1-1 0 0,1 1 1 0 0,-1-1-1 0 0,1 0 1 0 0,0 0-1 0 0,1-1 1 0 0,-1 1 0 0 0,0-1-1 0 0,2 0-95 0 0,7-1 136 0 0,0-2 0 0 0,-1 1 0 0 0,1-1 0 0 0,0-1 1 0 0,0-1-1 0 0,-1 0 0 0 0,1 0 0 0 0,-1-2 0 0 0,0 1 0 0 0,0-2 0 0 0,0 0 0 0 0,0 0 0 0 0,-1-1 0 0 0,0-1 0 0 0,0 0 0 0 0,-1-1 1 0 0,1 0-1 0 0,-2 0 0 0 0,1-1 0 0 0,-1-1 0 0 0,-1 0 0 0 0,0 0 0 0 0,0-1 0 0 0,-1 0 0 0 0,2-3-136 0 0,103-163 618 0 0,-82 145-698 0 0,-30 32 57 0 0,-1 0-22 0 0,0 0-21 0 0,-30 438 225 0 0,17-297-175 0 0,6-64 7 0 0,-4-1 1 0 0,-3-1-1 0 0,-3 0 0 0 0,-10 18 9 0 0,26-84 26 0 0,-2 0 0 0 0,1 0 0 0 0,-2 0-1 0 0,1-1 1 0 0,-1 1 0 0 0,0-1 0 0 0,-1 0-1 0 0,1 0 1 0 0,-2-1 0 0 0,1 1 0 0 0,-1-1-1 0 0,0 0 1 0 0,-1-1 0 0 0,1 1 0 0 0,-1-1-1 0 0,-1-1 1 0 0,1 1 0 0 0,-1-1 0 0 0,0 0-1 0 0,0-1 1 0 0,0 0 0 0 0,-1 0 0 0 0,0-1-1 0 0,1 0 1 0 0,-1-1 0 0 0,-7 1-26 0 0,12-5 30 0 0,0 0 0 0 0,1 0 0 0 0,-1-1 1 0 0,0 1-1 0 0,1-1 0 0 0,-1 0 0 0 0,1 0 1 0 0,0 0-1 0 0,0-1 0 0 0,0 1 0 0 0,1-1 0 0 0,-1 0 1 0 0,1 0-1 0 0,0 0 0 0 0,0 0 0 0 0,0 0 0 0 0,0 0 1 0 0,1 0-1 0 0,0 0 0 0 0,0-1 0 0 0,0 1 1 0 0,0-1-1 0 0,1 1 0 0 0,-1-1 0 0 0,1 1 0 0 0,1-1 1 0 0,-1 1-1 0 0,0-1 0 0 0,1 1-30 0 0,1-18-17 0 0,1 1 0 0 0,1-1 0 0 0,1 1 0 0 0,0 0 0 0 0,2 0 0 0 0,0 1 0 0 0,2 0 0 0 0,0 0 0 0 0,1 1 0 0 0,1 0 0 0 0,1 1 0 0 0,8-11 17 0 0,81-93-2046 0 0,-51 78-8889 0 0,-39 36-1047 0 0</inkml:trace>
  <inkml:trace contextRef="#ctx0" brushRef="#br0" timeOffset="1101.318">1354 964 13963 0 0,'0'0'1723'0'0,"0"0"-643"0"0,0 0-345 0 0,0 0-107 0 0,0 0-18 0 0,0 0 15 0 0,0 0-49 0 0,0 0-120 0 0,0 0-105 0 0,0 0-102 0 0,0 0-90 0 0,0 0-60 0 0,-29 35-34 0 0,-88 109-1 0 0,115-143-61 0 0,1 0 0 0 0,-1 0 0 0 0,0 1 0 0 0,0-1 1 0 0,0 0-1 0 0,1 0 0 0 0,-1 1 0 0 0,1-1 0 0 0,-1 1 0 0 0,1-1 0 0 0,0 1 0 0 0,-1 0 0 0 0,1 0 0 0 0,0 0 0 0 0,0-1 0 0 0,0 1 0 0 0,0 0 0 0 0,1 0 0 0 0,-1 0 0 0 0,0 0 0 0 0,1 0 1 0 0,0 1-1 0 0,-1-1 0 0 0,1 0 0 0 0,0 0 0 0 0,0 0 0 0 0,0 0 0 0 0,0 0 0 0 0,0 0 0 0 0,1 0 0 0 0,-1 1 0 0 0,1-1 0 0 0,0 1-3 0 0,3 2 38 0 0,-1-1 43 0 0,1 0 0 0 0,-1-1 0 0 0,1 0 0 0 0,0 1 0 0 0,1-2 0 0 0,-1 1 0 0 0,0 0 0 0 0,1-1 0 0 0,0 0 1 0 0,-1 0-1 0 0,1 0 0 0 0,0 0 0 0 0,0-1 0 0 0,0 0 0 0 0,0 0 0 0 0,0 0 0 0 0,0-1 0 0 0,0 0 0 0 0,0 0 0 0 0,0 0 0 0 0,1 0 0 0 0,-1-1 0 0 0,0 0 0 0 0,0 0 0 0 0,0 0 0 0 0,0-1 1 0 0,-1 0-1 0 0,1 0 0 0 0,0 0 0 0 0,-1 0 0 0 0,1-1 0 0 0,0 0-81 0 0,5-2 58 0 0,-1 0 1 0 0,1 0 0 0 0,-2-1-1 0 0,1 0 1 0 0,-1-1 0 0 0,1 0-1 0 0,-2 0 1 0 0,1-1-1 0 0,-1 0 1 0 0,0 0 0 0 0,-1 0-1 0 0,0-1 1 0 0,0 0 0 0 0,-1 0-1 0 0,0-1 1 0 0,-1 1-1 0 0,0-1 1 0 0,0 0 0 0 0,-1 0-1 0 0,0-1 1 0 0,-1 1-1 0 0,0-1 1 0 0,-1-2-59 0 0,-12-59-723 0 0,-13 31-6502 0 0,19 35-4130 0 0</inkml:trace>
  <inkml:trace contextRef="#ctx0" brushRef="#br0" timeOffset="1400.661">1526 428 17796 0 0,'0'0'1879'0'0,"0"0"-551"0"0,0 0-273 0 0,0 0-84 0 0,0 0-67 0 0,0 0-124 0 0,0 0-122 0 0,0 0-118 0 0,0 0-113 0 0,0 0-49 0 0,34 14-51 0 0,106 45-56 0 0,-93-19-38 0 0,-30 6-140 0 0,-3 1-1 0 0,-2 0 1 0 0,-3 1-1 0 0,-1 0 1 0 0,-2 1-1 0 0,-2-1 1 0 0,-3 1-1 0 0,-2 14-92 0 0,1-35 6 0 0,-2-1-1 0 0,-1 0 1 0 0,-1 0 0 0 0,-1 0-1 0 0,-1 0 1 0 0,-1 0-1 0 0,-2-1 1 0 0,0-1-1 0 0,-2 1 1 0 0,-1-2-1 0 0,-1 1 1 0 0,-1-2 0 0 0,-1 0-1 0 0,-1 0 1 0 0,-1-2-1 0 0,-1 0 1 0 0,-1-1-1 0 0,-5 4-5 0 0,24-24-1 0 0,-18 17-257 0 0,1-1-1 0 0,-2 0 0 0 0,0-1 0 0 0,-1-2 1 0 0,0 0-1 0 0,-1 0 0 0 0,0-2 0 0 0,-1-1 1 0 0,-22 7 258 0 0,11-15-6443 0 0,24-3 138 0 0,4 1-6005 0 0</inkml:trace>
  <inkml:trace contextRef="#ctx0" brushRef="#br0" timeOffset="5749.252">2013 655 0 0 0,'0'0'1758'0'0,"0"0"450"0"0,0 0 270 0 0,0 0-53 0 0,0 0-254 0 0,0 0-364 0 0,0 0-454 0 0,0 0-351 0 0,0 0-217 0 0,-1-3-151 0 0,-4-13-135 0 0,4 12-122 0 0,1 4-108 0 0,0 0-79 0 0,0 0-49 0 0,0 0-22 0 0,25 50 2774 0 0,-8-10-2231 0 0,-1 0 1 0 0,-3 1 0 0 0,-1 0-1 0 0,1 16-662 0 0,21 71 453 0 0,21 34-188 0 0,-43-139 1141 0 0,-11-23-1221 0 0,-1 0 2 0 0,13-20 2024 0 0,17-52-2027 0 0,-3-1 0 0 0,-3-1 0 0 0,-3-1 1 0 0,-1-12-185 0 0,-1 10 82 0 0,0-14 53 0 0,-12 37 57 0 0,-8 50-2325 0 0,1 3 1210 0 0,-3 1-8843 0 0,2 0-2247 0 0</inkml:trace>
  <inkml:trace contextRef="#ctx0" brushRef="#br0" timeOffset="15378.947">2672 921 0 0 0,'0'0'780'0'0,"0"0"384"0"0,0 0 467 0 0,0 0 367 0 0,0 0 41 0 0,0 0-252 0 0,0 0-416 0 0,0 0-406 0 0,0 0-272 0 0,0 0-148 0 0,0 0-84 0 0,0 0-57 0 0,28 1 2891 0 0,82 2 982 0 0,-43-34-2775 0 0,-50 18-1256 0 0,-1 0 1 0 0,0 0-1 0 0,-1-2 1 0 0,-1 1-1 0 0,0-2 1 0 0,-1 0 0 0 0,0-1-1 0 0,-2 0 1 0 0,8-14-247 0 0,-17 26 143 0 0,2 1 322 0 0,0 25-641 0 0,33 60 242 0 0,-3 2 1 0 0,-4 2-1 0 0,-4 0 0 0 0,-4 2 1 0 0,5 45-67 0 0,-21 42 87 0 0,-7-163-78 0 0,0 0 1 0 0,0-1 0 0 0,-1 1 0 0 0,-1 0 0 0 0,0-1-1 0 0,0 1 1 0 0,-1-1 0 0 0,0 0 0 0 0,-1 0 0 0 0,0 0 0 0 0,-1-1-1 0 0,0 0 1 0 0,0 0 0 0 0,-1 0 0 0 0,0-1 0 0 0,-1 0-1 0 0,0 0 1 0 0,0-1 0 0 0,0 0 0 0 0,-1-1 0 0 0,0 1 0 0 0,-9 3-10 0 0,10-5 5 0 0,-1-1 0 0 0,1 0 1 0 0,-1 0-1 0 0,1-1 1 0 0,-1 0-1 0 0,0-1 1 0 0,0 0-1 0 0,0 0 1 0 0,-1-1-1 0 0,1 0 0 0 0,0-1 1 0 0,-5 0-6 0 0,11 0 4 0 0,-1 1 1 0 0,0-1-1 0 0,0-1 1 0 0,0 1-1 0 0,1-1 1 0 0,-1 1-1 0 0,0-1 1 0 0,0 0-1 0 0,1 0 1 0 0,-1-1-1 0 0,1 1 0 0 0,-1-1 1 0 0,1 1-1 0 0,0-1 1 0 0,0 0-1 0 0,-1-1 1 0 0,1 1-1 0 0,1 0 1 0 0,-1-1-1 0 0,0 0 1 0 0,1 0-1 0 0,-1 0 1 0 0,1 0-1 0 0,0 0 1 0 0,0 0-1 0 0,-1-2-4 0 0,-1-4 3 0 0,1-1-1 0 0,1 0 1 0 0,-1 1-1 0 0,2-1 1 0 0,-1 0 0 0 0,1 0-1 0 0,1 0 1 0 0,0 0 0 0 0,0-1-1 0 0,1 1 1 0 0,0 0-1 0 0,1 0 1 0 0,0 1 0 0 0,0-1-1 0 0,1 0 1 0 0,1 1 0 0 0,0-1-1 0 0,0 1 1 0 0,0 0-1 0 0,1 0 1 0 0,1 1 0 0 0,-1-1-1 0 0,2 1 1 0 0,-1 1-1 0 0,1-1 1 0 0,0 1 0 0 0,0 0-1 0 0,1 1 1 0 0,8-6-3 0 0,7-6 14 0 0,0 2 1 0 0,2 0-1 0 0,0 2 1 0 0,0 0-1 0 0,1 2 0 0 0,1 1 1 0 0,0 1-1 0 0,0 2 1 0 0,1 0-1 0 0,13 0-14 0 0,26-12-587 0 0,-123 18-2518 0 0,20-3-4733 0 0,29 5-254 0 0</inkml:trace>
  <inkml:trace contextRef="#ctx0" brushRef="#br0" timeOffset="16000.025">2759 551 3745 0 0,'0'0'2874'0'0,"0"0"-611"0"0,0 0-305 0 0,0 0-58 0 0,0 0-53 0 0,0 0-167 0 0,0 0-353 0 0,0 0-402 0 0,0 0-277 0 0,0 0-129 0 0,0 0-9 0 0,0 0 61 0 0,3-1 111 0 0,86-52 2413 0 0,-76 45-2787 0 0,0-1 0 0 0,-1-1 1 0 0,0-1-1 0 0,-1 1 0 0 0,0-2 0 0 0,-1 1 1 0 0,0-2-1 0 0,-1 1 0 0 0,7-14-308 0 0,10-10 231 0 0,24-59 350 0 0,-50 94-516 0 0,0 1-11 0 0,0 0 4 0 0,0 0-11 0 0,0 0-8 0 0,0 0 22 0 0,0 0-53 0 0,0 0-8 0 0,0 0 20 0 0,0 0-33 0 0,0 0 14 0 0,0 0 8 0 0,0 0-5 0 0,0 0-32 0 0,0 0 24 0 0,0 0-5 0 0,0 0-10 0 0,0 0 27 0 0,2 27-214 0 0,42 96 416 0 0,25 28-130 0 0,-59-134-554 0 0,14 20 618 0 0,-2-26-9061 0 0,-20-11-1109 0 0</inkml:trace>
  <inkml:trace contextRef="#ctx0" brushRef="#br0" timeOffset="20044.434">2807 8 0 0 0,'0'0'1056'0'0,"0"0"641"0"0,0 0 272 0 0,0 0-28 0 0,0 0-182 0 0,0 0-200 0 0,0 0-135 0 0,0 0-82 0 0,0 0-49 0 0,0-2-36 0 0,-3-3 3814 0 0,-11 20-3928 0 0,-3 6-951 0 0,0-1 0 0 0,1 2-1 0 0,2 0 1 0 0,0 1 0 0 0,1 1 0 0 0,2 0-1 0 0,0 0 1 0 0,1 1 0 0 0,2 0 0 0 0,0 1-1 0 0,2 0 1 0 0,1 0 0 0 0,-2 25-192 0 0,-6 39 554 0 0,4 1 0 0 0,3 0 1 0 0,6 68-555 0 0,3-115 149 0 0,2 0-1 0 0,1-1 1 0 0,3 0 0 0 0,2-1 0 0 0,1 0 0 0 0,2 0 0 0 0,2-1-1 0 0,1-1 1 0 0,3-1 0 0 0,1-1 0 0 0,2 0 0 0 0,1-2 0 0 0,2-1-1 0 0,1 0 1 0 0,6 2-149 0 0,128 147 942 0 0,-148-174 242 0 0,-13-11-1200 0 0,0 1-27 0 0,0 0-17 0 0,0 0-60 0 0,8-12-2788 0 0,-4 10 1908 0 0,0-1-1606 0 0,0 1-2010 0 0,3 2-7823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6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27 0 0 0,'0'0'628'0'0,"0"0"518"0"0,0 0 234 0 0,0 0 126 0 0,0 0 22 0 0,1-4-53 0 0,2-14-40 0 0,-3 13-76 0 0,0 5-67 0 0,0 0-77 0 0,0 0-89 0 0,0 0-95 0 0,0 0-70 0 0,-9 12 1996 0 0,-7 0-2642 0 0,1 1 1 0 0,1 1 0 0 0,0 0 0 0 0,1 1-1 0 0,0 1 1 0 0,1 0 0 0 0,1 0 0 0 0,0 1-1 0 0,2 1 1 0 0,0 0 0 0 0,1 0 0 0 0,-3 10-316 0 0,-12 35 482 0 0,3 0 1 0 0,3 1-1 0 0,3 1 1 0 0,3 0-1 0 0,2 1 1 0 0,1 38-483 0 0,4 197 933 0 0,7-256-752 0 0,2 0 0 0 0,2-1 0 0 0,2 0 0 0 0,1 0 0 0 0,3-1 0 0 0,1 0 0 0 0,3-1 0 0 0,1-1 0 0 0,2-1 0 0 0,5 5-181 0 0,-19-34 79 0 0,-2-2 20 0 0,1 1 0 0 0,0-1 0 0 0,1-1 0 0 0,0 1 0 0 0,1-1 0 0 0,0 0 0 0 0,0 0 0 0 0,0 0 0 0 0,1-1 0 0 0,0-1 0 0 0,7 5-99 0 0,22-18 679 0 0,0-7-2405 0 0,-16 2-6687 0 0,-13 11-4087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27 0 0 0,'0'0'2095'0'0,"0"0"108"0"0,0 0 107 0 0,0 0 95 0 0,0 0 39 0 0,0 0-222 0 0,0 0-270 0 0,0 0-293 0 0,0 0-368 0 0,0 0-238 0 0,0 0-233 0 0,0 0-185 0 0,-3-4-123 0 0,-13-19 288 0 0,16 43 300 0 0,3 19-329 0 0,2 1-1 0 0,1-1 1 0 0,2 0 0 0 0,1 0 0 0 0,11 24-771 0 0,25 117 800 0 0,-37-106-614 0 0,-4-1-1 0 0,-3 1 0 0 0,-4 25-185 0 0,-4-43 51 0 0,-2 0 0 0 0,-2-1 0 0 0,-3 0 0 0 0,-2-1 0 0 0,-2-1 0 0 0,-7 9-51 0 0,13-30-1 0 0,-43 91 70 0 0,-5-10-66 0 0,54-116-1631 0 0,10-7-6540 0 0,-2 7-3402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5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401 414 13971 0 0,'0'0'1239'0'0,"0"0"-142"0"0,0 0-34 0 0,0 0 148 0 0,0 0 163 0 0,0 0-8 0 0,0 0-197 0 0,0 0-286 0 0,0 0-279 0 0,0 0-214 0 0,0 0-140 0 0,0-11-79 0 0,-1-2-96 0 0,0-11-98 0 0,6 26 658 0 0,60 256 1465 0 0,7 277-1418 0 0,-46-331-1416 0 0,-26-203 359 0 0,0-1-197 0 0,0-20-5963 0 0,0 9-1922 0 0,0 3-3127 0 0</inkml:trace>
  <inkml:trace contextRef="#ctx0" brushRef="#br0" timeOffset="557.043">0 560 12995 0 0,'0'0'1815'0'0,"0"0"-205"0"0,0 0-198 0 0,0 0-28 0 0,0 0-34 0 0,0 0-133 0 0,0 0-207 0 0,0 0-202 0 0,0 0-134 0 0,13-38-105 0 0,46-119-65 0 0,-6 90-54 0 0,0 28-147 0 0,3 3 0 0 0,1 2 0 0 0,1 2 0 0 0,2 4 0 0 0,0 2 1 0 0,34-9-304 0 0,-69 27 45 0 0,0 2 0 0 0,1 0 1 0 0,0 1-1 0 0,0 2 0 0 0,22-1-45 0 0,-44 4 1 0 0,-1 0 0 0 0,1 0 0 0 0,-1 1 0 0 0,0-1 0 0 0,1 1 0 0 0,-1 0 0 0 0,0 0 0 0 0,1 0 0 0 0,-1 0 0 0 0,0 0 0 0 0,0 1 0 0 0,0 0 0 0 0,0-1 0 0 0,0 1 0 0 0,0 0 0 0 0,0 0 0 0 0,-1 1 0 0 0,1-1 0 0 0,-1 1 0 0 0,0-1 0 0 0,1 1 0 0 0,-1 0 0 0 0,0 0 0 0 0,-1-1 0 0 0,1 2 0 0 0,0-1 0 0 0,-1 0 0 0 0,0 0 0 0 0,0 0 0 0 0,0 1 0 0 0,0-1 0 0 0,0 0 0 0 0,0 1 0 0 0,-1-1 0 0 0,0 2-1 0 0,1 6 7 0 0,0-1 0 0 0,-1 1 1 0 0,-1 0-1 0 0,0-1 0 0 0,0 1 1 0 0,-1-1-1 0 0,-1 0 0 0 0,1 1 0 0 0,-2-1 1 0 0,1 0-1 0 0,-3 3-7 0 0,-195 299 25 0 0,199-311-27 0 0,0 1 0 0 0,-1 0-1 0 0,2 0 1 0 0,-1 0 0 0 0,0 0-1 0 0,0 0 1 0 0,1 0-1 0 0,-1 1 1 0 0,1-1 0 0 0,0 0-1 0 0,-1 1 1 0 0,1-1 0 0 0,0 1-1 0 0,1 0 1 0 0,-1-1 0 0 0,0 1-1 0 0,1 0 1 0 0,0-1-1 0 0,-1 1 1 0 0,1 0 0 0 0,0 0-1 0 0,0-1 1 0 0,1 1 0 0 0,-1 0-1 0 0,0-1 1 0 0,1 1 0 0 0,0 0-1 0 0,0-1 1 0 0,0 1 0 0 0,0 0-1 0 0,0-1 1 0 0,0 0-1 0 0,0 1 1 0 0,1-1 0 0 0,-1 0-1 0 0,1 1 1 0 0,0-1 0 0 0,0 0-1 0 0,1 1 3 0 0,15 1 0 0 0,1 0-1 0 0,0-1 0 0 0,0-1 1 0 0,0-1-1 0 0,0-1 0 0 0,0 0 1 0 0,6-2 0 0 0,25 0-4 0 0,-15 2 4 0 0,-7-1-4 0 0,1 0 0 0 0,0 2 0 0 0,-1 2 0 0 0,0 0 0 0 0,1 2 0 0 0,-1 1 0 0 0,-1 1 0 0 0,1 1 4 0 0,-21-4 2 0 0,-1-1 0 0 0,1 1 0 0 0,-1 0 0 0 0,0 1 0 0 0,0-1 0 0 0,-1 1 0 0 0,0 0 0 0 0,1 1 0 0 0,-2-1 0 0 0,1 1 0 0 0,-1 0-1 0 0,0 0 1 0 0,0 1 0 0 0,0-1 0 0 0,-1 1 0 0 0,0 0 0 0 0,0-1 0 0 0,-1 1 0 0 0,0 1 0 0 0,0-1 0 0 0,-1 0 0 0 0,0 0 0 0 0,0 1 0 0 0,-1-1 0 0 0,1 1-1 0 0,-2-1 1 0 0,1 0 0 0 0,-1 1 0 0 0,0-1 0 0 0,-1 0 0 0 0,0 0 0 0 0,0 1 0 0 0,0-1 0 0 0,-1-1 0 0 0,0 1 0 0 0,0 0 0 0 0,-1-1 0 0 0,0 1-2 0 0,-16 27 30 0 0,-1-1 0 0 0,-2-1 0 0 0,-1-1 1 0 0,-1-2-1 0 0,-2 0 0 0 0,-1-2 1 0 0,-1 0-1 0 0,-1-2 0 0 0,-1-2 0 0 0,-31 18-30 0 0,37-23 13 0 0,-2-2-1 0 0,0-1 0 0 0,0-1 0 0 0,-1-1 0 0 0,-1-1 0 0 0,0-1 0 0 0,0-2 1 0 0,-1-2-1 0 0,-10 2-12 0 0,-51-13-426 0 0,89 2 298 0 0,1 0 0 0 0,-1 1 0 0 0,1-1 0 0 0,-1 0 0 0 0,1 0 0 0 0,-1-1 0 0 0,1 1 0 0 0,0 0 0 0 0,0 0 0 0 0,0-1 0 0 0,1 1 0 0 0,-1 0 0 0 0,0-1 0 0 0,1 1 0 0 0,-1-1 0 0 0,1 1 0 0 0,0-1-1 0 0,0 1 1 0 0,0-1 0 0 0,0 1 0 0 0,1 0 0 0 0,-1-1 0 0 0,1-1 128 0 0,10-34-9931 0 0,-4 32-1951 0 0</inkml:trace>
  <inkml:trace contextRef="#ctx0" brushRef="#br0" timeOffset="1282.601">1401 845 5905 0 0,'0'0'2303'0'0,"0"0"-889"0"0,0 0 28 0 0,0 0 397 0 0,0 0 108 0 0,0 0-164 0 0,0 0-392 0 0,0 0-392 0 0,0 0-266 0 0,0 0-119 0 0,0 0-66 0 0,-11 37-40 0 0,-32 113-31 0 0,29-59 570 0 0,15-89-996 0 0,-1 0 0 0 0,1 0 0 0 0,-1 1 0 0 0,1-1-1 0 0,0 0 1 0 0,0 0 0 0 0,0 0 0 0 0,0 0 0 0 0,0 0 0 0 0,1 0-1 0 0,-1 0 1 0 0,0-1 0 0 0,1 1 0 0 0,-1 0 0 0 0,1-1-1 0 0,0 1 1 0 0,0-1 0 0 0,-1 1 0 0 0,1-1 0 0 0,0 0 0 0 0,0 0-1 0 0,0 0 1 0 0,0 0 0 0 0,0 0 0 0 0,1-1 0 0 0,-1 1 0 0 0,0 0-1 0 0,0-1 1 0 0,0 0 0 0 0,1 1 0 0 0,-1-1 0 0 0,0 0 0 0 0,0 0-1 0 0,1 0 1 0 0,0-1-51 0 0,84-9 1505 0 0,-53-6-1349 0 0,-1 0 1 0 0,0-3 0 0 0,-1 0 0 0 0,-1-2-1 0 0,-1-2 1 0 0,-1 0 0 0 0,-1-2 0 0 0,-2-1 0 0 0,3-5-157 0 0,34-53 148 0 0,-49 115-496 0 0,-10-8 350 0 0,-1-11 0 0 0,1 0 1 0 0,0 0-1 0 0,1-1 0 0 0,0 1 1 0 0,1-1-1 0 0,0 0 0 0 0,0 0 0 0 0,2-1 1 0 0,-1 0-1 0 0,1 0 0 0 0,1-1 1 0 0,-1 0-1 0 0,2 0 0 0 0,-1-1 0 0 0,1 0 1 0 0,0-1-1 0 0,1 0 0 0 0,0-1 0 0 0,0 0 1 0 0,0-1-1 0 0,1 0 0 0 0,0 0 1 0 0,0-1-1 0 0,8 1-2 0 0,-10-4 24 0 0,0 0 1 0 0,0-1-1 0 0,0 0 0 0 0,1-1 1 0 0,-1 0-1 0 0,0-1 0 0 0,0 0 1 0 0,0 0-1 0 0,0-1 0 0 0,-1 0 1 0 0,1-1-1 0 0,-1 0 0 0 0,1-1 1 0 0,-1 0-1 0 0,-1 0 1 0 0,1-1-1 0 0,-1 0 0 0 0,0 0 1 0 0,0-1-1 0 0,-1 0 0 0 0,0-1 1 0 0,0 1-1 0 0,4-8-24 0 0,23-28 134 0 0,-3-2-1 0 0,-1-2 1 0 0,-2-1 0 0 0,-3 0-1 0 0,8-26-133 0 0,-14 30 20 0 0,-3-1-1 0 0,-2-1 1 0 0,-2-1 0 0 0,-2 0-1 0 0,-2-1 1 0 0,-2 1-1 0 0,-2-1 1 0 0,-3 0 0 0 0,-1 0-1 0 0,-5-33-19 0 0,4 67 13 0 0,-1 0 1 0 0,0 0-1 0 0,0 0 0 0 0,-1 0 0 0 0,-1 0 0 0 0,-1 0 1 0 0,0 1-1 0 0,0 0 0 0 0,-1 0 0 0 0,-6-8-13 0 0,12 21 1 0 0,0-1 1 0 0,0 0-1 0 0,0 1 0 0 0,-1-1 0 0 0,1 0 0 0 0,0 1 0 0 0,0-1 0 0 0,-1 0 1 0 0,1 1-1 0 0,-1-1 0 0 0,1 1 0 0 0,-1-1 0 0 0,1 1 0 0 0,-1-1 1 0 0,1 1-1 0 0,-1-1 0 0 0,1 1 0 0 0,-1-1 0 0 0,1 1 0 0 0,-1-1 0 0 0,0 1 1 0 0,1 0-1 0 0,-1 0 0 0 0,0-1 0 0 0,1 1 0 0 0,-1 0 0 0 0,0 0 1 0 0,1 0-1 0 0,-1 0 0 0 0,0 0 0 0 0,0-1 0 0 0,1 1 0 0 0,-1 1 0 0 0,0-1 1 0 0,1 0-1 0 0,-1 0 0 0 0,0 0 0 0 0,1 0 0 0 0,-1 0 0 0 0,0 1 1 0 0,1-1-1 0 0,-1 0 0 0 0,0 0 0 0 0,1 1 0 0 0,-1-1 0 0 0,0 1 0 0 0,1-1 1 0 0,-1 1-1 0 0,1-1 0 0 0,-1 1 0 0 0,1-1 0 0 0,-1 1 0 0 0,1-1 1 0 0,-1 1-1 0 0,1-1 0 0 0,0 1 0 0 0,-1 0 0 0 0,1-1 0 0 0,0 1-1 0 0,-14 49-216 0 0,12-39 259 0 0,-7 42-28 0 0,3 0 0 0 0,3 0 0 0 0,1 0 0 0 0,4 16-15 0 0,3-16 16 0 0,3-1 1 0 0,1 1-1 0 0,4-1 1 0 0,1-1 0 0 0,3 0-17 0 0,102 301 20 0 0,-85-285-146 0 0,-39-94-2553 0 0,-22-22-636 0 0,13 24-118 0 0,0 0-4262 0 0,5 9-3885 0 0</inkml:trace>
  <inkml:trace contextRef="#ctx0" brushRef="#br0" timeOffset="1532.345">2096 502 10674 0 0,'0'0'4114'0'0,"0"0"-1760"0"0,0 0-861 0 0,0 0-297 0 0,0 0-156 0 0,0 0 8 0 0,0 0 111 0 0,0 0 24 0 0,0 0-49 0 0,0 0-134 0 0,0 0-256 0 0,0 0-202 0 0,41-7-100 0 0,132-23-62 0 0,100-33 730 0 0,-195 43-1545 0 0,115-26 1212 0 0,-64 24-9545 0 0,-116 22-3977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50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409 662 15235 0 0,'0'0'1837'0'0,"0"0"-341"0"0,0 0-94 0 0,0 0-5 0 0,0 0-119 0 0,0 0-218 0 0,0 0-221 0 0,0 0-211 0 0,0 0-143 0 0,0 0-38 0 0,0 0 3 0 0,0 0-20 0 0,0 0-33 0 0,0 13-60 0 0,1-2-259 0 0,-13 66 300 0 0,-165 212 75 0 0,58-137-1086 0 0,70-105-1804 0 0,25-31-6451 0 0,16-12-2532 0 0</inkml:trace>
  <inkml:trace contextRef="#ctx0" brushRef="#br0" timeOffset="245.352">0 709 15035 0 0,'0'0'1537'0'0,"0"0"-520"0"0,0 0-247 0 0,0 0 98 0 0,0 0 156 0 0,0 0 42 0 0,0 0-81 0 0,0 0-121 0 0,0 0-112 0 0,0 0-145 0 0,0 0-75 0 0,0 0-78 0 0,35 34-109 0 0,108 106-58 0 0,-62-56 72 0 0,-61-59-304 0 0,8 9-220 0 0,0-1 0 0 0,2-1 0 0 0,1-2 1 0 0,12 7 164 0 0,-21-23-1499 0 0,-7-4-5370 0 0,-5-6-5188 0 0</inkml:trace>
  <inkml:trace contextRef="#ctx0" brushRef="#br0" timeOffset="837.305">838 897 10082 0 0,'0'0'2057'0'0,"0"0"-525"0"0,0 0 76 0 0,0 0 82 0 0,0 0-94 0 0,0 0-182 0 0,0 0-236 0 0,0 0-238 0 0,0 0-211 0 0,0 0-159 0 0,33 4-110 0 0,102 12-81 0 0,-62-18 574 0 0,-63-5-692 0 0,-2-1-139 0 0,-1 0-1 0 0,-1 0 0 0 0,1 0 1 0 0,-1-1-1 0 0,-1 0 0 0 0,1 0 1 0 0,-2-1-1 0 0,1 1 0 0 0,-1-1 1 0 0,-1 0-1 0 0,1 0 0 0 0,-2-1 1 0 0,1-3-122 0 0,3-7 96 0 0,33-108 307 0 0,-20 198-344 0 0,3 382 125 0 0,30 25-142 0 0,-47-424-32 0 0,0-23 6 0 0,-1 1 0 0 0,-2 0 0 0 0,-1 0 1 0 0,-1 0-1 0 0,-2 0 0 0 0,-1-1 1 0 0,-1 1-1 0 0,-1 0 0 0 0,-7 17-16 0 0,10-41 4 0 0,0 0 0 0 0,0 0 1 0 0,0 0-1 0 0,-1-1 0 0 0,0 1 0 0 0,0-1 0 0 0,-1 0 0 0 0,1 1 0 0 0,-1-1 0 0 0,0-1 0 0 0,-1 1 0 0 0,1-1 0 0 0,-1 0 0 0 0,0 0 0 0 0,0 0 0 0 0,0 0 0 0 0,0-1 1 0 0,-1 0-1 0 0,1 0 0 0 0,-1 0 0 0 0,0-1 0 0 0,0 0 0 0 0,0 0 0 0 0,0-1 0 0 0,0 1 0 0 0,0-1 0 0 0,0-1 0 0 0,-1 1 0 0 0,1-1 0 0 0,0 0 0 0 0,-1 0 0 0 0,1-1 1 0 0,0 0-1 0 0,0 0 0 0 0,0 0 0 0 0,0-1 0 0 0,0 0 0 0 0,0 0 0 0 0,0-1 0 0 0,0 0-4 0 0,-6-7 2 0 0,1 0 1 0 0,0-1-1 0 0,1 0 1 0 0,0-1-1 0 0,1 0 1 0 0,0-1-1 0 0,1 0 0 0 0,1 0 1 0 0,0-1-1 0 0,0 0 1 0 0,1 0-1 0 0,1-1 1 0 0,1 1-1 0 0,0-1 0 0 0,1 0 1 0 0,0 0-1 0 0,1-1 1 0 0,1 1-1 0 0,1 0 1 0 0,0-1-1 0 0,0 1 0 0 0,3-10-2 0 0,0 10 0 0 0,1 1-1 0 0,0-1 1 0 0,1 1-1 0 0,1 0 1 0 0,0 0 0 0 0,1 0-1 0 0,1 1 1 0 0,0 0-1 0 0,0 1 1 0 0,1-1-1 0 0,1 2 1 0 0,0-1-1 0 0,1 2 1 0 0,0-1-1 0 0,7-4 1 0 0,64-54-8437 0 0,-74 63 6825 0 0,2-2-10554 0 0</inkml:trace>
  <inkml:trace contextRef="#ctx0" brushRef="#br0" timeOffset="1335.295">815 458 8994 0 0,'0'0'2343'0'0,"0"0"-210"0"0,0 0-129 0 0,0 0-170 0 0,0 0-321 0 0,0 0-399 0 0,0 0-347 0 0,0 0-187 0 0,0 0-37 0 0,0 0 17 0 0,0 0 25 0 0,0 0 15 0 0,0 0-45 0 0,19-19-56 0 0,95-97 248 0 0,21-84 716 0 0,-79 77-815 0 0,-41 181-239 0 0,-9-39-370 0 0,1 0-1 0 0,1-1 1 0 0,0 0-1 0 0,1 0 0 0 0,1-1 1 0 0,1 0-1 0 0,0-1 1 0 0,2 0-1 0 0,-1-1 1 0 0,2-1-1 0 0,3 3-38 0 0,33 22-1164 0 0,-37-33-2899 0 0,0-2-3647 0 0,-9-3-5178 0 0</inkml:trace>
  <inkml:trace contextRef="#ctx0" brushRef="#br0" timeOffset="1674.975">1651 724 16988 0 0,'0'0'1637'0'0,"0"0"-471"0"0,0 0-173 0 0,0 0-34 0 0,0 0-17 0 0,0 0 3 0 0,0 0-103 0 0,0 0-119 0 0,0 0-79 0 0,0 0-84 0 0,36-11-81 0 0,115-34-58 0 0,72 1 859 0 0,-43 18-1009 0 0,-162 24-1852 0 0,-20 5-3672 0 0,-6 3-3680 0 0,4-3-3462 0 0</inkml:trace>
  <inkml:trace contextRef="#ctx0" brushRef="#br0" timeOffset="1893.989">1667 1048 8402 0 0,'0'0'4615'0'0,"0"0"-2345"0"0,0 0-683 0 0,0 0 115 0 0,0 0-23 0 0,0 0-219 0 0,0 0-226 0 0,0 0-254 0 0,36-2-189 0 0,117-8-166 0 0,-24-21 230 0 0,147-54-529 0 0,-190 59-1065 0 0,-51 14-2683 0 0,-2 1-5625 0 0,-18 7-3479 0 0</inkml:trace>
  <inkml:trace contextRef="#ctx0" brushRef="#br0" timeOffset="2249.634">3243 335 14955 0 0,'0'0'2726'0'0,"0"0"-1418"0"0,0 0-443 0 0,0 0 71 0 0,0 0 13 0 0,0 0-101 0 0,0 0-187 0 0,0 0-209 0 0,0 0-158 0 0,0 0-101 0 0,0 0-36 0 0,-37 18-29 0 0,-116 60-29 0 0,147-75-90 0 0,-1 1 0 0 0,1-1 0 0 0,0 1 1 0 0,0 1-1 0 0,0-1 0 0 0,0 1 1 0 0,1 0-1 0 0,0 0 0 0 0,0 0 0 0 0,0 1 1 0 0,0 0-1 0 0,1 0 0 0 0,-3 6-9 0 0,-2 4 21 0 0,-1-3-18 0 0,2 0-1 0 0,0 1 1 0 0,0 0-1 0 0,1 0 1 0 0,1 1-1 0 0,0-1 1 0 0,2 2 0 0 0,-1-1-1 0 0,2 0 1 0 0,0 1-1 0 0,1 0 1 0 0,0-1 0 0 0,1 1-1 0 0,1 0 1 0 0,1 0-1 0 0,0 3-2 0 0,3-10 31 0 0,0-1-1 0 0,0 0 0 0 0,1 0 1 0 0,0 0-1 0 0,0-1 1 0 0,1 1-1 0 0,-1-2 0 0 0,2 1 1 0 0,-1 0-1 0 0,1-1 1 0 0,0 0-1 0 0,0-1 0 0 0,1 0 1 0 0,0 0-1 0 0,0 0 0 0 0,0-1 1 0 0,0 0-1 0 0,1-1 1 0 0,-1 0-1 0 0,1 0 0 0 0,0-1 1 0 0,0 0-1 0 0,0 0 1 0 0,0-1-1 0 0,0 0 0 0 0,0-1 1 0 0,0 0-1 0 0,6-1-30 0 0,12 1 348 0 0,-1-1 0 0 0,0-2 0 0 0,0 0 0 0 0,0-2 1 0 0,0-1-1 0 0,-1-1 0 0 0,0-1 0 0 0,22-10-348 0 0,-20 5 256 0 0,-1 0-1 0 0,-1-1 1 0 0,0-2 0 0 0,-1 0 0 0 0,0-2 0 0 0,-2-1 0 0 0,0 0-1 0 0,14-18-255 0 0,-27 27 21 0 0,0-1-1 0 0,-1 1 0 0 0,0-1 0 0 0,-1-1 1 0 0,0 0-1 0 0,-1 0 0 0 0,0 0 0 0 0,-1-1 1 0 0,0 1-1 0 0,-1-1 0 0 0,-1 0 0 0 0,0-1 0 0 0,0 1 1 0 0,-2-1-1 0 0,1 1 0 0 0,-2-1 0 0 0,0 1 1 0 0,0-1-1 0 0,-3-12-20 0 0,-1 14-79 0 0,0 0 0 0 0,-1 0 0 0 0,0 0 0 0 0,0 0 0 0 0,-1 1 0 0 0,-1 0 0 0 0,0 0 0 0 0,-1 1 0 0 0,0-1 0 0 0,0 2 0 0 0,-1-1 0 0 0,0 1 0 0 0,-1 1 0 0 0,0 0 0 0 0,0 0 0 0 0,-10-5 79 0 0,9 7-252 0 0,0 1 1 0 0,-1 0 0 0 0,1 1 0 0 0,-1 0 0 0 0,0 1-1 0 0,0 0 1 0 0,0 1 0 0 0,-1 0 0 0 0,1 1 0 0 0,-5 0 251 0 0,-42 0-4013 0 0,44 1 2264 0 0,-22 0-10563 0 0</inkml:trace>
  <inkml:trace contextRef="#ctx0" brushRef="#br0" timeOffset="2799.605">2570 755 18820 0 0,'0'0'2207'0'0,"0"0"-520"0"0,0 0-275 0 0,0 0-117 0 0,39 1-128 0 0,125 3-109 0 0,-20-21 738 0 0,28-14-213 0 0,25-4 128 0 0,117-41-1711 0 0,31-17 31 0 0,-292 79-31 0 0,-52 13-5 0 0,0 1-25 0 0,-1 0-20 0 0,0 0-13 0 0,0 0 43 0 0,0 0 24 0 0,0 0 40 0 0,0 0-20 0 0,0 0-21 0 0,0 0-45 0 0,-30 13-548 0 0,15-6-252 0 0,-20 10-803 0 0,23-12-2331 0 0,0-2-3367 0 0,6-2-5740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1 856 5017 0 0,'0'0'2503'0'0,"0"0"-928"0"0,0 0-60 0 0,0 0 194 0 0,0 0 139 0 0,0 0-30 0 0,0 0-230 0 0,0 0-306 0 0,0 0-270 0 0,34-13-199 0 0,106-41-127 0 0,-60 8 600 0 0,-68 33-966 0 0,77-114 2385 0 0,-74 103-1727 0 0,3 56-123 0 0,30 65-745 0 0,-4 2 0 0 0,-4 2 0 0 0,-5 1 0 0 0,18 91-110 0 0,-47-172 7 0 0,-1 1 0 0 0,0-1 1 0 0,-2 1-1 0 0,0 0 0 0 0,-2 0 0 0 0,0 0 0 0 0,-2 0 1 0 0,0 0-1 0 0,-1 0 0 0 0,-1 0 0 0 0,-2 0 1 0 0,0-1-1 0 0,-1 1 0 0 0,-1-2 0 0 0,-1 1 0 0 0,-1-1 1 0 0,0 0-1 0 0,-2 0 0 0 0,0-1 0 0 0,-2-1 0 0 0,1 0 1 0 0,-8 6-8 0 0,13-16 7 0 0,-1 0 1 0 0,0 0-1 0 0,0-1 1 0 0,-1 0-1 0 0,0-1 1 0 0,0 0-1 0 0,0 0 1 0 0,-1-1-1 0 0,0 0 1 0 0,0 0-1 0 0,0-1 1 0 0,-1-1-1 0 0,1 0 1 0 0,-1 0-1 0 0,0-1 1 0 0,-11 1-8 0 0,20-3 2 0 0,0 0 1 0 0,0 0 0 0 0,0-1-1 0 0,0 1 1 0 0,0-1-1 0 0,0 1 1 0 0,0-1 0 0 0,0 0-1 0 0,0 0 1 0 0,0 0-1 0 0,1 0 1 0 0,-1 0 0 0 0,0 0-1 0 0,0 0 1 0 0,1 0 0 0 0,-1-1-1 0 0,1 1 1 0 0,-1-1-1 0 0,1 1 1 0 0,0-1 0 0 0,0 0-1 0 0,-1 1 1 0 0,1-1-1 0 0,0 0 1 0 0,0 0 0 0 0,1 0-1 0 0,-1 0 1 0 0,0 0-1 0 0,1 0 1 0 0,-1 0 0 0 0,1 0-1 0 0,-1 0 1 0 0,1 0 0 0 0,0 0-1 0 0,0 0 1 0 0,0 0-1 0 0,0 0 1 0 0,1 0 0 0 0,-1-1-3 0 0,20-83 11 0 0,3 45-4 0 0,2 1-1 0 0,1 2 0 0 0,2 0 1 0 0,2 2-1 0 0,1 1 1 0 0,2 2-1 0 0,26-21-6 0 0,69-40-337 0 0,-125 86-1894 0 0,-3 1-4405 0 0,0 4-310 0 0,0-1-5243 0 0</inkml:trace>
  <inkml:trace contextRef="#ctx0" brushRef="#br0" timeOffset="504.858">53 305 13947 0 0,'0'0'1444'0'0,"0"0"-307"0"0,0 0-192 0 0,0 0 69 0 0,0 0 83 0 0,0 0-65 0 0,0 0-183 0 0,0 0-171 0 0,0 0-125 0 0,0 0-84 0 0,0 0-57 0 0,0 0-57 0 0,0 0-16 0 0,36-27-6 0 0,111-83-41 0 0,-75 58 163 0 0,-59 42-281 0 0,0-2-1 0 0,-1 1 1 0 0,0-2 0 0 0,-1 1 0 0 0,0-2 0 0 0,-1 1 0 0 0,-1-1 0 0 0,1-2-174 0 0,34 51 1139 0 0,62 161-482 0 0,-34-50-533 0 0,-38-122-1808 0 0,-19-25-2664 0 0,-1-2-5091 0 0,-4-1-3344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1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571 532 4233 0 0,'0'0'2286'0'0,"0"0"-691"0"0,0 0-324 0 0,0 0-19 0 0,0 0 120 0 0,0 0 63 0 0,0 0-103 0 0,0 0-163 0 0,0 0-194 0 0,0 0-170 0 0,0 0-134 0 0,-19-14-98 0 0,-61-43-71 0 0,21 32 647 0 0,40 21-951 0 0,1 2-1 0 0,0 0 1 0 0,-1 1-1 0 0,0 1 0 0 0,1 0 1 0 0,-1 2-1 0 0,1 0 0 0 0,0 1 1 0 0,0 1-1 0 0,0 0 1 0 0,0 2-1 0 0,0 0 0 0 0,-12 7-197 0 0,-32 17 292 0 0,61-28-292 0 0,1-1 0 0 0,-1 0-1 0 0,0 0 1 0 0,1 0-1 0 0,0 0 1 0 0,-1 1 0 0 0,1-1-1 0 0,0 0 1 0 0,-1 0-1 0 0,1 1 1 0 0,0-1 0 0 0,0 0-1 0 0,0 0 1 0 0,0 1 0 0 0,0-1-1 0 0,1 0 1 0 0,-1 1-1 0 0,0-1 1 0 0,0 0 0 0 0,1 0-1 0 0,-1 0 1 0 0,1 1-1 0 0,-1-1 1 0 0,1 0 0 0 0,0 0-1 0 0,-1 0 1 0 0,1 0 0 0 0,0 0-1 0 0,0 0 1 0 0,0 0-1 0 0,-1 0 1 0 0,1 0 0 0 0,0 0-1 0 0,0-1 1 0 0,0 1-1 0 0,1 0 1 0 0,-1-1 0 0 0,1 1 0 0 0,9 7 44 0 0,0-1 0 0 0,1-1 0 0 0,0 0 1 0 0,0-1-1 0 0,0 0 0 0 0,1-1 0 0 0,0-1 0 0 0,0 0 1 0 0,0 0-1 0 0,0-1 0 0 0,0-1 0 0 0,0 0 0 0 0,12-1-44 0 0,39 7 441 0 0,-72 17 320 0 0,-237 210 409 0 0,237-226-1166 0 0,-1 1 0 0 0,1 0 0 0 0,0 0 0 0 0,1 0 0 0 0,0 1 0 0 0,1 1 0 0 0,0-1 0 0 0,0 1 0 0 0,1 0 0 0 0,1 0 1 0 0,0 0-1 0 0,0 1 0 0 0,1-1 0 0 0,1 1 0 0 0,0 0 0 0 0,0 0 0 0 0,1 3-4 0 0,1-10 14 0 0,0-1 0 0 0,0 0 0 0 0,0 1 0 0 0,0-1 0 0 0,1 0 0 0 0,0 0 0 0 0,0 1 0 0 0,0-1 0 0 0,1 0 0 0 0,-1 0 0 0 0,1 0 0 0 0,0 0 0 0 0,0 0 0 0 0,0-1 0 0 0,1 1 0 0 0,-1-1 0 0 0,1 1 0 0 0,0-1 1 0 0,0 0-1 0 0,0 0 0 0 0,0 0 0 0 0,0 0 0 0 0,1-1 0 0 0,-1 1 0 0 0,1-1 0 0 0,0 0 0 0 0,3 1-14 0 0,13 3 126 0 0,-1 0-1 0 0,1-2 1 0 0,-1 0 0 0 0,1-2 0 0 0,0 0 0 0 0,1-1 0 0 0,-1-1 0 0 0,0-1-1 0 0,0-1 1 0 0,0-1 0 0 0,0 0 0 0 0,-1-1 0 0 0,1-2 0 0 0,-1 0 0 0 0,0-1-1 0 0,1-1-124 0 0,-17 6-45 0 0,-1 0 0 0 0,1 0 1 0 0,0 0-1 0 0,-1 0 1 0 0,1 0-1 0 0,-1-1 1 0 0,0 1-1 0 0,0-1 1 0 0,0 0-1 0 0,0 1 1 0 0,-1-1-1 0 0,1 0 0 0 0,-1 0 1 0 0,1 0-1 0 0,-1 0 1 0 0,0-1-1 0 0,0 1 1 0 0,0 0-1 0 0,-1 0 1 0 0,1-1-1 0 0,-1-1 44 0 0,3-22-4120 0 0,-2 4-5407 0 0,-1 16-2831 0 0</inkml:trace>
  <inkml:trace contextRef="#ctx0" brushRef="#br0" timeOffset="434.215">292 0 10802 0 0,'0'0'1791'0'0,"0"0"-96"0"0,0 0-144 0 0,0 0-126 0 0,0 0-129 0 0,0 0-165 0 0,0 0-206 0 0,0 0-240 0 0,0 0-207 0 0,0 0-162 0 0,0 0 3 0 0,0 0 125 0 0,0 0 136 0 0,-2 11 115 0 0,-1 95 1151 0 0,28 80-192 0 0,-8 0 1 0 0,-8 149-1655 0 0,19 228 329 0 0,-15-421-289 0 0,-13-141-24 0 0,0-1-20 0 0,0 0-9 0 0,0 0 10 0 0,0 0 18 0 0,0 0-30 0 0,15-27-1801 0 0,-6 15 334 0 0,2-2-3946 0 0,-6 9-5329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11 855 0 0 0,'0'0'2251'0'0,"0"0"175"0"0,0 0 185 0 0,0 0 63 0 0,0 0-36 0 0,0 0-237 0 0,0 0-400 0 0,0 0-495 0 0,0 0-428 0 0,0 0-308 0 0,0 0-187 0 0,0 0-84 0 0,0 0-78 0 0,-3 0-61 0 0,-4-4 1029 0 0,45 7 271 0 0,-10-2-1109 0 0,210-35 1253 0 0,-158 14-1916 0 0,-51 5-2332 0 0,-29 15 994 0 0,0 0-889 0 0,0 0-1721 0 0,0 0-3164 0 0,0 0-2770 0 0</inkml:trace>
  <inkml:trace contextRef="#ctx0" brushRef="#br0" timeOffset="247.593">17 1148 6513 0 0,'0'0'1602'0'0,"0"0"-176"0"0,0 0 287 0 0,0 0 241 0 0,0 0-164 0 0,0 0-290 0 0,0 0-357 0 0,0 0-299 0 0,0 0-200 0 0,36-2-155 0 0,114-11-123 0 0,-51-6 61 0 0,-50 8-495 0 0,39-9 53 0 0,-33 0-4192 0 0,-47 17-1318 0 0,-6-1-5071 0 0</inkml:trace>
  <inkml:trace contextRef="#ctx0" brushRef="#br0" timeOffset="552.41">807 459 12227 0 0,'0'0'1801'0'0,"0"0"-564"0"0,0 0-369 0 0,0 0-88 0 0,0 0-21 0 0,0 0-32 0 0,0 0-57 0 0,0 0 8 0 0,0 0 78 0 0,0 0 90 0 0,0 0 15 0 0,0 0-23 0 0,0 0-73 0 0,1 27-79 0 0,3 89-50 0 0,26 384 1587 0 0,5-289-2485 0 0,-21-180-660 0 0,-9-30-4548 0 0,0-5-5331 0 0,-3 0 898 0 0</inkml:trace>
  <inkml:trace contextRef="#ctx0" brushRef="#br0" timeOffset="904.935">1267 605 8138 0 0,'0'0'4061'0'0,"0"0"-2334"0"0,0 0-726 0 0,0 0 93 0 0,0 0 126 0 0,-34 19-17 0 0,-111 59-179 0 0,-32 37 898 0 0,164-106-1844 0 0,8-7-38 0 0,-1 1-1 0 0,1 0 0 0 0,-1 1 1 0 0,1 0-1 0 0,0 0 0 0 0,1 0 1 0 0,-1 0-1 0 0,1 0 0 0 0,0 1 1 0 0,0 0-1 0 0,0 0 0 0 0,0 0 1 0 0,1 1-1 0 0,0-1 0 0 0,0 1 0 0 0,0 0 1 0 0,1-1-1 0 0,0 1 0 0 0,-1 4-39 0 0,5-8 50 0 0,0 1 0 0 0,0 0-1 0 0,0 0 1 0 0,0-1 0 0 0,0 1-1 0 0,1-1 1 0 0,-1 0-1 0 0,1 0 1 0 0,-1 0 0 0 0,1 0-1 0 0,0 0 1 0 0,0 0 0 0 0,0-1-1 0 0,0 1 1 0 0,0-1 0 0 0,0 0-1 0 0,0 0 1 0 0,0 0-1 0 0,1 0 1 0 0,-1-1 0 0 0,0 1-1 0 0,1-1 1 0 0,0 0-50 0 0,7 3 191 0 0,6 1-15 0 0,-1 1-1 0 0,0 0 1 0 0,0 1 0 0 0,0 1 0 0 0,-1 1-1 0 0,0 0 1 0 0,0 1 0 0 0,-1 0 0 0 0,0 1 0 0 0,-1 1-1 0 0,7 6-175 0 0,29 76 1057 0 0,-48-91-1051 0 0,-1 1-1 0 0,0-1 1 0 0,0 0 0 0 0,1 1 0 0 0,-1-1 0 0 0,1 0 0 0 0,0 0 0 0 0,-1 1 0 0 0,1-1 0 0 0,0 0 0 0 0,0 0 0 0 0,1 0 0 0 0,-1 0-1 0 0,0 0 1 0 0,1 0 0 0 0,-1-1 0 0 0,1 1 0 0 0,0 0 0 0 0,-1-1 0 0 0,1 1 0 0 0,0-1 0 0 0,0 0 0 0 0,0 1 0 0 0,0-1-1 0 0,0 0 1 0 0,0 0 0 0 0,0 0 0 0 0,1 0 0 0 0,-1-1 0 0 0,0 1 0 0 0,0-1 0 0 0,1 1 0 0 0,-1-1 0 0 0,0 0 0 0 0,1 0 0 0 0,-1 0-1 0 0,2 0-5 0 0,-2 0-69 0 0,0 0 0 0 0,-1-1 1 0 0,1 1-1 0 0,-1 0 0 0 0,1-1 0 0 0,0 1 0 0 0,-1-1 0 0 0,1 1 0 0 0,-1-1 0 0 0,1 0 0 0 0,-1 1 0 0 0,1-1 0 0 0,-1 0 0 0 0,0 0 0 0 0,1 0 0 0 0,-1 0 0 0 0,0-1 0 0 0,0 1 0 0 0,0 0 0 0 0,0 0 1 0 0,0-1-1 0 0,0 1 0 0 0,0-1 0 0 0,0 1 0 0 0,0-1 0 0 0,-1 1 0 0 0,1-1 0 0 0,-1 1 0 0 0,1-1 0 0 0,-1 0 69 0 0,5-16-3283 0 0,-3 1-3475 0 0,-2 15 5132 0 0,1-3-10123 0 0</inkml:trace>
  <inkml:trace contextRef="#ctx0" brushRef="#br0" timeOffset="1397.637">518 416 7754 0 0,'0'0'3132'0'0,"0"0"-910"0"0,0 0-348 0 0,0 0-74 0 0,0 0-147 0 0,0 0-318 0 0,0 0-359 0 0,0 0-233 0 0,0 0-165 0 0,0 0-107 0 0,0 0-67 0 0,0 0-50 0 0,0 0-56 0 0,9-13 9 0 0,73-90 679 0 0,-34 51-410 0 0,-2-1 1 0 0,-2-3-1 0 0,17-32-576 0 0,-22 38 354 0 0,-26 77-204 0 0,9 20 228 0 0,1-2-1 0 0,3-1 0 0 0,2-1 0 0 0,1-1 0 0 0,18 17-377 0 0,-40-50-28 0 0,0-1 0 0 0,1-1 0 0 0,1 1 0 0 0,-1-1 0 0 0,1-1 0 0 0,0 0 0 0 0,1 0 0 0 0,-1-1 0 0 0,1 0 0 0 0,0 0 0 0 0,2 0 28 0 0,-1-5-3071 0 0,-8 0-127 0 0,-1 0-8941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351 730 1192 0 0,'0'0'1459'0'0,"0"0"18"0"0,0 0 208 0 0,0 0 310 0 0,0 0 162 0 0,0 0-99 0 0,0 0-247 0 0,0 0-290 0 0,0 0-264 0 0,0 0-155 0 0,0 0-76 0 0,2-12-86 0 0,6-49 635 0 0,-8 61-1011 0 0,0 0-121 0 0,0 0-122 0 0,0 0-82 0 0,0 0-48 0 0,0 0-47 0 0,-16 125 1411 0 0,8-92-1372 0 0,-17 62 201 0 0,16-68-302 0 0,1 1 1 0 0,2 0-1 0 0,0 0 1 0 0,2 0-1 0 0,1 0 1 0 0,2 1-1 0 0,0 3-82 0 0,3-28 18 0 0,-1-1 0 0 0,0 0 1 0 0,1 0-1 0 0,0 0 0 0 0,0 0 0 0 0,0 0 0 0 0,0 0 0 0 0,0 0 0 0 0,1-1 0 0 0,-1 1 0 0 0,1-1 1 0 0,-1 1-1 0 0,1-1 0 0 0,0 0 0 0 0,0 0 0 0 0,0-1 0 0 0,0 1 0 0 0,1 0 0 0 0,-1-1 0 0 0,0 0 1 0 0,3 1-19 0 0,3 2 117 0 0,93 1 946 0 0,-22-24-805 0 0,-79 19-379 0 0,-1 0-1 0 0,1-1 1 0 0,0 1-1 0 0,-1-1 1 0 0,1 1 0 0 0,-1-1-1 0 0,1 1 1 0 0,-1-1-1 0 0,1 1 1 0 0,-1-1-1 0 0,0 0 1 0 0,1 1-1 0 0,-1-1 1 0 0,0 1-1 0 0,1-1 1 0 0,-1 0 0 0 0,0 1-1 0 0,0-1 1 0 0,0 0-1 0 0,1 1 1 0 0,-1-1-1 0 0,0 0 1 0 0,0 0-1 0 0,0 1 1 0 0,0-1-1 0 0,0 0 1 0 0,0 1 0 0 0,-1-1-1 0 0,1 0 1 0 0,0 1-1 0 0,0-1 1 0 0,0 0-1 0 0,-1 1 1 0 0,1-1-1 0 0,0 0 1 0 0,-1 1-1 0 0,1-1 1 0 0,0 0-1 0 0,-1 1 1 0 0,1-1 0 0 0,-1 1-1 0 0,1-1 1 0 0,-1 1-1 0 0,1-1 1 0 0,-1 1-1 0 0,0-1 122 0 0,-15-17-11543 0 0,10 14 998 0 0</inkml:trace>
  <inkml:trace contextRef="#ctx0" brushRef="#br0" timeOffset="466.484">0 464 2585 0 0,'0'0'1495'0'0,"0"0"-522"0"0,0 0-82 0 0,0 0 299 0 0,0 0 298 0 0,0 0 152 0 0,0 0-45 0 0,0 0-144 0 0,0 0-167 0 0,0 0-121 0 0,0 0-113 0 0,0 0-142 0 0,0 0-38 0 0,14-7 6 0 0,40-23 4 0 0,6-18 2093 0 0,14-56-938 0 0,53-101-860 0 0,-87 144-867 0 0,-32 52-232 0 0,-8 9-78 0 0,0 1 1 0 0,-1-1-1 0 0,1 0 0 0 0,0 1 0 0 0,0-1 0 0 0,0 1 1 0 0,0-1-1 0 0,0 0 0 0 0,0 1 0 0 0,0-1 1 0 0,1 0-1 0 0,-1 1 0 0 0,0-1 0 0 0,0 1 0 0 0,0-1 1 0 0,0 0-1 0 0,0 1 0 0 0,0-1 0 0 0,1 0 1 0 0,-1 0-1 0 0,0 1 0 0 0,0-1 0 0 0,1 0 0 0 0,-1 1 1 0 0,0-1-1 0 0,0 0 0 0 0,1 0 0 0 0,-1 1 1 0 0,0-1-1 0 0,1 0 0 0 0,-1 0 0 0 0,0 0 0 0 0,1 0 1 0 0,-1 1-1 0 0,0-1 0 0 0,1 0 0 0 0,-1 0 1 0 0,0 0-1 0 0,1 0 0 0 0,-1 0 0 0 0,0 0 0 0 0,1 0 1 0 0,-1 0-1 0 0,1 0 0 0 0,-1 0 0 0 0,0 0 1 0 0,1 0-1 0 0,-1 0 0 0 0,1 0 2 0 0,18 71 371 0 0,-14-40-266 0 0,2 1 0 0 0,1-1 0 0 0,2-1 0 0 0,0 0 1 0 0,2 0-1 0 0,2-1 0 0 0,12 21-105 0 0,-20-42-7 0 0,-5-5-1 0 0,0 0 0 0 0,1 0-1 0 0,-1 0 1 0 0,1 0-1 0 0,0-1 1 0 0,-1 1-1 0 0,1-1 1 0 0,1 1-1 0 0,-1-1 1 0 0,0 0-1 0 0,0 1 1 0 0,1-1-1 0 0,0 0 1 0 0,-1-1-1 0 0,1 1 1 0 0,0 0-1 0 0,0-1 1 0 0,0 0 0 0 0,0 1-1 0 0,0-1 1 0 0,0 0-1 0 0,0-1 1 0 0,0 1-1 0 0,0 0 1 0 0,0-1-1 0 0,2 0 9 0 0,33 7-1778 0 0,-16 2-7198 0 0,-14-5-3032 0 0</inkml:trace>
  <inkml:trace contextRef="#ctx0" brushRef="#br0" timeOffset="751.045">1368 526 13587 0 0,'0'0'1651'0'0,"0"0"-842"0"0,0 0-351 0 0,0 0 211 0 0,0 0 318 0 0,0 0 319 0 0,0 0 125 0 0,0 0-111 0 0,0 0-188 0 0,0 0-283 0 0,0 0-236 0 0,0 0-157 0 0,-8 38-108 0 0,-26 119-85 0 0,-1-52 38 0 0,-88 168-314 0 0,68-214-1790 0 0,6-44-5093 0 0,25-15-3332 0 0,17 0 2988 0 0</inkml:trace>
  <inkml:trace contextRef="#ctx0" brushRef="#br0" timeOffset="997.323">921 630 3953 0 0,'0'0'4118'0'0,"0"0"-1013"0"0,0 0-691 0 0,0 0-310 0 0,0 0-318 0 0,0 0-391 0 0,0 0-406 0 0,0 0-413 0 0,0 0-256 0 0,0 0-45 0 0,0 0 75 0 0,0 0 114 0 0,0 0 100 0 0,11 2 13 0 0,-4 0-465 0 0,-3-2-51 0 0,0 1 1 0 0,0 0-1 0 0,0 1 1 0 0,0-1-1 0 0,0 1 0 0 0,0-1 1 0 0,0 1-1 0 0,0 0 0 0 0,-1 1 1 0 0,1-1-1 0 0,-1 1 0 0 0,1-1 1 0 0,-1 1-1 0 0,0 0 0 0 0,3 3-61 0 0,298 333 2200 0 0,-301-336-2285 0 0,49 48-28 0 0,-9-31-3658 0 0,-36-17-1261 0 0,-2-3-6676 0 0</inkml:trace>
  <inkml:trace contextRef="#ctx0" brushRef="#br0" timeOffset="1502.672">1594 807 3585 0 0,'0'0'2318'0'0,"0"0"-34"0"0,0 0 6 0 0,0 0-119 0 0,0 0-235 0 0,0 0-253 0 0,0 0-254 0 0,0 0-281 0 0,0 0-204 0 0,32-8-157 0 0,103-28-147 0 0,-75 3 480 0 0,-50 21-803 0 0,-1 1 1 0 0,0-1-1 0 0,-1-1 0 0 0,0 0 0 0 0,-1 0 0 0 0,-1 0 0 0 0,0-1 0 0 0,-1 0 0 0 0,0 0 0 0 0,-1-1 0 0 0,0-6-317 0 0,16 63 64 0 0,-1 20-21 0 0,-4 0 0 0 0,-1 2 0 0 0,-4 0 0 0 0,-2 0 1 0 0,-4 1-1 0 0,-2 0 0 0 0,-5 50-43 0 0,3-53-6 0 0,-6 56 21 0 0,-5-1 1 0 0,-6 0-1 0 0,-7 14-15 0 0,10-55 7 0 0,-34 93 51 0 0,47-167-50 0 0,1-1 0 0 0,-1 0 0 0 0,0 0 1 0 0,1 0-1 0 0,-1 0 0 0 0,0 1 0 0 0,0-1 1 0 0,0 0-1 0 0,0-1 0 0 0,0 1 1 0 0,0 0-1 0 0,0 0 0 0 0,0 0 0 0 0,-1 0 1 0 0,1-1-1 0 0,0 1 0 0 0,0-1 0 0 0,0 1 1 0 0,-1-1-1 0 0,1 1 0 0 0,0-1 0 0 0,-1 0 1 0 0,1 0-1 0 0,-1 1 0 0 0,1-1 0 0 0,0 0 1 0 0,-1 0-1 0 0,1 0 0 0 0,0-1 1 0 0,-1 1-1 0 0,1 0 0 0 0,0 0 0 0 0,-1-1 1 0 0,1 1-1 0 0,0-1 0 0 0,-1 1 0 0 0,1-1 1 0 0,0 1-1 0 0,0-1 0 0 0,0 0 0 0 0,0 0 1 0 0,-1 0-1 0 0,1 0 0 0 0,0 1 0 0 0,1-1 1 0 0,-2-1-9 0 0,-5-16-84 0 0,0 0 1 0 0,2 0 0 0 0,0 0-1 0 0,0-1 1 0 0,2 0-1 0 0,0 0 1 0 0,2 0 0 0 0,0 0-1 0 0,1-14 84 0 0,-1-10-632 0 0,-1-18-1646 0 0,2 21-4357 0 0,0 22-5230 0 0</inkml:trace>
  <inkml:trace contextRef="#ctx0" brushRef="#br0" timeOffset="2022.828">1582 387 2801 0 0,'0'0'2822'0'0,"0"0"-734"0"0,0 0-248 0 0,0 0-11 0 0,0 0-88 0 0,0 0-198 0 0,0 0-261 0 0,0 0-170 0 0,0 0-99 0 0,0 0-39 0 0,0 0-25 0 0,0 0-119 0 0,0 0-80 0 0,10-9-55 0 0,34-29-82 0 0,37-58 1322 0 0,36-80-441 0 0,-116 175-1426 0 0,-1 1-19 0 0,0 0-17 0 0,0 0-42 0 0,1 31 10 0 0,3-20 36 0 0,-1 0 0 0 0,1-1 0 0 0,1 1 0 0 0,0-1 1 0 0,0 0-1 0 0,1 0 0 0 0,1-1 0 0 0,-1 0 0 0 0,6 5-36 0 0,6 12 107 0 0,91 90 173 0 0,-86-106-1037 0 0,-17-9-2865 0 0,-1-1-3432 0 0,-3 0-5154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16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1 963 10122 0 0,'0'0'3928'0'0,"0"0"-2560"0"0,0 0-1017 0 0,0 0-267 0 0,0 0-54 0 0,0 0 98 0 0,0 0 208 0 0,0 0 194 0 0,0 0 153 0 0,0 0 101 0 0,0 0-3 0 0,14 20-43 0 0,53 62-75 0 0,-63-78-610 0 0,0-1 1 0 0,0 1-1 0 0,0-1 1 0 0,0 0-1 0 0,1 0 1 0 0,-1 0-1 0 0,1-1 1 0 0,0 1-1 0 0,0-1 1 0 0,0 0-1 0 0,0-1 1 0 0,0 1-1 0 0,0-1 1 0 0,0 0-1 0 0,0 0 1 0 0,1-1-1 0 0,2 0-53 0 0,10 2 159 0 0,13 3 34 0 0,1-2 1 0 0,-1-1 0 0 0,1-1-1 0 0,-1-2 1 0 0,1-1-1 0 0,-1-2 1 0 0,1-1-1 0 0,-1-1 1 0 0,-1-2-1 0 0,1-1 1 0 0,-1-1-1 0 0,-1-2 1 0 0,0-1-1 0 0,-1-1 1 0 0,0-1-1 0 0,-1-2 1 0 0,2-3-194 0 0,23-24 155 0 0,-3-3 0 0 0,-2-1-1 0 0,-2-3 1 0 0,-3-2 0 0 0,-1-1 0 0 0,-3-2 0 0 0,-3-2 0 0 0,-2-1-1 0 0,-3-2 1 0 0,5-18-155 0 0,64-151 144 0 0,-36 95 30 0 0,-62 134-175 0 0,0 1 1 0 0,0-1 0 0 0,0 1-1 0 0,0-1 1 0 0,0 1-1 0 0,0 0 1 0 0,0-1 0 0 0,0 1-1 0 0,1 0 1 0 0,-1 0-1 0 0,0 0 1 0 0,0 0 0 0 0,0 0-1 0 0,0 0 1 0 0,1 0-1 0 0,-1 0 1 0 0,0 0 0 0 0,0 1-1 0 0,0-1 1 0 0,0 0-1 0 0,0 1 1 0 0,0-1 0 0 0,0 1-1 0 0,0 0 1 0 0,0-1-1 0 0,0 1 1 0 0,0 0 0 0 0,0-1-1 0 0,0 1 1 0 0,0 0-1 0 0,0 0 1 0 0,0 0 0 0 0,-1 0-1 0 0,1 0 1 0 0,0 0 0 0 0,-1 0-1 0 0,1 0 1 0 0,-1 0-1 0 0,1 0 1 0 0,-1 0 0 0 0,0 0-1 0 0,1 0 1 0 0,-1 0-1 0 0,0 0 1 0 0,0 1 0 0 0,0-1-1 0 0,1 0 1 0 0,-1 0-1 0 0,-1 0 1 0 0,1 0 0 0 0,0 1-1 0 0,0-1 1 0 0,0 0-1 0 0,-1 1 1 0 0,16 60 102 0 0,-3 0 1 0 0,-3 1-1 0 0,-3 1 0 0 0,-3-1 0 0 0,-4 60-102 0 0,1-115 3 0 0,1 41 22 0 0,-3 0 0 0 0,-2 0 0 0 0,-2 0 0 0 0,-10 36-25 0 0,7-47 10 0 0,-1-1 0 0 0,-1-1 0 0 0,-3 0 0 0 0,-1 0 0 0 0,-1-2 0 0 0,-2 0 0 0 0,-2-1 0 0 0,-19 26-10 0 0,27-41-38 0 0,-2-1 1 0 0,0 0-1 0 0,0 0 1 0 0,-2-2-1 0 0,0 0 1 0 0,-1 0-1 0 0,0-2 1 0 0,-1 0-1 0 0,-1-1 1 0 0,0-1-1 0 0,0-1 1 0 0,-1 0-1 0 0,0-2 1 0 0,-1 0-1 0 0,0-1 1 0 0,0-2-1 0 0,0 0 0 0 0,-1-1 1 0 0,0-1-1 0 0,0-1 1 0 0,0-1-1 0 0,-4-1 38 0 0,21 0-98 0 0,0-1 0 0 0,0 0 0 0 0,0 0 0 0 0,0-1 0 0 0,0 1 0 0 0,1-1-1 0 0,-1 0 1 0 0,0-1 0 0 0,1 1 0 0 0,-1-1 0 0 0,1 0 0 0 0,0 0 0 0 0,0 0-1 0 0,0 0 1 0 0,0-1 0 0 0,1 0 0 0 0,-1 1 0 0 0,1-1 0 0 0,0-1 0 0 0,0 1-1 0 0,1 0 1 0 0,-1-1 0 0 0,-1-4 98 0 0,-12-74-6727 0 0,17 56-408 0 0,2 6-3342 0 0</inkml:trace>
  <inkml:trace contextRef="#ctx0" brushRef="#br0" timeOffset="334.465">1733 612 960 0 0,'0'0'2534'0'0,"0"0"-643"0"0,0 0-368 0 0,0 0-15 0 0,0 0 161 0 0,0 0 194 0 0,0 0 177 0 0,0 0 150 0 0,0 0-197 0 0,0 0-406 0 0,0 0-449 0 0,0 0-467 0 0,0 0-224 0 0,-9 30-92 0 0,-29 93-42 0 0,-7-37 150 0 0,40-77-439 0 0,-1 0 1 0 0,1 0-1 0 0,0 1 0 0 0,1-1 1 0 0,0 1-1 0 0,1 0 0 0 0,0 0 1 0 0,1 1-1 0 0,0-1 0 0 0,0 0 1 0 0,1 1-1 0 0,0-1 0 0 0,1 1 1 0 0,0 0-1 0 0,1-1 0 0 0,1 7-24 0 0,0-14 18 0 0,-1 1 0 0 0,1-1-1 0 0,0 1 1 0 0,1-1 0 0 0,-1 0-1 0 0,1 1 1 0 0,-1-1 0 0 0,1 0-1 0 0,0-1 1 0 0,0 1 0 0 0,0-1 0 0 0,0 1-1 0 0,1-1 1 0 0,-1 0 0 0 0,1 0-1 0 0,-1 0 1 0 0,1-1 0 0 0,0 1-1 0 0,-1-1 1 0 0,1 0 0 0 0,0 0-1 0 0,0 0 1 0 0,0 0 0 0 0,0-1-1 0 0,0 0 1 0 0,0 0 0 0 0,0 0-1 0 0,4 0-17 0 0,111-26 970 0 0,-100 18-868 0 0,-1-1 1 0 0,0-1 0 0 0,0-1-1 0 0,-1 0 1 0 0,0-1 0 0 0,-1-1-1 0 0,-1 0 1 0 0,0-1 0 0 0,0-1 0 0 0,-2 0-1 0 0,0-1 1 0 0,0-1 0 0 0,-2 0-1 0 0,0 0 1 0 0,-1-1 0 0 0,-1 0-1 0 0,0-1 1 0 0,-2 0 0 0 0,0-1-1 0 0,-1 1 1 0 0,-1-1 0 0 0,-1 0-1 0 0,1-17-101 0 0,-5 31-10 0 0,0 1 0 0 0,0-1 0 0 0,-1 1 0 0 0,1-1 1 0 0,-1 1-1 0 0,-1-1 0 0 0,1 1 0 0 0,-1 0 1 0 0,0-1-1 0 0,0 1 0 0 0,-1 0 0 0 0,1 0 1 0 0,-1 1-1 0 0,0-1 0 0 0,0 0 0 0 0,-1 1 1 0 0,0 0-1 0 0,1 0 0 0 0,-1 0 0 0 0,-1 0 0 0 0,1 1 1 0 0,0-1-1 0 0,-1 1 0 0 0,0 0 0 0 0,0 1 1 0 0,0-1-1 0 0,0 1 0 0 0,0 0 0 0 0,0 0 1 0 0,-1 0-1 0 0,1 1 0 0 0,0 0 0 0 0,-1 0 1 0 0,1 0-1 0 0,-3 1 9 0 0,0-1-361 0 0,0 0 0 0 0,0 1 0 0 0,0 0 0 0 0,0 1 0 0 0,0 0 0 0 0,0 0 0 0 0,0 0 0 0 0,0 1 0 0 0,1 1-1 0 0,-1-1 1 0 0,0 1 0 0 0,1 0 0 0 0,0 1 0 0 0,-5 2 361 0 0,-12 10-6073 0 0,7-4-5972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29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5161 0 0,'0'0'2281'0'0,"0"0"-4"0"0,0 0 117 0 0,0 0 16 0 0,0 0-235 0 0,0 0-448 0 0,0 0-472 0 0,0 0-344 0 0,0 0-149 0 0,0 0-38 0 0,0 0-9 0 0,0 0-33 0 0,0 0-58 0 0,-2-1-55 0 0,2 1-538 0 0,0 0 0 0 0,1 0 0 0 0,-1 0 1 0 0,0 0-1 0 0,1 0 0 0 0,-1 0 0 0 0,1 0 1 0 0,-1 0-1 0 0,0 1 0 0 0,1-1 0 0 0,-1 0 1 0 0,1-1-1 0 0,-1 1 0 0 0,0 0 0 0 0,1 0 1 0 0,-1 0-1 0 0,0 0 0 0 0,1 0 0 0 0,-1 0 1 0 0,0 0-1 0 0,1-1 0 0 0,-1 1 0 0 0,0 0 0 0 0,1 0 1 0 0,-1 0-1 0 0,0-1 0 0 0,1 1 0 0 0,-1 0 1 0 0,0 0-1 0 0,0-1 0 0 0,1 1 0 0 0,-1 0 1 0 0,0-1-1 0 0,0 1 0 0 0,1 0 0 0 0,-1-1 1 0 0,0 1-1 0 0,0 0 0 0 0,0-1 0 0 0,0 1 1 0 0,0 0-1 0 0,0-1 0 0 0,0 1 0 0 0,0-1 1 0 0,0 1-1 0 0,0 0 0 0 0,0-1 0 0 0,0 1 1 0 0,0 0-1 0 0,0-1 0 0 0,0 1 0 0 0,0-1 1 0 0,0 1-1 0 0,0 0 0 0 0,0-1 0 0 0,0 1 1 0 0,-1 0-1 0 0,1-1 0 0 0,0 1 0 0 0,0 0 1 0 0,0-1-1 0 0,-1 1-31 0 0,13-4 312 0 0,34-9-20 0 0,1 1 0 0 0,0 3-1 0 0,0 2 1 0 0,1 1-1 0 0,0 3 1 0 0,0 2-1 0 0,0 2 1 0 0,5 3-292 0 0,134 29 19 0 0,-165-28-27 0 0,-22-5 20 0 0,0 0 1 0 0,0 0-4 0 0,0 0 3 0 0,0 0 16 0 0,0 0 10 0 0,0 0 22 0 0,0 0 10 0 0,0 0 6 0 0,0 0 12 0 0,0 0-6 0 0,0 0 14 0 0,0 0-3 0 0,0 0 7 0 0,0 0 1 0 0,-18-8 286 0 0,-124-96-219 0 0,24-34-132 0 0,102 84-2566 0 0,37 53-5554 0 0,-16 1-3885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0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10778 0 0,'0'0'2173'0'0,"0"0"-490"0"0,0 0-210 0 0,0 0 5 0 0,0 0-31 0 0,0 0-133 0 0,0 0-119 0 0,0 0-95 0 0,0 0-68 0 0,0 0-60 0 0,0 0-157 0 0,0 0-145 0 0,0 0-89 0 0,17 4-81 0 0,55 12-70 0 0,-54-13-199 0 0,0-2 1 0 0,0 1-1 0 0,0-2 1 0 0,0 0 0 0 0,0-1-1 0 0,1-1 1 0 0,7-3-232 0 0,28-2 396 0 0,113 0 192 0 0,-106 18-436 0 0,-61-10-166 0 0,0-1 2 0 0,0 0-8 0 0,0 0 0 0 0,-38 10-4715 0 0,25-5-227 0 0,2-1-4089 0 0,5-4-2533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1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12811 0 0,'0'0'2046'0'0,"0"0"-465"0"0,0 0-127 0 0,0 0 21 0 0,0 0-46 0 0,0 0-196 0 0,0 0-332 0 0,0 0-230 0 0,0 0-24 0 0,0 0 26 0 0,0 0 50 0 0,0 0-16 0 0,0 0-104 0 0,8 6-88 0 0,73 28 945 0 0,-51-31-1095 0 0,0 0 1 0 0,1-2-1 0 0,-1-1 0 0 0,0-2 1 0 0,27-4-366 0 0,58 2 289 0 0,-115 4-297 0 0,0 0-9 0 0,0 0-15 0 0,0 0-21 0 0,0 0-41 0 0,0 0-39 0 0,-21 0-3208 0 0,14 0-1098 0 0,1 0-7871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2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 5545 0 0,'0'0'2542'0'0,"0"0"-111"0"0,0 0-52 0 0,0 0-79 0 0,0 0-237 0 0,0 0-404 0 0,0 0-435 0 0,0 0-325 0 0,0 0-208 0 0,0 0-109 0 0,0 0-56 0 0,-4-7 1538 0 0,8 191-27 0 0,-8 183-1261 0 0,-34-110-585 0 0,16-18-309 0 0,22-238 45 0 0,0-1-6 0 0,0 0 5 0 0,0 0-5 0 0,0 0-4 0 0,0 0-22 0 0,0 0-69 0 0,1-21-1835 0 0,25-38-2217 0 0,-11 28-3111 0 0,-9 18-3911 0 0</inkml:trace>
  <inkml:trace contextRef="#ctx0" brushRef="#br0" timeOffset="353.174">597 124 11282 0 0,'0'0'1766'0'0,"0"0"-451"0"0,0 0-191 0 0,0 0 43 0 0,0 0 84 0 0,0 0-31 0 0,0 0-186 0 0,0 0-170 0 0,0 0-89 0 0,0 0-38 0 0,0 0 0 0 0,0 0-24 0 0,0 0-31 0 0,-5 35-64 0 0,-14 107-92 0 0,22-68 223 0 0,10 109 587 0 0,-13-129-1203 0 0,-3 1 0 0 0,-2-1 0 0 0,-12 53-133 0 0,8-3-69 0 0,9-103-3 0 0,0-1-1 0 0,0 0-15 0 0,0 0 8 0 0,0 0 1 0 0,0 0-54 0 0,1-19-1541 0 0,5-35-2083 0 0,-3 33 0 0 0,-1 0-3963 0 0,1 9-3073 0 0</inkml:trace>
  <inkml:trace contextRef="#ctx0" brushRef="#br0" timeOffset="634.225">10 556 5321 0 0,'0'0'3610'0'0,"0"0"-846"0"0,0 0-431 0 0,0 0-194 0 0,0 0-297 0 0,0 0-388 0 0,0 0-393 0 0,0 0-288 0 0,0 0-172 0 0,0 0-80 0 0,0 0-51 0 0,0 0-33 0 0,0 0 1 0 0,4 0 125 0 0,29 0 565 0 0,380-13 1991 0 0,-354 6-3708 0 0,-22 0-4524 0 0,-31 6-2412 0 0,-3-2-5189 0 0</inkml:trace>
  <inkml:trace contextRef="#ctx0" brushRef="#br0" timeOffset="1801.601">888 586 5297 0 0,'0'0'2890'0'0,"0"0"-709"0"0,0 0-349 0 0,0 0-142 0 0,0 0-283 0 0,0 0-270 0 0,0 0-249 0 0,0 0-222 0 0,0 0-113 0 0,0 0-53 0 0,0 0-46 0 0,0 0-5 0 0,-15 22-19 0 0,-46 70-36 0 0,57-86-320 0 0,0-1 0 0 0,1 1-1 0 0,0 0 1 0 0,0 1 0 0 0,0-1-1 0 0,1 0 1 0 0,0 1-1 0 0,0-1 1 0 0,1 1 0 0 0,0 0-1 0 0,0 0 1 0 0,0-1-1 0 0,1 1 1 0 0,0 0 0 0 0,0 0-1 0 0,1 1-73 0 0,0 18 325 0 0,-1-23-263 0 0,1 0 0 0 0,0 1 0 0 0,-1-1 0 0 0,1 0 0 0 0,0 0 0 0 0,0 0 0 0 0,1 0 0 0 0,-1 0 0 0 0,0 0 0 0 0,1 0 0 0 0,0 0 0 0 0,0 0-1 0 0,0-1 1 0 0,0 1 0 0 0,0-1 0 0 0,0 0 0 0 0,1 1 0 0 0,-1-1 0 0 0,1 0 0 0 0,0 0 0 0 0,0-1 0 0 0,-1 1 0 0 0,1 0 0 0 0,0-1 0 0 0,0 0-1 0 0,1 0 1 0 0,-1 0 0 0 0,0 0 0 0 0,0 0 0 0 0,0-1 0 0 0,1 1 0 0 0,1-1-62 0 0,2 1 157 0 0,-1 0 0 0 0,1 0-1 0 0,-1-1 1 0 0,1 0 0 0 0,-1 0 0 0 0,1-1 0 0 0,-1 0-1 0 0,1 0 1 0 0,-1 0 0 0 0,1-1 0 0 0,-1 0 0 0 0,0 0-1 0 0,0-1 1 0 0,0 1 0 0 0,0-1 0 0 0,4-3-157 0 0,-4 0 76 0 0,0-1 0 0 0,1 1-1 0 0,-2-1 1 0 0,1 0 0 0 0,-1 0 0 0 0,0 0 0 0 0,-1-1 0 0 0,1 0 0 0 0,-2 0 0 0 0,1 0 0 0 0,-1 0-1 0 0,0-1 1 0 0,-1 1 0 0 0,0-1 0 0 0,0 0 0 0 0,-1 1 0 0 0,0-1 0 0 0,0 0 0 0 0,-1 0 0 0 0,-1 0-1 0 0,1 0 1 0 0,-1 0-76 0 0,-2 2-48 0 0,0 0 0 0 0,0 0 0 0 0,-1 1 0 0 0,1-1 0 0 0,-2 1 0 0 0,1 0 0 0 0,0 0-1 0 0,-1 0 1 0 0,0 1 0 0 0,-1 0 0 0 0,1 0 0 0 0,-1 0 0 0 0,0 0 0 0 0,0 1 0 0 0,0 0 0 0 0,-1 0-1 0 0,0 1 1 0 0,1 0 0 0 0,-1 0 0 0 0,0 1 0 0 0,0-1 0 0 0,-1 2 0 0 0,1-1 0 0 0,0 1-1 0 0,-3 0 49 0 0,-23-1-3530 0 0,21 2-4111 0 0,4 0-5023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3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1040 0 0 0,'0'0'798'0'0,"0"0"907"0"0,0 0 378 0 0,0 0 303 0 0,0 0 120 0 0,0 0-120 0 0,0 0-346 0 0,0 0-470 0 0,0 0-328 0 0,0 0-234 0 0,0 0-161 0 0,-2-9-146 0 0,-7-28-121 0 0,9 36-538 0 0,-1 0 0 0 0,0 0 0 0 0,0 0 1 0 0,0 0-1 0 0,1 0 0 0 0,-1 0 0 0 0,0 0 0 0 0,0 1 0 0 0,0-1 0 0 0,0 0 0 0 0,-1 0 0 0 0,1 1 0 0 0,0-1 0 0 0,0 1 0 0 0,0-1 0 0 0,-1 1 0 0 0,1-1 0 0 0,0 1 1 0 0,0 0-1 0 0,-1 0 0 0 0,1-1 0 0 0,0 1 0 0 0,0 0 0 0 0,-1 0 0 0 0,1 0 0 0 0,0 0 0 0 0,-1 1 0 0 0,1-1 0 0 0,0 0 0 0 0,0 1 0 0 0,-1-1 0 0 0,1 0 0 0 0,-1 1-42 0 0,-1 0 135 0 0,-96 60 800 0 0,88-54-918 0 0,0 0 1 0 0,1 0-1 0 0,0 1 0 0 0,1 1 1 0 0,0 0-1 0 0,0 0 0 0 0,1 1 1 0 0,0 0-1 0 0,0 0 0 0 0,1 1 1 0 0,1 0-1 0 0,0 0 0 0 0,0 1 1 0 0,1-1-1 0 0,1 1 0 0 0,0 0 1 0 0,0 1-1 0 0,1-1 1 0 0,1 1-1 0 0,0-1 0 0 0,1 1 1 0 0,0 0-1 0 0,1-1 0 0 0,1 7-17 0 0,0-14 24 0 0,1 0-1 0 0,0 0 0 0 0,0 0 1 0 0,1 0-1 0 0,-1 0 0 0 0,1-1 1 0 0,0 1-1 0 0,0-1 0 0 0,1 0 1 0 0,-1 0-1 0 0,1 0 0 0 0,0 0 1 0 0,0 0-1 0 0,0-1 1 0 0,0 0-1 0 0,1 0 0 0 0,0 0 1 0 0,-1 0-1 0 0,1-1 0 0 0,0 0 1 0 0,0 0-1 0 0,0 0 0 0 0,0-1 1 0 0,1 1-1 0 0,-1-1 0 0 0,3 0-23 0 0,3 1 131 0 0,0-1-1 0 0,0 0 0 0 0,0-1 1 0 0,1 0-1 0 0,-1 0 0 0 0,0-1 1 0 0,0-1-1 0 0,0 0 0 0 0,0 0 1 0 0,0-1-1 0 0,0-1 0 0 0,2-1-130 0 0,21-15 143 0 0,-2-2 0 0 0,0-1-1 0 0,-1-1 1 0 0,-2-2-1 0 0,-1-1 1 0 0,-1-1 0 0 0,-1-1-1 0 0,-1-2 1 0 0,-2 0-1 0 0,-1-2 1 0 0,-2 0 0 0 0,-1-1-1 0 0,-2-1 1 0 0,6-19-143 0 0,-11 30 1 0 0,-1 0 1 0 0,-1-1-1 0 0,-1 0 1 0 0,-1 0-1 0 0,-1-1 0 0 0,-2 0 1 0 0,0-1-1 0 0,-2 1 1 0 0,-1-1-1 0 0,-1 1 1 0 0,-3-24-2 0 0,1 40-19 0 0,-2 0 0 0 0,1 0 0 0 0,-1 1 0 0 0,0-1 1 0 0,-1 1-1 0 0,0-1 0 0 0,-1 1 0 0 0,0 1 0 0 0,0-1 0 0 0,-1 1 0 0 0,0-1 1 0 0,-1 2-1 0 0,0-1 0 0 0,0 1 0 0 0,0 0 0 0 0,-1 0 0 0 0,-2 0 19 0 0,6 3-16 0 0,-1 1 0 0 0,0 0-1 0 0,0 0 1 0 0,0 0 0 0 0,0 1 0 0 0,0-1-1 0 0,0 1 1 0 0,-1 0 0 0 0,1 1-1 0 0,-1 0 1 0 0,0 0 0 0 0,1 0-1 0 0,-1 0 1 0 0,0 1 0 0 0,1 0-1 0 0,-1 0 1 0 0,0 0 0 0 0,1 1 0 0 0,-1 0-1 0 0,1 0 1 0 0,-1 1 0 0 0,1-1-1 0 0,-1 1 1 0 0,1 0 0 0 0,0 1-1 0 0,0-1 1 0 0,0 1 0 0 0,0 0 0 0 0,0 0-1 0 0,-3 4 17 0 0,-6 8-3 0 0,1 1 0 0 0,1 0-1 0 0,1 1 1 0 0,0 0 0 0 0,1 1-1 0 0,1 0 1 0 0,0 1 0 0 0,2-1-1 0 0,0 2 1 0 0,1-1 0 0 0,1 1-1 0 0,1 0 1 0 0,1 0 0 0 0,-1 19 3 0 0,0-12 25 0 0,2 0 1 0 0,0 1-1 0 0,2-1 1 0 0,1 0-1 0 0,1 1 1 0 0,1-1 0 0 0,2 0-1 0 0,1-1 1 0 0,0 1-1 0 0,2-1 1 0 0,2 0-1 0 0,0-1 1 0 0,1 0 0 0 0,2-1-1 0 0,0 0 1 0 0,1-1-1 0 0,8 8-25 0 0,-8-13 55 0 0,1 1-1 0 0,1-2 1 0 0,1 0-1 0 0,0 0 1 0 0,2-2-1 0 0,0-1 1 0 0,0 0-1 0 0,2 0-54 0 0,13 1-8 0 0,-33-14-33 0 0,-1-1-16 0 0,0 0-25 0 0,0 0-40 0 0,0 0-104 0 0,0 0-239 0 0,0-8-7953 0 0,0 4-3454 0 0</inkml:trace>
  <inkml:trace contextRef="#ctx0" brushRef="#br0" timeOffset="690.985">802 1471 4705 0 0,'0'0'4312'0'0,"0"0"-1756"0"0,0 0-630 0 0,0 0-26 0 0,0 0-47 0 0,0 0-236 0 0,0 0-376 0 0,0 0-321 0 0,0 0-184 0 0,0 0-57 0 0,0 0-15 0 0,0 0-45 0 0,0 0-74 0 0,7-18-71 0 0,33-95 338 0 0,51-86 1042 0 0,-86 189-1819 0 0,1 0 0 0 0,0 0 0 0 0,0 0 0 0 0,1 1 0 0 0,1 0 0 0 0,-1 1 0 0 0,1 0 0 0 0,1 0 0 0 0,0 0 0 0 0,0 1 0 0 0,0 1 1 0 0,1-1-1 0 0,0 1-35 0 0,8 32-94 0 0,30 152 264 0 0,-24-94-157 0 0,-22-84-7 0 0,0 1 0 0 0,-1-1 0 0 0,1 1 0 0 0,0-1 0 0 0,0 0 0 0 0,0 0 0 0 0,-1 1 0 0 0,1-1 0 0 0,0-1 0 0 0,0 1 1 0 0,0 0-1 0 0,-1 0 0 0 0,1-1 0 0 0,0 1 0 0 0,-1-1 0 0 0,1 1 0 0 0,0-1 0 0 0,-1 0 0 0 0,1 0 0 0 0,-1 0 0 0 0,1 0 0 0 0,-1 0 0 0 0,1 0 0 0 0,-1 0 0 0 0,1 0 0 0 0,-1 0 0 0 0,0-1 0 0 0,0 1 0 0 0,0-1 0 0 0,0 1 1 0 0,0-1-1 0 0,0 1 0 0 0,0-1 0 0 0,0 1 0 0 0,-1-1 0 0 0,1 0 0 0 0,-1 1 0 0 0,1-1 0 0 0,-1 0 0 0 0,1 0 0 0 0,-1 1 0 0 0,0-1 0 0 0,0-1-6 0 0,10-13 32 0 0,2-2-26 0 0,24-34 3 0 0,2 2-1 0 0,1 1 1 0 0,3 2-1 0 0,14-9-8 0 0,-42 45 21 0 0,-5 46-194 0 0,-6 48 195 0 0,-4-46 0 0 0,3 0 0 0 0,1 0 0 0 0,1-1 0 0 0,2 1 0 0 0,6 15-22 0 0,18 13-616 0 0,-19-60-1046 0 0,-5-6-2874 0 0,-1 1-5155 0 0,-1 0-2074 0 0</inkml:trace>
  <inkml:trace contextRef="#ctx0" brushRef="#br0" timeOffset="1167.929">1732 944 9842 0 0,'0'0'3401'0'0,"0"0"-1201"0"0,0 0-479 0 0,0 0-65 0 0,0 0-96 0 0,0 0-205 0 0,0 0-340 0 0,0 0-359 0 0,0 0-262 0 0,0 0-98 0 0,0 0 11 0 0,0 0 67 0 0,0 0 61 0 0,7 3 0 0 0,47 52 661 0 0,-36-12-865 0 0,-3 1 1 0 0,-1 1-1 0 0,-2 0 0 0 0,-2 1 0 0 0,-2 3-231 0 0,27 117 92 0 0,-35-166-85 0 0,0 1-1 0 0,1-1 0 0 0,-1 1 0 0 0,0-1 1 0 0,0 1-1 0 0,1-1 0 0 0,-1 0 0 0 0,0 1 1 0 0,1-1-1 0 0,-1 0 0 0 0,0 1 0 0 0,1-1 1 0 0,-1 0-1 0 0,0 0 0 0 0,1 1 0 0 0,-1-1 1 0 0,0 0-1 0 0,1 0 0 0 0,-1 1 1 0 0,1-1-1 0 0,-1 0 0 0 0,1 0 0 0 0,-1 0 1 0 0,1 0-1 0 0,-1 0 0 0 0,0 0 0 0 0,1 0 1 0 0,-1 0-1 0 0,1 0 0 0 0,-1 0 0 0 0,1 0 1 0 0,-1 0-1 0 0,1 0 0 0 0,-1 0 0 0 0,1 0 1 0 0,-1 0-1 0 0,0-1 0 0 0,1 1 0 0 0,-1 0 1 0 0,1 0-1 0 0,-1 0 0 0 0,0-1 0 0 0,1 1 1 0 0,-1 0-1 0 0,1-1 0 0 0,-1 1 1 0 0,0 0-1 0 0,1-1 0 0 0,-1 1 0 0 0,0 0 1 0 0,0-1-1 0 0,1 1 0 0 0,-1-1 0 0 0,0 1 1 0 0,0 0-1 0 0,0-1 0 0 0,0 1 0 0 0,1-1 1 0 0,-1 1-1 0 0,0-1 0 0 0,0 1 0 0 0,0-1 1 0 0,0 1-7 0 0,16-37 255 0 0,-14 31-233 0 0,25-66 60 0 0,-3 0 0 0 0,-3-2 0 0 0,-4 0-1 0 0,3-41-81 0 0,-17 34-860 0 0,-3 80 305 0 0,-6 6-6342 0 0,4-2 379 0 0,0 4-5962 0 0</inkml:trace>
  <inkml:trace contextRef="#ctx0" brushRef="#br0" timeOffset="1597.189">2485 423 14403 0 0,'0'0'2034'0'0,"0"0"-583"0"0,0 0-306 0 0,0 0-16 0 0,0 0 3 0 0,0 0-140 0 0,0 0-285 0 0,0 0-266 0 0,0 0-186 0 0,0 0-31 0 0,0 0 90 0 0,0 0 87 0 0,0 0 74 0 0,0 19 19 0 0,0 60-7 0 0,12-6 363 0 0,25 272 629 0 0,-37-337-1466 0 0,3 46 42 0 0,-2-1-1 0 0,-2 0 1 0 0,-3 0 0 0 0,-9 43-55 0 0,-25 66 9 0 0,17-89-169 0 0,38-125-4969 0 0,13-12 638 0 0,-10 24-3271 0 0,-13 22-3198 0 0</inkml:trace>
  <inkml:trace contextRef="#ctx0" brushRef="#br0" timeOffset="1966.262">2871 739 7954 0 0,'0'0'2727'0'0,"0"0"-1227"0"0,0 0-428 0 0,0 0 66 0 0,0 0 141 0 0,0 0 57 0 0,0 0-77 0 0,0 0-184 0 0,0 0-189 0 0,0 0-162 0 0,-35 34-131 0 0,-107 103-86 0 0,42-49 771 0 0,39-43 57 0 0,60-44-1308 0 0,1 0 0 0 0,-1 1 0 0 0,0-1 0 0 0,1 0 0 0 0,-1 0 0 0 0,1 1 0 0 0,0-1 0 0 0,-1 0 0 0 0,1 0 0 0 0,0 1 0 0 0,0-1 0 0 0,0 0 0 0 0,0 1 0 0 0,0-1 0 0 0,0 0 0 0 0,0 1 0 0 0,1-1 0 0 0,-1 0 1 0 0,0 0-1 0 0,1 1 0 0 0,-1-1 0 0 0,1 0 0 0 0,-1 0 0 0 0,1 1 0 0 0,0-1 0 0 0,-1 0 0 0 0,1 0 0 0 0,0 0 0 0 0,0 0 0 0 0,0 0 0 0 0,0 0 0 0 0,0 0 0 0 0,0-1 0 0 0,0 1 0 0 0,0 0 0 0 0,0 0 0 0 0,0-1 0 0 0,0 1 0 0 0,0 0 1 0 0,1-1-1 0 0,-1 0 0 0 0,0 1 0 0 0,0-1 0 0 0,1 0 0 0 0,-1 1 0 0 0,0-1 0 0 0,1 0 0 0 0,0 0-27 0 0,-2 0 3 0 0,18 8 179 0 0,0 1 0 0 0,-1 0-1 0 0,-1 1 1 0 0,1 1 0 0 0,-2 1-1 0 0,0 0 1 0 0,0 1 0 0 0,-1 1 0 0 0,0 0-1 0 0,-2 1 1 0 0,1 0 0 0 0,-2 1-1 0 0,0 0 1 0 0,-1 1 0 0 0,-1 0-1 0 0,5 14-180 0 0,39 146 904 0 0,-39-146-946 0 0,-14-31-42 0 0,0 0-16 0 0,0-12-668 0 0,0-29-2561 0 0,0 14-6084 0 0,0 18-3034 0 0</inkml:trace>
  <inkml:trace contextRef="#ctx0" brushRef="#br0" timeOffset="2299.577">2152 458 0 0 0,'0'0'0'0'0,"0"0"0"0"0,0 0 0 0 0,0 0 0 0 0,0 0 0 0 0,0 0 0 0 0</inkml:trace>
  <inkml:trace contextRef="#ctx0" brushRef="#br0" timeOffset="2974.918">2152 458 1800 0 0,'3'29'-101'0'0,"0"-10"2843"0"0,-1-1 6600 0 0,10-20-483 0 0,-4-1-7042 0 0,62-89 527 0 0,79-150-1241 0 0,-136 220-1088 0 0,1 0 0 0 0,1 1-1 0 0,0 1 1 0 0,2 0 0 0 0,0 1 0 0 0,1 1 0 0 0,1 1 0 0 0,12-9-15 0 0,-13 45 33 0 0,6 12 368 0 0,13 30 20 0 0,8 47 80 0 0,23 31-292 0 0,-49-122-1684 0 0,-13-15-2447 0 0,1-2-3390 0 0,-3 0-5816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9:06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1137 0 0 0,'0'0'1100'0'0,"0"0"381"0"0,0 0 598 0 0,0 0 528 0 0,0 0 139 0 0,0 0-306 0 0,0 0-493 0 0,0 0-516 0 0,0 0-373 0 0,0 0-141 0 0,0 0-135 0 0,-2-7-58 0 0,-11-90 2454 0 0,16 75-2980 0 0,1-1-1 0 0,1 1 1 0 0,1 0-1 0 0,1 0 1 0 0,1 0-1 0 0,1 1 1 0 0,1 1-1 0 0,1-1 1 0 0,1 2-1 0 0,0-1 1 0 0,2 2-1 0 0,5-7-197 0 0,0-3 136 0 0,25-32 5 0 0,3 2 1 0 0,1 2-1 0 0,4 1 0 0 0,1 4 1 0 0,27-18-142 0 0,-49 49 6 0 0,-30 20-15 0 0,-1 9 22 0 0,-13 164 620 0 0,3-97-601 0 0,2 1 0 0 0,4-1 0 0 0,4 25-32 0 0,25 37 60 0 0,-21-207 152 0 0,4 38-219 0 0,0 0-1 0 0,3 1 1 0 0,0 1 0 0 0,2 0 0 0 0,1 1 0 0 0,1 0 0 0 0,1 1-1 0 0,2 1 1 0 0,0 0 0 0 0,2 1 0 0 0,8-6 7 0 0,13-17-14 0 0,1 3 0 0 0,3 2 0 0 0,1 1 1 0 0,2 3-1 0 0,22-13 14 0 0,-64 48-2 0 0,-1 0 1 0 0,1 1-1 0 0,0-1 0 0 0,0 1 1 0 0,0 1-1 0 0,0-1 1 0 0,1 1-1 0 0,-1 0 1 0 0,0 0-1 0 0,1 1 1 0 0,0 0-1 0 0,5-1 2 0 0,5 36 72 0 0,-17-32-67 0 0,0 29 50 0 0,-1 1 0 0 0,-1-1-1 0 0,-2-1 1 0 0,-1 1-1 0 0,-1 0 1 0 0,-2-1-1 0 0,-1-1 1 0 0,-11 25-55 0 0,6-15 54 0 0,2 0 0 0 0,2 1 0 0 0,1 0 0 0 0,-2 33-55 0 0,11 4-35 0 0,3-75-4 0 0,-1 0 0 0 0,0 0-1 0 0,0-1 1 0 0,1 1 0 0 0,-1-1-1 0 0,1 0 1 0 0,-1 1 0 0 0,1-1-1 0 0,0 0 1 0 0,-1-1 0 0 0,1 1-1 0 0,0 0 1 0 0,0-1 0 0 0,-1 0-1 0 0,1 1 1 0 0,0-1-1 0 0,0 0 1 0 0,0 0 0 0 0,0-1-1 0 0,-1 1 1 0 0,1-1 0 0 0,0 1-1 0 0,2-2 41 0 0,45-24-2834 0 0,-34 15-695 0 0,-3 0-3333 0 0,-2 0-5553 0 0</inkml:trace>
  <inkml:trace contextRef="#ctx0" brushRef="#br0" timeOffset="310.692">1584 556 11362 0 0,'0'0'2642'0'0,"0"0"-760"0"0,0 0-428 0 0,0 0-114 0 0,0 0-122 0 0,0 0-196 0 0,0 0-211 0 0,0 0-192 0 0,0 0-145 0 0,0 0-117 0 0,0 0-61 0 0,-24 35-48 0 0,-71 114-41 0 0,93-146-193 0 0,-1-1 1 0 0,1 1 0 0 0,0 0-1 0 0,-1 0 1 0 0,1 1-1 0 0,1-1 1 0 0,-1 0-1 0 0,0 1 1 0 0,1-1 0 0 0,0 1-1 0 0,0-1 1 0 0,0 1-1 0 0,0 0 1 0 0,0-1-1 0 0,1 1 1 0 0,0 0 0 0 0,-1 0-1 0 0,1-1 1 0 0,1 1-1 0 0,-1 3-14 0 0,3 2 58 0 0,-2-2-11 0 0,1-1-1 0 0,0 1 0 0 0,0 0 1 0 0,1-1-1 0 0,0 0 0 0 0,0 1 1 0 0,0-1-1 0 0,1-1 1 0 0,0 1-1 0 0,0 0 0 0 0,1-1 1 0 0,0 0-1 0 0,-1 0 0 0 0,2 0 1 0 0,-1-1-1 0 0,0 0 1 0 0,1 0-1 0 0,0 0 0 0 0,0 0 1 0 0,0-1-1 0 0,0 0 0 0 0,1-1 1 0 0,-1 1-1 0 0,1-1 1 0 0,0 0-1 0 0,-1-1 0 0 0,1 1 1 0 0,0-2-1 0 0,0 1 0 0 0,0-1 1 0 0,0 0-47 0 0,2 1 82 0 0,0-1-1 0 0,0 0 1 0 0,0-1 0 0 0,-1 0-1 0 0,1 0 1 0 0,0-1 0 0 0,0 0 0 0 0,-1 0-1 0 0,1-1 1 0 0,-1-1 0 0 0,0 1 0 0 0,0-1-1 0 0,0 0 1 0 0,-1-1 0 0 0,1 0 0 0 0,-1 0-1 0 0,0-1 1 0 0,0 0 0 0 0,-1 0-1 0 0,0 0 1 0 0,1-2-82 0 0,-1-2 16 0 0,-1 1-1 0 0,0-1 1 0 0,-1 0-1 0 0,0 0 1 0 0,0 0-1 0 0,-1-1 1 0 0,0 1-1 0 0,-1-1 1 0 0,0 0-1 0 0,-1 1 1 0 0,0-1-1 0 0,-1 0 1 0 0,0 0-1 0 0,-1 0 1 0 0,0 0-1 0 0,0 1 1 0 0,-1-1-1 0 0,-1 0 1 0 0,0 1-1 0 0,0 0 1 0 0,-1-1-1 0 0,0 1 1 0 0,-1 1-1 0 0,0-1 1 0 0,-1 1-1 0 0,0 0 1 0 0,0 0-1 0 0,-1 0 1 0 0,-4-3-16 0 0,2 1-269 0 0,0 2 1 0 0,0-1 0 0 0,-1 1-1 0 0,0 1 1 0 0,0 0 0 0 0,-1 0 0 0 0,-1 1-1 0 0,-8-4 269 0 0,-32-5-7246 0 0,37 16-4477 0 0</inkml:trace>
  <inkml:trace contextRef="#ctx0" brushRef="#br0" timeOffset="895.574">1927 1064 12635 0 0,'0'0'2247'0'0,"0"0"-412"0"0,0 0-79 0 0,0 0-59 0 0,0 0-157 0 0,0 0-248 0 0,0 0-360 0 0,0 0-314 0 0,0 0-187 0 0,0 0-81 0 0,0 0 20 0 0,0 0 11 0 0,0 0-9 0 0,15-31-26 0 0,50-101-29 0 0,97-154 847 0 0,-147 263-1125 0 0,-7 8-25 0 0,1 2-1 0 0,1-1 0 0 0,0 1 1 0 0,0 1-1 0 0,2 0 0 0 0,-1 0 0 0 0,1 1 1 0 0,1 0-14 0 0,-10 31-142 0 0,-16 147 317 0 0,11-157-174 0 0,0-4 2 0 0,1 1 0 0 0,-1-1 0 0 0,1 1 0 0 0,0-1 0 0 0,1 1 0 0 0,0 0 0 0 0,0-1 0 0 0,0 1 0 0 0,1 0 0 0 0,-1-1 0 0 0,2 1 0 0 0,-1-1 0 0 0,1 1 0 0 0,0-1 0 0 0,0 0 0 0 0,1 0 0 0 0,0 1 0 0 0,0-2 0 0 0,0 1 0 0 0,1 0 0 0 0,1 1-3 0 0,-1-6 6 0 0,0-1-1 0 0,-1 0 0 0 0,1 1 1 0 0,0-1-1 0 0,0-1 1 0 0,0 1-1 0 0,0 0 1 0 0,0-1-1 0 0,0 0 1 0 0,-1 0-1 0 0,1 0 0 0 0,0-1 1 0 0,-1 1-1 0 0,1-1 1 0 0,-1 0-1 0 0,1 1 1 0 0,-1-2-1 0 0,0 1 1 0 0,0 0-1 0 0,0-1 1 0 0,0 1-1 0 0,0-1 0 0 0,0 0 1 0 0,-1 0-1 0 0,1 0 1 0 0,1-3-6 0 0,4-3 23 0 0,211-217 167 0 0,-170 198-245 0 0,-34 75 117 0 0,12 119 170 0 0,-23-145-290 0 0,29 83-1014 0 0,-22-103-2987 0 0,-9-1-897 0 0,0 0-7586 0 0</inkml:trace>
  <inkml:trace contextRef="#ctx0" brushRef="#br0" timeOffset="1371.2">3064 852 6169 0 0,'0'0'5136'0'0,"0"0"-2254"0"0,0 0-866 0 0,0 0-242 0 0,0 0-249 0 0,0 0-279 0 0,0 0-281 0 0,0 0-273 0 0,0 0-272 0 0,0 0-195 0 0,0 0-33 0 0,0 0 75 0 0,0 0 130 0 0,3 0 118 0 0,20-2-195 0 0,0 0 0 0 0,0-2-1 0 0,0-1 1 0 0,-1-1-1 0 0,1-1 1 0 0,-1-1 0 0 0,-1 0-1 0 0,0-2 1 0 0,0 0 0 0 0,-1-2-1 0 0,0 0 1 0 0,-1-1 0 0 0,0-2-1 0 0,-1 1 1 0 0,-1-2 0 0 0,1-1-320 0 0,-13 12 43 0 0,0-1 0 0 0,0 0 0 0 0,0 0 0 0 0,-1 0 0 0 0,0 0 0 0 0,0-1 0 0 0,0 1 1 0 0,-1-1-1 0 0,0 0 0 0 0,0 0 0 0 0,-1-1 0 0 0,0 0-43 0 0,-1 6 7 0 0,-1-1 0 0 0,1 1 1 0 0,-1-1-1 0 0,0 1 0 0 0,0-1 0 0 0,0 0 1 0 0,0 1-1 0 0,0-1 0 0 0,0 1 0 0 0,-1-1 1 0 0,1 1-1 0 0,-1-1 0 0 0,0 1 0 0 0,0-1 0 0 0,0 1 1 0 0,0 0-1 0 0,0-1 0 0 0,0 1 0 0 0,-1 0 1 0 0,1 0-1 0 0,-1 0 0 0 0,1 0 0 0 0,-1 0 0 0 0,0 0 1 0 0,0 0-1 0 0,0 1 0 0 0,0-1 0 0 0,0 1 1 0 0,0-1-1 0 0,0 1 0 0 0,-1 0 0 0 0,1 0 0 0 0,0 0 1 0 0,-1 0-1 0 0,1 0 0 0 0,-1 0-7 0 0,-13-1-23 0 0,0 0-1 0 0,0 1 1 0 0,0 1-1 0 0,0 0 1 0 0,0 1-1 0 0,0 1 1 0 0,0 0-1 0 0,0 1 1 0 0,1 1-1 0 0,-1 1 1 0 0,1 0-1 0 0,0 0 1 0 0,1 2-1 0 0,-1 0 1 0 0,1 1-1 0 0,0 0 1 0 0,1 1-1 0 0,0 0 1 0 0,1 1-1 0 0,-1 1 1 0 0,2 0 0 0 0,0 1-1 0 0,0 0 1 0 0,1 0-1 0 0,1 1 1 0 0,0 0-1 0 0,0 1 1 0 0,-5 13 23 0 0,7-15-53 0 0,1 1 0 0 0,0 0 0 0 0,1 0 0 0 0,1 1 1 0 0,0-1-1 0 0,0 1 0 0 0,2 0 0 0 0,-1 0 0 0 0,2 0 0 0 0,0 0 1 0 0,1 1-1 0 0,0-1 0 0 0,2 13 53 0 0,-1-22-36 0 0,1 0 0 0 0,-1 0 0 0 0,1-1 0 0 0,0 1 0 0 0,1 0 0 0 0,-1-1 0 0 0,1 1 0 0 0,0-1 0 0 0,0 0 0 0 0,0 0 0 0 0,0 0 0 0 0,1 0 0 0 0,-1-1 0 0 0,1 0 0 0 0,0 1 0 0 0,0-1 0 0 0,1 0 0 0 0,-1-1 0 0 0,0 1 0 0 0,1-1 0 0 0,0 0 0 0 0,0 0 0 0 0,-1 0 0 0 0,1-1 0 0 0,0 0 0 0 0,0 0 0 0 0,1 0 36 0 0,6 2-294 0 0,1-2 0 0 0,0 1 1 0 0,-1-2-1 0 0,1 0 0 0 0,0 0 1 0 0,-1-1-1 0 0,1-1 0 0 0,-1 0 1 0 0,1 0-1 0 0,6-3 294 0 0,90-47-6313 0 0,-90 42 2476 0 0,0-2-7456 0 0</inkml:trace>
  <inkml:trace contextRef="#ctx0" brushRef="#br0" timeOffset="1713.819">3532 868 4177 0 0,'0'0'3093'0'0,"0"0"-1020"0"0,0 0-431 0 0,0 0-135 0 0,0 0-131 0 0,0 0-138 0 0,0 0-150 0 0,0 0-132 0 0,0 0-26 0 0,0 0 86 0 0,0 0 79 0 0,0 0 47 0 0,0 0-45 0 0,9 11-125 0 0,34 32-149 0 0,-42-42-783 0 0,1-1-1 0 0,0 0 1 0 0,-1 0 0 0 0,1 0-1 0 0,0 0 1 0 0,0 0-1 0 0,-1 0 1 0 0,1 0-1 0 0,0 0 1 0 0,0-1 0 0 0,-1 1-1 0 0,1 0 1 0 0,0-1-1 0 0,-1 0 1 0 0,1 1 0 0 0,-1-1-1 0 0,1 0 1 0 0,-1 0-1 0 0,1 0 1 0 0,-1 0-1 0 0,1 0 1 0 0,-1 0 0 0 0,0-1-1 0 0,0 1 1 0 0,1 0-1 0 0,-1-1 1 0 0,0 1 0 0 0,0 0-1 0 0,0-1 1 0 0,0-1-40 0 0,5-3 178 0 0,28-29 424 0 0,-2-2 0 0 0,-1-1 0 0 0,-1-2 0 0 0,-3 0 0 0 0,12-24-602 0 0,14-51 206 0 0,-56 128-228 0 0,1-1-1 0 0,0 0 0 0 0,1 1 0 0 0,0-1 0 0 0,1 1 0 0 0,0-1 0 0 0,1 1 0 0 0,0-1 0 0 0,1 1 0 0 0,1-1 0 0 0,0 0 0 0 0,0 0 0 0 0,1 0 0 0 0,1 0 0 0 0,0-1 0 0 0,1 0 0 0 0,0 0 0 0 0,0 0 0 0 0,7 8 23 0 0,-9-15 3 0 0,0 0-1 0 0,1 1 0 0 0,-1-1 1 0 0,1-1-1 0 0,0 1 1 0 0,0-1-1 0 0,0 0 0 0 0,1 0 1 0 0,-1 0-1 0 0,1-1 0 0 0,-1 0 1 0 0,1 0-1 0 0,0 0 0 0 0,0-1 1 0 0,0 1-1 0 0,0-2 0 0 0,4 1-2 0 0,3 0 15 0 0,-1-1-1 0 0,0-1 0 0 0,0 0 0 0 0,0-1 0 0 0,0 0 0 0 0,0-1 0 0 0,-1 0 0 0 0,1-1 0 0 0,-1 0 0 0 0,0-1 0 0 0,0 0 1 0 0,0-1-1 0 0,-1 0 0 0 0,4-3-14 0 0,74-65-946 0 0,-55 37-7286 0 0,-25 29-4198 0 0</inkml:trace>
  <inkml:trace contextRef="#ctx0" brushRef="#br0" timeOffset="1964.322">4707 1 20316 0 0,'0'0'1971'0'0,"0"0"-1138"0"0,0 0-357 0 0,0 0 164 0 0,0 0 196 0 0,0 0 44 0 0,0 0-48 0 0,0 0-151 0 0,-4 38-159 0 0,-14 121-88 0 0,-5 2 334 0 0,-3 1-632 0 0,-6 49-155 0 0,23-68-3537 0 0,9-143 964 0 0,0 0-3381 0 0,0 0-6307 0 0</inkml:trace>
  <inkml:trace contextRef="#ctx0" brushRef="#br0" timeOffset="2146.543">4233 563 12827 0 0,'0'0'5333'0'0,"0"0"-3085"0"0,0 0-1003 0 0,0 0-106 0 0,0 0-79 0 0,0 0-117 0 0,0 0-181 0 0,33-11-163 0 0,107-32-176 0 0,-41 29 96 0 0,108 21 74 0 0,-149 16-2475 0 0,-48-16-2172 0 0,1 0-3422 0 0,-6-6-5155 0 0</inkml:trace>
  <inkml:trace contextRef="#ctx0" brushRef="#br0" timeOffset="2429.321">4850 594 10450 0 0,'0'0'1754'0'0,"0"0"-407"0"0,0 0-87 0 0,0 0-13 0 0,0 0-97 0 0,0 0-159 0 0,0 0-174 0 0,0 0-149 0 0,0 0-56 0 0,7 34 19 0 0,25 103 65 0 0,-32-136-667 0 0,-1 0 0 0 0,1 1 0 0 0,0-1 0 0 0,0 0 0 0 0,-1 0 0 0 0,1 1 0 0 0,0-1 0 0 0,0 0 0 0 0,1 1 0 0 0,-1-1 0 0 0,0 0 0 0 0,0 0 0 0 0,1 1 0 0 0,-1-1 0 0 0,0 0 0 0 0,1 0 0 0 0,-1 0 0 0 0,1 1 0 0 0,0-1 0 0 0,-1 0 0 0 0,1 0 0 0 0,0 0 0 0 0,0 0 0 0 0,-1 0 0 0 0,1 0 0 0 0,0 0 0 0 0,0-1 0 0 0,0 1 0 0 0,0 0 0 0 0,0 0 0 0 0,1-1 0 0 0,-1 1 0 0 0,0-1 0 0 0,0 1 0 0 0,0-1 0 0 0,0 1 0 0 0,1-1 0 0 0,-1 0 0 0 0,0 1 0 0 0,0-1 0 0 0,1 0 0 0 0,-1 0 0 0 0,0 0 0 0 0,1 0 0 0 0,-1 0 0 0 0,0 0 0 0 0,1-1-29 0 0,3 0 291 0 0,3 1 11 0 0,0-1 0 0 0,-1-1 0 0 0,1 1 0 0 0,0-1 0 0 0,-1 0 0 0 0,0-1-1 0 0,1 0 1 0 0,-1 0 0 0 0,0 0 0 0 0,-1-1 0 0 0,1 0 0 0 0,0 0 0 0 0,5-6-302 0 0,7-7 284 0 0,0-1 1 0 0,-1-1-1 0 0,-1 0 0 0 0,0-1 0 0 0,11-21-284 0 0,94-160 298 0 0,-117 192-504 0 0,17-27-5 0 0,-12 11-2729 0 0,-10 21-1507 0 0,0 0-7220 0 0</inkml:trace>
  <inkml:trace contextRef="#ctx0" brushRef="#br0" timeOffset="2962.514">5387 848 13507 0 0,'0'0'4351'0'0,"0"0"-2611"0"0,0 0-688 0 0,0 0 49 0 0,0 0-74 0 0,0 0-85 0 0,0 0-129 0 0,0 0-163 0 0,0 0-94 0 0,0 0-45 0 0,0 0-97 0 0,0 0-84 0 0,26-29-70 0 0,83-89-45 0 0,-3 19 397 0 0,-68 68-464 0 0,47-26 90 0 0,-83 57-238 0 0,0 0 1 0 0,0 1-1 0 0,0 0 0 0 0,0-1 0 0 0,-1 1 0 0 0,1 0 0 0 0,0 0 0 0 0,-1 0 0 0 0,1 0 0 0 0,0 0 0 0 0,-1 0 0 0 0,1 0 0 0 0,-1 0 0 0 0,1 1 0 0 0,-1-1 0 0 0,0 1 1 0 0,0-1-1 0 0,1 1 0 0 0,-1-1 0 0 0,0 1 0 0 0,-1 0 0 0 0,1-1 0 0 0,0 1 0 0 0,0 0 0 0 0,-1 0 0 0 0,1 0 0 0 0,-1 0 0 0 0,1 0 0 0 0,-1-1 0 0 0,0 1 0 0 0,0 0 1 0 0,0 0-1 0 0,0 0 0 0 0,0 0 0 0 0,0 0 0 0 0,-1 0 0 0 0,1 0 0 0 0,0 0 0 0 0,-1 0 0 0 0,0-1 0 0 0,1 1 0 0 0,-1 0 0 0 0,0 0 0 0 0,0 0 0 0 0,0 12 24 0 0,0 92 147 0 0,1-105-167 0 0,0 1 0 0 0,1-1 0 0 0,-1 0 0 0 0,0 0 0 0 0,1 0 0 0 0,-1 0 0 0 0,1 0-1 0 0,0 0 1 0 0,-1 1 0 0 0,1-1 0 0 0,0-1 0 0 0,0 1 0 0 0,0 0 0 0 0,-1 0 0 0 0,1 0 0 0 0,0 0 0 0 0,0-1 0 0 0,0 1 0 0 0,0 0 0 0 0,0-1 0 0 0,1 1 0 0 0,-1-1 0 0 0,0 1 0 0 0,0-1 0 0 0,0 1 0 0 0,0-1 0 0 0,1 0 0 0 0,-1 0 0 0 0,0 0 0 0 0,0 0 0 0 0,0 0-1 0 0,1 0 1 0 0,-1 0 0 0 0,0 0 0 0 0,0 0 0 0 0,0 0 0 0 0,1-1 0 0 0,-1 1 0 0 0,0 0 0 0 0,0-1 0 0 0,1 0-4 0 0,49-23 261 0 0,43-50 60 0 0,-71 52-276 0 0,2 2 0 0 0,0 1 1 0 0,2 1-1 0 0,0 1 1 0 0,1 2-1 0 0,6-2-45 0 0,-32 16 3 0 0,-1 0-1 0 0,0 0 1 0 0,1 0 0 0 0,-1 1-1 0 0,1-1 1 0 0,-1 1-1 0 0,1-1 1 0 0,-1 1 0 0 0,1 0-1 0 0,-1-1 1 0 0,1 1 0 0 0,-1 0-1 0 0,1 0 1 0 0,-1 0 0 0 0,1 0-1 0 0,-1 0 1 0 0,1 1 0 0 0,-1-1-1 0 0,1 0 1 0 0,-1 1-1 0 0,1-1 1 0 0,-1 1 0 0 0,1-1-1 0 0,-1 1 1 0 0,0 0 0 0 0,1 0-1 0 0,-1 0 1 0 0,0-1 0 0 0,0 1-1 0 0,1 0 1 0 0,-1 0-1 0 0,0 1 1 0 0,0-1 0 0 0,0 0-1 0 0,0 0 1 0 0,-1 0 0 0 0,1 1-1 0 0,0-1 1 0 0,0 1 0 0 0,-1-1-1 0 0,1 0 1 0 0,-1 1-1 0 0,1 0-1 0 0,5 72 258 0 0,-7-57-207 0 0,-2 211-252 0 0,13-218-1652 0 0,0-16-6906 0 0,-5 5-4041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9:29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57 438 2224 0 0,'0'0'2338'0'0,"0"0"-491"0"0,0 0-182 0 0,0 0-20 0 0,0 0-36 0 0,0 0-162 0 0,0 0-274 0 0,0 0-242 0 0,0 0-196 0 0,0 0-90 0 0,0 0-7 0 0,-8 12 17 0 0,-24 37-14 0 0,17 29 1104 0 0,13-23-1178 0 0,3 0 1 0 0,2 1 0 0 0,2-1 0 0 0,4 5-568 0 0,43 271 863 0 0,-45-370 1879 0 0,0-48-2533 0 0,3-1 0 0 0,5 1 0 0 0,3 1 0 0 0,4 0-209 0 0,-17 66 38 0 0,0 1 1 0 0,2 0 0 0 0,0 0-1 0 0,2 1 1 0 0,0 0 0 0 0,1 0-1 0 0,0 1 1 0 0,1 0 0 0 0,1 1-1 0 0,1 1 1 0 0,0 0 0 0 0,1 0-1 0 0,1 1 1 0 0,0 1 0 0 0,2 0-39 0 0,-15 12 3 0 0,-1 0-1 0 0,1 0 1 0 0,0 0 0 0 0,-1 1-1 0 0,1-1 1 0 0,0 0 0 0 0,0 1-1 0 0,-1 0 1 0 0,1-1 0 0 0,0 1-1 0 0,0 0 1 0 0,0 0 0 0 0,-1 0-1 0 0,1 0 1 0 0,0 0 0 0 0,0 0-1 0 0,0 1 1 0 0,-1-1 0 0 0,1 0 0 0 0,0 1-1 0 0,0 0 1 0 0,-1-1 0 0 0,1 1-1 0 0,0 0 1 0 0,-1 0 0 0 0,1 0-1 0 0,-1 0 1 0 0,1 0 0 0 0,-1 0-1 0 0,0 0 1 0 0,1 1 0 0 0,-1-1-1 0 0,0 0 1 0 0,0 1 0 0 0,0-1-1 0 0,0 1 1 0 0,0-1 0 0 0,0 1 0 0 0,0 1-3 0 0,31 70-48 0 0,3 27-2562 0 0,-14-83-4710 0 0,-15-14 2018 0 0,2 1-6617 0 0</inkml:trace>
  <inkml:trace contextRef="#ctx0" brushRef="#br0" timeOffset="283.477">893 550 424 0 0,'0'0'4441'0'0,"0"0"-2423"0"0,0 0-519 0 0,0 0 244 0 0,0 0 155 0 0,0 0-53 0 0,0 0-330 0 0,0 0-412 0 0,0 0-284 0 0,0 0-164 0 0,0 0-86 0 0,-25 36-65 0 0,-78 114-60 0 0,64-60 149 0 0,38-77-492 0 0,0-4-26 0 0,0 0-1 0 0,0 1 1 0 0,1-1-1 0 0,0 0 1 0 0,0 1-1 0 0,1-1 1 0 0,0 0-1 0 0,1 0 1 0 0,0 0-1 0 0,1 0 1 0 0,0 0 0 0 0,0 0-1 0 0,1 0 1 0 0,0-1-1 0 0,0 0 1 0 0,1 0-1 0 0,0 0 1 0 0,0 0-1 0 0,1-1 1 0 0,0 0-1 0 0,1 0 1 0 0,-1-1 0 0 0,1 0-1 0 0,0 0 1 0 0,1 0-1 0 0,0-1 1 0 0,0 0-1 0 0,0 0 1 0 0,0-1-1 0 0,4 1-74 0 0,-2-3 123 0 0,0 0 0 0 0,1 0 0 0 0,-1-1-1 0 0,1 0 1 0 0,0-1 0 0 0,-1 0 0 0 0,1-1-1 0 0,-1 0 1 0 0,1-1 0 0 0,-1 0-1 0 0,1-1 1 0 0,-1 0 0 0 0,0 0 0 0 0,0-1-1 0 0,-1-1 1 0 0,1 1 0 0 0,-1-2 0 0 0,0 1-1 0 0,0-1 1 0 0,-1-1 0 0 0,1 1-1 0 0,-1-1 1 0 0,-1-1 0 0 0,1 1 0 0 0,-2-1-1 0 0,1-1 1 0 0,-1 1 0 0 0,0-1 0 0 0,0 0-1 0 0,-1-1 1 0 0,-1 1 0 0 0,0-1-1 0 0,0 0 1 0 0,0 0 0 0 0,-2 0 0 0 0,1-1-1 0 0,-1 1 1 0 0,-1-1 0 0 0,1-5-123 0 0,-2 5-9 0 0,0 0 0 0 0,-1 1 0 0 0,0-1 1 0 0,-1 0-1 0 0,0 1 0 0 0,-1-1 0 0 0,0 1 1 0 0,0 0-1 0 0,-1 0 0 0 0,-1 0 0 0 0,1 0 0 0 0,-2 1 1 0 0,1 0-1 0 0,-1 0 0 0 0,-1 0 0 0 0,1 1 0 0 0,-2 0 1 0 0,-3-3 8 0 0,3 3-340 0 0,0 1 1 0 0,-1 1 0 0 0,0-1 0 0 0,-1 1-1 0 0,1 1 1 0 0,-1 0 0 0 0,0 0-1 0 0,-1 1 1 0 0,1 0 0 0 0,-1 1 0 0 0,-7-2 339 0 0,-21-1-3969 0 0,14 4-2846 0 0,6 1-5281 0 0</inkml:trace>
  <inkml:trace contextRef="#ctx0" brushRef="#br0" timeOffset="687.076">1647 180 11154 0 0,'0'0'2254'0'0,"0"0"-609"0"0,0 0-244 0 0,0 0-51 0 0,0 0-57 0 0,0 0-127 0 0,0 0-238 0 0,0 0-197 0 0,0 0-40 0 0,0 0 37 0 0,0 0 35 0 0,0 0-36 0 0,0 0-121 0 0,1 17-128 0 0,3 116 531 0 0,-4-110-807 0 0,16 202 622 0 0,68 213-427 0 0,-45-326-583 0 0,-36-121-6869 0 0,-8-1-223 0 0,-1 2-4590 0 0</inkml:trace>
  <inkml:trace contextRef="#ctx0" brushRef="#br0" timeOffset="937.989">1306 781 12507 0 0,'0'0'1096'0'0,"0"0"-285"0"0,0 0 217 0 0,0 0 223 0 0,0 0 29 0 0,0 0-78 0 0,39-4-139 0 0,125-12-184 0 0,34-15 997 0 0,225-25-2559 0 0,-384 54-362 0 0,12 0-2629 0 0,-18 1-3167 0 0,-11 1-3909 0 0</inkml:trace>
  <inkml:trace contextRef="#ctx0" brushRef="#br0" timeOffset="1587.99">2467 658 6641 0 0,'0'0'2238'0'0,"0"0"-387"0"0,0 0-61 0 0,0 0-3 0 0,0 0-157 0 0,0 0-226 0 0,0 0-293 0 0,-35 21-248 0 0,-110 68-198 0 0,66-22 238 0 0,73-60-855 0 0,0 0-1 0 0,1 0 1 0 0,0 0-1 0 0,0 1 1 0 0,1 0-1 0 0,-1 0 1 0 0,2 0-1 0 0,-1 0 1 0 0,1 1 0 0 0,0-1-1 0 0,1 1 1 0 0,0 0-1 0 0,1 0 1 0 0,-1-1-1 0 0,2 1 1 0 0,-1 0-1 0 0,1 0 1 0 0,1 0-1 0 0,0 0 1 0 0,0 3-48 0 0,1-8 35 0 0,0-1 0 0 0,1 0 0 0 0,-1 0 0 0 0,1 0 0 0 0,-1 0 0 0 0,1-1 1 0 0,0 1-1 0 0,0-1 0 0 0,0 0 0 0 0,0 0 0 0 0,1 0 0 0 0,-1 0 0 0 0,1 0 0 0 0,-1-1 0 0 0,1 1 0 0 0,-1-1 0 0 0,1 0 0 0 0,0 0 0 0 0,0 0 0 0 0,-1-1 1 0 0,1 1-1 0 0,0-1 0 0 0,0 0 0 0 0,0 0 0 0 0,0 0 0 0 0,-1-1 0 0 0,1 0 0 0 0,0 1 0 0 0,0-1 0 0 0,-1 0 0 0 0,1-1 0 0 0,0 1 0 0 0,-1-1 1 0 0,1 1-1 0 0,-1-1 0 0 0,0 0 0 0 0,0 0 0 0 0,0-1 0 0 0,0 1 0 0 0,3-3-35 0 0,23-21 123 0 0,-1-1 1 0 0,-1-1-1 0 0,-1-1 1 0 0,-1-1-1 0 0,10-20-123 0 0,21-16-58 0 0,-35 101-101 0 0,-5 6 191 0 0,-13-32-21 0 0,0 1 1 0 0,1-1 0 0 0,-1 0 0 0 0,2 1-1 0 0,-1-2 1 0 0,1 1 0 0 0,1-1-1 0 0,-1 1 1 0 0,2-1 0 0 0,-1-1-1 0 0,1 1 1 0 0,0-1 0 0 0,0-1-1 0 0,1 1 1 0 0,0-1 0 0 0,6 3-12 0 0,-5-5 36 0 0,1-1 0 0 0,-1 0 1 0 0,1-1-1 0 0,0 0 0 0 0,0-1 1 0 0,0 0-1 0 0,0 0 0 0 0,0-1 1 0 0,0 0-1 0 0,0-1 0 0 0,0 0 1 0 0,0-1-1 0 0,0 0 0 0 0,-1-1 1 0 0,1 1-1 0 0,0-2 0 0 0,-1 0 1 0 0,0 0-1 0 0,0 0 0 0 0,0-1 1 0 0,-1 0-1 0 0,1-1 0 0 0,-1 0 1 0 0,-1 0-1 0 0,1-1 0 0 0,-1 0 1 0 0,0 0-1 0 0,-1-1 0 0 0,5-6-36 0 0,144-172 596 0 0,-130 148-559 0 0,4-6 59 0 0,-1-1 0 0 0,-3-1 0 0 0,-2-1 0 0 0,3-13-96 0 0,-12 20-12 0 0,-2 0 0 0 0,-2-1 1 0 0,-2-1-1 0 0,-1 0 0 0 0,-2 0 1 0 0,-3 0-1 0 0,-1 0 0 0 0,-2-14 12 0 0,-9 11 157 0 0,10 44-150 0 0,-1 1 0 0 0,1-1 0 0 0,0 1 1 0 0,-1-1-1 0 0,1 1 0 0 0,-1-1 0 0 0,1 1 1 0 0,0-1-1 0 0,-1 1 0 0 0,1-1 0 0 0,-1 1 1 0 0,0-1-1 0 0,1 1 0 0 0,-1 0 0 0 0,1-1 1 0 0,-1 1-1 0 0,0 0 0 0 0,1-1 0 0 0,-1 1 0 0 0,0 0 1 0 0,1 0-1 0 0,-1 0 0 0 0,0 0 0 0 0,1 0 1 0 0,-1 0-1 0 0,0 0 0 0 0,1 0 0 0 0,-1 0 1 0 0,0 0-1 0 0,1 0 0 0 0,-1 0 0 0 0,0 0 1 0 0,1 0-1 0 0,-1 1 0 0 0,0-1 0 0 0,1 0 1 0 0,-1 0-1 0 0,1 1 0 0 0,-1-1 0 0 0,1 1 0 0 0,-1-1 1 0 0,0 0-1 0 0,1 1 0 0 0,-1-1 0 0 0,1 1 1 0 0,0-1-1 0 0,-1 1 0 0 0,1-1 0 0 0,-1 1 1 0 0,1 0-1 0 0,0-1 0 0 0,-1 1 0 0 0,1-1 1 0 0,0 1-1 0 0,0 0 0 0 0,0-1 0 0 0,-1 1 1 0 0,1 0-1 0 0,0-1 0 0 0,0 1-7 0 0,-10 20 46 0 0,1 0 0 0 0,1 0 0 0 0,1 1-1 0 0,1 0 1 0 0,1 0 0 0 0,1 1 0 0 0,0-1 0 0 0,2 1 0 0 0,1 0 0 0 0,1 0-1 0 0,1 0 1 0 0,0 0 0 0 0,4 11-46 0 0,3 40 161 0 0,4-1-1 0 0,3 0 1 0 0,3-1-1 0 0,3-1 1 0 0,3-1-1 0 0,10 17-160 0 0,81 152 117 0 0,-96-209-94 0 0,-23-53-818 0 0,-41-64-5570 0 0,29 53-3881 0 0,10 21-470 0 0</inkml:trace>
  <inkml:trace contextRef="#ctx0" brushRef="#br0" timeOffset="1834.581">2885 515 13827 0 0,'0'0'1454'0'0,"0"0"-697"0"0,0 0-162 0 0,0 0 298 0 0,0 0 348 0 0,0 0 131 0 0,0 0-37 0 0,0 0-108 0 0,0 0-131 0 0,0 0-108 0 0,0 0-113 0 0,0 0-116 0 0,40 6-136 0 0,126 17-92 0 0,-41-21 230 0 0,126-22-219 0 0,-131 15-597 0 0,-39 3-1778 0 0,-71 7 734 0 0,-7-3-1342 0 0,1-1-4746 0 0,-2-1-5281 0 0</inkml:trace>
  <inkml:trace contextRef="#ctx0" brushRef="#br0" timeOffset="2054.965">3968 743 15803 0 0,'0'0'1635'0'0,"0"0"-677"0"0,0 0-207 0 0,0 0 82 0 0,0 0 43 0 0,0 0-61 0 0,0 0-137 0 0,0 0-213 0 0,0 0-182 0 0,9 32-123 0 0,26 98-76 0 0,-23-85-32 0 0,-6-64-6084 0 0,-6 9-964 0 0,0 1-3369 0 0</inkml:trace>
  <inkml:trace contextRef="#ctx0" brushRef="#br0" timeOffset="2301.647">3839 346 9370 0 0,'0'0'3137'0'0,"0"0"-1529"0"0,0 0-552 0 0,0 0-304 0 0,0 0-320 0 0,0 0-568 0 0,0 0-432 0 0,0 0-384 0 0,0 0-632 0 0,0 0-1905 0 0,0 0-6137 0 0</inkml:trace>
  <inkml:trace contextRef="#ctx0" brushRef="#br0" timeOffset="2533.361">4326 677 11947 0 0,'0'0'4619'0'0,"0"0"-3113"0"0,0 0-817 0 0,0 0 164 0 0,0 0 185 0 0,0 0 59 0 0,0 0-178 0 0,0 0-209 0 0,0 0-196 0 0,0 0-158 0 0,0 0-124 0 0,0 0-83 0 0,0 0-55 0 0,-13 30-48 0 0,-39 95-3 0 0,43-64-43 0 0,12-53-1 0 0,1-2 41 0 0,0 1 0 0 0,0-1 0 0 0,1 0 0 0 0,0 0 0 0 0,0-1 0 0 0,1 0 0 0 0,-1 1 0 0 0,1-2 0 0 0,0 1 1 0 0,0-1-1 0 0,1 0 0 0 0,-1 0 0 0 0,1 0 0 0 0,0-1 0 0 0,0 0 0 0 0,0-1 0 0 0,0 0 0 0 0,1 0 0 0 0,-1 0 0 0 0,1-1 1 0 0,-1 0-1 0 0,1 0 0 0 0,-1-1 0 0 0,1 0 0 0 0,-1 0 0 0 0,1-1 0 0 0,-1 0 0 0 0,1 0 0 0 0,-1-1 0 0 0,1 0 0 0 0,-1 0 1 0 0,0-1-1 0 0,4-2-40 0 0,-4 1 101 0 0,0 0 1 0 0,0-1-1 0 0,0 1 1 0 0,0-2 0 0 0,-1 1-1 0 0,0-1 1 0 0,0 0-1 0 0,0 0 1 0 0,-1 0 0 0 0,0-1-1 0 0,0 0 1 0 0,-1 0-1 0 0,1 0 1 0 0,-2-1 0 0 0,1 0-1 0 0,-1 1 1 0 0,0-1-1 0 0,-1 0 1 0 0,0 0 0 0 0,0-1-1 0 0,0 1 1 0 0,-1 0-1 0 0,-1-1 1 0 0,1 1 0 0 0,-1 0-1 0 0,-1-1 1 0 0,0 0-102 0 0,-1 0-8 0 0,0 0 0 0 0,-1 0 0 0 0,0 0 0 0 0,-1 1 0 0 0,0 0 1 0 0,0-1-1 0 0,-1 1 0 0 0,0 1 0 0 0,-1-1 0 0 0,1 1 0 0 0,-1 0 0 0 0,-1 0 0 0 0,1 0 1 0 0,-1 1-1 0 0,0 0 0 0 0,-1 0 0 0 0,1 1 0 0 0,-1 0 0 0 0,0 1 0 0 0,0-1 0 0 0,-1 2 0 0 0,-5-3 8 0 0,8 4-161 0 0,0-1 0 0 0,0 2 0 0 0,0-1-1 0 0,0 1 1 0 0,-1-1 0 0 0,1 2 0 0 0,0-1-1 0 0,-1 1 1 0 0,1 0 0 0 0,0 0-1 0 0,-1 1 1 0 0,1 0 0 0 0,0 0 0 0 0,0 0-1 0 0,-5 2 162 0 0,-26 24-10713 0 0,28-19-1609 0 0</inkml:trace>
  <inkml:trace contextRef="#ctx0" brushRef="#br0" timeOffset="2916.563">4810 928 13363 0 0,'0'0'4313'0'0,"0"0"-2565"0"0,0 0-760 0 0,0 0 19 0 0,0 0-25 0 0,0 0-53 0 0,0 0-135 0 0,0 0-143 0 0,0 0-94 0 0,0 0-59 0 0,0 0-54 0 0,0 0-67 0 0,19-33-66 0 0,57-103-70 0 0,-26 38 183 0 0,-12-8-48 0 0,-38 105-400 0 0,0 1-38 0 0,0 0 11 0 0,0 24-341 0 0,-1-16 391 0 0,0 1 0 0 0,0 0 0 0 0,1-1 0 0 0,0 1 0 0 0,1 0 0 0 0,0-1 1 0 0,0 1-1 0 0,1 0 0 0 0,0-1 0 0 0,0 0 0 0 0,1 1 0 0 0,0-1 0 0 0,1 0 0 0 0,0 0 0 0 0,0-1 0 0 0,1 1 0 0 0,-1-1 1 0 0,2 0-1 0 0,-1 0 0 0 0,1-1 0 0 0,0 1 0 0 0,0-1 0 0 0,1-1 0 0 0,0 1 0 0 0,2 0 1 0 0,-1-2 72 0 0,1-1 0 0 0,-1-1 0 0 0,1 0 0 0 0,-1 0 0 0 0,1-1 0 0 0,0 0-1 0 0,0 0 1 0 0,0-1 0 0 0,0 0 0 0 0,0 0 0 0 0,0-1 0 0 0,0-1 0 0 0,-1 1 0 0 0,1-1-1 0 0,0-1 1 0 0,-1 0 0 0 0,0 0 0 0 0,1 0 0 0 0,-1-1 0 0 0,-1-1 0 0 0,1 1 0 0 0,0-1 0 0 0,-1 0-1 0 0,0-1 1 0 0,0 0 0 0 0,-1 0 0 0 0,0 0 0 0 0,0-1 0 0 0,0 0 0 0 0,-1 0 0 0 0,2-4-72 0 0,-1 1-24 0 0,0 1 1 0 0,-1-1-1 0 0,-1 0 1 0 0,0-1 0 0 0,0 1-1 0 0,-1-1 1 0 0,0 1-1 0 0,-1-1 1 0 0,-1 0-1 0 0,1 0 1 0 0,-2 0 0 0 0,1 0-1 0 0,-1 0 1 0 0,-1 0-1 0 0,0 0 1 0 0,-1-1 23 0 0,-12-29-1804 0 0,-1 18-5322 0 0,10 14-5391 0 0</inkml:trace>
  <inkml:trace contextRef="#ctx0" brushRef="#br0" timeOffset="3690.816">3710 265 0 0 0,'0'0'1668'0'0,"0"0"562"0"0,0 0 111 0 0,0 0-170 0 0,0 0-188 0 0,0 0-156 0 0,0 0-136 0 0,0 0-127 0 0,0 0-137 0 0,0 0-133 0 0,0 0-139 0 0,8-3 3568 0 0,-54 52-3665 0 0,45-49-1006 0 0,1 0 13 0 0,0 0 25 0 0,0 0 20 0 0,0 0-6 0 0,0 0 0 0 0,17-20 493 0 0,41-36-52 0 0,-57 55-520 0 0,-1 1 38 0 0,0 0 20 0 0,0 0 13 0 0,-8 12 315 0 0,-28 26-131 0 0,36-37-288 0 0,0-1 0 0 0,0 1 1 0 0,0-1-1 0 0,0 1 0 0 0,0-1 1 0 0,1 0-1 0 0,-1 1 0 0 0,0-1 1 0 0,0 1-1 0 0,0-1 0 0 0,0 1 1 0 0,1-1-1 0 0,-1 0 0 0 0,0 1 0 0 0,0-1 1 0 0,1 1-1 0 0,-1-1 0 0 0,0 0 1 0 0,1 1-1 0 0,-1-1 0 0 0,0 0 1 0 0,1 0-1 0 0,-1 1 0 0 0,0-1 1 0 0,1 0-1 0 0,-1 0 0 0 0,1 1 1 0 0,-1-1-1 0 0,0 0 0 0 0,1 0 1 0 0,-1 0-1 0 0,1 0 0 0 0,-1 0 1 0 0,1 0-1 0 0,-1 1 0 0 0,1-1 1 0 0,-1 0-1 0 0,1 0 0 0 0,-1-1 1 0 0,1 1-1 0 0,-1 0 0 0 0,0 0 1 0 0,1 0-1 0 0,-1 0 0 0 0,1 0 1 0 0,-1 0-1 0 0,1-1 0 0 0,-1 1 1 0 0,0 0-1 0 0,1 0 0 0 0,-1-1 1 0 0,1 1-1 0 0,-1 0 0 0 0,0 0 1 0 0,1-1-1 0 0,-1 1 0 0 0,0-1 8 0 0,48-17-2530 0 0,-31 10-6416 0 0,-9 4-3760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9:12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2209 7034 0 0,'0'0'2039'0'0,"0"0"-262"0"0,0 0-46 0 0,0 0 76 0 0,0 0-18 0 0,0 0-250 0 0,0 0-442 0 0,0 0-439 0 0,0 0-283 0 0,0 0-139 0 0,0 0 0 0 0,6 0 739 0 0,146 4 3838 0 0,79-1-3064 0 0,20-41-951 0 0,-165 30-764 0 0,-111 35-575 0 0,-14 5-2566 0 0,29-26-1222 0 0,1 1-3557 0 0,5-5-4114 0 0</inkml:trace>
  <inkml:trace contextRef="#ctx0" brushRef="#br0" timeOffset="316.914">4 2425 4889 0 0,'0'0'3014'0'0,"0"0"-804"0"0,0 0-423 0 0,0 0-103 0 0,0 0-123 0 0,0 0-209 0 0,0 0-149 0 0,0 0-148 0 0,0 0-31 0 0,0 0 9 0 0,0 0-71 0 0,0 0-80 0 0,0 0-42 0 0,28 2-35 0 0,90 5-37 0 0,132-5 1969 0 0,65-10-1997 0 0,-276 8-2375 0 0,-35-3-138 0 0,-4 0-4207 0 0,0 1-709 0 0,0-1-5780 0 0</inkml:trace>
  <inkml:trace contextRef="#ctx0" brushRef="#br0" timeOffset="-18769.616">2572 514 6273 0 0,'0'0'1789'0'0,"0"0"-138"0"0,0 0-132 0 0,0 0-28 0 0,0 0 37 0 0,0 0 18 0 0,0 0-126 0 0,0 0-229 0 0,0 0-220 0 0,0 0-194 0 0,0 0-142 0 0,-9-17-95 0 0,-27-47-96 0 0,26 48-82 0 0,10 16-72 0 0,0 0-60 0 0,0 0-63 0 0,0 0-42 0 0,0 13 91 0 0,51 198 1068 0 0,-17-77-869 0 0,-15-51-243 0 0,4-1-1 0 0,3-1 1 0 0,10 12-172 0 0,-30-79 21 0 0,-2-1 6 0 0,2 0-1 0 0,-1-1 1 0 0,1 1-1 0 0,1-1 1 0 0,0 0 0 0 0,1-1-1 0 0,0 0 1 0 0,1 0-1 0 0,0-1 1 0 0,1 0-1 0 0,0 0 1 0 0,3 0-27 0 0,-10-10 53 0 0,-1-1 0 0 0,1 0 0 0 0,0 0 1 0 0,0-1-1 0 0,0 1 0 0 0,-1-1 0 0 0,1 1 0 0 0,0-1 0 0 0,-1 0 1 0 0,0 0-1 0 0,1 0 0 0 0,-1 0 0 0 0,0 0 0 0 0,0-1 0 0 0,0 1 1 0 0,0-1-1 0 0,-1 1 0 0 0,1-1 0 0 0,-1 0 0 0 0,1 1 0 0 0,-1-1 1 0 0,0 0-1 0 0,0 0 0 0 0,0 0 0 0 0,-1 0 0 0 0,1-1-53 0 0,3-5 73 0 0,160-374 304 0 0,-137 302-362 0 0,-25 124-391 0 0,-1-15 381 0 0,2 0 0 0 0,0 0-1 0 0,3 0 1 0 0,0-1 0 0 0,1 0 0 0 0,4 6-5 0 0,-6-19-1 0 0,1 0 1 0 0,0 0-1 0 0,1 0 0 0 0,0-1 0 0 0,2 0 0 0 0,-1 0 0 0 0,1-1 1 0 0,1-1-1 0 0,0 1 0 0 0,1-1 0 0 0,0-1 0 0 0,1 0 0 0 0,9 6 1 0 0,-18-14 7 0 0,-1-1 0 0 0,1 1-1 0 0,0-1 1 0 0,0 1-1 0 0,0-1 1 0 0,1 0 0 0 0,-1-1-1 0 0,0 1 1 0 0,0 0-1 0 0,0-1 1 0 0,1 0 0 0 0,-1 1-1 0 0,0-1 1 0 0,0-1-1 0 0,1 1 1 0 0,-1 0-1 0 0,0-1 1 0 0,0 0 0 0 0,0 1-1 0 0,0-1 1 0 0,0-1-1 0 0,0 1 1 0 0,0 0 0 0 0,0-1-1 0 0,0 1 1 0 0,0-1-1 0 0,0 0 1 0 0,-1 0 0 0 0,1 0-1 0 0,-1 0 1 0 0,0 0-1 0 0,1-1 1 0 0,-1 0-7 0 0,19-31 121 0 0,-1-1 1 0 0,-1-1-1 0 0,-3-1 1 0 0,0 0-1 0 0,-3-1 1 0 0,-1-1-122 0 0,-9 30 18 0 0,18-57 63 0 0,-3-1 1 0 0,-3 0-1 0 0,-3-2 1 0 0,-2 1 0 0 0,-4-1-1 0 0,-3-2-81 0 0,-1-52-585 0 0,-2 122 133 0 0,0 1-282 0 0,6 13-1752 0 0,7 3-681 0 0,-6-6-1844 0 0,1 1-6823 0 0</inkml:trace>
  <inkml:trace contextRef="#ctx0" brushRef="#br0" timeOffset="-18287.927">3850 1014 2841 0 0,'0'0'721'0'0,"0"0"-277"0"0,0 0 150 0 0,0 0 467 0 0,0 0 558 0 0,0 0 160 0 0,0 0-49 0 0,0 0-62 0 0,0 0-139 0 0,0 0-180 0 0,0 0-128 0 0,0 0-100 0 0,0 0-87 0 0,19 2-75 0 0,63 2-54 0 0,-19-21 997 0 0,-50 9-1526 0 0,-2 3-223 0 0,0 0 0 0 0,0-1 1 0 0,-1-1-1 0 0,0 0 0 0 0,0 0 0 0 0,0-1 0 0 0,-1 0 1 0 0,0-1-1 0 0,-1 0 0 0 0,1 0 0 0 0,-2 0 0 0 0,0-1 1 0 0,0-1-1 0 0,0 1 0 0 0,-2-1 0 0 0,1 0 0 0 0,-1-1 1 0 0,-1 1-1 0 0,0-1 0 0 0,-1 0 0 0 0,0 0 0 0 0,0 0 1 0 0,-2 0-1 0 0,1 0 0 0 0,-1-12-153 0 0,-3 20 13 0 0,0 1 1 0 0,0-1-1 0 0,0 1 0 0 0,-1 0 0 0 0,1 0 1 0 0,-1 0-1 0 0,0 0 0 0 0,0 0 0 0 0,0 1 1 0 0,0-1-1 0 0,0 1 0 0 0,0 0 0 0 0,-1-1 1 0 0,1 2-1 0 0,-1-1 0 0 0,1 0 0 0 0,-1 1 1 0 0,0 0-1 0 0,0-1 0 0 0,0 1 0 0 0,1 1 1 0 0,-1-1-1 0 0,0 1 0 0 0,0-1 0 0 0,0 1 1 0 0,0 1-1 0 0,0-1 0 0 0,0 0 0 0 0,0 1 1 0 0,0 0-1 0 0,-1 0-13 0 0,-8 5-10 0 0,0 0 0 0 0,0 1 0 0 0,0 1 0 0 0,1 0 0 0 0,1 1 0 0 0,-1 0 0 0 0,1 1 0 0 0,1 0 0 0 0,0 0 0 0 0,0 1 0 0 0,1 0 1 0 0,1 1-1 0 0,0 0 0 0 0,0 1 0 0 0,1 0 0 0 0,1 0 0 0 0,0 0 0 0 0,1 1 0 0 0,0-1 0 0 0,1 2 10 0 0,0-6 0 0 0,0 1 1 0 0,1 0-1 0 0,0 0 0 0 0,1 0 0 0 0,0 0 0 0 0,0 0 1 0 0,1 0-1 0 0,1 1 0 0 0,0-1 0 0 0,0 0 0 0 0,1 0 1 0 0,0 1-1 0 0,0-1 0 0 0,2 0 0 0 0,-1 0 1 0 0,1 0-1 0 0,0 0 0 0 0,1-1 0 0 0,0 1 0 0 0,1-1 1 0 0,0 0-1 0 0,0 0 0 0 0,1-1 0 0 0,0 0 0 0 0,1 0 1 0 0,0 0-1 0 0,0 0 0 0 0,0-1 0 0 0,1-1 1 0 0,0 1-1 0 0,3 1 0 0 0,6 0 31 0 0,1 1-1 0 0,0-2 1 0 0,0-1 0 0 0,1 0 0 0 0,0-1-1 0 0,0-1 1 0 0,0-1 0 0 0,0 0 0 0 0,1-2 0 0 0,-1 0-1 0 0,1-1 1 0 0,-1-1 0 0 0,6-2-31 0 0,116-41-571 0 0,-115 28-3342 0 0,-3-3-3772 0 0,-16 11-4959 0 0</inkml:trace>
  <inkml:trace contextRef="#ctx0" brushRef="#br0" timeOffset="-17275.502">5177 28 5833 0 0,'0'0'2298'0'0,"0"0"-294"0"0,0 0-94 0 0,0 0 59 0 0,0 0-2 0 0,0 0-47 0 0,0 0-249 0 0,0 0-351 0 0,0 0-301 0 0,0 0-256 0 0,0 0-169 0 0,0 0-108 0 0,-4-6-75 0 0,-15-16-83 0 0,8 55 471 0 0,3 44-217 0 0,4 1 0 0 0,2-1 0 0 0,8 52-582 0 0,46 422 1000 0 0,-44-466-909 0 0,4 0 0 0 0,4-1 0 0 0,19 54-91 0 0,-35-138 7 0 0,0-1 0 0 0,0 1 0 0 0,0-1 0 0 0,1 1 0 0 0,-1-1 0 0 0,0 1 0 0 0,0-1 0 0 0,1 1 0 0 0,-1-1 0 0 0,1 1 0 0 0,-1-1 0 0 0,0 1 0 0 0,1 0 0 0 0,-1-1 0 0 0,1 1 0 0 0,-1 0 0 0 0,1-1 0 0 0,-1 1 0 0 0,1 0 0 0 0,-1-1 0 0 0,1 1 0 0 0,-1 0 0 0 0,1 0 0 0 0,-1 0 0 0 0,1 0 0 0 0,-1-1 0 0 0,1 1 0 0 0,0 0 0 0 0,-1 0 0 0 0,1 0 0 0 0,-1 0 0 0 0,1 0 0 0 0,-1 0 0 0 0,1 1 0 0 0,0-1 0 0 0,-1 0 0 0 0,1 0 0 0 0,-1 0 0 0 0,1 0 0 0 0,-1 1 0 0 0,1-1 0 0 0,-1 0 0 0 0,1 0 0 0 0,-1 1 0 0 0,1-1 0 0 0,-1 0 0 0 0,1 1 0 0 0,-1-1 0 0 0,0 1 0 0 0,1-1 0 0 0,-1 1 0 0 0,0-1 0 0 0,1 1 0 0 0,-1-1 0 0 0,0 1-7 0 0,6-11 77 0 0,64-134 109 0 0,-51 98-121 0 0,3 1 1 0 0,1 2 0 0 0,2 0-1 0 0,2 2 1 0 0,2 1 0 0 0,3-2-66 0 0,-28 37-9 0 0,-1 1-1 0 0,1 0 1 0 0,0 0-1 0 0,0 0 1 0 0,0 0-1 0 0,0 1 1 0 0,0 0 0 0 0,1 0-1 0 0,0 0 1 0 0,0 0-1 0 0,0 1 1 0 0,0-1 0 0 0,0 1-1 0 0,0 1 1 0 0,0-1-1 0 0,1 0 10 0 0,32 50-33 0 0,-34-41 29 0 0,10 27 38 0 0,-1 1 1 0 0,-2 0-1 0 0,-2 1 1 0 0,5 33-35 0 0,16 57 43 0 0,-7-54-169 0 0,7-72-1388 0 0,33-36-4595 0 0,-39 20-3007 0 0,-11 7-3125 0 0</inkml:trace>
  <inkml:trace contextRef="#ctx0" brushRef="#br0" timeOffset="-14199.285">6443 930 952 0 0,'0'0'2358'0'0,"0"0"-530"0"0,0 0-119 0 0,0 0 194 0 0,0 0 260 0 0,0 0 67 0 0,0 0-222 0 0,0 0-342 0 0,0 0-330 0 0,0 0-221 0 0,0 0-144 0 0,7-10-87 0 0,26-38 669 0 0,-53 36 27 0 0,6 9-1415 0 0,1 0-1 0 0,0 1 1 0 0,-1 1 0 0 0,1 0-1 0 0,-1 1 1 0 0,0 0 0 0 0,1 1-1 0 0,-11 2-164 0 0,4 1 55 0 0,0 0-1 0 0,1 1 1 0 0,-1 2-1 0 0,1 0 1 0 0,1 1-1 0 0,0 0 1 0 0,0 2-1 0 0,0 0 1 0 0,1 1-1 0 0,1 1 1 0 0,0 0-1 0 0,0 1 1 0 0,2 1-1 0 0,-6 6-54 0 0,17-16-1 0 0,-1-1 0 0 0,1 1-1 0 0,0 0 1 0 0,0 0-1 0 0,0 1 1 0 0,1-1 0 0 0,-1 0-1 0 0,1 1 1 0 0,0 0 0 0 0,0-1-1 0 0,1 1 1 0 0,-1 0-1 0 0,1 0 1 0 0,0 0 0 0 0,0 0-1 0 0,1 0 1 0 0,0 0 0 0 0,0 0-1 0 0,0 0 1 0 0,0 0-1 0 0,1 0 1 0 0,0 0 0 0 0,0 0-1 0 0,0 0 1 0 0,1 0 0 0 0,-1 0-1 0 0,1 0 1 0 0,0-1-1 0 0,1 1 1 0 0,-1-1 0 0 0,1 1-1 0 0,0-1 1 0 0,0 0 0 0 0,0 0 1 0 0,4 1 65 0 0,0 0 1 0 0,0 0-1 0 0,0-1 1 0 0,1 0-1 0 0,-1 0 1 0 0,1-1-1 0 0,0 0 1 0 0,0 0-1 0 0,0-1 1 0 0,0 0-1 0 0,1-1 1 0 0,-1 0-1 0 0,0 0 1 0 0,1 0-1 0 0,-1-1 1 0 0,1-1-1 0 0,-1 1 1 0 0,0-1-1 0 0,1-1 1 0 0,-1 1-1 0 0,0-2 1 0 0,0 1-1 0 0,0-1 1 0 0,0 0-1 0 0,0-1 1 0 0,-1 1-1 0 0,2-2-65 0 0,13-13 145 0 0,-1 0-1 0 0,-1-1 1 0 0,-1-1 0 0 0,-1-1-1 0 0,0 0 1 0 0,3-8-145 0 0,59-66 358 0 0,-79 94-361 0 0,0 0 0 0 0,0-1 0 0 0,0 1 0 0 0,1 0 1 0 0,-1 1-1 0 0,0-1 0 0 0,0 0 0 0 0,1 0 0 0 0,-1 0 0 0 0,0 1 1 0 0,1-1-1 0 0,-1 1 0 0 0,1-1 0 0 0,-1 1 0 0 0,1 0 1 0 0,-1-1-1 0 0,1 1 0 0 0,-1 0 0 0 0,1 0 0 0 0,-1 0 1 0 0,1 0-1 0 0,-1 0 0 0 0,1 1 0 0 0,-1-1 0 0 0,1 0 1 0 0,-1 1-1 0 0,1-1 0 0 0,-1 1 0 0 0,1-1 0 0 0,-1 1 0 0 0,0 0 1 0 0,1-1-1 0 0,-1 1 0 0 0,0 0 0 0 0,0 0 0 0 0,1 0 1 0 0,-1 0-1 0 0,0 0 0 0 0,0 0 0 0 0,0 1 0 0 0,0-1 1 0 0,-1 0-1 0 0,1 0 0 0 0,1 2 3 0 0,28 62-134 0 0,-24-43-588 0 0,32 112 1453 0 0,-19-91-4226 0 0,3-4-4983 0 0,-18-35-3671 0 0</inkml:trace>
  <inkml:trace contextRef="#ctx0" brushRef="#br0" timeOffset="-13771.119">6799 787 7666 0 0,'0'0'4690'0'0,"0"0"-2294"0"0,0 0-1095 0 0,0 0-385 0 0,0 0-109 0 0,0 0-46 0 0,0 0-79 0 0,0 0-27 0 0,0 0-3 0 0,0 0 48 0 0,0 0 51 0 0,0 0-54 0 0,0 0-99 0 0,9 8-84 0 0,86 119 1155 0 0,11 89-1145 0 0,-106-217-489 0 0,0 0 1 0 0,0 1-1 0 0,0-1 0 0 0,0 0 1 0 0,0 1-1 0 0,1-1 0 0 0,-1 0 1 0 0,0 1-1 0 0,1-1 0 0 0,-1 0 1 0 0,0 1-1 0 0,1-1 1 0 0,-1 1-1 0 0,1-1 0 0 0,-1 1 1 0 0,1-1-1 0 0,-1 1 0 0 0,1-1 1 0 0,-1 1-1 0 0,1-1 0 0 0,0 1 1 0 0,-1 0-1 0 0,1-1 1 0 0,-1 1-1 0 0,1 0 0 0 0,0 0 1 0 0,-1 0-1 0 0,1-1 0 0 0,0 1 1 0 0,0 0-1 0 0,-1 0 0 0 0,1 0 1 0 0,0 0-1 0 0,-1 0 0 0 0,1 0 1 0 0,0 0-1 0 0,-1 0 1 0 0,1 0-1 0 0,0 0 0 0 0,-1 1 1 0 0,1-1-1 0 0,0 0 0 0 0,-1 0 1 0 0,1 1-1 0 0,0-1 0 0 0,-1 0 1 0 0,1 1-1 0 0,-1-1 1 0 0,1 1-1 0 0,0-1 0 0 0,-1 1 1 0 0,1-1-1 0 0,-1 1 0 0 0,0-1 1 0 0,1 1-1 0 0,-1-1 0 0 0,1 1 1 0 0,-1 0-1 0 0,0-1 0 0 0,1 1 1 0 0,-1 0-1 0 0,0-1 1 0 0,0 1-1 0 0,0 0 0 0 0,1-1 1 0 0,-1 1-36 0 0,92-219 1213 0 0,-3 33-1898 0 0,-71 168-1892 0 0,-10 19-8184 0 0,-4 4-1629 0 0</inkml:trace>
  <inkml:trace contextRef="#ctx0" brushRef="#br0" timeOffset="-13384.876">7470 964 7170 0 0,'0'0'2233'0'0,"0"0"29"0"0,0 0 61 0 0,0 0-140 0 0,0 0-231 0 0,0 0-255 0 0,0 0-270 0 0,0 0-236 0 0,0 0-220 0 0,0 0-176 0 0,0 0-147 0 0,34-5-105 0 0,105-21-72 0 0,-69-5 306 0 0,-62 25-704 0 0,1 0 1 0 0,-1 0-1 0 0,0-1 0 0 0,0 0 1 0 0,-1-1-1 0 0,0 0 0 0 0,0 0 1 0 0,-1 0-1 0 0,0-1 1 0 0,0 0-1 0 0,-1 0 0 0 0,-1 0 1 0 0,1-1-1 0 0,-1 0 0 0 0,-1 0 1 0 0,0 0-1 0 0,0 0 0 0 0,-1 0 1 0 0,0 0-1 0 0,-1-9-73 0 0,-3 15-10 0 0,-1 0 0 0 0,0 0 0 0 0,0 0 0 0 0,0 1 1 0 0,-1-1-1 0 0,1 1 0 0 0,-1 0 0 0 0,0 0 0 0 0,0 0 0 0 0,0 0 0 0 0,0 1 0 0 0,0 0 0 0 0,-1 0 0 0 0,1 0 1 0 0,-1 0-1 0 0,1 0 0 0 0,-1 1 0 0 0,0 0 0 0 0,1 0 0 0 0,-1 0 0 0 0,0 1 0 0 0,0 0 0 0 0,0 0 0 0 0,0 0 1 0 0,1 0-1 0 0,-2 1 10 0 0,-9 1-20 0 0,1 1 0 0 0,0 0 1 0 0,0 1-1 0 0,1 1 1 0 0,-1 0-1 0 0,1 1 1 0 0,0 0-1 0 0,0 1 0 0 0,1 1 1 0 0,0 0-1 0 0,0 0 1 0 0,1 1-1 0 0,0 1 1 0 0,0 0-1 0 0,1 0 0 0 0,1 1 1 0 0,0 0-1 0 0,0 1 1 0 0,1 0-1 0 0,1 0 1 0 0,0 1-1 0 0,0 0 0 0 0,1 0 1 0 0,1 1-1 0 0,0-1 1 0 0,1 1-1 0 0,1 0 1 0 0,0 0-1 0 0,1 1 0 0 0,0-1 1 0 0,1 6 19 0 0,1-12 4 0 0,-1 0 0 0 0,2 0 0 0 0,-1 0-1 0 0,1 0 1 0 0,0 0 0 0 0,1-1 0 0 0,0 1 0 0 0,0 0 0 0 0,1-1 0 0 0,-1 1 0 0 0,2-1 0 0 0,-1 0 0 0 0,1 0 0 0 0,0 0-1 0 0,1-1 1 0 0,-1 1 0 0 0,1-1 0 0 0,1 0 0 0 0,-1 0 0 0 0,1-1 0 0 0,0 0 0 0 0,0 0 0 0 0,1 0 0 0 0,-1-1-1 0 0,1 1 1 0 0,0-2 0 0 0,0 1 0 0 0,3 0-4 0 0,14 5 37 0 0,0-1 0 0 0,0-1-1 0 0,1-1 1 0 0,0-2 0 0 0,0 0 0 0 0,0-2-1 0 0,19 0-36 0 0,50-1-6018 0 0,-75-1 3412 0 0,-7 0-9597 0 0</inkml:trace>
  <inkml:trace contextRef="#ctx0" brushRef="#br0" timeOffset="-8164.911">9150 895 0 0 0,'0'0'1242'0'0,"0"0"701"0"0,0 0 368 0 0,0 0-44 0 0,0 0-216 0 0,0 0-385 0 0,0 0-301 0 0,0 0-160 0 0,0 0-126 0 0,1-8-43 0 0,5-45 1746 0 0,-8 51-2596 0 0,0 0-1 0 0,0 0 1 0 0,0 1 0 0 0,0-1 0 0 0,-1 0 0 0 0,1 1 0 0 0,0 0-1 0 0,-1-1 1 0 0,1 1 0 0 0,-1 0 0 0 0,0 0 0 0 0,1 1 0 0 0,-1-1-1 0 0,0 1 1 0 0,1-1 0 0 0,-1 1 0 0 0,0 0 0 0 0,1 0 0 0 0,-1 0 0 0 0,-2 0-186 0 0,-10 0 268 0 0,-92 15 698 0 0,85-5-899 0 0,1 0 0 0 0,0 1 0 0 0,1 1 0 0 0,0 0 0 0 0,1 2 0 0 0,1 0 0 0 0,0 2 0 0 0,0 0 0 0 0,2 0 0 0 0,0 2 0 0 0,-9 14-67 0 0,14-17 20 0 0,1 0 0 0 0,1 0 0 0 0,1 1 0 0 0,0 0 0 0 0,1 0 0 0 0,0 1 0 0 0,2 0 0 0 0,0 1 0 0 0,1-1 0 0 0,0 1 0 0 0,2 0 0 0 0,0-1 0 0 0,1 2-20 0 0,1-15 18 0 0,0-1 1 0 0,1 1-1 0 0,-1-1 1 0 0,1 0-1 0 0,0 1 1 0 0,0-1-1 0 0,0 0 1 0 0,0 0-1 0 0,0 0 1 0 0,1 0-1 0 0,0 0 1 0 0,-1 0-1 0 0,1 0 1 0 0,0 0-1 0 0,0 0 1 0 0,1-1-1 0 0,-1 1 1 0 0,0-1-1 0 0,1 0 1 0 0,0 0-1 0 0,-1 0 1 0 0,1 0-1 0 0,0 0 1 0 0,0 0-1 0 0,0-1 1 0 0,0 1-1 0 0,1-1 1 0 0,-1 0-1 0 0,0 0 1 0 0,4 0-19 0 0,2 2 125 0 0,0-2 0 0 0,1 1 0 0 0,-1-1 0 0 0,1-1 1 0 0,-1 0-1 0 0,1 0 0 0 0,-1-1 0 0 0,1 0 0 0 0,-1 0 1 0 0,8-3-126 0 0,9-6 129 0 0,0-2 1 0 0,-1 0-1 0 0,0-1 1 0 0,-1-2-1 0 0,-1 0 1 0 0,0-2-1 0 0,-1 0 0 0 0,-1-2 1 0 0,0 0-1 0 0,-2-1 1 0 0,0-1-1 0 0,2-6-129 0 0,-1 4 50 0 0,-2 0-1 0 0,-1 0 0 0 0,0-2 1 0 0,-2 0-1 0 0,-1-1 0 0 0,-1-1 1 0 0,-2 0-1 0 0,2-6-49 0 0,-6 22 128 0 0,-9 44-208 0 0,1-20 73 0 0,0 3-66 0 0,1 1-1 0 0,1-1 0 0 0,0 1 0 0 0,2-1 0 0 0,0 0 0 0 0,0 0 0 0 0,1 0 0 0 0,1 0 0 0 0,1 0 0 0 0,0-1 1 0 0,1 0-1 0 0,1 0 0 0 0,0-1 0 0 0,1 0 0 0 0,1 0 0 0 0,0-1 0 0 0,3 2 74 0 0,-6-7-756 0 0,21 21-1465 0 0,-20-19-1857 0 0,1 0-3523 0 0,-5-5-4786 0 0</inkml:trace>
  <inkml:trace contextRef="#ctx0" brushRef="#br0" timeOffset="-7919.073">9466 1357 8970 0 0,'0'0'3071'0'0,"0"0"-1149"0"0,0 0-451 0 0,0 0 147 0 0,0 0 91 0 0,0 0-110 0 0,0 0-284 0 0,0 0-322 0 0,0 0-243 0 0,0 0-126 0 0,0 0-62 0 0,0 0-30 0 0,0 0-63 0 0,14-25-55 0 0,44-79-62 0 0,-4-31 674 0 0,-40 87-758 0 0,15-63 165 0 0,-16 176-1033 0 0,-12-53 602 0 0,1 0-1 0 0,0 0 1 0 0,1 0 0 0 0,0 0 0 0 0,1-1 0 0 0,0 1-1 0 0,1-1 1 0 0,0 0 0 0 0,1 0 0 0 0,0-1-1 0 0,0 0 1 0 0,1 0 0 0 0,1 0 0 0 0,0-1 0 0 0,0 0-1 0 0,0 0 1 0 0,1-1 0 0 0,7 5-2 0 0,-11-13 31 0 0,1 1 0 0 0,-1-1 0 0 0,0 0-1 0 0,0 0 1 0 0,0 0 0 0 0,0-1 0 0 0,0 0 0 0 0,1 0 0 0 0,-1 0 0 0 0,-1-1 0 0 0,1 1 0 0 0,0-1-1 0 0,0 0 1 0 0,-1-1 0 0 0,1 1 0 0 0,-1-1 0 0 0,1 0 0 0 0,-1 0 0 0 0,0 0 0 0 0,0-1 0 0 0,-1 1-1 0 0,1-1 1 0 0,-1 0 0 0 0,0 0 0 0 0,0 0 0 0 0,0-1 0 0 0,0 1 0 0 0,-1-1 0 0 0,1 1 0 0 0,-1-1 0 0 0,0-1-31 0 0,2 0 21 0 0,98-171 466 0 0,-93 158-1010 0 0,16-23 644 0 0,3 30-8899 0 0,-22 12-2732 0 0</inkml:trace>
  <inkml:trace contextRef="#ctx0" brushRef="#br0" timeOffset="-7918.073">10621 880 11867 0 0,'0'0'3552'0'0,"0"0"-1557"0"0,0 0-710 0 0,0 0-98 0 0,0 0-49 0 0,0 0-115 0 0,0 0-172 0 0,0 0-197 0 0,0 0-168 0 0,0 0-104 0 0,0 0-89 0 0,0 0-37 0 0,-32-4-24 0 0,-100-6-26 0 0,130 9-195 0 0,-1 1 0 0 0,0 0 0 0 0,1-1 0 0 0,-1 1 0 0 0,0 0 1 0 0,0 0-1 0 0,1 0 0 0 0,-1 1 0 0 0,0-1 0 0 0,1 0 0 0 0,-1 1 0 0 0,0 0 0 0 0,1 0 1 0 0,-1 0-1 0 0,1 0 0 0 0,-1 0 0 0 0,1 0 0 0 0,0 1 0 0 0,-1-1 0 0 0,1 1 1 0 0,0 0-1 0 0,0-1 0 0 0,-2 3-11 0 0,-3 4 56 0 0,-3 3-41 0 0,1 0 0 0 0,1 1 0 0 0,0 0 0 0 0,0 1 0 0 0,1-1 0 0 0,1 2 0 0 0,0-1 0 0 0,1 0 0 0 0,0 1-1 0 0,1 0 1 0 0,1 1 0 0 0,0-1 0 0 0,1 0 0 0 0,0 1 0 0 0,1-1 0 0 0,1 1 0 0 0,0-1 0 0 0,3 14-15 0 0,-3-25 7 0 0,0 1 0 0 0,0-1 0 0 0,0 0-1 0 0,0 1 1 0 0,1-1 0 0 0,-1 0 0 0 0,1 0-1 0 0,0 0 1 0 0,0 0 0 0 0,0 0 0 0 0,1 0 0 0 0,-1 0-1 0 0,1 0 1 0 0,-1 0 0 0 0,1 0 0 0 0,0-1-1 0 0,0 1 1 0 0,0-1 0 0 0,1 1 0 0 0,-1-1 0 0 0,1 0-1 0 0,-1 0 1 0 0,1 0 0 0 0,-1 0 0 0 0,1 0-1 0 0,0-1 1 0 0,0 1 0 0 0,0-1 0 0 0,0 0 0 0 0,0 0-1 0 0,0 0 1 0 0,1 0 0 0 0,-1 0 0 0 0,0-1-1 0 0,0 0 1 0 0,2 1-7 0 0,3-2 94 0 0,-1 0 1 0 0,1 0-1 0 0,-1 0 0 0 0,0-1 0 0 0,0 0 1 0 0,0-1-1 0 0,0 0 0 0 0,0 0 0 0 0,0 0 0 0 0,-1-1 1 0 0,1 0-1 0 0,-1 0 0 0 0,0 0 0 0 0,0-1 1 0 0,-1 0-1 0 0,1 0 0 0 0,4-7-94 0 0,166-183 928 0 0,-101 130-766 0 0,-63 80-279 0 0,-7-2 119 0 0,0 0-1 0 0,0 0 0 0 0,-2 1 0 0 0,1 0 0 0 0,-2 0 0 0 0,0 0 1 0 0,0 0-1 0 0,-2 0 0 0 0,1 1 0 0 0,-2-1 0 0 0,-1 9-1 0 0,1 19 25 0 0,-1 419-21 0 0,-1-425-13 0 0,-1-1-1 0 0,-1 1 1 0 0,-2-1 0 0 0,-2 0 0 0 0,-1-1 0 0 0,-2 0 0 0 0,-1-1-1 0 0,-11 19 10 0 0,18-41 2 0 0,0-1-1 0 0,0 0 0 0 0,-1 0 0 0 0,-1 0 0 0 0,0 0 0 0 0,0-1 0 0 0,-1-1 0 0 0,0 0 0 0 0,0 0 0 0 0,-1 0 0 0 0,0-1 1 0 0,0-1-1 0 0,-1 0 0 0 0,0 0 0 0 0,0-1 0 0 0,0 0 0 0 0,0-1 0 0 0,-1 0 0 0 0,0-1 0 0 0,0-1 0 0 0,0 1 1 0 0,-11-1-3 0 0,21-1 2 0 0,0-1-1 0 0,0 0 0 0 0,0 0 0 0 0,0 1 0 0 0,0-1 0 0 0,0 0 0 0 0,-1-1 1 0 0,1 1-1 0 0,0 0 0 0 0,0-1 0 0 0,0 1 0 0 0,1-1 0 0 0,-1 1 0 0 0,0-1 0 0 0,0 0 1 0 0,0 0-1 0 0,0 0 0 0 0,1 0 0 0 0,-1 0 0 0 0,0 0 0 0 0,1-1 0 0 0,-1 1 1 0 0,1 0-1 0 0,-1-1 0 0 0,1 1 0 0 0,0-1 0 0 0,0 0 0 0 0,-1 1 0 0 0,1-1 0 0 0,0 0 1 0 0,1 0-1 0 0,-1 0 0 0 0,0 0 0 0 0,0 0 0 0 0,1 1 0 0 0,-1-1 0 0 0,1 0 1 0 0,0 0-1 0 0,0 0 0 0 0,0-1 0 0 0,-1-30-5 0 0,2-1 0 0 0,1 0 0 0 0,2 1 0 0 0,1 0 0 0 0,2-1 0 0 0,1 2-1 0 0,1-1 1 0 0,2 1 0 0 0,2 1 0 0 0,0 0 0 0 0,2 1 0 0 0,2 1 0 0 0,0 0 0 0 0,4-2 5 0 0,166-240-2155 0 0,-165 247 188 0 0,-4 11-5275 0 0,-10 8-4775 0 0</inkml:trace>
  <inkml:trace contextRef="#ctx0" brushRef="#br0" timeOffset="-7917.073">11136 934 14235 0 0,'0'0'1807'0'0,"0"0"-763"0"0,0 0-269 0 0,0 0 0 0 0,0 0 65 0 0,0 0-1 0 0,0 0-85 0 0,0 0-102 0 0,0 0-112 0 0,0 0-101 0 0,0 0-103 0 0,-7 33-98 0 0,-18 104-64 0 0,20-62 95 0 0,5-71-193 0 0,1 0 1 0 0,0 0-1 0 0,0 0 1 0 0,0 0-1 0 0,1-1 1 0 0,0 1-1 0 0,-1-1 0 0 0,1 1 1 0 0,0-1-1 0 0,1 0 1 0 0,-1 1-1 0 0,1-1 1 0 0,-1 0-1 0 0,1-1 0 0 0,0 1 1 0 0,0 0-1 0 0,0-1 1 0 0,0 0-1 0 0,1 1 0 0 0,-1-1 1 0 0,0-1-1 0 0,1 1 1 0 0,0 0-1 0 0,-1-1 1 0 0,1 0-1 0 0,0 0 0 0 0,0 0 1 0 0,0 0-1 0 0,0 0 1 0 0,0-1-1 0 0,0 0 0 0 0,0 0 1 0 0,-1 0-1 0 0,1 0 1 0 0,0-1-1 0 0,0 1 1 0 0,0-1-1 0 0,0 0 0 0 0,0 0 1 0 0,-1-1-1 0 0,1 1 1 0 0,0-1-1 0 0,1 0-76 0 0,8-5 133 0 0,-1-1 1 0 0,0 0-1 0 0,0-1 0 0 0,-1 0 0 0 0,0 0 1 0 0,0-2-1 0 0,-1 1 0 0 0,0-1 0 0 0,-1 0 1 0 0,-1-1-1 0 0,1 0 0 0 0,1-6-133 0 0,-7 12-34 0 0,55-134-1583 0 0,-57 129-1062 0 0,-2 7-3114 0 0,1 3-6269 0 0</inkml:trace>
  <inkml:trace contextRef="#ctx0" brushRef="#br0" timeOffset="-7916.073">11770 290 14507 0 0,'0'0'2962'0'0,"0"0"-1160"0"0,0 0-711 0 0,0 0-175 0 0,0 0-123 0 0,0 0-116 0 0,0 0-67 0 0,0 0-35 0 0,0 0 0 0 0,0 0 21 0 0,0 0-32 0 0,0 0-85 0 0,0 37-70 0 0,0 117-61 0 0,-12 236 898 0 0,-14-136-1181 0 0,17-192-566 0 0,9-61 209 0 0,0-1-104 0 0,14-1-1558 0 0,42-49-6266 0 0,-46 40 4325 0 0,-1 1-4261 0 0</inkml:trace>
  <inkml:trace contextRef="#ctx0" brushRef="#br0" timeOffset="-7433.927">12355 737 7290 0 0,'0'0'2517'0'0,"0"0"-505"0"0,0 0-57 0 0,0 0 36 0 0,0 0-143 0 0,0 0-352 0 0,0 0-442 0 0,0 0-375 0 0,0 0-214 0 0,0 0-75 0 0,0 0-18 0 0,0 0 28 0 0,0 0 7 0 0,-13 10-13 0 0,-88 65 631 0 0,87-66-914 0 0,0 1 1 0 0,1 1 0 0 0,0 0-1 0 0,0 0 1 0 0,1 2 0 0 0,1-1-1 0 0,0 1 1 0 0,1 1 0 0 0,0 0-1 0 0,1 1 1 0 0,1-1 0 0 0,-6 15-112 0 0,14-29 0 0 0,-4 11 2 0 0,0 0-1 0 0,1-1 1 0 0,0 2 0 0 0,1-1 0 0 0,0 0-1 0 0,0 0 1 0 0,1 1 0 0 0,1-1-1 0 0,0 1 1 0 0,1 0-2 0 0,0-9 13 0 0,0-1 0 0 0,1 0-1 0 0,-1 0 1 0 0,1 1 0 0 0,0-1-1 0 0,-1 0 1 0 0,1-1 0 0 0,0 1 0 0 0,0 0-1 0 0,0 0 1 0 0,0-1 0 0 0,1 1-1 0 0,-1-1 1 0 0,0 0 0 0 0,1 0 0 0 0,-1 0-1 0 0,1 0 1 0 0,-1 0 0 0 0,1 0-1 0 0,-1-1 1 0 0,1 1 0 0 0,0-1 0 0 0,-1 1-1 0 0,1-1 1 0 0,0 0 0 0 0,-1 0-1 0 0,1-1 1 0 0,0 1 0 0 0,-1 0 0 0 0,1-1-1 0 0,-1 0 1 0 0,1 1 0 0 0,-1-1-1 0 0,1 0 1 0 0,-1 0 0 0 0,1-1 0 0 0,-1 1-1 0 0,0 0 1 0 0,0-1 0 0 0,1 1-1 0 0,-1-1 1 0 0,0 0 0 0 0,-1 0 0 0 0,1 0-1 0 0,0 0 1 0 0,0 0 0 0 0,-1 0-13 0 0,22-18 73 0 0,-1-1 0 0 0,-1-1 0 0 0,-2-1 0 0 0,0-1 0 0 0,-1 0 1 0 0,-1-2-1 0 0,-1 0 0 0 0,2-8-73 0 0,-7 16 11 0 0,28-48 5 0 0,-38 66-7 0 0,-1 0-1 0 0,0 0-29 0 0,0 0-35 0 0,-10 28-407 0 0,-11 109 434 0 0,20-132 25 0 0,1-1 1 0 0,0 1 0 0 0,0-1 0 0 0,1 1 0 0 0,-1-1-1 0 0,1 1 1 0 0,0-1 0 0 0,0 0 0 0 0,1 1 0 0 0,-1-1-1 0 0,1 0 1 0 0,0 0 0 0 0,0 0 0 0 0,0 0 0 0 0,0 0-1 0 0,1-1 1 0 0,0 1 0 0 0,0-1 0 0 0,0 1 0 0 0,0-1-1 0 0,0 0 1 0 0,0 0 0 0 0,1-1 0 0 0,0 1 0 0 0,1 0 3 0 0,3 2 6 0 0,1-1 0 0 0,-1 0-1 0 0,1-1 1 0 0,-1 0 0 0 0,1-1 0 0 0,0 0 0 0 0,0 0 0 0 0,0 0 0 0 0,0-1 0 0 0,0-1 0 0 0,1 0 0 0 0,-1 0 0 0 0,0-1 0 0 0,0 0 0 0 0,0 0 0 0 0,0-1 0 0 0,0 0 0 0 0,0-1 0 0 0,0 0-6 0 0,14-5 46 0 0,-2-1-1 0 0,1-1 1 0 0,-1-1 0 0 0,-1 0 0 0 0,1-2 0 0 0,15-13-46 0 0,1-7 60 0 0,-1-2 1 0 0,-3 0-1 0 0,0-3 1 0 0,-3 0-1 0 0,-1-2 0 0 0,8-18-60 0 0,-28 45 9 0 0,7-9-1 0 0,-1 0 0 0 0,-2-1 1 0 0,0-1-1 0 0,-1 0 0 0 0,-2-1 0 0 0,2-6-8 0 0,-11 29-3 0 0,0 0 0 0 0,0 0 1 0 0,-1 0-1 0 0,1 0 0 0 0,-1 0 0 0 0,1 0 1 0 0,-1 0-1 0 0,0-1 0 0 0,0 1 0 0 0,0 0 1 0 0,0 0-1 0 0,0 0 0 0 0,0 0 0 0 0,-1 0 1 0 0,1 0-1 0 0,-1 0 0 0 0,1 0 0 0 0,-1 0 1 0 0,0 0-1 0 0,0 0 0 0 0,0 0 0 0 0,0 0 1 0 0,0 1-1 0 0,0-1 0 0 0,0 0 1 0 0,-1 1-1 0 0,1-1 0 0 0,-1 1 0 0 0,1-1 1 0 0,-1 1-1 0 0,1 0 0 0 0,-1-1 0 0 0,0 1 1 0 0,0 0-1 0 0,0 0 0 0 0,1 0 0 0 0,-1 1 1 0 0,0-1-1 0 0,0 0 0 0 0,0 1 0 0 0,0-1 1 0 0,0 1-1 0 0,-1-1 0 0 0,1 1 0 0 0,0 0 1 0 0,0 0-1 0 0,0 0 0 0 0,0 0 1 0 0,0 1-1 0 0,0-1 0 0 0,0 1 0 0 0,0-1 1 0 0,0 1-1 0 0,0-1 0 0 0,-1 2 3 0 0,-11 2-21 0 0,0 0-1 0 0,1 1 0 0 0,0 1 1 0 0,0 0-1 0 0,0 1 1 0 0,1 0-1 0 0,-1 1 1 0 0,2 1-1 0 0,-1 0 1 0 0,2 0-1 0 0,-1 1 1 0 0,1 0-1 0 0,-1 3 22 0 0,7-10-5 0 0,1 0-1 0 0,0 1 1 0 0,0-1 0 0 0,0 1-1 0 0,1 0 1 0 0,-1 0 0 0 0,1 0-1 0 0,0 0 1 0 0,0 0 0 0 0,0 0-1 0 0,1 1 1 0 0,-1-1 0 0 0,1 1-1 0 0,0-1 1 0 0,0 1 0 0 0,1-1-1 0 0,-1 1 1 0 0,1-1 0 0 0,0 1-1 0 0,1 0 1 0 0,-1-1 0 0 0,1 1-1 0 0,-1-1 1 0 0,1 1 0 0 0,1-1-1 0 0,-1 1 1 0 0,1-1 0 0 0,0 0-1 0 0,0 1 6 0 0,10 7 31 0 0,1-1 0 0 0,0-1-1 0 0,0 0 1 0 0,1 0 0 0 0,0-2-1 0 0,1 1 1 0 0,0-2 0 0 0,0 0-1 0 0,3 0-30 0 0,90 52 1019 0 0,-99-53-927 0 0,-1 1 0 0 0,0 1-1 0 0,0 0 1 0 0,-1 0-1 0 0,0 0 1 0 0,-1 1 0 0 0,1 0-1 0 0,-2 0 1 0 0,1 0 0 0 0,-1 1-1 0 0,-1 0 1 0 0,0 0 0 0 0,0 0-1 0 0,-1 1 1 0 0,0-1-1 0 0,-1 1 1 0 0,0 0 0 0 0,-1-1-1 0 0,0 1 1 0 0,0 0 0 0 0,-1 5-92 0 0,3 79-470 0 0,-3-94 109 0 0,0-1-253 0 0,2 0-1209 0 0,0 0 887 0 0,-2-1-6024 0 0,0-2-5659 0 0</inkml:trace>
  <inkml:trace contextRef="#ctx0" brushRef="#br0" timeOffset="801.785">1717 2062 6337 0 0,'0'0'2344'0'0,"0"0"-408"0"0,0 0-25 0 0,0 0 108 0 0,0 0-9 0 0,0 0-320 0 0,0 0-417 0 0,0 0-279 0 0,0 0-166 0 0,0 0-107 0 0,0 0-110 0 0,0 0-75 0 0,0 0-62 0 0,-18-1-49 0 0,-59-5-11 0 0,4 33 368 0 0,50-16-660 0 0,2 0 0 0 0,-1 2 0 0 0,1 1 0 0 0,1 0 0 0 0,1 2 0 0 0,-5 5-122 0 0,14-12 58 0 0,0 1 0 0 0,1 0 0 0 0,0 0 0 0 0,1 1 0 0 0,0 0 0 0 0,1 0 0 0 0,0 1 0 0 0,1 0 0 0 0,1 0 0 0 0,-1 1 0 0 0,2-1 0 0 0,0 1 0 0 0,0 0 0 0 0,1 0 0 0 0,1 1 0 0 0,0-1 0 0 0,1 1-1 0 0,1 12-57 0 0,2-17-1 0 0,0 0 0 0 0,1 0 0 0 0,1 0 0 0 0,0-1 0 0 0,0 1 0 0 0,0-1-1 0 0,1 0 1 0 0,0 0 0 0 0,1 0 0 0 0,0-1 0 0 0,0 0 0 0 0,1 0-1 0 0,-1-1 1 0 0,1 1 0 0 0,1-1 0 0 0,-1-1 0 0 0,1 0 0 0 0,0 0 0 0 0,1 0-1 0 0,-1-1 1 0 0,1 0 0 0 0,2 0 1 0 0,1 1-190 0 0,1-1 0 0 0,-1 0 0 0 0,1 0-1 0 0,0-2 1 0 0,0 0 0 0 0,0 0 0 0 0,1-1 0 0 0,-1-1 0 0 0,0 0 0 0 0,0-1-1 0 0,1 0 1 0 0,-1-1 0 0 0,0 0 0 0 0,0-1 0 0 0,-1-1 0 0 0,1 0-1 0 0,5-3 191 0 0,29-16-4741 0 0,-36 17 1829 0 0,8-3-8760 0 0</inkml:trace>
  <inkml:trace contextRef="#ctx0" brushRef="#br0" timeOffset="1141.423">2206 2109 5673 0 0,'0'0'4154'0'0,"0"0"-1893"0"0,0 0-638 0 0,0 0-51 0 0,0 0 14 0 0,-35 31-90 0 0,-112 98-225 0 0,80-50 157 0 0,60-65-1175 0 0,3-9-180 0 0,1 1 0 0 0,0-1 0 0 0,0 0 0 0 0,1 1 0 0 0,-1-1 0 0 0,1 1 0 0 0,1 0 0 0 0,-1 0 0 0 0,1 0 0 0 0,0 0 0 0 0,0 0 0 0 0,1 0 0 0 0,0 0 0 0 0,0 0 0 0 0,0 0 0 0 0,1 0 1 0 0,0 0-1 0 0,0 0 0 0 0,0 0 0 0 0,1 0 0 0 0,0 0 0 0 0,0-1 0 0 0,0 1 0 0 0,1-1 0 0 0,0 1 0 0 0,0-1 0 0 0,0 0 0 0 0,1 0 0 0 0,-1 0 0 0 0,1-1 0 0 0,1 1 0 0 0,1 1-73 0 0,8 2 128 0 0,0 0 0 0 0,1-1 0 0 0,1 0 0 0 0,-1-1 0 0 0,1-1 0 0 0,0 0 0 0 0,0-2 0 0 0,0 1 0 0 0,0-2 0 0 0,1 0 0 0 0,-1-1 0 0 0,1-1 0 0 0,-1 0 0 0 0,1-2 0 0 0,-1 0 0 0 0,0 0 0 0 0,1-1 0 0 0,-1-1 0 0 0,0-1 0 0 0,-1-1 0 0 0,10-4-128 0 0,-7 4 113 0 0,-1-2 0 0 0,0 0 0 0 0,0-1 0 0 0,-1 0 0 0 0,0-1 1 0 0,-1-1-1 0 0,0-1 0 0 0,0 0 0 0 0,-2-1 0 0 0,1 0 0 0 0,-2-1 1 0 0,0 0-1 0 0,0-1 0 0 0,4-9-113 0 0,-12 16 27 0 0,1-1 0 0 0,-1 0 0 0 0,0 0 1 0 0,-1 0-1 0 0,0 0 0 0 0,0-1 0 0 0,-1 1 0 0 0,0-1 0 0 0,-1 0 1 0 0,0 1-1 0 0,-1-1 0 0 0,1 0 0 0 0,-2 0 0 0 0,0 0 0 0 0,0 1 0 0 0,-1-1 1 0 0,0 0-1 0 0,0 1 0 0 0,-1 0 0 0 0,0-1 0 0 0,-1 1 0 0 0,-1-2-27 0 0,-2 1-35 0 0,0 1-1 0 0,-1 0 1 0 0,1 0 0 0 0,-2 1-1 0 0,1 0 1 0 0,-1 1-1 0 0,0 0 1 0 0,-1 0-1 0 0,1 1 1 0 0,-1 0-1 0 0,-1 0 1 0 0,1 1-1 0 0,-1 1 1 0 0,0 0-1 0 0,0 0 1 0 0,0 1-1 0 0,-1 1 1 0 0,1 0-1 0 0,-1 0 1 0 0,-9 0 35 0 0,-63 7-1528 0 0,33 16-5267 0 0,37-13-2206 0 0</inkml:trace>
  <inkml:trace contextRef="#ctx0" brushRef="#br0" timeOffset="1618.506">2638 2621 6265 0 0,'0'0'4591'0'0,"0"0"-1375"0"0,0 0-583 0 0,0 0-325 0 0,0 0-395 0 0,0 0-370 0 0,0 0-319 0 0,0 0-349 0 0,0 0-278 0 0,0 0-191 0 0,0 0-106 0 0,0 0-12 0 0,0 0 8 0 0,19-27 1 0 0,60-85-25 0 0,-53 75-63 0 0,-2-2 0 0 0,-1-1 0 0 0,-2-1 0 0 0,-2 0 0 0 0,10-32-209 0 0,-9 21 6 0 0,21-41-115 0 0,-38 87 85 0 0,-3 5 3 0 0,0 1-3 0 0,0 0-60 0 0,-6 41-617 0 0,3-29 703 0 0,1 1 0 0 0,0-1 0 0 0,1 0-1 0 0,0 1 1 0 0,1-1 0 0 0,1 1-1 0 0,0-1 1 0 0,0 1 0 0 0,1-1 0 0 0,1 0-1 0 0,0 0 1 0 0,0 0 0 0 0,2 0-1 0 0,-1-1 1 0 0,1 1 0 0 0,1-1-1 0 0,0 0 1 0 0,2 1-2 0 0,-4-4 61 0 0,-1 0-1 0 0,2-1 0 0 0,-1 0 1 0 0,1 1-1 0 0,0-1 0 0 0,0-1 1 0 0,1 1-1 0 0,0-1 0 0 0,0 0 1 0 0,1 0-1 0 0,0-1 1 0 0,0 0-1 0 0,0 0 0 0 0,0-1 1 0 0,1 0-1 0 0,-1 0 0 0 0,1 0 1 0 0,0-1-1 0 0,1-1 1 0 0,-1 1-1 0 0,0-1 0 0 0,1 0 1 0 0,-1-1-1 0 0,1 0 0 0 0,-1-1 1 0 0,7 0-61 0 0,-7-4 98 0 0,-1 0 0 0 0,0-1 0 0 0,0 0 0 0 0,0 0 1 0 0,0-1-1 0 0,-1 0 0 0 0,0 0 0 0 0,0-1 0 0 0,-1 1 1 0 0,0-1-1 0 0,0 0 0 0 0,0-1 0 0 0,0-2-98 0 0,85-195-575 0 0,-69 174-1320 0 0,-12 23-1990 0 0,2 4-4656 0 0,-7 1-4216 0 0</inkml:trace>
  <inkml:trace contextRef="#ctx0" brushRef="#br0" timeOffset="2035.057">4119 1931 19684 0 0,'0'0'1210'0'0,"0"0"-267"0"0,0 0-135 0 0,0 0-61 0 0,0 0-74 0 0,0 0-74 0 0,0 0-84 0 0,0 0-101 0 0,0 0-71 0 0,0 0-35 0 0,-32 9-17 0 0,-106 28-28 0 0,39 13 190 0 0,82-40-373 0 0,-1 0-24 0 0,-1 1-1 0 0,1 1 0 0 0,1 1 1 0 0,0 0-1 0 0,1 1 0 0 0,1 1 1 0 0,0 0-1 0 0,-2 4-55 0 0,15-17 0 0 0,1 0 0 0 0,-1 0 0 0 0,0 0 1 0 0,1 0-1 0 0,0 0 0 0 0,-1 1 0 0 0,1-1 0 0 0,0 0 0 0 0,0 1 1 0 0,1-1-1 0 0,-1 1 0 0 0,0-1 0 0 0,1 1 0 0 0,-1-1 0 0 0,1 1 0 0 0,0 0 1 0 0,0-1-1 0 0,0 1 0 0 0,0 0 0 0 0,0-1 0 0 0,1 1 0 0 0,-1-1 1 0 0,1 1-1 0 0,0-1 0 0 0,0 1 0 0 0,0-1 0 0 0,0 1 0 0 0,0-1 1 0 0,0 0-1 0 0,0 0 0 0 0,1 1 0 0 0,0-1 0 0 0,-1 0 0 0 0,1 0 0 0 0,0 0 1 0 0,0-1-1 0 0,0 1 0 0 0,0 0 0 0 0,0-1 0 0 0,0 1 0 0 0,0-1 1 0 0,2 1-1 0 0,6 4 2 0 0,1 0 1 0 0,0-1-1 0 0,0 0 0 0 0,0-1 1 0 0,0 0-1 0 0,1-1 1 0 0,-1 0-1 0 0,1 0 1 0 0,8-1-3 0 0,-8 0 12 0 0,0 0 0 0 0,0 0 1 0 0,0 1-1 0 0,-1 1 0 0 0,1 0 1 0 0,-1 0-1 0 0,0 1 1 0 0,0 1-1 0 0,3 2-12 0 0,-12-7 16 0 0,0 0-1 0 0,-1 0 1 0 0,1 1 0 0 0,0-1 0 0 0,-1 1-1 0 0,1-1 1 0 0,-1 1 0 0 0,1-1 0 0 0,-1 1-1 0 0,0 0 1 0 0,0 0 0 0 0,0-1-1 0 0,0 1 1 0 0,0 0 0 0 0,0 0 0 0 0,0 0-1 0 0,-1 0 1 0 0,1 0 0 0 0,-1 0 0 0 0,1 1-1 0 0,-1-1 1 0 0,0 0 0 0 0,0 0 0 0 0,0 0-1 0 0,0 0 1 0 0,0 0 0 0 0,0 0-1 0 0,-1 1 1 0 0,1-1 0 0 0,-1 0 0 0 0,1 0-1 0 0,-1 0 1 0 0,0 0 0 0 0,0 0 0 0 0,0 0-1 0 0,0-1 1 0 0,0 1 0 0 0,0 0 0 0 0,-1 0-1 0 0,1 0-15 0 0,-67 60 555 0 0,67-61-557 0 0,-38 28 47 0 0,-2-3 1 0 0,0-1-1 0 0,-2-2 1 0 0,-1-2 0 0 0,-5 1-46 0 0,-56 5-2581 0 0,102-29-820 0 0,2-2-2450 0 0,2 2 1479 0 0,-1-5-8211 0 0</inkml:trace>
  <inkml:trace contextRef="#ctx0" brushRef="#br0" timeOffset="2334.076">4520 1750 22501 0 0,'0'0'789'0'0,"0"0"-211"0"0,0 0 61 0 0,0 0 155 0 0,0 0 91 0 0,0 0-25 0 0,0 0-115 0 0,0 0-114 0 0,7 39-157 0 0,19 122-104 0 0,-28-65 49 0 0,-3-76-328 0 0,-55 198 433 0 0,-10 61-395 0 0,66-136-469 0 0,14-117-691 0 0,-6-26-3787 0 0,-8-14-5978 0 0,0 10-1424 0 0</inkml:trace>
  <inkml:trace contextRef="#ctx0" brushRef="#br0" timeOffset="2584.094">4102 2251 14779 0 0,'0'0'3664'0'0,"0"0"-1868"0"0,0 0-721 0 0,0 0-38 0 0,0 0 50 0 0,0 0-5 0 0,0 0-118 0 0,35-7-185 0 0,114-22-178 0 0,13 16 544 0 0,80 13-517 0 0,-162 19-1567 0 0,-49-5-6876 0 0,-29-13-4554 0 0</inkml:trace>
  <inkml:trace contextRef="#ctx0" brushRef="#br0" timeOffset="5185.383">5283 2213 2833 0 0,'0'0'2915'0'0,"0"0"-877"0"0,0 0-430 0 0,0 0-30 0 0,0 0 102 0 0,0 0-5 0 0,0 0-204 0 0,0 0-340 0 0,0 0-320 0 0,0 0-155 0 0,0 0-16 0 0,5-2 46 0 0,17-2 16 0 0,0 0 1 0 0,1 2 0 0 0,0 0-1 0 0,0 2 1 0 0,0 0-1 0 0,-1 1 1 0 0,1 2 0 0 0,15 3-703 0 0,46 8 847 0 0,48-9 86 0 0,134-43-146 0 0,-185 25-759 0 0,-87 18-6272 0 0,4-3 5632 0 0,-4 4-3569 0 0,2-3-2028 0 0,-2 1-4483 0 0</inkml:trace>
  <inkml:trace contextRef="#ctx0" brushRef="#br0" timeOffset="5471.459">5142 2548 9738 0 0,'0'0'4174'0'0,"0"0"-2468"0"0,0 0-900 0 0,0 0 186 0 0,0 0 351 0 0,0 0 148 0 0,0 0-131 0 0,0 0-272 0 0,0 0-245 0 0,40 0-157 0 0,124-1-112 0 0,5-10 725 0 0,134-31-672 0 0,-264 27-3210 0 0,-39 7-6704 0 0,0 4-2209 0 0</inkml:trace>
  <inkml:trace contextRef="#ctx0" brushRef="#br0" timeOffset="5870.808">5770 1858 4793 0 0,'0'0'3539'0'0,"0"0"-998"0"0,0 0-457 0 0,0 0-150 0 0,0 0-125 0 0,0 0-245 0 0,0 0-373 0 0,0 0-366 0 0,0 0-294 0 0,0 0-144 0 0,0 0 28 0 0,0 0 97 0 0,0 0 123 0 0,-6 16 63 0 0,-46 119 1240 0 0,29-58-1401 0 0,-3-1 0 0 0,-3 0-1 0 0,-4-2 1 0 0,-3-2 0 0 0,-3-1 0 0 0,-29 37-537 0 0,27-53 64 0 0,8-13-36 0 0,2 2 1 0 0,1 1 0 0 0,3 2-1 0 0,-17 39-28 0 0,31 0-310 0 0,36-78-1552 0 0,5-12-3532 0 0,-18-1-1948 0 0,-4-2-4953 0 0</inkml:trace>
  <inkml:trace contextRef="#ctx0" brushRef="#br0" timeOffset="6600.914">7215 2109 0 0 0,'0'0'1902'0'0,"0"0"565"0"0,0 0 240 0 0,0 0-69 0 0,0 0-131 0 0,0 0-248 0 0,0 0-315 0 0,0 0-380 0 0,0 0-347 0 0,0 0-326 0 0,0 0-287 0 0,0 0-161 0 0,-17-11-87 0 0,-55-30-49 0 0,69 40-285 0 0,1 0 0 0 0,-1 0 1 0 0,0 1-1 0 0,1-1 0 0 0,-1 1 0 0 0,0 0 0 0 0,1 0 1 0 0,-1 0-1 0 0,0 0 0 0 0,1 0 0 0 0,-1 0 1 0 0,0 1-1 0 0,1-1 0 0 0,-1 1 0 0 0,0 0 0 0 0,1 0 1 0 0,-1 0-1 0 0,1 0 0 0 0,-1 0 0 0 0,1 1 0 0 0,0-1 1 0 0,-2 2-23 0 0,-6 2 108 0 0,-15 10 4 0 0,1 0-1 0 0,0 1 0 0 0,1 1 1 0 0,1 1-1 0 0,0 2 0 0 0,2 0 1 0 0,0 1-1 0 0,1 0 0 0 0,2 2 1 0 0,0 0-1 0 0,1 1 0 0 0,2 1 1 0 0,0 0-1 0 0,2 1 0 0 0,0 1 1 0 0,2 0-1 0 0,-2 9-111 0 0,8-25 30 0 0,1 0-1 0 0,0 1 1 0 0,0-1 0 0 0,1 1 0 0 0,0-1-1 0 0,1 1 1 0 0,1-1 0 0 0,-1 1 0 0 0,2 0-1 0 0,0-1 1 0 0,0 1 0 0 0,1 0-1 0 0,1-1 1 0 0,0 0 0 0 0,0 1 0 0 0,1-1-1 0 0,0-1 1 0 0,1 1 0 0 0,0-1 0 0 0,1 1-1 0 0,0-1 1 0 0,1-1 0 0 0,0 1 0 0 0,0-1-1 0 0,1-1 1 0 0,1 1 0 0 0,-1-1 0 0 0,1-1-1 0 0,0 0 1 0 0,5 3-30 0 0,6-2 167 0 0,0-1-1 0 0,0 0 1 0 0,1-2 0 0 0,0 0 0 0 0,0-1-1 0 0,1-2 1 0 0,-1 0 0 0 0,1-1-1 0 0,-1-1 1 0 0,1-1 0 0 0,-1-1-1 0 0,0-1 1 0 0,0 0 0 0 0,0-2 0 0 0,0-1-1 0 0,0 0 1 0 0,-1-2 0 0 0,0 0-1 0 0,-1-1 1 0 0,0-1 0 0 0,12-9-167 0 0,-11 9 58 0 0,0-1 0 0 0,-2 0 1 0 0,1-2-1 0 0,-1 0 0 0 0,-1-1 1 0 0,-1-1-1 0 0,0-1 0 0 0,-1 0 0 0 0,0-1 1 0 0,-1 0-1 0 0,-1-1 0 0 0,-1-1 1 0 0,-1 0-1 0 0,0-1 0 0 0,-2 0 1 0 0,0 0-1 0 0,-1-1 0 0 0,-1 0 0 0 0,-1-1 1 0 0,-1 1-1 0 0,2-20-58 0 0,-7 27-31 0 0,1-1-1 0 0,-1 1 1 0 0,-1 0-1 0 0,-1 0 1 0 0,0 0 0 0 0,-1 0-1 0 0,0 0 1 0 0,-1 0-1 0 0,0 1 1 0 0,-1 0 0 0 0,-1 0-1 0 0,0 0 1 0 0,-1 0-1 0 0,-1 1 1 0 0,1 0 0 0 0,-2 1-1 0 0,0 0 1 0 0,0 0-1 0 0,-1 1 1 0 0,0 0 0 0 0,-1 0-1 0 0,-2 0 32 0 0,-7-3-197 0 0,-1 0 0 0 0,-1 2-1 0 0,0 1 1 0 0,-1 0 0 0 0,0 2-1 0 0,0 0 1 0 0,0 2 0 0 0,-1 0 0 0 0,0 2-1 0 0,0 1 1 0 0,-1 1 0 0 0,1 0-1 0 0,-25 3 198 0 0,4 2-2086 0 0,0 1 0 0 0,0 2 0 0 0,1 3 0 0 0,-16 5 2086 0 0,15-2-11464 0 0</inkml:trace>
  <inkml:trace contextRef="#ctx0" brushRef="#br0" timeOffset="7065.645">6269 2455 6193 0 0,'0'0'2468'0'0,"0"0"-343"0"0,0 0-84 0 0,0 0-11 0 0,0 0-74 0 0,0 0-176 0 0,0 0-243 0 0,0 0-252 0 0,0 0-229 0 0,0 0-215 0 0,0 0-175 0 0,0 0-117 0 0,0 0-80 0 0,8-3-26 0 0,23-13-35 0 0,18 12 1487 0 0,235-19 215 0 0,698-69-985 0 0,-656 56-1057 0 0,-299 33-1 0 0,-27 3-63 0 0,0 0-11 0 0,0 0-3 0 0,0 0 10 0 0,0 0-7 0 0,0 0 16 0 0,0 0-3 0 0,0 0-17 0 0,0 0 4 0 0,0 0 6 0 0,-13 4-4203 0 0,13 0-275 0 0,0 0-7996 0 0</inkml:trace>
  <inkml:trace contextRef="#ctx0" brushRef="#br0" timeOffset="9702.354">8622 2648 4537 0 0,'0'0'2402'0'0,"0"0"-519"0"0,0 0-297 0 0,0 0-49 0 0,0 0 13 0 0,0 0-84 0 0,0 0-226 0 0,0 0-253 0 0,0 0-230 0 0,0 0-133 0 0,0 0 36 0 0,0 6 49 0 0,-2 8-547 0 0,-2 0 0 0 0,0 0 0 0 0,0-1 1 0 0,-1 1-1 0 0,-1-1 0 0 0,0 0 0 0 0,-1 0 0 0 0,-1-1 1 0 0,0 0-1 0 0,0-1 0 0 0,-1 1 0 0 0,-1-1 1 0 0,1-1-1 0 0,-2 0 0 0 0,0 0 0 0 0,0-1 1 0 0,-1 0-163 0 0,-173 151-95 0 0,146-123-256 0 0,5-7-3711 0 0,31-27-1086 0 0,0-2-5828 0 0</inkml:trace>
  <inkml:trace contextRef="#ctx0" brushRef="#br0" timeOffset="10937.913">9498 1639 1176 0 0,'0'0'2331'0'0,"0"0"-386"0"0,0 0-10 0 0,0 0 109 0 0,0 0 102 0 0,0 0-31 0 0,0 0-260 0 0,0 0-397 0 0,0 0-374 0 0,0 0-305 0 0,0 0-227 0 0,0 0-121 0 0,-4 19 681 0 0,-12 121 826 0 0,6 0 1 0 0,7 110-1939 0 0,2-83 359 0 0,-11 271 26 0 0,6-383-324 0 0,6-55-83 0 0,0 0 32 0 0,0 0 29 0 0,0 0 26 0 0,6-16 385 0 0,11-14-377 0 0,1 1-1 0 0,2 0 1 0 0,0 2 0 0 0,2 0-1 0 0,1 2 1 0 0,1 0 0 0 0,1 2-1 0 0,1 1 1 0 0,1 0 0 0 0,2 1-73 0 0,-11 9 8 0 0,0 1-1 0 0,0 0 1 0 0,2 1 0 0 0,-1 1 0 0 0,1 1-1 0 0,0 1 1 0 0,1 1 0 0 0,0 0 0 0 0,0 2 0 0 0,0 0-1 0 0,0 1 1 0 0,5 1-8 0 0,-22 2-3 0 0,1 1-1 0 0,-1-1 1 0 0,0 1 0 0 0,0 0-1 0 0,0 0 1 0 0,0 0-1 0 0,-1 0 1 0 0,1 1 0 0 0,0 0-1 0 0,0-1 1 0 0,-1 1-1 0 0,1 1 1 0 0,-1-1 0 0 0,0 0-1 0 0,1 1 1 0 0,-1 0 0 0 0,0 0-1 0 0,-1 0 1 0 0,1 0-1 0 0,0 0 1 0 0,-1 0 0 0 0,0 1-1 0 0,0-1 1 0 0,0 1-1 0 0,0 0 1 0 0,1 2 3 0 0,20 106 117 0 0,-23-97-89 0 0,0 0 0 0 0,-1 0-1 0 0,0 1 1 0 0,-1-1-1 0 0,-1 0 1 0 0,-1 0-1 0 0,0-1 1 0 0,-1 1-1 0 0,0-1 1 0 0,-1 0-1 0 0,-1 0 1 0 0,0-1-1 0 0,-1 1 1 0 0,-8 10-28 0 0,-4 4 46 0 0,-1-1 1 0 0,-2-1-1 0 0,0-1 1 0 0,-2-1-1 0 0,0-1 1 0 0,-2-1-47 0 0,17-15-5 0 0,0 0 0 0 0,0-1 0 0 0,0 0 0 0 0,0 0 0 0 0,-1-1 0 0 0,0-1 1 0 0,0 0-1 0 0,-1 0 0 0 0,1-1 0 0 0,-1-1 0 0 0,0 0 0 0 0,1 0 0 0 0,-1-1 1 0 0,-4-1 4 0 0,-2 0-52 0 0,10 1-50 0 0,1 0 1 0 0,-1-1-1 0 0,1 0 0 0 0,-1-1 0 0 0,1 0 0 0 0,-1 0 0 0 0,1 0 1 0 0,-1-1-1 0 0,1 0 0 0 0,0-1 0 0 0,0 1 0 0 0,0-1 0 0 0,0-1 0 0 0,1 1 1 0 0,-4-4 101 0 0,-44-55-3525 0 0,33 11-5022 0 0,17 34-1730 0 0</inkml:trace>
  <inkml:trace contextRef="#ctx0" brushRef="#br0" timeOffset="11785.625">10371 2691 6217 0 0,'0'0'1495'0'0,"0"0"-560"0"0,0 0 9 0 0,0 0 321 0 0,0 0 162 0 0,0 0 73 0 0,0 0 64 0 0,0 0-107 0 0,0 0-170 0 0,0 0-153 0 0,0 0-248 0 0,0 0-183 0 0,0 0-103 0 0,-1 23-87 0 0,-4 111 274 0 0,5-129-705 0 0,0 0-1 0 0,1 0 0 0 0,0 0 0 0 0,-1-1 1 0 0,2 1-1 0 0,-1-1 0 0 0,0 1 1 0 0,1-1-1 0 0,0 1 0 0 0,0-1 1 0 0,0 0-1 0 0,0 1 0 0 0,1-1 1 0 0,0-1-1 0 0,0 1 0 0 0,0 0 1 0 0,0-1-1 0 0,1 1 0 0 0,-1-1 1 0 0,1 0-1 0 0,0 0 0 0 0,0 0 1 0 0,0-1-1 0 0,0 0 0 0 0,0 1 1 0 0,0-1-1 0 0,1-1 0 0 0,-1 1 0 0 0,1-1 1 0 0,-1 1-1 0 0,1-1 0 0 0,0-1 1 0 0,0 1-1 0 0,-1-1 0 0 0,1 1 1 0 0,0-2-1 0 0,0 1 0 0 0,-1 0 1 0 0,1-1-1 0 0,0 0 0 0 0,-1 0 1 0 0,1 0-1 0 0,0-1 0 0 0,0 0-81 0 0,13-4 153 0 0,-2-2 0 0 0,1 0 0 0 0,-1-1 1 0 0,-1-1-1 0 0,1 0 0 0 0,-2-1 0 0 0,1 0 0 0 0,2-5-153 0 0,12-13 91 0 0,-2-1 1 0 0,-1-1-1 0 0,-1-2 1 0 0,-1 0-1 0 0,4-13-91 0 0,23-50 197 0 0,-51 95-186 0 0,0 1-7 0 0,0 0-19 0 0,0 0-18 0 0,0 16-200 0 0,2-2 232 0 0,0 0 1 0 0,1 0 0 0 0,0-1-1 0 0,1 1 1 0 0,1-1 0 0 0,0 0-1 0 0,1 0 1 0 0,0-1 0 0 0,1 0-1 0 0,0 0 1 0 0,1 0 0 0 0,1-1-1 0 0,-1 0 1 0 0,2-1 0 0 0,-1 0-1 0 0,11 8 1 0 0,-12-11 19 0 0,1-1 0 0 0,0 1 0 0 0,0-1 0 0 0,1-1 0 0 0,0 1-1 0 0,0-2 1 0 0,0 1 0 0 0,0-1 0 0 0,1-1 0 0 0,-1 0 0 0 0,1-1-1 0 0,0 0 1 0 0,0 0 0 0 0,0-1 0 0 0,0-1 0 0 0,0 1 0 0 0,0-2 0 0 0,0 0-1 0 0,0 0 1 0 0,0-1 0 0 0,0 0 0 0 0,-1-1 0 0 0,1 0 0 0 0,-1-1 0 0 0,1 0-1 0 0,-1-1 1 0 0,-1 0 0 0 0,1 0 0 0 0,-1-1 0 0 0,7-5-19 0 0,18-16 81 0 0,0-2 0 0 0,-2-2-1 0 0,-1-1 1 0 0,-2-1 0 0 0,-1-1 0 0 0,-2-2 0 0 0,-1 0 0 0 0,-2-2 0 0 0,-1-1 0 0 0,-2 0 0 0 0,-2-2 0 0 0,-1-2-81 0 0,-2 3 3 0 0,-2 0 0 0 0,-2-1 0 0 0,-1-1 0 0 0,-2 1 0 0 0,-2-1 1 0 0,-2-1-1 0 0,-1 1 0 0 0,-4-35-3 0 0,-27-49 40 0 0,28 125-41 0 0,0 1 1 0 0,0-1-1 0 0,0 1 0 0 0,0 0 1 0 0,0-1-1 0 0,0 1 1 0 0,0-1-1 0 0,0 1 0 0 0,0-1 1 0 0,0 1-1 0 0,0-1 0 0 0,0 1 1 0 0,0-1-1 0 0,0 1 1 0 0,-1-1-1 0 0,1 1 0 0 0,0-1 1 0 0,0 1-1 0 0,-1-1 0 0 0,1 1 1 0 0,0 0-1 0 0,0-1 0 0 0,-1 1 1 0 0,1 0-1 0 0,0-1 1 0 0,-1 1-1 0 0,1 0 0 0 0,-1-1 1 0 0,1 1-1 0 0,0 0 0 0 0,-1-1 1 0 0,1 1-1 0 0,-1 0 1 0 0,1 0-1 0 0,-1 0 0 0 0,1 0 1 0 0,-1 0-1 0 0,1-1 0 0 0,-1 1 1 0 0,1 0-1 0 0,-1 0 0 0 0,1 0 1 0 0,-1 0-1 0 0,1 0 1 0 0,-1 0-1 0 0,1 0 0 0 0,-1 1 1 0 0,1-1-1 0 0,-1 0 0 0 0,1 0 1 0 0,-1 0-1 0 0,1 0 1 0 0,0 1-1 0 0,-1-1 0 0 0,1 0 1 0 0,-1 0-1 0 0,1 1 0 0 0,0-1 1 0 0,-1 0-1 0 0,1 1 0 0 0,-1-1 1 0 0,1 0-1 0 0,0 1 1 0 0,-13 31-176 0 0,12-28 184 0 0,-12 39-12 0 0,2 1 1 0 0,2 0 0 0 0,2 0-1 0 0,2 1 1 0 0,1 39 3 0 0,5-23 13 0 0,2 1 1 0 0,3-1-1 0 0,3-1 1 0 0,3 1-1 0 0,2-2 1 0 0,10 23-14 0 0,39 142 87 0 0,-51-105-122 0 0,-29-138-376 0 0,2 4-395 0 0,1-1-1 0 0,0 0 1 0 0,2-1-1 0 0,0 0 1 0 0,0-1-1 0 0,-6-17 807 0 0,-14-28-7552 0 0,21 42 2993 0 0,1 0-7153 0 0</inkml:trace>
  <inkml:trace contextRef="#ctx0" brushRef="#br0" timeOffset="12035.466">11213 2317 13523 0 0,'0'0'1595'0'0,"0"0"-515"0"0,0 0-120 0 0,0 0 258 0 0,0 0 202 0 0,0 0 1 0 0,0 0-175 0 0,0 0-180 0 0,40-3-163 0 0,130-11-132 0 0,281-50 1823 0 0,-375 52-2542 0 0,-37 5-567 0 0,0 1 0 0 0,0 2 0 0 0,0 2 1 0 0,36 3 514 0 0,-56 2-2969 0 0,-8 1-3283 0 0,-5 0-6268 0 0</inkml:trace>
  <inkml:trace contextRef="#ctx0" brushRef="#br0" timeOffset="12336.032">9213 3288 13811 0 0,'0'0'1531'0'0,"0"0"-403"0"0,0 0-61 0 0,0 0 109 0 0,0 0-49 0 0,0 0-200 0 0,0 0-225 0 0,0 0-61 0 0,0 0 91 0 0,0 0 138 0 0,0 0 15 0 0,0 0-113 0 0,0 0-123 0 0,43 6-112 0 0,142 20-69 0 0,7-20 350 0 0,-11-20-285 0 0,-2-7 0 0 0,0-8 0 0 0,7-9-533 0 0,-23 5 146 0 0,869-146 184 0 0,-459 112-2053 0 0,-537 64 800 0 0,-4 1-1234 0 0,-10 0-2945 0 0,-10 1-7179 0 0</inkml:trace>
  <inkml:trace contextRef="#ctx0" brushRef="#br0" timeOffset="15564.017">13579 2082 10330 0 0,'0'0'1725'0'0,"0"0"-404"0"0,0 0-238 0 0,0 0-71 0 0,0 0-43 0 0,0 0-109 0 0,0 0-145 0 0,0 0-159 0 0,0 0-112 0 0,0 0-76 0 0,0 0-39 0 0,-23 29-22 0 0,-71 96-14 0 0,49-37 128 0 0,39-67-306 0 0,-25 74 315 0 0,-12 40-194 0 0,-7-1 0 0 0,-5-3 0 0 0,-6 1-236 0 0,18-47-715 0 0,70-151-8871 0 0,46-120 432 0 0,-58 135 8766 0 0,81-249 376 0 0,-17 105 4222 0 0,-63 160-2654 0 0,40-69 6545 0 0,-48 108-3958 0 0,15 34-3428 0 0,-22-37-501 0 0,25 53 543 0 0,-3 1-1 0 0,-3 1 1 0 0,-2 1 0 0 0,9 48-757 0 0,0-1 306 0 0,-7-29-154 0 0,-12-38-131 0 0,2 0 1 0 0,2 0 0 0 0,1-1-1 0 0,2-1 1 0 0,7 11-22 0 0,-22-45 21 0 0,1 1 0 0 0,-1-1 0 0 0,0 0 0 0 0,1 0 1 0 0,-1 0-1 0 0,1 0 0 0 0,-1 0 0 0 0,1 0 1 0 0,0 0-1 0 0,-1 0 0 0 0,1 0 0 0 0,0 0 1 0 0,0-1-1 0 0,0 1 0 0 0,-1 0 0 0 0,1 0 0 0 0,0-1 1 0 0,0 1-1 0 0,0-1 0 0 0,0 1 0 0 0,0 0 1 0 0,0-1-1 0 0,0 0 0 0 0,0 1 0 0 0,1-1 0 0 0,-1 0 1 0 0,0 1-1 0 0,0-1 0 0 0,0 0 0 0 0,0 0 1 0 0,0 0-1 0 0,1 0 0 0 0,-1 0 0 0 0,0 0 0 0 0,0-1 1 0 0,0 1-1 0 0,0 0 0 0 0,0 0 0 0 0,0-1 1 0 0,1 1-1 0 0,-1-1 0 0 0,0 1 0 0 0,0-1 0 0 0,0 1 1 0 0,0-1-1 0 0,-1 0 0 0 0,1 1 0 0 0,0-1 1 0 0,0 0-1 0 0,0 0 0 0 0,0 0 0 0 0,-1 0 0 0 0,1 1 1 0 0,0-1-1 0 0,-1 0 0 0 0,1 0 0 0 0,-1 0 1 0 0,1-1-22 0 0,30-40 353 0 0,-2-2 0 0 0,-2-1 1 0 0,-2 0-1 0 0,-3-2 1 0 0,-1-1-1 0 0,-2-1 0 0 0,2-13-353 0 0,-3 0-11 0 0,-2-1-1 0 0,-3 0 1 0 0,-3-1 0 0 0,-2-1-1 0 0,-2-20 12 0 0,-6 84-40 0 0,0 1 0 0 0,0 0 0 0 0,0-1 0 0 0,0 1 0 0 0,0-1 1 0 0,0 1-1 0 0,0 0 0 0 0,0-1 0 0 0,0 1 0 0 0,0 0 0 0 0,0-1 0 0 0,0 1 0 0 0,0-1 0 0 0,0 1 0 0 0,0 0 0 0 0,0-1 1 0 0,-1 1-1 0 0,1 0 0 0 0,0-1 0 0 0,0 1 0 0 0,0 0 0 0 0,-1-1 0 0 0,1 1 0 0 0,0 0 0 0 0,0 0 0 0 0,-1-1 0 0 0,1 1 1 0 0,0 0-1 0 0,0 0 0 0 0,-1-1 0 0 0,1 1 0 0 0,0 0 0 0 0,-1 0 0 0 0,1 0 0 0 0,0 0 0 0 0,-1-1 0 0 0,1 1 0 0 0,0 0 1 0 0,-1 0-1 0 0,1 0 0 0 0,-1 0 0 0 0,1 0 0 0 0,0 0 0 0 0,-1 0 0 0 0,1 0 0 0 0,0 0 0 0 0,-1 0 0 0 0,1 0 0 0 0,-1 0 1 0 0,1 0-1 0 0,0 0 0 0 0,-1 1 0 0 0,1-1 0 0 0,0 0 0 0 0,-1 0 0 0 0,1 0 0 0 0,0 0 0 0 0,-1 1 0 0 0,1-1 0 0 0,0 0 0 0 0,-1 0 1 0 0,1 1-1 0 0,0-1 0 0 0,0 0 0 0 0,0 0 0 0 0,-1 1 0 0 0,1-1 0 0 0,0 1 40 0 0,-10 37-4559 0 0,8-26 519 0 0,-1 1-7588 0 0</inkml:trace>
  <inkml:trace contextRef="#ctx0" brushRef="#br0" timeOffset="15893.912">14609 2294 9322 0 0,'0'0'1902'0'0,"0"0"-595"0"0,0 0-178 0 0,0 0-18 0 0,0 0-81 0 0,0 0-143 0 0,0 0-245 0 0,0 0-126 0 0,0 0-43 0 0,0 0-31 0 0,0 0-28 0 0,0 0-66 0 0,-27 38-60 0 0,-83 120-53 0 0,106-153-217 0 0,0 0 1 0 0,1 0 0 0 0,-1 0 0 0 0,1 0 0 0 0,0 0 0 0 0,1 1 0 0 0,-1 0 0 0 0,1-1-1 0 0,0 1 1 0 0,0 0 0 0 0,1 0 0 0 0,0 0 0 0 0,0 0 0 0 0,1 0 0 0 0,-1 0-1 0 0,1 3-18 0 0,1 9 72 0 0,-3-9-14 0 0,1 1 0 0 0,0-1-1 0 0,0 1 1 0 0,1-1 0 0 0,1 1 0 0 0,0-1-1 0 0,0 1 1 0 0,0-1 0 0 0,2 1 0 0 0,-1-1 0 0 0,1 0-1 0 0,0 0 1 0 0,1 0 0 0 0,0-1 0 0 0,0 1-1 0 0,1-1 1 0 0,0 0 0 0 0,1 0 0 0 0,-1 0-1 0 0,2-1 1 0 0,-1 0 0 0 0,1 0 0 0 0,0-1 0 0 0,0 1-1 0 0,6 2-57 0 0,-1-4 227 0 0,1 0-1 0 0,-1-1 0 0 0,1 0 1 0 0,0-1-1 0 0,0-1 0 0 0,1 0 1 0 0,-1-1-1 0 0,0 0 0 0 0,0-1 0 0 0,1 0 1 0 0,-1-1-1 0 0,0-1 0 0 0,0 0 1 0 0,0-1-1 0 0,0 0 0 0 0,0-1 1 0 0,0-1-1 0 0,-1 0 0 0 0,0 0 1 0 0,0-1-1 0 0,-1-1 0 0 0,1 0 1 0 0,-1 0-1 0 0,-1-1 0 0 0,3-3-226 0 0,-3 3 76 0 0,0 0 0 0 0,-1-1 0 0 0,-1 1 0 0 0,1-2 0 0 0,-2 1-1 0 0,1-1 1 0 0,-1 0 0 0 0,-1-1 0 0 0,1 1 0 0 0,-2-1 0 0 0,0-1 0 0 0,0 1 0 0 0,-1-1 0 0 0,0 0 0 0 0,-1 0-1 0 0,-1 0 1 0 0,0 0 0 0 0,0 0 0 0 0,-1 0 0 0 0,-1-1 0 0 0,0 1 0 0 0,-1-1 0 0 0,0 1 0 0 0,0 0 0 0 0,-2 0-1 0 0,0 0 1 0 0,-1-5-76 0 0,-3 0-24 0 0,-1 0 0 0 0,-1 0 0 0 0,0 0-1 0 0,-1 1 1 0 0,-1 1 0 0 0,0-1-1 0 0,-1 2 1 0 0,-1 0 0 0 0,0 0 0 0 0,-1 1-1 0 0,0 1 1 0 0,-1 0 0 0 0,0 1 0 0 0,-1 1-1 0 0,-6-3 25 0 0,12 9-118 0 0,0-1 0 0 0,-1 2 0 0 0,1-1 0 0 0,-1 1 0 0 0,0 1 0 0 0,0 0 0 0 0,0 0 0 0 0,0 2 0 0 0,0-1 0 0 0,0 1 1 0 0,-1 0-1 0 0,1 1 0 0 0,0 1 0 0 0,0 0 0 0 0,0 0 0 0 0,1 1 0 0 0,-1 0 0 0 0,0 1 0 0 0,-3 2 118 0 0,-65 48-7758 0 0,62-38-4448 0 0</inkml:trace>
  <inkml:trace contextRef="#ctx0" brushRef="#br0" timeOffset="23393.248">546 3789 15195 0 0,'0'0'1497'0'0,"0"0"-615"0"0,0 0-256 0 0,0 0 145 0 0,0 0 228 0 0,0 0 176 0 0,0 0-47 0 0,0 0-184 0 0,0 0-179 0 0,0 0-164 0 0,0 0-103 0 0,0 22-66 0 0,-4 156 787 0 0,4-86-731 0 0,3-87-2577 0 0,3-18-4171 0 0,-4 7-274 0 0,0 1-5691 0 0</inkml:trace>
  <inkml:trace contextRef="#ctx0" brushRef="#br0" timeOffset="23647.912">438 3457 15387 0 0,'0'0'1649'0'0,"0"0"-489"0"0,0 0-240 0 0,0 0-96 0 0,0 0-176 0 0,0 0-248 0 0,0 0-247 0 0,0 0-169 0 0,0 0-57 0 0,0 0-47 0 0,0 0-88 0 0,0 0-96 0 0,0 0-216 0 0,8 77-696 0 0,5-65-2193 0 0,-7-8-8857 0 0</inkml:trace>
  <inkml:trace contextRef="#ctx0" brushRef="#br0" timeOffset="24110.541">1174 3696 4737 0 0,'0'0'2378'0'0,"0"0"-255"0"0,0 0 65 0 0,0 0 104 0 0,0 0-119 0 0,0 0-323 0 0,0 0-438 0 0,0 0-381 0 0,0 0-233 0 0,0 0-141 0 0,0 0-94 0 0,0 0-100 0 0,0 0-74 0 0,-12 0-47 0 0,-38-2-41 0 0,-30 30 572 0 0,57-15-626 0 0,-74 40 792 0 0,95-52-1027 0 0,0 0 1 0 0,0 0-1 0 0,0 0 0 0 0,0 0 0 0 0,0 0 0 0 0,1 0 0 0 0,-1 1 0 0 0,1-1 1 0 0,-1 1-1 0 0,1-1 0 0 0,-1 1 0 0 0,1 0 0 0 0,0 0 0 0 0,-1-1 1 0 0,1 1-1 0 0,0 0 0 0 0,0 0 0 0 0,1 0 0 0 0,-1 0 0 0 0,0 0 1 0 0,1 0-1 0 0,-1 0 0 0 0,1 0 0 0 0,0 1 0 0 0,-1-1 0 0 0,1 0 1 0 0,0 0-1 0 0,0 0 0 0 0,1 0 0 0 0,-1 0 0 0 0,0 1 0 0 0,1-1 1 0 0,-1 0-1 0 0,1 0 0 0 0,0 0 0 0 0,-1 0 0 0 0,1 0 0 0 0,0 0 0 0 0,0 0 1 0 0,1-1-1 0 0,-1 1 0 0 0,0 0-12 0 0,7 4 24 0 0,1 0 0 0 0,-1 0 0 0 0,1-1 0 0 0,0 0 0 0 0,0 0 0 0 0,1-1 0 0 0,-1-1 0 0 0,1 1 1 0 0,0-2-1 0 0,0 1 0 0 0,2-1-24 0 0,77 30 138 0 0,-81-28-105 0 0,0 1 0 0 0,0 1 0 0 0,0-1 0 0 0,-1 1 0 0 0,0 0 0 0 0,0 1 0 0 0,-1-1 0 0 0,1 2 0 0 0,-2-1-1 0 0,1 1 1 0 0,-1-1 0 0 0,0 1 0 0 0,0 1 0 0 0,-1-1 0 0 0,0 1 0 0 0,-1-1 0 0 0,0 1 0 0 0,0 0 0 0 0,-1 1 0 0 0,0-1 0 0 0,-1 0 0 0 0,0 4-33 0 0,-1-7 26 0 0,-1 0 1 0 0,0 0-1 0 0,0 0 0 0 0,0 0 0 0 0,-1 0 0 0 0,0-1 0 0 0,0 1 0 0 0,-1-1 1 0 0,1 1-1 0 0,-1-1 0 0 0,0 0 0 0 0,-1 0 0 0 0,1 0 0 0 0,-1-1 1 0 0,0 1-1 0 0,0-1 0 0 0,-1 0 0 0 0,1 0 0 0 0,-1 0 0 0 0,0-1 1 0 0,0 1-1 0 0,0-1 0 0 0,0-1 0 0 0,-2 2-26 0 0,-10 4 80 0 0,0 0-1 0 0,0-2 1 0 0,-1 0 0 0 0,0 0-1 0 0,0-2 1 0 0,-1 0 0 0 0,-5-1-80 0 0,-99-9-5137 0 0,119 5 4752 0 0,0 0 1 0 0,1-1 0 0 0,-1 1-1 0 0,0-1 1 0 0,1 0-1 0 0,-1 0 1 0 0,1-1 0 0 0,-1 1-1 0 0,1-1 1 0 0,0 1 0 0 0,0-1-1 0 0,0 0 1 0 0,1 0 0 0 0,-1 0-1 0 0,1-1 1 0 0,-1 1-1 0 0,1-1 1 0 0,0 1 0 0 0,1-1-1 0 0,-1 0 1 0 0,0 1 0 0 0,1-1-1 0 0,0 0 1 0 0,0 0 0 0 0,0 0-1 0 0,1 0 1 0 0,-1 0-1 0 0,1-2 385 0 0,0-6-12781 0 0</inkml:trace>
  <inkml:trace contextRef="#ctx0" brushRef="#br0" timeOffset="25061.736">2285 3180 9546 0 0,'0'0'1590'0'0,"0"0"-151"0"0,0 0 65 0 0,0 0 136 0 0,0 0 27 0 0,0 0-110 0 0,0 0-240 0 0,0 0-227 0 0,0 0-155 0 0,0 0-142 0 0,0 0-133 0 0,0 0-113 0 0,0 0-96 0 0,-1-16-82 0 0,-5-36 676 0 0,40 286 600 0 0,-10 49-691 0 0,-11 88-954 0 0,-24-141 113 0 0,8-179-111 0 0,3-50 8 0 0,0-1 14 0 0,0 0-12 0 0,0 0 3 0 0,1-13 152 0 0,15-20-89 0 0,1 1 0 0 0,2 1 0 0 0,1 1 0 0 0,1 0 0 0 0,2 2 0 0 0,9-9-78 0 0,-28 32 10 0 0,28-33-1 0 0,2 2 0 0 0,1 2 0 0 0,2 1 0 0 0,1 1-1 0 0,42-25-8 0 0,-78 56-1 0 0,0-1-1 0 0,0 1 1 0 0,1 0-1 0 0,-1 0 0 0 0,0 0 1 0 0,1 0-1 0 0,-1 0 1 0 0,1 0-1 0 0,0 1 1 0 0,-1-1-1 0 0,1 1 1 0 0,-1 0-1 0 0,1 0 0 0 0,0 0 1 0 0,-1 0-1 0 0,1 0 1 0 0,-1 1-1 0 0,1-1 1 0 0,0 1-1 0 0,-1 0 0 0 0,1-1 1 0 0,-1 1-1 0 0,0 0 1 0 0,1 0-1 0 0,-1 1 1 0 0,0-1-1 0 0,1 1 0 0 0,-1-1 1 0 0,0 1-1 0 0,0-1 1 0 0,0 1-1 0 0,-1 0 1 0 0,1 0-1 0 0,0 0 1 0 0,-1 0-1 0 0,1 0 0 0 0,-1 1 1 0 0,1-1-1 0 0,-1 0 1 0 0,0 1 1 0 0,7 24 12 0 0,-1-1 1 0 0,-1 1 0 0 0,-1 0 0 0 0,-2 0-1 0 0,-1 1 1 0 0,-1-1 0 0 0,-1 1-1 0 0,-2 11-12 0 0,5 105 92 0 0,7-63-112 0 0,-10-81 23 0 0,0 0-33 0 0,0 0-19 0 0,0 0-2 0 0,0 0-29 0 0,0 0-12 0 0,10-12-973 0 0,12-8-528 0 0,7-4-1722 0 0,-10 8-5213 0 0,-7 7-4004 0 0</inkml:trace>
  <inkml:trace contextRef="#ctx0" brushRef="#br0" timeOffset="26065.441">3792 3889 16203 0 0,'0'0'1194'0'0,"0"0"-328"0"0,0 0 147 0 0,0 0 205 0 0,0 0-21 0 0,0 0-214 0 0,0 0-371 0 0,0 0-228 0 0,0 0-28 0 0,0 0 21 0 0,0 0-5 0 0,0 0-6 0 0,-38 17-36 0 0,-121 53-42 0 0,1 13 387 0 0,157-82-668 0 0,-12 6 49 0 0,0 1 0 0 0,1 0 0 0 0,0 0 0 0 0,1 1 0 0 0,0 1 0 0 0,0 0 0 0 0,1 1 0 0 0,0 0 0 0 0,1 0 0 0 0,0 1 0 0 0,1 0-1 0 0,-4 7-55 0 0,11-15 3 0 0,0 0 0 0 0,1-1 0 0 0,-1 1 0 0 0,1 0 0 0 0,0 0 0 0 0,-1-1 0 0 0,2 1 0 0 0,-1 0 0 0 0,0-1 0 0 0,1 1 0 0 0,0 0 0 0 0,0-1 0 0 0,0 1 0 0 0,0 0 0 0 0,0-1 0 0 0,1 0 0 0 0,0 1 0 0 0,-1-1 0 0 0,1 0-1 0 0,0 0 1 0 0,1 0 0 0 0,-1 0 0 0 0,1 0 0 0 0,-1 0 0 0 0,1-1 0 0 0,0 1 0 0 0,0-1 0 0 0,0 0 0 0 0,0 0 0 0 0,0 0 0 0 0,0 0 0 0 0,1 0 0 0 0,-1-1 0 0 0,1 0 0 0 0,-1 1 0 0 0,1-1 0 0 0,-1-1 0 0 0,1 1 0 0 0,0 0-1 0 0,0-1 1 0 0,-1 0 0 0 0,1 0 0 0 0,0 0 0 0 0,0 0 0 0 0,-1-1 0 0 0,1 1 0 0 0,0-1-3 0 0,16-2 65 0 0,1-1 0 0 0,-1 0 0 0 0,0-2 0 0 0,0 0 0 0 0,-1-1-1 0 0,0-1 1 0 0,0-1 0 0 0,-1 0 0 0 0,0-2 0 0 0,-1 0 0 0 0,0-1 0 0 0,-1-1 0 0 0,0 0-1 0 0,-1-1 1 0 0,0-1 0 0 0,-1 0 0 0 0,6-10-65 0 0,82-70 191 0 0,-101 94-193 0 0,0 1 0 0 0,0-1 0 0 0,-1 1 0 0 0,1-1 0 0 0,0 1 0 0 0,0 0 0 0 0,0-1 0 0 0,-1 1 0 0 0,1 0 0 0 0,0-1 0 0 0,0 1 0 0 0,0 0 0 0 0,0 0 0 0 0,0 0 0 0 0,0 0 1 0 0,0 0-1 0 0,-1 0 0 0 0,1 0 0 0 0,0 0 0 0 0,0 0 0 0 0,0 0 0 0 0,0 1 0 0 0,0-1 0 0 0,0 0 0 0 0,-1 1 0 0 0,1-1 0 0 0,0 0 0 0 0,0 1 0 0 0,0-1 0 0 0,-1 1 0 0 0,1-1 0 0 0,0 1 0 0 0,-1 0 0 0 0,1-1 0 0 0,0 1 1 0 0,-1 0-1 0 0,1-1 0 0 0,-1 1 0 0 0,1 0 0 0 0,-1 0 0 0 0,1-1 0 0 0,-1 1 0 0 0,0 0 0 0 0,1 0 0 0 0,-1 0 0 0 0,0 0 0 0 0,0-1 0 0 0,1 1 0 0 0,-1 0 0 0 0,0 0 2 0 0,15 58 49 0 0,-13-45-55 0 0,-1-6 8 0 0,0 0 0 0 0,0 1 0 0 0,1-1 0 0 0,0 0 0 0 0,0 0 0 0 0,1 0 0 0 0,0 0 0 0 0,0-1 0 0 0,1 1 0 0 0,0-1 0 0 0,1 0 0 0 0,-1 0 1 0 0,1 0-1 0 0,1-1 0 0 0,-1 1 0 0 0,1-1 0 0 0,0-1 0 0 0,1 1 0 0 0,-1-1 0 0 0,1 0 0 0 0,1 0-2 0 0,-1-5 9 0 0,1 0 0 0 0,-1-1 0 0 0,1 0 1 0 0,-1 0-1 0 0,0-1 0 0 0,0 1 0 0 0,0-2 1 0 0,0 1-1 0 0,0-1 0 0 0,0 0 0 0 0,0-1 0 0 0,-1 1 1 0 0,0-1-1 0 0,1 0 0 0 0,-2-1 0 0 0,1 0 0 0 0,0 0 1 0 0,-1 0-1 0 0,0 0 0 0 0,0-1 0 0 0,-1 0 1 0 0,1 0-1 0 0,0-2-9 0 0,60-89 211 0 0,3-65-1 0 0,-57 109-58 0 0,-10 53-145 0 0,-1 0 52 0 0,0 0 18 0 0,0 0-4 0 0,0 0-5 0 0,0 0-17 0 0,0 3-11 0 0,2 195 72 0 0,27-48-40 0 0,-7 1 1 0 0,-6 1-1 0 0,-7 1 0 0 0,-6 17-72 0 0,-5-146-2 0 0,0 0 0 0 0,-1 0 0 0 0,-2-1 0 0 0,0 1 0 0 0,-2-1 0 0 0,0 0 0 0 0,-9 16 2 0 0,16-37 8 0 0,-1 0 1 0 0,1-1-1 0 0,-1 1 1 0 0,0 0-1 0 0,0-1 1 0 0,0 1-1 0 0,0-1 1 0 0,0 1-1 0 0,0-1 1 0 0,0 0-1 0 0,-1 1 1 0 0,1-1-1 0 0,0 0 1 0 0,-1 0-1 0 0,1 0 1 0 0,-1 0-1 0 0,1 0 1 0 0,-1 0-1 0 0,0 0 1 0 0,1 0-1 0 0,-1-1 1 0 0,0 1-1 0 0,0-1 1 0 0,1 1-1 0 0,-1-1 1 0 0,0 0 0 0 0,0 0-1 0 0,0 0 1 0 0,1 0-1 0 0,-1 0 1 0 0,0 0-1 0 0,0 0 1 0 0,0 0-1 0 0,1-1 1 0 0,-1 1-1 0 0,0-1 1 0 0,0 1-1 0 0,1-1 1 0 0,-1 0-1 0 0,0 0 1 0 0,1 1-1 0 0,-1-2-8 0 0,-2-10 5 0 0,0 0 0 0 0,1 0-1 0 0,0 0 1 0 0,1-1 0 0 0,1 1-1 0 0,0-1 1 0 0,0 1 0 0 0,1-1-1 0 0,1 0 1 0 0,0 1 0 0 0,1-1-1 0 0,1-3-4 0 0,61-230 48 0 0,-43 172-92 0 0,3 1 1 0 0,3 1-1 0 0,3 1 0 0 0,3 2 0 0 0,26-39 44 0 0,-39 78-20 0 0,1-1 0 0 0,1 2-1 0 0,1 1 1 0 0,2 1-1 0 0,1 1 1 0 0,1 2-1 0 0,1 0 1 0 0,1 2-1 0 0,1 1 1 0 0,0 1 0 0 0,2 1-1 0 0,25-9 21 0 0,-54 26 1 0 0,0 0 0 0 0,0 0 0 0 0,0 0-1 0 0,0 0 1 0 0,1 0 0 0 0,-1 1 0 0 0,1 0 0 0 0,-1-1 0 0 0,1 1 0 0 0,-1 1-1 0 0,1-1 1 0 0,0 1 0 0 0,0-1 0 0 0,-1 1 0 0 0,1 0 0 0 0,0 0-1 0 0,-1 0 1 0 0,1 1 0 0 0,0 0 0 0 0,0-1 0 0 0,-1 1 0 0 0,1 0-1 0 0,-1 1 1 0 0,1-1 0 0 0,-1 1 0 0 0,0-1 0 0 0,1 1 0 0 0,-1 0 0 0 0,0 0-1 0 0,0 1 1 0 0,0-1 0 0 0,-1 1 0 0 0,1-1 0 0 0,0 1 0 0 0,-1 0-1 0 0,0 0 1 0 0,0 0 0 0 0,1 0-1 0 0,-2 12 7 0 0,-1-1 0 0 0,-1 1 1 0 0,0-1-1 0 0,0 0 0 0 0,-1 1 0 0 0,-1-1 0 0 0,-1 0 0 0 0,0-1 0 0 0,-1 1 0 0 0,0-1 1 0 0,-1 1-1 0 0,0-2 0 0 0,-1 1 0 0 0,-1-1 0 0 0,0 0 0 0 0,0 0 0 0 0,-3 1-7 0 0,-14 23 0 0 0,-2-2-1 0 0,-1 0 0 0 0,-2-1 0 0 0,-1-2 0 0 0,-2-2 0 0 0,0 0 1 0 0,-2-3-1 0 0,-34 21 1 0 0,61-43-62 0 0,0 1 0 0 0,0-1 1 0 0,-1-1-1 0 0,1 1 0 0 0,-1-1 1 0 0,1-1-1 0 0,-1 0 0 0 0,0 0 0 0 0,0-1 1 0 0,0 0-1 0 0,-7 0 62 0 0,14-1-85 0 0,1-1 0 0 0,-1 1 0 0 0,1 0 0 0 0,0-1 1 0 0,-1 1-1 0 0,1-1 0 0 0,0 1 0 0 0,-1-1 0 0 0,1 0 0 0 0,0 0 0 0 0,0 1 0 0 0,-1-1 0 0 0,1 0 1 0 0,0 0-1 0 0,0 0 0 0 0,0 0 0 0 0,0-1 0 0 0,0 1 0 0 0,0 0 0 0 0,1 0 0 0 0,-1-1 0 0 0,0 1 1 0 0,1 0-1 0 0,-1-1 0 0 0,1 1 0 0 0,-1 0 0 0 0,1-1 0 0 0,-1 1 0 0 0,1-1 0 0 0,0 1 0 0 0,0-1 1 0 0,0 1-1 0 0,0-1 0 0 0,0 1 0 0 0,0 0 0 0 0,0-1 0 0 0,1 0 85 0 0,9-56-5884 0 0,-1 38-1525 0 0,-1 4-4806 0 0</inkml:trace>
  <inkml:trace contextRef="#ctx0" brushRef="#br0" timeOffset="26560.618">5017 4139 5145 0 0,'0'0'3988'0'0,"0"0"-1284"0"0,0 0-482 0 0,0 0-30 0 0,0 0-92 0 0,0 0-231 0 0,0 0-355 0 0,0 0-370 0 0,8 36-320 0 0,24 111-233 0 0,-24-48 180 0 0,-58 186 408 0 0,19-167-603 0 0,18-161 1084 0 0,29-107-1131 0 0,41-15-123 0 0,63-126-406 0 0,-113 270 2 0 0,2 1-1 0 0,0 0 0 0 0,2 0 1 0 0,0 1-1 0 0,1 0 0 0 0,1 1 1 0 0,0 0-1 0 0,2 2 0 0 0,0-1 1 0 0,1 2-1 0 0,0 0 0 0 0,1 0 1 0 0,2 1-2 0 0,-15 11 6 0 0,0 1 0 0 0,0 0 0 0 0,0-1 0 0 0,0 1 0 0 0,0 1 1 0 0,0-1-1 0 0,0 1 0 0 0,1-1 0 0 0,-1 1 0 0 0,1 0 0 0 0,-1 1 1 0 0,1-1-1 0 0,-1 1 0 0 0,1 0 0 0 0,-1 0 0 0 0,1 0 0 0 0,-1 1 1 0 0,1 0-1 0 0,-1 0 0 0 0,0 0 0 0 0,1 0 0 0 0,-1 0 0 0 0,0 1 1 0 0,0 0-1 0 0,1 0 0 0 0,-2 0 0 0 0,1 1 0 0 0,0-1 0 0 0,0 1 1 0 0,-1 0-1 0 0,1 0 0 0 0,-1 0 0 0 0,0 0 0 0 0,0 1 0 0 0,0-1 1 0 0,-1 1-1 0 0,1 0 0 0 0,-1-1 0 0 0,0 1 0 0 0,2 4-6 0 0,1 10 20 0 0,-2 0 1 0 0,0 1-1 0 0,0 0 0 0 0,-2-1 0 0 0,0 1 0 0 0,-2 0 0 0 0,0-1 0 0 0,-1 1 0 0 0,0 0 1 0 0,-2-1-1 0 0,0 0 0 0 0,-1 0 0 0 0,-1 0 0 0 0,0-1 0 0 0,-2 1 0 0 0,0-1 0 0 0,-1-1 1 0 0,0 0-1 0 0,-2 0 0 0 0,0-1 0 0 0,0 0 0 0 0,-1-1 0 0 0,-7 6-20 0 0,11-13-24 0 0,1 0 1 0 0,-1-1-1 0 0,0 1 0 0 0,0-2 1 0 0,-1 1-1 0 0,0-1 0 0 0,0 0 1 0 0,0-1-1 0 0,0 0 0 0 0,-1-1 1 0 0,0 0-1 0 0,0 0 0 0 0,1-1 0 0 0,-2 0 1 0 0,1-1-1 0 0,0 0 0 0 0,0-1 1 0 0,0 0-1 0 0,0 0 0 0 0,0-1 1 0 0,-4-1 23 0 0,11 1-83 0 0,-1-1 0 0 0,1 1 0 0 0,0-1 1 0 0,0 0-1 0 0,0 0 0 0 0,0 0 0 0 0,0 0 0 0 0,0-1 1 0 0,1 1-1 0 0,-1-1 0 0 0,1 1 0 0 0,0-1 0 0 0,0 0 1 0 0,0 0-1 0 0,0 0 0 0 0,0 0 0 0 0,0 0 1 0 0,1-1-1 0 0,-1 1 0 0 0,1-1 0 0 0,0 1 0 0 0,0 0 1 0 0,1-1-1 0 0,-1 0 0 0 0,1 1 0 0 0,-1-4 83 0 0,1-47-2914 0 0,9 6-3418 0 0,-4 32-2151 0 0</inkml:trace>
  <inkml:trace contextRef="#ctx0" brushRef="#br0" timeOffset="26960.258">5607 4224 8274 0 0,'0'0'2699'0'0,"0"0"-365"0"0,0 0-207 0 0,0 0-160 0 0,0 0-209 0 0,0 0-253 0 0,0 0-215 0 0,0 0-164 0 0,0 0-129 0 0,37 6-97 0 0,117 16-77 0 0,-148-21-743 0 0,-1 0 1 0 0,1 0-1 0 0,0-1 0 0 0,0 1 0 0 0,0-1 1 0 0,0 0-1 0 0,0-1 0 0 0,0 0 0 0 0,0 0 0 0 0,0 0 1 0 0,-1 0-1 0 0,1-1 0 0 0,0 0 0 0 0,4-2-80 0 0,6-3 243 0 0,6 0-51 0 0,0-1 1 0 0,0-1-1 0 0,-1-1 0 0 0,0-1 1 0 0,0 0-1 0 0,-2-2 0 0 0,1 0 1 0 0,-2-1-1 0 0,0-1 1 0 0,0-1-1 0 0,-2 0 0 0 0,14-18-192 0 0,-27 30 8 0 0,0 1-1 0 0,0-1 1 0 0,-1 0 0 0 0,0 0-1 0 0,0 0 1 0 0,0 0-1 0 0,0-1 1 0 0,0 1 0 0 0,-1 0-1 0 0,0-1 1 0 0,0 1-1 0 0,0-1 1 0 0,-1 1 0 0 0,1-1-1 0 0,-1 0 1 0 0,0 1-1 0 0,0-1 1 0 0,-1 1 0 0 0,1-1-1 0 0,-1 1 1 0 0,0-1-1 0 0,-1 1 1 0 0,1-1-1 0 0,-1 1 1 0 0,1 0 0 0 0,-1 0-1 0 0,-1-1 1 0 0,1 1-1 0 0,0 1 1 0 0,-1-1 0 0 0,0 0-1 0 0,0 1 1 0 0,0-1-1 0 0,0 1 1 0 0,-1 0 0 0 0,1 0-1 0 0,-1 0 1 0 0,0 1-1 0 0,0-1 1 0 0,0 1-1 0 0,0 0 1 0 0,-1 0-8 0 0,-6-2-15 0 0,0 0 0 0 0,-1 1 0 0 0,1 1 0 0 0,-1-1 0 0 0,1 2 0 0 0,-1 0 0 0 0,0 0 0 0 0,0 1 0 0 0,1 1 0 0 0,-1 0 0 0 0,0 1 0 0 0,0 0 0 0 0,1 0 0 0 0,0 1 0 0 0,-1 1 0 0 0,1 0 0 0 0,0 0 0 0 0,1 1 0 0 0,-1 1 0 0 0,1 0 0 0 0,0 0 0 0 0,0 1 0 0 0,1 0 0 0 0,0 1 0 0 0,0 0 0 0 0,1 0 0 0 0,0 1 0 0 0,0 0 0 0 0,1 0 0 0 0,0 1 0 0 0,1 0 0 0 0,0 1 15 0 0,-2 1-10 0 0,1 1 0 0 0,0 0 0 0 0,1 0 0 0 0,0 0-1 0 0,1 1 1 0 0,1 0 0 0 0,0 0 0 0 0,1 0 0 0 0,0 0 0 0 0,1 1 0 0 0,1-1 0 0 0,0 1 0 0 0,1-1-1 0 0,1 1 1 0 0,0-1 0 0 0,1 1 0 0 0,0-1 0 0 0,2 0 0 0 0,1 6 10 0 0,2-10-53 0 0,0-1 1 0 0,0 0-1 0 0,1 0 0 0 0,0-1 1 0 0,1 0-1 0 0,0 0 1 0 0,0-1-1 0 0,1 0 0 0 0,0-1 1 0 0,0 0-1 0 0,0 0 0 0 0,1-1 1 0 0,0 0-1 0 0,0-1 0 0 0,0-1 1 0 0,0 0-1 0 0,1 0 1 0 0,0-1-1 0 0,-1 0 0 0 0,1-1 1 0 0,0 0-1 0 0,-1-1 0 0 0,1-1 1 0 0,0 0-1 0 0,0 0 1 0 0,7-3 52 0 0,94-31-2559 0 0,-78 17-982 0 0,-1 0-3864 0 0,-19 10-4515 0 0</inkml:trace>
  <inkml:trace contextRef="#ctx0" brushRef="#br0" timeOffset="27373.361">6296 4343 5913 0 0,'0'0'2797'0'0,"0"0"-438"0"0,0 0-158 0 0,0 0-156 0 0,0 0-184 0 0,0 0-172 0 0,0 0-151 0 0,0 0-123 0 0,0 0-157 0 0,0 0-190 0 0,0 0-176 0 0,0 0-152 0 0,0 0-124 0 0,21-13-97 0 0,65-45-111 0 0,-77 51-311 0 0,-1 0 0 0 0,1-1-1 0 0,-1 0 1 0 0,-1 0 0 0 0,1-1-1 0 0,-1 0 1 0 0,-1 0 0 0 0,0 0-1 0 0,0-1 1 0 0,-1 0 0 0 0,0 0-1 0 0,1-4-96 0 0,6-12 138 0 0,62-182 202 0 0,-81 274-550 0 0,5-55 202 0 0,-1 0-1 0 0,2 1 0 0 0,0-1 1 0 0,0 1-1 0 0,1 0 0 0 0,0-1 0 0 0,1 1 1 0 0,0-1-1 0 0,1 1 0 0 0,1-1 1 0 0,0 0-1 0 0,0 0 0 0 0,1 0 0 0 0,0 0 1 0 0,4 7 8 0 0,-4-14 22 0 0,-1 0 1 0 0,0 0-1 0 0,1 0 1 0 0,0 0-1 0 0,0-1 1 0 0,0 0-1 0 0,0 0 1 0 0,0 0-1 0 0,1 0 1 0 0,-1 0-1 0 0,1-1 0 0 0,0 0 1 0 0,0 0-1 0 0,0 0 1 0 0,0-1-1 0 0,0 0 1 0 0,0 0-1 0 0,0 0 1 0 0,0 0-1 0 0,1-1 1 0 0,-1 0-1 0 0,0 0 1 0 0,0 0-1 0 0,1-1 1 0 0,-1 0-1 0 0,0 0 1 0 0,0 0-1 0 0,0-1-22 0 0,137-58 1362 0 0,-131 54-1310 0 0,1-1 1 0 0,-1 0-1 0 0,0 0 0 0 0,0-1 1 0 0,-1 0-1 0 0,0-1 1 0 0,0 0-1 0 0,-1-1 0 0 0,-1 0 1 0 0,1 0-1 0 0,-2-1 1 0 0,1 0-1 0 0,-1 0 0 0 0,-1-1 1 0 0,0 0-1 0 0,-1 0 1 0 0,0 0-1 0 0,-1-1 0 0 0,0 1 1 0 0,-1-1-1 0 0,-1 0 1 0 0,0 0-1 0 0,0 0 0 0 0,-1-8-52 0 0,-23-25-1178 0 0,3 38-5811 0 0,14 8-5755 0 0</inkml:trace>
  <inkml:trace contextRef="#ctx0" brushRef="#br0" timeOffset="27823.971">7329 3908 7770 0 0,'0'0'2555'0'0,"0"0"-600"0"0,0 0-151 0 0,0 0 29 0 0,0 0-40 0 0,0 0-120 0 0,0 0-181 0 0,0 0-225 0 0,0 0-187 0 0,0 0-145 0 0,0 0-129 0 0,0 0-81 0 0,0 0-78 0 0,-1 9-86 0 0,-29 90 621 0 0,22-80-1117 0 0,1 0-1 0 0,1 0 1 0 0,1 1-1 0 0,1-1 1 0 0,0 1 0 0 0,2 0-1 0 0,0 0 1 0 0,1 1-1 0 0,2 6-64 0 0,-2-27-39 0 0,1 1 0 0 0,0 0 0 0 0,0 0 0 0 0,0 0 0 0 0,0 0-1 0 0,0 0 1 0 0,0 0 0 0 0,0-1 0 0 0,0 1 0 0 0,0 0 0 0 0,1 0-1 0 0,-1 0 1 0 0,0 0 0 0 0,1 0 0 0 0,-1-1 0 0 0,0 1 0 0 0,1 0-1 0 0,-1 0 1 0 0,1 0 0 0 0,-1-1 0 0 0,1 1 0 0 0,-1 0-1 0 0,1-1 1 0 0,0 1 0 0 0,-1-1 0 0 0,1 1 0 0 0,0 0 0 0 0,0-1-1 0 0,-1 0 1 0 0,1 1 0 0 0,0-1 0 0 0,0 1 0 0 0,0-1 0 0 0,-1 0-1 0 0,1 1 1 0 0,0-1 0 0 0,0 0 0 0 0,0 0 0 0 0,0 0 0 0 0,0 0-1 0 0,0 0 1 0 0,-1 0 0 0 0,1 0 0 0 0,0 0 0 0 0,0 0 0 0 0,0 0-1 0 0,0-1 1 0 0,0 1 0 0 0,0 0 39 0 0,25-16-5386 0 0,-18 5-3024 0 0,0 3-4326 0 0</inkml:trace>
  <inkml:trace contextRef="#ctx0" brushRef="#br0" timeOffset="28078.416">7362 3450 19444 0 0,'0'0'1408'0'0,"0"0"-471"0"0,0 0-217 0 0,0 0-112 0 0,0 0-184 0 0,0 0-168 0 0,0 0-168 0 0,0 0-144 0 0,0 0 0 0 0,0 0 8 0 0,0 0-48 0 0,0 0-120 0 0,0 0-232 0 0,23 84-472 0 0,-12-61-1369 0 0,-5-7-5376 0 0,2-5-4426 0 0</inkml:trace>
  <inkml:trace contextRef="#ctx0" brushRef="#br0" timeOffset="28413.914">7657 4336 14403 0 0,'0'0'1775'0'0,"0"0"-44"0"0,0 0 198 0 0,0 0-30 0 0,0 0-322 0 0,0 0-439 0 0,0 0-433 0 0,0 0-214 0 0,0 0-53 0 0,0 0-20 0 0,0 0-63 0 0,17-37-63 0 0,53-115-56 0 0,-3-5 366 0 0,-18 37-392 0 0,-33 220-650 0 0,-15-87 454 0 0,1 0 0 0 0,0 0-1 0 0,1 0 1 0 0,1-1 0 0 0,0 1-1 0 0,0-1 1 0 0,1 0 0 0 0,1-1-1 0 0,0 1 1 0 0,0-1 0 0 0,2 0-1 0 0,-1 0 1 0 0,1-1 0 0 0,1 0-1 0 0,-1-1 1 0 0,2 1-14 0 0,-7-8 57 0 0,0 0 1 0 0,0 0-1 0 0,0-1 0 0 0,1 1 1 0 0,-1-1-1 0 0,0 1 0 0 0,1-1 1 0 0,-1 0-1 0 0,1 0 0 0 0,-1-1 1 0 0,1 1-1 0 0,0-1 0 0 0,-1 0 1 0 0,1 0-1 0 0,0 0 0 0 0,-1 0 1 0 0,1 0-1 0 0,0-1 1 0 0,-1 0-1 0 0,1 0 0 0 0,-1 0 1 0 0,1 0-1 0 0,-1 0 0 0 0,0-1 1 0 0,1 1-1 0 0,-1-1 0 0 0,0 0 1 0 0,0 0-1 0 0,0 0 0 0 0,0-1 1 0 0,1 0-58 0 0,72-90 1281 0 0,-66 74-1301 0 0,-1-1-1 0 0,0 0 0 0 0,-2 0 1 0 0,0-1-1 0 0,-1 0 0 0 0,-1 0 1 0 0,-1 0-1 0 0,-1-1 0 0 0,-1 0 1 0 0,-1-16 20 0 0,-9 42-4537 0 0,5 5 1569 0 0,3 0-3776 0 0,0-2-5853 0 0</inkml:trace>
  <inkml:trace contextRef="#ctx0" brushRef="#br0" timeOffset="29059.962">8832 3977 15715 0 0,'0'0'2274'0'0,"0"0"-544"0"0,0 0-176 0 0,0 0-119 0 0,0 0-185 0 0,0 0-224 0 0,0 0-353 0 0,0 0-259 0 0,0 0-121 0 0,0 0-95 0 0,0 0-68 0 0,0 0-24 0 0,0 0-37 0 0,-22 1-22 0 0,-71 4-19 0 0,41 13-13 0 0,44-11-20 0 0,-1-2-2 0 0,1 1-1 0 0,0 0 1 0 0,0 0-1 0 0,0 1 1 0 0,1 0-1 0 0,0 0 1 0 0,1 1-1 0 0,-1 0 1 0 0,1 0-1 0 0,1 0 1 0 0,0 1-1 0 0,0 0 1 0 0,1 0-1 0 0,0 0 1 0 0,0 1-1 0 0,1-1 1 0 0,0 1-1 0 0,1 0 1 0 0,0 0-1 0 0,0 0 1 0 0,1 0-1 0 0,1 6 8 0 0,13 59-53 0 0,-12-73 62 0 0,-1 0 1 0 0,1-1 0 0 0,-1 1 0 0 0,1-1 0 0 0,0 1 0 0 0,0-1-1 0 0,0 0 1 0 0,0 1 0 0 0,0-1 0 0 0,0 0 0 0 0,0 1-1 0 0,0-1 1 0 0,1 0 0 0 0,-1 0 0 0 0,0 0 0 0 0,1 0 0 0 0,-1 0-1 0 0,1-1 1 0 0,-1 1 0 0 0,1 0 0 0 0,-1-1 0 0 0,1 1 0 0 0,0-1-1 0 0,-1 1 1 0 0,1-1 0 0 0,0 0 0 0 0,-1 1 0 0 0,1-1-1 0 0,0 0 1 0 0,-1 0 0 0 0,1-1 0 0 0,0 1 0 0 0,-1 0 0 0 0,1 0-1 0 0,0-1 1 0 0,-1 1 0 0 0,1-1 0 0 0,-1 1 0 0 0,1-1 0 0 0,-1 0-1 0 0,1 0 1 0 0,-1 0 0 0 0,1 0 0 0 0,0 0-10 0 0,9-7 157 0 0,0-1 1 0 0,-1 0-1 0 0,0 0 1 0 0,0-1-1 0 0,-1-1 1 0 0,0 1-1 0 0,-1-1 1 0 0,3-6-158 0 0,16-20 284 0 0,-12 17-209 0 0,1 1 0 0 0,0 0 0 0 0,2 1-1 0 0,0 1 1 0 0,1 0 0 0 0,0 2 0 0 0,2 0 0 0 0,0 1 0 0 0,9-4-75 0 0,-27 16 6 0 0,0 0-1 0 0,1 0 1 0 0,-1 1 0 0 0,0-1 0 0 0,1 1 0 0 0,-1-1 0 0 0,1 1 0 0 0,0 0 0 0 0,-1 0 0 0 0,1 1 0 0 0,0-1 0 0 0,0 1 0 0 0,-1 0 0 0 0,1 0 0 0 0,0 0 0 0 0,0 1-1 0 0,-1-1 1 0 0,1 1 0 0 0,0 0 0 0 0,0 0 0 0 0,-1 0 0 0 0,1 0 0 0 0,-1 0 0 0 0,1 1 0 0 0,-1 0 0 0 0,0 0 0 0 0,0 0 0 0 0,0 0 0 0 0,0 0 0 0 0,0 1-1 0 0,0-1 1 0 0,0 1 0 0 0,-1 0 0 0 0,1 0 0 0 0,-1 0 0 0 0,0 0 0 0 0,0 0 0 0 0,1 3-6 0 0,8 23 29 0 0,-2 0-1 0 0,-1 1 1 0 0,-1 0-1 0 0,-2 0 1 0 0,0 0-1 0 0,-3 1 1 0 0,0 0 0 0 0,-2 0-1 0 0,-4 27-28 0 0,3 9 14 0 0,-2 136-284 0 0,-29 186 270 0 0,29-361 3 0 0,0 0-1 0 0,-2-1 1 0 0,-1 0 0 0 0,-1 0-1 0 0,-1 0 1 0 0,-2-1-1 0 0,0 0 1 0 0,-2 0-1 0 0,0-2 1 0 0,-2 1-1 0 0,-1-2 1 0 0,-14 18-3 0 0,24-35-1 0 0,0-1 0 0 0,0 1 0 0 0,-1-1 0 0 0,0 0 0 0 0,0 0 0 0 0,0 0 0 0 0,0-1 0 0 0,-1 0 0 0 0,0 0 0 0 0,0-1 0 0 0,0 0 0 0 0,0 0 0 0 0,0 0 0 0 0,-1-1 0 0 0,1 0 0 0 0,-1-1 0 0 0,1 0 0 0 0,-1 0 0 0 0,0 0 0 0 0,0-1 0 0 0,-5-1 1 0 0,8-2-9 0 0,0-1 1 0 0,0 0-1 0 0,0 0 1 0 0,0-1-1 0 0,1 1 1 0 0,-1-1-1 0 0,1 0 1 0 0,0-1 0 0 0,1 1-1 0 0,-1 0 1 0 0,1-1-1 0 0,0 0 1 0 0,1 0-1 0 0,-1 0 1 0 0,1 0-1 0 0,0 0 1 0 0,1-1-1 0 0,-1 1 1 0 0,1 0 0 0 0,0-2 8 0 0,0 3-3 0 0,-3-11-1 0 0,0 1 0 0 0,1-1 0 0 0,1 0 0 0 0,0 0 0 0 0,2 0 0 0 0,-1 0 1 0 0,2 0-1 0 0,0 1 0 0 0,1-1 0 0 0,1 0 0 0 0,0 0 0 0 0,1 1 0 0 0,0 0 0 0 0,2 0 1 0 0,0 0-1 0 0,0 0 0 0 0,1 1 0 0 0,1 0 0 0 0,1 1 0 0 0,0-1 4 0 0,11-13 43 0 0,1 2-1 0 0,1 0 1 0 0,1 2-1 0 0,1 0 0 0 0,23-15-42 0 0,-11 12 16 0 0,1 1 0 0 0,0 3-1 0 0,2 1 1 0 0,1 2 0 0 0,0 1-1 0 0,1 2 1 0 0,1 2 0 0 0,2 2-16 0 0,121-20-144 0 0,-129 29-3694 0 0,0 2-3963 0 0,-31 1-5059 0 0</inkml:trace>
  <inkml:trace contextRef="#ctx0" brushRef="#br0" timeOffset="31411.142">9818 4444 16516 0 0,'0'0'1096'0'0,"0"0"-552"0"0,0 0-312 0 0,0 0-104 0 0,0 0 56 0 0,0 0 16 0 0,0 0-16 0 0,0 0-128 0 0,0 0-392 0 0,0 0-712 0 0,0 0-2201 0 0,0 0-8865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4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821 260 9474 0 0,'0'0'768'0'0,"0"0"-24"0"0,0 0-90 0 0,0 0 25 0 0,0 0 141 0 0,0 0 137 0 0,0 0 70 0 0,0 0-45 0 0,0 0-145 0 0,-28 38-175 0 0,-87 124-179 0 0,76-84-135 0 0,-76 421 1321 0 0,56-344-1429 0 0,50-139-171 0 0,9-29-32 0 0,1-5-133 0 0,3-51-11 0 0,4 0 1 0 0,3 1-1 0 0,2 1 1 0 0,4 0-1 0 0,8-19 107 0 0,3-12-30 0 0,109-329 302 0 0,-137 427-247 0 0,0 0-1 0 0,0 0 1 0 0,0 1-1 0 0,0-1 1 0 0,0 0 0 0 0,1 0-1 0 0,-1 1 1 0 0,0-1 0 0 0,0 0-1 0 0,0 0 1 0 0,1 0-1 0 0,-1 1 1 0 0,0-1 0 0 0,0 0-1 0 0,0 0 1 0 0,1 0-1 0 0,-1 0 1 0 0,0 0 0 0 0,0 1-1 0 0,1-1 1 0 0,-1 0 0 0 0,0 0-1 0 0,0 0 1 0 0,1 0-1 0 0,-1 0 1 0 0,0 0 0 0 0,1 0-1 0 0,-1 0 1 0 0,0 0 0 0 0,0 0-1 0 0,1 0 1 0 0,-1 0-1 0 0,0 0 1 0 0,0 0 0 0 0,1 0-1 0 0,-1 0 1 0 0,0 0-1 0 0,0-1 1 0 0,1 1-25 0 0,1 48 171 0 0,-2-29-10 0 0,1-9-121 0 0,-1 34 40 0 0,1-1-1 0 0,3 1 1 0 0,2-1-1 0 0,1 1 1 0 0,3-2 0 0 0,1 1-1 0 0,2-2 1 0 0,2 1-1 0 0,14 25-79 0 0,-27-61 27 0 0,1-1-1 0 0,-1 1 0 0 0,1-1 0 0 0,0 0 0 0 0,1 0 0 0 0,-1 0 1 0 0,1 0-1 0 0,0-1 0 0 0,0 1 0 0 0,1-1 0 0 0,-1 0 0 0 0,1-1 0 0 0,0 1 1 0 0,0-1-1 0 0,0 0 0 0 0,0 0 0 0 0,0 0 0 0 0,1-1 0 0 0,0 0 1 0 0,-1 0-1 0 0,1 0 0 0 0,0-1 0 0 0,0 1 0 0 0,0-1 0 0 0,0-1 1 0 0,0 1-1 0 0,0-1 0 0 0,0 0 0 0 0,0-1 0 0 0,0 0 0 0 0,0 0 1 0 0,0 0-1 0 0,-1 0 0 0 0,1-1 0 0 0,0 0 0 0 0,-1 0 0 0 0,1 0 0 0 0,-1-1 1 0 0,3-2-27 0 0,9-14 173 0 0,-1-1 0 0 0,-1-1 1 0 0,-1 0-1 0 0,0-1 0 0 0,-2 0 0 0 0,-1-1 1 0 0,-1-1-1 0 0,-1 0 0 0 0,0 0 1 0 0,-2-1-1 0 0,-1 1 0 0 0,-1-2 1 0 0,1-22-174 0 0,-4 38 14 0 0,13-68-41 0 0,-5 0 0 0 0,-2-1 1 0 0,-4 0-1 0 0,-5-57 27 0 0,-3 111-756 0 0,1 37-5372 0 0,3 0-159 0 0,0-1-4954 0 0</inkml:trace>
  <inkml:trace contextRef="#ctx0" brushRef="#br0" timeOffset="339.894">1551 418 3073 0 0,'0'0'2003'0'0,"0"0"-516"0"0,0 0-34 0 0,0 0 160 0 0,-13 34 84 0 0,-40 110-124 0 0,34-49 521 0 0,19-90-2007 0 0,-1 1 1 0 0,1-1 0 0 0,0 1 0 0 0,0-1 0 0 0,1 1 0 0 0,-1-1-1 0 0,1 1 1 0 0,0-1 0 0 0,1 0 0 0 0,0 1 0 0 0,-1-1 0 0 0,2 0 0 0 0,-1 0-1 0 0,0 0 1 0 0,1 0 0 0 0,0-1 0 0 0,0 1 0 0 0,1-1 0 0 0,-1 0 0 0 0,1 0-1 0 0,0 0 1 0 0,0 0 0 0 0,0 0 0 0 0,1-1 0 0 0,-1 0 0 0 0,1 0 0 0 0,0 0-1 0 0,-1-1 1 0 0,2 1 0 0 0,-1-1 0 0 0,0 0 0 0 0,4 1-88 0 0,1-3 208 0 0,0 0 0 0 0,1 0 1 0 0,-1 0-1 0 0,0-2 0 0 0,0 1 1 0 0,-1-1-1 0 0,1 0 0 0 0,0-1 0 0 0,0-1 1 0 0,-1 1-1 0 0,0-1 0 0 0,0-1 1 0 0,0 0-1 0 0,0 0 0 0 0,-1 0 0 0 0,0-1 1 0 0,0-1-1 0 0,0 1 0 0 0,-1-1 1 0 0,0-1-1 0 0,0 1 0 0 0,-1-1 0 0 0,0 0 1 0 0,-1-1-1 0 0,1 1 0 0 0,-2-1 1 0 0,1 0-1 0 0,-1 0 0 0 0,0-1 1 0 0,-1 1-1 0 0,0-1 0 0 0,-1 0 0 0 0,0 0 1 0 0,0 0-1 0 0,-1 0 0 0 0,-1 0 1 0 0,1 0-1 0 0,-2-9-208 0 0,2 12 34 0 0,0-1 1 0 0,-1 0-1 0 0,1 0 0 0 0,-2 0 1 0 0,1 0-1 0 0,-1 0 1 0 0,0 0-1 0 0,-1 0 0 0 0,0 1 1 0 0,0-1-1 0 0,0 0 1 0 0,-1 1-1 0 0,0 0 1 0 0,-1-1-1 0 0,0 1 0 0 0,0 1 1 0 0,0-1-1 0 0,-1 1 1 0 0,0-1-1 0 0,0 1 0 0 0,-1 1 1 0 0,1-1-1 0 0,-1 1 1 0 0,-1 0-1 0 0,1 0 0 0 0,-1 1 1 0 0,1 0-1 0 0,-1 0 1 0 0,-1 0-1 0 0,-5-2-34 0 0,6 4-44 0 0,-1 0 0 0 0,1 1 1 0 0,-1 0-1 0 0,1 0 0 0 0,-1 0 0 0 0,0 1 0 0 0,1 0 1 0 0,-1 0-1 0 0,1 1 0 0 0,-1 0 0 0 0,1 0 1 0 0,-1 1-1 0 0,1 0 0 0 0,0 1 0 0 0,0-1 0 0 0,-1 2 44 0 0,-23 22-3519 0 0,11 15-4921 0 0,17-28-3306 0 0</inkml:trace>
  <inkml:trace contextRef="#ctx0" brushRef="#br0" timeOffset="655.398">2171 67 10802 0 0,'0'0'2345'0'0,"0"0"-433"0"0,0 0-185 0 0,0 0-122 0 0,0 0-228 0 0,0 0-349 0 0,0 0-386 0 0,0 0-234 0 0,0 0-61 0 0,0 0 18 0 0,0 0 37 0 0,0 0-22 0 0,3 24-55 0 0,20 168 382 0 0,5-8-65 0 0,-11-87-510 0 0,-5 0-1 0 0,0 79-131 0 0,-12-173-70 0 0,0 0 1 0 0,0 0-1 0 0,-1 0 0 0 0,1 0 0 0 0,0 0 0 0 0,-1-1 0 0 0,0 1 0 0 0,0 0 0 0 0,0 0 0 0 0,0 0 0 0 0,0-1 1 0 0,0 1-1 0 0,-1-1 0 0 0,1 1 0 0 0,-1-1 0 0 0,0 1 0 0 0,0-1 0 0 0,0 0 0 0 0,0 0 0 0 0,0 0 0 0 0,0 0 1 0 0,-1 0-1 0 0,1-1 0 0 0,-2 2 70 0 0,-10 2-4499 0 0,-3-3-3742 0 0,12-2-2619 0 0</inkml:trace>
  <inkml:trace contextRef="#ctx0" brushRef="#br0" timeOffset="1218.036">1952 491 12827 0 0,'0'0'1664'0'0,"0"0"-608"0"0,0 0-385 0 0,0 0-9 0 0,0 0 127 0 0,0 0 54 0 0,0 0-59 0 0,0 0-116 0 0,0 0-145 0 0,0 0-163 0 0,0 0-126 0 0,0 0-82 0 0,0 0-68 0 0,36-1-46 0 0,112-1-19 0 0,0 5-284 0 0,66 20-4048 0 0,-160-7 2736 0 0,25 6 4090 0 0,12-30 2308 0 0,31-61-2001 0 0,-115 64-2750 0 0,0 1-1 0 0,0-2 0 0 0,-1 1 0 0 0,0-1 0 0 0,0 0 0 0 0,0 0 0 0 0,0 0 0 0 0,-1-1 0 0 0,0 0 0 0 0,-1 0 0 0 0,1 0 0 0 0,-1-1 0 0 0,-1 0 1 0 0,0 1-1 0 0,0-1 0 0 0,0 0 0 0 0,-1-1 0 0 0,0 1 0 0 0,0 0 0 0 0,-1-1 0 0 0,-1 1 0 0 0,1-1 0 0 0,-1 1 0 0 0,0 0 0 0 0,-1-2-69 0 0,-2 5 4 0 0,-1-1 0 0 0,0 1 0 0 0,0-1-1 0 0,0 1 1 0 0,0 0 0 0 0,-1 1 0 0 0,0-1-1 0 0,0 1 1 0 0,0 0 0 0 0,0 0 0 0 0,-1 0-1 0 0,0 1 1 0 0,0 0 0 0 0,1 0 0 0 0,-2 1-1 0 0,1-1 1 0 0,0 1 0 0 0,0 1 0 0 0,-1-1-1 0 0,1 1 1 0 0,-1 0 0 0 0,1 0 0 0 0,-1 1-1 0 0,0 0 1 0 0,1 0 0 0 0,-1 1 0 0 0,1 0-1 0 0,-1 0 1 0 0,1 0 0 0 0,-1 1 0 0 0,1 0-1 0 0,-2 1-3 0 0,-3 3-9 0 0,-1 1-1 0 0,2 1 0 0 0,-1 0 1 0 0,1 1-1 0 0,0 0 0 0 0,1 0 1 0 0,0 1-1 0 0,0 0 0 0 0,1 1 1 0 0,1-1-1 0 0,0 2 0 0 0,0-1 1 0 0,1 1-1 0 0,0 0 0 0 0,1 0 1 0 0,1 1-1 0 0,0-1 0 0 0,1 1 1 0 0,0 0-1 0 0,0 0 0 0 0,2 0 1 0 0,0 0-1 0 0,0 1 0 0 0,1 6 10 0 0,0-11 0 0 0,1 1 0 0 0,0 0-1 0 0,0-1 1 0 0,1 1-1 0 0,0-1 1 0 0,0 0-1 0 0,1 1 1 0 0,1-1-1 0 0,0 0 1 0 0,0-1-1 0 0,0 1 1 0 0,1-1-1 0 0,0 0 1 0 0,1 0-1 0 0,0 0 1 0 0,0-1 0 0 0,1 0-1 0 0,0 0 1 0 0,0 0-1 0 0,0-1 1 0 0,1 0-1 0 0,0-1 1 0 0,5 3 0 0 0,21 10-33 0 0,2-1 0 0 0,0-2 0 0 0,1-2 0 0 0,0-1 0 0 0,1-2 0 0 0,0-1 0 0 0,1-3 0 0 0,-1-1 0 0 0,1-1 0 0 0,0-2 0 0 0,1-2 0 0 0,11-3 33 0 0,-47 3-474 0 0,36-2-69 0 0,-28-2-2333 0 0,-5-2-3392 0 0,-7 3-5440 0 0</inkml:trace>
  <inkml:trace contextRef="#ctx0" brushRef="#br0" timeOffset="1583.903">0 1346 11178 0 0,'0'0'6486'0'0,"0"0"-4480"0"0,0 0-1290 0 0,0 0-27 0 0,0 0-11 0 0,0 0-56 0 0,0 0-68 0 0,0 0-157 0 0,0 0-47 0 0,0 0 68 0 0,0 0 107 0 0,0 0 108 0 0,0 0 33 0 0,20 0-86 0 0,139-4 269 0 0,-32 4-102 0 0,-1-6 0 0 0,40-11-747 0 0,317-64 675 0 0,631-104-482 0 0,-889 162-564 0 0,195 4 371 0 0,-402 18-203 0 0,0 1 1 0 0,0 0-1 0 0,0 1 0 0 0,0 1 0 0 0,0 1 0 0 0,0 1 0 0 0,0 0 1 0 0,-1 1-1 0 0,0 1 0 0 0,10 5 203 0 0,-10 3-2209 0 0,-13-5-7397 0 0,-3-5-2400 0 0</inkml:trace>
  <inkml:trace contextRef="#ctx0" brushRef="#br0" timeOffset="2004.118">3518 233 4953 0 0,'0'0'3209'0'0,"0"0"-658"0"0,0 0-357 0 0,0 0-104 0 0,0 0-159 0 0,0 0-340 0 0,0 0-427 0 0,0 0-348 0 0,0 0-240 0 0,0 0-113 0 0,0 0-43 0 0,0 0-68 0 0,0 0-52 0 0,-13 10-58 0 0,-39 32-62 0 0,38-14 58 0 0,34-27 49 0 0,-16-1-214 0 0,0 0 0 0 0,0-1 1 0 0,-1 1-1 0 0,1-1 0 0 0,0 0 0 0 0,0 0 1 0 0,-1 0-1 0 0,1 0 0 0 0,-1-1 0 0 0,1 1 0 0 0,-1-1 1 0 0,1 0-1 0 0,-1 0 0 0 0,0 0 0 0 0,0 0 1 0 0,0-1-1 0 0,0 1 0 0 0,0-1 0 0 0,-1 0 0 0 0,1 0 1 0 0,1-2-74 0 0,-39 27 134 0 0,24-6-2059 0 0,7-5-6325 0 0,3-7-3587 0 0</inkml:trace>
  <inkml:trace contextRef="#ctx0" brushRef="#br0" timeOffset="2424.671">3572 741 10754 0 0,'0'0'2347'0'0,"0"0"-459"0"0,0 0-225 0 0,0 0-144 0 0,0 0-163 0 0,0 0-219 0 0,0 0-251 0 0,0 0-222 0 0,0 0-141 0 0,0 0-84 0 0,0 0-74 0 0,0 0-50 0 0,2-6-35 0 0,7-20-31 0 0,-7 20-21 0 0,-2 6-5 0 0,0 0-6 0 0,0 0 6 0 0,0 0 20 0 0,-10 17 294 0 0,-29 42-257 0 0,38-58-248 0 0,1-1-40 0 0,0 0-10 0 0,19-2 521 0 0,-27 8 61 0 0,-5 4-907 0 0,10-5-6519 0 0,3-5-5084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8482 0 0,'0'0'1684'0'0,"0"0"-145"0"0,0 0-145 0 0,0 0 58 0 0,0 0 128 0 0,0 0-11 0 0,0 0-218 0 0,0 0-332 0 0,0 0-353 0 0,0 0-265 0 0,0 0-163 0 0,-2-3-43 0 0,2 4-179 0 0,0-1 0 0 0,1 0 0 0 0,-1 1 0 0 0,0-1 0 0 0,1 1 0 0 0,-1-1 0 0 0,0 1 0 0 0,0-1 0 0 0,1 1 0 0 0,-1-1 0 0 0,0 1 0 0 0,0 0 0 0 0,0-1 0 0 0,0 1 0 0 0,0-1 0 0 0,0 1 0 0 0,0-1 0 0 0,0 1 0 0 0,0-1 0 0 0,0 1 0 0 0,0 0 0 0 0,0-1 0 0 0,0 1 0 0 0,0-1 0 0 0,0 1 0 0 0,0-1 0 0 0,-1 1 0 0 0,1-1 0 0 0,0 1 0 0 0,0-1 0 0 0,-1 1 0 0 0,1-1 0 0 0,0 1 0 0 0,-1-1 0 0 0,1 0 0 0 0,-1 1 0 0 0,1-1 0 0 0,0 1 0 0 0,-1-1 0 0 0,1 0 0 0 0,-1 0 0 0 0,1 1 0 0 0,-1-1 0 0 0,1 0 0 0 0,-1 0 0 0 0,1 1 0 0 0,-1-1 0 0 0,0 0 0 0 0,1 0 0 0 0,-1 0 0 0 0,1 0 0 0 0,-1 0 0 0 0,1 0 0 0 0,-1 0 0 0 0,1 0 0 0 0,-1 0 0 0 0,0 0 0 0 0,1 0 0 0 0,-1 0 0 0 0,1 0 0 0 0,-1 0 0 0 0,1-1 0 0 0,-1 1 0 0 0,1 0 0 0 0,-1 0 0 0 0,1-1 0 0 0,-1 1 0 0 0,1-1-16 0 0,-2 13 170 0 0,-2 303 2069 0 0,3-275-2158 0 0,2 0-1 0 0,2 0 1 0 0,2 0 0 0 0,1 0 0 0 0,2-1 0 0 0,2 1 0 0 0,1-2-1 0 0,6 9-80 0 0,-16-44 20 0 0,0-1 0 0 0,0 0-1 0 0,0 0 1 0 0,0 0 0 0 0,1 0-1 0 0,-1 0 1 0 0,1 0-1 0 0,-1 0 1 0 0,1 0 0 0 0,0 0-1 0 0,0-1 1 0 0,0 1-1 0 0,0-1 1 0 0,0 1 0 0 0,0-1-1 0 0,0 0 1 0 0,1 0-1 0 0,-1 0 1 0 0,0 0 0 0 0,1 0-1 0 0,-1-1 1 0 0,0 1-1 0 0,1-1 1 0 0,-1 0 0 0 0,1 1-1 0 0,-1-1 1 0 0,1 0-1 0 0,-1 0 1 0 0,1-1 0 0 0,-1 1-1 0 0,1 0 1 0 0,-1-1-1 0 0,0 1 1 0 0,1-1 0 0 0,-1 0-1 0 0,0 0 1 0 0,1 0-1 0 0,-1 0 1 0 0,0 0 0 0 0,0-1-1 0 0,0 1 1 0 0,0-1 0 0 0,0 1-1 0 0,0-1 1 0 0,0 0-1 0 0,-1 1 1 0 0,1-1 0 0 0,-1 0-1 0 0,1 0 1 0 0,0-2-20 0 0,40-52 164 0 0,-3-1-1 0 0,-3-2 1 0 0,-2-2 0 0 0,13-34-164 0 0,-46 94 1 0 0,41-69-143 0 0,-34 97-167 0 0,4 41 346 0 0,-12-57-37 0 0,0 1 0 0 0,1-1 0 0 0,1 0 1 0 0,0 0-1 0 0,1 1 0 0 0,0-1 0 0 0,0-1 0 0 0,1 1 0 0 0,1-1 1 0 0,0 1-1 0 0,0-1 0 0 0,1 0 0 0 0,0-1 0 0 0,1 0 0 0 0,0 0 1 0 0,0 0-1 0 0,1-1 0 0 0,0 0 0 0 0,2 0 0 0 0,-7-5 20 0 0,1-1 1 0 0,0 1-1 0 0,0-1 0 0 0,0 0 0 0 0,1 0 0 0 0,-1-1 1 0 0,0 0-1 0 0,1 1 0 0 0,-1-1 0 0 0,1-1 0 0 0,-1 1 1 0 0,1-1-1 0 0,-1 1 0 0 0,1-1 0 0 0,-1-1 0 0 0,1 1 1 0 0,-1-1-1 0 0,1 1 0 0 0,-1-1 0 0 0,1-1 0 0 0,-1 1 1 0 0,0-1-1 0 0,1 1 0 0 0,-1-1 0 0 0,0 0 0 0 0,0-1 1 0 0,0 1-1 0 0,-1-1 0 0 0,1 0 0 0 0,-1 0 0 0 0,1 0 1 0 0,-1 0-1 0 0,0 0 0 0 0,0-1 0 0 0,2-3-20 0 0,6-7 135 0 0,-1 0 0 0 0,-1-1 0 0 0,0 0 1 0 0,-1 0-1 0 0,-1-1 0 0 0,0 0 0 0 0,-1 0 0 0 0,-1-1 0 0 0,0 0-135 0 0,7-40 83 0 0,-3-1 0 0 0,-2 0-1 0 0,-2 0 1 0 0,-3-37-83 0 0,-6 81-1599 0 0,0 22-11196 0 0,4-3 629 0 0</inkml:trace>
  <inkml:trace contextRef="#ctx0" brushRef="#br0" timeOffset="380.974">1084 554 9954 0 0,'0'0'1352'0'0,"0"0"-29"0"0,0 0 275 0 0,0 0 174 0 0,0 0-90 0 0,0 0-227 0 0,0 0-231 0 0,0 0-237 0 0,0 0-163 0 0,0 0-121 0 0,0 0-137 0 0,0 0-92 0 0,0 0-57 0 0,24-17-28 0 0,74-52-29 0 0,-97 69-345 0 0,1 0-1 0 0,-1-1 1 0 0,0 1-1 0 0,0 0 1 0 0,1-1-1 0 0,-1 0 1 0 0,0 1-1 0 0,0-1 1 0 0,0 0 0 0 0,1 1-1 0 0,-1-1 1 0 0,0 0-1 0 0,0 0 1 0 0,0 0-1 0 0,0 0 1 0 0,-1 0-1 0 0,1 0 1 0 0,0 0 0 0 0,0 0-1 0 0,-1-1 1 0 0,1 1-1 0 0,0 0 1 0 0,-1 0-1 0 0,1-1 1 0 0,-1 1-1 0 0,0 0 1 0 0,1-1 0 0 0,-1 1-1 0 0,0 0 1 0 0,0-1-1 0 0,0 1 1 0 0,0 0-1 0 0,0-1 1 0 0,0 1-1 0 0,0-1-14 0 0,-2-3 95 0 0,3 0-74 0 0,-1 0-1 0 0,-1 1 1 0 0,1-1-1 0 0,-1 0 1 0 0,1 1-1 0 0,-1-1 1 0 0,0 1-1 0 0,-1-1 0 0 0,1 1 1 0 0,-1-1-1 0 0,0 1 1 0 0,0 0-1 0 0,0 0 1 0 0,-1 0-1 0 0,0 0 1 0 0,1 0-1 0 0,-1 1 1 0 0,0-1-1 0 0,-1 1 1 0 0,1-1-1 0 0,-1 1 1 0 0,1 1-1 0 0,-1-1 1 0 0,0 0-1 0 0,0 1 1 0 0,0 0-1 0 0,-1 0 1 0 0,1 0-1 0 0,0 0 1 0 0,-1 1-1 0 0,0-1-20 0 0,0 1-15 0 0,0 0 1 0 0,0 0-1 0 0,0 0 0 0 0,0 1 1 0 0,0 0-1 0 0,-1 0 1 0 0,1 0-1 0 0,0 1 0 0 0,0-1 1 0 0,0 1-1 0 0,0 1 0 0 0,0-1 1 0 0,0 1-1 0 0,0-1 1 0 0,0 1-1 0 0,1 1 0 0 0,-1-1 1 0 0,1 1-1 0 0,0-1 1 0 0,-1 1-1 0 0,1 1 0 0 0,0-1 1 0 0,1 0-1 0 0,-1 1 0 0 0,1 0 1 0 0,-1 0-1 0 0,1 0 1 0 0,-2 3 14 0 0,-3 4-7 0 0,0 1 1 0 0,0 0 0 0 0,1 0 0 0 0,1 1 0 0 0,0-1 0 0 0,1 1 0 0 0,0 1 0 0 0,1-1 0 0 0,0 1 0 0 0,1-1 0 0 0,1 1 0 0 0,0 0 0 0 0,1 0 0 0 0,0 0 0 0 0,1 0 0 0 0,1 0 0 0 0,0 5 6 0 0,3-10 23 0 0,-1-1 0 0 0,1 1-1 0 0,1-1 1 0 0,-1 0 0 0 0,2 0 0 0 0,-1 0 0 0 0,1 0 0 0 0,0-1 0 0 0,0 0 0 0 0,1 0-1 0 0,0-1 1 0 0,0 0 0 0 0,1 0 0 0 0,0-1 0 0 0,0 0 0 0 0,0 0 0 0 0,0-1-1 0 0,1 0 1 0 0,0 0 0 0 0,0-1 0 0 0,0 0 0 0 0,0-1 0 0 0,0 0 0 0 0,0 0 0 0 0,1-1-1 0 0,-1 0 1 0 0,2-1-23 0 0,-9 0-11 0 0,9 3-73 0 0,1 0 0 0 0,-1-1 0 0 0,1-1 0 0 0,-1 0 0 0 0,1 0 0 0 0,-1-1 0 0 0,1-1 0 0 0,0 0 0 0 0,-1 0 0 0 0,1-1 0 0 0,-1-1 0 0 0,0 0 0 0 0,0 0 0 0 0,0-1 0 0 0,0-1 0 0 0,-1 0 0 0 0,9-5 84 0 0,-12 4-1170 0 0,2 0-1882 0 0,-1-1-4504 0 0,-2-1-5139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1 390 440 0 0,'0'0'1170'0'0,"0"0"-250"0"0,0 0 127 0 0,0 0 354 0 0,0 0 349 0 0,0 0 127 0 0,0 0-156 0 0,0 0-330 0 0,0 0-343 0 0,0 0-217 0 0,0 0-64 0 0,10-24 2180 0 0,3 1-2520 0 0,1 1-1 0 0,2 1 1 0 0,0 0-1 0 0,1 1 0 0 0,1 1 1 0 0,1 1-1 0 0,0 0 1 0 0,1 2-1 0 0,1 0 0 0 0,1 1 1 0 0,20-10-427 0 0,-35 21 30 0 0,0 0 0 0 0,0 0 0 0 0,0 0 0 0 0,0 1 0 0 0,0 0-1 0 0,1 1 1 0 0,-1 0 0 0 0,1 0 0 0 0,0 1 0 0 0,0-1 0 0 0,0 2 0 0 0,0-1 0 0 0,-1 1 0 0 0,1 0 0 0 0,8 2-30 0 0,-11 1 66 0 0,1 1 0 0 0,-1 0-1 0 0,0 0 1 0 0,0 0 0 0 0,0 1 0 0 0,-1-1-1 0 0,1 1 1 0 0,-1 0 0 0 0,0 1 0 0 0,-1-1-1 0 0,1 1 1 0 0,-1-1 0 0 0,0 1-1 0 0,-1 0 1 0 0,1 0 0 0 0,-1 1 0 0 0,0-1-1 0 0,-1 0 1 0 0,1 1 0 0 0,-1-1 0 0 0,-1 1-1 0 0,1-1 1 0 0,-1 1 0 0 0,0 1-66 0 0,1 0 90 0 0,2 25 32 0 0,0-1-1 0 0,-3 1 0 0 0,-1-1 0 0 0,-1 1 0 0 0,-1-1 0 0 0,-3 1 0 0 0,0-1 0 0 0,-2-1 0 0 0,-1 1 0 0 0,-2-2 0 0 0,-1 1 0 0 0,-1-1 0 0 0,-5 6-121 0 0,-20 18 219 0 0,37-54-182 0 0,1 0-5 0 0,0 0-5 0 0,1-16 105 0 0,2-2-125 0 0,1 0 0 0 0,1 1-1 0 0,0-1 1 0 0,1 1 0 0 0,1 0 0 0 0,1 1-1 0 0,2-2-6 0 0,8-23 4 0 0,7-14-11 0 0,2 1 0 0 0,3 1-1 0 0,1 1 1 0 0,3 2 0 0 0,2 2 0 0 0,2 1 0 0 0,15-12 7 0 0,-49 55-6 0 0,0-1 1 0 0,0 2-1 0 0,0-1 0 0 0,0 0 0 0 0,0 1 0 0 0,1 0 0 0 0,-1 0 1 0 0,1 0-1 0 0,0 1 0 0 0,0-1 0 0 0,0 1 0 0 0,0 0 1 0 0,1 1-1 0 0,-1-1 0 0 0,0 1 0 0 0,1 0 0 0 0,-1 1 0 0 0,1-1 1 0 0,3 1 5 0 0,-6 3 5 0 0,1 1 0 0 0,-1 0 0 0 0,1 0 0 0 0,-1 0 0 0 0,0 0 0 0 0,0 1 0 0 0,-1-1 0 0 0,0 1 0 0 0,1 0 0 0 0,-1 0 0 0 0,-1-1 0 0 0,1 1 0 0 0,-1 1 0 0 0,0 0-5 0 0,10 33 66 0 0,-3 0-1 0 0,-1 1 1 0 0,-2 0-1 0 0,-1 0 1 0 0,-3 0-1 0 0,-1 1 1 0 0,-2-1-66 0 0,-1-27 43 0 0,0 0 1 0 0,-1-1-1 0 0,-1 1 1 0 0,0-1-1 0 0,-1 0 1 0 0,0 0-1 0 0,-1-1 0 0 0,-1 0 1 0 0,-2 3-44 0 0,0-1 367 0 0,10-13-349 0 0,0 0 5 0 0,0-20 73 0 0,4-1-110 0 0,0 0-1 0 0,1 1 1 0 0,2 0 0 0 0,0 0 0 0 0,1 0 0 0 0,0 1-1 0 0,2 0 1 0 0,0 1 0 0 0,1 0 0 0 0,1 1-1 0 0,1 0 1 0 0,4-4 14 0 0,-8 7-14 0 0,-1 1 0 0 0,2 0 0 0 0,0 1 0 0 0,0 0 0 0 0,1 0 0 0 0,1 1 0 0 0,0 0-1 0 0,0 1 1 0 0,1 1 0 0 0,1 0 0 0 0,-1 0 0 0 0,1 2 0 0 0,1 0 0 0 0,-1 0 0 0 0,1 1 0 0 0,8-1 14 0 0,166-20-10 0 0,-187 29 21 0 0,-1 0-1 0 0,1 0 0 0 0,-1 0 0 0 0,0 0 1 0 0,0 1-1 0 0,1-1 0 0 0,-1 0 0 0 0,-1 0 1 0 0,1 1-1 0 0,0-1 0 0 0,0 1 0 0 0,-1-1 1 0 0,0 0-1 0 0,1 1 0 0 0,-1-1 0 0 0,0 1 1 0 0,0-1-1 0 0,0 1 0 0 0,-1-1 1 0 0,1 1-1 0 0,0-1 0 0 0,-1 1 0 0 0,0 1-10 0 0,0-3 6 0 0,-65 202 290 0 0,33-45-232 0 0,8-61 13 0 0,23-93 140 0 0,-2 7-1086 0 0,4-18-1025 0 0,15-10-7802 0 0,-11 10-1988 0 0</inkml:trace>
  <inkml:trace contextRef="#ctx0" brushRef="#br0" timeOffset="1186.022">1650 282 5473 0 0,'0'0'2142'0'0,"0"0"-294"0"0,0 0-43 0 0,0 0 55 0 0,0 0 30 0 0,0 0-178 0 0,0 0-307 0 0,0 0-293 0 0,0 0-289 0 0,0 0-198 0 0,0 0-130 0 0,0 0-88 0 0,0 0-55 0 0,-13 9-52 0 0,-41 30-59 0 0,28 5 147 0 0,20-21-310 0 0,1 0 0 0 0,1 0 0 0 0,1 0 0 0 0,1 0 0 0 0,1 1 0 0 0,2-1 0 0 0,1 12-78 0 0,-1-31 36 0 0,0 0 0 0 0,1 1 0 0 0,0-1-1 0 0,-1 0 1 0 0,2 0 0 0 0,-1 1 0 0 0,0-2 0 0 0,1 1 0 0 0,0 0 0 0 0,-1 0 0 0 0,2-1 0 0 0,-1 0 0 0 0,0 1 0 0 0,1-1 0 0 0,-1-1 0 0 0,1 1 0 0 0,0 0 0 0 0,0-1 0 0 0,0 0 0 0 0,0 0 0 0 0,0 0 0 0 0,1 0-1 0 0,-1-1 1 0 0,0 1 0 0 0,1-1 0 0 0,-1-1 0 0 0,1 1 0 0 0,0 0 0 0 0,-1-1 0 0 0,1 0 0 0 0,-1 0 0 0 0,1 0 0 0 0,0-1 0 0 0,-1 0 0 0 0,1 0 0 0 0,-1 0 0 0 0,1 0 0 0 0,-1-1 0 0 0,0 1 0 0 0,1-1 0 0 0,-1 0-1 0 0,0-1 1 0 0,0 1 0 0 0,0-1 0 0 0,1-1-36 0 0,4-2 101 0 0,0-1-1 0 0,-1 0 1 0 0,0-1-1 0 0,-1 0 0 0 0,0 0 1 0 0,0 0-1 0 0,-1-1 1 0 0,1 0-1 0 0,-2-1 0 0 0,0 1 1 0 0,0-1-1 0 0,0 0 0 0 0,-2 0 1 0 0,1 0-1 0 0,-1-1 1 0 0,0 1-1 0 0,-1-1 0 0 0,-1 0 1 0 0,1 1-1 0 0,-2-1 1 0 0,0 0-1 0 0,0 0 0 0 0,-1 0 1 0 0,0 0-1 0 0,-1-2-100 0 0,-1 7-24 0 0,-1-1 0 0 0,1 1-1 0 0,-1 0 1 0 0,-1 0 0 0 0,1 1-1 0 0,-1-1 1 0 0,0 1 0 0 0,0 0-1 0 0,-1 1 1 0 0,0-1 0 0 0,1 1-1 0 0,-2 0 1 0 0,1 0 0 0 0,0 1-1 0 0,-1 0 1 0 0,1 0 0 0 0,-1 0 0 0 0,0 1-1 0 0,0 0 1 0 0,0 0 0 0 0,0 1-1 0 0,0 0 1 0 0,0 0 0 0 0,-1 1-1 0 0,1 0 1 0 0,0 0 0 0 0,0 0-1 0 0,0 1 1 0 0,-1 0 0 0 0,-5 3 24 0 0,-9 2-448 0 0,28-2-148 0 0,149-39 710 0 0,56 20 226 0 0,-206 15-323 0 0,-1 1 0 0 0,1-1 0 0 0,-1 1 0 0 0,0 0 0 0 0,1 0 0 0 0,-1 0 0 0 0,0 0 0 0 0,1 1-1 0 0,-1 0 1 0 0,0 0 0 0 0,0 0 0 0 0,0 0 0 0 0,-1 0 0 0 0,1 1 0 0 0,0 0 0 0 0,-1 0 0 0 0,0 0 0 0 0,0 0 0 0 0,0 0-1 0 0,0 1 1 0 0,0-1 0 0 0,-1 1 0 0 0,1 0 0 0 0,-1 0 0 0 0,0 0 0 0 0,0 0 0 0 0,0 0 0 0 0,0 3-17 0 0,1 2 32 0 0,0 1 1 0 0,-1 0 0 0 0,1 0 0 0 0,-2 0-1 0 0,0 0 1 0 0,0 1 0 0 0,-1-1 0 0 0,0 0 0 0 0,0 0-1 0 0,-1 1 1 0 0,-1-1 0 0 0,0 0 0 0 0,0 0-1 0 0,-1 0 1 0 0,0 0 0 0 0,-2 3-33 0 0,-77 123 183 0 0,60-114-163 0 0,31-39-64 0 0,57-68-10 0 0,4 4 1 0 0,54-49 53 0 0,-114 121-7 0 0,1-1 1 0 0,0 1 0 0 0,0 0-1 0 0,0 1 1 0 0,1 1 0 0 0,1 0-1 0 0,-1 0 1 0 0,13-4 6 0 0,-23 13 2 0 0,-1 0 1 0 0,1 0-1 0 0,-1 0 0 0 0,0 0 0 0 0,1 1 0 0 0,-1-1 0 0 0,0 0 1 0 0,0 1-1 0 0,-1-1 0 0 0,1 0 0 0 0,0 1 0 0 0,-1-1 1 0 0,1 1-1 0 0,-1-1 0 0 0,0 1 0 0 0,0-1 0 0 0,0 1 1 0 0,0-1-1 0 0,-1 1 0 0 0,1-1 0 0 0,0 0 0 0 0,-1 1 0 0 0,0-1 1 0 0,0 1-1 0 0,0 0-2 0 0,-51 132 215 0 0,23 3-251 0 0,52-146-27 0 0,57-85 156 0 0,92-83-105 0 0,-171 175 10 0 0,0 0 0 0 0,0 0 0 0 0,0 0 0 0 0,0 0 0 0 0,0 0 0 0 0,0 0 0 0 0,0 0 0 0 0,0 1 0 0 0,1-1 0 0 0,-1 0 0 0 0,0 1 0 0 0,1-1 0 0 0,-1 1 0 0 0,0-1 0 0 0,1 1 0 0 0,-1-1 0 0 0,1 1 0 0 0,-1 0 0 0 0,0 0 0 0 0,1 0 0 0 0,-1 0 0 0 0,1 0 0 0 0,-1 0 0 0 0,1 0 0 0 0,-1 0 0 0 0,0 1 0 0 0,1-1 0 0 0,0 1 2 0 0,1 195 351 0 0,-42-65-214 0 0,33-116-141 0 0,-10 19-70 0 0,40-32-4204 0 0,-14-3-3716 0 0,-2 1-4442 0 0</inkml:trace>
  <inkml:trace contextRef="#ctx0" brushRef="#br0" timeOffset="2437.806">2841 567 776 0 0,'0'0'1428'0'0,"0"0"-231"0"0,0 0 128 0 0,0 0 234 0 0,0 0 194 0 0,0 0-88 0 0,0 0-278 0 0,0 0-309 0 0,0 0-187 0 0,0 0-10 0 0,0 0-19 0 0,0 0-13 0 0,0 0-10 0 0,9 6-39 0 0,29 17-21 0 0,-35-22-687 0 0,-1 0 0 0 0,1-1-1 0 0,-1 1 1 0 0,1-1-1 0 0,0 0 1 0 0,-1 0 0 0 0,1 0-1 0 0,0 0 1 0 0,-1 0 0 0 0,1-1-1 0 0,-1 1 1 0 0,1-1 0 0 0,-1 0-1 0 0,1 1 1 0 0,-1-1 0 0 0,1 0-1 0 0,-1-1 1 0 0,0 1 0 0 0,1 0-1 0 0,-1-1 1 0 0,0 1 0 0 0,0-1-1 0 0,0 1 1 0 0,0-1 0 0 0,0 0-1 0 0,0 0-91 0 0,7-5 314 0 0,6-5-71 0 0,0-1 1 0 0,-1 0-1 0 0,0-1 1 0 0,-1 0-1 0 0,-1-1 1 0 0,0 0-1 0 0,-1-1 1 0 0,-1 0-1 0 0,0-1 1 0 0,4-11-244 0 0,-12 25 19 0 0,0 0 0 0 0,-1 1 0 0 0,1-1 0 0 0,0 0 1 0 0,-1 0-1 0 0,0 0 0 0 0,1-1 0 0 0,-1 1 0 0 0,-1 0 0 0 0,1 0 0 0 0,0-1 0 0 0,-1 1 1 0 0,1 0-1 0 0,-1-1 0 0 0,0 1 0 0 0,0 0 0 0 0,-1-1 0 0 0,1 1 0 0 0,-1 0 0 0 0,1-1 1 0 0,-1 1-1 0 0,0 0 0 0 0,-1 0 0 0 0,1 0 0 0 0,0-1 0 0 0,-1 1 0 0 0,1 1 0 0 0,-1-1 1 0 0,0 0-1 0 0,0 0 0 0 0,0 1 0 0 0,-1-1 0 0 0,1 1 0 0 0,0 0 0 0 0,-1-1 1 0 0,0 1-1 0 0,1 0 0 0 0,-1 1 0 0 0,0-1 0 0 0,0 0 0 0 0,-2 0-19 0 0,-2 1-22 0 0,0 1 0 0 0,-1-1 0 0 0,1 1-1 0 0,-1 0 1 0 0,1 1 0 0 0,0 0 0 0 0,-1 0 0 0 0,1 1 0 0 0,0 0-1 0 0,0 0 1 0 0,0 0 0 0 0,0 1 0 0 0,0 0 0 0 0,0 1 0 0 0,1-1 0 0 0,0 1-1 0 0,0 0 1 0 0,0 1 0 0 0,0 0 0 0 0,0 0 0 0 0,1 0 0 0 0,0 0-1 0 0,-2 4 23 0 0,-6 5-34 0 0,1 1 0 0 0,1 0-1 0 0,1 1 1 0 0,0 0 0 0 0,1 1 0 0 0,0 0-1 0 0,2 1 1 0 0,-5 14 34 0 0,9-25 4 0 0,0 0-1 0 0,0 1 1 0 0,1-1 0 0 0,0 1 0 0 0,0 0-1 0 0,1 0 1 0 0,0-1 0 0 0,0 1-1 0 0,1 0 1 0 0,0 0 0 0 0,0 0 0 0 0,1 0-1 0 0,0 0 1 0 0,0 0 0 0 0,1-1-1 0 0,0 1 1 0 0,1-1 0 0 0,-1 1 0 0 0,1-1-1 0 0,1 0 1 0 0,0 0 0 0 0,0 0-1 0 0,0 0 1 0 0,0-1 0 0 0,1 1 0 0 0,0-1-1 0 0,1-1 1 0 0,4 5-4 0 0,-3-5 52 0 0,0 1-1 0 0,0-2 1 0 0,1 1-1 0 0,-1-1 1 0 0,1 0 0 0 0,0 0-1 0 0,1-1 1 0 0,-1-1-1 0 0,0 1 1 0 0,1-1-1 0 0,0 0 1 0 0,-1-1 0 0 0,1 0-1 0 0,0-1 1 0 0,0 1-1 0 0,-1-2 1 0 0,1 1 0 0 0,0-1-1 0 0,0-1 1 0 0,-1 1-1 0 0,1-2 1 0 0,4-1-52 0 0,28-20 185 0 0,-1-2 0 0 0,-2-2 0 0 0,0-2 0 0 0,-2-1 0 0 0,-2-2-1 0 0,6-7-184 0 0,99-79-37 0 0,-138 118 36 0 0,0 0 0 0 0,0 0 0 0 0,1 0 0 0 0,-1 0 0 0 0,0 0 0 0 0,1 0-1 0 0,-1 1 1 0 0,1-1 0 0 0,-1 0 0 0 0,1 1 0 0 0,-1 0 0 0 0,1-1 0 0 0,-1 1 0 0 0,1 0 0 0 0,-1-1 0 0 0,1 1-1 0 0,0 0 1 0 0,-1 0 0 0 0,1 0 0 0 0,-1 1 0 0 0,1-1 0 0 0,-1 0 0 0 0,1 1 0 0 0,-1-1 0 0 0,1 0 0 0 0,-1 1 0 0 0,1 0-1 0 0,-1-1 1 0 0,1 1 0 0 0,-1 0 0 0 0,0 0 0 0 0,1 0 0 0 0,-1 0 0 0 0,0 0 0 0 0,0 0 0 0 0,0 0 0 0 0,0 0-1 0 0,0 0 1 0 0,0 1 0 0 0,0-1 0 0 0,0 0 0 0 0,0 1 0 0 0,-1-1 0 0 0,1 1 0 0 0,0-1 0 0 0,-1 1 0 0 0,0-1 0 0 0,1 1-1 0 0,-1-1 1 0 0,0 1 0 0 0,1-1 0 0 0,-1 1 0 0 0,0 0 0 0 0,0-1 0 0 0,0 1 0 0 0,-1 0 1 0 0,-35 263 595 0 0,69-270-583 0 0,102-123 100 0 0,-101 92-121 0 0,1 1 0 0 0,1 2 0 0 0,40-26 9 0 0,-20 36-125 0 0,-49 88 285 0 0,-40 78 142 0 0,11-36 105 0 0,21-101-372 0 0,1-6-61 0 0,1 0 1 0 0,-1-1 0 0 0,0 1-1 0 0,0 0 1 0 0,1 0-1 0 0,-1-1 1 0 0,0 1 0 0 0,1 0-1 0 0,-1 0 1 0 0,1 0-1 0 0,-1 0 1 0 0,0-1 0 0 0,1 1-1 0 0,-1 0 1 0 0,0 0-1 0 0,1 0 1 0 0,-1 0 0 0 0,1 0-1 0 0,-1 0 1 0 0,0 0-1 0 0,1 0 1 0 0,-1 0 0 0 0,0 0-1 0 0,1 0 1 0 0,-1 1-1 0 0,1-1 1 0 0,-1 0 0 0 0,0 0-1 0 0,1 0 1 0 0,-1 0-1 0 0,0 0 1 0 0,1 1 0 0 0,-1-1-1 0 0,0 0 1 0 0,1 0-1 0 0,-1 1 1 0 0,0-1 0 0 0,0 0-1 0 0,1 1 1 0 0,-1-1-1 0 0,0 0 1 0 0,0 0 0 0 0,1 1-1 0 0,-1-1 26 0 0,10-8-736 0 0,7-6-5005 0 0,-14 9-3328 0 0</inkml:trace>
  <inkml:trace contextRef="#ctx0" brushRef="#br0" timeOffset="2799.321">4499 1 15083 0 0,'0'0'1495'0'0,"0"0"-520"0"0,0 0-120 0 0,0 0 81 0 0,0 0 35 0 0,0 0-12 0 0,0 0-60 0 0,0 0-76 0 0,0 0-25 0 0,0 0-31 0 0,0 0-101 0 0,0 0-117 0 0,0 0-122 0 0,5 26-103 0 0,11 85-57 0 0,-25-10 149 0 0,2-74-312 0 0,-91 319 401 0 0,51-233-626 0 0,13-79-964 0 0,20-28-2474 0 0,-1-3-4656 0 0,12-3-2959 0 0</inkml:trace>
  <inkml:trace contextRef="#ctx0" brushRef="#br0" timeOffset="3049.842">4172 463 7866 0 0,'0'0'2982'0'0,"0"0"-849"0"0,0 0-488 0 0,0 0-153 0 0,0 0-92 0 0,0 0-123 0 0,0 0-153 0 0,0 0-163 0 0,0 0-128 0 0,0 0-119 0 0,0 0-105 0 0,0 0-100 0 0,0 0-76 0 0,36-8-64 0 0,115-25-64 0 0,-53 24 162 0 0,77 20-334 0 0,-163-7-682 0 0,40 8-86 0 0,-20-8-7932 0 0,-26-4-2901 0 0</inkml:trace>
  <inkml:trace contextRef="#ctx0" brushRef="#br0" timeOffset="3266.806">4835 421 10378 0 0,'0'0'1833'0'0,"0"0"-322"0"0,0 0-98 0 0,0 0-74 0 0,0 0-153 0 0,0 0-227 0 0,0 0-247 0 0,0 0-215 0 0,0 0-82 0 0,0 0-55 0 0,-5 33-47 0 0,-10 100-10 0 0,24-80 156 0 0,-4-49-322 0 0,-3 0-7 0 0,1-1 0 0 0,0 0 1 0 0,0 0-1 0 0,0 0 0 0 0,0 0 0 0 0,0-1 0 0 0,1 1 0 0 0,-1-1 0 0 0,1 0 0 0 0,0 0 0 0 0,-1 0 0 0 0,1-1 0 0 0,0 1 0 0 0,0-1 0 0 0,0 0 0 0 0,0 0 1 0 0,1 0-1 0 0,-1 0 0 0 0,0-1 0 0 0,0 0 0 0 0,0 0 0 0 0,1 0 0 0 0,-1 0 0 0 0,0-1 0 0 0,0 0 0 0 0,0 1 0 0 0,0-2 0 0 0,0 1 0 0 0,0 0 0 0 0,0-1 1 0 0,0 0-1 0 0,3-1-130 0 0,14-15 161 0 0,0-1 0 0 0,-1-1 0 0 0,-1-1 1 0 0,-1 0-1 0 0,-1-1 0 0 0,-1-1 0 0 0,-1-1 1 0 0,-1 0-1 0 0,-1-1 0 0 0,-1 0 0 0 0,-1-1 1 0 0,-1-2-162 0 0,-8 20-769 0 0,11-27 1388 0 0,-6 27-3817 0 0,1 5-3969 0 0,-6 3-4982 0 0</inkml:trace>
  <inkml:trace contextRef="#ctx0" brushRef="#br0" timeOffset="3800.067">5353 675 10994 0 0,'0'0'3472'0'0,"0"0"-1603"0"0,0 0-514 0 0,0 0-65 0 0,0 0-7 0 0,0 0-15 0 0,0 0-133 0 0,0 0-199 0 0,0 0-193 0 0,0 0-141 0 0,0 0-146 0 0,0 0-121 0 0,4-7-110 0 0,16-30-54 0 0,1 2-1 0 0,2 1 1 0 0,2 0 0 0 0,26-27-171 0 0,-42 50 12 0 0,0 1 1 0 0,0-1 0 0 0,1 2-1 0 0,1-1 1 0 0,0 1 0 0 0,0 1-1 0 0,0 0 1 0 0,1 1 0 0 0,0 0-1 0 0,1 1 1 0 0,-1 0 0 0 0,11-3-13 0 0,-21 9 2 0 0,-1 1 0 0 0,0-1 1 0 0,1 1-1 0 0,-1 0 0 0 0,0-1 1 0 0,0 1-1 0 0,0 0 0 0 0,1 0 1 0 0,-1 0-1 0 0,0-1 0 0 0,0 1 1 0 0,0 0-1 0 0,-1 0 1 0 0,1 1-1 0 0,0-1 0 0 0,0 0 1 0 0,0 0-1 0 0,-1 0 0 0 0,1 1 1 0 0,-1-1-1 0 0,1 0 0 0 0,-1 0 1 0 0,1 1-1 0 0,-1-1 0 0 0,0 0 1 0 0,1 1-1 0 0,-1-1 0 0 0,0 1 1 0 0,0-1-1 0 0,0 0 0 0 0,0 1 1 0 0,-1-1-1 0 0,1 1 0 0 0,0-1 1 0 0,0 0-1 0 0,-1 1 0 0 0,1-1 1 0 0,-1 0-1 0 0,1 0 0 0 0,-1 1 1 0 0,0-1-3 0 0,1 10 53 0 0,-14 130 252 0 0,14-139-303 0 0,0-1 0 0 0,-1 1-1 0 0,1 0 1 0 0,0-1-1 0 0,0 1 1 0 0,0 0-1 0 0,1-1 1 0 0,-1 1-1 0 0,0 0 1 0 0,0-1-1 0 0,1 1 1 0 0,-1-1-1 0 0,1 1 1 0 0,0 0-1 0 0,-1-1 1 0 0,1 1-1 0 0,0-1 1 0 0,0 0-1 0 0,0 1 1 0 0,0-1-1 0 0,0 0 1 0 0,0 0-1 0 0,0 1 1 0 0,1-1-1 0 0,-1 0 1 0 0,0 0-1 0 0,1 0 1 0 0,-1 0-1 0 0,1-1 1 0 0,-1 1-1 0 0,1 0 1 0 0,-1-1-1 0 0,1 1 1 0 0,-1-1-1 0 0,1 1 1 0 0,0-1-1 0 0,-1 0 1 0 0,1 1 0 0 0,-1-1-1 0 0,1 0 1 0 0,0 0-1 0 0,-1 0 1 0 0,1 0-1 0 0,0-1 1 0 0,-1 1-1 0 0,1 0 1 0 0,0-1-1 0 0,-1 1 1 0 0,1-1-1 0 0,-1 0 1 0 0,1 1-1 0 0,0-2-1 0 0,116-84 220 0 0,102-71-122 0 0,-213 154-101 0 0,-1 0 0 0 0,0 0 1 0 0,1 0-1 0 0,-1 1 0 0 0,1 0 1 0 0,-1 1-1 0 0,1 0 0 0 0,0 0 1 0 0,0 0-1 0 0,0 0 0 0 0,0 1 1 0 0,5 1 2 0 0,4 52 172 0 0,-8 193 564 0 0,16-192-763 0 0,-10-57-2274 0 0,-9-6-2285 0 0,-4 8 2403 0 0,1-1-9979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2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344 536 656 0 0,'0'0'2081'0'0,"0"0"-414"0"0,0 0-92 0 0,0 0 25 0 0,0 0 70 0 0,0 0-14 0 0,0 0-133 0 0,0 0-177 0 0,0 0-173 0 0,0 0-151 0 0,0 0-157 0 0,-9 0-145 0 0,-62 0 1782 0 0,0 50-144 0 0,-68 89-570 0 0,132-130-1725 0 0,1 1 0 0 0,0 0 0 0 0,0 1 0 0 0,1-1 1 0 0,1 1-1 0 0,-1 0 0 0 0,2 0 0 0 0,0 0 0 0 0,0 1 0 0 0,1-1 0 0 0,0 1 0 0 0,1 0 0 0 0,0-1 0 0 0,1 1 0 0 0,1 9-63 0 0,0-17 14 0 0,0 0 0 0 0,0 0 0 0 0,0 1 0 0 0,1-1 0 0 0,0 0 0 0 0,-1 0 0 0 0,1 0 0 0 0,1-1 0 0 0,-1 1 0 0 0,0 0 0 0 0,1-1 0 0 0,0 1 0 0 0,0-1 0 0 0,0 0 0 0 0,0 0 0 0 0,0 0 0 0 0,1 0 1 0 0,-1-1-1 0 0,1 0 0 0 0,0 1 0 0 0,0-1 0 0 0,0 0 0 0 0,0-1 0 0 0,0 1 0 0 0,0-1 0 0 0,0 0 0 0 0,2 1-14 0 0,121 14 399 0 0,-95-18-439 0 0,0-2 0 0 0,0-1 1 0 0,-1-1-1 0 0,0-2 1 0 0,0-1-1 0 0,9-4 40 0 0,-31 10-89 0 0,46-25-1950 0 0,-34 14-3128 0 0,-14 10 2269 0 0,-1 0-8668 0 0</inkml:trace>
  <inkml:trace contextRef="#ctx0" brushRef="#br0" timeOffset="314.655">744 671 7426 0 0,'0'0'2089'0'0,"0"0"-522"0"0,0 0-32 0 0,0 0 179 0 0,0 0 50 0 0,0 0-123 0 0,0 0-285 0 0,0 0-316 0 0,0 0-249 0 0,0 0-199 0 0,0 0-156 0 0,0 0-121 0 0,-26 34-71 0 0,-79 108-48 0 0,77-80 40 0 0,30-54-173 0 0,-1-5-26 0 0,0 0 1 0 0,-1 0 0 0 0,2 0-1 0 0,-1 0 1 0 0,0-1-1 0 0,1 1 1 0 0,-1 0-1 0 0,1 0 1 0 0,0-1-1 0 0,0 1 1 0 0,0-1 0 0 0,0 0-1 0 0,0 1 1 0 0,0-1-1 0 0,1 0 1 0 0,-1 0-1 0 0,1-1 1 0 0,0 1-1 0 0,-1 0 1 0 0,1-1-1 0 0,0 0 1 0 0,0 1 0 0 0,0-1-1 0 0,0 0 1 0 0,0-1-1 0 0,0 1 1 0 0,0 0-1 0 0,2-1-37 0 0,90-1 1036 0 0,-77-5-929 0 0,0-2 0 0 0,-1 0-1 0 0,0-1 1 0 0,0 0 0 0 0,-1-1 0 0 0,0-1-1 0 0,-1-1 1 0 0,0 0 0 0 0,-1-1 0 0 0,0-1 0 0 0,-1 0-1 0 0,-1 0 1 0 0,0-2 0 0 0,-1 1 0 0 0,-1-1-1 0 0,0-2-106 0 0,-7 15 9 0 0,0-1 0 0 0,-1 0-1 0 0,0 0 1 0 0,1 0-1 0 0,-2 0 1 0 0,1 0-1 0 0,0 0 1 0 0,-1 0 0 0 0,0-1-1 0 0,1 1 1 0 0,-2 0-1 0 0,1-1 1 0 0,-1 1-1 0 0,1-1 1 0 0,-1 1-1 0 0,0-1 1 0 0,-1 1 0 0 0,1-1-1 0 0,-1 1 1 0 0,0-1-1 0 0,0 1 1 0 0,0 0-1 0 0,-1 0 1 0 0,1-1 0 0 0,-1 1-1 0 0,0 0 1 0 0,0 0-1 0 0,-1 1 1 0 0,1-1-1 0 0,-1 0 1 0 0,0 1 0 0 0,0-1-1 0 0,0 1 1 0 0,0 0-1 0 0,-1 0 1 0 0,1 0-1 0 0,-1 1 1 0 0,0-1 0 0 0,0 1-1 0 0,-2-1-8 0 0,-3-1-90 0 0,1 1 0 0 0,-1 0 0 0 0,0 1 0 0 0,-1 0 0 0 0,1 0 1 0 0,0 1-1 0 0,-1 0 0 0 0,1 0 0 0 0,-1 1 0 0 0,1 1 0 0 0,0 0 0 0 0,-7 1 90 0 0,-63 35-3798 0 0,78-36 3619 0 0,-18 14-3008 0 0,7-4-2704 0 0,2 1-5638 0 0</inkml:trace>
  <inkml:trace contextRef="#ctx0" brushRef="#br0" timeOffset="17075.008">1386 644 0 0 0,'0'0'368'0'0,"0"0"262"0"0,0 0 76 0 0,0 0-20 0 0,0 0 7 0 0,0 0-22 0 0,0 0-41 0 0,-6-4-49 0 0,-17-8-30 0 0,13 10 7081 0 0,-2 7-4516 0 0,-23 22-3793 0 0,30-22 1622 0 0,-2 1-899 0 0,0 0 0 0 0,0 0 1 0 0,1 0-1 0 0,-1 1 1 0 0,2 0-1 0 0,-1 1 0 0 0,1-1 1 0 0,0 1-1 0 0,0 0 0 0 0,1 0 1 0 0,0 1-1 0 0,1-1 1 0 0,0 1-1 0 0,0 0 0 0 0,1 0 1 0 0,0 0-1 0 0,0 0 1 0 0,1 0-1 0 0,1 0-46 0 0,0-6 11 0 0,0 0 0 0 0,0 0 1 0 0,0 0-1 0 0,1 0 0 0 0,-1 0 0 0 0,1 0 0 0 0,0 0 1 0 0,0 0-1 0 0,0-1 0 0 0,1 1 0 0 0,-1 0 0 0 0,0-1 1 0 0,1 1-1 0 0,0-1 0 0 0,0 1 0 0 0,-1-1 0 0 0,1 0 1 0 0,1 0-1 0 0,-1 0 0 0 0,0 0 0 0 0,0 0 0 0 0,1 0 1 0 0,-1 0-1 0 0,1-1 0 0 0,0 0 0 0 0,-1 1 0 0 0,1-1 1 0 0,0 0-1 0 0,0 0 0 0 0,0 0 0 0 0,0-1 0 0 0,0 1 0 0 0,1-1-11 0 0,6 2 113 0 0,1 0-1 0 0,-1-1 0 0 0,1-1 0 0 0,-1 0 0 0 0,1 0 0 0 0,-1-1 0 0 0,1 0 1 0 0,-1-1-1 0 0,1 0 0 0 0,-1-1 0 0 0,0 0 0 0 0,0-1 0 0 0,0 1 0 0 0,-1-2 1 0 0,1 0-1 0 0,-1 0 0 0 0,0-1 0 0 0,0 0 0 0 0,-1 0 0 0 0,0-1 1 0 0,0 0-1 0 0,5-6-112 0 0,-8 5 59 0 0,1-1 0 0 0,-2 0 0 0 0,1 0 0 0 0,-1-1 0 0 0,-1 1 0 0 0,0-1 1 0 0,0 0-1 0 0,-1 0 0 0 0,0 0 0 0 0,0 0 0 0 0,-1 0 0 0 0,-1-1 0 0 0,0 1 0 0 0,0 0 1 0 0,-1-4-60 0 0,-1 8-6 0 0,0 1 0 0 0,1 0 0 0 0,-2 0 0 0 0,1 0 0 0 0,-1 0 0 0 0,1 1 0 0 0,-1-1 0 0 0,0 1 0 0 0,-1-1 0 0 0,1 1-1 0 0,-1 0 1 0 0,0 0 0 0 0,0 1 0 0 0,0-1 0 0 0,-1 1 0 0 0,1 0 0 0 0,-1 0 0 0 0,0 0 0 0 0,1 1 0 0 0,-1 0 0 0 0,0 0 0 0 0,-1 0 0 0 0,1 0 0 0 0,0 1 0 0 0,0 0 0 0 0,-1 0 0 0 0,1 0 0 0 0,-1 1 6 0 0,-4-2-173 0 0,1 1-1 0 0,0 1 1 0 0,-1-1-1 0 0,1 1 0 0 0,-1 1 1 0 0,1 0-1 0 0,0 0 1 0 0,-1 1-1 0 0,1 0 0 0 0,0 1 1 0 0,0 0-1 0 0,0 0 0 0 0,-1 1 174 0 0,7-2-291 0 0,0 0 0 0 0,-1 0 0 0 0,1 0 0 0 0,0 1-1 0 0,0-1 1 0 0,0 1 0 0 0,1-1 0 0 0,-1 1 0 0 0,1 0-1 0 0,-1 0 1 0 0,1 0 0 0 0,0 0 0 0 0,0 1 0 0 0,0-1-1 0 0,1 0 1 0 0,-1 1 0 0 0,1 0 0 0 0,0-1-1 0 0,0 1 1 0 0,0 0 0 0 0,0 3 291 0 0,0 5-5404 0 0,1-5-780 0 0</inkml:trace>
  <inkml:trace contextRef="#ctx0" brushRef="#br0" timeOffset="17468.09">1692 921 8730 0 0,'0'0'1175'0'0,"0"0"-424"0"0,0 0-351 0 0,0 0-23 0 0,0 0 118 0 0,0 0 106 0 0,0 0 5 0 0,0 0-65 0 0,0 0-91 0 0,0 0-105 0 0,0 0-44 0 0,0 0-27 0 0,0 0 19 0 0,0 21 86 0 0,2 85 764 0 0,5-147 2444 0 0,0 8-3413 0 0,-4 4-64 0 0,2 0 1 0 0,1 0 0 0 0,1 1-1 0 0,1 0 1 0 0,2 0-1 0 0,1 1 1 0 0,1 0-1 0 0,1 1 1 0 0,1 0 0 0 0,1 1-1 0 0,2 1 1 0 0,0 0-1 0 0,4-1-110 0 0,-18 21-21 0 0,0 1 0 0 0,0 0 0 0 0,0 0 0 0 0,1 0 0 0 0,-1 1 0 0 0,1-1 0 0 0,0 1 0 0 0,-1 0 0 0 0,1 0 0 0 0,0 0 0 0 0,0 0 0 0 0,1 1 0 0 0,-1 0 0 0 0,0 0 0 0 0,0 0 0 0 0,1 0 21 0 0,-3 1-125 0 0,0 0-1 0 0,0 1 0 0 0,0-1 0 0 0,-1 0 1 0 0,1 1-1 0 0,0-1 0 0 0,0 1 1 0 0,-1 0-1 0 0,1 0 0 0 0,0-1 0 0 0,-1 1 1 0 0,1 0-1 0 0,0 0 0 0 0,-1 1 1 0 0,0-1-1 0 0,1 0 0 0 0,-1 0 0 0 0,0 1 1 0 0,1-1-1 0 0,-1 1 0 0 0,0-1 0 0 0,0 1 1 0 0,0 0-1 0 0,0-1 0 0 0,-1 1 1 0 0,1 0 125 0 0,2 3-933 0 0,2 5-1558 0 0,-2-3-2651 0 0,-1 1-4747 0 0</inkml:trace>
  <inkml:trace contextRef="#ctx0" brushRef="#br0" timeOffset="18005.253">2417 667 12059 0 0,'0'0'1795'0'0,"0"0"-368"0"0,0 0-318 0 0,0 0-67 0 0,0 0 42 0 0,0 0 4 0 0,0 0-58 0 0,0 0-149 0 0,0 0-199 0 0,0 0-221 0 0,0 0-171 0 0,0 0-144 0 0,-35 10-87 0 0,-107 35-34 0 0,139-45-24 0 0,0 1-1 0 0,0 0 1 0 0,-1 0-1 0 0,1 0 1 0 0,0 0-1 0 0,0 0 1 0 0,0 0-1 0 0,0 1 0 0 0,0 0 1 0 0,1-1-1 0 0,-1 1 1 0 0,0 0-1 0 0,1 0 1 0 0,0 1-1 0 0,-1-1 1 0 0,1 0-1 0 0,0 1 1 0 0,0 0-1 0 0,0-1 1 0 0,0 1-1 0 0,1 0 0 0 0,-1 0 1 0 0,0 3-1 0 0,-2 4 0 0 0,-3 4-14 0 0,1 1 0 0 0,0 0 1 0 0,2 1-1 0 0,-1-1 0 0 0,2 1 0 0 0,0 0 1 0 0,1 0-1 0 0,0 16 14 0 0,2-27-11 0 0,0 0-1 0 0,0 1 1 0 0,1-1 0 0 0,0 1-1 0 0,0-1 1 0 0,0 0 0 0 0,0 1-1 0 0,1-1 1 0 0,0 0 0 0 0,0 0-1 0 0,0 0 1 0 0,1-1 0 0 0,0 1 0 0 0,-1 0-1 0 0,2-1 1 0 0,-1 0 0 0 0,0 1-1 0 0,1-2 1 0 0,0 1 0 0 0,0 0-1 0 0,0-1 1 0 0,1 1 0 0 0,-1-1-1 0 0,1 0 1 0 0,-1-1 0 0 0,1 1 0 0 0,0-1-1 0 0,1 1 12 0 0,1-1 17 0 0,0-1 0 0 0,0 1 0 0 0,0-1 0 0 0,1 0-1 0 0,-1 0 1 0 0,0-1 0 0 0,0 0 0 0 0,0-1 0 0 0,0 1 0 0 0,0-1-1 0 0,1 0 1 0 0,-1-1 0 0 0,0 0 0 0 0,-1 0 0 0 0,1-1-1 0 0,0 1 1 0 0,-1-2 0 0 0,1 1 0 0 0,-1-1 0 0 0,0 1 0 0 0,0-2-1 0 0,-1 1 1 0 0,1-1 0 0 0,0 0-17 0 0,12-12 111 0 0,-1 0 0 0 0,-1-1 1 0 0,-1 0-1 0 0,0-1 0 0 0,-1-1 0 0 0,6-13-111 0 0,-1-3 88 0 0,-2-2 0 0 0,-2 0-1 0 0,-1-1 1 0 0,-2 0 0 0 0,-1-1 0 0 0,-3 0 0 0 0,-1 0-1 0 0,-2-1 1 0 0,-1 0 0 0 0,-3 0 0 0 0,-2-26-88 0 0,0 55-4 0 0,0 0 0 0 0,0 0 1 0 0,-1 0-1 0 0,-1 0 0 0 0,0 0 1 0 0,0 0-1 0 0,-1 0 0 0 0,-1 1 1 0 0,-5-10 3 0 0,8 17-9 0 0,0 0 0 0 0,0 1-1 0 0,-1-1 1 0 0,1 1 0 0 0,-1 0 0 0 0,1 0 0 0 0,-1 0 0 0 0,0 0 0 0 0,0 0 0 0 0,-1 1-1 0 0,1-1 1 0 0,0 1 0 0 0,-1 0 0 0 0,1 0 0 0 0,-1 0 0 0 0,0 1 0 0 0,0-1-1 0 0,0 1 1 0 0,0 0 0 0 0,0 0 0 0 0,0 0 0 0 0,0 0 0 0 0,0 1 0 0 0,0 0 0 0 0,0 0-1 0 0,0 0 1 0 0,0 0 0 0 0,0 0 0 0 0,0 1 0 0 0,-4 1 9 0 0,-1 2-21 0 0,-1 1 1 0 0,1 0-1 0 0,1 1 1 0 0,-1 0-1 0 0,1 0 0 0 0,0 1 1 0 0,0 0-1 0 0,1 0 1 0 0,0 1-1 0 0,0 0 1 0 0,0 0-1 0 0,1 1 0 0 0,1 0 1 0 0,-3 5 20 0 0,-2 5 2 0 0,2 1 0 0 0,0 0 0 0 0,1 0 0 0 0,1 0 1 0 0,1 1-1 0 0,1-1 0 0 0,0 1 0 0 0,2 0 0 0 0,0 0 0 0 0,2 1 1 0 0,0-1-1 0 0,2 0 0 0 0,0 0-2 0 0,1-3 7 0 0,2-1 0 0 0,0 0 0 0 0,0 0 1 0 0,2 0-1 0 0,0-1 0 0 0,1 0 0 0 0,0 0 0 0 0,1-1 1 0 0,1 0-1 0 0,1 0 0 0 0,0-1 0 0 0,1-1 0 0 0,3 3-7 0 0,-7-7 7 0 0,1 3-23 0 0,1 0 1 0 0,0-1 0 0 0,0 0-1 0 0,1-1 1 0 0,1 0 0 0 0,0-1-1 0 0,0 0 1 0 0,1-1-1 0 0,0 0 1 0 0,0-1 0 0 0,1-1-1 0 0,-1 0 1 0 0,14 3 15 0 0,9-9-1503 0 0,-17-10-6247 0 0,-16 5-3576 0 0</inkml:trace>
  <inkml:trace contextRef="#ctx0" brushRef="#br0" timeOffset="18253.326">2838 910 11546 0 0,'0'0'1177'0'0,"0"0"-593"0"0,0 0-168 0 0,0 0 0 0 0,0 0 8 0 0,0 0-104 0 0,0 0-176 0 0,0 0-272 0 0,0 0-336 0 0,0 0-496 0 0,0 0-1337 0 0,0 0-2160 0 0,0 0-2264 0 0</inkml:trace>
  <inkml:trace contextRef="#ctx0" brushRef="#br0" timeOffset="18500.599">2896 470 3857 0 0,'0'0'2984'0'0,"0"0"-975"0"0,0 0-369 0 0,0 0-263 0 0,0 0-137 0 0,0-212-144 0 0,0 201-280 0 0,0-1-192 0 0,-2 8-272 0 0,2 1-368 0 0,0 3-496 0 0,0 0-208 0 0,0 11-200 0 0,0 5-168 0 0,0 7-825 0 0,0-8-2360 0 0,0 0-2280 0 0</inkml:trace>
  <inkml:trace contextRef="#ctx0" brushRef="#br0" timeOffset="18703.454">3124 967 9586 0 0,'0'0'3063'0'0,"0"0"-1585"0"0,0 0-394 0 0,0 0 219 0 0,0 0 203 0 0,0 0-18 0 0,0 0-305 0 0,0 0-437 0 0,0 0-334 0 0,0 0-175 0 0,0 0-50 0 0,0 0 9 0 0,0 0 0 0 0,8-23-20 0 0,48-146 168 0 0,-19 66-185 0 0,-27 140-894 0 0,-6 0 734 0 0,-5-28 3 0 0,1 1 0 0 0,0-1 0 0 0,0 0 0 0 0,0 0 1 0 0,1 1-1 0 0,1-1 0 0 0,0 0 0 0 0,0 0 0 0 0,1 0 1 0 0,0-1-1 0 0,0 1 0 0 0,1-1 0 0 0,0 1 0 0 0,0-1 1 0 0,1 0-1 0 0,0-1 0 0 0,1 1 0 0 0,0-1 0 0 0,0 0 1 0 0,0 0-1 0 0,1-1 0 0 0,0 0 0 0 0,0 0 0 0 0,0-1 1 0 0,1 0-1 0 0,3 2-2 0 0,-6-5 58 0 0,-1-1 1 0 0,1 0-1 0 0,0 0 0 0 0,-1 0 1 0 0,1-1-1 0 0,0 1 1 0 0,0-1-1 0 0,-1 0 0 0 0,1-1 1 0 0,0 1-1 0 0,0-1 1 0 0,-1 0-1 0 0,1 0 0 0 0,-1 0 1 0 0,1 0-1 0 0,-1-1 1 0 0,1 0-1 0 0,-1 0 0 0 0,0 0 1 0 0,0-1-1 0 0,0 1 0 0 0,0-1 1 0 0,0 0-1 0 0,-1 0 1 0 0,1-1-1 0 0,-1 1 0 0 0,0-1 1 0 0,2-2-59 0 0,2-4 106 0 0,0 0 0 0 0,-1-1 0 0 0,0 0 0 0 0,-1 0 1 0 0,0-1-1 0 0,0 0 0 0 0,-2 0 0 0 0,1 0 0 0 0,-2 0 0 0 0,1-5-106 0 0,14-8-2657 0 0,3 22-8342 0 0,-14 3-706 0 0</inkml:trace>
  <inkml:trace contextRef="#ctx0" brushRef="#br0" timeOffset="19320.463">4033 651 13203 0 0,'0'0'3100'0'0,"0"0"-1115"0"0,0 0-599 0 0,0 0-241 0 0,0 0-153 0 0,0 0-107 0 0,0 0-104 0 0,0 0-165 0 0,0 0-154 0 0,-34 7-152 0 0,-106 26-118 0 0,135-33-183 0 0,1 1-1 0 0,0 0 0 0 0,0 0 1 0 0,0 0-1 0 0,-1 1 1 0 0,1-1-1 0 0,1 1 0 0 0,-1 0 1 0 0,0 0-1 0 0,0 0 1 0 0,1 1-1 0 0,-1-1 0 0 0,1 1 1 0 0,0 0-1 0 0,0 0 0 0 0,0 0 1 0 0,0 1-1 0 0,1-1 1 0 0,-1 1-9 0 0,-5 7 18 0 0,3-4-26 0 0,-1 0-1 0 0,1 0 1 0 0,0 1 0 0 0,1 0 0 0 0,0 0 0 0 0,0 1 0 0 0,1-1-1 0 0,0 1 1 0 0,0-1 0 0 0,1 1 0 0 0,0 0 0 0 0,1 0 0 0 0,0 0 0 0 0,0 0-1 0 0,1 0 1 0 0,0 1 0 0 0,1 4 8 0 0,2-10-14 0 0,-1 1 0 0 0,1-1 0 0 0,0 1 0 0 0,0-1 0 0 0,1 0 0 0 0,-1 0 0 0 0,1-1 0 0 0,-1 1 0 0 0,1-1 0 0 0,1 0 0 0 0,-1 0 0 0 0,0 0 0 0 0,1 0 0 0 0,-1-1 0 0 0,1 0 0 0 0,0 0 0 0 0,0 0 0 0 0,-1 0 0 0 0,1-1 0 0 0,0 0 0 0 0,1 0 0 0 0,-1 0 0 0 0,0-1 0 0 0,0 1 0 0 0,0-1 0 0 0,0-1 0 0 0,1 1 0 0 0,-1-1 0 0 0,0 0 0 0 0,0 0 0 0 0,1 0 14 0 0,6 0 27 0 0,0 0-25 0 0,1-1 0 0 0,-1-1-1 0 0,0 0 1 0 0,-1 0 0 0 0,1-2-1 0 0,-1 1 1 0 0,1-1 0 0 0,-1-1-1 0 0,-1 0 1 0 0,1-1 0 0 0,-1 0 0 0 0,0 0-1 0 0,-1-1 1 0 0,0 0 0 0 0,0-1-1 0 0,0 0 1 0 0,0-2-2 0 0,60-49 45 0 0,-68 60-44 0 0,0-1-1 0 0,0 1 1 0 0,0-1 0 0 0,0 1 0 0 0,0 0 0 0 0,1 0 0 0 0,-1 0 0 0 0,0-1 0 0 0,0 1 0 0 0,0 0 0 0 0,0 1 0 0 0,0-1 0 0 0,0 0 0 0 0,1 0 0 0 0,-1 0 0 0 0,0 1 0 0 0,0-1 0 0 0,0 0 0 0 0,0 1-1 0 0,0-1 1 0 0,0 1 0 0 0,0-1 0 0 0,0 1 0 0 0,0 0 0 0 0,0-1 0 0 0,0 1 0 0 0,0 0 0 0 0,-1 0 0 0 0,1-1 0 0 0,0 1 0 0 0,0 0 0 0 0,-1 0 0 0 0,1 0 0 0 0,-1 0 0 0 0,1 0 0 0 0,-1 0 0 0 0,1 0-1 0 0,-1 0 1 0 0,1 0 0 0 0,-1 0 0 0 0,0 1 0 0 0,0-1 0 0 0,0 0 0 0 0,1 0 0 0 0,-1 0 0 0 0,0 0 0 0 0,-1 0 0 0 0,1 1 0 0 0,0-1 0 0 0,0 0 0 0 0,0 0 0 0 0,-1 0 0 0 0,1 0 0 0 0,0 0-1 0 0,-1 0 1 0 0,1 0 0 0 0,-1 0 0 0 0,1 0 0 0 0,-1 0 0 0 0,0 1-1 0 0,2 15 29 0 0,0-12-27 0 0,0 0 0 0 0,1 1-1 0 0,-1-1 1 0 0,1 0 0 0 0,0 0 0 0 0,0 0 0 0 0,1 0-1 0 0,-1 0 1 0 0,1-1 0 0 0,0 1 0 0 0,1-1-1 0 0,-1 1 1 0 0,1-1 0 0 0,-1 0 0 0 0,1-1 0 0 0,1 1-1 0 0,-1-1 1 0 0,0 0 0 0 0,1 0 0 0 0,-1 0 0 0 0,1 0-1 0 0,0-1 1 0 0,0 0 0 0 0,0 0 0 0 0,1 0 0 0 0,-1 0-1 0 0,0-1 1 0 0,0 0 0 0 0,1 0 0 0 0,-1-1 0 0 0,1 1-1 0 0,4-2-1 0 0,-1 2 27 0 0,0-1 0 0 0,0 0 0 0 0,-1-1 0 0 0,1 0 0 0 0,0-1 0 0 0,0 0 0 0 0,-1 0 0 0 0,1-1-1 0 0,-1 0 1 0 0,0 0 0 0 0,0-1 0 0 0,0 0 0 0 0,0 0 0 0 0,-1-1 0 0 0,0 0 0 0 0,0 0 0 0 0,5-5-27 0 0,25-25 85 0 0,-2-2 1 0 0,-1-1 0 0 0,-3-1-1 0 0,-1-2 1 0 0,-1-1 0 0 0,-3-1-1 0 0,-1-1 1 0 0,-3-2-1 0 0,-1 0 1 0 0,-3-1 0 0 0,-1-1-1 0 0,-3 0 1 0 0,-2-1 0 0 0,1-15-86 0 0,-8 34-52 0 0,-2-1 0 0 0,0 1 0 0 0,-2-1 0 0 0,-1 0 0 0 0,-3-11 52 0 0,3 40-4 0 0,0 0 1 0 0,0 0 0 0 0,0 0 0 0 0,0 0 0 0 0,-1 0 0 0 0,1 0 0 0 0,-1 1-1 0 0,1-1 1 0 0,-1 0 0 0 0,1 0 0 0 0,-1 0 0 0 0,0 1 0 0 0,0-1-1 0 0,0 0 1 0 0,0 1 0 0 0,0-1 0 0 0,-1 1 0 0 0,1-1 0 0 0,0 1-1 0 0,-1 0 1 0 0,1-1 0 0 0,-1 1 0 0 0,1 0 0 0 0,-1 0 0 0 0,1 0 0 0 0,-1 0-1 0 0,0 0 1 0 0,0 1 0 0 0,1-1 0 0 0,-1 0 0 0 0,0 1 0 0 0,0-1-1 0 0,0 1 1 0 0,0 0 0 0 0,0 0 0 0 0,0-1 0 0 0,0 1 0 0 0,1 0-1 0 0,-1 1 1 0 0,0-1 0 0 0,0 0 0 0 0,0 1 0 0 0,0-1 0 0 0,0 1 0 0 0,0-1-1 0 0,1 1 1 0 0,-1 0 0 0 0,0 0 0 0 0,1 0 0 0 0,-1 0 0 0 0,0 0-1 0 0,1 0 1 0 0,-1 0 0 0 0,1 0 0 0 0,-1 1 0 0 0,1-1 0 0 0,0 1 3 0 0,-12 12 18 0 0,2 0 1 0 0,0 0-1 0 0,1 2 0 0 0,0-1 1 0 0,1 1-1 0 0,1 0 1 0 0,0 1-1 0 0,1 0 1 0 0,1 0-1 0 0,1 1 1 0 0,1 0-1 0 0,0 0 1 0 0,1 2-19 0 0,-11 241 365 0 0,17-226-344 0 0,1-1-1 0 0,1 1 1 0 0,2-1 0 0 0,1 0 0 0 0,2-1-1 0 0,1 0 1 0 0,2-1 0 0 0,1 0-1 0 0,2-1 1 0 0,0 0 0 0 0,3-2 0 0 0,0 0-1 0 0,2-1 1 0 0,1-1 0 0 0,13 12-21 0 0,-12-19-419 0 0,-22-20 247 0 0,-9-50-5285 0 0,-4 19-3237 0 0,11 28 7707 0 0,-3-13-10322 0 0</inkml:trace>
  <inkml:trace contextRef="#ctx0" brushRef="#br0" timeOffset="19822.113">4436 544 14427 0 0,'0'0'1335'0'0,"0"0"-671"0"0,0 0-250 0 0,0 0 20 0 0,0 0 20 0 0,0 0 65 0 0,0 0 99 0 0,0 0 77 0 0,0 0 7 0 0,0 0-114 0 0,36 0-164 0 0,114 0-185 0 0,-31 7-150 0 0,-95-5-307 0 0,-1 2 0 0 0,1 0 0 0 0,-1 1 0 0 0,0 1 0 0 0,0 1 0 0 0,0 2 0 0 0,-1 0 0 0 0,0 1 1 0 0,-1 1-1 0 0,-1 1 0 0 0,1 1 0 0 0,17 15 218 0 0,-26-18 207 0 0,0 0 1 0 0,1-1 0 0 0,0 0-1 0 0,0-1 1 0 0,1-1 0 0 0,0 0-1 0 0,0-1 1 0 0,1 0 0 0 0,-1-1-1 0 0,1-1 1 0 0,1 0 0 0 0,-1-2-1 0 0,0 1 1 0 0,1-2 0 0 0,-1 0-1 0 0,1-1 1 0 0,0 0 0 0 0,-1-1-1 0 0,1-1 1 0 0,-1 0-1 0 0,0-2 1 0 0,0 1 0 0 0,0-2-1 0 0,12-5-207 0 0,-17 7 123 0 0,0 0-1 0 0,-1-1 1 0 0,1 0-1 0 0,-1-1 0 0 0,0 0 1 0 0,-1 0-1 0 0,1-1 1 0 0,-1 0-1 0 0,0-1 0 0 0,-1 0 1 0 0,0 0-1 0 0,0 0 1 0 0,0-1-1 0 0,-1 0 0 0 0,0 0 1 0 0,0-1-1 0 0,-1 0 1 0 0,2-4-123 0 0,-5 9 12 0 0,0 0 1 0 0,0 0-1 0 0,-1 0 0 0 0,0-1 1 0 0,1 1-1 0 0,-1-1 1 0 0,-1 1-1 0 0,1-1 1 0 0,-1 1-1 0 0,1-1 1 0 0,-1 1-1 0 0,-1-1 1 0 0,1 1-1 0 0,-1-1 0 0 0,0 1 1 0 0,0-1-1 0 0,0 1 1 0 0,0 0-1 0 0,-1-1 1 0 0,1 1-1 0 0,-1 0 1 0 0,0 0-1 0 0,-1 0 1 0 0,1 0-1 0 0,-1 0 1 0 0,0 1-1 0 0,0-1 0 0 0,0 1 1 0 0,0 0-1 0 0,0 0 1 0 0,-1 0-1 0 0,1 0 1 0 0,-1 1-1 0 0,0-1 1 0 0,-1 0-13 0 0,-1 1-15 0 0,0 0 1 0 0,-1 0-1 0 0,1 0 1 0 0,-1 0-1 0 0,1 1 1 0 0,-1 0 0 0 0,1 1-1 0 0,-1 0 1 0 0,0 0-1 0 0,1 0 1 0 0,-1 1-1 0 0,1 0 1 0 0,-1 0-1 0 0,0 0 1 0 0,1 1 0 0 0,0 0-1 0 0,-1 0 1 0 0,1 1-1 0 0,0 0 1 0 0,0 0-1 0 0,1 0 1 0 0,-1 1-1 0 0,1 0 1 0 0,-1 0 0 0 0,1 0-1 0 0,0 0 1 0 0,1 1-1 0 0,-1 0 1 0 0,1 0-1 0 0,-1 2 15 0 0,-6 4-3 0 0,1 2 0 0 0,0-1 0 0 0,1 1-1 0 0,1 1 1 0 0,0 0 0 0 0,0 0 0 0 0,2 0-1 0 0,0 1 1 0 0,0 0 0 0 0,1 0 0 0 0,1 0-1 0 0,1 1 1 0 0,0 0 0 0 0,1 0 0 0 0,0-1-1 0 0,2 1 1 0 0,0 0 0 0 0,0 0 0 0 0,2 0-1 0 0,0 0 1 0 0,1 0 0 0 0,0-1 0 0 0,1 1 0 0 0,1-1-1 0 0,1 0 1 0 0,0 0 0 0 0,0-1 0 0 0,9 13 3 0 0,-6-15-29 0 0,1-2 1 0 0,0 0-1 0 0,0 0 1 0 0,1-1-1 0 0,0 0 1 0 0,1 0-1 0 0,0-2 1 0 0,0 1-1 0 0,0-2 1 0 0,1 1-1 0 0,0-2 1 0 0,1 0-1 0 0,-1 0 1 0 0,1-1-1 0 0,0-1 1 0 0,0-1-1 0 0,0 0 1 0 0,0 0-1 0 0,0-1 1 0 0,1-1-1 0 0,-1-1 1 0 0,11-1 28 0 0,15-16-1307 0 0,-32 7-1923 0 0,-2-4-4109 0 0,-6 10-4324 0 0</inkml:trace>
  <inkml:trace contextRef="#ctx0" brushRef="#br0" timeOffset="20554.722">2779 705 0 0 0,'0'0'489'0'0,"0"0"718"0"0,0 0 63 0 0,0 0-159 0 0,0 0-162 0 0,0 0-134 0 0,0 0-112 0 0,0 0-128 0 0,0 0-64 0 0,0 0 23 0 0,0 0 115 0 0,0 0 176 0 0,0 0 118 0 0,1-2 20 0 0,3-9-67 0 0,-3 9-140 0 0,-1 2-129 0 0,6-2 1498 0 0,3 12 1915 0 0,1 234-270 0 0,-10-169-3610 0 0,6-71-1646 0 0,2-4-2929 0 0,-6 0 596 0 0,1 0-7650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56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12692 985 104 0 0,'0'0'1464'0'0,"0"0"19"0"0,0 0 242 0 0,0 0 234 0 0,0 0 19 0 0,0 0-117 0 0,0 0-232 0 0,0 0-233 0 0,0 0-168 0 0,0 0-108 0 0,0 0-95 0 0,0 0-89 0 0,-3-7-75 0 0,-21-33 540 0 0,20 38-1222 0 0,-1 0 0 0 0,0-1 0 0 0,0 2 0 0 0,0-1 0 0 0,-1 1 0 0 0,1-1 0 0 0,0 1 0 0 0,0 1 0 0 0,-1-1 0 0 0,1 1 0 0 0,-1 0 0 0 0,1 0 0 0 0,0 1 0 0 0,-1-1 0 0 0,1 1 0 0 0,0 0 1 0 0,0 1-1 0 0,-1-1 0 0 0,1 1 0 0 0,0 0 0 0 0,0 0 0 0 0,1 1 0 0 0,-3 1-179 0 0,-7 2 41 0 0,0 1 1 0 0,1 0-1 0 0,0 2 1 0 0,0-1-1 0 0,0 2 1 0 0,1-1-1 0 0,1 2 0 0 0,0-1 1 0 0,0 2-1 0 0,1-1 1 0 0,0 2-1 0 0,1-1 1 0 0,1 1-1 0 0,0 0 1 0 0,1 1-1 0 0,0 0 1 0 0,1 0-1 0 0,0 1 0 0 0,1-1 1 0 0,1 1-1 0 0,1 0 1 0 0,0 1-1 0 0,0-1 1 0 0,1 5-42 0 0,3-17 22 0 0,0-1 1 0 0,0 1 0 0 0,0-1-1 0 0,1 1 1 0 0,-1-1-1 0 0,0 1 1 0 0,1-1 0 0 0,0 0-1 0 0,-1 0 1 0 0,1 0-1 0 0,0 0 1 0 0,0 0 0 0 0,0 0-1 0 0,0-1 1 0 0,0 1 0 0 0,1-1-1 0 0,-1 1 1 0 0,0-1-1 0 0,1 0 1 0 0,-1 0 0 0 0,1 0-1 0 0,0 0 1 0 0,-1 0-1 0 0,1-1 1 0 0,-1 1 0 0 0,1-1-1 0 0,0 0 1 0 0,0 1 0 0 0,-1-1-1 0 0,1 0 1 0 0,0-1-1 0 0,-1 1 1 0 0,1 0 0 0 0,0-1-1 0 0,-1 0 1 0 0,1 0-1 0 0,0 1 1 0 0,-1-1 0 0 0,1-1-1 0 0,-1 1 1 0 0,0 0-1 0 0,1-1 1 0 0,-1 1 0 0 0,0-1-1 0 0,0 0 1 0 0,1 0-23 0 0,35-24 329 0 0,-1-2 0 0 0,-1-2 0 0 0,-1-1 0 0 0,21-26-329 0 0,40-27 210 0 0,-95 83-211 0 0,0 1 1 0 0,1 0 0 0 0,-1 0 0 0 0,0 0 0 0 0,0 0-1 0 0,1 0 1 0 0,-1 0 0 0 0,0 0 0 0 0,0 1 0 0 0,1-1-1 0 0,-1 0 1 0 0,0 1 0 0 0,0-1 0 0 0,0 1 0 0 0,0-1-1 0 0,1 1 1 0 0,-1-1 0 0 0,0 1 0 0 0,0 0 0 0 0,0 0-1 0 0,0-1 1 0 0,0 1 0 0 0,-1 0 0 0 0,1 0 0 0 0,0 0-1 0 0,0 0 1 0 0,0 0 0 0 0,-1 0 0 0 0,1 0 0 0 0,-1 0-1 0 0,1 1 1 0 0,-1-1 0 0 0,1 0 0 0 0,-1 0 0 0 0,0 0-1 0 0,1 1 1 0 0,-1-1 0 0 0,0 0 0 0 0,0 0 0 0 0,0 1-1 0 0,0-1 1 0 0,0 0 0 0 0,0 0 0 0 0,0 1 0 0 0,0-1-1 0 0,-1 0 1 0 0,1 0 0 0 0,0 1 0 0 0,-1-1 0 0 0,1 0-1 0 0,-1 0 1 0 0,0 0 0 0 0,0 1 0 0 0,3 10 33 0 0,2 49 35 0 0,-5-51-84 0 0,1 0 0 0 0,0 0 0 0 0,1 0 0 0 0,0 0 0 0 0,0 0 0 0 0,1 0 0 0 0,0-1 0 0 0,1 1 0 0 0,0-1 0 0 0,1 1 0 0 0,0-1 0 0 0,0 0 0 0 0,1-1 0 0 0,2 5 16 0 0,53 7-1741 0 0,-32-20-3670 0 0,-13 0-1777 0 0,-8 0-4907 0 0</inkml:trace>
  <inkml:trace contextRef="#ctx0" brushRef="#br0" timeOffset="469.64">12949 1293 8386 0 0,'0'0'2323'0'0,"0"0"-220"0"0,0 0-109 0 0,0 0-172 0 0,0 0-275 0 0,0 0-306 0 0,0 0-269 0 0,0 0-229 0 0,0 0-163 0 0,0 0-124 0 0,0 0-78 0 0,0 0-31 0 0,0 0-9 0 0,6-16 1 0 0,48-99 553 0 0,23 1 46 0 0,-49 85-1076 0 0,-28 52 108 0 0,-1 10 124 0 0,0-26-88 0 0,0 1 0 0 0,0-1 1 0 0,0 0-1 0 0,1 1 0 0 0,0-1 0 0 0,0 0 1 0 0,1 1-1 0 0,0-1 0 0 0,0 0 1 0 0,1 0-1 0 0,0 0 0 0 0,0 0 0 0 0,1 0 1 0 0,0 0-1 0 0,0-1 0 0 0,0 1 0 0 0,1-1 1 0 0,0 0-1 0 0,0 0 0 0 0,1 0 1 0 0,0 0-1 0 0,0-1-6 0 0,-2-2 61 0 0,1-1 1 0 0,0 1-1 0 0,-1-1 1 0 0,1 0-1 0 0,0-1 0 0 0,0 1 1 0 0,0-1-1 0 0,1 1 1 0 0,-1-1-1 0 0,0-1 1 0 0,0 1-1 0 0,1 0 1 0 0,-1-1-1 0 0,0 0 1 0 0,1 0-1 0 0,-1 0 0 0 0,0-1 1 0 0,1 1-1 0 0,-1-1 1 0 0,0 0-1 0 0,1 0 1 0 0,-1-1-1 0 0,0 1 1 0 0,0-1-1 0 0,0 0 0 0 0,0-1-61 0 0,48-58 569 0 0,-43 47-688 0 0,38-30-3058 0 0,-37 41 887 0 0,-1-1-5370 0 0,-3 4-4403 0 0</inkml:trace>
  <inkml:trace contextRef="#ctx0" brushRef="#br0" timeOffset="1019.074">13775 1035 10066 0 0,'0'0'2999'0'0,"0"0"-826"0"0,0 0-426 0 0,0 0-183 0 0,0 0-279 0 0,0 0-268 0 0,0 0-239 0 0,0 0-184 0 0,0 0-91 0 0,0 0-49 0 0,0 0-52 0 0,0 0-40 0 0,-33 1-33 0 0,-101 6-30 0 0,77 9 70 0 0,50-9-278 0 0,2-4-80 0 0,1 2 0 0 0,-1-1 0 0 0,1 0 0 0 0,0 1 1 0 0,1 0-1 0 0,-1 0 0 0 0,1 0 0 0 0,0 0 0 0 0,0 1 0 0 0,1-1 0 0 0,-1 1 0 0 0,1 0 0 0 0,0-1 1 0 0,1 1-1 0 0,-1 0 0 0 0,1 0 0 0 0,0 0 0 0 0,1 0 0 0 0,0 1 0 0 0,0-1 0 0 0,0 0 1 0 0,0 0-1 0 0,1 0 0 0 0,1 2-11 0 0,0-3 25 0 0,0-1 0 0 0,0 1-1 0 0,0-1 1 0 0,1 0 0 0 0,0 0 0 0 0,0 0 0 0 0,0 0 0 0 0,0-1 0 0 0,0 1 0 0 0,1-1-1 0 0,0 0 1 0 0,0 0 0 0 0,0 0 0 0 0,0 0 0 0 0,0-1 0 0 0,0 1 0 0 0,1-1 0 0 0,-1 0-1 0 0,1-1 1 0 0,-1 1 0 0 0,1-1 0 0 0,0 0 0 0 0,0 0 0 0 0,0 0 0 0 0,-1-1 0 0 0,1 1 0 0 0,0-1-1 0 0,0 0 1 0 0,0-1 0 0 0,0 1 0 0 0,0-1 0 0 0,-1 0 0 0 0,1-1 0 0 0,0 1 0 0 0,0-1-1 0 0,-1 1 1 0 0,1-1 0 0 0,2-3-25 0 0,9-4 140 0 0,-2-1 0 0 0,1 0 0 0 0,-1-2 0 0 0,-1 1 0 0 0,0-2 0 0 0,-1 0 0 0 0,6-7-140 0 0,52-49 289 0 0,-69 68-289 0 0,0 0 1 0 0,0 0 0 0 0,0 0 0 0 0,1 0 0 0 0,-1 0-1 0 0,0 0 1 0 0,1 1 0 0 0,-1-1 0 0 0,1 1-1 0 0,-1-1 1 0 0,1 1 0 0 0,-1-1 0 0 0,1 1 0 0 0,-1 0-1 0 0,1 0 1 0 0,-1 0 0 0 0,1 0 0 0 0,-1 0 0 0 0,1 0-1 0 0,-1 0 1 0 0,1 0 0 0 0,-1 0 0 0 0,1 1 0 0 0,-1-1-1 0 0,1 1 1 0 0,-1-1 0 0 0,1 1 0 0 0,-1 0 0 0 0,0-1-1 0 0,1 1 1 0 0,-1 0 0 0 0,0 0 0 0 0,0 0 0 0 0,1 0-1 0 0,-1 0 1 0 0,0 0 0 0 0,0 0 0 0 0,0 0 0 0 0,0 1-1 0 0,-1-1 1 0 0,1 0 0 0 0,0 1 0 0 0,0-1 0 0 0,-1 0-1 0 0,1 1 1 0 0,-1-1 0 0 0,1 1 0 0 0,-1 0-1 0 0,21 75 64 0 0,-15 9 2 0 0,-3 1 0 0 0,-8 67-66 0 0,4-90-33 0 0,-4-1 0 0 0,-2 1-1 0 0,-3-1 1 0 0,-11 33 33 0 0,19-86-1 0 0,-1 0 0 0 0,0 0 0 0 0,-1 0 0 0 0,0-1 0 0 0,0 1 0 0 0,-1-1 0 0 0,0 0 0 0 0,-1-1 0 0 0,0 1 0 0 0,0-1 0 0 0,-1 0 0 0 0,0-1 1 0 0,0 1-1 0 0,-1-1 1 0 0,7-6 0 0 0,-1-1 1 0 0,1 1 0 0 0,0 0-1 0 0,0-1 1 0 0,0 0 0 0 0,-1 1-1 0 0,1-1 1 0 0,0 1 0 0 0,0-1-1 0 0,-1 0 1 0 0,1 0 0 0 0,0 0 0 0 0,-1 0-1 0 0,1 0 1 0 0,0 0 0 0 0,-1 0-1 0 0,1 0 1 0 0,0-1 0 0 0,-1 1-1 0 0,1 0 1 0 0,0-1 0 0 0,0 1-1 0 0,0-1 1 0 0,-1 0 0 0 0,1 1-1 0 0,0-1 1 0 0,0 0 0 0 0,0 1 0 0 0,0-1-1 0 0,0 0 1 0 0,0 0 0 0 0,0 0-1 0 0,0 0 1 0 0,0 0 0 0 0,1 0-1 0 0,-1 0 1 0 0,0 0 0 0 0,1-1-1 0 0,-1 1 1 0 0,1 0 0 0 0,-1 0 0 0 0,1-1-1 0 0,-1 1 1 0 0,1-1-1 0 0,-12-60-34 0 0,12 26-13 0 0,1 0 1 0 0,2 1 0 0 0,2-1 0 0 0,1 1 0 0 0,2 0 0 0 0,2 1 0 0 0,0-1 0 0 0,3 2 0 0 0,8-16 46 0 0,42-59-947 0 0,-32 65-3246 0 0,-15 20-629 0 0,-7 11-6965 0 0</inkml:trace>
  <inkml:trace contextRef="#ctx0" brushRef="#br0" timeOffset="1319.491">14145 1077 12691 0 0,'0'0'1900'0'0,"0"0"-412"0"0,0 0-150 0 0,0 0-39 0 0,0 0-104 0 0,0 0-214 0 0,0 0-267 0 0,0 0-225 0 0,0 0-131 0 0,0 0-54 0 0,0 0-12 0 0,0 0-27 0 0,0 0-50 0 0,-1 26-36 0 0,-4 84-47 0 0,3-105-116 0 0,1 1 0 0 0,1 0 1 0 0,-1 0-1 0 0,1-1 0 0 0,0 1 1 0 0,0 0-1 0 0,1 0 0 0 0,-1 0 1 0 0,1-1-1 0 0,1 1 0 0 0,-1 0 1 0 0,1-1-1 0 0,0 1 0 0 0,0-1 1 0 0,0 1-1 0 0,1-1 0 0 0,0 0 1 0 0,0 0-1 0 0,1-1 1 0 0,-1 1-1 0 0,1 0 0 0 0,0-1 1 0 0,0 0-1 0 0,2 2-16 0 0,-2-3 67 0 0,0 0 0 0 0,0 0 0 0 0,0-1 1 0 0,0 1-1 0 0,0-1 0 0 0,1 0 0 0 0,-1 0 0 0 0,1-1 0 0 0,-1 1 1 0 0,1-1-1 0 0,0 0 0 0 0,-1 0 0 0 0,1 0 0 0 0,0-1 0 0 0,0 0 1 0 0,0 0-1 0 0,-1 0 0 0 0,1 0 0 0 0,0-1 0 0 0,0 0 0 0 0,0 0 0 0 0,-1 0 1 0 0,1-1-1 0 0,-1 1 0 0 0,1-1 0 0 0,-1 0 0 0 0,1 0 0 0 0,-1-1 1 0 0,0 1-1 0 0,0-1 0 0 0,0 0 0 0 0,-1 0 0 0 0,2-1-67 0 0,2-6 55 0 0,1 0 0 0 0,-1 0 0 0 0,-1 0 0 0 0,0-1 0 0 0,0 0 0 0 0,-1-1 0 0 0,-1 1 0 0 0,0-1 0 0 0,0 0 0 0 0,-1 0-55 0 0,3-48-9450 0 0,-6 52-2369 0 0</inkml:trace>
  <inkml:trace contextRef="#ctx0" brushRef="#br0" timeOffset="1616.721">14710 530 15283 0 0,'0'0'1742'0'0,"0"0"-496"0"0,0 0-264 0 0,0 0-48 0 0,0 0-87 0 0,0 0-122 0 0,0 0-166 0 0,0 0-152 0 0,0 0-22 0 0,0 0 49 0 0,0 0 51 0 0,0 0 5 0 0,-1 17-41 0 0,-8 101 234 0 0,-52 240 286 0 0,43-12-2474 0 0,34-350-3106 0 0,2-10-7671 0 0,-14 6 4060 0 0</inkml:trace>
  <inkml:trace contextRef="#ctx0" brushRef="#br0" timeOffset="2486.031">15077 1023 5473 0 0,'0'0'5360'0'0,"0"0"-2662"0"0,0 0-1055 0 0,0 0-253 0 0,0 0-233 0 0,0 0-234 0 0,0 0-158 0 0,0 0-100 0 0,0 0-43 0 0,0 0-60 0 0,0 0-63 0 0,0 0-57 0 0,-24 25-66 0 0,-78 76-42 0 0,92-92-249 0 0,0 1 1 0 0,1 0-1 0 0,0 0 1 0 0,0 1-1 0 0,1 0 1 0 0,1 0-1 0 0,0 1 1 0 0,0 0-1 0 0,1 0 0 0 0,-3 10-85 0 0,3-5 30 0 0,2-10-30 0 0,1 0 0 0 0,0 0 0 0 0,0 1 0 0 0,1-1 1 0 0,0 1-1 0 0,0-1 0 0 0,1 1 0 0 0,0 0 0 0 0,0-1 0 0 0,1 1 0 0 0,0 0 0 0 0,0 0 0 0 0,1 0 0 0 0,0-1 0 0 0,2 7 0 0 0,-1-12 20 0 0,0 0 0 0 0,1 0 0 0 0,-1 0 0 0 0,1-1 0 0 0,-1 1 0 0 0,1-1 0 0 0,0 1 0 0 0,-1-1 0 0 0,1 0 0 0 0,0 0-1 0 0,0 0 1 0 0,0-1 0 0 0,0 1 0 0 0,0-1 0 0 0,0 1 0 0 0,0-1 0 0 0,0 0 0 0 0,0 0 0 0 0,0-1 0 0 0,0 1 0 0 0,0-1-1 0 0,0 1 1 0 0,0-1 0 0 0,0 0 0 0 0,-1 0 0 0 0,1 0 0 0 0,0 0 0 0 0,0-1 0 0 0,-1 1 0 0 0,1-1 0 0 0,-1 1 0 0 0,1-1-1 0 0,-1 0 1 0 0,0 0 0 0 0,0 0 0 0 0,0 0 0 0 0,0-1 0 0 0,0 1 0 0 0,0 0 0 0 0,-1-1 0 0 0,1 0 0 0 0,-1 1-20 0 0,19-20 139 0 0,-2-1 1 0 0,-1 0-1 0 0,-1-1 1 0 0,-1-1-1 0 0,12-25-139 0 0,10-19 75 0 0,-2 4-126 0 0,-64 142-564 0 0,26-71 611 0 0,0 0 0 0 0,0 1 0 0 0,1-1 0 0 0,0 0-1 0 0,1 1 1 0 0,-1 0 0 0 0,1-1 0 0 0,0 1 0 0 0,1 0 0 0 0,0-1-1 0 0,0 1 1 0 0,0 0 0 0 0,1-1 0 0 0,0 1 0 0 0,0 0 0 0 0,1-1-1 0 0,0 1 1 0 0,0-1 0 0 0,0 0 0 0 0,1 1 0 0 0,0-1 0 0 0,0 0-1 0 0,0-1 1 0 0,1 1 0 0 0,0-1 0 0 0,0 1 0 0 0,1-1 0 0 0,-1 0-1 0 0,1-1 1 0 0,0 1 0 0 0,0-1 0 0 0,3 2 4 0 0,2-2 4 0 0,-1 0 0 0 0,1 0 0 0 0,0-1 0 0 0,0 0 0 0 0,0-1 0 0 0,1 0 0 0 0,-1 0 1 0 0,0-1-1 0 0,1-1 0 0 0,-1 0 0 0 0,1 0 0 0 0,-1-1 0 0 0,0 0 0 0 0,1-1 0 0 0,-1 0 0 0 0,0-1 0 0 0,0 0 0 0 0,0 0 0 0 0,0-1 0 0 0,-1-1 0 0 0,0 1 1 0 0,4-4-5 0 0,3-1 36 0 0,0-1 1 0 0,-1 0-1 0 0,-1-1 1 0 0,0-1 0 0 0,0 0-1 0 0,-1-1 1 0 0,0-1 0 0 0,-2 0-1 0 0,1-1 1 0 0,-2 0 0 0 0,0 0-1 0 0,4-8-36 0 0,-9 11 22 0 0,0 1-1 0 0,-1-1 0 0 0,0 1 0 0 0,-1-1 1 0 0,0 0-1 0 0,-1 0 0 0 0,0-1 0 0 0,-1 1 0 0 0,0 0 1 0 0,-1-1-1 0 0,-1 1 0 0 0,0-6-21 0 0,-1 15-6 0 0,1 0 0 0 0,-1 0-1 0 0,0 0 1 0 0,0 0 0 0 0,0 1 0 0 0,0-1-1 0 0,0 0 1 0 0,-1 1 0 0 0,1 0 0 0 0,-1-1-1 0 0,1 1 1 0 0,-1 0 0 0 0,0 0 0 0 0,0 1-1 0 0,0-1 1 0 0,0 1 0 0 0,0-1 0 0 0,-1 1-1 0 0,1 0 1 0 0,0 0 0 0 0,0 0 0 0 0,-1 1-1 0 0,1-1 1 0 0,-1 1 0 0 0,1 0 0 0 0,0 0 0 0 0,-1 0-1 0 0,1 0 1 0 0,-1 0 0 0 0,1 1 0 0 0,0 0-1 0 0,-1 0 1 0 0,1 0 0 0 0,0 0 0 0 0,0 0-1 0 0,-1 0 1 0 0,1 1 0 0 0,0 0 0 0 0,0 0-1 0 0,1-1 1 0 0,-1 2 0 0 0,0-1 0 0 0,1 0-1 0 0,-1 1 7 0 0,0-1-22 0 0,0 0 0 0 0,0 0 1 0 0,0 0-1 0 0,1 1 0 0 0,-1 0 0 0 0,1-1 0 0 0,-1 1 0 0 0,1 0 0 0 0,0 0 0 0 0,0 0 0 0 0,1 0 0 0 0,-1 1 0 0 0,0-1 0 0 0,1 1 0 0 0,0-1 0 0 0,0 0 0 0 0,0 1 0 0 0,0 0 0 0 0,1-1 0 0 0,-1 1 1 0 0,1 0-1 0 0,0 1 22 0 0,2-1-9 0 0,1-1 1 0 0,0 0 0 0 0,0 0 0 0 0,0 0 0 0 0,1-1 0 0 0,-1 1 0 0 0,0-1-1 0 0,1 1 1 0 0,0-1 0 0 0,0 0 0 0 0,-1-1 0 0 0,1 1 0 0 0,0-1 0 0 0,0 1-1 0 0,0-1 1 0 0,1 0 0 0 0,-1-1 0 0 0,0 1 0 0 0,1-1 8 0 0,10 3 9 0 0,0 1 0 0 0,-1 0 1 0 0,1 0-1 0 0,-1 2 0 0 0,0 0 0 0 0,0 0 0 0 0,-1 1 1 0 0,11 8-10 0 0,-19-11 45 0 0,0 1 1 0 0,0-1-1 0 0,0 1 1 0 0,0 0 0 0 0,-1 1-1 0 0,0-1 1 0 0,0 1 0 0 0,-1 0-1 0 0,1 0 1 0 0,-1 0-1 0 0,0 0 1 0 0,-1 0 0 0 0,2 5-46 0 0,4 207 1516 0 0,44-87-1227 0 0,-52-131-328 0 0,0-1-1 0 0,0 1 0 0 0,1 0 0 0 0,-1 0 0 0 0,0-1 0 0 0,0 1 0 0 0,1 0 0 0 0,-1-1 1 0 0,0 1-1 0 0,0 0 0 0 0,1 0 0 0 0,-1 0 0 0 0,0-1 0 0 0,1 1 0 0 0,-1 0 0 0 0,0 0 1 0 0,1 0-1 0 0,-1 0 0 0 0,1 0 0 0 0,-1-1 0 0 0,0 1 0 0 0,1 0 0 0 0,-1 0 1 0 0,1 0-1 0 0,-1 0 0 0 0,0 0 0 0 0,1 0 0 0 0,-1 0 0 0 0,0 1 0 0 0,1-1 0 0 0,-1 0 1 0 0,1 0-1 0 0,-1 0 0 0 0,0 0 0 0 0,1 0 0 0 0,-1 0 0 0 0,0 1 0 0 0,1-1 0 0 0,-1 0 1 0 0,0 0-1 0 0,0 1 0 0 0,1-1 0 0 0,-1 0 0 0 0,0 0 0 0 0,1 1 0 0 0,-1-1 0 0 0,0 0 1 0 0,0 1-1 0 0,0-1 40 0 0,2-8-2197 0 0,-2 2-2150 0 0,0 2-7343 0 0</inkml:trace>
  <inkml:trace contextRef="#ctx0" brushRef="#br0" timeOffset="-5188.863">8782 830 4137 0 0,'0'0'3151'0'0,"0"0"-1101"0"0,0 0-570 0 0,0 0-166 0 0,0 0-35 0 0,0 0-91 0 0,0 0-165 0 0,0 0-223 0 0,0 0-242 0 0,0 0-166 0 0,0 0-134 0 0,-23 27-79 0 0,-67 85-28 0 0,65-59 57 0 0,26-45-147 0 0,0-3 53 0 0,-1-1-1 0 0,2 1 1 0 0,-1-1 0 0 0,0 1-1 0 0,1-1 1 0 0,0 0-1 0 0,0 1 1 0 0,0-1-1 0 0,1 0 1 0 0,-1 0 0 0 0,1-1-1 0 0,0 1 1 0 0,0 0-1 0 0,0-1 1 0 0,1 0 0 0 0,-1 0-1 0 0,1 0 1 0 0,0 0-1 0 0,0 0 1 0 0,0-1 0 0 0,0 0-1 0 0,0 0 1 0 0,0 0-1 0 0,0 0 1 0 0,1-1-1 0 0,-1 1 1 0 0,1-1 0 0 0,-1 0-1 0 0,1-1 1 0 0,0 1-1 0 0,-1-1 1 0 0,1 0 0 0 0,0 0-1 0 0,-1 0 1 0 0,1-1-1 0 0,0 1 1 0 0,-1-1-1 0 0,1 0 1 0 0,-1-1 0 0 0,1 1-1 0 0,-1-1-113 0 0,2-2 127 0 0,0 0-1 0 0,0 0 0 0 0,-1 0 1 0 0,0-1-1 0 0,0 0 0 0 0,0 0 0 0 0,0 0 1 0 0,-1-1-1 0 0,0 1 0 0 0,0-1 1 0 0,-1 0-1 0 0,1 0 0 0 0,-1-1 1 0 0,-1 1-1 0 0,1-1 0 0 0,-1 1 1 0 0,0-1-1 0 0,0 0 0 0 0,-1 0 1 0 0,0 0-1 0 0,0 0 0 0 0,-1 0 1 0 0,0 0-1 0 0,0 0 0 0 0,-1 0-126 0 0,2-9 14 0 0,-1 0 0 0 0,0 0-1 0 0,-2 0 1 0 0,0 0 0 0 0,0 0 0 0 0,-2 0-1 0 0,0 1 1 0 0,0 0 0 0 0,-2-1-1 0 0,0 2 1 0 0,0-1 0 0 0,-2 1 0 0 0,0 0-1 0 0,-9-13-13 0 0,11 19-75 0 0,0 0 0 0 0,0 0-1 0 0,-1 0 1 0 0,0 1 0 0 0,0 0-1 0 0,-1 0 1 0 0,0 1 0 0 0,0 0-1 0 0,-1 1 1 0 0,0-1 0 0 0,0 2-1 0 0,0-1 1 0 0,0 1 0 0 0,-1 1 0 0 0,1-1-1 0 0,-1 2 1 0 0,0-1 0 0 0,0 1-1 0 0,-1 1 76 0 0,18 21-800 0 0,0-16 822 0 0,-1 1 0 0 0,1-1 0 0 0,-1 0 0 0 0,1-1 0 0 0,1 0-1 0 0,-1 0 1 0 0,0 0 0 0 0,1-1 0 0 0,-1 0 0 0 0,1 0 0 0 0,0-1 0 0 0,1 0-22 0 0,7-2 81 0 0,-1 0 0 0 0,1-1 0 0 0,0-1 1 0 0,-1 0-1 0 0,0-2 0 0 0,0 1 0 0 0,0-2 0 0 0,-1 0 1 0 0,1 0-1 0 0,-1-2 0 0 0,-1 0 0 0 0,0 0 0 0 0,0-1 1 0 0,0-1-1 0 0,-1 0 0 0 0,-1 0 0 0 0,1-1 1 0 0,1-5-83 0 0,4-4 65 0 0,-1-2 0 0 0,-2 0 0 0 0,0-1 0 0 0,-1 0 0 0 0,-1-1-1 0 0,-1-1 1 0 0,-2 0 0 0 0,0 0 0 0 0,-2 0 0 0 0,0-1-1 0 0,-2 0 1 0 0,-1-1 0 0 0,-1-5-64 0 0,-2-27 104 0 0,-1 59-95 0 0,0 6-121 0 0,18 182-57 0 0,85 447 196 0 0,-103-633-27 0 0,27 142-9 0 0,-7 0 0 0 0,-6 1 1 0 0,-7 1-1 0 0,-6 31 9 0 0,-1-169 14 0 0,0 0 0 0 0,0 1-1 0 0,-1-1 1 0 0,0 0 0 0 0,-1 1 0 0 0,0-1 0 0 0,0 0-1 0 0,-1 0 1 0 0,0 0 0 0 0,0-1 0 0 0,-1 1 0 0 0,0-1-1 0 0,0 1 1 0 0,-1-1 0 0 0,1-1 0 0 0,-2 1-1 0 0,1-1 1 0 0,-1 1 0 0 0,0-2 0 0 0,0 1 0 0 0,-1-1-1 0 0,1 0 1 0 0,-1 0 0 0 0,0-1 0 0 0,-1 1 0 0 0,1-2-1 0 0,-1 1 1 0 0,0-1 0 0 0,0 0 0 0 0,0-1 0 0 0,0 0-1 0 0,-6 1-13 0 0,10-3 19 0 0,1 0 0 0 0,-1 0 0 0 0,1 0-1 0 0,0-1 1 0 0,-1 1 0 0 0,1-1-1 0 0,0 0 1 0 0,-1 0 0 0 0,1 0 0 0 0,0 0-1 0 0,0-1 1 0 0,0 1 0 0 0,0-1-1 0 0,0 0 1 0 0,0 0 0 0 0,0 0 0 0 0,1 0-1 0 0,-1-1 1 0 0,1 1 0 0 0,-1-1-1 0 0,1 1 1 0 0,0-1 0 0 0,0 0-1 0 0,0 0 1 0 0,1 0 0 0 0,-1 0 0 0 0,1 0-1 0 0,-1 0 1 0 0,1 0 0 0 0,0 0-1 0 0,0-1 1 0 0,0-1-19 0 0,-12-116 426 0 0,19 81-361 0 0,1-1 1 0 0,2 1-1 0 0,2 0 0 0 0,2 1 1 0 0,1 1-1 0 0,2 0 1 0 0,2 1-1 0 0,2 0 1 0 0,0 2-1 0 0,3 0 1 0 0,2 0-66 0 0,8-14-24 0 0,3 2 0 0 0,1 1 0 0 0,2 2 0 0 0,3 1 24 0 0,-37 41-1644 0 0,-7 14 294 0 0,0-6-2290 0 0,1-2-3432 0 0,1-1-4494 0 0</inkml:trace>
  <inkml:trace contextRef="#ctx0" brushRef="#br0" timeOffset="-2012.876">10512 291 4105 0 0,'0'0'2266'0'0,"0"0"-451"0"0,0 0-131 0 0,0 0 56 0 0,0 0 76 0 0,0 0-20 0 0,0 0-174 0 0,0 0-302 0 0,0 0-299 0 0,0 0-284 0 0,0 0-212 0 0,-3-3-126 0 0,0 1-365 0 0,4 3-11 0 0,-1-1 0 0 0,0 0 0 0 0,0 1-1 0 0,0-1 1 0 0,0 1 0 0 0,0-1 0 0 0,0 0-1 0 0,0 1 1 0 0,-1-1 0 0 0,1 0 0 0 0,0 1-1 0 0,0-1 1 0 0,0 1 0 0 0,0-1 0 0 0,0 0-1 0 0,-1 1 1 0 0,1-1 0 0 0,0 0 0 0 0,0 0-1 0 0,0 1 1 0 0,-1-1 0 0 0,1 0 0 0 0,0 1-1 0 0,0-1 1 0 0,-1 0 0 0 0,1 0 0 0 0,0 0-1 0 0,-1 1 1 0 0,1-1 0 0 0,0 0 0 0 0,-1 0 0 0 0,1 0-1 0 0,0 0 1 0 0,-1 1 0 0 0,1-1 0 0 0,-1 0-1 0 0,1 0 1 0 0,0 0 0 0 0,-1 0 0 0 0,1 0-1 0 0,0 0 1 0 0,-1 0 0 0 0,1 0 0 0 0,-1 0-1 0 0,1 0 1 0 0,0 0 0 0 0,-1-1 0 0 0,1 1-1 0 0,0 0 1 0 0,-1 0 0 0 0,1 0 0 0 0,0 0-1 0 0,-1-1 1 0 0,1 1 0 0 0,0 0 0 0 0,-1 0-1 0 0,1 0 1 0 0,0-1 0 0 0,0 1 0 0 0,-1 0-1 0 0,1-1 1 0 0,0 1 0 0 0,0 0 0 0 0,0-1-1 0 0,-1 1 1 0 0,1 0-23 0 0,-25 397 4070 0 0,-23 10-3085 0 0,27-322-801 0 0,9-55-114 0 0,12-29-83 0 0,-7-36-7326 0 0,7 25 2618 0 0,0 5-4760 0 0</inkml:trace>
  <inkml:trace contextRef="#ctx0" brushRef="#br0" timeOffset="-1768.869">10063 761 10018 0 0,'0'0'1212'0'0,"0"0"-510"0"0,0 0-5 0 0,0 0 281 0 0,0 0 191 0 0,0 0 112 0 0,0 0-17 0 0,37-1-129 0 0,118-4-140 0 0,169-20 1503 0 0,-192-9-2666 0 0,-81 7-9288 0 0,-45 23-1525 0 0</inkml:trace>
  <inkml:trace contextRef="#ctx0" brushRef="#br0" timeOffset="-1280.865">10883 279 11979 0 0,'0'0'1359'0'0,"0"0"-254"0"0,0 0-3 0 0,0 0 135 0 0,0 0 70 0 0,0 0-39 0 0,0 0-202 0 0,0 0-247 0 0,0 0-170 0 0,0 0-103 0 0,-3 35-57 0 0,-10 107-37 0 0,9 60 969 0 0,-10 207-256 0 0,14-310-1067 0 0,25-111 98 0 0,167-194 448 0 0,-188 202-651 0 0,0 1 1 0 0,1-1-1 0 0,-1 1 0 0 0,1 0 1 0 0,-1 0-1 0 0,1 0 1 0 0,0 1-1 0 0,0 0 1 0 0,1 0-1 0 0,-1 0 0 0 0,0 0 1 0 0,0 1-1 0 0,1 0 1 0 0,-1 0-1 0 0,1 0 7 0 0,4 41 73 0 0,-19 182 154 0 0,9-221-248 0 0,0 1-1 0 0,0 0 0 0 0,0-1 1 0 0,1 1-1 0 0,-1-1 1 0 0,1 1-1 0 0,-1-1 1 0 0,1 1-1 0 0,0-1 0 0 0,-1 1 1 0 0,1-1-1 0 0,0 0 1 0 0,0 1-1 0 0,0-1 0 0 0,0 0 1 0 0,0 0-1 0 0,0 1 1 0 0,0-1-1 0 0,1 0 1 0 0,-1 0-1 0 0,0 0 0 0 0,0-1 1 0 0,1 1-1 0 0,-1 0 1 0 0,1 0-1 0 0,-1-1 1 0 0,1 1-1 0 0,-1-1 0 0 0,1 1 1 0 0,-1-1-1 0 0,1 0 1 0 0,0 1-1 0 0,-1-1 0 0 0,1 0 1 0 0,-1 0-1 0 0,1 0 1 0 0,0 0-1 0 0,-1-1 1 0 0,1 1-1 0 0,0 0 22 0 0,20-7-3821 0 0,-3-4-4910 0 0,-16 10-2588 0 0</inkml:trace>
  <inkml:trace contextRef="#ctx0" brushRef="#br0" timeOffset="-922.332">11342 1081 0 0 0,'0'0'1204'0'0,"0"0"911"0"0,0 0 329 0 0,0 0-83 0 0,0 0-276 0 0,0 0-275 0 0,0 0-162 0 0,0 0-112 0 0,0 0-130 0 0,0 0-126 0 0,0 0-150 0 0,36-3-155 0 0,109-12-151 0 0,-83-3 194 0 0,-54 11-779 0 0,-2 3-127 0 0,-1-1-1 0 0,1 1 1 0 0,-1-1-1 0 0,0 0 0 0 0,0-1 1 0 0,0 1-1 0 0,-1-1 1 0 0,0 0-1 0 0,0 0 1 0 0,0 0-1 0 0,-1-1 0 0 0,0 1 1 0 0,0-1-1 0 0,-1 0 1 0 0,1 0-1 0 0,-2 0 0 0 0,1 0 1 0 0,-1 0-1 0 0,0 0 1 0 0,0 0-1 0 0,-1 0 0 0 0,0-1 1 0 0,0 1-1 0 0,-2-5-111 0 0,0 8 10 0 0,0 1 0 0 0,-1 0 0 0 0,1 0-1 0 0,-1 0 1 0 0,0 1 0 0 0,0-1 0 0 0,0 1 0 0 0,0-1-1 0 0,-1 1 1 0 0,1 0 0 0 0,-1 0 0 0 0,1 0 0 0 0,-1 1-1 0 0,1-1 1 0 0,-1 1 0 0 0,0 0 0 0 0,0 0 0 0 0,0 0-1 0 0,0 1 1 0 0,0 0 0 0 0,0-1 0 0 0,0 1 0 0 0,0 0-1 0 0,0 1 1 0 0,1-1 0 0 0,-1 1 0 0 0,0 0 0 0 0,0-1-1 0 0,-3 3-9 0 0,-5 2-13 0 0,0 1 1 0 0,1 0-1 0 0,0 1 0 0 0,0 0 0 0 0,0 1 0 0 0,1 1 0 0 0,0-1 0 0 0,1 1 0 0 0,0 1 0 0 0,0 0 0 0 0,1 0 0 0 0,0 1 0 0 0,1-1 0 0 0,1 2 1 0 0,-1-1-1 0 0,1 1 13 0 0,3-6 2 0 0,-1 0 1 0 0,1 0-1 0 0,0 1 1 0 0,1-1-1 0 0,0 1 0 0 0,0-1 1 0 0,0 1-1 0 0,1 0 1 0 0,-1-1-1 0 0,2 1 1 0 0,-1 0-1 0 0,1 0 1 0 0,0 0-1 0 0,0 0 1 0 0,1 0-1 0 0,0-1 1 0 0,0 1-1 0 0,1 0 1 0 0,0-1-1 0 0,0 1 1 0 0,0-1-1 0 0,1 1 1 0 0,0-1-1 0 0,0 0 1 0 0,1 0-1 0 0,0 0 1 0 0,0-1-1 0 0,0 1 0 0 0,0-1 1 0 0,1 0-1 0 0,0 0 1 0 0,0-1-1 0 0,0 1 1 0 0,1-1-1 0 0,1 0-2 0 0,1 2 21 0 0,1 0 0 0 0,1-1-1 0 0,-1-1 1 0 0,1 0-1 0 0,0 0 1 0 0,0-1 0 0 0,0 0-1 0 0,0 0 1 0 0,0-1 0 0 0,1-1-1 0 0,-1 1 1 0 0,1-2-1 0 0,-1 0 1 0 0,1 0 0 0 0,0-1-21 0 0,57-20-6390 0 0,-61 16-5193 0 0</inkml:trace>
  <inkml:trace contextRef="#ctx0" brushRef="#br0" timeOffset="-8015.935">5979 1123 1728 0 0,'0'0'1386'0'0,"0"0"-334"0"0,0 0 22 0 0,0 0 277 0 0,0 0 244 0 0,0 0 45 0 0,0 0-150 0 0,0 0-167 0 0,0 0-83 0 0,0 0-28 0 0,0 0-14 0 0,0 0-58 0 0,0 0-76 0 0,13 4-43 0 0,45 7-35 0 0,-55-11-876 0 0,0 1 0 0 0,-1-1-1 0 0,1 0 1 0 0,0 0-1 0 0,0-1 1 0 0,0 1-1 0 0,-1 0 1 0 0,1-1-1 0 0,0 0 1 0 0,-1 0 0 0 0,1 1-1 0 0,0-2 1 0 0,-1 1-1 0 0,1 0 1 0 0,-1 0-1 0 0,0-1 1 0 0,1 0-1 0 0,-1 1 1 0 0,0-1 0 0 0,1-1-110 0 0,4-2 308 0 0,22-20 34 0 0,-1-2 1 0 0,-1-1-1 0 0,-2-1 0 0 0,-1-1 1 0 0,-1-1-1 0 0,-1-2 1 0 0,-2 0-1 0 0,-1-1 1 0 0,-2 0-1 0 0,9-27-342 0 0,-21 48 17 0 0,0 0 0 0 0,0 0 0 0 0,-2 0 0 0 0,1 0 0 0 0,-1 0 0 0 0,-1-1 0 0 0,-1 1-1 0 0,0-1 1 0 0,0 0 0 0 0,-2 1 0 0 0,1-1 0 0 0,-3-10-17 0 0,2 22-7 0 0,1-1 0 0 0,-1 1 0 0 0,1 0 0 0 0,-1 0 0 0 0,0 0 0 0 0,0 0 1 0 0,0 0-1 0 0,0 0 0 0 0,0 0 0 0 0,0 0 0 0 0,0 0 0 0 0,-1 0 0 0 0,1 0 0 0 0,-1 1 0 0 0,1-1 0 0 0,-1 0 0 0 0,0 1 0 0 0,0 0 0 0 0,1-1 1 0 0,-1 1-1 0 0,0 0 0 0 0,0 0 0 0 0,0 0 0 0 0,-1 0 0 0 0,1 0 0 0 0,0 1 0 0 0,0-1 0 0 0,0 1 0 0 0,-1-1 0 0 0,1 1 0 0 0,0 0 0 0 0,0 0 1 0 0,-1 0-1 0 0,1 0 0 0 0,0 0 0 0 0,0 0 0 0 0,-1 1 0 0 0,1-1 0 0 0,0 1 0 0 0,0 0 0 0 0,0-1 0 0 0,0 1 0 0 0,0 0 0 0 0,0 0 0 0 0,0 0 1 0 0,0 1-1 0 0,0-1 7 0 0,-2 1-10 0 0,1 1 1 0 0,-1 0 0 0 0,1 0-1 0 0,0 0 1 0 0,0 0 0 0 0,0 1 0 0 0,1-1-1 0 0,-1 1 1 0 0,1 0 0 0 0,0-1-1 0 0,0 1 1 0 0,0 0 0 0 0,0 0-1 0 0,1 0 1 0 0,0 1 0 0 0,0-1 0 0 0,0 0-1 0 0,0 0 1 0 0,0 1 0 0 0,1-1-1 0 0,0 1 1 0 0,0-1 0 0 0,0 0-1 0 0,1 1 1 0 0,-1-1 0 0 0,1 0 0 0 0,0 1-1 0 0,0-1 1 0 0,0 0 0 0 0,1 0-1 0 0,0 0 1 0 0,0 0 0 0 0,0 0-1 0 0,0 0 1 0 0,0-1 0 0 0,1 1 0 0 0,0-1 9 0 0,8 4 9 0 0,1-2 1 0 0,0 1-1 0 0,0-2 1 0 0,1 1 0 0 0,0-2-1 0 0,-1 0 1 0 0,1 0 0 0 0,0-1-1 0 0,1-1 1 0 0,-1 0 0 0 0,0-1-1 0 0,0 0 1 0 0,9-2-10 0 0,82 7 85 0 0,-102-4-76 0 0,0-1 0 0 0,-1 1-1 0 0,1-1 1 0 0,-1 1-1 0 0,1-1 1 0 0,-1 1 0 0 0,1 0-1 0 0,-1 0 1 0 0,0 0 0 0 0,1 0-1 0 0,-1 0 1 0 0,0 0 0 0 0,0 0-1 0 0,0 0 1 0 0,0 0-1 0 0,0 1 1 0 0,0-1 0 0 0,0 0-1 0 0,0 1 1 0 0,0-1 0 0 0,0 1-1 0 0,-1-1 1 0 0,1 1-1 0 0,-1-1 1 0 0,1 1 0 0 0,-1-1-1 0 0,0 1 1 0 0,1 0 0 0 0,-1-1-1 0 0,0 1 1 0 0,0 0 0 0 0,0-1-1 0 0,0 1 1 0 0,-1-1-1 0 0,1 3-8 0 0,-16 61 419 0 0,13-56-405 0 0,-4 15 46 0 0,1-10-32 0 0,1 1 0 0 0,1 0 0 0 0,0 0 0 0 0,1 0 0 0 0,0 1 0 0 0,2-1 0 0 0,0 1 0 0 0,0-1 0 0 0,2 5-28 0 0,12 26 11 0 0,-13-45 2 0 0,0 5 88 0 0,0-5-4787 0 0,0-1-4992 0 0,0 0-2010 0 0</inkml:trace>
  <inkml:trace contextRef="#ctx0" brushRef="#br0" timeOffset="-7787.513">6911 915 14259 0 0,'0'0'1232'0'0,"0"0"-776"0"0,0 0-192 0 0,0 0 33 0 0,0 0 39 0 0,0 0 32 0 0,0 0-176 0 0,0 0-128 0 0,0 0-64 0 0,0 0-48 0 0,0 0 104 0 0,0 0 0 0 0,0 0-88 0 0,0 62-216 0 0,13-81-472 0 0,-1-8-1553 0 0,0 7-2728 0 0,-9 9-4257 0 0</inkml:trace>
  <inkml:trace contextRef="#ctx0" brushRef="#br0" timeOffset="-7623.85">6845 364 13555 0 0,'0'0'2592'0'0,"0"0"-1047"0"0,0 0-537 0 0,0 0-400 0 0,0 0-384 0 0,0 0-432 0 0,0 0-176 0 0,0 0-64 0 0,0 0-72 0 0,0 0 32 0 0,0 0-424 0 0,0 0-1569 0 0,0 0-9017 0 0</inkml:trace>
  <inkml:trace contextRef="#ctx0" brushRef="#br0" timeOffset="-7133.432">7375 634 9130 0 0,'0'0'4922'0'0,"0"0"-2560"0"0,0 0-907 0 0,0 0-127 0 0,0 0-154 0 0,0 0-163 0 0,0 0-166 0 0,0 0-122 0 0,0 0-127 0 0,-35 16-112 0 0,-110 51-102 0 0,79-20-21 0 0,61-38-314 0 0,-3 2-29 0 0,1 1 0 0 0,0 1 0 0 0,1-1 0 0 0,0 1 0 0 0,1 0 0 0 0,1 0 1 0 0,0 1-1 0 0,1-1 0 0 0,0 1 0 0 0,1 1-18 0 0,1-9-4 0 0,1-1-1 0 0,-1 0 1 0 0,1 0 0 0 0,1 1 0 0 0,-1-1-1 0 0,1 0 1 0 0,0 0 0 0 0,0 0 0 0 0,1 0 0 0 0,-1 0-1 0 0,1 0 1 0 0,0 0 0 0 0,1 0 0 0 0,-1-1-1 0 0,1 1 1 0 0,0-1 0 0 0,0 1 0 0 0,0-1 0 0 0,0 0-1 0 0,1-1 1 0 0,0 1 0 0 0,0 0 0 0 0,0-1 0 0 0,0 0-1 0 0,0 0 1 0 0,1 0 0 0 0,-1-1 0 0 0,3 1 4 0 0,7 2 51 0 0,0-1 1 0 0,0 0-1 0 0,0-1 1 0 0,1-1-1 0 0,-1 0 1 0 0,1-1-1 0 0,0 0 1 0 0,-1-2-1 0 0,1 0 1 0 0,0 0-1 0 0,-1-1 1 0 0,1-1-1 0 0,-1 0 1 0 0,0-1-1 0 0,0-1 1 0 0,0 0-1 0 0,-1-1 1 0 0,7-4-52 0 0,15-11 165 0 0,-1-1 1 0 0,-1-2 0 0 0,-1-1 0 0 0,-2-1 0 0 0,0-2 0 0 0,-2-1 0 0 0,-1-1-1 0 0,-1-2 1 0 0,-2 0 0 0 0,-1-2 0 0 0,-1 0 0 0 0,-3-2 0 0 0,0 0 0 0 0,-3-1-1 0 0,-1-1 1 0 0,-1 0 0 0 0,-2-1 0 0 0,-2 0 0 0 0,2-24-166 0 0,-8 47 0 0 0,-1 0 0 0 0,0 0 0 0 0,-1 0 0 0 0,-1 0 1 0 0,0-1-1 0 0,-2 1 0 0 0,0 0 0 0 0,0 0 0 0 0,-1 0 0 0 0,-1 0 0 0 0,-1 0 0 0 0,-1 0 1 0 0,0 1-1 0 0,0-1 0 0 0,-2 1 0 0 0,0 1 0 0 0,0-1 0 0 0,-2 1 0 0 0,0 1 1 0 0,-7-9-1 0 0,13 19-7 0 0,0 1 0 0 0,0-1 0 0 0,-1 1 0 0 0,1-1 0 0 0,-1 1 0 0 0,1 0 0 0 0,-1 1 1 0 0,0-1-1 0 0,0 0 0 0 0,0 1 0 0 0,0 0 0 0 0,0 0 0 0 0,0 0 0 0 0,0 1 0 0 0,-1 0 1 0 0,1-1-1 0 0,0 1 0 0 0,0 1 0 0 0,0-1 0 0 0,0 0 0 0 0,-1 1 0 0 0,1 0 0 0 0,0 0 1 0 0,0 0-1 0 0,0 1 0 0 0,1-1 0 0 0,-1 1 0 0 0,0 0 0 0 0,0 0 0 0 0,1 0 0 0 0,-3 2 7 0 0,-3 3-21 0 0,0 1-1 0 0,0 0 1 0 0,1 0-1 0 0,-1 1 1 0 0,2 0-1 0 0,-1 0 1 0 0,2 0-1 0 0,-1 1 1 0 0,1 0-1 0 0,-4 10 22 0 0,0 6 6 0 0,0 2 0 0 0,2-1 0 0 0,1 1 0 0 0,1 1 0 0 0,2-1 0 0 0,0 1 0 0 0,2-1-1 0 0,2 1 1 0 0,0 0 0 0 0,5 27-6 0 0,2-22 38 0 0,1 0 0 0 0,2-1 0 0 0,2-1 0 0 0,1 0 0 0 0,1 0 0 0 0,1-1 0 0 0,2-1 0 0 0,2-1 0 0 0,0 0 0 0 0,2-2 0 0 0,11 11-38 0 0,81 89 292 0 0,1-23-120 0 0,-110-104-556 0 0,-15-19-1093 0 0,-3 4-1196 0 0,5 5-5339 0 0,8 9 7276 0 0,-5-3-11769 0 0</inkml:trace>
  <inkml:trace contextRef="#ctx0" brushRef="#br0" timeOffset="-6404.983">6872 842 0 0 0,'0'0'281'0'0,"0"0"272"0"0,0 0 140 0 0,0 0 187 0 0,0 0 171 0 0,0 0 221 0 0,0 0 175 0 0,0 0 26 0 0,0 0-64 0 0,0 0-178 0 0,-1-4-256 0 0,-7-23 1736 0 0,15 20 414 0 0,-5 10 3286 0 0,-2-3-6185 0 0,0 0-22 0 0,0 0-33 0 0,4 20 723 0 0,-2 2-545 0 0,-1 1-1 0 0,0 0 1 0 0,-2 0 0 0 0,-1 0 0 0 0,0-1 0 0 0,-2 1 0 0 0,-2 3-349 0 0,2 77 320 0 0,4-102-320 0 0,0-1 5 0 0,0 0-1 0 0,0 0-15 0 0,0 0 1 0 0,0 0-6 0 0,0 0-16 0 0,0 0-34 0 0,0 0 2 0 0,0 0-48 0 0,0 0-71 0 0,0-15-8424 0 0,0 14-3197 0 0</inkml:trace>
  <inkml:trace contextRef="#ctx0" brushRef="#br0" timeOffset="-9168.39">3896 526 808 0 0,'0'0'1778'0'0,"0"0"138"0"0,0 0 201 0 0,0 0 129 0 0,0 0-35 0 0,0 0-128 0 0,0 0-183 0 0,0 0-267 0 0,0 0-277 0 0,0 0-232 0 0,0 0-221 0 0,0 0-154 0 0,-19-4-82 0 0,-58-10-53 0 0,34 22 268 0 0,35-2-644 0 0,-4-1-68 0 0,0 1 0 0 0,1 1 1 0 0,-1 0-1 0 0,1 1 0 0 0,1 0 0 0 0,-1 1 0 0 0,1 0 0 0 0,1 1 1 0 0,0-1-1 0 0,0 2 0 0 0,1-1 0 0 0,0 1 0 0 0,-4 10-170 0 0,7-8 39 0 0,0 0-1 0 0,1 0 0 0 0,0 1 1 0 0,2-1-1 0 0,-1 1 0 0 0,2 0 0 0 0,-1 0 1 0 0,2 0-1 0 0,0 0 0 0 0,1 8-38 0 0,0-18 29 0 0,-1 1-1 0 0,0-1 1 0 0,1 1-1 0 0,0-1 1 0 0,0 1 0 0 0,1-1-1 0 0,-1 1 1 0 0,1-1-1 0 0,0 0 1 0 0,0 0-1 0 0,0 0 1 0 0,1 0-1 0 0,-1 0 1 0 0,1 0 0 0 0,0-1-1 0 0,0 1 1 0 0,0-1-1 0 0,1 0 1 0 0,-1 0-1 0 0,1 0 1 0 0,0 0-1 0 0,0-1 1 0 0,0 1 0 0 0,0-1-1 0 0,0 0 1 0 0,0 0-1 0 0,0-1 1 0 0,1 1-1 0 0,-1-1 1 0 0,1 0-1 0 0,-1 0 1 0 0,1 0 0 0 0,-1-1-1 0 0,2 0-28 0 0,-1 0 75 0 0,1 0 0 0 0,-1 0 0 0 0,0-1 0 0 0,1 1 0 0 0,-1-1 0 0 0,0-1 0 0 0,0 1 0 0 0,0-1 0 0 0,0 0 0 0 0,0 0-1 0 0,0 0 1 0 0,0-1 0 0 0,0 0 0 0 0,-1 0 0 0 0,0 0 0 0 0,1 0 0 0 0,-1-1 0 0 0,-1 1 0 0 0,1-1 0 0 0,3-4-75 0 0,123-157 766 0 0,-61 77-585 0 0,-36 61-141 0 0,-21 51-87 0 0,73 194 197 0 0,-62-144-134 0 0,1-4-10 0 0,-3 2 1 0 0,-2 0-1 0 0,-4 1 0 0 0,-4 1 1 0 0,-2 0-1 0 0,-2 33-6 0 0,-6-94 1 0 0,-1 1 0 0 0,0-1-1 0 0,0 1 1 0 0,-1-1 0 0 0,-1 1-1 0 0,0-1 1 0 0,-1 1 0 0 0,-1-1-1 0 0,0 0 1 0 0,-1-1 0 0 0,0 1-1 0 0,-1-1 1 0 0,0 0 0 0 0,-1 0-1 0 0,0-1 1 0 0,-1 1 0 0 0,0-2-1 0 0,-5 5 0 0 0,9-10 1 0 0,0 1-1 0 0,-1-1 1 0 0,0-1-1 0 0,0 1 1 0 0,-1-1-1 0 0,1 0 1 0 0,-1 0-1 0 0,0 0 1 0 0,0-1-1 0 0,0 0 1 0 0,0 0-1 0 0,-1-1 1 0 0,1 0-1 0 0,-1 0 0 0 0,1 0 1 0 0,-1-1-1 0 0,0 0 1 0 0,0 0-1 0 0,0-1 1 0 0,1 1-1 0 0,-1-2 1 0 0,0 1-1 0 0,0-1 1 0 0,0 0-1 0 0,-2-1 0 0 0,5-2-6 0 0,0-1 0 0 0,0 0 1 0 0,0-1-1 0 0,1 1 0 0 0,-1 0 0 0 0,1-1 0 0 0,1 0 0 0 0,-1 0 0 0 0,1 0 0 0 0,0 0 0 0 0,0 0 0 0 0,1 0 1 0 0,0 0-1 0 0,0-1 0 0 0,0 1 0 0 0,1-1 0 0 0,0 1 0 0 0,0 0 0 0 0,1-1 0 0 0,0 1 0 0 0,0 0 6 0 0,4-26-11 0 0,1 0-1 0 0,2 1 0 0 0,1 0 1 0 0,1 0-1 0 0,2 1 0 0 0,1 1 1 0 0,1 0-1 0 0,2 0 1 0 0,1 2-1 0 0,1 0 0 0 0,4-3 12 0 0,20-27-64 0 0,2 1 0 0 0,2 3-1 0 0,2 1 1 0 0,3 3 0 0 0,48-35 64 0 0,-4-13-46 0 0,-94 94 44 0 0,0 0-1 0 0,1 1 0 0 0,-1-1 0 0 0,0 0 0 0 0,-1 1 1 0 0,1-1-1 0 0,0 0 0 0 0,-1 0 0 0 0,0 0 0 0 0,1 1 1 0 0,-1-1-1 0 0,0 0 0 0 0,0 0 0 0 0,-1 0 0 0 0,1 0 1 0 0,-1 0-1 0 0,1 1 0 0 0,-1-1 0 0 0,0 0 0 0 0,0 0 1 0 0,0 1-1 0 0,-1-1 0 0 0,1 1 0 0 0,0-1 0 0 0,-1 1 0 0 0,0-1 1 0 0,1 1-1 0 0,-1 0 0 0 0,0 0 0 0 0,0 0 0 0 0,-1 0 1 0 0,1 0-1 0 0,0 0 0 0 0,0 1 0 0 0,-1-1 0 0 0,-2 0 3 0 0,-99-43-215 0 0,94 41 206 0 0,1 2-1 0 0,-1-1 0 0 0,0 1 0 0 0,0 1 1 0 0,0 0-1 0 0,0 0 0 0 0,0 1 0 0 0,0 1 0 0 0,-1-1 1 0 0,1 2-1 0 0,0-1 0 0 0,-1 1 10 0 0,8 3-7 0 0,0-1 1 0 0,0 0-1 0 0,0 1 0 0 0,0-1 1 0 0,0 1-1 0 0,1 0 0 0 0,0 0 1 0 0,0 0-1 0 0,1 0 0 0 0,-1 0 1 0 0,1 0-1 0 0,0 1 0 0 0,0-1 1 0 0,1 0-1 0 0,-1 1 0 0 0,1-1 1 0 0,1 0-1 0 0,-1 1 0 0 0,1-1 1 0 0,0 0-1 0 0,0 1 0 0 0,0 0 7 0 0,1 5 0 0 0,1 0 1 0 0,0 0-1 0 0,0 0 0 0 0,1-1 0 0 0,1 1 0 0 0,-1-1 0 0 0,2 0 0 0 0,-1 0 0 0 0,1-1 0 0 0,1 1 0 0 0,0-1 1 0 0,0-1-1 0 0,1 1 0 0 0,0-1 0 0 0,0-1 0 0 0,1 1 0 0 0,6 3 0 0 0,6 4 9 0 0,1-1 1 0 0,0 0-1 0 0,0-2 0 0 0,2-1 1 0 0,-1 0-1 0 0,2-2 0 0 0,8 2-9 0 0,-16-6 15 0 0,0-1 0 0 0,0 0 0 0 0,1-1 0 0 0,-1-1 0 0 0,1-1 0 0 0,0 0 0 0 0,-1-1 0 0 0,1-1 0 0 0,0-1 0 0 0,-1 0 1 0 0,0-2-1 0 0,1 0 0 0 0,-1 0 0 0 0,-1-2 0 0 0,1 0 0 0 0,-1-1 0 0 0,0 0 0 0 0,0-2 0 0 0,-1 0 0 0 0,0 0 0 0 0,-1-2 0 0 0,0 1 0 0 0,-1-2 0 0 0,0 0 0 0 0,4-5-15 0 0,20-31 31 0 0,-1-2-1 0 0,-3-2 1 0 0,-2-1 0 0 0,-3-1 0 0 0,16-43-32 0 0,-33 72 6 0 0,-1-1-1 0 0,0 0 1 0 0,-3-1-1 0 0,0 1 0 0 0,-1-1 1 0 0,-2-1-1 0 0,-1 1 0 0 0,-1-1 1 0 0,-1 1-1 0 0,-1-1 1 0 0,-3-15-5 0 0,2 34 5 0 0,-1 0 0 0 0,0 0 0 0 0,0 0 0 0 0,0 1 0 0 0,-1-1 0 0 0,-1 0 0 0 0,1 1 0 0 0,-1 0 0 0 0,-1 0 0 0 0,0 0 0 0 0,0 0 0 0 0,0 1 0 0 0,-1 0 0 0 0,0 0 0 0 0,0 0 0 0 0,-1 1 0 0 0,0 0 0 0 0,0 0 1 0 0,-1 0-6 0 0,6 5-1 0 0,1 1 1 0 0,0-1 0 0 0,-1 1-1 0 0,1-1 1 0 0,0 1 0 0 0,-1-1-1 0 0,1 1 1 0 0,-1 0 0 0 0,1-1 0 0 0,0 1-1 0 0,-1 0 1 0 0,1 0 0 0 0,-1 0-1 0 0,1 0 1 0 0,-1 1 0 0 0,1-1-1 0 0,-1 0 1 0 0,1 0 0 0 0,0 1 0 0 0,-1-1-1 0 0,1 1 1 0 0,0 0 0 0 0,-1-1-1 0 0,1 1 1 0 0,0 0 0 0 0,0-1-1 0 0,-1 1 1 0 0,1 0 0 0 0,0 0 0 0 0,0 0-1 0 0,0 0 1 0 0,0 0 0 0 0,0 1-1 0 0,0-1 1 0 0,1 0 0 0 0,-1 0-1 0 0,0 1 1 0 0,1-1 0 0 0,-1 0 0 0 0,1 1-1 0 0,-1-1 1 0 0,1 0 0 0 0,-1 1 0 0 0,-15 64-40 0 0,16-65 42 0 0,-4 68 7 0 0,2 0 0 0 0,4 0 0 0 0,3 1 0 0 0,3-2 0 0 0,3 1 0 0 0,3-1 1 0 0,18 52-10 0 0,-16-54 37 0 0,44 151-91 0 0,-49-199-83 0 0,-20-28-844 0 0,-75-89-7882 0 0,69 79 2384 0 0,6 4-5025 0 0</inkml:trace>
  <inkml:trace contextRef="#ctx0" brushRef="#br0" timeOffset="-9002.54">4821 526 13571 0 0,'0'0'2103'0'0,"0"0"-739"0"0,0 0-403 0 0,0 0-8 0 0,0 0 54 0 0,0 0-26 0 0,0 0-94 0 0,0 0-136 0 0,34-9-112 0 0,108-27-78 0 0,10 16 748 0 0,64 12-215 0 0,-123 8-3676 0 0,-37 0-1877 0 0,-35 0-7327 0 0</inkml:trace>
  <inkml:trace contextRef="#ctx0" brushRef="#br0" timeOffset="-11801.825">671 464 0 0 0,'0'0'741'0'0,"0"0"650"0"0,0 0 234 0 0,0 0-22 0 0,0 0-123 0 0,0 0-137 0 0,0 0-217 0 0,8-1-183 0 0,34-9 1234 0 0,-42 10-1478 0 0,0 0 64 0 0,0 0 50 0 0,0 0 30 0 0,0 0-1 0 0,0 0-29 0 0,0 0-16 0 0,0 0-21 0 0,0 0 1 0 0,0 0-13 0 0,0 0-9 0 0,0 0-28 0 0,0 0-48 0 0,-22-7 962 0 0,-72-2-407 0 0,83 10-1184 0 0,0 0-1 0 0,0 0 1 0 0,0 1 0 0 0,0 1 0 0 0,0 0-1 0 0,0 0 1 0 0,0 1 0 0 0,1 0-1 0 0,0 1 1 0 0,0 0 0 0 0,0 1-1 0 0,0 0 1 0 0,1 0 0 0 0,0 1-1 0 0,0 1 1 0 0,1-1 0 0 0,0 1 0 0 0,0 0-1 0 0,1 1 1 0 0,0 0 0 0 0,1 0-1 0 0,0 1 1 0 0,-1 1-50 0 0,5-5 22 0 0,0 1 1 0 0,1-1-1 0 0,0 1 0 0 0,0 0 1 0 0,0-1-1 0 0,1 1 0 0 0,0 0 1 0 0,0-1-1 0 0,0 1 0 0 0,1 0 1 0 0,0-1-1 0 0,0 1 0 0 0,1-1 1 0 0,0 1-1 0 0,0-1 0 0 0,1 0 1 0 0,-1 0-1 0 0,1 0 0 0 0,1 0 1 0 0,-1 0-1 0 0,1-1 0 0 0,0 1 1 0 0,0-1-1 0 0,1 0 0 0 0,-1 0 1 0 0,1-1-1 0 0,0 1 0 0 0,1-1 0 0 0,-1 0 1 0 0,1 0-1 0 0,4 1-22 0 0,98 58 592 0 0,-86-54-480 0 0,-13-4-81 0 0,-1-1 0 0 0,1 0 0 0 0,0-1 1 0 0,1 0-1 0 0,-1 0 0 0 0,1 0 0 0 0,-1-2 1 0 0,1 1-1 0 0,0-1 0 0 0,-1 0 0 0 0,1-1 1 0 0,0 0-1 0 0,0-1 0 0 0,0 0 0 0 0,4-2-31 0 0,46-34-963 0 0,-23 10-3156 0 0,-26 21-1249 0 0,-4-1-6508 0 0</inkml:trace>
  <inkml:trace contextRef="#ctx0" brushRef="#br0" timeOffset="-11323.135">1521 522 3545 0 0,'0'0'1947'0'0,"0"0"28"0"0,0 0 209 0 0,0 0 116 0 0,0 0-57 0 0,0 0-308 0 0,0 0-408 0 0,0 0-324 0 0,0 0-248 0 0,0 0-191 0 0,0 0-155 0 0,0 0-105 0 0,0 0-56 0 0,-16-8-16 0 0,-49-25-3 0 0,60 31-345 0 0,-1 0 0 0 0,1 0 0 0 0,0 1 0 0 0,-1 0 0 0 0,1 0 0 0 0,-1 1 0 0 0,1 0 1 0 0,0 0-1 0 0,-1 0 0 0 0,1 0 0 0 0,-1 1 0 0 0,1 0 0 0 0,-1 0 0 0 0,1 0 0 0 0,0 1 1 0 0,0 0-1 0 0,0 0 0 0 0,0 0 0 0 0,0 0 0 0 0,0 1 0 0 0,-1 1-84 0 0,-7 2 183 0 0,-8 4-32 0 0,1 1-1 0 0,0 1 0 0 0,1 1 1 0 0,0 0-1 0 0,1 2 0 0 0,0 0 1 0 0,2 1-1 0 0,-13 14-150 0 0,21-22 6 0 0,1 1 1 0 0,1 0 0 0 0,-1 1-1 0 0,2-1 1 0 0,-1 1-1 0 0,1 0 1 0 0,0 0-1 0 0,1 1 1 0 0,1-1-1 0 0,-1 1 1 0 0,2 0-1 0 0,-1 0 1 0 0,2 0 0 0 0,-1 0-1 0 0,2 0 1 0 0,-1 0-1 0 0,1 1 1 0 0,1-1-1 0 0,0 1-6 0 0,2-7 31 0 0,-1 0 0 0 0,1 0 0 0 0,-1-1 0 0 0,1 1 0 0 0,1-1 0 0 0,-1 1 0 0 0,1-1 0 0 0,-1 0 0 0 0,1-1-1 0 0,0 1 1 0 0,1-1 0 0 0,-1 1 0 0 0,1-1 0 0 0,-1-1 0 0 0,1 1 0 0 0,0 0 0 0 0,0-1 0 0 0,0 0 0 0 0,0-1 0 0 0,0 1-1 0 0,1-1 1 0 0,-1 0 0 0 0,0 0 0 0 0,1 0 0 0 0,-1-1 0 0 0,1 0 0 0 0,-1 0 0 0 0,1 0 0 0 0,-1-1 0 0 0,0 0 0 0 0,1 0 0 0 0,-1 0-1 0 0,0 0 1 0 0,0-1 0 0 0,0 0 0 0 0,0 0 0 0 0,0-1 0 0 0,0 1 0 0 0,3-3-31 0 0,22-15 169 0 0,-1-1 0 0 0,0-1 1 0 0,-2-2-1 0 0,0-1 0 0 0,-2-1 1 0 0,-1-1-1 0 0,-1-1 0 0 0,13-22-169 0 0,-14 23 60 0 0,50-82 140 0 0,-71 108-171 0 0,-1 1-6 0 0,0 0-7 0 0,0 0 9 0 0,0 0-32 0 0,0 3-4 0 0,13 128-161 0 0,-12-126 134 0 0,1 0-1 0 0,0-1 1 0 0,0 1-1 0 0,0-1 1 0 0,1 1 0 0 0,-1-1-1 0 0,1 0 1 0 0,0 0-1 0 0,0 0 1 0 0,0-1 0 0 0,1 1-1 0 0,-1-1 1 0 0,1 0 0 0 0,0 1-1 0 0,0-2 1 0 0,0 1-1 0 0,0 0 1 0 0,1-1 0 0 0,-1 0-1 0 0,1 0 1 0 0,-1 0 0 0 0,1-1-1 0 0,0 1 1 0 0,-1-1-1 0 0,3 0 39 0 0,44 3-1980 0 0,-30-4-2017 0 0,-7 0-2064 0 0,-7 0-6043 0 0</inkml:trace>
  <inkml:trace contextRef="#ctx0" brushRef="#br0" timeOffset="-10846.585">1946 823 6041 0 0,'0'0'3313'0'0,"0"0"-1159"0"0,0 0-421 0 0,0 0 4 0 0,0 0-94 0 0,0 0-231 0 0,0 0-332 0 0,0 0-319 0 0,0 0-165 0 0,0 0-11 0 0,0 0 59 0 0,0 0 83 0 0,0 0 75 0 0,11 2 871 0 0,21-43 222 0 0,49-83-738 0 0,14-10-808 0 0,-65 99-338 0 0,-30 35-49 0 0,0 0-11 0 0,0 0 8 0 0,0 36-167 0 0,-2-27 208 0 0,1 0 1 0 0,0 0 0 0 0,1 0 0 0 0,0 0-1 0 0,0 1 1 0 0,1-1 0 0 0,0 0 0 0 0,1 0 0 0 0,0 0-1 0 0,0 0 1 0 0,1 0 0 0 0,0-1 0 0 0,1 1-1 0 0,0-1 1 0 0,0 0 0 0 0,1 0 0 0 0,0 0-1 0 0,0 0 1 0 0,1-1 0 0 0,0 0 0 0 0,0 0-1 0 0,0-1 1 0 0,1 0 0 0 0,0 0 0 0 0,0 0-1 0 0,1-1 1 0 0,0 0 0 0 0,1 0-1 0 0,0-2 37 0 0,-1 0 0 0 0,1-1 0 0 0,0 0 1 0 0,-1 0-1 0 0,1-1 0 0 0,0-1 0 0 0,0 1 0 0 0,0-1 0 0 0,0-1 0 0 0,-1 0 0 0 0,1 0 1 0 0,0-1-1 0 0,0 0 0 0 0,-1 0 0 0 0,1-1 0 0 0,-1 0 0 0 0,0 0 0 0 0,0-1 1 0 0,0 0-1 0 0,0-1 0 0 0,-1 0 0 0 0,5-4-37 0 0,8-7 113 0 0,-1 0 0 0 0,-1-2 0 0 0,-1 0-1 0 0,-1-1 1 0 0,0 0 0 0 0,-2-1 0 0 0,6-11-113 0 0,-4-17-118 0 0,-16 37-3776 0 0,0 0-4027 0 0,0 7-4998 0 0</inkml:trace>
  <inkml:trace contextRef="#ctx0" brushRef="#br0" timeOffset="11984.043">527 1509 9826 0 0,'0'0'1756'0'0,"0"0"-491"0"0,0 0-210 0 0,0 0 80 0 0,0 0 157 0 0,0 0 44 0 0,0 0-82 0 0,0 0-237 0 0,0 0-254 0 0,0 0-200 0 0,0 0-134 0 0,0-3-63 0 0,0-7-25 0 0,0 7-6 0 0,0 3-26 0 0,0 0 10 0 0,7 25 2246 0 0,1 22-2256 0 0,-2 1 0 0 0,-2 1 0 0 0,-2-1 0 0 0,-2 1 0 0 0,-3 0-309 0 0,2 41 182 0 0,-2-44-146 0 0,-1 0 0 0 0,-2 0 1 0 0,-2-1-1 0 0,-2 0 1 0 0,-2-1-1 0 0,-3 4-36 0 0,-25 24 74 0 0,71-137 26 0 0,-6 28-107 0 0,1 1 1 0 0,1 1-1 0 0,3 1 1 0 0,0 2-1 0 0,2 1 1 0 0,1 2-1 0 0,9-5 7 0 0,-31 25-7 0 0,1 0 0 0 0,-1 1 0 0 0,1 0 0 0 0,0 1-1 0 0,1 0 1 0 0,0 1 0 0 0,0 1 0 0 0,0 0 0 0 0,1 1 0 0 0,-1 0-1 0 0,1 1 1 0 0,0 0 0 0 0,0 1 0 0 0,0 1 0 0 0,1 0 0 0 0,1 1 7 0 0,-13 3 4 0 0,0-1-1 0 0,0 1 1 0 0,0-1 0 0 0,-1 1 0 0 0,1 0 0 0 0,-1 0 0 0 0,1 0 0 0 0,-1 1 0 0 0,0-1 0 0 0,0 1-1 0 0,-1-1 1 0 0,1 1 0 0 0,-1-1 0 0 0,1 1 0 0 0,-1 0 0 0 0,0 0 0 0 0,-1-1 0 0 0,1 1 0 0 0,-1 0-1 0 0,1 0 1 0 0,-1 0 0 0 0,0 0 0 0 0,-1 0 0 0 0,1 2-4 0 0,0 9 15 0 0,0 0 1 0 0,-1 0-1 0 0,-1 0 0 0 0,0 0 1 0 0,-1 0-1 0 0,0-1 0 0 0,-2 1 1 0 0,1-1-1 0 0,-2 0 0 0 0,0-1 1 0 0,0 1-1 0 0,-1-1 0 0 0,-1 0 1 0 0,0-1-1 0 0,-1 1 0 0 0,-6 5-15 0 0,4-5-9 0 0,0-1-1 0 0,0 0 0 0 0,-2 0 1 0 0,1-2-1 0 0,-1 1 0 0 0,-1-2 1 0 0,0 1-1 0 0,0-2 0 0 0,-1 0 1 0 0,0-1-1 0 0,0 0 1 0 0,-1-1-1 0 0,1-1 0 0 0,-1-1 1 0 0,-1 0-1 0 0,1-1 0 0 0,-1 0 1 0 0,1-2-1 0 0,-1 0 0 0 0,1-1 1 0 0,-1 0 9 0 0,13-1-108 0 0,1-1 1 0 0,-1 1 0 0 0,1-1 0 0 0,0 1 0 0 0,0-1-1 0 0,0 0 1 0 0,0 0 0 0 0,0 0 0 0 0,0-1 0 0 0,0 1-1 0 0,1-1 1 0 0,-1 1 0 0 0,1-1 0 0 0,0 0-1 0 0,0 0 1 0 0,0 0 0 0 0,0 0 0 0 0,0-1 0 0 0,1 1-1 0 0,-1 0 1 0 0,1-1 0 0 0,0 1 0 0 0,0-1 0 0 0,0 1-1 0 0,1-1 1 0 0,-1 1 0 0 0,1-1 0 0 0,0 0 0 0 0,0 1-1 0 0,0-1 1 0 0,0 0 0 0 0,1 1 0 0 0,0-1-1 0 0,-1 1 1 0 0,1-1 0 0 0,0 1 0 0 0,1-1 0 0 0,-1 1-1 0 0,1 0 1 0 0,-1-1 0 0 0,1 1 0 0 0,0 0 0 0 0,0 0-1 0 0,1 0 1 0 0,-1 1 0 0 0,0-1 107 0 0,30-38-2820 0 0,-9 18-3307 0 0,-9 14-4990 0 0</inkml:trace>
  <inkml:trace contextRef="#ctx0" brushRef="#br0" timeOffset="12569.617">1112 1971 9746 0 0,'0'0'3325'0'0,"0"0"-1042"0"0,0 0-515 0 0,0 0-141 0 0,0 0-200 0 0,0 0-218 0 0,0 0-213 0 0,0 0-187 0 0,0 0-139 0 0,0 0-111 0 0,0 0-114 0 0,0 0-112 0 0,0 0-62 0 0,-6 13-50 0 0,-19 45-32 0 0,22-50-151 0 0,0 0 1 0 0,1 1-1 0 0,0-1 1 0 0,0 1-1 0 0,1 0 1 0 0,0-1-1 0 0,1 1 1 0 0,0 0 0 0 0,0 0-1 0 0,1-1 1 0 0,0 2-39 0 0,0 6 21 0 0,-1-14-17 0 0,0 1 0 0 0,0-1 0 0 0,0 0 0 0 0,0 0 0 0 0,0 0 0 0 0,0 0 0 0 0,1 0 0 0 0,-1 0 0 0 0,1 0 0 0 0,0 0 0 0 0,-1 0 0 0 0,1 0 0 0 0,0 0 0 0 0,0 0 0 0 0,0-1 0 0 0,0 1 0 0 0,1 0 0 0 0,-1-1 0 0 0,0 1 0 0 0,1-1 0 0 0,-1 1-1 0 0,1-1 1 0 0,-1 1 0 0 0,1-1 0 0 0,0 0 0 0 0,0 0 0 0 0,-1 0 0 0 0,1 0 0 0 0,0 0 0 0 0,0 0 0 0 0,0-1 0 0 0,0 1 0 0 0,0-1 0 0 0,0 1 0 0 0,0-1 0 0 0,0 0 0 0 0,0 0 0 0 0,1 1 0 0 0,-1-2 0 0 0,1 1-4 0 0,77-34 545 0 0,-61 17-444 0 0,0-1-1 0 0,-1-1 1 0 0,-2-1-1 0 0,0 0 1 0 0,12-19-101 0 0,36-47 221 0 0,-49 67-171 0 0,-14 17-42 0 0,1-1 0 0 0,-1 0 1 0 0,1 1-1 0 0,0 0 0 0 0,0-1 1 0 0,0 1-1 0 0,0 0 1 0 0,0 0-1 0 0,0 0 0 0 0,1 0 1 0 0,-1 0-1 0 0,0 1 0 0 0,1-1 1 0 0,0 1-1 0 0,-1-1 0 0 0,1 1 1 0 0,0 0-1 0 0,0 0 0 0 0,0 1 1 0 0,0-1-1 0 0,0 0 0 0 0,-1 1 1 0 0,3-1-9 0 0,-1 2 6 0 0,1 0 0 0 0,-1 0 0 0 0,0 0 0 0 0,0 0 0 0 0,0 1 0 0 0,0-1 0 0 0,0 1 0 0 0,0 0 0 0 0,0 0 0 0 0,-1 1 0 0 0,1-1 0 0 0,-1 1 0 0 0,0 0 0 0 0,1-1 0 0 0,-1 1 0 0 0,0 1 0 0 0,-1-1 0 0 0,1 0 0 0 0,-1 1 0 0 0,1 0 0 0 0,-1-1 0 0 0,0 1 0 0 0,1 3-6 0 0,35 97 156 0 0,-28-57-109 0 0,-2 0-1 0 0,-2 0 0 0 0,-2 1 1 0 0,-2 37-47 0 0,-1-25 9 0 0,-4 1 0 0 0,-2 0 1 0 0,-9 40-10 0 0,11-83 9 0 0,-1 0 1 0 0,-2 1-1 0 0,1-2 0 0 0,-2 1 0 0 0,0-1 1 0 0,-2 0-1 0 0,1 0 0 0 0,-2-1 1 0 0,0 0-1 0 0,-1-1 0 0 0,-1 0 1 0 0,0-1-1 0 0,-14 13-9 0 0,24-25 6 0 0,1 0 1 0 0,-1 0-1 0 0,0 0 0 0 0,1-1 0 0 0,-1 1 1 0 0,0-1-1 0 0,0 1 0 0 0,0-1 0 0 0,0 1 1 0 0,0-1-1 0 0,-1 0 0 0 0,1 0 0 0 0,0 0 1 0 0,-1 0-1 0 0,1-1 0 0 0,0 1 0 0 0,-1-1 1 0 0,1 1-1 0 0,-1-1 0 0 0,1 0 1 0 0,-1 0-1 0 0,1 0 0 0 0,0 0 0 0 0,-1 0 1 0 0,1-1-1 0 0,-1 1 0 0 0,1-1 0 0 0,-1 1 1 0 0,1-1-1 0 0,0 0 0 0 0,0 0 0 0 0,-1 0 1 0 0,1 0-1 0 0,0-1 0 0 0,0 1 0 0 0,0 0 1 0 0,0-1-1 0 0,0 0 0 0 0,0 0-6 0 0,-4-13-6 0 0,2-1 0 0 0,0 0 0 0 0,1 0 0 0 0,0 0 0 0 0,1 0 0 0 0,1-1 0 0 0,1 1 0 0 0,0 0 1 0 0,1-1-1 0 0,1 1 0 0 0,0 0 0 0 0,1 0 0 0 0,1 0 0 0 0,1 0 0 0 0,0 1 0 0 0,1 0 0 0 0,7-13 6 0 0,3-12-132 0 0,3 2 0 0 0,1 0 0 0 0,2 1 1 0 0,1 2-1 0 0,16-18 132 0 0,40-37-5616 0 0,-65 75-2262 0 0,-6 6-4838 0 0</inkml:trace>
  <inkml:trace contextRef="#ctx0" brushRef="#br0" timeOffset="13402.03">2800 1929 64 0 0,'0'0'1623'0'0,"0"0"55"0"0,0 0 298 0 0,0 0 305 0 0,0 0 44 0 0,0 0-179 0 0,0 0-337 0 0,0 0-337 0 0,0 0-212 0 0,0 0-188 0 0,0 0-159 0 0,0 0-143 0 0,-9-8-95 0 0,-26-24-79 0 0,32 31-511 0 0,1-1-1 0 0,-1 0 0 0 0,0 1 0 0 0,0-1 0 0 0,0 1 1 0 0,0 0-1 0 0,0 0 0 0 0,-1 0 0 0 0,1 1 0 0 0,0-1 1 0 0,0 1-1 0 0,-1 0 0 0 0,1-1 0 0 0,0 2 0 0 0,0-1 1 0 0,-1 0-1 0 0,1 0 0 0 0,0 1 0 0 0,0 0 0 0 0,-2 0-84 0 0,2 0 86 0 0,-15 4 115 0 0,0 1 1 0 0,1 1-1 0 0,0 1 1 0 0,0 1-1 0 0,1 0 0 0 0,0 1 1 0 0,1 0-1 0 0,0 2 1 0 0,0-1-1 0 0,1 2 0 0 0,1 0 1 0 0,-3 4-202 0 0,10-10 31 0 0,0-1-1 0 0,1 1 1 0 0,0 0 0 0 0,0 1 0 0 0,0-1 0 0 0,1 1 0 0 0,1 0 0 0 0,-1 0 0 0 0,1 0 0 0 0,0 0 0 0 0,1 1 0 0 0,0-1 0 0 0,0 1 0 0 0,1 0 0 0 0,0-1-1 0 0,1 1 1 0 0,0 0 0 0 0,0 0 0 0 0,0 0 0 0 0,2-1 0 0 0,-1 1 0 0 0,1-1 0 0 0,0 1 0 0 0,0-1 0 0 0,1 1 0 0 0,1-1 0 0 0,-1 0 0 0 0,1 0-1 0 0,1-1 1 0 0,-1 1 0 0 0,1-1 0 0 0,0 0 0 0 0,1 0 0 0 0,0-1 0 0 0,0 1 0 0 0,0-1 0 0 0,6 3-31 0 0,-1-1 49 0 0,1 0-1 0 0,0-1 1 0 0,1-1-1 0 0,-1 0 1 0 0,1-1 0 0 0,1 0-1 0 0,-1-1 1 0 0,1 0 0 0 0,-1-1-1 0 0,1-1 1 0 0,0 0-1 0 0,0-1 1 0 0,11 0-49 0 0,-16 0-26 0 0,0-1 1 0 0,1 1-1 0 0,-1-2 0 0 0,0 1 0 0 0,0-1 1 0 0,0-1-1 0 0,1 0 0 0 0,-1 0 0 0 0,-1 0 1 0 0,1-1-1 0 0,0-1 0 0 0,-1 1 0 0 0,1-2 1 0 0,-1 1-1 0 0,0-1 0 0 0,-1 0 0 0 0,1-1 1 0 0,-1 1-1 0 0,0-1 0 0 0,5-6 26 0 0,20-38-3624 0 0,-22 33-641 0 0,-1-1-3721 0 0,-4 7-2247 0 0</inkml:trace>
  <inkml:trace contextRef="#ctx0" brushRef="#br0" timeOffset="13842.522">3220 1420 12115 0 0,'0'0'2357'0'0,"0"0"-536"0"0,0 0-325 0 0,0 0-112 0 0,0 0-57 0 0,0 0-105 0 0,0 0-199 0 0,0 0-236 0 0,0 0-165 0 0,0 0-104 0 0,0 0-41 0 0,0 0-18 0 0,-13 40-57 0 0,-41 131-42 0 0,25-32 162 0 0,20-83-421 0 0,2 0 0 0 0,2 1 0 0 0,3 0 0 0 0,3-1-1 0 0,2 1 1 0 0,2 0 0 0 0,7 24-101 0 0,-11-75-3 0 0,0 0 1 0 0,1-1-1 0 0,-1 1 1 0 0,1-1-1 0 0,0 1 1 0 0,0-1-1 0 0,1 0 1 0 0,-1 1-1 0 0,1-1 1 0 0,1-1-1 0 0,-1 1 1 0 0,1 0-1 0 0,-1-1 1 0 0,1 1-1 0 0,0-1 1 0 0,5 3 2 0 0,-5-7 12 0 0,0 0-1 0 0,0 0 1 0 0,0 0 0 0 0,0 0 0 0 0,0-1 0 0 0,-1 0-1 0 0,1 1 1 0 0,0-1 0 0 0,0-1 0 0 0,0 1 0 0 0,-1-1-1 0 0,1 1 1 0 0,0-1 0 0 0,-1 0 0 0 0,0 0 0 0 0,1-1-1 0 0,-1 1 1 0 0,0-1 0 0 0,0 1 0 0 0,0-1 0 0 0,-1 0-1 0 0,3-2-11 0 0,-3 2 8 0 0,213-203 104 0 0,-167 171-154 0 0,-40 77 133 0 0,-10 166 212 0 0,2-207-328 0 0,0 1 0 0 0,1 0 0 0 0,-1 0 0 0 0,0 0 0 0 0,0 0 0 0 0,1 0 0 0 0,-1 0 0 0 0,1-1 0 0 0,0 1 0 0 0,-1 0 0 0 0,1 0 0 0 0,0-1 0 0 0,0 1 0 0 0,0-1 0 0 0,0 1 0 0 0,1-1 0 0 0,-1 1 0 0 0,0-1 0 0 0,0 1 0 0 0,1-1 0 0 0,-1 0 0 0 0,1 0 0 0 0,-1 0 0 0 0,1 0 0 0 0,0 0 0 0 0,-1 0 1 0 0,1 0-1 0 0,0-1 0 0 0,0 1 0 0 0,0 0 0 0 0,-1-1 0 0 0,1 0 0 0 0,1 1 25 0 0,38-15-6497 0 0,-32 7-397 0 0,0 2-5148 0 0</inkml:trace>
  <inkml:trace contextRef="#ctx0" brushRef="#br0" timeOffset="14120.064">3971 2013 8970 0 0,'0'0'3987'0'0,"0"0"-1671"0"0,0 0-772 0 0,0 0-276 0 0,0 0-148 0 0,0 0-95 0 0,0 0-86 0 0,0 0-83 0 0,0 0-112 0 0,0 0-115 0 0,0 0-106 0 0,-26 34-139 0 0,-81 104-90 0 0,71-69 1 0 0,36-60-250 0 0,-1-6-26 0 0,1 1 1 0 0,-1-1-1 0 0,1 0 0 0 0,0 1 1 0 0,0-1-1 0 0,1 0 1 0 0,-1 1-1 0 0,0-1 1 0 0,1 0-1 0 0,0 0 1 0 0,0 1-1 0 0,0-1 1 0 0,0 0-1 0 0,1 0 1 0 0,-1 0-1 0 0,1 0 0 0 0,-1 0 1 0 0,1-1-1 0 0,0 1 1 0 0,0 0-1 0 0,1-1 1 0 0,-1 1-1 0 0,0-1 1 0 0,1 0-1 0 0,-1 0 1 0 0,1 0-1 0 0,0 0 0 0 0,0 0 1 0 0,0-1-1 0 0,0 1 1 0 0,0-1-1 0 0,0 0 1 0 0,0 0-1 0 0,0 0 1 0 0,1 0-1 0 0,-1 0 1 0 0,0-1-1 0 0,0 0 0 0 0,4 1-19 0 0,2-1 73 0 0,0 1-1 0 0,0-1 1 0 0,0-1-1 0 0,0 1 0 0 0,0-2 1 0 0,0 1-1 0 0,0-1 1 0 0,0 0-1 0 0,-1-1 0 0 0,1 0 1 0 0,-1-1-1 0 0,0 0 1 0 0,0 0-1 0 0,0 0 0 0 0,0-1 1 0 0,-1 0-1 0 0,0-1 1 0 0,0 0-1 0 0,0 0 0 0 0,-1 0 1 0 0,0-1-1 0 0,0 0 1 0 0,0 0-1 0 0,-1 0 0 0 0,0-1 1 0 0,-1 0-1 0 0,0 0 1 0 0,0 0-1 0 0,-1 0 0 0 0,1-1 1 0 0,-2 0-1 0 0,1 1 1 0 0,-1-1-1 0 0,-1 0 0 0 0,1-8-72 0 0,-2 11 4 0 0,1 0-1 0 0,-1 0 0 0 0,-1 1 0 0 0,1-1 1 0 0,-1 0-1 0 0,0 1 0 0 0,0-1 0 0 0,-1 1 1 0 0,1-1-1 0 0,-1 1 0 0 0,-1-1 0 0 0,1 1 1 0 0,-1 0-1 0 0,0 0 0 0 0,0 0 0 0 0,0 1 1 0 0,0-1-1 0 0,-1 1 0 0 0,0-1 0 0 0,0 1 1 0 0,0 0-1 0 0,-1 1 0 0 0,-3-3-3 0 0,2 2-158 0 0,-1 0 1 0 0,0 1-1 0 0,0-1 0 0 0,0 1 0 0 0,-1 1 1 0 0,1 0-1 0 0,-1 0 0 0 0,1 0 1 0 0,-1 1-1 0 0,0 0 0 0 0,0 0 0 0 0,0 1 1 0 0,1 0-1 0 0,-1 1 0 0 0,-4 0 158 0 0,-9 16-4467 0 0,17-7-1123 0 0,3-7 3106 0 0,-3 5-9691 0 0</inkml:trace>
  <inkml:trace contextRef="#ctx0" brushRef="#br0" timeOffset="14671.017">4476 1986 736 0 0,'0'0'2653'0'0,"0"0"-103"0"0,0 0-14 0 0,0 0-103 0 0,0 0-142 0 0,0 0-187 0 0,0 0-293 0 0,0 0-324 0 0,0 0-269 0 0,0 0-234 0 0,0 0-165 0 0,0 0-135 0 0,0 0-110 0 0,-13-2-88 0 0,-41-3-80 0 0,51 5-368 0 0,-1 0 0 0 0,1 1 1 0 0,0 0-1 0 0,0-1 0 0 0,0 1 0 0 0,0 0 1 0 0,0 1-1 0 0,0-1 0 0 0,0 0 0 0 0,0 1 1 0 0,0 0-1 0 0,1 0 0 0 0,-1-1 0 0 0,1 2 1 0 0,-1-1-1 0 0,1 0 0 0 0,0 0 0 0 0,0 1 1 0 0,0-1-1 0 0,-1 3-38 0 0,-5 4 110 0 0,-4 2-70 0 0,2 0 0 0 0,0 1 0 0 0,0 0 0 0 0,1 0 0 0 0,0 1 1 0 0,2 1-1 0 0,-1-1 0 0 0,1 1 0 0 0,1 1 0 0 0,1-1 1 0 0,0 1-1 0 0,1 0 0 0 0,0 0 0 0 0,1 0 0 0 0,1 0 0 0 0,0 15-40 0 0,2-27 4 0 0,0 1 0 0 0,1-1-1 0 0,0 1 1 0 0,0-1-1 0 0,0 0 1 0 0,0 1 0 0 0,0-1-1 0 0,1 0 1 0 0,-1 0 0 0 0,1 0-1 0 0,0 0 1 0 0,0 0-1 0 0,0 0 1 0 0,0 0 0 0 0,0 0-1 0 0,1-1 1 0 0,0 0-1 0 0,-1 1 1 0 0,1-1 0 0 0,0 0-1 0 0,0 0 1 0 0,0 0-1 0 0,0-1 1 0 0,0 1 0 0 0,0-1-1 0 0,1 0 1 0 0,-1 1 0 0 0,1-1-1 0 0,-1-1 1 0 0,0 1-1 0 0,1-1 1 0 0,2 1-4 0 0,6 0 83 0 0,0 0 1 0 0,-1 0-1 0 0,1-1 0 0 0,0-1 1 0 0,-1 0-1 0 0,1-1 0 0 0,0 0 1 0 0,-1-1-1 0 0,7-2-83 0 0,-8 2 70 0 0,0 0 1 0 0,0 0-1 0 0,0-1 0 0 0,-1-1 1 0 0,0 0-1 0 0,0 0 0 0 0,0 0 0 0 0,0-1 1 0 0,-1-1-1 0 0,0 1 0 0 0,0-2 1 0 0,-1 1-1 0 0,0-1 0 0 0,0 0 1 0 0,-1 0-1 0 0,0 0 0 0 0,0-1 1 0 0,-1 0-1 0 0,0-1 0 0 0,-1 1 1 0 0,0-1-1 0 0,0 0 0 0 0,-1 0 1 0 0,0 0-1 0 0,-1 0 0 0 0,0-4-70 0 0,-1 9 7 0 0,-1 0-1 0 0,0 0 1 0 0,-1 0 0 0 0,1 0-1 0 0,-1 0 1 0 0,0 0-1 0 0,0 0 1 0 0,-1 0-1 0 0,1 1 1 0 0,-1-1 0 0 0,0 0-1 0 0,0 1 1 0 0,-1-1-1 0 0,1 1 1 0 0,-1 0-1 0 0,0 0 1 0 0,0 0-1 0 0,-1 0 1 0 0,1 1 0 0 0,-1-1-1 0 0,1 1 1 0 0,-1 0-1 0 0,0 0 1 0 0,-1 0-1 0 0,-1-1-6 0 0,0 1-131 0 0,0 1-1 0 0,0-1 0 0 0,0 1 0 0 0,0 0 1 0 0,0 0-1 0 0,-1 1 0 0 0,1-1 0 0 0,-1 2 0 0 0,1-1 1 0 0,-1 1-1 0 0,1 0 0 0 0,-1 0 0 0 0,1 0 1 0 0,-1 1-1 0 0,1 0 0 0 0,0 1 0 0 0,-1-1 1 0 0,1 1-1 0 0,0 1 0 0 0,0-1 0 0 0,0 1 1 0 0,0 0-1 0 0,0 0 0 0 0,1 0 0 0 0,-1 2 132 0 0,-22 27-6002 0 0,20-23 256 0 0,1 0-6063 0 0</inkml:trace>
  <inkml:trace contextRef="#ctx0" brushRef="#br0" timeOffset="15122.01">5085 1929 10018 0 0,'0'0'2905'0'0,"0"0"-598"0"0,0 0-257 0 0,0 0-183 0 0,0 0-290 0 0,0 0-367 0 0,0 0-358 0 0,0 0-254 0 0,0 0-141 0 0,0 0-78 0 0,0 0-60 0 0,0 0-53 0 0,-25 0-16 0 0,-80 2-32 0 0,100-2-192 0 0,1 1-1 0 0,-1-1 1 0 0,0 1-1 0 0,0 0 1 0 0,1 0-1 0 0,-1 0 1 0 0,0 1-1 0 0,1 0 1 0 0,-1 0-1 0 0,1 0 1 0 0,0 0-1 0 0,0 0 1 0 0,0 1-1 0 0,0 0 1 0 0,0 0-1 0 0,0 0-25 0 0,-9 8 85 0 0,5-7-71 0 0,1 1 1 0 0,0 0 0 0 0,0 1-1 0 0,0-1 1 0 0,1 1 0 0 0,0 0-1 0 0,0 1 1 0 0,0 0 0 0 0,1-1-1 0 0,0 2 1 0 0,1-1 0 0 0,-1 1-1 0 0,1-1 1 0 0,1 2-15 0 0,4-7-8 0 0,0 1 0 0 0,1 0 1 0 0,0-1-1 0 0,-1 0 0 0 0,1 1 1 0 0,0-1-1 0 0,0 0 0 0 0,1 0 0 0 0,-1 0 1 0 0,0 0-1 0 0,1 0 0 0 0,-1-1 1 0 0,1 1-1 0 0,-1-1 0 0 0,1 1 0 0 0,0-1 1 0 0,0 0-1 0 0,0 0 0 0 0,-1 0 1 0 0,1-1-1 0 0,0 1 0 0 0,0-1 0 0 0,0 1 1 0 0,0-1-1 0 0,0 0 0 0 0,0 0 0 0 0,0 0 1 0 0,0-1-1 0 0,3 0 8 0 0,3 2-8 0 0,-5 0 6 0 0,5-1 5 0 0,-1 1 1 0 0,1 0 0 0 0,-1 0 0 0 0,1 1-1 0 0,-1 0 1 0 0,0 0 0 0 0,0 1 0 0 0,0 0-1 0 0,0 1 1 0 0,0 0 0 0 0,-1 0 0 0 0,6 4-4 0 0,-12-5 40 0 0,0 0 0 0 0,0-1 0 0 0,0 1 0 0 0,-1 0 0 0 0,1 0 0 0 0,-1 0 0 0 0,1 0 0 0 0,-1-1 1 0 0,0 1-1 0 0,0 0 0 0 0,0 0 0 0 0,-1 0 0 0 0,1 0 0 0 0,-1 0 0 0 0,1 0 0 0 0,-1-1 1 0 0,0 1-1 0 0,0 0 0 0 0,0-1 0 0 0,-1 1 0 0 0,1 0 0 0 0,-1-1 0 0 0,1 0 0 0 0,-1 1-40 0 0,-15 11 142 0 0,0 0 1 0 0,0-1-1 0 0,-2-1 0 0 0,1-1 0 0 0,-1 0 0 0 0,-1-2 0 0 0,0 0 0 0 0,-10 2-142 0 0,21-7 18 0 0,-116 19-1610 0 0,125-41-4393 0 0,6 5-3613 0 0,-3 5-1126 0 0</inkml:trace>
  <inkml:trace contextRef="#ctx0" brushRef="#br0" timeOffset="15334.215">5316 2010 15163 0 0,'0'0'2153'0'0,"0"0"-601"0"0,0 0-253 0 0,0 0-87 0 0,0 0-82 0 0,0 0-179 0 0,0 0-242 0 0,0 0-246 0 0,0 34-178 0 0,0 104-103 0 0,-9-37 48 0 0,2-90-1291 0 0,0-10-7956 0 0,5-1-2945 0 0</inkml:trace>
  <inkml:trace contextRef="#ctx0" brushRef="#br0" timeOffset="15506.433">5298 1659 17028 0 0,'0'0'1360'0'0,"0"0"-552"0"0,0 0-176 0 0,0 0-192 0 0,0 0-176 0 0,0 0-136 0 0,0 0-168 0 0,0 0-88 0 0,0 0-88 0 0,0 0-464 0 0,0 0-1784 0 0,0 0-9803 0 0</inkml:trace>
  <inkml:trace contextRef="#ctx0" brushRef="#br0" timeOffset="15890.031">5609 2306 16996 0 0,'0'0'2559'0'0,"0"0"-1005"0"0,0 0-430 0 0,0 0-179 0 0,0 0-155 0 0,0 0-127 0 0,0 0-91 0 0,0 0-80 0 0,0 0-116 0 0,0 0-95 0 0,0 0-79 0 0,0 0-64 0 0,13-33-22 0 0,45-101-25 0 0,1 1 96 0 0,-24 90-491 0 0,-30 71-12 0 0,4 126 272 0 0,-7-150 66 0 0,0 1 1 0 0,0-1 0 0 0,1 0 0 0 0,-1 0 0 0 0,1 0-1 0 0,0-1 1 0 0,0 1 0 0 0,0-1 0 0 0,1 1 0 0 0,-1-1 0 0 0,1 0-1 0 0,-1 0 1 0 0,1-1 0 0 0,0 1 0 0 0,0-1 0 0 0,1 0-1 0 0,-1 0 1 0 0,0 0 0 0 0,1 0 0 0 0,-1-1 0 0 0,1 0-1 0 0,-1 0 1 0 0,1 0 0 0 0,0 0 0 0 0,0-1 0 0 0,-1 0-1 0 0,1 0 1 0 0,0 0 0 0 0,-1-1 0 0 0,1 1 0 0 0,0-1 0 0 0,-1 0-1 0 0,1 0 1 0 0,-1-1 0 0 0,1 0 0 0 0,-1 1 0 0 0,0-1-1 0 0,1-1 1 0 0,2-2-23 0 0,5-4 95 0 0,0-1-1 0 0,-1-1 1 0 0,0 0-1 0 0,-1 0 0 0 0,0-1 1 0 0,-1 0-1 0 0,0-1 1 0 0,-1 0-1 0 0,-1 0 1 0 0,0-1-1 0 0,-1 0 1 0 0,4-11-95 0 0,9 5-2344 0 0,-10 20-1933 0 0,1 3-4231 0 0,-6-2-3712 0 0</inkml:trace>
  <inkml:trace contextRef="#ctx0" brushRef="#br0" timeOffset="16475.373">6476 1986 8674 0 0,'0'0'3461'0'0,"0"0"-553"0"0,0 0-533 0 0,0 0-384 0 0,0 0-243 0 0,0 0-229 0 0,0 0-214 0 0,0 0-235 0 0,0 0-251 0 0,0 0-241 0 0,0 0-214 0 0,0 0-157 0 0,0 0-103 0 0,-6 0-36 0 0,3 0-64 0 0,-1 0-1 0 0,1 0 1 0 0,0 0-1 0 0,0 0 1 0 0,-1 1-1 0 0,1-1 1 0 0,0 1-1 0 0,0 0 1 0 0,0 0 0 0 0,0 0-1 0 0,0 1 1 0 0,0-1-1 0 0,0 1 1 0 0,1 0-1 0 0,-1-1 1 0 0,0 1-1 0 0,1 0 1 0 0,-1 1-1 0 0,1-1 1 0 0,0 0-1 0 0,0 1 1 0 0,0-1-1 0 0,0 1-3 0 0,-7 7-9 0 0,1 0 0 0 0,0 1 0 0 0,1 0 0 0 0,0 0-1 0 0,1 0 1 0 0,0 1 0 0 0,0 0 0 0 0,2 0-1 0 0,-1 1 1 0 0,2 0 0 0 0,0-1 0 0 0,0 1-1 0 0,1 0 1 0 0,1 0 0 0 0,-1 9 9 0 0,3-20-2 0 0,-1 1 0 0 0,0-1 0 0 0,1 0 0 0 0,-1 1 1 0 0,1-1-1 0 0,0 0 0 0 0,0 1 0 0 0,0-1 0 0 0,0 0 0 0 0,0 0 0 0 0,0 0 1 0 0,1 0-1 0 0,-1 0 0 0 0,1 0 0 0 0,-1 0 0 0 0,1-1 0 0 0,0 1 0 0 0,-1 0 1 0 0,1-1-1 0 0,0 0 0 0 0,0 1 0 0 0,0-1 0 0 0,0 0 0 0 0,1 0 0 0 0,-1 0 1 0 0,0 0-1 0 0,0 0 0 0 0,1-1 0 0 0,-1 1 0 0 0,0-1 0 0 0,1 1 0 0 0,-1-1 1 0 0,0 0-1 0 0,3 0 2 0 0,84-10 128 0 0,41-72 123 0 0,-113 69-195 0 0,0 0 0 0 0,1 1 0 0 0,0 0 0 0 0,1 2 0 0 0,0 0 0 0 0,1 1 0 0 0,9-2-56 0 0,-26 10 25 0 0,1 0 0 0 0,-1 1 0 0 0,1-1 0 0 0,0 1 0 0 0,0 0 0 0 0,-1 0 1 0 0,1 0-1 0 0,0 0 0 0 0,0 1 0 0 0,-1-1 0 0 0,1 1 0 0 0,-1 0 0 0 0,1 0 0 0 0,0 0 0 0 0,-1 1 0 0 0,0-1 0 0 0,1 1 0 0 0,-1 0 0 0 0,0 0 1 0 0,0 0-1 0 0,0 0 0 0 0,0 1 0 0 0,0-1 0 0 0,0 1 0 0 0,-1 0 0 0 0,1-1 0 0 0,-1 1 0 0 0,0 0 0 0 0,0 1 0 0 0,0-1 0 0 0,0 0 0 0 0,-1 0 1 0 0,1 1-1 0 0,-1-1 0 0 0,0 1 0 0 0,0 0 0 0 0,0-1 0 0 0,0 1 0 0 0,-1 0 0 0 0,0-1 0 0 0,1 3-25 0 0,8 42 83 0 0,-1 2 0 0 0,-3-1 0 0 0,-2 0 0 0 0,-1 1 0 0 0,-4 0 1 0 0,-5 37-84 0 0,1 49-35 0 0,5-96 19 0 0,2-3 5 0 0,-2 0 1 0 0,-1 0-1 0 0,-2-1 1 0 0,-2 1 0 0 0,-1-1-1 0 0,-2 0 1 0 0,-2 2 10 0 0,9-32 7 0 0,0-1 0 0 0,0 1 0 0 0,0-1 0 0 0,-1 0 0 0 0,0 0 1 0 0,0 0-1 0 0,-1 0 0 0 0,1 0 0 0 0,-1-1 0 0 0,0 0 0 0 0,0 1 0 0 0,0-2 0 0 0,-1 1 0 0 0,1 0 0 0 0,-1-1 0 0 0,0 0 1 0 0,0 0-1 0 0,0 0 0 0 0,-1-1 0 0 0,1 1 0 0 0,-1-1 0 0 0,1-1 0 0 0,-1 1 0 0 0,0-1 0 0 0,1 0 0 0 0,-1 0 1 0 0,0-1-1 0 0,-2 1-7 0 0,5-3 8 0 0,0 0 0 0 0,1 0 0 0 0,-1 0 0 0 0,1 0 1 0 0,-1 0-1 0 0,1 0 0 0 0,0-1 0 0 0,0 1 0 0 0,0-1 1 0 0,0 0-1 0 0,1 1 0 0 0,-1-1 0 0 0,1 0 0 0 0,-1 0 1 0 0,1 0-1 0 0,0 0 0 0 0,0 0 0 0 0,1 0 0 0 0,-1 0 0 0 0,1 0 1 0 0,-1-1-1 0 0,1 1 0 0 0,0 0 0 0 0,0 0 0 0 0,0 0 1 0 0,0-1-1 0 0,1 1 0 0 0,0-1-8 0 0,3-21 3 0 0,1 0 1 0 0,1 1-1 0 0,1 0 1 0 0,1 0-1 0 0,1 1 1 0 0,1 0-1 0 0,1 1 1 0 0,1 0-1 0 0,1 0 1 0 0,14-17-4 0 0,0 1-12 0 0,1 0 1 0 0,2 2-1 0 0,2 1 1 0 0,1 1-1 0 0,1 2 1 0 0,2 1-1 0 0,1 2 1 0 0,2 2 11 0 0,-38 26-259 0 0,44-25 313 0 0,-35 23-4023 0 0,0 1-4024 0 0,-10 2-4607 0 0</inkml:trace>
  <inkml:trace contextRef="#ctx0" brushRef="#br0" timeOffset="17222.291">6753 2202 0 0 0,'0'0'1227'0'0,"0"0"225"0"0,0 0 130 0 0,0 0-55 0 0,0 0-156 0 0,0 0-164 0 0,0 0-162 0 0,0 0-139 0 0,0-2-143 0 0,2-119 9402 0 0,-4 117-10072 0 0,0-1 1 0 0,1 1 0 0 0,-1 0 0 0 0,-1 0-1 0 0,1 1 1 0 0,-1-1 0 0 0,1 0-1 0 0,-1 1 1 0 0,0 0 0 0 0,0-1 0 0 0,-1 1-1 0 0,1 0 1 0 0,-1 1 0 0 0,1-1 0 0 0,-1 1-1 0 0,0-1 1 0 0,0 1 0 0 0,0 0 0 0 0,0 1-1 0 0,0-1 1 0 0,-1 1 0 0 0,1-1 0 0 0,0 1-1 0 0,-1 1 1 0 0,1-1 0 0 0,-1 1 0 0 0,1-1-1 0 0,-1 1 1 0 0,1 0 0 0 0,-1 1 0 0 0,0 0-95 0 0,-9-1-15 0 0,0 2 0 0 0,0 0 0 0 0,1 1 0 0 0,-1 0 0 0 0,1 1-1 0 0,0 0 1 0 0,0 1 0 0 0,-11 6 16 0 0,5-9-1938 0 0,25-22-8764 0 0,-1 15-567 0 0</inkml:trace>
  <inkml:trace contextRef="#ctx0" brushRef="#br0" timeOffset="19990.978">8294 2218 288 0 0,'0'0'1762'0'0,"0"0"-327"0"0,0 0 40 0 0,0 0 252 0 0,0 0 244 0 0,0 0 97 0 0,0 0-87 0 0,0 0-281 0 0,0 0-270 0 0,0 0-238 0 0,0 0-213 0 0,-8-11-143 0 0,-29-31-130 0 0,35 40-599 0 0,1 0 1 0 0,-1 0 0 0 0,0 0 0 0 0,0 0 0 0 0,-1 1 0 0 0,1-1-1 0 0,0 1 1 0 0,-1-1 0 0 0,1 1 0 0 0,-1 0 0 0 0,1 0 0 0 0,-1 0-1 0 0,1 0 1 0 0,-1 0 0 0 0,0 1 0 0 0,1-1 0 0 0,-1 1 0 0 0,0 0-1 0 0,0-1 1 0 0,1 1 0 0 0,-1 1 0 0 0,0-1 0 0 0,0 0 0 0 0,-2 1-108 0 0,-11 0 462 0 0,5 2-349 0 0,1 0 0 0 0,0 0 1 0 0,0 1-1 0 0,0 0 1 0 0,0 0-1 0 0,0 2 1 0 0,1-1-1 0 0,0 1 1 0 0,0 0-1 0 0,1 1 1 0 0,0 0-1 0 0,0 0 1 0 0,0 1-1 0 0,1 0 0 0 0,0 0 1 0 0,-2 3-114 0 0,9-10 2 0 0,-15 15 72 0 0,0 2 0 0 0,1 0-1 0 0,1 1 1 0 0,1 0 0 0 0,0 1-1 0 0,2 0 1 0 0,0 1 0 0 0,-2 9-74 0 0,10-28 3 0 0,1 1 1 0 0,0-1-1 0 0,-1 1 1 0 0,1 0-1 0 0,0-1 1 0 0,1 1-1 0 0,-1 0 0 0 0,0 0 1 0 0,1 0-1 0 0,0 0 1 0 0,-1-1-1 0 0,1 1 1 0 0,0 0-1 0 0,1 0 1 0 0,-1 0-1 0 0,0 0 1 0 0,1 0-1 0 0,0 0 1 0 0,-1-1-1 0 0,1 1 1 0 0,0 0-1 0 0,1-1 1 0 0,-1 1-1 0 0,0 0 1 0 0,1-1-1 0 0,-1 0 0 0 0,1 1 1 0 0,0-1-1 0 0,0 0 1 0 0,0 0-1 0 0,0 0 1 0 0,0 0-1 0 0,1 0-3 0 0,7-1 86 0 0,0-1 0 0 0,1-1 1 0 0,-1 0-1 0 0,0 0 0 0 0,1-1 0 0 0,-1 0 0 0 0,0-1 0 0 0,0 0 0 0 0,0 0 0 0 0,-1-1 0 0 0,1-1 0 0 0,-1 0 0 0 0,0 0 0 0 0,0 0 0 0 0,-1-1 0 0 0,1-1 0 0 0,-2 1 1 0 0,1-2-1 0 0,0 1 0 0 0,1-3-86 0 0,5-2 64 0 0,265-261 939 0 0,-232 233-631 0 0,-47 67-239 0 0,0 1-128 0 0,-2-17-81 0 0,1 1 1 0 0,0 0 0 0 0,1 0-1 0 0,0 0 1 0 0,1 0 0 0 0,0 0-1 0 0,1 0 1 0 0,0-1 0 0 0,1 1-1 0 0,0-1 1 0 0,1 1 0 0 0,0-1-1 0 0,1 0 1 0 0,0-1 0 0 0,1 1-1 0 0,0-1 1 0 0,1 0 0 0 0,0 0-1 0 0,7 6 76 0 0,10-3-2627 0 0,-15-11-767 0 0,0-2-3673 0 0,1 0-5057 0 0</inkml:trace>
  <inkml:trace contextRef="#ctx0" brushRef="#br0" timeOffset="21489.015">9186 2245 10138 0 0,'0'0'1814'0'0,"0"0"-395"0"0,0 0 64 0 0,0 0 211 0 0,0 0 45 0 0,0 0-178 0 0,0 0-361 0 0,0 0-357 0 0,0 0-292 0 0,0 0-208 0 0,0 0-131 0 0,0 0-80 0 0,0 0 7 0 0,-17 17 31 0 0,-58 56 6 0 0,60-57-117 0 0,-1 0 0 0 0,2 1 0 0 0,0 0 0 0 0,1 1 0 0 0,1 0 0 0 0,1 1-1 0 0,-3 8-58 0 0,10-19-2 0 0,-1-1-1 0 0,2 1 0 0 0,-1 0 0 0 0,1 0 1 0 0,1 0-1 0 0,-1 0 0 0 0,1 1 0 0 0,1-1 1 0 0,0 0-1 0 0,0 1 0 0 0,0-1 0 0 0,1 1 0 0 0,1 4 3 0 0,-1-10 2 0 0,1 0 0 0 0,0 0 0 0 0,0 0 0 0 0,0 0 0 0 0,1 0 0 0 0,-1-1 0 0 0,0 1 0 0 0,1 0 0 0 0,0-1 0 0 0,0 1-1 0 0,0-1 1 0 0,0 0 0 0 0,0 1 0 0 0,0-1 0 0 0,1 0 0 0 0,-1-1 0 0 0,1 1 0 0 0,-1 0 0 0 0,1-1 0 0 0,0 1-1 0 0,-1-1 1 0 0,1 0 0 0 0,0 0 0 0 0,0 0 0 0 0,0 0 0 0 0,0 0 0 0 0,0-1 0 0 0,0 1 0 0 0,2-1-2 0 0,92-4 625 0 0,-74-5-440 0 0,0-1 0 0 0,0-1 1 0 0,-1-1-1 0 0,-1-2 0 0 0,0 1 1 0 0,0-2-1 0 0,-2-1 1 0 0,0-1-1 0 0,3-4-185 0 0,16-18 147 0 0,-1-3-1 0 0,-3 0 1 0 0,-1-3-1 0 0,-2-1 1 0 0,-2-1-1 0 0,-2-1 1 0 0,-2-1-1 0 0,-3-2 1 0 0,-1 0 0 0 0,5-27-147 0 0,-21 63-7 0 0,-1 1 1 0 0,0-1 0 0 0,-1 0-1 0 0,0 0 1 0 0,-1 0-1 0 0,-1 0 1 0 0,-1 0 0 0 0,0-1-1 0 0,-1 1 1 0 0,0 0 0 0 0,-1 0-1 0 0,-1 0 1 0 0,0 0 0 0 0,-1 0-1 0 0,-1 1 1 0 0,0 0 0 0 0,-5-9 6 0 0,6 20-11 0 0,0-1 0 0 0,-1 1 0 0 0,1 0 0 0 0,-1 0 1 0 0,1 0-1 0 0,-1 0 0 0 0,0 1 0 0 0,0 0 0 0 0,0 0 1 0 0,0 0-1 0 0,0 1 0 0 0,-1 0 0 0 0,1 0 0 0 0,0 0 1 0 0,-1 0-1 0 0,1 1 0 0 0,-1 0 0 0 0,1 0 0 0 0,0 1 1 0 0,-1-1-1 0 0,1 1 0 0 0,0 0 0 0 0,-1 1 0 0 0,1-1 1 0 0,0 1-1 0 0,0 0 0 0 0,0 0 0 0 0,0 1 0 0 0,1-1 1 0 0,-1 1-1 0 0,1 0 0 0 0,-1 1 0 0 0,1-1 0 0 0,0 1 1 0 0,0-1-1 0 0,0 1 0 0 0,1 1 0 0 0,0-1 0 0 0,-1 0 0 0 0,0 3 11 0 0,-13 11-1 0 0,1 2-1 0 0,0 0 0 0 0,2 0 0 0 0,0 2 0 0 0,2 0 1 0 0,0 0-1 0 0,1 1 0 0 0,2 0 0 0 0,0 1 0 0 0,1 0 1 0 0,2 0-1 0 0,0 1 0 0 0,2 0 0 0 0,-1 21 2 0 0,3-32 5 0 0,1 1 0 0 0,1 0 0 0 0,0 0 0 0 0,1 0 0 0 0,1 0 0 0 0,0 0 0 0 0,1-1 0 0 0,0 1-1 0 0,2-1 1 0 0,-1 0 0 0 0,2 0 0 0 0,0 0 0 0 0,1 1-5 0 0,0 0 10 0 0,0-1 0 0 0,1 0 0 0 0,0-1 0 0 0,1 0 0 0 0,0 0 0 0 0,1-1 0 0 0,0-1 0 0 0,1 1 0 0 0,1-2 0 0 0,-1 1 0 0 0,2-1 0 0 0,0-1 0 0 0,0-1 0 0 0,0 0 0 0 0,1 0 0 0 0,0-1 0 0 0,0-1 0 0 0,1 0 0 0 0,0-1 0 0 0,0-1 0 0 0,0-1 0 0 0,1 0 0 0 0,-1 0 0 0 0,2-2-10 0 0,53-13 91 0 0,-49-6-50 0 0,0 0 0 0 0,-1-2-1 0 0,-1 0 1 0 0,0-1 0 0 0,8-15-41 0 0,22-38 77 0 0,-48 71-82 0 0,-1 2-7 0 0,-21 47-403 0 0,21-40 407 0 0,1 0 0 0 0,-1 0-1 0 0,1 0 1 0 0,0 0-1 0 0,0 0 1 0 0,1 0 0 0 0,0-1-1 0 0,0 1 1 0 0,0-1 0 0 0,1 1-1 0 0,-1-1 1 0 0,1 0 0 0 0,1 0-1 0 0,-1 0 1 0 0,1 0 0 0 0,0 0-1 0 0,0-1 1 0 0,0 0 0 0 0,0 0-1 0 0,1 0 1 0 0,0 0 0 0 0,0-1-1 0 0,0 0 1 0 0,0 0 0 0 0,0 0-1 0 0,1 0 1 0 0,-1-1 0 0 0,1 0-1 0 0,-1 0 1 0 0,1-1-1 0 0,5 1 9 0 0,1-1 10 0 0,1 0-1 0 0,0-2 0 0 0,-1 1 0 0 0,1-2 1 0 0,0 1-1 0 0,-1-2 0 0 0,0 0 0 0 0,1 0 1 0 0,-1-1-1 0 0,0-1 0 0 0,-1 0 0 0 0,1 0 1 0 0,-1-1-1 0 0,0-1 0 0 0,-1 0 0 0 0,1 0 0 0 0,-1-1 1 0 0,-1 0-1 0 0,1-1 0 0 0,0-2-9 0 0,3 1 9 0 0,4-4 20 0 0,-1-2 0 0 0,-1 1-1 0 0,0-2 1 0 0,-1 0 0 0 0,-1 0 0 0 0,0-1 0 0 0,-2-1 0 0 0,0 0-1 0 0,-1-1 1 0 0,-1 0 0 0 0,-1 0 0 0 0,-1-1 0 0 0,4-16-29 0 0,-1-4 3 0 0,-2 0 0 0 0,-2-1-1 0 0,-2 0 1 0 0,-1 0 0 0 0,-3 0 0 0 0,-3-30-3 0 0,3 71-4 0 0,1-1-4 0 0,-1 0 0 0 0,1 0-1 0 0,-1 0 1 0 0,0 0 0 0 0,1 0-1 0 0,-1 0 1 0 0,0 0 0 0 0,0 0-1 0 0,0 0 1 0 0,-1 0 0 0 0,1 0-1 0 0,0 0 1 0 0,-1 0 0 0 0,1 0-1 0 0,-1 0 1 0 0,0 1 0 0 0,0-1-1 0 0,0 0 1 0 0,0 0 0 0 0,0 0-1 0 0,0 1 1 0 0,0-1 0 0 0,0 1-1 0 0,-1-1 1 0 0,1 1 0 0 0,0-1-1 0 0,-1 1 1 0 0,0 0 0 0 0,1 0-1 0 0,-1-1 1 0 0,0 1 0 0 0,1 0-1 0 0,-1 1 1 0 0,0-1 0 0 0,0 0 0 0 0,0 0-1 0 0,0 1 1 0 0,-1-1 8 0 0,-27 65-318 0 0,19-14 296 0 0,3 1 0 0 0,2-1-1 0 0,2 1 1 0 0,2 0 0 0 0,3 9 22 0 0,-3 46 18 0 0,-1 17-23 0 0,-4 0-1 0 0,-6 0 1 0 0,-5-1 0 0 0,-6-1-1 0 0,-17 47 6 0 0,14-108 11 0 0,27-60-15 0 0,0-1 0 0 0,0 1-1 0 0,0 0 1 0 0,0-1 0 0 0,0 1 0 0 0,0 0 0 0 0,0-1-1 0 0,0 1 1 0 0,0 0 0 0 0,0-1 0 0 0,0 1 0 0 0,0 0-1 0 0,0 0 1 0 0,0-1 0 0 0,-1 1 0 0 0,1 0 0 0 0,0-1-1 0 0,0 1 1 0 0,0 0 0 0 0,0 0 0 0 0,0-1 0 0 0,-1 1-1 0 0,1 0 1 0 0,0 0 0 0 0,0-1 0 0 0,-1 1-1 0 0,1 0 1 0 0,0 0 0 0 0,0 0 0 0 0,-1-1 0 0 0,1 1-1 0 0,0 0 1 0 0,0 0 0 0 0,-1 0 0 0 0,1 0 0 0 0,0 0-1 0 0,-1 0 1 0 0,1-1 0 0 0,0 1 0 0 0,-1 0 0 0 0,1 0-1 0 0,0 0 1 0 0,-1 0 0 0 0,1 0 0 0 0,0 0 4 0 0,152-271-276 0 0,103-237-242 0 0,-197 374-71 0 0,-6-1 1 0 0,5-38 588 0 0,-52 158 29 0 0,-1 0 1 0 0,-1 0-1 0 0,0-1 1 0 0,-1 1-1 0 0,0-1 1 0 0,-2 1-1 0 0,0-14-29 0 0,-2 28 9 0 0,1 0 0 0 0,-1 0 0 0 0,1 1-1 0 0,-1-1 1 0 0,0 0 0 0 0,0 0 0 0 0,1 1 0 0 0,-1-1-1 0 0,0 1 1 0 0,0 0 0 0 0,0-1 0 0 0,0 1-1 0 0,0 0 1 0 0,1 0 0 0 0,-1 0 0 0 0,0 1 0 0 0,0-1-1 0 0,0 0 1 0 0,0 1 0 0 0,0-1 0 0 0,1 1-1 0 0,-1-1 1 0 0,0 1 0 0 0,1 0 0 0 0,-1 0 0 0 0,0 0-1 0 0,1 0 1 0 0,-1 0 0 0 0,1 0 0 0 0,-1 0-1 0 0,0 1-8 0 0,-9 10 11 0 0,0 0 0 0 0,0 1 0 0 0,2 0 0 0 0,-1 1-1 0 0,2 0 1 0 0,0 0 0 0 0,0 1 0 0 0,2 0-1 0 0,0 0 1 0 0,0 1 0 0 0,2 0 0 0 0,0 0-1 0 0,0 0 1 0 0,1 5-11 0 0,-6 236 325 0 0,10-209-274 0 0,36 361 359 0 0,-36-352-404 0 0,-2 0 1 0 0,-3 0 0 0 0,-2 0-1 0 0,-2 0 1 0 0,-10 31-7 0 0,13-73 7 0 0,3-2-7 0 0,-1 0 1 0 0,-1 0 0 0 0,0 0 0 0 0,-1 0 0 0 0,0-1 0 0 0,-1 0 0 0 0,0 0-1 0 0,-1 0 1 0 0,0-1 0 0 0,-1 1 0 0 0,-1-2 0 0 0,1 1 0 0 0,-2-2 0 0 0,-5 6-1 0 0,14-14 4 0 0,1-1 0 0 0,-1 0 1 0 0,1 1-1 0 0,-1-1 0 0 0,1 0 1 0 0,-1 0-1 0 0,1 0 0 0 0,-1 1 1 0 0,0-1-1 0 0,1 0 0 0 0,-1 0 1 0 0,1 0-1 0 0,-1 0 0 0 0,0 0 1 0 0,1 0-1 0 0,-1 0 1 0 0,1 0-1 0 0,-1 0 0 0 0,0 0 1 0 0,1 0-1 0 0,-1 0 0 0 0,1-1 1 0 0,-1 1-1 0 0,1 0 0 0 0,-1 0 1 0 0,0-1-1 0 0,1 1 0 0 0,-1 0 1 0 0,1-1-1 0 0,-1 1 0 0 0,1 0 1 0 0,0-1-1 0 0,-1 1 0 0 0,1-1 1 0 0,-1 1-1 0 0,1-1 0 0 0,0 1 1 0 0,-1-1-1 0 0,1 1 1 0 0,0-1-1 0 0,-1 1 0 0 0,1-1 1 0 0,0 1-1 0 0,0-1 0 0 0,0 0 1 0 0,0 1-1 0 0,-1-1 0 0 0,1 1 1 0 0,0-1-1 0 0,0 0 0 0 0,0 1 1 0 0,0-1-1 0 0,0 1 0 0 0,1-1 1 0 0,-1 0-1 0 0,0 1 0 0 0,0-1 1 0 0,0 1-1 0 0,0-1 0 0 0,1 0 1 0 0,-1 1-1 0 0,0-1 1 0 0,0 1-1 0 0,1-1 0 0 0,-1 1 1 0 0,1-1-1 0 0,-1 1 0 0 0,1-1-4 0 0,11-48-9 0 0,233-481-35 0 0,-222 448-1539 0 0,-20 46-6400 0 0,-3 27-4022 0 0</inkml:trace>
  <inkml:trace contextRef="#ctx0" brushRef="#br0" timeOffset="21773.795">10063 1879 9122 0 0,'0'0'2575'0'0,"0"0"-456"0"0,0 0-260 0 0,0 0-106 0 0,0 0-78 0 0,0 0-170 0 0,0 0-239 0 0,0 0-204 0 0,0 0-145 0 0,0 0-131 0 0,0 0-100 0 0,0 0-97 0 0,0 0-119 0 0,-3-5-124 0 0,2 3-314 0 0,1 2-30 0 0,0 0 0 0 0,-1 0 0 0 0,1 0-1 0 0,0 0 1 0 0,-1 0 0 0 0,1 0 0 0 0,-1 1 0 0 0,1-1 0 0 0,0 0-1 0 0,-1 0 1 0 0,1 0 0 0 0,0 0 0 0 0,-1 0 0 0 0,1 0 0 0 0,0 0 0 0 0,-1-1-1 0 0,1 1 1 0 0,0 0 0 0 0,-1 0 0 0 0,1 0 0 0 0,0 0 0 0 0,-1 0-1 0 0,1 0 1 0 0,0-1 0 0 0,-1 1 0 0 0,1 0 0 0 0,0 0 0 0 0,0-1-1 0 0,-1 1 1 0 0,1 0 0 0 0,0 0 0 0 0,0-1 0 0 0,-1 1 0 0 0,1 0-1 0 0,0 0 1 0 0,0-1 0 0 0,0 1 0 0 0,0 0 0 0 0,0-1 0 0 0,-1 1-1 0 0,1 0 1 0 0,0-1 0 0 0,0 1 0 0 0,0-1 0 0 0,0 1 0 0 0,0 0-1 0 0,0-1 1 0 0,0 1 0 0 0,0 0 0 0 0,0-1 0 0 0,0 1 0 0 0,0-1-2 0 0,22 21-2268 0 0,-13-16-4545 0 0,-3 0-5515 0 0</inkml:trace>
  <inkml:trace contextRef="#ctx0" brushRef="#br0" timeOffset="22775.04">10789 2352 2505 0 0,'0'0'1728'0'0,"0"0"-484"0"0,0 0-381 0 0,0 0-41 0 0,0 0 236 0 0,0 0 263 0 0,0 0 92 0 0,0 0-16 0 0,0 0-138 0 0,0 0-133 0 0,0 0-35 0 0,0 0-10 0 0,0 0-42 0 0,23 8-59 0 0,77 20-79 0 0,-94-26-772 0 0,0-1 0 0 0,0 1 0 0 0,1-1 0 0 0,-1-1 0 0 0,0 1 0 0 0,1-1 0 0 0,-1 0 0 0 0,1 0 0 0 0,-1-1 0 0 0,0 0 0 0 0,1 0 0 0 0,-1-1 0 0 0,0 1-1 0 0,5-3-128 0 0,8-2 302 0 0,-4 2-171 0 0,0 0 0 0 0,0-1 0 0 0,0-1-1 0 0,-1 0 1 0 0,1-1 0 0 0,-2-1 0 0 0,1 0 0 0 0,-1 0-1 0 0,0-2 1 0 0,-1 0 0 0 0,0 0 0 0 0,0-1-1 0 0,-1 0 1 0 0,-1-1 0 0 0,0 0 0 0 0,0-1-1 0 0,3-7-130 0 0,-11 17 2 0 0,-1 1-1 0 0,1-1 0 0 0,-1 0 0 0 0,0 1 0 0 0,0-1 0 0 0,0 0 0 0 0,0 0 0 0 0,0 0 0 0 0,-1 1 0 0 0,1-1 0 0 0,-1 0 0 0 0,0 0 0 0 0,0 0 0 0 0,0 0 0 0 0,0 0 0 0 0,0 0 0 0 0,-1 0 0 0 0,1 0 0 0 0,-1 0 0 0 0,0 0 0 0 0,0 0 0 0 0,0 1 0 0 0,0-1 1 0 0,-1 0-1 0 0,1 1 0 0 0,-1-1 0 0 0,1 1 0 0 0,-1-1 0 0 0,0 1 0 0 0,0 0 0 0 0,0 0 0 0 0,0 0 0 0 0,0 0 0 0 0,0 0 0 0 0,-1 0 0 0 0,1 0 0 0 0,-1 1 0 0 0,0-1 0 0 0,1 1 0 0 0,-1 0 0 0 0,0 0 0 0 0,1 0 0 0 0,-1 0 0 0 0,0 0 0 0 0,0 1 0 0 0,-3-1 0 0 0,-7 1-44 0 0,-1 1 1 0 0,1 1 0 0 0,-1 0-1 0 0,1 0 1 0 0,-1 1 0 0 0,1 1 0 0 0,0 1-1 0 0,1-1 1 0 0,-1 2 0 0 0,1 0-1 0 0,0 0 1 0 0,0 1 0 0 0,1 1 0 0 0,0 0-1 0 0,0 0 1 0 0,1 1 0 0 0,0 1 0 0 0,1-1-1 0 0,0 2 1 0 0,-7 9 42 0 0,12-16-2 0 0,0 0 0 0 0,0 0 0 0 0,0 1 0 0 0,0 0 0 0 0,1 0 0 0 0,0 0 1 0 0,0 0-1 0 0,0 0 0 0 0,1 1 0 0 0,-1-1 0 0 0,1 1 0 0 0,1 0 0 0 0,-1 0 0 0 0,1-1 0 0 0,0 1 0 0 0,0 0 0 0 0,1 0 0 0 0,0 0 1 0 0,0 0-1 0 0,0 0 0 0 0,0 0 0 0 0,1 0 0 0 0,0 0 0 0 0,1 0 0 0 0,-1 0 0 0 0,1-1 0 0 0,0 1 0 0 0,1 0 0 0 0,-1-1 0 0 0,1 0 1 0 0,0 0-1 0 0,3 4 2 0 0,3-1 37 0 0,-1-1 1 0 0,2 0 0 0 0,-1 0-1 0 0,1-1 1 0 0,0-1 0 0 0,0 0-1 0 0,1 0 1 0 0,-1-1 0 0 0,1 0-1 0 0,0 0 1 0 0,0-2 0 0 0,0 1-1 0 0,1-1 1 0 0,-1-1 0 0 0,1 0-1 0 0,-1-1 1 0 0,0 0-1 0 0,4-1-37 0 0,11-1 169 0 0,0-1 0 0 0,0-2 0 0 0,0 0 0 0 0,-1-2 0 0 0,0-1 0 0 0,0-1 0 0 0,11-6-169 0 0,-16 8 62 0 0,0-2 0 0 0,-1 0 0 0 0,0-2 1 0 0,0 0-1 0 0,-1-1 0 0 0,-1 0 0 0 0,0-2 0 0 0,-1 0 0 0 0,0-1 0 0 0,-1 0 0 0 0,-1-1 1 0 0,0-1-1 0 0,-1 0 0 0 0,-1-1 0 0 0,-1-1 0 0 0,0 0 0 0 0,-2 0 0 0 0,0-1 0 0 0,-1 0 1 0 0,-1 0-1 0 0,-1-1 0 0 0,-1 0 0 0 0,0 0 0 0 0,0-17-62 0 0,-5 37-1 0 0,0-1 0 0 0,0 0 0 0 0,0 0 0 0 0,0 0 0 0 0,-1 0 0 0 0,1 0 0 0 0,0 1 0 0 0,-1-1 1 0 0,0 0-1 0 0,1 0 0 0 0,-1 1 0 0 0,0-1 0 0 0,0 0 0 0 0,0 1 0 0 0,0-1 0 0 0,0 1 0 0 0,0-1 0 0 0,0 1 0 0 0,-1 0 0 0 0,1-1 0 0 0,-1 1 0 0 0,1 0 0 0 0,-1 0 0 0 0,1 0 0 0 0,-1 0 1 0 0,1 0-1 0 0,-1 0 0 0 0,0 1 0 0 0,1-1 0 0 0,-1 0 0 0 0,0 1 0 0 0,0-1 0 0 0,0 1 0 0 0,0 0 0 0 0,1 0 0 0 0,-1 0 0 0 0,0 0 0 0 0,0 0 0 0 0,0 0 0 0 0,0 0 0 0 0,-1 1 1 0 0,-75 23-208 0 0,62-13 183 0 0,0 0 0 0 0,1 0 0 0 0,1 2 0 0 0,-1 0 1 0 0,2 0-1 0 0,0 1 0 0 0,-8 12 25 0 0,20-24-4 0 0,-1 0 1 0 0,1 0 0 0 0,-1 1 0 0 0,1-1-1 0 0,0 1 1 0 0,0-1 0 0 0,0 1 0 0 0,0-1-1 0 0,0 1 1 0 0,0 0 0 0 0,1-1 0 0 0,0 1-1 0 0,-1 0 1 0 0,1-1 0 0 0,0 1 0 0 0,0 0-1 0 0,0 0 1 0 0,1-1 0 0 0,-1 1 0 0 0,1 0-1 0 0,-1-1 1 0 0,1 1 0 0 0,0 0 0 0 0,0-1-1 0 0,0 1 1 0 0,1-1 0 0 0,-1 1 0 0 0,0-1-1 0 0,1 0 1 0 0,0 0 0 0 0,-1 0-1 0 0,1 1 1 0 0,0-1 0 0 0,0-1 0 0 0,0 1-1 0 0,0 0 1 0 0,1-1 0 0 0,-1 1 0 0 0,0-1-1 0 0,1 1 1 0 0,-1-1 0 0 0,1 0 0 0 0,0 0 3 0 0,119 38 29 0 0,-89-33-23 0 0,-14-4 10 0 0,-1 1 0 0 0,0 1-1 0 0,0 1 1 0 0,-1 0 0 0 0,1 2-1 0 0,-1 0 1 0 0,-1 0 0 0 0,8 6-16 0 0,-20-9 14 0 0,0 1 0 0 0,-1 0 0 0 0,0 1 0 0 0,0-1 0 0 0,0 1 0 0 0,0-1-1 0 0,-1 1 1 0 0,0 0 0 0 0,0 0 0 0 0,-1-1 0 0 0,0 1 0 0 0,0 1 0 0 0,0-1 0 0 0,0 0 0 0 0,-1 0 0 0 0,0 0 0 0 0,-1 0 0 0 0,1 0 0 0 0,-1 0 0 0 0,0 0-1 0 0,-1 0 1 0 0,1 0 0 0 0,-1 0 0 0 0,0 0 0 0 0,-1 0 0 0 0,1-1 0 0 0,-4 5-14 0 0,-43 75 15 0 0,49-85-53 0 0,0 0 0 0 0,-1 1-1 0 0,1-1 1 0 0,-1 1 0 0 0,1 0 0 0 0,0-1 0 0 0,-1 1 0 0 0,1-1 0 0 0,0 1 0 0 0,0-1 0 0 0,-1 1 0 0 0,1 0 0 0 0,0-1 0 0 0,0 1 0 0 0,0 0-1 0 0,0-1 1 0 0,0 1 0 0 0,0 0 0 0 0,0-1 0 0 0,0 1 0 0 0,0-1 0 0 0,0 1 0 0 0,0 0 0 0 0,1-1 0 0 0,-1 1 0 0 0,0 0 0 0 0,0-1 0 0 0,0 1-1 0 0,1-1 1 0 0,-1 1 0 0 0,0-1 0 0 0,1 1 0 0 0,-1-1 0 0 0,1 1 0 0 0,-1-1 0 0 0,0 1 0 0 0,1-1 0 0 0,-1 1 0 0 0,1-1 0 0 0,0 0 0 0 0,-1 1-1 0 0,1-1 1 0 0,-1 0 0 0 0,1 1 0 0 0,-1-1 0 0 0,1 0 0 0 0,0 0 0 0 0,-1 0 0 0 0,1 1 0 0 0,-1-1 0 0 0,1 0 0 0 0,0 0 0 0 0,-1 0 0 0 0,1 0-1 0 0,0 0 1 0 0,-1 0 0 0 0,1 0 0 0 0,0 0 0 0 0,-1-1 0 0 0,1 1 0 0 0,0 0 38 0 0,28-4-7467 0 0,-27 3 6036 0 0,7 1-10133 0 0</inkml:trace>
  <inkml:trace contextRef="#ctx0" brushRef="#br0" timeOffset="24821.705">12018 2414 424 0 0,'0'0'920'0'0,"0"0"169"0"0,0 0 360 0 0,0 0 293 0 0,0 0 118 0 0,0 0-94 0 0,0 0-180 0 0,0 0-186 0 0,0 0-172 0 0,0 0-121 0 0,0 0-96 0 0,0 0-83 0 0,0 0-77 0 0,25 4-69 0 0,74 10-80 0 0,-56-20 248 0 0,-38 1-733 0 0,4-1-83 0 0,0-1-1 0 0,0 0 1 0 0,-1 0-1 0 0,0-1 1 0 0,0-1-1 0 0,0 1 1 0 0,-2-1-1 0 0,1 0 1 0 0,-1 0-1 0 0,0-1 1 0 0,-1 0-1 0 0,0 0 1 0 0,0 0-1 0 0,-1-1 1 0 0,-1 0-1 0 0,0 1 1 0 0,0-1-1 0 0,-1 0 1 0 0,0-1-1 0 0,-1-6-133 0 0,0 16 6 0 0,-1-1 0 0 0,0 0-1 0 0,0 1 1 0 0,0-1 0 0 0,0 1 0 0 0,0-1-1 0 0,-1 0 1 0 0,1 1 0 0 0,-1-1 0 0 0,1 1-1 0 0,-1-1 1 0 0,0 1 0 0 0,0 0 0 0 0,0-1-1 0 0,-1 1 1 0 0,1 0 0 0 0,0 0 0 0 0,-1-1-1 0 0,0 1 1 0 0,1 0 0 0 0,-1 1 0 0 0,0-1-1 0 0,0 0 1 0 0,0 0 0 0 0,0 1-1 0 0,0-1 1 0 0,0 1 0 0 0,-1 0 0 0 0,1-1-1 0 0,0 1 1 0 0,-1 0 0 0 0,1 1 0 0 0,-1-1-1 0 0,1 0 1 0 0,-1 1 0 0 0,0-1-6 0 0,-5 0-12 0 0,0 1 1 0 0,0 0 0 0 0,-1 0-1 0 0,1 1 1 0 0,0 0-1 0 0,0 0 1 0 0,-1 1-1 0 0,1 0 1 0 0,0 1-1 0 0,1 0 1 0 0,-1 0 0 0 0,0 0-1 0 0,1 1 1 0 0,0 0-1 0 0,0 1 1 0 0,0-1-1 0 0,0 1 1 0 0,1 1-1 0 0,0-1 1 0 0,-3 4 11 0 0,-4 3-6 0 0,1 1 0 0 0,1 0 0 0 0,1 1 1 0 0,-1 0-1 0 0,2 0 0 0 0,0 1 0 0 0,1 0 0 0 0,1 0 0 0 0,-5 12 6 0 0,9-19 12 0 0,-1-1 0 0 0,1 1 0 0 0,1 0-1 0 0,-1 0 1 0 0,1 1 0 0 0,1-1-1 0 0,0 0 1 0 0,0 0 0 0 0,0 1-1 0 0,1-1 1 0 0,0 1 0 0 0,1-1-1 0 0,0 0 1 0 0,0 1 0 0 0,1-1 0 0 0,0 0-1 0 0,3 7-11 0 0,-1-9 49 0 0,-1 0 1 0 0,2-1-1 0 0,-1 1 0 0 0,1-1 0 0 0,0 0 0 0 0,0-1 0 0 0,0 1 1 0 0,1-1-1 0 0,-1 0 0 0 0,1 0 0 0 0,0-1 0 0 0,0 0 0 0 0,0 0 0 0 0,1 0 1 0 0,-1-1-1 0 0,1 0 0 0 0,0 0 0 0 0,-1 0 0 0 0,1-1 0 0 0,0 0 1 0 0,0-1-1 0 0,2 1-49 0 0,10-2-100 0 0,0-1 0 0 0,0-1 0 0 0,-1-1 1 0 0,1 0-1 0 0,-1-1 0 0 0,0-1 0 0 0,-1-1 0 0 0,1 0 0 0 0,-1-2 1 0 0,-1 0-1 0 0,0 0 0 0 0,0-2 0 0 0,2-2 100 0 0,9-3-1746 0 0,-9 6-4007 0 0,-4-1-5801 0 0</inkml:trace>
  <inkml:trace contextRef="#ctx0" brushRef="#br0" timeOffset="25237.176">12459 2537 8274 0 0,'0'0'4265'0'0,"0"0"-2205"0"0,0 0-897 0 0,0 0-100 0 0,0 0-19 0 0,0 0-50 0 0,0 0-123 0 0,0 0-162 0 0,0 0-108 0 0,0 0-51 0 0,0 0-25 0 0,0 0-37 0 0,0 0-65 0 0,21-26-51 0 0,65-82-58 0 0,-2 11 673 0 0,-57 74-645 0 0,-27 23-374 0 0,0 0-26 0 0,0 21 90 0 0,0-17-23 0 0,-1 0 1 0 0,1 1 0 0 0,0-1 0 0 0,0 0-1 0 0,0 1 1 0 0,0-1 0 0 0,1 0-1 0 0,0 1 1 0 0,0-1 0 0 0,0 0 0 0 0,0 0-1 0 0,1 1 1 0 0,0-1 0 0 0,0-1-1 0 0,0 1 1 0 0,0 0 0 0 0,0 0 0 0 0,1-1-1 0 0,-1 1 1 0 0,1-1 0 0 0,0 0-1 0 0,0 0 1 0 0,1 0 0 0 0,-1 0 0 0 0,1 0-1 0 0,-1-1 1 0 0,1 0 0 0 0,0 1-1 0 0,0-1 1 0 0,0-1 0 0 0,0 1 0 0 0,0-1-1 0 0,0 1 1 0 0,0-1 0 0 0,4 0-10 0 0,6-1 127 0 0,0 0 0 0 0,1-1 1 0 0,-1-1-1 0 0,0-1 0 0 0,1 0 0 0 0,-1 0 1 0 0,-1-2-1 0 0,1 1 0 0 0,-1-2 1 0 0,0 0-1 0 0,0 0 0 0 0,0-2 0 0 0,-1 1 1 0 0,0-1-1 0 0,0-1 0 0 0,-1-1-127 0 0,-6 6-82 0 0,-1 0 0 0 0,1-1 0 0 0,-1 1 0 0 0,0-1 0 0 0,0 0 0 0 0,-1 0 0 0 0,0 0 0 0 0,0-1 0 0 0,0 1 0 0 0,0-1 0 0 0,-1 0 0 0 0,0 0 0 0 0,0 0 0 0 0,0 0-1 0 0,-1 0 1 0 0,0 0 0 0 0,0 0 0 0 0,-1-1 82 0 0,0 6-67 0 0,6-17-2346 0 0,0 6-4591 0 0,-2 4-4789 0 0</inkml:trace>
  <inkml:trace contextRef="#ctx0" brushRef="#br0" timeOffset="25471.718">13349 1836 11723 0 0,'0'0'1997'0'0,"0"0"-560"0"0,0 0-13 0 0,0 0 176 0 0,0 0 81 0 0,0 0-136 0 0,0 0-307 0 0,0 0-245 0 0,0 0-144 0 0,-5 35-95 0 0,-19 111-76 0 0,7 39 1164 0 0,13-133-1657 0 0,3 0 1 0 0,2 0 0 0 0,2 0-1 0 0,6 21-185 0 0,8-12-573 0 0,-17-60 288 0 0,0-1-149 0 0,0 0-242 0 0,0 0-440 0 0,-14-6-10125 0 0,9 4-472 0 0</inkml:trace>
  <inkml:trace contextRef="#ctx0" brushRef="#br0" timeOffset="25645.144">13039 2194 15235 0 0,'0'0'1655'0'0,"0"0"-588"0"0,0 0-287 0 0,0 0-6 0 0,0 0 50 0 0,0 0 8 0 0,0 0-66 0 0,0 0-94 0 0,0 0-99 0 0,0 0-101 0 0,0 0-82 0 0,35-3-109 0 0,107-13-81 0 0,47 12-204 0 0,-117 4-1386 0 0,-41 0-3920 0 0,-16 0-6114 0 0</inkml:trace>
  <inkml:trace contextRef="#ctx0" brushRef="#br0" timeOffset="50898.43">380 3112 3249 0 0,'0'0'1664'0'0,"0"0"-165"0"0,0 0-41 0 0,0 0 99 0 0,0 0 102 0 0,0 0-73 0 0,0 0-132 0 0,0 0-203 0 0,0 0-200 0 0,0 0-163 0 0,0 0-165 0 0,-11-6-99 0 0,-35-15-75 0 0,37 18-320 0 0,1 0 0 0 0,-1 0 0 0 0,1 1-1 0 0,-1 1 1 0 0,0-1 0 0 0,0 1 0 0 0,0 0 0 0 0,0 1 0 0 0,0 0 0 0 0,0 1-1 0 0,-4 0-228 0 0,-18 1 288 0 0,-90 28 1185 0 0,121-28-1468 0 0,-1 0-1 0 0,1 1 0 0 0,-1-1 0 0 0,1 0 0 0 0,0 0 1 0 0,0 0-1 0 0,0 1 0 0 0,0-1 0 0 0,1 0 0 0 0,-1 0 1 0 0,0 0-1 0 0,1 1 0 0 0,0-1 0 0 0,-1 0 0 0 0,1 0 1 0 0,0 0-1 0 0,0 0 0 0 0,0 0 0 0 0,0 0 0 0 0,1-1 1 0 0,-1 1-1 0 0,0 0 0 0 0,1-1 0 0 0,-1 1 1 0 0,1 0-1 0 0,1 0-4 0 0,29 29 125 0 0,2-2 1 0 0,1-1 0 0 0,1-2 0 0 0,1-1-1 0 0,23 9-125 0 0,-34-18 57 0 0,-16-10-20 0 0,0 1 0 0 0,0 0 0 0 0,-1 0 0 0 0,0 1 0 0 0,0 0 0 0 0,-1 0 0 0 0,0 1 1 0 0,0 0-1 0 0,0 2-37 0 0,-7-9 45 0 0,0-1 0 0 0,0 1 1 0 0,-1-1-1 0 0,1 1 0 0 0,0 0 1 0 0,-1-1-1 0 0,1 1 0 0 0,-1 0 1 0 0,1-1-1 0 0,-1 1 1 0 0,0 0-1 0 0,0-1 0 0 0,0 1 1 0 0,0 0-1 0 0,0 0 0 0 0,0-1 1 0 0,0 1-1 0 0,-1 0 0 0 0,1-1 1 0 0,-1 1-1 0 0,1 0 1 0 0,-1-1-1 0 0,0 1 0 0 0,1-1 1 0 0,-1 1-1 0 0,0-1 0 0 0,0 1 1 0 0,0-1-1 0 0,0 1 0 0 0,0-1 1 0 0,0 0-1 0 0,-1 0 1 0 0,1 0-1 0 0,0 1 0 0 0,-1-1 1 0 0,1 0-1 0 0,-1-1 0 0 0,1 1 1 0 0,-1 0-46 0 0,-66 29 611 0 0,65-29-623 0 0,-55 15 116 0 0,0-2 0 0 0,-1-2 0 0 0,-49 2-104 0 0,51-13-245 0 0,57-1-19 0 0,0 0-218 0 0,9-4-1247 0 0,22-4-4459 0 0,-17 4-4505 0 0</inkml:trace>
  <inkml:trace contextRef="#ctx0" brushRef="#br0" timeOffset="51501.68">789 3269 13395 0 0,'0'0'1980'0'0,"0"0"-478"0"0,0 0-426 0 0,0 0-125 0 0,0 0-36 0 0,0 0-72 0 0,0 0-162 0 0,0 0-171 0 0,0 0-137 0 0,0 0-73 0 0,0 0-45 0 0,0 0-40 0 0,-4 26-26 0 0,-8 76-52 0 0,17-52 26 0 0,-1-43-134 0 0,-1-1 33 0 0,0 0-1 0 0,0-1 0 0 0,1 1 1 0 0,-1-1-1 0 0,1 1 0 0 0,0-1 1 0 0,0 0-1 0 0,1-1 0 0 0,0 1 1 0 0,0-1-1 0 0,0 0 1 0 0,0 0-1 0 0,1 0 0 0 0,-1-1 1 0 0,1 0-1 0 0,0 0 0 0 0,0 0 1 0 0,0-1-1 0 0,0 0 0 0 0,0 0 1 0 0,1 0-1 0 0,-1-1 0 0 0,1 0 1 0 0,-1 0-1 0 0,1-1 0 0 0,-1 0 1 0 0,1 0-1 0 0,-1 0 0 0 0,1-1 1 0 0,-1 0-1 0 0,1 0 0 0 0,-1-1 1 0 0,0 0-1 0 0,0 0 0 0 0,1 0 1 0 0,-1-1-1 0 0,-1 0 1 0 0,1 0-1 0 0,5-4-61 0 0,12-11 143 0 0,-1-2 0 0 0,-1 0-1 0 0,0-2 1 0 0,-2 0 0 0 0,0-1 0 0 0,-2-1 0 0 0,-1-1 0 0 0,0 0-1 0 0,-2-1 1 0 0,10-25-143 0 0,-24 50 2 0 0,0 0-1 0 0,1 1 1 0 0,-1-1 0 0 0,1 1-1 0 0,-1-1 1 0 0,0 1-1 0 0,1-1 1 0 0,-1 1-1 0 0,1-1 1 0 0,-1 1 0 0 0,1 0-1 0 0,0-1 1 0 0,-1 1-1 0 0,1 0 1 0 0,-1-1 0 0 0,1 1-1 0 0,0 0 1 0 0,-1 0-1 0 0,1 0 1 0 0,-1-1-1 0 0,1 1 1 0 0,0 0 0 0 0,-1 0-1 0 0,1 0 1 0 0,0 0-1 0 0,-1 0 1 0 0,1 0 0 0 0,0 0-1 0 0,-1 1 1 0 0,1-1-1 0 0,0 0 1 0 0,-1 0 0 0 0,1 0-1 0 0,-1 1 1 0 0,1-1-1 0 0,0 0 1 0 0,-1 1-1 0 0,1-1 1 0 0,-1 0 0 0 0,1 1-1 0 0,-1-1 1 0 0,1 1-1 0 0,-1-1 1 0 0,1 0 0 0 0,-1 1-1 0 0,1 0 1 0 0,-1-1-1 0 0,0 1 1 0 0,1-1-1 0 0,-1 1 1 0 0,0-1 0 0 0,0 1-1 0 0,1 0 1 0 0,-1-1-1 0 0,0 1 1 0 0,0 0 0 0 0,0-1-1 0 0,0 1 1 0 0,0 0-1 0 0,0-1 1 0 0,0 1-1 0 0,0-1 1 0 0,0 1 0 0 0,0 0-1 0 0,0-1 1 0 0,0 1-1 0 0,0 0 1 0 0,0-1 0 0 0,-1 1-1 0 0,1 0-1 0 0,4 6 9 0 0,10 29 6 0 0,-1 1 0 0 0,-2 1 0 0 0,-1-1 0 0 0,-2 2 0 0 0,-2-1 0 0 0,-2 1 0 0 0,0 15-15 0 0,4 20 14 0 0,6 72-29 0 0,-6 0 1 0 0,-8 78 14 0 0,-24-21-24 0 0,24-199 35 0 0,1-1 1 0 0,-1 1 0 0 0,0-1 0 0 0,0 1 0 0 0,-1-1 0 0 0,1 1-1 0 0,-1-1 1 0 0,1 1 0 0 0,-1-1 0 0 0,0 1 0 0 0,0-1 0 0 0,-1 0 0 0 0,1 0-1 0 0,-1 1 1 0 0,0-1 0 0 0,1 0 0 0 0,-1 0 0 0 0,-1-1 0 0 0,1 1-1 0 0,0 0 1 0 0,-1-1 0 0 0,1 1 0 0 0,-1-1 0 0 0,0 0 0 0 0,0 0-1 0 0,0 0 1 0 0,0 0 0 0 0,0 0 0 0 0,0-1 0 0 0,0 1 0 0 0,-1-1 0 0 0,1 0-1 0 0,0 0 1 0 0,-1 0 0 0 0,1-1 0 0 0,-1 1 0 0 0,1-1 0 0 0,-1 0-1 0 0,1 0 1 0 0,-1 0 0 0 0,0 0 0 0 0,-2-1-12 0 0,-1-4 11 0 0,0-1-1 0 0,0 0 1 0 0,0 0-1 0 0,1 0 1 0 0,0-1-1 0 0,0 0 1 0 0,1 0-1 0 0,0-1 1 0 0,0 0-1 0 0,0 0 1 0 0,1 0 0 0 0,1 0-1 0 0,-1 0 1 0 0,1-1-1 0 0,1 0 1 0 0,-1 1-1 0 0,2-1 1 0 0,-1 0-1 0 0,1 0 1 0 0,0 0 0 0 0,1 0-1 0 0,0-6-10 0 0,-2-14 11 0 0,1 0 0 0 0,2 1 0 0 0,0-1 0 0 0,2 0 0 0 0,2 1 0 0 0,0 0 0 0 0,5-12-11 0 0,9-19-396 0 0,2 1-1 0 0,3 1 0 0 0,2 1 0 0 0,3 1 0 0 0,20-27 397 0 0,-24 50-2754 0 0,-13 20-4383 0 0,-4 4-4954 0 0</inkml:trace>
  <inkml:trace contextRef="#ctx0" brushRef="#br0" timeOffset="52014.874">1962 3189 6025 0 0,'0'0'2354'0'0,"0"0"-228"0"0,0 0-103 0 0,0 0-48 0 0,0 0-34 0 0,0 0-216 0 0,0 0-315 0 0,0 0-257 0 0,0 0-188 0 0,0 0-139 0 0,0 0-139 0 0,0 0-113 0 0,0 0-85 0 0,-8-4-73 0 0,4 1-344 0 0,0 1-1 0 0,-1 0 1 0 0,1 0 0 0 0,-1 0-1 0 0,0 0 1 0 0,1 1-1 0 0,-1 0 1 0 0,0 0-1 0 0,0 0 1 0 0,0 1 0 0 0,0 0-1 0 0,0 0 1 0 0,0 0-1 0 0,1 0 1 0 0,-1 1-1 0 0,0-1 1 0 0,0 1 0 0 0,-3 2-72 0 0,0-2 16 0 0,0 1 0 0 0,0 1 0 0 0,0 0 1 0 0,0 0-1 0 0,0 0 0 0 0,0 1 0 0 0,1 0 1 0 0,0 1-1 0 0,0 0 0 0 0,0 0 0 0 0,0 0 1 0 0,1 1-1 0 0,0 0 0 0 0,0 0 0 0 0,1 0 1 0 0,-1 1-1 0 0,2 0 0 0 0,-1 0 0 0 0,1 0 1 0 0,0 1-1 0 0,-1 1-16 0 0,6-6-5 0 0,0 0-1 0 0,0 0 1 0 0,0 0 0 0 0,1 0-1 0 0,-1-1 1 0 0,0 1-1 0 0,1 0 1 0 0,0-1 0 0 0,0 1-1 0 0,0-1 1 0 0,0 0 0 0 0,0 1-1 0 0,0-1 1 0 0,1 0 0 0 0,-1 0-1 0 0,1 0 1 0 0,-1-1 0 0 0,1 1-1 0 0,0-1 1 0 0,-1 1 0 0 0,1-1-1 0 0,0 0 1 0 0,0 0-1 0 0,0 0 1 0 0,0-1 0 0 0,0 1-1 0 0,0-1 1 0 0,0 1 0 0 0,1-1-1 0 0,-1 0 1 0 0,0 0 0 0 0,0 0-1 0 0,0-1 6 0 0,29 9 2 0 0,-11-1 22 0 0,-13-6-17 0 0,-1 1 0 0 0,1 0 0 0 0,-1 1 1 0 0,0-1-1 0 0,0 1 0 0 0,0 1 0 0 0,0 0 0 0 0,-1 0 0 0 0,1 0 0 0 0,-1 0 0 0 0,0 1 1 0 0,0 0-1 0 0,-1 1 0 0 0,1-1 0 0 0,-1 1 0 0 0,-1 0 0 0 0,1 0 0 0 0,1 4-7 0 0,-5-4 56 0 0,-1 1 0 0 0,0-1 0 0 0,0 1-1 0 0,-1-1 1 0 0,0 1 0 0 0,0-1 0 0 0,0 0-1 0 0,-1 1 1 0 0,0-1 0 0 0,0 0 0 0 0,-1 0-1 0 0,0 0 1 0 0,0-1 0 0 0,0 1 0 0 0,0-1 0 0 0,-1 1-1 0 0,0-1 1 0 0,0 0 0 0 0,-1-1 0 0 0,1 1-1 0 0,-1-1 1 0 0,0 1 0 0 0,0-2 0 0 0,-1 1-1 0 0,1 0 1 0 0,-1-1 0 0 0,-1 0-56 0 0,-10 10-1 0 0,-1-1-1 0 0,1 0 1 0 0,-2-2 0 0 0,0 0 0 0 0,0-1 0 0 0,-1-1-1 0 0,0-1 1 0 0,0-1 0 0 0,-1 0 0 0 0,0-2-1 0 0,1 0 1 0 0,-14-1 1 0 0,38-22-2211 0 0,7 7-239 0 0,0 1-3092 0 0,-3 0-6513 0 0</inkml:trace>
  <inkml:trace contextRef="#ctx0" brushRef="#br0" timeOffset="52449.306">2372 3119 0 0 0,'95'-182'475'0'0,"-58"80"1464"0"0,-17-19 4664 0 0,-20 41 3220 0 0,-15 64-3064 0 0,15 16-6222 0 0,-2 16 662 0 0,-15 161 700 0 0,-16 247-899 0 0,10-163-954 0 0,15-195-385 0 0,8-66 203 0 0,0 0-21 0 0,0 0-46 0 0,-11-22-6487 0 0,6 14 945 0 0,2 4-6224 0 0</inkml:trace>
  <inkml:trace contextRef="#ctx0" brushRef="#br0" timeOffset="52646.922">2160 3246 12995 0 0,'0'0'1525'0'0,"0"0"-358"0"0,0 0 71 0 0,0 0 118 0 0,0 0-65 0 0,0 0-104 0 0,0 0-121 0 0,33-4-126 0 0,106-15-136 0 0,176-38 1286 0 0,-251 46-2451 0 0,-50 10-3594 0 0,-1 1-4008 0 0,-13 0-3921 0 0</inkml:trace>
  <inkml:trace contextRef="#ctx0" brushRef="#br0" timeOffset="52950.89">2844 3339 1744 0 0,'0'0'3130'0'0,"0"0"56"0"0,0 0 2 0 0,0 0-385 0 0,0 0-446 0 0,0 0-460 0 0,0 0-462 0 0,34-12-344 0 0,105-37-235 0 0,-136 48-809 0 0,0 1 0 0 0,1-1 1 0 0,-1 0-1 0 0,0 0 0 0 0,0 0 0 0 0,0 0 0 0 0,-1 0 0 0 0,1-1 0 0 0,0 1 0 0 0,0-1 0 0 0,-1 0 0 0 0,1 0 1 0 0,-1 0-1 0 0,1 0 0 0 0,-1 0 0 0 0,0-1 0 0 0,0 1 0 0 0,0-1 0 0 0,0 1 0 0 0,-1-1 0 0 0,1 0 0 0 0,0 0-47 0 0,1-6 198 0 0,0 7-142 0 0,-1-1 1 0 0,0 0-1 0 0,0 0 1 0 0,0 0-1 0 0,-1-1 1 0 0,1 1-1 0 0,-1 0 0 0 0,1-1 1 0 0,-1 1-1 0 0,0-1 1 0 0,0 1-1 0 0,-1-1 1 0 0,1 1-1 0 0,-1-1 1 0 0,0 1-1 0 0,0-1 0 0 0,0 0 1 0 0,0 1-1 0 0,0-1 1 0 0,-1 0-1 0 0,0 1 1 0 0,0-1-1 0 0,0 1 1 0 0,0-1-1 0 0,0 1 0 0 0,-1 0 1 0 0,1-1-1 0 0,-1 1 1 0 0,0 0-1 0 0,0 0 1 0 0,0 0-1 0 0,-1 1 1 0 0,1-1-1 0 0,-2-1-56 0 0,0 1-5 0 0,-1 0 0 0 0,1 1 0 0 0,-1-1 0 0 0,0 1-1 0 0,0 0 1 0 0,0 1 0 0 0,0-1 0 0 0,0 1 0 0 0,0 0 0 0 0,0 0 0 0 0,-1 0 0 0 0,1 1 0 0 0,0 0 0 0 0,-1 0 0 0 0,1 0-1 0 0,0 1 1 0 0,0-1 0 0 0,-1 1 0 0 0,1 1 0 0 0,0-1 0 0 0,0 1 0 0 0,0 0 0 0 0,0 0 0 0 0,0 0 0 0 0,1 1-1 0 0,-1-1 1 0 0,1 1 0 0 0,-1 1 0 0 0,1-1 0 0 0,0 0 0 0 0,-1 2 5 0 0,-10 9-35 0 0,1 0-1 0 0,0 1 1 0 0,1 1 0 0 0,1 0-1 0 0,0 0 1 0 0,1 1 0 0 0,-6 15 35 0 0,9-18-20 0 0,1 1 0 0 0,0-1 0 0 0,1 2 0 0 0,1-1 0 0 0,0 1 0 0 0,1 0 0 0 0,1 0 0 0 0,1 0 0 0 0,0 0 0 0 0,1 0 0 0 0,0 1 0 0 0,2 10 20 0 0,2-19-73 0 0,0 1 0 0 0,0-1 1 0 0,0 0-1 0 0,1-1 0 0 0,0 1 1 0 0,1-1-1 0 0,-1 1 1 0 0,1-1-1 0 0,1-1 0 0 0,0 1 1 0 0,0-1-1 0 0,0 0 0 0 0,0 0 1 0 0,1-1-1 0 0,0 0 1 0 0,0 0-1 0 0,1 0 0 0 0,-1-1 1 0 0,1 0-1 0 0,0-1 0 0 0,0 0 1 0 0,4 1 72 0 0,45 6-3152 0 0,-38-8-1378 0 0,-4-1-6576 0 0</inkml:trace>
  <inkml:trace contextRef="#ctx0" brushRef="#br0" timeOffset="53451.274">3237 3585 9586 0 0,'0'0'1914'0'0,"0"0"-319"0"0,0 0-214 0 0,0 0-15 0 0,0 0 64 0 0,0 0 29 0 0,0 0-12 0 0,0 0-68 0 0,0 0-135 0 0,0 0-171 0 0,0 0-204 0 0,0 0-212 0 0,0 0-134 0 0,16-12-72 0 0,53-44-50 0 0,-4-27 567 0 0,76-138 19 0 0,-138 217-980 0 0,0-1 0 0 0,1 1-1 0 0,0 0 1 0 0,0 0 0 0 0,0 1 0 0 0,0-1-1 0 0,0 1 1 0 0,1 0 0 0 0,0 0 0 0 0,-1 0-1 0 0,1 1 1 0 0,0 0 0 0 0,0 0 0 0 0,0 0-1 0 0,1 0 1 0 0,0 1-7 0 0,1 36-61 0 0,-30 164 194 0 0,23-198-132 0 0,0 1 0 0 0,0-1 1 0 0,0 0-1 0 0,0 1 0 0 0,0-1 0 0 0,0 0 0 0 0,1 1 0 0 0,-1-1 0 0 0,1 0 0 0 0,-1 0 0 0 0,1 1 1 0 0,-1-1-1 0 0,1 0 0 0 0,-1 0 0 0 0,1 0 0 0 0,0 0 0 0 0,0 0 0 0 0,0 0 0 0 0,0 0 1 0 0,0 0-1 0 0,0 0 0 0 0,0 0 0 0 0,0 0 0 0 0,0 0 0 0 0,0-1 0 0 0,0 1 0 0 0,0 0 1 0 0,1-1-1 0 0,-1 1 0 0 0,0-1 0 0 0,1 0 0 0 0,-1 1 0 0 0,0-1 0 0 0,0 0 0 0 0,1 0 0 0 0,-1 0 1 0 0,0 0-1 0 0,1 0 0 0 0,-1 0 0 0 0,1 0 0 0 0,-1 0 0 0 0,0 0 0 0 0,0-1 0 0 0,1 1-1 0 0,60-20-11 0 0,155-95 441 0 0,-214 114-418 0 0,0 1 0 0 0,-1-1 0 0 0,1 1 0 0 0,0 0 0 0 0,-1 0-1 0 0,1 0 1 0 0,0 1 0 0 0,-1-1 0 0 0,1 1 0 0 0,-1-1 0 0 0,1 1 0 0 0,0 0 0 0 0,-1 0-1 0 0,1 0 1 0 0,-1 0 0 0 0,0 0 0 0 0,1 1 0 0 0,-1-1 0 0 0,0 1 0 0 0,0 0 0 0 0,0-1-1 0 0,0 1 1 0 0,0 0 0 0 0,0 0 0 0 0,-1 0 0 0 0,1 1 0 0 0,-1-1 0 0 0,1 0-1 0 0,-1 0 1 0 0,0 1 0 0 0,0-1 0 0 0,0 1 0 0 0,0-1 0 0 0,0 2-12 0 0,25 93 483 0 0,-9-12-280 0 0,14 34-830 0 0,-25-115-635 0 0,-2-4-2727 0 0,-1 0-402 0 0,-3 0-8350 0 0</inkml:trace>
  <inkml:trace contextRef="#ctx0" brushRef="#br0" timeOffset="57603.193">4753 3150 5793 0 0,'0'0'2689'0'0,"0"0"-413"0"0,0 0-222 0 0,0 0-114 0 0,0 0-170 0 0,0 0-272 0 0,0 0-285 0 0,0 0-243 0 0,0 0-153 0 0,0 0-67 0 0,0 0-58 0 0,9-8-46 0 0,26-22-52 0 0,-27 22-53 0 0,-8 8-88 0 0,0 0-44 0 0,-20 24 1138 0 0,-46 47-995 0 0,66-70-528 0 0,0-1-8 0 0,0 0-2 0 0,0 0 16 0 0,0 0 16 0 0,0 0 3 0 0,0 0 10 0 0,0 0 20 0 0,0 0 11 0 0,0 0 0 0 0,0 0 19 0 0,0 0-12 0 0,32-35 723 0 0,-28 28-2170 0 0,1-1-4389 0 0,-2 4-4617 0 0</inkml:trace>
  <inkml:trace contextRef="#ctx0" brushRef="#br0" timeOffset="58115.242">4757 3508 14019 0 0,'0'0'2390'0'0,"0"0"-710"0"0,0 0-418 0 0,0 0-159 0 0,0 0-104 0 0,0 0-146 0 0,0 0-197 0 0,0 0-192 0 0,0 0-116 0 0,0 0-45 0 0,0 0-5 0 0,0 0 6 0 0,0 0 2 0 0,6 4 1267 0 0,-33 50 654 0 0,54-59-2062 0 0,34-24 113 0 0,-63 30 706 0 0,1 1-8506 0 0,1-2-4982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1358 189 3633 0 0,'0'0'1783'0'0,"0"0"-147"0"0,0 0-71 0 0,0 0 67 0 0,0 0 131 0 0,0 0 103 0 0,0 0-111 0 0,0 0-296 0 0,0 0-400 0 0,0 0-365 0 0,0 0-274 0 0,0 0-153 0 0,-5 3-25 0 0,3-1-203 0 0,-1 0 1 0 0,1 0 0 0 0,0 0-1 0 0,0 0 1 0 0,0 1 0 0 0,0-1-1 0 0,0 1 1 0 0,0-1 0 0 0,1 1-1 0 0,-1-1 1 0 0,1 1 0 0 0,0 0 0 0 0,0 0-1 0 0,0 0 1 0 0,0 0 0 0 0,0 0-1 0 0,0 0 1 0 0,1 0 0 0 0,-1 0-1 0 0,1 0 1 0 0,0 1-40 0 0,-12 260 1570 0 0,12-251-1537 0 0,1 0 0 0 0,1-1 0 0 0,0 1 0 0 0,0-1 1 0 0,1 0-1 0 0,1 1 0 0 0,0-1 0 0 0,1-1 0 0 0,0 1 1 0 0,1-1-1 0 0,0 0 0 0 0,1 0 0 0 0,0-1 0 0 0,0 0 0 0 0,1 0 1 0 0,1 0-1 0 0,4 3-33 0 0,-11-11 28 0 0,0-1 1 0 0,0 0-1 0 0,-1 0 0 0 0,1 1 1 0 0,0-1-1 0 0,0 0 0 0 0,1-1 1 0 0,-1 1-1 0 0,0 0 1 0 0,0-1-1 0 0,0 1 0 0 0,0-1 1 0 0,1 1-1 0 0,-1-1 1 0 0,0 0-1 0 0,0 0 0 0 0,1 0 1 0 0,-1-1-1 0 0,0 1 0 0 0,0 0 1 0 0,0-1-1 0 0,1 1 1 0 0,-1-1-1 0 0,0 0 0 0 0,0 0 1 0 0,0 0-1 0 0,0 0 0 0 0,0 0 1 0 0,0 0-1 0 0,0 0 1 0 0,-1-1-1 0 0,1 1 0 0 0,0-1 1 0 0,-1 1-1 0 0,1-1 0 0 0,-1 0 1 0 0,1 0-29 0 0,48-76 981 0 0,-44 65-964 0 0,31-66 155 0 0,-3-1 0 0 0,-4-2 0 0 0,-3-1 0 0 0,-4-2 0 0 0,5-48-172 0 0,-23 53 381 0 0,-5 78-279 0 0,0 2-8 0 0,0 0-29 0 0,0 0-58 0 0,0 0-66 0 0,0 0-53 0 0,14 21-278 0 0,26 46 482 0 0,-2 2-1 0 0,-4 1 1 0 0,-3 2-1 0 0,-2 4-91 0 0,9 21 34 0 0,-5 2 0 0 0,-4 2 1 0 0,-5 0-1 0 0,-4 2 0 0 0,-4 0 1 0 0,-5 1-1 0 0,-3 54-34 0 0,-9-140 20 0 0,0-1-1 0 0,-1 1 1 0 0,-1-1 0 0 0,-1 0-1 0 0,0 0 1 0 0,-1 0 0 0 0,-1 0-1 0 0,0-1 1 0 0,-1 0 0 0 0,-1 0-1 0 0,-2 1-19 0 0,6-10 20 0 0,0 0-1 0 0,-1 1 0 0 0,-1-1 0 0 0,1-1 0 0 0,-1 1 1 0 0,0-1-1 0 0,0 0 0 0 0,-1 0 0 0 0,0-1 1 0 0,0 0-1 0 0,0 0 0 0 0,0-1 0 0 0,-1 1 1 0 0,0-2-1 0 0,0 1 0 0 0,0-1 0 0 0,0 0 1 0 0,-1-1-1 0 0,1 0 0 0 0,-1 0 0 0 0,1-1 1 0 0,-1 0-1 0 0,-1-1-19 0 0,6 0 9 0 0,0 0 1 0 0,-1-1-1 0 0,1 0 1 0 0,0 0-1 0 0,0 0 1 0 0,0 0-1 0 0,0-1 1 0 0,0 1-1 0 0,0-1 1 0 0,0 0-1 0 0,1 0 1 0 0,-1-1-1 0 0,1 1 1 0 0,-1-1-1 0 0,1 1 1 0 0,0-1-1 0 0,0 0 1 0 0,0-1-1 0 0,1 1 1 0 0,-1 0-1 0 0,1-1 1 0 0,-1 1-1 0 0,1-1 1 0 0,0 0-1 0 0,1 0 1 0 0,-1 0-1 0 0,1 0 1 0 0,-1 0-1 0 0,1 0 1 0 0,0-1-10 0 0,-15-131-79 0 0,17 113 65 0 0,0 0 0 0 0,1 0-1 0 0,1 0 1 0 0,2 1-1 0 0,0-1 1 0 0,1 1-1 0 0,1 0 1 0 0,2 1-1 0 0,0-1 1 0 0,1 2 0 0 0,1-1-1 0 0,10-13 15 0 0,-1 5-288 0 0,2 1 0 0 0,2 0 0 0 0,0 2 1 0 0,2 1-1 0 0,0 1 0 0 0,2 1 0 0 0,1 1 0 0 0,28-15 288 0 0,-18 16-2925 0 0,-13 10-3588 0 0,-5 3-5716 0 0</inkml:trace>
  <inkml:trace contextRef="#ctx0" brushRef="#br0" timeOffset="-3036.669">368 914 4553 0 0,'0'0'1099'0'0,"0"0"-322"0"0,0 0-66 0 0,0 0 297 0 0,0 0 398 0 0,0 0 237 0 0,0 0 9 0 0,0 0-227 0 0,0 0-360 0 0,0 0-327 0 0,0 0-233 0 0,13 4 2042 0 0,-23 258 2464 0 0,-1 3-4102 0 0,36 140 28 0 0,14-24-456 0 0,72 239-54 0 0,-89-461-325 0 0,6 322 761 0 0,-19-184-503 0 0,0 312 347 0 0,-52-193-280 0 0,28-99-218 0 0,13 129 178 0 0,0-439-2641 0 0,1-21-2405 0 0,0 2-3649 0 0,1 4-4260 0 0</inkml:trace>
  <inkml:trace contextRef="#ctx0" brushRef="#br0" timeOffset="-1181.679">370 902 0 0 0,'0'0'982'0'0,"0"0"324"0"0,0 0 268 0 0,0 0 49 0 0,0 0-107 0 0,0 0-179 0 0,0 0-181 0 0,0 0-126 0 0,0 0-90 0 0,0 0-60 0 0,0 0-23 0 0,4-4 6348 0 0,-4 4-6789 0 0,0 0-81 0 0,0 0-51 0 0,0 0-28 0 0,0 0-28 0 0,0 0-38 0 0,0 0-14 0 0,0 0-8 0 0,0 0-3 0 0,-8 16 5124 0 0,8-16-5244 0 0,0 0 2 0 0,0 0-5 0 0,0 0 8 0 0,0 0 14 0 0,-7 3 305 0 0,6-3-337 0 0,-39 27 116 0 0,-186 131-175 0 0,135-108 82 0 0,90-46 484 0 0,106-3-530 0 0,-1 4 0 0 0,0 5 0 0 0,0 4 0 0 0,-2 5 0 0 0,4 5-9 0 0,-18 7 23 0 0,-105-60 1368 0 0,-259-287-1360 0 0,182 238-909 0 0,106 86-12069 0 0,-7-1 766 0 0</inkml:trace>
  <inkml:trace contextRef="#ctx0" brushRef="#br0" timeOffset="3731.351">630 3622 0 0 0,'0'0'818'0'0,"0"0"274"0"0,0 0 128 0 0,0 0 30 0 0,0 0-97 0 0,0 0-103 0 0,0 0-42 0 0,0 0-36 0 0,0 0 18 0 0,-4-3-35 0 0,-17-16 1492 0 0,-6 14 621 0 0,20 6-2961 0 0,1 1 0 0 0,0-1-1 0 0,0 1 1 0 0,1 1 0 0 0,-1-1-1 0 0,0 1 1 0 0,1-1 0 0 0,-1 2-1 0 0,1-1 1 0 0,0 1 0 0 0,0-1-1 0 0,0 1 1 0 0,1 1 0 0 0,-1-1-1 0 0,1 1 1 0 0,0-1-1 0 0,0 1 1 0 0,1 0 0 0 0,-1 1-1 0 0,1-1 1 0 0,1 1 0 0 0,-1-1-1 0 0,1 1 1 0 0,-1 0 0 0 0,2 0-1 0 0,-1 0 1 0 0,1 0 0 0 0,0 0-1 0 0,0 0 1 0 0,0 1 0 0 0,1-1-1 0 0,0 0 1 0 0,0 0 0 0 0,1 5-107 0 0,-1-6 32 0 0,1-1 0 0 0,-1 1 1 0 0,0 0-1 0 0,1-1 0 0 0,0 1 1 0 0,0-1-1 0 0,1 1 1 0 0,-1-1-1 0 0,1 0 0 0 0,0 1 1 0 0,0-1-1 0 0,0 0 1 0 0,1 0-1 0 0,-1 0 0 0 0,1-1 1 0 0,0 1-1 0 0,0-1 1 0 0,0 1-1 0 0,1-1 0 0 0,-1 0 1 0 0,4 2-33 0 0,-3-2 66 0 0,0-1 1 0 0,0 0-1 0 0,1 0 1 0 0,-1 0-1 0 0,0 0 1 0 0,1-1 0 0 0,-1 1-1 0 0,1-1 1 0 0,-1-1-1 0 0,1 1 1 0 0,0 0-1 0 0,-1-1 1 0 0,1 0-1 0 0,-1 0 1 0 0,1-1-1 0 0,0 1 1 0 0,-1-1 0 0 0,1 0-1 0 0,-1 0 1 0 0,1-1-1 0 0,-1 1 1 0 0,0-1-1 0 0,1 0 1 0 0,-1 0-1 0 0,0 0 1 0 0,0-1 0 0 0,2-1-67 0 0,3-2 126 0 0,0-1 0 0 0,-1 1 0 0 0,0-1 0 0 0,0-1 0 0 0,-1 0 0 0 0,0 0 0 0 0,0 0 0 0 0,-1-1 0 0 0,0 0 0 0 0,0 0 0 0 0,1-5-126 0 0,-3 7 61 0 0,-1 1 0 0 0,1-1 0 0 0,-1 0 0 0 0,-1 0 0 0 0,1 0 0 0 0,-1 0 0 0 0,0 0 0 0 0,-1-1 0 0 0,0 1 1 0 0,0 0-1 0 0,0-1 0 0 0,-1 1 0 0 0,0-1 0 0 0,-1 1 0 0 0,0-1 0 0 0,0 1 0 0 0,0 0 0 0 0,-1 0 0 0 0,0-1 0 0 0,-1 1 0 0 0,1 0 0 0 0,-1 1 0 0 0,-1-1 0 0 0,1 0 0 0 0,-1 1 0 0 0,0 0 0 0 0,-4-5-61 0 0,6 10 0 0 0,0-1-1 0 0,0 1 1 0 0,0-1-1 0 0,0 1 0 0 0,-1 0 1 0 0,1 0-1 0 0,0 0 1 0 0,-1 0-1 0 0,1 0 0 0 0,0 0 1 0 0,-1 1-1 0 0,1-1 1 0 0,-1 1-1 0 0,1 0 0 0 0,-1 0 1 0 0,1 0-1 0 0,-1 0 1 0 0,1 0-1 0 0,-1 0 0 0 0,1 1 1 0 0,-1-1-1 0 0,1 1 1 0 0,-1-1-1 0 0,1 1 0 0 0,-1 0 1 0 0,1 0-1 0 0,0 0 1 0 0,0 1-1 0 0,0-1 0 0 0,0 0 1 0 0,0 1-1 0 0,0 0 1 0 0,0-1-1 0 0,0 1 1 0 0,-55 68-257 0 0,51-59 251 0 0,0 1-1 0 0,1 0 1 0 0,0 0 0 0 0,1 1-1 0 0,0-1 1 0 0,1 1 0 0 0,0 0 0 0 0,1 0-1 0 0,1 0 1 0 0,0 0 0 0 0,1 9 6 0 0,0-18 2 0 0,0 0 1 0 0,0-1-1 0 0,0 1 0 0 0,1 0 1 0 0,-1-1-1 0 0,1 1 1 0 0,0 0-1 0 0,0-1 1 0 0,0 1-1 0 0,1-1 1 0 0,-1 1-1 0 0,1-1 1 0 0,0 0-1 0 0,0 1 1 0 0,0-1-1 0 0,0 0 1 0 0,0 0-1 0 0,1-1 0 0 0,0 1 1 0 0,-1 0-1 0 0,1-1 1 0 0,0 0-1 0 0,0 0 1 0 0,0 1-1 0 0,1-2 1 0 0,0 2-3 0 0,-2-3 27 0 0,1 1 1 0 0,-1 0 0 0 0,1-1 0 0 0,-1 0 0 0 0,1 1-1 0 0,0-1 1 0 0,-1 0 0 0 0,1 0 0 0 0,-1-1 0 0 0,1 1-1 0 0,-1 0 1 0 0,1-1 0 0 0,0 0 0 0 0,-1 1 0 0 0,0-1-1 0 0,1 0 1 0 0,-1 0 0 0 0,1-1 0 0 0,-1 1 0 0 0,0 0-1 0 0,0-1 1 0 0,0 1 0 0 0,0-1 0 0 0,0 0 0 0 0,0 0-1 0 0,0 1 1 0 0,-1-1 0 0 0,1-1 0 0 0,-1 1-1 0 0,1 0-27 0 0,39-72 419 0 0,-39 70-402 0 0,1-6 15 0 0,0 0-1 0 0,-1-1 1 0 0,0 1-1 0 0,0 0 1 0 0,-1 0-1 0 0,-1-1 1 0 0,0 1-1 0 0,0-1 1 0 0,-1 1-1 0 0,-1-6-31 0 0,-1 13-11 0 0,1 0-1 0 0,0 0 1 0 0,-1 1-1 0 0,0-1 1 0 0,1 0-1 0 0,-1 1 1 0 0,0 0-1 0 0,0 0 1 0 0,-1 0-1 0 0,1 0 1 0 0,0 0-1 0 0,-1 0 1 0 0,1 1-1 0 0,-1 0 1 0 0,1 0-1 0 0,-1 0 1 0 0,0 0-1 0 0,0 0 1 0 0,1 1-1 0 0,-1 0 1 0 0,0-1-1 0 0,0 1 1 0 0,1 1 0 0 0,-1-1-1 0 0,0 1 1 0 0,0-1-1 0 0,1 1 1 0 0,-4 1 11 0 0,0 1-26 0 0,-1 0 1 0 0,1 0-1 0 0,0 1 1 0 0,0 0-1 0 0,1 0 1 0 0,-1 0-1 0 0,1 1 1 0 0,0 0-1 0 0,0 0 1 0 0,1 1-1 0 0,-1 0 1 0 0,1 0-1 0 0,0 0 1 0 0,1 0-1 0 0,0 1 1 0 0,0 0-1 0 0,0 0 0 0 0,1 0 1 0 0,0 0-1 0 0,0 1 1 0 0,1-1-1 0 0,0 1 1 0 0,0-1-1 0 0,0 6 26 0 0,2-9-1 0 0,0 0 0 0 0,1 0 0 0 0,0 0-1 0 0,0-1 1 0 0,0 1 0 0 0,0 0 0 0 0,0-1-1 0 0,1 1 1 0 0,0-1 0 0 0,0 1 0 0 0,0-1-1 0 0,0 0 1 0 0,0 0 0 0 0,0 0 0 0 0,1 0-1 0 0,0 0 1 0 0,-1-1 0 0 0,1 1-1 0 0,0-1 1 0 0,0 1 0 0 0,1-1 0 0 0,-1 0-1 0 0,0 0 1 0 0,1-1 0 0 0,-1 1 0 0 0,1-1-1 0 0,-1 1 1 0 0,3-1 1 0 0,3 2 31 0 0,1 0-1 0 0,0-1 1 0 0,0 0-1 0 0,0-1 0 0 0,0 0 1 0 0,0 0-1 0 0,0-1 1 0 0,0-1-1 0 0,1 1 1 0 0,4-2-31 0 0,-8-1 38 0 0,0 1 0 0 0,0 0 0 0 0,0-1 0 0 0,-1-1 1 0 0,0 1-1 0 0,0-1 0 0 0,0 0 0 0 0,0 0 0 0 0,0-1 0 0 0,-1 1 0 0 0,1-1 1 0 0,-1-1-1 0 0,-1 1 0 0 0,1-1 0 0 0,-1 0 0 0 0,0 0 0 0 0,0 0 1 0 0,-1 0-1 0 0,0-1 0 0 0,0 1 0 0 0,0-1 0 0 0,-1 0 0 0 0,0 0 0 0 0,0 0 1 0 0,-1 0-1 0 0,0 0 0 0 0,0 0 0 0 0,0 0 0 0 0,-1 0 0 0 0,0-1 0 0 0,-1 1 1 0 0,0 0-1 0 0,0-3-38 0 0,0 4-6 0 0,-1 1 0 0 0,1-1 1 0 0,-1 1-1 0 0,0 0 0 0 0,0-1 0 0 0,0 1 1 0 0,-1 1-1 0 0,0-1 0 0 0,0 0 0 0 0,0 0 1 0 0,0 1-1 0 0,-1 0 0 0 0,0 0 1 0 0,0 0-1 0 0,0 0 0 0 0,0 0 0 0 0,-1 1 1 0 0,1 0-1 0 0,-1 0 0 0 0,0 0 0 0 0,0 1 1 0 0,0-1-1 0 0,0 1 0 0 0,0 0 1 0 0,-1 1-1 0 0,1-1 0 0 0,0 1 0 0 0,-1 0 1 0 0,1 0-1 0 0,-1 1 0 0 0,0 0 0 0 0,1 0 1 0 0,-1 0-1 0 0,1 0 0 0 0,-1 1 0 0 0,1 0 1 0 0,-6 2 5 0 0,7-1-24 0 0,-1 1 1 0 0,0-1-1 0 0,1 1 1 0 0,0 1 0 0 0,0-1-1 0 0,0 0 1 0 0,0 1-1 0 0,0 0 1 0 0,0 0-1 0 0,1 0 1 0 0,0 0-1 0 0,0 1 1 0 0,0-1 0 0 0,1 1-1 0 0,-1 0 1 0 0,1 0-1 0 0,0 0 1 0 0,1 0-1 0 0,-1 0 1 0 0,1 0-1 0 0,0 0 1 0 0,0 1 0 0 0,0-1-1 0 0,1 0 1 0 0,0 1-1 0 0,0 1 24 0 0,1-3-11 0 0,1-1-1 0 0,-1 1 1 0 0,1-1 0 0 0,-1 0-1 0 0,1 1 1 0 0,0-1-1 0 0,1 0 1 0 0,-1 0 0 0 0,0 0-1 0 0,1 0 1 0 0,0-1-1 0 0,-1 1 1 0 0,1-1 0 0 0,0 1-1 0 0,0-1 1 0 0,1 0-1 0 0,-1 0 1 0 0,1 0 11 0 0,-4-2-23 0 0,1 0 0 0 0,-1 1 0 0 0,1-1 1 0 0,-1 0-1 0 0,0 0 0 0 0,1 1 0 0 0,-1-1 0 0 0,1 0 0 0 0,-1 0 1 0 0,1 0-1 0 0,-1 0 0 0 0,0 0 0 0 0,1 0 0 0 0,-1 0 0 0 0,1 0 1 0 0,-1 0-1 0 0,1 0 0 0 0,-1 0 0 0 0,1 0 0 0 0,-1 0 0 0 0,1 0 1 0 0,-1 0-1 0 0,0 0 0 0 0,1 0 0 0 0,-1-1 0 0 0,1 1 0 0 0,-1 0 1 0 0,1 0-1 0 0,-1-1 0 0 0,0 1 0 0 0,1 0 0 0 0,-1 0 0 0 0,0-1 0 0 0,1 1 1 0 0,-1 0-1 0 0,0-1 0 0 0,1 1 0 0 0,-1-1 0 0 0,0 1 0 0 0,0 0 1 0 0,0-1-1 0 0,1 1 0 0 0,-1-1 0 0 0,0 1 0 0 0,0-1 0 0 0,0 1 1 0 0,0 0-1 0 0,0-1 0 0 0,0 1 0 0 0,0-1 0 0 0,0 1 0 0 0,0-1 1 0 0,0 1-1 0 0,0-1 0 0 0,0 1 0 0 0,0-1 0 0 0,0 1 23 0 0,1-20-5752 0 0,-1 17 2836 0 0,0-5-8872 0 0</inkml:trace>
  <inkml:trace contextRef="#ctx0" brushRef="#br0" timeOffset="6051.175">624 3734 0 0 0,'0'0'1666'0'0,"0"0"266"0"0,0 0 65 0 0,0 0-117 0 0,0 0-165 0 0,0 0-121 0 0,0 0-69 0 0,0 0-50 0 0,0 0-98 0 0,0 0-116 0 0,0 0-126 0 0,0 1-1335 0 0,2 2 9345 0 0,-15-115-7862 0 0,20-65-793 0 0,-4 155-428 0 0,0-1 0 0 0,-1 1 0 0 0,-2-1 0 0 0,0 1 0 0 0,-1-1 0 0 0,-2 1 0 0 0,-4-21-62 0 0,5-69 86 0 0,-2-323 481 0 0,-4 284-409 0 0,-4 43-72 0 0,1 24-118 0 0,11 84 62 0 0,0 0-17 0 0,-2-27-53 0 0,-2-63 51 0 0,-2 64-6 0 0,-1 34-260 0 0,-26 42 102 0 0,-107 139 248 0 0,14-28-138 0 0,90-96 83 0 0,35-29-137 0 0,44-40 174 0 0,11-7-20 0 0,0 3 1 0 0,1 2-1 0 0,0 2 0 0 0,-1 3 1 0 0,37 4-58 0 0,85 35 84 0 0,-133-22-143 0 0,-24-14 1458 0 0,-41-39-1325 0 0,-1 1 0 0 0,-2 0 1 0 0,-2 2-1 0 0,-11-10-74 0 0,-49-64 35 0 0,-29-76-12 0 0,111 173 585 0 0,0 0-4303 0 0,6 20-5928 0 0,1-5-2285 0 0</inkml:trace>
  <inkml:trace contextRef="#ctx0" brushRef="#br0" timeOffset="11900.538">420 2478 0 0 0,'0'0'371'0'0,"0"0"744"0"0,0 0 292 0 0,0 0 5 0 0,0 0-68 0 0,0 0-169 0 0,0 0-181 0 0,0 0-119 0 0,0 0-107 0 0,0 0-41 0 0,0 0-1 0 0,0 0-3 0 0,0-5-32 0 0,-1-13-91 0 0,-29 35-145 0 0,-71 93-120 0 0,37-37 205 0 0,59-70 306 0 0,14-12-60 0 0,-8 7-874 0 0,226-247 910 0 0,-226 248-798 0 0,-1 1-18 0 0,0 0-39 0 0,-23 43-188 0 0,-58 91 1559 0 0,82-134-1316 0 0,0 1-1 0 0,0-1 0 0 0,0 0 1 0 0,0 1-1 0 0,0-1 0 0 0,0 0 1 0 0,0 0-1 0 0,0 1 0 0 0,0-1 1 0 0,0 0-1 0 0,0 0 1 0 0,0 0-1 0 0,0 0 0 0 0,0-1 1 0 0,0 1-1 0 0,0 0 0 0 0,1 0 1 0 0,-1-1-1 0 0,0 1 0 0 0,0 0 1 0 0,-1-1-1 0 0,1 1 0 0 0,0-1 1 0 0,0 1-1 0 0,0-1 0 0 0,0 0 1 0 0,0 1-1 0 0,0-1 0 0 0,-1 0 1 0 0,1 0-1 0 0,0 1 0 0 0,-1-1 1 0 0,1 0-1 0 0,0 0 0 0 0,-1 0 1 0 0,1 0-1 0 0,-1 0-21 0 0,96-75 217 0 0,-78 63-367 0 0,-22 30-9 0 0,-123 183 734 0 0,206-266-68 0 0,-41 25-537 0 0,-38 40 70 0 0,0 1-14 0 0,0 0-29 0 0,0 0-60 0 0,-19 19-398 0 0,-90 47 417 0 0,42-31 220 0 0,64-34-178 0 0,3-7-166 0 0,3 2 175 0 0,57-66-34 0 0,27-44 107 0 0,-81 87 374 0 0,-6 27-269 0 0,-14 4-205 0 0,-1 7-14 0 0,0 0 0 0 0,0 1 0 0 0,1 1 0 0 0,1 0 0 0 0,0 1 0 0 0,1 0 0 0 0,0 1 1 0 0,1 1-1 0 0,0 1 34 0 0,-13 16-2 0 0,22-22-164 0 0,18-23 278 0 0,163-186 232 0 0,-167 175-135 0 0,-18 29-263 0 0,0 5 43 0 0,1 0 1 0 0,0 0 0 0 0,1 1 0 0 0,0-1 0 0 0,1 1 0 0 0,0 0 0 0 0,1 0 0 0 0,0 0 0 0 0,1 0-1 0 0,0 0 1 0 0,1 0 0 0 0,1 2 10 0 0,0-8 5 0 0,1 0 0 0 0,0 0 0 0 0,1 0 0 0 0,-1-1 0 0 0,1 1 0 0 0,0-1 0 0 0,1 1 0 0 0,-1-1 0 0 0,1 0 0 0 0,0 0 0 0 0,0-1 0 0 0,1 1 0 0 0,-1-1 0 0 0,1 0 0 0 0,0 0 0 0 0,0 0 0 0 0,1-1 0 0 0,-1 0 0 0 0,1 0 0 0 0,-1 0 0 0 0,1-1 1 0 0,0 0-1 0 0,0 0 0 0 0,0 0 0 0 0,3 0-5 0 0,33-2 556 0 0,-35-42 751 0 0,-16 23-887 0 0,8 18-411 0 0,1-1 10 0 0,0 1 17 0 0,0 1-2 0 0,2-13-185 0 0,-2 13 136 0 0,0 0 0 0 0,0 0 0 0 0,0 1 0 0 0,1-1 0 0 0,-1 0 0 0 0,0 0 0 0 0,0 0 0 0 0,1 0 0 0 0,-1 0 0 0 0,0 0 0 0 0,0 0 0 0 0,1 0 0 0 0,-1 0 0 0 0,0 0 0 0 0,1 0 0 0 0,-1 0 0 0 0,0 0 0 0 0,0 0 0 0 0,1 0 0 0 0,-1 0 0 0 0,0 0 0 0 0,0 0 0 0 0,1 0 0 0 0,-1 0 0 0 0,0 0 0 0 0,0 0 0 0 0,1 0 0 0 0,-1 0 0 0 0,0-1 0 0 0,0 1 0 0 0,0 0 0 0 0,1 0 0 0 0,-1 0 0 0 0,0 0 0 0 0,0-1 0 0 0,0 1 0 0 0,1 0 0 0 0,-1 0 0 0 0,0 0 0 0 0,0-1 0 0 0,0 1 0 0 0,0 0 0 0 0,0 0 0 0 0,0-1 0 0 0,1 1 0 0 0,-1 0 0 0 0,0 0 0 0 0,0-1 0 0 0,0 1 0 0 0,0 0 0 0 0,0-1 0 0 0,0 1 0 0 0,0 0 0 0 0,0 0 0 0 0,0-1 0 0 0,0 1 0 0 0,0 0 15 0 0,95 96 65 0 0,-94-97-12 0 0,0 0 0 0 0,0-1 0 0 0,1 1 0 0 0,-1 0 0 0 0,0-1 0 0 0,0 1 0 0 0,0-1 0 0 0,-1 1 0 0 0,1-1 0 0 0,0 1 0 0 0,0-1 0 0 0,-1 0 0 0 0,1 1 0 0 0,-1-1 0 0 0,0 0 0 0 0,1 1 0 0 0,-1-1 0 0 0,0 0 0 0 0,0 0-1 0 0,0 1 1 0 0,0-1 0 0 0,0 0 0 0 0,-1 0 0 0 0,1 1 0 0 0,0-1 0 0 0,-1 0 0 0 0,1 1 0 0 0,-1-1 0 0 0,0 0 0 0 0,1 1 0 0 0,-1-1 0 0 0,0 1 0 0 0,0-1-53 0 0,-61-144 371 0 0,59 138-355 0 0,0 1 0 0 0,-1 0 0 0 0,0 0 0 0 0,0 1 0 0 0,-1-1 0 0 0,1 1 0 0 0,-2 0 0 0 0,1 0 0 0 0,-1 1 0 0 0,1 0 0 0 0,-2 0 0 0 0,1 0 0 0 0,0 0 0 0 0,-1 1-16 0 0,-26-4-1180 0 0,42 28 845 0 0,77 99 315 0 0,-40-43 47 0 0,-45-76 34 0 0,-1-1 1 0 0,0 1-1 0 0,0 0 1 0 0,1 0-1 0 0,-1-1 0 0 0,0 1 1 0 0,1 0-1 0 0,-1 0 1 0 0,0 0-1 0 0,1-1 1 0 0,-1 1-1 0 0,0 0 1 0 0,1 0-1 0 0,-1 0 0 0 0,0 0 1 0 0,1 0-1 0 0,-1 0 1 0 0,1 0-1 0 0,-1 0 1 0 0,0 0-1 0 0,1 0 1 0 0,-1 0-1 0 0,0 0 1 0 0,1 0-1 0 0,-1 0 0 0 0,1 0 1 0 0,-1 0-1 0 0,0 0 1 0 0,1 0-1 0 0,-1 1 1 0 0,0-1-1 0 0,1 0 1 0 0,-1 0-1 0 0,0 0 0 0 0,0 1 1 0 0,1-1-1 0 0,-1 0 1 0 0,0 0-1 0 0,1 1-61 0 0,-1-14 8 0 0,-1 1 1 0 0,0 0-1 0 0,0-1 0 0 0,-1 1 1 0 0,-1 0-1 0 0,0 0 0 0 0,-1 0 0 0 0,0 0 1 0 0,-1 1-1 0 0,0 0 0 0 0,0 0 0 0 0,-1 0 1 0 0,-1 0-1 0 0,0 1 0 0 0,-3-3-8 0 0,10 14-9 0 0,0-1-1 0 0,0 0 0 0 0,0 1 1 0 0,0-1-1 0 0,0 0 1 0 0,0 1-1 0 0,0-1 0 0 0,0 0 1 0 0,0 1-1 0 0,0-1 1 0 0,0 0-1 0 0,0 1 1 0 0,0-1-1 0 0,0 1 0 0 0,-1-1 1 0 0,1 0-1 0 0,0 0 1 0 0,0 1-1 0 0,0-1 0 0 0,-1 0 1 0 0,1 1-1 0 0,0-1 1 0 0,0 0-1 0 0,-1 0 0 0 0,1 1 1 0 0,0-1-1 0 0,0 0 1 0 0,-1 0-1 0 0,1 0 0 0 0,0 1 1 0 0,-1-1-1 0 0,1 0 1 0 0,0 0-1 0 0,-1 0 0 0 0,1 0 1 0 0,0 0-1 0 0,-1 0 1 0 0,1 0-1 0 0,0 0 0 0 0,-1 0 1 0 0,1 0-1 0 0,0 0 1 0 0,-1 0-1 0 0,1 0 0 0 0,0 0 1 0 0,-1 0-1 0 0,1 0 1 0 0,0 0-1 0 0,-1 0 0 0 0,1 0 1 0 0,0 0-1 0 0,-1-1 1 0 0,1 1-1 0 0,0 0 1 0 0,-1 0-1 0 0,1 0 0 0 0,0-1 1 0 0,-1 1-1 0 0,1 0 10 0 0,6 31-570 0 0,6-4 572 0 0,1 0 0 0 0,1 0 0 0 0,1-1 1 0 0,1-1-1 0 0,11 12-2 0 0,36 47 29 0 0,-100-109 1641 0 0,-120-165-1833 0 0,130 179 51 0 0,27 11 28 0 0,-6 31-772 0 0,6-25 836 0 0,-1 1 0 0 0,1 0-1 0 0,1 0 1 0 0,0 0 0 0 0,-1 0 0 0 0,2 0 0 0 0,-1-1 0 0 0,1 1 0 0 0,0 0 0 0 0,1-1 0 0 0,-1 1-1 0 0,4 5 21 0 0,33 60-2 0 0,-82-133 1377 0 0,29 42-1422 0 0,-57-63 34 0 0,69 80-13 0 0,-1 0 0 0 0,1 0 0 0 0,-1 1 0 0 0,1-1 0 0 0,-1 1 0 0 0,0-1 0 0 0,0 1 0 0 0,0 0 1 0 0,0 0-1 0 0,0 0 0 0 0,0 0 0 0 0,0 0 0 0 0,0 1 0 0 0,0 0 0 0 0,0-1 0 0 0,0 1 0 0 0,0 0 0 0 0,-1 1 1 0 0,1-1-1 0 0,0 0 0 0 0,0 1 0 0 0,0 0 0 0 0,0 0 0 0 0,0 0 0 0 0,0 0 0 0 0,0 0 0 0 0,0 0 1 0 0,1 1-1 0 0,-1-1 0 0 0,0 1 0 0 0,0 1 26 0 0,0 0-34 0 0,-1 0-1 0 0,1 0 1 0 0,0 1-1 0 0,0-1 1 0 0,1 1 0 0 0,-1 0-1 0 0,1 0 1 0 0,0 0 0 0 0,0 0-1 0 0,0 1 1 0 0,0-1 0 0 0,1 0-1 0 0,0 1 1 0 0,0-1 0 0 0,0 1-1 0 0,0-1 1 0 0,1 1-1 0 0,0-1 1 0 0,0 1 0 0 0,0 0-1 0 0,0 1 35 0 0,52 2-254 0 0,-45-9 259 0 0,-1 0 0 0 0,0-1-1 0 0,0 1 1 0 0,1-1 0 0 0,-1 0 0 0 0,0-1 0 0 0,0 1 0 0 0,-1-1 0 0 0,1-1 0 0 0,-1 1 0 0 0,1-1 0 0 0,-1 0 0 0 0,0 0-5 0 0,11-7 25 0 0,-15 11-17 0 0,0-1 1 0 0,0 1-1 0 0,1-1 0 0 0,-1 0 0 0 0,0 1 1 0 0,0-1-1 0 0,0 0 0 0 0,0 1 1 0 0,0-1-1 0 0,0 0 0 0 0,0 0 0 0 0,0 0 1 0 0,-1 0-1 0 0,1 0 0 0 0,0 0 1 0 0,0 0-1 0 0,-1 0 0 0 0,1 0 1 0 0,-1 0-1 0 0,1-1 0 0 0,-1 1 0 0 0,1 0 1 0 0,-1 0-1 0 0,0 0 0 0 0,1-1 1 0 0,-1 1-1 0 0,0 0 0 0 0,0-1 0 0 0,0 1 1 0 0,0 0-1 0 0,0 0 0 0 0,0-1 1 0 0,-1 1-1 0 0,1 0 0 0 0,0 0 0 0 0,-1-1 1 0 0,1 1-1 0 0,0 0 0 0 0,-1 0 1 0 0,0 0-1 0 0,1 0 0 0 0,-1 0 1 0 0,0-1-1 0 0,1 1 0 0 0,-1 0 0 0 0,0 1 1 0 0,0-1-1 0 0,0 0 0 0 0,0 0 1 0 0,0 0-1 0 0,0 0 0 0 0,0 1 0 0 0,0-1 1 0 0,0 0-1 0 0,0 1 0 0 0,-1-1 1 0 0,1 1-1 0 0,0 0 0 0 0,0-1 0 0 0,-2 1-8 0 0,-5 0-48 0 0,-1 1-1 0 0,1 0 0 0 0,-1 0 1 0 0,1 1-1 0 0,0 0 0 0 0,-1 1 0 0 0,1-1 1 0 0,0 2-1 0 0,1-1 0 0 0,-1 1 0 0 0,1 0 1 0 0,-1 1-1 0 0,-2 2 49 0 0,-94 77-255 0 0,70-50-14 0 0,34-33 151 0 0,0-1 10 0 0,0 0 0 0 0,0 0 7 0 0,0 0-11 0 0,20-16-41 0 0,119-111 287 0 0,-135 124-112 0 0,0 1 0 0 0,0-1 0 0 0,-1-1 0 0 0,1 1 0 0 0,-1 0 0 0 0,0-1 0 0 0,0 0 0 0 0,0 0 0 0 0,-1 0 0 0 0,1 0 0 0 0,-1 0 0 0 0,0 0 0 0 0,0-1 0 0 0,0 1 0 0 0,-1-1 0 0 0,0 1 0 0 0,0-1 0 0 0,1-2-22 0 0,-29 6 101 0 0,23 2-118 0 0,1 0 0 0 0,-1 0 1 0 0,0 1-1 0 0,0-1 0 0 0,1 1 1 0 0,-1 0-1 0 0,1 0 0 0 0,0 0 1 0 0,-1 0-1 0 0,1 1 0 0 0,0-1 1 0 0,0 1-1 0 0,1 0 0 0 0,-1 0 1 0 0,0 0-1 0 0,1 0 0 0 0,0 1 1 0 0,0-1-1 0 0,-2 3 17 0 0,-2 3-12 0 0,5-8-25 0 0,0-1-1 0 0,0 1 1 0 0,1 0-1 0 0,-1-1 1 0 0,0 1-1 0 0,1 0 1 0 0,-1 0-1 0 0,0 0 0 0 0,1 0 1 0 0,-1 0-1 0 0,1 0 1 0 0,0 0-1 0 0,-1 0 1 0 0,1 0-1 0 0,0 0 0 0 0,-1 0 1 0 0,1 0-1 0 0,0 0 1 0 0,0 0-1 0 0,0 0 1 0 0,0 0-1 0 0,0 0 1 0 0,0 0-1 0 0,0 0 0 0 0,0 0 1 0 0,0 0-1 0 0,1 0 1 0 0,-1 0-1 0 0,0 0 1 0 0,1 0-1 0 0,-1 0 0 0 0,1 0 1 0 0,-1 0-1 0 0,1 0 1 0 0,-1 0-1 0 0,1 0 1 0 0,0 0-1 0 0,-1-1 1 0 0,1 1-1 0 0,0 0 0 0 0,0 0 1 0 0,-1-1-1 0 0,1 1 1 0 0,0 0-1 0 0,0-1 1 0 0,1 1 37 0 0,19 3-8451 0 0,-14-4-2714 0 0</inkml:trace>
  <inkml:trace contextRef="#ctx0" brushRef="#br0" timeOffset="13921.176">1402 2836 6137 0 0,'0'0'2309'0'0,"0"0"-255"0"0,0 0-123 0 0,0 0-50 0 0,0 0-131 0 0,0 0-299 0 0,0 0-384 0 0,0 0-359 0 0,0 0-230 0 0,0 0-138 0 0,0 0-67 0 0,0 0-17 0 0,0 0-4 0 0,0 0 7 0 0,7 9 717 0 0,24 68 828 0 0,24 188-334 0 0,-42-174-1326 0 0,7 5 41 0 0,-6-105 1110 0 0,17-88-908 0 0,4 2-1 0 0,4 1 0 0 0,5 2-386 0 0,-18 27 80 0 0,-26 64-68 0 0,0 1 2 0 0,0 0-5 0 0,0 0 4 0 0,0 0 14 0 0,0 0-27 0 0,0 0-4 0 0,0 0 8 0 0,0 0-21 0 0,0 0 15 0 0,0 0-3 0 0,0 0-7 0 0,0 0-13 0 0,0 0 6 0 0,0 0-6 0 0,0 0-30 0 0,0 0 18 0 0,0 0-17 0 0,0 0-12 0 0,0 0 6 0 0,0 0-7 0 0,0 0-28 0 0,0 0-39 0 0,0 0 4 0 0,0 0-34 0 0,0 0-3 0 0,0 0-1 0 0,0 0-61 0 0,-2 0-377 0 0,-1 0-9549 0 0,2 0 4184 0 0,1 0-4100 0 0</inkml:trace>
  <inkml:trace contextRef="#ctx0" brushRef="#br0" timeOffset="14489.818">1308 2516 8074 0 0,'0'0'2174'0'0,"0"0"-374"0"0,0 0-254 0 0,0 0-51 0 0,0 0-47 0 0,0 0-201 0 0,0 0-340 0 0,0 0-351 0 0,0 0-187 0 0,0 0-33 0 0,0 0 64 0 0,0 0 100 0 0,0 0 55 0 0,13-1 15 0 0,96-12 1035 0 0,-47 2-731 0 0,1 3 0 0 0,-1 2 0 0 0,56 3-874 0 0,-113 3 15 0 0,0 0 0 0 0,0 1 0 0 0,0-1 0 0 0,0 1 0 0 0,0 0 0 0 0,-1 0-1 0 0,1 0 1 0 0,0 1 0 0 0,-1 0 0 0 0,1 0 0 0 0,-1 0 0 0 0,1 0 0 0 0,-1 1 0 0 0,0 0-1 0 0,0 0 1 0 0,0 0 0 0 0,-1 0 0 0 0,1 0 0 0 0,0 2-15 0 0,-117-108 2363 0 0,9 18-2359 0 0,54 35-3 0 0,50 50-42 0 0,0 0-62 0 0,0 0-46 0 0,0 0-44 0 0,0 0-109 0 0,0 0-103 0 0,53 30-5682 0 0,-40-22-709 0 0,-2 0-5294 0 0</inkml:trace>
  <inkml:trace contextRef="#ctx0" brushRef="#br0" timeOffset="14935.169">2162 2863 4257 0 0,'0'0'3550'0'0,"0"0"-1127"0"0,0 0-497 0 0,0 0-10 0 0,0 0 41 0 0,0 0-125 0 0,0 0-285 0 0,0 0-412 0 0,0 0-355 0 0,0 0-222 0 0,0 0-156 0 0,0 0-71 0 0,0 0-44 0 0,-4 0-44 0 0,202-7 3960 0 0,-12-27-3361 0 0,-143 25-730 0 0,-43 9-110 0 0,0 0-30 0 0,0 0-17 0 0,0 0-2 0 0,0 0 1 0 0,0 0-20 0 0,0 0-2 0 0,0 0-22 0 0,0 0-65 0 0,0 0-84 0 0,-15 12-3840 0 0,6-5 903 0 0,2-2-2978 0 0,2 2-5563 0 0</inkml:trace>
  <inkml:trace contextRef="#ctx0" brushRef="#br0" timeOffset="15439.186">2162 3141 7722 0 0,'0'0'1887'0'0,"0"0"-532"0"0,0 0-143 0 0,0 0 195 0 0,0 0 159 0 0,0 0 5 0 0,0 0-154 0 0,0 0-219 0 0,0 0-151 0 0,0 0-128 0 0,0 0-98 0 0,0 0-69 0 0,0 0-60 0 0,18 7-53 0 0,57 21-76 0 0,-70-26-459 0 0,0 0 0 0 0,1-1 0 0 0,-1 0 0 0 0,1 0 0 0 0,-1 0 1 0 0,1-1-1 0 0,-1 1 0 0 0,1-1 0 0 0,-1 0 0 0 0,1-1 0 0 0,0 0 0 0 0,-1 0 0 0 0,1 0 0 0 0,0-1-104 0 0,18-2 327 0 0,43-3 49 0 0,-67 5 234 0 0,0 0-2939 0 0,0 2-7174 0 0,0 0-1874 0 0</inkml:trace>
  <inkml:trace contextRef="#ctx0" brushRef="#br0" timeOffset="16424.524">2834 2701 11739 0 0,'0'0'2200'0'0,"0"0"-477"0"0,0 0-355 0 0,0 0-73 0 0,0 0 19 0 0,0 0-70 0 0,0 0-150 0 0,0 0-202 0 0,0 0-201 0 0,0 0-210 0 0,0 0-163 0 0,0 0-96 0 0,0 0-46 0 0,-3-3-9 0 0,3 4-152 0 0,0-1 1 0 0,0 0-1 0 0,0 0 1 0 0,0 1-1 0 0,-1-1 1 0 0,1 0-1 0 0,0 1 1 0 0,0-1-1 0 0,0 0 0 0 0,-1 0 1 0 0,1 0-1 0 0,0 1 1 0 0,0-1-1 0 0,-1 0 1 0 0,1 0-1 0 0,0 0 1 0 0,-1 1-1 0 0,1-1 0 0 0,0 0 1 0 0,0 0-1 0 0,-1 0 1 0 0,1 0-1 0 0,0 0 1 0 0,-1 0-1 0 0,1 0 1 0 0,0 0-1 0 0,-1 0 0 0 0,1 0 1 0 0,0 0-1 0 0,-1 0 1 0 0,1 0-1 0 0,0 0 1 0 0,-1 0-1 0 0,1 0 1 0 0,0 0-1 0 0,-1 0 0 0 0,1 0 1 0 0,0-1-1 0 0,-1 1 1 0 0,1 0-1 0 0,0 0 1 0 0,0 0-1 0 0,-1-1-15 0 0,31 78 1004 0 0,81 347 127 0 0,-81-328-1076 0 0,-16-112 572 0 0,91-241-31 0 0,-43 101-550 0 0,-7 19-20 0 0,-44 106-119 0 0,-11 31 17 0 0,0 0-70 0 0,0 0-69 0 0,0 9-1040 0 0,0 25-1811 0 0,0-12-4835 0 0,0-10-4211 0 0</inkml:trace>
  <inkml:trace contextRef="#ctx0" brushRef="#br0" timeOffset="17032.228">3452 3110 6361 0 0,'0'0'4684'0'0,"0"0"-2361"0"0,0 0-980 0 0,0 0-167 0 0,0 0 29 0 0,0 0-9 0 0,0 0-127 0 0,0 0-251 0 0,0 0-259 0 0,0 0-168 0 0,0 0-15 0 0,0 0 72 0 0,0 0 53 0 0,8-6 23 0 0,213-169 2741 0 0,-178 133-2752 0 0,-6 67-356 0 0,-35-22-134 0 0,8 12 32 0 0,-1 0-1 0 0,-1 1 1 0 0,0 0-1 0 0,-1 1 1 0 0,-1 0-1 0 0,0 0 0 0 0,-1 0 1 0 0,1 11-55 0 0,-2-10 18 0 0,10 35 25 0 0,-2 1 0 0 0,-3 0 0 0 0,-2 0 0 0 0,-1 50-43 0 0,-7-68 13 0 0,-1 0 0 0 0,-2 0 0 0 0,-1 0 0 0 0,-2-1 1 0 0,-2 0-1 0 0,-1 0 0 0 0,-6 12-13 0 0,-48 77 17 0 0,61-121-19 0 0,1 1 11 0 0,0-1 0 0 0,0 1 0 0 0,0-1 0 0 0,-1 0-1 0 0,0 0 1 0 0,1 0 0 0 0,-1 0 0 0 0,0 0 0 0 0,0-1-1 0 0,0 1 1 0 0,-1-1 0 0 0,1 0 0 0 0,-1 0-1 0 0,1 0 1 0 0,-1 0 0 0 0,0-1 0 0 0,1 1 0 0 0,-1-1-1 0 0,0 0 1 0 0,0 0 0 0 0,0-1 0 0 0,0 1 0 0 0,0-1-1 0 0,0 0 1 0 0,0 0 0 0 0,-3 0-9 0 0,3-4 6 0 0,1 1 0 0 0,-1 0 1 0 0,0-1-1 0 0,1 0 0 0 0,0 0 0 0 0,0 0 1 0 0,0 0-1 0 0,0-1 0 0 0,1 1 0 0 0,0-1 0 0 0,-1 0 1 0 0,2 1-1 0 0,-1-1 0 0 0,1 0 0 0 0,-1 0 1 0 0,1 0-1 0 0,1 0 0 0 0,-1 0 0 0 0,1 0 0 0 0,0-1 1 0 0,0-1-7 0 0,-3-17-24 0 0,2-1 0 0 0,1 1 0 0 0,1-1 1 0 0,0 1-1 0 0,2 0 0 0 0,1 0 0 0 0,1 0 0 0 0,1 0 1 0 0,1 1-1 0 0,2 0 0 0 0,0 0 0 0 0,2-1 24 0 0,50-83-3639 0 0,-56 98 585 0 0,-3 2-2667 0 0,-1 3-6131 0 0</inkml:trace>
  <inkml:trace contextRef="#ctx0" brushRef="#br0" timeOffset="17503.107">3447 2524 3025 0 0,'0'0'2623'0'0,"0"0"-649"0"0,0 0-275 0 0,0 0 81 0 0,0 0 140 0 0,0 0 28 0 0,0 0-228 0 0,0 0-358 0 0,0 0-312 0 0,0 0-256 0 0,0 0-145 0 0,0 0-72 0 0,0 0-31 0 0,8-11-4 0 0,25-37 23 0 0,14 8 1233 0 0,60-54 502 0 0,18-35-1474 0 0,-118 119-779 0 0,-6 10-30 0 0,-1 0 0 0 0,0 0 1 0 0,0 1-1 0 0,0-1 0 0 0,1 0 1 0 0,-1 0-1 0 0,0 1 0 0 0,0-1 1 0 0,0 0-1 0 0,1 0 0 0 0,-1 0 1 0 0,0 0-1 0 0,1 1 0 0 0,-1-1 1 0 0,0 0-1 0 0,0 0 0 0 0,1 0 1 0 0,-1 0-1 0 0,0 0 0 0 0,1 0 1 0 0,-1 0-1 0 0,0 0 0 0 0,1 0 1 0 0,-1 0-1 0 0,0 0 0 0 0,0 0 1 0 0,1 0-1 0 0,-1 0 0 0 0,0 0 1 0 0,1 0-1 0 0,-1 0 0 0 0,0 0 1 0 0,0-1-1 0 0,1 1 0 0 0,-1 0 1 0 0,0 0-1 0 0,1 0 0 0 0,-1 0 1 0 0,0-1-1 0 0,0 1 0 0 0,1 0-17 0 0,-1 23 66 0 0,2 0-1 0 0,0 0 0 0 0,2 0 0 0 0,0 0 1 0 0,1-1-1 0 0,2 0 0 0 0,0 0 0 0 0,2 0 0 0 0,0-1 1 0 0,1 0-1 0 0,8 11-65 0 0,50 22-929 0 0,-51-47-3010 0 0,0-2-3641 0 0,-10-1-5256 0 0</inkml:trace>
  <inkml:trace contextRef="#ctx0" brushRef="#br0" timeOffset="20534.568">418 5614 0 0 0,'0'0'471'0'0,"0"0"678"0"0,0 0 414 0 0,0 0 424 0 0,0 0 359 0 0,0 0 104 0 0,0 0-199 0 0,0 0-412 0 0,0 0-470 0 0,0 0-390 0 0,0 0-253 0 0,11 4 1990 0 0,95-6 1883 0 0,8 0-3078 0 0,98-21-297 0 0,109-22-233 0 0,183 25-156 0 0,-113 20-411 0 0,-93 15-38 0 0,169-14 221 0 0,-216-4-366 0 0,-130 5-159 0 0,285 5 146 0 0,-36-2-20 0 0,-62-1-77 0 0,-76 3-79 0 0,133-7 28 0 0,-127 27-66 0 0,-22-26-2 0 0,99-2 27 0 0,-8 1-18 0 0,-124-4-35 0 0,-162 12 79 0 0,-22-8-45 0 0,1 0-8 0 0,0 0-1 0 0,0 0-15 0 0,-25-4 1 0 0,-16-14-1967 0 0,26 13-1867 0 0,-1 1-3920 0 0,11 0-4786 0 0</inkml:trace>
  <inkml:trace contextRef="#ctx0" brushRef="#br0" timeOffset="21442.489">6847 5167 3753 0 0,'0'0'1974'0'0,"0"0"-355"0"0,0 0-163 0 0,0 0 60 0 0,0 0 98 0 0,0 0 20 0 0,0 0-43 0 0,0 0-127 0 0,0 0-172 0 0,0 0-164 0 0,0 0-157 0 0,0 0-133 0 0,0 0-73 0 0,9-4-27 0 0,36-19 730 0 0,-45 23-761 0 0,0 0-66 0 0,0 0-68 0 0,-10 13 1087 0 0,-45 33-1109 0 0,2 3-1 0 0,3 2 1 0 0,-28 38-551 0 0,-11 10 226 0 0,-117 127-196 0 0,144-160-790 0 0,62-65 379 0 0,0-1-190 0 0,0 0-263 0 0,0-12-3496 0 0,0-25-7784 0 0,0 28 1794 0 0</inkml:trace>
  <inkml:trace contextRef="#ctx0" brushRef="#br0" timeOffset="21991.127">6357 5171 4985 0 0,'0'0'2393'0'0,"0"0"-197"0"0,0 0-180 0 0,0 0-16 0 0,0 0-16 0 0,0 0-144 0 0,0 0-193 0 0,0 0-257 0 0,0 0-248 0 0,0 0-218 0 0,0 0-187 0 0,0 0-143 0 0,3-13-127 0 0,9-37-109 0 0,17 102 2275 0 0,-15-29-2296 0 0,2 0 0 0 0,1-1 0 0 0,0 0 0 0 0,2-2 0 0 0,0 0 0 0 0,2-1 0 0 0,8 5-337 0 0,21 22 371 0 0,-27-25-263 0 0,-1 1 0 0 0,-2 0 0 0 0,0 2 1 0 0,-1 0-1 0 0,-1 1 0 0 0,-2 1 0 0 0,0 0 0 0 0,10 26-108 0 0,5 45 163 0 0,-18-77-320 0 0,-6-16-3337 0 0,-14-3 653 0 0,1 1-4981 0 0,1-2-5135 0 0</inkml:trace>
  <inkml:trace contextRef="#ctx0" brushRef="#br0" timeOffset="22806.089">6105 5591 0 0 0,'0'0'1080'0'0,"0"0"235"0"0,0 0 189 0 0,0 0-109 0 0,0 0-206 0 0,0 0-222 0 0,0 0-161 0 0,0 0-19 0 0,0 0-57 0 0,0 0-47 0 0,0 0-54 0 0,-2-2-28 0 0,-33-34 6790 0 0,-36-26-1009 0 0,10 4-4798 0 0,47 42-1417 0 0,-1 0 1 0 0,-1 1-1 0 0,0 1 1 0 0,-1 0-1 0 0,0 1 1 0 0,-1 1-1 0 0,-1 1 1 0 0,0 0-1 0 0,0 1 1 0 0,-1 2-1 0 0,0 0 1 0 0,-6-1-168 0 0,25 9-1 0 0,1-1-1 0 0,0 1 1 0 0,-1 0 0 0 0,1-1-1 0 0,-1 1 1 0 0,1 0 0 0 0,-1 0-1 0 0,1 0 1 0 0,-1-1 0 0 0,0 1 0 0 0,1 0-1 0 0,-1 0 1 0 0,1 0 0 0 0,-1 0-1 0 0,1 0 1 0 0,-1 0 0 0 0,1 0-1 0 0,-1 0 1 0 0,1 0 0 0 0,-1 0 0 0 0,0 0-1 0 0,1 1 1 0 0,-1-1 0 0 0,1 0-1 0 0,-1 0 1 0 0,1 1 0 0 0,-1-1-1 0 0,1 0 1 0 0,0 0 0 0 0,-1 1 0 0 0,1-1-1 0 0,-1 0 1 0 0,1 1 0 0 0,-1-1-1 0 0,1 1 1 0 0,0-1 0 0 0,-1 1-1 0 0,1-1 1 0 0,0 0 0 0 0,0 1 0 0 0,-1-1-1 0 0,1 1 1 0 0,0-1 0 0 0,0 1-1 0 0,0 0 1 0 0,-1-1 0 0 0,1 1-1 0 0,0-1 1 0 0,0 1 0 0 0,0-1 0 0 0,0 1-1 0 0,0-1 1 0 0,0 1 0 0 0,0-1-1 0 0,0 1 1 0 0,1 0 0 0 0,-1-1-1 0 0,0 1 1 0 0,0-1 0 0 0,0 1 0 0 0,0-1-1 0 0,1 1 2 0 0,-1 10 8 0 0,7 220 36 0 0,-6-168-38 0 0,-2 0 0 0 0,-4 0 0 0 0,-2-1 0 0 0,-4 9-6 0 0,-12 95 36 0 0,10-123-44 0 0,13-43 13 0 0,0 0-10 0 0,0 0 15 0 0,0 0 6 0 0,0 0-5 0 0,91-108 156 0 0,113-110-98 0 0,-175 163-233 0 0,-27 47-624 0 0,0-3-1759 0 0,3 6-6801 0 0,-3 2-3313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4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821 260 9474 0 0,'0'0'768'0'0,"0"0"-24"0"0,0 0-90 0 0,0 0 25 0 0,0 0 141 0 0,0 0 137 0 0,0 0 70 0 0,0 0-45 0 0,0 0-145 0 0,-28 38-175 0 0,-87 124-179 0 0,76-84-135 0 0,-76 421 1321 0 0,56-344-1429 0 0,50-139-171 0 0,9-29-32 0 0,1-5-133 0 0,3-51-11 0 0,4 0 1 0 0,3 1-1 0 0,2 1 1 0 0,4 0-1 0 0,8-19 107 0 0,3-12-30 0 0,109-329 302 0 0,-137 427-247 0 0,0 0-1 0 0,0 0 1 0 0,0 1-1 0 0,0-1 1 0 0,0 0 0 0 0,1 0-1 0 0,-1 1 1 0 0,0-1 0 0 0,0 0-1 0 0,0 0 1 0 0,1 0-1 0 0,-1 1 1 0 0,0-1 0 0 0,0 0-1 0 0,0 0 1 0 0,1 0-1 0 0,-1 0 1 0 0,0 0 0 0 0,0 1-1 0 0,1-1 1 0 0,-1 0 0 0 0,0 0-1 0 0,0 0 1 0 0,1 0-1 0 0,-1 0 1 0 0,0 0 0 0 0,1 0-1 0 0,-1 0 1 0 0,0 0 0 0 0,0 0-1 0 0,1 0 1 0 0,-1 0-1 0 0,0 0 1 0 0,0 0 0 0 0,1 0-1 0 0,-1 0 1 0 0,0 0-1 0 0,0-1 1 0 0,1 1-25 0 0,1 48 171 0 0,-2-29-10 0 0,1-9-121 0 0,-1 34 40 0 0,1-1-1 0 0,3 1 1 0 0,2-1-1 0 0,1 1 1 0 0,3-2 0 0 0,1 1-1 0 0,2-2 1 0 0,2 1-1 0 0,14 25-79 0 0,-27-61 27 0 0,1-1-1 0 0,-1 1 0 0 0,1-1 0 0 0,0 0 0 0 0,1 0 0 0 0,-1 0 1 0 0,1 0-1 0 0,0-1 0 0 0,0 1 0 0 0,1-1 0 0 0,-1 0 0 0 0,1-1 0 0 0,0 1 1 0 0,0-1-1 0 0,0 0 0 0 0,0 0 0 0 0,0 0 0 0 0,1-1 0 0 0,0 0 1 0 0,-1 0-1 0 0,1 0 0 0 0,0-1 0 0 0,0 1 0 0 0,0-1 0 0 0,0-1 1 0 0,0 1-1 0 0,0-1 0 0 0,0 0 0 0 0,0-1 0 0 0,0 0 0 0 0,0 0 1 0 0,0 0-1 0 0,-1 0 0 0 0,1-1 0 0 0,0 0 0 0 0,-1 0 0 0 0,1 0 0 0 0,-1-1 1 0 0,3-2-27 0 0,9-14 173 0 0,-1-1 0 0 0,-1-1 1 0 0,-1 0-1 0 0,0-1 0 0 0,-2 0 0 0 0,-1-1 1 0 0,-1-1-1 0 0,-1 0 0 0 0,0 0 1 0 0,-2-1-1 0 0,-1 1 0 0 0,-1-2 1 0 0,1-22-174 0 0,-4 38 14 0 0,13-68-41 0 0,-5 0 0 0 0,-2-1 1 0 0,-4 0-1 0 0,-5-57 27 0 0,-3 111-756 0 0,1 37-5372 0 0,3 0-159 0 0,0-1-4954 0 0</inkml:trace>
  <inkml:trace contextRef="#ctx0" brushRef="#br0" timeOffset="339.894">1551 418 3073 0 0,'0'0'2003'0'0,"0"0"-516"0"0,0 0-34 0 0,0 0 160 0 0,-13 34 84 0 0,-40 110-124 0 0,34-49 521 0 0,19-90-2007 0 0,-1 1 1 0 0,1-1 0 0 0,0 1 0 0 0,0-1 0 0 0,1 1 0 0 0,-1-1-1 0 0,1 1 1 0 0,0-1 0 0 0,1 0 0 0 0,0 1 0 0 0,-1-1 0 0 0,2 0 0 0 0,-1 0-1 0 0,0 0 1 0 0,1 0 0 0 0,0-1 0 0 0,0 1 0 0 0,1-1 0 0 0,-1 0 0 0 0,1 0-1 0 0,0 0 1 0 0,0 0 0 0 0,0 0 0 0 0,1-1 0 0 0,-1 0 0 0 0,1 0 0 0 0,0 0-1 0 0,-1-1 1 0 0,2 1 0 0 0,-1-1 0 0 0,0 0 0 0 0,4 1-88 0 0,1-3 208 0 0,0 0 0 0 0,1 0 1 0 0,-1 0-1 0 0,0-2 0 0 0,0 1 1 0 0,-1-1-1 0 0,1 0 0 0 0,0-1 0 0 0,0-1 1 0 0,-1 1-1 0 0,0-1 0 0 0,0-1 1 0 0,0 0-1 0 0,0 0 0 0 0,-1 0 0 0 0,0-1 1 0 0,0-1-1 0 0,0 1 0 0 0,-1-1 1 0 0,0-1-1 0 0,0 1 0 0 0,-1-1 0 0 0,0 0 1 0 0,-1-1-1 0 0,1 1 0 0 0,-2-1 1 0 0,1 0-1 0 0,-1 0 0 0 0,0-1 1 0 0,-1 1-1 0 0,0-1 0 0 0,-1 0 0 0 0,0 0 1 0 0,0 0-1 0 0,-1 0 0 0 0,-1 0 1 0 0,1 0-1 0 0,-2-9-208 0 0,2 12 34 0 0,0-1 1 0 0,-1 0-1 0 0,1 0 0 0 0,-2 0 1 0 0,1 0-1 0 0,-1 0 1 0 0,0 0-1 0 0,-1 0 0 0 0,0 1 1 0 0,0-1-1 0 0,0 0 1 0 0,-1 1-1 0 0,0 0 1 0 0,-1-1-1 0 0,0 1 0 0 0,0 1 1 0 0,0-1-1 0 0,-1 1 1 0 0,0-1-1 0 0,0 1 0 0 0,-1 1 1 0 0,1-1-1 0 0,-1 1 1 0 0,-1 0-1 0 0,1 0 0 0 0,-1 1 1 0 0,1 0-1 0 0,-1 0 1 0 0,-1 0-1 0 0,-5-2-34 0 0,6 4-44 0 0,-1 0 0 0 0,1 1 1 0 0,-1 0-1 0 0,1 0 0 0 0,-1 0 0 0 0,0 1 0 0 0,1 0 1 0 0,-1 0-1 0 0,1 1 0 0 0,-1 0 0 0 0,1 0 1 0 0,-1 1-1 0 0,1 0 0 0 0,0 1 0 0 0,0-1 0 0 0,-1 2 44 0 0,-23 22-3519 0 0,11 15-4921 0 0,17-28-3306 0 0</inkml:trace>
  <inkml:trace contextRef="#ctx0" brushRef="#br0" timeOffset="655.398">2171 67 10802 0 0,'0'0'2345'0'0,"0"0"-433"0"0,0 0-185 0 0,0 0-122 0 0,0 0-228 0 0,0 0-349 0 0,0 0-386 0 0,0 0-234 0 0,0 0-61 0 0,0 0 18 0 0,0 0 37 0 0,0 0-22 0 0,3 24-55 0 0,20 168 382 0 0,5-8-65 0 0,-11-87-510 0 0,-5 0-1 0 0,0 79-131 0 0,-12-173-70 0 0,0 0 1 0 0,0 0-1 0 0,-1 0 0 0 0,1 0 0 0 0,0 0 0 0 0,-1-1 0 0 0,0 1 0 0 0,0 0 0 0 0,0 0 0 0 0,0 0 0 0 0,0-1 1 0 0,0 1-1 0 0,-1-1 0 0 0,1 1 0 0 0,-1-1 0 0 0,0 1 0 0 0,0-1 0 0 0,0 0 0 0 0,0 0 0 0 0,0 0 0 0 0,0 0 1 0 0,-1 0-1 0 0,1-1 0 0 0,-2 2 70 0 0,-10 2-4499 0 0,-3-3-3742 0 0,12-2-2619 0 0</inkml:trace>
  <inkml:trace contextRef="#ctx0" brushRef="#br0" timeOffset="1218.036">1952 491 12827 0 0,'0'0'1664'0'0,"0"0"-608"0"0,0 0-385 0 0,0 0-9 0 0,0 0 127 0 0,0 0 54 0 0,0 0-59 0 0,0 0-116 0 0,0 0-145 0 0,0 0-163 0 0,0 0-126 0 0,0 0-82 0 0,0 0-68 0 0,36-1-46 0 0,112-1-19 0 0,0 5-284 0 0,66 20-4048 0 0,-160-7 2736 0 0,25 6 4090 0 0,12-30 2308 0 0,31-61-2001 0 0,-115 64-2750 0 0,0 1-1 0 0,0-2 0 0 0,-1 1 0 0 0,0-1 0 0 0,0 0 0 0 0,0 0 0 0 0,0 0 0 0 0,-1-1 0 0 0,0 0 0 0 0,-1 0 0 0 0,1 0 0 0 0,-1-1 0 0 0,-1 0 1 0 0,0 1-1 0 0,0-1 0 0 0,0 0 0 0 0,-1-1 0 0 0,0 1 0 0 0,0 0 0 0 0,-1-1 0 0 0,-1 1 0 0 0,1-1 0 0 0,-1 1 0 0 0,0 0 0 0 0,-1-2-69 0 0,-2 5 4 0 0,-1-1 0 0 0,0 1 0 0 0,0-1-1 0 0,0 1 1 0 0,0 0 0 0 0,-1 1 0 0 0,0-1-1 0 0,0 1 1 0 0,0 0 0 0 0,0 0 0 0 0,-1 0-1 0 0,0 1 1 0 0,0 0 0 0 0,1 0 0 0 0,-2 1-1 0 0,1-1 1 0 0,0 1 0 0 0,0 1 0 0 0,-1-1-1 0 0,1 1 1 0 0,-1 0 0 0 0,1 0 0 0 0,-1 1-1 0 0,0 0 1 0 0,1 0 0 0 0,-1 1 0 0 0,1 0-1 0 0,-1 0 1 0 0,1 0 0 0 0,-1 1 0 0 0,1 0-1 0 0,-2 1-3 0 0,-3 3-9 0 0,-1 1-1 0 0,2 1 0 0 0,-1 0 1 0 0,1 1-1 0 0,0 0 0 0 0,1 0 1 0 0,0 1-1 0 0,0 0 0 0 0,1 1 1 0 0,1-1-1 0 0,0 2 0 0 0,0-1 1 0 0,1 1-1 0 0,0 0 0 0 0,1 0 1 0 0,1 1-1 0 0,0-1 0 0 0,1 1 1 0 0,0 0-1 0 0,0 0 0 0 0,2 0 1 0 0,0 0-1 0 0,0 1 0 0 0,1 6 10 0 0,0-11 0 0 0,1 1 0 0 0,0 0-1 0 0,0-1 1 0 0,1 1-1 0 0,0-1 1 0 0,0 0-1 0 0,1 1 1 0 0,1-1-1 0 0,0 0 1 0 0,0-1-1 0 0,0 1 1 0 0,1-1-1 0 0,0 0 1 0 0,1 0-1 0 0,0 0 1 0 0,0-1 0 0 0,1 0-1 0 0,0 0 1 0 0,0 0-1 0 0,0-1 1 0 0,1 0-1 0 0,0-1 1 0 0,5 3 0 0 0,21 10-33 0 0,2-1 0 0 0,0-2 0 0 0,1-2 0 0 0,0-1 0 0 0,1-2 0 0 0,0-1 0 0 0,1-3 0 0 0,-1-1 0 0 0,1-1 0 0 0,0-2 0 0 0,1-2 0 0 0,11-3 33 0 0,-47 3-474 0 0,36-2-69 0 0,-28-2-2333 0 0,-5-2-3392 0 0,-7 3-5440 0 0</inkml:trace>
  <inkml:trace contextRef="#ctx0" brushRef="#br0" timeOffset="1583.903">0 1346 11178 0 0,'0'0'6486'0'0,"0"0"-4480"0"0,0 0-1290 0 0,0 0-27 0 0,0 0-11 0 0,0 0-56 0 0,0 0-68 0 0,0 0-157 0 0,0 0-47 0 0,0 0 68 0 0,0 0 107 0 0,0 0 108 0 0,0 0 33 0 0,20 0-86 0 0,139-4 269 0 0,-32 4-102 0 0,-1-6 0 0 0,40-11-747 0 0,317-64 675 0 0,631-104-482 0 0,-889 162-564 0 0,195 4 371 0 0,-402 18-203 0 0,0 1 1 0 0,0 0-1 0 0,0 1 0 0 0,0 1 0 0 0,0 1 0 0 0,0 1 0 0 0,0 0 1 0 0,-1 1-1 0 0,0 1 0 0 0,10 5 203 0 0,-10 3-2209 0 0,-13-5-7397 0 0,-3-5-2400 0 0</inkml:trace>
  <inkml:trace contextRef="#ctx0" brushRef="#br0" timeOffset="2004.118">3518 233 4953 0 0,'0'0'3209'0'0,"0"0"-658"0"0,0 0-357 0 0,0 0-104 0 0,0 0-159 0 0,0 0-340 0 0,0 0-427 0 0,0 0-348 0 0,0 0-240 0 0,0 0-113 0 0,0 0-43 0 0,0 0-68 0 0,0 0-52 0 0,-13 10-58 0 0,-39 32-62 0 0,38-14 58 0 0,34-27 49 0 0,-16-1-214 0 0,0 0 0 0 0,0-1 1 0 0,-1 1-1 0 0,1-1 0 0 0,0 0 0 0 0,0 0 1 0 0,-1 0-1 0 0,1 0 0 0 0,-1-1 0 0 0,1 1 0 0 0,-1-1 1 0 0,1 0-1 0 0,-1 0 0 0 0,0 0 0 0 0,0 0 1 0 0,0-1-1 0 0,0 1 0 0 0,0-1 0 0 0,-1 0 0 0 0,1 0 1 0 0,1-2-74 0 0,-39 27 134 0 0,24-6-2059 0 0,7-5-6325 0 0,3-7-3587 0 0</inkml:trace>
  <inkml:trace contextRef="#ctx0" brushRef="#br0" timeOffset="2424.671">3572 741 10754 0 0,'0'0'2347'0'0,"0"0"-459"0"0,0 0-225 0 0,0 0-144 0 0,0 0-163 0 0,0 0-219 0 0,0 0-251 0 0,0 0-222 0 0,0 0-141 0 0,0 0-84 0 0,0 0-74 0 0,0 0-50 0 0,2-6-35 0 0,7-20-31 0 0,-7 20-21 0 0,-2 6-5 0 0,0 0-6 0 0,0 0 6 0 0,0 0 20 0 0,-10 17 294 0 0,-29 42-257 0 0,38-58-248 0 0,1-1-40 0 0,0 0-10 0 0,19-2 521 0 0,-27 8 61 0 0,-5 4-907 0 0,10-5-6519 0 0,3-5-5084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8482 0 0,'0'0'1684'0'0,"0"0"-145"0"0,0 0-145 0 0,0 0 58 0 0,0 0 128 0 0,0 0-11 0 0,0 0-218 0 0,0 0-332 0 0,0 0-353 0 0,0 0-265 0 0,0 0-163 0 0,-2-3-43 0 0,2 4-179 0 0,0-1 0 0 0,1 0 0 0 0,-1 1 0 0 0,0-1 0 0 0,1 1 0 0 0,-1-1 0 0 0,0 1 0 0 0,0-1 0 0 0,1 1 0 0 0,-1-1 0 0 0,0 1 0 0 0,0 0 0 0 0,0-1 0 0 0,0 1 0 0 0,0-1 0 0 0,0 1 0 0 0,0-1 0 0 0,0 1 0 0 0,0-1 0 0 0,0 1 0 0 0,0 0 0 0 0,0-1 0 0 0,0 1 0 0 0,0-1 0 0 0,0 1 0 0 0,0-1 0 0 0,-1 1 0 0 0,1-1 0 0 0,0 1 0 0 0,0-1 0 0 0,-1 1 0 0 0,1-1 0 0 0,0 1 0 0 0,-1-1 0 0 0,1 0 0 0 0,-1 1 0 0 0,1-1 0 0 0,0 1 0 0 0,-1-1 0 0 0,1 0 0 0 0,-1 0 0 0 0,1 1 0 0 0,-1-1 0 0 0,1 0 0 0 0,-1 0 0 0 0,1 1 0 0 0,-1-1 0 0 0,0 0 0 0 0,1 0 0 0 0,-1 0 0 0 0,1 0 0 0 0,-1 0 0 0 0,1 0 0 0 0,-1 0 0 0 0,1 0 0 0 0,-1 0 0 0 0,0 0 0 0 0,1 0 0 0 0,-1 0 0 0 0,1 0 0 0 0,-1 0 0 0 0,1-1 0 0 0,-1 1 0 0 0,1 0 0 0 0,-1 0 0 0 0,1-1 0 0 0,-1 1 0 0 0,1-1-16 0 0,-2 13 170 0 0,-2 303 2069 0 0,3-275-2158 0 0,2 0-1 0 0,2 0 1 0 0,2 0 0 0 0,1 0 0 0 0,2-1 0 0 0,2 1 0 0 0,1-2-1 0 0,6 9-80 0 0,-16-44 20 0 0,0-1 0 0 0,0 0-1 0 0,0 0 1 0 0,0 0 0 0 0,1 0-1 0 0,-1 0 1 0 0,1 0-1 0 0,-1 0 1 0 0,1 0 0 0 0,0 0-1 0 0,0-1 1 0 0,0 1-1 0 0,0-1 1 0 0,0 1 0 0 0,0-1-1 0 0,0 0 1 0 0,1 0-1 0 0,-1 0 1 0 0,0 0 0 0 0,1 0-1 0 0,-1-1 1 0 0,0 1-1 0 0,1-1 1 0 0,-1 0 0 0 0,1 1-1 0 0,-1-1 1 0 0,1 0-1 0 0,-1 0 1 0 0,1-1 0 0 0,-1 1-1 0 0,1 0 1 0 0,-1-1-1 0 0,0 1 1 0 0,1-1 0 0 0,-1 0-1 0 0,0 0 1 0 0,1 0-1 0 0,-1 0 1 0 0,0 0 0 0 0,0-1-1 0 0,0 1 1 0 0,0-1 0 0 0,0 1-1 0 0,0-1 1 0 0,0 0-1 0 0,-1 1 1 0 0,1-1 0 0 0,-1 0-1 0 0,1 0 1 0 0,0-2-20 0 0,40-52 164 0 0,-3-1-1 0 0,-3-2 1 0 0,-2-2 0 0 0,13-34-164 0 0,-46 94 1 0 0,41-69-143 0 0,-34 97-167 0 0,4 41 346 0 0,-12-57-37 0 0,0 1 0 0 0,1-1 0 0 0,1 0 1 0 0,0 0-1 0 0,1 1 0 0 0,0-1 0 0 0,0-1 0 0 0,1 1 0 0 0,1-1 1 0 0,0 1-1 0 0,0-1 0 0 0,1 0 0 0 0,0-1 0 0 0,1 0 0 0 0,0 0 1 0 0,0 0-1 0 0,1-1 0 0 0,0 0 0 0 0,2 0 0 0 0,-7-5 20 0 0,1-1 1 0 0,0 1-1 0 0,0-1 0 0 0,0 0 0 0 0,1 0 0 0 0,-1-1 1 0 0,0 0-1 0 0,1 1 0 0 0,-1-1 0 0 0,1-1 0 0 0,-1 1 1 0 0,1-1-1 0 0,-1 1 0 0 0,1-1 0 0 0,-1-1 0 0 0,1 1 1 0 0,-1-1-1 0 0,1 1 0 0 0,-1-1 0 0 0,1-1 0 0 0,-1 1 1 0 0,0-1-1 0 0,1 1 0 0 0,-1-1 0 0 0,0 0 0 0 0,0-1 1 0 0,0 1-1 0 0,-1-1 0 0 0,1 0 0 0 0,-1 0 0 0 0,1 0 1 0 0,-1 0-1 0 0,0 0 0 0 0,0-1 0 0 0,2-3-20 0 0,6-7 135 0 0,-1 0 0 0 0,-1-1 0 0 0,0 0 1 0 0,-1 0-1 0 0,-1-1 0 0 0,0 0 0 0 0,-1 0 0 0 0,-1-1 0 0 0,0 0-135 0 0,7-40 83 0 0,-3-1 0 0 0,-2 0-1 0 0,-2 0 1 0 0,-3-37-83 0 0,-6 81-1599 0 0,0 22-11196 0 0,4-3 629 0 0</inkml:trace>
  <inkml:trace contextRef="#ctx0" brushRef="#br0" timeOffset="380.974">1084 554 9954 0 0,'0'0'1352'0'0,"0"0"-29"0"0,0 0 275 0 0,0 0 174 0 0,0 0-90 0 0,0 0-227 0 0,0 0-231 0 0,0 0-237 0 0,0 0-163 0 0,0 0-121 0 0,0 0-137 0 0,0 0-92 0 0,0 0-57 0 0,24-17-28 0 0,74-52-29 0 0,-97 69-345 0 0,1 0-1 0 0,-1-1 1 0 0,0 1-1 0 0,0 0 1 0 0,1-1-1 0 0,-1 0 1 0 0,0 1-1 0 0,0-1 1 0 0,0 0 0 0 0,1 1-1 0 0,-1-1 1 0 0,0 0-1 0 0,0 0 1 0 0,0 0-1 0 0,0 0 1 0 0,-1 0-1 0 0,1 0 1 0 0,0 0 0 0 0,0 0-1 0 0,-1-1 1 0 0,1 1-1 0 0,0 0 1 0 0,-1 0-1 0 0,1-1 1 0 0,-1 1-1 0 0,0 0 1 0 0,1-1 0 0 0,-1 1-1 0 0,0 0 1 0 0,0-1-1 0 0,0 1 1 0 0,0 0-1 0 0,0-1 1 0 0,0 1-1 0 0,0-1-14 0 0,-2-3 95 0 0,3 0-74 0 0,-1 0-1 0 0,-1 1 1 0 0,1-1-1 0 0,-1 0 1 0 0,1 1-1 0 0,-1-1 1 0 0,0 1-1 0 0,-1-1 0 0 0,1 1 1 0 0,-1-1-1 0 0,0 1 1 0 0,0 0-1 0 0,0 0 1 0 0,-1 0-1 0 0,0 0 1 0 0,1 0-1 0 0,-1 1 1 0 0,0-1-1 0 0,-1 1 1 0 0,1-1-1 0 0,-1 1 1 0 0,1 1-1 0 0,-1-1 1 0 0,0 0-1 0 0,0 1 1 0 0,0 0-1 0 0,-1 0 1 0 0,1 0-1 0 0,0 0 1 0 0,-1 1-1 0 0,0-1-20 0 0,0 1-15 0 0,0 0 1 0 0,0 0-1 0 0,0 0 0 0 0,0 1 1 0 0,0 0-1 0 0,-1 0 1 0 0,1 0-1 0 0,0 1 0 0 0,0-1 1 0 0,0 1-1 0 0,0 1 0 0 0,0-1 1 0 0,0 1-1 0 0,0-1 1 0 0,0 1-1 0 0,1 1 0 0 0,-1-1 1 0 0,1 1-1 0 0,0-1 1 0 0,-1 1-1 0 0,1 1 0 0 0,0-1 1 0 0,1 0-1 0 0,-1 1 0 0 0,1 0 1 0 0,-1 0-1 0 0,1 0 1 0 0,-2 3 14 0 0,-3 4-7 0 0,0 1 1 0 0,0 0 0 0 0,1 0 0 0 0,1 1 0 0 0,0-1 0 0 0,1 1 0 0 0,0 1 0 0 0,1-1 0 0 0,0 1 0 0 0,1-1 0 0 0,1 1 0 0 0,0 0 0 0 0,1 0 0 0 0,0 0 0 0 0,1 0 0 0 0,1 0 0 0 0,0 5 6 0 0,3-10 23 0 0,-1-1 0 0 0,1 1-1 0 0,1-1 1 0 0,-1 0 0 0 0,2 0 0 0 0,-1 0 0 0 0,1 0 0 0 0,0-1 0 0 0,0 0 0 0 0,1 0-1 0 0,0-1 1 0 0,0 0 0 0 0,1 0 0 0 0,0-1 0 0 0,0 0 0 0 0,0 0 0 0 0,0-1-1 0 0,1 0 1 0 0,0 0 0 0 0,0-1 0 0 0,0 0 0 0 0,0-1 0 0 0,0 0 0 0 0,0 0 0 0 0,1-1-1 0 0,-1 0 1 0 0,2-1-23 0 0,-9 0-11 0 0,9 3-73 0 0,1 0 0 0 0,-1-1 0 0 0,1-1 0 0 0,-1 0 0 0 0,1 0 0 0 0,-1-1 0 0 0,1-1 0 0 0,0 0 0 0 0,-1 0 0 0 0,1-1 0 0 0,-1-1 0 0 0,0 0 0 0 0,0 0 0 0 0,0-1 0 0 0,0-1 0 0 0,-1 0 0 0 0,9-5 84 0 0,-12 4-1170 0 0,2 0-1882 0 0,-1-1-4504 0 0,-2-1-5139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1 390 440 0 0,'0'0'1170'0'0,"0"0"-250"0"0,0 0 127 0 0,0 0 354 0 0,0 0 349 0 0,0 0 127 0 0,0 0-156 0 0,0 0-330 0 0,0 0-343 0 0,0 0-217 0 0,0 0-64 0 0,10-24 2180 0 0,3 1-2520 0 0,1 1-1 0 0,2 1 1 0 0,0 0-1 0 0,1 1 0 0 0,1 1 1 0 0,1 1-1 0 0,0 0 1 0 0,1 2-1 0 0,1 0 0 0 0,1 1 1 0 0,20-10-427 0 0,-35 21 30 0 0,0 0 0 0 0,0 0 0 0 0,0 0 0 0 0,0 1 0 0 0,0 0-1 0 0,1 1 1 0 0,-1 0 0 0 0,1 0 0 0 0,0 1 0 0 0,0-1 0 0 0,0 2 0 0 0,0-1 0 0 0,-1 1 0 0 0,1 0 0 0 0,8 2-30 0 0,-11 1 66 0 0,1 1 0 0 0,-1 0-1 0 0,0 0 1 0 0,0 0 0 0 0,0 1 0 0 0,-1-1-1 0 0,1 1 1 0 0,-1 0 0 0 0,0 1 0 0 0,-1-1-1 0 0,1 1 1 0 0,-1-1 0 0 0,0 1-1 0 0,-1 0 1 0 0,1 0 0 0 0,-1 1 0 0 0,0-1-1 0 0,-1 0 1 0 0,1 1 0 0 0,-1-1 0 0 0,-1 1-1 0 0,1-1 1 0 0,-1 1 0 0 0,0 1-66 0 0,1 0 90 0 0,2 25 32 0 0,0-1-1 0 0,-3 1 0 0 0,-1-1 0 0 0,-1 1 0 0 0,-1-1 0 0 0,-3 1 0 0 0,0-1 0 0 0,-2-1 0 0 0,-1 1 0 0 0,-2-2 0 0 0,-1 1 0 0 0,-1-1 0 0 0,-5 6-121 0 0,-20 18 219 0 0,37-54-182 0 0,1 0-5 0 0,0 0-5 0 0,1-16 105 0 0,2-2-125 0 0,1 0 0 0 0,1 1-1 0 0,0-1 1 0 0,1 1 0 0 0,1 0 0 0 0,1 1-1 0 0,2-2-6 0 0,8-23 4 0 0,7-14-11 0 0,2 1 0 0 0,3 1-1 0 0,1 1 1 0 0,3 2 0 0 0,2 2 0 0 0,2 1 0 0 0,15-12 7 0 0,-49 55-6 0 0,0-1 1 0 0,0 2-1 0 0,0-1 0 0 0,0 0 0 0 0,0 1 0 0 0,1 0 0 0 0,-1 0 1 0 0,1 0-1 0 0,0 1 0 0 0,0-1 0 0 0,0 1 0 0 0,0 0 1 0 0,1 1-1 0 0,-1-1 0 0 0,0 1 0 0 0,1 0 0 0 0,-1 1 0 0 0,1-1 1 0 0,3 1 5 0 0,-6 3 5 0 0,1 1 0 0 0,-1 0 0 0 0,1 0 0 0 0,-1 0 0 0 0,0 0 0 0 0,0 1 0 0 0,-1-1 0 0 0,0 1 0 0 0,1 0 0 0 0,-1 0 0 0 0,-1-1 0 0 0,1 1 0 0 0,-1 1 0 0 0,0 0-5 0 0,10 33 66 0 0,-3 0-1 0 0,-1 1 1 0 0,-2 0-1 0 0,-1 0 1 0 0,-3 0-1 0 0,-1 1 1 0 0,-2-1-66 0 0,-1-27 43 0 0,0 0 1 0 0,-1-1-1 0 0,-1 1 1 0 0,0-1-1 0 0,-1 0 1 0 0,0 0-1 0 0,-1-1 0 0 0,-1 0 1 0 0,-2 3-44 0 0,0-1 367 0 0,10-13-349 0 0,0 0 5 0 0,0-20 73 0 0,4-1-110 0 0,0 0-1 0 0,1 1 1 0 0,2 0 0 0 0,0 0 0 0 0,1 0 0 0 0,0 1-1 0 0,2 0 1 0 0,0 1 0 0 0,1 0 0 0 0,1 1-1 0 0,1 0 1 0 0,4-4 14 0 0,-8 7-14 0 0,-1 1 0 0 0,2 0 0 0 0,0 1 0 0 0,0 0 0 0 0,1 0 0 0 0,1 1 0 0 0,0 0-1 0 0,0 1 1 0 0,1 1 0 0 0,1 0 0 0 0,-1 0 0 0 0,1 2 0 0 0,1 0 0 0 0,-1 0 0 0 0,1 1 0 0 0,8-1 14 0 0,166-20-10 0 0,-187 29 21 0 0,-1 0-1 0 0,1 0 0 0 0,-1 0 0 0 0,0 0 1 0 0,0 1-1 0 0,1-1 0 0 0,-1 0 0 0 0,-1 0 1 0 0,1 1-1 0 0,0-1 0 0 0,0 1 0 0 0,-1-1 1 0 0,0 0-1 0 0,1 1 0 0 0,-1-1 0 0 0,0 1 1 0 0,0-1-1 0 0,0 1 0 0 0,-1-1 1 0 0,1 1-1 0 0,0-1 0 0 0,-1 1 0 0 0,0 1-10 0 0,0-3 6 0 0,-65 202 290 0 0,33-45-232 0 0,8-61 13 0 0,23-93 140 0 0,-2 7-1086 0 0,4-18-1025 0 0,15-10-7802 0 0,-11 10-1988 0 0</inkml:trace>
  <inkml:trace contextRef="#ctx0" brushRef="#br0" timeOffset="1186.022">1650 282 5473 0 0,'0'0'2142'0'0,"0"0"-294"0"0,0 0-43 0 0,0 0 55 0 0,0 0 30 0 0,0 0-178 0 0,0 0-307 0 0,0 0-293 0 0,0 0-289 0 0,0 0-198 0 0,0 0-130 0 0,0 0-88 0 0,0 0-55 0 0,-13 9-52 0 0,-41 30-59 0 0,28 5 147 0 0,20-21-310 0 0,1 0 0 0 0,1 0 0 0 0,1 0 0 0 0,1 0 0 0 0,1 1 0 0 0,2-1 0 0 0,1 12-78 0 0,-1-31 36 0 0,0 0 0 0 0,1 1 0 0 0,0-1-1 0 0,-1 0 1 0 0,2 0 0 0 0,-1 1 0 0 0,0-2 0 0 0,1 1 0 0 0,0 0 0 0 0,-1 0 0 0 0,2-1 0 0 0,-1 0 0 0 0,0 1 0 0 0,1-1 0 0 0,-1-1 0 0 0,1 1 0 0 0,0 0 0 0 0,0-1 0 0 0,0 0 0 0 0,0 0 0 0 0,0 0 0 0 0,1 0-1 0 0,-1-1 1 0 0,0 1 0 0 0,1-1 0 0 0,-1-1 0 0 0,1 1 0 0 0,0 0 0 0 0,-1-1 0 0 0,1 0 0 0 0,-1 0 0 0 0,1 0 0 0 0,0-1 0 0 0,-1 0 0 0 0,1 0 0 0 0,-1 0 0 0 0,1 0 0 0 0,-1-1 0 0 0,0 1 0 0 0,1-1 0 0 0,-1 0-1 0 0,0-1 1 0 0,0 1 0 0 0,0-1 0 0 0,1-1-36 0 0,4-2 101 0 0,0-1-1 0 0,-1 0 1 0 0,0-1-1 0 0,-1 0 0 0 0,0 0 1 0 0,0 0-1 0 0,-1-1 1 0 0,1 0-1 0 0,-2-1 0 0 0,0 1 1 0 0,0-1-1 0 0,0 0 0 0 0,-2 0 1 0 0,1 0-1 0 0,-1-1 1 0 0,0 1-1 0 0,-1-1 0 0 0,-1 0 1 0 0,1 1-1 0 0,-2-1 1 0 0,0 0-1 0 0,0 0 0 0 0,-1 0 1 0 0,0 0-1 0 0,-1-2-100 0 0,-1 7-24 0 0,-1-1 0 0 0,1 1-1 0 0,-1 0 1 0 0,-1 0 0 0 0,1 1-1 0 0,-1-1 1 0 0,0 1 0 0 0,0 0-1 0 0,-1 1 1 0 0,0-1 0 0 0,1 1-1 0 0,-2 0 1 0 0,1 0 0 0 0,0 1-1 0 0,-1 0 1 0 0,1 0 0 0 0,-1 0 0 0 0,0 1-1 0 0,0 0 1 0 0,0 0 0 0 0,0 1-1 0 0,0 0 1 0 0,0 0 0 0 0,-1 1-1 0 0,1 0 1 0 0,0 0 0 0 0,0 0-1 0 0,0 1 1 0 0,-1 0 0 0 0,-5 3 24 0 0,-9 2-448 0 0,28-2-148 0 0,149-39 710 0 0,56 20 226 0 0,-206 15-323 0 0,-1 1 0 0 0,1-1 0 0 0,-1 1 0 0 0,0 0 0 0 0,1 0 0 0 0,-1 0 0 0 0,0 0 0 0 0,1 1-1 0 0,-1 0 1 0 0,0 0 0 0 0,0 0 0 0 0,0 0 0 0 0,-1 0 0 0 0,1 1 0 0 0,0 0 0 0 0,-1 0 0 0 0,0 0 0 0 0,0 0 0 0 0,0 0-1 0 0,0 1 1 0 0,0-1 0 0 0,-1 1 0 0 0,1 0 0 0 0,-1 0 0 0 0,0 0 0 0 0,0 0 0 0 0,0 0 0 0 0,0 3-17 0 0,1 2 32 0 0,0 1 1 0 0,-1 0 0 0 0,1 0 0 0 0,-2 0-1 0 0,0 0 1 0 0,0 1 0 0 0,-1-1 0 0 0,0 0 0 0 0,0 0-1 0 0,-1 1 1 0 0,-1-1 0 0 0,0 0 0 0 0,0 0-1 0 0,-1 0 1 0 0,0 0 0 0 0,-2 3-33 0 0,-77 123 183 0 0,60-114-163 0 0,31-39-64 0 0,57-68-10 0 0,4 4 1 0 0,54-49 53 0 0,-114 121-7 0 0,1-1 1 0 0,0 1 0 0 0,0 0-1 0 0,0 1 1 0 0,1 1 0 0 0,1 0-1 0 0,-1 0 1 0 0,13-4 6 0 0,-23 13 2 0 0,-1 0 1 0 0,1 0-1 0 0,-1 0 0 0 0,0 0 0 0 0,1 1 0 0 0,-1-1 0 0 0,0 0 1 0 0,0 1-1 0 0,-1-1 0 0 0,1 0 0 0 0,0 1 0 0 0,-1-1 1 0 0,1 1-1 0 0,-1-1 0 0 0,0 1 0 0 0,0-1 0 0 0,0 1 1 0 0,0-1-1 0 0,-1 1 0 0 0,1-1 0 0 0,0 0 0 0 0,-1 1 0 0 0,0-1 1 0 0,0 1-1 0 0,0 0-2 0 0,-51 132 215 0 0,23 3-251 0 0,52-146-27 0 0,57-85 156 0 0,92-83-105 0 0,-171 175 10 0 0,0 0 0 0 0,0 0 0 0 0,0 0 0 0 0,0 0 0 0 0,0 0 0 0 0,0 0 0 0 0,0 0 0 0 0,0 1 0 0 0,1-1 0 0 0,-1 0 0 0 0,0 1 0 0 0,1-1 0 0 0,-1 1 0 0 0,0-1 0 0 0,1 1 0 0 0,-1-1 0 0 0,1 1 0 0 0,-1 0 0 0 0,0 0 0 0 0,1 0 0 0 0,-1 0 0 0 0,1 0 0 0 0,-1 0 0 0 0,1 0 0 0 0,-1 0 0 0 0,0 1 0 0 0,1-1 0 0 0,0 1 2 0 0,1 195 351 0 0,-42-65-214 0 0,33-116-141 0 0,-10 19-70 0 0,40-32-4204 0 0,-14-3-3716 0 0,-2 1-4442 0 0</inkml:trace>
  <inkml:trace contextRef="#ctx0" brushRef="#br0" timeOffset="2437.806">2841 567 776 0 0,'0'0'1428'0'0,"0"0"-231"0"0,0 0 128 0 0,0 0 234 0 0,0 0 194 0 0,0 0-88 0 0,0 0-278 0 0,0 0-309 0 0,0 0-187 0 0,0 0-10 0 0,0 0-19 0 0,0 0-13 0 0,0 0-10 0 0,9 6-39 0 0,29 17-21 0 0,-35-22-687 0 0,-1 0 0 0 0,1-1-1 0 0,-1 1 1 0 0,1-1-1 0 0,0 0 1 0 0,-1 0 0 0 0,1 0-1 0 0,0 0 1 0 0,-1 0 0 0 0,1-1-1 0 0,-1 1 1 0 0,1-1 0 0 0,-1 0-1 0 0,1 1 1 0 0,-1-1 0 0 0,1 0-1 0 0,-1-1 1 0 0,0 1 0 0 0,1 0-1 0 0,-1-1 1 0 0,0 1 0 0 0,0-1-1 0 0,0 1 1 0 0,0-1 0 0 0,0 0-1 0 0,0 0-91 0 0,7-5 314 0 0,6-5-71 0 0,0-1 1 0 0,-1 0-1 0 0,0-1 1 0 0,-1 0-1 0 0,-1-1 1 0 0,0 0-1 0 0,-1-1 1 0 0,-1 0-1 0 0,0-1 1 0 0,4-11-244 0 0,-12 25 19 0 0,0 0 0 0 0,-1 1 0 0 0,1-1 0 0 0,0 0 1 0 0,-1 0-1 0 0,0 0 0 0 0,1-1 0 0 0,-1 1 0 0 0,-1 0 0 0 0,1 0 0 0 0,0-1 0 0 0,-1 1 1 0 0,1 0-1 0 0,-1-1 0 0 0,0 1 0 0 0,0 0 0 0 0,-1-1 0 0 0,1 1 0 0 0,-1 0 0 0 0,1-1 1 0 0,-1 1-1 0 0,0 0 0 0 0,-1 0 0 0 0,1 0 0 0 0,0-1 0 0 0,-1 1 0 0 0,1 1 0 0 0,-1-1 1 0 0,0 0-1 0 0,0 0 0 0 0,0 1 0 0 0,-1-1 0 0 0,1 1 0 0 0,0 0 0 0 0,-1-1 1 0 0,0 1-1 0 0,1 0 0 0 0,-1 1 0 0 0,0-1 0 0 0,0 0 0 0 0,-2 0-19 0 0,-2 1-22 0 0,0 1 0 0 0,-1-1 0 0 0,1 1-1 0 0,-1 0 1 0 0,1 1 0 0 0,0 0 0 0 0,-1 0 0 0 0,1 1 0 0 0,0 0-1 0 0,0 0 1 0 0,0 0 0 0 0,0 1 0 0 0,0 0 0 0 0,0 1 0 0 0,1-1 0 0 0,0 1-1 0 0,0 0 1 0 0,0 1 0 0 0,0 0 0 0 0,0 0 0 0 0,1 0 0 0 0,0 0-1 0 0,-2 4 23 0 0,-6 5-34 0 0,1 1 0 0 0,1 0-1 0 0,1 1 1 0 0,0 0 0 0 0,1 1 0 0 0,0 0-1 0 0,2 1 1 0 0,-5 14 34 0 0,9-25 4 0 0,0 0-1 0 0,0 1 1 0 0,1-1 0 0 0,0 1 0 0 0,0 0-1 0 0,1 0 1 0 0,0-1 0 0 0,0 1-1 0 0,1 0 1 0 0,0 0 0 0 0,0 0 0 0 0,1 0-1 0 0,0 0 1 0 0,0 0 0 0 0,1-1-1 0 0,0 1 1 0 0,1-1 0 0 0,-1 1 0 0 0,1-1-1 0 0,1 0 1 0 0,0 0 0 0 0,0 0-1 0 0,0 0 1 0 0,0-1 0 0 0,1 1 0 0 0,0-1-1 0 0,1-1 1 0 0,4 5-4 0 0,-3-5 52 0 0,0 1-1 0 0,0-2 1 0 0,1 1-1 0 0,-1-1 1 0 0,1 0 0 0 0,0 0-1 0 0,1-1 1 0 0,-1-1-1 0 0,0 1 1 0 0,1-1-1 0 0,0 0 1 0 0,-1-1 0 0 0,1 0-1 0 0,0-1 1 0 0,0 1-1 0 0,-1-2 1 0 0,1 1 0 0 0,0-1-1 0 0,0-1 1 0 0,-1 1-1 0 0,1-2 1 0 0,4-1-52 0 0,28-20 185 0 0,-1-2 0 0 0,-2-2 0 0 0,0-2 0 0 0,-2-1 0 0 0,-2-2-1 0 0,6-7-184 0 0,99-79-37 0 0,-138 118 36 0 0,0 0 0 0 0,0 0 0 0 0,1 0 0 0 0,-1 0 0 0 0,0 0 0 0 0,1 0-1 0 0,-1 1 1 0 0,1-1 0 0 0,-1 0 0 0 0,1 1 0 0 0,-1 0 0 0 0,1-1 0 0 0,-1 1 0 0 0,1 0 0 0 0,-1-1 0 0 0,1 1-1 0 0,0 0 1 0 0,-1 0 0 0 0,1 0 0 0 0,-1 1 0 0 0,1-1 0 0 0,-1 0 0 0 0,1 1 0 0 0,-1-1 0 0 0,1 0 0 0 0,-1 1 0 0 0,1 0-1 0 0,-1-1 1 0 0,1 1 0 0 0,-1 0 0 0 0,0 0 0 0 0,1 0 0 0 0,-1 0 0 0 0,0 0 0 0 0,0 0 0 0 0,0 0 0 0 0,0 0-1 0 0,0 0 1 0 0,0 1 0 0 0,0-1 0 0 0,0 0 0 0 0,0 1 0 0 0,-1-1 0 0 0,1 1 0 0 0,0-1 0 0 0,-1 1 0 0 0,0-1 0 0 0,1 1-1 0 0,-1-1 1 0 0,0 1 0 0 0,1-1 0 0 0,-1 1 0 0 0,0 0 0 0 0,0-1 0 0 0,0 1 0 0 0,-1 0 1 0 0,-35 263 595 0 0,69-270-583 0 0,102-123 100 0 0,-101 92-121 0 0,1 1 0 0 0,1 2 0 0 0,40-26 9 0 0,-20 36-125 0 0,-49 88 285 0 0,-40 78 142 0 0,11-36 105 0 0,21-101-372 0 0,1-6-61 0 0,1 0 1 0 0,-1-1 0 0 0,0 1-1 0 0,0 0 1 0 0,1 0-1 0 0,-1-1 1 0 0,0 1 0 0 0,1 0-1 0 0,-1 0 1 0 0,1 0-1 0 0,-1 0 1 0 0,0-1 0 0 0,1 1-1 0 0,-1 0 1 0 0,0 0-1 0 0,1 0 1 0 0,-1 0 0 0 0,1 0-1 0 0,-1 0 1 0 0,0 0-1 0 0,1 0 1 0 0,-1 0 0 0 0,0 0-1 0 0,1 0 1 0 0,-1 1-1 0 0,1-1 1 0 0,-1 0 0 0 0,0 0-1 0 0,1 0 1 0 0,-1 0-1 0 0,0 0 1 0 0,1 1 0 0 0,-1-1-1 0 0,0 0 1 0 0,1 0-1 0 0,-1 1 1 0 0,0-1 0 0 0,0 0-1 0 0,1 1 1 0 0,-1-1-1 0 0,0 0 1 0 0,0 0 0 0 0,1 1-1 0 0,-1-1 26 0 0,10-8-736 0 0,7-6-5005 0 0,-14 9-3328 0 0</inkml:trace>
  <inkml:trace contextRef="#ctx0" brushRef="#br0" timeOffset="2799.321">4499 1 15083 0 0,'0'0'1495'0'0,"0"0"-520"0"0,0 0-120 0 0,0 0 81 0 0,0 0 35 0 0,0 0-12 0 0,0 0-60 0 0,0 0-76 0 0,0 0-25 0 0,0 0-31 0 0,0 0-101 0 0,0 0-117 0 0,0 0-122 0 0,5 26-103 0 0,11 85-57 0 0,-25-10 149 0 0,2-74-312 0 0,-91 319 401 0 0,51-233-626 0 0,13-79-964 0 0,20-28-2474 0 0,-1-3-4656 0 0,12-3-2959 0 0</inkml:trace>
  <inkml:trace contextRef="#ctx0" brushRef="#br0" timeOffset="3049.842">4172 463 7866 0 0,'0'0'2982'0'0,"0"0"-849"0"0,0 0-488 0 0,0 0-153 0 0,0 0-92 0 0,0 0-123 0 0,0 0-153 0 0,0 0-163 0 0,0 0-128 0 0,0 0-119 0 0,0 0-105 0 0,0 0-100 0 0,0 0-76 0 0,36-8-64 0 0,115-25-64 0 0,-53 24 162 0 0,77 20-334 0 0,-163-7-682 0 0,40 8-86 0 0,-20-8-7932 0 0,-26-4-2901 0 0</inkml:trace>
  <inkml:trace contextRef="#ctx0" brushRef="#br0" timeOffset="3266.806">4835 421 10378 0 0,'0'0'1833'0'0,"0"0"-322"0"0,0 0-98 0 0,0 0-74 0 0,0 0-153 0 0,0 0-227 0 0,0 0-247 0 0,0 0-215 0 0,0 0-82 0 0,0 0-55 0 0,-5 33-47 0 0,-10 100-10 0 0,24-80 156 0 0,-4-49-322 0 0,-3 0-7 0 0,1-1 0 0 0,0 0 1 0 0,0 0-1 0 0,0 0 0 0 0,0 0 0 0 0,0-1 0 0 0,1 1 0 0 0,-1-1 0 0 0,1 0 0 0 0,0 0 0 0 0,-1 0 0 0 0,1-1 0 0 0,0 1 0 0 0,0-1 0 0 0,0 0 0 0 0,0 0 1 0 0,1 0-1 0 0,-1 0 0 0 0,0-1 0 0 0,0 0 0 0 0,0 0 0 0 0,1 0 0 0 0,-1 0 0 0 0,0-1 0 0 0,0 0 0 0 0,0 1 0 0 0,0-2 0 0 0,0 1 0 0 0,0 0 0 0 0,0-1 1 0 0,0 0-1 0 0,3-1-130 0 0,14-15 161 0 0,0-1 0 0 0,-1-1 0 0 0,-1-1 1 0 0,-1 0-1 0 0,-1-1 0 0 0,-1-1 0 0 0,-1-1 1 0 0,-1 0-1 0 0,-1-1 0 0 0,-1 0 0 0 0,-1-1 1 0 0,-1-2-162 0 0,-8 20-769 0 0,11-27 1388 0 0,-6 27-3817 0 0,1 5-3969 0 0,-6 3-4982 0 0</inkml:trace>
  <inkml:trace contextRef="#ctx0" brushRef="#br0" timeOffset="3800.067">5353 675 10994 0 0,'0'0'3472'0'0,"0"0"-1603"0"0,0 0-514 0 0,0 0-65 0 0,0 0-7 0 0,0 0-15 0 0,0 0-133 0 0,0 0-199 0 0,0 0-193 0 0,0 0-141 0 0,0 0-146 0 0,0 0-121 0 0,4-7-110 0 0,16-30-54 0 0,1 2-1 0 0,2 1 1 0 0,2 0 0 0 0,26-27-171 0 0,-42 50 12 0 0,0 1 1 0 0,0-1 0 0 0,1 2-1 0 0,1-1 1 0 0,0 1 0 0 0,0 1-1 0 0,0 0 1 0 0,1 1 0 0 0,0 0-1 0 0,1 1 1 0 0,-1 0 0 0 0,11-3-13 0 0,-21 9 2 0 0,-1 1 0 0 0,0-1 1 0 0,1 1-1 0 0,-1 0 0 0 0,0-1 1 0 0,0 1-1 0 0,0 0 0 0 0,1 0 1 0 0,-1 0-1 0 0,0-1 0 0 0,0 1 1 0 0,0 0-1 0 0,-1 0 1 0 0,1 1-1 0 0,0-1 0 0 0,0 0 1 0 0,0 0-1 0 0,-1 0 0 0 0,1 1 1 0 0,-1-1-1 0 0,1 0 0 0 0,-1 0 1 0 0,1 1-1 0 0,-1-1 0 0 0,0 0 1 0 0,1 1-1 0 0,-1-1 0 0 0,0 1 1 0 0,0-1-1 0 0,0 0 0 0 0,0 1 1 0 0,-1-1-1 0 0,1 1 0 0 0,0-1 1 0 0,0 0-1 0 0,-1 1 0 0 0,1-1 1 0 0,-1 0-1 0 0,1 0 0 0 0,-1 1 1 0 0,0-1-3 0 0,1 10 53 0 0,-14 130 252 0 0,14-139-303 0 0,0-1 0 0 0,-1 1-1 0 0,1 0 1 0 0,0-1-1 0 0,0 1 1 0 0,0 0-1 0 0,1-1 1 0 0,-1 1-1 0 0,0 0 1 0 0,0-1-1 0 0,1 1 1 0 0,-1-1-1 0 0,1 1 1 0 0,0 0-1 0 0,-1-1 1 0 0,1 1-1 0 0,0-1 1 0 0,0 0-1 0 0,0 1 1 0 0,0-1-1 0 0,0 0 1 0 0,0 0-1 0 0,0 1 1 0 0,1-1-1 0 0,-1 0 1 0 0,0 0-1 0 0,1 0 1 0 0,-1 0-1 0 0,1-1 1 0 0,-1 1-1 0 0,1 0 1 0 0,-1-1-1 0 0,1 1 1 0 0,-1-1-1 0 0,1 1 1 0 0,0-1-1 0 0,-1 0 1 0 0,1 1 0 0 0,-1-1-1 0 0,1 0 1 0 0,0 0-1 0 0,-1 0 1 0 0,1 0-1 0 0,0-1 1 0 0,-1 1-1 0 0,1 0 1 0 0,0-1-1 0 0,-1 1 1 0 0,1-1-1 0 0,-1 0 1 0 0,1 1-1 0 0,0-2-1 0 0,116-84 220 0 0,102-71-122 0 0,-213 154-101 0 0,-1 0 0 0 0,0 0 1 0 0,1 0-1 0 0,-1 1 0 0 0,1 0 1 0 0,-1 1-1 0 0,1 0 0 0 0,0 0 1 0 0,0 0-1 0 0,0 0 0 0 0,0 1 1 0 0,5 1 2 0 0,4 52 172 0 0,-8 193 564 0 0,16-192-763 0 0,-10-57-2274 0 0,-9-6-2285 0 0,-4 8 2403 0 0,1-1-9979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2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344 536 656 0 0,'0'0'2081'0'0,"0"0"-414"0"0,0 0-92 0 0,0 0 25 0 0,0 0 70 0 0,0 0-14 0 0,0 0-133 0 0,0 0-177 0 0,0 0-173 0 0,0 0-151 0 0,0 0-157 0 0,-9 0-145 0 0,-62 0 1782 0 0,0 50-144 0 0,-68 89-570 0 0,132-130-1725 0 0,1 1 0 0 0,0 0 0 0 0,0 1 0 0 0,1-1 1 0 0,1 1-1 0 0,-1 0 0 0 0,2 0 0 0 0,0 0 0 0 0,0 1 0 0 0,1-1 0 0 0,0 1 0 0 0,1 0 0 0 0,0-1 0 0 0,1 1 0 0 0,1 9-63 0 0,0-17 14 0 0,0 0 0 0 0,0 0 0 0 0,0 1 0 0 0,1-1 0 0 0,0 0 0 0 0,-1 0 0 0 0,1 0 0 0 0,1-1 0 0 0,-1 1 0 0 0,0 0 0 0 0,1-1 0 0 0,0 1 0 0 0,0-1 0 0 0,0 0 0 0 0,0 0 0 0 0,0 0 0 0 0,1 0 1 0 0,-1-1-1 0 0,1 0 0 0 0,0 1 0 0 0,0-1 0 0 0,0 0 0 0 0,0-1 0 0 0,0 1 0 0 0,0-1 0 0 0,0 0 0 0 0,2 1-14 0 0,121 14 399 0 0,-95-18-439 0 0,0-2 0 0 0,0-1 1 0 0,-1-1-1 0 0,0-2 1 0 0,0-1-1 0 0,9-4 40 0 0,-31 10-89 0 0,46-25-1950 0 0,-34 14-3128 0 0,-14 10 2269 0 0,-1 0-8668 0 0</inkml:trace>
  <inkml:trace contextRef="#ctx0" brushRef="#br0" timeOffset="314.655">744 671 7426 0 0,'0'0'2089'0'0,"0"0"-522"0"0,0 0-32 0 0,0 0 179 0 0,0 0 50 0 0,0 0-123 0 0,0 0-285 0 0,0 0-316 0 0,0 0-249 0 0,0 0-199 0 0,0 0-156 0 0,0 0-121 0 0,-26 34-71 0 0,-79 108-48 0 0,77-80 40 0 0,30-54-173 0 0,-1-5-26 0 0,0 0 1 0 0,-1 0 0 0 0,2 0-1 0 0,-1 0 1 0 0,0-1-1 0 0,1 1 1 0 0,-1 0-1 0 0,1 0 1 0 0,0-1-1 0 0,0 1 1 0 0,0-1 0 0 0,0 0-1 0 0,0 1 1 0 0,0-1-1 0 0,1 0 1 0 0,-1 0-1 0 0,1-1 1 0 0,0 1-1 0 0,-1 0 1 0 0,1-1-1 0 0,0 0 1 0 0,0 1 0 0 0,0-1-1 0 0,0 0 1 0 0,0-1-1 0 0,0 1 1 0 0,0 0-1 0 0,2-1-37 0 0,90-1 1036 0 0,-77-5-929 0 0,0-2 0 0 0,-1 0-1 0 0,0-1 1 0 0,0 0 0 0 0,-1-1 0 0 0,0-1-1 0 0,-1-1 1 0 0,0 0 0 0 0,-1-1 0 0 0,0-1 0 0 0,-1 0-1 0 0,-1 0 1 0 0,0-2 0 0 0,-1 1 0 0 0,-1-1-1 0 0,0-2-106 0 0,-7 15 9 0 0,0-1 0 0 0,-1 0-1 0 0,0 0 1 0 0,1 0-1 0 0,-2 0 1 0 0,1 0-1 0 0,0 0 1 0 0,-1 0 0 0 0,0-1-1 0 0,1 1 1 0 0,-2 0-1 0 0,1-1 1 0 0,-1 1-1 0 0,1-1 1 0 0,-1 1-1 0 0,0-1 1 0 0,-1 1 0 0 0,1-1-1 0 0,-1 1 1 0 0,0-1-1 0 0,0 1 1 0 0,0 0-1 0 0,-1 0 1 0 0,1-1 0 0 0,-1 1-1 0 0,0 0 1 0 0,0 0-1 0 0,-1 1 1 0 0,1-1-1 0 0,-1 0 1 0 0,0 1 0 0 0,0-1-1 0 0,0 1 1 0 0,0 0-1 0 0,-1 0 1 0 0,1 0-1 0 0,-1 1 1 0 0,0-1 0 0 0,0 1-1 0 0,-2-1-8 0 0,-3-1-90 0 0,1 1 0 0 0,-1 0 0 0 0,0 1 0 0 0,-1 0 0 0 0,1 0 1 0 0,0 1-1 0 0,-1 0 0 0 0,1 0 0 0 0,-1 1 0 0 0,1 1 0 0 0,0 0 0 0 0,-7 1 90 0 0,-63 35-3798 0 0,78-36 3619 0 0,-18 14-3008 0 0,7-4-2704 0 0,2 1-5638 0 0</inkml:trace>
  <inkml:trace contextRef="#ctx0" brushRef="#br0" timeOffset="17075.008">1386 644 0 0 0,'0'0'368'0'0,"0"0"262"0"0,0 0 76 0 0,0 0-20 0 0,0 0 7 0 0,0 0-22 0 0,0 0-41 0 0,-6-4-49 0 0,-17-8-30 0 0,13 10 7081 0 0,-2 7-4516 0 0,-23 22-3793 0 0,30-22 1622 0 0,-2 1-899 0 0,0 0 0 0 0,0 0 1 0 0,1 0-1 0 0,-1 1 1 0 0,2 0-1 0 0,-1 1 0 0 0,1-1 1 0 0,0 1-1 0 0,0 0 0 0 0,1 0 1 0 0,0 1-1 0 0,1-1 1 0 0,0 1-1 0 0,0 0 0 0 0,1 0 1 0 0,0 0-1 0 0,0 0 1 0 0,1 0-1 0 0,1 0-46 0 0,0-6 11 0 0,0 0 0 0 0,0 0 1 0 0,0 0-1 0 0,1 0 0 0 0,-1 0 0 0 0,1 0 0 0 0,0 0 1 0 0,0 0-1 0 0,0-1 0 0 0,1 1 0 0 0,-1 0 0 0 0,0-1 1 0 0,1 1-1 0 0,0-1 0 0 0,0 1 0 0 0,-1-1 0 0 0,1 0 1 0 0,1 0-1 0 0,-1 0 0 0 0,0 0 0 0 0,0 0 0 0 0,1 0 1 0 0,-1 0-1 0 0,1-1 0 0 0,0 0 0 0 0,-1 1 0 0 0,1-1 1 0 0,0 0-1 0 0,0 0 0 0 0,0 0 0 0 0,0-1 0 0 0,0 1 0 0 0,1-1-11 0 0,6 2 113 0 0,1 0-1 0 0,-1-1 0 0 0,1-1 0 0 0,-1 0 0 0 0,1 0 0 0 0,-1-1 0 0 0,1 0 1 0 0,-1-1-1 0 0,1 0 0 0 0,-1-1 0 0 0,0 0 0 0 0,0-1 0 0 0,0 1 0 0 0,-1-2 1 0 0,1 0-1 0 0,-1 0 0 0 0,0-1 0 0 0,0 0 0 0 0,-1 0 0 0 0,0-1 1 0 0,0 0-1 0 0,5-6-112 0 0,-8 5 59 0 0,1-1 0 0 0,-2 0 0 0 0,1 0 0 0 0,-1-1 0 0 0,-1 1 0 0 0,0-1 1 0 0,0 0-1 0 0,-1 0 0 0 0,0 0 0 0 0,0 0 0 0 0,-1 0 0 0 0,-1-1 0 0 0,0 1 0 0 0,0 0 1 0 0,-1-4-60 0 0,-1 8-6 0 0,0 1 0 0 0,1 0 0 0 0,-2 0 0 0 0,1 0 0 0 0,-1 0 0 0 0,1 1 0 0 0,-1-1 0 0 0,0 1 0 0 0,-1-1 0 0 0,1 1-1 0 0,-1 0 1 0 0,0 0 0 0 0,0 1 0 0 0,0-1 0 0 0,-1 1 0 0 0,1 0 0 0 0,-1 0 0 0 0,0 0 0 0 0,1 1 0 0 0,-1 0 0 0 0,0 0 0 0 0,-1 0 0 0 0,1 0 0 0 0,0 1 0 0 0,0 0 0 0 0,-1 0 0 0 0,1 0 0 0 0,-1 1 6 0 0,-4-2-173 0 0,1 1-1 0 0,0 1 1 0 0,-1-1-1 0 0,1 1 0 0 0,-1 1 1 0 0,1 0-1 0 0,0 0 1 0 0,-1 1-1 0 0,1 0 0 0 0,0 1 1 0 0,0 0-1 0 0,0 0 0 0 0,-1 1 174 0 0,7-2-291 0 0,0 0 0 0 0,-1 0 0 0 0,1 0 0 0 0,0 1-1 0 0,0-1 1 0 0,0 1 0 0 0,1-1 0 0 0,-1 1 0 0 0,1 0-1 0 0,-1 0 1 0 0,1 0 0 0 0,0 0 0 0 0,0 1 0 0 0,0-1-1 0 0,1 0 1 0 0,-1 1 0 0 0,1 0 0 0 0,0-1-1 0 0,0 1 1 0 0,0 0 0 0 0,0 3 291 0 0,0 5-5404 0 0,1-5-780 0 0</inkml:trace>
  <inkml:trace contextRef="#ctx0" brushRef="#br0" timeOffset="17468.09">1692 921 8730 0 0,'0'0'1175'0'0,"0"0"-424"0"0,0 0-351 0 0,0 0-23 0 0,0 0 118 0 0,0 0 106 0 0,0 0 5 0 0,0 0-65 0 0,0 0-91 0 0,0 0-105 0 0,0 0-44 0 0,0 0-27 0 0,0 0 19 0 0,0 21 86 0 0,2 85 764 0 0,5-147 2444 0 0,0 8-3413 0 0,-4 4-64 0 0,2 0 1 0 0,1 0 0 0 0,1 1-1 0 0,1 0 1 0 0,2 0-1 0 0,1 1 1 0 0,1 0-1 0 0,1 1 1 0 0,1 0 0 0 0,1 1-1 0 0,2 1 1 0 0,0 0-1 0 0,4-1-110 0 0,-18 21-21 0 0,0 1 0 0 0,0 0 0 0 0,0 0 0 0 0,1 0 0 0 0,-1 1 0 0 0,1-1 0 0 0,0 1 0 0 0,-1 0 0 0 0,1 0 0 0 0,0 0 0 0 0,0 0 0 0 0,1 1 0 0 0,-1 0 0 0 0,0 0 0 0 0,0 0 0 0 0,1 0 21 0 0,-3 1-125 0 0,0 0-1 0 0,0 1 0 0 0,0-1 0 0 0,-1 0 1 0 0,1 1-1 0 0,0-1 0 0 0,0 1 1 0 0,-1 0-1 0 0,1 0 0 0 0,0-1 0 0 0,-1 1 1 0 0,1 0-1 0 0,0 0 0 0 0,-1 1 1 0 0,0-1-1 0 0,1 0 0 0 0,-1 0 0 0 0,0 1 1 0 0,1-1-1 0 0,-1 1 0 0 0,0-1 0 0 0,0 1 1 0 0,0 0-1 0 0,0-1 0 0 0,-1 1 1 0 0,1 0 125 0 0,2 3-933 0 0,2 5-1558 0 0,-2-3-2651 0 0,-1 1-4747 0 0</inkml:trace>
  <inkml:trace contextRef="#ctx0" brushRef="#br0" timeOffset="18005.253">2417 667 12059 0 0,'0'0'1795'0'0,"0"0"-368"0"0,0 0-318 0 0,0 0-67 0 0,0 0 42 0 0,0 0 4 0 0,0 0-58 0 0,0 0-149 0 0,0 0-199 0 0,0 0-221 0 0,0 0-171 0 0,0 0-144 0 0,-35 10-87 0 0,-107 35-34 0 0,139-45-24 0 0,0 1-1 0 0,0 0 1 0 0,-1 0-1 0 0,1 0 1 0 0,0 0-1 0 0,0 0 1 0 0,0 0-1 0 0,0 1 0 0 0,0 0 1 0 0,1-1-1 0 0,-1 1 1 0 0,0 0-1 0 0,1 0 1 0 0,0 1-1 0 0,-1-1 1 0 0,1 0-1 0 0,0 1 1 0 0,0 0-1 0 0,0-1 1 0 0,0 1-1 0 0,1 0 0 0 0,-1 0 1 0 0,0 3-1 0 0,-2 4 0 0 0,-3 4-14 0 0,1 1 0 0 0,0 0 1 0 0,2 1-1 0 0,-1-1 0 0 0,2 1 0 0 0,0 0 1 0 0,1 0-1 0 0,0 16 14 0 0,2-27-11 0 0,0 0-1 0 0,0 1 1 0 0,1-1 0 0 0,0 1-1 0 0,0-1 1 0 0,0 0 0 0 0,0 1-1 0 0,1-1 1 0 0,0 0 0 0 0,0 0-1 0 0,0 0 1 0 0,1-1 0 0 0,0 1 0 0 0,-1 0-1 0 0,2-1 1 0 0,-1 0 0 0 0,0 1-1 0 0,1-2 1 0 0,0 1 0 0 0,0 0-1 0 0,0-1 1 0 0,1 1 0 0 0,-1-1-1 0 0,1 0 1 0 0,-1-1 0 0 0,1 1 0 0 0,0-1-1 0 0,1 1 12 0 0,1-1 17 0 0,0-1 0 0 0,0 1 0 0 0,0-1 0 0 0,1 0-1 0 0,-1 0 1 0 0,0-1 0 0 0,0 0 0 0 0,0-1 0 0 0,0 1 0 0 0,0-1-1 0 0,1 0 1 0 0,-1-1 0 0 0,0 0 0 0 0,-1 0 0 0 0,1-1-1 0 0,0 1 1 0 0,-1-2 0 0 0,1 1 0 0 0,-1-1 0 0 0,0 1 0 0 0,0-2-1 0 0,-1 1 1 0 0,1-1 0 0 0,0 0-17 0 0,12-12 111 0 0,-1 0 0 0 0,-1-1 1 0 0,-1 0-1 0 0,0-1 0 0 0,-1-1 0 0 0,6-13-111 0 0,-1-3 88 0 0,-2-2 0 0 0,-2 0-1 0 0,-1-1 1 0 0,-2 0 0 0 0,-1-1 0 0 0,-3 0 0 0 0,-1 0-1 0 0,-2-1 1 0 0,-1 0 0 0 0,-3 0 0 0 0,-2-26-88 0 0,0 55-4 0 0,0 0 0 0 0,0 0 1 0 0,-1 0-1 0 0,-1 0 0 0 0,0 0 1 0 0,0 0-1 0 0,-1 0 0 0 0,-1 1 1 0 0,-5-10 3 0 0,8 17-9 0 0,0 0 0 0 0,0 1-1 0 0,-1-1 1 0 0,1 1 0 0 0,-1 0 0 0 0,1 0 0 0 0,-1 0 0 0 0,0 0 0 0 0,0 0 0 0 0,-1 1-1 0 0,1-1 1 0 0,0 1 0 0 0,-1 0 0 0 0,1 0 0 0 0,-1 0 0 0 0,0 1 0 0 0,0-1-1 0 0,0 1 1 0 0,0 0 0 0 0,0 0 0 0 0,0 0 0 0 0,0 0 0 0 0,0 1 0 0 0,0 0 0 0 0,0 0-1 0 0,0 0 1 0 0,0 0 0 0 0,0 0 0 0 0,0 1 0 0 0,-4 1 9 0 0,-1 2-21 0 0,-1 1 1 0 0,1 0-1 0 0,1 1 1 0 0,-1 0-1 0 0,1 0 0 0 0,0 1 1 0 0,0 0-1 0 0,1 0 1 0 0,0 1-1 0 0,0 0 1 0 0,0 0-1 0 0,1 1 0 0 0,1 0 1 0 0,-3 5 20 0 0,-2 5 2 0 0,2 1 0 0 0,0 0 0 0 0,1 0 0 0 0,1 0 1 0 0,1 1-1 0 0,1-1 0 0 0,0 1 0 0 0,2 0 0 0 0,0 0 0 0 0,2 1 1 0 0,0-1-1 0 0,2 0 0 0 0,0 0-2 0 0,1-3 7 0 0,2-1 0 0 0,0 0 0 0 0,0 0 1 0 0,2 0-1 0 0,0-1 0 0 0,1 0 0 0 0,0 0 0 0 0,1-1 1 0 0,1 0-1 0 0,1 0 0 0 0,0-1 0 0 0,1-1 0 0 0,3 3-7 0 0,-7-7 7 0 0,1 3-23 0 0,1 0 1 0 0,0-1 0 0 0,0 0-1 0 0,1-1 1 0 0,1 0 0 0 0,0-1-1 0 0,0 0 1 0 0,1-1-1 0 0,0 0 1 0 0,0-1 0 0 0,1-1-1 0 0,-1 0 1 0 0,14 3 15 0 0,9-9-1503 0 0,-17-10-6247 0 0,-16 5-3576 0 0</inkml:trace>
  <inkml:trace contextRef="#ctx0" brushRef="#br0" timeOffset="18253.326">2838 910 11546 0 0,'0'0'1177'0'0,"0"0"-593"0"0,0 0-168 0 0,0 0 0 0 0,0 0 8 0 0,0 0-104 0 0,0 0-176 0 0,0 0-272 0 0,0 0-336 0 0,0 0-496 0 0,0 0-1337 0 0,0 0-2160 0 0,0 0-2264 0 0</inkml:trace>
  <inkml:trace contextRef="#ctx0" brushRef="#br0" timeOffset="18500.599">2896 470 3857 0 0,'0'0'2984'0'0,"0"0"-975"0"0,0 0-369 0 0,0 0-263 0 0,0 0-137 0 0,0-212-144 0 0,0 201-280 0 0,0-1-192 0 0,-2 8-272 0 0,2 1-368 0 0,0 3-496 0 0,0 0-208 0 0,0 11-200 0 0,0 5-168 0 0,0 7-825 0 0,0-8-2360 0 0,0 0-2280 0 0</inkml:trace>
  <inkml:trace contextRef="#ctx0" brushRef="#br0" timeOffset="18703.454">3124 967 9586 0 0,'0'0'3063'0'0,"0"0"-1585"0"0,0 0-394 0 0,0 0 219 0 0,0 0 203 0 0,0 0-18 0 0,0 0-305 0 0,0 0-437 0 0,0 0-334 0 0,0 0-175 0 0,0 0-50 0 0,0 0 9 0 0,0 0 0 0 0,8-23-20 0 0,48-146 168 0 0,-19 66-185 0 0,-27 140-894 0 0,-6 0 734 0 0,-5-28 3 0 0,1 1 0 0 0,0-1 0 0 0,0 0 0 0 0,0 0 1 0 0,1 1-1 0 0,1-1 0 0 0,0 0 0 0 0,0 0 0 0 0,1 0 1 0 0,0-1-1 0 0,0 1 0 0 0,1-1 0 0 0,0 1 0 0 0,0-1 1 0 0,1 0-1 0 0,0-1 0 0 0,1 1 0 0 0,0-1 0 0 0,0 0 1 0 0,0 0-1 0 0,1-1 0 0 0,0 0 0 0 0,0 0 0 0 0,0-1 1 0 0,1 0-1 0 0,3 2-2 0 0,-6-5 58 0 0,-1-1 1 0 0,1 0-1 0 0,0 0 0 0 0,-1 0 1 0 0,1-1-1 0 0,0 1 1 0 0,0-1-1 0 0,-1 0 0 0 0,1-1 1 0 0,0 1-1 0 0,0-1 1 0 0,-1 0-1 0 0,1 0 0 0 0,-1 0 1 0 0,1 0-1 0 0,-1-1 1 0 0,1 0-1 0 0,-1 0 0 0 0,0 0 1 0 0,0-1-1 0 0,0 1 0 0 0,0-1 1 0 0,0 0-1 0 0,-1 0 1 0 0,1-1-1 0 0,-1 1 0 0 0,0-1 1 0 0,2-2-59 0 0,2-4 106 0 0,0 0 0 0 0,-1-1 0 0 0,0 0 0 0 0,-1 0 1 0 0,0-1-1 0 0,0 0 0 0 0,-2 0 0 0 0,1 0 0 0 0,-2 0 0 0 0,1-5-106 0 0,14-8-2657 0 0,3 22-8342 0 0,-14 3-706 0 0</inkml:trace>
  <inkml:trace contextRef="#ctx0" brushRef="#br0" timeOffset="19320.463">4033 651 13203 0 0,'0'0'3100'0'0,"0"0"-1115"0"0,0 0-599 0 0,0 0-241 0 0,0 0-153 0 0,0 0-107 0 0,0 0-104 0 0,0 0-165 0 0,0 0-154 0 0,-34 7-152 0 0,-106 26-118 0 0,135-33-183 0 0,1 1-1 0 0,0 0 0 0 0,0 0 1 0 0,0 0-1 0 0,-1 1 1 0 0,1-1-1 0 0,1 1 0 0 0,-1 0 1 0 0,0 0-1 0 0,0 0 1 0 0,1 1-1 0 0,-1-1 0 0 0,1 1 1 0 0,0 0-1 0 0,0 0 0 0 0,0 0 1 0 0,0 1-1 0 0,1-1 1 0 0,-1 1-9 0 0,-5 7 18 0 0,3-4-26 0 0,-1 0-1 0 0,1 0 1 0 0,0 1 0 0 0,1 0 0 0 0,0 0 0 0 0,0 1 0 0 0,1-1-1 0 0,0 1 1 0 0,0-1 0 0 0,1 1 0 0 0,0 0 0 0 0,1 0 0 0 0,0 0 0 0 0,0 0-1 0 0,1 0 1 0 0,0 1 0 0 0,1 4 8 0 0,2-10-14 0 0,-1 1 0 0 0,1-1 0 0 0,0 1 0 0 0,0-1 0 0 0,1 0 0 0 0,-1 0 0 0 0,1-1 0 0 0,-1 1 0 0 0,1-1 0 0 0,1 0 0 0 0,-1 0 0 0 0,0 0 0 0 0,1 0 0 0 0,-1-1 0 0 0,1 0 0 0 0,0 0 0 0 0,0 0 0 0 0,-1 0 0 0 0,1-1 0 0 0,0 0 0 0 0,1 0 0 0 0,-1 0 0 0 0,0-1 0 0 0,0 1 0 0 0,0-1 0 0 0,0-1 0 0 0,1 1 0 0 0,-1-1 0 0 0,0 0 0 0 0,0 0 0 0 0,1 0 14 0 0,6 0 27 0 0,0 0-25 0 0,1-1 0 0 0,-1-1-1 0 0,0 0 1 0 0,-1 0 0 0 0,1-2-1 0 0,-1 1 1 0 0,1-1 0 0 0,-1-1-1 0 0,-1 0 1 0 0,1-1 0 0 0,-1 0 0 0 0,0 0-1 0 0,-1-1 1 0 0,0 0 0 0 0,0-1-1 0 0,0 0 1 0 0,0-2-2 0 0,60-49 45 0 0,-68 60-44 0 0,0-1-1 0 0,0 1 1 0 0,0-1 0 0 0,0 1 0 0 0,0 0 0 0 0,1 0 0 0 0,-1 0 0 0 0,0-1 0 0 0,0 1 0 0 0,0 0 0 0 0,0 1 0 0 0,0-1 0 0 0,0 0 0 0 0,1 0 0 0 0,-1 0 0 0 0,0 1 0 0 0,0-1 0 0 0,0 0 0 0 0,0 1-1 0 0,0-1 1 0 0,0 1 0 0 0,0-1 0 0 0,0 1 0 0 0,0 0 0 0 0,0-1 0 0 0,0 1 0 0 0,0 0 0 0 0,-1 0 0 0 0,1-1 0 0 0,0 1 0 0 0,0 0 0 0 0,-1 0 0 0 0,1 0 0 0 0,-1 0 0 0 0,1 0 0 0 0,-1 0 0 0 0,1 0-1 0 0,-1 0 1 0 0,1 0 0 0 0,-1 0 0 0 0,0 1 0 0 0,0-1 0 0 0,0 0 0 0 0,1 0 0 0 0,-1 0 0 0 0,0 0 0 0 0,-1 0 0 0 0,1 1 0 0 0,0-1 0 0 0,0 0 0 0 0,0 0 0 0 0,-1 0 0 0 0,1 0 0 0 0,0 0-1 0 0,-1 0 1 0 0,1 0 0 0 0,-1 0 0 0 0,1 0 0 0 0,-1 0 0 0 0,0 1-1 0 0,2 15 29 0 0,0-12-27 0 0,0 0 0 0 0,1 1-1 0 0,-1-1 1 0 0,1 0 0 0 0,0 0 0 0 0,0 0 0 0 0,1 0-1 0 0,-1 0 1 0 0,1-1 0 0 0,0 1 0 0 0,1-1-1 0 0,-1 1 1 0 0,1-1 0 0 0,-1 0 0 0 0,1-1 0 0 0,1 1-1 0 0,-1-1 1 0 0,0 0 0 0 0,1 0 0 0 0,-1 0 0 0 0,1 0-1 0 0,0-1 1 0 0,0 0 0 0 0,0 0 0 0 0,1 0 0 0 0,-1 0-1 0 0,0-1 1 0 0,0 0 0 0 0,1 0 0 0 0,-1-1 0 0 0,1 1-1 0 0,4-2-1 0 0,-1 2 27 0 0,0-1 0 0 0,0 0 0 0 0,-1-1 0 0 0,1 0 0 0 0,0-1 0 0 0,0 0 0 0 0,-1 0 0 0 0,1-1-1 0 0,-1 0 1 0 0,0 0 0 0 0,0-1 0 0 0,0 0 0 0 0,0 0 0 0 0,-1-1 0 0 0,0 0 0 0 0,0 0 0 0 0,5-5-27 0 0,25-25 85 0 0,-2-2 1 0 0,-1-1 0 0 0,-3-1-1 0 0,-1-2 1 0 0,-1-1 0 0 0,-3-1-1 0 0,-1-1 1 0 0,-3-2-1 0 0,-1 0 1 0 0,-3-1 0 0 0,-1-1-1 0 0,-3 0 1 0 0,-2-1 0 0 0,1-15-86 0 0,-8 34-52 0 0,-2-1 0 0 0,0 1 0 0 0,-2-1 0 0 0,-1 0 0 0 0,-3-11 52 0 0,3 40-4 0 0,0 0 1 0 0,0 0 0 0 0,0 0 0 0 0,0 0 0 0 0,-1 0 0 0 0,1 0 0 0 0,-1 1-1 0 0,1-1 1 0 0,-1 0 0 0 0,1 0 0 0 0,-1 0 0 0 0,0 1 0 0 0,0-1-1 0 0,0 0 1 0 0,0 1 0 0 0,0-1 0 0 0,-1 1 0 0 0,1-1 0 0 0,0 1-1 0 0,-1 0 1 0 0,1-1 0 0 0,-1 1 0 0 0,1 0 0 0 0,-1 0 0 0 0,1 0 0 0 0,-1 0-1 0 0,0 0 1 0 0,0 1 0 0 0,1-1 0 0 0,-1 0 0 0 0,0 1 0 0 0,0-1-1 0 0,0 1 1 0 0,0 0 0 0 0,0 0 0 0 0,0-1 0 0 0,0 1 0 0 0,1 0-1 0 0,-1 1 1 0 0,0-1 0 0 0,0 0 0 0 0,0 1 0 0 0,0-1 0 0 0,0 1 0 0 0,0-1-1 0 0,1 1 1 0 0,-1 0 0 0 0,0 0 0 0 0,1 0 0 0 0,-1 0 0 0 0,0 0-1 0 0,1 0 1 0 0,-1 0 0 0 0,1 0 0 0 0,-1 1 0 0 0,1-1 0 0 0,0 1 3 0 0,-12 12 18 0 0,2 0 1 0 0,0 0-1 0 0,1 2 0 0 0,0-1 1 0 0,1 1-1 0 0,1 0 1 0 0,0 1-1 0 0,1 0 1 0 0,1 0-1 0 0,1 1 1 0 0,1 0-1 0 0,0 0 1 0 0,1 2-19 0 0,-11 241 365 0 0,17-226-344 0 0,1-1-1 0 0,1 1 1 0 0,2-1 0 0 0,1 0 0 0 0,2-1-1 0 0,1 0 1 0 0,2-1 0 0 0,1 0-1 0 0,2-1 1 0 0,0 0 0 0 0,3-2 0 0 0,0 0-1 0 0,2-1 1 0 0,1-1 0 0 0,13 12-21 0 0,-12-19-419 0 0,-22-20 247 0 0,-9-50-5285 0 0,-4 19-3237 0 0,11 28 7707 0 0,-3-13-10322 0 0</inkml:trace>
  <inkml:trace contextRef="#ctx0" brushRef="#br0" timeOffset="19822.113">4436 544 14427 0 0,'0'0'1335'0'0,"0"0"-671"0"0,0 0-250 0 0,0 0 20 0 0,0 0 20 0 0,0 0 65 0 0,0 0 99 0 0,0 0 77 0 0,0 0 7 0 0,0 0-114 0 0,36 0-164 0 0,114 0-185 0 0,-31 7-150 0 0,-95-5-307 0 0,-1 2 0 0 0,1 0 0 0 0,-1 1 0 0 0,0 1 0 0 0,0 1 0 0 0,0 2 0 0 0,-1 0 0 0 0,0 1 1 0 0,-1 1-1 0 0,-1 1 0 0 0,1 1 0 0 0,17 15 218 0 0,-26-18 207 0 0,0 0 1 0 0,1-1 0 0 0,0 0-1 0 0,0-1 1 0 0,1-1 0 0 0,0 0-1 0 0,0-1 1 0 0,1 0 0 0 0,-1-1-1 0 0,1-1 1 0 0,1 0 0 0 0,-1-2-1 0 0,0 1 1 0 0,1-2 0 0 0,-1 0-1 0 0,1-1 1 0 0,0 0 0 0 0,-1-1-1 0 0,1-1 1 0 0,-1 0-1 0 0,0-2 1 0 0,0 1 0 0 0,0-2-1 0 0,12-5-207 0 0,-17 7 123 0 0,0 0-1 0 0,-1-1 1 0 0,1 0-1 0 0,-1-1 0 0 0,0 0 1 0 0,-1 0-1 0 0,1-1 1 0 0,-1 0-1 0 0,0-1 0 0 0,-1 0 1 0 0,0 0-1 0 0,0 0 1 0 0,0-1-1 0 0,-1 0 0 0 0,0 0 1 0 0,0-1-1 0 0,-1 0 1 0 0,2-4-123 0 0,-5 9 12 0 0,0 0 1 0 0,0 0-1 0 0,-1 0 0 0 0,0-1 1 0 0,1 1-1 0 0,-1-1 1 0 0,-1 1-1 0 0,1-1 1 0 0,-1 1-1 0 0,1-1 1 0 0,-1 1-1 0 0,-1-1 1 0 0,1 1-1 0 0,-1-1 0 0 0,0 1 1 0 0,0-1-1 0 0,0 1 1 0 0,0 0-1 0 0,-1-1 1 0 0,1 1-1 0 0,-1 0 1 0 0,0 0-1 0 0,-1 0 1 0 0,1 0-1 0 0,-1 0 1 0 0,0 1-1 0 0,0-1 0 0 0,0 1 1 0 0,0 0-1 0 0,0 0 1 0 0,-1 0-1 0 0,1 0 1 0 0,-1 1-1 0 0,0-1 1 0 0,-1 0-13 0 0,-1 1-15 0 0,0 0 1 0 0,-1 0-1 0 0,1 0 1 0 0,-1 0-1 0 0,1 1 1 0 0,-1 0 0 0 0,1 1-1 0 0,-1 0 1 0 0,0 0-1 0 0,1 0 1 0 0,-1 1-1 0 0,1 0 1 0 0,-1 0-1 0 0,0 0 1 0 0,1 1 0 0 0,0 0-1 0 0,-1 0 1 0 0,1 1-1 0 0,0 0 1 0 0,0 0-1 0 0,1 0 1 0 0,-1 1-1 0 0,1 0 1 0 0,-1 0 0 0 0,1 0-1 0 0,0 0 1 0 0,1 1-1 0 0,-1 0 1 0 0,1 0-1 0 0,-1 2 15 0 0,-6 4-3 0 0,1 2 0 0 0,0-1 0 0 0,1 1-1 0 0,1 1 1 0 0,0 0 0 0 0,0 0 0 0 0,2 0-1 0 0,0 1 1 0 0,0 0 0 0 0,1 0 0 0 0,1 0-1 0 0,1 1 1 0 0,0 0 0 0 0,1 0 0 0 0,0-1-1 0 0,2 1 1 0 0,0 0 0 0 0,0 0 0 0 0,2 0-1 0 0,0 0 1 0 0,1 0 0 0 0,0-1 0 0 0,1 1 0 0 0,1-1-1 0 0,1 0 1 0 0,0 0 0 0 0,0-1 0 0 0,9 13 3 0 0,-6-15-29 0 0,1-2 1 0 0,0 0-1 0 0,0 0 1 0 0,1-1-1 0 0,0 0 1 0 0,1 0-1 0 0,0-2 1 0 0,0 1-1 0 0,0-2 1 0 0,1 1-1 0 0,0-2 1 0 0,1 0-1 0 0,-1 0 1 0 0,1-1-1 0 0,0-1 1 0 0,0-1-1 0 0,0 0 1 0 0,0 0-1 0 0,0-1 1 0 0,1-1-1 0 0,-1-1 1 0 0,11-1 28 0 0,15-16-1307 0 0,-32 7-1923 0 0,-2-4-4109 0 0,-6 10-4324 0 0</inkml:trace>
  <inkml:trace contextRef="#ctx0" brushRef="#br0" timeOffset="20554.722">2779 705 0 0 0,'0'0'489'0'0,"0"0"718"0"0,0 0 63 0 0,0 0-159 0 0,0 0-162 0 0,0 0-134 0 0,0 0-112 0 0,0 0-128 0 0,0 0-64 0 0,0 0 23 0 0,0 0 115 0 0,0 0 176 0 0,0 0 118 0 0,1-2 20 0 0,3-9-67 0 0,-3 9-140 0 0,-1 2-129 0 0,6-2 1498 0 0,3 12 1915 0 0,1 234-270 0 0,-10-169-3610 0 0,6-71-1646 0 0,2-4-2929 0 0,-6 0 596 0 0,1 0-7650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56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12692 985 104 0 0,'0'0'1464'0'0,"0"0"19"0"0,0 0 242 0 0,0 0 234 0 0,0 0 19 0 0,0 0-117 0 0,0 0-232 0 0,0 0-233 0 0,0 0-168 0 0,0 0-108 0 0,0 0-95 0 0,0 0-89 0 0,-3-7-75 0 0,-21-33 540 0 0,20 38-1222 0 0,-1 0 0 0 0,0-1 0 0 0,0 2 0 0 0,0-1 0 0 0,-1 1 0 0 0,1-1 0 0 0,0 1 0 0 0,0 1 0 0 0,-1-1 0 0 0,1 1 0 0 0,-1 0 0 0 0,1 0 0 0 0,0 1 0 0 0,-1-1 0 0 0,1 1 0 0 0,0 0 1 0 0,0 1-1 0 0,-1-1 0 0 0,1 1 0 0 0,0 0 0 0 0,0 0 0 0 0,1 1 0 0 0,-3 1-179 0 0,-7 2 41 0 0,0 1 1 0 0,1 0-1 0 0,0 2 1 0 0,0-1-1 0 0,0 2 1 0 0,1-1-1 0 0,1 2 0 0 0,0-1 1 0 0,0 2-1 0 0,1-1 1 0 0,0 2-1 0 0,1-1 1 0 0,1 1-1 0 0,0 0 1 0 0,1 1-1 0 0,0 0 1 0 0,1 0-1 0 0,0 1 0 0 0,1-1 1 0 0,1 1-1 0 0,1 0 1 0 0,0 1-1 0 0,0-1 1 0 0,1 5-42 0 0,3-17 22 0 0,0-1 1 0 0,0 1 0 0 0,0-1-1 0 0,1 1 1 0 0,-1-1-1 0 0,0 1 1 0 0,1-1 0 0 0,0 0-1 0 0,-1 0 1 0 0,1 0-1 0 0,0 0 1 0 0,0 0 0 0 0,0 0-1 0 0,0-1 1 0 0,0 1 0 0 0,1-1-1 0 0,-1 1 1 0 0,0-1-1 0 0,1 0 1 0 0,-1 0 0 0 0,1 0-1 0 0,0 0 1 0 0,-1 0-1 0 0,1-1 1 0 0,-1 1 0 0 0,1-1-1 0 0,0 0 1 0 0,0 1 0 0 0,-1-1-1 0 0,1 0 1 0 0,0-1-1 0 0,-1 1 1 0 0,1 0 0 0 0,0-1-1 0 0,-1 0 1 0 0,1 0-1 0 0,0 1 1 0 0,-1-1 0 0 0,1-1-1 0 0,-1 1 1 0 0,0 0-1 0 0,1-1 1 0 0,-1 1 0 0 0,0-1-1 0 0,0 0 1 0 0,1 0-23 0 0,35-24 329 0 0,-1-2 0 0 0,-1-2 0 0 0,-1-1 0 0 0,21-26-329 0 0,40-27 210 0 0,-95 83-211 0 0,0 1 1 0 0,1 0 0 0 0,-1 0 0 0 0,0 0 0 0 0,0 0-1 0 0,1 0 1 0 0,-1 0 0 0 0,0 0 0 0 0,0 1 0 0 0,1-1-1 0 0,-1 0 1 0 0,0 1 0 0 0,0-1 0 0 0,0 1 0 0 0,0-1-1 0 0,1 1 1 0 0,-1-1 0 0 0,0 1 0 0 0,0 0 0 0 0,0 0-1 0 0,0-1 1 0 0,0 1 0 0 0,-1 0 0 0 0,1 0 0 0 0,0 0-1 0 0,0 0 1 0 0,0 0 0 0 0,-1 0 0 0 0,1 0 0 0 0,-1 0-1 0 0,1 1 1 0 0,-1-1 0 0 0,1 0 0 0 0,-1 0 0 0 0,0 0-1 0 0,1 1 1 0 0,-1-1 0 0 0,0 0 0 0 0,0 0 0 0 0,0 1-1 0 0,0-1 1 0 0,0 0 0 0 0,0 0 0 0 0,0 1 0 0 0,0-1-1 0 0,-1 0 1 0 0,1 0 0 0 0,0 1 0 0 0,-1-1 0 0 0,1 0-1 0 0,-1 0 1 0 0,0 0 0 0 0,0 1 0 0 0,3 10 33 0 0,2 49 35 0 0,-5-51-84 0 0,1 0 0 0 0,0 0 0 0 0,1 0 0 0 0,0 0 0 0 0,0 0 0 0 0,1 0 0 0 0,0-1 0 0 0,1 1 0 0 0,0-1 0 0 0,1 1 0 0 0,0-1 0 0 0,0 0 0 0 0,1-1 0 0 0,2 5 16 0 0,53 7-1741 0 0,-32-20-3670 0 0,-13 0-1777 0 0,-8 0-4907 0 0</inkml:trace>
  <inkml:trace contextRef="#ctx0" brushRef="#br0" timeOffset="469.64">12949 1293 8386 0 0,'0'0'2323'0'0,"0"0"-220"0"0,0 0-109 0 0,0 0-172 0 0,0 0-275 0 0,0 0-306 0 0,0 0-269 0 0,0 0-229 0 0,0 0-163 0 0,0 0-124 0 0,0 0-78 0 0,0 0-31 0 0,0 0-9 0 0,6-16 1 0 0,48-99 553 0 0,23 1 46 0 0,-49 85-1076 0 0,-28 52 108 0 0,-1 10 124 0 0,0-26-88 0 0,0 1 0 0 0,0-1 1 0 0,0 0-1 0 0,1 1 0 0 0,0-1 0 0 0,0 0 1 0 0,1 1-1 0 0,0-1 0 0 0,0 0 1 0 0,1 0-1 0 0,0 0 0 0 0,0 0 0 0 0,1 0 1 0 0,0 0-1 0 0,0-1 0 0 0,0 1 0 0 0,1-1 1 0 0,0 0-1 0 0,0 0 0 0 0,1 0 1 0 0,0 0-1 0 0,0-1-6 0 0,-2-2 61 0 0,1-1 1 0 0,0 1-1 0 0,-1-1 1 0 0,1 0-1 0 0,0-1 0 0 0,0 1 1 0 0,0-1-1 0 0,1 1 1 0 0,-1-1-1 0 0,0-1 1 0 0,0 1-1 0 0,1 0 1 0 0,-1-1-1 0 0,0 0 1 0 0,1 0-1 0 0,-1 0 0 0 0,0-1 1 0 0,1 1-1 0 0,-1-1 1 0 0,0 0-1 0 0,1 0 1 0 0,-1-1-1 0 0,0 1 1 0 0,0-1-1 0 0,0 0 0 0 0,0-1-61 0 0,48-58 569 0 0,-43 47-688 0 0,38-30-3058 0 0,-37 41 887 0 0,-1-1-5370 0 0,-3 4-4403 0 0</inkml:trace>
  <inkml:trace contextRef="#ctx0" brushRef="#br0" timeOffset="1019.074">13775 1035 10066 0 0,'0'0'2999'0'0,"0"0"-826"0"0,0 0-426 0 0,0 0-183 0 0,0 0-279 0 0,0 0-268 0 0,0 0-239 0 0,0 0-184 0 0,0 0-91 0 0,0 0-49 0 0,0 0-52 0 0,0 0-40 0 0,-33 1-33 0 0,-101 6-30 0 0,77 9 70 0 0,50-9-278 0 0,2-4-80 0 0,1 2 0 0 0,-1-1 0 0 0,1 0 0 0 0,0 1 1 0 0,1 0-1 0 0,-1 0 0 0 0,1 0 0 0 0,0 0 0 0 0,0 1 0 0 0,1-1 0 0 0,-1 1 0 0 0,1 0 0 0 0,0-1 1 0 0,1 1-1 0 0,-1 0 0 0 0,1 0 0 0 0,0 0 0 0 0,1 0 0 0 0,0 1 0 0 0,0-1 0 0 0,0 0 1 0 0,0 0-1 0 0,1 0 0 0 0,1 2-11 0 0,0-3 25 0 0,0-1 0 0 0,0 1-1 0 0,0-1 1 0 0,1 0 0 0 0,0 0 0 0 0,0 0 0 0 0,0 0 0 0 0,0-1 0 0 0,0 1 0 0 0,1-1-1 0 0,0 0 1 0 0,0 0 0 0 0,0 0 0 0 0,0 0 0 0 0,0-1 0 0 0,0 1 0 0 0,1-1 0 0 0,-1 0-1 0 0,1-1 1 0 0,-1 1 0 0 0,1-1 0 0 0,0 0 0 0 0,0 0 0 0 0,0 0 0 0 0,-1-1 0 0 0,1 1 0 0 0,0-1-1 0 0,0 0 1 0 0,0-1 0 0 0,0 1 0 0 0,0-1 0 0 0,-1 0 0 0 0,1-1 0 0 0,0 1 0 0 0,0-1-1 0 0,-1 1 1 0 0,1-1 0 0 0,2-3-25 0 0,9-4 140 0 0,-2-1 0 0 0,1 0 0 0 0,-1-2 0 0 0,-1 1 0 0 0,0-2 0 0 0,-1 0 0 0 0,6-7-140 0 0,52-49 289 0 0,-69 68-289 0 0,0 0 1 0 0,0 0 0 0 0,0 0 0 0 0,1 0 0 0 0,-1 0-1 0 0,0 0 1 0 0,1 1 0 0 0,-1-1 0 0 0,1 1-1 0 0,-1-1 1 0 0,1 1 0 0 0,-1-1 0 0 0,1 1 0 0 0,-1 0-1 0 0,1 0 1 0 0,-1 0 0 0 0,1 0 0 0 0,-1 0 0 0 0,1 0-1 0 0,-1 0 1 0 0,1 0 0 0 0,-1 0 0 0 0,1 1 0 0 0,-1-1-1 0 0,1 1 1 0 0,-1-1 0 0 0,1 1 0 0 0,-1 0 0 0 0,0-1-1 0 0,1 1 1 0 0,-1 0 0 0 0,0 0 0 0 0,0 0 0 0 0,1 0-1 0 0,-1 0 1 0 0,0 0 0 0 0,0 0 0 0 0,0 0 0 0 0,0 1-1 0 0,-1-1 1 0 0,1 0 0 0 0,0 1 0 0 0,0-1 0 0 0,-1 0-1 0 0,1 1 1 0 0,-1-1 0 0 0,1 1 0 0 0,-1 0-1 0 0,21 75 64 0 0,-15 9 2 0 0,-3 1 0 0 0,-8 67-66 0 0,4-90-33 0 0,-4-1 0 0 0,-2 1-1 0 0,-3-1 1 0 0,-11 33 33 0 0,19-86-1 0 0,-1 0 0 0 0,0 0 0 0 0,-1 0 0 0 0,0-1 0 0 0,0 1 0 0 0,-1-1 0 0 0,0 0 0 0 0,-1-1 0 0 0,0 1 0 0 0,0-1 0 0 0,-1 0 0 0 0,0-1 1 0 0,0 1-1 0 0,-1-1 1 0 0,7-6 0 0 0,-1-1 1 0 0,1 1 0 0 0,0 0-1 0 0,0-1 1 0 0,0 0 0 0 0,-1 1-1 0 0,1-1 1 0 0,0 1 0 0 0,0-1-1 0 0,-1 0 1 0 0,1 0 0 0 0,0 0 0 0 0,-1 0-1 0 0,1 0 1 0 0,0 0 0 0 0,-1 0-1 0 0,1 0 1 0 0,0-1 0 0 0,-1 1-1 0 0,1 0 1 0 0,0-1 0 0 0,0 1-1 0 0,0-1 1 0 0,-1 0 0 0 0,1 1-1 0 0,0-1 1 0 0,0 0 0 0 0,0 1 0 0 0,0-1-1 0 0,0 0 1 0 0,0 0 0 0 0,0 0-1 0 0,0 0 1 0 0,0 0 0 0 0,1 0-1 0 0,-1 0 1 0 0,0 0 0 0 0,1-1-1 0 0,-1 1 1 0 0,1 0 0 0 0,-1 0 0 0 0,1-1-1 0 0,-1 1 1 0 0,1-1-1 0 0,-12-60-34 0 0,12 26-13 0 0,1 0 1 0 0,2 1 0 0 0,2-1 0 0 0,1 1 0 0 0,2 0 0 0 0,2 1 0 0 0,0-1 0 0 0,3 2 0 0 0,8-16 46 0 0,42-59-947 0 0,-32 65-3246 0 0,-15 20-629 0 0,-7 11-6965 0 0</inkml:trace>
  <inkml:trace contextRef="#ctx0" brushRef="#br0" timeOffset="1319.491">14145 1077 12691 0 0,'0'0'1900'0'0,"0"0"-412"0"0,0 0-150 0 0,0 0-39 0 0,0 0-104 0 0,0 0-214 0 0,0 0-267 0 0,0 0-225 0 0,0 0-131 0 0,0 0-54 0 0,0 0-12 0 0,0 0-27 0 0,0 0-50 0 0,-1 26-36 0 0,-4 84-47 0 0,3-105-116 0 0,1 1 0 0 0,1 0 1 0 0,-1 0-1 0 0,1-1 0 0 0,0 1 1 0 0,0 0-1 0 0,1 0 0 0 0,-1 0 1 0 0,1-1-1 0 0,1 1 0 0 0,-1 0 1 0 0,1-1-1 0 0,0 1 0 0 0,0-1 1 0 0,0 1-1 0 0,1-1 0 0 0,0 0 1 0 0,0 0-1 0 0,1-1 1 0 0,-1 1-1 0 0,1 0 0 0 0,0-1 1 0 0,0 0-1 0 0,2 2-16 0 0,-2-3 67 0 0,0 0 0 0 0,0 0 0 0 0,0-1 1 0 0,0 1-1 0 0,0-1 0 0 0,1 0 0 0 0,-1 0 0 0 0,1-1 0 0 0,-1 1 1 0 0,1-1-1 0 0,0 0 0 0 0,-1 0 0 0 0,1 0 0 0 0,0-1 0 0 0,0 0 1 0 0,0 0-1 0 0,-1 0 0 0 0,1 0 0 0 0,0-1 0 0 0,0 0 0 0 0,0 0 0 0 0,-1 0 1 0 0,1-1-1 0 0,-1 1 0 0 0,1-1 0 0 0,-1 0 0 0 0,1 0 0 0 0,-1-1 1 0 0,0 1-1 0 0,0-1 0 0 0,0 0 0 0 0,-1 0 0 0 0,2-1-67 0 0,2-6 55 0 0,1 0 0 0 0,-1 0 0 0 0,-1 0 0 0 0,0-1 0 0 0,0 0 0 0 0,-1-1 0 0 0,-1 1 0 0 0,0-1 0 0 0,0 0 0 0 0,-1 0-55 0 0,3-48-9450 0 0,-6 52-2369 0 0</inkml:trace>
  <inkml:trace contextRef="#ctx0" brushRef="#br0" timeOffset="1616.721">14710 530 15283 0 0,'0'0'1742'0'0,"0"0"-496"0"0,0 0-264 0 0,0 0-48 0 0,0 0-87 0 0,0 0-122 0 0,0 0-166 0 0,0 0-152 0 0,0 0-22 0 0,0 0 49 0 0,0 0 51 0 0,0 0 5 0 0,-1 17-41 0 0,-8 101 234 0 0,-52 240 286 0 0,43-12-2474 0 0,34-350-3106 0 0,2-10-7671 0 0,-14 6 4060 0 0</inkml:trace>
  <inkml:trace contextRef="#ctx0" brushRef="#br0" timeOffset="2486.031">15077 1023 5473 0 0,'0'0'5360'0'0,"0"0"-2662"0"0,0 0-1055 0 0,0 0-253 0 0,0 0-233 0 0,0 0-234 0 0,0 0-158 0 0,0 0-100 0 0,0 0-43 0 0,0 0-60 0 0,0 0-63 0 0,0 0-57 0 0,-24 25-66 0 0,-78 76-42 0 0,92-92-249 0 0,0 1 1 0 0,1 0-1 0 0,0 0 1 0 0,0 1-1 0 0,1 0 1 0 0,1 0-1 0 0,0 1 1 0 0,0 0-1 0 0,1 0 0 0 0,-3 10-85 0 0,3-5 30 0 0,2-10-30 0 0,1 0 0 0 0,0 0 0 0 0,0 1 0 0 0,1-1 1 0 0,0 1-1 0 0,0-1 0 0 0,1 1 0 0 0,0 0 0 0 0,0-1 0 0 0,1 1 0 0 0,0 0 0 0 0,0 0 0 0 0,1 0 0 0 0,0-1 0 0 0,2 7 0 0 0,-1-12 20 0 0,0 0 0 0 0,1 0 0 0 0,-1 0 0 0 0,1-1 0 0 0,-1 1 0 0 0,1-1 0 0 0,0 1 0 0 0,-1-1 0 0 0,1 0 0 0 0,0 0-1 0 0,0 0 1 0 0,0-1 0 0 0,0 1 0 0 0,0-1 0 0 0,0 1 0 0 0,0-1 0 0 0,0 0 0 0 0,0 0 0 0 0,0-1 0 0 0,0 1 0 0 0,0-1-1 0 0,0 1 1 0 0,0-1 0 0 0,0 0 0 0 0,-1 0 0 0 0,1 0 0 0 0,0 0 0 0 0,0-1 0 0 0,-1 1 0 0 0,1-1 0 0 0,-1 1 0 0 0,1-1-1 0 0,-1 0 1 0 0,0 0 0 0 0,0 0 0 0 0,0 0 0 0 0,0-1 0 0 0,0 1 0 0 0,0 0 0 0 0,-1-1 0 0 0,1 0 0 0 0,-1 1-20 0 0,19-20 139 0 0,-2-1 1 0 0,-1 0-1 0 0,-1-1 1 0 0,-1-1-1 0 0,12-25-139 0 0,10-19 75 0 0,-2 4-126 0 0,-64 142-564 0 0,26-71 611 0 0,0 0 0 0 0,0 1 0 0 0,1-1 0 0 0,0 0-1 0 0,1 1 1 0 0,-1 0 0 0 0,1-1 0 0 0,0 1 0 0 0,1 0 0 0 0,0-1-1 0 0,0 1 1 0 0,0 0 0 0 0,1-1 0 0 0,0 1 0 0 0,0 0 0 0 0,1-1-1 0 0,0 1 1 0 0,0-1 0 0 0,0 0 0 0 0,1 1 0 0 0,0-1 0 0 0,0 0-1 0 0,0-1 1 0 0,1 1 0 0 0,0-1 0 0 0,0 1 0 0 0,1-1 0 0 0,-1 0-1 0 0,1-1 1 0 0,0 1 0 0 0,0-1 0 0 0,3 2 4 0 0,2-2 4 0 0,-1 0 0 0 0,1 0 0 0 0,0-1 0 0 0,0 0 0 0 0,0-1 0 0 0,1 0 0 0 0,-1 0 1 0 0,0-1-1 0 0,1-1 0 0 0,-1 0 0 0 0,1 0 0 0 0,-1-1 0 0 0,0 0 0 0 0,1-1 0 0 0,-1 0 0 0 0,0-1 0 0 0,0 0 0 0 0,0 0 0 0 0,0-1 0 0 0,-1-1 0 0 0,0 1 1 0 0,4-4-5 0 0,3-1 36 0 0,0-1 1 0 0,-1 0-1 0 0,-1-1 1 0 0,0-1 0 0 0,0 0-1 0 0,-1-1 1 0 0,0-1 0 0 0,-2 0-1 0 0,1-1 1 0 0,-2 0 0 0 0,0 0-1 0 0,4-8-36 0 0,-9 11 22 0 0,0 1-1 0 0,-1-1 0 0 0,0 1 0 0 0,-1-1 1 0 0,0 0-1 0 0,-1 0 0 0 0,0-1 0 0 0,-1 1 0 0 0,0 0 1 0 0,-1-1-1 0 0,-1 1 0 0 0,0-6-21 0 0,-1 15-6 0 0,1 0 0 0 0,-1 0-1 0 0,0 0 1 0 0,0 0 0 0 0,0 1 0 0 0,0-1-1 0 0,0 0 1 0 0,-1 1 0 0 0,1 0 0 0 0,-1-1-1 0 0,1 1 1 0 0,-1 0 0 0 0,0 0 0 0 0,0 1-1 0 0,0-1 1 0 0,0 1 0 0 0,0-1 0 0 0,-1 1-1 0 0,1 0 1 0 0,0 0 0 0 0,0 0 0 0 0,-1 1-1 0 0,1-1 1 0 0,-1 1 0 0 0,1 0 0 0 0,0 0 0 0 0,-1 0-1 0 0,1 0 1 0 0,-1 0 0 0 0,1 1 0 0 0,0 0-1 0 0,-1 0 1 0 0,1 0 0 0 0,0 0 0 0 0,0 0-1 0 0,-1 0 1 0 0,1 1 0 0 0,0 0 0 0 0,0 0-1 0 0,1-1 1 0 0,-1 2 0 0 0,0-1 0 0 0,1 0-1 0 0,-1 1 7 0 0,0-1-22 0 0,0 0 0 0 0,0 0 1 0 0,0 0-1 0 0,1 1 0 0 0,-1 0 0 0 0,1-1 0 0 0,-1 1 0 0 0,1 0 0 0 0,0 0 0 0 0,0 0 0 0 0,1 0 0 0 0,-1 1 0 0 0,0-1 0 0 0,1 1 0 0 0,0-1 0 0 0,0 0 0 0 0,0 1 0 0 0,0 0 0 0 0,1-1 0 0 0,-1 1 1 0 0,1 0-1 0 0,0 1 22 0 0,2-1-9 0 0,1-1 1 0 0,0 0 0 0 0,0 0 0 0 0,0 0 0 0 0,1-1 0 0 0,-1 1 0 0 0,0-1-1 0 0,1 1 1 0 0,0-1 0 0 0,0 0 0 0 0,-1-1 0 0 0,1 1 0 0 0,0-1 0 0 0,0 1-1 0 0,0-1 1 0 0,1 0 0 0 0,-1-1 0 0 0,0 1 0 0 0,1-1 8 0 0,10 3 9 0 0,0 1 0 0 0,-1 0 1 0 0,1 0-1 0 0,-1 2 0 0 0,0 0 0 0 0,0 0 0 0 0,-1 1 1 0 0,11 8-10 0 0,-19-11 45 0 0,0 1 1 0 0,0-1-1 0 0,0 1 1 0 0,0 0 0 0 0,-1 1-1 0 0,0-1 1 0 0,0 1 0 0 0,-1 0-1 0 0,1 0 1 0 0,-1 0-1 0 0,0 0 1 0 0,-1 0 0 0 0,2 5-46 0 0,4 207 1516 0 0,44-87-1227 0 0,-52-131-328 0 0,0-1-1 0 0,0 1 0 0 0,1 0 0 0 0,-1 0 0 0 0,0-1 0 0 0,0 1 0 0 0,1 0 0 0 0,-1-1 1 0 0,0 1-1 0 0,0 0 0 0 0,1 0 0 0 0,-1 0 0 0 0,0-1 0 0 0,1 1 0 0 0,-1 0 0 0 0,0 0 1 0 0,1 0-1 0 0,-1 0 0 0 0,1 0 0 0 0,-1-1 0 0 0,0 1 0 0 0,1 0 0 0 0,-1 0 1 0 0,1 0-1 0 0,-1 0 0 0 0,0 0 0 0 0,1 0 0 0 0,-1 0 0 0 0,0 1 0 0 0,1-1 0 0 0,-1 0 1 0 0,1 0-1 0 0,-1 0 0 0 0,0 0 0 0 0,1 0 0 0 0,-1 0 0 0 0,0 1 0 0 0,1-1 0 0 0,-1 0 1 0 0,0 0-1 0 0,0 1 0 0 0,1-1 0 0 0,-1 0 0 0 0,0 0 0 0 0,1 1 0 0 0,-1-1 0 0 0,0 0 1 0 0,0 1-1 0 0,0-1 40 0 0,2-8-2197 0 0,-2 2-2150 0 0,0 2-7343 0 0</inkml:trace>
  <inkml:trace contextRef="#ctx0" brushRef="#br0" timeOffset="-5188.863">8782 830 4137 0 0,'0'0'3151'0'0,"0"0"-1101"0"0,0 0-570 0 0,0 0-166 0 0,0 0-35 0 0,0 0-91 0 0,0 0-165 0 0,0 0-223 0 0,0 0-242 0 0,0 0-166 0 0,0 0-134 0 0,-23 27-79 0 0,-67 85-28 0 0,65-59 57 0 0,26-45-147 0 0,0-3 53 0 0,-1-1-1 0 0,2 1 1 0 0,-1-1 0 0 0,0 1-1 0 0,1-1 1 0 0,0 0-1 0 0,0 1 1 0 0,0-1-1 0 0,1 0 1 0 0,-1 0 0 0 0,1-1-1 0 0,0 1 1 0 0,0 0-1 0 0,0-1 1 0 0,1 0 0 0 0,-1 0-1 0 0,1 0 1 0 0,0 0-1 0 0,0 0 1 0 0,0-1 0 0 0,0 0-1 0 0,0 0 1 0 0,0 0-1 0 0,0 0 1 0 0,1-1-1 0 0,-1 1 1 0 0,1-1 0 0 0,-1 0-1 0 0,1-1 1 0 0,0 1-1 0 0,-1-1 1 0 0,1 0 0 0 0,0 0-1 0 0,-1 0 1 0 0,1-1-1 0 0,0 1 1 0 0,-1-1-1 0 0,1 0 1 0 0,-1-1 0 0 0,1 1-1 0 0,-1-1-113 0 0,2-2 127 0 0,0 0-1 0 0,0 0 0 0 0,-1 0 1 0 0,0-1-1 0 0,0 0 0 0 0,0 0 0 0 0,0 0 1 0 0,-1-1-1 0 0,0 1 0 0 0,0-1 1 0 0,-1 0-1 0 0,1 0 0 0 0,-1-1 1 0 0,-1 1-1 0 0,1-1 0 0 0,-1 1 1 0 0,0-1-1 0 0,0 0 0 0 0,-1 0 1 0 0,0 0-1 0 0,0 0 0 0 0,-1 0 1 0 0,0 0-1 0 0,0 0 0 0 0,-1 0-126 0 0,2-9 14 0 0,-1 0 0 0 0,0 0-1 0 0,-2 0 1 0 0,0 0 0 0 0,0 0 0 0 0,-2 0-1 0 0,0 1 1 0 0,0 0 0 0 0,-2-1-1 0 0,0 2 1 0 0,0-1 0 0 0,-2 1 0 0 0,0 0-1 0 0,-9-13-13 0 0,11 19-75 0 0,0 0 0 0 0,0 0-1 0 0,-1 0 1 0 0,0 1 0 0 0,0 0-1 0 0,-1 0 1 0 0,0 1 0 0 0,0 0-1 0 0,-1 1 1 0 0,0-1 0 0 0,0 2-1 0 0,0-1 1 0 0,0 1 0 0 0,-1 1 0 0 0,1-1-1 0 0,-1 2 1 0 0,0-1 0 0 0,0 1-1 0 0,-1 1 76 0 0,18 21-800 0 0,0-16 822 0 0,-1 1 0 0 0,1-1 0 0 0,-1 0 0 0 0,1-1 0 0 0,1 0-1 0 0,-1 0 1 0 0,0 0 0 0 0,1-1 0 0 0,-1 0 0 0 0,1 0 0 0 0,0-1 0 0 0,1 0-22 0 0,7-2 81 0 0,-1 0 0 0 0,1-1 0 0 0,0-1 1 0 0,-1 0-1 0 0,0-2 0 0 0,0 1 0 0 0,0-2 0 0 0,-1 0 1 0 0,1 0-1 0 0,-1-2 0 0 0,-1 0 0 0 0,0 0 0 0 0,0-1 1 0 0,0-1-1 0 0,-1 0 0 0 0,-1 0 0 0 0,1-1 1 0 0,1-5-83 0 0,4-4 65 0 0,-1-2 0 0 0,-2 0 0 0 0,0-1 0 0 0,-1 0 0 0 0,-1-1-1 0 0,-1-1 1 0 0,-2 0 0 0 0,0 0 0 0 0,-2 0 0 0 0,0-1-1 0 0,-2 0 1 0 0,-1-1 0 0 0,-1-5-64 0 0,-2-27 104 0 0,-1 59-95 0 0,0 6-121 0 0,18 182-57 0 0,85 447 196 0 0,-103-633-27 0 0,27 142-9 0 0,-7 0 0 0 0,-6 1 1 0 0,-7 1-1 0 0,-6 31 9 0 0,-1-169 14 0 0,0 0 0 0 0,0 1-1 0 0,-1-1 1 0 0,0 0 0 0 0,-1 1 0 0 0,0-1 0 0 0,0 0-1 0 0,-1 0 1 0 0,0 0 0 0 0,0-1 0 0 0,-1 1 0 0 0,0-1-1 0 0,0 1 1 0 0,-1-1 0 0 0,1-1 0 0 0,-2 1-1 0 0,1-1 1 0 0,-1 1 0 0 0,0-2 0 0 0,0 1 0 0 0,-1-1-1 0 0,1 0 1 0 0,-1 0 0 0 0,0-1 0 0 0,-1 1 0 0 0,1-2-1 0 0,-1 1 1 0 0,0-1 0 0 0,0 0 0 0 0,0-1 0 0 0,0 0-1 0 0,-6 1-13 0 0,10-3 19 0 0,1 0 0 0 0,-1 0 0 0 0,1 0-1 0 0,0-1 1 0 0,-1 1 0 0 0,1-1-1 0 0,0 0 1 0 0,-1 0 0 0 0,1 0 0 0 0,0 0-1 0 0,0-1 1 0 0,0 1 0 0 0,0-1-1 0 0,0 0 1 0 0,0 0 0 0 0,0 0 0 0 0,1 0-1 0 0,-1-1 1 0 0,1 1 0 0 0,-1-1-1 0 0,1 1 1 0 0,0-1 0 0 0,0 0-1 0 0,0 0 1 0 0,1 0 0 0 0,-1 0 0 0 0,1 0-1 0 0,-1 0 1 0 0,1 0 0 0 0,0 0-1 0 0,0-1 1 0 0,0-1-19 0 0,-12-116 426 0 0,19 81-361 0 0,1-1 1 0 0,2 1-1 0 0,2 0 0 0 0,2 1 1 0 0,1 1-1 0 0,2 0 1 0 0,2 1-1 0 0,2 0 1 0 0,0 2-1 0 0,3 0 1 0 0,2 0-66 0 0,8-14-24 0 0,3 2 0 0 0,1 1 0 0 0,2 2 0 0 0,3 1 24 0 0,-37 41-1644 0 0,-7 14 294 0 0,0-6-2290 0 0,1-2-3432 0 0,1-1-4494 0 0</inkml:trace>
  <inkml:trace contextRef="#ctx0" brushRef="#br0" timeOffset="-2012.876">10512 291 4105 0 0,'0'0'2266'0'0,"0"0"-451"0"0,0 0-131 0 0,0 0 56 0 0,0 0 76 0 0,0 0-20 0 0,0 0-174 0 0,0 0-302 0 0,0 0-299 0 0,0 0-284 0 0,0 0-212 0 0,-3-3-126 0 0,0 1-365 0 0,4 3-11 0 0,-1-1 0 0 0,0 0 0 0 0,0 1-1 0 0,0-1 1 0 0,0 1 0 0 0,0-1 0 0 0,0 0-1 0 0,0 1 1 0 0,-1-1 0 0 0,1 0 0 0 0,0 1-1 0 0,0-1 1 0 0,0 1 0 0 0,0-1 0 0 0,0 0-1 0 0,-1 1 1 0 0,1-1 0 0 0,0 0 0 0 0,0 0-1 0 0,0 1 1 0 0,-1-1 0 0 0,1 0 0 0 0,0 1-1 0 0,0-1 1 0 0,-1 0 0 0 0,1 0 0 0 0,0 0-1 0 0,-1 1 1 0 0,1-1 0 0 0,0 0 0 0 0,-1 0 0 0 0,1 0-1 0 0,0 0 1 0 0,-1 1 0 0 0,1-1 0 0 0,-1 0-1 0 0,1 0 1 0 0,0 0 0 0 0,-1 0 0 0 0,1 0-1 0 0,0 0 1 0 0,-1 0 0 0 0,1 0 0 0 0,-1 0-1 0 0,1 0 1 0 0,0 0 0 0 0,-1-1 0 0 0,1 1-1 0 0,0 0 1 0 0,-1 0 0 0 0,1 0 0 0 0,0 0-1 0 0,-1-1 1 0 0,1 1 0 0 0,0 0 0 0 0,-1 0-1 0 0,1 0 1 0 0,0-1 0 0 0,0 1 0 0 0,-1 0-1 0 0,1-1 1 0 0,0 1 0 0 0,0 0 0 0 0,0-1-1 0 0,-1 1 1 0 0,1 0-23 0 0,-25 397 4070 0 0,-23 10-3085 0 0,27-322-801 0 0,9-55-114 0 0,12-29-83 0 0,-7-36-7326 0 0,7 25 2618 0 0,0 5-4760 0 0</inkml:trace>
  <inkml:trace contextRef="#ctx0" brushRef="#br0" timeOffset="-1768.869">10063 761 10018 0 0,'0'0'1212'0'0,"0"0"-510"0"0,0 0-5 0 0,0 0 281 0 0,0 0 191 0 0,0 0 112 0 0,0 0-17 0 0,37-1-129 0 0,118-4-140 0 0,169-20 1503 0 0,-192-9-2666 0 0,-81 7-9288 0 0,-45 23-1525 0 0</inkml:trace>
  <inkml:trace contextRef="#ctx0" brushRef="#br0" timeOffset="-1280.865">10883 279 11979 0 0,'0'0'1359'0'0,"0"0"-254"0"0,0 0-3 0 0,0 0 135 0 0,0 0 70 0 0,0 0-39 0 0,0 0-202 0 0,0 0-247 0 0,0 0-170 0 0,0 0-103 0 0,-3 35-57 0 0,-10 107-37 0 0,9 60 969 0 0,-10 207-256 0 0,14-310-1067 0 0,25-111 98 0 0,167-194 448 0 0,-188 202-651 0 0,0 1 1 0 0,1-1-1 0 0,-1 1 0 0 0,1 0 1 0 0,-1 0-1 0 0,1 0 1 0 0,0 1-1 0 0,0 0 1 0 0,1 0-1 0 0,-1 0 0 0 0,0 0 1 0 0,0 1-1 0 0,1 0 1 0 0,-1 0-1 0 0,1 0 7 0 0,4 41 73 0 0,-19 182 154 0 0,9-221-248 0 0,0 1-1 0 0,0 0 0 0 0,0-1 1 0 0,1 1-1 0 0,-1-1 1 0 0,1 1-1 0 0,-1-1 1 0 0,1 1-1 0 0,0-1 0 0 0,-1 1 1 0 0,1-1-1 0 0,0 0 1 0 0,0 1-1 0 0,0-1 0 0 0,0 0 1 0 0,0 0-1 0 0,0 1 1 0 0,0-1-1 0 0,1 0 1 0 0,-1 0-1 0 0,0 0 0 0 0,0-1 1 0 0,1 1-1 0 0,-1 0 1 0 0,1 0-1 0 0,-1-1 1 0 0,1 1-1 0 0,-1-1 0 0 0,1 1 1 0 0,-1-1-1 0 0,1 0 1 0 0,0 1-1 0 0,-1-1 0 0 0,1 0 1 0 0,-1 0-1 0 0,1 0 1 0 0,0 0-1 0 0,-1-1 1 0 0,1 1-1 0 0,0 0 22 0 0,20-7-3821 0 0,-3-4-4910 0 0,-16 10-2588 0 0</inkml:trace>
  <inkml:trace contextRef="#ctx0" brushRef="#br0" timeOffset="-922.332">11342 1081 0 0 0,'0'0'1204'0'0,"0"0"911"0"0,0 0 329 0 0,0 0-83 0 0,0 0-276 0 0,0 0-275 0 0,0 0-162 0 0,0 0-112 0 0,0 0-130 0 0,0 0-126 0 0,0 0-150 0 0,36-3-155 0 0,109-12-151 0 0,-83-3 194 0 0,-54 11-779 0 0,-2 3-127 0 0,-1-1-1 0 0,1 1 1 0 0,-1-1-1 0 0,0 0 0 0 0,0-1 1 0 0,0 1-1 0 0,-1-1 1 0 0,0 0-1 0 0,0 0 1 0 0,0 0-1 0 0,-1-1 0 0 0,0 1 1 0 0,0-1-1 0 0,-1 0 1 0 0,1 0-1 0 0,-2 0 0 0 0,1 0 1 0 0,-1 0-1 0 0,0 0 1 0 0,0 0-1 0 0,-1 0 0 0 0,0-1 1 0 0,0 1-1 0 0,-2-5-111 0 0,0 8 10 0 0,0 1 0 0 0,-1 0 0 0 0,1 0-1 0 0,-1 0 1 0 0,0 1 0 0 0,0-1 0 0 0,0 1 0 0 0,0-1-1 0 0,-1 1 1 0 0,1 0 0 0 0,-1 0 0 0 0,1 0 0 0 0,-1 1-1 0 0,1-1 1 0 0,-1 1 0 0 0,0 0 0 0 0,0 0 0 0 0,0 0-1 0 0,0 1 1 0 0,0 0 0 0 0,0-1 0 0 0,0 1 0 0 0,0 0-1 0 0,0 1 1 0 0,1-1 0 0 0,-1 1 0 0 0,0 0 0 0 0,0-1-1 0 0,-3 3-9 0 0,-5 2-13 0 0,0 1 1 0 0,1 0-1 0 0,0 1 0 0 0,0 0 0 0 0,0 1 0 0 0,1 1 0 0 0,0-1 0 0 0,1 1 0 0 0,0 1 0 0 0,0 0 0 0 0,1 0 0 0 0,0 1 0 0 0,1-1 0 0 0,1 2 1 0 0,-1-1-1 0 0,1 1 13 0 0,3-6 2 0 0,-1 0 1 0 0,1 0-1 0 0,0 1 1 0 0,1-1-1 0 0,0 1 0 0 0,0-1 1 0 0,0 1-1 0 0,1 0 1 0 0,-1-1-1 0 0,2 1 1 0 0,-1 0-1 0 0,1 0 1 0 0,0 0-1 0 0,0 0 1 0 0,1 0-1 0 0,0-1 1 0 0,0 1-1 0 0,1 0 1 0 0,0-1-1 0 0,0 1 1 0 0,0-1-1 0 0,1 1 1 0 0,0-1-1 0 0,0 0 1 0 0,1 0-1 0 0,0 0 1 0 0,0-1-1 0 0,0 1 0 0 0,0-1 1 0 0,1 0-1 0 0,0 0 1 0 0,0-1-1 0 0,0 1 1 0 0,1-1-1 0 0,1 0-2 0 0,1 2 21 0 0,1 0 0 0 0,1-1-1 0 0,-1-1 1 0 0,1 0-1 0 0,0 0 1 0 0,0-1 0 0 0,0 0-1 0 0,0 0 1 0 0,0-1 0 0 0,1-1-1 0 0,-1 1 1 0 0,1-2-1 0 0,-1 0 1 0 0,1 0 0 0 0,0-1-21 0 0,57-20-6390 0 0,-61 16-5193 0 0</inkml:trace>
  <inkml:trace contextRef="#ctx0" brushRef="#br0" timeOffset="-8015.935">5979 1123 1728 0 0,'0'0'1386'0'0,"0"0"-334"0"0,0 0 22 0 0,0 0 277 0 0,0 0 244 0 0,0 0 45 0 0,0 0-150 0 0,0 0-167 0 0,0 0-83 0 0,0 0-28 0 0,0 0-14 0 0,0 0-58 0 0,0 0-76 0 0,13 4-43 0 0,45 7-35 0 0,-55-11-876 0 0,0 1 0 0 0,-1-1-1 0 0,1 0 1 0 0,0 0-1 0 0,0-1 1 0 0,0 1-1 0 0,-1 0 1 0 0,1-1-1 0 0,0 0 1 0 0,-1 0 0 0 0,1 1-1 0 0,0-2 1 0 0,-1 1-1 0 0,1 0 1 0 0,-1 0-1 0 0,0-1 1 0 0,1 0-1 0 0,-1 1 1 0 0,0-1 0 0 0,1-1-110 0 0,4-2 308 0 0,22-20 34 0 0,-1-2 1 0 0,-1-1-1 0 0,-2-1 0 0 0,-1-1 1 0 0,-1-1-1 0 0,-1-2 1 0 0,-2 0-1 0 0,-1-1 1 0 0,-2 0-1 0 0,9-27-342 0 0,-21 48 17 0 0,0 0 0 0 0,0 0 0 0 0,-2 0 0 0 0,1 0 0 0 0,-1 0 0 0 0,-1-1 0 0 0,-1 1-1 0 0,0-1 1 0 0,0 0 0 0 0,-2 1 0 0 0,1-1 0 0 0,-3-10-17 0 0,2 22-7 0 0,1-1 0 0 0,-1 1 0 0 0,1 0 0 0 0,-1 0 0 0 0,0 0 0 0 0,0 0 1 0 0,0 0-1 0 0,0 0 0 0 0,0 0 0 0 0,0 0 0 0 0,0 0 0 0 0,-1 0 0 0 0,1 0 0 0 0,-1 1 0 0 0,1-1 0 0 0,-1 0 0 0 0,0 1 0 0 0,0 0 0 0 0,1-1 1 0 0,-1 1-1 0 0,0 0 0 0 0,0 0 0 0 0,0 0 0 0 0,-1 0 0 0 0,1 0 0 0 0,0 1 0 0 0,0-1 0 0 0,0 1 0 0 0,-1-1 0 0 0,1 1 0 0 0,0 0 0 0 0,0 0 1 0 0,-1 0-1 0 0,1 0 0 0 0,0 0 0 0 0,0 0 0 0 0,-1 1 0 0 0,1-1 0 0 0,0 1 0 0 0,0 0 0 0 0,0-1 0 0 0,0 1 0 0 0,0 0 0 0 0,0 0 0 0 0,0 0 1 0 0,0 1-1 0 0,0-1 7 0 0,-2 1-10 0 0,1 1 1 0 0,-1 0 0 0 0,1 0-1 0 0,0 0 1 0 0,0 0 0 0 0,0 1 0 0 0,1-1-1 0 0,-1 1 1 0 0,1 0 0 0 0,0-1-1 0 0,0 1 1 0 0,0 0 0 0 0,0 0-1 0 0,1 0 1 0 0,0 1 0 0 0,0-1 0 0 0,0 0-1 0 0,0 0 1 0 0,0 1 0 0 0,1-1-1 0 0,0 1 1 0 0,0-1 0 0 0,0 0-1 0 0,1 1 1 0 0,-1-1 0 0 0,1 0 0 0 0,0 1-1 0 0,0-1 1 0 0,0 0 0 0 0,1 0-1 0 0,0 0 1 0 0,0 0 0 0 0,0 0-1 0 0,0 0 1 0 0,0-1 0 0 0,1 1 0 0 0,0-1 9 0 0,8 4 9 0 0,1-2 1 0 0,0 1-1 0 0,0-2 1 0 0,1 1 0 0 0,0-2-1 0 0,-1 0 1 0 0,1 0 0 0 0,0-1-1 0 0,1-1 1 0 0,-1 0 0 0 0,0-1-1 0 0,0 0 1 0 0,9-2-10 0 0,82 7 85 0 0,-102-4-76 0 0,0-1 0 0 0,-1 1-1 0 0,1-1 1 0 0,-1 1-1 0 0,1-1 1 0 0,-1 1 0 0 0,1 0-1 0 0,-1 0 1 0 0,0 0 0 0 0,1 0-1 0 0,-1 0 1 0 0,0 0 0 0 0,0 0-1 0 0,0 0 1 0 0,0 0-1 0 0,0 1 1 0 0,0-1 0 0 0,0 0-1 0 0,0 1 1 0 0,0-1 0 0 0,0 1-1 0 0,-1-1 1 0 0,1 1-1 0 0,-1-1 1 0 0,1 1 0 0 0,-1-1-1 0 0,0 1 1 0 0,1 0 0 0 0,-1-1-1 0 0,0 1 1 0 0,0 0 0 0 0,0-1-1 0 0,0 1 1 0 0,-1-1-1 0 0,1 3-8 0 0,-16 61 419 0 0,13-56-405 0 0,-4 15 46 0 0,1-10-32 0 0,1 1 0 0 0,1 0 0 0 0,0 0 0 0 0,1 0 0 0 0,0 1 0 0 0,2-1 0 0 0,0 1 0 0 0,0-1 0 0 0,2 5-28 0 0,12 26 11 0 0,-13-45 2 0 0,0 5 88 0 0,0-5-4787 0 0,0-1-4992 0 0,0 0-2010 0 0</inkml:trace>
  <inkml:trace contextRef="#ctx0" brushRef="#br0" timeOffset="-7787.513">6911 915 14259 0 0,'0'0'1232'0'0,"0"0"-776"0"0,0 0-192 0 0,0 0 33 0 0,0 0 39 0 0,0 0 32 0 0,0 0-176 0 0,0 0-128 0 0,0 0-64 0 0,0 0-48 0 0,0 0 104 0 0,0 0 0 0 0,0 0-88 0 0,0 62-216 0 0,13-81-472 0 0,-1-8-1553 0 0,0 7-2728 0 0,-9 9-4257 0 0</inkml:trace>
  <inkml:trace contextRef="#ctx0" brushRef="#br0" timeOffset="-7623.85">6845 364 13555 0 0,'0'0'2592'0'0,"0"0"-1047"0"0,0 0-537 0 0,0 0-400 0 0,0 0-384 0 0,0 0-432 0 0,0 0-176 0 0,0 0-64 0 0,0 0-72 0 0,0 0 32 0 0,0 0-424 0 0,0 0-1569 0 0,0 0-9017 0 0</inkml:trace>
  <inkml:trace contextRef="#ctx0" brushRef="#br0" timeOffset="-7133.432">7375 634 9130 0 0,'0'0'4922'0'0,"0"0"-2560"0"0,0 0-907 0 0,0 0-127 0 0,0 0-154 0 0,0 0-163 0 0,0 0-166 0 0,0 0-122 0 0,0 0-127 0 0,-35 16-112 0 0,-110 51-102 0 0,79-20-21 0 0,61-38-314 0 0,-3 2-29 0 0,1 1 0 0 0,0 1 0 0 0,1-1 0 0 0,0 1 0 0 0,1 0 0 0 0,1 0 1 0 0,0 1-1 0 0,1-1 0 0 0,0 1 0 0 0,1 1-18 0 0,1-9-4 0 0,1-1-1 0 0,-1 0 1 0 0,1 0 0 0 0,1 1 0 0 0,-1-1-1 0 0,1 0 1 0 0,0 0 0 0 0,0 0 0 0 0,1 0 0 0 0,-1 0-1 0 0,1 0 1 0 0,0 0 0 0 0,1 0 0 0 0,-1-1-1 0 0,1 1 1 0 0,0-1 0 0 0,0 1 0 0 0,0-1 0 0 0,0 0-1 0 0,1-1 1 0 0,0 1 0 0 0,0 0 0 0 0,0-1 0 0 0,0 0-1 0 0,0 0 1 0 0,1 0 0 0 0,-1-1 0 0 0,3 1 4 0 0,7 2 51 0 0,0-1 1 0 0,0 0-1 0 0,0-1 1 0 0,1-1-1 0 0,-1 0 1 0 0,1-1-1 0 0,0 0 1 0 0,-1-2-1 0 0,1 0 1 0 0,0 0-1 0 0,-1-1 1 0 0,1-1-1 0 0,-1 0 1 0 0,0-1-1 0 0,0-1 1 0 0,0 0-1 0 0,-1-1 1 0 0,7-4-52 0 0,15-11 165 0 0,-1-1 1 0 0,-1-2 0 0 0,-1-1 0 0 0,-2-1 0 0 0,0-2 0 0 0,-2-1 0 0 0,-1-1-1 0 0,-1-2 1 0 0,-2 0 0 0 0,-1-2 0 0 0,-1 0 0 0 0,-3-2 0 0 0,0 0 0 0 0,-3-1-1 0 0,-1-1 1 0 0,-1 0 0 0 0,-2-1 0 0 0,-2 0 0 0 0,2-24-166 0 0,-8 47 0 0 0,-1 0 0 0 0,0 0 0 0 0,-1 0 0 0 0,-1 0 1 0 0,0-1-1 0 0,-2 1 0 0 0,0 0 0 0 0,0 0 0 0 0,-1 0 0 0 0,-1 0 0 0 0,-1 0 0 0 0,-1 0 1 0 0,0 1-1 0 0,0-1 0 0 0,-2 1 0 0 0,0 1 0 0 0,0-1 0 0 0,-2 1 0 0 0,0 1 1 0 0,-7-9-1 0 0,13 19-7 0 0,0 1 0 0 0,0-1 0 0 0,-1 1 0 0 0,1-1 0 0 0,-1 1 0 0 0,1 0 0 0 0,-1 1 1 0 0,0-1-1 0 0,0 0 0 0 0,0 1 0 0 0,0 0 0 0 0,0 0 0 0 0,0 0 0 0 0,0 1 0 0 0,-1 0 1 0 0,1-1-1 0 0,0 1 0 0 0,0 1 0 0 0,0-1 0 0 0,0 0 0 0 0,-1 1 0 0 0,1 0 0 0 0,0 0 1 0 0,0 0-1 0 0,0 1 0 0 0,1-1 0 0 0,-1 1 0 0 0,0 0 0 0 0,0 0 0 0 0,1 0 0 0 0,-3 2 7 0 0,-3 3-21 0 0,0 1-1 0 0,0 0 1 0 0,1 0-1 0 0,-1 1 1 0 0,2 0-1 0 0,-1 0 1 0 0,2 0-1 0 0,-1 1 1 0 0,1 0-1 0 0,-4 10 22 0 0,0 6 6 0 0,0 2 0 0 0,2-1 0 0 0,1 1 0 0 0,1 1 0 0 0,2-1 0 0 0,0 1 0 0 0,2-1-1 0 0,2 1 1 0 0,0 0 0 0 0,5 27-6 0 0,2-22 38 0 0,1 0 0 0 0,2-1 0 0 0,2-1 0 0 0,1 0 0 0 0,1 0 0 0 0,1-1 0 0 0,2-1 0 0 0,2-1 0 0 0,0 0 0 0 0,2-2 0 0 0,11 11-38 0 0,81 89 292 0 0,1-23-120 0 0,-110-104-556 0 0,-15-19-1093 0 0,-3 4-1196 0 0,5 5-5339 0 0,8 9 7276 0 0,-5-3-11769 0 0</inkml:trace>
  <inkml:trace contextRef="#ctx0" brushRef="#br0" timeOffset="-6404.983">6872 842 0 0 0,'0'0'281'0'0,"0"0"272"0"0,0 0 140 0 0,0 0 187 0 0,0 0 171 0 0,0 0 221 0 0,0 0 175 0 0,0 0 26 0 0,0 0-64 0 0,0 0-178 0 0,-1-4-256 0 0,-7-23 1736 0 0,15 20 414 0 0,-5 10 3286 0 0,-2-3-6185 0 0,0 0-22 0 0,0 0-33 0 0,4 20 723 0 0,-2 2-545 0 0,-1 1-1 0 0,0 0 1 0 0,-2 0 0 0 0,-1 0 0 0 0,0-1 0 0 0,-2 1 0 0 0,-2 3-349 0 0,2 77 320 0 0,4-102-320 0 0,0-1 5 0 0,0 0-1 0 0,0 0-15 0 0,0 0 1 0 0,0 0-6 0 0,0 0-16 0 0,0 0-34 0 0,0 0 2 0 0,0 0-48 0 0,0 0-71 0 0,0-15-8424 0 0,0 14-3197 0 0</inkml:trace>
  <inkml:trace contextRef="#ctx0" brushRef="#br0" timeOffset="-9168.39">3896 526 808 0 0,'0'0'1778'0'0,"0"0"138"0"0,0 0 201 0 0,0 0 129 0 0,0 0-35 0 0,0 0-128 0 0,0 0-183 0 0,0 0-267 0 0,0 0-277 0 0,0 0-232 0 0,0 0-221 0 0,0 0-154 0 0,-19-4-82 0 0,-58-10-53 0 0,34 22 268 0 0,35-2-644 0 0,-4-1-68 0 0,0 1 0 0 0,1 1 1 0 0,-1 0-1 0 0,1 1 0 0 0,1 0 0 0 0,-1 1 0 0 0,1 0 0 0 0,1 1 1 0 0,0-1-1 0 0,0 2 0 0 0,1-1 0 0 0,0 1 0 0 0,-4 10-170 0 0,7-8 39 0 0,0 0-1 0 0,1 0 0 0 0,0 1 1 0 0,2-1-1 0 0,-1 1 0 0 0,2 0 0 0 0,-1 0 1 0 0,2 0-1 0 0,0 0 0 0 0,1 8-38 0 0,0-18 29 0 0,-1 1-1 0 0,0-1 1 0 0,1 1-1 0 0,0-1 1 0 0,0 1 0 0 0,1-1-1 0 0,-1 1 1 0 0,1-1-1 0 0,0 0 1 0 0,0 0-1 0 0,0 0 1 0 0,1 0-1 0 0,-1 0 1 0 0,1 0 0 0 0,0-1-1 0 0,0 1 1 0 0,0-1-1 0 0,1 0 1 0 0,-1 0-1 0 0,1 0 1 0 0,0 0-1 0 0,0-1 1 0 0,0 1 0 0 0,0-1-1 0 0,0 0 1 0 0,0 0-1 0 0,0-1 1 0 0,1 1-1 0 0,-1-1 1 0 0,1 0-1 0 0,-1 0 1 0 0,1 0 0 0 0,-1-1-1 0 0,2 0-28 0 0,-1 0 75 0 0,1 0 0 0 0,-1 0 0 0 0,0-1 0 0 0,1 1 0 0 0,-1-1 0 0 0,0-1 0 0 0,0 1 0 0 0,0-1 0 0 0,0 0 0 0 0,0 0-1 0 0,0 0 1 0 0,0-1 0 0 0,0 0 0 0 0,-1 0 0 0 0,0 0 0 0 0,1 0 0 0 0,-1-1 0 0 0,-1 1 0 0 0,1-1 0 0 0,3-4-75 0 0,123-157 766 0 0,-61 77-585 0 0,-36 61-141 0 0,-21 51-87 0 0,73 194 197 0 0,-62-144-134 0 0,1-4-10 0 0,-3 2 1 0 0,-2 0-1 0 0,-4 1 0 0 0,-4 1 1 0 0,-2 0-1 0 0,-2 33-6 0 0,-6-94 1 0 0,-1 1 0 0 0,0-1-1 0 0,0 1 1 0 0,-1-1 0 0 0,-1 1-1 0 0,0-1 1 0 0,-1 1 0 0 0,-1-1-1 0 0,0 0 1 0 0,-1-1 0 0 0,0 1-1 0 0,-1-1 1 0 0,0 0 0 0 0,-1 0-1 0 0,0-1 1 0 0,-1 1 0 0 0,0-2-1 0 0,-5 5 0 0 0,9-10 1 0 0,0 1-1 0 0,-1-1 1 0 0,0-1-1 0 0,0 1 1 0 0,-1-1-1 0 0,1 0 1 0 0,-1 0-1 0 0,0 0 1 0 0,0-1-1 0 0,0 0 1 0 0,0 0-1 0 0,-1-1 1 0 0,1 0-1 0 0,-1 0 0 0 0,1 0 1 0 0,-1-1-1 0 0,0 0 1 0 0,0 0-1 0 0,0-1 1 0 0,1 1-1 0 0,-1-2 1 0 0,0 1-1 0 0,0-1 1 0 0,0 0-1 0 0,-2-1 0 0 0,5-2-6 0 0,0-1 0 0 0,0 0 1 0 0,0-1-1 0 0,1 1 0 0 0,-1 0 0 0 0,1-1 0 0 0,1 0 0 0 0,-1 0 0 0 0,1 0 0 0 0,0 0 0 0 0,0 0 0 0 0,1 0 1 0 0,0 0-1 0 0,0-1 0 0 0,0 1 0 0 0,1-1 0 0 0,0 1 0 0 0,0 0 0 0 0,1-1 0 0 0,0 1 0 0 0,0 0 6 0 0,4-26-11 0 0,1 0-1 0 0,2 1 0 0 0,1 0 1 0 0,1 0-1 0 0,2 1 0 0 0,1 1 1 0 0,1 0-1 0 0,2 0 1 0 0,1 2-1 0 0,1 0 0 0 0,4-3 12 0 0,20-27-64 0 0,2 1 0 0 0,2 3-1 0 0,2 1 1 0 0,3 3 0 0 0,48-35 64 0 0,-4-13-46 0 0,-94 94 44 0 0,0 0-1 0 0,1 1 0 0 0,-1-1 0 0 0,0 0 0 0 0,-1 1 1 0 0,1-1-1 0 0,0 0 0 0 0,-1 0 0 0 0,0 0 0 0 0,1 1 1 0 0,-1-1-1 0 0,0 0 0 0 0,0 0 0 0 0,-1 0 0 0 0,1 0 1 0 0,-1 0-1 0 0,1 1 0 0 0,-1-1 0 0 0,0 0 0 0 0,0 0 1 0 0,0 1-1 0 0,-1-1 0 0 0,1 1 0 0 0,0-1 0 0 0,-1 1 0 0 0,0-1 1 0 0,1 1-1 0 0,-1 0 0 0 0,0 0 0 0 0,0 0 0 0 0,-1 0 1 0 0,1 0-1 0 0,0 0 0 0 0,0 1 0 0 0,-1-1 0 0 0,-2 0 3 0 0,-99-43-215 0 0,94 41 206 0 0,1 2-1 0 0,-1-1 0 0 0,0 1 0 0 0,0 1 1 0 0,0 0-1 0 0,0 0 0 0 0,0 1 0 0 0,0 1 0 0 0,-1-1 1 0 0,1 2-1 0 0,0-1 0 0 0,-1 1 10 0 0,8 3-7 0 0,0-1 1 0 0,0 0-1 0 0,0 1 0 0 0,0-1 1 0 0,0 1-1 0 0,1 0 0 0 0,0 0 1 0 0,0 0-1 0 0,1 0 0 0 0,-1 0 1 0 0,1 0-1 0 0,0 1 0 0 0,0-1 1 0 0,1 0-1 0 0,-1 1 0 0 0,1-1 1 0 0,1 0-1 0 0,-1 1 0 0 0,1-1 1 0 0,0 0-1 0 0,0 1 0 0 0,0 0 7 0 0,1 5 0 0 0,1 0 1 0 0,0 0-1 0 0,0 0 0 0 0,1-1 0 0 0,1 1 0 0 0,-1-1 0 0 0,2 0 0 0 0,-1 0 0 0 0,1-1 0 0 0,1 1 0 0 0,0-1 1 0 0,0-1-1 0 0,1 1 0 0 0,0-1 0 0 0,0-1 0 0 0,1 1 0 0 0,6 3 0 0 0,6 4 9 0 0,1-1 1 0 0,0 0-1 0 0,0-2 0 0 0,2-1 1 0 0,-1 0-1 0 0,2-2 0 0 0,8 2-9 0 0,-16-6 15 0 0,0-1 0 0 0,0 0 0 0 0,1-1 0 0 0,-1-1 0 0 0,1-1 0 0 0,0 0 0 0 0,-1-1 0 0 0,1-1 0 0 0,0-1 0 0 0,-1 0 1 0 0,0-2-1 0 0,1 0 0 0 0,-1 0 0 0 0,-1-2 0 0 0,1 0 0 0 0,-1-1 0 0 0,0 0 0 0 0,0-2 0 0 0,-1 0 0 0 0,0 0 0 0 0,-1-2 0 0 0,0 1 0 0 0,-1-2 0 0 0,0 0 0 0 0,4-5-15 0 0,20-31 31 0 0,-1-2-1 0 0,-3-2 1 0 0,-2-1 0 0 0,-3-1 0 0 0,16-43-32 0 0,-33 72 6 0 0,-1-1-1 0 0,0 0 1 0 0,-3-1-1 0 0,0 1 0 0 0,-1-1 1 0 0,-2-1-1 0 0,-1 1 0 0 0,-1-1 1 0 0,-1 1-1 0 0,-1-1 1 0 0,-3-15-5 0 0,2 34 5 0 0,-1 0 0 0 0,0 0 0 0 0,0 0 0 0 0,0 1 0 0 0,-1-1 0 0 0,-1 0 0 0 0,1 1 0 0 0,-1 0 0 0 0,-1 0 0 0 0,0 0 0 0 0,0 0 0 0 0,0 1 0 0 0,-1 0 0 0 0,0 0 0 0 0,0 0 0 0 0,-1 1 0 0 0,0 0 0 0 0,0 0 1 0 0,-1 0-6 0 0,6 5-1 0 0,1 1 1 0 0,0-1 0 0 0,-1 1-1 0 0,1-1 1 0 0,0 1 0 0 0,-1-1-1 0 0,1 1 1 0 0,-1 0 0 0 0,1-1 0 0 0,0 1-1 0 0,-1 0 1 0 0,1 0 0 0 0,-1 0-1 0 0,1 0 1 0 0,-1 1 0 0 0,1-1-1 0 0,-1 0 1 0 0,1 0 0 0 0,0 1 0 0 0,-1-1-1 0 0,1 1 1 0 0,0 0 0 0 0,-1-1-1 0 0,1 1 1 0 0,0 0 0 0 0,0-1-1 0 0,-1 1 1 0 0,1 0 0 0 0,0 0 0 0 0,0 0-1 0 0,0 0 1 0 0,0 0 0 0 0,0 1-1 0 0,0-1 1 0 0,1 0 0 0 0,-1 0-1 0 0,0 1 1 0 0,1-1 0 0 0,-1 0 0 0 0,1 1-1 0 0,-1-1 1 0 0,1 0 0 0 0,-1 1 0 0 0,-15 64-40 0 0,16-65 42 0 0,-4 68 7 0 0,2 0 0 0 0,4 0 0 0 0,3 1 0 0 0,3-2 0 0 0,3 1 0 0 0,3-1 1 0 0,18 52-10 0 0,-16-54 37 0 0,44 151-91 0 0,-49-199-83 0 0,-20-28-844 0 0,-75-89-7882 0 0,69 79 2384 0 0,6 4-5025 0 0</inkml:trace>
  <inkml:trace contextRef="#ctx0" brushRef="#br0" timeOffset="-9002.54">4821 526 13571 0 0,'0'0'2103'0'0,"0"0"-739"0"0,0 0-403 0 0,0 0-8 0 0,0 0 54 0 0,0 0-26 0 0,0 0-94 0 0,0 0-136 0 0,34-9-112 0 0,108-27-78 0 0,10 16 748 0 0,64 12-215 0 0,-123 8-3676 0 0,-37 0-1877 0 0,-35 0-7327 0 0</inkml:trace>
  <inkml:trace contextRef="#ctx0" brushRef="#br0" timeOffset="-11801.825">671 464 0 0 0,'0'0'741'0'0,"0"0"650"0"0,0 0 234 0 0,0 0-22 0 0,0 0-123 0 0,0 0-137 0 0,0 0-217 0 0,8-1-183 0 0,34-9 1234 0 0,-42 10-1478 0 0,0 0 64 0 0,0 0 50 0 0,0 0 30 0 0,0 0-1 0 0,0 0-29 0 0,0 0-16 0 0,0 0-21 0 0,0 0 1 0 0,0 0-13 0 0,0 0-9 0 0,0 0-28 0 0,0 0-48 0 0,-22-7 962 0 0,-72-2-407 0 0,83 10-1184 0 0,0 0-1 0 0,0 0 1 0 0,0 1 0 0 0,0 1 0 0 0,0 0-1 0 0,0 0 1 0 0,0 1 0 0 0,1 0-1 0 0,0 1 1 0 0,0 0 0 0 0,0 1-1 0 0,0 0 1 0 0,1 0 0 0 0,0 1-1 0 0,0 1 1 0 0,1-1 0 0 0,0 1 0 0 0,0 0-1 0 0,1 1 1 0 0,0 0 0 0 0,1 0-1 0 0,0 1 1 0 0,-1 1-50 0 0,5-5 22 0 0,0 1 1 0 0,1-1-1 0 0,0 1 0 0 0,0 0 1 0 0,0-1-1 0 0,1 1 0 0 0,0 0 1 0 0,0-1-1 0 0,0 1 0 0 0,1 0 1 0 0,0-1-1 0 0,0 1 0 0 0,1-1 1 0 0,0 1-1 0 0,0-1 0 0 0,1 0 1 0 0,-1 0-1 0 0,1 0 0 0 0,1 0 1 0 0,-1 0-1 0 0,1-1 0 0 0,0 1 1 0 0,0-1-1 0 0,1 0 0 0 0,-1 0 1 0 0,1-1-1 0 0,0 1 0 0 0,1-1 0 0 0,-1 0 1 0 0,1 0-1 0 0,4 1-22 0 0,98 58 592 0 0,-86-54-480 0 0,-13-4-81 0 0,-1-1 0 0 0,1 0 0 0 0,0-1 1 0 0,1 0-1 0 0,-1 0 0 0 0,1 0 0 0 0,-1-2 1 0 0,1 1-1 0 0,0-1 0 0 0,-1 0 0 0 0,1-1 1 0 0,0 0-1 0 0,0-1 0 0 0,0 0 0 0 0,4-2-31 0 0,46-34-963 0 0,-23 10-3156 0 0,-26 21-1249 0 0,-4-1-6508 0 0</inkml:trace>
  <inkml:trace contextRef="#ctx0" brushRef="#br0" timeOffset="-11323.135">1521 522 3545 0 0,'0'0'1947'0'0,"0"0"28"0"0,0 0 209 0 0,0 0 116 0 0,0 0-57 0 0,0 0-308 0 0,0 0-408 0 0,0 0-324 0 0,0 0-248 0 0,0 0-191 0 0,0 0-155 0 0,0 0-105 0 0,0 0-56 0 0,-16-8-16 0 0,-49-25-3 0 0,60 31-345 0 0,-1 0 0 0 0,1 0 0 0 0,0 1 0 0 0,-1 0 0 0 0,1 0 0 0 0,-1 1 0 0 0,1 0 1 0 0,0 0-1 0 0,-1 0 0 0 0,1 0 0 0 0,-1 1 0 0 0,1 0 0 0 0,-1 0 0 0 0,1 0 0 0 0,0 1 1 0 0,0 0-1 0 0,0 0 0 0 0,0 0 0 0 0,0 0 0 0 0,0 1 0 0 0,-1 1-84 0 0,-7 2 183 0 0,-8 4-32 0 0,1 1-1 0 0,0 1 0 0 0,1 1 1 0 0,0 0-1 0 0,1 2 0 0 0,0 0 1 0 0,2 1-1 0 0,-13 14-150 0 0,21-22 6 0 0,1 1 1 0 0,1 0 0 0 0,-1 1-1 0 0,2-1 1 0 0,-1 1-1 0 0,1 0 1 0 0,0 0-1 0 0,1 1 1 0 0,1-1-1 0 0,-1 1 1 0 0,2 0-1 0 0,-1 0 1 0 0,2 0 0 0 0,-1 0-1 0 0,2 0 1 0 0,-1 0-1 0 0,1 1 1 0 0,1-1-1 0 0,0 1-6 0 0,2-7 31 0 0,-1 0 0 0 0,1 0 0 0 0,-1-1 0 0 0,1 1 0 0 0,1-1 0 0 0,-1 1 0 0 0,1-1 0 0 0,-1 0 0 0 0,1-1-1 0 0,0 1 1 0 0,1-1 0 0 0,-1 1 0 0 0,1-1 0 0 0,-1-1 0 0 0,1 1 0 0 0,0 0 0 0 0,0-1 0 0 0,0 0 0 0 0,0-1 0 0 0,0 1-1 0 0,1-1 1 0 0,-1 0 0 0 0,0 0 0 0 0,1 0 0 0 0,-1-1 0 0 0,1 0 0 0 0,-1 0 0 0 0,1 0 0 0 0,-1-1 0 0 0,0 0 0 0 0,1 0 0 0 0,-1 0-1 0 0,0 0 1 0 0,0-1 0 0 0,0 0 0 0 0,0 0 0 0 0,0-1 0 0 0,0 1 0 0 0,3-3-31 0 0,22-15 169 0 0,-1-1 0 0 0,0-1 1 0 0,-2-2-1 0 0,0-1 0 0 0,-2-1 1 0 0,-1-1-1 0 0,-1-1 0 0 0,13-22-169 0 0,-14 23 60 0 0,50-82 140 0 0,-71 108-171 0 0,-1 1-6 0 0,0 0-7 0 0,0 0 9 0 0,0 0-32 0 0,0 3-4 0 0,13 128-161 0 0,-12-126 134 0 0,1 0-1 0 0,0-1 1 0 0,0 1-1 0 0,0-1 1 0 0,1 1 0 0 0,-1-1-1 0 0,1 0 1 0 0,0 0-1 0 0,0 0 1 0 0,0-1 0 0 0,1 1-1 0 0,-1-1 1 0 0,1 0 0 0 0,0 1-1 0 0,0-2 1 0 0,0 1-1 0 0,0 0 1 0 0,1-1 0 0 0,-1 0-1 0 0,1 0 1 0 0,-1 0 0 0 0,1-1-1 0 0,0 1 1 0 0,-1-1-1 0 0,3 0 39 0 0,44 3-1980 0 0,-30-4-2017 0 0,-7 0-2064 0 0,-7 0-6043 0 0</inkml:trace>
  <inkml:trace contextRef="#ctx0" brushRef="#br0" timeOffset="-10846.585">1946 823 6041 0 0,'0'0'3313'0'0,"0"0"-1159"0"0,0 0-421 0 0,0 0 4 0 0,0 0-94 0 0,0 0-231 0 0,0 0-332 0 0,0 0-319 0 0,0 0-165 0 0,0 0-11 0 0,0 0 59 0 0,0 0 83 0 0,0 0 75 0 0,11 2 871 0 0,21-43 222 0 0,49-83-738 0 0,14-10-808 0 0,-65 99-338 0 0,-30 35-49 0 0,0 0-11 0 0,0 0 8 0 0,0 36-167 0 0,-2-27 208 0 0,1 0 1 0 0,0 0 0 0 0,1 0 0 0 0,0 0-1 0 0,0 1 1 0 0,1-1 0 0 0,0 0 0 0 0,1 0 0 0 0,0 0-1 0 0,0 0 1 0 0,1 0 0 0 0,0-1 0 0 0,1 1-1 0 0,0-1 1 0 0,0 0 0 0 0,1 0 0 0 0,0 0-1 0 0,0 0 1 0 0,1-1 0 0 0,0 0 0 0 0,0 0-1 0 0,0-1 1 0 0,1 0 0 0 0,0 0 0 0 0,0 0-1 0 0,1-1 1 0 0,0 0 0 0 0,1 0-1 0 0,0-2 37 0 0,-1 0 0 0 0,1-1 0 0 0,0 0 1 0 0,-1 0-1 0 0,1-1 0 0 0,0-1 0 0 0,0 1 0 0 0,0-1 0 0 0,0-1 0 0 0,-1 0 0 0 0,1 0 1 0 0,0-1-1 0 0,0 0 0 0 0,-1 0 0 0 0,1-1 0 0 0,-1 0 0 0 0,0 0 0 0 0,0-1 1 0 0,0 0-1 0 0,0-1 0 0 0,-1 0 0 0 0,5-4-37 0 0,8-7 113 0 0,-1 0 0 0 0,-1-2 0 0 0,-1 0-1 0 0,-1-1 1 0 0,0 0 0 0 0,-2-1 0 0 0,6-11-113 0 0,-4-17-118 0 0,-16 37-3776 0 0,0 0-4027 0 0,0 7-4998 0 0</inkml:trace>
  <inkml:trace contextRef="#ctx0" brushRef="#br0" timeOffset="11984.043">527 1509 9826 0 0,'0'0'1756'0'0,"0"0"-491"0"0,0 0-210 0 0,0 0 80 0 0,0 0 157 0 0,0 0 44 0 0,0 0-82 0 0,0 0-237 0 0,0 0-254 0 0,0 0-200 0 0,0 0-134 0 0,0-3-63 0 0,0-7-25 0 0,0 7-6 0 0,0 3-26 0 0,0 0 10 0 0,7 25 2246 0 0,1 22-2256 0 0,-2 1 0 0 0,-2 1 0 0 0,-2-1 0 0 0,-2 1 0 0 0,-3 0-309 0 0,2 41 182 0 0,-2-44-146 0 0,-1 0 0 0 0,-2 0 1 0 0,-2-1-1 0 0,-2 0 1 0 0,-2-1-1 0 0,-3 4-36 0 0,-25 24 74 0 0,71-137 26 0 0,-6 28-107 0 0,1 1 1 0 0,1 1-1 0 0,3 1 1 0 0,0 2-1 0 0,2 1 1 0 0,1 2-1 0 0,9-5 7 0 0,-31 25-7 0 0,1 0 0 0 0,-1 1 0 0 0,1 0 0 0 0,0 1-1 0 0,1 0 1 0 0,0 1 0 0 0,0 1 0 0 0,0 0 0 0 0,1 1 0 0 0,-1 0-1 0 0,1 1 1 0 0,0 0 0 0 0,0 1 0 0 0,0 1 0 0 0,1 0 0 0 0,1 1 7 0 0,-13 3 4 0 0,0-1-1 0 0,0 1 1 0 0,0-1 0 0 0,-1 1 0 0 0,1 0 0 0 0,-1 0 0 0 0,1 0 0 0 0,-1 1 0 0 0,0-1 0 0 0,0 1-1 0 0,-1-1 1 0 0,1 1 0 0 0,-1-1 0 0 0,1 1 0 0 0,-1 0 0 0 0,0 0 0 0 0,-1-1 0 0 0,1 1 0 0 0,-1 0-1 0 0,1 0 1 0 0,-1 0 0 0 0,0 0 0 0 0,-1 0 0 0 0,1 2-4 0 0,0 9 15 0 0,0 0 1 0 0,-1 0-1 0 0,-1 0 0 0 0,0 0 1 0 0,-1 0-1 0 0,0-1 0 0 0,-2 1 1 0 0,1-1-1 0 0,-2 0 0 0 0,0-1 1 0 0,0 1-1 0 0,-1-1 0 0 0,-1 0 1 0 0,0-1-1 0 0,-1 1 0 0 0,-6 5-15 0 0,4-5-9 0 0,0-1-1 0 0,0 0 0 0 0,-2 0 1 0 0,1-2-1 0 0,-1 1 0 0 0,-1-2 1 0 0,0 1-1 0 0,0-2 0 0 0,-1 0 1 0 0,0-1-1 0 0,0 0 1 0 0,-1-1-1 0 0,1-1 0 0 0,-1-1 1 0 0,-1 0-1 0 0,1-1 0 0 0,-1 0 1 0 0,1-2-1 0 0,-1 0 0 0 0,1-1 1 0 0,-1 0 9 0 0,13-1-108 0 0,1-1 1 0 0,-1 1 0 0 0,1-1 0 0 0,0 1 0 0 0,0-1-1 0 0,0 0 1 0 0,0 0 0 0 0,0 0 0 0 0,0-1 0 0 0,0 1-1 0 0,1-1 1 0 0,-1 1 0 0 0,1-1 0 0 0,0 0-1 0 0,0 0 1 0 0,0 0 0 0 0,0 0 0 0 0,0-1 0 0 0,1 1-1 0 0,-1 0 1 0 0,1-1 0 0 0,0 1 0 0 0,0-1 0 0 0,0 1-1 0 0,1-1 1 0 0,-1 1 0 0 0,1-1 0 0 0,0 0 0 0 0,0 1-1 0 0,0-1 1 0 0,0 0 0 0 0,1 1 0 0 0,0-1-1 0 0,-1 1 1 0 0,1-1 0 0 0,0 1 0 0 0,1-1 0 0 0,-1 1-1 0 0,1 0 1 0 0,-1-1 0 0 0,1 1 0 0 0,0 0 0 0 0,0 0-1 0 0,1 0 1 0 0,-1 1 0 0 0,0-1 107 0 0,30-38-2820 0 0,-9 18-3307 0 0,-9 14-4990 0 0</inkml:trace>
  <inkml:trace contextRef="#ctx0" brushRef="#br0" timeOffset="12569.617">1112 1971 9746 0 0,'0'0'3325'0'0,"0"0"-1042"0"0,0 0-515 0 0,0 0-141 0 0,0 0-200 0 0,0 0-218 0 0,0 0-213 0 0,0 0-187 0 0,0 0-139 0 0,0 0-111 0 0,0 0-114 0 0,0 0-112 0 0,0 0-62 0 0,-6 13-50 0 0,-19 45-32 0 0,22-50-151 0 0,0 0 1 0 0,1 1-1 0 0,0-1 1 0 0,0 1-1 0 0,1 0 1 0 0,0-1-1 0 0,1 1 1 0 0,0 0 0 0 0,0 0-1 0 0,1-1 1 0 0,0 2-39 0 0,0 6 21 0 0,-1-14-17 0 0,0 1 0 0 0,0-1 0 0 0,0 0 0 0 0,0 0 0 0 0,0 0 0 0 0,0 0 0 0 0,1 0 0 0 0,-1 0 0 0 0,1 0 0 0 0,0 0 0 0 0,-1 0 0 0 0,1 0 0 0 0,0 0 0 0 0,0 0 0 0 0,0-1 0 0 0,0 1 0 0 0,1 0 0 0 0,-1-1 0 0 0,0 1 0 0 0,1-1 0 0 0,-1 1-1 0 0,1-1 1 0 0,-1 1 0 0 0,1-1 0 0 0,0 0 0 0 0,0 0 0 0 0,-1 0 0 0 0,1 0 0 0 0,0 0 0 0 0,0 0 0 0 0,0-1 0 0 0,0 1 0 0 0,0-1 0 0 0,0 1 0 0 0,0-1 0 0 0,0 0 0 0 0,0 0 0 0 0,1 1 0 0 0,-1-2 0 0 0,1 1-4 0 0,77-34 545 0 0,-61 17-444 0 0,0-1-1 0 0,-1-1 1 0 0,-2-1-1 0 0,0 0 1 0 0,12-19-101 0 0,36-47 221 0 0,-49 67-171 0 0,-14 17-42 0 0,1-1 0 0 0,-1 0 1 0 0,1 1-1 0 0,0 0 0 0 0,0-1 1 0 0,0 1-1 0 0,0 0 1 0 0,0 0-1 0 0,0 0 0 0 0,1 0 1 0 0,-1 0-1 0 0,0 1 0 0 0,1-1 1 0 0,0 1-1 0 0,-1-1 0 0 0,1 1 1 0 0,0 0-1 0 0,0 0 0 0 0,0 1 1 0 0,0-1-1 0 0,0 0 0 0 0,-1 1 1 0 0,3-1-9 0 0,-1 2 6 0 0,1 0 0 0 0,-1 0 0 0 0,0 0 0 0 0,0 0 0 0 0,0 1 0 0 0,0-1 0 0 0,0 1 0 0 0,0 0 0 0 0,0 0 0 0 0,-1 1 0 0 0,1-1 0 0 0,-1 1 0 0 0,0 0 0 0 0,1-1 0 0 0,-1 1 0 0 0,0 1 0 0 0,-1-1 0 0 0,1 0 0 0 0,-1 1 0 0 0,1 0 0 0 0,-1-1 0 0 0,0 1 0 0 0,1 3-6 0 0,35 97 156 0 0,-28-57-109 0 0,-2 0-1 0 0,-2 0 0 0 0,-2 1 1 0 0,-2 37-47 0 0,-1-25 9 0 0,-4 1 0 0 0,-2 0 1 0 0,-9 40-10 0 0,11-83 9 0 0,-1 0 1 0 0,-2 1-1 0 0,1-2 0 0 0,-2 1 0 0 0,0-1 1 0 0,-2 0-1 0 0,1 0 0 0 0,-2-1 1 0 0,0 0-1 0 0,-1-1 0 0 0,-1 0 1 0 0,0-1-1 0 0,-14 13-9 0 0,24-25 6 0 0,1 0 1 0 0,-1 0-1 0 0,0 0 0 0 0,1-1 0 0 0,-1 1 1 0 0,0-1-1 0 0,0 1 0 0 0,0-1 0 0 0,0 1 1 0 0,0-1-1 0 0,-1 0 0 0 0,1 0 0 0 0,0 0 1 0 0,-1 0-1 0 0,1-1 0 0 0,0 1 0 0 0,-1-1 1 0 0,1 1-1 0 0,-1-1 0 0 0,1 0 1 0 0,-1 0-1 0 0,1 0 0 0 0,0 0 0 0 0,-1 0 1 0 0,1-1-1 0 0,-1 1 0 0 0,1-1 0 0 0,-1 1 1 0 0,1-1-1 0 0,0 0 0 0 0,0 0 0 0 0,-1 0 1 0 0,1 0-1 0 0,0-1 0 0 0,0 1 0 0 0,0 0 1 0 0,0-1-1 0 0,0 0 0 0 0,0 0-6 0 0,-4-13-6 0 0,2-1 0 0 0,0 0 0 0 0,1 0 0 0 0,0 0 0 0 0,1 0 0 0 0,1-1 0 0 0,1 1 0 0 0,0 0 1 0 0,1-1-1 0 0,1 1 0 0 0,0 0 0 0 0,1 0 0 0 0,1 0 0 0 0,1 0 0 0 0,0 1 0 0 0,1 0 0 0 0,7-13 6 0 0,3-12-132 0 0,3 2 0 0 0,1 0 0 0 0,2 1 1 0 0,1 2-1 0 0,16-18 132 0 0,40-37-5616 0 0,-65 75-2262 0 0,-6 6-4838 0 0</inkml:trace>
  <inkml:trace contextRef="#ctx0" brushRef="#br0" timeOffset="13402.03">2800 1929 64 0 0,'0'0'1623'0'0,"0"0"55"0"0,0 0 298 0 0,0 0 305 0 0,0 0 44 0 0,0 0-179 0 0,0 0-337 0 0,0 0-337 0 0,0 0-212 0 0,0 0-188 0 0,0 0-159 0 0,0 0-143 0 0,-9-8-95 0 0,-26-24-79 0 0,32 31-511 0 0,1-1-1 0 0,-1 0 0 0 0,0 1 0 0 0,0-1 0 0 0,0 1 1 0 0,0 0-1 0 0,0 0 0 0 0,-1 0 0 0 0,1 1 0 0 0,0-1 1 0 0,0 1-1 0 0,-1 0 0 0 0,1-1 0 0 0,0 2 0 0 0,0-1 1 0 0,-1 0-1 0 0,1 0 0 0 0,0 1 0 0 0,0 0 0 0 0,-2 0-84 0 0,2 0 86 0 0,-15 4 115 0 0,0 1 1 0 0,1 1-1 0 0,0 1 1 0 0,0 1-1 0 0,1 0 0 0 0,0 1 1 0 0,1 0-1 0 0,0 2 1 0 0,0-1-1 0 0,1 2 0 0 0,1 0 1 0 0,-3 4-202 0 0,10-10 31 0 0,0-1-1 0 0,1 1 1 0 0,0 0 0 0 0,0 1 0 0 0,0-1 0 0 0,1 1 0 0 0,1 0 0 0 0,-1 0 0 0 0,1 0 0 0 0,0 0 0 0 0,1 1 0 0 0,0-1 0 0 0,0 1 0 0 0,1 0 0 0 0,0-1-1 0 0,1 1 1 0 0,0 0 0 0 0,0 0 0 0 0,0 0 0 0 0,2-1 0 0 0,-1 1 0 0 0,1-1 0 0 0,0 1 0 0 0,0-1 0 0 0,1 1 0 0 0,1-1 0 0 0,-1 0 0 0 0,1 0-1 0 0,1-1 1 0 0,-1 1 0 0 0,1-1 0 0 0,0 0 0 0 0,1 0 0 0 0,0-1 0 0 0,0 1 0 0 0,0-1 0 0 0,6 3-31 0 0,-1-1 49 0 0,1 0-1 0 0,0-1 1 0 0,1-1-1 0 0,-1 0 1 0 0,1-1 0 0 0,1 0-1 0 0,-1-1 1 0 0,1 0 0 0 0,-1-1-1 0 0,1-1 1 0 0,0 0-1 0 0,0-1 1 0 0,11 0-49 0 0,-16 0-26 0 0,0-1 1 0 0,1 1-1 0 0,-1-2 0 0 0,0 1 0 0 0,0-1 1 0 0,0-1-1 0 0,1 0 0 0 0,-1 0 0 0 0,-1 0 1 0 0,1-1-1 0 0,0-1 0 0 0,-1 1 0 0 0,1-2 1 0 0,-1 1-1 0 0,0-1 0 0 0,-1 0 0 0 0,1-1 1 0 0,-1 1-1 0 0,0-1 0 0 0,5-6 26 0 0,20-38-3624 0 0,-22 33-641 0 0,-1-1-3721 0 0,-4 7-2247 0 0</inkml:trace>
  <inkml:trace contextRef="#ctx0" brushRef="#br0" timeOffset="13842.522">3220 1420 12115 0 0,'0'0'2357'0'0,"0"0"-536"0"0,0 0-325 0 0,0 0-112 0 0,0 0-57 0 0,0 0-105 0 0,0 0-199 0 0,0 0-236 0 0,0 0-165 0 0,0 0-104 0 0,0 0-41 0 0,0 0-18 0 0,-13 40-57 0 0,-41 131-42 0 0,25-32 162 0 0,20-83-421 0 0,2 0 0 0 0,2 1 0 0 0,3 0 0 0 0,3-1-1 0 0,2 1 1 0 0,2 0 0 0 0,7 24-101 0 0,-11-75-3 0 0,0 0 1 0 0,1-1-1 0 0,-1 1 1 0 0,1-1-1 0 0,0 1 1 0 0,0-1-1 0 0,1 0 1 0 0,-1 1-1 0 0,1-1 1 0 0,1-1-1 0 0,-1 1 1 0 0,1 0-1 0 0,-1-1 1 0 0,1 1-1 0 0,0-1 1 0 0,5 3 2 0 0,-5-7 12 0 0,0 0-1 0 0,0 0 1 0 0,0 0 0 0 0,0 0 0 0 0,0-1 0 0 0,-1 0-1 0 0,1 1 1 0 0,0-1 0 0 0,0-1 0 0 0,0 1 0 0 0,-1-1-1 0 0,1 1 1 0 0,0-1 0 0 0,-1 0 0 0 0,0 0 0 0 0,1-1-1 0 0,-1 1 1 0 0,0-1 0 0 0,0 1 0 0 0,0-1 0 0 0,-1 0-1 0 0,3-2-11 0 0,-3 2 8 0 0,213-203 104 0 0,-167 171-154 0 0,-40 77 133 0 0,-10 166 212 0 0,2-207-328 0 0,0 1 0 0 0,1 0 0 0 0,-1 0 0 0 0,0 0 0 0 0,0 0 0 0 0,1 0 0 0 0,-1 0 0 0 0,1-1 0 0 0,0 1 0 0 0,-1 0 0 0 0,1 0 0 0 0,0-1 0 0 0,0 1 0 0 0,0-1 0 0 0,0 1 0 0 0,1-1 0 0 0,-1 1 0 0 0,0-1 0 0 0,0 1 0 0 0,1-1 0 0 0,-1 0 0 0 0,1 0 0 0 0,-1 0 0 0 0,1 0 0 0 0,0 0 0 0 0,-1 0 1 0 0,1 0-1 0 0,0-1 0 0 0,0 1 0 0 0,0 0 0 0 0,-1-1 0 0 0,1 0 0 0 0,1 1 25 0 0,38-15-6497 0 0,-32 7-397 0 0,0 2-5148 0 0</inkml:trace>
  <inkml:trace contextRef="#ctx0" brushRef="#br0" timeOffset="14120.064">3971 2013 8970 0 0,'0'0'3987'0'0,"0"0"-1671"0"0,0 0-772 0 0,0 0-276 0 0,0 0-148 0 0,0 0-95 0 0,0 0-86 0 0,0 0-83 0 0,0 0-112 0 0,0 0-115 0 0,0 0-106 0 0,-26 34-139 0 0,-81 104-90 0 0,71-69 1 0 0,36-60-250 0 0,-1-6-26 0 0,1 1 1 0 0,-1-1-1 0 0,1 0 0 0 0,0 1 1 0 0,0-1-1 0 0,1 0 1 0 0,-1 1-1 0 0,0-1 1 0 0,1 0-1 0 0,0 0 1 0 0,0 1-1 0 0,0-1 1 0 0,0 0-1 0 0,1 0 1 0 0,-1 0-1 0 0,1 0 0 0 0,-1 0 1 0 0,1-1-1 0 0,0 1 1 0 0,0 0-1 0 0,1-1 1 0 0,-1 1-1 0 0,0-1 1 0 0,1 0-1 0 0,-1 0 1 0 0,1 0-1 0 0,0 0 0 0 0,0 0 1 0 0,0-1-1 0 0,0 1 1 0 0,0-1-1 0 0,0 0 1 0 0,0 0-1 0 0,0 0 1 0 0,1 0-1 0 0,-1 0 1 0 0,0-1-1 0 0,0 0 0 0 0,4 1-19 0 0,2-1 73 0 0,0 1-1 0 0,0-1 1 0 0,0-1-1 0 0,0 1 0 0 0,0-2 1 0 0,0 1-1 0 0,0-1 1 0 0,0 0-1 0 0,-1-1 0 0 0,1 0 1 0 0,-1-1-1 0 0,0 0 1 0 0,0 0-1 0 0,0 0 0 0 0,0-1 1 0 0,-1 0-1 0 0,0-1 1 0 0,0 0-1 0 0,0 0 0 0 0,-1 0 1 0 0,0-1-1 0 0,0 0 1 0 0,0 0-1 0 0,-1 0 0 0 0,0-1 1 0 0,-1 0-1 0 0,0 0 1 0 0,0 0-1 0 0,-1 0 0 0 0,1-1 1 0 0,-2 0-1 0 0,1 1 1 0 0,-1-1-1 0 0,-1 0 0 0 0,1-8-72 0 0,-2 11 4 0 0,1 0-1 0 0,-1 0 0 0 0,-1 1 0 0 0,1-1 1 0 0,-1 0-1 0 0,0 1 0 0 0,0-1 0 0 0,-1 1 1 0 0,1-1-1 0 0,-1 1 0 0 0,-1-1 0 0 0,1 1 1 0 0,-1 0-1 0 0,0 0 0 0 0,0 0 0 0 0,0 1 1 0 0,0-1-1 0 0,-1 1 0 0 0,0-1 0 0 0,0 1 1 0 0,0 0-1 0 0,-1 1 0 0 0,-3-3-3 0 0,2 2-158 0 0,-1 0 1 0 0,0 1-1 0 0,0-1 0 0 0,0 1 0 0 0,-1 1 1 0 0,1 0-1 0 0,-1 0 0 0 0,1 0 1 0 0,-1 1-1 0 0,0 0 0 0 0,0 0 0 0 0,0 1 1 0 0,1 0-1 0 0,-1 1 0 0 0,-4 0 158 0 0,-9 16-4467 0 0,17-7-1123 0 0,3-7 3106 0 0,-3 5-9691 0 0</inkml:trace>
  <inkml:trace contextRef="#ctx0" brushRef="#br0" timeOffset="14671.017">4476 1986 736 0 0,'0'0'2653'0'0,"0"0"-103"0"0,0 0-14 0 0,0 0-103 0 0,0 0-142 0 0,0 0-187 0 0,0 0-293 0 0,0 0-324 0 0,0 0-269 0 0,0 0-234 0 0,0 0-165 0 0,0 0-135 0 0,0 0-110 0 0,-13-2-88 0 0,-41-3-80 0 0,51 5-368 0 0,-1 0 0 0 0,1 1 1 0 0,0 0-1 0 0,0-1 0 0 0,0 1 0 0 0,0 0 1 0 0,0 1-1 0 0,0-1 0 0 0,0 0 0 0 0,0 1 1 0 0,0 0-1 0 0,1 0 0 0 0,-1-1 0 0 0,1 2 1 0 0,-1-1-1 0 0,1 0 0 0 0,0 0 0 0 0,0 1 1 0 0,0-1-1 0 0,-1 3-38 0 0,-5 4 110 0 0,-4 2-70 0 0,2 0 0 0 0,0 1 0 0 0,0 0 0 0 0,1 0 0 0 0,0 1 1 0 0,2 1-1 0 0,-1-1 0 0 0,1 1 0 0 0,1 1 0 0 0,1-1 1 0 0,0 1-1 0 0,1 0 0 0 0,0 0 0 0 0,1 0 0 0 0,1 0 0 0 0,0 15-40 0 0,2-27 4 0 0,0 1 0 0 0,1-1-1 0 0,0 1 1 0 0,0-1-1 0 0,0 0 1 0 0,0 1 0 0 0,0-1-1 0 0,1 0 1 0 0,-1 0 0 0 0,1 0-1 0 0,0 0 1 0 0,0 0-1 0 0,0 0 1 0 0,0 0 0 0 0,0 0-1 0 0,1-1 1 0 0,0 0-1 0 0,-1 1 1 0 0,1-1 0 0 0,0 0-1 0 0,0 0 1 0 0,0 0-1 0 0,0-1 1 0 0,0 1 0 0 0,0-1-1 0 0,1 0 1 0 0,-1 1 0 0 0,1-1-1 0 0,-1-1 1 0 0,0 1-1 0 0,1-1 1 0 0,2 1-4 0 0,6 0 83 0 0,0 0 1 0 0,-1 0-1 0 0,1-1 0 0 0,0-1 1 0 0,-1 0-1 0 0,1-1 0 0 0,0 0 1 0 0,-1-1-1 0 0,7-2-83 0 0,-8 2 70 0 0,0 0 1 0 0,0 0-1 0 0,0-1 0 0 0,-1-1 1 0 0,0 0-1 0 0,0 0 0 0 0,0 0 0 0 0,0-1 1 0 0,-1-1-1 0 0,0 1 0 0 0,0-2 1 0 0,-1 1-1 0 0,0-1 0 0 0,0 0 1 0 0,-1 0-1 0 0,0 0 0 0 0,0-1 1 0 0,-1 0-1 0 0,0-1 0 0 0,-1 1 1 0 0,0-1-1 0 0,0 0 0 0 0,-1 0 1 0 0,0 0-1 0 0,-1 0 0 0 0,0-4-70 0 0,-1 9 7 0 0,-1 0-1 0 0,0 0 1 0 0,-1 0 0 0 0,1 0-1 0 0,-1 0 1 0 0,0 0-1 0 0,0 0 1 0 0,-1 0-1 0 0,1 1 1 0 0,-1-1 0 0 0,0 0-1 0 0,0 1 1 0 0,-1-1-1 0 0,1 1 1 0 0,-1 0-1 0 0,0 0 1 0 0,0 0-1 0 0,-1 0 1 0 0,1 1 0 0 0,-1-1-1 0 0,1 1 1 0 0,-1 0-1 0 0,0 0 1 0 0,-1 0-1 0 0,-1-1-6 0 0,0 1-131 0 0,0 1-1 0 0,0-1 0 0 0,0 1 0 0 0,0 0 1 0 0,0 0-1 0 0,-1 1 0 0 0,1-1 0 0 0,-1 2 0 0 0,1-1 1 0 0,-1 1-1 0 0,1 0 0 0 0,-1 0 0 0 0,1 0 1 0 0,-1 1-1 0 0,1 0 0 0 0,0 1 0 0 0,-1-1 1 0 0,1 1-1 0 0,0 1 0 0 0,0-1 0 0 0,0 1 1 0 0,0 0-1 0 0,0 0 0 0 0,1 0 0 0 0,-1 2 132 0 0,-22 27-6002 0 0,20-23 256 0 0,1 0-6063 0 0</inkml:trace>
  <inkml:trace contextRef="#ctx0" brushRef="#br0" timeOffset="15122.01">5085 1929 10018 0 0,'0'0'2905'0'0,"0"0"-598"0"0,0 0-257 0 0,0 0-183 0 0,0 0-290 0 0,0 0-367 0 0,0 0-358 0 0,0 0-254 0 0,0 0-141 0 0,0 0-78 0 0,0 0-60 0 0,0 0-53 0 0,-25 0-16 0 0,-80 2-32 0 0,100-2-192 0 0,1 1-1 0 0,-1-1 1 0 0,0 1-1 0 0,0 0 1 0 0,1 0-1 0 0,-1 0 1 0 0,0 1-1 0 0,1 0 1 0 0,-1 0-1 0 0,1 0 1 0 0,0 0-1 0 0,0 0 1 0 0,0 1-1 0 0,0 0 1 0 0,0 0-1 0 0,0 0-25 0 0,-9 8 85 0 0,5-7-71 0 0,1 1 1 0 0,0 0 0 0 0,0 1-1 0 0,0-1 1 0 0,1 1 0 0 0,0 0-1 0 0,0 1 1 0 0,0 0 0 0 0,1-1-1 0 0,0 2 1 0 0,1-1 0 0 0,-1 1-1 0 0,1-1 1 0 0,1 2-15 0 0,4-7-8 0 0,0 1 0 0 0,1 0 1 0 0,0-1-1 0 0,-1 0 0 0 0,1 1 1 0 0,0-1-1 0 0,0 0 0 0 0,1 0 0 0 0,-1 0 1 0 0,0 0-1 0 0,1 0 0 0 0,-1-1 1 0 0,1 1-1 0 0,-1-1 0 0 0,1 1 0 0 0,0-1 1 0 0,0 0-1 0 0,0 0 0 0 0,-1 0 1 0 0,1-1-1 0 0,0 1 0 0 0,0-1 0 0 0,0 1 1 0 0,0-1-1 0 0,0 0 0 0 0,0 0 0 0 0,0 0 1 0 0,0-1-1 0 0,3 0 8 0 0,3 2-8 0 0,-5 0 6 0 0,5-1 5 0 0,-1 1 1 0 0,1 0 0 0 0,-1 0 0 0 0,1 1-1 0 0,-1 0 1 0 0,0 0 0 0 0,0 1 0 0 0,0 0-1 0 0,0 1 1 0 0,0 0 0 0 0,-1 0 0 0 0,6 4-4 0 0,-12-5 40 0 0,0 0 0 0 0,0-1 0 0 0,0 1 0 0 0,-1 0 0 0 0,1 0 0 0 0,-1 0 0 0 0,1 0 0 0 0,-1-1 1 0 0,0 1-1 0 0,0 0 0 0 0,0 0 0 0 0,-1 0 0 0 0,1 0 0 0 0,-1 0 0 0 0,1 0 0 0 0,-1-1 1 0 0,0 1-1 0 0,0 0 0 0 0,0-1 0 0 0,-1 1 0 0 0,1 0 0 0 0,-1-1 0 0 0,1 0 0 0 0,-1 1-40 0 0,-15 11 142 0 0,0 0 1 0 0,0-1-1 0 0,-2-1 0 0 0,1-1 0 0 0,-1 0 0 0 0,-1-2 0 0 0,0 0 0 0 0,-10 2-142 0 0,21-7 18 0 0,-116 19-1610 0 0,125-41-4393 0 0,6 5-3613 0 0,-3 5-1126 0 0</inkml:trace>
  <inkml:trace contextRef="#ctx0" brushRef="#br0" timeOffset="15334.215">5316 2010 15163 0 0,'0'0'2153'0'0,"0"0"-601"0"0,0 0-253 0 0,0 0-87 0 0,0 0-82 0 0,0 0-179 0 0,0 0-242 0 0,0 0-246 0 0,0 34-178 0 0,0 104-103 0 0,-9-37 48 0 0,2-90-1291 0 0,0-10-7956 0 0,5-1-2945 0 0</inkml:trace>
  <inkml:trace contextRef="#ctx0" brushRef="#br0" timeOffset="15506.433">5298 1659 17028 0 0,'0'0'1360'0'0,"0"0"-552"0"0,0 0-176 0 0,0 0-192 0 0,0 0-176 0 0,0 0-136 0 0,0 0-168 0 0,0 0-88 0 0,0 0-88 0 0,0 0-464 0 0,0 0-1784 0 0,0 0-9803 0 0</inkml:trace>
  <inkml:trace contextRef="#ctx0" brushRef="#br0" timeOffset="15890.031">5609 2306 16996 0 0,'0'0'2559'0'0,"0"0"-1005"0"0,0 0-430 0 0,0 0-179 0 0,0 0-155 0 0,0 0-127 0 0,0 0-91 0 0,0 0-80 0 0,0 0-116 0 0,0 0-95 0 0,0 0-79 0 0,0 0-64 0 0,13-33-22 0 0,45-101-25 0 0,1 1 96 0 0,-24 90-491 0 0,-30 71-12 0 0,4 126 272 0 0,-7-150 66 0 0,0 1 1 0 0,0-1 0 0 0,1 0 0 0 0,-1 0 0 0 0,1 0-1 0 0,0-1 1 0 0,0 1 0 0 0,0-1 0 0 0,1 1 0 0 0,-1-1 0 0 0,1 0-1 0 0,-1 0 1 0 0,1-1 0 0 0,0 1 0 0 0,0-1 0 0 0,1 0-1 0 0,-1 0 1 0 0,0 0 0 0 0,1 0 0 0 0,-1-1 0 0 0,1 0-1 0 0,-1 0 1 0 0,1 0 0 0 0,0 0 0 0 0,0-1 0 0 0,-1 0-1 0 0,1 0 1 0 0,0 0 0 0 0,-1-1 0 0 0,1 1 0 0 0,0-1 0 0 0,-1 0-1 0 0,1 0 1 0 0,-1-1 0 0 0,1 0 0 0 0,-1 1 0 0 0,0-1-1 0 0,1-1 1 0 0,2-2-23 0 0,5-4 95 0 0,0-1-1 0 0,-1-1 1 0 0,0 0-1 0 0,-1 0 0 0 0,0-1 1 0 0,-1 0-1 0 0,0-1 1 0 0,-1 0-1 0 0,-1 0 1 0 0,0-1-1 0 0,-1 0 1 0 0,4-11-95 0 0,9 5-2344 0 0,-10 20-1933 0 0,1 3-4231 0 0,-6-2-3712 0 0</inkml:trace>
  <inkml:trace contextRef="#ctx0" brushRef="#br0" timeOffset="16475.373">6476 1986 8674 0 0,'0'0'3461'0'0,"0"0"-553"0"0,0 0-533 0 0,0 0-384 0 0,0 0-243 0 0,0 0-229 0 0,0 0-214 0 0,0 0-235 0 0,0 0-251 0 0,0 0-241 0 0,0 0-214 0 0,0 0-157 0 0,0 0-103 0 0,-6 0-36 0 0,3 0-64 0 0,-1 0-1 0 0,1 0 1 0 0,0 0-1 0 0,0 0 1 0 0,-1 1-1 0 0,1-1 1 0 0,0 1-1 0 0,0 0 1 0 0,0 0 0 0 0,0 0-1 0 0,0 1 1 0 0,0-1-1 0 0,0 1 1 0 0,1 0-1 0 0,-1-1 1 0 0,0 1-1 0 0,1 0 1 0 0,-1 1-1 0 0,1-1 1 0 0,0 0-1 0 0,0 1 1 0 0,0-1-1 0 0,0 1-3 0 0,-7 7-9 0 0,1 0 0 0 0,0 1 0 0 0,1 0 0 0 0,0 0-1 0 0,1 0 1 0 0,0 1 0 0 0,0 0 0 0 0,2 0-1 0 0,-1 1 1 0 0,2 0 0 0 0,0-1 0 0 0,0 1-1 0 0,1 0 1 0 0,1 0 0 0 0,-1 9 9 0 0,3-20-2 0 0,-1 1 0 0 0,0-1 0 0 0,1 0 0 0 0,-1 1 1 0 0,1-1-1 0 0,0 0 0 0 0,0 1 0 0 0,0-1 0 0 0,0 0 0 0 0,0 0 0 0 0,0 0 1 0 0,1 0-1 0 0,-1 0 0 0 0,1 0 0 0 0,-1 0 0 0 0,1-1 0 0 0,0 1 0 0 0,-1 0 1 0 0,1-1-1 0 0,0 0 0 0 0,0 1 0 0 0,0-1 0 0 0,0 0 0 0 0,1 0 0 0 0,-1 0 1 0 0,0 0-1 0 0,0 0 0 0 0,1-1 0 0 0,-1 1 0 0 0,0-1 0 0 0,1 1 0 0 0,-1-1 1 0 0,0 0-1 0 0,3 0 2 0 0,84-10 128 0 0,41-72 123 0 0,-113 69-195 0 0,0 0 0 0 0,1 1 0 0 0,0 0 0 0 0,1 2 0 0 0,0 0 0 0 0,1 1 0 0 0,9-2-56 0 0,-26 10 25 0 0,1 0 0 0 0,-1 1 0 0 0,1-1 0 0 0,0 1 0 0 0,0 0 0 0 0,-1 0 1 0 0,1 0-1 0 0,0 0 0 0 0,0 1 0 0 0,-1-1 0 0 0,1 1 0 0 0,-1 0 0 0 0,1 0 0 0 0,0 0 0 0 0,-1 1 0 0 0,0-1 0 0 0,1 1 0 0 0,-1 0 0 0 0,0 0 1 0 0,0 0-1 0 0,0 0 0 0 0,0 1 0 0 0,0-1 0 0 0,0 1 0 0 0,-1 0 0 0 0,1-1 0 0 0,-1 1 0 0 0,0 0 0 0 0,0 1 0 0 0,0-1 0 0 0,0 0 0 0 0,-1 0 1 0 0,1 1-1 0 0,-1-1 0 0 0,0 1 0 0 0,0 0 0 0 0,0-1 0 0 0,0 1 0 0 0,-1 0 0 0 0,0-1 0 0 0,1 3-25 0 0,8 42 83 0 0,-1 2 0 0 0,-3-1 0 0 0,-2 0 0 0 0,-1 1 0 0 0,-4 0 1 0 0,-5 37-84 0 0,1 49-35 0 0,5-96 19 0 0,2-3 5 0 0,-2 0 1 0 0,-1 0-1 0 0,-2-1 1 0 0,-2 1 0 0 0,-1-1-1 0 0,-2 0 1 0 0,-2 2 10 0 0,9-32 7 0 0,0-1 0 0 0,0 1 0 0 0,0-1 0 0 0,-1 0 0 0 0,0 0 1 0 0,0 0-1 0 0,-1 0 0 0 0,1 0 0 0 0,-1-1 0 0 0,0 0 0 0 0,0 1 0 0 0,0-2 0 0 0,-1 1 0 0 0,1 0 0 0 0,-1-1 0 0 0,0 0 1 0 0,0 0-1 0 0,0 0 0 0 0,-1-1 0 0 0,1 1 0 0 0,-1-1 0 0 0,1-1 0 0 0,-1 1 0 0 0,0-1 0 0 0,1 0 0 0 0,-1 0 1 0 0,0-1-1 0 0,-2 1-7 0 0,5-3 8 0 0,0 0 0 0 0,1 0 0 0 0,-1 0 0 0 0,1 0 1 0 0,-1 0-1 0 0,1 0 0 0 0,0-1 0 0 0,0 1 0 0 0,0-1 1 0 0,0 0-1 0 0,1 1 0 0 0,-1-1 0 0 0,1 0 0 0 0,-1 0 1 0 0,1 0-1 0 0,0 0 0 0 0,0 0 0 0 0,1 0 0 0 0,-1 0 0 0 0,1 0 1 0 0,-1-1-1 0 0,1 1 0 0 0,0 0 0 0 0,0 0 0 0 0,0 0 1 0 0,0-1-1 0 0,1 1 0 0 0,0-1-8 0 0,3-21 3 0 0,1 0 1 0 0,1 1-1 0 0,1 0 1 0 0,1 0-1 0 0,1 1 1 0 0,1 0-1 0 0,1 1 1 0 0,1 0-1 0 0,1 0 1 0 0,14-17-4 0 0,0 1-12 0 0,1 0 1 0 0,2 2-1 0 0,2 1 1 0 0,1 1-1 0 0,1 2 1 0 0,2 1-1 0 0,1 2 1 0 0,2 2 11 0 0,-38 26-259 0 0,44-25 313 0 0,-35 23-4023 0 0,0 1-4024 0 0,-10 2-4607 0 0</inkml:trace>
  <inkml:trace contextRef="#ctx0" brushRef="#br0" timeOffset="17222.291">6753 2202 0 0 0,'0'0'1227'0'0,"0"0"225"0"0,0 0 130 0 0,0 0-55 0 0,0 0-156 0 0,0 0-164 0 0,0 0-162 0 0,0 0-139 0 0,0-2-143 0 0,2-119 9402 0 0,-4 117-10072 0 0,0-1 1 0 0,1 1 0 0 0,-1 0 0 0 0,-1 0-1 0 0,1 1 1 0 0,-1-1 0 0 0,1 0-1 0 0,-1 1 1 0 0,0 0 0 0 0,0-1 0 0 0,-1 1-1 0 0,1 0 1 0 0,-1 1 0 0 0,1-1 0 0 0,-1 1-1 0 0,0-1 1 0 0,0 1 0 0 0,0 0 0 0 0,0 1-1 0 0,0-1 1 0 0,-1 1 0 0 0,1-1 0 0 0,0 1-1 0 0,-1 1 1 0 0,1-1 0 0 0,-1 1 0 0 0,1-1-1 0 0,-1 1 1 0 0,1 0 0 0 0,-1 1 0 0 0,0 0-95 0 0,-9-1-15 0 0,0 2 0 0 0,0 0 0 0 0,1 1 0 0 0,-1 0 0 0 0,1 1-1 0 0,0 0 1 0 0,0 1 0 0 0,-11 6 16 0 0,5-9-1938 0 0,25-22-8764 0 0,-1 15-567 0 0</inkml:trace>
  <inkml:trace contextRef="#ctx0" brushRef="#br0" timeOffset="19990.978">8294 2218 288 0 0,'0'0'1762'0'0,"0"0"-327"0"0,0 0 40 0 0,0 0 252 0 0,0 0 244 0 0,0 0 97 0 0,0 0-87 0 0,0 0-281 0 0,0 0-270 0 0,0 0-238 0 0,0 0-213 0 0,-8-11-143 0 0,-29-31-130 0 0,35 40-599 0 0,1 0 1 0 0,-1 0 0 0 0,0 0 0 0 0,0 0 0 0 0,-1 1 0 0 0,1-1-1 0 0,0 1 1 0 0,-1-1 0 0 0,1 1 0 0 0,-1 0 0 0 0,1 0 0 0 0,-1 0-1 0 0,1 0 1 0 0,-1 0 0 0 0,0 1 0 0 0,1-1 0 0 0,-1 1 0 0 0,0 0-1 0 0,0-1 1 0 0,1 1 0 0 0,-1 1 0 0 0,0-1 0 0 0,0 0 0 0 0,-2 1-108 0 0,-11 0 462 0 0,5 2-349 0 0,1 0 0 0 0,0 0 1 0 0,0 1-1 0 0,0 0 1 0 0,0 0-1 0 0,0 2 1 0 0,1-1-1 0 0,0 1 1 0 0,0 0-1 0 0,1 1 1 0 0,0 0-1 0 0,0 0 1 0 0,0 1-1 0 0,1 0 0 0 0,0 0 1 0 0,-2 3-114 0 0,9-10 2 0 0,-15 15 72 0 0,0 2 0 0 0,1 0-1 0 0,1 1 1 0 0,1 0 0 0 0,0 1-1 0 0,2 0 1 0 0,0 1 0 0 0,-2 9-74 0 0,10-28 3 0 0,1 1 1 0 0,0-1-1 0 0,-1 1 1 0 0,1 0-1 0 0,0-1 1 0 0,1 1-1 0 0,-1 0 0 0 0,0 0 1 0 0,1 0-1 0 0,0 0 1 0 0,-1-1-1 0 0,1 1 1 0 0,0 0-1 0 0,1 0 1 0 0,-1 0-1 0 0,0 0 1 0 0,1 0-1 0 0,0 0 1 0 0,-1-1-1 0 0,1 1 1 0 0,0 0-1 0 0,1-1 1 0 0,-1 1-1 0 0,0 0 1 0 0,1-1-1 0 0,-1 0 0 0 0,1 1 1 0 0,0-1-1 0 0,0 0 1 0 0,0 0-1 0 0,0 0 1 0 0,0 0-1 0 0,1 0-3 0 0,7-1 86 0 0,0-1 0 0 0,1-1 1 0 0,-1 0-1 0 0,0 0 0 0 0,1-1 0 0 0,-1 0 0 0 0,0-1 0 0 0,0 0 0 0 0,0 0 0 0 0,-1-1 0 0 0,1-1 0 0 0,-1 0 0 0 0,0 0 0 0 0,0 0 0 0 0,-1-1 0 0 0,1-1 0 0 0,-2 1 1 0 0,1-2-1 0 0,0 1 0 0 0,1-3-86 0 0,5-2 64 0 0,265-261 939 0 0,-232 233-631 0 0,-47 67-239 0 0,0 1-128 0 0,-2-17-81 0 0,1 1 1 0 0,0 0 0 0 0,1 0-1 0 0,0 0 1 0 0,1 0 0 0 0,0 0-1 0 0,1 0 1 0 0,0-1 0 0 0,1 1-1 0 0,0-1 1 0 0,1 1 0 0 0,0-1-1 0 0,1 0 1 0 0,0-1 0 0 0,1 1-1 0 0,0-1 1 0 0,1 0 0 0 0,0 0-1 0 0,7 6 76 0 0,10-3-2627 0 0,-15-11-767 0 0,0-2-3673 0 0,1 0-5057 0 0</inkml:trace>
  <inkml:trace contextRef="#ctx0" brushRef="#br0" timeOffset="21489.015">9186 2245 10138 0 0,'0'0'1814'0'0,"0"0"-395"0"0,0 0 64 0 0,0 0 211 0 0,0 0 45 0 0,0 0-178 0 0,0 0-361 0 0,0 0-357 0 0,0 0-292 0 0,0 0-208 0 0,0 0-131 0 0,0 0-80 0 0,0 0 7 0 0,-17 17 31 0 0,-58 56 6 0 0,60-57-117 0 0,-1 0 0 0 0,2 1 0 0 0,0 0 0 0 0,1 1 0 0 0,1 0 0 0 0,1 1-1 0 0,-3 8-58 0 0,10-19-2 0 0,-1-1-1 0 0,2 1 0 0 0,-1 0 0 0 0,1 0 1 0 0,1 0-1 0 0,-1 0 0 0 0,1 1 0 0 0,1-1 1 0 0,0 0-1 0 0,0 1 0 0 0,0-1 0 0 0,1 1 0 0 0,1 4 3 0 0,-1-10 2 0 0,1 0 0 0 0,0 0 0 0 0,0 0 0 0 0,0 0 0 0 0,1 0 0 0 0,-1-1 0 0 0,0 1 0 0 0,1 0 0 0 0,0-1 0 0 0,0 1-1 0 0,0-1 1 0 0,0 0 0 0 0,0 1 0 0 0,0-1 0 0 0,1 0 0 0 0,-1-1 0 0 0,1 1 0 0 0,-1 0 0 0 0,1-1 0 0 0,0 1-1 0 0,-1-1 1 0 0,1 0 0 0 0,0 0 0 0 0,0 0 0 0 0,0 0 0 0 0,0 0 0 0 0,0-1 0 0 0,0 1 0 0 0,2-1-2 0 0,92-4 625 0 0,-74-5-440 0 0,0-1 0 0 0,0-1 1 0 0,-1-1-1 0 0,-1-2 0 0 0,0 1 1 0 0,0-2-1 0 0,-2-1 1 0 0,0-1-1 0 0,3-4-185 0 0,16-18 147 0 0,-1-3-1 0 0,-3 0 1 0 0,-1-3-1 0 0,-2-1 1 0 0,-2-1-1 0 0,-2-1 1 0 0,-2-1-1 0 0,-3-2 1 0 0,-1 0 0 0 0,5-27-147 0 0,-21 63-7 0 0,-1 1 1 0 0,0-1 0 0 0,-1 0-1 0 0,0 0 1 0 0,-1 0-1 0 0,-1 0 1 0 0,-1 0 0 0 0,0-1-1 0 0,-1 1 1 0 0,0 0 0 0 0,-1 0-1 0 0,-1 0 1 0 0,0 0 0 0 0,-1 0-1 0 0,-1 1 1 0 0,0 0 0 0 0,-5-9 6 0 0,6 20-11 0 0,0-1 0 0 0,-1 1 0 0 0,1 0 0 0 0,-1 0 1 0 0,1 0-1 0 0,-1 0 0 0 0,0 1 0 0 0,0 0 0 0 0,0 0 1 0 0,0 0-1 0 0,0 1 0 0 0,-1 0 0 0 0,1 0 0 0 0,0 0 1 0 0,-1 0-1 0 0,1 1 0 0 0,-1 0 0 0 0,1 0 0 0 0,0 1 1 0 0,-1-1-1 0 0,1 1 0 0 0,0 0 0 0 0,-1 1 0 0 0,1-1 1 0 0,0 1-1 0 0,0 0 0 0 0,0 0 0 0 0,0 1 0 0 0,1-1 1 0 0,-1 1-1 0 0,1 0 0 0 0,-1 1 0 0 0,1-1 0 0 0,0 1 1 0 0,0-1-1 0 0,0 1 0 0 0,1 1 0 0 0,0-1 0 0 0,-1 0 0 0 0,0 3 11 0 0,-13 11-1 0 0,1 2-1 0 0,0 0 0 0 0,2 0 0 0 0,0 2 0 0 0,2 0 1 0 0,0 0-1 0 0,1 1 0 0 0,2 0 0 0 0,0 1 0 0 0,1 0 1 0 0,2 0-1 0 0,0 1 0 0 0,2 0 0 0 0,-1 21 2 0 0,3-32 5 0 0,1 1 0 0 0,1 0 0 0 0,0 0 0 0 0,1 0 0 0 0,1 0 0 0 0,0 0 0 0 0,1-1 0 0 0,0 1-1 0 0,2-1 1 0 0,-1 0 0 0 0,2 0 0 0 0,0 0 0 0 0,1 1-5 0 0,0 0 10 0 0,0-1 0 0 0,1 0 0 0 0,0-1 0 0 0,1 0 0 0 0,0 0 0 0 0,1-1 0 0 0,0-1 0 0 0,1 1 0 0 0,1-2 0 0 0,-1 1 0 0 0,2-1 0 0 0,0-1 0 0 0,0-1 0 0 0,0 0 0 0 0,1 0 0 0 0,0-1 0 0 0,0-1 0 0 0,1 0 0 0 0,0-1 0 0 0,0-1 0 0 0,0-1 0 0 0,1 0 0 0 0,-1 0 0 0 0,2-2-10 0 0,53-13 91 0 0,-49-6-50 0 0,0 0 0 0 0,-1-2-1 0 0,-1 0 1 0 0,0-1 0 0 0,8-15-41 0 0,22-38 77 0 0,-48 71-82 0 0,-1 2-7 0 0,-21 47-403 0 0,21-40 407 0 0,1 0 0 0 0,-1 0-1 0 0,1 0 1 0 0,0 0-1 0 0,0 0 1 0 0,1 0 0 0 0,0-1-1 0 0,0 1 1 0 0,0-1 0 0 0,1 1-1 0 0,-1-1 1 0 0,1 0 0 0 0,1 0-1 0 0,-1 0 1 0 0,1 0 0 0 0,0 0-1 0 0,0-1 1 0 0,0 0 0 0 0,0 0-1 0 0,1 0 1 0 0,0 0 0 0 0,0-1-1 0 0,0 0 1 0 0,0 0 0 0 0,0 0-1 0 0,1 0 1 0 0,-1-1 0 0 0,1 0-1 0 0,-1 0 1 0 0,1-1-1 0 0,5 1 9 0 0,1-1 10 0 0,1 0-1 0 0,0-2 0 0 0,-1 1 0 0 0,1-2 1 0 0,0 1-1 0 0,-1-2 0 0 0,0 0 0 0 0,1 0 1 0 0,-1-1-1 0 0,0-1 0 0 0,-1 0 0 0 0,1 0 1 0 0,-1-1-1 0 0,0-1 0 0 0,-1 0 0 0 0,1 0 0 0 0,-1-1 1 0 0,-1 0-1 0 0,1-1 0 0 0,0-2-9 0 0,3 1 9 0 0,4-4 20 0 0,-1-2 0 0 0,-1 1-1 0 0,0-2 1 0 0,-1 0 0 0 0,-1 0 0 0 0,0-1 0 0 0,-2-1 0 0 0,0 0-1 0 0,-1-1 1 0 0,-1 0 0 0 0,-1 0 0 0 0,-1-1 0 0 0,4-16-29 0 0,-1-4 3 0 0,-2 0 0 0 0,-2-1-1 0 0,-2 0 1 0 0,-1 0 0 0 0,-3 0 0 0 0,-3-30-3 0 0,3 71-4 0 0,1-1-4 0 0,-1 0 0 0 0,1 0-1 0 0,-1 0 1 0 0,0 0 0 0 0,1 0-1 0 0,-1 0 1 0 0,0 0 0 0 0,0 0-1 0 0,0 0 1 0 0,-1 0 0 0 0,1 0-1 0 0,0 0 1 0 0,-1 0 0 0 0,1 0-1 0 0,-1 0 1 0 0,0 1 0 0 0,0-1-1 0 0,0 0 1 0 0,0 0 0 0 0,0 0-1 0 0,0 1 1 0 0,0-1 0 0 0,0 1-1 0 0,-1-1 1 0 0,1 1 0 0 0,0-1-1 0 0,-1 1 1 0 0,0 0 0 0 0,1 0-1 0 0,-1-1 1 0 0,0 1 0 0 0,1 0-1 0 0,-1 1 1 0 0,0-1 0 0 0,0 0 0 0 0,0 0-1 0 0,0 1 1 0 0,-1-1 8 0 0,-27 65-318 0 0,19-14 296 0 0,3 1 0 0 0,2-1-1 0 0,2 1 1 0 0,2 0 0 0 0,3 9 22 0 0,-3 46 18 0 0,-1 17-23 0 0,-4 0-1 0 0,-6 0 1 0 0,-5-1 0 0 0,-6-1-1 0 0,-17 47 6 0 0,14-108 11 0 0,27-60-15 0 0,0-1 0 0 0,0 1-1 0 0,0 0 1 0 0,0-1 0 0 0,0 1 0 0 0,0 0 0 0 0,0-1-1 0 0,0 1 1 0 0,0 0 0 0 0,0-1 0 0 0,0 1 0 0 0,0 0-1 0 0,0 0 1 0 0,0-1 0 0 0,-1 1 0 0 0,1 0 0 0 0,0-1-1 0 0,0 1 1 0 0,0 0 0 0 0,0 0 0 0 0,0-1 0 0 0,-1 1-1 0 0,1 0 1 0 0,0 0 0 0 0,0-1 0 0 0,-1 1-1 0 0,1 0 1 0 0,0 0 0 0 0,0 0 0 0 0,-1-1 0 0 0,1 1-1 0 0,0 0 1 0 0,0 0 0 0 0,-1 0 0 0 0,1 0 0 0 0,0 0-1 0 0,-1 0 1 0 0,1-1 0 0 0,0 1 0 0 0,-1 0 0 0 0,1 0-1 0 0,0 0 1 0 0,-1 0 0 0 0,1 0 0 0 0,0 0 4 0 0,152-271-276 0 0,103-237-242 0 0,-197 374-71 0 0,-6-1 1 0 0,5-38 588 0 0,-52 158 29 0 0,-1 0 1 0 0,-1 0-1 0 0,0-1 1 0 0,-1 1-1 0 0,0-1 1 0 0,-2 1-1 0 0,0-14-29 0 0,-2 28 9 0 0,1 0 0 0 0,-1 0 0 0 0,1 1-1 0 0,-1-1 1 0 0,0 0 0 0 0,0 0 0 0 0,1 1 0 0 0,-1-1-1 0 0,0 1 1 0 0,0 0 0 0 0,0-1 0 0 0,0 1-1 0 0,0 0 1 0 0,1 0 0 0 0,-1 0 0 0 0,0 1 0 0 0,0-1-1 0 0,0 0 1 0 0,0 1 0 0 0,0-1 0 0 0,1 1-1 0 0,-1-1 1 0 0,0 1 0 0 0,1 0 0 0 0,-1 0 0 0 0,0 0-1 0 0,1 0 1 0 0,-1 0 0 0 0,1 0 0 0 0,-1 0-1 0 0,0 1-8 0 0,-9 10 11 0 0,0 0 0 0 0,0 1 0 0 0,2 0 0 0 0,-1 1-1 0 0,2 0 1 0 0,0 0 0 0 0,0 1 0 0 0,2 0-1 0 0,0 0 1 0 0,0 1 0 0 0,2 0 0 0 0,0 0-1 0 0,0 0 1 0 0,1 5-11 0 0,-6 236 325 0 0,10-209-274 0 0,36 361 359 0 0,-36-352-404 0 0,-2 0 1 0 0,-3 0 0 0 0,-2 0-1 0 0,-2 0 1 0 0,-10 31-7 0 0,13-73 7 0 0,3-2-7 0 0,-1 0 1 0 0,-1 0 0 0 0,0 0 0 0 0,-1 0 0 0 0,0-1 0 0 0,-1 0 0 0 0,0 0-1 0 0,-1 0 1 0 0,0-1 0 0 0,-1 1 0 0 0,-1-2 0 0 0,1 1 0 0 0,-2-2 0 0 0,-5 6-1 0 0,14-14 4 0 0,1-1 0 0 0,-1 0 1 0 0,1 1-1 0 0,-1-1 0 0 0,1 0 1 0 0,-1 0-1 0 0,1 0 0 0 0,-1 1 1 0 0,0-1-1 0 0,1 0 0 0 0,-1 0 1 0 0,1 0-1 0 0,-1 0 0 0 0,0 0 1 0 0,1 0-1 0 0,-1 0 1 0 0,1 0-1 0 0,-1 0 0 0 0,0 0 1 0 0,1 0-1 0 0,-1 0 0 0 0,1-1 1 0 0,-1 1-1 0 0,1 0 0 0 0,-1 0 1 0 0,0-1-1 0 0,1 1 0 0 0,-1 0 1 0 0,1-1-1 0 0,-1 1 0 0 0,1 0 1 0 0,0-1-1 0 0,-1 1 0 0 0,1-1 1 0 0,-1 1-1 0 0,1-1 0 0 0,0 1 1 0 0,-1-1-1 0 0,1 1 1 0 0,0-1-1 0 0,-1 1 0 0 0,1-1 1 0 0,0 1-1 0 0,0-1 0 0 0,0 0 1 0 0,0 1-1 0 0,-1-1 0 0 0,1 1 1 0 0,0-1-1 0 0,0 0 0 0 0,0 1 1 0 0,0-1-1 0 0,0 1 0 0 0,1-1 1 0 0,-1 0-1 0 0,0 1 0 0 0,0-1 1 0 0,0 1-1 0 0,0-1 0 0 0,1 0 1 0 0,-1 1-1 0 0,0-1 1 0 0,0 1-1 0 0,1-1 0 0 0,-1 1 1 0 0,1-1-1 0 0,-1 1 0 0 0,1-1-4 0 0,11-48-9 0 0,233-481-35 0 0,-222 448-1539 0 0,-20 46-6400 0 0,-3 27-4022 0 0</inkml:trace>
  <inkml:trace contextRef="#ctx0" brushRef="#br0" timeOffset="21773.795">10063 1879 9122 0 0,'0'0'2575'0'0,"0"0"-456"0"0,0 0-260 0 0,0 0-106 0 0,0 0-78 0 0,0 0-170 0 0,0 0-239 0 0,0 0-204 0 0,0 0-145 0 0,0 0-131 0 0,0 0-100 0 0,0 0-97 0 0,0 0-119 0 0,-3-5-124 0 0,2 3-314 0 0,1 2-30 0 0,0 0 0 0 0,-1 0 0 0 0,1 0-1 0 0,0 0 1 0 0,-1 0 0 0 0,1 0 0 0 0,-1 1 0 0 0,1-1 0 0 0,0 0-1 0 0,-1 0 1 0 0,1 0 0 0 0,0 0 0 0 0,-1 0 0 0 0,1 0 0 0 0,0 0 0 0 0,-1-1-1 0 0,1 1 1 0 0,0 0 0 0 0,-1 0 0 0 0,1 0 0 0 0,0 0 0 0 0,-1 0-1 0 0,1 0 1 0 0,0-1 0 0 0,-1 1 0 0 0,1 0 0 0 0,0 0 0 0 0,0-1-1 0 0,-1 1 1 0 0,1 0 0 0 0,0 0 0 0 0,0-1 0 0 0,-1 1 0 0 0,1 0-1 0 0,0 0 1 0 0,0-1 0 0 0,0 1 0 0 0,0 0 0 0 0,0-1 0 0 0,-1 1-1 0 0,1 0 1 0 0,0-1 0 0 0,0 1 0 0 0,0-1 0 0 0,0 1 0 0 0,0 0-1 0 0,0-1 1 0 0,0 1 0 0 0,0 0 0 0 0,0-1 0 0 0,0 1 0 0 0,0-1-2 0 0,22 21-2268 0 0,-13-16-4545 0 0,-3 0-5515 0 0</inkml:trace>
  <inkml:trace contextRef="#ctx0" brushRef="#br0" timeOffset="22775.04">10789 2352 2505 0 0,'0'0'1728'0'0,"0"0"-484"0"0,0 0-381 0 0,0 0-41 0 0,0 0 236 0 0,0 0 263 0 0,0 0 92 0 0,0 0-16 0 0,0 0-138 0 0,0 0-133 0 0,0 0-35 0 0,0 0-10 0 0,0 0-42 0 0,23 8-59 0 0,77 20-79 0 0,-94-26-772 0 0,0-1 0 0 0,0 1 0 0 0,1-1 0 0 0,-1-1 0 0 0,0 1 0 0 0,1-1 0 0 0,-1 0 0 0 0,1 0 0 0 0,-1-1 0 0 0,0 0 0 0 0,1 0 0 0 0,-1-1 0 0 0,0 1-1 0 0,5-3-128 0 0,8-2 302 0 0,-4 2-171 0 0,0 0 0 0 0,0-1 0 0 0,0-1-1 0 0,-1 0 1 0 0,1-1 0 0 0,-2-1 0 0 0,1 0 0 0 0,-1 0-1 0 0,0-2 1 0 0,-1 0 0 0 0,0 0 0 0 0,0-1-1 0 0,-1 0 1 0 0,-1-1 0 0 0,0 0 0 0 0,0-1-1 0 0,3-7-130 0 0,-11 17 2 0 0,-1 1-1 0 0,1-1 0 0 0,-1 0 0 0 0,0 1 0 0 0,0-1 0 0 0,0 0 0 0 0,0 0 0 0 0,0 0 0 0 0,-1 1 0 0 0,1-1 0 0 0,-1 0 0 0 0,0 0 0 0 0,0 0 0 0 0,0 0 0 0 0,0 0 0 0 0,0 0 0 0 0,-1 0 0 0 0,1 0 0 0 0,-1 0 0 0 0,0 0 0 0 0,0 0 0 0 0,0 1 0 0 0,0-1 1 0 0,-1 0-1 0 0,1 1 0 0 0,-1-1 0 0 0,1 1 0 0 0,-1-1 0 0 0,0 1 0 0 0,0 0 0 0 0,0 0 0 0 0,0 0 0 0 0,0 0 0 0 0,0 0 0 0 0,-1 0 0 0 0,1 0 0 0 0,-1 1 0 0 0,0-1 0 0 0,1 1 0 0 0,-1 0 0 0 0,0 0 0 0 0,1 0 0 0 0,-1 0 0 0 0,0 0 0 0 0,0 1 0 0 0,-3-1 0 0 0,-7 1-44 0 0,-1 1 1 0 0,1 1 0 0 0,-1 0-1 0 0,1 0 1 0 0,-1 1 0 0 0,1 1 0 0 0,0 1-1 0 0,1-1 1 0 0,-1 2 0 0 0,1 0-1 0 0,0 0 1 0 0,0 1 0 0 0,1 1 0 0 0,0 0-1 0 0,0 0 1 0 0,1 1 0 0 0,0 1 0 0 0,1-1-1 0 0,0 2 1 0 0,-7 9 42 0 0,12-16-2 0 0,0 0 0 0 0,0 0 0 0 0,0 1 0 0 0,0 0 0 0 0,1 0 0 0 0,0 0 1 0 0,0 0-1 0 0,0 0 0 0 0,1 1 0 0 0,-1-1 0 0 0,1 1 0 0 0,1 0 0 0 0,-1 0 0 0 0,1-1 0 0 0,0 1 0 0 0,0 0 0 0 0,1 0 0 0 0,0 0 1 0 0,0 0-1 0 0,0 0 0 0 0,0 0 0 0 0,1 0 0 0 0,0 0 0 0 0,1 0 0 0 0,-1 0 0 0 0,1-1 0 0 0,0 1 0 0 0,1 0 0 0 0,-1-1 0 0 0,1 0 1 0 0,0 0-1 0 0,3 4 2 0 0,3-1 37 0 0,-1-1 1 0 0,2 0 0 0 0,-1 0-1 0 0,1-1 1 0 0,0-1 0 0 0,0 0-1 0 0,1 0 1 0 0,-1-1 0 0 0,1 0-1 0 0,0 0 1 0 0,0-2 0 0 0,0 1-1 0 0,1-1 1 0 0,-1-1 0 0 0,1 0-1 0 0,-1-1 1 0 0,0 0-1 0 0,4-1-37 0 0,11-1 169 0 0,0-1 0 0 0,0-2 0 0 0,0 0 0 0 0,-1-2 0 0 0,0-1 0 0 0,0-1 0 0 0,11-6-169 0 0,-16 8 62 0 0,0-2 0 0 0,-1 0 0 0 0,0-2 1 0 0,0 0-1 0 0,-1-1 0 0 0,-1 0 0 0 0,0-2 0 0 0,-1 0 0 0 0,0-1 0 0 0,-1 0 0 0 0,-1-1 1 0 0,0-1-1 0 0,-1 0 0 0 0,-1-1 0 0 0,-1-1 0 0 0,0 0 0 0 0,-2 0 0 0 0,0-1 0 0 0,-1 0 1 0 0,-1 0-1 0 0,-1-1 0 0 0,-1 0 0 0 0,0 0 0 0 0,0-17-62 0 0,-5 37-1 0 0,0-1 0 0 0,0 0 0 0 0,0 0 0 0 0,0 0 0 0 0,-1 0 0 0 0,1 0 0 0 0,0 1 0 0 0,-1-1 1 0 0,0 0-1 0 0,1 0 0 0 0,-1 1 0 0 0,0-1 0 0 0,0 0 0 0 0,0 1 0 0 0,0-1 0 0 0,0 1 0 0 0,0-1 0 0 0,0 1 0 0 0,-1 0 0 0 0,1-1 0 0 0,-1 1 0 0 0,1 0 0 0 0,-1 0 0 0 0,1 0 0 0 0,-1 0 1 0 0,1 0-1 0 0,-1 0 0 0 0,0 1 0 0 0,1-1 0 0 0,-1 0 0 0 0,0 1 0 0 0,0-1 0 0 0,0 1 0 0 0,0 0 0 0 0,1 0 0 0 0,-1 0 0 0 0,0 0 0 0 0,0 0 0 0 0,0 0 0 0 0,0 0 0 0 0,-1 1 1 0 0,-75 23-208 0 0,62-13 183 0 0,0 0 0 0 0,1 0 0 0 0,1 2 0 0 0,-1 0 1 0 0,2 0-1 0 0,0 1 0 0 0,-8 12 25 0 0,20-24-4 0 0,-1 0 1 0 0,1 0 0 0 0,-1 1 0 0 0,1-1-1 0 0,0 1 1 0 0,0-1 0 0 0,0 1 0 0 0,0-1-1 0 0,0 1 1 0 0,0 0 0 0 0,1-1 0 0 0,0 1-1 0 0,-1 0 1 0 0,1-1 0 0 0,0 1 0 0 0,0 0-1 0 0,0 0 1 0 0,1-1 0 0 0,-1 1 0 0 0,1 0-1 0 0,-1-1 1 0 0,1 1 0 0 0,0 0 0 0 0,0-1-1 0 0,0 1 1 0 0,1-1 0 0 0,-1 1 0 0 0,0-1-1 0 0,1 0 1 0 0,0 0 0 0 0,-1 0-1 0 0,1 1 1 0 0,0-1 0 0 0,0-1 0 0 0,0 1-1 0 0,0 0 1 0 0,1-1 0 0 0,-1 1 0 0 0,0-1-1 0 0,1 1 1 0 0,-1-1 0 0 0,1 0 0 0 0,0 0 3 0 0,119 38 29 0 0,-89-33-23 0 0,-14-4 10 0 0,-1 1 0 0 0,0 1-1 0 0,0 1 1 0 0,-1 0 0 0 0,1 2-1 0 0,-1 0 1 0 0,-1 0 0 0 0,8 6-16 0 0,-20-9 14 0 0,0 1 0 0 0,-1 0 0 0 0,0 1 0 0 0,0-1 0 0 0,0 1 0 0 0,0-1-1 0 0,-1 1 1 0 0,0 0 0 0 0,0 0 0 0 0,-1-1 0 0 0,0 1 0 0 0,0 1 0 0 0,0-1 0 0 0,0 0 0 0 0,-1 0 0 0 0,0 0 0 0 0,-1 0 0 0 0,1 0 0 0 0,-1 0 0 0 0,0 0-1 0 0,-1 0 1 0 0,1 0 0 0 0,-1 0 0 0 0,0 0 0 0 0,-1 0 0 0 0,1-1 0 0 0,-4 5-14 0 0,-43 75 15 0 0,49-85-53 0 0,0 0 0 0 0,-1 1-1 0 0,1-1 1 0 0,-1 1 0 0 0,1 0 0 0 0,0-1 0 0 0,-1 1 0 0 0,1-1 0 0 0,0 1 0 0 0,0-1 0 0 0,-1 1 0 0 0,1 0 0 0 0,0-1 0 0 0,0 1 0 0 0,0 0-1 0 0,0-1 1 0 0,0 1 0 0 0,0 0 0 0 0,0-1 0 0 0,0 1 0 0 0,0-1 0 0 0,0 1 0 0 0,0 0 0 0 0,1-1 0 0 0,-1 1 0 0 0,0 0 0 0 0,0-1 0 0 0,0 1-1 0 0,1-1 1 0 0,-1 1 0 0 0,0-1 0 0 0,1 1 0 0 0,-1-1 0 0 0,1 1 0 0 0,-1-1 0 0 0,0 1 0 0 0,1-1 0 0 0,-1 1 0 0 0,1-1 0 0 0,0 0 0 0 0,-1 1-1 0 0,1-1 1 0 0,-1 0 0 0 0,1 1 0 0 0,-1-1 0 0 0,1 0 0 0 0,0 0 0 0 0,-1 0 0 0 0,1 1 0 0 0,-1-1 0 0 0,1 0 0 0 0,0 0 0 0 0,-1 0 0 0 0,1 0-1 0 0,0 0 1 0 0,-1 0 0 0 0,1 0 0 0 0,0 0 0 0 0,-1-1 0 0 0,1 1 0 0 0,0 0 38 0 0,28-4-7467 0 0,-27 3 6036 0 0,7 1-10133 0 0</inkml:trace>
  <inkml:trace contextRef="#ctx0" brushRef="#br0" timeOffset="24821.705">12018 2414 424 0 0,'0'0'920'0'0,"0"0"169"0"0,0 0 360 0 0,0 0 293 0 0,0 0 118 0 0,0 0-94 0 0,0 0-180 0 0,0 0-186 0 0,0 0-172 0 0,0 0-121 0 0,0 0-96 0 0,0 0-83 0 0,0 0-77 0 0,25 4-69 0 0,74 10-80 0 0,-56-20 248 0 0,-38 1-733 0 0,4-1-83 0 0,0-1-1 0 0,0 0 1 0 0,-1 0-1 0 0,0-1 1 0 0,0-1-1 0 0,0 1 1 0 0,-2-1-1 0 0,1 0 1 0 0,-1 0-1 0 0,0-1 1 0 0,-1 0-1 0 0,0 0 1 0 0,0 0-1 0 0,-1-1 1 0 0,-1 0-1 0 0,0 1 1 0 0,0-1-1 0 0,-1 0 1 0 0,0-1-1 0 0,-1-6-133 0 0,0 16 6 0 0,-1-1 0 0 0,0 0-1 0 0,0 1 1 0 0,0-1 0 0 0,0 1 0 0 0,0-1-1 0 0,-1 0 1 0 0,1 1 0 0 0,-1-1 0 0 0,1 1-1 0 0,-1-1 1 0 0,0 1 0 0 0,0 0 0 0 0,0-1-1 0 0,-1 1 1 0 0,1 0 0 0 0,0 0 0 0 0,-1-1-1 0 0,0 1 1 0 0,1 0 0 0 0,-1 1 0 0 0,0-1-1 0 0,0 0 1 0 0,0 0 0 0 0,0 1-1 0 0,0-1 1 0 0,0 1 0 0 0,-1 0 0 0 0,1-1-1 0 0,0 1 1 0 0,-1 0 0 0 0,1 1 0 0 0,-1-1-1 0 0,1 0 1 0 0,-1 1 0 0 0,0-1-6 0 0,-5 0-12 0 0,0 1 1 0 0,0 0 0 0 0,-1 0-1 0 0,1 1 1 0 0,0 0-1 0 0,0 0 1 0 0,-1 1-1 0 0,1 0 1 0 0,0 1-1 0 0,1 0 1 0 0,-1 0 0 0 0,0 0-1 0 0,1 1 1 0 0,0 0-1 0 0,0 1 1 0 0,0-1-1 0 0,0 1 1 0 0,1 1-1 0 0,0-1 1 0 0,-3 4 11 0 0,-4 3-6 0 0,1 1 0 0 0,1 0 0 0 0,1 1 1 0 0,-1 0-1 0 0,2 0 0 0 0,0 1 0 0 0,1 0 0 0 0,1 0 0 0 0,-5 12 6 0 0,9-19 12 0 0,-1-1 0 0 0,1 1 0 0 0,1 0-1 0 0,-1 0 1 0 0,1 1 0 0 0,1-1-1 0 0,0 0 1 0 0,0 0 0 0 0,0 1-1 0 0,1-1 1 0 0,0 1 0 0 0,1-1-1 0 0,0 0 1 0 0,0 1 0 0 0,1-1 0 0 0,0 0-1 0 0,3 7-11 0 0,-1-9 49 0 0,-1 0 1 0 0,2-1-1 0 0,-1 1 0 0 0,1-1 0 0 0,0 0 0 0 0,0-1 0 0 0,0 1 1 0 0,1-1-1 0 0,-1 0 0 0 0,1 0 0 0 0,0-1 0 0 0,0 0 0 0 0,0 0 0 0 0,1 0 1 0 0,-1-1-1 0 0,1 0 0 0 0,0 0 0 0 0,-1 0 0 0 0,1-1 0 0 0,0 0 1 0 0,0-1-1 0 0,2 1-49 0 0,10-2-100 0 0,0-1 0 0 0,0-1 0 0 0,-1-1 1 0 0,1 0-1 0 0,-1-1 0 0 0,0-1 0 0 0,-1-1 0 0 0,1 0 0 0 0,-1-2 1 0 0,-1 0-1 0 0,0 0 0 0 0,0-2 0 0 0,2-2 100 0 0,9-3-1746 0 0,-9 6-4007 0 0,-4-1-5801 0 0</inkml:trace>
  <inkml:trace contextRef="#ctx0" brushRef="#br0" timeOffset="25237.176">12459 2537 8274 0 0,'0'0'4265'0'0,"0"0"-2205"0"0,0 0-897 0 0,0 0-100 0 0,0 0-19 0 0,0 0-50 0 0,0 0-123 0 0,0 0-162 0 0,0 0-108 0 0,0 0-51 0 0,0 0-25 0 0,0 0-37 0 0,0 0-65 0 0,21-26-51 0 0,65-82-58 0 0,-2 11 673 0 0,-57 74-645 0 0,-27 23-374 0 0,0 0-26 0 0,0 21 90 0 0,0-17-23 0 0,-1 0 1 0 0,1 1 0 0 0,0-1 0 0 0,0 0-1 0 0,0 1 1 0 0,0-1 0 0 0,1 0-1 0 0,0 1 1 0 0,0-1 0 0 0,0 0 0 0 0,0 0-1 0 0,1 1 1 0 0,0-1 0 0 0,0-1-1 0 0,0 1 1 0 0,0 0 0 0 0,0 0 0 0 0,1-1-1 0 0,-1 1 1 0 0,1-1 0 0 0,0 0-1 0 0,0 0 1 0 0,1 0 0 0 0,-1 0 0 0 0,1 0-1 0 0,-1-1 1 0 0,1 0 0 0 0,0 1-1 0 0,0-1 1 0 0,0-1 0 0 0,0 1 0 0 0,0-1-1 0 0,0 1 1 0 0,0-1 0 0 0,4 0-10 0 0,6-1 127 0 0,0 0 0 0 0,1-1 1 0 0,-1-1-1 0 0,0-1 0 0 0,1 0 0 0 0,-1 0 1 0 0,-1-2-1 0 0,1 1 0 0 0,-1-2 1 0 0,0 0-1 0 0,0 0 0 0 0,0-2 0 0 0,-1 1 1 0 0,0-1-1 0 0,0-1 0 0 0,-1-1-127 0 0,-6 6-82 0 0,-1 0 0 0 0,1-1 0 0 0,-1 1 0 0 0,0-1 0 0 0,0 0 0 0 0,-1 0 0 0 0,0 0 0 0 0,0-1 0 0 0,0 1 0 0 0,0-1 0 0 0,-1 0 0 0 0,0 0 0 0 0,0 0 0 0 0,0 0-1 0 0,-1 0 1 0 0,0 0 0 0 0,0 0 0 0 0,-1-1 82 0 0,0 6-67 0 0,6-17-2346 0 0,0 6-4591 0 0,-2 4-4789 0 0</inkml:trace>
  <inkml:trace contextRef="#ctx0" brushRef="#br0" timeOffset="25471.718">13349 1836 11723 0 0,'0'0'1997'0'0,"0"0"-560"0"0,0 0-13 0 0,0 0 176 0 0,0 0 81 0 0,0 0-136 0 0,0 0-307 0 0,0 0-245 0 0,0 0-144 0 0,-5 35-95 0 0,-19 111-76 0 0,7 39 1164 0 0,13-133-1657 0 0,3 0 1 0 0,2 0 0 0 0,2 0-1 0 0,6 21-185 0 0,8-12-573 0 0,-17-60 288 0 0,0-1-149 0 0,0 0-242 0 0,0 0-440 0 0,-14-6-10125 0 0,9 4-472 0 0</inkml:trace>
  <inkml:trace contextRef="#ctx0" brushRef="#br0" timeOffset="25645.144">13039 2194 15235 0 0,'0'0'1655'0'0,"0"0"-588"0"0,0 0-287 0 0,0 0-6 0 0,0 0 50 0 0,0 0 8 0 0,0 0-66 0 0,0 0-94 0 0,0 0-99 0 0,0 0-101 0 0,0 0-82 0 0,35-3-109 0 0,107-13-81 0 0,47 12-204 0 0,-117 4-1386 0 0,-41 0-3920 0 0,-16 0-6114 0 0</inkml:trace>
  <inkml:trace contextRef="#ctx0" brushRef="#br0" timeOffset="50898.43">380 3112 3249 0 0,'0'0'1664'0'0,"0"0"-165"0"0,0 0-41 0 0,0 0 99 0 0,0 0 102 0 0,0 0-73 0 0,0 0-132 0 0,0 0-203 0 0,0 0-200 0 0,0 0-163 0 0,0 0-165 0 0,-11-6-99 0 0,-35-15-75 0 0,37 18-320 0 0,1 0 0 0 0,-1 0 0 0 0,1 1-1 0 0,-1 1 1 0 0,0-1 0 0 0,0 1 0 0 0,0 0 0 0 0,0 1 0 0 0,0 0 0 0 0,0 1-1 0 0,-4 0-228 0 0,-18 1 288 0 0,-90 28 1185 0 0,121-28-1468 0 0,-1 0-1 0 0,1 1 0 0 0,-1-1 0 0 0,1 0 0 0 0,0 0 1 0 0,0 0-1 0 0,0 1 0 0 0,0-1 0 0 0,1 0 0 0 0,-1 0 1 0 0,0 0-1 0 0,1 1 0 0 0,0-1 0 0 0,-1 0 0 0 0,1 0 1 0 0,0 0-1 0 0,0 0 0 0 0,0 0 0 0 0,0 0 0 0 0,1-1 1 0 0,-1 1-1 0 0,0 0 0 0 0,1-1 0 0 0,-1 1 1 0 0,1 0-1 0 0,1 0-4 0 0,29 29 125 0 0,2-2 1 0 0,1-1 0 0 0,1-2 0 0 0,1-1-1 0 0,23 9-125 0 0,-34-18 57 0 0,-16-10-20 0 0,0 1 0 0 0,0 0 0 0 0,-1 0 0 0 0,0 1 0 0 0,0 0 0 0 0,-1 0 0 0 0,0 1 1 0 0,0 0-1 0 0,0 2-37 0 0,-7-9 45 0 0,0-1 0 0 0,0 1 1 0 0,-1-1-1 0 0,1 1 0 0 0,0 0 1 0 0,-1-1-1 0 0,1 1 0 0 0,-1 0 1 0 0,1-1-1 0 0,-1 1 1 0 0,0 0-1 0 0,0-1 0 0 0,0 1 1 0 0,0 0-1 0 0,0 0 0 0 0,0-1 1 0 0,0 1-1 0 0,-1 0 0 0 0,1-1 1 0 0,-1 1-1 0 0,1 0 1 0 0,-1-1-1 0 0,0 1 0 0 0,1-1 1 0 0,-1 1-1 0 0,0-1 0 0 0,0 1 1 0 0,0-1-1 0 0,0 1 0 0 0,0-1 1 0 0,0 0-1 0 0,-1 0 1 0 0,1 0-1 0 0,0 1 0 0 0,-1-1 1 0 0,1 0-1 0 0,-1-1 0 0 0,1 1 1 0 0,-1 0-46 0 0,-66 29 611 0 0,65-29-623 0 0,-55 15 116 0 0,0-2 0 0 0,-1-2 0 0 0,-49 2-104 0 0,51-13-245 0 0,57-1-19 0 0,0 0-218 0 0,9-4-1247 0 0,22-4-4459 0 0,-17 4-4505 0 0</inkml:trace>
  <inkml:trace contextRef="#ctx0" brushRef="#br0" timeOffset="51501.68">789 3269 13395 0 0,'0'0'1980'0'0,"0"0"-478"0"0,0 0-426 0 0,0 0-125 0 0,0 0-36 0 0,0 0-72 0 0,0 0-162 0 0,0 0-171 0 0,0 0-137 0 0,0 0-73 0 0,0 0-45 0 0,0 0-40 0 0,-4 26-26 0 0,-8 76-52 0 0,17-52 26 0 0,-1-43-134 0 0,-1-1 33 0 0,0 0-1 0 0,0-1 0 0 0,1 1 1 0 0,-1-1-1 0 0,1 1 0 0 0,0-1 1 0 0,0 0-1 0 0,1-1 0 0 0,0 1 1 0 0,0-1-1 0 0,0 0 1 0 0,0 0-1 0 0,1 0 0 0 0,-1-1 1 0 0,1 0-1 0 0,0 0 0 0 0,0 0 1 0 0,0-1-1 0 0,0 0 0 0 0,0 0 1 0 0,1 0-1 0 0,-1-1 0 0 0,1 0 1 0 0,-1 0-1 0 0,1-1 0 0 0,-1 0 1 0 0,1 0-1 0 0,-1 0 0 0 0,1-1 1 0 0,-1 0-1 0 0,1 0 0 0 0,-1-1 1 0 0,0 0-1 0 0,0 0 0 0 0,1 0 1 0 0,-1-1-1 0 0,-1 0 1 0 0,1 0-1 0 0,5-4-61 0 0,12-11 143 0 0,-1-2 0 0 0,-1 0-1 0 0,0-2 1 0 0,-2 0 0 0 0,0-1 0 0 0,-2-1 0 0 0,-1-1 0 0 0,0 0-1 0 0,-2-1 1 0 0,10-25-143 0 0,-24 50 2 0 0,0 0-1 0 0,1 1 1 0 0,-1-1 0 0 0,1 1-1 0 0,-1-1 1 0 0,0 1-1 0 0,1-1 1 0 0,-1 1-1 0 0,1-1 1 0 0,-1 1 0 0 0,1 0-1 0 0,0-1 1 0 0,-1 1-1 0 0,1 0 1 0 0,-1-1 0 0 0,1 1-1 0 0,0 0 1 0 0,-1 0-1 0 0,1 0 1 0 0,-1-1-1 0 0,1 1 1 0 0,0 0 0 0 0,-1 0-1 0 0,1 0 1 0 0,0 0-1 0 0,-1 0 1 0 0,1 0 0 0 0,0 0-1 0 0,-1 1 1 0 0,1-1-1 0 0,0 0 1 0 0,-1 0 0 0 0,1 0-1 0 0,-1 1 1 0 0,1-1-1 0 0,0 0 1 0 0,-1 1-1 0 0,1-1 1 0 0,-1 0 0 0 0,1 1-1 0 0,-1-1 1 0 0,1 1-1 0 0,-1-1 1 0 0,1 0 0 0 0,-1 1-1 0 0,1 0 1 0 0,-1-1-1 0 0,0 1 1 0 0,1-1-1 0 0,-1 1 1 0 0,0-1 0 0 0,0 1-1 0 0,1 0 1 0 0,-1-1-1 0 0,0 1 1 0 0,0 0 0 0 0,0-1-1 0 0,0 1 1 0 0,0 0-1 0 0,0-1 1 0 0,0 1-1 0 0,0-1 1 0 0,0 1 0 0 0,0 0-1 0 0,0-1 1 0 0,0 1-1 0 0,0 0 1 0 0,0-1 0 0 0,-1 1-1 0 0,1 0-1 0 0,4 6 9 0 0,10 29 6 0 0,-1 1 0 0 0,-2 1 0 0 0,-1-1 0 0 0,-2 2 0 0 0,-2-1 0 0 0,-2 1 0 0 0,0 15-15 0 0,4 20 14 0 0,6 72-29 0 0,-6 0 1 0 0,-8 78 14 0 0,-24-21-24 0 0,24-199 35 0 0,1-1 1 0 0,-1 1 0 0 0,0-1 0 0 0,0 1 0 0 0,-1-1 0 0 0,1 1-1 0 0,-1-1 1 0 0,1 1 0 0 0,-1-1 0 0 0,0 1 0 0 0,0-1 0 0 0,-1 0 0 0 0,1 0-1 0 0,-1 1 1 0 0,0-1 0 0 0,1 0 0 0 0,-1 0 0 0 0,-1-1 0 0 0,1 1-1 0 0,0 0 1 0 0,-1-1 0 0 0,1 1 0 0 0,-1-1 0 0 0,0 0 0 0 0,0 0-1 0 0,0 0 1 0 0,0 0 0 0 0,0 0 0 0 0,0-1 0 0 0,0 1 0 0 0,-1-1 0 0 0,1 0-1 0 0,0 0 1 0 0,-1 0 0 0 0,1-1 0 0 0,-1 1 0 0 0,1-1 0 0 0,-1 0-1 0 0,1 0 1 0 0,-1 0 0 0 0,0 0 0 0 0,-2-1-12 0 0,-1-4 11 0 0,0-1-1 0 0,0 0 1 0 0,0 0-1 0 0,1 0 1 0 0,0-1-1 0 0,0 0 1 0 0,1 0-1 0 0,0-1 1 0 0,0 0-1 0 0,0 0 1 0 0,1 0 0 0 0,1 0-1 0 0,-1 0 1 0 0,1-1-1 0 0,1 0 1 0 0,-1 1-1 0 0,2-1 1 0 0,-1 0-1 0 0,1 0 1 0 0,0 0 0 0 0,1 0-1 0 0,0-6-10 0 0,-2-14 11 0 0,1 0 0 0 0,2 1 0 0 0,0-1 0 0 0,2 0 0 0 0,2 1 0 0 0,0 0 0 0 0,5-12-11 0 0,9-19-396 0 0,2 1-1 0 0,3 1 0 0 0,2 1 0 0 0,3 1 0 0 0,20-27 397 0 0,-24 50-2754 0 0,-13 20-4383 0 0,-4 4-4954 0 0</inkml:trace>
  <inkml:trace contextRef="#ctx0" brushRef="#br0" timeOffset="52014.874">1962 3189 6025 0 0,'0'0'2354'0'0,"0"0"-228"0"0,0 0-103 0 0,0 0-48 0 0,0 0-34 0 0,0 0-216 0 0,0 0-315 0 0,0 0-257 0 0,0 0-188 0 0,0 0-139 0 0,0 0-139 0 0,0 0-113 0 0,0 0-85 0 0,-8-4-73 0 0,4 1-344 0 0,0 1-1 0 0,-1 0 1 0 0,1 0 0 0 0,-1 0-1 0 0,0 0 1 0 0,1 1-1 0 0,-1 0 1 0 0,0 0-1 0 0,0 0 1 0 0,0 1 0 0 0,0 0-1 0 0,0 0 1 0 0,0 0-1 0 0,1 0 1 0 0,-1 1-1 0 0,0-1 1 0 0,0 1 0 0 0,-3 2-72 0 0,0-2 16 0 0,0 1 0 0 0,0 1 0 0 0,0 0 1 0 0,0 0-1 0 0,0 0 0 0 0,0 1 0 0 0,1 0 1 0 0,0 1-1 0 0,0 0 0 0 0,0 0 0 0 0,0 0 1 0 0,1 1-1 0 0,0 0 0 0 0,0 0 0 0 0,1 0 1 0 0,-1 1-1 0 0,2 0 0 0 0,-1 0 0 0 0,1 0 1 0 0,0 1-1 0 0,-1 1-16 0 0,6-6-5 0 0,0 0-1 0 0,0 0 1 0 0,0 0 0 0 0,1 0-1 0 0,-1-1 1 0 0,0 1-1 0 0,1 0 1 0 0,0-1 0 0 0,0 1-1 0 0,0-1 1 0 0,0 0 0 0 0,0 1-1 0 0,0-1 1 0 0,1 0 0 0 0,-1 0-1 0 0,1 0 1 0 0,-1-1 0 0 0,1 1-1 0 0,0-1 1 0 0,-1 1 0 0 0,1-1-1 0 0,0 0 1 0 0,0 0-1 0 0,0 0 1 0 0,0-1 0 0 0,0 1-1 0 0,0-1 1 0 0,0 1 0 0 0,1-1-1 0 0,-1 0 1 0 0,0 0 0 0 0,0 0-1 0 0,0-1 6 0 0,29 9 2 0 0,-11-1 22 0 0,-13-6-17 0 0,-1 1 0 0 0,1 0 0 0 0,-1 1 1 0 0,0-1-1 0 0,0 1 0 0 0,0 1 0 0 0,0 0 0 0 0,-1 0 0 0 0,1 0 0 0 0,-1 0 0 0 0,0 1 1 0 0,0 0-1 0 0,-1 1 0 0 0,1-1 0 0 0,-1 1 0 0 0,-1 0 0 0 0,1 0 0 0 0,1 4-7 0 0,-5-4 56 0 0,-1 1 0 0 0,0-1 0 0 0,0 1-1 0 0,-1-1 1 0 0,0 1 0 0 0,0-1 0 0 0,0 0-1 0 0,-1 1 1 0 0,0-1 0 0 0,0 0 0 0 0,-1 0-1 0 0,0 0 1 0 0,0-1 0 0 0,0 1 0 0 0,0-1 0 0 0,-1 1-1 0 0,0-1 1 0 0,0 0 0 0 0,-1-1 0 0 0,1 1-1 0 0,-1-1 1 0 0,0 1 0 0 0,0-2 0 0 0,-1 1-1 0 0,1 0 1 0 0,-1-1 0 0 0,-1 0-56 0 0,-10 10-1 0 0,-1-1-1 0 0,1 0 1 0 0,-2-2 0 0 0,0 0 0 0 0,0-1 0 0 0,-1-1-1 0 0,0-1 1 0 0,0-1 0 0 0,-1 0 0 0 0,0-2-1 0 0,1 0 1 0 0,-14-1 1 0 0,38-22-2211 0 0,7 7-239 0 0,0 1-3092 0 0,-3 0-6513 0 0</inkml:trace>
  <inkml:trace contextRef="#ctx0" brushRef="#br0" timeOffset="52449.306">2372 3119 0 0 0,'95'-182'475'0'0,"-58"80"1464"0"0,-17-19 4664 0 0,-20 41 3220 0 0,-15 64-3064 0 0,15 16-6222 0 0,-2 16 662 0 0,-15 161 700 0 0,-16 247-899 0 0,10-163-954 0 0,15-195-385 0 0,8-66 203 0 0,0 0-21 0 0,0 0-46 0 0,-11-22-6487 0 0,6 14 945 0 0,2 4-6224 0 0</inkml:trace>
  <inkml:trace contextRef="#ctx0" brushRef="#br0" timeOffset="52646.922">2160 3246 12995 0 0,'0'0'1525'0'0,"0"0"-358"0"0,0 0 71 0 0,0 0 118 0 0,0 0-65 0 0,0 0-104 0 0,0 0-121 0 0,33-4-126 0 0,106-15-136 0 0,176-38 1286 0 0,-251 46-2451 0 0,-50 10-3594 0 0,-1 1-4008 0 0,-13 0-3921 0 0</inkml:trace>
  <inkml:trace contextRef="#ctx0" brushRef="#br0" timeOffset="52950.89">2844 3339 1744 0 0,'0'0'3130'0'0,"0"0"56"0"0,0 0 2 0 0,0 0-385 0 0,0 0-446 0 0,0 0-460 0 0,0 0-462 0 0,34-12-344 0 0,105-37-235 0 0,-136 48-809 0 0,0 1 0 0 0,1-1 1 0 0,-1 0-1 0 0,0 0 0 0 0,0 0 0 0 0,0 0 0 0 0,-1 0 0 0 0,1-1 0 0 0,0 1 0 0 0,0-1 0 0 0,-1 0 0 0 0,1 0 1 0 0,-1 0-1 0 0,1 0 0 0 0,-1 0 0 0 0,0-1 0 0 0,0 1 0 0 0,0-1 0 0 0,0 1 0 0 0,-1-1 0 0 0,1 0 0 0 0,0 0-47 0 0,1-6 198 0 0,0 7-142 0 0,-1-1 1 0 0,0 0-1 0 0,0 0 1 0 0,0 0-1 0 0,-1-1 1 0 0,1 1-1 0 0,-1 0 0 0 0,1-1 1 0 0,-1 1-1 0 0,0-1 1 0 0,0 1-1 0 0,-1-1 1 0 0,1 1-1 0 0,-1-1 1 0 0,0 1-1 0 0,0-1 0 0 0,0 0 1 0 0,0 1-1 0 0,0-1 1 0 0,-1 0-1 0 0,0 1 1 0 0,0-1-1 0 0,0 1 1 0 0,0-1-1 0 0,0 1 0 0 0,-1 0 1 0 0,1-1-1 0 0,-1 1 1 0 0,0 0-1 0 0,0 0 1 0 0,0 0-1 0 0,-1 1 1 0 0,1-1-1 0 0,-2-1-56 0 0,0 1-5 0 0,-1 0 0 0 0,1 1 0 0 0,-1-1 0 0 0,0 1-1 0 0,0 0 1 0 0,0 1 0 0 0,0-1 0 0 0,0 1 0 0 0,0 0 0 0 0,0 0 0 0 0,-1 0 0 0 0,1 1 0 0 0,0 0 0 0 0,-1 0 0 0 0,1 0-1 0 0,0 1 1 0 0,0-1 0 0 0,-1 1 0 0 0,1 1 0 0 0,0-1 0 0 0,0 1 0 0 0,0 0 0 0 0,0 0 0 0 0,0 0 0 0 0,1 1-1 0 0,-1-1 1 0 0,1 1 0 0 0,-1 1 0 0 0,1-1 0 0 0,0 0 0 0 0,-1 2 5 0 0,-10 9-35 0 0,1 0-1 0 0,0 1 1 0 0,1 1 0 0 0,1 0-1 0 0,0 0 1 0 0,1 1 0 0 0,-6 15 35 0 0,9-18-20 0 0,1 1 0 0 0,0-1 0 0 0,1 2 0 0 0,1-1 0 0 0,0 1 0 0 0,1 0 0 0 0,1 0 0 0 0,1 0 0 0 0,0 0 0 0 0,1 0 0 0 0,0 1 0 0 0,2 10 20 0 0,2-19-73 0 0,0 1 0 0 0,0-1 1 0 0,0 0-1 0 0,1-1 0 0 0,0 1 1 0 0,1-1-1 0 0,-1 1 1 0 0,1-1-1 0 0,1-1 0 0 0,0 1 1 0 0,0-1-1 0 0,0 0 0 0 0,0 0 1 0 0,1-1-1 0 0,0 0 1 0 0,0 0-1 0 0,1 0 0 0 0,-1-1 1 0 0,1 0-1 0 0,0-1 0 0 0,0 0 1 0 0,4 1 72 0 0,45 6-3152 0 0,-38-8-1378 0 0,-4-1-6576 0 0</inkml:trace>
  <inkml:trace contextRef="#ctx0" brushRef="#br0" timeOffset="53451.274">3237 3585 9586 0 0,'0'0'1914'0'0,"0"0"-319"0"0,0 0-214 0 0,0 0-15 0 0,0 0 64 0 0,0 0 29 0 0,0 0-12 0 0,0 0-68 0 0,0 0-135 0 0,0 0-171 0 0,0 0-204 0 0,0 0-212 0 0,0 0-134 0 0,16-12-72 0 0,53-44-50 0 0,-4-27 567 0 0,76-138 19 0 0,-138 217-980 0 0,0-1 0 0 0,1 1-1 0 0,0 0 1 0 0,0 0 0 0 0,0 1 0 0 0,0-1-1 0 0,0 1 1 0 0,1 0 0 0 0,0 0 0 0 0,-1 0-1 0 0,1 1 1 0 0,0 0 0 0 0,0 0 0 0 0,0 0-1 0 0,1 0 1 0 0,0 1-7 0 0,1 36-61 0 0,-30 164 194 0 0,23-198-132 0 0,0 1 0 0 0,0-1 1 0 0,0 0-1 0 0,0 1 0 0 0,0-1 0 0 0,0 0 0 0 0,1 1 0 0 0,-1-1 0 0 0,1 0 0 0 0,-1 0 0 0 0,1 1 1 0 0,-1-1-1 0 0,1 0 0 0 0,-1 0 0 0 0,1 0 0 0 0,0 0 0 0 0,0 0 0 0 0,0 0 0 0 0,0 0 1 0 0,0 0-1 0 0,0 0 0 0 0,0 0 0 0 0,0 0 0 0 0,0 0 0 0 0,0-1 0 0 0,0 1 0 0 0,0 0 1 0 0,1-1-1 0 0,-1 1 0 0 0,0-1 0 0 0,1 0 0 0 0,-1 1 0 0 0,0-1 0 0 0,0 0 0 0 0,1 0 0 0 0,-1 0 1 0 0,0 0-1 0 0,1 0 0 0 0,-1 0 0 0 0,1 0 0 0 0,-1 0 0 0 0,0 0 0 0 0,0-1 0 0 0,1 1-1 0 0,60-20-11 0 0,155-95 441 0 0,-214 114-418 0 0,0 1 0 0 0,-1-1 0 0 0,1 1 0 0 0,0 0 0 0 0,-1 0-1 0 0,1 0 1 0 0,0 1 0 0 0,-1-1 0 0 0,1 1 0 0 0,-1-1 0 0 0,1 1 0 0 0,0 0 0 0 0,-1 0-1 0 0,1 0 1 0 0,-1 0 0 0 0,0 0 0 0 0,1 1 0 0 0,-1-1 0 0 0,0 1 0 0 0,0 0 0 0 0,0-1-1 0 0,0 1 1 0 0,0 0 0 0 0,0 0 0 0 0,-1 0 0 0 0,1 1 0 0 0,-1-1 0 0 0,1 0-1 0 0,-1 0 1 0 0,0 1 0 0 0,0-1 0 0 0,0 1 0 0 0,0-1 0 0 0,0 2-12 0 0,25 93 483 0 0,-9-12-280 0 0,14 34-830 0 0,-25-115-635 0 0,-2-4-2727 0 0,-1 0-402 0 0,-3 0-8350 0 0</inkml:trace>
  <inkml:trace contextRef="#ctx0" brushRef="#br0" timeOffset="57603.193">4753 3150 5793 0 0,'0'0'2689'0'0,"0"0"-413"0"0,0 0-222 0 0,0 0-114 0 0,0 0-170 0 0,0 0-272 0 0,0 0-285 0 0,0 0-243 0 0,0 0-153 0 0,0 0-67 0 0,0 0-58 0 0,9-8-46 0 0,26-22-52 0 0,-27 22-53 0 0,-8 8-88 0 0,0 0-44 0 0,-20 24 1138 0 0,-46 47-995 0 0,66-70-528 0 0,0-1-8 0 0,0 0-2 0 0,0 0 16 0 0,0 0 16 0 0,0 0 3 0 0,0 0 10 0 0,0 0 20 0 0,0 0 11 0 0,0 0 0 0 0,0 0 19 0 0,0 0-12 0 0,32-35 723 0 0,-28 28-2170 0 0,1-1-4389 0 0,-2 4-4617 0 0</inkml:trace>
  <inkml:trace contextRef="#ctx0" brushRef="#br0" timeOffset="58115.242">4757 3508 14019 0 0,'0'0'2390'0'0,"0"0"-710"0"0,0 0-418 0 0,0 0-159 0 0,0 0-104 0 0,0 0-146 0 0,0 0-197 0 0,0 0-192 0 0,0 0-116 0 0,0 0-45 0 0,0 0-5 0 0,0 0 6 0 0,0 0 2 0 0,6 4 1267 0 0,-33 50 654 0 0,54-59-2062 0 0,34-24 113 0 0,-63 30 706 0 0,1 1-8506 0 0,1-2-4982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1358 189 3633 0 0,'0'0'1783'0'0,"0"0"-147"0"0,0 0-71 0 0,0 0 67 0 0,0 0 131 0 0,0 0 103 0 0,0 0-111 0 0,0 0-296 0 0,0 0-400 0 0,0 0-365 0 0,0 0-274 0 0,0 0-153 0 0,-5 3-25 0 0,3-1-203 0 0,-1 0 1 0 0,1 0 0 0 0,0 0-1 0 0,0 0 1 0 0,0 1 0 0 0,0-1-1 0 0,0 1 1 0 0,0-1 0 0 0,1 1-1 0 0,-1-1 1 0 0,1 1 0 0 0,0 0 0 0 0,0 0-1 0 0,0 0 1 0 0,0 0 0 0 0,0 0-1 0 0,0 0 1 0 0,1 0 0 0 0,-1 0-1 0 0,1 0 1 0 0,0 1-40 0 0,-12 260 1570 0 0,12-251-1537 0 0,1 0 0 0 0,1-1 0 0 0,0 1 0 0 0,0-1 1 0 0,1 0-1 0 0,1 1 0 0 0,0-1 0 0 0,1-1 0 0 0,0 1 1 0 0,1-1-1 0 0,0 0 0 0 0,1 0 0 0 0,0-1 0 0 0,0 0 0 0 0,1 0 1 0 0,1 0-1 0 0,4 3-33 0 0,-11-11 28 0 0,0-1 1 0 0,0 0-1 0 0,-1 0 0 0 0,1 1 1 0 0,0-1-1 0 0,0 0 0 0 0,1-1 1 0 0,-1 1-1 0 0,0 0 1 0 0,0-1-1 0 0,0 1 0 0 0,0-1 1 0 0,1 1-1 0 0,-1-1 1 0 0,0 0-1 0 0,0 0 0 0 0,1 0 1 0 0,-1-1-1 0 0,0 1 0 0 0,0 0 1 0 0,0-1-1 0 0,1 1 1 0 0,-1-1-1 0 0,0 0 0 0 0,0 0 1 0 0,0 0-1 0 0,0 0 0 0 0,0 0 1 0 0,0 0-1 0 0,0 0 1 0 0,-1-1-1 0 0,1 1 0 0 0,0-1 1 0 0,-1 1-1 0 0,1-1 0 0 0,-1 0 1 0 0,1 0-29 0 0,48-76 981 0 0,-44 65-964 0 0,31-66 155 0 0,-3-1 0 0 0,-4-2 0 0 0,-3-1 0 0 0,-4-2 0 0 0,5-48-172 0 0,-23 53 381 0 0,-5 78-279 0 0,0 2-8 0 0,0 0-29 0 0,0 0-58 0 0,0 0-66 0 0,0 0-53 0 0,14 21-278 0 0,26 46 482 0 0,-2 2-1 0 0,-4 1 1 0 0,-3 2-1 0 0,-2 4-91 0 0,9 21 34 0 0,-5 2 0 0 0,-4 2 1 0 0,-5 0-1 0 0,-4 2 0 0 0,-4 0 1 0 0,-5 1-1 0 0,-3 54-34 0 0,-9-140 20 0 0,0-1-1 0 0,-1 1 1 0 0,-1-1 0 0 0,-1 0-1 0 0,0 0 1 0 0,-1 0 0 0 0,-1 0-1 0 0,0-1 1 0 0,-1 0 0 0 0,-1 0-1 0 0,-2 1-19 0 0,6-10 20 0 0,0 0-1 0 0,-1 1 0 0 0,-1-1 0 0 0,1-1 0 0 0,-1 1 1 0 0,0-1-1 0 0,0 0 0 0 0,-1 0 0 0 0,0-1 1 0 0,0 0-1 0 0,0 0 0 0 0,0-1 0 0 0,-1 1 1 0 0,0-2-1 0 0,0 1 0 0 0,0-1 0 0 0,0 0 1 0 0,-1-1-1 0 0,1 0 0 0 0,-1 0 0 0 0,1-1 1 0 0,-1 0-1 0 0,-1-1-19 0 0,6 0 9 0 0,0 0 1 0 0,-1-1-1 0 0,1 0 1 0 0,0 0-1 0 0,0 0 1 0 0,0 0-1 0 0,0-1 1 0 0,0 1-1 0 0,0-1 1 0 0,0 0-1 0 0,1 0 1 0 0,-1-1-1 0 0,1 1 1 0 0,-1-1-1 0 0,1 1 1 0 0,0-1-1 0 0,0 0 1 0 0,0-1-1 0 0,1 1 1 0 0,-1 0-1 0 0,1-1 1 0 0,-1 1-1 0 0,1-1 1 0 0,0 0-1 0 0,1 0 1 0 0,-1 0-1 0 0,1 0 1 0 0,-1 0-1 0 0,1 0 1 0 0,0-1-10 0 0,-15-131-79 0 0,17 113 65 0 0,0 0 0 0 0,1 0-1 0 0,1 0 1 0 0,2 1-1 0 0,0-1 1 0 0,1 1-1 0 0,1 0 1 0 0,2 1-1 0 0,0-1 1 0 0,1 2 0 0 0,1-1-1 0 0,10-13 15 0 0,-1 5-288 0 0,2 1 0 0 0,2 0 0 0 0,0 2 1 0 0,2 1-1 0 0,0 1 0 0 0,2 1 0 0 0,1 1 0 0 0,28-15 288 0 0,-18 16-2925 0 0,-13 10-3588 0 0,-5 3-5716 0 0</inkml:trace>
  <inkml:trace contextRef="#ctx0" brushRef="#br0" timeOffset="-3036.669">368 914 4553 0 0,'0'0'1099'0'0,"0"0"-322"0"0,0 0-66 0 0,0 0 297 0 0,0 0 398 0 0,0 0 237 0 0,0 0 9 0 0,0 0-227 0 0,0 0-360 0 0,0 0-327 0 0,0 0-233 0 0,13 4 2042 0 0,-23 258 2464 0 0,-1 3-4102 0 0,36 140 28 0 0,14-24-456 0 0,72 239-54 0 0,-89-461-325 0 0,6 322 761 0 0,-19-184-503 0 0,0 312 347 0 0,-52-193-280 0 0,28-99-218 0 0,13 129 178 0 0,0-439-2641 0 0,1-21-2405 0 0,0 2-3649 0 0,1 4-4260 0 0</inkml:trace>
  <inkml:trace contextRef="#ctx0" brushRef="#br0" timeOffset="-1181.679">370 902 0 0 0,'0'0'982'0'0,"0"0"324"0"0,0 0 268 0 0,0 0 49 0 0,0 0-107 0 0,0 0-179 0 0,0 0-181 0 0,0 0-126 0 0,0 0-90 0 0,0 0-60 0 0,0 0-23 0 0,4-4 6348 0 0,-4 4-6789 0 0,0 0-81 0 0,0 0-51 0 0,0 0-28 0 0,0 0-28 0 0,0 0-38 0 0,0 0-14 0 0,0 0-8 0 0,0 0-3 0 0,-8 16 5124 0 0,8-16-5244 0 0,0 0 2 0 0,0 0-5 0 0,0 0 8 0 0,0 0 14 0 0,-7 3 305 0 0,6-3-337 0 0,-39 27 116 0 0,-186 131-175 0 0,135-108 82 0 0,90-46 484 0 0,106-3-530 0 0,-1 4 0 0 0,0 5 0 0 0,0 4 0 0 0,-2 5 0 0 0,4 5-9 0 0,-18 7 23 0 0,-105-60 1368 0 0,-259-287-1360 0 0,182 238-909 0 0,106 86-12069 0 0,-7-1 766 0 0</inkml:trace>
  <inkml:trace contextRef="#ctx0" brushRef="#br0" timeOffset="3731.351">630 3622 0 0 0,'0'0'818'0'0,"0"0"274"0"0,0 0 128 0 0,0 0 30 0 0,0 0-97 0 0,0 0-103 0 0,0 0-42 0 0,0 0-36 0 0,0 0 18 0 0,-4-3-35 0 0,-17-16 1492 0 0,-6 14 621 0 0,20 6-2961 0 0,1 1 0 0 0,0-1-1 0 0,0 1 1 0 0,1 1 0 0 0,-1-1-1 0 0,0 1 1 0 0,1-1 0 0 0,-1 2-1 0 0,1-1 1 0 0,0 1 0 0 0,0-1-1 0 0,0 1 1 0 0,1 1 0 0 0,-1-1-1 0 0,1 1 1 0 0,0-1-1 0 0,0 1 1 0 0,1 0 0 0 0,-1 1-1 0 0,1-1 1 0 0,1 1 0 0 0,-1-1-1 0 0,1 1 1 0 0,-1 0 0 0 0,2 0-1 0 0,-1 0 1 0 0,1 0 0 0 0,0 0-1 0 0,0 0 1 0 0,0 1 0 0 0,1-1-1 0 0,0 0 1 0 0,0 0 0 0 0,1 5-107 0 0,-1-6 32 0 0,1-1 0 0 0,-1 1 1 0 0,0 0-1 0 0,1-1 0 0 0,0 1 1 0 0,0-1-1 0 0,1 1 1 0 0,-1-1-1 0 0,1 0 0 0 0,0 1 1 0 0,0-1-1 0 0,0 0 1 0 0,1 0-1 0 0,-1 0 0 0 0,1-1 1 0 0,0 1-1 0 0,0-1 1 0 0,0 1-1 0 0,1-1 0 0 0,-1 0 1 0 0,4 2-33 0 0,-3-2 66 0 0,0-1 1 0 0,0 0-1 0 0,1 0 1 0 0,-1 0-1 0 0,0 0 1 0 0,1-1 0 0 0,-1 1-1 0 0,1-1 1 0 0,-1-1-1 0 0,1 1 1 0 0,0 0-1 0 0,-1-1 1 0 0,1 0-1 0 0,-1 0 1 0 0,1-1-1 0 0,0 1 1 0 0,-1-1 0 0 0,1 0-1 0 0,-1 0 1 0 0,1-1-1 0 0,-1 1 1 0 0,0-1-1 0 0,1 0 1 0 0,-1 0-1 0 0,0 0 1 0 0,0-1 0 0 0,2-1-67 0 0,3-2 126 0 0,0-1 0 0 0,-1 1 0 0 0,0-1 0 0 0,0-1 0 0 0,-1 0 0 0 0,0 0 0 0 0,0 0 0 0 0,-1-1 0 0 0,0 0 0 0 0,0 0 0 0 0,1-5-126 0 0,-3 7 61 0 0,-1 1 0 0 0,1-1 0 0 0,-1 0 0 0 0,-1 0 0 0 0,1 0 0 0 0,-1 0 0 0 0,0 0 0 0 0,-1-1 0 0 0,0 1 1 0 0,0 0-1 0 0,0-1 0 0 0,-1 1 0 0 0,0-1 0 0 0,-1 1 0 0 0,0-1 0 0 0,0 1 0 0 0,0 0 0 0 0,-1 0 0 0 0,0-1 0 0 0,-1 1 0 0 0,1 0 0 0 0,-1 1 0 0 0,-1-1 0 0 0,1 0 0 0 0,-1 1 0 0 0,0 0 0 0 0,-4-5-61 0 0,6 10 0 0 0,0-1-1 0 0,0 1 1 0 0,0-1-1 0 0,0 1 0 0 0,-1 0 1 0 0,1 0-1 0 0,0 0 1 0 0,-1 0-1 0 0,1 0 0 0 0,0 0 1 0 0,-1 1-1 0 0,1-1 1 0 0,-1 1-1 0 0,1 0 0 0 0,-1 0 1 0 0,1 0-1 0 0,-1 0 1 0 0,1 0-1 0 0,-1 0 0 0 0,1 1 1 0 0,-1-1-1 0 0,1 1 1 0 0,-1-1-1 0 0,1 1 0 0 0,-1 0 1 0 0,1 0-1 0 0,0 0 1 0 0,0 1-1 0 0,0-1 0 0 0,0 0 1 0 0,0 1-1 0 0,0 0 1 0 0,0-1-1 0 0,0 1 1 0 0,-55 68-257 0 0,51-59 251 0 0,0 1-1 0 0,1 0 1 0 0,0 0 0 0 0,1 1-1 0 0,0-1 1 0 0,1 1 0 0 0,0 0 0 0 0,1 0-1 0 0,1 0 1 0 0,0 0 0 0 0,1 9 6 0 0,0-18 2 0 0,0 0 1 0 0,0-1-1 0 0,0 1 0 0 0,1 0 1 0 0,-1-1-1 0 0,1 1 1 0 0,0 0-1 0 0,0-1 1 0 0,0 1-1 0 0,1-1 1 0 0,-1 1-1 0 0,1-1 1 0 0,0 0-1 0 0,0 1 1 0 0,0-1-1 0 0,0 0 1 0 0,0 0-1 0 0,1-1 0 0 0,0 1 1 0 0,-1 0-1 0 0,1-1 1 0 0,0 0-1 0 0,0 0 1 0 0,0 1-1 0 0,1-2 1 0 0,0 2-3 0 0,-2-3 27 0 0,1 1 1 0 0,-1 0 0 0 0,1-1 0 0 0,-1 0 0 0 0,1 1-1 0 0,0-1 1 0 0,-1 0 0 0 0,1 0 0 0 0,-1-1 0 0 0,1 1-1 0 0,-1 0 1 0 0,1-1 0 0 0,0 0 0 0 0,-1 1 0 0 0,0-1-1 0 0,1 0 1 0 0,-1 0 0 0 0,1-1 0 0 0,-1 1 0 0 0,0 0-1 0 0,0-1 1 0 0,0 1 0 0 0,0-1 0 0 0,0 0 0 0 0,0 0-1 0 0,0 1 1 0 0,-1-1 0 0 0,1-1 0 0 0,-1 1-1 0 0,1 0-27 0 0,39-72 419 0 0,-39 70-402 0 0,1-6 15 0 0,0 0-1 0 0,-1-1 1 0 0,0 1-1 0 0,0 0 1 0 0,-1 0-1 0 0,-1-1 1 0 0,0 1-1 0 0,0-1 1 0 0,-1 1-1 0 0,-1-6-31 0 0,-1 13-11 0 0,1 0-1 0 0,0 0 1 0 0,-1 1-1 0 0,0-1 1 0 0,1 0-1 0 0,-1 1 1 0 0,0 0-1 0 0,0 0 1 0 0,-1 0-1 0 0,1 0 1 0 0,0 0-1 0 0,-1 0 1 0 0,1 1-1 0 0,-1 0 1 0 0,1 0-1 0 0,-1 0 1 0 0,0 0-1 0 0,0 0 1 0 0,1 1-1 0 0,-1 0 1 0 0,0-1-1 0 0,0 1 1 0 0,1 1 0 0 0,-1-1-1 0 0,0 1 1 0 0,0-1-1 0 0,1 1 1 0 0,-4 1 11 0 0,0 1-26 0 0,-1 0 1 0 0,1 0-1 0 0,0 1 1 0 0,0 0-1 0 0,1 0 1 0 0,-1 0-1 0 0,1 1 1 0 0,0 0-1 0 0,0 0 1 0 0,1 1-1 0 0,-1 0 1 0 0,1 0-1 0 0,0 0 1 0 0,1 0-1 0 0,0 1 1 0 0,0 0-1 0 0,0 0 0 0 0,1 0 1 0 0,0 0-1 0 0,0 1 1 0 0,1-1-1 0 0,0 1 1 0 0,0-1-1 0 0,0 6 26 0 0,2-9-1 0 0,0 0 0 0 0,1 0 0 0 0,0 0-1 0 0,0-1 1 0 0,0 1 0 0 0,0 0 0 0 0,0-1-1 0 0,1 1 1 0 0,0-1 0 0 0,0 1 0 0 0,0-1-1 0 0,0 0 1 0 0,0 0 0 0 0,0 0 0 0 0,1 0-1 0 0,0 0 1 0 0,-1-1 0 0 0,1 1-1 0 0,0-1 1 0 0,0 1 0 0 0,1-1 0 0 0,-1 0-1 0 0,0 0 1 0 0,1-1 0 0 0,-1 1 0 0 0,1-1-1 0 0,-1 1 1 0 0,3-1 1 0 0,3 2 31 0 0,1 0-1 0 0,0-1 1 0 0,0 0-1 0 0,0-1 0 0 0,0 0 1 0 0,0 0-1 0 0,0-1 1 0 0,0-1-1 0 0,1 1 1 0 0,4-2-31 0 0,-8-1 38 0 0,0 1 0 0 0,0 0 0 0 0,0-1 0 0 0,-1-1 1 0 0,0 1-1 0 0,0-1 0 0 0,0 0 0 0 0,0 0 0 0 0,0-1 0 0 0,-1 1 0 0 0,1-1 1 0 0,-1-1-1 0 0,-1 1 0 0 0,1-1 0 0 0,-1 0 0 0 0,0 0 0 0 0,0 0 1 0 0,-1 0-1 0 0,0-1 0 0 0,0 1 0 0 0,0-1 0 0 0,-1 0 0 0 0,0 0 0 0 0,0 0 1 0 0,-1 0-1 0 0,0 0 0 0 0,0 0 0 0 0,0 0 0 0 0,-1 0 0 0 0,0-1 0 0 0,-1 1 1 0 0,0 0-1 0 0,0-3-38 0 0,0 4-6 0 0,-1 1 0 0 0,1-1 1 0 0,-1 1-1 0 0,0 0 0 0 0,0-1 0 0 0,0 1 1 0 0,-1 1-1 0 0,0-1 0 0 0,0 0 0 0 0,0 0 1 0 0,0 1-1 0 0,-1 0 0 0 0,0 0 1 0 0,0 0-1 0 0,0 0 0 0 0,0 0 0 0 0,-1 1 1 0 0,1 0-1 0 0,-1 0 0 0 0,0 0 0 0 0,0 1 1 0 0,0-1-1 0 0,0 1 0 0 0,0 0 1 0 0,-1 1-1 0 0,1-1 0 0 0,0 1 0 0 0,-1 0 1 0 0,1 0-1 0 0,-1 1 0 0 0,0 0 0 0 0,1 0 1 0 0,-1 0-1 0 0,1 0 0 0 0,-1 1 0 0 0,1 0 1 0 0,-6 2 5 0 0,7-1-24 0 0,-1 1 1 0 0,0-1-1 0 0,1 1 1 0 0,0 1 0 0 0,0-1-1 0 0,0 0 1 0 0,0 1-1 0 0,0 0 1 0 0,0 0-1 0 0,1 0 1 0 0,0 0-1 0 0,0 1 1 0 0,0-1 0 0 0,1 1-1 0 0,-1 0 1 0 0,1 0-1 0 0,0 0 1 0 0,1 0-1 0 0,-1 0 1 0 0,1 0-1 0 0,0 0 1 0 0,0 1 0 0 0,0-1-1 0 0,1 0 1 0 0,0 1-1 0 0,0 1 24 0 0,1-3-11 0 0,1-1-1 0 0,-1 1 1 0 0,1-1 0 0 0,-1 0-1 0 0,1 1 1 0 0,0-1-1 0 0,1 0 1 0 0,-1 0 0 0 0,0 0-1 0 0,1 0 1 0 0,0-1-1 0 0,-1 1 1 0 0,1-1 0 0 0,0 1-1 0 0,0-1 1 0 0,1 0-1 0 0,-1 0 1 0 0,1 0 11 0 0,-4-2-23 0 0,1 0 0 0 0,-1 1 0 0 0,1-1 1 0 0,-1 0-1 0 0,0 0 0 0 0,1 1 0 0 0,-1-1 0 0 0,1 0 0 0 0,-1 0 1 0 0,1 0-1 0 0,-1 0 0 0 0,0 0 0 0 0,1 0 0 0 0,-1 0 0 0 0,1 0 1 0 0,-1 0-1 0 0,1 0 0 0 0,-1 0 0 0 0,1 0 0 0 0,-1 0 0 0 0,1 0 1 0 0,-1 0-1 0 0,0 0 0 0 0,1 0 0 0 0,-1-1 0 0 0,1 1 0 0 0,-1 0 1 0 0,1 0-1 0 0,-1-1 0 0 0,0 1 0 0 0,1 0 0 0 0,-1 0 0 0 0,0-1 0 0 0,1 1 1 0 0,-1 0-1 0 0,0-1 0 0 0,1 1 0 0 0,-1-1 0 0 0,0 1 0 0 0,0 0 1 0 0,0-1-1 0 0,1 1 0 0 0,-1-1 0 0 0,0 1 0 0 0,0-1 0 0 0,0 1 1 0 0,0 0-1 0 0,0-1 0 0 0,0 1 0 0 0,0-1 0 0 0,0 1 0 0 0,0-1 1 0 0,0 1-1 0 0,0-1 0 0 0,0 1 0 0 0,0-1 0 0 0,0 1 23 0 0,1-20-5752 0 0,-1 17 2836 0 0,0-5-8872 0 0</inkml:trace>
  <inkml:trace contextRef="#ctx0" brushRef="#br0" timeOffset="6051.175">624 3734 0 0 0,'0'0'1666'0'0,"0"0"266"0"0,0 0 65 0 0,0 0-117 0 0,0 0-165 0 0,0 0-121 0 0,0 0-69 0 0,0 0-50 0 0,0 0-98 0 0,0 0-116 0 0,0 0-126 0 0,0 1-1335 0 0,2 2 9345 0 0,-15-115-7862 0 0,20-65-793 0 0,-4 155-428 0 0,0-1 0 0 0,-1 1 0 0 0,-2-1 0 0 0,0 1 0 0 0,-1-1 0 0 0,-2 1 0 0 0,-4-21-62 0 0,5-69 86 0 0,-2-323 481 0 0,-4 284-409 0 0,-4 43-72 0 0,1 24-118 0 0,11 84 62 0 0,0 0-17 0 0,-2-27-53 0 0,-2-63 51 0 0,-2 64-6 0 0,-1 34-260 0 0,-26 42 102 0 0,-107 139 248 0 0,14-28-138 0 0,90-96 83 0 0,35-29-137 0 0,44-40 174 0 0,11-7-20 0 0,0 3 1 0 0,1 2-1 0 0,0 2 0 0 0,-1 3 1 0 0,37 4-58 0 0,85 35 84 0 0,-133-22-143 0 0,-24-14 1458 0 0,-41-39-1325 0 0,-1 1 0 0 0,-2 0 1 0 0,-2 2-1 0 0,-11-10-74 0 0,-49-64 35 0 0,-29-76-12 0 0,111 173 585 0 0,0 0-4303 0 0,6 20-5928 0 0,1-5-2285 0 0</inkml:trace>
  <inkml:trace contextRef="#ctx0" brushRef="#br0" timeOffset="11900.538">420 2478 0 0 0,'0'0'371'0'0,"0"0"744"0"0,0 0 292 0 0,0 0 5 0 0,0 0-68 0 0,0 0-169 0 0,0 0-181 0 0,0 0-119 0 0,0 0-107 0 0,0 0-41 0 0,0 0-1 0 0,0 0-3 0 0,0-5-32 0 0,-1-13-91 0 0,-29 35-145 0 0,-71 93-120 0 0,37-37 205 0 0,59-70 306 0 0,14-12-60 0 0,-8 7-874 0 0,226-247 910 0 0,-226 248-798 0 0,-1 1-18 0 0,0 0-39 0 0,-23 43-188 0 0,-58 91 1559 0 0,82-134-1316 0 0,0 1-1 0 0,0-1 0 0 0,0 0 1 0 0,0 1-1 0 0,0-1 0 0 0,0 0 1 0 0,0 0-1 0 0,0 1 0 0 0,0-1 1 0 0,0 0-1 0 0,0 0 1 0 0,0 0-1 0 0,0 0 0 0 0,0-1 1 0 0,0 1-1 0 0,0 0 0 0 0,1 0 1 0 0,-1-1-1 0 0,0 1 0 0 0,0 0 1 0 0,-1-1-1 0 0,1 1 0 0 0,0-1 1 0 0,0 1-1 0 0,0-1 0 0 0,0 0 1 0 0,0 1-1 0 0,0-1 0 0 0,-1 0 1 0 0,1 0-1 0 0,0 1 0 0 0,-1-1 1 0 0,1 0-1 0 0,0 0 0 0 0,-1 0 1 0 0,1 0-1 0 0,-1 0-21 0 0,96-75 217 0 0,-78 63-367 0 0,-22 30-9 0 0,-123 183 734 0 0,206-266-68 0 0,-41 25-537 0 0,-38 40 70 0 0,0 1-14 0 0,0 0-29 0 0,0 0-60 0 0,-19 19-398 0 0,-90 47 417 0 0,42-31 220 0 0,64-34-178 0 0,3-7-166 0 0,3 2 175 0 0,57-66-34 0 0,27-44 107 0 0,-81 87 374 0 0,-6 27-269 0 0,-14 4-205 0 0,-1 7-14 0 0,0 0 0 0 0,0 1 0 0 0,1 1 0 0 0,1 0 0 0 0,0 1 0 0 0,1 0 0 0 0,0 1 1 0 0,1 1-1 0 0,0 1 34 0 0,-13 16-2 0 0,22-22-164 0 0,18-23 278 0 0,163-186 232 0 0,-167 175-135 0 0,-18 29-263 0 0,0 5 43 0 0,1 0 1 0 0,0 0 0 0 0,1 1 0 0 0,0-1 0 0 0,1 1 0 0 0,0 0 0 0 0,1 0 0 0 0,0 0 0 0 0,1 0-1 0 0,0 0 1 0 0,1 0 0 0 0,1 2 10 0 0,0-8 5 0 0,1 0 0 0 0,0 0 0 0 0,1 0 0 0 0,-1-1 0 0 0,1 1 0 0 0,0-1 0 0 0,1 1 0 0 0,-1-1 0 0 0,1 0 0 0 0,0 0 0 0 0,0-1 0 0 0,1 1 0 0 0,-1-1 0 0 0,1 0 0 0 0,0 0 0 0 0,0 0 0 0 0,1-1 0 0 0,-1 0 0 0 0,1 0 0 0 0,-1 0 0 0 0,1-1 1 0 0,0 0-1 0 0,0 0 0 0 0,0 0 0 0 0,3 0-5 0 0,33-2 556 0 0,-35-42 751 0 0,-16 23-887 0 0,8 18-411 0 0,1-1 10 0 0,0 1 17 0 0,0 1-2 0 0,2-13-185 0 0,-2 13 136 0 0,0 0 0 0 0,0 0 0 0 0,0 1 0 0 0,1-1 0 0 0,-1 0 0 0 0,0 0 0 0 0,0 0 0 0 0,1 0 0 0 0,-1 0 0 0 0,0 0 0 0 0,0 0 0 0 0,1 0 0 0 0,-1 0 0 0 0,0 0 0 0 0,1 0 0 0 0,-1 0 0 0 0,0 0 0 0 0,0 0 0 0 0,1 0 0 0 0,-1 0 0 0 0,0 0 0 0 0,0 0 0 0 0,1 0 0 0 0,-1 0 0 0 0,0 0 0 0 0,0 0 0 0 0,1 0 0 0 0,-1 0 0 0 0,0-1 0 0 0,0 1 0 0 0,0 0 0 0 0,1 0 0 0 0,-1 0 0 0 0,0 0 0 0 0,0-1 0 0 0,0 1 0 0 0,1 0 0 0 0,-1 0 0 0 0,0 0 0 0 0,0-1 0 0 0,0 1 0 0 0,0 0 0 0 0,0 0 0 0 0,0-1 0 0 0,1 1 0 0 0,-1 0 0 0 0,0 0 0 0 0,0-1 0 0 0,0 1 0 0 0,0 0 0 0 0,0-1 0 0 0,0 1 0 0 0,0 0 0 0 0,0 0 0 0 0,0-1 0 0 0,0 1 0 0 0,0 0 15 0 0,95 96 65 0 0,-94-97-12 0 0,0 0 0 0 0,0-1 0 0 0,1 1 0 0 0,-1 0 0 0 0,0-1 0 0 0,0 1 0 0 0,0-1 0 0 0,-1 1 0 0 0,1-1 0 0 0,0 1 0 0 0,0-1 0 0 0,-1 0 0 0 0,1 1 0 0 0,-1-1 0 0 0,0 0 0 0 0,1 1 0 0 0,-1-1 0 0 0,0 0 0 0 0,0 0-1 0 0,0 1 1 0 0,0-1 0 0 0,0 0 0 0 0,-1 0 0 0 0,1 1 0 0 0,0-1 0 0 0,-1 0 0 0 0,1 1 0 0 0,-1-1 0 0 0,0 0 0 0 0,1 1 0 0 0,-1-1 0 0 0,0 1 0 0 0,0-1-53 0 0,-61-144 371 0 0,59 138-355 0 0,0 1 0 0 0,-1 0 0 0 0,0 0 0 0 0,0 1 0 0 0,-1-1 0 0 0,1 1 0 0 0,-2 0 0 0 0,1 0 0 0 0,-1 1 0 0 0,1 0 0 0 0,-2 0 0 0 0,1 0 0 0 0,0 0 0 0 0,-1 1-16 0 0,-26-4-1180 0 0,42 28 845 0 0,77 99 315 0 0,-40-43 47 0 0,-45-76 34 0 0,-1-1 1 0 0,0 1-1 0 0,0 0 1 0 0,1 0-1 0 0,-1-1 0 0 0,0 1 1 0 0,1 0-1 0 0,-1 0 1 0 0,0 0-1 0 0,1-1 1 0 0,-1 1-1 0 0,0 0 1 0 0,1 0-1 0 0,-1 0 0 0 0,0 0 1 0 0,1 0-1 0 0,-1 0 1 0 0,1 0-1 0 0,-1 0 1 0 0,0 0-1 0 0,1 0 1 0 0,-1 0-1 0 0,0 0 1 0 0,1 0-1 0 0,-1 0 0 0 0,1 0 1 0 0,-1 0-1 0 0,0 0 1 0 0,1 0-1 0 0,-1 1 1 0 0,0-1-1 0 0,1 0 1 0 0,-1 0-1 0 0,0 0 0 0 0,0 1 1 0 0,1-1-1 0 0,-1 0 1 0 0,0 0-1 0 0,1 1-61 0 0,-1-14 8 0 0,-1 1 1 0 0,0 0-1 0 0,0-1 0 0 0,-1 1 1 0 0,-1 0-1 0 0,0 0 0 0 0,-1 0 0 0 0,0 0 1 0 0,-1 1-1 0 0,0 0 0 0 0,0 0 0 0 0,-1 0 1 0 0,-1 0-1 0 0,0 1 0 0 0,-3-3-8 0 0,10 14-9 0 0,0-1-1 0 0,0 0 0 0 0,0 1 1 0 0,0-1-1 0 0,0 0 1 0 0,0 1-1 0 0,0-1 0 0 0,0 0 1 0 0,0 1-1 0 0,0-1 1 0 0,0 0-1 0 0,0 1 1 0 0,0-1-1 0 0,0 1 0 0 0,-1-1 1 0 0,1 0-1 0 0,0 0 1 0 0,0 1-1 0 0,0-1 0 0 0,-1 0 1 0 0,1 1-1 0 0,0-1 1 0 0,0 0-1 0 0,-1 0 0 0 0,1 1 1 0 0,0-1-1 0 0,0 0 1 0 0,-1 0-1 0 0,1 0 0 0 0,0 1 1 0 0,-1-1-1 0 0,1 0 1 0 0,0 0-1 0 0,-1 0 0 0 0,1 0 1 0 0,0 0-1 0 0,-1 0 1 0 0,1 0-1 0 0,0 0 0 0 0,-1 0 1 0 0,1 0-1 0 0,0 0 1 0 0,-1 0-1 0 0,1 0 0 0 0,0 0 1 0 0,-1 0-1 0 0,1 0 1 0 0,0 0-1 0 0,-1 0 0 0 0,1 0 1 0 0,0 0-1 0 0,-1-1 1 0 0,1 1-1 0 0,0 0 1 0 0,-1 0-1 0 0,1 0 0 0 0,0-1 1 0 0,-1 1-1 0 0,1 0 10 0 0,6 31-570 0 0,6-4 572 0 0,1 0 0 0 0,1 0 0 0 0,1-1 1 0 0,1-1-1 0 0,11 12-2 0 0,36 47 29 0 0,-100-109 1641 0 0,-120-165-1833 0 0,130 179 51 0 0,27 11 28 0 0,-6 31-772 0 0,6-25 836 0 0,-1 1 0 0 0,1 0-1 0 0,1 0 1 0 0,0 0 0 0 0,-1 0 0 0 0,2 0 0 0 0,-1-1 0 0 0,1 1 0 0 0,0 0 0 0 0,1-1 0 0 0,-1 1-1 0 0,4 5 21 0 0,33 60-2 0 0,-82-133 1377 0 0,29 42-1422 0 0,-57-63 34 0 0,69 80-13 0 0,-1 0 0 0 0,1 0 0 0 0,-1 1 0 0 0,1-1 0 0 0,-1 1 0 0 0,0-1 0 0 0,0 1 0 0 0,0 0 1 0 0,0 0-1 0 0,0 0 0 0 0,0 0 0 0 0,0 0 0 0 0,0 1 0 0 0,0 0 0 0 0,0-1 0 0 0,0 1 0 0 0,0 0 0 0 0,-1 1 1 0 0,1-1-1 0 0,0 0 0 0 0,0 1 0 0 0,0 0 0 0 0,0 0 0 0 0,0 0 0 0 0,0 0 0 0 0,0 0 0 0 0,0 0 1 0 0,1 1-1 0 0,-1-1 0 0 0,0 1 0 0 0,0 1 26 0 0,0 0-34 0 0,-1 0-1 0 0,1 0 1 0 0,0 1-1 0 0,0-1 1 0 0,1 1 0 0 0,-1 0-1 0 0,1 0 1 0 0,0 0 0 0 0,0 0-1 0 0,0 1 1 0 0,0-1 0 0 0,1 0-1 0 0,0 1 1 0 0,0-1 0 0 0,0 1-1 0 0,0-1 1 0 0,1 1-1 0 0,0-1 1 0 0,0 1 0 0 0,0 0-1 0 0,0 1 35 0 0,52 2-254 0 0,-45-9 259 0 0,-1 0 0 0 0,0-1-1 0 0,0 1 1 0 0,1-1 0 0 0,-1 0 0 0 0,0-1 0 0 0,0 1 0 0 0,-1-1 0 0 0,1-1 0 0 0,-1 1 0 0 0,1-1 0 0 0,-1 0 0 0 0,0 0-5 0 0,11-7 25 0 0,-15 11-17 0 0,0-1 1 0 0,0 1-1 0 0,1-1 0 0 0,-1 0 0 0 0,0 1 1 0 0,0-1-1 0 0,0 0 0 0 0,0 1 1 0 0,0-1-1 0 0,0 0 0 0 0,0 0 0 0 0,0 0 1 0 0,-1 0-1 0 0,1 0 0 0 0,0 0 1 0 0,0 0-1 0 0,-1 0 0 0 0,1 0 1 0 0,-1 0-1 0 0,1-1 0 0 0,-1 1 0 0 0,1 0 1 0 0,-1 0-1 0 0,0 0 0 0 0,1-1 1 0 0,-1 1-1 0 0,0 0 0 0 0,0-1 0 0 0,0 1 1 0 0,0 0-1 0 0,0 0 0 0 0,0-1 1 0 0,-1 1-1 0 0,1 0 0 0 0,0 0 0 0 0,-1-1 1 0 0,1 1-1 0 0,0 0 0 0 0,-1 0 1 0 0,0 0-1 0 0,1 0 0 0 0,-1 0 1 0 0,0-1-1 0 0,1 1 0 0 0,-1 0 0 0 0,0 1 1 0 0,0-1-1 0 0,0 0 0 0 0,0 0 1 0 0,0 0-1 0 0,0 0 0 0 0,0 1 0 0 0,0-1 1 0 0,0 0-1 0 0,0 1 0 0 0,-1-1 1 0 0,1 1-1 0 0,0 0 0 0 0,0-1 0 0 0,-2 1-8 0 0,-5 0-48 0 0,-1 1-1 0 0,1 0 0 0 0,-1 0 1 0 0,1 1-1 0 0,0 0 0 0 0,-1 1 0 0 0,1-1 1 0 0,0 2-1 0 0,1-1 0 0 0,-1 1 0 0 0,1 0 1 0 0,-1 1-1 0 0,-2 2 49 0 0,-94 77-255 0 0,70-50-14 0 0,34-33 151 0 0,0-1 10 0 0,0 0 0 0 0,0 0 7 0 0,0 0-11 0 0,20-16-41 0 0,119-111 287 0 0,-135 124-112 0 0,0 1 0 0 0,0-1 0 0 0,-1-1 0 0 0,1 1 0 0 0,-1 0 0 0 0,0-1 0 0 0,0 0 0 0 0,0 0 0 0 0,-1 0 0 0 0,1 0 0 0 0,-1 0 0 0 0,0 0 0 0 0,0-1 0 0 0,0 1 0 0 0,-1-1 0 0 0,0 1 0 0 0,0-1 0 0 0,1-2-22 0 0,-29 6 101 0 0,23 2-118 0 0,1 0 0 0 0,-1 0 1 0 0,0 1-1 0 0,0-1 0 0 0,1 1 1 0 0,-1 0-1 0 0,1 0 0 0 0,0 0 1 0 0,-1 0-1 0 0,1 1 0 0 0,0-1 1 0 0,0 1-1 0 0,1 0 0 0 0,-1 0 1 0 0,0 0-1 0 0,1 0 0 0 0,0 1 1 0 0,0-1-1 0 0,-2 3 17 0 0,-2 3-12 0 0,5-8-25 0 0,0-1-1 0 0,0 1 1 0 0,1 0-1 0 0,-1-1 1 0 0,0 1-1 0 0,1 0 1 0 0,-1 0-1 0 0,0 0 0 0 0,1 0 1 0 0,-1 0-1 0 0,1 0 1 0 0,0 0-1 0 0,-1 0 1 0 0,1 0-1 0 0,0 0 0 0 0,-1 0 1 0 0,1 0-1 0 0,0 0 1 0 0,0 0-1 0 0,0 0 1 0 0,0 0-1 0 0,0 0 1 0 0,0 0-1 0 0,0 0 0 0 0,0 0 1 0 0,0 0-1 0 0,1 0 1 0 0,-1 0-1 0 0,0 0 1 0 0,1 0-1 0 0,-1 0 0 0 0,1 0 1 0 0,-1 0-1 0 0,1 0 1 0 0,-1 0-1 0 0,1 0 1 0 0,0 0-1 0 0,-1-1 1 0 0,1 1-1 0 0,0 0 0 0 0,0 0 1 0 0,-1-1-1 0 0,1 1 1 0 0,0 0-1 0 0,0-1 1 0 0,1 1 37 0 0,19 3-8451 0 0,-14-4-2714 0 0</inkml:trace>
  <inkml:trace contextRef="#ctx0" brushRef="#br0" timeOffset="13921.176">1402 2836 6137 0 0,'0'0'2309'0'0,"0"0"-255"0"0,0 0-123 0 0,0 0-50 0 0,0 0-131 0 0,0 0-299 0 0,0 0-384 0 0,0 0-359 0 0,0 0-230 0 0,0 0-138 0 0,0 0-67 0 0,0 0-17 0 0,0 0-4 0 0,0 0 7 0 0,7 9 717 0 0,24 68 828 0 0,24 188-334 0 0,-42-174-1326 0 0,7 5 41 0 0,-6-105 1110 0 0,17-88-908 0 0,4 2-1 0 0,4 1 0 0 0,5 2-386 0 0,-18 27 80 0 0,-26 64-68 0 0,0 1 2 0 0,0 0-5 0 0,0 0 4 0 0,0 0 14 0 0,0 0-27 0 0,0 0-4 0 0,0 0 8 0 0,0 0-21 0 0,0 0 15 0 0,0 0-3 0 0,0 0-7 0 0,0 0-13 0 0,0 0 6 0 0,0 0-6 0 0,0 0-30 0 0,0 0 18 0 0,0 0-17 0 0,0 0-12 0 0,0 0 6 0 0,0 0-7 0 0,0 0-28 0 0,0 0-39 0 0,0 0 4 0 0,0 0-34 0 0,0 0-3 0 0,0 0-1 0 0,0 0-61 0 0,-2 0-377 0 0,-1 0-9549 0 0,2 0 4184 0 0,1 0-4100 0 0</inkml:trace>
  <inkml:trace contextRef="#ctx0" brushRef="#br0" timeOffset="14489.818">1308 2516 8074 0 0,'0'0'2174'0'0,"0"0"-374"0"0,0 0-254 0 0,0 0-51 0 0,0 0-47 0 0,0 0-201 0 0,0 0-340 0 0,0 0-351 0 0,0 0-187 0 0,0 0-33 0 0,0 0 64 0 0,0 0 100 0 0,0 0 55 0 0,13-1 15 0 0,96-12 1035 0 0,-47 2-731 0 0,1 3 0 0 0,-1 2 0 0 0,56 3-874 0 0,-113 3 15 0 0,0 0 0 0 0,0 1 0 0 0,0-1 0 0 0,0 1 0 0 0,0 0 0 0 0,-1 0-1 0 0,1 0 1 0 0,0 1 0 0 0,-1 0 0 0 0,1 0 0 0 0,-1 0 0 0 0,1 0 0 0 0,-1 1 0 0 0,0 0-1 0 0,0 0 1 0 0,0 0 0 0 0,-1 0 0 0 0,1 0 0 0 0,0 2-15 0 0,-117-108 2363 0 0,9 18-2359 0 0,54 35-3 0 0,50 50-42 0 0,0 0-62 0 0,0 0-46 0 0,0 0-44 0 0,0 0-109 0 0,0 0-103 0 0,53 30-5682 0 0,-40-22-709 0 0,-2 0-5294 0 0</inkml:trace>
  <inkml:trace contextRef="#ctx0" brushRef="#br0" timeOffset="14935.169">2162 2863 4257 0 0,'0'0'3550'0'0,"0"0"-1127"0"0,0 0-497 0 0,0 0-10 0 0,0 0 41 0 0,0 0-125 0 0,0 0-285 0 0,0 0-412 0 0,0 0-355 0 0,0 0-222 0 0,0 0-156 0 0,0 0-71 0 0,0 0-44 0 0,-4 0-44 0 0,202-7 3960 0 0,-12-27-3361 0 0,-143 25-730 0 0,-43 9-110 0 0,0 0-30 0 0,0 0-17 0 0,0 0-2 0 0,0 0 1 0 0,0 0-20 0 0,0 0-2 0 0,0 0-22 0 0,0 0-65 0 0,0 0-84 0 0,-15 12-3840 0 0,6-5 903 0 0,2-2-2978 0 0,2 2-5563 0 0</inkml:trace>
  <inkml:trace contextRef="#ctx0" brushRef="#br0" timeOffset="15439.186">2162 3141 7722 0 0,'0'0'1887'0'0,"0"0"-532"0"0,0 0-143 0 0,0 0 195 0 0,0 0 159 0 0,0 0 5 0 0,0 0-154 0 0,0 0-219 0 0,0 0-151 0 0,0 0-128 0 0,0 0-98 0 0,0 0-69 0 0,0 0-60 0 0,18 7-53 0 0,57 21-76 0 0,-70-26-459 0 0,0 0 0 0 0,1-1 0 0 0,-1 0 0 0 0,1 0 0 0 0,-1 0 1 0 0,1-1-1 0 0,-1 1 0 0 0,1-1 0 0 0,-1 0 0 0 0,1-1 0 0 0,0 0 0 0 0,-1 0 0 0 0,1 0 0 0 0,0-1-104 0 0,18-2 327 0 0,43-3 49 0 0,-67 5 234 0 0,0 0-2939 0 0,0 2-7174 0 0,0 0-1874 0 0</inkml:trace>
  <inkml:trace contextRef="#ctx0" brushRef="#br0" timeOffset="16424.524">2834 2701 11739 0 0,'0'0'2200'0'0,"0"0"-477"0"0,0 0-355 0 0,0 0-73 0 0,0 0 19 0 0,0 0-70 0 0,0 0-150 0 0,0 0-202 0 0,0 0-201 0 0,0 0-210 0 0,0 0-163 0 0,0 0-96 0 0,0 0-46 0 0,-3-3-9 0 0,3 4-152 0 0,0-1 1 0 0,0 0-1 0 0,0 0 1 0 0,0 1-1 0 0,-1-1 1 0 0,1 0-1 0 0,0 1 1 0 0,0-1-1 0 0,0 0 0 0 0,-1 0 1 0 0,1 0-1 0 0,0 1 1 0 0,0-1-1 0 0,-1 0 1 0 0,1 0-1 0 0,0 0 1 0 0,-1 1-1 0 0,1-1 0 0 0,0 0 1 0 0,0 0-1 0 0,-1 0 1 0 0,1 0-1 0 0,0 0 1 0 0,-1 0-1 0 0,1 0 1 0 0,0 0-1 0 0,-1 0 0 0 0,1 0 1 0 0,0 0-1 0 0,-1 0 1 0 0,1 0-1 0 0,0 0 1 0 0,-1 0-1 0 0,1 0 1 0 0,0 0-1 0 0,-1 0 0 0 0,1 0 1 0 0,0-1-1 0 0,-1 1 1 0 0,1 0-1 0 0,0 0 1 0 0,0 0-1 0 0,-1-1-15 0 0,31 78 1004 0 0,81 347 127 0 0,-81-328-1076 0 0,-16-112 572 0 0,91-241-31 0 0,-43 101-550 0 0,-7 19-20 0 0,-44 106-119 0 0,-11 31 17 0 0,0 0-70 0 0,0 0-69 0 0,0 9-1040 0 0,0 25-1811 0 0,0-12-4835 0 0,0-10-4211 0 0</inkml:trace>
  <inkml:trace contextRef="#ctx0" brushRef="#br0" timeOffset="17032.228">3452 3110 6361 0 0,'0'0'4684'0'0,"0"0"-2361"0"0,0 0-980 0 0,0 0-167 0 0,0 0 29 0 0,0 0-9 0 0,0 0-127 0 0,0 0-251 0 0,0 0-259 0 0,0 0-168 0 0,0 0-15 0 0,0 0 72 0 0,0 0 53 0 0,8-6 23 0 0,213-169 2741 0 0,-178 133-2752 0 0,-6 67-356 0 0,-35-22-134 0 0,8 12 32 0 0,-1 0-1 0 0,-1 1 1 0 0,0 0-1 0 0,-1 1 1 0 0,-1 0-1 0 0,0 0 0 0 0,-1 0 1 0 0,1 11-55 0 0,-2-10 18 0 0,10 35 25 0 0,-2 1 0 0 0,-3 0 0 0 0,-2 0 0 0 0,-1 50-43 0 0,-7-68 13 0 0,-1 0 0 0 0,-2 0 0 0 0,-1 0 0 0 0,-2-1 1 0 0,-2 0-1 0 0,-1 0 0 0 0,-6 12-13 0 0,-48 77 17 0 0,61-121-19 0 0,1 1 11 0 0,0-1 0 0 0,0 1 0 0 0,0-1 0 0 0,-1 0-1 0 0,0 0 1 0 0,1 0 0 0 0,-1 0 0 0 0,0 0 0 0 0,0-1-1 0 0,0 1 1 0 0,-1-1 0 0 0,1 0 0 0 0,-1 0-1 0 0,1 0 1 0 0,-1 0 0 0 0,0-1 0 0 0,1 1 0 0 0,-1-1-1 0 0,0 0 1 0 0,0 0 0 0 0,0-1 0 0 0,0 1 0 0 0,0-1-1 0 0,0 0 1 0 0,0 0 0 0 0,-3 0-9 0 0,3-4 6 0 0,1 1 0 0 0,-1 0 1 0 0,0-1-1 0 0,1 0 0 0 0,0 0 0 0 0,0 0 1 0 0,0 0-1 0 0,0-1 0 0 0,1 1 0 0 0,0-1 0 0 0,-1 0 1 0 0,2 1-1 0 0,-1-1 0 0 0,1 0 0 0 0,-1 0 1 0 0,1 0-1 0 0,1 0 0 0 0,-1 0 0 0 0,1 0 0 0 0,0-1 1 0 0,0-1-7 0 0,-3-17-24 0 0,2-1 0 0 0,1 1 0 0 0,1-1 1 0 0,0 1-1 0 0,2 0 0 0 0,1 0 0 0 0,1 0 0 0 0,1 0 1 0 0,1 1-1 0 0,2 0 0 0 0,0 0 0 0 0,2-1 24 0 0,50-83-3639 0 0,-56 98 585 0 0,-3 2-2667 0 0,-1 3-6131 0 0</inkml:trace>
  <inkml:trace contextRef="#ctx0" brushRef="#br0" timeOffset="17503.107">3447 2524 3025 0 0,'0'0'2623'0'0,"0"0"-649"0"0,0 0-275 0 0,0 0 81 0 0,0 0 140 0 0,0 0 28 0 0,0 0-228 0 0,0 0-358 0 0,0 0-312 0 0,0 0-256 0 0,0 0-145 0 0,0 0-72 0 0,0 0-31 0 0,8-11-4 0 0,25-37 23 0 0,14 8 1233 0 0,60-54 502 0 0,18-35-1474 0 0,-118 119-779 0 0,-6 10-30 0 0,-1 0 0 0 0,0 0 1 0 0,0 1-1 0 0,0-1 0 0 0,1 0 1 0 0,-1 0-1 0 0,0 1 0 0 0,0-1 1 0 0,0 0-1 0 0,1 0 0 0 0,-1 0 1 0 0,0 0-1 0 0,1 1 0 0 0,-1-1 1 0 0,0 0-1 0 0,0 0 0 0 0,1 0 1 0 0,-1 0-1 0 0,0 0 0 0 0,1 0 1 0 0,-1 0-1 0 0,0 0 0 0 0,1 0 1 0 0,-1 0-1 0 0,0 0 0 0 0,0 0 1 0 0,1 0-1 0 0,-1 0 0 0 0,0 0 1 0 0,1 0-1 0 0,-1 0 0 0 0,0 0 1 0 0,0-1-1 0 0,1 1 0 0 0,-1 0 1 0 0,0 0-1 0 0,1 0 0 0 0,-1 0 1 0 0,0-1-1 0 0,0 1 0 0 0,1 0-17 0 0,-1 23 66 0 0,2 0-1 0 0,0 0 0 0 0,2 0 0 0 0,0 0 1 0 0,1-1-1 0 0,2 0 0 0 0,0 0 0 0 0,2 0 0 0 0,0-1 1 0 0,1 0-1 0 0,8 11-65 0 0,50 22-929 0 0,-51-47-3010 0 0,0-2-3641 0 0,-10-1-5256 0 0</inkml:trace>
  <inkml:trace contextRef="#ctx0" brushRef="#br0" timeOffset="20534.568">418 5614 0 0 0,'0'0'471'0'0,"0"0"678"0"0,0 0 414 0 0,0 0 424 0 0,0 0 359 0 0,0 0 104 0 0,0 0-199 0 0,0 0-412 0 0,0 0-470 0 0,0 0-390 0 0,0 0-253 0 0,11 4 1990 0 0,95-6 1883 0 0,8 0-3078 0 0,98-21-297 0 0,109-22-233 0 0,183 25-156 0 0,-113 20-411 0 0,-93 15-38 0 0,169-14 221 0 0,-216-4-366 0 0,-130 5-159 0 0,285 5 146 0 0,-36-2-20 0 0,-62-1-77 0 0,-76 3-79 0 0,133-7 28 0 0,-127 27-66 0 0,-22-26-2 0 0,99-2 27 0 0,-8 1-18 0 0,-124-4-35 0 0,-162 12 79 0 0,-22-8-45 0 0,1 0-8 0 0,0 0-1 0 0,0 0-15 0 0,-25-4 1 0 0,-16-14-1967 0 0,26 13-1867 0 0,-1 1-3920 0 0,11 0-4786 0 0</inkml:trace>
  <inkml:trace contextRef="#ctx0" brushRef="#br0" timeOffset="21442.489">6847 5167 3753 0 0,'0'0'1974'0'0,"0"0"-355"0"0,0 0-163 0 0,0 0 60 0 0,0 0 98 0 0,0 0 20 0 0,0 0-43 0 0,0 0-127 0 0,0 0-172 0 0,0 0-164 0 0,0 0-157 0 0,0 0-133 0 0,0 0-73 0 0,9-4-27 0 0,36-19 730 0 0,-45 23-761 0 0,0 0-66 0 0,0 0-68 0 0,-10 13 1087 0 0,-45 33-1109 0 0,2 3-1 0 0,3 2 1 0 0,-28 38-551 0 0,-11 10 226 0 0,-117 127-196 0 0,144-160-790 0 0,62-65 379 0 0,0-1-190 0 0,0 0-263 0 0,0-12-3496 0 0,0-25-7784 0 0,0 28 1794 0 0</inkml:trace>
  <inkml:trace contextRef="#ctx0" brushRef="#br0" timeOffset="21991.127">6357 5171 4985 0 0,'0'0'2393'0'0,"0"0"-197"0"0,0 0-180 0 0,0 0-16 0 0,0 0-16 0 0,0 0-144 0 0,0 0-193 0 0,0 0-257 0 0,0 0-248 0 0,0 0-218 0 0,0 0-187 0 0,0 0-143 0 0,3-13-127 0 0,9-37-109 0 0,17 102 2275 0 0,-15-29-2296 0 0,2 0 0 0 0,1-1 0 0 0,0 0 0 0 0,2-2 0 0 0,0 0 0 0 0,2-1 0 0 0,8 5-337 0 0,21 22 371 0 0,-27-25-263 0 0,-1 1 0 0 0,-2 0 0 0 0,0 2 1 0 0,-1 0-1 0 0,-1 1 0 0 0,-2 1 0 0 0,0 0 0 0 0,10 26-108 0 0,5 45 163 0 0,-18-77-320 0 0,-6-16-3337 0 0,-14-3 653 0 0,1 1-4981 0 0,1-2-5135 0 0</inkml:trace>
  <inkml:trace contextRef="#ctx0" brushRef="#br0" timeOffset="22806.089">6105 5591 0 0 0,'0'0'1080'0'0,"0"0"235"0"0,0 0 189 0 0,0 0-109 0 0,0 0-206 0 0,0 0-222 0 0,0 0-161 0 0,0 0-19 0 0,0 0-57 0 0,0 0-47 0 0,0 0-54 0 0,-2-2-28 0 0,-33-34 6790 0 0,-36-26-1009 0 0,10 4-4798 0 0,47 42-1417 0 0,-1 0 1 0 0,-1 1-1 0 0,0 1 1 0 0,-1 0-1 0 0,0 1 1 0 0,-1 1-1 0 0,-1 1 1 0 0,0 0-1 0 0,0 1 1 0 0,-1 2-1 0 0,0 0 1 0 0,-6-1-168 0 0,25 9-1 0 0,1-1-1 0 0,0 1 1 0 0,-1 0 0 0 0,1-1-1 0 0,-1 1 1 0 0,1 0 0 0 0,-1 0-1 0 0,1 0 1 0 0,-1-1 0 0 0,0 1 0 0 0,1 0-1 0 0,-1 0 1 0 0,1 0 0 0 0,-1 0-1 0 0,1 0 1 0 0,-1 0 0 0 0,1 0-1 0 0,-1 0 1 0 0,1 0 0 0 0,-1 0 0 0 0,0 0-1 0 0,1 1 1 0 0,-1-1 0 0 0,1 0-1 0 0,-1 0 1 0 0,1 1 0 0 0,-1-1-1 0 0,1 0 1 0 0,0 0 0 0 0,-1 1 0 0 0,1-1-1 0 0,-1 0 1 0 0,1 1 0 0 0,-1-1-1 0 0,1 1 1 0 0,0-1 0 0 0,-1 1-1 0 0,1-1 1 0 0,0 0 0 0 0,0 1 0 0 0,-1-1-1 0 0,1 1 1 0 0,0-1 0 0 0,0 1-1 0 0,0 0 1 0 0,-1-1 0 0 0,1 1-1 0 0,0-1 1 0 0,0 1 0 0 0,0-1 0 0 0,0 1-1 0 0,0-1 1 0 0,0 1 0 0 0,0-1-1 0 0,0 1 1 0 0,1 0 0 0 0,-1-1-1 0 0,0 1 1 0 0,0-1 0 0 0,0 1 0 0 0,0-1-1 0 0,1 1 2 0 0,-1 10 8 0 0,7 220 36 0 0,-6-168-38 0 0,-2 0 0 0 0,-4 0 0 0 0,-2-1 0 0 0,-4 9-6 0 0,-12 95 36 0 0,10-123-44 0 0,13-43 13 0 0,0 0-10 0 0,0 0 15 0 0,0 0 6 0 0,0 0-5 0 0,91-108 156 0 0,113-110-98 0 0,-175 163-233 0 0,-27 47-624 0 0,0-3-1759 0 0,3 6-6801 0 0,-3 2-3313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36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428 107 848 0 0,'0'0'2322'0'0,"0"0"-206"0"0,0 0-115 0 0,0 0 34 0 0,0 0 129 0 0,0 0-3 0 0,0 0-137 0 0,0 0-286 0 0,0 0-334 0 0,0 0-285 0 0,0 0-229 0 0,2-7-150 0 0,10-20 898 0 0,-19 38-1454 0 0,-109 182 592 0 0,-44 188-479 0 0,26-89-407 0 0,110-253-44 0 0,23-38 117 0 0,1-1-5 0 0,1-5-166 0 0,38-100-318 0 0,217-381 570 0 0,-152 300 65 0 0,-46 56 575 0 0,-57 129-500 0 0,-1 1-21 0 0,0 0-43 0 0,-1 16-21 0 0,-37 129-3 0 0,28-93-50 0 0,2 0 0 0 0,3 0 0 0 0,1 1 0 0 0,5 43-46 0 0,0-78-2 0 0,1-1 1 0 0,1 1-1 0 0,0-1 1 0 0,2 0 0 0 0,0 0-1 0 0,0 0 1 0 0,2 0-1 0 0,0-1 1 0 0,1 0 0 0 0,1-1-1 0 0,0 0 1 0 0,1 0-1 0 0,1-1 1 0 0,0 0-1 0 0,1-1 1 0 0,8 8 1 0 0,-17-19 26 0 0,0 1 1 0 0,1-1-1 0 0,-1 0 0 0 0,1 0 0 0 0,0 0 1 0 0,-1 0-1 0 0,1-1 0 0 0,0 0 0 0 0,0 1 1 0 0,0-1-1 0 0,0-1 0 0 0,0 1 0 0 0,1 0 1 0 0,-1-1-1 0 0,0 0 0 0 0,0 0 0 0 0,0 0 1 0 0,0-1-1 0 0,0 0 0 0 0,0 1 0 0 0,1-1 1 0 0,-1 0-1 0 0,-1-1 0 0 0,1 1 0 0 0,0-1 1 0 0,0 0-1 0 0,-1 0 0 0 0,1 0 0 0 0,0 0 1 0 0,-1-1-1 0 0,0 1 0 0 0,0-1 0 0 0,0 0 1 0 0,0 0-1 0 0,0 0 0 0 0,-1 0 0 0 0,1-1 1 0 0,1-1-27 0 0,27-38 275 0 0,-2-1 1 0 0,-2-2 0 0 0,-2 0 0 0 0,-1-2 0 0 0,-3 0 0 0 0,-2-2 0 0 0,1-13-276 0 0,-3 13 90 0 0,-2 0 1 0 0,-2-1-1 0 0,-3 0 1 0 0,-2-1-1 0 0,-2 0 0 0 0,-1-49-90 0 0,-6 101-28 0 0,1 0 0 0 0,0 0 0 0 0,0 1 0 0 0,0-1 0 0 0,0 0 0 0 0,0 0 0 0 0,-1 1 0 0 0,1-1 0 0 0,0 0 0 0 0,0 0-1 0 0,0 0 1 0 0,-1 0 0 0 0,1 0 0 0 0,0 1 0 0 0,0-1 0 0 0,-1 0 0 0 0,1 0 0 0 0,0 0 0 0 0,0 0 0 0 0,-1 0 0 0 0,1 0 0 0 0,0 0-1 0 0,0 0 1 0 0,-1 0 0 0 0,1 0 0 0 0,0 0 0 0 0,0 0 0 0 0,-1 0 0 0 0,1 0 0 0 0,0 0 0 0 0,0 0 0 0 0,-1 0 0 0 0,1 0 0 0 0,0 0-1 0 0,0 0 1 0 0,-1 0 0 0 0,1-1 0 0 0,0 1 0 0 0,0 0 0 0 0,-1 0 0 0 0,1 0 0 0 0,0 0 0 0 0,0-1 0 0 0,0 1 0 0 0,-1 0 0 0 0,1 0-1 0 0,0 0 1 0 0,0-1 0 0 0,0 1 0 0 0,0 0 28 0 0,-2 64-3529 0 0,5-42-609 0 0,0-4-3726 0 0,2-4-3712 0 0</inkml:trace>
  <inkml:trace contextRef="#ctx0" brushRef="#br0" timeOffset="361.77">1210 288 7746 0 0,'0'0'3151'0'0,"0"0"-1256"0"0,0 0-564 0 0,0 0-75 0 0,0 0-38 0 0,0 0-55 0 0,0 0-114 0 0,0 0-158 0 0,0 0-177 0 0,0 0-138 0 0,0 0-101 0 0,-24 36-105 0 0,-73 110-60 0 0,94-143-287 0 0,1 1 0 0 0,-1-1 0 0 0,1 1 0 0 0,-1-1 0 0 0,1 1 0 0 0,0 0 0 0 0,0 0 0 0 0,1 0 0 0 0,-1 0 0 0 0,1 0 0 0 0,0 0 0 0 0,0 0 0 0 0,0 1 0 0 0,0-1 0 0 0,1 0 0 0 0,0 1 0 0 0,0-1 0 0 0,0 3-23 0 0,2 7 105 0 0,-3-5-37 0 0,0 0 0 0 0,1 0 0 0 0,0 0 0 0 0,1 0 0 0 0,0 0 0 0 0,0 0 0 0 0,1 0 0 0 0,0-1 0 0 0,1 1 0 0 0,0-1 0 0 0,0 1 0 0 0,1-1 0 0 0,0 0 0 0 0,0 0 0 0 0,1 0 0 0 0,0-1 0 0 0,1 0 0 0 0,-1 0 0 0 0,1 0 0 0 0,1-1 0 0 0,-1 1 0 0 0,1-1 0 0 0,0-1 0 0 0,0 0 0 0 0,1 0 0 0 0,3 2-68 0 0,-6-5 105 0 0,0-1 0 0 0,1 1 0 0 0,-1-1-1 0 0,1 0 1 0 0,-1-1 0 0 0,1 1 0 0 0,-1-1 0 0 0,1 0 0 0 0,-1 0 0 0 0,1-1 0 0 0,-1 0-1 0 0,1 0 1 0 0,-1 0 0 0 0,1-1 0 0 0,-1 1 0 0 0,0-1 0 0 0,0 0 0 0 0,0-1 0 0 0,0 1 0 0 0,0-1-1 0 0,0 0 1 0 0,-1-1 0 0 0,0 1 0 0 0,1-1 0 0 0,-1 1 0 0 0,0-1 0 0 0,0-2-105 0 0,6-5 131 0 0,0-1 0 0 0,-1 0 0 0 0,-1-1 0 0 0,0 0 0 0 0,-1 0 0 0 0,0-1 0 0 0,-1 0 0 0 0,-1 0 0 0 0,3-9-131 0 0,-4 10-42 0 0,0 0 0 0 0,-1 0-1 0 0,0 0 1 0 0,-2-1 0 0 0,1 1-1 0 0,-1-1 1 0 0,-1 1 0 0 0,-1-1-1 0 0,0 0 1 0 0,0 1 0 0 0,-1 0-1 0 0,-1-1 1 0 0,0 1 0 0 0,-1 0-1 0 0,-1 0 1 0 0,0 1 0 0 0,0-1-1 0 0,-1 1 1 0 0,-1 0 0 0 0,0 1 0 0 0,-1-1-1 0 0,0 1 1 0 0,-8-7 42 0 0,-32 2-3381 0 0,31 20-609 0 0,2 3-3338 0 0,6 1-4795 0 0</inkml:trace>
  <inkml:trace contextRef="#ctx0" brushRef="#br0" timeOffset="852.954">1451 500 16003 0 0,'0'0'1894'0'0,"0"0"-614"0"0,0 0-231 0 0,0 0 54 0 0,0 0-14 0 0,0 0-125 0 0,0 0-248 0 0,0 0-250 0 0,0 0-194 0 0,0 0-104 0 0,0 0-37 0 0,0 0-47 0 0,0 0 44 0 0,2 4 41 0 0,21 116 910 0 0,25-19-828 0 0,-46-98-203 0 0,1 0 1 0 0,-1 0-1 0 0,1 0 1 0 0,0 0 0 0 0,0-1-1 0 0,0 1 1 0 0,0-1-1 0 0,0 1 1 0 0,0-1 0 0 0,1 0-1 0 0,-1-1 1 0 0,1 1-1 0 0,0 0 1 0 0,-1-1 0 0 0,1 0-1 0 0,0 0 1 0 0,0 0 0 0 0,0-1-1 0 0,0 1 1 0 0,-1-1-1 0 0,1 0 1 0 0,0 0 0 0 0,0 0-1 0 0,0 0 1 0 0,0-1-1 0 0,0 1 1 0 0,2-2-49 0 0,2-2 96 0 0,0 0 0 0 0,0-1 0 0 0,-1 0 0 0 0,1 0 0 0 0,-1-1 0 0 0,-1 0 0 0 0,1 0 0 0 0,-1-1 0 0 0,0 1 0 0 0,0-1 0 0 0,-1-1 0 0 0,3-3-96 0 0,69-157 403 0 0,-61 317-732 0 0,-11-142 333 0 0,0 1 1 0 0,0-1-1 0 0,1 0 1 0 0,0 0-1 0 0,0 0 1 0 0,1-1-1 0 0,0 0 1 0 0,0 0-1 0 0,0-1 1 0 0,0 0-1 0 0,1 0 1 0 0,0-1-1 0 0,0 0 1 0 0,1 0-1 0 0,-1-1 1 0 0,1 0-1 0 0,-1 0 1 0 0,1-1-1 0 0,0 0 0 0 0,0-1 1 0 0,0 0-1 0 0,0 0 1 0 0,0-1-1 0 0,0 0 1 0 0,0-1-1 0 0,0 1 1 0 0,7-3-5 0 0,-3-1 60 0 0,0 0 0 0 0,-1-1 0 0 0,0-1 0 0 0,0 0-1 0 0,0 0 1 0 0,-1-2 0 0 0,0 1 0 0 0,0-1 0 0 0,-1 0 0 0 0,0-1 0 0 0,0-1 0 0 0,-1 1 0 0 0,-1-1 0 0 0,1-1 0 0 0,-2 0-1 0 0,1 0 1 0 0,-2 0 0 0 0,1-1 0 0 0,-1 0 0 0 0,-1 0 0 0 0,-1-1 0 0 0,1 1 0 0 0,-2-1 0 0 0,2-12-60 0 0,7-75-411 0 0,-17 96-971 0 0,0 4-1563 0 0,1 1-3824 0 0,1-1-6146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0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28 10010 0 0,'0'0'2262'0'0,"0"0"-504"0"0,0 0-283 0 0,0 0-3 0 0,0 0-56 0 0,0 0-171 0 0,0 0-305 0 0,0 0-333 0 0,0 0-257 0 0,0 0-142 0 0,0 0-69 0 0,-2 12 17 0 0,-29 234 942 0 0,22 132-133 0 0,1-321-537 0 0,8-57-273 0 0,0 0 37 0 0,0 0 45 0 0,0 0 58 0 0,0 0 26 0 0,0 0 26 0 0,0-12 681 0 0,-3-63-604 0 0,8-88-294 0 0,3 127-127 0 0,1 1 1 0 0,1 0-1 0 0,3 1 0 0 0,0 0 1 0 0,2 1-1 0 0,2 0 1 0 0,1 1-1 0 0,1 1 0 0 0,2 1 1 0 0,1 1-1 0 0,24-24-3 0 0,-42 48-1 0 0,0 0-1 0 0,1 0 1 0 0,0 1-1 0 0,0 0 1 0 0,0 0-1 0 0,0 0 1 0 0,1 1-1 0 0,-1-1 1 0 0,1 1-1 0 0,0 1 1 0 0,0-1-1 0 0,0 1 1 0 0,0 0-1 0 0,1 0 1 0 0,-1 1-1 0 0,0 0 1 0 0,1 0 1 0 0,-5 2 5 0 0,1 1-1 0 0,-1-1 1 0 0,-1 1 0 0 0,1-1 0 0 0,0 1 0 0 0,0 0-1 0 0,0 0 1 0 0,-1 0 0 0 0,1 0 0 0 0,-1 0 0 0 0,0 0-1 0 0,1 0 1 0 0,-1 0 0 0 0,0 0 0 0 0,0 1 0 0 0,-1-1-1 0 0,1 0 1 0 0,0 1 0 0 0,-1-1 0 0 0,1 1 0 0 0,-1-1-1 0 0,0 2-4 0 0,3 6 36 0 0,21 135 423 0 0,5-101-555 0 0,20-33-2204 0 0,-41-11 840 0 0,7 0-1903 0 0,-3-4-6342 0 0,-3 0-1641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86 709 13931 0 0,'0'0'2115'0'0,"0"0"-588"0"0,0 0-229 0 0,0 0-19 0 0,0 0-47 0 0,0 0-135 0 0,0 0-214 0 0,0 0-237 0 0,0 0-179 0 0,0 0-115 0 0,0 0-74 0 0,0 0-44 0 0,0 0 56 0 0,4 2 95 0 0,44 7 389 0 0,1-1 0 0 0,0-3 0 0 0,0-1 1 0 0,0-3-1 0 0,15-3-774 0 0,-21 2 216 0 0,-31 0-89 0 0,-10 1-1277 0 0,-22 14-734 0 0,-10 14-2623 0 0,15-17-2678 0 0,4-3-5132 0 0</inkml:trace>
  <inkml:trace contextRef="#ctx0" brushRef="#br0" timeOffset="230.708">1 1048 14315 0 0,'0'0'2591'0'0,"0"0"-857"0"0,0 0-676 0 0,0 0-230 0 0,0 0-51 0 0,0 0-7 0 0,0 0-67 0 0,0 0-79 0 0,0 0 61 0 0,0 0 59 0 0,0 0 42 0 0,0 0-18 0 0,0 0-144 0 0,25 2-136 0 0,83 6-94 0 0,94-18 783 0 0,-69-1-3259 0 0,-125 12-363 0 0,-2 1-4749 0 0,-3-1-5582 0 0</inkml:trace>
  <inkml:trace contextRef="#ctx0" brushRef="#br0" timeOffset="951.959">1078 625 6201 0 0,'0'0'2957'0'0,"0"0"-749"0"0,0 0-290 0 0,0 0-21 0 0,0 0-5 0 0,0 0-78 0 0,0 0-214 0 0,0 0-276 0 0,0 0-175 0 0,0 0-147 0 0,0 0-167 0 0,0 0-84 0 0,0 0-100 0 0,-3-10-114 0 0,-7-29-61 0 0,7 30-85 0 0,3 9-75 0 0,0 0-68 0 0,0 0-25 0 0,0 0-71 0 0,27 85 216 0 0,110 353 96 0 0,-112-337-444 0 0,-15-93 451 0 0,-3-34 185 0 0,-5 19-713 0 0,118-391 305 0 0,-53 170-971 0 0,-61 220-1816 0 0,2 15-7562 0 0,-4-2-2247 0 0</inkml:trace>
  <inkml:trace contextRef="#ctx0" brushRef="#br0" timeOffset="1420.965">1947 470 16379 0 0,'0'0'1761'0'0,"0"0"-440"0"0,0 0-175 0 0,0 0 53 0 0,0 0 4 0 0,0 0-124 0 0,0 0-242 0 0,0 0-233 0 0,0 0-178 0 0,0 0-143 0 0,0 0-67 0 0,0 0-43 0 0,9 2 178 0 0,-18 25 61 0 0,-75 256 413 0 0,52-63-839 0 0,32-218 20 0 0,0 1-1 0 0,1 0 1 0 0,-1 0 0 0 0,1-1 0 0 0,0 1 0 0 0,-1 0 0 0 0,1-1 0 0 0,0 1-1 0 0,1 0 1 0 0,-1-1 0 0 0,0 0 0 0 0,1 1 0 0 0,-1-1 0 0 0,1 0 0 0 0,0 1-1 0 0,0-1 1 0 0,0 0 0 0 0,0 0 0 0 0,0-1 0 0 0,0 1 0 0 0,0 0 0 0 0,1-1-1 0 0,-1 1 1 0 0,1-1 0 0 0,-1 0 0 0 0,1 0 0 0 0,-1 0 0 0 0,1 0 0 0 0,0 0-1 0 0,-1-1 1 0 0,1 1 0 0 0,0-1 0 0 0,1 1-6 0 0,94 1 491 0 0,40-28-80 0 0,-154 17-4072 0 0,-9 3-3648 0 0,22 6 5513 0 0,-5-1-10005 0 0</inkml:trace>
  <inkml:trace contextRef="#ctx0" brushRef="#br0" timeOffset="1596.99">1610 759 10154 0 0,'0'0'2965'0'0,"0"0"-1001"0"0,0 0-764 0 0,0 0-401 0 0,0 0-123 0 0,0 0 169 0 0,0 0 143 0 0,0 0 65 0 0,0 0-38 0 0,0 0-224 0 0,0 0-183 0 0,0 0-146 0 0,0 0-98 0 0,37 0-96 0 0,120 0-85 0 0,-21-16-123 0 0,-81 8-338 0 0,-4 0-1419 0 0,-19 2-3710 0 0,-19 2-6045 0 0</inkml:trace>
  <inkml:trace contextRef="#ctx0" brushRef="#br0" timeOffset="4363.973">1101 0 3497 0 0,'0'0'2115'0'0,"0"0"-471"0"0,0 0-86 0 0,0 0 162 0 0,0 0 105 0 0,0 0-69 0 0,0 0-226 0 0,0 0-307 0 0,0 0-274 0 0,-33 20-165 0 0,-105 68-77 0 0,131-84-623 0 0,0 1 0 0 0,0 0 0 0 0,0 1 0 0 0,1 0 0 0 0,0 0 0 0 0,0 0 0 0 0,0 1 1 0 0,1-1-1 0 0,0 1 0 0 0,0 1 0 0 0,1-1 0 0 0,0 1 0 0 0,-2 3-84 0 0,-4 10 246 0 0,-9 20 88 0 0,2 0-1 0 0,2 1 1 0 0,2 1 0 0 0,2 0-1 0 0,1 1 1 0 0,3 0 0 0 0,1 0-1 0 0,3 1 1 0 0,1 0 0 0 0,2-1-1 0 0,5 27-333 0 0,-3-32 16 0 0,2 0 0 0 0,2-1 0 0 0,1 0 0 0 0,2 0 1 0 0,2-1-1 0 0,1 0 0 0 0,2 0 0 0 0,1-2 0 0 0,2 0 0 0 0,2-1 0 0 0,1 0 0 0 0,1-2 0 0 0,2-1 0 0 0,1 0 0 0 0,2-2 0 0 0,0-1 0 0 0,2-1 1 0 0,1-1-1 0 0,32 22-16 0 0,90 18-1601 0 0,-83-53-4941 0 0,-39-11-5033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1073 352 0 0,'0'0'2042'0'0,"0"0"72"0"0,0 0 178 0 0,0 0 139 0 0,0 0-102 0 0,0 0-318 0 0,0 0-371 0 0,0 0-329 0 0,0 0-243 0 0,0 0-139 0 0,0 0-93 0 0,0 0-91 0 0,0 0-57 0 0,11 8 5879 0 0,135 3-4712 0 0,111-7-2422 0 0,-279 8-2420 0 0,4-1-5481 0 0,10-11-3487 0 0</inkml:trace>
  <inkml:trace contextRef="#ctx0" brushRef="#br0" timeOffset="266.979">160 857 14627 0 0,'0'0'1887'0'0,"0"0"-453"0"0,0 0-251 0 0,0 0-115 0 0,0 0-93 0 0,0 0-132 0 0,0 0-154 0 0,0 0-113 0 0,0 0-58 0 0,0 0-3 0 0,0 0-14 0 0,0 0-29 0 0,0 0-32 0 0,-4 26-34 0 0,-11 81-46 0 0,11 61 531 0 0,3-117-946 0 0,8 110-2476 0 0,-3-150-92 0 0,-1-4-3036 0 0,-1-2-6337 0 0</inkml:trace>
  <inkml:trace contextRef="#ctx0" brushRef="#br0" timeOffset="925.049">671 695 11626 0 0,'0'0'2292'0'0,"0"0"-544"0"0,0 0-293 0 0,0 0-72 0 0,0 0-116 0 0,0 0-207 0 0,0 0-280 0 0,0 0-198 0 0,0 0-78 0 0,0 0 9 0 0,0 0 11 0 0,0 0-62 0 0,0 0-67 0 0,-3 29-79 0 0,-11 93-63 0 0,-26 55 300 0 0,26 7-472 0 0,14-180-71 0 0,1-1 0 0 0,-1 1 0 0 0,1-1 0 0 0,0 1 0 0 0,0-1 0 0 0,0 1 0 0 0,0-1 0 0 0,1 0 0 0 0,-1 0 0 0 0,1 0 0 0 0,0 1 0 0 0,0-2 0 0 0,0 1 0 0 0,0 0 0 0 0,0 0 0 0 0,1-1 1 0 0,-1 1-1 0 0,1-1 0 0 0,0 0 0 0 0,0 0 0 0 0,0 0 0 0 0,0 0 0 0 0,0 0 0 0 0,0 0 0 0 0,0-1 0 0 0,0 0 0 0 0,1 0 0 0 0,-1 0 0 0 0,1 0 0 0 0,-1 0 0 0 0,1 0 0 0 0,-1-1 0 0 0,1 0 1 0 0,-1 0-1 0 0,1 0 0 0 0,-1 0 0 0 0,1 0 0 0 0,-1-1 0 0 0,1 0 0 0 0,-1 1 0 0 0,1-1 0 0 0,-1-1 0 0 0,0 1 0 0 0,1 0 0 0 0,-1-1 0 0 0,2-1-10 0 0,24-17 99 0 0,-1-1 0 0 0,-1-2-1 0 0,0-1 1 0 0,-2-1 0 0 0,-1-1-1 0 0,-1-2 1 0 0,-1 0 0 0 0,-2-1-1 0 0,0-1 1 0 0,6-16-99 0 0,-14 26 42 0 0,142-191 43 0 0,-123 161 326 0 0,-30 50-303 0 0,-1 0-27 0 0,0 0-28 0 0,-1 8-51 0 0,-70 250 315 0 0,-66 292-236 0 0,30-122-143 0 0,68-321 62 0 0,39-108 3 0 0,0 1-1 0 0,0 0 1 0 0,0-1 0 0 0,0 1 0 0 0,0-1 0 0 0,0 1-1 0 0,0 0 1 0 0,-1-1 0 0 0,1 1 0 0 0,0 0 0 0 0,0-1-1 0 0,0 1 1 0 0,-1 0 0 0 0,1-1 0 0 0,0 1 0 0 0,0 0-1 0 0,-1 0 1 0 0,1-1 0 0 0,0 1 0 0 0,-1 0 0 0 0,1 0-1 0 0,0-1 1 0 0,-1 1 0 0 0,1 0 0 0 0,0 0 0 0 0,-1 0 0 0 0,1 0-1 0 0,0 0 1 0 0,-1 0 0 0 0,1-1 0 0 0,-1 1 0 0 0,1 0-1 0 0,0 0 1 0 0,-1 0 0 0 0,1 0 0 0 0,-1 0 0 0 0,1 0-1 0 0,0 0 1 0 0,-1 1 0 0 0,1-1 0 0 0,0 0 0 0 0,-1 0-1 0 0,1 0 1 0 0,-1 0 0 0 0,1 0 0 0 0,0 1 0 0 0,-1-1-1 0 0,1 0 1 0 0,0 0 0 0 0,-1 0 0 0 0,1 1 0 0 0,0-1-1 0 0,0 0 1 0 0,-1 1 0 0 0,1-1 0 0 0,0 0 0 0 0,0 1 0 0 0,0-1-1 0 0,-1 0 1 0 0,1 1 0 0 0,0-1 0 0 0,0 0 0 0 0,0 1-3 0 0,-6-34-45 0 0,7-2-71 0 0,1-1 1 0 0,2 1 0 0 0,1 0-1 0 0,1 1 1 0 0,3-1 0 0 0,0 1-1 0 0,3 1 1 0 0,7-17 115 0 0,52-76-3347 0 0,-58 107 1559 0 0,5-7-6013 0 0,-8 13-4240 0 0</inkml:trace>
  <inkml:trace contextRef="#ctx0" brushRef="#br0" timeOffset="1209.081">1403 1243 18188 0 0,'0'0'1592'0'0,"0"0"-456"0"0,0 0-283 0 0,0 0-133 0 0,0 0-92 0 0,0 0-116 0 0,0 0-69 0 0,0 0-84 0 0,0 0-109 0 0,0 0-51 0 0,0 0-67 0 0,0 0-51 0 0,-20 35-14 0 0,-61 110-23 0 0,60-90-8 0 0,21-51-31 0 0,0 0 0 0 0,0 0 1 0 0,0-1-1 0 0,0 1 0 0 0,1 0 0 0 0,0 0 0 0 0,0-1 0 0 0,-1 1 0 0 0,2-1 1 0 0,-1 1-1 0 0,0-1 0 0 0,1 1 0 0 0,0-1 0 0 0,0 0 0 0 0,0 1 1 0 0,0-1-1 0 0,0 0 0 0 0,1-1 0 0 0,-1 1 0 0 0,1 0 0 0 0,0-1 0 0 0,0 1 1 0 0,0-1-1 0 0,0 0 0 0 0,0 0 0 0 0,0 0 0 0 0,0 0 0 0 0,1-1 1 0 0,-1 1-1 0 0,4 0-5 0 0,-2 0 72 0 0,1 0 1 0 0,-1 0-1 0 0,0 0 0 0 0,1-1 1 0 0,-1 0-1 0 0,1 0 0 0 0,-1-1 1 0 0,1 0-1 0 0,-1 0 1 0 0,1 0-1 0 0,0 0 0 0 0,-1-1 1 0 0,1 0-1 0 0,-1 0 1 0 0,0 0-1 0 0,1-1 0 0 0,-1 0 1 0 0,0 0-1 0 0,0 0 1 0 0,0-1-1 0 0,0 1 0 0 0,0-1 1 0 0,-1 0-1 0 0,1-1 1 0 0,-1 1-1 0 0,0-1 0 0 0,0 0 1 0 0,0 0-1 0 0,0 0 0 0 0,-1-1 1 0 0,0 1-1 0 0,3-5-72 0 0,-2-3-61 0 0,-1-1-1 0 0,0 1 0 0 0,-1-1 0 0 0,0 0 1 0 0,-1 1-1 0 0,-1-1 0 0 0,0 0 0 0 0,0 0 1 0 0,-1 0-1 0 0,-1 1 0 0 0,0-1 1 0 0,-1 0-1 0 0,0 1 0 0 0,-1 0 0 0 0,-1 0 1 0 0,0 0-1 0 0,0 0 0 0 0,-1 1 0 0 0,-1 0 1 0 0,1 0-1 0 0,-3-1 62 0 0,2 3-1088 0 0,-1-2-4051 0 0,4 4-6871 0 0</inkml:trace>
  <inkml:trace contextRef="#ctx0" brushRef="#br0" timeOffset="1534.931">1609 422 12059 0 0,'0'0'2624'0'0,"0"0"-539"0"0,0 0-522 0 0,0 0-300 0 0,0 0-259 0 0,0 0-276 0 0,0 0-256 0 0,0 0-137 0 0,0 0-10 0 0,0 0 79 0 0,0 0 112 0 0,0 0 15 0 0,0 0-5 0 0,19 26-14 0 0,59 83-18 0 0,14 67 896 0 0,-76-136-1165 0 0,5 16-150 0 0,-3 0 0 0 0,-2 1 0 0 0,-3 1 0 0 0,-2 1 0 0 0,-3-1-1 0 0,-2 2 1 0 0,-3-1 0 0 0,-2 0 0 0 0,-8 58-75 0 0,6-97-23 0 0,-1 1 0 0 0,-2 0 0 0 0,0 0 0 0 0,-1-1 0 0 0,-1 0 0 0 0,0 0 0 0 0,-2-1 0 0 0,0 0 0 0 0,-2 0 0 0 0,0 0 0 0 0,-1-1 0 0 0,0-1 0 0 0,-2 0 0 0 0,0-1 0 0 0,-1 0 0 0 0,0-1 0 0 0,-13 9 23 0 0,-19 12-1061 0 0,-3-3 0 0 0,0-2 1 0 0,-51 23 1060 0 0,12-16-4497 0 0,-1-10-4611 0 0,56-20-1444 0 0</inkml:trace>
  <inkml:trace contextRef="#ctx0" brushRef="#br0" timeOffset="3448.963">2002 1193 0 0 0,'0'0'3059'0'0,"0"0"-1062"0"0,0 0-452 0 0,0 0-36 0 0,0 0 55 0 0,0 0 27 0 0,0 0-113 0 0,0 0-281 0 0,0 0-307 0 0,0 0-215 0 0,0 0-77 0 0,23 7 3341 0 0,-17-7-3665 0 0,0 0 1 0 0,0 0 0 0 0,0-1 0 0 0,0 1-1 0 0,0-1 1 0 0,0-1 0 0 0,0 1-1 0 0,0-1 1 0 0,-1 0 0 0 0,1-1 0 0 0,-1 1-1 0 0,1-1 1 0 0,-1 0 0 0 0,0-1 0 0 0,0 1-1 0 0,0-1 1 0 0,-1 0 0 0 0,4-3-275 0 0,226-213 1605 0 0,-232 219-1596 0 0,1-1 0 0 0,-1 1 0 0 0,0 0-1 0 0,0 0 1 0 0,1 0 0 0 0,-1 0 0 0 0,1 1 0 0 0,-1-1-1 0 0,0 0 1 0 0,1 1 0 0 0,-1 0 0 0 0,1 0 0 0 0,0 0-1 0 0,-1 0 1 0 0,1 0 0 0 0,-1 0 0 0 0,1 0-1 0 0,-1 1 1 0 0,1-1 0 0 0,-1 1 0 0 0,0 0 0 0 0,1 0-1 0 0,-1 0 1 0 0,0 0 0 0 0,1 0 0 0 0,-1 0-1 0 0,0 1 1 0 0,0-1 0 0 0,0 1 0 0 0,0 0 0 0 0,0-1-1 0 0,-1 1 1 0 0,1 0 0 0 0,0 0-9 0 0,56 71 173 0 0,-35-30-116 0 0,-2 1-1 0 0,-1 1 0 0 0,-3 0 0 0 0,-1 2 0 0 0,-3 0 0 0 0,-1 0 1 0 0,-3 1-1 0 0,-2 1 0 0 0,0 18-56 0 0,-3-23 22 0 0,-1 1 1 0 0,-2 0-1 0 0,-2 0 0 0 0,-2 0 0 0 0,-7 31-22 0 0,7-56 6 0 0,-2 0 0 0 0,0-1-1 0 0,-1 0 1 0 0,-1 0-1 0 0,-1 0 1 0 0,0-1-1 0 0,-2 0 1 0 0,0-1 0 0 0,-1 0-1 0 0,0 0 1 0 0,-2-2-1 0 0,0 1 1 0 0,-13 12-6 0 0,19-22 8 0 0,-1 0 0 0 0,0 0-1 0 0,0-1 1 0 0,0 0 0 0 0,0 0 0 0 0,-1 0-1 0 0,0-1 1 0 0,0-1 0 0 0,0 0 0 0 0,0 0 0 0 0,-1-1-1 0 0,1 0 1 0 0,-1 0 0 0 0,1-1 0 0 0,-1 0 0 0 0,0-1-1 0 0,1 0 1 0 0,-1 0 0 0 0,-6-2-8 0 0,11-2-2 0 0,1 1 0 0 0,-1-1 1 0 0,1 0-1 0 0,-1 0 0 0 0,1 0 0 0 0,0-1 0 0 0,1 1 0 0 0,-1-1 1 0 0,1 0-1 0 0,0 0 0 0 0,0-1 0 0 0,0 1 0 0 0,1 0 1 0 0,0-1-1 0 0,0 0 0 0 0,0 1 0 0 0,1-1 0 0 0,0 0 1 0 0,0 0-1 0 0,1 0 0 0 0,-1 0 0 0 0,1 0 0 0 0,0 1 1 0 0,1-1-1 0 0,-1 0 0 0 0,1 0 0 0 0,1 0 0 0 0,-1-2 2 0 0,4-12 8 0 0,1-1 1 0 0,0 1-1 0 0,1-1 0 0 0,2 2 0 0 0,0-1 1 0 0,0 1-1 0 0,2 1 0 0 0,1 0 0 0 0,0 0 0 0 0,1 1 1 0 0,1 1-1 0 0,0 0 0 0 0,13-10-8 0 0,17-18-130 0 0,2 2 1 0 0,1 2-1 0 0,2 3 0 0 0,23-12 130 0 0,-46 34-714 0 0,-1 2-2592 0 0,-11 2-4730 0 0,-11 7-3530 0 0</inkml:trace>
  <inkml:trace contextRef="#ctx0" brushRef="#br0" timeOffset="4018.908">2002 460 3857 0 0,'0'0'2740'0'0,"0"0"-850"0"0,0 0-339 0 0,0 0-20 0 0,0 0 11 0 0,0 0 30 0 0,0 0-82 0 0,0 0-169 0 0,0 0-167 0 0,0 0-136 0 0,0 0-150 0 0,0 0-135 0 0,0 0-110 0 0,35-31-103 0 0,111-99-69 0 0,-62 52 301 0 0,50-68 530 0 0,-60 74-460 0 0,-74 71-804 0 0,1 1-1 0 0,0-1 0 0 0,0 1 0 0 0,0 0 0 0 0,0 0 0 0 0,1-1 0 0 0,-1 1 0 0 0,0 0 0 0 0,0 0 0 0 0,0 0 0 0 0,0 0 0 0 0,0 0 0 0 0,0 0 0 0 0,0 1 0 0 0,0-1 0 0 0,0 0 1 0 0,0 1-1 0 0,0-1 0 0 0,0 0 0 0 0,0 1 0 0 0,0-1 0 0 0,0 1 0 0 0,-1-1 0 0 0,1 1 0 0 0,0 0 0 0 0,0-1 0 0 0,0 1 0 0 0,-1 0 0 0 0,1-1 0 0 0,0 1 0 0 0,-1 0 0 0 0,1 0 1 0 0,0 0-1 0 0,-1 0 0 0 0,1 0 0 0 0,-1 0 0 0 0,0 0 0 0 0,1 0 0 0 0,-1 0 0 0 0,0 0 0 0 0,1 0 0 0 0,-1 0 0 0 0,0 0 0 0 0,0 0-17 0 0,19 58 509 0 0,-18-54-472 0 0,7 27 96 0 0,2 1-1 0 0,1-1 1 0 0,1-1 0 0 0,2 0 0 0 0,3 2-133 0 0,-3-7-701 0 0,21 31 1115 0 0,-20-41-4860 0 0,2-3-4692 0 0,-9-9-3485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56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631 632 0 0 0,'0'0'970'0'0,"0"0"611"0"0,0 0 269 0 0,0 0 26 0 0,0 0-39 0 0,26-19-105 0 0,78-59-54 0 0,-76 44 1402 0 0,-38 0 2993 0 0,-21 17-3509 0 0,-56 14-2077 0 0,64 3-98 0 0,-26 5-241 0 0,0 1 0 0 0,1 3 0 0 0,0 2 0 0 0,1 2 0 0 0,0 1 0 0 0,-10 8-148 0 0,53-21 10 0 0,-130 45 387 0 0,112-34-281 0 0,21-12-127 0 0,1 0-9 0 0,1 6-108 0 0,7 2 153 0 0,0 0 0 0 0,0-1 0 0 0,0 0 0 0 0,1 0 0 0 0,0 0 0 0 0,0-1 0 0 0,1-1 0 0 0,0 0 0 0 0,0 0 0 0 0,0-1 0 0 0,1 0 0 0 0,-1-1 0 0 0,1 0 0 0 0,0 0 0 0 0,0-1 0 0 0,0-1 0 0 0,0 0 0 0 0,8-1-25 0 0,20 5 86 0 0,-12-3-27 0 0,0 1 0 0 0,0 1 1 0 0,0 2-1 0 0,-1 0 1 0 0,25 11-60 0 0,-50-16 11 0 0,0 0 1 0 0,-1 0 0 0 0,1 1-1 0 0,-1-1 1 0 0,1 0 0 0 0,-1 1-1 0 0,0-1 1 0 0,1 0 0 0 0,-1 1 0 0 0,0-1-1 0 0,0 0 1 0 0,0 1 0 0 0,0-1-1 0 0,0 0 1 0 0,0 1 0 0 0,0-1-1 0 0,-1 0 1 0 0,1 1 0 0 0,0-1 0 0 0,-1 0-1 0 0,1 0 1 0 0,-1 1 0 0 0,1-1-1 0 0,-1 0 1 0 0,0 0 0 0 0,0 0-1 0 0,1 0 1 0 0,-1 1 0 0 0,0-1 0 0 0,0 0-1 0 0,0-1 1 0 0,0 1 0 0 0,0 0-1 0 0,0 0 1 0 0,0 0 0 0 0,-1-1-1 0 0,1 1 1 0 0,0 0 0 0 0,0-1-1 0 0,0 1 1 0 0,-1-1 0 0 0,1 1 0 0 0,0-1-1 0 0,-1 0 1 0 0,1 0 0 0 0,-1 0-12 0 0,-7 7 64 0 0,-207 132 505 0 0,-40 29-473 0 0,252-166-98 0 0,1 0 1 0 0,0 0-1 0 0,0 0 1 0 0,1 0-1 0 0,-1 0 1 0 0,0 1-1 0 0,1-1 1 0 0,-1 1 0 0 0,1-1-1 0 0,0 1 1 0 0,0 0-1 0 0,0 0 1 0 0,0 0-1 0 0,0 0 1 0 0,1 1-1 0 0,0-1 1 0 0,-1 0 0 0 0,1 1-1 0 0,0-1 1 0 0,1 1-1 0 0,-1-1 1 0 0,1 1-1 0 0,-1-1 1 0 0,1 1-1 0 0,0-1 1 0 0,0 1 0 0 0,1-1-1 0 0,-1 1 1 0 0,1-1-1 0 0,-1 1 1 0 0,1-1-1 0 0,0 1 1 0 0,1-1-1 0 0,-1 0 1 0 0,0 0 0 0 0,2 1 1 0 0,6 5 22 0 0,1-1 0 0 0,0 0 0 0 0,1-1 0 0 0,0 0 0 0 0,0-1 0 0 0,1 0 0 0 0,-1-1 0 0 0,1 0 0 0 0,0-1 0 0 0,1 0 0 0 0,-1-1 0 0 0,1-1 0 0 0,-1 0 1 0 0,1 0-1 0 0,5-1-22 0 0,-12 0 6 0 0,187 4 199 0 0,-186-5-256 0 0,0 0 1 0 0,-1-1-1 0 0,1 1 0 0 0,0-1 0 0 0,-1-1 0 0 0,1 1 0 0 0,-1-1 0 0 0,1 0 0 0 0,-1 0 0 0 0,0-1 1 0 0,0 0-1 0 0,0 0 0 0 0,0 0 0 0 0,-1-1 0 0 0,5-3 51 0 0,24-60-4200 0 0,-29 24-306 0 0,-3 14-2655 0 0,-2 13-3960 0 0</inkml:trace>
  <inkml:trace contextRef="#ctx0" brushRef="#br0" timeOffset="295.617">496 0 13235 0 0,'0'0'1703'0'0,"0"0"-172"0"0,0 0-216 0 0,0 0-176 0 0,0 0-152 0 0,0 0-131 0 0,0 0-107 0 0,0 0-126 0 0,0 0-56 0 0,0 0 53 0 0,0 0 85 0 0,0 0 49 0 0,0 0-34 0 0,-7 37-114 0 0,-25 120-128 0 0,-1 82 651 0 0,-47 291-187 0 0,2-84-737 0 0,65-379-180 0 0,5-17-17 0 0,-2-2-1 0 0,-3 1 0 0 0,-1-1 0 0 0,-3-1 0 0 0,-11 20-7 0 0,-14 23-192 0 0,53-73-2999 0 0,0-28-8099 0 0,-10 7-970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16 288 4929 0 0,'0'0'1938'0'0,"0"0"-88"0"0,0 0 10 0 0,0 0 107 0 0,0 0 63 0 0,0 0-100 0 0,0 0-306 0 0,0 0-312 0 0,0 0-268 0 0,0 0-217 0 0,0 0-100 0 0,0 0-53 0 0,-3-8-70 0 0,-10-24-62 0 0,29 7 573 0 0,-4 18-1014 0 0,-1 1-1 0 0,0 1 0 0 0,1 0 0 0 0,0 0 0 0 0,1 1 0 0 0,-1 1 1 0 0,0 0-1 0 0,1 1 0 0 0,0 0 0 0 0,0 1 0 0 0,-1 0 0 0 0,1 1 1 0 0,0 0-1 0 0,0 1 0 0 0,0 1 0 0 0,-1 0 0 0 0,1 1 0 0 0,11 4-100 0 0,-16-6 18 0 0,178 26 299 0 0,-153-19 1303 0 0,-40-28-1123 0 0,-11-9-469 0 0,-1 0 0 0 0,-2 1 1 0 0,0 1-1 0 0,-2 2 1 0 0,-1 0-1 0 0,-19-15-28 0 0,36 33 344 0 0,7 8-490 0 0,0-1 0 0 0,0 0 1 0 0,0 0-1 0 0,0 0 0 0 0,0 1 1 0 0,0-1-1 0 0,-1 0 0 0 0,1 0 1 0 0,0 0-1 0 0,0 0 0 0 0,0 0 0 0 0,0 0 1 0 0,-1 1-1 0 0,1-1 0 0 0,0 0 1 0 0,0 0-1 0 0,0 0 0 0 0,-1 0 1 0 0,1 0-1 0 0,0 0 0 0 0,0 0 1 0 0,0 0-1 0 0,-1 0 0 0 0,1 0 1 0 0,0 0-1 0 0,0 0 0 0 0,-1 0 146 0 0,11 17-2571 0 0,-4-8-1095 0 0,-2-1-6495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35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1022 453,'-19'24,"1"0,1 2,1 0,2 1,0 0,2 1,1 1,1 0,2 0,0 1,3 0,-1 7,-29 106,23-107,1-5,1 1,2 0,1 0,1 1,2 0,1 0,2 16,1-46,1 0,-1-1,1 1,-1-1,1 1,0-1,0 1,0-1,0 1,0-1,1 0,-1 0,1 1,0-1,-1 0,1 0,0-1,0 1,0 0,0-1,1 1,-1-1,0 0,1 0,-1 0,1 0,-1 0,1 0,-1 0,1-1,-1 0,91 2,-71-3,179-4,-122-27,-64 22</inkml:trace>
  <inkml:trace contextRef="#ctx0" brushRef="#br0" timeOffset="382.884">2066 453,'-18'9,"1"1,0 0,0 2,1 0,0 0,1 2,0 0,1 0,1 2,1 0,0 0,1 1,0 0,-3 11,12-23,1 0,0 0,0 0,1 1,0-1,0 0,0 0,0 0,1 1,0-1,0 0,0 0,0 0,1 0,0 0,0 0,1-1,-1 1,1-1,0 1,0-1,0 0,1 0,-1 0,1-1,0 1,0-1,1 0,-1 0,3 1,2 2,-1-1,1-1,0 0,0 0,1 0,-1-1,1-1,-1 1,1-2,0 1,0-1,0-1,0 0,0 0,9-2,-3-3,-1-2,1 1,-1-2,0 0,0-1,-1 0,-1-1,1 0,-2-2,1 1,-1-1,-1-1,-1 0,1-1,-2 0,0 0,-1-1,0 0,-1-1,-1 0,2-8,-6 15,1 0,-1 0,-1 0,0-1,0 1,-1 0,0-1,0 1,-1-1,-1 1,1 0,-2 0,1 0,-1 0,0 0,-1 0,0 1,-1-1,1 1,-2 0,1 1,-1-1,0 1,0 0,-1 1,0-1,-1 1,1 1,-1 0,0 0,0 0,-1 0,3 3,-1 0,1 1,0 0,-1 0,1 0,-1 1,1-1,-1 2,1-1,0 1,-1 0,1 0,-1 1,1-1,0 2,0-1,0 0,0 1,1 0,-1 1,1-1,-4 4,-16 10</inkml:trace>
  <inkml:trace contextRef="#ctx0" brushRef="#br0" timeOffset="1112.722">2207 819,'-11'-3,"-1"0,0 2,0-1,0 2,0-1,0 2,0-1,0 2,0 0,0 0,0 1,1 0,-1 1,1 1,0 0,0 0,1 1,-1 0,1 1,0 0,1 0,0 1,0 1,1 0,0 0,1 0,-1 1,2 0,0 0,0 1,0 0,2 0,-1 0,1 0,-1 7,3-5,-1 0,1-1,1 1,0 0,1 0,1 0,0 0,0 0,1 0,1-1,0 1,1-1,0 1,1-1,1 0,0-1,0 0,1 0,0 0,1-1,0 0,1 0,2 1,-2-3,1 0,0-1,1 0,0 0,0-1,0-1,1 0,-1 0,1-2,1 1,-1-1,0-1,1 0,-1-1,1 0,-1-1,1 0,-1-1,1-1,-1 0,0-1,1 0,-1 0,-1-1,1-1,0 0,-1-1,0 0,9-7,-8 6,1-1,-1-1,0 0,-1-1,0 0,0 0,-1-1,-1 0,0-1,0 0,-1-1,-1 0,0 0,-1-1,0 1,-1-1,-1 0,0-1,-1 1,0-1,-1 0,-1 1,0-1,-1 0,-1 0,0 0,-1 0,-1 1,0-1,-1 1,0 0,-3-5,-3 3,-1 1,0 1,-1-1,0 2,-1 0,-1 0,0 1,0 1,-1 0,-1 1,0 1,0 0,-1 2,0 0,0 0,-1 2,-11-3,-3 2</inkml:trace>
  <inkml:trace contextRef="#ctx0" brushRef="#br0" timeOffset="2213.461">2885 1,'-12'34,"1"0,2 1,1 0,2 1,2 0,1 0,2 0,1 0,2 0,2 0,1 0,6 22,17 96,5 142,-5 102,-27-375,0-20,0 1,0 0,0 0,-1 0,1-1,-1 1,0 0,0 0,-1 0,1 0,-1 0,1-1,-1 1,0 0,-1-1,1 1,-1 0,1-1,-1 0,0 1,-1-1,1 0,0 0,-1 0,0 0,1-1,-1 1,0-1,0 1,-1-1,1 0,0 0,-1-1,1 1,-1-1,0 1,-218-4,-196 27,-1009 110,862-80,326-32,226-16,38-11,-17-2,0 0,0 0,-1-1,0 0,0-1,0 1,-1-1,0-1,-1 1,0-1,0 0,-1 0,0-1,0 1,-1-1,-1 0,0 0,0 1,0-2,-2 1,1 0,-1-5,3-8,68-475,-58 384,4 1,5 0,6 2,3 1,6 1,50-101,-84 205,-1-1,1 1,0 0,1 0,-1 0,1 1,0-1,0 1,1 0,-1 0,1 1,0-1,0 1,0 0,0 0,0 1,1-1,-1 1,1 0,0 1,0 0,-1 0,1 0,0 0,0 1,4 0,469 30,157 38,-620-66,263 34,2-12,20-12,-2-23,37-18,-223 19,22-6,-87 9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1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1,'1'82,"-4"1,-4-1,-6 12,-27 118,-38 107,-19 1,92-260,29-72,-8-3</inkml:trace>
  <inkml:trace contextRef="#ctx0" brushRef="#br0" timeOffset="377.527">722 57,'0'565,"-30"-223,30-297,-1-44,0-1,0 0,0 0,0 0,0 0,0 0,0 0,0 0,0 0,0 0,1 0,-1-1,0 1,0 0,0-1,0 1,0-1,0 1,1-1,-1 1,0-1,0 1,1-1,-1 0,0 1,1-1,-1 0,1 0,-1 1,1-1,-1 0,1 0,0 0,-1 0,1 0,0 0,-1 0,-25-39,-2 1,-2 2,-1 1,-2 1,-2 2,-1 1,-1 2,-34-20,66 46,1 0,-1 1,1-1,-1 1,0 1,0-1,0 1,-1-1,1 2,-1-1,1 0,-1 1,1 0,-1 1,0-1,1 1,-1 0,0 0,0 1,1 0,-1 0,1 0,-1 0,1 1,-1 0,1 0,0 1,0-1,0 1,0 0,0 1,1-1,0 1,-1 0,1 0,1 0,-1 1,-16 78,20-57</inkml:trace>
  <inkml:trace contextRef="#ctx0" brushRef="#br0" timeOffset="897.094">1061 283,'-21'52,"3"1,2 0,2 1,-4 39,14-71,1 0,2 0,0 1,1-1,1 1,0-1,3 2,-4-18,1-1,1 1,-1-1,1 0,-1 1,1-1,1 0,-1 0,1-1,0 1,0 0,0-1,1 0,0 0,0 0,0 0,0 0,0-1,1 0,-1 0,1 0,0 0,0-1,0 0,0 0,0 0,1-1,-1 1,1-1,3 0,2-1,-1 0,1 0,0-1,0-1,0 0,0 0,-1-1,0 0,1-1,-1 0,0-1,-1 0,1 0,-1-1,0-1,0 1,-1-1,0-1,0 1,-1-2,6-7,10-14,-1-1,-2-1,-2-1,0 0,9-29,45-120,-72 182,0 1,0-1,0 0,1 0,-1 0,0 1,0-1,0 0,0 0,1 0,-1 0,0 0,0 0,0 1,0-1,1 0,-1 0,0 0,0 0,1 0,-1 0,0 0,0 0,0 0,1 0,-1 0,0 0,0 0,0 0,1 0,-1 0,0 0,0 0,0 0,1-1,-1 1,0 0,0 0,0 0,1 0,-1 0,0 0,0-1,0 1,0 0,0 0,1 0,-3 24,-9 43,3 0,3 0,3 52,2-111,1 0,1 1,-1-1,1 0,1-1,-1 1,1 0,1-1,-1 1,1-1,1 0,-1 0,1-1,1 1,-1-1,1 0,0-1,0 1,0-1,1 0,0-1,0 0,0 0,1 0,-1-1,3 1,-1-3,0 0,0 0,0-1,0 0,0 0,0-1,0 0,0-1,-1 0,1 0,0-1,-1 0,0-1,1 0,-2 0,1 0,0-1,-1 0,0-1,0 0,0 0,-1 0,0-1,0 0,-1 0,0-1,0 1,2-7,16-29,-2 0,-2-1,-3-2,-1 1,7-42,-13 56,1-11,-1 1,-2-1,-2-1,-1-36,-4 53</inkml:trace>
  <inkml:trace contextRef="#ctx0" brushRef="#br0" timeOffset="1166.237">2614 85,'-24'43,"-13"38,0 11,6-1,4-12,6-13,7-14,6-11,3-8,4-4,2-3,0 0,5-5,2-11,-1-8</inkml:trace>
  <inkml:trace contextRef="#ctx0" brushRef="#br0" timeOffset="1414.804">2782 1,'-9'38,"-9"37,-5 15,0 2,5-10,6-14,4-13,3-13,4-7,5-5,4-4,4-5,0-7</inkml:trace>
  <inkml:trace contextRef="#ctx0" brushRef="#br0" timeOffset="1645.373">2105 367,'48'5,"45"-3,20-3,2 0,-6-5,-10-7,-14 0,-11-3,-8 1,-12-2,-9 2,-8-1,-5 2,-13 4,-14 3,-14 3,-9 7,-2 2</inkml:trace>
  <inkml:trace contextRef="#ctx0" brushRef="#br0" timeOffset="1903.782">2247 621,'38'-4,"37"-8,10-5,1 0,-5 3,-12-2,-7 3,-10 3,-9 3,-7 3,0-2,-1-1,-7 2</inkml:trace>
  <inkml:trace contextRef="#ctx0" brushRef="#br0" timeOffset="2730.161">3375 141,'17'-11,"163"-69,-67 57,-110 23,1 0,-1 0,1 0,-1 0,0 1,1 0,-1-1,0 1,1 0,-1 1,0-1,0 1,0-1,0 1,0 0,0 0,-1 0,1 0,0 1,-1-1,0 1,0-1,0 1,0 0,0 0,0 0,-1 0,1 0,-1 0,0 0,1 3,-1 4,1-1,-1 1,-1-1,0 1,0 0,-1-1,0 1,-1-1,0 1,0-1,-1 0,0 0,-1 0,0 0,0-1,-1 1,0-1,-4 4,-124 133,87-101,-35 52,81-95,-1 1,1-1,0 0,-1 0,1 0,0 1,0-1,0 0,0 0,0 1,0-1,0 0,0 0,0 1,1-1,-1 0,0 0,1 1,-1-1,1 0,0 0,-1 0,1 0,0 0,0 0,-1 0,1 0,0 0,0 0,0-1,0 1,0 0,0-1,0 1,1 0,-1-1,0 0,0 1,0-1,1 0,-1 1,61 9,-43-8,7 1,0 2,-1 0,0 2,-1 1,1 0,1 3,-19-7,0 0,0 0,0 0,0 1,-1 0,0 1,0-1,0 1,0 0,-1 1,0-1,-1 1,0 0,0 0,0 0,-1 1,0 0,0-1,-1 1,0 0,0 2,0-1,0 1,-1-1,0 1,-1 0,0-1,-1 1,0-1,0 1,-1-1,0 1,-1-1,0 0,0 0,-1 0,0 0,0-1,-1 0,-1 0,1 0,-1 0,-4 3,-5 5,0-1,-1 0,0-1,-2-1,1 0,-1-2,-1 0,0-1,-1-1,0 0,0-2,-1 0,0-2,0 0,0-1,0-1,-1-1,-9-1,24-2,0 0,1 0,-1-1,0 0,1-1,-1 1,1-1,0 0,0-1,0 1,0-1,1 0,0-1,-1 0,1 1,1-1,-1-1,1 1,0-1,0 0,1 0,0 0,0 0,0 0,1-1,-2-5,0-10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5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11 4657 0 0,'0'0'2397'0'0,"0"0"-901"0"0,0 0-524 0 0,0 0 42 0 0,0 0 299 0 0,0 0 214 0 0,0 0-12 0 0,0 0-224 0 0,0 0-343 0 0,0 0-338 0 0,0 0-270 0 0,4-5-144 0 0,0 0-183 0 0,-4 5 7 0 0,0 1 0 0 0,0-1-1 0 0,0 1 1 0 0,0-1 0 0 0,0 1-1 0 0,0-1 1 0 0,1 1 0 0 0,-1-1-1 0 0,0 0 1 0 0,0 1 0 0 0,0-1-1 0 0,0 1 1 0 0,1-1 0 0 0,-1 1 0 0 0,0-1-1 0 0,0 0 1 0 0,1 1 0 0 0,-1-1-1 0 0,0 0 1 0 0,1 1 0 0 0,-1-1-1 0 0,0 0 1 0 0,1 0 0 0 0,-1 1-1 0 0,1-1 1 0 0,-1 0 0 0 0,0 0 0 0 0,1 1-1 0 0,-1-1 1 0 0,1 0 0 0 0,-1 0-1 0 0,1 0 1 0 0,-1 0 0 0 0,0 0-1 0 0,1 0 1 0 0,-1 0 0 0 0,1 0 0 0 0,-1 0-1 0 0,1 0 1 0 0,-1 0 0 0 0,1 0-1 0 0,-1 0 1 0 0,1 0 0 0 0,-1 0-1 0 0,0 0 1 0 0,1-1 0 0 0,-1 1-20 0 0,-8 180 4595 0 0,-29 165-4595 0 0,26-255 250 0 0,-38 234 121 0 0,45-285-414 0 0,3-39 23 0 0,1 0 4 0 0,0 0-15 0 0,0 0 6 0 0,0 0-22 0 0,0 0-23 0 0,0 0-19 0 0,-5-16-3478 0 0,5-17-1987 0 0,0 22 843 0 0,0 2-5547 0 0</inkml:trace>
  <inkml:trace contextRef="#ctx0" brushRef="#br0" timeOffset="505.775">440 38 6473 0 0,'0'0'2026'0'0,"0"0"-395"0"0,0 0-257 0 0,0 0 53 0 0,0 0 77 0 0,0 0-80 0 0,0 0-331 0 0,0 0-387 0 0,0 0-284 0 0,0 0-123 0 0,0 0 27 0 0,0 0 105 0 0,0 0 71 0 0,-1 17 16 0 0,-4 136 1208 0 0,17 27 34 0 0,1-82-1339 0 0,-4 1 0 0 0,-4 0 0 0 0,-5 21-421 0 0,7 3 200 0 0,-19-156 2279 0 0,-55-80-2436 0 0,-55-49-97 0 0,113 152-27 0 0,0 1 0 0 0,0 1 1 0 0,-1 0-1 0 0,0 0 0 0 0,0 1 0 0 0,-1 0 0 0 0,0 1 0 0 0,0 0 0 0 0,-1 0 0 0 0,1 2 0 0 0,-1-1 0 0 0,0 1 0 0 0,0 1 0 0 0,-11-1 81 0 0,21 3-96 0 0,0 1 0 0 0,0-1-1 0 0,0 1 1 0 0,0 0 0 0 0,0 0-1 0 0,0 0 1 0 0,0 0 0 0 0,0 1-1 0 0,-1-1 1 0 0,1 0 0 0 0,0 1-1 0 0,0-1 1 0 0,0 1 0 0 0,0 0-1 0 0,0 0 1 0 0,1 0 0 0 0,-1 0 0 0 0,0 0-1 0 0,0 0 1 0 0,0 0 0 0 0,1 1-1 0 0,-1-1 1 0 0,1 0 0 0 0,-1 1-1 0 0,1 0 1 0 0,0-1 0 0 0,-1 1-1 0 0,1 1 97 0 0,-10 39-9485 0 0,11-30-2084 0 0</inkml:trace>
  <inkml:trace contextRef="#ctx0" brushRef="#br0" timeOffset="1353.585">708 696 0 0 0,'0'0'1082'0'0,"0"0"314"0"0,0 0 331 0 0,0 0 295 0 0,0 0 187 0 0,0 0 1 0 0,0 0-232 0 0,0 0-323 0 0,0 0-273 0 0,0 0-229 0 0,0 0-178 0 0,0 0-145 0 0,0 0-154 0 0,-5-4-167 0 0,-14-14-151 0 0,18 19-343 0 0,-1-1-1 0 0,0 1 1 0 0,1 0 0 0 0,-1 0 0 0 0,0 0 0 0 0,1 0 0 0 0,0 0 0 0 0,-1 0 0 0 0,1 0-1 0 0,-1 1 1 0 0,1-1 0 0 0,0 0 0 0 0,0 1 0 0 0,0-1 0 0 0,0 1 0 0 0,0-1 0 0 0,0 1-1 0 0,0 0 1 0 0,1-1 0 0 0,-1 1 0 0 0,0 0 0 0 0,1 0 0 0 0,0-1 0 0 0,-1 1 0 0 0,1 0-1 0 0,0 1-14 0 0,-3 10 70 0 0,0 1 0 0 0,1 0 0 0 0,1 0 0 0 0,0 0 0 0 0,1 0-1 0 0,0 0 1 0 0,1 0 0 0 0,3 9-70 0 0,-3-18 100 0 0,1 0 1 0 0,0 0-1 0 0,0-1 0 0 0,1 1 0 0 0,-1-1 1 0 0,1 0-1 0 0,0 1 0 0 0,1-1 0 0 0,-1 0 1 0 0,0-1-1 0 0,1 1 0 0 0,0-1 0 0 0,0 1 1 0 0,0-1-1 0 0,1 0 0 0 0,-1-1 0 0 0,0 1 0 0 0,1-1 1 0 0,0 0-1 0 0,0 0 0 0 0,-1 0 0 0 0,1-1 1 0 0,0 1-1 0 0,0-1 0 0 0,1 0 0 0 0,-1-1 1 0 0,0 1-1 0 0,0-1 0 0 0,0 0 0 0 0,0-1 1 0 0,1 1-1 0 0,-1-1 0 0 0,0 0 0 0 0,0 0 1 0 0,0-1-1 0 0,0 1 0 0 0,-1-1 0 0 0,1 0 1 0 0,0 0-1 0 0,-1-1 0 0 0,1 1 0 0 0,-1-1 0 0 0,3-3-100 0 0,1-1 109 0 0,-1 0 0 0 0,-1 0-1 0 0,1-1 1 0 0,-1 0-1 0 0,-1 0 1 0 0,1 0 0 0 0,-2-1-1 0 0,1 0 1 0 0,-1 0-1 0 0,0 0 1 0 0,-1 0 0 0 0,0-1-1 0 0,1-8-108 0 0,-3 13-24 0 0,0 1 0 0 0,0-1 1 0 0,0 1-1 0 0,-1-1 0 0 0,0 1 0 0 0,0-1 0 0 0,0 1 0 0 0,-1-1 0 0 0,0 0 0 0 0,0 1 0 0 0,0 0 0 0 0,0-1 1 0 0,0 1-1 0 0,-1 0 0 0 0,0-1 0 0 0,0 1 0 0 0,0 0 0 0 0,0 0 0 0 0,-1 1 0 0 0,0-1 0 0 0,0 0 0 0 0,0 1 0 0 0,0 0 1 0 0,0 0-1 0 0,0 0 0 0 0,-1 0 0 0 0,0 0 0 0 0,1 0 0 0 0,-1 1 0 0 0,0 0 0 0 0,-1 0 24 0 0,-45-15-2125 0 0,15 11-4769 0 0,21 5-4718 0 0</inkml:trace>
  <inkml:trace contextRef="#ctx0" brushRef="#br0" timeOffset="2704.567">1137 280 1408 0 0,'0'0'2362'0'0,"0"0"-288"0"0,0 0-79 0 0,0 0 48 0 0,0 0-6 0 0,0 0-114 0 0,0 0-214 0 0,0 0-332 0 0,0 0-340 0 0,0 0-234 0 0,0 0-130 0 0,0 0-67 0 0,0 0-37 0 0,0-4-28 0 0,-3-19 401 0 0,3 23-516 0 0,13 0 763 0 0,153-15 3014 0 0,50-30-3112 0 0,-119 36-1896 0 0,-128 18-4738 0 0,14 4-5583 0 0,12-8-408 0 0</inkml:trace>
  <inkml:trace contextRef="#ctx0" brushRef="#br0" timeOffset="3503.327">1236 473 9362 0 0,'0'0'2365'0'0,"0"0"-593"0"0,0 0-281 0 0,0 0-96 0 0,0 0-84 0 0,0 0-167 0 0,0 0-241 0 0,0 0-195 0 0,0 0-41 0 0,0 0 13 0 0,0 0 48 0 0,0 0 24 0 0,0 0-93 0 0,10 3-76 0 0,81 16 1355 0 0,46-18-46 0 0,64-16-972 0 0,-201 15-898 0 0,0 0 6 0 0,0 0 25 0 0,0 0-20 0 0,0 0 19 0 0,0 0-8 0 0,0 0-5 0 0,0 0-4 0 0,0 0 6 0 0,0 0 8 0 0,0 0-14 0 0,0 0-10 0 0,0 0 3 0 0,0 0 16 0 0,0 0-8 0 0,0 0-42 0 0,0 0 6 0 0,0 0-2 0 0,0 0 20 0 0,0 0 12 0 0,0 0-31 0 0,0 0 26 0 0,0 0-5 0 0,0 0 6 0 0,0 0 23 0 0,0 0-38 0 0,0 0 6 0 0,0 0 3 0 0,0 0 7 0 0,0 0-9 0 0,0 0 4 0 0,0 0 8 0 0,0 0-32 0 0,0 0 20 0 0,0 0-3 0 0,0 0 12 0 0,0 0 17 0 0,0 0-22 0 0,0 0-7 0 0,0 0-11 0 0,0 0-21 0 0,0 0 13 0 0,0 0 41 0 0,0 0-38 0 0,0 0-2 0 0,0 0 18 0 0,0 0-29 0 0,0 0 25 0 0,0 0 8 0 0,0 0-33 0 0,0 0 18 0 0,0 0-10 0 0,0 0-9 0 0,0 0 20 0 0,0 0-6 0 0,0 0 16 0 0,0 0 25 0 0,0 0-51 0 0,0 0-22 0 0,0 0-1 0 0,0 0 41 0 0,0 0-16 0 0,0 0-21 0 0,0 0 41 0 0,0 0 2 0 0,0 0-2 0 0,0 0 40 0 0,0 0-46 0 0,0 0-21 0 0,0 0-5 0 0,0 0 9 0 0,0 0 24 0 0,0 0 1 0 0,0 0-28 0 0,0 0 17 0 0,0 0-18 0 0,0 0 4 0 0,0 0 17 0 0,0 0-16 0 0,0 0-7 0 0,0 0-9 0 0,0 0 10 0 0,0 0 18 0 0,0 0 30 0 0,0 0-42 0 0,0 0 0 0 0,0 0-35 0 0,0 0 6 0 0,-9-1-2573 0 0,-4 2-3347 0 0,5 2-1767 0 0,5-2-4697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4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266 256 0 0 0,'0'0'208'0'0,"0"0"255"0"0,0 0 276 0 0,0 0 513 0 0,0 0 523 0 0,0 0 305 0 0,0 0 22 0 0,0 0-248 0 0,0 0-346 0 0,0 0-253 0 0,0 0-224 0 0,-6-4-181 0 0,4 3-807 0 0,1 0-3 0 0,1 0 0 0 0,-1 0 1 0 0,0 0-1 0 0,-1 0 0 0 0,1 0 0 0 0,0 0 0 0 0,0 1 0 0 0,0-1 1 0 0,0 1-1 0 0,-1-1 0 0 0,1 1 0 0 0,0-1 0 0 0,0 1 0 0 0,-1-1 1 0 0,1 1-1 0 0,0 0 0 0 0,-1 0 0 0 0,1 0 0 0 0,0 0 0 0 0,-1 0 1 0 0,1 0-1 0 0,0 0 0 0 0,-1 0 0 0 0,1 0 0 0 0,0 1 1 0 0,-1-1-1 0 0,1 1 0 0 0,0-1 0 0 0,0 1 0 0 0,-1-1 0 0 0,1 1 1 0 0,0 0-1 0 0,0-1 0 0 0,0 1 0 0 0,0 0 0 0 0,0 0 0 0 0,0 0 1 0 0,0 0-1 0 0,0 0 0 0 0,0 0 0 0 0,0 0 0 0 0,1 0 0 0 0,-1 0 1 0 0,0 1-41 0 0,-26 34 538 0 0,1 2 0 0 0,3 0 0 0 0,0 2 0 0 0,3 0 0 0 0,-8 26-538 0 0,15-31 164 0 0,1 1 1 0 0,3 0 0 0 0,1 0 0 0 0,1 1-1 0 0,2 0 1 0 0,2 0 0 0 0,1 1 0 0 0,2-1 0 0 0,3 21-165 0 0,-1-45 58 0 0,0-1 1 0 0,0 1 0 0 0,2-1 0 0 0,-1 0 0 0 0,2 0 0 0 0,-1 0 0 0 0,2-1 0 0 0,-1 1 0 0 0,2-1 0 0 0,-1 0-1 0 0,2-1 1 0 0,-1 0 0 0 0,1 0 0 0 0,1 0 0 0 0,0-1 0 0 0,0-1 0 0 0,1 1 0 0 0,0-2 0 0 0,0 1 0 0 0,1-1-1 0 0,0-1 1 0 0,0 0 0 0 0,0 0 0 0 0,1-1 0 0 0,0-1 0 0 0,0 0 0 0 0,0 0 0 0 0,1-2 0 0 0,-1 1 0 0 0,9-1-59 0 0,16-3 284 0 0,1-1 0 0 0,0-3 0 0 0,-1-1 0 0 0,0-1 0 0 0,0-3 0 0 0,-1 0 0 0 0,0-3 0 0 0,-1-1 0 0 0,-1-1 0 0 0,0-2 0 0 0,-1-2 0 0 0,-1 0 0 0 0,-1-3 0 0 0,0 0 0 0 0,-2-2 1 0 0,21-22-285 0 0,-24 24 133 0 0,-2-1 0 0 0,0-2 1 0 0,-2 0-1 0 0,-1-1 0 0 0,-1-1 1 0 0,-1-1-1 0 0,-1-1 0 0 0,-2-1 1 0 0,10-24-134 0 0,-20 39 15 0 0,0-1 0 0 0,-1 0 0 0 0,0 0 1 0 0,-2 0-1 0 0,0-1 0 0 0,0 1 1 0 0,-2-1-1 0 0,0 1 0 0 0,-1-1 0 0 0,-1 0 1 0 0,0 1-1 0 0,-1-1 0 0 0,-1 1 1 0 0,-1-1-1 0 0,0 1 0 0 0,-1 0 0 0 0,0 1 1 0 0,-2-1-1 0 0,0 1 0 0 0,-5-9-15 0 0,-2 3-118 0 0,0 0-1 0 0,-1 0 0 0 0,-1 2 1 0 0,-1 0-1 0 0,-1 1 1 0 0,-1 0-1 0 0,0 2 0 0 0,-1 0 1 0 0,0 1-1 0 0,-2 2 0 0 0,1 0 1 0 0,-7-2 118 0 0,10 7-368 0 0,0 0 1 0 0,0 1-1 0 0,-1 1 0 0 0,0 0 1 0 0,-1 2-1 0 0,1 0 1 0 0,-1 1-1 0 0,1 1 0 0 0,-1 1 1 0 0,0 1-1 0 0,0 0 1 0 0,1 2-1 0 0,-1 0 0 0 0,0 1 1 0 0,-18 6 367 0 0,-43 24-2733 0 0,30-5-2469 0 0,11 0-5995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27 5441 0 0,'0'0'3306'0'0,"0"0"-1228"0"0,0 0-792 0 0,0 0-360 0 0,0 0-84 0 0,0 0-33 0 0,0 0-54 0 0,0 0-43 0 0,0 0-9 0 0,0 0-16 0 0,0 0-53 0 0,1 17-66 0 0,2 118 844 0 0,-2-39-146 0 0,-9 180 241 0 0,-7-195-941 0 0,12-76 2289 0 0,-1-19-2099 0 0,0-24-681 0 0,4 10-21 0 0,2 0-1 0 0,0 0 0 0 0,2 0 0 0 0,1 0 0 0 0,1 0 1 0 0,1 1-1 0 0,2 0 0 0 0,3-5-53 0 0,6-14 16 0 0,2 1 0 0 0,1 1 0 0 0,3 0 0 0 0,2 2 0 0 0,26-33-16 0 0,1 40-23 0 0,-33 67 41 0 0,32 110 111 0 0,-51-139-432 0 0,14 23 876 0 0,-4-17-4849 0 0,-11-8 1265 0 0,0 1 1615 0 0,0-1-7263 0 0,0-1-2083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7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4993 0 0,'0'0'2305'0'0,"0"0"-333"0"0,0 0-112 0 0,0 0 33 0 0,0 0-120 0 0,0 0-310 0 0,0 0-413 0 0,0 0-378 0 0,0 0-156 0 0,0 0 19 0 0,0 0 103 0 0,0 0 86 0 0,10-1 9 0 0,134-29 2281 0 0,-117 22-2767 0 0,1 1-1 0 0,0 1 1 0 0,0 2-1 0 0,1 1 1 0 0,-1 1-1 0 0,5 1-246 0 0,-34-6 2631 0 0,-149-132-2517 0 0,144 133-313 0 0,-4-5 247 0 0,7 1-3039 0 0,27 13-4200 0 0,-14-2 903 0 0,-3 3-5008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53 228 4585 0 0,'0'0'2096'0'0,"0"0"-70"0"0,0 0 76 0 0,0 0 26 0 0,0 0-11 0 0,0 0-202 0 0,0 0-321 0 0,0 0-314 0 0,0 0-312 0 0,0 0-224 0 0,0 0-185 0 0,0 0-112 0 0,0 0-54 0 0,-9-6-86 0 0,-25-17-60 0 0,25 17-54 0 0,181 17 3060 0 0,39-18-2416 0 0,-59 7-493 0 0,-151 0-342 0 0,-1 0 3 0 0,0 0 4 0 0,0 0 15 0 0,0 0 40 0 0,0 0 22 0 0,0 0 32 0 0,0 0 28 0 0,0 0 4 0 0,-13-9 936 0 0,-146-140-789 0 0,130 110-439 0 0,44 51-10287 0 0,-9-5-1576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0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4161 0 0,'0'0'1878'0'0,"0"0"55"0"0,0 0 168 0 0,0 0 115 0 0,0 0-79 0 0,0 0-356 0 0,0 0-460 0 0,0 0-365 0 0,0 0-237 0 0,0 0-111 0 0,0 0-21 0 0,0 0 3 0 0,0 0-1 0 0,0 0-17 0 0,5 12 4774 0 0,40 7-4251 0 0,144 0 101 0 0,-55-15-609 0 0,-115 4-433 0 0,-20-8-182 0 0,-19 0-4169 0 0,20 0 4038 0 0,-8 1-1797 0 0,3 2-3198 0 0,0 1-6845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0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9290 0 0,'0'0'5827'0'0,"0"0"-3750"0"0,0 0-1335 0 0,0 0-81 0 0,0 0 193 0 0,0 0 179 0 0,0 0 70 0 0,0 0-120 0 0,0 0-152 0 0,0 0 1 0 0,0 0-37 0 0,0 0-16 0 0,0 0-31 0 0,12 2-153 0 0,123 15 1303 0 0,18-17-936 0 0,-114-4-2394 0 0,-37 7-931 0 0,-2-2-7715 0 0,0-1-3066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2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7 608 0 0 0,'0'0'1196'0'0,"0"0"526"0"0,0 0 276 0 0,0 0 158 0 0,0 0-14 0 0,0 0-103 0 0,0 0-241 0 0,0 0-282 0 0,0 0-254 0 0,0 0-189 0 0,0 0-133 0 0,-6 0 427 0 0,5 0 2362 0 0,5-30-1675 0 0,2 6-1816 0 0,1 0 0 0 0,1 1 0 0 0,1 1 0 0 0,2-1 0 0 0,0 2-1 0 0,1-1 1 0 0,1 2 0 0 0,0-1 0 0 0,2 2 0 0 0,8-9-238 0 0,3-6 171 0 0,137-147 376 0 0,-91 127-330 0 0,-69 56-208 0 0,-1 0-1 0 0,0 0 1 0 0,0 1-1 0 0,0-1 1 0 0,0 0 0 0 0,0 1-1 0 0,0 0 1 0 0,-1-1 0 0 0,1 1-1 0 0,-1 0 1 0 0,0 0-1 0 0,0 0 1 0 0,0 0 0 0 0,0 0-1 0 0,-1 0 1 0 0,1 0-1 0 0,-1 0 1 0 0,1 0 0 0 0,-1 0-1 0 0,0 0 1 0 0,-1 1-1 0 0,1-1 1 0 0,0 0-9 0 0,0 3-2 0 0,18 271 290 0 0,-8-219-313 0 0,9-82 119 0 0,67-91-63 0 0,-26 31-44 0 0,4 3 0 0 0,49-47 13 0 0,-71 91 4 0 0,-35 78-173 0 0,-20 229 487 0 0,-6-159-250 0 0,3-25 48 0 0,16-80-113 0 0,0-5-11 0 0,0-1 22 0 0,0 0 14 0 0,0 3-24 0 0,0-2 0 0 0,0-1-17 0 0,0 0 28 0 0,0 0-17 0 0,0 0-3 0 0,0 0 12 0 0,0 0 3 0 0,0 0-8 0 0,0 0 10 0 0,0 0-15 0 0,-3-8-335 0 0,2 5-3180 0 0,1 2-4859 0 0,0 1-3514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7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390 216 8258 0 0,'0'0'2207'0'0,"0"0"-453"0"0,0 0-218 0 0,0 0 48 0 0,0 0 73 0 0,0 0-53 0 0,0 0-198 0 0,0 0-263 0 0,0 0-229 0 0,0 0-156 0 0,0 0-173 0 0,0 0-125 0 0,0 0-53 0 0,-6-8-84 0 0,-17-25-31 0 0,23 32-279 0 0,0 1 0 0 0,-1 0 0 0 0,1-1 0 0 0,0 1 0 0 0,-1 0 0 0 0,1 0 0 0 0,-1 0 0 0 0,1-1 0 0 0,0 1 0 0 0,-1 0 0 0 0,1 0 0 0 0,-1 0 0 0 0,1 0 0 0 0,0 0 0 0 0,-1 0 0 0 0,1-1 0 0 0,-1 1 0 0 0,1 0 0 0 0,-1 0 0 0 0,1 0 0 0 0,0 1 0 0 0,-1-1 0 0 0,1 0 0 0 0,-1 0 0 0 0,1 0 0 0 0,0 0 0 0 0,-1 0 0 0 0,1 0 0 0 0,-1 1 0 0 0,1-1 0 0 0,0 0 0 0 0,-1 0 0 0 0,1 0 0 0 0,0 1 0 0 0,-1-1 0 0 0,1 0 0 0 0,0 1 0 0 0,-1-1 1 0 0,1 0-1 0 0,0 1 0 0 0,0-1 0 0 0,-1 0 0 0 0,1 1 0 0 0,0-1 0 0 0,0 1 0 0 0,0-1 0 0 0,0 0 0 0 0,-1 1 0 0 0,1-1 0 0 0,0 1 0 0 0,0-1 0 0 0,0 0 0 0 0,0 1 0 0 0,0-1 0 0 0,0 1 0 0 0,0-1 0 0 0,0 1 0 0 0,0-1 0 0 0,0 0 0 0 0,0 1 0 0 0,0-1 0 0 0,1 1-13 0 0,-91 158 848 0 0,-49 60-476 0 0,37-103-824 0 0,101-116 190 0 0,1 0 1 0 0,-1-1-1 0 0,0 1 0 0 0,1 0 0 0 0,-1 0 1 0 0,1 0-1 0 0,-1 0 0 0 0,0-1 1 0 0,1 1-1 0 0,-1 0 0 0 0,1-1 1 0 0,-1 1-1 0 0,1-1 0 0 0,-1 1 0 0 0,1 0 1 0 0,-1-1-1 0 0,1 1 0 0 0,0-1 1 0 0,-1 1-1 0 0,1-1 0 0 0,-1 1 1 0 0,1-1-1 0 0,0 0 0 0 0,0 1 0 0 0,-1-1 1 0 0,1 1-1 0 0,0-1 0 0 0,0 0 1 0 0,0 1-1 0 0,0-1 0 0 0,-1 1 1 0 0,1-1-1 0 0,0 0 0 0 0,0 1 0 0 0,0-1 1 0 0,1 0-1 0 0,-1 1 0 0 0,0-1 1 0 0,0 0-1 0 0,0 1 0 0 0,0-1 1 0 0,0 1-1 0 0,1-1 0 0 0,-1 0 0 0 0,0 1 1 0 0,1-1-1 0 0,-1 1 0 0 0,0-1 1 0 0,1 1-1 0 0,-1-1 262 0 0,1-4-3780 0 0,-1 0-5818 0 0</inkml:trace>
  <inkml:trace contextRef="#ctx0" brushRef="#br0" timeOffset="362.873">32 151 3169 0 0,'0'0'2628'0'0,"0"0"-35"0"0,0 0-121 0 0,0 0-178 0 0,0 0-153 0 0,0 0-324 0 0,0 0-402 0 0,0 0-336 0 0,0 0-331 0 0,0 0-237 0 0,0 0-128 0 0,0 0-94 0 0,0 0-21 0 0,4-4 687 0 0,109 132 3571 0 0,-88-79-4282 0 0,-2 0-1 0 0,-2 2 0 0 0,-3 1 0 0 0,11 49-243 0 0,2 16 96 0 0,-6-82-1215 0 0,-13-62-2021 0 0,-2 6 116 0 0,0-1-5418 0 0,-6 11-3062 0 0</inkml:trace>
  <inkml:trace contextRef="#ctx0" brushRef="#br0" timeOffset="931.8">691 1 10826 0 0,'0'0'2025'0'0,"0"0"-592"0"0,0 0-304 0 0,0 0 30 0 0,0 0 43 0 0,0 0-48 0 0,0 0-214 0 0,0 0-310 0 0,0 0-144 0 0,0 0-25 0 0,0 0 41 0 0,0 0 68 0 0,0 9 2 0 0,0 98 568 0 0,-5-1 0 0 0,-4 0 1 0 0,-11 39-1141 0 0,-25 86 193 0 0,45-230-189 0 0,0 0-1 0 0,0-1 1 0 0,0 1-1 0 0,0 0 1 0 0,0-1-1 0 0,0 1 1 0 0,0 0 0 0 0,0-1-1 0 0,0 1 1 0 0,0 0-1 0 0,1-1 1 0 0,-1 1 0 0 0,0 0-1 0 0,1-1 1 0 0,-1 1-1 0 0,0 0 1 0 0,1-1-1 0 0,-1 1 1 0 0,1-1 0 0 0,-1 1-1 0 0,1-1 1 0 0,-1 1-1 0 0,1-1 1 0 0,-1 1-1 0 0,1-1 1 0 0,-1 1 0 0 0,1-1-1 0 0,0 0 1 0 0,-1 1-1 0 0,1-1 1 0 0,-1 0-1 0 0,1 0 1 0 0,0 1 0 0 0,0-1-1 0 0,-1 0 1 0 0,1 0-1 0 0,0 0 1 0 0,-1 0 0 0 0,1 0-1 0 0,0 0 1 0 0,-1 0-1 0 0,1 0 1 0 0,0 0-1 0 0,0 0 1 0 0,-1-1 0 0 0,1 1-1 0 0,0 0 1 0 0,-1 0-1 0 0,1-1 1 0 0,0 1-1 0 0,-1 0-3 0 0,10-1 118 0 0,202-34 1169 0 0,-51 39-912 0 0,-125 4-879 0 0,-41-34-7487 0 0,3 18 528 0 0,1 3-4628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6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3289 0 0,'0'0'1689'0'0,"0"0"-195"0"0,0 0-63 0 0,0 0 107 0 0,0 0 147 0 0,0 0 17 0 0,0 0-175 0 0,0 0-313 0 0,0 0-335 0 0,0 0-261 0 0,0 0-155 0 0,0 0-67 0 0,0 0-5 0 0,-12 12 1353 0 0,-4 5-1406 0 0,1 0 1 0 0,1 1-1 0 0,0 1 0 0 0,1 0 0 0 0,1 1 0 0 0,-6 15-338 0 0,-26 77 961 0 0,29-66-679 0 0,2 0 0 0 0,3 1 0 0 0,1 0 0 0 0,2 0-1 0 0,2 1 1 0 0,3 7-282 0 0,2-37 82 0 0,0 1 0 0 0,2-1 0 0 0,0 0 0 0 0,2 1 0 0 0,0-1 0 0 0,0 0 0 0 0,2-1 0 0 0,2 5-82 0 0,-5-15 65 0 0,0 0 0 0 0,0-1 0 0 0,1 1 0 0 0,0-1 0 0 0,0 0 0 0 0,1 0 0 0 0,-1 0 0 0 0,2 0 0 0 0,-1-1 0 0 0,0 0 0 0 0,1 0 0 0 0,0-1 0 0 0,0 1 1 0 0,0-1-1 0 0,1 0 0 0 0,-1-1 0 0 0,1 0 0 0 0,0 0 0 0 0,0 0 0 0 0,0-1 0 0 0,5 1-65 0 0,57 9 646 0 0,-71-12-1644 0 0,-10 0-266 0 0,9-2-3309 0 0,2-1-4464 0 0,1 0-2500 0 0</inkml:trace>
  <inkml:trace contextRef="#ctx0" brushRef="#br0" timeOffset="502.412">347 371 3489 0 0,'0'0'2344'0'0,"0"0"-630"0"0,0 0-352 0 0,0 0 29 0 0,0 0 194 0 0,0 0 90 0 0,0 0-149 0 0,0 0-339 0 0,0 0-378 0 0,0 0-274 0 0,0 0-75 0 0,0 0 66 0 0,2 3 60 0 0,46 125 3891 0 0,14 41-2851 0 0,7-19-1115 0 0,-57-142-416 0 0,-2-16 1508 0 0,22-80-1090 0 0,-13 22-481 0 0,2 0 0 0 0,4 2 0 0 0,29-56-32 0 0,-49 109 0 0 0,58-106-305 0 0,-63 114-3266 0 0,-3 3-7904 0 0,2 0-500 0 0</inkml:trace>
  <inkml:trace contextRef="#ctx0" brushRef="#br0" timeOffset="1014.418">1137 166 13467 0 0,'0'0'2332'0'0,"0"0"-1115"0"0,0 0-684 0 0,0 0-63 0 0,0 0 187 0 0,0 0 181 0 0,0 0 47 0 0,0 0-163 0 0,0 0-168 0 0,0 0-115 0 0,0 0-86 0 0,0 0-4 0 0,-3 13-53 0 0,-34 101 645 0 0,-47 148-103 0 0,79-173-809 0 0,7-85 0 0 0,0-1 0 0 0,0 0 0 0 0,0 0 1 0 0,0 0-1 0 0,0 0 0 0 0,0 0 0 0 0,1 0 0 0 0,-1 0 0 0 0,1-1 0 0 0,0 1 1 0 0,0-1-1 0 0,0 0 0 0 0,0 0 0 0 0,0 0 0 0 0,1 0 0 0 0,-1-1 1 0 0,1 1-1 0 0,-1-1 0 0 0,1 0 0 0 0,-1 0 0 0 0,2 0-29 0 0,51 7 638 0 0,-55-8-634 0 0,-1 0-4 0 0,0 0-30 0 0,0 0 4 0 0,0 0 3 0 0,0 0 0 0 0,21 0-378 0 0,-2-5-1397 0 0,-15 1-1890 0 0,-1-2-4172 0 0,-2 5-3097 0 0</inkml:trace>
  <inkml:trace contextRef="#ctx0" brushRef="#br0" timeOffset="1314.452">837 467 5249 0 0,'0'0'3612'0'0,"0"0"-1320"0"0,0 0-790 0 0,0 0-269 0 0,0 0-58 0 0,0 0 75 0 0,0 0 37 0 0,0 0-34 0 0,0 0-140 0 0,0 0-244 0 0,0 0-195 0 0,0 0-121 0 0,0 0-113 0 0,31-3-58 0 0,98-7-58 0 0,-18-1 865 0 0,-52 5-3155 0 0,-14 5-8072 0 0,-41 1-1691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2:01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778 108 5089 0 0,'0'0'2050'0'0,"0"0"-240"0"0,0 0 15 0 0,0 0 164 0 0,0 0 26 0 0,0 0-203 0 0,0 0-286 0 0,0 0-335 0 0,0 0-220 0 0,0 0-154 0 0,0 0-150 0 0,0 0-94 0 0,1-13-108 0 0,-2-41-95 0 0,1 53-353 0 0,0 0 0 0 0,0 0 0 0 0,-1 0-1 0 0,1 0 1 0 0,0 1 0 0 0,-1-1 0 0 0,1 0-1 0 0,-1 0 1 0 0,1 1 0 0 0,-1-1 0 0 0,0 0-1 0 0,1 0 1 0 0,-1 1 0 0 0,0-1 0 0 0,1 1-1 0 0,-1-1 1 0 0,0 1 0 0 0,0-1 0 0 0,0 1-1 0 0,1-1 1 0 0,-1 1 0 0 0,0 0 0 0 0,0-1 0 0 0,0 1-1 0 0,0 0 1 0 0,0 0 0 0 0,0 0 0 0 0,0-1-1 0 0,1 1 1 0 0,-1 0 0 0 0,0 0 0 0 0,0 1-1 0 0,0-1 1 0 0,0 0 0 0 0,0 0 0 0 0,0 0-1 0 0,0 0 1 0 0,0 1 0 0 0,0-1 0 0 0,1 1-1 0 0,-2-1-16 0 0,-2 1 65 0 0,-10 4 23 0 0,0 0 0 0 0,1 1-1 0 0,-1 1 1 0 0,1 0-1 0 0,1 1 1 0 0,-1 0 0 0 0,1 1-1 0 0,0 0 1 0 0,1 1-1 0 0,0 0 1 0 0,1 1 0 0 0,0 0-1 0 0,1 1 1 0 0,0 0-1 0 0,1 0 1 0 0,-3 7-88 0 0,-4 2 63 0 0,1 2 1 0 0,2 0-1 0 0,0 0 0 0 0,1 1 1 0 0,2 0-1 0 0,0 1 0 0 0,1 0 0 0 0,2 1 1 0 0,1-1-1 0 0,0 1 0 0 0,2 0 1 0 0,2 1-1 0 0,0-1 0 0 0,1 0 1 0 0,3 15-64 0 0,0-32 71 0 0,0-1 1 0 0,0 0-1 0 0,1 0 1 0 0,0 0 0 0 0,1-1-1 0 0,0 1 1 0 0,0-1-1 0 0,0 0 1 0 0,1 0-1 0 0,0-1 1 0 0,0 1 0 0 0,1-2-1 0 0,0 1 1 0 0,0-1-1 0 0,0 0 1 0 0,1 0 0 0 0,-1-1-1 0 0,1 0 1 0 0,0 0-1 0 0,1-1 1 0 0,-1 0-1 0 0,0 0 1 0 0,1-1 0 0 0,0 0-1 0 0,-1 0 1 0 0,1-1-1 0 0,0-1 1 0 0,0 1 0 0 0,0-1-1 0 0,-1-1 1 0 0,1 0-1 0 0,0 0 1 0 0,0-1-1 0 0,-1 0 1 0 0,1 0 0 0 0,-1-1-1 0 0,4-1-71 0 0,21-7 150 0 0,0-1 0 0 0,-2-2-1 0 0,0 0 1 0 0,0-3 0 0 0,-1 0 0 0 0,-1-2-1 0 0,-1-1 1 0 0,-1-1 0 0 0,-1-1 0 0 0,-1-2-1 0 0,0-1 1 0 0,-2 0 0 0 0,-1-2 0 0 0,8-14-150 0 0,-24 34 12 0 0,1-2 0 0 0,-1 1 1 0 0,-1-1-1 0 0,0 0 1 0 0,0 0-1 0 0,-1 0 1 0 0,0 0-1 0 0,-1-1 0 0 0,1 0 1 0 0,-2 0-1 0 0,0 0 1 0 0,0 0-1 0 0,-1 0 0 0 0,0 0 1 0 0,0 0-1 0 0,-1-1 1 0 0,-1 1-1 0 0,0 0 0 0 0,0 0 1 0 0,-1 0-1 0 0,0 0 1 0 0,-1 0-1 0 0,0 0 1 0 0,0 0-1 0 0,-1 1 0 0 0,-3-4-12 0 0,-6-2-43 0 0,-1 1-1 0 0,-1 0 1 0 0,0 1-1 0 0,-1 1 1 0 0,0 1-1 0 0,-1 0 1 0 0,0 1-1 0 0,-1 0 1 0 0,0 2-1 0 0,0 0 1 0 0,-1 1-1 0 0,0 1 1 0 0,0 1-1 0 0,0 1 1 0 0,-1 0-1 0 0,0 1 0 0 0,0 1 1 0 0,0 1-1 0 0,1 1 1 0 0,-1 1-1 0 0,0 1 1 0 0,-2 1 43 0 0,-15 2-470 0 0,-1 3 0 0 0,1 0 0 0 0,0 3-1 0 0,1 1 1 0 0,0 2 0 0 0,1 1 0 0 0,1 2 0 0 0,0 1 0 0 0,2 2 0 0 0,-17 13 470 0 0,-12 17-2744 0 0,36-27-790 0 0,8-6-1295 0 0,0 0-7018 0 0</inkml:trace>
  <inkml:trace contextRef="#ctx0" brushRef="#br0" timeOffset="638.871">0 447 1984 0 0,'0'0'4981'0'0,"0"0"-1378"0"0,0 0-619 0 0,0 0-461 0 0,0 0-481 0 0,0 0-460 0 0,0 0-375 0 0,0 0-227 0 0,0 0-134 0 0,0 0-65 0 0,0 0-33 0 0,0 0-42 0 0,0 0-40 0 0,2 2-15 0 0,85 5 2659 0 0,-58-8-2858 0 0,239 24 967 0 0,210-31-640 0 0,2-65-332 0 0,-314 42-371 0 0,-109 24-84 0 0,-56 7-29 0 0,-9-5-2263 0 0,3 1 387 0 0,2 1-2541 0 0,2 3 454 0 0,-3-4-8709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8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0 0 0,'0'0'520'0'0,"0"0"960"0"0,0 0 375 0 0,0 0 98 0 0,0 0 23 0 0,0 0-102 0 0,0 0-224 0 0,0 0-263 0 0,0 0-208 0 0,0 0-123 0 0,0 0-85 0 0,0 0-18 0 0,2 8 7853 0 0,-2-8-8595 0 0,0 0-2 0 0,0 0-11 0 0,0 0 14 0 0,0 0-43 0 0,0 0-20 0 0,0 0 1 0 0,0 0-32 0 0,0 0-12 0 0,0 0-5 0 0,0 0-21 0 0,0 0-40 0 0,22 4 415 0 0,172-4 530 0 0,-103-4-620 0 0,-91 4-399 0 0,0 0-7 0 0,0 0-10 0 0,0 0-27 0 0,-21 0-2398 0 0,-7 0-1978 0 0,11 0-3805 0 0,11 0-3572 0 0</inkml:trace>
  <inkml:trace contextRef="#ctx0" brushRef="#br0" timeOffset="485.379">31 417 2545 0 0,'0'0'1952'0'0,"0"0"-153"0"0,0 0 8 0 0,0 0 97 0 0,0 0 8 0 0,0 0-187 0 0,0 0-264 0 0,0 0-257 0 0,0 0-217 0 0,0 0-130 0 0,0 0-70 0 0,0 0-53 0 0,0 0-53 0 0,0 0-24 0 0,0 0-46 0 0,0 0-65 0 0,0 0-42 0 0,6 15 2438 0 0,1 5-2768 0 0,-2 0 0 0 0,0 1 0 0 0,-2-1 1 0 0,0 1-1 0 0,-1 0 0 0 0,-1-1 0 0 0,-1 1 0 0 0,-1 0 1 0 0,-1 0-1 0 0,0 0 0 0 0,-2-1 0 0 0,0 1 0 0 0,-6 14-174 0 0,-8 24-36 0 0,18-59 16 0 0,-1 0-4006 0 0,0-6 1421 0 0,1 5-1361 0 0,0 0-3694 0 0,0-2-1906 0 0</inkml:trace>
  <inkml:trace contextRef="#ctx0" brushRef="#br0" timeOffset="1183.016">413 359 7226 0 0,'0'0'2692'0'0,"0"0"-1102"0"0,0 0-475 0 0,0 0 108 0 0,0 0 130 0 0,0 0-58 0 0,0 0-227 0 0,0 0-319 0 0,0 0-145 0 0,0 0 8 0 0,0 0 28 0 0,0 0 28 0 0,0 0-77 0 0,0 15-103 0 0,-6 105 504 0 0,-27 126-157 0 0,33-244-828 0 0,-1 0 0 0 0,1 1 0 0 0,0-1 0 0 0,0 0 1 0 0,0 1-1 0 0,0-1 0 0 0,0 0 0 0 0,1 1 0 0 0,-1-1 0 0 0,1 0 0 0 0,-1 1 0 0 0,1-1 0 0 0,0 0 0 0 0,0 0 1 0 0,0 0-1 0 0,0 1 0 0 0,0-1 0 0 0,0 0 0 0 0,1-1 0 0 0,-1 1 0 0 0,1 0 0 0 0,-1 0 0 0 0,1-1 1 0 0,0 1-1 0 0,0-1 0 0 0,0 1 0 0 0,-1-1 0 0 0,1 0 0 0 0,1 1 0 0 0,-1-1 0 0 0,0 0 0 0 0,0-1 0 0 0,0 1 1 0 0,0 0-1 0 0,1 0 0 0 0,-1-1 0 0 0,0 0 0 0 0,1 1 0 0 0,-1-1 0 0 0,2 0-7 0 0,7-3 76 0 0,-1 0 1 0 0,1-1-1 0 0,-1-1 0 0 0,0 1 0 0 0,0-1 1 0 0,-1-1-1 0 0,1 0 0 0 0,-1 0 1 0 0,0-1-1 0 0,-1 0 0 0 0,0-1 0 0 0,0 0 1 0 0,0 0-1 0 0,-1-1 0 0 0,-1 1 0 0 0,1-2 1 0 0,-1 1-1 0 0,-1-1 0 0 0,0 0 0 0 0,0 0 1 0 0,-1-1-77 0 0,7-6 50 0 0,21-34 22 0 0,-3-1-1 0 0,-2-1 0 0 0,-2-1 0 0 0,12-43-71 0 0,-37 211 66 0 0,-19 430 360 0 0,14-490-421 0 0,-3-1 1 0 0,-1 0 0 0 0,-3 0 0 0 0,-3-1-1 0 0,-1-1 1 0 0,-3 0 0 0 0,-9 14-6 0 0,17-40-8 0 0,3-4 9 0 0,-1 0-1 0 0,-1-1 0 0 0,-1 0 0 0 0,0-1 1 0 0,-2 0-1 0 0,0-1 0 0 0,-4 3 0 0 0,17-20 6 0 0,0-1-1 0 0,0 1 1 0 0,0-1 0 0 0,-1 1-1 0 0,1 0 1 0 0,0-1-1 0 0,0 1 1 0 0,0-1-1 0 0,-1 1 1 0 0,1-1-1 0 0,0 1 1 0 0,0-1-1 0 0,-1 1 1 0 0,1-1-1 0 0,-1 1 1 0 0,1-1 0 0 0,0 1-1 0 0,-1-1 1 0 0,1 1-1 0 0,-1-1 1 0 0,1 0-1 0 0,-1 1 1 0 0,1-1-1 0 0,-1 0 1 0 0,1 0-1 0 0,-1 1 1 0 0,1-1 0 0 0,-1 0-1 0 0,0 0 1 0 0,1 0-1 0 0,-1 0 1 0 0,1 1-1 0 0,-1-1 1 0 0,0 0-1 0 0,1 0 1 0 0,-1 0-1 0 0,1 0 1 0 0,-1-1 0 0 0,0 1-1 0 0,1 0 1 0 0,-1 0-1 0 0,1 0 1 0 0,-1 0-1 0 0,0-1 1 0 0,1 1-1 0 0,-1 0 1 0 0,1 0-1 0 0,-1-1 1 0 0,1 1-1 0 0,-1 0 1 0 0,1-1 0 0 0,-1 1-1 0 0,1-1 1 0 0,0 1-1 0 0,-1-1 1 0 0,1 1-1 0 0,-1 0 1 0 0,1-1-1 0 0,0 0 1 0 0,0 1-1 0 0,-1-1 1 0 0,1 1 0 0 0,0-1-1 0 0,0 0-5 0 0,0-35-13 0 0,2 0 0 0 0,1 0 1 0 0,2 1-1 0 0,1-1 0 0 0,2 1 0 0 0,2 0 0 0 0,7-15 13 0 0,6-30-429 0 0,-1 13-635 0 0,-12 39-3894 0 0,-5 14-179 0 0,-1 6-6555 0 0</inkml:trace>
  <inkml:trace contextRef="#ctx0" brushRef="#br0" timeOffset="1497.724">948 864 11058 0 0,'0'0'2496'0'0,"0"0"-1081"0"0,0 0-466 0 0,0 0-70 0 0,0 0 0 0 0,0 0-10 0 0,0 0-65 0 0,0 0-137 0 0,0 0-191 0 0,0 0-152 0 0,0 0-113 0 0,0 0-57 0 0,-14 14-13 0 0,-45 47-13 0 0,58-59-98 0 0,-1-1-1 0 0,1 0 1 0 0,-1 1-1 0 0,1-1 1 0 0,-1 1 0 0 0,1 0-1 0 0,0-1 1 0 0,0 1 0 0 0,0 0-1 0 0,0 0 1 0 0,0 0 0 0 0,0-1-1 0 0,0 1 1 0 0,1 0 0 0 0,-1 0-1 0 0,1 0 1 0 0,-1 0 0 0 0,1 0-1 0 0,0 1 1 0 0,0-1-1 0 0,0 0 1 0 0,0 0 0 0 0,0 0-1 0 0,0 0 1 0 0,1 0 0 0 0,-1 0-1 0 0,0 0 1 0 0,1 0 0 0 0,0 0-1 0 0,0 0 1 0 0,-1 0 0 0 0,1 0-1 0 0,0-1 1 0 0,0 1-1 0 0,1 0 1 0 0,-1-1 0 0 0,0 1-1 0 0,1 0 1 0 0,-1-1 0 0 0,1 1-1 0 0,-1-1 1 0 0,1 0 0 0 0,0 0-1 0 0,-1 0 1 0 0,1 1 0 0 0,0-2-1 0 0,0 1 1 0 0,0 0-1 0 0,0 0 1 0 0,0 0 0 0 0,0-1-1 0 0,0 1 1 0 0,0-1 0 0 0,0 0-1 0 0,0 0 1 0 0,0 0 0 0 0,0 1-30 0 0,3-1 113 0 0,-1-1 0 0 0,1 1 0 0 0,-1 0 1 0 0,0-1-1 0 0,1 0 0 0 0,-1 0 0 0 0,0 0 1 0 0,0-1-1 0 0,0 1 0 0 0,0-1 0 0 0,0 0 1 0 0,0 0-1 0 0,0-1 0 0 0,0 1 0 0 0,-1-1 0 0 0,1 1 1 0 0,-1-1-1 0 0,0 0 0 0 0,0-1 0 0 0,0 1 1 0 0,0 0-1 0 0,-1-1 0 0 0,3-3-113 0 0,0-2 33 0 0,0 1-1 0 0,-1-1 1 0 0,0 0-1 0 0,0-1 1 0 0,-1 1 0 0 0,0-1-1 0 0,-1 1 1 0 0,0-1-1 0 0,-1 0 1 0 0,0 0-1 0 0,0 1 1 0 0,-1-2-33 0 0,-18-27-1116 0 0,-6 22-6290 0 0,18 12-3678 0 0</inkml:trace>
  <inkml:trace contextRef="#ctx0" brushRef="#br0" timeOffset="2064.97">1108 178 1000 0 0,'0'0'1881'0'0,"0"0"211"0"0,0 0 257 0 0,0 0 88 0 0,0 0-21 0 0,0 0-277 0 0,0 0-408 0 0,0 0-400 0 0,0 0-415 0 0,0 0-292 0 0,0 0-157 0 0,0 0-91 0 0,0 0-76 0 0,-1-3-41 0 0,68 79 4000 0 0,-43-34-3940 0 0,-1 0-1 0 0,-1 1 1 0 0,-3 2 0 0 0,-2 0-1 0 0,-2 1 1 0 0,-1 0 0 0 0,-3 1-1 0 0,-2 1 1 0 0,-2 0-1 0 0,-2 0 1 0 0,-2 0 0 0 0,-3 25-319 0 0,-1-50 12 0 0,-1 1 0 0 0,-2-1 0 0 0,0 0 1 0 0,-1 0-1 0 0,-2-1 0 0 0,0 0 1 0 0,-1 0-1 0 0,-1 0 0 0 0,-2-1 0 0 0,0-1 1 0 0,-1 0-1 0 0,0 0 0 0 0,-2-1 0 0 0,0-1 1 0 0,-2 0-1 0 0,-7 7-12 0 0,-87 52-210 0 0,58-57-468 0 0,14-21-5509 0 0,31-2 236 0 0,4-1-5843 0 0</inkml:trace>
  <inkml:trace contextRef="#ctx0" brushRef="#br0" timeOffset="5037.922">1465 440 2280 0 0,'0'0'2188'0'0,"0"0"-305"0"0,0 0-154 0 0,0 0 97 0 0,0 0 160 0 0,0 0 24 0 0,0 0-241 0 0,0 0-376 0 0,0 0-356 0 0,0 0-278 0 0,8-8 2999 0 0,12 35-1619 0 0,-10-8-1887 0 0,-1 1-1 0 0,-1 0 1 0 0,0 1 0 0 0,-2-1-1 0 0,0 1 1 0 0,-2 1-1 0 0,0-1 1 0 0,0 8-252 0 0,28 141 458 0 0,-3-81-263 0 0,-23-74 1065 0 0,-6-16-1185 0 0,0 1 6 0 0,0 0 12 0 0,0 0 16 0 0,7-31 559 0 0,56-150-548 0 0,67-116-155 0 0,-111 248 30 0 0,-19 49-3 0 0,0 0-1 0 0,0 0 22 0 0,0 0 14 0 0,0 0-5 0 0,0 0 9 0 0,0 0-15 0 0,-2 3-59 0 0,2-3 47 0 0,0 0-12 0 0,0 0-13 0 0,0 0 24 0 0,0 0 7 0 0,0 0-8 0 0,0 0 8 0 0,0 0-15 0 0,0 0 25 0 0,0 0-27 0 0,0 0-14 0 0,0 0-10 0 0,0 0 45 0 0,0 0 7 0 0,0 0-34 0 0,0 0-5 0 0,0 0 1 0 0,0 0-10 0 0,0 0-1 0 0,0 0 44 0 0,0 0-45 0 0,-4 0-1690 0 0,3 0-8487 0 0,1 0-1781 0 0</inkml:trace>
  <inkml:trace contextRef="#ctx0" brushRef="#br0" timeOffset="7482.575">2320 155 0 0 0,'0'0'253'0'0,"0"0"833"0"0,0 0 224 0 0,0 0-130 0 0,0 0-236 0 0,0 0-202 0 0,0 0-96 0 0,0 0 8 0 0,4-3 715 0 0,-4 2 2207 0 0,-1 1 3836 0 0,-5 1-7257 0 0,0 0-1 0 0,0 0 0 0 0,0 0 1 0 0,0 1-1 0 0,0 0 1 0 0,0 1-1 0 0,1-1 1 0 0,-1 1-1 0 0,1 0 1 0 0,-1 0-1 0 0,1 1 1 0 0,0 0-1 0 0,1-1 0 0 0,-1 2 1 0 0,1-1-1 0 0,-1 0 1 0 0,1 1-1 0 0,0 0 1 0 0,-2 4-155 0 0,-61 107 855 0 0,47-73-585 0 0,2 2-1 0 0,2-1 1 0 0,1 2 0 0 0,3 0-1 0 0,2 1 1 0 0,-3 40-270 0 0,12 75 669 0 0,3-146-544 0 0,0 0-1 0 0,2 0 0 0 0,-1 0 0 0 0,2-1 0 0 0,0 0 1 0 0,1 0-1 0 0,1 0 0 0 0,0 0 0 0 0,1-1 1 0 0,0 0-1 0 0,1-1 0 0 0,1 0 0 0 0,0 0 0 0 0,9 8-124 0 0,-13-17 127 0 0,-1 1 0 0 0,1-1 0 0 0,0 0 0 0 0,0 0-1 0 0,0-1 1 0 0,0 0 0 0 0,0 0 0 0 0,1 0-1 0 0,0-1 1 0 0,-1 0 0 0 0,1 0 0 0 0,0-1 0 0 0,0 0-1 0 0,0 0 1 0 0,0 0 0 0 0,1-1-127 0 0,-8 0 76 0 0,0 0 13 0 0,0 0-18 0 0,0 0 20 0 0,0 0 1 0 0,0 0-43 0 0,0 0-14 0 0,0 0 2 0 0,0 0 6 0 0,0 0 19 0 0,0 0-55 0 0,0 0-14 0 0,0 0 23 0 0,38-20-7596 0 0,-27 14 336 0 0,-4 1-5145 0 0</inkml:trace>
  <inkml:trace contextRef="#ctx0" brushRef="#br0" timeOffset="11994.924">2349 779 24 0 0,'0'0'906'0'0,"0"0"-89"0"0,0 0 175 0 0,0 0 349 0 0,0 0 259 0 0,0 0 32 0 0,0 0-209 0 0,0 0-283 0 0,0 0-235 0 0,0 0-175 0 0,0 0-85 0 0,18 4 2095 0 0,62-33 2166 0 0,18-62-3108 0 0,-4-35-449 0 0,-84 117-442 0 0,-7 31-562 0 0,-2-1-316 0 0,97 287 358 0 0,-86-265-352 0 0,-3 1 1 0 0,-1 0 0 0 0,-2 1-1 0 0,-2 0 1 0 0,-1 0-1 0 0,-5 44-35 0 0,0-78-4 0 0,-1 1 0 0 0,0-1-1 0 0,-1 0 1 0 0,0 0 0 0 0,-1 0-1 0 0,0 0 1 0 0,0-1 0 0 0,-1 0 0 0 0,-1 0-1 0 0,0-1 1 0 0,0 1 0 0 0,-1-1-1 0 0,0-1 1 0 0,0 0 0 0 0,-1 0-1 0 0,0 0 1 0 0,0-1 0 0 0,-1-1-1 0 0,0 0 1 0 0,0 0 0 0 0,-1-1 0 0 0,0 0-1 0 0,0 0 1 0 0,0-1 0 0 0,0-1-1 0 0,-4 1 5 0 0,13-4-3 0 0,1 0-1 0 0,-1 0 0 0 0,0 0 1 0 0,0 0-1 0 0,0 0 0 0 0,0 0 1 0 0,0 0-1 0 0,0 0 0 0 0,1-1 1 0 0,-1 1-1 0 0,0-1 0 0 0,0 1 1 0 0,0-1-1 0 0,1 0 0 0 0,-1 0 1 0 0,0 0-1 0 0,1 0 0 0 0,-1 0 1 0 0,1 0-1 0 0,-1 0 0 0 0,1 0 1 0 0,0-1-1 0 0,-1 1 0 0 0,1-1 1 0 0,0 1-1 0 0,0-1 0 0 0,0 1 1 0 0,0-1-1 0 0,0 1 0 0 0,0-1 1 0 0,0 0-1 0 0,1 0 0 0 0,-1 1 1 0 0,1-1-1 0 0,-1 0 0 0 0,1 0 1 0 0,0 0-1 0 0,-1 0 0 0 0,1 0 1 0 0,0 0-1 0 0,0 1 0 0 0,1-1 1 0 0,-1 0-1 0 0,0 0 0 0 0,1 0 1 0 0,-1 0-1 0 0,1 1 0 0 0,-1-1 1 0 0,1 0-1 0 0,0 0 0 0 0,0 1 1 0 0,0-1 3 0 0,2-10 8 0 0,1 0 1 0 0,1 0 0 0 0,0 1-1 0 0,0 0 1 0 0,1 0 0 0 0,1 1-1 0 0,0-1 1 0 0,0 1 0 0 0,1 1-1 0 0,4-5-8 0 0,4-7 14 0 0,12-13 23 0 0,1 1 0 0 0,2 2 0 0 0,1 1 0 0 0,20-14-37 0 0,2 32-2730 0 0,-50 10 2260 0 0,14-7-7098 0 0,-13 5-982 0 0</inkml:trace>
  <inkml:trace contextRef="#ctx0" brushRef="#br0" timeOffset="12634.018">2416 444 0 0 0,'0'0'795'0'0,"0"0"-34"0"0,0 0 266 0 0,0 0 414 0 0,0 0 290 0 0,0 0 105 0 0,0 0-198 0 0,0 0-298 0 0,0 0-261 0 0,0 0-207 0 0,0 0-6 0 0,0 0 83 0 0,5-4 105 0 0,27-42 3103 0 0,-1 0-2498 0 0,32-12-610 0 0,4 27-286 0 0,-66 31-740 0 0,-1 0 3 0 0,0 0-7 0 0,0 0 0 0 0,0 0 14 0 0,0 0 14 0 0,0 0-21 0 0,44 47 1402 0 0,4 36-571 0 0,-21 2-53 0 0,-8-73-2878 0 0,-2-15-8952 0 0,-12 2-661 0 0</inkml:trace>
  <inkml:trace contextRef="#ctx0" brushRef="#br0" timeOffset="13035.934">3395 424 4745 0 0,'0'0'3238'0'0,"0"0"-907"0"0,0 0-318 0 0,0 0 79 0 0,0 0-25 0 0,0 0-294 0 0,0 0-453 0 0,0 0-423 0 0,0 0-286 0 0,0 0-139 0 0,0 0-40 0 0,0 0 7 0 0,0 0 15 0 0,-15 10 26 0 0,-46 31-12 0 0,2 25 836 0 0,48-47-1079 0 0,-37 71 296 0 0,40-72-496 0 0,-1 0 0 0 0,0-1-1 0 0,-1 0 1 0 0,-1 0 0 0 0,0-1 0 0 0,-14 14-25 0 0,-49 36-911 0 0,69-64 314 0 0,-10 4-2599 0 0,10-6-1545 0 0,1-2-3307 0 0,2-1-490 0 0</inkml:trace>
  <inkml:trace contextRef="#ctx0" brushRef="#br0" timeOffset="13336.93">3046 448 3337 0 0,'0'0'2936'0'0,"0"0"-367"0"0,0 0-294 0 0,0 0-156 0 0,0 0-176 0 0,0 0-357 0 0,0 0-449 0 0,0 0-414 0 0,0 0-331 0 0,0 0-182 0 0,0 0-80 0 0,0 0 80 0 0,0 0 149 0 0,0 5 146 0 0,3 7-215 0 0,0 1-1 0 0,0 0 1 0 0,2-1 0 0 0,-1 0 0 0 0,2 0-1 0 0,-1 0 1 0 0,1-1 0 0 0,1 0-1 0 0,0 0 1 0 0,1-1 0 0 0,0 1-1 0 0,1-2 1 0 0,0 1 0 0 0,0-1 0 0 0,1-1-1 0 0,0 0 1 0 0,1 0 0 0 0,1 0-290 0 0,40 40 398 0 0,-36-32-378 0 0,-9-11-32 0 0,1 2 0 0 0,-1-1 0 0 0,-1 0 0 0 0,1 1 0 0 0,-1 1 0 0 0,0-1 0 0 0,-1 1 0 0 0,0 0 0 0 0,0 0 0 0 0,-1 0 0 0 0,0 1 0 0 0,0-1 0 0 0,-1 1 0 0 0,0 0 0 0 0,0 0 0 0 0,-1 1 0 0 0,-1-1 0 0 0,1 4 12 0 0,-7 6-971 0 0,-1-15-1841 0 0,-4 1-6689 0 0,8-2-1791 0 0</inkml:trace>
  <inkml:trace contextRef="#ctx0" brushRef="#br0" timeOffset="14072.574">3561 644 112 0 0,'0'0'1952'0'0,"0"0"30"0"0,0 0 131 0 0,0 0 51 0 0,0 0-161 0 0,0 0-300 0 0,0 0-342 0 0,0 0-287 0 0,0 0-244 0 0,0 0-185 0 0,0 0-140 0 0,0 0-91 0 0,7 4 2127 0 0,40-21 1243 0 0,8-42-2531 0 0,-35 35-932 0 0,51-91 181 0 0,-71 114-477 0 0,0 1 28 0 0,0 0 21 0 0,0 0-13 0 0,0 0-26 0 0,0 0-23 0 0,0 0-35 0 0,0 0-32 0 0,3 43 4 0 0,2 0-1 0 0,2 0 1 0 0,2-1-1 0 0,1 0 1 0 0,6 10 51 0 0,23 99 13 0 0,-34-131-12 0 0,0 0 0 0 0,-1 0-1 0 0,-1 1 1 0 0,-1-1 0 0 0,-1 1-1 0 0,-1-1 1 0 0,0 1-1 0 0,-2 0 1 0 0,0-1 0 0 0,-2 0-1 0 0,0 1 1 0 0,-1-1 0 0 0,-1-1-1 0 0,-1 1 1 0 0,0-1-1 0 0,-2 0 1 0 0,0-1 0 0 0,-1 0-1 0 0,-2 1 0 0 0,6-12-6 0 0,-1 1-1 0 0,0-2 0 0 0,0 1 0 0 0,-1-1 0 0 0,0 0 0 0 0,0-1 0 0 0,0 0 0 0 0,0 0 1 0 0,-1-1-1 0 0,0 0 0 0 0,0 0 0 0 0,0-1 0 0 0,0 0 0 0 0,-1-1 0 0 0,1 0 0 0 0,-1 0 1 0 0,0-1-1 0 0,1-1 0 0 0,-1 1 0 0 0,-3-2 7 0 0,10 0-5 0 0,0-1 1 0 0,0 0-1 0 0,1 0 0 0 0,-1-1 1 0 0,1 1-1 0 0,-1-1 0 0 0,1 1 1 0 0,0-1-1 0 0,0 0 0 0 0,0 1 1 0 0,1-1-1 0 0,-1 0 0 0 0,0 0 1 0 0,1 0-1 0 0,0-1 0 0 0,0 1 1 0 0,0 0-1 0 0,0 0 0 0 0,0-1 1 0 0,1 1-1 0 0,0 0 0 0 0,-1-1 1 0 0,1 1-1 0 0,1-1 0 0 0,-1 1 1 0 0,0 0-1 0 0,1-1 0 0 0,-1 1 1 0 0,1 0-1 0 0,0 0 0 0 0,0-1 1 0 0,1 1-1 0 0,-1 0 0 0 0,1-1 5 0 0,9-16-2 0 0,0 0 0 0 0,2 1 0 0 0,0 0 0 0 0,2 0 0 0 0,0 2 0 0 0,0 0 0 0 0,2 1-1 0 0,8-6 3 0 0,31-35-73 0 0,-36 39-355 0 0,7-9-1205 0 0,-22 16-2933 0 0,-1-2-3565 0 0,-4 8-1934 0 0</inkml:trace>
  <inkml:trace contextRef="#ctx0" brushRef="#br0" timeOffset="14651.145">3422 274 3577 0 0,'0'0'2347'0'0,"0"0"-863"0"0,0 0-498 0 0,0 0-110 0 0,0 0 34 0 0,0 0 243 0 0,0 0 149 0 0,0 0 91 0 0,0 0 4 0 0,0 0-221 0 0,0 0-185 0 0,0 0-155 0 0,0 0-101 0 0,23-5-64 0 0,72-17-58 0 0,-9-13 895 0 0,-79 32-1412 0 0,0 0-1 0 0,0-1 1 0 0,0 0-1 0 0,-1 0 0 0 0,1-1 1 0 0,-1 0-1 0 0,0 0 1 0 0,-1 0-1 0 0,1 0 1 0 0,-1-1-1 0 0,0 0 0 0 0,-1 0 1 0 0,1-1-1 0 0,-1 1 1 0 0,0-1-1 0 0,-1 0 1 0 0,0 0-1 0 0,3-6-95 0 0,3-51 363 0 0,10 90-601 0 0,52 193 1719 0 0,-47-197-3423 0 0,-11-17-7112 0 0,-9-4-2652 0 0</inkml:trace>
  <inkml:trace contextRef="#ctx0" brushRef="#br0" timeOffset="18825.272">4017 24 2801 0 0,'0'0'4048'0'0,"0"0"-1703"0"0,0 0-702 0 0,0 0-93 0 0,0 0-18 0 0,0 0-68 0 0,0 0-134 0 0,0 0-221 0 0,0 0-187 0 0,0 0-156 0 0,0 0-102 0 0,-3-4-80 0 0,-10-12-41 0 0,10 13-21 0 0,3 3-51 0 0,0 0-16 0 0,0 0-40 0 0,6 31 2463 0 0,39 49-1607 0 0,-27-50-1125 0 0,-1 0 1 0 0,-1 1-1 0 0,-2 1 1 0 0,-1 0-1 0 0,-2 0 1 0 0,-1 2-1 0 0,-1 1-146 0 0,-5-21 43 0 0,8 39 55 0 0,-3 1 0 0 0,-2 0 0 0 0,-3 0 0 0 0,-1 0 0 0 0,-5 27-98 0 0,2-69 3 0 0,-1 10 19 0 0,-2 1 0 0 0,-1-1 0 0 0,0 1 0 0 0,-2-1 0 0 0,0 0-1 0 0,-5 9-21 0 0,-13 47 96 0 0,17-57-91 0 0,0-1 0 0 0,-1 0 0 0 0,-1 0 0 0 0,-1 0 0 0 0,-1-2 0 0 0,-1 1 0 0 0,0-1 0 0 0,-8 8-5 0 0,-68 89 61 0 0,49-73 26 0 0,-8-4 12 0 0,46-48-4122 0 0,6-3-6938 0 0,1 10-1267 0 0</inkml:trace>
  <inkml:trace contextRef="#ctx0" brushRef="#br0" timeOffset="26903.911">4179 521 0 0 0,'0'0'1094'0'0,"0"0"827"0"0,0 0 601 0 0,0 0 77 0 0,0 0-289 0 0,0 0-379 0 0,0 0-304 0 0,0 0-236 0 0,0 0-192 0 0,0 0-140 0 0,16 0-73 0 0,112 7 2997 0 0,-77 2-1114 0 0,-29-3-2415 0 0,1-1 0 0 0,0-1 0 0 0,-1 0 0 0 0,2-2 0 0 0,-1-1 0 0 0,0-1 1 0 0,0-1-1 0 0,0-1 0 0 0,6-1-454 0 0,69-2 515 0 0,-98 5-504 0 0,0 0-15 0 0,0 0 34 0 0,0 0-28 0 0,0 0 12 0 0,0 0 17 0 0,0 0-22 0 0,0 0-17 0 0,0 0 4 0 0,0 0-16 0 0,0 0 27 0 0,0 0-40 0 0,0 0-17 0 0,-18 0-3337 0 0,0 0-515 0 0,10 0-3454 0 0,2 0-4740 0 0</inkml:trace>
  <inkml:trace contextRef="#ctx0" brushRef="#br0" timeOffset="27212.88">4179 721 8866 0 0,'0'0'4257'0'0,"0"0"-1810"0"0,0 0-765 0 0,0 0-131 0 0,0 0-115 0 0,0 0-226 0 0,0 0-312 0 0,0 0-211 0 0,0 0-112 0 0,0 0-24 0 0,0 0 37 0 0,0 0-3 0 0,7 7-38 0 0,-4-5-497 0 0,-1 1 32 0 0,1 0 0 0 0,0 0 1 0 0,1 0-1 0 0,-1 0 0 0 0,1-1 1 0 0,-1 0-1 0 0,1 0 0 0 0,0 0 0 0 0,-1 0 1 0 0,1 0-1 0 0,0-1 0 0 0,0 1 0 0 0,0-1 1 0 0,1 0-1 0 0,-1-1 0 0 0,0 1 0 0 0,4-1-81 0 0,209-10 2152 0 0,-151 2-1970 0 0,-78 7-10112 0 0,10 1 6743 0 0,-4 0-9747 0 0</inkml:trace>
  <inkml:trace contextRef="#ctx0" brushRef="#br0" timeOffset="27859.914">5171 259 8034 0 0,'0'0'2311'0'0,"0"0"-219"0"0,0 0-130 0 0,0 0-34 0 0,0 0-166 0 0,0 0-305 0 0,0 0-265 0 0,0 0-215 0 0,0 0-197 0 0,0 0-165 0 0,0 0-107 0 0,0 0-100 0 0,0 0-51 0 0,-17 6 16 0 0,-56 20-29 0 0,5 30 362 0 0,52-36-538 0 0,-8 6-64 0 0,0 2 0 0 0,2 1 0 0 0,1 0 0 0 0,2 2 1 0 0,1 0-1 0 0,1 1 0 0 0,-6 19-104 0 0,19-44 5 0 0,1-1-1 0 0,1 1 1 0 0,-1 0 0 0 0,1 0-1 0 0,1 0 1 0 0,-1 1 0 0 0,1-1-1 0 0,0 0 1 0 0,1 0 0 0 0,0 1-1 0 0,0-1 1 0 0,1 0 0 0 0,-1 1-1 0 0,2-1 1 0 0,-1 0 0 0 0,1 0-1 0 0,0 0 1 0 0,0 0 0 0 0,1 0-1 0 0,0 0 1 0 0,0-1 0 0 0,1 1-1 0 0,0-1 1 0 0,0 0 0 0 0,0 0-1 0 0,1-1 1 0 0,-1 1 0 0 0,2-1-1 0 0,-1 0 1 0 0,4 3-5 0 0,13 4 72 0 0,2-1 0 0 0,-1-1 0 0 0,1-1 0 0 0,1-1-1 0 0,-1-2 1 0 0,1 0 0 0 0,0-1 0 0 0,1-2 0 0 0,-1 0 0 0 0,1-2 0 0 0,-1-1-1 0 0,1-1 1 0 0,-1-1 0 0 0,1-1 0 0 0,-1-1 0 0 0,0-1 0 0 0,24-9-72 0 0,-13 5 152 0 0,-1-2 0 0 0,0-1 0 0 0,-1-1 0 0 0,0-2 0 0 0,-1-1 0 0 0,-1-2 0 0 0,-1-1 0 0 0,0-2 0 0 0,-2-1 0 0 0,0-1 0 0 0,17-20-152 0 0,-38 36 9 0 0,0-1-1 0 0,-1 0 1 0 0,-1 0-1 0 0,1 0 1 0 0,-1-1-1 0 0,-1 0 1 0 0,1-1-1 0 0,-2 1 1 0 0,1-1-1 0 0,-1 0 1 0 0,-1 0-1 0 0,0 0 1 0 0,0 0-1 0 0,-1-1 1 0 0,0 1-1 0 0,-1-1 1 0 0,0 0-1 0 0,-1 1 1 0 0,0-1-1 0 0,0 1 1 0 0,-2-1-1 0 0,1 0 1 0 0,-1 1-1 0 0,-1-1 1 0 0,1 1-1 0 0,-2 0 1 0 0,0 0-1 0 0,0 0 1 0 0,0 1-1 0 0,-1-1 1 0 0,-1 1-1 0 0,-5-7-8 0 0,-7-1-77 0 0,0 0-1 0 0,-2 2 1 0 0,1 0-1 0 0,-2 2 1 0 0,0 0-1 0 0,0 1 1 0 0,-1 1-1 0 0,-1 1 1 0 0,0 1-1 0 0,0 1 1 0 0,-1 2-1 0 0,0 0 1 0 0,0 1-1 0 0,0 1 1 0 0,0 1-1 0 0,-1 2 1 0 0,0 0-1 0 0,1 2 1 0 0,-23 3 77 0 0,18-2-451 0 0,-1 3 1 0 0,1 0 0 0 0,0 2-1 0 0,0 1 1 0 0,1 1-1 0 0,-25 13 451 0 0,-18 11-3724 0 0,5 5-4055 0 0,37-18-4272 0 0</inkml:trace>
  <inkml:trace contextRef="#ctx0" brushRef="#br0" timeOffset="28411.574">4718 594 1168 0 0,'0'0'1729'0'0,"0"0"-108"0"0,0 0 49 0 0,0 0 8 0 0,0 0 11 0 0,0 0-80 0 0,0 0-138 0 0,0 0-50 0 0,0 0-83 0 0,0 0-72 0 0,0 0-94 0 0,0 0-108 0 0,0 0-84 0 0,-11 4-90 0 0,-37 12-95 0 0,41-8 5557 0 0,28-2-6430 0 0,-19-5 649 0 0,166 2 1395 0 0,130-32-845 0 0,-146 8-811 0 0,395-60 249 0 0,-371 47-517 0 0,-169 31-649 0 0,-37 6-826 0 0,7 3 35 0 0,3-2-2659 0 0,6-3-5333 0 0,4-1-4097 0 0</inkml:trace>
  <inkml:trace contextRef="#ctx0" brushRef="#br0" timeOffset="42116.145">1946 1307 0 0 0,'0'0'344'0'0,"0"0"267"0"0,0 0 122 0 0,0 0 90 0 0,0 0 81 0 0,0 0 43 0 0,1-5 21 0 0,2-3-505 0 0,0-4 84 0 0,-2-1 3527 0 0,-1 12-2946 0 0,0 0 1631 0 0,1-1 9601 0 0,0 5-13490 0 0,-1-3 1320 0 0,0 0-23 0 0,0 0-20 0 0,13 36 1624 0 0,-3-11-1322 0 0,1-16-7 0 0,36 36-2 0 0,5-6-172 0 0,-18-23-51 0 0,8 3-83 0 0,-41-19-134 0 0,-1 0 17 0 0,0 0-1 0 0,0 0-11 0 0,0 0-17 0 0,40 12 139 0 0,1-9-47 0 0,398 1 307 0 0,-398 15-411 0 0,-26-15 68 0 0,17 20-82 0 0,30 25 36 0 0,-21 29 60 0 0,-24-20-28 0 0,-16-58-16 0 0,-1 1 1 0 0,1-1-1 0 0,-1 0 1 0 0,1 0-1 0 0,0 0 1 0 0,-1 0-1 0 0,1 0 1 0 0,-1 0-1 0 0,1 0 0 0 0,0 0 1 0 0,-1 0-1 0 0,1 0 1 0 0,-1 0-1 0 0,1 0 1 0 0,0 0-1 0 0,-1 0 1 0 0,1-1-1 0 0,-1 1 1 0 0,1 0-1 0 0,-1 0 0 0 0,1-1 1 0 0,-1 1-1 0 0,1 0 1 0 0,-1-1-1 0 0,1 1 1 0 0,-1 0-1 0 0,1-1 1 0 0,-1 1-1 0 0,1-1 1 0 0,-1 1-1 0 0,0-1 1 0 0,1 1-1 0 0,-1-1 0 0 0,0 1 1 0 0,0-1-1 0 0,1 1 1 0 0,-1-1-1 0 0,0 0 1 0 0,0 1-1 0 0,0-1 1 0 0,0 1-1 0 0,1-1 1 0 0,-1 0-1 0 0,0 1 0 0 0,0-1 1 0 0,0 1-1 0 0,0-1 1 0 0,0 0-1 0 0,-1 1 1 0 0,1-1-1 0 0,0 1 1 0 0,0-1-1 0 0,0 0 1 0 0,0 1-1 0 0,-1-1 1 0 0,1 1-1 0 0,0-1-14 0 0,2-5 2 0 0,0 0-1 0 0,0 0 1 0 0,1 1 0 0 0,0-1 0 0 0,0 1-1 0 0,1-1 1 0 0,0 1 0 0 0,-1 0-1 0 0,2 1 1 0 0,-1-1 0 0 0,0 1-1 0 0,1-1 1 0 0,0 1 0 0 0,0 1 0 0 0,0-1-1 0 0,1 1 1 0 0,-1 0 0 0 0,1 0-2 0 0,41-24-147 0 0,12 19 156 0 0,15 0-33 0 0,43 12 54 0 0,-67 0-2 0 0,-6 4-16 0 0,34-5-22 0 0,163 1 94 0 0,-234-5-71 0 0,1 0-1 0 0,-1-1 1 0 0,1 0 0 0 0,-1 0-1 0 0,0 0 1 0 0,0-1-1 0 0,0-1 1 0 0,-1 1-1 0 0,1-1 1 0 0,-1 0-1 0 0,0 0 1 0 0,2-2-13 0 0,-3 1 20 0 0,0 1 0 0 0,-1-1 0 0 0,0 0 0 0 0,1 0 0 0 0,-2-1 0 0 0,1 1 0 0 0,-1-1 0 0 0,1 0 0 0 0,-2 1 0 0 0,1-2 0 0 0,-1 1 0 0 0,0 0 0 0 0,0 0 0 0 0,0-1 0 0 0,-1 1 0 0 0,0-1 0 0 0,0 1 0 0 0,-1-1 0 0 0,0 0 0 0 0,0 1-20 0 0,-2 3-35 0 0,0 0 0 0 0,0 1 0 0 0,0-1 0 0 0,0 1 0 0 0,0 0 0 0 0,-1-1 0 0 0,1 1 1 0 0,-1 0-1 0 0,0 1 0 0 0,1-1 0 0 0,-1 0 0 0 0,0 1 0 0 0,0-1 0 0 0,0 1 0 0 0,0 0 0 0 0,0 0 0 0 0,0 0 0 0 0,-1 1 0 0 0,1-1 0 0 0,0 1 0 0 0,0 0 0 0 0,-1 0 0 0 0,1 0 0 0 0,-1 0 35 0 0,-37 19-2960 0 0,26-5-2229 0 0,11-9 1778 0 0,-3 3-9181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4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821 260 9474 0 0,'0'0'768'0'0,"0"0"-24"0"0,0 0-90 0 0,0 0 25 0 0,0 0 141 0 0,0 0 137 0 0,0 0 70 0 0,0 0-45 0 0,0 0-145 0 0,-28 38-175 0 0,-87 124-179 0 0,76-84-135 0 0,-76 421 1321 0 0,56-344-1429 0 0,50-139-171 0 0,9-29-32 0 0,1-5-133 0 0,3-51-11 0 0,4 0 1 0 0,3 1-1 0 0,2 1 1 0 0,4 0-1 0 0,8-19 107 0 0,3-12-30 0 0,109-329 302 0 0,-137 427-247 0 0,0 0-1 0 0,0 0 1 0 0,0 1-1 0 0,0-1 1 0 0,0 0 0 0 0,1 0-1 0 0,-1 1 1 0 0,0-1 0 0 0,0 0-1 0 0,0 0 1 0 0,1 0-1 0 0,-1 1 1 0 0,0-1 0 0 0,0 0-1 0 0,0 0 1 0 0,1 0-1 0 0,-1 0 1 0 0,0 0 0 0 0,0 1-1 0 0,1-1 1 0 0,-1 0 0 0 0,0 0-1 0 0,0 0 1 0 0,1 0-1 0 0,-1 0 1 0 0,0 0 0 0 0,1 0-1 0 0,-1 0 1 0 0,0 0 0 0 0,0 0-1 0 0,1 0 1 0 0,-1 0-1 0 0,0 0 1 0 0,0 0 0 0 0,1 0-1 0 0,-1 0 1 0 0,0 0-1 0 0,0-1 1 0 0,1 1-25 0 0,1 48 171 0 0,-2-29-10 0 0,1-9-121 0 0,-1 34 40 0 0,1-1-1 0 0,3 1 1 0 0,2-1-1 0 0,1 1 1 0 0,3-2 0 0 0,1 1-1 0 0,2-2 1 0 0,2 1-1 0 0,14 25-79 0 0,-27-61 27 0 0,1-1-1 0 0,-1 1 0 0 0,1-1 0 0 0,0 0 0 0 0,1 0 0 0 0,-1 0 1 0 0,1 0-1 0 0,0-1 0 0 0,0 1 0 0 0,1-1 0 0 0,-1 0 0 0 0,1-1 0 0 0,0 1 1 0 0,0-1-1 0 0,0 0 0 0 0,0 0 0 0 0,0 0 0 0 0,1-1 0 0 0,0 0 1 0 0,-1 0-1 0 0,1 0 0 0 0,0-1 0 0 0,0 1 0 0 0,0-1 0 0 0,0-1 1 0 0,0 1-1 0 0,0-1 0 0 0,0 0 0 0 0,0-1 0 0 0,0 0 0 0 0,0 0 1 0 0,0 0-1 0 0,-1 0 0 0 0,1-1 0 0 0,0 0 0 0 0,-1 0 0 0 0,1 0 0 0 0,-1-1 1 0 0,3-2-27 0 0,9-14 173 0 0,-1-1 0 0 0,-1-1 1 0 0,-1 0-1 0 0,0-1 0 0 0,-2 0 0 0 0,-1-1 1 0 0,-1-1-1 0 0,-1 0 0 0 0,0 0 1 0 0,-2-1-1 0 0,-1 1 0 0 0,-1-2 1 0 0,1-22-174 0 0,-4 38 14 0 0,13-68-41 0 0,-5 0 0 0 0,-2-1 1 0 0,-4 0-1 0 0,-5-57 27 0 0,-3 111-756 0 0,1 37-5372 0 0,3 0-159 0 0,0-1-4954 0 0</inkml:trace>
  <inkml:trace contextRef="#ctx0" brushRef="#br0" timeOffset="339.894">1551 418 3073 0 0,'0'0'2003'0'0,"0"0"-516"0"0,0 0-34 0 0,0 0 160 0 0,-13 34 84 0 0,-40 110-124 0 0,34-49 521 0 0,19-90-2007 0 0,-1 1 1 0 0,1-1 0 0 0,0 1 0 0 0,0-1 0 0 0,1 1 0 0 0,-1-1-1 0 0,1 1 1 0 0,0-1 0 0 0,1 0 0 0 0,0 1 0 0 0,-1-1 0 0 0,2 0 0 0 0,-1 0-1 0 0,0 0 1 0 0,1 0 0 0 0,0-1 0 0 0,0 1 0 0 0,1-1 0 0 0,-1 0 0 0 0,1 0-1 0 0,0 0 1 0 0,0 0 0 0 0,0 0 0 0 0,1-1 0 0 0,-1 0 0 0 0,1 0 0 0 0,0 0-1 0 0,-1-1 1 0 0,2 1 0 0 0,-1-1 0 0 0,0 0 0 0 0,4 1-88 0 0,1-3 208 0 0,0 0 0 0 0,1 0 1 0 0,-1 0-1 0 0,0-2 0 0 0,0 1 1 0 0,-1-1-1 0 0,1 0 0 0 0,0-1 0 0 0,0-1 1 0 0,-1 1-1 0 0,0-1 0 0 0,0-1 1 0 0,0 0-1 0 0,0 0 0 0 0,-1 0 0 0 0,0-1 1 0 0,0-1-1 0 0,0 1 0 0 0,-1-1 1 0 0,0-1-1 0 0,0 1 0 0 0,-1-1 0 0 0,0 0 1 0 0,-1-1-1 0 0,1 1 0 0 0,-2-1 1 0 0,1 0-1 0 0,-1 0 0 0 0,0-1 1 0 0,-1 1-1 0 0,0-1 0 0 0,-1 0 0 0 0,0 0 1 0 0,0 0-1 0 0,-1 0 0 0 0,-1 0 1 0 0,1 0-1 0 0,-2-9-208 0 0,2 12 34 0 0,0-1 1 0 0,-1 0-1 0 0,1 0 0 0 0,-2 0 1 0 0,1 0-1 0 0,-1 0 1 0 0,0 0-1 0 0,-1 0 0 0 0,0 1 1 0 0,0-1-1 0 0,0 0 1 0 0,-1 1-1 0 0,0 0 1 0 0,-1-1-1 0 0,0 1 0 0 0,0 1 1 0 0,0-1-1 0 0,-1 1 1 0 0,0-1-1 0 0,0 1 0 0 0,-1 1 1 0 0,1-1-1 0 0,-1 1 1 0 0,-1 0-1 0 0,1 0 0 0 0,-1 1 1 0 0,1 0-1 0 0,-1 0 1 0 0,-1 0-1 0 0,-5-2-34 0 0,6 4-44 0 0,-1 0 0 0 0,1 1 1 0 0,-1 0-1 0 0,1 0 0 0 0,-1 0 0 0 0,0 1 0 0 0,1 0 1 0 0,-1 0-1 0 0,1 1 0 0 0,-1 0 0 0 0,1 0 1 0 0,-1 1-1 0 0,1 0 0 0 0,0 1 0 0 0,0-1 0 0 0,-1 2 44 0 0,-23 22-3519 0 0,11 15-4921 0 0,17-28-3306 0 0</inkml:trace>
  <inkml:trace contextRef="#ctx0" brushRef="#br0" timeOffset="655.398">2171 67 10802 0 0,'0'0'2345'0'0,"0"0"-433"0"0,0 0-185 0 0,0 0-122 0 0,0 0-228 0 0,0 0-349 0 0,0 0-386 0 0,0 0-234 0 0,0 0-61 0 0,0 0 18 0 0,0 0 37 0 0,0 0-22 0 0,3 24-55 0 0,20 168 382 0 0,5-8-65 0 0,-11-87-510 0 0,-5 0-1 0 0,0 79-131 0 0,-12-173-70 0 0,0 0 1 0 0,0 0-1 0 0,-1 0 0 0 0,1 0 0 0 0,0 0 0 0 0,-1-1 0 0 0,0 1 0 0 0,0 0 0 0 0,0 0 0 0 0,0 0 0 0 0,0-1 1 0 0,0 1-1 0 0,-1-1 0 0 0,1 1 0 0 0,-1-1 0 0 0,0 1 0 0 0,0-1 0 0 0,0 0 0 0 0,0 0 0 0 0,0 0 0 0 0,0 0 1 0 0,-1 0-1 0 0,1-1 0 0 0,-2 2 70 0 0,-10 2-4499 0 0,-3-3-3742 0 0,12-2-2619 0 0</inkml:trace>
  <inkml:trace contextRef="#ctx0" brushRef="#br0" timeOffset="1218.036">1952 491 12827 0 0,'0'0'1664'0'0,"0"0"-608"0"0,0 0-385 0 0,0 0-9 0 0,0 0 127 0 0,0 0 54 0 0,0 0-59 0 0,0 0-116 0 0,0 0-145 0 0,0 0-163 0 0,0 0-126 0 0,0 0-82 0 0,0 0-68 0 0,36-1-46 0 0,112-1-19 0 0,0 5-284 0 0,66 20-4048 0 0,-160-7 2736 0 0,25 6 4090 0 0,12-30 2308 0 0,31-61-2001 0 0,-115 64-2750 0 0,0 1-1 0 0,0-2 0 0 0,-1 1 0 0 0,0-1 0 0 0,0 0 0 0 0,0 0 0 0 0,0 0 0 0 0,-1-1 0 0 0,0 0 0 0 0,-1 0 0 0 0,1 0 0 0 0,-1-1 0 0 0,-1 0 1 0 0,0 1-1 0 0,0-1 0 0 0,0 0 0 0 0,-1-1 0 0 0,0 1 0 0 0,0 0 0 0 0,-1-1 0 0 0,-1 1 0 0 0,1-1 0 0 0,-1 1 0 0 0,0 0 0 0 0,-1-2-69 0 0,-2 5 4 0 0,-1-1 0 0 0,0 1 0 0 0,0-1-1 0 0,0 1 1 0 0,0 0 0 0 0,-1 1 0 0 0,0-1-1 0 0,0 1 1 0 0,0 0 0 0 0,0 0 0 0 0,-1 0-1 0 0,0 1 1 0 0,0 0 0 0 0,1 0 0 0 0,-2 1-1 0 0,1-1 1 0 0,0 1 0 0 0,0 1 0 0 0,-1-1-1 0 0,1 1 1 0 0,-1 0 0 0 0,1 0 0 0 0,-1 1-1 0 0,0 0 1 0 0,1 0 0 0 0,-1 1 0 0 0,1 0-1 0 0,-1 0 1 0 0,1 0 0 0 0,-1 1 0 0 0,1 0-1 0 0,-2 1-3 0 0,-3 3-9 0 0,-1 1-1 0 0,2 1 0 0 0,-1 0 1 0 0,1 1-1 0 0,0 0 0 0 0,1 0 1 0 0,0 1-1 0 0,0 0 0 0 0,1 1 1 0 0,1-1-1 0 0,0 2 0 0 0,0-1 1 0 0,1 1-1 0 0,0 0 0 0 0,1 0 1 0 0,1 1-1 0 0,0-1 0 0 0,1 1 1 0 0,0 0-1 0 0,0 0 0 0 0,2 0 1 0 0,0 0-1 0 0,0 1 0 0 0,1 6 10 0 0,0-11 0 0 0,1 1 0 0 0,0 0-1 0 0,0-1 1 0 0,1 1-1 0 0,0-1 1 0 0,0 0-1 0 0,1 1 1 0 0,1-1-1 0 0,0 0 1 0 0,0-1-1 0 0,0 1 1 0 0,1-1-1 0 0,0 0 1 0 0,1 0-1 0 0,0 0 1 0 0,0-1 0 0 0,1 0-1 0 0,0 0 1 0 0,0 0-1 0 0,0-1 1 0 0,1 0-1 0 0,0-1 1 0 0,5 3 0 0 0,21 10-33 0 0,2-1 0 0 0,0-2 0 0 0,1-2 0 0 0,0-1 0 0 0,1-2 0 0 0,0-1 0 0 0,1-3 0 0 0,-1-1 0 0 0,1-1 0 0 0,0-2 0 0 0,1-2 0 0 0,11-3 33 0 0,-47 3-474 0 0,36-2-69 0 0,-28-2-2333 0 0,-5-2-3392 0 0,-7 3-5440 0 0</inkml:trace>
  <inkml:trace contextRef="#ctx0" brushRef="#br0" timeOffset="1583.903">0 1346 11178 0 0,'0'0'6486'0'0,"0"0"-4480"0"0,0 0-1290 0 0,0 0-27 0 0,0 0-11 0 0,0 0-56 0 0,0 0-68 0 0,0 0-157 0 0,0 0-47 0 0,0 0 68 0 0,0 0 107 0 0,0 0 108 0 0,0 0 33 0 0,20 0-86 0 0,139-4 269 0 0,-32 4-102 0 0,-1-6 0 0 0,40-11-747 0 0,317-64 675 0 0,631-104-482 0 0,-889 162-564 0 0,195 4 371 0 0,-402 18-203 0 0,0 1 1 0 0,0 0-1 0 0,0 1 0 0 0,0 1 0 0 0,0 1 0 0 0,0 1 0 0 0,0 0 1 0 0,-1 1-1 0 0,0 1 0 0 0,10 5 203 0 0,-10 3-2209 0 0,-13-5-7397 0 0,-3-5-2400 0 0</inkml:trace>
  <inkml:trace contextRef="#ctx0" brushRef="#br0" timeOffset="2004.118">3518 233 4953 0 0,'0'0'3209'0'0,"0"0"-658"0"0,0 0-357 0 0,0 0-104 0 0,0 0-159 0 0,0 0-340 0 0,0 0-427 0 0,0 0-348 0 0,0 0-240 0 0,0 0-113 0 0,0 0-43 0 0,0 0-68 0 0,0 0-52 0 0,-13 10-58 0 0,-39 32-62 0 0,38-14 58 0 0,34-27 49 0 0,-16-1-214 0 0,0 0 0 0 0,0-1 1 0 0,-1 1-1 0 0,1-1 0 0 0,0 0 0 0 0,0 0 1 0 0,-1 0-1 0 0,1 0 0 0 0,-1-1 0 0 0,1 1 0 0 0,-1-1 1 0 0,1 0-1 0 0,-1 0 0 0 0,0 0 0 0 0,0 0 1 0 0,0-1-1 0 0,0 1 0 0 0,0-1 0 0 0,-1 0 0 0 0,1 0 1 0 0,1-2-74 0 0,-39 27 134 0 0,24-6-2059 0 0,7-5-6325 0 0,3-7-3587 0 0</inkml:trace>
  <inkml:trace contextRef="#ctx0" brushRef="#br0" timeOffset="2424.671">3572 741 10754 0 0,'0'0'2347'0'0,"0"0"-459"0"0,0 0-225 0 0,0 0-144 0 0,0 0-163 0 0,0 0-219 0 0,0 0-251 0 0,0 0-222 0 0,0 0-141 0 0,0 0-84 0 0,0 0-74 0 0,0 0-50 0 0,2-6-35 0 0,7-20-31 0 0,-7 20-21 0 0,-2 6-5 0 0,0 0-6 0 0,0 0 6 0 0,0 0 20 0 0,-10 17 294 0 0,-29 42-257 0 0,38-58-248 0 0,1-1-40 0 0,0 0-10 0 0,19-2 521 0 0,-27 8 61 0 0,-5 4-907 0 0,10-5-6519 0 0,3-5-5084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8482 0 0,'0'0'1684'0'0,"0"0"-145"0"0,0 0-145 0 0,0 0 58 0 0,0 0 128 0 0,0 0-11 0 0,0 0-218 0 0,0 0-332 0 0,0 0-353 0 0,0 0-265 0 0,0 0-163 0 0,-2-3-43 0 0,2 4-179 0 0,0-1 0 0 0,1 0 0 0 0,-1 1 0 0 0,0-1 0 0 0,1 1 0 0 0,-1-1 0 0 0,0 1 0 0 0,0-1 0 0 0,1 1 0 0 0,-1-1 0 0 0,0 1 0 0 0,0 0 0 0 0,0-1 0 0 0,0 1 0 0 0,0-1 0 0 0,0 1 0 0 0,0-1 0 0 0,0 1 0 0 0,0-1 0 0 0,0 1 0 0 0,0 0 0 0 0,0-1 0 0 0,0 1 0 0 0,0-1 0 0 0,0 1 0 0 0,0-1 0 0 0,-1 1 0 0 0,1-1 0 0 0,0 1 0 0 0,0-1 0 0 0,-1 1 0 0 0,1-1 0 0 0,0 1 0 0 0,-1-1 0 0 0,1 0 0 0 0,-1 1 0 0 0,1-1 0 0 0,0 1 0 0 0,-1-1 0 0 0,1 0 0 0 0,-1 0 0 0 0,1 1 0 0 0,-1-1 0 0 0,1 0 0 0 0,-1 0 0 0 0,1 1 0 0 0,-1-1 0 0 0,0 0 0 0 0,1 0 0 0 0,-1 0 0 0 0,1 0 0 0 0,-1 0 0 0 0,1 0 0 0 0,-1 0 0 0 0,1 0 0 0 0,-1 0 0 0 0,0 0 0 0 0,1 0 0 0 0,-1 0 0 0 0,1 0 0 0 0,-1 0 0 0 0,1-1 0 0 0,-1 1 0 0 0,1 0 0 0 0,-1 0 0 0 0,1-1 0 0 0,-1 1 0 0 0,1-1-16 0 0,-2 13 170 0 0,-2 303 2069 0 0,3-275-2158 0 0,2 0-1 0 0,2 0 1 0 0,2 0 0 0 0,1 0 0 0 0,2-1 0 0 0,2 1 0 0 0,1-2-1 0 0,6 9-80 0 0,-16-44 20 0 0,0-1 0 0 0,0 0-1 0 0,0 0 1 0 0,0 0 0 0 0,1 0-1 0 0,-1 0 1 0 0,1 0-1 0 0,-1 0 1 0 0,1 0 0 0 0,0 0-1 0 0,0-1 1 0 0,0 1-1 0 0,0-1 1 0 0,0 1 0 0 0,0-1-1 0 0,0 0 1 0 0,1 0-1 0 0,-1 0 1 0 0,0 0 0 0 0,1 0-1 0 0,-1-1 1 0 0,0 1-1 0 0,1-1 1 0 0,-1 0 0 0 0,1 1-1 0 0,-1-1 1 0 0,1 0-1 0 0,-1 0 1 0 0,1-1 0 0 0,-1 1-1 0 0,1 0 1 0 0,-1-1-1 0 0,0 1 1 0 0,1-1 0 0 0,-1 0-1 0 0,0 0 1 0 0,1 0-1 0 0,-1 0 1 0 0,0 0 0 0 0,0-1-1 0 0,0 1 1 0 0,0-1 0 0 0,0 1-1 0 0,0-1 1 0 0,0 0-1 0 0,-1 1 1 0 0,1-1 0 0 0,-1 0-1 0 0,1 0 1 0 0,0-2-20 0 0,40-52 164 0 0,-3-1-1 0 0,-3-2 1 0 0,-2-2 0 0 0,13-34-164 0 0,-46 94 1 0 0,41-69-143 0 0,-34 97-167 0 0,4 41 346 0 0,-12-57-37 0 0,0 1 0 0 0,1-1 0 0 0,1 0 1 0 0,0 0-1 0 0,1 1 0 0 0,0-1 0 0 0,0-1 0 0 0,1 1 0 0 0,1-1 1 0 0,0 1-1 0 0,0-1 0 0 0,1 0 0 0 0,0-1 0 0 0,1 0 0 0 0,0 0 1 0 0,0 0-1 0 0,1-1 0 0 0,0 0 0 0 0,2 0 0 0 0,-7-5 20 0 0,1-1 1 0 0,0 1-1 0 0,0-1 0 0 0,0 0 0 0 0,1 0 0 0 0,-1-1 1 0 0,0 0-1 0 0,1 1 0 0 0,-1-1 0 0 0,1-1 0 0 0,-1 1 1 0 0,1-1-1 0 0,-1 1 0 0 0,1-1 0 0 0,-1-1 0 0 0,1 1 1 0 0,-1-1-1 0 0,1 1 0 0 0,-1-1 0 0 0,1-1 0 0 0,-1 1 1 0 0,0-1-1 0 0,1 1 0 0 0,-1-1 0 0 0,0 0 0 0 0,0-1 1 0 0,0 1-1 0 0,-1-1 0 0 0,1 0 0 0 0,-1 0 0 0 0,1 0 1 0 0,-1 0-1 0 0,0 0 0 0 0,0-1 0 0 0,2-3-20 0 0,6-7 135 0 0,-1 0 0 0 0,-1-1 0 0 0,0 0 1 0 0,-1 0-1 0 0,-1-1 0 0 0,0 0 0 0 0,-1 0 0 0 0,-1-1 0 0 0,0 0-135 0 0,7-40 83 0 0,-3-1 0 0 0,-2 0-1 0 0,-2 0 1 0 0,-3-37-83 0 0,-6 81-1599 0 0,0 22-11196 0 0,4-3 629 0 0</inkml:trace>
  <inkml:trace contextRef="#ctx0" brushRef="#br0" timeOffset="380.974">1084 554 9954 0 0,'0'0'1352'0'0,"0"0"-29"0"0,0 0 275 0 0,0 0 174 0 0,0 0-90 0 0,0 0-227 0 0,0 0-231 0 0,0 0-237 0 0,0 0-163 0 0,0 0-121 0 0,0 0-137 0 0,0 0-92 0 0,0 0-57 0 0,24-17-28 0 0,74-52-29 0 0,-97 69-345 0 0,1 0-1 0 0,-1-1 1 0 0,0 1-1 0 0,0 0 1 0 0,1-1-1 0 0,-1 0 1 0 0,0 1-1 0 0,0-1 1 0 0,0 0 0 0 0,1 1-1 0 0,-1-1 1 0 0,0 0-1 0 0,0 0 1 0 0,0 0-1 0 0,0 0 1 0 0,-1 0-1 0 0,1 0 1 0 0,0 0 0 0 0,0 0-1 0 0,-1-1 1 0 0,1 1-1 0 0,0 0 1 0 0,-1 0-1 0 0,1-1 1 0 0,-1 1-1 0 0,0 0 1 0 0,1-1 0 0 0,-1 1-1 0 0,0 0 1 0 0,0-1-1 0 0,0 1 1 0 0,0 0-1 0 0,0-1 1 0 0,0 1-1 0 0,0-1-14 0 0,-2-3 95 0 0,3 0-74 0 0,-1 0-1 0 0,-1 1 1 0 0,1-1-1 0 0,-1 0 1 0 0,1 1-1 0 0,-1-1 1 0 0,0 1-1 0 0,-1-1 0 0 0,1 1 1 0 0,-1-1-1 0 0,0 1 1 0 0,0 0-1 0 0,0 0 1 0 0,-1 0-1 0 0,0 0 1 0 0,1 0-1 0 0,-1 1 1 0 0,0-1-1 0 0,-1 1 1 0 0,1-1-1 0 0,-1 1 1 0 0,1 1-1 0 0,-1-1 1 0 0,0 0-1 0 0,0 1 1 0 0,0 0-1 0 0,-1 0 1 0 0,1 0-1 0 0,0 0 1 0 0,-1 1-1 0 0,0-1-20 0 0,0 1-15 0 0,0 0 1 0 0,0 0-1 0 0,0 0 0 0 0,0 1 1 0 0,0 0-1 0 0,-1 0 1 0 0,1 0-1 0 0,0 1 0 0 0,0-1 1 0 0,0 1-1 0 0,0 1 0 0 0,0-1 1 0 0,0 1-1 0 0,0-1 1 0 0,0 1-1 0 0,1 1 0 0 0,-1-1 1 0 0,1 1-1 0 0,0-1 1 0 0,-1 1-1 0 0,1 1 0 0 0,0-1 1 0 0,1 0-1 0 0,-1 1 0 0 0,1 0 1 0 0,-1 0-1 0 0,1 0 1 0 0,-2 3 14 0 0,-3 4-7 0 0,0 1 1 0 0,0 0 0 0 0,1 0 0 0 0,1 1 0 0 0,0-1 0 0 0,1 1 0 0 0,0 1 0 0 0,1-1 0 0 0,0 1 0 0 0,1-1 0 0 0,1 1 0 0 0,0 0 0 0 0,1 0 0 0 0,0 0 0 0 0,1 0 0 0 0,1 0 0 0 0,0 5 6 0 0,3-10 23 0 0,-1-1 0 0 0,1 1-1 0 0,1-1 1 0 0,-1 0 0 0 0,2 0 0 0 0,-1 0 0 0 0,1 0 0 0 0,0-1 0 0 0,0 0 0 0 0,1 0-1 0 0,0-1 1 0 0,0 0 0 0 0,1 0 0 0 0,0-1 0 0 0,0 0 0 0 0,0 0 0 0 0,0-1-1 0 0,1 0 1 0 0,0 0 0 0 0,0-1 0 0 0,0 0 0 0 0,0-1 0 0 0,0 0 0 0 0,0 0 0 0 0,1-1-1 0 0,-1 0 1 0 0,2-1-23 0 0,-9 0-11 0 0,9 3-73 0 0,1 0 0 0 0,-1-1 0 0 0,1-1 0 0 0,-1 0 0 0 0,1 0 0 0 0,-1-1 0 0 0,1-1 0 0 0,0 0 0 0 0,-1 0 0 0 0,1-1 0 0 0,-1-1 0 0 0,0 0 0 0 0,0 0 0 0 0,0-1 0 0 0,0-1 0 0 0,-1 0 0 0 0,9-5 84 0 0,-12 4-1170 0 0,2 0-1882 0 0,-1-1-4504 0 0,-2-1-5139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1 390 440 0 0,'0'0'1170'0'0,"0"0"-250"0"0,0 0 127 0 0,0 0 354 0 0,0 0 349 0 0,0 0 127 0 0,0 0-156 0 0,0 0-330 0 0,0 0-343 0 0,0 0-217 0 0,0 0-64 0 0,10-24 2180 0 0,3 1-2520 0 0,1 1-1 0 0,2 1 1 0 0,0 0-1 0 0,1 1 0 0 0,1 1 1 0 0,1 1-1 0 0,0 0 1 0 0,1 2-1 0 0,1 0 0 0 0,1 1 1 0 0,20-10-427 0 0,-35 21 30 0 0,0 0 0 0 0,0 0 0 0 0,0 0 0 0 0,0 1 0 0 0,0 0-1 0 0,1 1 1 0 0,-1 0 0 0 0,1 0 0 0 0,0 1 0 0 0,0-1 0 0 0,0 2 0 0 0,0-1 0 0 0,-1 1 0 0 0,1 0 0 0 0,8 2-30 0 0,-11 1 66 0 0,1 1 0 0 0,-1 0-1 0 0,0 0 1 0 0,0 0 0 0 0,0 1 0 0 0,-1-1-1 0 0,1 1 1 0 0,-1 0 0 0 0,0 1 0 0 0,-1-1-1 0 0,1 1 1 0 0,-1-1 0 0 0,0 1-1 0 0,-1 0 1 0 0,1 0 0 0 0,-1 1 0 0 0,0-1-1 0 0,-1 0 1 0 0,1 1 0 0 0,-1-1 0 0 0,-1 1-1 0 0,1-1 1 0 0,-1 1 0 0 0,0 1-66 0 0,1 0 90 0 0,2 25 32 0 0,0-1-1 0 0,-3 1 0 0 0,-1-1 0 0 0,-1 1 0 0 0,-1-1 0 0 0,-3 1 0 0 0,0-1 0 0 0,-2-1 0 0 0,-1 1 0 0 0,-2-2 0 0 0,-1 1 0 0 0,-1-1 0 0 0,-5 6-121 0 0,-20 18 219 0 0,37-54-182 0 0,1 0-5 0 0,0 0-5 0 0,1-16 105 0 0,2-2-125 0 0,1 0 0 0 0,1 1-1 0 0,0-1 1 0 0,1 1 0 0 0,1 0 0 0 0,1 1-1 0 0,2-2-6 0 0,8-23 4 0 0,7-14-11 0 0,2 1 0 0 0,3 1-1 0 0,1 1 1 0 0,3 2 0 0 0,2 2 0 0 0,2 1 0 0 0,15-12 7 0 0,-49 55-6 0 0,0-1 1 0 0,0 2-1 0 0,0-1 0 0 0,0 0 0 0 0,0 1 0 0 0,1 0 0 0 0,-1 0 1 0 0,1 0-1 0 0,0 1 0 0 0,0-1 0 0 0,0 1 0 0 0,0 0 1 0 0,1 1-1 0 0,-1-1 0 0 0,0 1 0 0 0,1 0 0 0 0,-1 1 0 0 0,1-1 1 0 0,3 1 5 0 0,-6 3 5 0 0,1 1 0 0 0,-1 0 0 0 0,1 0 0 0 0,-1 0 0 0 0,0 0 0 0 0,0 1 0 0 0,-1-1 0 0 0,0 1 0 0 0,1 0 0 0 0,-1 0 0 0 0,-1-1 0 0 0,1 1 0 0 0,-1 1 0 0 0,0 0-5 0 0,10 33 66 0 0,-3 0-1 0 0,-1 1 1 0 0,-2 0-1 0 0,-1 0 1 0 0,-3 0-1 0 0,-1 1 1 0 0,-2-1-66 0 0,-1-27 43 0 0,0 0 1 0 0,-1-1-1 0 0,-1 1 1 0 0,0-1-1 0 0,-1 0 1 0 0,0 0-1 0 0,-1-1 0 0 0,-1 0 1 0 0,-2 3-44 0 0,0-1 367 0 0,10-13-349 0 0,0 0 5 0 0,0-20 73 0 0,4-1-110 0 0,0 0-1 0 0,1 1 1 0 0,2 0 0 0 0,0 0 0 0 0,1 0 0 0 0,0 1-1 0 0,2 0 1 0 0,0 1 0 0 0,1 0 0 0 0,1 1-1 0 0,1 0 1 0 0,4-4 14 0 0,-8 7-14 0 0,-1 1 0 0 0,2 0 0 0 0,0 1 0 0 0,0 0 0 0 0,1 0 0 0 0,1 1 0 0 0,0 0-1 0 0,0 1 1 0 0,1 1 0 0 0,1 0 0 0 0,-1 0 0 0 0,1 2 0 0 0,1 0 0 0 0,-1 0 0 0 0,1 1 0 0 0,8-1 14 0 0,166-20-10 0 0,-187 29 21 0 0,-1 0-1 0 0,1 0 0 0 0,-1 0 0 0 0,0 0 1 0 0,0 1-1 0 0,1-1 0 0 0,-1 0 0 0 0,-1 0 1 0 0,1 1-1 0 0,0-1 0 0 0,0 1 0 0 0,-1-1 1 0 0,0 0-1 0 0,1 1 0 0 0,-1-1 0 0 0,0 1 1 0 0,0-1-1 0 0,0 1 0 0 0,-1-1 1 0 0,1 1-1 0 0,0-1 0 0 0,-1 1 0 0 0,0 1-10 0 0,0-3 6 0 0,-65 202 290 0 0,33-45-232 0 0,8-61 13 0 0,23-93 140 0 0,-2 7-1086 0 0,4-18-1025 0 0,15-10-7802 0 0,-11 10-1988 0 0</inkml:trace>
  <inkml:trace contextRef="#ctx0" brushRef="#br0" timeOffset="1186.022">1650 282 5473 0 0,'0'0'2142'0'0,"0"0"-294"0"0,0 0-43 0 0,0 0 55 0 0,0 0 30 0 0,0 0-178 0 0,0 0-307 0 0,0 0-293 0 0,0 0-289 0 0,0 0-198 0 0,0 0-130 0 0,0 0-88 0 0,0 0-55 0 0,-13 9-52 0 0,-41 30-59 0 0,28 5 147 0 0,20-21-310 0 0,1 0 0 0 0,1 0 0 0 0,1 0 0 0 0,1 0 0 0 0,1 1 0 0 0,2-1 0 0 0,1 12-78 0 0,-1-31 36 0 0,0 0 0 0 0,1 1 0 0 0,0-1-1 0 0,-1 0 1 0 0,2 0 0 0 0,-1 1 0 0 0,0-2 0 0 0,1 1 0 0 0,0 0 0 0 0,-1 0 0 0 0,2-1 0 0 0,-1 0 0 0 0,0 1 0 0 0,1-1 0 0 0,-1-1 0 0 0,1 1 0 0 0,0 0 0 0 0,0-1 0 0 0,0 0 0 0 0,0 0 0 0 0,0 0 0 0 0,1 0-1 0 0,-1-1 1 0 0,0 1 0 0 0,1-1 0 0 0,-1-1 0 0 0,1 1 0 0 0,0 0 0 0 0,-1-1 0 0 0,1 0 0 0 0,-1 0 0 0 0,1 0 0 0 0,0-1 0 0 0,-1 0 0 0 0,1 0 0 0 0,-1 0 0 0 0,1 0 0 0 0,-1-1 0 0 0,0 1 0 0 0,1-1 0 0 0,-1 0-1 0 0,0-1 1 0 0,0 1 0 0 0,0-1 0 0 0,1-1-36 0 0,4-2 101 0 0,0-1-1 0 0,-1 0 1 0 0,0-1-1 0 0,-1 0 0 0 0,0 0 1 0 0,0 0-1 0 0,-1-1 1 0 0,1 0-1 0 0,-2-1 0 0 0,0 1 1 0 0,0-1-1 0 0,0 0 0 0 0,-2 0 1 0 0,1 0-1 0 0,-1-1 1 0 0,0 1-1 0 0,-1-1 0 0 0,-1 0 1 0 0,1 1-1 0 0,-2-1 1 0 0,0 0-1 0 0,0 0 0 0 0,-1 0 1 0 0,0 0-1 0 0,-1-2-100 0 0,-1 7-24 0 0,-1-1 0 0 0,1 1-1 0 0,-1 0 1 0 0,-1 0 0 0 0,1 1-1 0 0,-1-1 1 0 0,0 1 0 0 0,0 0-1 0 0,-1 1 1 0 0,0-1 0 0 0,1 1-1 0 0,-2 0 1 0 0,1 0 0 0 0,0 1-1 0 0,-1 0 1 0 0,1 0 0 0 0,-1 0 0 0 0,0 1-1 0 0,0 0 1 0 0,0 0 0 0 0,0 1-1 0 0,0 0 1 0 0,0 0 0 0 0,-1 1-1 0 0,1 0 1 0 0,0 0 0 0 0,0 0-1 0 0,0 1 1 0 0,-1 0 0 0 0,-5 3 24 0 0,-9 2-448 0 0,28-2-148 0 0,149-39 710 0 0,56 20 226 0 0,-206 15-323 0 0,-1 1 0 0 0,1-1 0 0 0,-1 1 0 0 0,0 0 0 0 0,1 0 0 0 0,-1 0 0 0 0,0 0 0 0 0,1 1-1 0 0,-1 0 1 0 0,0 0 0 0 0,0 0 0 0 0,0 0 0 0 0,-1 0 0 0 0,1 1 0 0 0,0 0 0 0 0,-1 0 0 0 0,0 0 0 0 0,0 0 0 0 0,0 0-1 0 0,0 1 1 0 0,0-1 0 0 0,-1 1 0 0 0,1 0 0 0 0,-1 0 0 0 0,0 0 0 0 0,0 0 0 0 0,0 0 0 0 0,0 3-17 0 0,1 2 32 0 0,0 1 1 0 0,-1 0 0 0 0,1 0 0 0 0,-2 0-1 0 0,0 0 1 0 0,0 1 0 0 0,-1-1 0 0 0,0 0 0 0 0,0 0-1 0 0,-1 1 1 0 0,-1-1 0 0 0,0 0 0 0 0,0 0-1 0 0,-1 0 1 0 0,0 0 0 0 0,-2 3-33 0 0,-77 123 183 0 0,60-114-163 0 0,31-39-64 0 0,57-68-10 0 0,4 4 1 0 0,54-49 53 0 0,-114 121-7 0 0,1-1 1 0 0,0 1 0 0 0,0 0-1 0 0,0 1 1 0 0,1 1 0 0 0,1 0-1 0 0,-1 0 1 0 0,13-4 6 0 0,-23 13 2 0 0,-1 0 1 0 0,1 0-1 0 0,-1 0 0 0 0,0 0 0 0 0,1 1 0 0 0,-1-1 0 0 0,0 0 1 0 0,0 1-1 0 0,-1-1 0 0 0,1 0 0 0 0,0 1 0 0 0,-1-1 1 0 0,1 1-1 0 0,-1-1 0 0 0,0 1 0 0 0,0-1 0 0 0,0 1 1 0 0,0-1-1 0 0,-1 1 0 0 0,1-1 0 0 0,0 0 0 0 0,-1 1 0 0 0,0-1 1 0 0,0 1-1 0 0,0 0-2 0 0,-51 132 215 0 0,23 3-251 0 0,52-146-27 0 0,57-85 156 0 0,92-83-105 0 0,-171 175 10 0 0,0 0 0 0 0,0 0 0 0 0,0 0 0 0 0,0 0 0 0 0,0 0 0 0 0,0 0 0 0 0,0 0 0 0 0,0 1 0 0 0,1-1 0 0 0,-1 0 0 0 0,0 1 0 0 0,1-1 0 0 0,-1 1 0 0 0,0-1 0 0 0,1 1 0 0 0,-1-1 0 0 0,1 1 0 0 0,-1 0 0 0 0,0 0 0 0 0,1 0 0 0 0,-1 0 0 0 0,1 0 0 0 0,-1 0 0 0 0,1 0 0 0 0,-1 0 0 0 0,0 1 0 0 0,1-1 0 0 0,0 1 2 0 0,1 195 351 0 0,-42-65-214 0 0,33-116-141 0 0,-10 19-70 0 0,40-32-4204 0 0,-14-3-3716 0 0,-2 1-4442 0 0</inkml:trace>
  <inkml:trace contextRef="#ctx0" brushRef="#br0" timeOffset="2437.806">2841 567 776 0 0,'0'0'1428'0'0,"0"0"-231"0"0,0 0 128 0 0,0 0 234 0 0,0 0 194 0 0,0 0-88 0 0,0 0-278 0 0,0 0-309 0 0,0 0-187 0 0,0 0-10 0 0,0 0-19 0 0,0 0-13 0 0,0 0-10 0 0,9 6-39 0 0,29 17-21 0 0,-35-22-687 0 0,-1 0 0 0 0,1-1-1 0 0,-1 1 1 0 0,1-1-1 0 0,0 0 1 0 0,-1 0 0 0 0,1 0-1 0 0,0 0 1 0 0,-1 0 0 0 0,1-1-1 0 0,-1 1 1 0 0,1-1 0 0 0,-1 0-1 0 0,1 1 1 0 0,-1-1 0 0 0,1 0-1 0 0,-1-1 1 0 0,0 1 0 0 0,1 0-1 0 0,-1-1 1 0 0,0 1 0 0 0,0-1-1 0 0,0 1 1 0 0,0-1 0 0 0,0 0-1 0 0,0 0-91 0 0,7-5 314 0 0,6-5-71 0 0,0-1 1 0 0,-1 0-1 0 0,0-1 1 0 0,-1 0-1 0 0,-1-1 1 0 0,0 0-1 0 0,-1-1 1 0 0,-1 0-1 0 0,0-1 1 0 0,4-11-244 0 0,-12 25 19 0 0,0 0 0 0 0,-1 1 0 0 0,1-1 0 0 0,0 0 1 0 0,-1 0-1 0 0,0 0 0 0 0,1-1 0 0 0,-1 1 0 0 0,-1 0 0 0 0,1 0 0 0 0,0-1 0 0 0,-1 1 1 0 0,1 0-1 0 0,-1-1 0 0 0,0 1 0 0 0,0 0 0 0 0,-1-1 0 0 0,1 1 0 0 0,-1 0 0 0 0,1-1 1 0 0,-1 1-1 0 0,0 0 0 0 0,-1 0 0 0 0,1 0 0 0 0,0-1 0 0 0,-1 1 0 0 0,1 1 0 0 0,-1-1 1 0 0,0 0-1 0 0,0 0 0 0 0,0 1 0 0 0,-1-1 0 0 0,1 1 0 0 0,0 0 0 0 0,-1-1 1 0 0,0 1-1 0 0,1 0 0 0 0,-1 1 0 0 0,0-1 0 0 0,0 0 0 0 0,-2 0-19 0 0,-2 1-22 0 0,0 1 0 0 0,-1-1 0 0 0,1 1-1 0 0,-1 0 1 0 0,1 1 0 0 0,0 0 0 0 0,-1 0 0 0 0,1 1 0 0 0,0 0-1 0 0,0 0 1 0 0,0 0 0 0 0,0 1 0 0 0,0 0 0 0 0,0 1 0 0 0,1-1 0 0 0,0 1-1 0 0,0 0 1 0 0,0 1 0 0 0,0 0 0 0 0,0 0 0 0 0,1 0 0 0 0,0 0-1 0 0,-2 4 23 0 0,-6 5-34 0 0,1 1 0 0 0,1 0-1 0 0,1 1 1 0 0,0 0 0 0 0,1 1 0 0 0,0 0-1 0 0,2 1 1 0 0,-5 14 34 0 0,9-25 4 0 0,0 0-1 0 0,0 1 1 0 0,1-1 0 0 0,0 1 0 0 0,0 0-1 0 0,1 0 1 0 0,0-1 0 0 0,0 1-1 0 0,1 0 1 0 0,0 0 0 0 0,0 0 0 0 0,1 0-1 0 0,0 0 1 0 0,0 0 0 0 0,1-1-1 0 0,0 1 1 0 0,1-1 0 0 0,-1 1 0 0 0,1-1-1 0 0,1 0 1 0 0,0 0 0 0 0,0 0-1 0 0,0 0 1 0 0,0-1 0 0 0,1 1 0 0 0,0-1-1 0 0,1-1 1 0 0,4 5-4 0 0,-3-5 52 0 0,0 1-1 0 0,0-2 1 0 0,1 1-1 0 0,-1-1 1 0 0,1 0 0 0 0,0 0-1 0 0,1-1 1 0 0,-1-1-1 0 0,0 1 1 0 0,1-1-1 0 0,0 0 1 0 0,-1-1 0 0 0,1 0-1 0 0,0-1 1 0 0,0 1-1 0 0,-1-2 1 0 0,1 1 0 0 0,0-1-1 0 0,0-1 1 0 0,-1 1-1 0 0,1-2 1 0 0,4-1-52 0 0,28-20 185 0 0,-1-2 0 0 0,-2-2 0 0 0,0-2 0 0 0,-2-1 0 0 0,-2-2-1 0 0,6-7-184 0 0,99-79-37 0 0,-138 118 36 0 0,0 0 0 0 0,0 0 0 0 0,1 0 0 0 0,-1 0 0 0 0,0 0 0 0 0,1 0-1 0 0,-1 1 1 0 0,1-1 0 0 0,-1 0 0 0 0,1 1 0 0 0,-1 0 0 0 0,1-1 0 0 0,-1 1 0 0 0,1 0 0 0 0,-1-1 0 0 0,1 1-1 0 0,0 0 1 0 0,-1 0 0 0 0,1 0 0 0 0,-1 1 0 0 0,1-1 0 0 0,-1 0 0 0 0,1 1 0 0 0,-1-1 0 0 0,1 0 0 0 0,-1 1 0 0 0,1 0-1 0 0,-1-1 1 0 0,1 1 0 0 0,-1 0 0 0 0,0 0 0 0 0,1 0 0 0 0,-1 0 0 0 0,0 0 0 0 0,0 0 0 0 0,0 0 0 0 0,0 0-1 0 0,0 0 1 0 0,0 1 0 0 0,0-1 0 0 0,0 0 0 0 0,0 1 0 0 0,-1-1 0 0 0,1 1 0 0 0,0-1 0 0 0,-1 1 0 0 0,0-1 0 0 0,1 1-1 0 0,-1-1 1 0 0,0 1 0 0 0,1-1 0 0 0,-1 1 0 0 0,0 0 0 0 0,0-1 0 0 0,0 1 0 0 0,-1 0 1 0 0,-35 263 595 0 0,69-270-583 0 0,102-123 100 0 0,-101 92-121 0 0,1 1 0 0 0,1 2 0 0 0,40-26 9 0 0,-20 36-125 0 0,-49 88 285 0 0,-40 78 142 0 0,11-36 105 0 0,21-101-372 0 0,1-6-61 0 0,1 0 1 0 0,-1-1 0 0 0,0 1-1 0 0,0 0 1 0 0,1 0-1 0 0,-1-1 1 0 0,0 1 0 0 0,1 0-1 0 0,-1 0 1 0 0,1 0-1 0 0,-1 0 1 0 0,0-1 0 0 0,1 1-1 0 0,-1 0 1 0 0,0 0-1 0 0,1 0 1 0 0,-1 0 0 0 0,1 0-1 0 0,-1 0 1 0 0,0 0-1 0 0,1 0 1 0 0,-1 0 0 0 0,0 0-1 0 0,1 0 1 0 0,-1 1-1 0 0,1-1 1 0 0,-1 0 0 0 0,0 0-1 0 0,1 0 1 0 0,-1 0-1 0 0,0 0 1 0 0,1 1 0 0 0,-1-1-1 0 0,0 0 1 0 0,1 0-1 0 0,-1 1 1 0 0,0-1 0 0 0,0 0-1 0 0,1 1 1 0 0,-1-1-1 0 0,0 0 1 0 0,0 0 0 0 0,1 1-1 0 0,-1-1 26 0 0,10-8-736 0 0,7-6-5005 0 0,-14 9-3328 0 0</inkml:trace>
  <inkml:trace contextRef="#ctx0" brushRef="#br0" timeOffset="2799.321">4499 1 15083 0 0,'0'0'1495'0'0,"0"0"-520"0"0,0 0-120 0 0,0 0 81 0 0,0 0 35 0 0,0 0-12 0 0,0 0-60 0 0,0 0-76 0 0,0 0-25 0 0,0 0-31 0 0,0 0-101 0 0,0 0-117 0 0,0 0-122 0 0,5 26-103 0 0,11 85-57 0 0,-25-10 149 0 0,2-74-312 0 0,-91 319 401 0 0,51-233-626 0 0,13-79-964 0 0,20-28-2474 0 0,-1-3-4656 0 0,12-3-2959 0 0</inkml:trace>
  <inkml:trace contextRef="#ctx0" brushRef="#br0" timeOffset="3049.842">4172 463 7866 0 0,'0'0'2982'0'0,"0"0"-849"0"0,0 0-488 0 0,0 0-153 0 0,0 0-92 0 0,0 0-123 0 0,0 0-153 0 0,0 0-163 0 0,0 0-128 0 0,0 0-119 0 0,0 0-105 0 0,0 0-100 0 0,0 0-76 0 0,36-8-64 0 0,115-25-64 0 0,-53 24 162 0 0,77 20-334 0 0,-163-7-682 0 0,40 8-86 0 0,-20-8-7932 0 0,-26-4-2901 0 0</inkml:trace>
  <inkml:trace contextRef="#ctx0" brushRef="#br0" timeOffset="3266.806">4835 421 10378 0 0,'0'0'1833'0'0,"0"0"-322"0"0,0 0-98 0 0,0 0-74 0 0,0 0-153 0 0,0 0-227 0 0,0 0-247 0 0,0 0-215 0 0,0 0-82 0 0,0 0-55 0 0,-5 33-47 0 0,-10 100-10 0 0,24-80 156 0 0,-4-49-322 0 0,-3 0-7 0 0,1-1 0 0 0,0 0 1 0 0,0 0-1 0 0,0 0 0 0 0,0 0 0 0 0,0-1 0 0 0,1 1 0 0 0,-1-1 0 0 0,1 0 0 0 0,0 0 0 0 0,-1 0 0 0 0,1-1 0 0 0,0 1 0 0 0,0-1 0 0 0,0 0 0 0 0,0 0 1 0 0,1 0-1 0 0,-1 0 0 0 0,0-1 0 0 0,0 0 0 0 0,0 0 0 0 0,1 0 0 0 0,-1 0 0 0 0,0-1 0 0 0,0 0 0 0 0,0 1 0 0 0,0-2 0 0 0,0 1 0 0 0,0 0 0 0 0,0-1 1 0 0,0 0-1 0 0,3-1-130 0 0,14-15 161 0 0,0-1 0 0 0,-1-1 0 0 0,-1-1 1 0 0,-1 0-1 0 0,-1-1 0 0 0,-1-1 0 0 0,-1-1 1 0 0,-1 0-1 0 0,-1-1 0 0 0,-1 0 0 0 0,-1-1 1 0 0,-1-2-162 0 0,-8 20-769 0 0,11-27 1388 0 0,-6 27-3817 0 0,1 5-3969 0 0,-6 3-4982 0 0</inkml:trace>
  <inkml:trace contextRef="#ctx0" brushRef="#br0" timeOffset="3800.067">5353 675 10994 0 0,'0'0'3472'0'0,"0"0"-1603"0"0,0 0-514 0 0,0 0-65 0 0,0 0-7 0 0,0 0-15 0 0,0 0-133 0 0,0 0-199 0 0,0 0-193 0 0,0 0-141 0 0,0 0-146 0 0,0 0-121 0 0,4-7-110 0 0,16-30-54 0 0,1 2-1 0 0,2 1 1 0 0,2 0 0 0 0,26-27-171 0 0,-42 50 12 0 0,0 1 1 0 0,0-1 0 0 0,1 2-1 0 0,1-1 1 0 0,0 1 0 0 0,0 1-1 0 0,0 0 1 0 0,1 1 0 0 0,0 0-1 0 0,1 1 1 0 0,-1 0 0 0 0,11-3-13 0 0,-21 9 2 0 0,-1 1 0 0 0,0-1 1 0 0,1 1-1 0 0,-1 0 0 0 0,0-1 1 0 0,0 1-1 0 0,0 0 0 0 0,1 0 1 0 0,-1 0-1 0 0,0-1 0 0 0,0 1 1 0 0,0 0-1 0 0,-1 0 1 0 0,1 1-1 0 0,0-1 0 0 0,0 0 1 0 0,0 0-1 0 0,-1 0 0 0 0,1 1 1 0 0,-1-1-1 0 0,1 0 0 0 0,-1 0 1 0 0,1 1-1 0 0,-1-1 0 0 0,0 0 1 0 0,1 1-1 0 0,-1-1 0 0 0,0 1 1 0 0,0-1-1 0 0,0 0 0 0 0,0 1 1 0 0,-1-1-1 0 0,1 1 0 0 0,0-1 1 0 0,0 0-1 0 0,-1 1 0 0 0,1-1 1 0 0,-1 0-1 0 0,1 0 0 0 0,-1 1 1 0 0,0-1-3 0 0,1 10 53 0 0,-14 130 252 0 0,14-139-303 0 0,0-1 0 0 0,-1 1-1 0 0,1 0 1 0 0,0-1-1 0 0,0 1 1 0 0,0 0-1 0 0,1-1 1 0 0,-1 1-1 0 0,0 0 1 0 0,0-1-1 0 0,1 1 1 0 0,-1-1-1 0 0,1 1 1 0 0,0 0-1 0 0,-1-1 1 0 0,1 1-1 0 0,0-1 1 0 0,0 0-1 0 0,0 1 1 0 0,0-1-1 0 0,0 0 1 0 0,0 0-1 0 0,0 1 1 0 0,1-1-1 0 0,-1 0 1 0 0,0 0-1 0 0,1 0 1 0 0,-1 0-1 0 0,1-1 1 0 0,-1 1-1 0 0,1 0 1 0 0,-1-1-1 0 0,1 1 1 0 0,-1-1-1 0 0,1 1 1 0 0,0-1-1 0 0,-1 0 1 0 0,1 1 0 0 0,-1-1-1 0 0,1 0 1 0 0,0 0-1 0 0,-1 0 1 0 0,1 0-1 0 0,0-1 1 0 0,-1 1-1 0 0,1 0 1 0 0,0-1-1 0 0,-1 1 1 0 0,1-1-1 0 0,-1 0 1 0 0,1 1-1 0 0,0-2-1 0 0,116-84 220 0 0,102-71-122 0 0,-213 154-101 0 0,-1 0 0 0 0,0 0 1 0 0,1 0-1 0 0,-1 1 0 0 0,1 0 1 0 0,-1 1-1 0 0,1 0 0 0 0,0 0 1 0 0,0 0-1 0 0,0 0 0 0 0,0 1 1 0 0,5 1 2 0 0,4 52 172 0 0,-8 193 564 0 0,16-192-763 0 0,-10-57-2274 0 0,-9-6-2285 0 0,-4 8 2403 0 0,1-1-9979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2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344 536 656 0 0,'0'0'2081'0'0,"0"0"-414"0"0,0 0-92 0 0,0 0 25 0 0,0 0 70 0 0,0 0-14 0 0,0 0-133 0 0,0 0-177 0 0,0 0-173 0 0,0 0-151 0 0,0 0-157 0 0,-9 0-145 0 0,-62 0 1782 0 0,0 50-144 0 0,-68 89-570 0 0,132-130-1725 0 0,1 1 0 0 0,0 0 0 0 0,0 1 0 0 0,1-1 1 0 0,1 1-1 0 0,-1 0 0 0 0,2 0 0 0 0,0 0 0 0 0,0 1 0 0 0,1-1 0 0 0,0 1 0 0 0,1 0 0 0 0,0-1 0 0 0,1 1 0 0 0,1 9-63 0 0,0-17 14 0 0,0 0 0 0 0,0 0 0 0 0,0 1 0 0 0,1-1 0 0 0,0 0 0 0 0,-1 0 0 0 0,1 0 0 0 0,1-1 0 0 0,-1 1 0 0 0,0 0 0 0 0,1-1 0 0 0,0 1 0 0 0,0-1 0 0 0,0 0 0 0 0,0 0 0 0 0,0 0 0 0 0,1 0 1 0 0,-1-1-1 0 0,1 0 0 0 0,0 1 0 0 0,0-1 0 0 0,0 0 0 0 0,0-1 0 0 0,0 1 0 0 0,0-1 0 0 0,0 0 0 0 0,2 1-14 0 0,121 14 399 0 0,-95-18-439 0 0,0-2 0 0 0,0-1 1 0 0,-1-1-1 0 0,0-2 1 0 0,0-1-1 0 0,9-4 40 0 0,-31 10-89 0 0,46-25-1950 0 0,-34 14-3128 0 0,-14 10 2269 0 0,-1 0-8668 0 0</inkml:trace>
  <inkml:trace contextRef="#ctx0" brushRef="#br0" timeOffset="314.655">744 671 7426 0 0,'0'0'2089'0'0,"0"0"-522"0"0,0 0-32 0 0,0 0 179 0 0,0 0 50 0 0,0 0-123 0 0,0 0-285 0 0,0 0-316 0 0,0 0-249 0 0,0 0-199 0 0,0 0-156 0 0,0 0-121 0 0,-26 34-71 0 0,-79 108-48 0 0,77-80 40 0 0,30-54-173 0 0,-1-5-26 0 0,0 0 1 0 0,-1 0 0 0 0,2 0-1 0 0,-1 0 1 0 0,0-1-1 0 0,1 1 1 0 0,-1 0-1 0 0,1 0 1 0 0,0-1-1 0 0,0 1 1 0 0,0-1 0 0 0,0 0-1 0 0,0 1 1 0 0,0-1-1 0 0,1 0 1 0 0,-1 0-1 0 0,1-1 1 0 0,0 1-1 0 0,-1 0 1 0 0,1-1-1 0 0,0 0 1 0 0,0 1 0 0 0,0-1-1 0 0,0 0 1 0 0,0-1-1 0 0,0 1 1 0 0,0 0-1 0 0,2-1-37 0 0,90-1 1036 0 0,-77-5-929 0 0,0-2 0 0 0,-1 0-1 0 0,0-1 1 0 0,0 0 0 0 0,-1-1 0 0 0,0-1-1 0 0,-1-1 1 0 0,0 0 0 0 0,-1-1 0 0 0,0-1 0 0 0,-1 0-1 0 0,-1 0 1 0 0,0-2 0 0 0,-1 1 0 0 0,-1-1-1 0 0,0-2-106 0 0,-7 15 9 0 0,0-1 0 0 0,-1 0-1 0 0,0 0 1 0 0,1 0-1 0 0,-2 0 1 0 0,1 0-1 0 0,0 0 1 0 0,-1 0 0 0 0,0-1-1 0 0,1 1 1 0 0,-2 0-1 0 0,1-1 1 0 0,-1 1-1 0 0,1-1 1 0 0,-1 1-1 0 0,0-1 1 0 0,-1 1 0 0 0,1-1-1 0 0,-1 1 1 0 0,0-1-1 0 0,0 1 1 0 0,0 0-1 0 0,-1 0 1 0 0,1-1 0 0 0,-1 1-1 0 0,0 0 1 0 0,0 0-1 0 0,-1 1 1 0 0,1-1-1 0 0,-1 0 1 0 0,0 1 0 0 0,0-1-1 0 0,0 1 1 0 0,0 0-1 0 0,-1 0 1 0 0,1 0-1 0 0,-1 1 1 0 0,0-1 0 0 0,0 1-1 0 0,-2-1-8 0 0,-3-1-90 0 0,1 1 0 0 0,-1 0 0 0 0,0 1 0 0 0,-1 0 0 0 0,1 0 1 0 0,0 1-1 0 0,-1 0 0 0 0,1 0 0 0 0,-1 1 0 0 0,1 1 0 0 0,0 0 0 0 0,-7 1 90 0 0,-63 35-3798 0 0,78-36 3619 0 0,-18 14-3008 0 0,7-4-2704 0 0,2 1-5638 0 0</inkml:trace>
  <inkml:trace contextRef="#ctx0" brushRef="#br0" timeOffset="17075.008">1386 644 0 0 0,'0'0'368'0'0,"0"0"262"0"0,0 0 76 0 0,0 0-20 0 0,0 0 7 0 0,0 0-22 0 0,0 0-41 0 0,-6-4-49 0 0,-17-8-30 0 0,13 10 7081 0 0,-2 7-4516 0 0,-23 22-3793 0 0,30-22 1622 0 0,-2 1-899 0 0,0 0 0 0 0,0 0 1 0 0,1 0-1 0 0,-1 1 1 0 0,2 0-1 0 0,-1 1 0 0 0,1-1 1 0 0,0 1-1 0 0,0 0 0 0 0,1 0 1 0 0,0 1-1 0 0,1-1 1 0 0,0 1-1 0 0,0 0 0 0 0,1 0 1 0 0,0 0-1 0 0,0 0 1 0 0,1 0-1 0 0,1 0-46 0 0,0-6 11 0 0,0 0 0 0 0,0 0 1 0 0,0 0-1 0 0,1 0 0 0 0,-1 0 0 0 0,1 0 0 0 0,0 0 1 0 0,0 0-1 0 0,0-1 0 0 0,1 1 0 0 0,-1 0 0 0 0,0-1 1 0 0,1 1-1 0 0,0-1 0 0 0,0 1 0 0 0,-1-1 0 0 0,1 0 1 0 0,1 0-1 0 0,-1 0 0 0 0,0 0 0 0 0,0 0 0 0 0,1 0 1 0 0,-1 0-1 0 0,1-1 0 0 0,0 0 0 0 0,-1 1 0 0 0,1-1 1 0 0,0 0-1 0 0,0 0 0 0 0,0 0 0 0 0,0-1 0 0 0,0 1 0 0 0,1-1-11 0 0,6 2 113 0 0,1 0-1 0 0,-1-1 0 0 0,1-1 0 0 0,-1 0 0 0 0,1 0 0 0 0,-1-1 0 0 0,1 0 1 0 0,-1-1-1 0 0,1 0 0 0 0,-1-1 0 0 0,0 0 0 0 0,0-1 0 0 0,0 1 0 0 0,-1-2 1 0 0,1 0-1 0 0,-1 0 0 0 0,0-1 0 0 0,0 0 0 0 0,-1 0 0 0 0,0-1 1 0 0,0 0-1 0 0,5-6-112 0 0,-8 5 59 0 0,1-1 0 0 0,-2 0 0 0 0,1 0 0 0 0,-1-1 0 0 0,-1 1 0 0 0,0-1 1 0 0,0 0-1 0 0,-1 0 0 0 0,0 0 0 0 0,0 0 0 0 0,-1 0 0 0 0,-1-1 0 0 0,0 1 0 0 0,0 0 1 0 0,-1-4-60 0 0,-1 8-6 0 0,0 1 0 0 0,1 0 0 0 0,-2 0 0 0 0,1 0 0 0 0,-1 0 0 0 0,1 1 0 0 0,-1-1 0 0 0,0 1 0 0 0,-1-1 0 0 0,1 1-1 0 0,-1 0 1 0 0,0 0 0 0 0,0 1 0 0 0,0-1 0 0 0,-1 1 0 0 0,1 0 0 0 0,-1 0 0 0 0,0 0 0 0 0,1 1 0 0 0,-1 0 0 0 0,0 0 0 0 0,-1 0 0 0 0,1 0 0 0 0,0 1 0 0 0,0 0 0 0 0,-1 0 0 0 0,1 0 0 0 0,-1 1 6 0 0,-4-2-173 0 0,1 1-1 0 0,0 1 1 0 0,-1-1-1 0 0,1 1 0 0 0,-1 1 1 0 0,1 0-1 0 0,0 0 1 0 0,-1 1-1 0 0,1 0 0 0 0,0 1 1 0 0,0 0-1 0 0,0 0 0 0 0,-1 1 174 0 0,7-2-291 0 0,0 0 0 0 0,-1 0 0 0 0,1 0 0 0 0,0 1-1 0 0,0-1 1 0 0,0 1 0 0 0,1-1 0 0 0,-1 1 0 0 0,1 0-1 0 0,-1 0 1 0 0,1 0 0 0 0,0 0 0 0 0,0 1 0 0 0,0-1-1 0 0,1 0 1 0 0,-1 1 0 0 0,1 0 0 0 0,0-1-1 0 0,0 1 1 0 0,0 0 0 0 0,0 3 291 0 0,0 5-5404 0 0,1-5-780 0 0</inkml:trace>
  <inkml:trace contextRef="#ctx0" brushRef="#br0" timeOffset="17468.09">1692 921 8730 0 0,'0'0'1175'0'0,"0"0"-424"0"0,0 0-351 0 0,0 0-23 0 0,0 0 118 0 0,0 0 106 0 0,0 0 5 0 0,0 0-65 0 0,0 0-91 0 0,0 0-105 0 0,0 0-44 0 0,0 0-27 0 0,0 0 19 0 0,0 21 86 0 0,2 85 764 0 0,5-147 2444 0 0,0 8-3413 0 0,-4 4-64 0 0,2 0 1 0 0,1 0 0 0 0,1 1-1 0 0,1 0 1 0 0,2 0-1 0 0,1 1 1 0 0,1 0-1 0 0,1 1 1 0 0,1 0 0 0 0,1 1-1 0 0,2 1 1 0 0,0 0-1 0 0,4-1-110 0 0,-18 21-21 0 0,0 1 0 0 0,0 0 0 0 0,0 0 0 0 0,1 0 0 0 0,-1 1 0 0 0,1-1 0 0 0,0 1 0 0 0,-1 0 0 0 0,1 0 0 0 0,0 0 0 0 0,0 0 0 0 0,1 1 0 0 0,-1 0 0 0 0,0 0 0 0 0,0 0 0 0 0,1 0 21 0 0,-3 1-125 0 0,0 0-1 0 0,0 1 0 0 0,0-1 0 0 0,-1 0 1 0 0,1 1-1 0 0,0-1 0 0 0,0 1 1 0 0,-1 0-1 0 0,1 0 0 0 0,0-1 0 0 0,-1 1 1 0 0,1 0-1 0 0,0 0 0 0 0,-1 1 1 0 0,0-1-1 0 0,1 0 0 0 0,-1 0 0 0 0,0 1 1 0 0,1-1-1 0 0,-1 1 0 0 0,0-1 0 0 0,0 1 1 0 0,0 0-1 0 0,0-1 0 0 0,-1 1 1 0 0,1 0 125 0 0,2 3-933 0 0,2 5-1558 0 0,-2-3-2651 0 0,-1 1-4747 0 0</inkml:trace>
  <inkml:trace contextRef="#ctx0" brushRef="#br0" timeOffset="18005.253">2417 667 12059 0 0,'0'0'1795'0'0,"0"0"-368"0"0,0 0-318 0 0,0 0-67 0 0,0 0 42 0 0,0 0 4 0 0,0 0-58 0 0,0 0-149 0 0,0 0-199 0 0,0 0-221 0 0,0 0-171 0 0,0 0-144 0 0,-35 10-87 0 0,-107 35-34 0 0,139-45-24 0 0,0 1-1 0 0,0 0 1 0 0,-1 0-1 0 0,1 0 1 0 0,0 0-1 0 0,0 0 1 0 0,0 0-1 0 0,0 1 0 0 0,0 0 1 0 0,1-1-1 0 0,-1 1 1 0 0,0 0-1 0 0,1 0 1 0 0,0 1-1 0 0,-1-1 1 0 0,1 0-1 0 0,0 1 1 0 0,0 0-1 0 0,0-1 1 0 0,0 1-1 0 0,1 0 0 0 0,-1 0 1 0 0,0 3-1 0 0,-2 4 0 0 0,-3 4-14 0 0,1 1 0 0 0,0 0 1 0 0,2 1-1 0 0,-1-1 0 0 0,2 1 0 0 0,0 0 1 0 0,1 0-1 0 0,0 16 14 0 0,2-27-11 0 0,0 0-1 0 0,0 1 1 0 0,1-1 0 0 0,0 1-1 0 0,0-1 1 0 0,0 0 0 0 0,0 1-1 0 0,1-1 1 0 0,0 0 0 0 0,0 0-1 0 0,0 0 1 0 0,1-1 0 0 0,0 1 0 0 0,-1 0-1 0 0,2-1 1 0 0,-1 0 0 0 0,0 1-1 0 0,1-2 1 0 0,0 1 0 0 0,0 0-1 0 0,0-1 1 0 0,1 1 0 0 0,-1-1-1 0 0,1 0 1 0 0,-1-1 0 0 0,1 1 0 0 0,0-1-1 0 0,1 1 12 0 0,1-1 17 0 0,0-1 0 0 0,0 1 0 0 0,0-1 0 0 0,1 0-1 0 0,-1 0 1 0 0,0-1 0 0 0,0 0 0 0 0,0-1 0 0 0,0 1 0 0 0,0-1-1 0 0,1 0 1 0 0,-1-1 0 0 0,0 0 0 0 0,-1 0 0 0 0,1-1-1 0 0,0 1 1 0 0,-1-2 0 0 0,1 1 0 0 0,-1-1 0 0 0,0 1 0 0 0,0-2-1 0 0,-1 1 1 0 0,1-1 0 0 0,0 0-17 0 0,12-12 111 0 0,-1 0 0 0 0,-1-1 1 0 0,-1 0-1 0 0,0-1 0 0 0,-1-1 0 0 0,6-13-111 0 0,-1-3 88 0 0,-2-2 0 0 0,-2 0-1 0 0,-1-1 1 0 0,-2 0 0 0 0,-1-1 0 0 0,-3 0 0 0 0,-1 0-1 0 0,-2-1 1 0 0,-1 0 0 0 0,-3 0 0 0 0,-2-26-88 0 0,0 55-4 0 0,0 0 0 0 0,0 0 1 0 0,-1 0-1 0 0,-1 0 0 0 0,0 0 1 0 0,0 0-1 0 0,-1 0 0 0 0,-1 1 1 0 0,-5-10 3 0 0,8 17-9 0 0,0 0 0 0 0,0 1-1 0 0,-1-1 1 0 0,1 1 0 0 0,-1 0 0 0 0,1 0 0 0 0,-1 0 0 0 0,0 0 0 0 0,0 0 0 0 0,-1 1-1 0 0,1-1 1 0 0,0 1 0 0 0,-1 0 0 0 0,1 0 0 0 0,-1 0 0 0 0,0 1 0 0 0,0-1-1 0 0,0 1 1 0 0,0 0 0 0 0,0 0 0 0 0,0 0 0 0 0,0 0 0 0 0,0 1 0 0 0,0 0 0 0 0,0 0-1 0 0,0 0 1 0 0,0 0 0 0 0,0 0 0 0 0,0 1 0 0 0,-4 1 9 0 0,-1 2-21 0 0,-1 1 1 0 0,1 0-1 0 0,1 1 1 0 0,-1 0-1 0 0,1 0 0 0 0,0 1 1 0 0,0 0-1 0 0,1 0 1 0 0,0 1-1 0 0,0 0 1 0 0,0 0-1 0 0,1 1 0 0 0,1 0 1 0 0,-3 5 20 0 0,-2 5 2 0 0,2 1 0 0 0,0 0 0 0 0,1 0 0 0 0,1 0 1 0 0,1 1-1 0 0,1-1 0 0 0,0 1 0 0 0,2 0 0 0 0,0 0 0 0 0,2 1 1 0 0,0-1-1 0 0,2 0 0 0 0,0 0-2 0 0,1-3 7 0 0,2-1 0 0 0,0 0 0 0 0,0 0 1 0 0,2 0-1 0 0,0-1 0 0 0,1 0 0 0 0,0 0 0 0 0,1-1 1 0 0,1 0-1 0 0,1 0 0 0 0,0-1 0 0 0,1-1 0 0 0,3 3-7 0 0,-7-7 7 0 0,1 3-23 0 0,1 0 1 0 0,0-1 0 0 0,0 0-1 0 0,1-1 1 0 0,1 0 0 0 0,0-1-1 0 0,0 0 1 0 0,1-1-1 0 0,0 0 1 0 0,0-1 0 0 0,1-1-1 0 0,-1 0 1 0 0,14 3 15 0 0,9-9-1503 0 0,-17-10-6247 0 0,-16 5-3576 0 0</inkml:trace>
  <inkml:trace contextRef="#ctx0" brushRef="#br0" timeOffset="18253.326">2838 910 11546 0 0,'0'0'1177'0'0,"0"0"-593"0"0,0 0-168 0 0,0 0 0 0 0,0 0 8 0 0,0 0-104 0 0,0 0-176 0 0,0 0-272 0 0,0 0-336 0 0,0 0-496 0 0,0 0-1337 0 0,0 0-2160 0 0,0 0-2264 0 0</inkml:trace>
  <inkml:trace contextRef="#ctx0" brushRef="#br0" timeOffset="18500.599">2896 470 3857 0 0,'0'0'2984'0'0,"0"0"-975"0"0,0 0-369 0 0,0 0-263 0 0,0 0-137 0 0,0-212-144 0 0,0 201-280 0 0,0-1-192 0 0,-2 8-272 0 0,2 1-368 0 0,0 3-496 0 0,0 0-208 0 0,0 11-200 0 0,0 5-168 0 0,0 7-825 0 0,0-8-2360 0 0,0 0-2280 0 0</inkml:trace>
  <inkml:trace contextRef="#ctx0" brushRef="#br0" timeOffset="18703.454">3124 967 9586 0 0,'0'0'3063'0'0,"0"0"-1585"0"0,0 0-394 0 0,0 0 219 0 0,0 0 203 0 0,0 0-18 0 0,0 0-305 0 0,0 0-437 0 0,0 0-334 0 0,0 0-175 0 0,0 0-50 0 0,0 0 9 0 0,0 0 0 0 0,8-23-20 0 0,48-146 168 0 0,-19 66-185 0 0,-27 140-894 0 0,-6 0 734 0 0,-5-28 3 0 0,1 1 0 0 0,0-1 0 0 0,0 0 0 0 0,0 0 1 0 0,1 1-1 0 0,1-1 0 0 0,0 0 0 0 0,0 0 0 0 0,1 0 1 0 0,0-1-1 0 0,0 1 0 0 0,1-1 0 0 0,0 1 0 0 0,0-1 1 0 0,1 0-1 0 0,0-1 0 0 0,1 1 0 0 0,0-1 0 0 0,0 0 1 0 0,0 0-1 0 0,1-1 0 0 0,0 0 0 0 0,0 0 0 0 0,0-1 1 0 0,1 0-1 0 0,3 2-2 0 0,-6-5 58 0 0,-1-1 1 0 0,1 0-1 0 0,0 0 0 0 0,-1 0 1 0 0,1-1-1 0 0,0 1 1 0 0,0-1-1 0 0,-1 0 0 0 0,1-1 1 0 0,0 1-1 0 0,0-1 1 0 0,-1 0-1 0 0,1 0 0 0 0,-1 0 1 0 0,1 0-1 0 0,-1-1 1 0 0,1 0-1 0 0,-1 0 0 0 0,0 0 1 0 0,0-1-1 0 0,0 1 0 0 0,0-1 1 0 0,0 0-1 0 0,-1 0 1 0 0,1-1-1 0 0,-1 1 0 0 0,0-1 1 0 0,2-2-59 0 0,2-4 106 0 0,0 0 0 0 0,-1-1 0 0 0,0 0 0 0 0,-1 0 1 0 0,0-1-1 0 0,0 0 0 0 0,-2 0 0 0 0,1 0 0 0 0,-2 0 0 0 0,1-5-106 0 0,14-8-2657 0 0,3 22-8342 0 0,-14 3-706 0 0</inkml:trace>
  <inkml:trace contextRef="#ctx0" brushRef="#br0" timeOffset="19320.463">4033 651 13203 0 0,'0'0'3100'0'0,"0"0"-1115"0"0,0 0-599 0 0,0 0-241 0 0,0 0-153 0 0,0 0-107 0 0,0 0-104 0 0,0 0-165 0 0,0 0-154 0 0,-34 7-152 0 0,-106 26-118 0 0,135-33-183 0 0,1 1-1 0 0,0 0 0 0 0,0 0 1 0 0,0 0-1 0 0,-1 1 1 0 0,1-1-1 0 0,1 1 0 0 0,-1 0 1 0 0,0 0-1 0 0,0 0 1 0 0,1 1-1 0 0,-1-1 0 0 0,1 1 1 0 0,0 0-1 0 0,0 0 0 0 0,0 0 1 0 0,0 1-1 0 0,1-1 1 0 0,-1 1-9 0 0,-5 7 18 0 0,3-4-26 0 0,-1 0-1 0 0,1 0 1 0 0,0 1 0 0 0,1 0 0 0 0,0 0 0 0 0,0 1 0 0 0,1-1-1 0 0,0 1 1 0 0,0-1 0 0 0,1 1 0 0 0,0 0 0 0 0,1 0 0 0 0,0 0 0 0 0,0 0-1 0 0,1 0 1 0 0,0 1 0 0 0,1 4 8 0 0,2-10-14 0 0,-1 1 0 0 0,1-1 0 0 0,0 1 0 0 0,0-1 0 0 0,1 0 0 0 0,-1 0 0 0 0,1-1 0 0 0,-1 1 0 0 0,1-1 0 0 0,1 0 0 0 0,-1 0 0 0 0,0 0 0 0 0,1 0 0 0 0,-1-1 0 0 0,1 0 0 0 0,0 0 0 0 0,0 0 0 0 0,-1 0 0 0 0,1-1 0 0 0,0 0 0 0 0,1 0 0 0 0,-1 0 0 0 0,0-1 0 0 0,0 1 0 0 0,0-1 0 0 0,0-1 0 0 0,1 1 0 0 0,-1-1 0 0 0,0 0 0 0 0,0 0 0 0 0,1 0 14 0 0,6 0 27 0 0,0 0-25 0 0,1-1 0 0 0,-1-1-1 0 0,0 0 1 0 0,-1 0 0 0 0,1-2-1 0 0,-1 1 1 0 0,1-1 0 0 0,-1-1-1 0 0,-1 0 1 0 0,1-1 0 0 0,-1 0 0 0 0,0 0-1 0 0,-1-1 1 0 0,0 0 0 0 0,0-1-1 0 0,0 0 1 0 0,0-2-2 0 0,60-49 45 0 0,-68 60-44 0 0,0-1-1 0 0,0 1 1 0 0,0-1 0 0 0,0 1 0 0 0,0 0 0 0 0,1 0 0 0 0,-1 0 0 0 0,0-1 0 0 0,0 1 0 0 0,0 0 0 0 0,0 1 0 0 0,0-1 0 0 0,0 0 0 0 0,1 0 0 0 0,-1 0 0 0 0,0 1 0 0 0,0-1 0 0 0,0 0 0 0 0,0 1-1 0 0,0-1 1 0 0,0 1 0 0 0,0-1 0 0 0,0 1 0 0 0,0 0 0 0 0,0-1 0 0 0,0 1 0 0 0,0 0 0 0 0,-1 0 0 0 0,1-1 0 0 0,0 1 0 0 0,0 0 0 0 0,-1 0 0 0 0,1 0 0 0 0,-1 0 0 0 0,1 0 0 0 0,-1 0 0 0 0,1 0-1 0 0,-1 0 1 0 0,1 0 0 0 0,-1 0 0 0 0,0 1 0 0 0,0-1 0 0 0,0 0 0 0 0,1 0 0 0 0,-1 0 0 0 0,0 0 0 0 0,-1 0 0 0 0,1 1 0 0 0,0-1 0 0 0,0 0 0 0 0,0 0 0 0 0,-1 0 0 0 0,1 0 0 0 0,0 0-1 0 0,-1 0 1 0 0,1 0 0 0 0,-1 0 0 0 0,1 0 0 0 0,-1 0 0 0 0,0 1-1 0 0,2 15 29 0 0,0-12-27 0 0,0 0 0 0 0,1 1-1 0 0,-1-1 1 0 0,1 0 0 0 0,0 0 0 0 0,0 0 0 0 0,1 0-1 0 0,-1 0 1 0 0,1-1 0 0 0,0 1 0 0 0,1-1-1 0 0,-1 1 1 0 0,1-1 0 0 0,-1 0 0 0 0,1-1 0 0 0,1 1-1 0 0,-1-1 1 0 0,0 0 0 0 0,1 0 0 0 0,-1 0 0 0 0,1 0-1 0 0,0-1 1 0 0,0 0 0 0 0,0 0 0 0 0,1 0 0 0 0,-1 0-1 0 0,0-1 1 0 0,0 0 0 0 0,1 0 0 0 0,-1-1 0 0 0,1 1-1 0 0,4-2-1 0 0,-1 2 27 0 0,0-1 0 0 0,0 0 0 0 0,-1-1 0 0 0,1 0 0 0 0,0-1 0 0 0,0 0 0 0 0,-1 0 0 0 0,1-1-1 0 0,-1 0 1 0 0,0 0 0 0 0,0-1 0 0 0,0 0 0 0 0,0 0 0 0 0,-1-1 0 0 0,0 0 0 0 0,0 0 0 0 0,5-5-27 0 0,25-25 85 0 0,-2-2 1 0 0,-1-1 0 0 0,-3-1-1 0 0,-1-2 1 0 0,-1-1 0 0 0,-3-1-1 0 0,-1-1 1 0 0,-3-2-1 0 0,-1 0 1 0 0,-3-1 0 0 0,-1-1-1 0 0,-3 0 1 0 0,-2-1 0 0 0,1-15-86 0 0,-8 34-52 0 0,-2-1 0 0 0,0 1 0 0 0,-2-1 0 0 0,-1 0 0 0 0,-3-11 52 0 0,3 40-4 0 0,0 0 1 0 0,0 0 0 0 0,0 0 0 0 0,0 0 0 0 0,-1 0 0 0 0,1 0 0 0 0,-1 1-1 0 0,1-1 1 0 0,-1 0 0 0 0,1 0 0 0 0,-1 0 0 0 0,0 1 0 0 0,0-1-1 0 0,0 0 1 0 0,0 1 0 0 0,0-1 0 0 0,-1 1 0 0 0,1-1 0 0 0,0 1-1 0 0,-1 0 1 0 0,1-1 0 0 0,-1 1 0 0 0,1 0 0 0 0,-1 0 0 0 0,1 0 0 0 0,-1 0-1 0 0,0 0 1 0 0,0 1 0 0 0,1-1 0 0 0,-1 0 0 0 0,0 1 0 0 0,0-1-1 0 0,0 1 1 0 0,0 0 0 0 0,0 0 0 0 0,0-1 0 0 0,0 1 0 0 0,1 0-1 0 0,-1 1 1 0 0,0-1 0 0 0,0 0 0 0 0,0 1 0 0 0,0-1 0 0 0,0 1 0 0 0,0-1-1 0 0,1 1 1 0 0,-1 0 0 0 0,0 0 0 0 0,1 0 0 0 0,-1 0 0 0 0,0 0-1 0 0,1 0 1 0 0,-1 0 0 0 0,1 0 0 0 0,-1 1 0 0 0,1-1 0 0 0,0 1 3 0 0,-12 12 18 0 0,2 0 1 0 0,0 0-1 0 0,1 2 0 0 0,0-1 1 0 0,1 1-1 0 0,1 0 1 0 0,0 1-1 0 0,1 0 1 0 0,1 0-1 0 0,1 1 1 0 0,1 0-1 0 0,0 0 1 0 0,1 2-19 0 0,-11 241 365 0 0,17-226-344 0 0,1-1-1 0 0,1 1 1 0 0,2-1 0 0 0,1 0 0 0 0,2-1-1 0 0,1 0 1 0 0,2-1 0 0 0,1 0-1 0 0,2-1 1 0 0,0 0 0 0 0,3-2 0 0 0,0 0-1 0 0,2-1 1 0 0,1-1 0 0 0,13 12-21 0 0,-12-19-419 0 0,-22-20 247 0 0,-9-50-5285 0 0,-4 19-3237 0 0,11 28 7707 0 0,-3-13-10322 0 0</inkml:trace>
  <inkml:trace contextRef="#ctx0" brushRef="#br0" timeOffset="19822.113">4436 544 14427 0 0,'0'0'1335'0'0,"0"0"-671"0"0,0 0-250 0 0,0 0 20 0 0,0 0 20 0 0,0 0 65 0 0,0 0 99 0 0,0 0 77 0 0,0 0 7 0 0,0 0-114 0 0,36 0-164 0 0,114 0-185 0 0,-31 7-150 0 0,-95-5-307 0 0,-1 2 0 0 0,1 0 0 0 0,-1 1 0 0 0,0 1 0 0 0,0 1 0 0 0,0 2 0 0 0,-1 0 0 0 0,0 1 1 0 0,-1 1-1 0 0,-1 1 0 0 0,1 1 0 0 0,17 15 218 0 0,-26-18 207 0 0,0 0 1 0 0,1-1 0 0 0,0 0-1 0 0,0-1 1 0 0,1-1 0 0 0,0 0-1 0 0,0-1 1 0 0,1 0 0 0 0,-1-1-1 0 0,1-1 1 0 0,1 0 0 0 0,-1-2-1 0 0,0 1 1 0 0,1-2 0 0 0,-1 0-1 0 0,1-1 1 0 0,0 0 0 0 0,-1-1-1 0 0,1-1 1 0 0,-1 0-1 0 0,0-2 1 0 0,0 1 0 0 0,0-2-1 0 0,12-5-207 0 0,-17 7 123 0 0,0 0-1 0 0,-1-1 1 0 0,1 0-1 0 0,-1-1 0 0 0,0 0 1 0 0,-1 0-1 0 0,1-1 1 0 0,-1 0-1 0 0,0-1 0 0 0,-1 0 1 0 0,0 0-1 0 0,0 0 1 0 0,0-1-1 0 0,-1 0 0 0 0,0 0 1 0 0,0-1-1 0 0,-1 0 1 0 0,2-4-123 0 0,-5 9 12 0 0,0 0 1 0 0,0 0-1 0 0,-1 0 0 0 0,0-1 1 0 0,1 1-1 0 0,-1-1 1 0 0,-1 1-1 0 0,1-1 1 0 0,-1 1-1 0 0,1-1 1 0 0,-1 1-1 0 0,-1-1 1 0 0,1 1-1 0 0,-1-1 0 0 0,0 1 1 0 0,0-1-1 0 0,0 1 1 0 0,0 0-1 0 0,-1-1 1 0 0,1 1-1 0 0,-1 0 1 0 0,0 0-1 0 0,-1 0 1 0 0,1 0-1 0 0,-1 0 1 0 0,0 1-1 0 0,0-1 0 0 0,0 1 1 0 0,0 0-1 0 0,0 0 1 0 0,-1 0-1 0 0,1 0 1 0 0,-1 1-1 0 0,0-1 1 0 0,-1 0-13 0 0,-1 1-15 0 0,0 0 1 0 0,-1 0-1 0 0,1 0 1 0 0,-1 0-1 0 0,1 1 1 0 0,-1 0 0 0 0,1 1-1 0 0,-1 0 1 0 0,0 0-1 0 0,1 0 1 0 0,-1 1-1 0 0,1 0 1 0 0,-1 0-1 0 0,0 0 1 0 0,1 1 0 0 0,0 0-1 0 0,-1 0 1 0 0,1 1-1 0 0,0 0 1 0 0,0 0-1 0 0,1 0 1 0 0,-1 1-1 0 0,1 0 1 0 0,-1 0 0 0 0,1 0-1 0 0,0 0 1 0 0,1 1-1 0 0,-1 0 1 0 0,1 0-1 0 0,-1 2 15 0 0,-6 4-3 0 0,1 2 0 0 0,0-1 0 0 0,1 1-1 0 0,1 1 1 0 0,0 0 0 0 0,0 0 0 0 0,2 0-1 0 0,0 1 1 0 0,0 0 0 0 0,1 0 0 0 0,1 0-1 0 0,1 1 1 0 0,0 0 0 0 0,1 0 0 0 0,0-1-1 0 0,2 1 1 0 0,0 0 0 0 0,0 0 0 0 0,2 0-1 0 0,0 0 1 0 0,1 0 0 0 0,0-1 0 0 0,1 1 0 0 0,1-1-1 0 0,1 0 1 0 0,0 0 0 0 0,0-1 0 0 0,9 13 3 0 0,-6-15-29 0 0,1-2 1 0 0,0 0-1 0 0,0 0 1 0 0,1-1-1 0 0,0 0 1 0 0,1 0-1 0 0,0-2 1 0 0,0 1-1 0 0,0-2 1 0 0,1 1-1 0 0,0-2 1 0 0,1 0-1 0 0,-1 0 1 0 0,1-1-1 0 0,0-1 1 0 0,0-1-1 0 0,0 0 1 0 0,0 0-1 0 0,0-1 1 0 0,1-1-1 0 0,-1-1 1 0 0,11-1 28 0 0,15-16-1307 0 0,-32 7-1923 0 0,-2-4-4109 0 0,-6 10-4324 0 0</inkml:trace>
  <inkml:trace contextRef="#ctx0" brushRef="#br0" timeOffset="20554.722">2779 705 0 0 0,'0'0'489'0'0,"0"0"718"0"0,0 0 63 0 0,0 0-159 0 0,0 0-162 0 0,0 0-134 0 0,0 0-112 0 0,0 0-128 0 0,0 0-64 0 0,0 0 23 0 0,0 0 115 0 0,0 0 176 0 0,0 0 118 0 0,1-2 20 0 0,3-9-67 0 0,-3 9-140 0 0,-1 2-129 0 0,6-2 1498 0 0,3 12 1915 0 0,1 234-270 0 0,-10-169-3610 0 0,6-71-1646 0 0,2-4-2929 0 0,-6 0 596 0 0,1 0-7650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56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12692 985 104 0 0,'0'0'1464'0'0,"0"0"19"0"0,0 0 242 0 0,0 0 234 0 0,0 0 19 0 0,0 0-117 0 0,0 0-232 0 0,0 0-233 0 0,0 0-168 0 0,0 0-108 0 0,0 0-95 0 0,0 0-89 0 0,-3-7-75 0 0,-21-33 540 0 0,20 38-1222 0 0,-1 0 0 0 0,0-1 0 0 0,0 2 0 0 0,0-1 0 0 0,-1 1 0 0 0,1-1 0 0 0,0 1 0 0 0,0 1 0 0 0,-1-1 0 0 0,1 1 0 0 0,-1 0 0 0 0,1 0 0 0 0,0 1 0 0 0,-1-1 0 0 0,1 1 0 0 0,0 0 1 0 0,0 1-1 0 0,-1-1 0 0 0,1 1 0 0 0,0 0 0 0 0,0 0 0 0 0,1 1 0 0 0,-3 1-179 0 0,-7 2 41 0 0,0 1 1 0 0,1 0-1 0 0,0 2 1 0 0,0-1-1 0 0,0 2 1 0 0,1-1-1 0 0,1 2 0 0 0,0-1 1 0 0,0 2-1 0 0,1-1 1 0 0,0 2-1 0 0,1-1 1 0 0,1 1-1 0 0,0 0 1 0 0,1 1-1 0 0,0 0 1 0 0,1 0-1 0 0,0 1 0 0 0,1-1 1 0 0,1 1-1 0 0,1 0 1 0 0,0 1-1 0 0,0-1 1 0 0,1 5-42 0 0,3-17 22 0 0,0-1 1 0 0,0 1 0 0 0,0-1-1 0 0,1 1 1 0 0,-1-1-1 0 0,0 1 1 0 0,1-1 0 0 0,0 0-1 0 0,-1 0 1 0 0,1 0-1 0 0,0 0 1 0 0,0 0 0 0 0,0 0-1 0 0,0-1 1 0 0,0 1 0 0 0,1-1-1 0 0,-1 1 1 0 0,0-1-1 0 0,1 0 1 0 0,-1 0 0 0 0,1 0-1 0 0,0 0 1 0 0,-1 0-1 0 0,1-1 1 0 0,-1 1 0 0 0,1-1-1 0 0,0 0 1 0 0,0 1 0 0 0,-1-1-1 0 0,1 0 1 0 0,0-1-1 0 0,-1 1 1 0 0,1 0 0 0 0,0-1-1 0 0,-1 0 1 0 0,1 0-1 0 0,0 1 1 0 0,-1-1 0 0 0,1-1-1 0 0,-1 1 1 0 0,0 0-1 0 0,1-1 1 0 0,-1 1 0 0 0,0-1-1 0 0,0 0 1 0 0,1 0-23 0 0,35-24 329 0 0,-1-2 0 0 0,-1-2 0 0 0,-1-1 0 0 0,21-26-329 0 0,40-27 210 0 0,-95 83-211 0 0,0 1 1 0 0,1 0 0 0 0,-1 0 0 0 0,0 0 0 0 0,0 0-1 0 0,1 0 1 0 0,-1 0 0 0 0,0 0 0 0 0,0 1 0 0 0,1-1-1 0 0,-1 0 1 0 0,0 1 0 0 0,0-1 0 0 0,0 1 0 0 0,0-1-1 0 0,1 1 1 0 0,-1-1 0 0 0,0 1 0 0 0,0 0 0 0 0,0 0-1 0 0,0-1 1 0 0,0 1 0 0 0,-1 0 0 0 0,1 0 0 0 0,0 0-1 0 0,0 0 1 0 0,0 0 0 0 0,-1 0 0 0 0,1 0 0 0 0,-1 0-1 0 0,1 1 1 0 0,-1-1 0 0 0,1 0 0 0 0,-1 0 0 0 0,0 0-1 0 0,1 1 1 0 0,-1-1 0 0 0,0 0 0 0 0,0 0 0 0 0,0 1-1 0 0,0-1 1 0 0,0 0 0 0 0,0 0 0 0 0,0 1 0 0 0,0-1-1 0 0,-1 0 1 0 0,1 0 0 0 0,0 1 0 0 0,-1-1 0 0 0,1 0-1 0 0,-1 0 1 0 0,0 0 0 0 0,0 1 0 0 0,3 10 33 0 0,2 49 35 0 0,-5-51-84 0 0,1 0 0 0 0,0 0 0 0 0,1 0 0 0 0,0 0 0 0 0,0 0 0 0 0,1 0 0 0 0,0-1 0 0 0,1 1 0 0 0,0-1 0 0 0,1 1 0 0 0,0-1 0 0 0,0 0 0 0 0,1-1 0 0 0,2 5 16 0 0,53 7-1741 0 0,-32-20-3670 0 0,-13 0-1777 0 0,-8 0-4907 0 0</inkml:trace>
  <inkml:trace contextRef="#ctx0" brushRef="#br0" timeOffset="469.64">12949 1293 8386 0 0,'0'0'2323'0'0,"0"0"-220"0"0,0 0-109 0 0,0 0-172 0 0,0 0-275 0 0,0 0-306 0 0,0 0-269 0 0,0 0-229 0 0,0 0-163 0 0,0 0-124 0 0,0 0-78 0 0,0 0-31 0 0,0 0-9 0 0,6-16 1 0 0,48-99 553 0 0,23 1 46 0 0,-49 85-1076 0 0,-28 52 108 0 0,-1 10 124 0 0,0-26-88 0 0,0 1 0 0 0,0-1 1 0 0,0 0-1 0 0,1 1 0 0 0,0-1 0 0 0,0 0 1 0 0,1 1-1 0 0,0-1 0 0 0,0 0 1 0 0,1 0-1 0 0,0 0 0 0 0,0 0 0 0 0,1 0 1 0 0,0 0-1 0 0,0-1 0 0 0,0 1 0 0 0,1-1 1 0 0,0 0-1 0 0,0 0 0 0 0,1 0 1 0 0,0 0-1 0 0,0-1-6 0 0,-2-2 61 0 0,1-1 1 0 0,0 1-1 0 0,-1-1 1 0 0,1 0-1 0 0,0-1 0 0 0,0 1 1 0 0,0-1-1 0 0,1 1 1 0 0,-1-1-1 0 0,0-1 1 0 0,0 1-1 0 0,1 0 1 0 0,-1-1-1 0 0,0 0 1 0 0,1 0-1 0 0,-1 0 0 0 0,0-1 1 0 0,1 1-1 0 0,-1-1 1 0 0,0 0-1 0 0,1 0 1 0 0,-1-1-1 0 0,0 1 1 0 0,0-1-1 0 0,0 0 0 0 0,0-1-61 0 0,48-58 569 0 0,-43 47-688 0 0,38-30-3058 0 0,-37 41 887 0 0,-1-1-5370 0 0,-3 4-4403 0 0</inkml:trace>
  <inkml:trace contextRef="#ctx0" brushRef="#br0" timeOffset="1019.074">13775 1035 10066 0 0,'0'0'2999'0'0,"0"0"-826"0"0,0 0-426 0 0,0 0-183 0 0,0 0-279 0 0,0 0-268 0 0,0 0-239 0 0,0 0-184 0 0,0 0-91 0 0,0 0-49 0 0,0 0-52 0 0,0 0-40 0 0,-33 1-33 0 0,-101 6-30 0 0,77 9 70 0 0,50-9-278 0 0,2-4-80 0 0,1 2 0 0 0,-1-1 0 0 0,1 0 0 0 0,0 1 1 0 0,1 0-1 0 0,-1 0 0 0 0,1 0 0 0 0,0 0 0 0 0,0 1 0 0 0,1-1 0 0 0,-1 1 0 0 0,1 0 0 0 0,0-1 1 0 0,1 1-1 0 0,-1 0 0 0 0,1 0 0 0 0,0 0 0 0 0,1 0 0 0 0,0 1 0 0 0,0-1 0 0 0,0 0 1 0 0,0 0-1 0 0,1 0 0 0 0,1 2-11 0 0,0-3 25 0 0,0-1 0 0 0,0 1-1 0 0,0-1 1 0 0,1 0 0 0 0,0 0 0 0 0,0 0 0 0 0,0 0 0 0 0,0-1 0 0 0,0 1 0 0 0,1-1-1 0 0,0 0 1 0 0,0 0 0 0 0,0 0 0 0 0,0 0 0 0 0,0-1 0 0 0,0 1 0 0 0,1-1 0 0 0,-1 0-1 0 0,1-1 1 0 0,-1 1 0 0 0,1-1 0 0 0,0 0 0 0 0,0 0 0 0 0,0 0 0 0 0,-1-1 0 0 0,1 1 0 0 0,0-1-1 0 0,0 0 1 0 0,0-1 0 0 0,0 1 0 0 0,0-1 0 0 0,-1 0 0 0 0,1-1 0 0 0,0 1 0 0 0,0-1-1 0 0,-1 1 1 0 0,1-1 0 0 0,2-3-25 0 0,9-4 140 0 0,-2-1 0 0 0,1 0 0 0 0,-1-2 0 0 0,-1 1 0 0 0,0-2 0 0 0,-1 0 0 0 0,6-7-140 0 0,52-49 289 0 0,-69 68-289 0 0,0 0 1 0 0,0 0 0 0 0,0 0 0 0 0,1 0 0 0 0,-1 0-1 0 0,0 0 1 0 0,1 1 0 0 0,-1-1 0 0 0,1 1-1 0 0,-1-1 1 0 0,1 1 0 0 0,-1-1 0 0 0,1 1 0 0 0,-1 0-1 0 0,1 0 1 0 0,-1 0 0 0 0,1 0 0 0 0,-1 0 0 0 0,1 0-1 0 0,-1 0 1 0 0,1 0 0 0 0,-1 0 0 0 0,1 1 0 0 0,-1-1-1 0 0,1 1 1 0 0,-1-1 0 0 0,1 1 0 0 0,-1 0 0 0 0,0-1-1 0 0,1 1 1 0 0,-1 0 0 0 0,0 0 0 0 0,0 0 0 0 0,1 0-1 0 0,-1 0 1 0 0,0 0 0 0 0,0 0 0 0 0,0 0 0 0 0,0 1-1 0 0,-1-1 1 0 0,1 0 0 0 0,0 1 0 0 0,0-1 0 0 0,-1 0-1 0 0,1 1 1 0 0,-1-1 0 0 0,1 1 0 0 0,-1 0-1 0 0,21 75 64 0 0,-15 9 2 0 0,-3 1 0 0 0,-8 67-66 0 0,4-90-33 0 0,-4-1 0 0 0,-2 1-1 0 0,-3-1 1 0 0,-11 33 33 0 0,19-86-1 0 0,-1 0 0 0 0,0 0 0 0 0,-1 0 0 0 0,0-1 0 0 0,0 1 0 0 0,-1-1 0 0 0,0 0 0 0 0,-1-1 0 0 0,0 1 0 0 0,0-1 0 0 0,-1 0 0 0 0,0-1 1 0 0,0 1-1 0 0,-1-1 1 0 0,7-6 0 0 0,-1-1 1 0 0,1 1 0 0 0,0 0-1 0 0,0-1 1 0 0,0 0 0 0 0,-1 1-1 0 0,1-1 1 0 0,0 1 0 0 0,0-1-1 0 0,-1 0 1 0 0,1 0 0 0 0,0 0 0 0 0,-1 0-1 0 0,1 0 1 0 0,0 0 0 0 0,-1 0-1 0 0,1 0 1 0 0,0-1 0 0 0,-1 1-1 0 0,1 0 1 0 0,0-1 0 0 0,0 1-1 0 0,0-1 1 0 0,-1 0 0 0 0,1 1-1 0 0,0-1 1 0 0,0 0 0 0 0,0 1 0 0 0,0-1-1 0 0,0 0 1 0 0,0 0 0 0 0,0 0-1 0 0,0 0 1 0 0,0 0 0 0 0,1 0-1 0 0,-1 0 1 0 0,0 0 0 0 0,1-1-1 0 0,-1 1 1 0 0,1 0 0 0 0,-1 0 0 0 0,1-1-1 0 0,-1 1 1 0 0,1-1-1 0 0,-12-60-34 0 0,12 26-13 0 0,1 0 1 0 0,2 1 0 0 0,2-1 0 0 0,1 1 0 0 0,2 0 0 0 0,2 1 0 0 0,0-1 0 0 0,3 2 0 0 0,8-16 46 0 0,42-59-947 0 0,-32 65-3246 0 0,-15 20-629 0 0,-7 11-6965 0 0</inkml:trace>
  <inkml:trace contextRef="#ctx0" brushRef="#br0" timeOffset="1319.491">14145 1077 12691 0 0,'0'0'1900'0'0,"0"0"-412"0"0,0 0-150 0 0,0 0-39 0 0,0 0-104 0 0,0 0-214 0 0,0 0-267 0 0,0 0-225 0 0,0 0-131 0 0,0 0-54 0 0,0 0-12 0 0,0 0-27 0 0,0 0-50 0 0,-1 26-36 0 0,-4 84-47 0 0,3-105-116 0 0,1 1 0 0 0,1 0 1 0 0,-1 0-1 0 0,1-1 0 0 0,0 1 1 0 0,0 0-1 0 0,1 0 0 0 0,-1 0 1 0 0,1-1-1 0 0,1 1 0 0 0,-1 0 1 0 0,1-1-1 0 0,0 1 0 0 0,0-1 1 0 0,0 1-1 0 0,1-1 0 0 0,0 0 1 0 0,0 0-1 0 0,1-1 1 0 0,-1 1-1 0 0,1 0 0 0 0,0-1 1 0 0,0 0-1 0 0,2 2-16 0 0,-2-3 67 0 0,0 0 0 0 0,0 0 0 0 0,0-1 1 0 0,0 1-1 0 0,0-1 0 0 0,1 0 0 0 0,-1 0 0 0 0,1-1 0 0 0,-1 1 1 0 0,1-1-1 0 0,0 0 0 0 0,-1 0 0 0 0,1 0 0 0 0,0-1 0 0 0,0 0 1 0 0,0 0-1 0 0,-1 0 0 0 0,1 0 0 0 0,0-1 0 0 0,0 0 0 0 0,0 0 0 0 0,-1 0 1 0 0,1-1-1 0 0,-1 1 0 0 0,1-1 0 0 0,-1 0 0 0 0,1 0 0 0 0,-1-1 1 0 0,0 1-1 0 0,0-1 0 0 0,0 0 0 0 0,-1 0 0 0 0,2-1-67 0 0,2-6 55 0 0,1 0 0 0 0,-1 0 0 0 0,-1 0 0 0 0,0-1 0 0 0,0 0 0 0 0,-1-1 0 0 0,-1 1 0 0 0,0-1 0 0 0,0 0 0 0 0,-1 0-55 0 0,3-48-9450 0 0,-6 52-2369 0 0</inkml:trace>
  <inkml:trace contextRef="#ctx0" brushRef="#br0" timeOffset="1616.721">14710 530 15283 0 0,'0'0'1742'0'0,"0"0"-496"0"0,0 0-264 0 0,0 0-48 0 0,0 0-87 0 0,0 0-122 0 0,0 0-166 0 0,0 0-152 0 0,0 0-22 0 0,0 0 49 0 0,0 0 51 0 0,0 0 5 0 0,-1 17-41 0 0,-8 101 234 0 0,-52 240 286 0 0,43-12-2474 0 0,34-350-3106 0 0,2-10-7671 0 0,-14 6 4060 0 0</inkml:trace>
  <inkml:trace contextRef="#ctx0" brushRef="#br0" timeOffset="2486.031">15077 1023 5473 0 0,'0'0'5360'0'0,"0"0"-2662"0"0,0 0-1055 0 0,0 0-253 0 0,0 0-233 0 0,0 0-234 0 0,0 0-158 0 0,0 0-100 0 0,0 0-43 0 0,0 0-60 0 0,0 0-63 0 0,0 0-57 0 0,-24 25-66 0 0,-78 76-42 0 0,92-92-249 0 0,0 1 1 0 0,1 0-1 0 0,0 0 1 0 0,0 1-1 0 0,1 0 1 0 0,1 0-1 0 0,0 1 1 0 0,0 0-1 0 0,1 0 0 0 0,-3 10-85 0 0,3-5 30 0 0,2-10-30 0 0,1 0 0 0 0,0 0 0 0 0,0 1 0 0 0,1-1 1 0 0,0 1-1 0 0,0-1 0 0 0,1 1 0 0 0,0 0 0 0 0,0-1 0 0 0,1 1 0 0 0,0 0 0 0 0,0 0 0 0 0,1 0 0 0 0,0-1 0 0 0,2 7 0 0 0,-1-12 20 0 0,0 0 0 0 0,1 0 0 0 0,-1 0 0 0 0,1-1 0 0 0,-1 1 0 0 0,1-1 0 0 0,0 1 0 0 0,-1-1 0 0 0,1 0 0 0 0,0 0-1 0 0,0 0 1 0 0,0-1 0 0 0,0 1 0 0 0,0-1 0 0 0,0 1 0 0 0,0-1 0 0 0,0 0 0 0 0,0 0 0 0 0,0-1 0 0 0,0 1 0 0 0,0-1-1 0 0,0 1 1 0 0,0-1 0 0 0,0 0 0 0 0,-1 0 0 0 0,1 0 0 0 0,0 0 0 0 0,0-1 0 0 0,-1 1 0 0 0,1-1 0 0 0,-1 1 0 0 0,1-1-1 0 0,-1 0 1 0 0,0 0 0 0 0,0 0 0 0 0,0 0 0 0 0,0-1 0 0 0,0 1 0 0 0,0 0 0 0 0,-1-1 0 0 0,1 0 0 0 0,-1 1-20 0 0,19-20 139 0 0,-2-1 1 0 0,-1 0-1 0 0,-1-1 1 0 0,-1-1-1 0 0,12-25-139 0 0,10-19 75 0 0,-2 4-126 0 0,-64 142-564 0 0,26-71 611 0 0,0 0 0 0 0,0 1 0 0 0,1-1 0 0 0,0 0-1 0 0,1 1 1 0 0,-1 0 0 0 0,1-1 0 0 0,0 1 0 0 0,1 0 0 0 0,0-1-1 0 0,0 1 1 0 0,0 0 0 0 0,1-1 0 0 0,0 1 0 0 0,0 0 0 0 0,1-1-1 0 0,0 1 1 0 0,0-1 0 0 0,0 0 0 0 0,1 1 0 0 0,0-1 0 0 0,0 0-1 0 0,0-1 1 0 0,1 1 0 0 0,0-1 0 0 0,0 1 0 0 0,1-1 0 0 0,-1 0-1 0 0,1-1 1 0 0,0 1 0 0 0,0-1 0 0 0,3 2 4 0 0,2-2 4 0 0,-1 0 0 0 0,1 0 0 0 0,0-1 0 0 0,0 0 0 0 0,0-1 0 0 0,1 0 0 0 0,-1 0 1 0 0,0-1-1 0 0,1-1 0 0 0,-1 0 0 0 0,1 0 0 0 0,-1-1 0 0 0,0 0 0 0 0,1-1 0 0 0,-1 0 0 0 0,0-1 0 0 0,0 0 0 0 0,0 0 0 0 0,0-1 0 0 0,-1-1 0 0 0,0 1 1 0 0,4-4-5 0 0,3-1 36 0 0,0-1 1 0 0,-1 0-1 0 0,-1-1 1 0 0,0-1 0 0 0,0 0-1 0 0,-1-1 1 0 0,0-1 0 0 0,-2 0-1 0 0,1-1 1 0 0,-2 0 0 0 0,0 0-1 0 0,4-8-36 0 0,-9 11 22 0 0,0 1-1 0 0,-1-1 0 0 0,0 1 0 0 0,-1-1 1 0 0,0 0-1 0 0,-1 0 0 0 0,0-1 0 0 0,-1 1 0 0 0,0 0 1 0 0,-1-1-1 0 0,-1 1 0 0 0,0-6-21 0 0,-1 15-6 0 0,1 0 0 0 0,-1 0-1 0 0,0 0 1 0 0,0 0 0 0 0,0 1 0 0 0,0-1-1 0 0,0 0 1 0 0,-1 1 0 0 0,1 0 0 0 0,-1-1-1 0 0,1 1 1 0 0,-1 0 0 0 0,0 0 0 0 0,0 1-1 0 0,0-1 1 0 0,0 1 0 0 0,0-1 0 0 0,-1 1-1 0 0,1 0 1 0 0,0 0 0 0 0,0 0 0 0 0,-1 1-1 0 0,1-1 1 0 0,-1 1 0 0 0,1 0 0 0 0,0 0 0 0 0,-1 0-1 0 0,1 0 1 0 0,-1 0 0 0 0,1 1 0 0 0,0 0-1 0 0,-1 0 1 0 0,1 0 0 0 0,0 0 0 0 0,0 0-1 0 0,-1 0 1 0 0,1 1 0 0 0,0 0 0 0 0,0 0-1 0 0,1-1 1 0 0,-1 2 0 0 0,0-1 0 0 0,1 0-1 0 0,-1 1 7 0 0,0-1-22 0 0,0 0 0 0 0,0 0 1 0 0,0 0-1 0 0,1 1 0 0 0,-1 0 0 0 0,1-1 0 0 0,-1 1 0 0 0,1 0 0 0 0,0 0 0 0 0,0 0 0 0 0,1 0 0 0 0,-1 1 0 0 0,0-1 0 0 0,1 1 0 0 0,0-1 0 0 0,0 0 0 0 0,0 1 0 0 0,0 0 0 0 0,1-1 0 0 0,-1 1 1 0 0,1 0-1 0 0,0 1 22 0 0,2-1-9 0 0,1-1 1 0 0,0 0 0 0 0,0 0 0 0 0,0 0 0 0 0,1-1 0 0 0,-1 1 0 0 0,0-1-1 0 0,1 1 1 0 0,0-1 0 0 0,0 0 0 0 0,-1-1 0 0 0,1 1 0 0 0,0-1 0 0 0,0 1-1 0 0,0-1 1 0 0,1 0 0 0 0,-1-1 0 0 0,0 1 0 0 0,1-1 8 0 0,10 3 9 0 0,0 1 0 0 0,-1 0 1 0 0,1 0-1 0 0,-1 2 0 0 0,0 0 0 0 0,0 0 0 0 0,-1 1 1 0 0,11 8-10 0 0,-19-11 45 0 0,0 1 1 0 0,0-1-1 0 0,0 1 1 0 0,0 0 0 0 0,-1 1-1 0 0,0-1 1 0 0,0 1 0 0 0,-1 0-1 0 0,1 0 1 0 0,-1 0-1 0 0,0 0 1 0 0,-1 0 0 0 0,2 5-46 0 0,4 207 1516 0 0,44-87-1227 0 0,-52-131-328 0 0,0-1-1 0 0,0 1 0 0 0,1 0 0 0 0,-1 0 0 0 0,0-1 0 0 0,0 1 0 0 0,1 0 0 0 0,-1-1 1 0 0,0 1-1 0 0,0 0 0 0 0,1 0 0 0 0,-1 0 0 0 0,0-1 0 0 0,1 1 0 0 0,-1 0 0 0 0,0 0 1 0 0,1 0-1 0 0,-1 0 0 0 0,1 0 0 0 0,-1-1 0 0 0,0 1 0 0 0,1 0 0 0 0,-1 0 1 0 0,1 0-1 0 0,-1 0 0 0 0,0 0 0 0 0,1 0 0 0 0,-1 0 0 0 0,0 1 0 0 0,1-1 0 0 0,-1 0 1 0 0,1 0-1 0 0,-1 0 0 0 0,0 0 0 0 0,1 0 0 0 0,-1 0 0 0 0,0 1 0 0 0,1-1 0 0 0,-1 0 1 0 0,0 0-1 0 0,0 1 0 0 0,1-1 0 0 0,-1 0 0 0 0,0 0 0 0 0,1 1 0 0 0,-1-1 0 0 0,0 0 1 0 0,0 1-1 0 0,0-1 40 0 0,2-8-2197 0 0,-2 2-2150 0 0,0 2-7343 0 0</inkml:trace>
  <inkml:trace contextRef="#ctx0" brushRef="#br0" timeOffset="-5188.863">8782 830 4137 0 0,'0'0'3151'0'0,"0"0"-1101"0"0,0 0-570 0 0,0 0-166 0 0,0 0-35 0 0,0 0-91 0 0,0 0-165 0 0,0 0-223 0 0,0 0-242 0 0,0 0-166 0 0,0 0-134 0 0,-23 27-79 0 0,-67 85-28 0 0,65-59 57 0 0,26-45-147 0 0,0-3 53 0 0,-1-1-1 0 0,2 1 1 0 0,-1-1 0 0 0,0 1-1 0 0,1-1 1 0 0,0 0-1 0 0,0 1 1 0 0,0-1-1 0 0,1 0 1 0 0,-1 0 0 0 0,1-1-1 0 0,0 1 1 0 0,0 0-1 0 0,0-1 1 0 0,1 0 0 0 0,-1 0-1 0 0,1 0 1 0 0,0 0-1 0 0,0 0 1 0 0,0-1 0 0 0,0 0-1 0 0,0 0 1 0 0,0 0-1 0 0,0 0 1 0 0,1-1-1 0 0,-1 1 1 0 0,1-1 0 0 0,-1 0-1 0 0,1-1 1 0 0,0 1-1 0 0,-1-1 1 0 0,1 0 0 0 0,0 0-1 0 0,-1 0 1 0 0,1-1-1 0 0,0 1 1 0 0,-1-1-1 0 0,1 0 1 0 0,-1-1 0 0 0,1 1-1 0 0,-1-1-113 0 0,2-2 127 0 0,0 0-1 0 0,0 0 0 0 0,-1 0 1 0 0,0-1-1 0 0,0 0 0 0 0,0 0 0 0 0,0 0 1 0 0,-1-1-1 0 0,0 1 0 0 0,0-1 1 0 0,-1 0-1 0 0,1 0 0 0 0,-1-1 1 0 0,-1 1-1 0 0,1-1 0 0 0,-1 1 1 0 0,0-1-1 0 0,0 0 0 0 0,-1 0 1 0 0,0 0-1 0 0,0 0 0 0 0,-1 0 1 0 0,0 0-1 0 0,0 0 0 0 0,-1 0-126 0 0,2-9 14 0 0,-1 0 0 0 0,0 0-1 0 0,-2 0 1 0 0,0 0 0 0 0,0 0 0 0 0,-2 0-1 0 0,0 1 1 0 0,0 0 0 0 0,-2-1-1 0 0,0 2 1 0 0,0-1 0 0 0,-2 1 0 0 0,0 0-1 0 0,-9-13-13 0 0,11 19-75 0 0,0 0 0 0 0,0 0-1 0 0,-1 0 1 0 0,0 1 0 0 0,0 0-1 0 0,-1 0 1 0 0,0 1 0 0 0,0 0-1 0 0,-1 1 1 0 0,0-1 0 0 0,0 2-1 0 0,0-1 1 0 0,0 1 0 0 0,-1 1 0 0 0,1-1-1 0 0,-1 2 1 0 0,0-1 0 0 0,0 1-1 0 0,-1 1 76 0 0,18 21-800 0 0,0-16 822 0 0,-1 1 0 0 0,1-1 0 0 0,-1 0 0 0 0,1-1 0 0 0,1 0-1 0 0,-1 0 1 0 0,0 0 0 0 0,1-1 0 0 0,-1 0 0 0 0,1 0 0 0 0,0-1 0 0 0,1 0-22 0 0,7-2 81 0 0,-1 0 0 0 0,1-1 0 0 0,0-1 1 0 0,-1 0-1 0 0,0-2 0 0 0,0 1 0 0 0,0-2 0 0 0,-1 0 1 0 0,1 0-1 0 0,-1-2 0 0 0,-1 0 0 0 0,0 0 0 0 0,0-1 1 0 0,0-1-1 0 0,-1 0 0 0 0,-1 0 0 0 0,1-1 1 0 0,1-5-83 0 0,4-4 65 0 0,-1-2 0 0 0,-2 0 0 0 0,0-1 0 0 0,-1 0 0 0 0,-1-1-1 0 0,-1-1 1 0 0,-2 0 0 0 0,0 0 0 0 0,-2 0 0 0 0,0-1-1 0 0,-2 0 1 0 0,-1-1 0 0 0,-1-5-64 0 0,-2-27 104 0 0,-1 59-95 0 0,0 6-121 0 0,18 182-57 0 0,85 447 196 0 0,-103-633-27 0 0,27 142-9 0 0,-7 0 0 0 0,-6 1 1 0 0,-7 1-1 0 0,-6 31 9 0 0,-1-169 14 0 0,0 0 0 0 0,0 1-1 0 0,-1-1 1 0 0,0 0 0 0 0,-1 1 0 0 0,0-1 0 0 0,0 0-1 0 0,-1 0 1 0 0,0 0 0 0 0,0-1 0 0 0,-1 1 0 0 0,0-1-1 0 0,0 1 1 0 0,-1-1 0 0 0,1-1 0 0 0,-2 1-1 0 0,1-1 1 0 0,-1 1 0 0 0,0-2 0 0 0,0 1 0 0 0,-1-1-1 0 0,1 0 1 0 0,-1 0 0 0 0,0-1 0 0 0,-1 1 0 0 0,1-2-1 0 0,-1 1 1 0 0,0-1 0 0 0,0 0 0 0 0,0-1 0 0 0,0 0-1 0 0,-6 1-13 0 0,10-3 19 0 0,1 0 0 0 0,-1 0 0 0 0,1 0-1 0 0,0-1 1 0 0,-1 1 0 0 0,1-1-1 0 0,0 0 1 0 0,-1 0 0 0 0,1 0 0 0 0,0 0-1 0 0,0-1 1 0 0,0 1 0 0 0,0-1-1 0 0,0 0 1 0 0,0 0 0 0 0,0 0 0 0 0,1 0-1 0 0,-1-1 1 0 0,1 1 0 0 0,-1-1-1 0 0,1 1 1 0 0,0-1 0 0 0,0 0-1 0 0,0 0 1 0 0,1 0 0 0 0,-1 0 0 0 0,1 0-1 0 0,-1 0 1 0 0,1 0 0 0 0,0 0-1 0 0,0-1 1 0 0,0-1-19 0 0,-12-116 426 0 0,19 81-361 0 0,1-1 1 0 0,2 1-1 0 0,2 0 0 0 0,2 1 1 0 0,1 1-1 0 0,2 0 1 0 0,2 1-1 0 0,2 0 1 0 0,0 2-1 0 0,3 0 1 0 0,2 0-66 0 0,8-14-24 0 0,3 2 0 0 0,1 1 0 0 0,2 2 0 0 0,3 1 24 0 0,-37 41-1644 0 0,-7 14 294 0 0,0-6-2290 0 0,1-2-3432 0 0,1-1-4494 0 0</inkml:trace>
  <inkml:trace contextRef="#ctx0" brushRef="#br0" timeOffset="-2012.876">10512 291 4105 0 0,'0'0'2266'0'0,"0"0"-451"0"0,0 0-131 0 0,0 0 56 0 0,0 0 76 0 0,0 0-20 0 0,0 0-174 0 0,0 0-302 0 0,0 0-299 0 0,0 0-284 0 0,0 0-212 0 0,-3-3-126 0 0,0 1-365 0 0,4 3-11 0 0,-1-1 0 0 0,0 0 0 0 0,0 1-1 0 0,0-1 1 0 0,0 1 0 0 0,0-1 0 0 0,0 0-1 0 0,0 1 1 0 0,-1-1 0 0 0,1 0 0 0 0,0 1-1 0 0,0-1 1 0 0,0 1 0 0 0,0-1 0 0 0,0 0-1 0 0,-1 1 1 0 0,1-1 0 0 0,0 0 0 0 0,0 0-1 0 0,0 1 1 0 0,-1-1 0 0 0,1 0 0 0 0,0 1-1 0 0,0-1 1 0 0,-1 0 0 0 0,1 0 0 0 0,0 0-1 0 0,-1 1 1 0 0,1-1 0 0 0,0 0 0 0 0,-1 0 0 0 0,1 0-1 0 0,0 0 1 0 0,-1 1 0 0 0,1-1 0 0 0,-1 0-1 0 0,1 0 1 0 0,0 0 0 0 0,-1 0 0 0 0,1 0-1 0 0,0 0 1 0 0,-1 0 0 0 0,1 0 0 0 0,-1 0-1 0 0,1 0 1 0 0,0 0 0 0 0,-1-1 0 0 0,1 1-1 0 0,0 0 1 0 0,-1 0 0 0 0,1 0 0 0 0,0 0-1 0 0,-1-1 1 0 0,1 1 0 0 0,0 0 0 0 0,-1 0-1 0 0,1 0 1 0 0,0-1 0 0 0,0 1 0 0 0,-1 0-1 0 0,1-1 1 0 0,0 1 0 0 0,0 0 0 0 0,0-1-1 0 0,-1 1 1 0 0,1 0-23 0 0,-25 397 4070 0 0,-23 10-3085 0 0,27-322-801 0 0,9-55-114 0 0,12-29-83 0 0,-7-36-7326 0 0,7 25 2618 0 0,0 5-4760 0 0</inkml:trace>
  <inkml:trace contextRef="#ctx0" brushRef="#br0" timeOffset="-1768.869">10063 761 10018 0 0,'0'0'1212'0'0,"0"0"-510"0"0,0 0-5 0 0,0 0 281 0 0,0 0 191 0 0,0 0 112 0 0,0 0-17 0 0,37-1-129 0 0,118-4-140 0 0,169-20 1503 0 0,-192-9-2666 0 0,-81 7-9288 0 0,-45 23-1525 0 0</inkml:trace>
  <inkml:trace contextRef="#ctx0" brushRef="#br0" timeOffset="-1280.865">10883 279 11979 0 0,'0'0'1359'0'0,"0"0"-254"0"0,0 0-3 0 0,0 0 135 0 0,0 0 70 0 0,0 0-39 0 0,0 0-202 0 0,0 0-247 0 0,0 0-170 0 0,0 0-103 0 0,-3 35-57 0 0,-10 107-37 0 0,9 60 969 0 0,-10 207-256 0 0,14-310-1067 0 0,25-111 98 0 0,167-194 448 0 0,-188 202-651 0 0,0 1 1 0 0,1-1-1 0 0,-1 1 0 0 0,1 0 1 0 0,-1 0-1 0 0,1 0 1 0 0,0 1-1 0 0,0 0 1 0 0,1 0-1 0 0,-1 0 0 0 0,0 0 1 0 0,0 1-1 0 0,1 0 1 0 0,-1 0-1 0 0,1 0 7 0 0,4 41 73 0 0,-19 182 154 0 0,9-221-248 0 0,0 1-1 0 0,0 0 0 0 0,0-1 1 0 0,1 1-1 0 0,-1-1 1 0 0,1 1-1 0 0,-1-1 1 0 0,1 1-1 0 0,0-1 0 0 0,-1 1 1 0 0,1-1-1 0 0,0 0 1 0 0,0 1-1 0 0,0-1 0 0 0,0 0 1 0 0,0 0-1 0 0,0 1 1 0 0,0-1-1 0 0,1 0 1 0 0,-1 0-1 0 0,0 0 0 0 0,0-1 1 0 0,1 1-1 0 0,-1 0 1 0 0,1 0-1 0 0,-1-1 1 0 0,1 1-1 0 0,-1-1 0 0 0,1 1 1 0 0,-1-1-1 0 0,1 0 1 0 0,0 1-1 0 0,-1-1 0 0 0,1 0 1 0 0,-1 0-1 0 0,1 0 1 0 0,0 0-1 0 0,-1-1 1 0 0,1 1-1 0 0,0 0 22 0 0,20-7-3821 0 0,-3-4-4910 0 0,-16 10-2588 0 0</inkml:trace>
  <inkml:trace contextRef="#ctx0" brushRef="#br0" timeOffset="-922.332">11342 1081 0 0 0,'0'0'1204'0'0,"0"0"911"0"0,0 0 329 0 0,0 0-83 0 0,0 0-276 0 0,0 0-275 0 0,0 0-162 0 0,0 0-112 0 0,0 0-130 0 0,0 0-126 0 0,0 0-150 0 0,36-3-155 0 0,109-12-151 0 0,-83-3 194 0 0,-54 11-779 0 0,-2 3-127 0 0,-1-1-1 0 0,1 1 1 0 0,-1-1-1 0 0,0 0 0 0 0,0-1 1 0 0,0 1-1 0 0,-1-1 1 0 0,0 0-1 0 0,0 0 1 0 0,0 0-1 0 0,-1-1 0 0 0,0 1 1 0 0,0-1-1 0 0,-1 0 1 0 0,1 0-1 0 0,-2 0 0 0 0,1 0 1 0 0,-1 0-1 0 0,0 0 1 0 0,0 0-1 0 0,-1 0 0 0 0,0-1 1 0 0,0 1-1 0 0,-2-5-111 0 0,0 8 10 0 0,0 1 0 0 0,-1 0 0 0 0,1 0-1 0 0,-1 0 1 0 0,0 1 0 0 0,0-1 0 0 0,0 1 0 0 0,0-1-1 0 0,-1 1 1 0 0,1 0 0 0 0,-1 0 0 0 0,1 0 0 0 0,-1 1-1 0 0,1-1 1 0 0,-1 1 0 0 0,0 0 0 0 0,0 0 0 0 0,0 0-1 0 0,0 1 1 0 0,0 0 0 0 0,0-1 0 0 0,0 1 0 0 0,0 0-1 0 0,0 1 1 0 0,1-1 0 0 0,-1 1 0 0 0,0 0 0 0 0,0-1-1 0 0,-3 3-9 0 0,-5 2-13 0 0,0 1 1 0 0,1 0-1 0 0,0 1 0 0 0,0 0 0 0 0,0 1 0 0 0,1 1 0 0 0,0-1 0 0 0,1 1 0 0 0,0 1 0 0 0,0 0 0 0 0,1 0 0 0 0,0 1 0 0 0,1-1 0 0 0,1 2 1 0 0,-1-1-1 0 0,1 1 13 0 0,3-6 2 0 0,-1 0 1 0 0,1 0-1 0 0,0 1 1 0 0,1-1-1 0 0,0 1 0 0 0,0-1 1 0 0,0 1-1 0 0,1 0 1 0 0,-1-1-1 0 0,2 1 1 0 0,-1 0-1 0 0,1 0 1 0 0,0 0-1 0 0,0 0 1 0 0,1 0-1 0 0,0-1 1 0 0,0 1-1 0 0,1 0 1 0 0,0-1-1 0 0,0 1 1 0 0,0-1-1 0 0,1 1 1 0 0,0-1-1 0 0,0 0 1 0 0,1 0-1 0 0,0 0 1 0 0,0-1-1 0 0,0 1 0 0 0,0-1 1 0 0,1 0-1 0 0,0 0 1 0 0,0-1-1 0 0,0 1 1 0 0,1-1-1 0 0,1 0-2 0 0,1 2 21 0 0,1 0 0 0 0,1-1-1 0 0,-1-1 1 0 0,1 0-1 0 0,0 0 1 0 0,0-1 0 0 0,0 0-1 0 0,0 0 1 0 0,0-1 0 0 0,1-1-1 0 0,-1 1 1 0 0,1-2-1 0 0,-1 0 1 0 0,1 0 0 0 0,0-1-21 0 0,57-20-6390 0 0,-61 16-5193 0 0</inkml:trace>
  <inkml:trace contextRef="#ctx0" brushRef="#br0" timeOffset="-8015.935">5979 1123 1728 0 0,'0'0'1386'0'0,"0"0"-334"0"0,0 0 22 0 0,0 0 277 0 0,0 0 244 0 0,0 0 45 0 0,0 0-150 0 0,0 0-167 0 0,0 0-83 0 0,0 0-28 0 0,0 0-14 0 0,0 0-58 0 0,0 0-76 0 0,13 4-43 0 0,45 7-35 0 0,-55-11-876 0 0,0 1 0 0 0,-1-1-1 0 0,1 0 1 0 0,0 0-1 0 0,0-1 1 0 0,0 1-1 0 0,-1 0 1 0 0,1-1-1 0 0,0 0 1 0 0,-1 0 0 0 0,1 1-1 0 0,0-2 1 0 0,-1 1-1 0 0,1 0 1 0 0,-1 0-1 0 0,0-1 1 0 0,1 0-1 0 0,-1 1 1 0 0,0-1 0 0 0,1-1-110 0 0,4-2 308 0 0,22-20 34 0 0,-1-2 1 0 0,-1-1-1 0 0,-2-1 0 0 0,-1-1 1 0 0,-1-1-1 0 0,-1-2 1 0 0,-2 0-1 0 0,-1-1 1 0 0,-2 0-1 0 0,9-27-342 0 0,-21 48 17 0 0,0 0 0 0 0,0 0 0 0 0,-2 0 0 0 0,1 0 0 0 0,-1 0 0 0 0,-1-1 0 0 0,-1 1-1 0 0,0-1 1 0 0,0 0 0 0 0,-2 1 0 0 0,1-1 0 0 0,-3-10-17 0 0,2 22-7 0 0,1-1 0 0 0,-1 1 0 0 0,1 0 0 0 0,-1 0 0 0 0,0 0 0 0 0,0 0 1 0 0,0 0-1 0 0,0 0 0 0 0,0 0 0 0 0,0 0 0 0 0,0 0 0 0 0,-1 0 0 0 0,1 0 0 0 0,-1 1 0 0 0,1-1 0 0 0,-1 0 0 0 0,0 1 0 0 0,0 0 0 0 0,1-1 1 0 0,-1 1-1 0 0,0 0 0 0 0,0 0 0 0 0,0 0 0 0 0,-1 0 0 0 0,1 0 0 0 0,0 1 0 0 0,0-1 0 0 0,0 1 0 0 0,-1-1 0 0 0,1 1 0 0 0,0 0 0 0 0,0 0 1 0 0,-1 0-1 0 0,1 0 0 0 0,0 0 0 0 0,0 0 0 0 0,-1 1 0 0 0,1-1 0 0 0,0 1 0 0 0,0 0 0 0 0,0-1 0 0 0,0 1 0 0 0,0 0 0 0 0,0 0 0 0 0,0 0 1 0 0,0 1-1 0 0,0-1 7 0 0,-2 1-10 0 0,1 1 1 0 0,-1 0 0 0 0,1 0-1 0 0,0 0 1 0 0,0 0 0 0 0,0 1 0 0 0,1-1-1 0 0,-1 1 1 0 0,1 0 0 0 0,0-1-1 0 0,0 1 1 0 0,0 0 0 0 0,0 0-1 0 0,1 0 1 0 0,0 1 0 0 0,0-1 0 0 0,0 0-1 0 0,0 0 1 0 0,0 1 0 0 0,1-1-1 0 0,0 1 1 0 0,0-1 0 0 0,0 0-1 0 0,1 1 1 0 0,-1-1 0 0 0,1 0 0 0 0,0 1-1 0 0,0-1 1 0 0,0 0 0 0 0,1 0-1 0 0,0 0 1 0 0,0 0 0 0 0,0 0-1 0 0,0 0 1 0 0,0-1 0 0 0,1 1 0 0 0,0-1 9 0 0,8 4 9 0 0,1-2 1 0 0,0 1-1 0 0,0-2 1 0 0,1 1 0 0 0,0-2-1 0 0,-1 0 1 0 0,1 0 0 0 0,0-1-1 0 0,1-1 1 0 0,-1 0 0 0 0,0-1-1 0 0,0 0 1 0 0,9-2-10 0 0,82 7 85 0 0,-102-4-76 0 0,0-1 0 0 0,-1 1-1 0 0,1-1 1 0 0,-1 1-1 0 0,1-1 1 0 0,-1 1 0 0 0,1 0-1 0 0,-1 0 1 0 0,0 0 0 0 0,1 0-1 0 0,-1 0 1 0 0,0 0 0 0 0,0 0-1 0 0,0 0 1 0 0,0 0-1 0 0,0 1 1 0 0,0-1 0 0 0,0 0-1 0 0,0 1 1 0 0,0-1 0 0 0,0 1-1 0 0,-1-1 1 0 0,1 1-1 0 0,-1-1 1 0 0,1 1 0 0 0,-1-1-1 0 0,0 1 1 0 0,1 0 0 0 0,-1-1-1 0 0,0 1 1 0 0,0 0 0 0 0,0-1-1 0 0,0 1 1 0 0,-1-1-1 0 0,1 3-8 0 0,-16 61 419 0 0,13-56-405 0 0,-4 15 46 0 0,1-10-32 0 0,1 1 0 0 0,1 0 0 0 0,0 0 0 0 0,1 0 0 0 0,0 1 0 0 0,2-1 0 0 0,0 1 0 0 0,0-1 0 0 0,2 5-28 0 0,12 26 11 0 0,-13-45 2 0 0,0 5 88 0 0,0-5-4787 0 0,0-1-4992 0 0,0 0-2010 0 0</inkml:trace>
  <inkml:trace contextRef="#ctx0" brushRef="#br0" timeOffset="-7787.513">6911 915 14259 0 0,'0'0'1232'0'0,"0"0"-776"0"0,0 0-192 0 0,0 0 33 0 0,0 0 39 0 0,0 0 32 0 0,0 0-176 0 0,0 0-128 0 0,0 0-64 0 0,0 0-48 0 0,0 0 104 0 0,0 0 0 0 0,0 0-88 0 0,0 62-216 0 0,13-81-472 0 0,-1-8-1553 0 0,0 7-2728 0 0,-9 9-4257 0 0</inkml:trace>
  <inkml:trace contextRef="#ctx0" brushRef="#br0" timeOffset="-7623.85">6845 364 13555 0 0,'0'0'2592'0'0,"0"0"-1047"0"0,0 0-537 0 0,0 0-400 0 0,0 0-384 0 0,0 0-432 0 0,0 0-176 0 0,0 0-64 0 0,0 0-72 0 0,0 0 32 0 0,0 0-424 0 0,0 0-1569 0 0,0 0-9017 0 0</inkml:trace>
  <inkml:trace contextRef="#ctx0" brushRef="#br0" timeOffset="-7133.432">7375 634 9130 0 0,'0'0'4922'0'0,"0"0"-2560"0"0,0 0-907 0 0,0 0-127 0 0,0 0-154 0 0,0 0-163 0 0,0 0-166 0 0,0 0-122 0 0,0 0-127 0 0,-35 16-112 0 0,-110 51-102 0 0,79-20-21 0 0,61-38-314 0 0,-3 2-29 0 0,1 1 0 0 0,0 1 0 0 0,1-1 0 0 0,0 1 0 0 0,1 0 0 0 0,1 0 1 0 0,0 1-1 0 0,1-1 0 0 0,0 1 0 0 0,1 1-18 0 0,1-9-4 0 0,1-1-1 0 0,-1 0 1 0 0,1 0 0 0 0,1 1 0 0 0,-1-1-1 0 0,1 0 1 0 0,0 0 0 0 0,0 0 0 0 0,1 0 0 0 0,-1 0-1 0 0,1 0 1 0 0,0 0 0 0 0,1 0 0 0 0,-1-1-1 0 0,1 1 1 0 0,0-1 0 0 0,0 1 0 0 0,0-1 0 0 0,0 0-1 0 0,1-1 1 0 0,0 1 0 0 0,0 0 0 0 0,0-1 0 0 0,0 0-1 0 0,0 0 1 0 0,1 0 0 0 0,-1-1 0 0 0,3 1 4 0 0,7 2 51 0 0,0-1 1 0 0,0 0-1 0 0,0-1 1 0 0,1-1-1 0 0,-1 0 1 0 0,1-1-1 0 0,0 0 1 0 0,-1-2-1 0 0,1 0 1 0 0,0 0-1 0 0,-1-1 1 0 0,1-1-1 0 0,-1 0 1 0 0,0-1-1 0 0,0-1 1 0 0,0 0-1 0 0,-1-1 1 0 0,7-4-52 0 0,15-11 165 0 0,-1-1 1 0 0,-1-2 0 0 0,-1-1 0 0 0,-2-1 0 0 0,0-2 0 0 0,-2-1 0 0 0,-1-1-1 0 0,-1-2 1 0 0,-2 0 0 0 0,-1-2 0 0 0,-1 0 0 0 0,-3-2 0 0 0,0 0 0 0 0,-3-1-1 0 0,-1-1 1 0 0,-1 0 0 0 0,-2-1 0 0 0,-2 0 0 0 0,2-24-166 0 0,-8 47 0 0 0,-1 0 0 0 0,0 0 0 0 0,-1 0 0 0 0,-1 0 1 0 0,0-1-1 0 0,-2 1 0 0 0,0 0 0 0 0,0 0 0 0 0,-1 0 0 0 0,-1 0 0 0 0,-1 0 0 0 0,-1 0 1 0 0,0 1-1 0 0,0-1 0 0 0,-2 1 0 0 0,0 1 0 0 0,0-1 0 0 0,-2 1 0 0 0,0 1 1 0 0,-7-9-1 0 0,13 19-7 0 0,0 1 0 0 0,0-1 0 0 0,-1 1 0 0 0,1-1 0 0 0,-1 1 0 0 0,1 0 0 0 0,-1 1 1 0 0,0-1-1 0 0,0 0 0 0 0,0 1 0 0 0,0 0 0 0 0,0 0 0 0 0,0 0 0 0 0,0 1 0 0 0,-1 0 1 0 0,1-1-1 0 0,0 1 0 0 0,0 1 0 0 0,0-1 0 0 0,0 0 0 0 0,-1 1 0 0 0,1 0 0 0 0,0 0 1 0 0,0 0-1 0 0,0 1 0 0 0,1-1 0 0 0,-1 1 0 0 0,0 0 0 0 0,0 0 0 0 0,1 0 0 0 0,-3 2 7 0 0,-3 3-21 0 0,0 1-1 0 0,0 0 1 0 0,1 0-1 0 0,-1 1 1 0 0,2 0-1 0 0,-1 0 1 0 0,2 0-1 0 0,-1 1 1 0 0,1 0-1 0 0,-4 10 22 0 0,0 6 6 0 0,0 2 0 0 0,2-1 0 0 0,1 1 0 0 0,1 1 0 0 0,2-1 0 0 0,0 1 0 0 0,2-1-1 0 0,2 1 1 0 0,0 0 0 0 0,5 27-6 0 0,2-22 38 0 0,1 0 0 0 0,2-1 0 0 0,2-1 0 0 0,1 0 0 0 0,1 0 0 0 0,1-1 0 0 0,2-1 0 0 0,2-1 0 0 0,0 0 0 0 0,2-2 0 0 0,11 11-38 0 0,81 89 292 0 0,1-23-120 0 0,-110-104-556 0 0,-15-19-1093 0 0,-3 4-1196 0 0,5 5-5339 0 0,8 9 7276 0 0,-5-3-11769 0 0</inkml:trace>
  <inkml:trace contextRef="#ctx0" brushRef="#br0" timeOffset="-6404.983">6872 842 0 0 0,'0'0'281'0'0,"0"0"272"0"0,0 0 140 0 0,0 0 187 0 0,0 0 171 0 0,0 0 221 0 0,0 0 175 0 0,0 0 26 0 0,0 0-64 0 0,0 0-178 0 0,-1-4-256 0 0,-7-23 1736 0 0,15 20 414 0 0,-5 10 3286 0 0,-2-3-6185 0 0,0 0-22 0 0,0 0-33 0 0,4 20 723 0 0,-2 2-545 0 0,-1 1-1 0 0,0 0 1 0 0,-2 0 0 0 0,-1 0 0 0 0,0-1 0 0 0,-2 1 0 0 0,-2 3-349 0 0,2 77 320 0 0,4-102-320 0 0,0-1 5 0 0,0 0-1 0 0,0 0-15 0 0,0 0 1 0 0,0 0-6 0 0,0 0-16 0 0,0 0-34 0 0,0 0 2 0 0,0 0-48 0 0,0 0-71 0 0,0-15-8424 0 0,0 14-3197 0 0</inkml:trace>
  <inkml:trace contextRef="#ctx0" brushRef="#br0" timeOffset="-9168.39">3896 526 808 0 0,'0'0'1778'0'0,"0"0"138"0"0,0 0 201 0 0,0 0 129 0 0,0 0-35 0 0,0 0-128 0 0,0 0-183 0 0,0 0-267 0 0,0 0-277 0 0,0 0-232 0 0,0 0-221 0 0,0 0-154 0 0,-19-4-82 0 0,-58-10-53 0 0,34 22 268 0 0,35-2-644 0 0,-4-1-68 0 0,0 1 0 0 0,1 1 1 0 0,-1 0-1 0 0,1 1 0 0 0,1 0 0 0 0,-1 1 0 0 0,1 0 0 0 0,1 1 1 0 0,0-1-1 0 0,0 2 0 0 0,1-1 0 0 0,0 1 0 0 0,-4 10-170 0 0,7-8 39 0 0,0 0-1 0 0,1 0 0 0 0,0 1 1 0 0,2-1-1 0 0,-1 1 0 0 0,2 0 0 0 0,-1 0 1 0 0,2 0-1 0 0,0 0 0 0 0,1 8-38 0 0,0-18 29 0 0,-1 1-1 0 0,0-1 1 0 0,1 1-1 0 0,0-1 1 0 0,0 1 0 0 0,1-1-1 0 0,-1 1 1 0 0,1-1-1 0 0,0 0 1 0 0,0 0-1 0 0,0 0 1 0 0,1 0-1 0 0,-1 0 1 0 0,1 0 0 0 0,0-1-1 0 0,0 1 1 0 0,0-1-1 0 0,1 0 1 0 0,-1 0-1 0 0,1 0 1 0 0,0 0-1 0 0,0-1 1 0 0,0 1 0 0 0,0-1-1 0 0,0 0 1 0 0,0 0-1 0 0,0-1 1 0 0,1 1-1 0 0,-1-1 1 0 0,1 0-1 0 0,-1 0 1 0 0,1 0 0 0 0,-1-1-1 0 0,2 0-28 0 0,-1 0 75 0 0,1 0 0 0 0,-1 0 0 0 0,0-1 0 0 0,1 1 0 0 0,-1-1 0 0 0,0-1 0 0 0,0 1 0 0 0,0-1 0 0 0,0 0 0 0 0,0 0-1 0 0,0 0 1 0 0,0-1 0 0 0,0 0 0 0 0,-1 0 0 0 0,0 0 0 0 0,1 0 0 0 0,-1-1 0 0 0,-1 1 0 0 0,1-1 0 0 0,3-4-75 0 0,123-157 766 0 0,-61 77-585 0 0,-36 61-141 0 0,-21 51-87 0 0,73 194 197 0 0,-62-144-134 0 0,1-4-10 0 0,-3 2 1 0 0,-2 0-1 0 0,-4 1 0 0 0,-4 1 1 0 0,-2 0-1 0 0,-2 33-6 0 0,-6-94 1 0 0,-1 1 0 0 0,0-1-1 0 0,0 1 1 0 0,-1-1 0 0 0,-1 1-1 0 0,0-1 1 0 0,-1 1 0 0 0,-1-1-1 0 0,0 0 1 0 0,-1-1 0 0 0,0 1-1 0 0,-1-1 1 0 0,0 0 0 0 0,-1 0-1 0 0,0-1 1 0 0,-1 1 0 0 0,0-2-1 0 0,-5 5 0 0 0,9-10 1 0 0,0 1-1 0 0,-1-1 1 0 0,0-1-1 0 0,0 1 1 0 0,-1-1-1 0 0,1 0 1 0 0,-1 0-1 0 0,0 0 1 0 0,0-1-1 0 0,0 0 1 0 0,0 0-1 0 0,-1-1 1 0 0,1 0-1 0 0,-1 0 0 0 0,1 0 1 0 0,-1-1-1 0 0,0 0 1 0 0,0 0-1 0 0,0-1 1 0 0,1 1-1 0 0,-1-2 1 0 0,0 1-1 0 0,0-1 1 0 0,0 0-1 0 0,-2-1 0 0 0,5-2-6 0 0,0-1 0 0 0,0 0 1 0 0,0-1-1 0 0,1 1 0 0 0,-1 0 0 0 0,1-1 0 0 0,1 0 0 0 0,-1 0 0 0 0,1 0 0 0 0,0 0 0 0 0,0 0 0 0 0,1 0 1 0 0,0 0-1 0 0,0-1 0 0 0,0 1 0 0 0,1-1 0 0 0,0 1 0 0 0,0 0 0 0 0,1-1 0 0 0,0 1 0 0 0,0 0 6 0 0,4-26-11 0 0,1 0-1 0 0,2 1 0 0 0,1 0 1 0 0,1 0-1 0 0,2 1 0 0 0,1 1 1 0 0,1 0-1 0 0,2 0 1 0 0,1 2-1 0 0,1 0 0 0 0,4-3 12 0 0,20-27-64 0 0,2 1 0 0 0,2 3-1 0 0,2 1 1 0 0,3 3 0 0 0,48-35 64 0 0,-4-13-46 0 0,-94 94 44 0 0,0 0-1 0 0,1 1 0 0 0,-1-1 0 0 0,0 0 0 0 0,-1 1 1 0 0,1-1-1 0 0,0 0 0 0 0,-1 0 0 0 0,0 0 0 0 0,1 1 1 0 0,-1-1-1 0 0,0 0 0 0 0,0 0 0 0 0,-1 0 0 0 0,1 0 1 0 0,-1 0-1 0 0,1 1 0 0 0,-1-1 0 0 0,0 0 0 0 0,0 0 1 0 0,0 1-1 0 0,-1-1 0 0 0,1 1 0 0 0,0-1 0 0 0,-1 1 0 0 0,0-1 1 0 0,1 1-1 0 0,-1 0 0 0 0,0 0 0 0 0,0 0 0 0 0,-1 0 1 0 0,1 0-1 0 0,0 0 0 0 0,0 1 0 0 0,-1-1 0 0 0,-2 0 3 0 0,-99-43-215 0 0,94 41 206 0 0,1 2-1 0 0,-1-1 0 0 0,0 1 0 0 0,0 1 1 0 0,0 0-1 0 0,0 0 0 0 0,0 1 0 0 0,0 1 0 0 0,-1-1 1 0 0,1 2-1 0 0,0-1 0 0 0,-1 1 10 0 0,8 3-7 0 0,0-1 1 0 0,0 0-1 0 0,0 1 0 0 0,0-1 1 0 0,0 1-1 0 0,1 0 0 0 0,0 0 1 0 0,0 0-1 0 0,1 0 0 0 0,-1 0 1 0 0,1 0-1 0 0,0 1 0 0 0,0-1 1 0 0,1 0-1 0 0,-1 1 0 0 0,1-1 1 0 0,1 0-1 0 0,-1 1 0 0 0,1-1 1 0 0,0 0-1 0 0,0 1 0 0 0,0 0 7 0 0,1 5 0 0 0,1 0 1 0 0,0 0-1 0 0,0 0 0 0 0,1-1 0 0 0,1 1 0 0 0,-1-1 0 0 0,2 0 0 0 0,-1 0 0 0 0,1-1 0 0 0,1 1 0 0 0,0-1 1 0 0,0-1-1 0 0,1 1 0 0 0,0-1 0 0 0,0-1 0 0 0,1 1 0 0 0,6 3 0 0 0,6 4 9 0 0,1-1 1 0 0,0 0-1 0 0,0-2 0 0 0,2-1 1 0 0,-1 0-1 0 0,2-2 0 0 0,8 2-9 0 0,-16-6 15 0 0,0-1 0 0 0,0 0 0 0 0,1-1 0 0 0,-1-1 0 0 0,1-1 0 0 0,0 0 0 0 0,-1-1 0 0 0,1-1 0 0 0,0-1 0 0 0,-1 0 1 0 0,0-2-1 0 0,1 0 0 0 0,-1 0 0 0 0,-1-2 0 0 0,1 0 0 0 0,-1-1 0 0 0,0 0 0 0 0,0-2 0 0 0,-1 0 0 0 0,0 0 0 0 0,-1-2 0 0 0,0 1 0 0 0,-1-2 0 0 0,0 0 0 0 0,4-5-15 0 0,20-31 31 0 0,-1-2-1 0 0,-3-2 1 0 0,-2-1 0 0 0,-3-1 0 0 0,16-43-32 0 0,-33 72 6 0 0,-1-1-1 0 0,0 0 1 0 0,-3-1-1 0 0,0 1 0 0 0,-1-1 1 0 0,-2-1-1 0 0,-1 1 0 0 0,-1-1 1 0 0,-1 1-1 0 0,-1-1 1 0 0,-3-15-5 0 0,2 34 5 0 0,-1 0 0 0 0,0 0 0 0 0,0 0 0 0 0,0 1 0 0 0,-1-1 0 0 0,-1 0 0 0 0,1 1 0 0 0,-1 0 0 0 0,-1 0 0 0 0,0 0 0 0 0,0 0 0 0 0,0 1 0 0 0,-1 0 0 0 0,0 0 0 0 0,0 0 0 0 0,-1 1 0 0 0,0 0 0 0 0,0 0 1 0 0,-1 0-6 0 0,6 5-1 0 0,1 1 1 0 0,0-1 0 0 0,-1 1-1 0 0,1-1 1 0 0,0 1 0 0 0,-1-1-1 0 0,1 1 1 0 0,-1 0 0 0 0,1-1 0 0 0,0 1-1 0 0,-1 0 1 0 0,1 0 0 0 0,-1 0-1 0 0,1 0 1 0 0,-1 1 0 0 0,1-1-1 0 0,-1 0 1 0 0,1 0 0 0 0,0 1 0 0 0,-1-1-1 0 0,1 1 1 0 0,0 0 0 0 0,-1-1-1 0 0,1 1 1 0 0,0 0 0 0 0,0-1-1 0 0,-1 1 1 0 0,1 0 0 0 0,0 0 0 0 0,0 0-1 0 0,0 0 1 0 0,0 0 0 0 0,0 1-1 0 0,0-1 1 0 0,1 0 0 0 0,-1 0-1 0 0,0 1 1 0 0,1-1 0 0 0,-1 0 0 0 0,1 1-1 0 0,-1-1 1 0 0,1 0 0 0 0,-1 1 0 0 0,-15 64-40 0 0,16-65 42 0 0,-4 68 7 0 0,2 0 0 0 0,4 0 0 0 0,3 1 0 0 0,3-2 0 0 0,3 1 0 0 0,3-1 1 0 0,18 52-10 0 0,-16-54 37 0 0,44 151-91 0 0,-49-199-83 0 0,-20-28-844 0 0,-75-89-7882 0 0,69 79 2384 0 0,6 4-5025 0 0</inkml:trace>
  <inkml:trace contextRef="#ctx0" brushRef="#br0" timeOffset="-9002.54">4821 526 13571 0 0,'0'0'2103'0'0,"0"0"-739"0"0,0 0-403 0 0,0 0-8 0 0,0 0 54 0 0,0 0-26 0 0,0 0-94 0 0,0 0-136 0 0,34-9-112 0 0,108-27-78 0 0,10 16 748 0 0,64 12-215 0 0,-123 8-3676 0 0,-37 0-1877 0 0,-35 0-7327 0 0</inkml:trace>
  <inkml:trace contextRef="#ctx0" brushRef="#br0" timeOffset="-11801.825">671 464 0 0 0,'0'0'741'0'0,"0"0"650"0"0,0 0 234 0 0,0 0-22 0 0,0 0-123 0 0,0 0-137 0 0,0 0-217 0 0,8-1-183 0 0,34-9 1234 0 0,-42 10-1478 0 0,0 0 64 0 0,0 0 50 0 0,0 0 30 0 0,0 0-1 0 0,0 0-29 0 0,0 0-16 0 0,0 0-21 0 0,0 0 1 0 0,0 0-13 0 0,0 0-9 0 0,0 0-28 0 0,0 0-48 0 0,-22-7 962 0 0,-72-2-407 0 0,83 10-1184 0 0,0 0-1 0 0,0 0 1 0 0,0 1 0 0 0,0 1 0 0 0,0 0-1 0 0,0 0 1 0 0,0 1 0 0 0,1 0-1 0 0,0 1 1 0 0,0 0 0 0 0,0 1-1 0 0,0 0 1 0 0,1 0 0 0 0,0 1-1 0 0,0 1 1 0 0,1-1 0 0 0,0 1 0 0 0,0 0-1 0 0,1 1 1 0 0,0 0 0 0 0,1 0-1 0 0,0 1 1 0 0,-1 1-50 0 0,5-5 22 0 0,0 1 1 0 0,1-1-1 0 0,0 1 0 0 0,0 0 1 0 0,0-1-1 0 0,1 1 0 0 0,0 0 1 0 0,0-1-1 0 0,0 1 0 0 0,1 0 1 0 0,0-1-1 0 0,0 1 0 0 0,1-1 1 0 0,0 1-1 0 0,0-1 0 0 0,1 0 1 0 0,-1 0-1 0 0,1 0 0 0 0,1 0 1 0 0,-1 0-1 0 0,1-1 0 0 0,0 1 1 0 0,0-1-1 0 0,1 0 0 0 0,-1 0 1 0 0,1-1-1 0 0,0 1 0 0 0,1-1 0 0 0,-1 0 1 0 0,1 0-1 0 0,4 1-22 0 0,98 58 592 0 0,-86-54-480 0 0,-13-4-81 0 0,-1-1 0 0 0,1 0 0 0 0,0-1 1 0 0,1 0-1 0 0,-1 0 0 0 0,1 0 0 0 0,-1-2 1 0 0,1 1-1 0 0,0-1 0 0 0,-1 0 0 0 0,1-1 1 0 0,0 0-1 0 0,0-1 0 0 0,0 0 0 0 0,4-2-31 0 0,46-34-963 0 0,-23 10-3156 0 0,-26 21-1249 0 0,-4-1-6508 0 0</inkml:trace>
  <inkml:trace contextRef="#ctx0" brushRef="#br0" timeOffset="-11323.135">1521 522 3545 0 0,'0'0'1947'0'0,"0"0"28"0"0,0 0 209 0 0,0 0 116 0 0,0 0-57 0 0,0 0-308 0 0,0 0-408 0 0,0 0-324 0 0,0 0-248 0 0,0 0-191 0 0,0 0-155 0 0,0 0-105 0 0,0 0-56 0 0,-16-8-16 0 0,-49-25-3 0 0,60 31-345 0 0,-1 0 0 0 0,1 0 0 0 0,0 1 0 0 0,-1 0 0 0 0,1 0 0 0 0,-1 1 0 0 0,1 0 1 0 0,0 0-1 0 0,-1 0 0 0 0,1 0 0 0 0,-1 1 0 0 0,1 0 0 0 0,-1 0 0 0 0,1 0 0 0 0,0 1 1 0 0,0 0-1 0 0,0 0 0 0 0,0 0 0 0 0,0 0 0 0 0,0 1 0 0 0,-1 1-84 0 0,-7 2 183 0 0,-8 4-32 0 0,1 1-1 0 0,0 1 0 0 0,1 1 1 0 0,0 0-1 0 0,1 2 0 0 0,0 0 1 0 0,2 1-1 0 0,-13 14-150 0 0,21-22 6 0 0,1 1 1 0 0,1 0 0 0 0,-1 1-1 0 0,2-1 1 0 0,-1 1-1 0 0,1 0 1 0 0,0 0-1 0 0,1 1 1 0 0,1-1-1 0 0,-1 1 1 0 0,2 0-1 0 0,-1 0 1 0 0,2 0 0 0 0,-1 0-1 0 0,2 0 1 0 0,-1 0-1 0 0,1 1 1 0 0,1-1-1 0 0,0 1-6 0 0,2-7 31 0 0,-1 0 0 0 0,1 0 0 0 0,-1-1 0 0 0,1 1 0 0 0,1-1 0 0 0,-1 1 0 0 0,1-1 0 0 0,-1 0 0 0 0,1-1-1 0 0,0 1 1 0 0,1-1 0 0 0,-1 1 0 0 0,1-1 0 0 0,-1-1 0 0 0,1 1 0 0 0,0 0 0 0 0,0-1 0 0 0,0 0 0 0 0,0-1 0 0 0,0 1-1 0 0,1-1 1 0 0,-1 0 0 0 0,0 0 0 0 0,1 0 0 0 0,-1-1 0 0 0,1 0 0 0 0,-1 0 0 0 0,1 0 0 0 0,-1-1 0 0 0,0 0 0 0 0,1 0 0 0 0,-1 0-1 0 0,0 0 1 0 0,0-1 0 0 0,0 0 0 0 0,0 0 0 0 0,0-1 0 0 0,0 1 0 0 0,3-3-31 0 0,22-15 169 0 0,-1-1 0 0 0,0-1 1 0 0,-2-2-1 0 0,0-1 0 0 0,-2-1 1 0 0,-1-1-1 0 0,-1-1 0 0 0,13-22-169 0 0,-14 23 60 0 0,50-82 140 0 0,-71 108-171 0 0,-1 1-6 0 0,0 0-7 0 0,0 0 9 0 0,0 0-32 0 0,0 3-4 0 0,13 128-161 0 0,-12-126 134 0 0,1 0-1 0 0,0-1 1 0 0,0 1-1 0 0,0-1 1 0 0,1 1 0 0 0,-1-1-1 0 0,1 0 1 0 0,0 0-1 0 0,0 0 1 0 0,0-1 0 0 0,1 1-1 0 0,-1-1 1 0 0,1 0 0 0 0,0 1-1 0 0,0-2 1 0 0,0 1-1 0 0,0 0 1 0 0,1-1 0 0 0,-1 0-1 0 0,1 0 1 0 0,-1 0 0 0 0,1-1-1 0 0,0 1 1 0 0,-1-1-1 0 0,3 0 39 0 0,44 3-1980 0 0,-30-4-2017 0 0,-7 0-2064 0 0,-7 0-6043 0 0</inkml:trace>
  <inkml:trace contextRef="#ctx0" brushRef="#br0" timeOffset="-10846.585">1946 823 6041 0 0,'0'0'3313'0'0,"0"0"-1159"0"0,0 0-421 0 0,0 0 4 0 0,0 0-94 0 0,0 0-231 0 0,0 0-332 0 0,0 0-319 0 0,0 0-165 0 0,0 0-11 0 0,0 0 59 0 0,0 0 83 0 0,0 0 75 0 0,11 2 871 0 0,21-43 222 0 0,49-83-738 0 0,14-10-808 0 0,-65 99-338 0 0,-30 35-49 0 0,0 0-11 0 0,0 0 8 0 0,0 36-167 0 0,-2-27 208 0 0,1 0 1 0 0,0 0 0 0 0,1 0 0 0 0,0 0-1 0 0,0 1 1 0 0,1-1 0 0 0,0 0 0 0 0,1 0 0 0 0,0 0-1 0 0,0 0 1 0 0,1 0 0 0 0,0-1 0 0 0,1 1-1 0 0,0-1 1 0 0,0 0 0 0 0,1 0 0 0 0,0 0-1 0 0,0 0 1 0 0,1-1 0 0 0,0 0 0 0 0,0 0-1 0 0,0-1 1 0 0,1 0 0 0 0,0 0 0 0 0,0 0-1 0 0,1-1 1 0 0,0 0 0 0 0,1 0-1 0 0,0-2 37 0 0,-1 0 0 0 0,1-1 0 0 0,0 0 1 0 0,-1 0-1 0 0,1-1 0 0 0,0-1 0 0 0,0 1 0 0 0,0-1 0 0 0,0-1 0 0 0,-1 0 0 0 0,1 0 1 0 0,0-1-1 0 0,0 0 0 0 0,-1 0 0 0 0,1-1 0 0 0,-1 0 0 0 0,0 0 0 0 0,0-1 1 0 0,0 0-1 0 0,0-1 0 0 0,-1 0 0 0 0,5-4-37 0 0,8-7 113 0 0,-1 0 0 0 0,-1-2 0 0 0,-1 0-1 0 0,-1-1 1 0 0,0 0 0 0 0,-2-1 0 0 0,6-11-113 0 0,-4-17-118 0 0,-16 37-3776 0 0,0 0-4027 0 0,0 7-4998 0 0</inkml:trace>
  <inkml:trace contextRef="#ctx0" brushRef="#br0" timeOffset="11984.043">527 1509 9826 0 0,'0'0'1756'0'0,"0"0"-491"0"0,0 0-210 0 0,0 0 80 0 0,0 0 157 0 0,0 0 44 0 0,0 0-82 0 0,0 0-237 0 0,0 0-254 0 0,0 0-200 0 0,0 0-134 0 0,0-3-63 0 0,0-7-25 0 0,0 7-6 0 0,0 3-26 0 0,0 0 10 0 0,7 25 2246 0 0,1 22-2256 0 0,-2 1 0 0 0,-2 1 0 0 0,-2-1 0 0 0,-2 1 0 0 0,-3 0-309 0 0,2 41 182 0 0,-2-44-146 0 0,-1 0 0 0 0,-2 0 1 0 0,-2-1-1 0 0,-2 0 1 0 0,-2-1-1 0 0,-3 4-36 0 0,-25 24 74 0 0,71-137 26 0 0,-6 28-107 0 0,1 1 1 0 0,1 1-1 0 0,3 1 1 0 0,0 2-1 0 0,2 1 1 0 0,1 2-1 0 0,9-5 7 0 0,-31 25-7 0 0,1 0 0 0 0,-1 1 0 0 0,1 0 0 0 0,0 1-1 0 0,1 0 1 0 0,0 1 0 0 0,0 1 0 0 0,0 0 0 0 0,1 1 0 0 0,-1 0-1 0 0,1 1 1 0 0,0 0 0 0 0,0 1 0 0 0,0 1 0 0 0,1 0 0 0 0,1 1 7 0 0,-13 3 4 0 0,0-1-1 0 0,0 1 1 0 0,0-1 0 0 0,-1 1 0 0 0,1 0 0 0 0,-1 0 0 0 0,1 0 0 0 0,-1 1 0 0 0,0-1 0 0 0,0 1-1 0 0,-1-1 1 0 0,1 1 0 0 0,-1-1 0 0 0,1 1 0 0 0,-1 0 0 0 0,0 0 0 0 0,-1-1 0 0 0,1 1 0 0 0,-1 0-1 0 0,1 0 1 0 0,-1 0 0 0 0,0 0 0 0 0,-1 0 0 0 0,1 2-4 0 0,0 9 15 0 0,0 0 1 0 0,-1 0-1 0 0,-1 0 0 0 0,0 0 1 0 0,-1 0-1 0 0,0-1 0 0 0,-2 1 1 0 0,1-1-1 0 0,-2 0 0 0 0,0-1 1 0 0,0 1-1 0 0,-1-1 0 0 0,-1 0 1 0 0,0-1-1 0 0,-1 1 0 0 0,-6 5-15 0 0,4-5-9 0 0,0-1-1 0 0,0 0 0 0 0,-2 0 1 0 0,1-2-1 0 0,-1 1 0 0 0,-1-2 1 0 0,0 1-1 0 0,0-2 0 0 0,-1 0 1 0 0,0-1-1 0 0,0 0 1 0 0,-1-1-1 0 0,1-1 0 0 0,-1-1 1 0 0,-1 0-1 0 0,1-1 0 0 0,-1 0 1 0 0,1-2-1 0 0,-1 0 0 0 0,1-1 1 0 0,-1 0 9 0 0,13-1-108 0 0,1-1 1 0 0,-1 1 0 0 0,1-1 0 0 0,0 1 0 0 0,0-1-1 0 0,0 0 1 0 0,0 0 0 0 0,0 0 0 0 0,0-1 0 0 0,0 1-1 0 0,1-1 1 0 0,-1 1 0 0 0,1-1 0 0 0,0 0-1 0 0,0 0 1 0 0,0 0 0 0 0,0 0 0 0 0,0-1 0 0 0,1 1-1 0 0,-1 0 1 0 0,1-1 0 0 0,0 1 0 0 0,0-1 0 0 0,0 1-1 0 0,1-1 1 0 0,-1 1 0 0 0,1-1 0 0 0,0 0 0 0 0,0 1-1 0 0,0-1 1 0 0,0 0 0 0 0,1 1 0 0 0,0-1-1 0 0,-1 1 1 0 0,1-1 0 0 0,0 1 0 0 0,1-1 0 0 0,-1 1-1 0 0,1 0 1 0 0,-1-1 0 0 0,1 1 0 0 0,0 0 0 0 0,0 0-1 0 0,1 0 1 0 0,-1 1 0 0 0,0-1 107 0 0,30-38-2820 0 0,-9 18-3307 0 0,-9 14-4990 0 0</inkml:trace>
  <inkml:trace contextRef="#ctx0" brushRef="#br0" timeOffset="12569.617">1112 1971 9746 0 0,'0'0'3325'0'0,"0"0"-1042"0"0,0 0-515 0 0,0 0-141 0 0,0 0-200 0 0,0 0-218 0 0,0 0-213 0 0,0 0-187 0 0,0 0-139 0 0,0 0-111 0 0,0 0-114 0 0,0 0-112 0 0,0 0-62 0 0,-6 13-50 0 0,-19 45-32 0 0,22-50-151 0 0,0 0 1 0 0,1 1-1 0 0,0-1 1 0 0,0 1-1 0 0,1 0 1 0 0,0-1-1 0 0,1 1 1 0 0,0 0 0 0 0,0 0-1 0 0,1-1 1 0 0,0 2-39 0 0,0 6 21 0 0,-1-14-17 0 0,0 1 0 0 0,0-1 0 0 0,0 0 0 0 0,0 0 0 0 0,0 0 0 0 0,0 0 0 0 0,1 0 0 0 0,-1 0 0 0 0,1 0 0 0 0,0 0 0 0 0,-1 0 0 0 0,1 0 0 0 0,0 0 0 0 0,0 0 0 0 0,0-1 0 0 0,0 1 0 0 0,1 0 0 0 0,-1-1 0 0 0,0 1 0 0 0,1-1 0 0 0,-1 1-1 0 0,1-1 1 0 0,-1 1 0 0 0,1-1 0 0 0,0 0 0 0 0,0 0 0 0 0,-1 0 0 0 0,1 0 0 0 0,0 0 0 0 0,0 0 0 0 0,0-1 0 0 0,0 1 0 0 0,0-1 0 0 0,0 1 0 0 0,0-1 0 0 0,0 0 0 0 0,0 0 0 0 0,1 1 0 0 0,-1-2 0 0 0,1 1-4 0 0,77-34 545 0 0,-61 17-444 0 0,0-1-1 0 0,-1-1 1 0 0,-2-1-1 0 0,0 0 1 0 0,12-19-101 0 0,36-47 221 0 0,-49 67-171 0 0,-14 17-42 0 0,1-1 0 0 0,-1 0 1 0 0,1 1-1 0 0,0 0 0 0 0,0-1 1 0 0,0 1-1 0 0,0 0 1 0 0,0 0-1 0 0,0 0 0 0 0,1 0 1 0 0,-1 0-1 0 0,0 1 0 0 0,1-1 1 0 0,0 1-1 0 0,-1-1 0 0 0,1 1 1 0 0,0 0-1 0 0,0 0 0 0 0,0 1 1 0 0,0-1-1 0 0,0 0 0 0 0,-1 1 1 0 0,3-1-9 0 0,-1 2 6 0 0,1 0 0 0 0,-1 0 0 0 0,0 0 0 0 0,0 0 0 0 0,0 1 0 0 0,0-1 0 0 0,0 1 0 0 0,0 0 0 0 0,0 0 0 0 0,-1 1 0 0 0,1-1 0 0 0,-1 1 0 0 0,0 0 0 0 0,1-1 0 0 0,-1 1 0 0 0,0 1 0 0 0,-1-1 0 0 0,1 0 0 0 0,-1 1 0 0 0,1 0 0 0 0,-1-1 0 0 0,0 1 0 0 0,1 3-6 0 0,35 97 156 0 0,-28-57-109 0 0,-2 0-1 0 0,-2 0 0 0 0,-2 1 1 0 0,-2 37-47 0 0,-1-25 9 0 0,-4 1 0 0 0,-2 0 1 0 0,-9 40-10 0 0,11-83 9 0 0,-1 0 1 0 0,-2 1-1 0 0,1-2 0 0 0,-2 1 0 0 0,0-1 1 0 0,-2 0-1 0 0,1 0 0 0 0,-2-1 1 0 0,0 0-1 0 0,-1-1 0 0 0,-1 0 1 0 0,0-1-1 0 0,-14 13-9 0 0,24-25 6 0 0,1 0 1 0 0,-1 0-1 0 0,0 0 0 0 0,1-1 0 0 0,-1 1 1 0 0,0-1-1 0 0,0 1 0 0 0,0-1 0 0 0,0 1 1 0 0,0-1-1 0 0,-1 0 0 0 0,1 0 0 0 0,0 0 1 0 0,-1 0-1 0 0,1-1 0 0 0,0 1 0 0 0,-1-1 1 0 0,1 1-1 0 0,-1-1 0 0 0,1 0 1 0 0,-1 0-1 0 0,1 0 0 0 0,0 0 0 0 0,-1 0 1 0 0,1-1-1 0 0,-1 1 0 0 0,1-1 0 0 0,-1 1 1 0 0,1-1-1 0 0,0 0 0 0 0,0 0 0 0 0,-1 0 1 0 0,1 0-1 0 0,0-1 0 0 0,0 1 0 0 0,0 0 1 0 0,0-1-1 0 0,0 0 0 0 0,0 0-6 0 0,-4-13-6 0 0,2-1 0 0 0,0 0 0 0 0,1 0 0 0 0,0 0 0 0 0,1 0 0 0 0,1-1 0 0 0,1 1 0 0 0,0 0 1 0 0,1-1-1 0 0,1 1 0 0 0,0 0 0 0 0,1 0 0 0 0,1 0 0 0 0,1 0 0 0 0,0 1 0 0 0,1 0 0 0 0,7-13 6 0 0,3-12-132 0 0,3 2 0 0 0,1 0 0 0 0,2 1 1 0 0,1 2-1 0 0,16-18 132 0 0,40-37-5616 0 0,-65 75-2262 0 0,-6 6-4838 0 0</inkml:trace>
  <inkml:trace contextRef="#ctx0" brushRef="#br0" timeOffset="13402.03">2800 1929 64 0 0,'0'0'1623'0'0,"0"0"55"0"0,0 0 298 0 0,0 0 305 0 0,0 0 44 0 0,0 0-179 0 0,0 0-337 0 0,0 0-337 0 0,0 0-212 0 0,0 0-188 0 0,0 0-159 0 0,0 0-143 0 0,-9-8-95 0 0,-26-24-79 0 0,32 31-511 0 0,1-1-1 0 0,-1 0 0 0 0,0 1 0 0 0,0-1 0 0 0,0 1 1 0 0,0 0-1 0 0,0 0 0 0 0,-1 0 0 0 0,1 1 0 0 0,0-1 1 0 0,0 1-1 0 0,-1 0 0 0 0,1-1 0 0 0,0 2 0 0 0,0-1 1 0 0,-1 0-1 0 0,1 0 0 0 0,0 1 0 0 0,0 0 0 0 0,-2 0-84 0 0,2 0 86 0 0,-15 4 115 0 0,0 1 1 0 0,1 1-1 0 0,0 1 1 0 0,0 1-1 0 0,1 0 0 0 0,0 1 1 0 0,1 0-1 0 0,0 2 1 0 0,0-1-1 0 0,1 2 0 0 0,1 0 1 0 0,-3 4-202 0 0,10-10 31 0 0,0-1-1 0 0,1 1 1 0 0,0 0 0 0 0,0 1 0 0 0,0-1 0 0 0,1 1 0 0 0,1 0 0 0 0,-1 0 0 0 0,1 0 0 0 0,0 0 0 0 0,1 1 0 0 0,0-1 0 0 0,0 1 0 0 0,1 0 0 0 0,0-1-1 0 0,1 1 1 0 0,0 0 0 0 0,0 0 0 0 0,0 0 0 0 0,2-1 0 0 0,-1 1 0 0 0,1-1 0 0 0,0 1 0 0 0,0-1 0 0 0,1 1 0 0 0,1-1 0 0 0,-1 0 0 0 0,1 0-1 0 0,1-1 1 0 0,-1 1 0 0 0,1-1 0 0 0,0 0 0 0 0,1 0 0 0 0,0-1 0 0 0,0 1 0 0 0,0-1 0 0 0,6 3-31 0 0,-1-1 49 0 0,1 0-1 0 0,0-1 1 0 0,1-1-1 0 0,-1 0 1 0 0,1-1 0 0 0,1 0-1 0 0,-1-1 1 0 0,1 0 0 0 0,-1-1-1 0 0,1-1 1 0 0,0 0-1 0 0,0-1 1 0 0,11 0-49 0 0,-16 0-26 0 0,0-1 1 0 0,1 1-1 0 0,-1-2 0 0 0,0 1 0 0 0,0-1 1 0 0,0-1-1 0 0,1 0 0 0 0,-1 0 0 0 0,-1 0 1 0 0,1-1-1 0 0,0-1 0 0 0,-1 1 0 0 0,1-2 1 0 0,-1 1-1 0 0,0-1 0 0 0,-1 0 0 0 0,1-1 1 0 0,-1 1-1 0 0,0-1 0 0 0,5-6 26 0 0,20-38-3624 0 0,-22 33-641 0 0,-1-1-3721 0 0,-4 7-2247 0 0</inkml:trace>
  <inkml:trace contextRef="#ctx0" brushRef="#br0" timeOffset="13842.522">3220 1420 12115 0 0,'0'0'2357'0'0,"0"0"-536"0"0,0 0-325 0 0,0 0-112 0 0,0 0-57 0 0,0 0-105 0 0,0 0-199 0 0,0 0-236 0 0,0 0-165 0 0,0 0-104 0 0,0 0-41 0 0,0 0-18 0 0,-13 40-57 0 0,-41 131-42 0 0,25-32 162 0 0,20-83-421 0 0,2 0 0 0 0,2 1 0 0 0,3 0 0 0 0,3-1-1 0 0,2 1 1 0 0,2 0 0 0 0,7 24-101 0 0,-11-75-3 0 0,0 0 1 0 0,1-1-1 0 0,-1 1 1 0 0,1-1-1 0 0,0 1 1 0 0,0-1-1 0 0,1 0 1 0 0,-1 1-1 0 0,1-1 1 0 0,1-1-1 0 0,-1 1 1 0 0,1 0-1 0 0,-1-1 1 0 0,1 1-1 0 0,0-1 1 0 0,5 3 2 0 0,-5-7 12 0 0,0 0-1 0 0,0 0 1 0 0,0 0 0 0 0,0 0 0 0 0,0-1 0 0 0,-1 0-1 0 0,1 1 1 0 0,0-1 0 0 0,0-1 0 0 0,0 1 0 0 0,-1-1-1 0 0,1 1 1 0 0,0-1 0 0 0,-1 0 0 0 0,0 0 0 0 0,1-1-1 0 0,-1 1 1 0 0,0-1 0 0 0,0 1 0 0 0,0-1 0 0 0,-1 0-1 0 0,3-2-11 0 0,-3 2 8 0 0,213-203 104 0 0,-167 171-154 0 0,-40 77 133 0 0,-10 166 212 0 0,2-207-328 0 0,0 1 0 0 0,1 0 0 0 0,-1 0 0 0 0,0 0 0 0 0,0 0 0 0 0,1 0 0 0 0,-1 0 0 0 0,1-1 0 0 0,0 1 0 0 0,-1 0 0 0 0,1 0 0 0 0,0-1 0 0 0,0 1 0 0 0,0-1 0 0 0,0 1 0 0 0,1-1 0 0 0,-1 1 0 0 0,0-1 0 0 0,0 1 0 0 0,1-1 0 0 0,-1 0 0 0 0,1 0 0 0 0,-1 0 0 0 0,1 0 0 0 0,0 0 0 0 0,-1 0 1 0 0,1 0-1 0 0,0-1 0 0 0,0 1 0 0 0,0 0 0 0 0,-1-1 0 0 0,1 0 0 0 0,1 1 25 0 0,38-15-6497 0 0,-32 7-397 0 0,0 2-5148 0 0</inkml:trace>
  <inkml:trace contextRef="#ctx0" brushRef="#br0" timeOffset="14120.064">3971 2013 8970 0 0,'0'0'3987'0'0,"0"0"-1671"0"0,0 0-772 0 0,0 0-276 0 0,0 0-148 0 0,0 0-95 0 0,0 0-86 0 0,0 0-83 0 0,0 0-112 0 0,0 0-115 0 0,0 0-106 0 0,-26 34-139 0 0,-81 104-90 0 0,71-69 1 0 0,36-60-250 0 0,-1-6-26 0 0,1 1 1 0 0,-1-1-1 0 0,1 0 0 0 0,0 1 1 0 0,0-1-1 0 0,1 0 1 0 0,-1 1-1 0 0,0-1 1 0 0,1 0-1 0 0,0 0 1 0 0,0 1-1 0 0,0-1 1 0 0,0 0-1 0 0,1 0 1 0 0,-1 0-1 0 0,1 0 0 0 0,-1 0 1 0 0,1-1-1 0 0,0 1 1 0 0,0 0-1 0 0,1-1 1 0 0,-1 1-1 0 0,0-1 1 0 0,1 0-1 0 0,-1 0 1 0 0,1 0-1 0 0,0 0 0 0 0,0 0 1 0 0,0-1-1 0 0,0 1 1 0 0,0-1-1 0 0,0 0 1 0 0,0 0-1 0 0,0 0 1 0 0,1 0-1 0 0,-1 0 1 0 0,0-1-1 0 0,0 0 0 0 0,4 1-19 0 0,2-1 73 0 0,0 1-1 0 0,0-1 1 0 0,0-1-1 0 0,0 1 0 0 0,0-2 1 0 0,0 1-1 0 0,0-1 1 0 0,0 0-1 0 0,-1-1 0 0 0,1 0 1 0 0,-1-1-1 0 0,0 0 1 0 0,0 0-1 0 0,0 0 0 0 0,0-1 1 0 0,-1 0-1 0 0,0-1 1 0 0,0 0-1 0 0,0 0 0 0 0,-1 0 1 0 0,0-1-1 0 0,0 0 1 0 0,0 0-1 0 0,-1 0 0 0 0,0-1 1 0 0,-1 0-1 0 0,0 0 1 0 0,0 0-1 0 0,-1 0 0 0 0,1-1 1 0 0,-2 0-1 0 0,1 1 1 0 0,-1-1-1 0 0,-1 0 0 0 0,1-8-72 0 0,-2 11 4 0 0,1 0-1 0 0,-1 0 0 0 0,-1 1 0 0 0,1-1 1 0 0,-1 0-1 0 0,0 1 0 0 0,0-1 0 0 0,-1 1 1 0 0,1-1-1 0 0,-1 1 0 0 0,-1-1 0 0 0,1 1 1 0 0,-1 0-1 0 0,0 0 0 0 0,0 0 0 0 0,0 1 1 0 0,0-1-1 0 0,-1 1 0 0 0,0-1 0 0 0,0 1 1 0 0,0 0-1 0 0,-1 1 0 0 0,-3-3-3 0 0,2 2-158 0 0,-1 0 1 0 0,0 1-1 0 0,0-1 0 0 0,0 1 0 0 0,-1 1 1 0 0,1 0-1 0 0,-1 0 0 0 0,1 0 1 0 0,-1 1-1 0 0,0 0 0 0 0,0 0 0 0 0,0 1 1 0 0,1 0-1 0 0,-1 1 0 0 0,-4 0 158 0 0,-9 16-4467 0 0,17-7-1123 0 0,3-7 3106 0 0,-3 5-9691 0 0</inkml:trace>
  <inkml:trace contextRef="#ctx0" brushRef="#br0" timeOffset="14671.017">4476 1986 736 0 0,'0'0'2653'0'0,"0"0"-103"0"0,0 0-14 0 0,0 0-103 0 0,0 0-142 0 0,0 0-187 0 0,0 0-293 0 0,0 0-324 0 0,0 0-269 0 0,0 0-234 0 0,0 0-165 0 0,0 0-135 0 0,0 0-110 0 0,-13-2-88 0 0,-41-3-80 0 0,51 5-368 0 0,-1 0 0 0 0,1 1 1 0 0,0 0-1 0 0,0-1 0 0 0,0 1 0 0 0,0 0 1 0 0,0 1-1 0 0,0-1 0 0 0,0 0 0 0 0,0 1 1 0 0,0 0-1 0 0,1 0 0 0 0,-1-1 0 0 0,1 2 1 0 0,-1-1-1 0 0,1 0 0 0 0,0 0 0 0 0,0 1 1 0 0,0-1-1 0 0,-1 3-38 0 0,-5 4 110 0 0,-4 2-70 0 0,2 0 0 0 0,0 1 0 0 0,0 0 0 0 0,1 0 0 0 0,0 1 1 0 0,2 1-1 0 0,-1-1 0 0 0,1 1 0 0 0,1 1 0 0 0,1-1 1 0 0,0 1-1 0 0,1 0 0 0 0,0 0 0 0 0,1 0 0 0 0,1 0 0 0 0,0 15-40 0 0,2-27 4 0 0,0 1 0 0 0,1-1-1 0 0,0 1 1 0 0,0-1-1 0 0,0 0 1 0 0,0 1 0 0 0,0-1-1 0 0,1 0 1 0 0,-1 0 0 0 0,1 0-1 0 0,0 0 1 0 0,0 0-1 0 0,0 0 1 0 0,0 0 0 0 0,0 0-1 0 0,1-1 1 0 0,0 0-1 0 0,-1 1 1 0 0,1-1 0 0 0,0 0-1 0 0,0 0 1 0 0,0 0-1 0 0,0-1 1 0 0,0 1 0 0 0,0-1-1 0 0,1 0 1 0 0,-1 1 0 0 0,1-1-1 0 0,-1-1 1 0 0,0 1-1 0 0,1-1 1 0 0,2 1-4 0 0,6 0 83 0 0,0 0 1 0 0,-1 0-1 0 0,1-1 0 0 0,0-1 1 0 0,-1 0-1 0 0,1-1 0 0 0,0 0 1 0 0,-1-1-1 0 0,7-2-83 0 0,-8 2 70 0 0,0 0 1 0 0,0 0-1 0 0,0-1 0 0 0,-1-1 1 0 0,0 0-1 0 0,0 0 0 0 0,0 0 0 0 0,0-1 1 0 0,-1-1-1 0 0,0 1 0 0 0,0-2 1 0 0,-1 1-1 0 0,0-1 0 0 0,0 0 1 0 0,-1 0-1 0 0,0 0 0 0 0,0-1 1 0 0,-1 0-1 0 0,0-1 0 0 0,-1 1 1 0 0,0-1-1 0 0,0 0 0 0 0,-1 0 1 0 0,0 0-1 0 0,-1 0 0 0 0,0-4-70 0 0,-1 9 7 0 0,-1 0-1 0 0,0 0 1 0 0,-1 0 0 0 0,1 0-1 0 0,-1 0 1 0 0,0 0-1 0 0,0 0 1 0 0,-1 0-1 0 0,1 1 1 0 0,-1-1 0 0 0,0 0-1 0 0,0 1 1 0 0,-1-1-1 0 0,1 1 1 0 0,-1 0-1 0 0,0 0 1 0 0,0 0-1 0 0,-1 0 1 0 0,1 1 0 0 0,-1-1-1 0 0,1 1 1 0 0,-1 0-1 0 0,0 0 1 0 0,-1 0-1 0 0,-1-1-6 0 0,0 1-131 0 0,0 1-1 0 0,0-1 0 0 0,0 1 0 0 0,0 0 1 0 0,0 0-1 0 0,-1 1 0 0 0,1-1 0 0 0,-1 2 0 0 0,1-1 1 0 0,-1 1-1 0 0,1 0 0 0 0,-1 0 0 0 0,1 0 1 0 0,-1 1-1 0 0,1 0 0 0 0,0 1 0 0 0,-1-1 1 0 0,1 1-1 0 0,0 1 0 0 0,0-1 0 0 0,0 1 1 0 0,0 0-1 0 0,0 0 0 0 0,1 0 0 0 0,-1 2 132 0 0,-22 27-6002 0 0,20-23 256 0 0,1 0-6063 0 0</inkml:trace>
  <inkml:trace contextRef="#ctx0" brushRef="#br0" timeOffset="15122.01">5085 1929 10018 0 0,'0'0'2905'0'0,"0"0"-598"0"0,0 0-257 0 0,0 0-183 0 0,0 0-290 0 0,0 0-367 0 0,0 0-358 0 0,0 0-254 0 0,0 0-141 0 0,0 0-78 0 0,0 0-60 0 0,0 0-53 0 0,-25 0-16 0 0,-80 2-32 0 0,100-2-192 0 0,1 1-1 0 0,-1-1 1 0 0,0 1-1 0 0,0 0 1 0 0,1 0-1 0 0,-1 0 1 0 0,0 1-1 0 0,1 0 1 0 0,-1 0-1 0 0,1 0 1 0 0,0 0-1 0 0,0 0 1 0 0,0 1-1 0 0,0 0 1 0 0,0 0-1 0 0,0 0-25 0 0,-9 8 85 0 0,5-7-71 0 0,1 1 1 0 0,0 0 0 0 0,0 1-1 0 0,0-1 1 0 0,1 1 0 0 0,0 0-1 0 0,0 1 1 0 0,0 0 0 0 0,1-1-1 0 0,0 2 1 0 0,1-1 0 0 0,-1 1-1 0 0,1-1 1 0 0,1 2-15 0 0,4-7-8 0 0,0 1 0 0 0,1 0 1 0 0,0-1-1 0 0,-1 0 0 0 0,1 1 1 0 0,0-1-1 0 0,0 0 0 0 0,1 0 0 0 0,-1 0 1 0 0,0 0-1 0 0,1 0 0 0 0,-1-1 1 0 0,1 1-1 0 0,-1-1 0 0 0,1 1 0 0 0,0-1 1 0 0,0 0-1 0 0,0 0 0 0 0,-1 0 1 0 0,1-1-1 0 0,0 1 0 0 0,0-1 0 0 0,0 1 1 0 0,0-1-1 0 0,0 0 0 0 0,0 0 0 0 0,0 0 1 0 0,0-1-1 0 0,3 0 8 0 0,3 2-8 0 0,-5 0 6 0 0,5-1 5 0 0,-1 1 1 0 0,1 0 0 0 0,-1 0 0 0 0,1 1-1 0 0,-1 0 1 0 0,0 0 0 0 0,0 1 0 0 0,0 0-1 0 0,0 1 1 0 0,0 0 0 0 0,-1 0 0 0 0,6 4-4 0 0,-12-5 40 0 0,0 0 0 0 0,0-1 0 0 0,0 1 0 0 0,-1 0 0 0 0,1 0 0 0 0,-1 0 0 0 0,1 0 0 0 0,-1-1 1 0 0,0 1-1 0 0,0 0 0 0 0,0 0 0 0 0,-1 0 0 0 0,1 0 0 0 0,-1 0 0 0 0,1 0 0 0 0,-1-1 1 0 0,0 1-1 0 0,0 0 0 0 0,0-1 0 0 0,-1 1 0 0 0,1 0 0 0 0,-1-1 0 0 0,1 0 0 0 0,-1 1-40 0 0,-15 11 142 0 0,0 0 1 0 0,0-1-1 0 0,-2-1 0 0 0,1-1 0 0 0,-1 0 0 0 0,-1-2 0 0 0,0 0 0 0 0,-10 2-142 0 0,21-7 18 0 0,-116 19-1610 0 0,125-41-4393 0 0,6 5-3613 0 0,-3 5-1126 0 0</inkml:trace>
  <inkml:trace contextRef="#ctx0" brushRef="#br0" timeOffset="15334.215">5316 2010 15163 0 0,'0'0'2153'0'0,"0"0"-601"0"0,0 0-253 0 0,0 0-87 0 0,0 0-82 0 0,0 0-179 0 0,0 0-242 0 0,0 0-246 0 0,0 34-178 0 0,0 104-103 0 0,-9-37 48 0 0,2-90-1291 0 0,0-10-7956 0 0,5-1-2945 0 0</inkml:trace>
  <inkml:trace contextRef="#ctx0" brushRef="#br0" timeOffset="15506.433">5298 1659 17028 0 0,'0'0'1360'0'0,"0"0"-552"0"0,0 0-176 0 0,0 0-192 0 0,0 0-176 0 0,0 0-136 0 0,0 0-168 0 0,0 0-88 0 0,0 0-88 0 0,0 0-464 0 0,0 0-1784 0 0,0 0-9803 0 0</inkml:trace>
  <inkml:trace contextRef="#ctx0" brushRef="#br0" timeOffset="15890.031">5609 2306 16996 0 0,'0'0'2559'0'0,"0"0"-1005"0"0,0 0-430 0 0,0 0-179 0 0,0 0-155 0 0,0 0-127 0 0,0 0-91 0 0,0 0-80 0 0,0 0-116 0 0,0 0-95 0 0,0 0-79 0 0,0 0-64 0 0,13-33-22 0 0,45-101-25 0 0,1 1 96 0 0,-24 90-491 0 0,-30 71-12 0 0,4 126 272 0 0,-7-150 66 0 0,0 1 1 0 0,0-1 0 0 0,1 0 0 0 0,-1 0 0 0 0,1 0-1 0 0,0-1 1 0 0,0 1 0 0 0,0-1 0 0 0,1 1 0 0 0,-1-1 0 0 0,1 0-1 0 0,-1 0 1 0 0,1-1 0 0 0,0 1 0 0 0,0-1 0 0 0,1 0-1 0 0,-1 0 1 0 0,0 0 0 0 0,1 0 0 0 0,-1-1 0 0 0,1 0-1 0 0,-1 0 1 0 0,1 0 0 0 0,0 0 0 0 0,0-1 0 0 0,-1 0-1 0 0,1 0 1 0 0,0 0 0 0 0,-1-1 0 0 0,1 1 0 0 0,0-1 0 0 0,-1 0-1 0 0,1 0 1 0 0,-1-1 0 0 0,1 0 0 0 0,-1 1 0 0 0,0-1-1 0 0,1-1 1 0 0,2-2-23 0 0,5-4 95 0 0,0-1-1 0 0,-1-1 1 0 0,0 0-1 0 0,-1 0 0 0 0,0-1 1 0 0,-1 0-1 0 0,0-1 1 0 0,-1 0-1 0 0,-1 0 1 0 0,0-1-1 0 0,-1 0 1 0 0,4-11-95 0 0,9 5-2344 0 0,-10 20-1933 0 0,1 3-4231 0 0,-6-2-3712 0 0</inkml:trace>
  <inkml:trace contextRef="#ctx0" brushRef="#br0" timeOffset="16475.373">6476 1986 8674 0 0,'0'0'3461'0'0,"0"0"-553"0"0,0 0-533 0 0,0 0-384 0 0,0 0-243 0 0,0 0-229 0 0,0 0-214 0 0,0 0-235 0 0,0 0-251 0 0,0 0-241 0 0,0 0-214 0 0,0 0-157 0 0,0 0-103 0 0,-6 0-36 0 0,3 0-64 0 0,-1 0-1 0 0,1 0 1 0 0,0 0-1 0 0,0 0 1 0 0,-1 1-1 0 0,1-1 1 0 0,0 1-1 0 0,0 0 1 0 0,0 0 0 0 0,0 0-1 0 0,0 1 1 0 0,0-1-1 0 0,0 1 1 0 0,1 0-1 0 0,-1-1 1 0 0,0 1-1 0 0,1 0 1 0 0,-1 1-1 0 0,1-1 1 0 0,0 0-1 0 0,0 1 1 0 0,0-1-1 0 0,0 1-3 0 0,-7 7-9 0 0,1 0 0 0 0,0 1 0 0 0,1 0 0 0 0,0 0-1 0 0,1 0 1 0 0,0 1 0 0 0,0 0 0 0 0,2 0-1 0 0,-1 1 1 0 0,2 0 0 0 0,0-1 0 0 0,0 1-1 0 0,1 0 1 0 0,1 0 0 0 0,-1 9 9 0 0,3-20-2 0 0,-1 1 0 0 0,0-1 0 0 0,1 0 0 0 0,-1 1 1 0 0,1-1-1 0 0,0 0 0 0 0,0 1 0 0 0,0-1 0 0 0,0 0 0 0 0,0 0 0 0 0,0 0 1 0 0,1 0-1 0 0,-1 0 0 0 0,1 0 0 0 0,-1 0 0 0 0,1-1 0 0 0,0 1 0 0 0,-1 0 1 0 0,1-1-1 0 0,0 0 0 0 0,0 1 0 0 0,0-1 0 0 0,0 0 0 0 0,1 0 0 0 0,-1 0 1 0 0,0 0-1 0 0,0 0 0 0 0,1-1 0 0 0,-1 1 0 0 0,0-1 0 0 0,1 1 0 0 0,-1-1 1 0 0,0 0-1 0 0,3 0 2 0 0,84-10 128 0 0,41-72 123 0 0,-113 69-195 0 0,0 0 0 0 0,1 1 0 0 0,0 0 0 0 0,1 2 0 0 0,0 0 0 0 0,1 1 0 0 0,9-2-56 0 0,-26 10 25 0 0,1 0 0 0 0,-1 1 0 0 0,1-1 0 0 0,0 1 0 0 0,0 0 0 0 0,-1 0 1 0 0,1 0-1 0 0,0 0 0 0 0,0 1 0 0 0,-1-1 0 0 0,1 1 0 0 0,-1 0 0 0 0,1 0 0 0 0,0 0 0 0 0,-1 1 0 0 0,0-1 0 0 0,1 1 0 0 0,-1 0 0 0 0,0 0 1 0 0,0 0-1 0 0,0 0 0 0 0,0 1 0 0 0,0-1 0 0 0,0 1 0 0 0,-1 0 0 0 0,1-1 0 0 0,-1 1 0 0 0,0 0 0 0 0,0 1 0 0 0,0-1 0 0 0,0 0 0 0 0,-1 0 1 0 0,1 1-1 0 0,-1-1 0 0 0,0 1 0 0 0,0 0 0 0 0,0-1 0 0 0,0 1 0 0 0,-1 0 0 0 0,0-1 0 0 0,1 3-25 0 0,8 42 83 0 0,-1 2 0 0 0,-3-1 0 0 0,-2 0 0 0 0,-1 1 0 0 0,-4 0 1 0 0,-5 37-84 0 0,1 49-35 0 0,5-96 19 0 0,2-3 5 0 0,-2 0 1 0 0,-1 0-1 0 0,-2-1 1 0 0,-2 1 0 0 0,-1-1-1 0 0,-2 0 1 0 0,-2 2 10 0 0,9-32 7 0 0,0-1 0 0 0,0 1 0 0 0,0-1 0 0 0,-1 0 0 0 0,0 0 1 0 0,0 0-1 0 0,-1 0 0 0 0,1 0 0 0 0,-1-1 0 0 0,0 0 0 0 0,0 1 0 0 0,0-2 0 0 0,-1 1 0 0 0,1 0 0 0 0,-1-1 0 0 0,0 0 1 0 0,0 0-1 0 0,0 0 0 0 0,-1-1 0 0 0,1 1 0 0 0,-1-1 0 0 0,1-1 0 0 0,-1 1 0 0 0,0-1 0 0 0,1 0 0 0 0,-1 0 1 0 0,0-1-1 0 0,-2 1-7 0 0,5-3 8 0 0,0 0 0 0 0,1 0 0 0 0,-1 0 0 0 0,1 0 1 0 0,-1 0-1 0 0,1 0 0 0 0,0-1 0 0 0,0 1 0 0 0,0-1 1 0 0,0 0-1 0 0,1 1 0 0 0,-1-1 0 0 0,1 0 0 0 0,-1 0 1 0 0,1 0-1 0 0,0 0 0 0 0,0 0 0 0 0,1 0 0 0 0,-1 0 0 0 0,1 0 1 0 0,-1-1-1 0 0,1 1 0 0 0,0 0 0 0 0,0 0 0 0 0,0 0 1 0 0,0-1-1 0 0,1 1 0 0 0,0-1-8 0 0,3-21 3 0 0,1 0 1 0 0,1 1-1 0 0,1 0 1 0 0,1 0-1 0 0,1 1 1 0 0,1 0-1 0 0,1 1 1 0 0,1 0-1 0 0,1 0 1 0 0,14-17-4 0 0,0 1-12 0 0,1 0 1 0 0,2 2-1 0 0,2 1 1 0 0,1 1-1 0 0,1 2 1 0 0,2 1-1 0 0,1 2 1 0 0,2 2 11 0 0,-38 26-259 0 0,44-25 313 0 0,-35 23-4023 0 0,0 1-4024 0 0,-10 2-4607 0 0</inkml:trace>
  <inkml:trace contextRef="#ctx0" brushRef="#br0" timeOffset="17222.291">6753 2202 0 0 0,'0'0'1227'0'0,"0"0"225"0"0,0 0 130 0 0,0 0-55 0 0,0 0-156 0 0,0 0-164 0 0,0 0-162 0 0,0 0-139 0 0,0-2-143 0 0,2-119 9402 0 0,-4 117-10072 0 0,0-1 1 0 0,1 1 0 0 0,-1 0 0 0 0,-1 0-1 0 0,1 1 1 0 0,-1-1 0 0 0,1 0-1 0 0,-1 1 1 0 0,0 0 0 0 0,0-1 0 0 0,-1 1-1 0 0,1 0 1 0 0,-1 1 0 0 0,1-1 0 0 0,-1 1-1 0 0,0-1 1 0 0,0 1 0 0 0,0 0 0 0 0,0 1-1 0 0,0-1 1 0 0,-1 1 0 0 0,1-1 0 0 0,0 1-1 0 0,-1 1 1 0 0,1-1 0 0 0,-1 1 0 0 0,1-1-1 0 0,-1 1 1 0 0,1 0 0 0 0,-1 1 0 0 0,0 0-95 0 0,-9-1-15 0 0,0 2 0 0 0,0 0 0 0 0,1 1 0 0 0,-1 0 0 0 0,1 1-1 0 0,0 0 1 0 0,0 1 0 0 0,-11 6 16 0 0,5-9-1938 0 0,25-22-8764 0 0,-1 15-567 0 0</inkml:trace>
  <inkml:trace contextRef="#ctx0" brushRef="#br0" timeOffset="19990.978">8294 2218 288 0 0,'0'0'1762'0'0,"0"0"-327"0"0,0 0 40 0 0,0 0 252 0 0,0 0 244 0 0,0 0 97 0 0,0 0-87 0 0,0 0-281 0 0,0 0-270 0 0,0 0-238 0 0,0 0-213 0 0,-8-11-143 0 0,-29-31-130 0 0,35 40-599 0 0,1 0 1 0 0,-1 0 0 0 0,0 0 0 0 0,0 0 0 0 0,-1 1 0 0 0,1-1-1 0 0,0 1 1 0 0,-1-1 0 0 0,1 1 0 0 0,-1 0 0 0 0,1 0 0 0 0,-1 0-1 0 0,1 0 1 0 0,-1 0 0 0 0,0 1 0 0 0,1-1 0 0 0,-1 1 0 0 0,0 0-1 0 0,0-1 1 0 0,1 1 0 0 0,-1 1 0 0 0,0-1 0 0 0,0 0 0 0 0,-2 1-108 0 0,-11 0 462 0 0,5 2-349 0 0,1 0 0 0 0,0 0 1 0 0,0 1-1 0 0,0 0 1 0 0,0 0-1 0 0,0 2 1 0 0,1-1-1 0 0,0 1 1 0 0,0 0-1 0 0,1 1 1 0 0,0 0-1 0 0,0 0 1 0 0,0 1-1 0 0,1 0 0 0 0,0 0 1 0 0,-2 3-114 0 0,9-10 2 0 0,-15 15 72 0 0,0 2 0 0 0,1 0-1 0 0,1 1 1 0 0,1 0 0 0 0,0 1-1 0 0,2 0 1 0 0,0 1 0 0 0,-2 9-74 0 0,10-28 3 0 0,1 1 1 0 0,0-1-1 0 0,-1 1 1 0 0,1 0-1 0 0,0-1 1 0 0,1 1-1 0 0,-1 0 0 0 0,0 0 1 0 0,1 0-1 0 0,0 0 1 0 0,-1-1-1 0 0,1 1 1 0 0,0 0-1 0 0,1 0 1 0 0,-1 0-1 0 0,0 0 1 0 0,1 0-1 0 0,0 0 1 0 0,-1-1-1 0 0,1 1 1 0 0,0 0-1 0 0,1-1 1 0 0,-1 1-1 0 0,0 0 1 0 0,1-1-1 0 0,-1 0 0 0 0,1 1 1 0 0,0-1-1 0 0,0 0 1 0 0,0 0-1 0 0,0 0 1 0 0,0 0-1 0 0,1 0-3 0 0,7-1 86 0 0,0-1 0 0 0,1-1 1 0 0,-1 0-1 0 0,0 0 0 0 0,1-1 0 0 0,-1 0 0 0 0,0-1 0 0 0,0 0 0 0 0,0 0 0 0 0,-1-1 0 0 0,1-1 0 0 0,-1 0 0 0 0,0 0 0 0 0,0 0 0 0 0,-1-1 0 0 0,1-1 0 0 0,-2 1 1 0 0,1-2-1 0 0,0 1 0 0 0,1-3-86 0 0,5-2 64 0 0,265-261 939 0 0,-232 233-631 0 0,-47 67-239 0 0,0 1-128 0 0,-2-17-81 0 0,1 1 1 0 0,0 0 0 0 0,1 0-1 0 0,0 0 1 0 0,1 0 0 0 0,0 0-1 0 0,1 0 1 0 0,0-1 0 0 0,1 1-1 0 0,0-1 1 0 0,1 1 0 0 0,0-1-1 0 0,1 0 1 0 0,0-1 0 0 0,1 1-1 0 0,0-1 1 0 0,1 0 0 0 0,0 0-1 0 0,7 6 76 0 0,10-3-2627 0 0,-15-11-767 0 0,0-2-3673 0 0,1 0-5057 0 0</inkml:trace>
  <inkml:trace contextRef="#ctx0" brushRef="#br0" timeOffset="21489.015">9186 2245 10138 0 0,'0'0'1814'0'0,"0"0"-395"0"0,0 0 64 0 0,0 0 211 0 0,0 0 45 0 0,0 0-178 0 0,0 0-361 0 0,0 0-357 0 0,0 0-292 0 0,0 0-208 0 0,0 0-131 0 0,0 0-80 0 0,0 0 7 0 0,-17 17 31 0 0,-58 56 6 0 0,60-57-117 0 0,-1 0 0 0 0,2 1 0 0 0,0 0 0 0 0,1 1 0 0 0,1 0 0 0 0,1 1-1 0 0,-3 8-58 0 0,10-19-2 0 0,-1-1-1 0 0,2 1 0 0 0,-1 0 0 0 0,1 0 1 0 0,1 0-1 0 0,-1 0 0 0 0,1 1 0 0 0,1-1 1 0 0,0 0-1 0 0,0 1 0 0 0,0-1 0 0 0,1 1 0 0 0,1 4 3 0 0,-1-10 2 0 0,1 0 0 0 0,0 0 0 0 0,0 0 0 0 0,0 0 0 0 0,1 0 0 0 0,-1-1 0 0 0,0 1 0 0 0,1 0 0 0 0,0-1 0 0 0,0 1-1 0 0,0-1 1 0 0,0 0 0 0 0,0 1 0 0 0,0-1 0 0 0,1 0 0 0 0,-1-1 0 0 0,1 1 0 0 0,-1 0 0 0 0,1-1 0 0 0,0 1-1 0 0,-1-1 1 0 0,1 0 0 0 0,0 0 0 0 0,0 0 0 0 0,0 0 0 0 0,0 0 0 0 0,0-1 0 0 0,0 1 0 0 0,2-1-2 0 0,92-4 625 0 0,-74-5-440 0 0,0-1 0 0 0,0-1 1 0 0,-1-1-1 0 0,-1-2 0 0 0,0 1 1 0 0,0-2-1 0 0,-2-1 1 0 0,0-1-1 0 0,3-4-185 0 0,16-18 147 0 0,-1-3-1 0 0,-3 0 1 0 0,-1-3-1 0 0,-2-1 1 0 0,-2-1-1 0 0,-2-1 1 0 0,-2-1-1 0 0,-3-2 1 0 0,-1 0 0 0 0,5-27-147 0 0,-21 63-7 0 0,-1 1 1 0 0,0-1 0 0 0,-1 0-1 0 0,0 0 1 0 0,-1 0-1 0 0,-1 0 1 0 0,-1 0 0 0 0,0-1-1 0 0,-1 1 1 0 0,0 0 0 0 0,-1 0-1 0 0,-1 0 1 0 0,0 0 0 0 0,-1 0-1 0 0,-1 1 1 0 0,0 0 0 0 0,-5-9 6 0 0,6 20-11 0 0,0-1 0 0 0,-1 1 0 0 0,1 0 0 0 0,-1 0 1 0 0,1 0-1 0 0,-1 0 0 0 0,0 1 0 0 0,0 0 0 0 0,0 0 1 0 0,0 0-1 0 0,0 1 0 0 0,-1 0 0 0 0,1 0 0 0 0,0 0 1 0 0,-1 0-1 0 0,1 1 0 0 0,-1 0 0 0 0,1 0 0 0 0,0 1 1 0 0,-1-1-1 0 0,1 1 0 0 0,0 0 0 0 0,-1 1 0 0 0,1-1 1 0 0,0 1-1 0 0,0 0 0 0 0,0 0 0 0 0,0 1 0 0 0,1-1 1 0 0,-1 1-1 0 0,1 0 0 0 0,-1 1 0 0 0,1-1 0 0 0,0 1 1 0 0,0-1-1 0 0,0 1 0 0 0,1 1 0 0 0,0-1 0 0 0,-1 0 0 0 0,0 3 11 0 0,-13 11-1 0 0,1 2-1 0 0,0 0 0 0 0,2 0 0 0 0,0 2 0 0 0,2 0 1 0 0,0 0-1 0 0,1 1 0 0 0,2 0 0 0 0,0 1 0 0 0,1 0 1 0 0,2 0-1 0 0,0 1 0 0 0,2 0 0 0 0,-1 21 2 0 0,3-32 5 0 0,1 1 0 0 0,1 0 0 0 0,0 0 0 0 0,1 0 0 0 0,1 0 0 0 0,0 0 0 0 0,1-1 0 0 0,0 1-1 0 0,2-1 1 0 0,-1 0 0 0 0,2 0 0 0 0,0 0 0 0 0,1 1-5 0 0,0 0 10 0 0,0-1 0 0 0,1 0 0 0 0,0-1 0 0 0,1 0 0 0 0,0 0 0 0 0,1-1 0 0 0,0-1 0 0 0,1 1 0 0 0,1-2 0 0 0,-1 1 0 0 0,2-1 0 0 0,0-1 0 0 0,0-1 0 0 0,0 0 0 0 0,1 0 0 0 0,0-1 0 0 0,0-1 0 0 0,1 0 0 0 0,0-1 0 0 0,0-1 0 0 0,0-1 0 0 0,1 0 0 0 0,-1 0 0 0 0,2-2-10 0 0,53-13 91 0 0,-49-6-50 0 0,0 0 0 0 0,-1-2-1 0 0,-1 0 1 0 0,0-1 0 0 0,8-15-41 0 0,22-38 77 0 0,-48 71-82 0 0,-1 2-7 0 0,-21 47-403 0 0,21-40 407 0 0,1 0 0 0 0,-1 0-1 0 0,1 0 1 0 0,0 0-1 0 0,0 0 1 0 0,1 0 0 0 0,0-1-1 0 0,0 1 1 0 0,0-1 0 0 0,1 1-1 0 0,-1-1 1 0 0,1 0 0 0 0,1 0-1 0 0,-1 0 1 0 0,1 0 0 0 0,0 0-1 0 0,0-1 1 0 0,0 0 0 0 0,0 0-1 0 0,1 0 1 0 0,0 0 0 0 0,0-1-1 0 0,0 0 1 0 0,0 0 0 0 0,0 0-1 0 0,1 0 1 0 0,-1-1 0 0 0,1 0-1 0 0,-1 0 1 0 0,1-1-1 0 0,5 1 9 0 0,1-1 10 0 0,1 0-1 0 0,0-2 0 0 0,-1 1 0 0 0,1-2 1 0 0,0 1-1 0 0,-1-2 0 0 0,0 0 0 0 0,1 0 1 0 0,-1-1-1 0 0,0-1 0 0 0,-1 0 0 0 0,1 0 1 0 0,-1-1-1 0 0,0-1 0 0 0,-1 0 0 0 0,1 0 0 0 0,-1-1 1 0 0,-1 0-1 0 0,1-1 0 0 0,0-2-9 0 0,3 1 9 0 0,4-4 20 0 0,-1-2 0 0 0,-1 1-1 0 0,0-2 1 0 0,-1 0 0 0 0,-1 0 0 0 0,0-1 0 0 0,-2-1 0 0 0,0 0-1 0 0,-1-1 1 0 0,-1 0 0 0 0,-1 0 0 0 0,-1-1 0 0 0,4-16-29 0 0,-1-4 3 0 0,-2 0 0 0 0,-2-1-1 0 0,-2 0 1 0 0,-1 0 0 0 0,-3 0 0 0 0,-3-30-3 0 0,3 71-4 0 0,1-1-4 0 0,-1 0 0 0 0,1 0-1 0 0,-1 0 1 0 0,0 0 0 0 0,1 0-1 0 0,-1 0 1 0 0,0 0 0 0 0,0 0-1 0 0,0 0 1 0 0,-1 0 0 0 0,1 0-1 0 0,0 0 1 0 0,-1 0 0 0 0,1 0-1 0 0,-1 0 1 0 0,0 1 0 0 0,0-1-1 0 0,0 0 1 0 0,0 0 0 0 0,0 0-1 0 0,0 1 1 0 0,0-1 0 0 0,0 1-1 0 0,-1-1 1 0 0,1 1 0 0 0,0-1-1 0 0,-1 1 1 0 0,0 0 0 0 0,1 0-1 0 0,-1-1 1 0 0,0 1 0 0 0,1 0-1 0 0,-1 1 1 0 0,0-1 0 0 0,0 0 0 0 0,0 0-1 0 0,0 1 1 0 0,-1-1 8 0 0,-27 65-318 0 0,19-14 296 0 0,3 1 0 0 0,2-1-1 0 0,2 1 1 0 0,2 0 0 0 0,3 9 22 0 0,-3 46 18 0 0,-1 17-23 0 0,-4 0-1 0 0,-6 0 1 0 0,-5-1 0 0 0,-6-1-1 0 0,-17 47 6 0 0,14-108 11 0 0,27-60-15 0 0,0-1 0 0 0,0 1-1 0 0,0 0 1 0 0,0-1 0 0 0,0 1 0 0 0,0 0 0 0 0,0-1-1 0 0,0 1 1 0 0,0 0 0 0 0,0-1 0 0 0,0 1 0 0 0,0 0-1 0 0,0 0 1 0 0,0-1 0 0 0,-1 1 0 0 0,1 0 0 0 0,0-1-1 0 0,0 1 1 0 0,0 0 0 0 0,0 0 0 0 0,0-1 0 0 0,-1 1-1 0 0,1 0 1 0 0,0 0 0 0 0,0-1 0 0 0,-1 1-1 0 0,1 0 1 0 0,0 0 0 0 0,0 0 0 0 0,-1-1 0 0 0,1 1-1 0 0,0 0 1 0 0,0 0 0 0 0,-1 0 0 0 0,1 0 0 0 0,0 0-1 0 0,-1 0 1 0 0,1-1 0 0 0,0 1 0 0 0,-1 0 0 0 0,1 0-1 0 0,0 0 1 0 0,-1 0 0 0 0,1 0 0 0 0,0 0 4 0 0,152-271-276 0 0,103-237-242 0 0,-197 374-71 0 0,-6-1 1 0 0,5-38 588 0 0,-52 158 29 0 0,-1 0 1 0 0,-1 0-1 0 0,0-1 1 0 0,-1 1-1 0 0,0-1 1 0 0,-2 1-1 0 0,0-14-29 0 0,-2 28 9 0 0,1 0 0 0 0,-1 0 0 0 0,1 1-1 0 0,-1-1 1 0 0,0 0 0 0 0,0 0 0 0 0,1 1 0 0 0,-1-1-1 0 0,0 1 1 0 0,0 0 0 0 0,0-1 0 0 0,0 1-1 0 0,0 0 1 0 0,1 0 0 0 0,-1 0 0 0 0,0 1 0 0 0,0-1-1 0 0,0 0 1 0 0,0 1 0 0 0,0-1 0 0 0,1 1-1 0 0,-1-1 1 0 0,0 1 0 0 0,1 0 0 0 0,-1 0 0 0 0,0 0-1 0 0,1 0 1 0 0,-1 0 0 0 0,1 0 0 0 0,-1 0-1 0 0,0 1-8 0 0,-9 10 11 0 0,0 0 0 0 0,0 1 0 0 0,2 0 0 0 0,-1 1-1 0 0,2 0 1 0 0,0 0 0 0 0,0 1 0 0 0,2 0-1 0 0,0 0 1 0 0,0 1 0 0 0,2 0 0 0 0,0 0-1 0 0,0 0 1 0 0,1 5-11 0 0,-6 236 325 0 0,10-209-274 0 0,36 361 359 0 0,-36-352-404 0 0,-2 0 1 0 0,-3 0 0 0 0,-2 0-1 0 0,-2 0 1 0 0,-10 31-7 0 0,13-73 7 0 0,3-2-7 0 0,-1 0 1 0 0,-1 0 0 0 0,0 0 0 0 0,-1 0 0 0 0,0-1 0 0 0,-1 0 0 0 0,0 0-1 0 0,-1 0 1 0 0,0-1 0 0 0,-1 1 0 0 0,-1-2 0 0 0,1 1 0 0 0,-2-2 0 0 0,-5 6-1 0 0,14-14 4 0 0,1-1 0 0 0,-1 0 1 0 0,1 1-1 0 0,-1-1 0 0 0,1 0 1 0 0,-1 0-1 0 0,1 0 0 0 0,-1 1 1 0 0,0-1-1 0 0,1 0 0 0 0,-1 0 1 0 0,1 0-1 0 0,-1 0 0 0 0,0 0 1 0 0,1 0-1 0 0,-1 0 1 0 0,1 0-1 0 0,-1 0 0 0 0,0 0 1 0 0,1 0-1 0 0,-1 0 0 0 0,1-1 1 0 0,-1 1-1 0 0,1 0 0 0 0,-1 0 1 0 0,0-1-1 0 0,1 1 0 0 0,-1 0 1 0 0,1-1-1 0 0,-1 1 0 0 0,1 0 1 0 0,0-1-1 0 0,-1 1 0 0 0,1-1 1 0 0,-1 1-1 0 0,1-1 0 0 0,0 1 1 0 0,-1-1-1 0 0,1 1 1 0 0,0-1-1 0 0,-1 1 0 0 0,1-1 1 0 0,0 1-1 0 0,0-1 0 0 0,0 0 1 0 0,0 1-1 0 0,-1-1 0 0 0,1 1 1 0 0,0-1-1 0 0,0 0 0 0 0,0 1 1 0 0,0-1-1 0 0,0 1 0 0 0,1-1 1 0 0,-1 0-1 0 0,0 1 0 0 0,0-1 1 0 0,0 1-1 0 0,0-1 0 0 0,1 0 1 0 0,-1 1-1 0 0,0-1 1 0 0,0 1-1 0 0,1-1 0 0 0,-1 1 1 0 0,1-1-1 0 0,-1 1 0 0 0,1-1-4 0 0,11-48-9 0 0,233-481-35 0 0,-222 448-1539 0 0,-20 46-6400 0 0,-3 27-4022 0 0</inkml:trace>
  <inkml:trace contextRef="#ctx0" brushRef="#br0" timeOffset="21773.795">10063 1879 9122 0 0,'0'0'2575'0'0,"0"0"-456"0"0,0 0-260 0 0,0 0-106 0 0,0 0-78 0 0,0 0-170 0 0,0 0-239 0 0,0 0-204 0 0,0 0-145 0 0,0 0-131 0 0,0 0-100 0 0,0 0-97 0 0,0 0-119 0 0,-3-5-124 0 0,2 3-314 0 0,1 2-30 0 0,0 0 0 0 0,-1 0 0 0 0,1 0-1 0 0,0 0 1 0 0,-1 0 0 0 0,1 0 0 0 0,-1 1 0 0 0,1-1 0 0 0,0 0-1 0 0,-1 0 1 0 0,1 0 0 0 0,0 0 0 0 0,-1 0 0 0 0,1 0 0 0 0,0 0 0 0 0,-1-1-1 0 0,1 1 1 0 0,0 0 0 0 0,-1 0 0 0 0,1 0 0 0 0,0 0 0 0 0,-1 0-1 0 0,1 0 1 0 0,0-1 0 0 0,-1 1 0 0 0,1 0 0 0 0,0 0 0 0 0,0-1-1 0 0,-1 1 1 0 0,1 0 0 0 0,0 0 0 0 0,0-1 0 0 0,-1 1 0 0 0,1 0-1 0 0,0 0 1 0 0,0-1 0 0 0,0 1 0 0 0,0 0 0 0 0,0-1 0 0 0,-1 1-1 0 0,1 0 1 0 0,0-1 0 0 0,0 1 0 0 0,0-1 0 0 0,0 1 0 0 0,0 0-1 0 0,0-1 1 0 0,0 1 0 0 0,0 0 0 0 0,0-1 0 0 0,0 1 0 0 0,0-1-2 0 0,22 21-2268 0 0,-13-16-4545 0 0,-3 0-5515 0 0</inkml:trace>
  <inkml:trace contextRef="#ctx0" brushRef="#br0" timeOffset="22775.04">10789 2352 2505 0 0,'0'0'1728'0'0,"0"0"-484"0"0,0 0-381 0 0,0 0-41 0 0,0 0 236 0 0,0 0 263 0 0,0 0 92 0 0,0 0-16 0 0,0 0-138 0 0,0 0-133 0 0,0 0-35 0 0,0 0-10 0 0,0 0-42 0 0,23 8-59 0 0,77 20-79 0 0,-94-26-772 0 0,0-1 0 0 0,0 1 0 0 0,1-1 0 0 0,-1-1 0 0 0,0 1 0 0 0,1-1 0 0 0,-1 0 0 0 0,1 0 0 0 0,-1-1 0 0 0,0 0 0 0 0,1 0 0 0 0,-1-1 0 0 0,0 1-1 0 0,5-3-128 0 0,8-2 302 0 0,-4 2-171 0 0,0 0 0 0 0,0-1 0 0 0,0-1-1 0 0,-1 0 1 0 0,1-1 0 0 0,-2-1 0 0 0,1 0 0 0 0,-1 0-1 0 0,0-2 1 0 0,-1 0 0 0 0,0 0 0 0 0,0-1-1 0 0,-1 0 1 0 0,-1-1 0 0 0,0 0 0 0 0,0-1-1 0 0,3-7-130 0 0,-11 17 2 0 0,-1 1-1 0 0,1-1 0 0 0,-1 0 0 0 0,0 1 0 0 0,0-1 0 0 0,0 0 0 0 0,0 0 0 0 0,0 0 0 0 0,-1 1 0 0 0,1-1 0 0 0,-1 0 0 0 0,0 0 0 0 0,0 0 0 0 0,0 0 0 0 0,0 0 0 0 0,0 0 0 0 0,-1 0 0 0 0,1 0 0 0 0,-1 0 0 0 0,0 0 0 0 0,0 0 0 0 0,0 1 0 0 0,0-1 1 0 0,-1 0-1 0 0,1 1 0 0 0,-1-1 0 0 0,1 1 0 0 0,-1-1 0 0 0,0 1 0 0 0,0 0 0 0 0,0 0 0 0 0,0 0 0 0 0,0 0 0 0 0,0 0 0 0 0,-1 0 0 0 0,1 0 0 0 0,-1 1 0 0 0,0-1 0 0 0,1 1 0 0 0,-1 0 0 0 0,0 0 0 0 0,1 0 0 0 0,-1 0 0 0 0,0 0 0 0 0,0 1 0 0 0,-3-1 0 0 0,-7 1-44 0 0,-1 1 1 0 0,1 1 0 0 0,-1 0-1 0 0,1 0 1 0 0,-1 1 0 0 0,1 1 0 0 0,0 1-1 0 0,1-1 1 0 0,-1 2 0 0 0,1 0-1 0 0,0 0 1 0 0,0 1 0 0 0,1 1 0 0 0,0 0-1 0 0,0 0 1 0 0,1 1 0 0 0,0 1 0 0 0,1-1-1 0 0,0 2 1 0 0,-7 9 42 0 0,12-16-2 0 0,0 0 0 0 0,0 0 0 0 0,0 1 0 0 0,0 0 0 0 0,1 0 0 0 0,0 0 1 0 0,0 0-1 0 0,0 0 0 0 0,1 1 0 0 0,-1-1 0 0 0,1 1 0 0 0,1 0 0 0 0,-1 0 0 0 0,1-1 0 0 0,0 1 0 0 0,0 0 0 0 0,1 0 0 0 0,0 0 1 0 0,0 0-1 0 0,0 0 0 0 0,0 0 0 0 0,1 0 0 0 0,0 0 0 0 0,1 0 0 0 0,-1 0 0 0 0,1-1 0 0 0,0 1 0 0 0,1 0 0 0 0,-1-1 0 0 0,1 0 1 0 0,0 0-1 0 0,3 4 2 0 0,3-1 37 0 0,-1-1 1 0 0,2 0 0 0 0,-1 0-1 0 0,1-1 1 0 0,0-1 0 0 0,0 0-1 0 0,1 0 1 0 0,-1-1 0 0 0,1 0-1 0 0,0 0 1 0 0,0-2 0 0 0,0 1-1 0 0,1-1 1 0 0,-1-1 0 0 0,1 0-1 0 0,-1-1 1 0 0,0 0-1 0 0,4-1-37 0 0,11-1 169 0 0,0-1 0 0 0,0-2 0 0 0,0 0 0 0 0,-1-2 0 0 0,0-1 0 0 0,0-1 0 0 0,11-6-169 0 0,-16 8 62 0 0,0-2 0 0 0,-1 0 0 0 0,0-2 1 0 0,0 0-1 0 0,-1-1 0 0 0,-1 0 0 0 0,0-2 0 0 0,-1 0 0 0 0,0-1 0 0 0,-1 0 0 0 0,-1-1 1 0 0,0-1-1 0 0,-1 0 0 0 0,-1-1 0 0 0,-1-1 0 0 0,0 0 0 0 0,-2 0 0 0 0,0-1 0 0 0,-1 0 1 0 0,-1 0-1 0 0,-1-1 0 0 0,-1 0 0 0 0,0 0 0 0 0,0-17-62 0 0,-5 37-1 0 0,0-1 0 0 0,0 0 0 0 0,0 0 0 0 0,0 0 0 0 0,-1 0 0 0 0,1 0 0 0 0,0 1 0 0 0,-1-1 1 0 0,0 0-1 0 0,1 0 0 0 0,-1 1 0 0 0,0-1 0 0 0,0 0 0 0 0,0 1 0 0 0,0-1 0 0 0,0 1 0 0 0,0-1 0 0 0,0 1 0 0 0,-1 0 0 0 0,1-1 0 0 0,-1 1 0 0 0,1 0 0 0 0,-1 0 0 0 0,1 0 0 0 0,-1 0 1 0 0,1 0-1 0 0,-1 0 0 0 0,0 1 0 0 0,1-1 0 0 0,-1 0 0 0 0,0 1 0 0 0,0-1 0 0 0,0 1 0 0 0,0 0 0 0 0,1 0 0 0 0,-1 0 0 0 0,0 0 0 0 0,0 0 0 0 0,0 0 0 0 0,0 0 0 0 0,-1 1 1 0 0,-75 23-208 0 0,62-13 183 0 0,0 0 0 0 0,1 0 0 0 0,1 2 0 0 0,-1 0 1 0 0,2 0-1 0 0,0 1 0 0 0,-8 12 25 0 0,20-24-4 0 0,-1 0 1 0 0,1 0 0 0 0,-1 1 0 0 0,1-1-1 0 0,0 1 1 0 0,0-1 0 0 0,0 1 0 0 0,0-1-1 0 0,0 1 1 0 0,0 0 0 0 0,1-1 0 0 0,0 1-1 0 0,-1 0 1 0 0,1-1 0 0 0,0 1 0 0 0,0 0-1 0 0,0 0 1 0 0,1-1 0 0 0,-1 1 0 0 0,1 0-1 0 0,-1-1 1 0 0,1 1 0 0 0,0 0 0 0 0,0-1-1 0 0,0 1 1 0 0,1-1 0 0 0,-1 1 0 0 0,0-1-1 0 0,1 0 1 0 0,0 0 0 0 0,-1 0-1 0 0,1 1 1 0 0,0-1 0 0 0,0-1 0 0 0,0 1-1 0 0,0 0 1 0 0,1-1 0 0 0,-1 1 0 0 0,0-1-1 0 0,1 1 1 0 0,-1-1 0 0 0,1 0 0 0 0,0 0 3 0 0,119 38 29 0 0,-89-33-23 0 0,-14-4 10 0 0,-1 1 0 0 0,0 1-1 0 0,0 1 1 0 0,-1 0 0 0 0,1 2-1 0 0,-1 0 1 0 0,-1 0 0 0 0,8 6-16 0 0,-20-9 14 0 0,0 1 0 0 0,-1 0 0 0 0,0 1 0 0 0,0-1 0 0 0,0 1 0 0 0,0-1-1 0 0,-1 1 1 0 0,0 0 0 0 0,0 0 0 0 0,-1-1 0 0 0,0 1 0 0 0,0 1 0 0 0,0-1 0 0 0,0 0 0 0 0,-1 0 0 0 0,0 0 0 0 0,-1 0 0 0 0,1 0 0 0 0,-1 0 0 0 0,0 0-1 0 0,-1 0 1 0 0,1 0 0 0 0,-1 0 0 0 0,0 0 0 0 0,-1 0 0 0 0,1-1 0 0 0,-4 5-14 0 0,-43 75 15 0 0,49-85-53 0 0,0 0 0 0 0,-1 1-1 0 0,1-1 1 0 0,-1 1 0 0 0,1 0 0 0 0,0-1 0 0 0,-1 1 0 0 0,1-1 0 0 0,0 1 0 0 0,0-1 0 0 0,-1 1 0 0 0,1 0 0 0 0,0-1 0 0 0,0 1 0 0 0,0 0-1 0 0,0-1 1 0 0,0 1 0 0 0,0 0 0 0 0,0-1 0 0 0,0 1 0 0 0,0-1 0 0 0,0 1 0 0 0,0 0 0 0 0,1-1 0 0 0,-1 1 0 0 0,0 0 0 0 0,0-1 0 0 0,0 1-1 0 0,1-1 1 0 0,-1 1 0 0 0,0-1 0 0 0,1 1 0 0 0,-1-1 0 0 0,1 1 0 0 0,-1-1 0 0 0,0 1 0 0 0,1-1 0 0 0,-1 1 0 0 0,1-1 0 0 0,0 0 0 0 0,-1 1-1 0 0,1-1 1 0 0,-1 0 0 0 0,1 1 0 0 0,-1-1 0 0 0,1 0 0 0 0,0 0 0 0 0,-1 0 0 0 0,1 1 0 0 0,-1-1 0 0 0,1 0 0 0 0,0 0 0 0 0,-1 0 0 0 0,1 0-1 0 0,0 0 1 0 0,-1 0 0 0 0,1 0 0 0 0,0 0 0 0 0,-1-1 0 0 0,1 1 0 0 0,0 0 38 0 0,28-4-7467 0 0,-27 3 6036 0 0,7 1-10133 0 0</inkml:trace>
  <inkml:trace contextRef="#ctx0" brushRef="#br0" timeOffset="24821.705">12018 2414 424 0 0,'0'0'920'0'0,"0"0"169"0"0,0 0 360 0 0,0 0 293 0 0,0 0 118 0 0,0 0-94 0 0,0 0-180 0 0,0 0-186 0 0,0 0-172 0 0,0 0-121 0 0,0 0-96 0 0,0 0-83 0 0,0 0-77 0 0,25 4-69 0 0,74 10-80 0 0,-56-20 248 0 0,-38 1-733 0 0,4-1-83 0 0,0-1-1 0 0,0 0 1 0 0,-1 0-1 0 0,0-1 1 0 0,0-1-1 0 0,0 1 1 0 0,-2-1-1 0 0,1 0 1 0 0,-1 0-1 0 0,0-1 1 0 0,-1 0-1 0 0,0 0 1 0 0,0 0-1 0 0,-1-1 1 0 0,-1 0-1 0 0,0 1 1 0 0,0-1-1 0 0,-1 0 1 0 0,0-1-1 0 0,-1-6-133 0 0,0 16 6 0 0,-1-1 0 0 0,0 0-1 0 0,0 1 1 0 0,0-1 0 0 0,0 1 0 0 0,0-1-1 0 0,-1 0 1 0 0,1 1 0 0 0,-1-1 0 0 0,1 1-1 0 0,-1-1 1 0 0,0 1 0 0 0,0 0 0 0 0,0-1-1 0 0,-1 1 1 0 0,1 0 0 0 0,0 0 0 0 0,-1-1-1 0 0,0 1 1 0 0,1 0 0 0 0,-1 1 0 0 0,0-1-1 0 0,0 0 1 0 0,0 0 0 0 0,0 1-1 0 0,0-1 1 0 0,0 1 0 0 0,-1 0 0 0 0,1-1-1 0 0,0 1 1 0 0,-1 0 0 0 0,1 1 0 0 0,-1-1-1 0 0,1 0 1 0 0,-1 1 0 0 0,0-1-6 0 0,-5 0-12 0 0,0 1 1 0 0,0 0 0 0 0,-1 0-1 0 0,1 1 1 0 0,0 0-1 0 0,0 0 1 0 0,-1 1-1 0 0,1 0 1 0 0,0 1-1 0 0,1 0 1 0 0,-1 0 0 0 0,0 0-1 0 0,1 1 1 0 0,0 0-1 0 0,0 1 1 0 0,0-1-1 0 0,0 1 1 0 0,1 1-1 0 0,0-1 1 0 0,-3 4 11 0 0,-4 3-6 0 0,1 1 0 0 0,1 0 0 0 0,1 1 1 0 0,-1 0-1 0 0,2 0 0 0 0,0 1 0 0 0,1 0 0 0 0,1 0 0 0 0,-5 12 6 0 0,9-19 12 0 0,-1-1 0 0 0,1 1 0 0 0,1 0-1 0 0,-1 0 1 0 0,1 1 0 0 0,1-1-1 0 0,0 0 1 0 0,0 0 0 0 0,0 1-1 0 0,1-1 1 0 0,0 1 0 0 0,1-1-1 0 0,0 0 1 0 0,0 1 0 0 0,1-1 0 0 0,0 0-1 0 0,3 7-11 0 0,-1-9 49 0 0,-1 0 1 0 0,2-1-1 0 0,-1 1 0 0 0,1-1 0 0 0,0 0 0 0 0,0-1 0 0 0,0 1 1 0 0,1-1-1 0 0,-1 0 0 0 0,1 0 0 0 0,0-1 0 0 0,0 0 0 0 0,0 0 0 0 0,1 0 1 0 0,-1-1-1 0 0,1 0 0 0 0,0 0 0 0 0,-1 0 0 0 0,1-1 0 0 0,0 0 1 0 0,0-1-1 0 0,2 1-49 0 0,10-2-100 0 0,0-1 0 0 0,0-1 0 0 0,-1-1 1 0 0,1 0-1 0 0,-1-1 0 0 0,0-1 0 0 0,-1-1 0 0 0,1 0 0 0 0,-1-2 1 0 0,-1 0-1 0 0,0 0 0 0 0,0-2 0 0 0,2-2 100 0 0,9-3-1746 0 0,-9 6-4007 0 0,-4-1-5801 0 0</inkml:trace>
  <inkml:trace contextRef="#ctx0" brushRef="#br0" timeOffset="25237.176">12459 2537 8274 0 0,'0'0'4265'0'0,"0"0"-2205"0"0,0 0-897 0 0,0 0-100 0 0,0 0-19 0 0,0 0-50 0 0,0 0-123 0 0,0 0-162 0 0,0 0-108 0 0,0 0-51 0 0,0 0-25 0 0,0 0-37 0 0,0 0-65 0 0,21-26-51 0 0,65-82-58 0 0,-2 11 673 0 0,-57 74-645 0 0,-27 23-374 0 0,0 0-26 0 0,0 21 90 0 0,0-17-23 0 0,-1 0 1 0 0,1 1 0 0 0,0-1 0 0 0,0 0-1 0 0,0 1 1 0 0,0-1 0 0 0,1 0-1 0 0,0 1 1 0 0,0-1 0 0 0,0 0 0 0 0,0 0-1 0 0,1 1 1 0 0,0-1 0 0 0,0-1-1 0 0,0 1 1 0 0,0 0 0 0 0,0 0 0 0 0,1-1-1 0 0,-1 1 1 0 0,1-1 0 0 0,0 0-1 0 0,0 0 1 0 0,1 0 0 0 0,-1 0 0 0 0,1 0-1 0 0,-1-1 1 0 0,1 0 0 0 0,0 1-1 0 0,0-1 1 0 0,0-1 0 0 0,0 1 0 0 0,0-1-1 0 0,0 1 1 0 0,0-1 0 0 0,4 0-10 0 0,6-1 127 0 0,0 0 0 0 0,1-1 1 0 0,-1-1-1 0 0,0-1 0 0 0,1 0 0 0 0,-1 0 1 0 0,-1-2-1 0 0,1 1 0 0 0,-1-2 1 0 0,0 0-1 0 0,0 0 0 0 0,0-2 0 0 0,-1 1 1 0 0,0-1-1 0 0,0-1 0 0 0,-1-1-127 0 0,-6 6-82 0 0,-1 0 0 0 0,1-1 0 0 0,-1 1 0 0 0,0-1 0 0 0,0 0 0 0 0,-1 0 0 0 0,0 0 0 0 0,0-1 0 0 0,0 1 0 0 0,0-1 0 0 0,-1 0 0 0 0,0 0 0 0 0,0 0 0 0 0,0 0-1 0 0,-1 0 1 0 0,0 0 0 0 0,0 0 0 0 0,-1-1 82 0 0,0 6-67 0 0,6-17-2346 0 0,0 6-4591 0 0,-2 4-4789 0 0</inkml:trace>
  <inkml:trace contextRef="#ctx0" brushRef="#br0" timeOffset="25471.718">13349 1836 11723 0 0,'0'0'1997'0'0,"0"0"-560"0"0,0 0-13 0 0,0 0 176 0 0,0 0 81 0 0,0 0-136 0 0,0 0-307 0 0,0 0-245 0 0,0 0-144 0 0,-5 35-95 0 0,-19 111-76 0 0,7 39 1164 0 0,13-133-1657 0 0,3 0 1 0 0,2 0 0 0 0,2 0-1 0 0,6 21-185 0 0,8-12-573 0 0,-17-60 288 0 0,0-1-149 0 0,0 0-242 0 0,0 0-440 0 0,-14-6-10125 0 0,9 4-472 0 0</inkml:trace>
  <inkml:trace contextRef="#ctx0" brushRef="#br0" timeOffset="25645.144">13039 2194 15235 0 0,'0'0'1655'0'0,"0"0"-588"0"0,0 0-287 0 0,0 0-6 0 0,0 0 50 0 0,0 0 8 0 0,0 0-66 0 0,0 0-94 0 0,0 0-99 0 0,0 0-101 0 0,0 0-82 0 0,35-3-109 0 0,107-13-81 0 0,47 12-204 0 0,-117 4-1386 0 0,-41 0-3920 0 0,-16 0-6114 0 0</inkml:trace>
  <inkml:trace contextRef="#ctx0" brushRef="#br0" timeOffset="50898.43">380 3112 3249 0 0,'0'0'1664'0'0,"0"0"-165"0"0,0 0-41 0 0,0 0 99 0 0,0 0 102 0 0,0 0-73 0 0,0 0-132 0 0,0 0-203 0 0,0 0-200 0 0,0 0-163 0 0,0 0-165 0 0,-11-6-99 0 0,-35-15-75 0 0,37 18-320 0 0,1 0 0 0 0,-1 0 0 0 0,1 1-1 0 0,-1 1 1 0 0,0-1 0 0 0,0 1 0 0 0,0 0 0 0 0,0 1 0 0 0,0 0 0 0 0,0 1-1 0 0,-4 0-228 0 0,-18 1 288 0 0,-90 28 1185 0 0,121-28-1468 0 0,-1 0-1 0 0,1 1 0 0 0,-1-1 0 0 0,1 0 0 0 0,0 0 1 0 0,0 0-1 0 0,0 1 0 0 0,0-1 0 0 0,1 0 0 0 0,-1 0 1 0 0,0 0-1 0 0,1 1 0 0 0,0-1 0 0 0,-1 0 0 0 0,1 0 1 0 0,0 0-1 0 0,0 0 0 0 0,0 0 0 0 0,0 0 0 0 0,1-1 1 0 0,-1 1-1 0 0,0 0 0 0 0,1-1 0 0 0,-1 1 1 0 0,1 0-1 0 0,1 0-4 0 0,29 29 125 0 0,2-2 1 0 0,1-1 0 0 0,1-2 0 0 0,1-1-1 0 0,23 9-125 0 0,-34-18 57 0 0,-16-10-20 0 0,0 1 0 0 0,0 0 0 0 0,-1 0 0 0 0,0 1 0 0 0,0 0 0 0 0,-1 0 0 0 0,0 1 1 0 0,0 0-1 0 0,0 2-37 0 0,-7-9 45 0 0,0-1 0 0 0,0 1 1 0 0,-1-1-1 0 0,1 1 0 0 0,0 0 1 0 0,-1-1-1 0 0,1 1 0 0 0,-1 0 1 0 0,1-1-1 0 0,-1 1 1 0 0,0 0-1 0 0,0-1 0 0 0,0 1 1 0 0,0 0-1 0 0,0 0 0 0 0,0-1 1 0 0,0 1-1 0 0,-1 0 0 0 0,1-1 1 0 0,-1 1-1 0 0,1 0 1 0 0,-1-1-1 0 0,0 1 0 0 0,1-1 1 0 0,-1 1-1 0 0,0-1 0 0 0,0 1 1 0 0,0-1-1 0 0,0 1 0 0 0,0-1 1 0 0,0 0-1 0 0,-1 0 1 0 0,1 0-1 0 0,0 1 0 0 0,-1-1 1 0 0,1 0-1 0 0,-1-1 0 0 0,1 1 1 0 0,-1 0-46 0 0,-66 29 611 0 0,65-29-623 0 0,-55 15 116 0 0,0-2 0 0 0,-1-2 0 0 0,-49 2-104 0 0,51-13-245 0 0,57-1-19 0 0,0 0-218 0 0,9-4-1247 0 0,22-4-4459 0 0,-17 4-4505 0 0</inkml:trace>
  <inkml:trace contextRef="#ctx0" brushRef="#br0" timeOffset="51501.68">789 3269 13395 0 0,'0'0'1980'0'0,"0"0"-478"0"0,0 0-426 0 0,0 0-125 0 0,0 0-36 0 0,0 0-72 0 0,0 0-162 0 0,0 0-171 0 0,0 0-137 0 0,0 0-73 0 0,0 0-45 0 0,0 0-40 0 0,-4 26-26 0 0,-8 76-52 0 0,17-52 26 0 0,-1-43-134 0 0,-1-1 33 0 0,0 0-1 0 0,0-1 0 0 0,1 1 1 0 0,-1-1-1 0 0,1 1 0 0 0,0-1 1 0 0,0 0-1 0 0,1-1 0 0 0,0 1 1 0 0,0-1-1 0 0,0 0 1 0 0,0 0-1 0 0,1 0 0 0 0,-1-1 1 0 0,1 0-1 0 0,0 0 0 0 0,0 0 1 0 0,0-1-1 0 0,0 0 0 0 0,0 0 1 0 0,1 0-1 0 0,-1-1 0 0 0,1 0 1 0 0,-1 0-1 0 0,1-1 0 0 0,-1 0 1 0 0,1 0-1 0 0,-1 0 0 0 0,1-1 1 0 0,-1 0-1 0 0,1 0 0 0 0,-1-1 1 0 0,0 0-1 0 0,0 0 0 0 0,1 0 1 0 0,-1-1-1 0 0,-1 0 1 0 0,1 0-1 0 0,5-4-61 0 0,12-11 143 0 0,-1-2 0 0 0,-1 0-1 0 0,0-2 1 0 0,-2 0 0 0 0,0-1 0 0 0,-2-1 0 0 0,-1-1 0 0 0,0 0-1 0 0,-2-1 1 0 0,10-25-143 0 0,-24 50 2 0 0,0 0-1 0 0,1 1 1 0 0,-1-1 0 0 0,1 1-1 0 0,-1-1 1 0 0,0 1-1 0 0,1-1 1 0 0,-1 1-1 0 0,1-1 1 0 0,-1 1 0 0 0,1 0-1 0 0,0-1 1 0 0,-1 1-1 0 0,1 0 1 0 0,-1-1 0 0 0,1 1-1 0 0,0 0 1 0 0,-1 0-1 0 0,1 0 1 0 0,-1-1-1 0 0,1 1 1 0 0,0 0 0 0 0,-1 0-1 0 0,1 0 1 0 0,0 0-1 0 0,-1 0 1 0 0,1 0 0 0 0,0 0-1 0 0,-1 1 1 0 0,1-1-1 0 0,0 0 1 0 0,-1 0 0 0 0,1 0-1 0 0,-1 1 1 0 0,1-1-1 0 0,0 0 1 0 0,-1 1-1 0 0,1-1 1 0 0,-1 0 0 0 0,1 1-1 0 0,-1-1 1 0 0,1 1-1 0 0,-1-1 1 0 0,1 0 0 0 0,-1 1-1 0 0,1 0 1 0 0,-1-1-1 0 0,0 1 1 0 0,1-1-1 0 0,-1 1 1 0 0,0-1 0 0 0,0 1-1 0 0,1 0 1 0 0,-1-1-1 0 0,0 1 1 0 0,0 0 0 0 0,0-1-1 0 0,0 1 1 0 0,0 0-1 0 0,0-1 1 0 0,0 1-1 0 0,0-1 1 0 0,0 1 0 0 0,0 0-1 0 0,0-1 1 0 0,0 1-1 0 0,0 0 1 0 0,0-1 0 0 0,-1 1-1 0 0,1 0-1 0 0,4 6 9 0 0,10 29 6 0 0,-1 1 0 0 0,-2 1 0 0 0,-1-1 0 0 0,-2 2 0 0 0,-2-1 0 0 0,-2 1 0 0 0,0 15-15 0 0,4 20 14 0 0,6 72-29 0 0,-6 0 1 0 0,-8 78 14 0 0,-24-21-24 0 0,24-199 35 0 0,1-1 1 0 0,-1 1 0 0 0,0-1 0 0 0,0 1 0 0 0,-1-1 0 0 0,1 1-1 0 0,-1-1 1 0 0,1 1 0 0 0,-1-1 0 0 0,0 1 0 0 0,0-1 0 0 0,-1 0 0 0 0,1 0-1 0 0,-1 1 1 0 0,0-1 0 0 0,1 0 0 0 0,-1 0 0 0 0,-1-1 0 0 0,1 1-1 0 0,0 0 1 0 0,-1-1 0 0 0,1 1 0 0 0,-1-1 0 0 0,0 0 0 0 0,0 0-1 0 0,0 0 1 0 0,0 0 0 0 0,0 0 0 0 0,0-1 0 0 0,0 1 0 0 0,-1-1 0 0 0,1 0-1 0 0,0 0 1 0 0,-1 0 0 0 0,1-1 0 0 0,-1 1 0 0 0,1-1 0 0 0,-1 0-1 0 0,1 0 1 0 0,-1 0 0 0 0,0 0 0 0 0,-2-1-12 0 0,-1-4 11 0 0,0-1-1 0 0,0 0 1 0 0,0 0-1 0 0,1 0 1 0 0,0-1-1 0 0,0 0 1 0 0,1 0-1 0 0,0-1 1 0 0,0 0-1 0 0,0 0 1 0 0,1 0 0 0 0,1 0-1 0 0,-1 0 1 0 0,1-1-1 0 0,1 0 1 0 0,-1 1-1 0 0,2-1 1 0 0,-1 0-1 0 0,1 0 1 0 0,0 0 0 0 0,1 0-1 0 0,0-6-10 0 0,-2-14 11 0 0,1 0 0 0 0,2 1 0 0 0,0-1 0 0 0,2 0 0 0 0,2 1 0 0 0,0 0 0 0 0,5-12-11 0 0,9-19-396 0 0,2 1-1 0 0,3 1 0 0 0,2 1 0 0 0,3 1 0 0 0,20-27 397 0 0,-24 50-2754 0 0,-13 20-4383 0 0,-4 4-4954 0 0</inkml:trace>
  <inkml:trace contextRef="#ctx0" brushRef="#br0" timeOffset="52014.874">1962 3189 6025 0 0,'0'0'2354'0'0,"0"0"-228"0"0,0 0-103 0 0,0 0-48 0 0,0 0-34 0 0,0 0-216 0 0,0 0-315 0 0,0 0-257 0 0,0 0-188 0 0,0 0-139 0 0,0 0-139 0 0,0 0-113 0 0,0 0-85 0 0,-8-4-73 0 0,4 1-344 0 0,0 1-1 0 0,-1 0 1 0 0,1 0 0 0 0,-1 0-1 0 0,0 0 1 0 0,1 1-1 0 0,-1 0 1 0 0,0 0-1 0 0,0 0 1 0 0,0 1 0 0 0,0 0-1 0 0,0 0 1 0 0,0 0-1 0 0,1 0 1 0 0,-1 1-1 0 0,0-1 1 0 0,0 1 0 0 0,-3 2-72 0 0,0-2 16 0 0,0 1 0 0 0,0 1 0 0 0,0 0 1 0 0,0 0-1 0 0,0 0 0 0 0,0 1 0 0 0,1 0 1 0 0,0 1-1 0 0,0 0 0 0 0,0 0 0 0 0,0 0 1 0 0,1 1-1 0 0,0 0 0 0 0,0 0 0 0 0,1 0 1 0 0,-1 1-1 0 0,2 0 0 0 0,-1 0 0 0 0,1 0 1 0 0,0 1-1 0 0,-1 1-16 0 0,6-6-5 0 0,0 0-1 0 0,0 0 1 0 0,0 0 0 0 0,1 0-1 0 0,-1-1 1 0 0,0 1-1 0 0,1 0 1 0 0,0-1 0 0 0,0 1-1 0 0,0-1 1 0 0,0 0 0 0 0,0 1-1 0 0,0-1 1 0 0,1 0 0 0 0,-1 0-1 0 0,1 0 1 0 0,-1-1 0 0 0,1 1-1 0 0,0-1 1 0 0,-1 1 0 0 0,1-1-1 0 0,0 0 1 0 0,0 0-1 0 0,0 0 1 0 0,0-1 0 0 0,0 1-1 0 0,0-1 1 0 0,0 1 0 0 0,1-1-1 0 0,-1 0 1 0 0,0 0 0 0 0,0 0-1 0 0,0-1 6 0 0,29 9 2 0 0,-11-1 22 0 0,-13-6-17 0 0,-1 1 0 0 0,1 0 0 0 0,-1 1 1 0 0,0-1-1 0 0,0 1 0 0 0,0 1 0 0 0,0 0 0 0 0,-1 0 0 0 0,1 0 0 0 0,-1 0 0 0 0,0 1 1 0 0,0 0-1 0 0,-1 1 0 0 0,1-1 0 0 0,-1 1 0 0 0,-1 0 0 0 0,1 0 0 0 0,1 4-7 0 0,-5-4 56 0 0,-1 1 0 0 0,0-1 0 0 0,0 1-1 0 0,-1-1 1 0 0,0 1 0 0 0,0-1 0 0 0,0 0-1 0 0,-1 1 1 0 0,0-1 0 0 0,0 0 0 0 0,-1 0-1 0 0,0 0 1 0 0,0-1 0 0 0,0 1 0 0 0,0-1 0 0 0,-1 1-1 0 0,0-1 1 0 0,0 0 0 0 0,-1-1 0 0 0,1 1-1 0 0,-1-1 1 0 0,0 1 0 0 0,0-2 0 0 0,-1 1-1 0 0,1 0 1 0 0,-1-1 0 0 0,-1 0-56 0 0,-10 10-1 0 0,-1-1-1 0 0,1 0 1 0 0,-2-2 0 0 0,0 0 0 0 0,0-1 0 0 0,-1-1-1 0 0,0-1 1 0 0,0-1 0 0 0,-1 0 0 0 0,0-2-1 0 0,1 0 1 0 0,-14-1 1 0 0,38-22-2211 0 0,7 7-239 0 0,0 1-3092 0 0,-3 0-6513 0 0</inkml:trace>
  <inkml:trace contextRef="#ctx0" brushRef="#br0" timeOffset="52449.306">2372 3119 0 0 0,'95'-182'475'0'0,"-58"80"1464"0"0,-17-19 4664 0 0,-20 41 3220 0 0,-15 64-3064 0 0,15 16-6222 0 0,-2 16 662 0 0,-15 161 700 0 0,-16 247-899 0 0,10-163-954 0 0,15-195-385 0 0,8-66 203 0 0,0 0-21 0 0,0 0-46 0 0,-11-22-6487 0 0,6 14 945 0 0,2 4-6224 0 0</inkml:trace>
  <inkml:trace contextRef="#ctx0" brushRef="#br0" timeOffset="52646.922">2160 3246 12995 0 0,'0'0'1525'0'0,"0"0"-358"0"0,0 0 71 0 0,0 0 118 0 0,0 0-65 0 0,0 0-104 0 0,0 0-121 0 0,33-4-126 0 0,106-15-136 0 0,176-38 1286 0 0,-251 46-2451 0 0,-50 10-3594 0 0,-1 1-4008 0 0,-13 0-3921 0 0</inkml:trace>
  <inkml:trace contextRef="#ctx0" brushRef="#br0" timeOffset="52950.89">2844 3339 1744 0 0,'0'0'3130'0'0,"0"0"56"0"0,0 0 2 0 0,0 0-385 0 0,0 0-446 0 0,0 0-460 0 0,0 0-462 0 0,34-12-344 0 0,105-37-235 0 0,-136 48-809 0 0,0 1 0 0 0,1-1 1 0 0,-1 0-1 0 0,0 0 0 0 0,0 0 0 0 0,0 0 0 0 0,-1 0 0 0 0,1-1 0 0 0,0 1 0 0 0,0-1 0 0 0,-1 0 0 0 0,1 0 1 0 0,-1 0-1 0 0,1 0 0 0 0,-1 0 0 0 0,0-1 0 0 0,0 1 0 0 0,0-1 0 0 0,0 1 0 0 0,-1-1 0 0 0,1 0 0 0 0,0 0-47 0 0,1-6 198 0 0,0 7-142 0 0,-1-1 1 0 0,0 0-1 0 0,0 0 1 0 0,0 0-1 0 0,-1-1 1 0 0,1 1-1 0 0,-1 0 0 0 0,1-1 1 0 0,-1 1-1 0 0,0-1 1 0 0,0 1-1 0 0,-1-1 1 0 0,1 1-1 0 0,-1-1 1 0 0,0 1-1 0 0,0-1 0 0 0,0 0 1 0 0,0 1-1 0 0,0-1 1 0 0,-1 0-1 0 0,0 1 1 0 0,0-1-1 0 0,0 1 1 0 0,0-1-1 0 0,0 1 0 0 0,-1 0 1 0 0,1-1-1 0 0,-1 1 1 0 0,0 0-1 0 0,0 0 1 0 0,0 0-1 0 0,-1 1 1 0 0,1-1-1 0 0,-2-1-56 0 0,0 1-5 0 0,-1 0 0 0 0,1 1 0 0 0,-1-1 0 0 0,0 1-1 0 0,0 0 1 0 0,0 1 0 0 0,0-1 0 0 0,0 1 0 0 0,0 0 0 0 0,0 0 0 0 0,-1 0 0 0 0,1 1 0 0 0,0 0 0 0 0,-1 0 0 0 0,1 0-1 0 0,0 1 1 0 0,0-1 0 0 0,-1 1 0 0 0,1 1 0 0 0,0-1 0 0 0,0 1 0 0 0,0 0 0 0 0,0 0 0 0 0,0 0 0 0 0,1 1-1 0 0,-1-1 1 0 0,1 1 0 0 0,-1 1 0 0 0,1-1 0 0 0,0 0 0 0 0,-1 2 5 0 0,-10 9-35 0 0,1 0-1 0 0,0 1 1 0 0,1 1 0 0 0,1 0-1 0 0,0 0 1 0 0,1 1 0 0 0,-6 15 35 0 0,9-18-20 0 0,1 1 0 0 0,0-1 0 0 0,1 2 0 0 0,1-1 0 0 0,0 1 0 0 0,1 0 0 0 0,1 0 0 0 0,1 0 0 0 0,0 0 0 0 0,1 0 0 0 0,0 1 0 0 0,2 10 20 0 0,2-19-73 0 0,0 1 0 0 0,0-1 1 0 0,0 0-1 0 0,1-1 0 0 0,0 1 1 0 0,1-1-1 0 0,-1 1 1 0 0,1-1-1 0 0,1-1 0 0 0,0 1 1 0 0,0-1-1 0 0,0 0 0 0 0,0 0 1 0 0,1-1-1 0 0,0 0 1 0 0,0 0-1 0 0,1 0 0 0 0,-1-1 1 0 0,1 0-1 0 0,0-1 0 0 0,0 0 1 0 0,4 1 72 0 0,45 6-3152 0 0,-38-8-1378 0 0,-4-1-6576 0 0</inkml:trace>
  <inkml:trace contextRef="#ctx0" brushRef="#br0" timeOffset="53451.274">3237 3585 9586 0 0,'0'0'1914'0'0,"0"0"-319"0"0,0 0-214 0 0,0 0-15 0 0,0 0 64 0 0,0 0 29 0 0,0 0-12 0 0,0 0-68 0 0,0 0-135 0 0,0 0-171 0 0,0 0-204 0 0,0 0-212 0 0,0 0-134 0 0,16-12-72 0 0,53-44-50 0 0,-4-27 567 0 0,76-138 19 0 0,-138 217-980 0 0,0-1 0 0 0,1 1-1 0 0,0 0 1 0 0,0 0 0 0 0,0 1 0 0 0,0-1-1 0 0,0 1 1 0 0,1 0 0 0 0,0 0 0 0 0,-1 0-1 0 0,1 1 1 0 0,0 0 0 0 0,0 0 0 0 0,0 0-1 0 0,1 0 1 0 0,0 1-7 0 0,1 36-61 0 0,-30 164 194 0 0,23-198-132 0 0,0 1 0 0 0,0-1 1 0 0,0 0-1 0 0,0 1 0 0 0,0-1 0 0 0,0 0 0 0 0,1 1 0 0 0,-1-1 0 0 0,1 0 0 0 0,-1 0 0 0 0,1 1 1 0 0,-1-1-1 0 0,1 0 0 0 0,-1 0 0 0 0,1 0 0 0 0,0 0 0 0 0,0 0 0 0 0,0 0 0 0 0,0 0 1 0 0,0 0-1 0 0,0 0 0 0 0,0 0 0 0 0,0 0 0 0 0,0 0 0 0 0,0-1 0 0 0,0 1 0 0 0,0 0 1 0 0,1-1-1 0 0,-1 1 0 0 0,0-1 0 0 0,1 0 0 0 0,-1 1 0 0 0,0-1 0 0 0,0 0 0 0 0,1 0 0 0 0,-1 0 1 0 0,0 0-1 0 0,1 0 0 0 0,-1 0 0 0 0,1 0 0 0 0,-1 0 0 0 0,0 0 0 0 0,0-1 0 0 0,1 1-1 0 0,60-20-11 0 0,155-95 441 0 0,-214 114-418 0 0,0 1 0 0 0,-1-1 0 0 0,1 1 0 0 0,0 0 0 0 0,-1 0-1 0 0,1 0 1 0 0,0 1 0 0 0,-1-1 0 0 0,1 1 0 0 0,-1-1 0 0 0,1 1 0 0 0,0 0 0 0 0,-1 0-1 0 0,1 0 1 0 0,-1 0 0 0 0,0 0 0 0 0,1 1 0 0 0,-1-1 0 0 0,0 1 0 0 0,0 0 0 0 0,0-1-1 0 0,0 1 1 0 0,0 0 0 0 0,0 0 0 0 0,-1 0 0 0 0,1 1 0 0 0,-1-1 0 0 0,1 0-1 0 0,-1 0 1 0 0,0 1 0 0 0,0-1 0 0 0,0 1 0 0 0,0-1 0 0 0,0 2-12 0 0,25 93 483 0 0,-9-12-280 0 0,14 34-830 0 0,-25-115-635 0 0,-2-4-2727 0 0,-1 0-402 0 0,-3 0-8350 0 0</inkml:trace>
  <inkml:trace contextRef="#ctx0" brushRef="#br0" timeOffset="57603.193">4753 3150 5793 0 0,'0'0'2689'0'0,"0"0"-413"0"0,0 0-222 0 0,0 0-114 0 0,0 0-170 0 0,0 0-272 0 0,0 0-285 0 0,0 0-243 0 0,0 0-153 0 0,0 0-67 0 0,0 0-58 0 0,9-8-46 0 0,26-22-52 0 0,-27 22-53 0 0,-8 8-88 0 0,0 0-44 0 0,-20 24 1138 0 0,-46 47-995 0 0,66-70-528 0 0,0-1-8 0 0,0 0-2 0 0,0 0 16 0 0,0 0 16 0 0,0 0 3 0 0,0 0 10 0 0,0 0 20 0 0,0 0 11 0 0,0 0 0 0 0,0 0 19 0 0,0 0-12 0 0,32-35 723 0 0,-28 28-2170 0 0,1-1-4389 0 0,-2 4-4617 0 0</inkml:trace>
  <inkml:trace contextRef="#ctx0" brushRef="#br0" timeOffset="58115.242">4757 3508 14019 0 0,'0'0'2390'0'0,"0"0"-710"0"0,0 0-418 0 0,0 0-159 0 0,0 0-104 0 0,0 0-146 0 0,0 0-197 0 0,0 0-192 0 0,0 0-116 0 0,0 0-45 0 0,0 0-5 0 0,0 0 6 0 0,0 0 2 0 0,6 4 1267 0 0,-33 50 654 0 0,54-59-2062 0 0,34-24 113 0 0,-63 30 706 0 0,1 1-8506 0 0,1-2-4982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1358 189 3633 0 0,'0'0'1783'0'0,"0"0"-147"0"0,0 0-71 0 0,0 0 67 0 0,0 0 131 0 0,0 0 103 0 0,0 0-111 0 0,0 0-296 0 0,0 0-400 0 0,0 0-365 0 0,0 0-274 0 0,0 0-153 0 0,-5 3-25 0 0,3-1-203 0 0,-1 0 1 0 0,1 0 0 0 0,0 0-1 0 0,0 0 1 0 0,0 1 0 0 0,0-1-1 0 0,0 1 1 0 0,0-1 0 0 0,1 1-1 0 0,-1-1 1 0 0,1 1 0 0 0,0 0 0 0 0,0 0-1 0 0,0 0 1 0 0,0 0 0 0 0,0 0-1 0 0,0 0 1 0 0,1 0 0 0 0,-1 0-1 0 0,1 0 1 0 0,0 1-40 0 0,-12 260 1570 0 0,12-251-1537 0 0,1 0 0 0 0,1-1 0 0 0,0 1 0 0 0,0-1 1 0 0,1 0-1 0 0,1 1 0 0 0,0-1 0 0 0,1-1 0 0 0,0 1 1 0 0,1-1-1 0 0,0 0 0 0 0,1 0 0 0 0,0-1 0 0 0,0 0 0 0 0,1 0 1 0 0,1 0-1 0 0,4 3-33 0 0,-11-11 28 0 0,0-1 1 0 0,0 0-1 0 0,-1 0 0 0 0,1 1 1 0 0,0-1-1 0 0,0 0 0 0 0,1-1 1 0 0,-1 1-1 0 0,0 0 1 0 0,0-1-1 0 0,0 1 0 0 0,0-1 1 0 0,1 1-1 0 0,-1-1 1 0 0,0 0-1 0 0,0 0 0 0 0,1 0 1 0 0,-1-1-1 0 0,0 1 0 0 0,0 0 1 0 0,0-1-1 0 0,1 1 1 0 0,-1-1-1 0 0,0 0 0 0 0,0 0 1 0 0,0 0-1 0 0,0 0 0 0 0,0 0 1 0 0,0 0-1 0 0,0 0 1 0 0,-1-1-1 0 0,1 1 0 0 0,0-1 1 0 0,-1 1-1 0 0,1-1 0 0 0,-1 0 1 0 0,1 0-29 0 0,48-76 981 0 0,-44 65-964 0 0,31-66 155 0 0,-3-1 0 0 0,-4-2 0 0 0,-3-1 0 0 0,-4-2 0 0 0,5-48-172 0 0,-23 53 381 0 0,-5 78-279 0 0,0 2-8 0 0,0 0-29 0 0,0 0-58 0 0,0 0-66 0 0,0 0-53 0 0,14 21-278 0 0,26 46 482 0 0,-2 2-1 0 0,-4 1 1 0 0,-3 2-1 0 0,-2 4-91 0 0,9 21 34 0 0,-5 2 0 0 0,-4 2 1 0 0,-5 0-1 0 0,-4 2 0 0 0,-4 0 1 0 0,-5 1-1 0 0,-3 54-34 0 0,-9-140 20 0 0,0-1-1 0 0,-1 1 1 0 0,-1-1 0 0 0,-1 0-1 0 0,0 0 1 0 0,-1 0 0 0 0,-1 0-1 0 0,0-1 1 0 0,-1 0 0 0 0,-1 0-1 0 0,-2 1-19 0 0,6-10 20 0 0,0 0-1 0 0,-1 1 0 0 0,-1-1 0 0 0,1-1 0 0 0,-1 1 1 0 0,0-1-1 0 0,0 0 0 0 0,-1 0 0 0 0,0-1 1 0 0,0 0-1 0 0,0 0 0 0 0,0-1 0 0 0,-1 1 1 0 0,0-2-1 0 0,0 1 0 0 0,0-1 0 0 0,0 0 1 0 0,-1-1-1 0 0,1 0 0 0 0,-1 0 0 0 0,1-1 1 0 0,-1 0-1 0 0,-1-1-19 0 0,6 0 9 0 0,0 0 1 0 0,-1-1-1 0 0,1 0 1 0 0,0 0-1 0 0,0 0 1 0 0,0 0-1 0 0,0-1 1 0 0,0 1-1 0 0,0-1 1 0 0,0 0-1 0 0,1 0 1 0 0,-1-1-1 0 0,1 1 1 0 0,-1-1-1 0 0,1 1 1 0 0,0-1-1 0 0,0 0 1 0 0,0-1-1 0 0,1 1 1 0 0,-1 0-1 0 0,1-1 1 0 0,-1 1-1 0 0,1-1 1 0 0,0 0-1 0 0,1 0 1 0 0,-1 0-1 0 0,1 0 1 0 0,-1 0-1 0 0,1 0 1 0 0,0-1-10 0 0,-15-131-79 0 0,17 113 65 0 0,0 0 0 0 0,1 0-1 0 0,1 0 1 0 0,2 1-1 0 0,0-1 1 0 0,1 1-1 0 0,1 0 1 0 0,2 1-1 0 0,0-1 1 0 0,1 2 0 0 0,1-1-1 0 0,10-13 15 0 0,-1 5-288 0 0,2 1 0 0 0,2 0 0 0 0,0 2 1 0 0,2 1-1 0 0,0 1 0 0 0,2 1 0 0 0,1 1 0 0 0,28-15 288 0 0,-18 16-2925 0 0,-13 10-3588 0 0,-5 3-5716 0 0</inkml:trace>
  <inkml:trace contextRef="#ctx0" brushRef="#br0" timeOffset="-3036.669">368 914 4553 0 0,'0'0'1099'0'0,"0"0"-322"0"0,0 0-66 0 0,0 0 297 0 0,0 0 398 0 0,0 0 237 0 0,0 0 9 0 0,0 0-227 0 0,0 0-360 0 0,0 0-327 0 0,0 0-233 0 0,13 4 2042 0 0,-23 258 2464 0 0,-1 3-4102 0 0,36 140 28 0 0,14-24-456 0 0,72 239-54 0 0,-89-461-325 0 0,6 322 761 0 0,-19-184-503 0 0,0 312 347 0 0,-52-193-280 0 0,28-99-218 0 0,13 129 178 0 0,0-439-2641 0 0,1-21-2405 0 0,0 2-3649 0 0,1 4-4260 0 0</inkml:trace>
  <inkml:trace contextRef="#ctx0" brushRef="#br0" timeOffset="-1181.679">370 902 0 0 0,'0'0'982'0'0,"0"0"324"0"0,0 0 268 0 0,0 0 49 0 0,0 0-107 0 0,0 0-179 0 0,0 0-181 0 0,0 0-126 0 0,0 0-90 0 0,0 0-60 0 0,0 0-23 0 0,4-4 6348 0 0,-4 4-6789 0 0,0 0-81 0 0,0 0-51 0 0,0 0-28 0 0,0 0-28 0 0,0 0-38 0 0,0 0-14 0 0,0 0-8 0 0,0 0-3 0 0,-8 16 5124 0 0,8-16-5244 0 0,0 0 2 0 0,0 0-5 0 0,0 0 8 0 0,0 0 14 0 0,-7 3 305 0 0,6-3-337 0 0,-39 27 116 0 0,-186 131-175 0 0,135-108 82 0 0,90-46 484 0 0,106-3-530 0 0,-1 4 0 0 0,0 5 0 0 0,0 4 0 0 0,-2 5 0 0 0,4 5-9 0 0,-18 7 23 0 0,-105-60 1368 0 0,-259-287-1360 0 0,182 238-909 0 0,106 86-12069 0 0,-7-1 766 0 0</inkml:trace>
  <inkml:trace contextRef="#ctx0" brushRef="#br0" timeOffset="3731.351">630 3622 0 0 0,'0'0'818'0'0,"0"0"274"0"0,0 0 128 0 0,0 0 30 0 0,0 0-97 0 0,0 0-103 0 0,0 0-42 0 0,0 0-36 0 0,0 0 18 0 0,-4-3-35 0 0,-17-16 1492 0 0,-6 14 621 0 0,20 6-2961 0 0,1 1 0 0 0,0-1-1 0 0,0 1 1 0 0,1 1 0 0 0,-1-1-1 0 0,0 1 1 0 0,1-1 0 0 0,-1 2-1 0 0,1-1 1 0 0,0 1 0 0 0,0-1-1 0 0,0 1 1 0 0,1 1 0 0 0,-1-1-1 0 0,1 1 1 0 0,0-1-1 0 0,0 1 1 0 0,1 0 0 0 0,-1 1-1 0 0,1-1 1 0 0,1 1 0 0 0,-1-1-1 0 0,1 1 1 0 0,-1 0 0 0 0,2 0-1 0 0,-1 0 1 0 0,1 0 0 0 0,0 0-1 0 0,0 0 1 0 0,0 1 0 0 0,1-1-1 0 0,0 0 1 0 0,0 0 0 0 0,1 5-107 0 0,-1-6 32 0 0,1-1 0 0 0,-1 1 1 0 0,0 0-1 0 0,1-1 0 0 0,0 1 1 0 0,0-1-1 0 0,1 1 1 0 0,-1-1-1 0 0,1 0 0 0 0,0 1 1 0 0,0-1-1 0 0,0 0 1 0 0,1 0-1 0 0,-1 0 0 0 0,1-1 1 0 0,0 1-1 0 0,0-1 1 0 0,0 1-1 0 0,1-1 0 0 0,-1 0 1 0 0,4 2-33 0 0,-3-2 66 0 0,0-1 1 0 0,0 0-1 0 0,1 0 1 0 0,-1 0-1 0 0,0 0 1 0 0,1-1 0 0 0,-1 1-1 0 0,1-1 1 0 0,-1-1-1 0 0,1 1 1 0 0,0 0-1 0 0,-1-1 1 0 0,1 0-1 0 0,-1 0 1 0 0,1-1-1 0 0,0 1 1 0 0,-1-1 0 0 0,1 0-1 0 0,-1 0 1 0 0,1-1-1 0 0,-1 1 1 0 0,0-1-1 0 0,1 0 1 0 0,-1 0-1 0 0,0 0 1 0 0,0-1 0 0 0,2-1-67 0 0,3-2 126 0 0,0-1 0 0 0,-1 1 0 0 0,0-1 0 0 0,0-1 0 0 0,-1 0 0 0 0,0 0 0 0 0,0 0 0 0 0,-1-1 0 0 0,0 0 0 0 0,0 0 0 0 0,1-5-126 0 0,-3 7 61 0 0,-1 1 0 0 0,1-1 0 0 0,-1 0 0 0 0,-1 0 0 0 0,1 0 0 0 0,-1 0 0 0 0,0 0 0 0 0,-1-1 0 0 0,0 1 1 0 0,0 0-1 0 0,0-1 0 0 0,-1 1 0 0 0,0-1 0 0 0,-1 1 0 0 0,0-1 0 0 0,0 1 0 0 0,0 0 0 0 0,-1 0 0 0 0,0-1 0 0 0,-1 1 0 0 0,1 0 0 0 0,-1 1 0 0 0,-1-1 0 0 0,1 0 0 0 0,-1 1 0 0 0,0 0 0 0 0,-4-5-61 0 0,6 10 0 0 0,0-1-1 0 0,0 1 1 0 0,0-1-1 0 0,0 1 0 0 0,-1 0 1 0 0,1 0-1 0 0,0 0 1 0 0,-1 0-1 0 0,1 0 0 0 0,0 0 1 0 0,-1 1-1 0 0,1-1 1 0 0,-1 1-1 0 0,1 0 0 0 0,-1 0 1 0 0,1 0-1 0 0,-1 0 1 0 0,1 0-1 0 0,-1 0 0 0 0,1 1 1 0 0,-1-1-1 0 0,1 1 1 0 0,-1-1-1 0 0,1 1 0 0 0,-1 0 1 0 0,1 0-1 0 0,0 0 1 0 0,0 1-1 0 0,0-1 0 0 0,0 0 1 0 0,0 1-1 0 0,0 0 1 0 0,0-1-1 0 0,0 1 1 0 0,-55 68-257 0 0,51-59 251 0 0,0 1-1 0 0,1 0 1 0 0,0 0 0 0 0,1 1-1 0 0,0-1 1 0 0,1 1 0 0 0,0 0 0 0 0,1 0-1 0 0,1 0 1 0 0,0 0 0 0 0,1 9 6 0 0,0-18 2 0 0,0 0 1 0 0,0-1-1 0 0,0 1 0 0 0,1 0 1 0 0,-1-1-1 0 0,1 1 1 0 0,0 0-1 0 0,0-1 1 0 0,0 1-1 0 0,1-1 1 0 0,-1 1-1 0 0,1-1 1 0 0,0 0-1 0 0,0 1 1 0 0,0-1-1 0 0,0 0 1 0 0,0 0-1 0 0,1-1 0 0 0,0 1 1 0 0,-1 0-1 0 0,1-1 1 0 0,0 0-1 0 0,0 0 1 0 0,0 1-1 0 0,1-2 1 0 0,0 2-3 0 0,-2-3 27 0 0,1 1 1 0 0,-1 0 0 0 0,1-1 0 0 0,-1 0 0 0 0,1 1-1 0 0,0-1 1 0 0,-1 0 0 0 0,1 0 0 0 0,-1-1 0 0 0,1 1-1 0 0,-1 0 1 0 0,1-1 0 0 0,0 0 0 0 0,-1 1 0 0 0,0-1-1 0 0,1 0 1 0 0,-1 0 0 0 0,1-1 0 0 0,-1 1 0 0 0,0 0-1 0 0,0-1 1 0 0,0 1 0 0 0,0-1 0 0 0,0 0 0 0 0,0 0-1 0 0,0 1 1 0 0,-1-1 0 0 0,1-1 0 0 0,-1 1-1 0 0,1 0-27 0 0,39-72 419 0 0,-39 70-402 0 0,1-6 15 0 0,0 0-1 0 0,-1-1 1 0 0,0 1-1 0 0,0 0 1 0 0,-1 0-1 0 0,-1-1 1 0 0,0 1-1 0 0,0-1 1 0 0,-1 1-1 0 0,-1-6-31 0 0,-1 13-11 0 0,1 0-1 0 0,0 0 1 0 0,-1 1-1 0 0,0-1 1 0 0,1 0-1 0 0,-1 1 1 0 0,0 0-1 0 0,0 0 1 0 0,-1 0-1 0 0,1 0 1 0 0,0 0-1 0 0,-1 0 1 0 0,1 1-1 0 0,-1 0 1 0 0,1 0-1 0 0,-1 0 1 0 0,0 0-1 0 0,0 0 1 0 0,1 1-1 0 0,-1 0 1 0 0,0-1-1 0 0,0 1 1 0 0,1 1 0 0 0,-1-1-1 0 0,0 1 1 0 0,0-1-1 0 0,1 1 1 0 0,-4 1 11 0 0,0 1-26 0 0,-1 0 1 0 0,1 0-1 0 0,0 1 1 0 0,0 0-1 0 0,1 0 1 0 0,-1 0-1 0 0,1 1 1 0 0,0 0-1 0 0,0 0 1 0 0,1 1-1 0 0,-1 0 1 0 0,1 0-1 0 0,0 0 1 0 0,1 0-1 0 0,0 1 1 0 0,0 0-1 0 0,0 0 0 0 0,1 0 1 0 0,0 0-1 0 0,0 1 1 0 0,1-1-1 0 0,0 1 1 0 0,0-1-1 0 0,0 6 26 0 0,2-9-1 0 0,0 0 0 0 0,1 0 0 0 0,0 0-1 0 0,0-1 1 0 0,0 1 0 0 0,0 0 0 0 0,0-1-1 0 0,1 1 1 0 0,0-1 0 0 0,0 1 0 0 0,0-1-1 0 0,0 0 1 0 0,0 0 0 0 0,0 0 0 0 0,1 0-1 0 0,0 0 1 0 0,-1-1 0 0 0,1 1-1 0 0,0-1 1 0 0,0 1 0 0 0,1-1 0 0 0,-1 0-1 0 0,0 0 1 0 0,1-1 0 0 0,-1 1 0 0 0,1-1-1 0 0,-1 1 1 0 0,3-1 1 0 0,3 2 31 0 0,1 0-1 0 0,0-1 1 0 0,0 0-1 0 0,0-1 0 0 0,0 0 1 0 0,0 0-1 0 0,0-1 1 0 0,0-1-1 0 0,1 1 1 0 0,4-2-31 0 0,-8-1 38 0 0,0 1 0 0 0,0 0 0 0 0,0-1 0 0 0,-1-1 1 0 0,0 1-1 0 0,0-1 0 0 0,0 0 0 0 0,0 0 0 0 0,0-1 0 0 0,-1 1 0 0 0,1-1 1 0 0,-1-1-1 0 0,-1 1 0 0 0,1-1 0 0 0,-1 0 0 0 0,0 0 0 0 0,0 0 1 0 0,-1 0-1 0 0,0-1 0 0 0,0 1 0 0 0,0-1 0 0 0,-1 0 0 0 0,0 0 0 0 0,0 0 1 0 0,-1 0-1 0 0,0 0 0 0 0,0 0 0 0 0,0 0 0 0 0,-1 0 0 0 0,0-1 0 0 0,-1 1 1 0 0,0 0-1 0 0,0-3-38 0 0,0 4-6 0 0,-1 1 0 0 0,1-1 1 0 0,-1 1-1 0 0,0 0 0 0 0,0-1 0 0 0,0 1 1 0 0,-1 1-1 0 0,0-1 0 0 0,0 0 0 0 0,0 0 1 0 0,0 1-1 0 0,-1 0 0 0 0,0 0 1 0 0,0 0-1 0 0,0 0 0 0 0,0 0 0 0 0,-1 1 1 0 0,1 0-1 0 0,-1 0 0 0 0,0 0 0 0 0,0 1 1 0 0,0-1-1 0 0,0 1 0 0 0,0 0 1 0 0,-1 1-1 0 0,1-1 0 0 0,0 1 0 0 0,-1 0 1 0 0,1 0-1 0 0,-1 1 0 0 0,0 0 0 0 0,1 0 1 0 0,-1 0-1 0 0,1 0 0 0 0,-1 1 0 0 0,1 0 1 0 0,-6 2 5 0 0,7-1-24 0 0,-1 1 1 0 0,0-1-1 0 0,1 1 1 0 0,0 1 0 0 0,0-1-1 0 0,0 0 1 0 0,0 1-1 0 0,0 0 1 0 0,0 0-1 0 0,1 0 1 0 0,0 0-1 0 0,0 1 1 0 0,0-1 0 0 0,1 1-1 0 0,-1 0 1 0 0,1 0-1 0 0,0 0 1 0 0,1 0-1 0 0,-1 0 1 0 0,1 0-1 0 0,0 0 1 0 0,0 1 0 0 0,0-1-1 0 0,1 0 1 0 0,0 1-1 0 0,0 1 24 0 0,1-3-11 0 0,1-1-1 0 0,-1 1 1 0 0,1-1 0 0 0,-1 0-1 0 0,1 1 1 0 0,0-1-1 0 0,1 0 1 0 0,-1 0 0 0 0,0 0-1 0 0,1 0 1 0 0,0-1-1 0 0,-1 1 1 0 0,1-1 0 0 0,0 1-1 0 0,0-1 1 0 0,1 0-1 0 0,-1 0 1 0 0,1 0 11 0 0,-4-2-23 0 0,1 0 0 0 0,-1 1 0 0 0,1-1 1 0 0,-1 0-1 0 0,0 0 0 0 0,1 1 0 0 0,-1-1 0 0 0,1 0 0 0 0,-1 0 1 0 0,1 0-1 0 0,-1 0 0 0 0,0 0 0 0 0,1 0 0 0 0,-1 0 0 0 0,1 0 1 0 0,-1 0-1 0 0,1 0 0 0 0,-1 0 0 0 0,1 0 0 0 0,-1 0 0 0 0,1 0 1 0 0,-1 0-1 0 0,0 0 0 0 0,1 0 0 0 0,-1-1 0 0 0,1 1 0 0 0,-1 0 1 0 0,1 0-1 0 0,-1-1 0 0 0,0 1 0 0 0,1 0 0 0 0,-1 0 0 0 0,0-1 0 0 0,1 1 1 0 0,-1 0-1 0 0,0-1 0 0 0,1 1 0 0 0,-1-1 0 0 0,0 1 0 0 0,0 0 1 0 0,0-1-1 0 0,1 1 0 0 0,-1-1 0 0 0,0 1 0 0 0,0-1 0 0 0,0 1 1 0 0,0 0-1 0 0,0-1 0 0 0,0 1 0 0 0,0-1 0 0 0,0 1 0 0 0,0-1 1 0 0,0 1-1 0 0,0-1 0 0 0,0 1 0 0 0,0-1 0 0 0,0 1 23 0 0,1-20-5752 0 0,-1 17 2836 0 0,0-5-8872 0 0</inkml:trace>
  <inkml:trace contextRef="#ctx0" brushRef="#br0" timeOffset="6051.175">624 3734 0 0 0,'0'0'1666'0'0,"0"0"266"0"0,0 0 65 0 0,0 0-117 0 0,0 0-165 0 0,0 0-121 0 0,0 0-69 0 0,0 0-50 0 0,0 0-98 0 0,0 0-116 0 0,0 0-126 0 0,0 1-1335 0 0,2 2 9345 0 0,-15-115-7862 0 0,20-65-793 0 0,-4 155-428 0 0,0-1 0 0 0,-1 1 0 0 0,-2-1 0 0 0,0 1 0 0 0,-1-1 0 0 0,-2 1 0 0 0,-4-21-62 0 0,5-69 86 0 0,-2-323 481 0 0,-4 284-409 0 0,-4 43-72 0 0,1 24-118 0 0,11 84 62 0 0,0 0-17 0 0,-2-27-53 0 0,-2-63 51 0 0,-2 64-6 0 0,-1 34-260 0 0,-26 42 102 0 0,-107 139 248 0 0,14-28-138 0 0,90-96 83 0 0,35-29-137 0 0,44-40 174 0 0,11-7-20 0 0,0 3 1 0 0,1 2-1 0 0,0 2 0 0 0,-1 3 1 0 0,37 4-58 0 0,85 35 84 0 0,-133-22-143 0 0,-24-14 1458 0 0,-41-39-1325 0 0,-1 1 0 0 0,-2 0 1 0 0,-2 2-1 0 0,-11-10-74 0 0,-49-64 35 0 0,-29-76-12 0 0,111 173 585 0 0,0 0-4303 0 0,6 20-5928 0 0,1-5-2285 0 0</inkml:trace>
  <inkml:trace contextRef="#ctx0" brushRef="#br0" timeOffset="11900.538">420 2478 0 0 0,'0'0'371'0'0,"0"0"744"0"0,0 0 292 0 0,0 0 5 0 0,0 0-68 0 0,0 0-169 0 0,0 0-181 0 0,0 0-119 0 0,0 0-107 0 0,0 0-41 0 0,0 0-1 0 0,0 0-3 0 0,0-5-32 0 0,-1-13-91 0 0,-29 35-145 0 0,-71 93-120 0 0,37-37 205 0 0,59-70 306 0 0,14-12-60 0 0,-8 7-874 0 0,226-247 910 0 0,-226 248-798 0 0,-1 1-18 0 0,0 0-39 0 0,-23 43-188 0 0,-58 91 1559 0 0,82-134-1316 0 0,0 1-1 0 0,0-1 0 0 0,0 0 1 0 0,0 1-1 0 0,0-1 0 0 0,0 0 1 0 0,0 0-1 0 0,0 1 0 0 0,0-1 1 0 0,0 0-1 0 0,0 0 1 0 0,0 0-1 0 0,0 0 0 0 0,0-1 1 0 0,0 1-1 0 0,0 0 0 0 0,1 0 1 0 0,-1-1-1 0 0,0 1 0 0 0,0 0 1 0 0,-1-1-1 0 0,1 1 0 0 0,0-1 1 0 0,0 1-1 0 0,0-1 0 0 0,0 0 1 0 0,0 1-1 0 0,0-1 0 0 0,-1 0 1 0 0,1 0-1 0 0,0 1 0 0 0,-1-1 1 0 0,1 0-1 0 0,0 0 0 0 0,-1 0 1 0 0,1 0-1 0 0,-1 0-21 0 0,96-75 217 0 0,-78 63-367 0 0,-22 30-9 0 0,-123 183 734 0 0,206-266-68 0 0,-41 25-537 0 0,-38 40 70 0 0,0 1-14 0 0,0 0-29 0 0,0 0-60 0 0,-19 19-398 0 0,-90 47 417 0 0,42-31 220 0 0,64-34-178 0 0,3-7-166 0 0,3 2 175 0 0,57-66-34 0 0,27-44 107 0 0,-81 87 374 0 0,-6 27-269 0 0,-14 4-205 0 0,-1 7-14 0 0,0 0 0 0 0,0 1 0 0 0,1 1 0 0 0,1 0 0 0 0,0 1 0 0 0,1 0 0 0 0,0 1 1 0 0,1 1-1 0 0,0 1 34 0 0,-13 16-2 0 0,22-22-164 0 0,18-23 278 0 0,163-186 232 0 0,-167 175-135 0 0,-18 29-263 0 0,0 5 43 0 0,1 0 1 0 0,0 0 0 0 0,1 1 0 0 0,0-1 0 0 0,1 1 0 0 0,0 0 0 0 0,1 0 0 0 0,0 0 0 0 0,1 0-1 0 0,0 0 1 0 0,1 0 0 0 0,1 2 10 0 0,0-8 5 0 0,1 0 0 0 0,0 0 0 0 0,1 0 0 0 0,-1-1 0 0 0,1 1 0 0 0,0-1 0 0 0,1 1 0 0 0,-1-1 0 0 0,1 0 0 0 0,0 0 0 0 0,0-1 0 0 0,1 1 0 0 0,-1-1 0 0 0,1 0 0 0 0,0 0 0 0 0,0 0 0 0 0,1-1 0 0 0,-1 0 0 0 0,1 0 0 0 0,-1 0 0 0 0,1-1 1 0 0,0 0-1 0 0,0 0 0 0 0,0 0 0 0 0,3 0-5 0 0,33-2 556 0 0,-35-42 751 0 0,-16 23-887 0 0,8 18-411 0 0,1-1 10 0 0,0 1 17 0 0,0 1-2 0 0,2-13-185 0 0,-2 13 136 0 0,0 0 0 0 0,0 0 0 0 0,0 1 0 0 0,1-1 0 0 0,-1 0 0 0 0,0 0 0 0 0,0 0 0 0 0,1 0 0 0 0,-1 0 0 0 0,0 0 0 0 0,0 0 0 0 0,1 0 0 0 0,-1 0 0 0 0,0 0 0 0 0,1 0 0 0 0,-1 0 0 0 0,0 0 0 0 0,0 0 0 0 0,1 0 0 0 0,-1 0 0 0 0,0 0 0 0 0,0 0 0 0 0,1 0 0 0 0,-1 0 0 0 0,0 0 0 0 0,0 0 0 0 0,1 0 0 0 0,-1 0 0 0 0,0-1 0 0 0,0 1 0 0 0,0 0 0 0 0,1 0 0 0 0,-1 0 0 0 0,0 0 0 0 0,0-1 0 0 0,0 1 0 0 0,1 0 0 0 0,-1 0 0 0 0,0 0 0 0 0,0-1 0 0 0,0 1 0 0 0,0 0 0 0 0,0 0 0 0 0,0-1 0 0 0,1 1 0 0 0,-1 0 0 0 0,0 0 0 0 0,0-1 0 0 0,0 1 0 0 0,0 0 0 0 0,0-1 0 0 0,0 1 0 0 0,0 0 0 0 0,0 0 0 0 0,0-1 0 0 0,0 1 0 0 0,0 0 15 0 0,95 96 65 0 0,-94-97-12 0 0,0 0 0 0 0,0-1 0 0 0,1 1 0 0 0,-1 0 0 0 0,0-1 0 0 0,0 1 0 0 0,0-1 0 0 0,-1 1 0 0 0,1-1 0 0 0,0 1 0 0 0,0-1 0 0 0,-1 0 0 0 0,1 1 0 0 0,-1-1 0 0 0,0 0 0 0 0,1 1 0 0 0,-1-1 0 0 0,0 0 0 0 0,0 0-1 0 0,0 1 1 0 0,0-1 0 0 0,0 0 0 0 0,-1 0 0 0 0,1 1 0 0 0,0-1 0 0 0,-1 0 0 0 0,1 1 0 0 0,-1-1 0 0 0,0 0 0 0 0,1 1 0 0 0,-1-1 0 0 0,0 1 0 0 0,0-1-53 0 0,-61-144 371 0 0,59 138-355 0 0,0 1 0 0 0,-1 0 0 0 0,0 0 0 0 0,0 1 0 0 0,-1-1 0 0 0,1 1 0 0 0,-2 0 0 0 0,1 0 0 0 0,-1 1 0 0 0,1 0 0 0 0,-2 0 0 0 0,1 0 0 0 0,0 0 0 0 0,-1 1-16 0 0,-26-4-1180 0 0,42 28 845 0 0,77 99 315 0 0,-40-43 47 0 0,-45-76 34 0 0,-1-1 1 0 0,0 1-1 0 0,0 0 1 0 0,1 0-1 0 0,-1-1 0 0 0,0 1 1 0 0,1 0-1 0 0,-1 0 1 0 0,0 0-1 0 0,1-1 1 0 0,-1 1-1 0 0,0 0 1 0 0,1 0-1 0 0,-1 0 0 0 0,0 0 1 0 0,1 0-1 0 0,-1 0 1 0 0,1 0-1 0 0,-1 0 1 0 0,0 0-1 0 0,1 0 1 0 0,-1 0-1 0 0,0 0 1 0 0,1 0-1 0 0,-1 0 0 0 0,1 0 1 0 0,-1 0-1 0 0,0 0 1 0 0,1 0-1 0 0,-1 1 1 0 0,0-1-1 0 0,1 0 1 0 0,-1 0-1 0 0,0 0 0 0 0,0 1 1 0 0,1-1-1 0 0,-1 0 1 0 0,0 0-1 0 0,1 1-61 0 0,-1-14 8 0 0,-1 1 1 0 0,0 0-1 0 0,0-1 0 0 0,-1 1 1 0 0,-1 0-1 0 0,0 0 0 0 0,-1 0 0 0 0,0 0 1 0 0,-1 1-1 0 0,0 0 0 0 0,0 0 0 0 0,-1 0 1 0 0,-1 0-1 0 0,0 1 0 0 0,-3-3-8 0 0,10 14-9 0 0,0-1-1 0 0,0 0 0 0 0,0 1 1 0 0,0-1-1 0 0,0 0 1 0 0,0 1-1 0 0,0-1 0 0 0,0 0 1 0 0,0 1-1 0 0,0-1 1 0 0,0 0-1 0 0,0 1 1 0 0,0-1-1 0 0,0 1 0 0 0,-1-1 1 0 0,1 0-1 0 0,0 0 1 0 0,0 1-1 0 0,0-1 0 0 0,-1 0 1 0 0,1 1-1 0 0,0-1 1 0 0,0 0-1 0 0,-1 0 0 0 0,1 1 1 0 0,0-1-1 0 0,0 0 1 0 0,-1 0-1 0 0,1 0 0 0 0,0 1 1 0 0,-1-1-1 0 0,1 0 1 0 0,0 0-1 0 0,-1 0 0 0 0,1 0 1 0 0,0 0-1 0 0,-1 0 1 0 0,1 0-1 0 0,0 0 0 0 0,-1 0 1 0 0,1 0-1 0 0,0 0 1 0 0,-1 0-1 0 0,1 0 0 0 0,0 0 1 0 0,-1 0-1 0 0,1 0 1 0 0,0 0-1 0 0,-1 0 0 0 0,1 0 1 0 0,0 0-1 0 0,-1-1 1 0 0,1 1-1 0 0,0 0 1 0 0,-1 0-1 0 0,1 0 0 0 0,0-1 1 0 0,-1 1-1 0 0,1 0 10 0 0,6 31-570 0 0,6-4 572 0 0,1 0 0 0 0,1 0 0 0 0,1-1 1 0 0,1-1-1 0 0,11 12-2 0 0,36 47 29 0 0,-100-109 1641 0 0,-120-165-1833 0 0,130 179 51 0 0,27 11 28 0 0,-6 31-772 0 0,6-25 836 0 0,-1 1 0 0 0,1 0-1 0 0,1 0 1 0 0,0 0 0 0 0,-1 0 0 0 0,2 0 0 0 0,-1-1 0 0 0,1 1 0 0 0,0 0 0 0 0,1-1 0 0 0,-1 1-1 0 0,4 5 21 0 0,33 60-2 0 0,-82-133 1377 0 0,29 42-1422 0 0,-57-63 34 0 0,69 80-13 0 0,-1 0 0 0 0,1 0 0 0 0,-1 1 0 0 0,1-1 0 0 0,-1 1 0 0 0,0-1 0 0 0,0 1 0 0 0,0 0 1 0 0,0 0-1 0 0,0 0 0 0 0,0 0 0 0 0,0 0 0 0 0,0 1 0 0 0,0 0 0 0 0,0-1 0 0 0,0 1 0 0 0,0 0 0 0 0,-1 1 1 0 0,1-1-1 0 0,0 0 0 0 0,0 1 0 0 0,0 0 0 0 0,0 0 0 0 0,0 0 0 0 0,0 0 0 0 0,0 0 0 0 0,0 0 1 0 0,1 1-1 0 0,-1-1 0 0 0,0 1 0 0 0,0 1 26 0 0,0 0-34 0 0,-1 0-1 0 0,1 0 1 0 0,0 1-1 0 0,0-1 1 0 0,1 1 0 0 0,-1 0-1 0 0,1 0 1 0 0,0 0 0 0 0,0 0-1 0 0,0 1 1 0 0,0-1 0 0 0,1 0-1 0 0,0 1 1 0 0,0-1 0 0 0,0 1-1 0 0,0-1 1 0 0,1 1-1 0 0,0-1 1 0 0,0 1 0 0 0,0 0-1 0 0,0 1 35 0 0,52 2-254 0 0,-45-9 259 0 0,-1 0 0 0 0,0-1-1 0 0,0 1 1 0 0,1-1 0 0 0,-1 0 0 0 0,0-1 0 0 0,0 1 0 0 0,-1-1 0 0 0,1-1 0 0 0,-1 1 0 0 0,1-1 0 0 0,-1 0 0 0 0,0 0-5 0 0,11-7 25 0 0,-15 11-17 0 0,0-1 1 0 0,0 1-1 0 0,1-1 0 0 0,-1 0 0 0 0,0 1 1 0 0,0-1-1 0 0,0 0 0 0 0,0 1 1 0 0,0-1-1 0 0,0 0 0 0 0,0 0 0 0 0,0 0 1 0 0,-1 0-1 0 0,1 0 0 0 0,0 0 1 0 0,0 0-1 0 0,-1 0 0 0 0,1 0 1 0 0,-1 0-1 0 0,1-1 0 0 0,-1 1 0 0 0,1 0 1 0 0,-1 0-1 0 0,0 0 0 0 0,1-1 1 0 0,-1 1-1 0 0,0 0 0 0 0,0-1 0 0 0,0 1 1 0 0,0 0-1 0 0,0 0 0 0 0,0-1 1 0 0,-1 1-1 0 0,1 0 0 0 0,0 0 0 0 0,-1-1 1 0 0,1 1-1 0 0,0 0 0 0 0,-1 0 1 0 0,0 0-1 0 0,1 0 0 0 0,-1 0 1 0 0,0-1-1 0 0,1 1 0 0 0,-1 0 0 0 0,0 1 1 0 0,0-1-1 0 0,0 0 0 0 0,0 0 1 0 0,0 0-1 0 0,0 0 0 0 0,0 1 0 0 0,0-1 1 0 0,0 0-1 0 0,0 1 0 0 0,-1-1 1 0 0,1 1-1 0 0,0 0 0 0 0,0-1 0 0 0,-2 1-8 0 0,-5 0-48 0 0,-1 1-1 0 0,1 0 0 0 0,-1 0 1 0 0,1 1-1 0 0,0 0 0 0 0,-1 1 0 0 0,1-1 1 0 0,0 2-1 0 0,1-1 0 0 0,-1 1 0 0 0,1 0 1 0 0,-1 1-1 0 0,-2 2 49 0 0,-94 77-255 0 0,70-50-14 0 0,34-33 151 0 0,0-1 10 0 0,0 0 0 0 0,0 0 7 0 0,0 0-11 0 0,20-16-41 0 0,119-111 287 0 0,-135 124-112 0 0,0 1 0 0 0,0-1 0 0 0,-1-1 0 0 0,1 1 0 0 0,-1 0 0 0 0,0-1 0 0 0,0 0 0 0 0,0 0 0 0 0,-1 0 0 0 0,1 0 0 0 0,-1 0 0 0 0,0 0 0 0 0,0-1 0 0 0,0 1 0 0 0,-1-1 0 0 0,0 1 0 0 0,0-1 0 0 0,1-2-22 0 0,-29 6 101 0 0,23 2-118 0 0,1 0 0 0 0,-1 0 1 0 0,0 1-1 0 0,0-1 0 0 0,1 1 1 0 0,-1 0-1 0 0,1 0 0 0 0,0 0 1 0 0,-1 0-1 0 0,1 1 0 0 0,0-1 1 0 0,0 1-1 0 0,1 0 0 0 0,-1 0 1 0 0,0 0-1 0 0,1 0 0 0 0,0 1 1 0 0,0-1-1 0 0,-2 3 17 0 0,-2 3-12 0 0,5-8-25 0 0,0-1-1 0 0,0 1 1 0 0,1 0-1 0 0,-1-1 1 0 0,0 1-1 0 0,1 0 1 0 0,-1 0-1 0 0,0 0 0 0 0,1 0 1 0 0,-1 0-1 0 0,1 0 1 0 0,0 0-1 0 0,-1 0 1 0 0,1 0-1 0 0,0 0 0 0 0,-1 0 1 0 0,1 0-1 0 0,0 0 1 0 0,0 0-1 0 0,0 0 1 0 0,0 0-1 0 0,0 0 1 0 0,0 0-1 0 0,0 0 0 0 0,0 0 1 0 0,0 0-1 0 0,1 0 1 0 0,-1 0-1 0 0,0 0 1 0 0,1 0-1 0 0,-1 0 0 0 0,1 0 1 0 0,-1 0-1 0 0,1 0 1 0 0,-1 0-1 0 0,1 0 1 0 0,0 0-1 0 0,-1-1 1 0 0,1 1-1 0 0,0 0 0 0 0,0 0 1 0 0,-1-1-1 0 0,1 1 1 0 0,0 0-1 0 0,0-1 1 0 0,1 1 37 0 0,19 3-8451 0 0,-14-4-2714 0 0</inkml:trace>
  <inkml:trace contextRef="#ctx0" brushRef="#br0" timeOffset="13921.176">1402 2836 6137 0 0,'0'0'2309'0'0,"0"0"-255"0"0,0 0-123 0 0,0 0-50 0 0,0 0-131 0 0,0 0-299 0 0,0 0-384 0 0,0 0-359 0 0,0 0-230 0 0,0 0-138 0 0,0 0-67 0 0,0 0-17 0 0,0 0-4 0 0,0 0 7 0 0,7 9 717 0 0,24 68 828 0 0,24 188-334 0 0,-42-174-1326 0 0,7 5 41 0 0,-6-105 1110 0 0,17-88-908 0 0,4 2-1 0 0,4 1 0 0 0,5 2-386 0 0,-18 27 80 0 0,-26 64-68 0 0,0 1 2 0 0,0 0-5 0 0,0 0 4 0 0,0 0 14 0 0,0 0-27 0 0,0 0-4 0 0,0 0 8 0 0,0 0-21 0 0,0 0 15 0 0,0 0-3 0 0,0 0-7 0 0,0 0-13 0 0,0 0 6 0 0,0 0-6 0 0,0 0-30 0 0,0 0 18 0 0,0 0-17 0 0,0 0-12 0 0,0 0 6 0 0,0 0-7 0 0,0 0-28 0 0,0 0-39 0 0,0 0 4 0 0,0 0-34 0 0,0 0-3 0 0,0 0-1 0 0,0 0-61 0 0,-2 0-377 0 0,-1 0-9549 0 0,2 0 4184 0 0,1 0-4100 0 0</inkml:trace>
  <inkml:trace contextRef="#ctx0" brushRef="#br0" timeOffset="14489.818">1308 2516 8074 0 0,'0'0'2174'0'0,"0"0"-374"0"0,0 0-254 0 0,0 0-51 0 0,0 0-47 0 0,0 0-201 0 0,0 0-340 0 0,0 0-351 0 0,0 0-187 0 0,0 0-33 0 0,0 0 64 0 0,0 0 100 0 0,0 0 55 0 0,13-1 15 0 0,96-12 1035 0 0,-47 2-731 0 0,1 3 0 0 0,-1 2 0 0 0,56 3-874 0 0,-113 3 15 0 0,0 0 0 0 0,0 1 0 0 0,0-1 0 0 0,0 1 0 0 0,0 0 0 0 0,-1 0-1 0 0,1 0 1 0 0,0 1 0 0 0,-1 0 0 0 0,1 0 0 0 0,-1 0 0 0 0,1 0 0 0 0,-1 1 0 0 0,0 0-1 0 0,0 0 1 0 0,0 0 0 0 0,-1 0 0 0 0,1 0 0 0 0,0 2-15 0 0,-117-108 2363 0 0,9 18-2359 0 0,54 35-3 0 0,50 50-42 0 0,0 0-62 0 0,0 0-46 0 0,0 0-44 0 0,0 0-109 0 0,0 0-103 0 0,53 30-5682 0 0,-40-22-709 0 0,-2 0-5294 0 0</inkml:trace>
  <inkml:trace contextRef="#ctx0" brushRef="#br0" timeOffset="14935.169">2162 2863 4257 0 0,'0'0'3550'0'0,"0"0"-1127"0"0,0 0-497 0 0,0 0-10 0 0,0 0 41 0 0,0 0-125 0 0,0 0-285 0 0,0 0-412 0 0,0 0-355 0 0,0 0-222 0 0,0 0-156 0 0,0 0-71 0 0,0 0-44 0 0,-4 0-44 0 0,202-7 3960 0 0,-12-27-3361 0 0,-143 25-730 0 0,-43 9-110 0 0,0 0-30 0 0,0 0-17 0 0,0 0-2 0 0,0 0 1 0 0,0 0-20 0 0,0 0-2 0 0,0 0-22 0 0,0 0-65 0 0,0 0-84 0 0,-15 12-3840 0 0,6-5 903 0 0,2-2-2978 0 0,2 2-5563 0 0</inkml:trace>
  <inkml:trace contextRef="#ctx0" brushRef="#br0" timeOffset="15439.186">2162 3141 7722 0 0,'0'0'1887'0'0,"0"0"-532"0"0,0 0-143 0 0,0 0 195 0 0,0 0 159 0 0,0 0 5 0 0,0 0-154 0 0,0 0-219 0 0,0 0-151 0 0,0 0-128 0 0,0 0-98 0 0,0 0-69 0 0,0 0-60 0 0,18 7-53 0 0,57 21-76 0 0,-70-26-459 0 0,0 0 0 0 0,1-1 0 0 0,-1 0 0 0 0,1 0 0 0 0,-1 0 1 0 0,1-1-1 0 0,-1 1 0 0 0,1-1 0 0 0,-1 0 0 0 0,1-1 0 0 0,0 0 0 0 0,-1 0 0 0 0,1 0 0 0 0,0-1-104 0 0,18-2 327 0 0,43-3 49 0 0,-67 5 234 0 0,0 0-2939 0 0,0 2-7174 0 0,0 0-1874 0 0</inkml:trace>
  <inkml:trace contextRef="#ctx0" brushRef="#br0" timeOffset="16424.524">2834 2701 11739 0 0,'0'0'2200'0'0,"0"0"-477"0"0,0 0-355 0 0,0 0-73 0 0,0 0 19 0 0,0 0-70 0 0,0 0-150 0 0,0 0-202 0 0,0 0-201 0 0,0 0-210 0 0,0 0-163 0 0,0 0-96 0 0,0 0-46 0 0,-3-3-9 0 0,3 4-152 0 0,0-1 1 0 0,0 0-1 0 0,0 0 1 0 0,0 1-1 0 0,-1-1 1 0 0,1 0-1 0 0,0 1 1 0 0,0-1-1 0 0,0 0 0 0 0,-1 0 1 0 0,1 0-1 0 0,0 1 1 0 0,0-1-1 0 0,-1 0 1 0 0,1 0-1 0 0,0 0 1 0 0,-1 1-1 0 0,1-1 0 0 0,0 0 1 0 0,0 0-1 0 0,-1 0 1 0 0,1 0-1 0 0,0 0 1 0 0,-1 0-1 0 0,1 0 1 0 0,0 0-1 0 0,-1 0 0 0 0,1 0 1 0 0,0 0-1 0 0,-1 0 1 0 0,1 0-1 0 0,0 0 1 0 0,-1 0-1 0 0,1 0 1 0 0,0 0-1 0 0,-1 0 0 0 0,1 0 1 0 0,0-1-1 0 0,-1 1 1 0 0,1 0-1 0 0,0 0 1 0 0,0 0-1 0 0,-1-1-15 0 0,31 78 1004 0 0,81 347 127 0 0,-81-328-1076 0 0,-16-112 572 0 0,91-241-31 0 0,-43 101-550 0 0,-7 19-20 0 0,-44 106-119 0 0,-11 31 17 0 0,0 0-70 0 0,0 0-69 0 0,0 9-1040 0 0,0 25-1811 0 0,0-12-4835 0 0,0-10-4211 0 0</inkml:trace>
  <inkml:trace contextRef="#ctx0" brushRef="#br0" timeOffset="17032.228">3452 3110 6361 0 0,'0'0'4684'0'0,"0"0"-2361"0"0,0 0-980 0 0,0 0-167 0 0,0 0 29 0 0,0 0-9 0 0,0 0-127 0 0,0 0-251 0 0,0 0-259 0 0,0 0-168 0 0,0 0-15 0 0,0 0 72 0 0,0 0 53 0 0,8-6 23 0 0,213-169 2741 0 0,-178 133-2752 0 0,-6 67-356 0 0,-35-22-134 0 0,8 12 32 0 0,-1 0-1 0 0,-1 1 1 0 0,0 0-1 0 0,-1 1 1 0 0,-1 0-1 0 0,0 0 0 0 0,-1 0 1 0 0,1 11-55 0 0,-2-10 18 0 0,10 35 25 0 0,-2 1 0 0 0,-3 0 0 0 0,-2 0 0 0 0,-1 50-43 0 0,-7-68 13 0 0,-1 0 0 0 0,-2 0 0 0 0,-1 0 0 0 0,-2-1 1 0 0,-2 0-1 0 0,-1 0 0 0 0,-6 12-13 0 0,-48 77 17 0 0,61-121-19 0 0,1 1 11 0 0,0-1 0 0 0,0 1 0 0 0,0-1 0 0 0,-1 0-1 0 0,0 0 1 0 0,1 0 0 0 0,-1 0 0 0 0,0 0 0 0 0,0-1-1 0 0,0 1 1 0 0,-1-1 0 0 0,1 0 0 0 0,-1 0-1 0 0,1 0 1 0 0,-1 0 0 0 0,0-1 0 0 0,1 1 0 0 0,-1-1-1 0 0,0 0 1 0 0,0 0 0 0 0,0-1 0 0 0,0 1 0 0 0,0-1-1 0 0,0 0 1 0 0,0 0 0 0 0,-3 0-9 0 0,3-4 6 0 0,1 1 0 0 0,-1 0 1 0 0,0-1-1 0 0,1 0 0 0 0,0 0 0 0 0,0 0 1 0 0,0 0-1 0 0,0-1 0 0 0,1 1 0 0 0,0-1 0 0 0,-1 0 1 0 0,2 1-1 0 0,-1-1 0 0 0,1 0 0 0 0,-1 0 1 0 0,1 0-1 0 0,1 0 0 0 0,-1 0 0 0 0,1 0 0 0 0,0-1 1 0 0,0-1-7 0 0,-3-17-24 0 0,2-1 0 0 0,1 1 0 0 0,1-1 1 0 0,0 1-1 0 0,2 0 0 0 0,1 0 0 0 0,1 0 0 0 0,1 0 1 0 0,1 1-1 0 0,2 0 0 0 0,0 0 0 0 0,2-1 24 0 0,50-83-3639 0 0,-56 98 585 0 0,-3 2-2667 0 0,-1 3-6131 0 0</inkml:trace>
  <inkml:trace contextRef="#ctx0" brushRef="#br0" timeOffset="17503.107">3447 2524 3025 0 0,'0'0'2623'0'0,"0"0"-649"0"0,0 0-275 0 0,0 0 81 0 0,0 0 140 0 0,0 0 28 0 0,0 0-228 0 0,0 0-358 0 0,0 0-312 0 0,0 0-256 0 0,0 0-145 0 0,0 0-72 0 0,0 0-31 0 0,8-11-4 0 0,25-37 23 0 0,14 8 1233 0 0,60-54 502 0 0,18-35-1474 0 0,-118 119-779 0 0,-6 10-30 0 0,-1 0 0 0 0,0 0 1 0 0,0 1-1 0 0,0-1 0 0 0,1 0 1 0 0,-1 0-1 0 0,0 1 0 0 0,0-1 1 0 0,0 0-1 0 0,1 0 0 0 0,-1 0 1 0 0,0 0-1 0 0,1 1 0 0 0,-1-1 1 0 0,0 0-1 0 0,0 0 0 0 0,1 0 1 0 0,-1 0-1 0 0,0 0 0 0 0,1 0 1 0 0,-1 0-1 0 0,0 0 0 0 0,1 0 1 0 0,-1 0-1 0 0,0 0 0 0 0,0 0 1 0 0,1 0-1 0 0,-1 0 0 0 0,0 0 1 0 0,1 0-1 0 0,-1 0 0 0 0,0 0 1 0 0,0-1-1 0 0,1 1 0 0 0,-1 0 1 0 0,0 0-1 0 0,1 0 0 0 0,-1 0 1 0 0,0-1-1 0 0,0 1 0 0 0,1 0-17 0 0,-1 23 66 0 0,2 0-1 0 0,0 0 0 0 0,2 0 0 0 0,0 0 1 0 0,1-1-1 0 0,2 0 0 0 0,0 0 0 0 0,2 0 0 0 0,0-1 1 0 0,1 0-1 0 0,8 11-65 0 0,50 22-929 0 0,-51-47-3010 0 0,0-2-3641 0 0,-10-1-5256 0 0</inkml:trace>
  <inkml:trace contextRef="#ctx0" brushRef="#br0" timeOffset="20534.568">418 5614 0 0 0,'0'0'471'0'0,"0"0"678"0"0,0 0 414 0 0,0 0 424 0 0,0 0 359 0 0,0 0 104 0 0,0 0-199 0 0,0 0-412 0 0,0 0-470 0 0,0 0-390 0 0,0 0-253 0 0,11 4 1990 0 0,95-6 1883 0 0,8 0-3078 0 0,98-21-297 0 0,109-22-233 0 0,183 25-156 0 0,-113 20-411 0 0,-93 15-38 0 0,169-14 221 0 0,-216-4-366 0 0,-130 5-159 0 0,285 5 146 0 0,-36-2-20 0 0,-62-1-77 0 0,-76 3-79 0 0,133-7 28 0 0,-127 27-66 0 0,-22-26-2 0 0,99-2 27 0 0,-8 1-18 0 0,-124-4-35 0 0,-162 12 79 0 0,-22-8-45 0 0,1 0-8 0 0,0 0-1 0 0,0 0-15 0 0,-25-4 1 0 0,-16-14-1967 0 0,26 13-1867 0 0,-1 1-3920 0 0,11 0-4786 0 0</inkml:trace>
  <inkml:trace contextRef="#ctx0" brushRef="#br0" timeOffset="21442.489">6847 5167 3753 0 0,'0'0'1974'0'0,"0"0"-355"0"0,0 0-163 0 0,0 0 60 0 0,0 0 98 0 0,0 0 20 0 0,0 0-43 0 0,0 0-127 0 0,0 0-172 0 0,0 0-164 0 0,0 0-157 0 0,0 0-133 0 0,0 0-73 0 0,9-4-27 0 0,36-19 730 0 0,-45 23-761 0 0,0 0-66 0 0,0 0-68 0 0,-10 13 1087 0 0,-45 33-1109 0 0,2 3-1 0 0,3 2 1 0 0,-28 38-551 0 0,-11 10 226 0 0,-117 127-196 0 0,144-160-790 0 0,62-65 379 0 0,0-1-190 0 0,0 0-263 0 0,0-12-3496 0 0,0-25-7784 0 0,0 28 1794 0 0</inkml:trace>
  <inkml:trace contextRef="#ctx0" brushRef="#br0" timeOffset="21991.127">6357 5171 4985 0 0,'0'0'2393'0'0,"0"0"-197"0"0,0 0-180 0 0,0 0-16 0 0,0 0-16 0 0,0 0-144 0 0,0 0-193 0 0,0 0-257 0 0,0 0-248 0 0,0 0-218 0 0,0 0-187 0 0,0 0-143 0 0,3-13-127 0 0,9-37-109 0 0,17 102 2275 0 0,-15-29-2296 0 0,2 0 0 0 0,1-1 0 0 0,0 0 0 0 0,2-2 0 0 0,0 0 0 0 0,2-1 0 0 0,8 5-337 0 0,21 22 371 0 0,-27-25-263 0 0,-1 1 0 0 0,-2 0 0 0 0,0 2 1 0 0,-1 0-1 0 0,-1 1 0 0 0,-2 1 0 0 0,0 0 0 0 0,10 26-108 0 0,5 45 163 0 0,-18-77-320 0 0,-6-16-3337 0 0,-14-3 653 0 0,1 1-4981 0 0,1-2-5135 0 0</inkml:trace>
  <inkml:trace contextRef="#ctx0" brushRef="#br0" timeOffset="22806.089">6105 5591 0 0 0,'0'0'1080'0'0,"0"0"235"0"0,0 0 189 0 0,0 0-109 0 0,0 0-206 0 0,0 0-222 0 0,0 0-161 0 0,0 0-19 0 0,0 0-57 0 0,0 0-47 0 0,0 0-54 0 0,-2-2-28 0 0,-33-34 6790 0 0,-36-26-1009 0 0,10 4-4798 0 0,47 42-1417 0 0,-1 0 1 0 0,-1 1-1 0 0,0 1 1 0 0,-1 0-1 0 0,0 1 1 0 0,-1 1-1 0 0,-1 1 1 0 0,0 0-1 0 0,0 1 1 0 0,-1 2-1 0 0,0 0 1 0 0,-6-1-168 0 0,25 9-1 0 0,1-1-1 0 0,0 1 1 0 0,-1 0 0 0 0,1-1-1 0 0,-1 1 1 0 0,1 0 0 0 0,-1 0-1 0 0,1 0 1 0 0,-1-1 0 0 0,0 1 0 0 0,1 0-1 0 0,-1 0 1 0 0,1 0 0 0 0,-1 0-1 0 0,1 0 1 0 0,-1 0 0 0 0,1 0-1 0 0,-1 0 1 0 0,1 0 0 0 0,-1 0 0 0 0,0 0-1 0 0,1 1 1 0 0,-1-1 0 0 0,1 0-1 0 0,-1 0 1 0 0,1 1 0 0 0,-1-1-1 0 0,1 0 1 0 0,0 0 0 0 0,-1 1 0 0 0,1-1-1 0 0,-1 0 1 0 0,1 1 0 0 0,-1-1-1 0 0,1 1 1 0 0,0-1 0 0 0,-1 1-1 0 0,1-1 1 0 0,0 0 0 0 0,0 1 0 0 0,-1-1-1 0 0,1 1 1 0 0,0-1 0 0 0,0 1-1 0 0,0 0 1 0 0,-1-1 0 0 0,1 1-1 0 0,0-1 1 0 0,0 1 0 0 0,0-1 0 0 0,0 1-1 0 0,0-1 1 0 0,0 1 0 0 0,0-1-1 0 0,0 1 1 0 0,1 0 0 0 0,-1-1-1 0 0,0 1 1 0 0,0-1 0 0 0,0 1 0 0 0,0-1-1 0 0,1 1 2 0 0,-1 10 8 0 0,7 220 36 0 0,-6-168-38 0 0,-2 0 0 0 0,-4 0 0 0 0,-2-1 0 0 0,-4 9-6 0 0,-12 95 36 0 0,10-123-44 0 0,13-43 13 0 0,0 0-10 0 0,0 0 15 0 0,0 0 6 0 0,0 0-5 0 0,91-108 156 0 0,113-110-98 0 0,-175 163-233 0 0,-27 47-624 0 0,0-3-1759 0 0,3 6-6801 0 0,-3 2-3313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36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428 107 848 0 0,'0'0'2322'0'0,"0"0"-206"0"0,0 0-115 0 0,0 0 34 0 0,0 0 129 0 0,0 0-3 0 0,0 0-137 0 0,0 0-286 0 0,0 0-334 0 0,0 0-285 0 0,0 0-229 0 0,2-7-150 0 0,10-20 898 0 0,-19 38-1454 0 0,-109 182 592 0 0,-44 188-479 0 0,26-89-407 0 0,110-253-44 0 0,23-38 117 0 0,1-1-5 0 0,1-5-166 0 0,38-100-318 0 0,217-381 570 0 0,-152 300 65 0 0,-46 56 575 0 0,-57 129-500 0 0,-1 1-21 0 0,0 0-43 0 0,-1 16-21 0 0,-37 129-3 0 0,28-93-50 0 0,2 0 0 0 0,3 0 0 0 0,1 1 0 0 0,5 43-46 0 0,0-78-2 0 0,1-1 1 0 0,1 1-1 0 0,0-1 1 0 0,2 0 0 0 0,0 0-1 0 0,0 0 1 0 0,2 0-1 0 0,0-1 1 0 0,1 0 0 0 0,1-1-1 0 0,0 0 1 0 0,1 0-1 0 0,1-1 1 0 0,0 0-1 0 0,1-1 1 0 0,8 8 1 0 0,-17-19 26 0 0,0 1 1 0 0,1-1-1 0 0,-1 0 0 0 0,1 0 0 0 0,0 0 1 0 0,-1 0-1 0 0,1-1 0 0 0,0 0 0 0 0,0 1 1 0 0,0-1-1 0 0,0-1 0 0 0,0 1 0 0 0,1 0 1 0 0,-1-1-1 0 0,0 0 0 0 0,0 0 0 0 0,0 0 1 0 0,0-1-1 0 0,0 0 0 0 0,0 1 0 0 0,1-1 1 0 0,-1 0-1 0 0,-1-1 0 0 0,1 1 0 0 0,0-1 1 0 0,0 0-1 0 0,-1 0 0 0 0,1 0 0 0 0,0 0 1 0 0,-1-1-1 0 0,0 1 0 0 0,0-1 0 0 0,0 0 1 0 0,0 0-1 0 0,0 0 0 0 0,-1 0 0 0 0,1-1 1 0 0,1-1-27 0 0,27-38 275 0 0,-2-1 1 0 0,-2-2 0 0 0,-2 0 0 0 0,-1-2 0 0 0,-3 0 0 0 0,-2-2 0 0 0,1-13-276 0 0,-3 13 90 0 0,-2 0 1 0 0,-2-1-1 0 0,-3 0 1 0 0,-2-1-1 0 0,-2 0 0 0 0,-1-49-90 0 0,-6 101-28 0 0,1 0 0 0 0,0 0 0 0 0,0 1 0 0 0,0-1 0 0 0,0 0 0 0 0,0 0 0 0 0,-1 1 0 0 0,1-1 0 0 0,0 0 0 0 0,0 0-1 0 0,0 0 1 0 0,-1 0 0 0 0,1 0 0 0 0,0 1 0 0 0,0-1 0 0 0,-1 0 0 0 0,1 0 0 0 0,0 0 0 0 0,0 0 0 0 0,-1 0 0 0 0,1 0 0 0 0,0 0-1 0 0,0 0 1 0 0,-1 0 0 0 0,1 0 0 0 0,0 0 0 0 0,0 0 0 0 0,-1 0 0 0 0,1 0 0 0 0,0 0 0 0 0,0 0 0 0 0,-1 0 0 0 0,1 0 0 0 0,0 0-1 0 0,0 0 1 0 0,-1 0 0 0 0,1-1 0 0 0,0 1 0 0 0,0 0 0 0 0,-1 0 0 0 0,1 0 0 0 0,0 0 0 0 0,0-1 0 0 0,0 1 0 0 0,-1 0 0 0 0,1 0-1 0 0,0 0 1 0 0,0-1 0 0 0,0 1 0 0 0,0 0 28 0 0,-2 64-3529 0 0,5-42-609 0 0,0-4-3726 0 0,2-4-3712 0 0</inkml:trace>
  <inkml:trace contextRef="#ctx0" brushRef="#br0" timeOffset="361.77">1210 288 7746 0 0,'0'0'3151'0'0,"0"0"-1256"0"0,0 0-564 0 0,0 0-75 0 0,0 0-38 0 0,0 0-55 0 0,0 0-114 0 0,0 0-158 0 0,0 0-177 0 0,0 0-138 0 0,0 0-101 0 0,-24 36-105 0 0,-73 110-60 0 0,94-143-287 0 0,1 1 0 0 0,-1-1 0 0 0,1 1 0 0 0,-1-1 0 0 0,1 1 0 0 0,0 0 0 0 0,0 0 0 0 0,1 0 0 0 0,-1 0 0 0 0,1 0 0 0 0,0 0 0 0 0,0 0 0 0 0,0 1 0 0 0,0-1 0 0 0,1 0 0 0 0,0 1 0 0 0,0-1 0 0 0,0 3-23 0 0,2 7 105 0 0,-3-5-37 0 0,0 0 0 0 0,1 0 0 0 0,0 0 0 0 0,1 0 0 0 0,0 0 0 0 0,0 0 0 0 0,1 0 0 0 0,0-1 0 0 0,1 1 0 0 0,0-1 0 0 0,0 1 0 0 0,1-1 0 0 0,0 0 0 0 0,0 0 0 0 0,1 0 0 0 0,0-1 0 0 0,1 0 0 0 0,-1 0 0 0 0,1 0 0 0 0,1-1 0 0 0,-1 1 0 0 0,1-1 0 0 0,0-1 0 0 0,0 0 0 0 0,1 0 0 0 0,3 2-68 0 0,-6-5 105 0 0,0-1 0 0 0,1 1 0 0 0,-1-1-1 0 0,1 0 1 0 0,-1-1 0 0 0,1 1 0 0 0,-1-1 0 0 0,1 0 0 0 0,-1 0 0 0 0,1-1 0 0 0,-1 0-1 0 0,1 0 1 0 0,-1 0 0 0 0,1-1 0 0 0,-1 1 0 0 0,0-1 0 0 0,0 0 0 0 0,0-1 0 0 0,0 1 0 0 0,0-1-1 0 0,0 0 1 0 0,-1-1 0 0 0,0 1 0 0 0,1-1 0 0 0,-1 1 0 0 0,0-1 0 0 0,0-2-105 0 0,6-5 131 0 0,0-1 0 0 0,-1 0 0 0 0,-1-1 0 0 0,0 0 0 0 0,-1 0 0 0 0,0-1 0 0 0,-1 0 0 0 0,-1 0 0 0 0,3-9-131 0 0,-4 10-42 0 0,0 0 0 0 0,-1 0-1 0 0,0 0 1 0 0,-2-1 0 0 0,1 1-1 0 0,-1-1 1 0 0,-1 1 0 0 0,-1-1-1 0 0,0 0 1 0 0,0 1 0 0 0,-1 0-1 0 0,-1-1 1 0 0,0 1 0 0 0,-1 0-1 0 0,-1 0 1 0 0,0 1 0 0 0,0-1-1 0 0,-1 1 1 0 0,-1 0 0 0 0,0 1 0 0 0,-1-1-1 0 0,0 1 1 0 0,-8-7 42 0 0,-32 2-3381 0 0,31 20-609 0 0,2 3-3338 0 0,6 1-4795 0 0</inkml:trace>
  <inkml:trace contextRef="#ctx0" brushRef="#br0" timeOffset="852.954">1451 500 16003 0 0,'0'0'1894'0'0,"0"0"-614"0"0,0 0-231 0 0,0 0 54 0 0,0 0-14 0 0,0 0-125 0 0,0 0-248 0 0,0 0-250 0 0,0 0-194 0 0,0 0-104 0 0,0 0-37 0 0,0 0-47 0 0,0 0 44 0 0,2 4 41 0 0,21 116 910 0 0,25-19-828 0 0,-46-98-203 0 0,1 0 1 0 0,-1 0-1 0 0,1 0 1 0 0,0 0 0 0 0,0-1-1 0 0,0 1 1 0 0,0-1-1 0 0,0 1 1 0 0,0-1 0 0 0,1 0-1 0 0,-1-1 1 0 0,1 1-1 0 0,0 0 1 0 0,-1-1 0 0 0,1 0-1 0 0,0 0 1 0 0,0 0 0 0 0,0-1-1 0 0,0 1 1 0 0,-1-1-1 0 0,1 0 1 0 0,0 0 0 0 0,0 0-1 0 0,0 0 1 0 0,0-1-1 0 0,0 1 1 0 0,2-2-49 0 0,2-2 96 0 0,0 0 0 0 0,0-1 0 0 0,-1 0 0 0 0,1 0 0 0 0,-1-1 0 0 0,-1 0 0 0 0,1 0 0 0 0,-1-1 0 0 0,0 1 0 0 0,0-1 0 0 0,-1-1 0 0 0,3-3-96 0 0,69-157 403 0 0,-61 317-732 0 0,-11-142 333 0 0,0 1 1 0 0,0-1-1 0 0,1 0 1 0 0,0 0-1 0 0,0 0 1 0 0,1-1-1 0 0,0 0 1 0 0,0 0-1 0 0,0-1 1 0 0,0 0-1 0 0,1 0 1 0 0,0-1-1 0 0,0 0 1 0 0,1 0-1 0 0,-1-1 1 0 0,1 0-1 0 0,-1 0 1 0 0,1-1-1 0 0,0 0 0 0 0,0-1 1 0 0,0 0-1 0 0,0 0 1 0 0,0-1-1 0 0,0 0 1 0 0,0-1-1 0 0,0 1 1 0 0,7-3-5 0 0,-3-1 60 0 0,0 0 0 0 0,-1-1 0 0 0,0-1 0 0 0,0 0-1 0 0,0 0 1 0 0,-1-2 0 0 0,0 1 0 0 0,0-1 0 0 0,-1 0 0 0 0,0-1 0 0 0,0-1 0 0 0,-1 1 0 0 0,-1-1 0 0 0,1-1 0 0 0,-2 0-1 0 0,1 0 1 0 0,-2 0 0 0 0,1-1 0 0 0,-1 0 0 0 0,-1 0 0 0 0,-1-1 0 0 0,1 1 0 0 0,-2-1 0 0 0,2-12-60 0 0,7-75-411 0 0,-17 96-971 0 0,0 4-1563 0 0,1 1-3824 0 0,1-1-6146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0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28 10010 0 0,'0'0'2262'0'0,"0"0"-504"0"0,0 0-283 0 0,0 0-3 0 0,0 0-56 0 0,0 0-171 0 0,0 0-305 0 0,0 0-333 0 0,0 0-257 0 0,0 0-142 0 0,0 0-69 0 0,-2 12 17 0 0,-29 234 942 0 0,22 132-133 0 0,1-321-537 0 0,8-57-273 0 0,0 0 37 0 0,0 0 45 0 0,0 0 58 0 0,0 0 26 0 0,0 0 26 0 0,0-12 681 0 0,-3-63-604 0 0,8-88-294 0 0,3 127-127 0 0,1 1 1 0 0,1 0-1 0 0,3 1 0 0 0,0 0 1 0 0,2 1-1 0 0,2 0 1 0 0,1 1-1 0 0,1 1 0 0 0,2 1 1 0 0,1 1-1 0 0,24-24-3 0 0,-42 48-1 0 0,0 0-1 0 0,1 0 1 0 0,0 1-1 0 0,0 0 1 0 0,0 0-1 0 0,0 0 1 0 0,1 1-1 0 0,-1-1 1 0 0,1 1-1 0 0,0 1 1 0 0,0-1-1 0 0,0 1 1 0 0,0 0-1 0 0,1 0 1 0 0,-1 1-1 0 0,0 0 1 0 0,1 0 1 0 0,-5 2 5 0 0,1 1-1 0 0,-1-1 1 0 0,-1 1 0 0 0,1-1 0 0 0,0 1 0 0 0,0 0-1 0 0,0 0 1 0 0,-1 0 0 0 0,1 0 0 0 0,-1 0 0 0 0,0 0-1 0 0,1 0 1 0 0,-1 0 0 0 0,0 0 0 0 0,0 1 0 0 0,-1-1-1 0 0,1 0 1 0 0,0 1 0 0 0,-1-1 0 0 0,1 1 0 0 0,-1-1-1 0 0,0 2-4 0 0,3 6 36 0 0,21 135 423 0 0,5-101-555 0 0,20-33-2204 0 0,-41-11 840 0 0,7 0-1903 0 0,-3-4-6342 0 0,-3 0-1641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2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86 709 13931 0 0,'0'0'2115'0'0,"0"0"-588"0"0,0 0-229 0 0,0 0-19 0 0,0 0-47 0 0,0 0-135 0 0,0 0-214 0 0,0 0-237 0 0,0 0-179 0 0,0 0-115 0 0,0 0-74 0 0,0 0-44 0 0,0 0 56 0 0,4 2 95 0 0,44 7 389 0 0,1-1 0 0 0,0-3 0 0 0,0-1 1 0 0,0-3-1 0 0,15-3-774 0 0,-21 2 216 0 0,-31 0-89 0 0,-10 1-1277 0 0,-22 14-734 0 0,-10 14-2623 0 0,15-17-2678 0 0,4-3-5132 0 0</inkml:trace>
  <inkml:trace contextRef="#ctx0" brushRef="#br0" timeOffset="230.708">1 1048 14315 0 0,'0'0'2591'0'0,"0"0"-857"0"0,0 0-676 0 0,0 0-230 0 0,0 0-51 0 0,0 0-7 0 0,0 0-67 0 0,0 0-79 0 0,0 0 61 0 0,0 0 59 0 0,0 0 42 0 0,0 0-18 0 0,0 0-144 0 0,25 2-136 0 0,83 6-94 0 0,94-18 783 0 0,-69-1-3259 0 0,-125 12-363 0 0,-2 1-4749 0 0,-3-1-5582 0 0</inkml:trace>
  <inkml:trace contextRef="#ctx0" brushRef="#br0" timeOffset="951.959">1078 625 6201 0 0,'0'0'2957'0'0,"0"0"-749"0"0,0 0-290 0 0,0 0-21 0 0,0 0-5 0 0,0 0-78 0 0,0 0-214 0 0,0 0-276 0 0,0 0-175 0 0,0 0-147 0 0,0 0-167 0 0,0 0-84 0 0,0 0-100 0 0,-3-10-114 0 0,-7-29-61 0 0,7 30-85 0 0,3 9-75 0 0,0 0-68 0 0,0 0-25 0 0,0 0-71 0 0,27 85 216 0 0,110 353 96 0 0,-112-337-444 0 0,-15-93 451 0 0,-3-34 185 0 0,-5 19-713 0 0,118-391 305 0 0,-53 170-971 0 0,-61 220-1816 0 0,2 15-7562 0 0,-4-2-2247 0 0</inkml:trace>
  <inkml:trace contextRef="#ctx0" brushRef="#br0" timeOffset="1420.965">1947 470 16379 0 0,'0'0'1761'0'0,"0"0"-440"0"0,0 0-175 0 0,0 0 53 0 0,0 0 4 0 0,0 0-124 0 0,0 0-242 0 0,0 0-233 0 0,0 0-178 0 0,0 0-143 0 0,0 0-67 0 0,0 0-43 0 0,9 2 178 0 0,-18 25 61 0 0,-75 256 413 0 0,52-63-839 0 0,32-218 20 0 0,0 1-1 0 0,1 0 1 0 0,-1 0 0 0 0,1-1 0 0 0,0 1 0 0 0,-1 0 0 0 0,1-1 0 0 0,0 1-1 0 0,1 0 1 0 0,-1-1 0 0 0,0 0 0 0 0,1 1 0 0 0,-1-1 0 0 0,1 0 0 0 0,0 1-1 0 0,0-1 1 0 0,0 0 0 0 0,0 0 0 0 0,0-1 0 0 0,0 1 0 0 0,0 0 0 0 0,1-1-1 0 0,-1 1 1 0 0,1-1 0 0 0,-1 0 0 0 0,1 0 0 0 0,-1 0 0 0 0,1 0 0 0 0,0 0-1 0 0,-1-1 1 0 0,1 1 0 0 0,0-1 0 0 0,1 1-6 0 0,94 1 491 0 0,40-28-80 0 0,-154 17-4072 0 0,-9 3-3648 0 0,22 6 5513 0 0,-5-1-10005 0 0</inkml:trace>
  <inkml:trace contextRef="#ctx0" brushRef="#br0" timeOffset="1596.99">1610 759 10154 0 0,'0'0'2965'0'0,"0"0"-1001"0"0,0 0-764 0 0,0 0-401 0 0,0 0-123 0 0,0 0 169 0 0,0 0 143 0 0,0 0 65 0 0,0 0-38 0 0,0 0-224 0 0,0 0-183 0 0,0 0-146 0 0,0 0-98 0 0,37 0-96 0 0,120 0-85 0 0,-21-16-123 0 0,-81 8-338 0 0,-4 0-1419 0 0,-19 2-3710 0 0,-19 2-6045 0 0</inkml:trace>
  <inkml:trace contextRef="#ctx0" brushRef="#br0" timeOffset="4363.973">1101 0 3497 0 0,'0'0'2115'0'0,"0"0"-471"0"0,0 0-86 0 0,0 0 162 0 0,0 0 105 0 0,0 0-69 0 0,0 0-226 0 0,0 0-307 0 0,0 0-274 0 0,-33 20-165 0 0,-105 68-77 0 0,131-84-623 0 0,0 1 0 0 0,0 0 0 0 0,0 1 0 0 0,1 0 0 0 0,0 0 0 0 0,0 0 0 0 0,0 1 1 0 0,1-1-1 0 0,0 1 0 0 0,0 1 0 0 0,1-1 0 0 0,0 1 0 0 0,-2 3-84 0 0,-4 10 246 0 0,-9 20 88 0 0,2 0-1 0 0,2 1 1 0 0,2 1 0 0 0,2 0-1 0 0,1 1 1 0 0,3 0 0 0 0,1 0-1 0 0,3 1 1 0 0,1 0 0 0 0,2-1-1 0 0,5 27-333 0 0,-3-32 16 0 0,2 0 0 0 0,2-1 0 0 0,1 0 0 0 0,2 0 1 0 0,2-1-1 0 0,1 0 0 0 0,2 0 0 0 0,1-2 0 0 0,2 0 0 0 0,2-1 0 0 0,1 0 0 0 0,1-2 0 0 0,2-1 0 0 0,1 0 0 0 0,2-2 0 0 0,0-1 0 0 0,2-1 1 0 0,1-1-1 0 0,32 22-16 0 0,90 18-1601 0 0,-83-53-4941 0 0,-39-11-5033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1073 352 0 0,'0'0'2042'0'0,"0"0"72"0"0,0 0 178 0 0,0 0 139 0 0,0 0-102 0 0,0 0-318 0 0,0 0-371 0 0,0 0-329 0 0,0 0-243 0 0,0 0-139 0 0,0 0-93 0 0,0 0-91 0 0,0 0-57 0 0,11 8 5879 0 0,135 3-4712 0 0,111-7-2422 0 0,-279 8-2420 0 0,4-1-5481 0 0,10-11-3487 0 0</inkml:trace>
  <inkml:trace contextRef="#ctx0" brushRef="#br0" timeOffset="266.979">160 857 14627 0 0,'0'0'1887'0'0,"0"0"-453"0"0,0 0-251 0 0,0 0-115 0 0,0 0-93 0 0,0 0-132 0 0,0 0-154 0 0,0 0-113 0 0,0 0-58 0 0,0 0-3 0 0,0 0-14 0 0,0 0-29 0 0,0 0-32 0 0,-4 26-34 0 0,-11 81-46 0 0,11 61 531 0 0,3-117-946 0 0,8 110-2476 0 0,-3-150-92 0 0,-1-4-3036 0 0,-1-2-6337 0 0</inkml:trace>
  <inkml:trace contextRef="#ctx0" brushRef="#br0" timeOffset="925.049">671 695 11626 0 0,'0'0'2292'0'0,"0"0"-544"0"0,0 0-293 0 0,0 0-72 0 0,0 0-116 0 0,0 0-207 0 0,0 0-280 0 0,0 0-198 0 0,0 0-78 0 0,0 0 9 0 0,0 0 11 0 0,0 0-62 0 0,0 0-67 0 0,-3 29-79 0 0,-11 93-63 0 0,-26 55 300 0 0,26 7-472 0 0,14-180-71 0 0,1-1 0 0 0,-1 1 0 0 0,1-1 0 0 0,0 1 0 0 0,0-1 0 0 0,0 1 0 0 0,0-1 0 0 0,1 0 0 0 0,-1 0 0 0 0,1 0 0 0 0,0 1 0 0 0,0-2 0 0 0,0 1 0 0 0,0 0 0 0 0,0 0 0 0 0,1-1 1 0 0,-1 1-1 0 0,1-1 0 0 0,0 0 0 0 0,0 0 0 0 0,0 0 0 0 0,0 0 0 0 0,0 0 0 0 0,0 0 0 0 0,0-1 0 0 0,0 0 0 0 0,1 0 0 0 0,-1 0 0 0 0,1 0 0 0 0,-1 0 0 0 0,1 0 0 0 0,-1-1 0 0 0,1 0 1 0 0,-1 0-1 0 0,1 0 0 0 0,-1 0 0 0 0,1 0 0 0 0,-1-1 0 0 0,1 0 0 0 0,-1 1 0 0 0,1-1 0 0 0,-1-1 0 0 0,0 1 0 0 0,1 0 0 0 0,-1-1 0 0 0,2-1-10 0 0,24-17 99 0 0,-1-1 0 0 0,-1-2-1 0 0,0-1 1 0 0,-2-1 0 0 0,-1-1-1 0 0,-1-2 1 0 0,-1 0 0 0 0,-2-1-1 0 0,0-1 1 0 0,6-16-99 0 0,-14 26 42 0 0,142-191 43 0 0,-123 161 326 0 0,-30 50-303 0 0,-1 0-27 0 0,0 0-28 0 0,-1 8-51 0 0,-70 250 315 0 0,-66 292-236 0 0,30-122-143 0 0,68-321 62 0 0,39-108 3 0 0,0 1-1 0 0,0 0 1 0 0,0-1 0 0 0,0 1 0 0 0,0-1 0 0 0,0 1-1 0 0,0 0 1 0 0,-1-1 0 0 0,1 1 0 0 0,0 0 0 0 0,0-1-1 0 0,0 1 1 0 0,-1 0 0 0 0,1-1 0 0 0,0 1 0 0 0,0 0-1 0 0,-1 0 1 0 0,1-1 0 0 0,0 1 0 0 0,-1 0 0 0 0,1 0-1 0 0,0-1 1 0 0,-1 1 0 0 0,1 0 0 0 0,0 0 0 0 0,-1 0 0 0 0,1 0-1 0 0,0 0 1 0 0,-1 0 0 0 0,1-1 0 0 0,-1 1 0 0 0,1 0-1 0 0,0 0 1 0 0,-1 0 0 0 0,1 0 0 0 0,-1 0 0 0 0,1 0-1 0 0,0 0 1 0 0,-1 1 0 0 0,1-1 0 0 0,0 0 0 0 0,-1 0-1 0 0,1 0 1 0 0,-1 0 0 0 0,1 0 0 0 0,0 1 0 0 0,-1-1-1 0 0,1 0 1 0 0,0 0 0 0 0,-1 0 0 0 0,1 1 0 0 0,0-1-1 0 0,0 0 1 0 0,-1 1 0 0 0,1-1 0 0 0,0 0 0 0 0,0 1 0 0 0,0-1-1 0 0,-1 0 1 0 0,1 1 0 0 0,0-1 0 0 0,0 0 0 0 0,0 1-3 0 0,-6-34-45 0 0,7-2-71 0 0,1-1 1 0 0,2 1 0 0 0,1 0-1 0 0,1 1 1 0 0,3-1 0 0 0,0 1-1 0 0,3 1 1 0 0,7-17 115 0 0,52-76-3347 0 0,-58 107 1559 0 0,5-7-6013 0 0,-8 13-4240 0 0</inkml:trace>
  <inkml:trace contextRef="#ctx0" brushRef="#br0" timeOffset="1209.081">1403 1243 18188 0 0,'0'0'1592'0'0,"0"0"-456"0"0,0 0-283 0 0,0 0-133 0 0,0 0-92 0 0,0 0-116 0 0,0 0-69 0 0,0 0-84 0 0,0 0-109 0 0,0 0-51 0 0,0 0-67 0 0,0 0-51 0 0,-20 35-14 0 0,-61 110-23 0 0,60-90-8 0 0,21-51-31 0 0,0 0 0 0 0,0 0 1 0 0,0-1-1 0 0,0 1 0 0 0,1 0 0 0 0,0 0 0 0 0,0-1 0 0 0,-1 1 0 0 0,2-1 1 0 0,-1 1-1 0 0,0-1 0 0 0,1 1 0 0 0,0-1 0 0 0,0 0 0 0 0,0 1 1 0 0,0-1-1 0 0,0 0 0 0 0,1-1 0 0 0,-1 1 0 0 0,1 0 0 0 0,0-1 0 0 0,0 1 1 0 0,0-1-1 0 0,0 0 0 0 0,0 0 0 0 0,0 0 0 0 0,0 0 0 0 0,1-1 1 0 0,-1 1-1 0 0,4 0-5 0 0,-2 0 72 0 0,1 0 1 0 0,-1 0-1 0 0,0 0 0 0 0,1-1 1 0 0,-1 0-1 0 0,1 0 0 0 0,-1-1 1 0 0,1 0-1 0 0,-1 0 1 0 0,1 0-1 0 0,0 0 0 0 0,-1-1 1 0 0,1 0-1 0 0,-1 0 1 0 0,0 0-1 0 0,1-1 0 0 0,-1 0 1 0 0,0 0-1 0 0,0 0 1 0 0,0-1-1 0 0,0 1 0 0 0,0-1 1 0 0,-1 0-1 0 0,1-1 1 0 0,-1 1-1 0 0,0-1 0 0 0,0 0 1 0 0,0 0-1 0 0,0 0 0 0 0,-1-1 1 0 0,0 1-1 0 0,3-5-72 0 0,-2-3-61 0 0,-1-1-1 0 0,0 1 0 0 0,-1-1 0 0 0,0 0 1 0 0,-1 1-1 0 0,-1-1 0 0 0,0 0 0 0 0,0 0 1 0 0,-1 0-1 0 0,-1 1 0 0 0,0-1 1 0 0,-1 0-1 0 0,0 1 0 0 0,-1 0 0 0 0,-1 0 1 0 0,0 0-1 0 0,0 0 0 0 0,-1 1 0 0 0,-1 0 1 0 0,1 0-1 0 0,-3-1 62 0 0,2 3-1088 0 0,-1-2-4051 0 0,4 4-6871 0 0</inkml:trace>
  <inkml:trace contextRef="#ctx0" brushRef="#br0" timeOffset="1534.931">1609 422 12059 0 0,'0'0'2624'0'0,"0"0"-539"0"0,0 0-522 0 0,0 0-300 0 0,0 0-259 0 0,0 0-276 0 0,0 0-256 0 0,0 0-137 0 0,0 0-10 0 0,0 0 79 0 0,0 0 112 0 0,0 0 15 0 0,0 0-5 0 0,19 26-14 0 0,59 83-18 0 0,14 67 896 0 0,-76-136-1165 0 0,5 16-150 0 0,-3 0 0 0 0,-2 1 0 0 0,-3 1 0 0 0,-2 1 0 0 0,-3-1-1 0 0,-2 2 1 0 0,-3-1 0 0 0,-2 0 0 0 0,-8 58-75 0 0,6-97-23 0 0,-1 1 0 0 0,-2 0 0 0 0,0 0 0 0 0,-1-1 0 0 0,-1 0 0 0 0,0 0 0 0 0,-2-1 0 0 0,0 0 0 0 0,-2 0 0 0 0,0 0 0 0 0,-1-1 0 0 0,0-1 0 0 0,-2 0 0 0 0,0-1 0 0 0,-1 0 0 0 0,0-1 0 0 0,-13 9 23 0 0,-19 12-1061 0 0,-3-3 0 0 0,0-2 1 0 0,-51 23 1060 0 0,12-16-4497 0 0,-1-10-4611 0 0,56-20-1444 0 0</inkml:trace>
  <inkml:trace contextRef="#ctx0" brushRef="#br0" timeOffset="3448.963">2002 1193 0 0 0,'0'0'3059'0'0,"0"0"-1062"0"0,0 0-452 0 0,0 0-36 0 0,0 0 55 0 0,0 0 27 0 0,0 0-113 0 0,0 0-281 0 0,0 0-307 0 0,0 0-215 0 0,0 0-77 0 0,23 7 3341 0 0,-17-7-3665 0 0,0 0 1 0 0,0 0 0 0 0,0-1 0 0 0,0 1-1 0 0,0-1 1 0 0,0-1 0 0 0,0 1-1 0 0,0-1 1 0 0,-1 0 0 0 0,1-1 0 0 0,-1 1-1 0 0,1-1 1 0 0,-1 0 0 0 0,0-1 0 0 0,0 1-1 0 0,0-1 1 0 0,-1 0 0 0 0,4-3-275 0 0,226-213 1605 0 0,-232 219-1596 0 0,1-1 0 0 0,-1 1 0 0 0,0 0-1 0 0,0 0 1 0 0,1 0 0 0 0,-1 0 0 0 0,1 1 0 0 0,-1-1-1 0 0,0 0 1 0 0,1 1 0 0 0,-1 0 0 0 0,1 0 0 0 0,0 0-1 0 0,-1 0 1 0 0,1 0 0 0 0,-1 0 0 0 0,1 0-1 0 0,-1 1 1 0 0,1-1 0 0 0,-1 1 0 0 0,0 0 0 0 0,1 0-1 0 0,-1 0 1 0 0,0 0 0 0 0,1 0 0 0 0,-1 0-1 0 0,0 1 1 0 0,0-1 0 0 0,0 1 0 0 0,0 0 0 0 0,0-1-1 0 0,-1 1 1 0 0,1 0 0 0 0,0 0-9 0 0,56 71 173 0 0,-35-30-116 0 0,-2 1-1 0 0,-1 1 0 0 0,-3 0 0 0 0,-1 2 0 0 0,-3 0 0 0 0,-1 0 1 0 0,-3 1-1 0 0,-2 1 0 0 0,0 18-56 0 0,-3-23 22 0 0,-1 1 1 0 0,-2 0-1 0 0,-2 0 0 0 0,-2 0 0 0 0,-7 31-22 0 0,7-56 6 0 0,-2 0 0 0 0,0-1-1 0 0,-1 0 1 0 0,-1 0-1 0 0,-1 0 1 0 0,0-1-1 0 0,-2 0 1 0 0,0-1 0 0 0,-1 0-1 0 0,0 0 1 0 0,-2-2-1 0 0,0 1 1 0 0,-13 12-6 0 0,19-22 8 0 0,-1 0 0 0 0,0 0-1 0 0,0-1 1 0 0,0 0 0 0 0,0 0 0 0 0,-1 0-1 0 0,0-1 1 0 0,0-1 0 0 0,0 0 0 0 0,0 0 0 0 0,-1-1-1 0 0,1 0 1 0 0,-1 0 0 0 0,1-1 0 0 0,-1 0 0 0 0,0-1-1 0 0,1 0 1 0 0,-1 0 0 0 0,-6-2-8 0 0,11-2-2 0 0,1 1 0 0 0,-1-1 1 0 0,1 0-1 0 0,-1 0 0 0 0,1 0 0 0 0,0-1 0 0 0,1 1 0 0 0,-1-1 1 0 0,1 0-1 0 0,0 0 0 0 0,0-1 0 0 0,0 1 0 0 0,1 0 1 0 0,0-1-1 0 0,0 0 0 0 0,0 1 0 0 0,1-1 0 0 0,0 0 1 0 0,0 0-1 0 0,1 0 0 0 0,-1 0 0 0 0,1 0 0 0 0,0 1 1 0 0,1-1-1 0 0,-1 0 0 0 0,1 0 0 0 0,1 0 0 0 0,-1-2 2 0 0,4-12 8 0 0,1-1 1 0 0,0 1-1 0 0,1-1 0 0 0,2 2 0 0 0,0-1 1 0 0,0 1-1 0 0,2 1 0 0 0,1 0 0 0 0,0 0 0 0 0,1 1 1 0 0,1 1-1 0 0,0 0 0 0 0,13-10-8 0 0,17-18-130 0 0,2 2 1 0 0,1 2-1 0 0,2 3 0 0 0,23-12 130 0 0,-46 34-714 0 0,-1 2-2592 0 0,-11 2-4730 0 0,-11 7-3530 0 0</inkml:trace>
  <inkml:trace contextRef="#ctx0" brushRef="#br0" timeOffset="4018.908">2002 460 3857 0 0,'0'0'2740'0'0,"0"0"-850"0"0,0 0-339 0 0,0 0-20 0 0,0 0 11 0 0,0 0 30 0 0,0 0-82 0 0,0 0-169 0 0,0 0-167 0 0,0 0-136 0 0,0 0-150 0 0,0 0-135 0 0,0 0-110 0 0,35-31-103 0 0,111-99-69 0 0,-62 52 301 0 0,50-68 530 0 0,-60 74-460 0 0,-74 71-804 0 0,1 1-1 0 0,0-1 0 0 0,0 1 0 0 0,0 0 0 0 0,0 0 0 0 0,1-1 0 0 0,-1 1 0 0 0,0 0 0 0 0,0 0 0 0 0,0 0 0 0 0,0 0 0 0 0,0 0 0 0 0,0 0 0 0 0,0 1 0 0 0,0-1 0 0 0,0 0 1 0 0,0 1-1 0 0,0-1 0 0 0,0 0 0 0 0,0 1 0 0 0,0-1 0 0 0,0 1 0 0 0,-1-1 0 0 0,1 1 0 0 0,0 0 0 0 0,0-1 0 0 0,0 1 0 0 0,-1 0 0 0 0,1-1 0 0 0,0 1 0 0 0,-1 0 0 0 0,1 0 1 0 0,0 0-1 0 0,-1 0 0 0 0,1 0 0 0 0,-1 0 0 0 0,0 0 0 0 0,1 0 0 0 0,-1 0 0 0 0,0 0 0 0 0,1 0 0 0 0,-1 0 0 0 0,0 0 0 0 0,0 0-17 0 0,19 58 509 0 0,-18-54-472 0 0,7 27 96 0 0,2 1-1 0 0,1-1 1 0 0,1-1 0 0 0,2 0 0 0 0,3 2-133 0 0,-3-7-701 0 0,21 31 1115 0 0,-20-41-4860 0 0,2-3-4692 0 0,-9-9-3485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56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631 632 0 0 0,'0'0'970'0'0,"0"0"611"0"0,0 0 269 0 0,0 0 26 0 0,0 0-39 0 0,26-19-105 0 0,78-59-54 0 0,-76 44 1402 0 0,-38 0 2993 0 0,-21 17-3509 0 0,-56 14-2077 0 0,64 3-98 0 0,-26 5-241 0 0,0 1 0 0 0,1 3 0 0 0,0 2 0 0 0,1 2 0 0 0,0 1 0 0 0,-10 8-148 0 0,53-21 10 0 0,-130 45 387 0 0,112-34-281 0 0,21-12-127 0 0,1 0-9 0 0,1 6-108 0 0,7 2 153 0 0,0 0 0 0 0,0-1 0 0 0,0 0 0 0 0,1 0 0 0 0,0 0 0 0 0,0-1 0 0 0,1-1 0 0 0,0 0 0 0 0,0 0 0 0 0,0-1 0 0 0,1 0 0 0 0,-1-1 0 0 0,1 0 0 0 0,0 0 0 0 0,0-1 0 0 0,0-1 0 0 0,0 0 0 0 0,8-1-25 0 0,20 5 86 0 0,-12-3-27 0 0,0 1 0 0 0,0 1 1 0 0,0 2-1 0 0,-1 0 1 0 0,25 11-60 0 0,-50-16 11 0 0,0 0 1 0 0,-1 0 0 0 0,1 1-1 0 0,-1-1 1 0 0,1 0 0 0 0,-1 1-1 0 0,0-1 1 0 0,1 0 0 0 0,-1 1 0 0 0,0-1-1 0 0,0 0 1 0 0,0 1 0 0 0,0-1-1 0 0,0 0 1 0 0,0 1 0 0 0,0-1-1 0 0,-1 0 1 0 0,1 1 0 0 0,0-1 0 0 0,-1 0-1 0 0,1 0 1 0 0,-1 1 0 0 0,1-1-1 0 0,-1 0 1 0 0,0 0 0 0 0,0 0-1 0 0,1 0 1 0 0,-1 1 0 0 0,0-1 0 0 0,0 0-1 0 0,0-1 1 0 0,0 1 0 0 0,0 0-1 0 0,0 0 1 0 0,0 0 0 0 0,-1-1-1 0 0,1 1 1 0 0,0 0 0 0 0,0-1-1 0 0,0 1 1 0 0,-1-1 0 0 0,1 1 0 0 0,0-1-1 0 0,-1 0 1 0 0,1 0 0 0 0,-1 0-12 0 0,-7 7 64 0 0,-207 132 505 0 0,-40 29-473 0 0,252-166-98 0 0,1 0 1 0 0,0 0-1 0 0,0 0 1 0 0,1 0-1 0 0,-1 0 1 0 0,0 1-1 0 0,1-1 1 0 0,-1 1 0 0 0,1-1-1 0 0,0 1 1 0 0,0 0-1 0 0,0 0 1 0 0,0 0-1 0 0,0 0 1 0 0,1 1-1 0 0,0-1 1 0 0,-1 0 0 0 0,1 1-1 0 0,0-1 1 0 0,1 1-1 0 0,-1-1 1 0 0,1 1-1 0 0,-1-1 1 0 0,1 1-1 0 0,0-1 1 0 0,0 1 0 0 0,1-1-1 0 0,-1 1 1 0 0,1-1-1 0 0,-1 1 1 0 0,1-1-1 0 0,0 1 1 0 0,1-1-1 0 0,-1 0 1 0 0,0 0 0 0 0,2 1 1 0 0,6 5 22 0 0,1-1 0 0 0,0 0 0 0 0,1-1 0 0 0,0 0 0 0 0,0-1 0 0 0,1 0 0 0 0,-1-1 0 0 0,1 0 0 0 0,0-1 0 0 0,1 0 0 0 0,-1-1 0 0 0,1-1 0 0 0,-1 0 1 0 0,1 0-1 0 0,5-1-22 0 0,-12 0 6 0 0,187 4 199 0 0,-186-5-256 0 0,0 0 1 0 0,-1-1-1 0 0,1 1 0 0 0,0-1 0 0 0,-1-1 0 0 0,1 1 0 0 0,-1-1 0 0 0,1 0 0 0 0,-1 0 0 0 0,0-1 1 0 0,0 0-1 0 0,0 0 0 0 0,0 0 0 0 0,-1-1 0 0 0,5-3 51 0 0,24-60-4200 0 0,-29 24-306 0 0,-3 14-2655 0 0,-2 13-3960 0 0</inkml:trace>
  <inkml:trace contextRef="#ctx0" brushRef="#br0" timeOffset="295.617">496 0 13235 0 0,'0'0'1703'0'0,"0"0"-172"0"0,0 0-216 0 0,0 0-176 0 0,0 0-152 0 0,0 0-131 0 0,0 0-107 0 0,0 0-126 0 0,0 0-56 0 0,0 0 53 0 0,0 0 85 0 0,0 0 49 0 0,0 0-34 0 0,-7 37-114 0 0,-25 120-128 0 0,-1 82 651 0 0,-47 291-187 0 0,2-84-737 0 0,65-379-180 0 0,5-17-17 0 0,-2-2-1 0 0,-3 1 0 0 0,-1-1 0 0 0,-3-1 0 0 0,-11 20-7 0 0,-14 23-192 0 0,53-73-2999 0 0,0-28-8099 0 0,-10 7-970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16 288 4929 0 0,'0'0'1938'0'0,"0"0"-88"0"0,0 0 10 0 0,0 0 107 0 0,0 0 63 0 0,0 0-100 0 0,0 0-306 0 0,0 0-312 0 0,0 0-268 0 0,0 0-217 0 0,0 0-100 0 0,0 0-53 0 0,-3-8-70 0 0,-10-24-62 0 0,29 7 573 0 0,-4 18-1014 0 0,-1 1-1 0 0,0 1 0 0 0,1 0 0 0 0,0 0 0 0 0,1 1 0 0 0,-1 1 1 0 0,0 0-1 0 0,1 1 0 0 0,0 0 0 0 0,0 1 0 0 0,-1 0 0 0 0,1 1 1 0 0,0 0-1 0 0,0 1 0 0 0,0 1 0 0 0,-1 0 0 0 0,1 1 0 0 0,11 4-100 0 0,-16-6 18 0 0,178 26 299 0 0,-153-19 1303 0 0,-40-28-1123 0 0,-11-9-469 0 0,-1 0 0 0 0,-2 1 1 0 0,0 1-1 0 0,-2 2 1 0 0,-1 0-1 0 0,-19-15-28 0 0,36 33 344 0 0,7 8-490 0 0,0-1 0 0 0,0 0 1 0 0,0 0-1 0 0,0 0 0 0 0,0 1 1 0 0,0-1-1 0 0,-1 0 0 0 0,1 0 1 0 0,0 0-1 0 0,0 0 0 0 0,0 0 0 0 0,0 0 1 0 0,-1 1-1 0 0,1-1 0 0 0,0 0 1 0 0,0 0-1 0 0,0 0 0 0 0,-1 0 1 0 0,1 0-1 0 0,0 0 0 0 0,0 0 1 0 0,0 0-1 0 0,-1 0 0 0 0,1 0 1 0 0,0 0-1 0 0,0 0 0 0 0,-1 0 146 0 0,11 17-2571 0 0,-4-8-1095 0 0,-2-1-6495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5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11 4657 0 0,'0'0'2397'0'0,"0"0"-901"0"0,0 0-524 0 0,0 0 42 0 0,0 0 299 0 0,0 0 214 0 0,0 0-12 0 0,0 0-224 0 0,0 0-343 0 0,0 0-338 0 0,0 0-270 0 0,4-5-144 0 0,0 0-183 0 0,-4 5 7 0 0,0 1 0 0 0,0-1-1 0 0,0 1 1 0 0,0-1 0 0 0,0 1-1 0 0,0-1 1 0 0,1 1 0 0 0,-1-1-1 0 0,0 0 1 0 0,0 1 0 0 0,0-1-1 0 0,0 1 1 0 0,1-1 0 0 0,-1 1 0 0 0,0-1-1 0 0,0 0 1 0 0,1 1 0 0 0,-1-1-1 0 0,0 0 1 0 0,1 1 0 0 0,-1-1-1 0 0,0 0 1 0 0,1 0 0 0 0,-1 1-1 0 0,1-1 1 0 0,-1 0 0 0 0,0 0 0 0 0,1 1-1 0 0,-1-1 1 0 0,1 0 0 0 0,-1 0-1 0 0,1 0 1 0 0,-1 0 0 0 0,0 0-1 0 0,1 0 1 0 0,-1 0 0 0 0,1 0 0 0 0,-1 0-1 0 0,1 0 1 0 0,-1 0 0 0 0,1 0-1 0 0,-1 0 1 0 0,1 0 0 0 0,-1 0-1 0 0,0 0 1 0 0,1-1 0 0 0,-1 1-20 0 0,-8 180 4595 0 0,-29 165-4595 0 0,26-255 250 0 0,-38 234 121 0 0,45-285-414 0 0,3-39 23 0 0,1 0 4 0 0,0 0-15 0 0,0 0 6 0 0,0 0-22 0 0,0 0-23 0 0,0 0-19 0 0,-5-16-3478 0 0,5-17-1987 0 0,0 22 843 0 0,0 2-5547 0 0</inkml:trace>
  <inkml:trace contextRef="#ctx0" brushRef="#br0" timeOffset="505.775">440 38 6473 0 0,'0'0'2026'0'0,"0"0"-395"0"0,0 0-257 0 0,0 0 53 0 0,0 0 77 0 0,0 0-80 0 0,0 0-331 0 0,0 0-387 0 0,0 0-284 0 0,0 0-123 0 0,0 0 27 0 0,0 0 105 0 0,0 0 71 0 0,-1 17 16 0 0,-4 136 1208 0 0,17 27 34 0 0,1-82-1339 0 0,-4 1 0 0 0,-4 0 0 0 0,-5 21-421 0 0,7 3 200 0 0,-19-156 2279 0 0,-55-80-2436 0 0,-55-49-97 0 0,113 152-27 0 0,0 1 0 0 0,0 1 1 0 0,-1 0-1 0 0,0 0 0 0 0,0 1 0 0 0,-1 0 0 0 0,0 1 0 0 0,0 0 0 0 0,-1 0 0 0 0,1 2 0 0 0,-1-1 0 0 0,0 1 0 0 0,0 1 0 0 0,-11-1 81 0 0,21 3-96 0 0,0 1 0 0 0,0-1-1 0 0,0 1 1 0 0,0 0 0 0 0,0 0-1 0 0,0 0 1 0 0,0 0 0 0 0,0 1-1 0 0,-1-1 1 0 0,1 0 0 0 0,0 1-1 0 0,0-1 1 0 0,0 1 0 0 0,0 0-1 0 0,0 0 1 0 0,1 0 0 0 0,-1 0 0 0 0,0 0-1 0 0,0 0 1 0 0,0 0 0 0 0,1 1-1 0 0,-1-1 1 0 0,1 0 0 0 0,-1 1-1 0 0,1 0 1 0 0,0-1 0 0 0,-1 1-1 0 0,1 1 97 0 0,-10 39-9485 0 0,11-30-2084 0 0</inkml:trace>
  <inkml:trace contextRef="#ctx0" brushRef="#br0" timeOffset="1353.585">708 696 0 0 0,'0'0'1082'0'0,"0"0"314"0"0,0 0 331 0 0,0 0 295 0 0,0 0 187 0 0,0 0 1 0 0,0 0-232 0 0,0 0-323 0 0,0 0-273 0 0,0 0-229 0 0,0 0-178 0 0,0 0-145 0 0,0 0-154 0 0,-5-4-167 0 0,-14-14-151 0 0,18 19-343 0 0,-1-1-1 0 0,0 1 1 0 0,1 0 0 0 0,-1 0 0 0 0,0 0 0 0 0,1 0 0 0 0,0 0 0 0 0,-1 0 0 0 0,1 0-1 0 0,-1 1 1 0 0,1-1 0 0 0,0 0 0 0 0,0 1 0 0 0,0-1 0 0 0,0 1 0 0 0,0-1 0 0 0,0 1-1 0 0,0 0 1 0 0,1-1 0 0 0,-1 1 0 0 0,0 0 0 0 0,1 0 0 0 0,0-1 0 0 0,-1 1 0 0 0,1 0-1 0 0,0 1-14 0 0,-3 10 70 0 0,0 1 0 0 0,1 0 0 0 0,1 0 0 0 0,0 0 0 0 0,1 0-1 0 0,0 0 1 0 0,1 0 0 0 0,3 9-70 0 0,-3-18 100 0 0,1 0 1 0 0,0 0-1 0 0,0-1 0 0 0,1 1 0 0 0,-1-1 1 0 0,1 0-1 0 0,0 1 0 0 0,1-1 0 0 0,-1 0 1 0 0,0-1-1 0 0,1 1 0 0 0,0-1 0 0 0,0 1 1 0 0,0-1-1 0 0,1 0 0 0 0,-1-1 0 0 0,0 1 0 0 0,1-1 1 0 0,0 0-1 0 0,0 0 0 0 0,-1 0 0 0 0,1-1 1 0 0,0 1-1 0 0,0-1 0 0 0,1 0 0 0 0,-1-1 1 0 0,0 1-1 0 0,0-1 0 0 0,0 0 0 0 0,0-1 1 0 0,1 1-1 0 0,-1-1 0 0 0,0 0 0 0 0,0 0 1 0 0,0-1-1 0 0,0 1 0 0 0,-1-1 0 0 0,1 0 1 0 0,0 0-1 0 0,-1-1 0 0 0,1 1 0 0 0,-1-1 0 0 0,3-3-100 0 0,1-1 109 0 0,-1 0 0 0 0,-1 0-1 0 0,1-1 1 0 0,-1 0-1 0 0,-1 0 1 0 0,1 0 0 0 0,-2-1-1 0 0,1 0 1 0 0,-1 0-1 0 0,0 0 1 0 0,-1 0 0 0 0,0-1-1 0 0,1-8-108 0 0,-3 13-24 0 0,0 1 0 0 0,0-1 1 0 0,0 1-1 0 0,-1-1 0 0 0,0 1 0 0 0,0-1 0 0 0,0 1 0 0 0,-1-1 0 0 0,0 0 0 0 0,0 1 0 0 0,0 0 0 0 0,0-1 1 0 0,0 1-1 0 0,-1 0 0 0 0,0-1 0 0 0,0 1 0 0 0,0 0 0 0 0,0 0 0 0 0,-1 1 0 0 0,0-1 0 0 0,0 0 0 0 0,0 1 0 0 0,0 0 1 0 0,0 0-1 0 0,0 0 0 0 0,-1 0 0 0 0,0 0 0 0 0,1 0 0 0 0,-1 1 0 0 0,0 0 0 0 0,-1 0 24 0 0,-45-15-2125 0 0,15 11-4769 0 0,21 5-4718 0 0</inkml:trace>
  <inkml:trace contextRef="#ctx0" brushRef="#br0" timeOffset="2704.567">1137 280 1408 0 0,'0'0'2362'0'0,"0"0"-288"0"0,0 0-79 0 0,0 0 48 0 0,0 0-6 0 0,0 0-114 0 0,0 0-214 0 0,0 0-332 0 0,0 0-340 0 0,0 0-234 0 0,0 0-130 0 0,0 0-67 0 0,0 0-37 0 0,0-4-28 0 0,-3-19 401 0 0,3 23-516 0 0,13 0 763 0 0,153-15 3014 0 0,50-30-3112 0 0,-119 36-1896 0 0,-128 18-4738 0 0,14 4-5583 0 0,12-8-408 0 0</inkml:trace>
  <inkml:trace contextRef="#ctx0" brushRef="#br0" timeOffset="3503.327">1236 473 9362 0 0,'0'0'2365'0'0,"0"0"-593"0"0,0 0-281 0 0,0 0-96 0 0,0 0-84 0 0,0 0-167 0 0,0 0-241 0 0,0 0-195 0 0,0 0-41 0 0,0 0 13 0 0,0 0 48 0 0,0 0 24 0 0,0 0-93 0 0,10 3-76 0 0,81 16 1355 0 0,46-18-46 0 0,64-16-972 0 0,-201 15-898 0 0,0 0 6 0 0,0 0 25 0 0,0 0-20 0 0,0 0 19 0 0,0 0-8 0 0,0 0-5 0 0,0 0-4 0 0,0 0 6 0 0,0 0 8 0 0,0 0-14 0 0,0 0-10 0 0,0 0 3 0 0,0 0 16 0 0,0 0-8 0 0,0 0-42 0 0,0 0 6 0 0,0 0-2 0 0,0 0 20 0 0,0 0 12 0 0,0 0-31 0 0,0 0 26 0 0,0 0-5 0 0,0 0 6 0 0,0 0 23 0 0,0 0-38 0 0,0 0 6 0 0,0 0 3 0 0,0 0 7 0 0,0 0-9 0 0,0 0 4 0 0,0 0 8 0 0,0 0-32 0 0,0 0 20 0 0,0 0-3 0 0,0 0 12 0 0,0 0 17 0 0,0 0-22 0 0,0 0-7 0 0,0 0-11 0 0,0 0-21 0 0,0 0 13 0 0,0 0 41 0 0,0 0-38 0 0,0 0-2 0 0,0 0 18 0 0,0 0-29 0 0,0 0 25 0 0,0 0 8 0 0,0 0-33 0 0,0 0 18 0 0,0 0-10 0 0,0 0-9 0 0,0 0 20 0 0,0 0-6 0 0,0 0 16 0 0,0 0 25 0 0,0 0-51 0 0,0 0-22 0 0,0 0-1 0 0,0 0 41 0 0,0 0-16 0 0,0 0-21 0 0,0 0 41 0 0,0 0 2 0 0,0 0-2 0 0,0 0 40 0 0,0 0-46 0 0,0 0-21 0 0,0 0-5 0 0,0 0 9 0 0,0 0 24 0 0,0 0 1 0 0,0 0-28 0 0,0 0 17 0 0,0 0-18 0 0,0 0 4 0 0,0 0 17 0 0,0 0-16 0 0,0 0-7 0 0,0 0-9 0 0,0 0 10 0 0,0 0 18 0 0,0 0 30 0 0,0 0-42 0 0,0 0 0 0 0,0 0-35 0 0,0 0 6 0 0,-9-1-2573 0 0,-4 2-3347 0 0,5 2-1767 0 0,5-2-4697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4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266 256 0 0 0,'0'0'208'0'0,"0"0"255"0"0,0 0 276 0 0,0 0 513 0 0,0 0 523 0 0,0 0 305 0 0,0 0 22 0 0,0 0-248 0 0,0 0-346 0 0,0 0-253 0 0,0 0-224 0 0,-6-4-181 0 0,4 3-807 0 0,1 0-3 0 0,1 0 0 0 0,-1 0 1 0 0,0 0-1 0 0,-1 0 0 0 0,1 0 0 0 0,0 0 0 0 0,0 1 0 0 0,0-1 1 0 0,0 1-1 0 0,-1-1 0 0 0,1 1 0 0 0,0-1 0 0 0,0 1 0 0 0,-1-1 1 0 0,1 1-1 0 0,0 0 0 0 0,-1 0 0 0 0,1 0 0 0 0,0 0 0 0 0,-1 0 1 0 0,1 0-1 0 0,0 0 0 0 0,-1 0 0 0 0,1 0 0 0 0,0 1 1 0 0,-1-1-1 0 0,1 1 0 0 0,0-1 0 0 0,0 1 0 0 0,-1-1 0 0 0,1 1 1 0 0,0 0-1 0 0,0-1 0 0 0,0 1 0 0 0,0 0 0 0 0,0 0 0 0 0,0 0 1 0 0,0 0-1 0 0,0 0 0 0 0,0 0 0 0 0,0 0 0 0 0,1 0 0 0 0,-1 0 1 0 0,0 1-41 0 0,-26 34 538 0 0,1 2 0 0 0,3 0 0 0 0,0 2 0 0 0,3 0 0 0 0,-8 26-538 0 0,15-31 164 0 0,1 1 1 0 0,3 0 0 0 0,1 0 0 0 0,1 1-1 0 0,2 0 1 0 0,2 0 0 0 0,1 1 0 0 0,2-1 0 0 0,3 21-165 0 0,-1-45 58 0 0,0-1 1 0 0,0 1 0 0 0,2-1 0 0 0,-1 0 0 0 0,2 0 0 0 0,-1 0 0 0 0,2-1 0 0 0,-1 1 0 0 0,2-1 0 0 0,-1 0-1 0 0,2-1 1 0 0,-1 0 0 0 0,1 0 0 0 0,1 0 0 0 0,0-1 0 0 0,0-1 0 0 0,1 1 0 0 0,0-2 0 0 0,0 1 0 0 0,1-1-1 0 0,0-1 1 0 0,0 0 0 0 0,0 0 0 0 0,1-1 0 0 0,0-1 0 0 0,0 0 0 0 0,0 0 0 0 0,1-2 0 0 0,-1 1 0 0 0,9-1-59 0 0,16-3 284 0 0,1-1 0 0 0,0-3 0 0 0,-1-1 0 0 0,0-1 0 0 0,0-3 0 0 0,-1 0 0 0 0,0-3 0 0 0,-1-1 0 0 0,-1-1 0 0 0,0-2 0 0 0,-1-2 0 0 0,-1 0 0 0 0,-1-3 0 0 0,0 0 0 0 0,-2-2 1 0 0,21-22-285 0 0,-24 24 133 0 0,-2-1 0 0 0,0-2 1 0 0,-2 0-1 0 0,-1-1 0 0 0,-1-1 1 0 0,-1-1-1 0 0,-1-1 0 0 0,-2-1 1 0 0,10-24-134 0 0,-20 39 15 0 0,0-1 0 0 0,-1 0 0 0 0,0 0 1 0 0,-2 0-1 0 0,0-1 0 0 0,0 1 1 0 0,-2-1-1 0 0,0 1 0 0 0,-1-1 0 0 0,-1 0 1 0 0,0 1-1 0 0,-1-1 0 0 0,-1 1 1 0 0,-1-1-1 0 0,0 1 0 0 0,-1 0 0 0 0,0 1 1 0 0,-2-1-1 0 0,0 1 0 0 0,-5-9-15 0 0,-2 3-118 0 0,0 0-1 0 0,-1 0 0 0 0,-1 2 1 0 0,-1 0-1 0 0,-1 1 1 0 0,-1 0-1 0 0,0 2 0 0 0,-1 0 1 0 0,0 1-1 0 0,-2 2 0 0 0,1 0 1 0 0,-7-2 118 0 0,10 7-368 0 0,0 0 1 0 0,0 1-1 0 0,-1 1 0 0 0,0 0 1 0 0,-1 2-1 0 0,1 0 1 0 0,-1 1-1 0 0,1 1 0 0 0,-1 1 1 0 0,0 1-1 0 0,0 0 1 0 0,1 2-1 0 0,-1 0 0 0 0,0 1 1 0 0,-18 6 367 0 0,-43 24-2733 0 0,30-5-2469 0 0,11 0-5995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27 5441 0 0,'0'0'3306'0'0,"0"0"-1228"0"0,0 0-792 0 0,0 0-360 0 0,0 0-84 0 0,0 0-33 0 0,0 0-54 0 0,0 0-43 0 0,0 0-9 0 0,0 0-16 0 0,0 0-53 0 0,1 17-66 0 0,2 118 844 0 0,-2-39-146 0 0,-9 180 241 0 0,-7-195-941 0 0,12-76 2289 0 0,-1-19-2099 0 0,0-24-681 0 0,4 10-21 0 0,2 0-1 0 0,0 0 0 0 0,2 0 0 0 0,1 0 0 0 0,1 0 1 0 0,1 1-1 0 0,2 0 0 0 0,3-5-53 0 0,6-14 16 0 0,2 1 0 0 0,1 1 0 0 0,3 0 0 0 0,2 2 0 0 0,26-33-16 0 0,1 40-23 0 0,-33 67 41 0 0,32 110 111 0 0,-51-139-432 0 0,14 23 876 0 0,-4-17-4849 0 0,-11-8 1265 0 0,0 1 1615 0 0,0-1-7263 0 0,0-1-2083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7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4993 0 0,'0'0'2305'0'0,"0"0"-333"0"0,0 0-112 0 0,0 0 33 0 0,0 0-120 0 0,0 0-310 0 0,0 0-413 0 0,0 0-378 0 0,0 0-156 0 0,0 0 19 0 0,0 0 103 0 0,0 0 86 0 0,10-1 9 0 0,134-29 2281 0 0,-117 22-2767 0 0,1 1-1 0 0,0 1 1 0 0,0 2-1 0 0,1 1 1 0 0,-1 1-1 0 0,5 1-246 0 0,-34-6 2631 0 0,-149-132-2517 0 0,144 133-313 0 0,-4-5 247 0 0,7 1-3039 0 0,27 13-4200 0 0,-14-2 903 0 0,-3 3-5008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53 228 4585 0 0,'0'0'2096'0'0,"0"0"-70"0"0,0 0 76 0 0,0 0 26 0 0,0 0-11 0 0,0 0-202 0 0,0 0-321 0 0,0 0-314 0 0,0 0-312 0 0,0 0-224 0 0,0 0-185 0 0,0 0-112 0 0,0 0-54 0 0,-9-6-86 0 0,-25-17-60 0 0,25 17-54 0 0,181 17 3060 0 0,39-18-2416 0 0,-59 7-493 0 0,-151 0-342 0 0,-1 0 3 0 0,0 0 4 0 0,0 0 15 0 0,0 0 40 0 0,0 0 22 0 0,0 0 32 0 0,0 0 28 0 0,0 0 4 0 0,-13-9 936 0 0,-146-140-789 0 0,130 110-439 0 0,44 51-10287 0 0,-9-5-1576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0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4161 0 0,'0'0'1878'0'0,"0"0"55"0"0,0 0 168 0 0,0 0 115 0 0,0 0-79 0 0,0 0-356 0 0,0 0-460 0 0,0 0-365 0 0,0 0-237 0 0,0 0-111 0 0,0 0-21 0 0,0 0 3 0 0,0 0-1 0 0,0 0-17 0 0,5 12 4774 0 0,40 7-4251 0 0,144 0 101 0 0,-55-15-609 0 0,-115 4-433 0 0,-20-8-182 0 0,-19 0-4169 0 0,20 0 4038 0 0,-8 1-1797 0 0,3 2-3198 0 0,0 1-6845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7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0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9290 0 0,'0'0'5827'0'0,"0"0"-3750"0"0,0 0-1335 0 0,0 0-81 0 0,0 0 193 0 0,0 0 179 0 0,0 0 70 0 0,0 0-120 0 0,0 0-152 0 0,0 0 1 0 0,0 0-37 0 0,0 0-16 0 0,0 0-31 0 0,12 2-153 0 0,123 15 1303 0 0,18-17-936 0 0,-114-4-2394 0 0,-37 7-931 0 0,-2-2-7715 0 0,0-1-3066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2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7 608 0 0 0,'0'0'1196'0'0,"0"0"526"0"0,0 0 276 0 0,0 0 158 0 0,0 0-14 0 0,0 0-103 0 0,0 0-241 0 0,0 0-282 0 0,0 0-254 0 0,0 0-189 0 0,0 0-133 0 0,-6 0 427 0 0,5 0 2362 0 0,5-30-1675 0 0,2 6-1816 0 0,1 0 0 0 0,1 1 0 0 0,1 1 0 0 0,2-1 0 0 0,0 2-1 0 0,1-1 1 0 0,1 2 0 0 0,0-1 0 0 0,2 2 0 0 0,8-9-238 0 0,3-6 171 0 0,137-147 376 0 0,-91 127-330 0 0,-69 56-208 0 0,-1 0-1 0 0,0 0 1 0 0,0 1-1 0 0,0-1 1 0 0,0 0 0 0 0,0 1-1 0 0,0 0 1 0 0,-1-1 0 0 0,1 1-1 0 0,-1 0 1 0 0,0 0-1 0 0,0 0 1 0 0,0 0 0 0 0,0 0-1 0 0,-1 0 1 0 0,1 0-1 0 0,-1 0 1 0 0,1 0 0 0 0,-1 0-1 0 0,0 0 1 0 0,-1 1-1 0 0,1-1 1 0 0,0 0-9 0 0,0 3-2 0 0,18 271 290 0 0,-8-219-313 0 0,9-82 119 0 0,67-91-63 0 0,-26 31-44 0 0,4 3 0 0 0,49-47 13 0 0,-71 91 4 0 0,-35 78-173 0 0,-20 229 487 0 0,-6-159-250 0 0,3-25 48 0 0,16-80-113 0 0,0-5-11 0 0,0-1 22 0 0,0 0 14 0 0,0 3-24 0 0,0-2 0 0 0,0-1-17 0 0,0 0 28 0 0,0 0-17 0 0,0 0-3 0 0,0 0 12 0 0,0 0 3 0 0,0 0-8 0 0,0 0 10 0 0,0 0-15 0 0,-3-8-335 0 0,2 5-3180 0 0,1 2-4859 0 0,0 1-3514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7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390 216 8258 0 0,'0'0'2207'0'0,"0"0"-453"0"0,0 0-218 0 0,0 0 48 0 0,0 0 73 0 0,0 0-53 0 0,0 0-198 0 0,0 0-263 0 0,0 0-229 0 0,0 0-156 0 0,0 0-173 0 0,0 0-125 0 0,0 0-53 0 0,-6-8-84 0 0,-17-25-31 0 0,23 32-279 0 0,0 1 0 0 0,-1 0 0 0 0,1-1 0 0 0,0 1 0 0 0,-1 0 0 0 0,1 0 0 0 0,-1 0 0 0 0,1-1 0 0 0,0 1 0 0 0,-1 0 0 0 0,1 0 0 0 0,-1 0 0 0 0,1 0 0 0 0,0 0 0 0 0,-1 0 0 0 0,1-1 0 0 0,-1 1 0 0 0,1 0 0 0 0,-1 0 0 0 0,1 0 0 0 0,0 1 0 0 0,-1-1 0 0 0,1 0 0 0 0,-1 0 0 0 0,1 0 0 0 0,0 0 0 0 0,-1 0 0 0 0,1 0 0 0 0,-1 1 0 0 0,1-1 0 0 0,0 0 0 0 0,-1 0 0 0 0,1 0 0 0 0,0 1 0 0 0,-1-1 0 0 0,1 0 0 0 0,0 1 0 0 0,-1-1 1 0 0,1 0-1 0 0,0 1 0 0 0,0-1 0 0 0,-1 0 0 0 0,1 1 0 0 0,0-1 0 0 0,0 1 0 0 0,0-1 0 0 0,0 0 0 0 0,-1 1 0 0 0,1-1 0 0 0,0 1 0 0 0,0-1 0 0 0,0 0 0 0 0,0 1 0 0 0,0-1 0 0 0,0 1 0 0 0,0-1 0 0 0,0 1 0 0 0,0-1 0 0 0,0 0 0 0 0,0 1 0 0 0,0-1 0 0 0,1 1-13 0 0,-91 158 848 0 0,-49 60-476 0 0,37-103-824 0 0,101-116 190 0 0,1 0 1 0 0,-1-1-1 0 0,0 1 0 0 0,1 0 0 0 0,-1 0 1 0 0,1 0-1 0 0,-1 0 0 0 0,0-1 1 0 0,1 1-1 0 0,-1 0 0 0 0,1-1 1 0 0,-1 1-1 0 0,1-1 0 0 0,-1 1 0 0 0,1 0 1 0 0,-1-1-1 0 0,1 1 0 0 0,0-1 1 0 0,-1 1-1 0 0,1-1 0 0 0,-1 1 1 0 0,1-1-1 0 0,0 0 0 0 0,0 1 0 0 0,-1-1 1 0 0,1 1-1 0 0,0-1 0 0 0,0 0 1 0 0,0 1-1 0 0,0-1 0 0 0,-1 1 1 0 0,1-1-1 0 0,0 0 0 0 0,0 1 0 0 0,0-1 1 0 0,1 0-1 0 0,-1 1 0 0 0,0-1 1 0 0,0 0-1 0 0,0 1 0 0 0,0-1 1 0 0,0 1-1 0 0,1-1 0 0 0,-1 0 0 0 0,0 1 1 0 0,1-1-1 0 0,-1 1 0 0 0,0-1 1 0 0,1 1-1 0 0,-1-1 262 0 0,1-4-3780 0 0,-1 0-5818 0 0</inkml:trace>
  <inkml:trace contextRef="#ctx0" brushRef="#br0" timeOffset="362.873">32 151 3169 0 0,'0'0'2628'0'0,"0"0"-35"0"0,0 0-121 0 0,0 0-178 0 0,0 0-153 0 0,0 0-324 0 0,0 0-402 0 0,0 0-336 0 0,0 0-331 0 0,0 0-237 0 0,0 0-128 0 0,0 0-94 0 0,0 0-21 0 0,4-4 687 0 0,109 132 3571 0 0,-88-79-4282 0 0,-2 0-1 0 0,-2 2 0 0 0,-3 1 0 0 0,11 49-243 0 0,2 16 96 0 0,-6-82-1215 0 0,-13-62-2021 0 0,-2 6 116 0 0,0-1-5418 0 0,-6 11-3062 0 0</inkml:trace>
  <inkml:trace contextRef="#ctx0" brushRef="#br0" timeOffset="931.8">691 1 10826 0 0,'0'0'2025'0'0,"0"0"-592"0"0,0 0-304 0 0,0 0 30 0 0,0 0 43 0 0,0 0-48 0 0,0 0-214 0 0,0 0-310 0 0,0 0-144 0 0,0 0-25 0 0,0 0 41 0 0,0 0 68 0 0,0 9 2 0 0,0 98 568 0 0,-5-1 0 0 0,-4 0 1 0 0,-11 39-1141 0 0,-25 86 193 0 0,45-230-189 0 0,0 0-1 0 0,0-1 1 0 0,0 1-1 0 0,0 0 1 0 0,0-1-1 0 0,0 1 1 0 0,0 0 0 0 0,0-1-1 0 0,0 1 1 0 0,0 0-1 0 0,1-1 1 0 0,-1 1 0 0 0,0 0-1 0 0,1-1 1 0 0,-1 1-1 0 0,0 0 1 0 0,1-1-1 0 0,-1 1 1 0 0,1-1 0 0 0,-1 1-1 0 0,1-1 1 0 0,-1 1-1 0 0,1-1 1 0 0,-1 1-1 0 0,1-1 1 0 0,-1 1 0 0 0,1-1-1 0 0,0 0 1 0 0,-1 1-1 0 0,1-1 1 0 0,-1 0-1 0 0,1 0 1 0 0,0 1 0 0 0,0-1-1 0 0,-1 0 1 0 0,1 0-1 0 0,0 0 1 0 0,-1 0 0 0 0,1 0-1 0 0,0 0 1 0 0,-1 0-1 0 0,1 0 1 0 0,0 0-1 0 0,0 0 1 0 0,-1-1 0 0 0,1 1-1 0 0,0 0 1 0 0,-1 0-1 0 0,1-1 1 0 0,0 1-1 0 0,-1 0-3 0 0,10-1 118 0 0,202-34 1169 0 0,-51 39-912 0 0,-125 4-879 0 0,-41-34-7487 0 0,3 18 528 0 0,1 3-4628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6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3289 0 0,'0'0'1689'0'0,"0"0"-195"0"0,0 0-63 0 0,0 0 107 0 0,0 0 147 0 0,0 0 17 0 0,0 0-175 0 0,0 0-313 0 0,0 0-335 0 0,0 0-261 0 0,0 0-155 0 0,0 0-67 0 0,0 0-5 0 0,-12 12 1353 0 0,-4 5-1406 0 0,1 0 1 0 0,1 1-1 0 0,0 1 0 0 0,1 0 0 0 0,1 1 0 0 0,-6 15-338 0 0,-26 77 961 0 0,29-66-679 0 0,2 0 0 0 0,3 1 0 0 0,1 0 0 0 0,2 0-1 0 0,2 1 1 0 0,3 7-282 0 0,2-37 82 0 0,0 1 0 0 0,2-1 0 0 0,0 0 0 0 0,2 1 0 0 0,0-1 0 0 0,0 0 0 0 0,2-1 0 0 0,2 5-82 0 0,-5-15 65 0 0,0 0 0 0 0,0-1 0 0 0,1 1 0 0 0,0-1 0 0 0,0 0 0 0 0,1 0 0 0 0,-1 0 0 0 0,2 0 0 0 0,-1-1 0 0 0,0 0 0 0 0,1 0 0 0 0,0-1 0 0 0,0 1 1 0 0,0-1-1 0 0,1 0 0 0 0,-1-1 0 0 0,1 0 0 0 0,0 0 0 0 0,0 0 0 0 0,0-1 0 0 0,5 1-65 0 0,57 9 646 0 0,-71-12-1644 0 0,-10 0-266 0 0,9-2-3309 0 0,2-1-4464 0 0,1 0-2500 0 0</inkml:trace>
  <inkml:trace contextRef="#ctx0" brushRef="#br0" timeOffset="502.412">347 371 3489 0 0,'0'0'2344'0'0,"0"0"-630"0"0,0 0-352 0 0,0 0 29 0 0,0 0 194 0 0,0 0 90 0 0,0 0-149 0 0,0 0-339 0 0,0 0-378 0 0,0 0-274 0 0,0 0-75 0 0,0 0 66 0 0,2 3 60 0 0,46 125 3891 0 0,14 41-2851 0 0,7-19-1115 0 0,-57-142-416 0 0,-2-16 1508 0 0,22-80-1090 0 0,-13 22-481 0 0,2 0 0 0 0,4 2 0 0 0,29-56-32 0 0,-49 109 0 0 0,58-106-305 0 0,-63 114-3266 0 0,-3 3-7904 0 0,2 0-500 0 0</inkml:trace>
  <inkml:trace contextRef="#ctx0" brushRef="#br0" timeOffset="1014.418">1137 166 13467 0 0,'0'0'2332'0'0,"0"0"-1115"0"0,0 0-684 0 0,0 0-63 0 0,0 0 187 0 0,0 0 181 0 0,0 0 47 0 0,0 0-163 0 0,0 0-168 0 0,0 0-115 0 0,0 0-86 0 0,0 0-4 0 0,-3 13-53 0 0,-34 101 645 0 0,-47 148-103 0 0,79-173-809 0 0,7-85 0 0 0,0-1 0 0 0,0 0 0 0 0,0 0 1 0 0,0 0-1 0 0,0 0 0 0 0,0 0 0 0 0,1 0 0 0 0,-1 0 0 0 0,1-1 0 0 0,0 1 1 0 0,0-1-1 0 0,0 0 0 0 0,0 0 0 0 0,0 0 0 0 0,1 0 0 0 0,-1-1 1 0 0,1 1-1 0 0,-1-1 0 0 0,1 0 0 0 0,-1 0 0 0 0,2 0-29 0 0,51 7 638 0 0,-55-8-634 0 0,-1 0-4 0 0,0 0-30 0 0,0 0 4 0 0,0 0 3 0 0,0 0 0 0 0,21 0-378 0 0,-2-5-1397 0 0,-15 1-1890 0 0,-1-2-4172 0 0,-2 5-3097 0 0</inkml:trace>
  <inkml:trace contextRef="#ctx0" brushRef="#br0" timeOffset="1314.452">837 467 5249 0 0,'0'0'3612'0'0,"0"0"-1320"0"0,0 0-790 0 0,0 0-269 0 0,0 0-58 0 0,0 0 75 0 0,0 0 37 0 0,0 0-34 0 0,0 0-140 0 0,0 0-244 0 0,0 0-195 0 0,0 0-121 0 0,0 0-113 0 0,31-3-58 0 0,98-7-58 0 0,-18-1 865 0 0,-52 5-3155 0 0,-14 5-8072 0 0,-41 1-1691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2:01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778 108 5089 0 0,'0'0'2050'0'0,"0"0"-240"0"0,0 0 15 0 0,0 0 164 0 0,0 0 26 0 0,0 0-203 0 0,0 0-286 0 0,0 0-335 0 0,0 0-220 0 0,0 0-154 0 0,0 0-150 0 0,0 0-94 0 0,1-13-108 0 0,-2-41-95 0 0,1 53-353 0 0,0 0 0 0 0,0 0 0 0 0,-1 0-1 0 0,1 0 1 0 0,0 1 0 0 0,-1-1 0 0 0,1 0-1 0 0,-1 0 1 0 0,1 1 0 0 0,-1-1 0 0 0,0 0-1 0 0,1 0 1 0 0,-1 1 0 0 0,0-1 0 0 0,1 1-1 0 0,-1-1 1 0 0,0 1 0 0 0,0-1 0 0 0,0 1-1 0 0,1-1 1 0 0,-1 1 0 0 0,0 0 0 0 0,0-1 0 0 0,0 1-1 0 0,0 0 1 0 0,0 0 0 0 0,0 0 0 0 0,0-1-1 0 0,1 1 1 0 0,-1 0 0 0 0,0 0 0 0 0,0 1-1 0 0,0-1 1 0 0,0 0 0 0 0,0 0 0 0 0,0 0-1 0 0,0 0 1 0 0,0 1 0 0 0,0-1 0 0 0,1 1-1 0 0,-2-1-16 0 0,-2 1 65 0 0,-10 4 23 0 0,0 0 0 0 0,1 1-1 0 0,-1 1 1 0 0,1 0-1 0 0,1 1 1 0 0,-1 0 0 0 0,1 1-1 0 0,0 0 1 0 0,1 1-1 0 0,0 0 1 0 0,1 1 0 0 0,0 0-1 0 0,1 1 1 0 0,0 0-1 0 0,1 0 1 0 0,-3 7-88 0 0,-4 2 63 0 0,1 2 1 0 0,2 0-1 0 0,0 0 0 0 0,1 1 1 0 0,2 0-1 0 0,0 1 0 0 0,1 0 0 0 0,2 1 1 0 0,1-1-1 0 0,0 1 0 0 0,2 0 1 0 0,2 1-1 0 0,0-1 0 0 0,1 0 1 0 0,3 15-64 0 0,0-32 71 0 0,0-1 1 0 0,0 0-1 0 0,1 0 1 0 0,0 0 0 0 0,1-1-1 0 0,0 1 1 0 0,0-1-1 0 0,0 0 1 0 0,1 0-1 0 0,0-1 1 0 0,0 1 0 0 0,1-2-1 0 0,0 1 1 0 0,0-1-1 0 0,0 0 1 0 0,1 0 0 0 0,-1-1-1 0 0,1 0 1 0 0,0 0-1 0 0,1-1 1 0 0,-1 0-1 0 0,0 0 1 0 0,1-1 0 0 0,0 0-1 0 0,-1 0 1 0 0,1-1-1 0 0,0-1 1 0 0,0 1 0 0 0,0-1-1 0 0,-1-1 1 0 0,1 0-1 0 0,0 0 1 0 0,0-1-1 0 0,-1 0 1 0 0,1 0 0 0 0,-1-1-1 0 0,4-1-71 0 0,21-7 150 0 0,0-1 0 0 0,-2-2-1 0 0,0 0 1 0 0,0-3 0 0 0,-1 0 0 0 0,-1-2-1 0 0,-1-1 1 0 0,-1-1 0 0 0,-1-1 0 0 0,-1-2-1 0 0,0-1 1 0 0,-2 0 0 0 0,-1-2 0 0 0,8-14-150 0 0,-24 34 12 0 0,1-2 0 0 0,-1 1 1 0 0,-1-1-1 0 0,0 0 1 0 0,0 0-1 0 0,-1 0 1 0 0,0 0-1 0 0,-1-1 0 0 0,1 0 1 0 0,-2 0-1 0 0,0 0 1 0 0,0 0-1 0 0,-1 0 0 0 0,0 0 1 0 0,0 0-1 0 0,-1-1 1 0 0,-1 1-1 0 0,0 0 0 0 0,0 0 1 0 0,-1 0-1 0 0,0 0 1 0 0,-1 0-1 0 0,0 0 1 0 0,0 0-1 0 0,-1 1 0 0 0,-3-4-12 0 0,-6-2-43 0 0,-1 1-1 0 0,-1 0 1 0 0,0 1-1 0 0,-1 1 1 0 0,0 1-1 0 0,-1 0 1 0 0,0 1-1 0 0,-1 0 1 0 0,0 2-1 0 0,0 0 1 0 0,-1 1-1 0 0,0 1 1 0 0,0 1-1 0 0,0 1 1 0 0,-1 0-1 0 0,0 1 0 0 0,0 1 1 0 0,0 1-1 0 0,1 1 1 0 0,-1 1-1 0 0,0 1 1 0 0,-2 1 43 0 0,-15 2-470 0 0,-1 3 0 0 0,1 0 0 0 0,0 3-1 0 0,1 1 1 0 0,0 2 0 0 0,1 1 0 0 0,1 2 0 0 0,0 1 0 0 0,2 2 0 0 0,-17 13 470 0 0,-12 17-2744 0 0,36-27-790 0 0,8-6-1295 0 0,0 0-7018 0 0</inkml:trace>
  <inkml:trace contextRef="#ctx0" brushRef="#br0" timeOffset="638.871">0 447 1984 0 0,'0'0'4981'0'0,"0"0"-1378"0"0,0 0-619 0 0,0 0-461 0 0,0 0-481 0 0,0 0-460 0 0,0 0-375 0 0,0 0-227 0 0,0 0-134 0 0,0 0-65 0 0,0 0-33 0 0,0 0-42 0 0,0 0-40 0 0,2 2-15 0 0,85 5 2659 0 0,-58-8-2858 0 0,239 24 967 0 0,210-31-640 0 0,2-65-332 0 0,-314 42-371 0 0,-109 24-84 0 0,-56 7-29 0 0,-9-5-2263 0 0,3 1 387 0 0,2 1-2541 0 0,2 3 454 0 0,-3-4-8709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8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0 0 0,'0'0'520'0'0,"0"0"960"0"0,0 0 375 0 0,0 0 98 0 0,0 0 23 0 0,0 0-102 0 0,0 0-224 0 0,0 0-263 0 0,0 0-208 0 0,0 0-123 0 0,0 0-85 0 0,0 0-18 0 0,2 8 7853 0 0,-2-8-8595 0 0,0 0-2 0 0,0 0-11 0 0,0 0 14 0 0,0 0-43 0 0,0 0-20 0 0,0 0 1 0 0,0 0-32 0 0,0 0-12 0 0,0 0-5 0 0,0 0-21 0 0,0 0-40 0 0,22 4 415 0 0,172-4 530 0 0,-103-4-620 0 0,-91 4-399 0 0,0 0-7 0 0,0 0-10 0 0,0 0-27 0 0,-21 0-2398 0 0,-7 0-1978 0 0,11 0-3805 0 0,11 0-3572 0 0</inkml:trace>
  <inkml:trace contextRef="#ctx0" brushRef="#br0" timeOffset="485.379">31 417 2545 0 0,'0'0'1952'0'0,"0"0"-153"0"0,0 0 8 0 0,0 0 97 0 0,0 0 8 0 0,0 0-187 0 0,0 0-264 0 0,0 0-257 0 0,0 0-217 0 0,0 0-130 0 0,0 0-70 0 0,0 0-53 0 0,0 0-53 0 0,0 0-24 0 0,0 0-46 0 0,0 0-65 0 0,0 0-42 0 0,6 15 2438 0 0,1 5-2768 0 0,-2 0 0 0 0,0 1 0 0 0,-2-1 1 0 0,0 1-1 0 0,-1 0 0 0 0,-1-1 0 0 0,-1 1 0 0 0,-1 0 1 0 0,-1 0-1 0 0,0 0 0 0 0,-2-1 0 0 0,0 1 0 0 0,-6 14-174 0 0,-8 24-36 0 0,18-59 16 0 0,-1 0-4006 0 0,0-6 1421 0 0,1 5-1361 0 0,0 0-3694 0 0,0-2-1906 0 0</inkml:trace>
  <inkml:trace contextRef="#ctx0" brushRef="#br0" timeOffset="1183.016">413 359 7226 0 0,'0'0'2692'0'0,"0"0"-1102"0"0,0 0-475 0 0,0 0 108 0 0,0 0 130 0 0,0 0-58 0 0,0 0-227 0 0,0 0-319 0 0,0 0-145 0 0,0 0 8 0 0,0 0 28 0 0,0 0 28 0 0,0 0-77 0 0,0 15-103 0 0,-6 105 504 0 0,-27 126-157 0 0,33-244-828 0 0,-1 0 0 0 0,1 1 0 0 0,0-1 0 0 0,0 0 1 0 0,0 1-1 0 0,0-1 0 0 0,0 0 0 0 0,1 1 0 0 0,-1-1 0 0 0,1 0 0 0 0,-1 1 0 0 0,1-1 0 0 0,0 0 0 0 0,0 0 1 0 0,0 0-1 0 0,0 1 0 0 0,0-1 0 0 0,0 0 0 0 0,1-1 0 0 0,-1 1 0 0 0,1 0 0 0 0,-1 0 0 0 0,1-1 1 0 0,0 1-1 0 0,0-1 0 0 0,0 1 0 0 0,-1-1 0 0 0,1 0 0 0 0,1 1 0 0 0,-1-1 0 0 0,0 0 0 0 0,0-1 0 0 0,0 1 1 0 0,0 0-1 0 0,1 0 0 0 0,-1-1 0 0 0,0 0 0 0 0,1 1 0 0 0,-1-1 0 0 0,2 0-7 0 0,7-3 76 0 0,-1 0 1 0 0,1-1-1 0 0,-1-1 0 0 0,0 1 0 0 0,0-1 1 0 0,-1-1-1 0 0,1 0 0 0 0,-1 0 1 0 0,0-1-1 0 0,-1 0 0 0 0,0-1 0 0 0,0 0 1 0 0,0 0-1 0 0,-1-1 0 0 0,-1 1 0 0 0,1-2 1 0 0,-1 1-1 0 0,-1-1 0 0 0,0 0 0 0 0,0 0 1 0 0,-1-1-77 0 0,7-6 50 0 0,21-34 22 0 0,-3-1-1 0 0,-2-1 0 0 0,-2-1 0 0 0,12-43-71 0 0,-37 211 66 0 0,-19 430 360 0 0,14-490-421 0 0,-3-1 1 0 0,-1 0 0 0 0,-3 0 0 0 0,-3-1-1 0 0,-1-1 1 0 0,-3 0 0 0 0,-9 14-6 0 0,17-40-8 0 0,3-4 9 0 0,-1 0-1 0 0,-1-1 0 0 0,-1 0 0 0 0,0-1 1 0 0,-2 0-1 0 0,0-1 0 0 0,-4 3 0 0 0,17-20 6 0 0,0-1-1 0 0,0 1 1 0 0,0-1 0 0 0,-1 1-1 0 0,1 0 1 0 0,0-1-1 0 0,0 1 1 0 0,0-1-1 0 0,-1 1 1 0 0,1-1-1 0 0,0 1 1 0 0,0-1-1 0 0,-1 1 1 0 0,1-1-1 0 0,-1 1 1 0 0,1-1 0 0 0,0 1-1 0 0,-1-1 1 0 0,1 1-1 0 0,-1-1 1 0 0,1 0-1 0 0,-1 1 1 0 0,1-1-1 0 0,-1 0 1 0 0,1 0-1 0 0,-1 1 1 0 0,1-1 0 0 0,-1 0-1 0 0,0 0 1 0 0,1 0-1 0 0,-1 0 1 0 0,1 1-1 0 0,-1-1 1 0 0,0 0-1 0 0,1 0 1 0 0,-1 0-1 0 0,1 0 1 0 0,-1-1 0 0 0,0 1-1 0 0,1 0 1 0 0,-1 0-1 0 0,1 0 1 0 0,-1 0-1 0 0,0-1 1 0 0,1 1-1 0 0,-1 0 1 0 0,1 0-1 0 0,-1-1 1 0 0,1 1-1 0 0,-1 0 1 0 0,1-1 0 0 0,-1 1-1 0 0,1-1 1 0 0,0 1-1 0 0,-1-1 1 0 0,1 1-1 0 0,-1 0 1 0 0,1-1-1 0 0,0 0 1 0 0,0 1-1 0 0,-1-1 1 0 0,1 1 0 0 0,0-1-1 0 0,0 0-5 0 0,0-35-13 0 0,2 0 0 0 0,1 0 1 0 0,2 1-1 0 0,1-1 0 0 0,2 1 0 0 0,2 0 0 0 0,7-15 13 0 0,6-30-429 0 0,-1 13-635 0 0,-12 39-3894 0 0,-5 14-179 0 0,-1 6-6555 0 0</inkml:trace>
  <inkml:trace contextRef="#ctx0" brushRef="#br0" timeOffset="1497.724">948 864 11058 0 0,'0'0'2496'0'0,"0"0"-1081"0"0,0 0-466 0 0,0 0-70 0 0,0 0 0 0 0,0 0-10 0 0,0 0-65 0 0,0 0-137 0 0,0 0-191 0 0,0 0-152 0 0,0 0-113 0 0,0 0-57 0 0,-14 14-13 0 0,-45 47-13 0 0,58-59-98 0 0,-1-1-1 0 0,1 0 1 0 0,-1 1-1 0 0,1-1 1 0 0,-1 1 0 0 0,1 0-1 0 0,0-1 1 0 0,0 1 0 0 0,0 0-1 0 0,0 0 1 0 0,0 0 0 0 0,0-1-1 0 0,0 1 1 0 0,1 0 0 0 0,-1 0-1 0 0,1 0 1 0 0,-1 0 0 0 0,1 0-1 0 0,0 1 1 0 0,0-1-1 0 0,0 0 1 0 0,0 0 0 0 0,0 0-1 0 0,0 0 1 0 0,1 0 0 0 0,-1 0-1 0 0,0 0 1 0 0,1 0 0 0 0,0 0-1 0 0,0 0 1 0 0,-1 0 0 0 0,1 0-1 0 0,0-1 1 0 0,0 1-1 0 0,1 0 1 0 0,-1-1 0 0 0,0 1-1 0 0,1 0 1 0 0,-1-1 0 0 0,1 1-1 0 0,-1-1 1 0 0,1 0 0 0 0,0 0-1 0 0,-1 0 1 0 0,1 1 0 0 0,0-2-1 0 0,0 1 1 0 0,0 0-1 0 0,0 0 1 0 0,0 0 0 0 0,0-1-1 0 0,0 1 1 0 0,0-1 0 0 0,0 0-1 0 0,0 0 1 0 0,0 0 0 0 0,0 1-30 0 0,3-1 113 0 0,-1-1 0 0 0,1 1 0 0 0,-1 0 1 0 0,0-1-1 0 0,1 0 0 0 0,-1 0 0 0 0,0 0 1 0 0,0-1-1 0 0,0 1 0 0 0,0-1 0 0 0,0 0 1 0 0,0 0-1 0 0,0-1 0 0 0,0 1 0 0 0,-1-1 0 0 0,1 1 1 0 0,-1-1-1 0 0,0 0 0 0 0,0-1 0 0 0,0 1 1 0 0,0 0-1 0 0,-1-1 0 0 0,3-3-113 0 0,0-2 33 0 0,0 1-1 0 0,-1-1 1 0 0,0 0-1 0 0,0-1 1 0 0,-1 1 0 0 0,0-1-1 0 0,-1 1 1 0 0,0-1-1 0 0,-1 0 1 0 0,0 0-1 0 0,0 1 1 0 0,-1-2-33 0 0,-18-27-1116 0 0,-6 22-6290 0 0,18 12-3678 0 0</inkml:trace>
  <inkml:trace contextRef="#ctx0" brushRef="#br0" timeOffset="2064.97">1108 178 1000 0 0,'0'0'1881'0'0,"0"0"211"0"0,0 0 257 0 0,0 0 88 0 0,0 0-21 0 0,0 0-277 0 0,0 0-408 0 0,0 0-400 0 0,0 0-415 0 0,0 0-292 0 0,0 0-157 0 0,0 0-91 0 0,0 0-76 0 0,-1-3-41 0 0,68 79 4000 0 0,-43-34-3940 0 0,-1 0-1 0 0,-1 1 1 0 0,-3 2 0 0 0,-2 0-1 0 0,-2 1 1 0 0,-1 0 0 0 0,-3 1-1 0 0,-2 1 1 0 0,-2 0-1 0 0,-2 0 1 0 0,-2 0 0 0 0,-3 25-319 0 0,-1-50 12 0 0,-1 1 0 0 0,-2-1 0 0 0,0 0 1 0 0,-1 0-1 0 0,-2-1 0 0 0,0 0 1 0 0,-1 0-1 0 0,-1 0 0 0 0,-2-1 0 0 0,0-1 1 0 0,-1 0-1 0 0,0 0 0 0 0,-2-1 0 0 0,0-1 1 0 0,-2 0-1 0 0,-7 7-12 0 0,-87 52-210 0 0,58-57-468 0 0,14-21-5509 0 0,31-2 236 0 0,4-1-5843 0 0</inkml:trace>
  <inkml:trace contextRef="#ctx0" brushRef="#br0" timeOffset="5037.922">1465 440 2280 0 0,'0'0'2188'0'0,"0"0"-305"0"0,0 0-154 0 0,0 0 97 0 0,0 0 160 0 0,0 0 24 0 0,0 0-241 0 0,0 0-376 0 0,0 0-356 0 0,0 0-278 0 0,8-8 2999 0 0,12 35-1619 0 0,-10-8-1887 0 0,-1 1-1 0 0,-1 0 1 0 0,0 1 0 0 0,-2-1-1 0 0,0 1 1 0 0,-2 1-1 0 0,0-1 1 0 0,0 8-252 0 0,28 141 458 0 0,-3-81-263 0 0,-23-74 1065 0 0,-6-16-1185 0 0,0 1 6 0 0,0 0 12 0 0,0 0 16 0 0,7-31 559 0 0,56-150-548 0 0,67-116-155 0 0,-111 248 30 0 0,-19 49-3 0 0,0 0-1 0 0,0 0 22 0 0,0 0 14 0 0,0 0-5 0 0,0 0 9 0 0,0 0-15 0 0,-2 3-59 0 0,2-3 47 0 0,0 0-12 0 0,0 0-13 0 0,0 0 24 0 0,0 0 7 0 0,0 0-8 0 0,0 0 8 0 0,0 0-15 0 0,0 0 25 0 0,0 0-27 0 0,0 0-14 0 0,0 0-10 0 0,0 0 45 0 0,0 0 7 0 0,0 0-34 0 0,0 0-5 0 0,0 0 1 0 0,0 0-10 0 0,0 0-1 0 0,0 0 44 0 0,0 0-45 0 0,-4 0-1690 0 0,3 0-8487 0 0,1 0-1781 0 0</inkml:trace>
  <inkml:trace contextRef="#ctx0" brushRef="#br0" timeOffset="7482.575">2320 155 0 0 0,'0'0'253'0'0,"0"0"833"0"0,0 0 224 0 0,0 0-130 0 0,0 0-236 0 0,0 0-202 0 0,0 0-96 0 0,0 0 8 0 0,4-3 715 0 0,-4 2 2207 0 0,-1 1 3836 0 0,-5 1-7257 0 0,0 0-1 0 0,0 0 0 0 0,0 0 1 0 0,0 1-1 0 0,0 0 1 0 0,0 1-1 0 0,1-1 1 0 0,-1 1-1 0 0,1 0 1 0 0,-1 0-1 0 0,1 1 1 0 0,0 0-1 0 0,1-1 0 0 0,-1 2 1 0 0,1-1-1 0 0,-1 0 1 0 0,1 1-1 0 0,0 0 1 0 0,-2 4-155 0 0,-61 107 855 0 0,47-73-585 0 0,2 2-1 0 0,2-1 1 0 0,1 2 0 0 0,3 0-1 0 0,2 1 1 0 0,-3 40-270 0 0,12 75 669 0 0,3-146-544 0 0,0 0-1 0 0,2 0 0 0 0,-1 0 0 0 0,2-1 0 0 0,0 0 1 0 0,1 0-1 0 0,1 0 0 0 0,0 0 0 0 0,1-1 1 0 0,0 0-1 0 0,1-1 0 0 0,1 0 0 0 0,0 0 0 0 0,9 8-124 0 0,-13-17 127 0 0,-1 1 0 0 0,1-1 0 0 0,0 0 0 0 0,0 0-1 0 0,0-1 1 0 0,0 0 0 0 0,0 0 0 0 0,1 0-1 0 0,0-1 1 0 0,-1 0 0 0 0,1 0 0 0 0,0-1 0 0 0,0 0-1 0 0,0 0 1 0 0,0 0 0 0 0,1-1-127 0 0,-8 0 76 0 0,0 0 13 0 0,0 0-18 0 0,0 0 20 0 0,0 0 1 0 0,0 0-43 0 0,0 0-14 0 0,0 0 2 0 0,0 0 6 0 0,0 0 19 0 0,0 0-55 0 0,0 0-14 0 0,0 0 23 0 0,38-20-7596 0 0,-27 14 336 0 0,-4 1-5145 0 0</inkml:trace>
  <inkml:trace contextRef="#ctx0" brushRef="#br0" timeOffset="11994.924">2349 779 24 0 0,'0'0'906'0'0,"0"0"-89"0"0,0 0 175 0 0,0 0 349 0 0,0 0 259 0 0,0 0 32 0 0,0 0-209 0 0,0 0-283 0 0,0 0-235 0 0,0 0-175 0 0,0 0-85 0 0,18 4 2095 0 0,62-33 2166 0 0,18-62-3108 0 0,-4-35-449 0 0,-84 117-442 0 0,-7 31-562 0 0,-2-1-316 0 0,97 287 358 0 0,-86-265-352 0 0,-3 1 1 0 0,-1 0 0 0 0,-2 1-1 0 0,-2 0 1 0 0,-1 0-1 0 0,-5 44-35 0 0,0-78-4 0 0,-1 1 0 0 0,0-1-1 0 0,-1 0 1 0 0,0 0 0 0 0,-1 0-1 0 0,0 0 1 0 0,0-1 0 0 0,-1 0 0 0 0,-1 0-1 0 0,0-1 1 0 0,0 1 0 0 0,-1-1-1 0 0,0-1 1 0 0,0 0 0 0 0,-1 0-1 0 0,0 0 1 0 0,0-1 0 0 0,-1-1-1 0 0,0 0 1 0 0,0 0 0 0 0,-1-1 0 0 0,0 0-1 0 0,0 0 1 0 0,0-1 0 0 0,0-1-1 0 0,-4 1 5 0 0,13-4-3 0 0,1 0-1 0 0,-1 0 0 0 0,0 0 1 0 0,0 0-1 0 0,0 0 0 0 0,0 0 1 0 0,0 0-1 0 0,0 0 0 0 0,1-1 1 0 0,-1 1-1 0 0,0-1 0 0 0,0 1 1 0 0,0-1-1 0 0,1 0 0 0 0,-1 0 1 0 0,0 0-1 0 0,1 0 0 0 0,-1 0 1 0 0,1 0-1 0 0,-1 0 0 0 0,1 0 1 0 0,0-1-1 0 0,-1 1 0 0 0,1-1 1 0 0,0 1-1 0 0,0-1 0 0 0,0 1 1 0 0,0-1-1 0 0,0 1 0 0 0,0-1 1 0 0,0 0-1 0 0,1 0 0 0 0,-1 1 1 0 0,1-1-1 0 0,-1 0 0 0 0,1 0 1 0 0,0 0-1 0 0,-1 0 0 0 0,1 0 1 0 0,0 0-1 0 0,0 1 0 0 0,1-1 1 0 0,-1 0-1 0 0,0 0 0 0 0,1 0 1 0 0,-1 0-1 0 0,1 1 0 0 0,-1-1 1 0 0,1 0-1 0 0,0 0 0 0 0,0 1 1 0 0,0-1 3 0 0,2-10 8 0 0,1 0 1 0 0,1 0 0 0 0,0 1-1 0 0,0 0 1 0 0,1 0 0 0 0,1 1-1 0 0,0-1 1 0 0,0 1 0 0 0,1 1-1 0 0,4-5-8 0 0,4-7 14 0 0,12-13 23 0 0,1 1 0 0 0,2 2 0 0 0,1 1 0 0 0,20-14-37 0 0,2 32-2730 0 0,-50 10 2260 0 0,14-7-7098 0 0,-13 5-982 0 0</inkml:trace>
  <inkml:trace contextRef="#ctx0" brushRef="#br0" timeOffset="12634.018">2416 444 0 0 0,'0'0'795'0'0,"0"0"-34"0"0,0 0 266 0 0,0 0 414 0 0,0 0 290 0 0,0 0 105 0 0,0 0-198 0 0,0 0-298 0 0,0 0-261 0 0,0 0-207 0 0,0 0-6 0 0,0 0 83 0 0,5-4 105 0 0,27-42 3103 0 0,-1 0-2498 0 0,32-12-610 0 0,4 27-286 0 0,-66 31-740 0 0,-1 0 3 0 0,0 0-7 0 0,0 0 0 0 0,0 0 14 0 0,0 0 14 0 0,0 0-21 0 0,44 47 1402 0 0,4 36-571 0 0,-21 2-53 0 0,-8-73-2878 0 0,-2-15-8952 0 0,-12 2-661 0 0</inkml:trace>
  <inkml:trace contextRef="#ctx0" brushRef="#br0" timeOffset="13035.934">3395 424 4745 0 0,'0'0'3238'0'0,"0"0"-907"0"0,0 0-318 0 0,0 0 79 0 0,0 0-25 0 0,0 0-294 0 0,0 0-453 0 0,0 0-423 0 0,0 0-286 0 0,0 0-139 0 0,0 0-40 0 0,0 0 7 0 0,0 0 15 0 0,-15 10 26 0 0,-46 31-12 0 0,2 25 836 0 0,48-47-1079 0 0,-37 71 296 0 0,40-72-496 0 0,-1 0 0 0 0,0-1-1 0 0,-1 0 1 0 0,-1 0 0 0 0,0-1 0 0 0,-14 14-25 0 0,-49 36-911 0 0,69-64 314 0 0,-10 4-2599 0 0,10-6-1545 0 0,1-2-3307 0 0,2-1-490 0 0</inkml:trace>
  <inkml:trace contextRef="#ctx0" brushRef="#br0" timeOffset="13336.93">3046 448 3337 0 0,'0'0'2936'0'0,"0"0"-367"0"0,0 0-294 0 0,0 0-156 0 0,0 0-176 0 0,0 0-357 0 0,0 0-449 0 0,0 0-414 0 0,0 0-331 0 0,0 0-182 0 0,0 0-80 0 0,0 0 80 0 0,0 0 149 0 0,0 5 146 0 0,3 7-215 0 0,0 1-1 0 0,0 0 1 0 0,2-1 0 0 0,-1 0 0 0 0,2 0-1 0 0,-1 0 1 0 0,1-1 0 0 0,1 0-1 0 0,0 0 1 0 0,1-1 0 0 0,0 1-1 0 0,1-2 1 0 0,0 1 0 0 0,0-1 0 0 0,1-1-1 0 0,0 0 1 0 0,1 0 0 0 0,1 0-290 0 0,40 40 398 0 0,-36-32-378 0 0,-9-11-32 0 0,1 2 0 0 0,-1-1 0 0 0,-1 0 0 0 0,1 1 0 0 0,-1 1 0 0 0,0-1 0 0 0,-1 1 0 0 0,0 0 0 0 0,0 0 0 0 0,-1 0 0 0 0,0 1 0 0 0,0-1 0 0 0,-1 1 0 0 0,0 0 0 0 0,0 0 0 0 0,-1 1 0 0 0,-1-1 0 0 0,1 4 12 0 0,-7 6-971 0 0,-1-15-1841 0 0,-4 1-6689 0 0,8-2-1791 0 0</inkml:trace>
  <inkml:trace contextRef="#ctx0" brushRef="#br0" timeOffset="14072.574">3561 644 112 0 0,'0'0'1952'0'0,"0"0"30"0"0,0 0 131 0 0,0 0 51 0 0,0 0-161 0 0,0 0-300 0 0,0 0-342 0 0,0 0-287 0 0,0 0-244 0 0,0 0-185 0 0,0 0-140 0 0,0 0-91 0 0,7 4 2127 0 0,40-21 1243 0 0,8-42-2531 0 0,-35 35-932 0 0,51-91 181 0 0,-71 114-477 0 0,0 1 28 0 0,0 0 21 0 0,0 0-13 0 0,0 0-26 0 0,0 0-23 0 0,0 0-35 0 0,0 0-32 0 0,3 43 4 0 0,2 0-1 0 0,2 0 1 0 0,2-1-1 0 0,1 0 1 0 0,6 10 51 0 0,23 99 13 0 0,-34-131-12 0 0,0 0 0 0 0,-1 0-1 0 0,-1 1 1 0 0,-1-1 0 0 0,-1 1-1 0 0,-1-1 1 0 0,0 1-1 0 0,-2 0 1 0 0,0-1 0 0 0,-2 0-1 0 0,0 1 1 0 0,-1-1 0 0 0,-1-1-1 0 0,-1 1 1 0 0,0-1-1 0 0,-2 0 1 0 0,0-1 0 0 0,-1 0-1 0 0,-2 1 0 0 0,6-12-6 0 0,-1 1-1 0 0,0-2 0 0 0,0 1 0 0 0,-1-1 0 0 0,0 0 0 0 0,0-1 0 0 0,0 0 0 0 0,0 0 1 0 0,-1-1-1 0 0,0 0 0 0 0,0 0 0 0 0,0-1 0 0 0,0 0 0 0 0,-1-1 0 0 0,1 0 0 0 0,-1 0 1 0 0,0-1-1 0 0,1-1 0 0 0,-1 1 0 0 0,-3-2 7 0 0,10 0-5 0 0,0-1 1 0 0,0 0-1 0 0,1 0 0 0 0,-1-1 1 0 0,1 1-1 0 0,-1-1 0 0 0,1 1 1 0 0,0-1-1 0 0,0 0 0 0 0,0 1 1 0 0,1-1-1 0 0,-1 0 0 0 0,0 0 1 0 0,1 0-1 0 0,0-1 0 0 0,0 1 1 0 0,0 0-1 0 0,0 0 0 0 0,0-1 1 0 0,1 1-1 0 0,0 0 0 0 0,-1-1 1 0 0,1 1-1 0 0,1-1 0 0 0,-1 1 1 0 0,0 0-1 0 0,1-1 0 0 0,-1 1 1 0 0,1 0-1 0 0,0 0 0 0 0,0-1 1 0 0,1 1-1 0 0,-1 0 0 0 0,1-1 5 0 0,9-16-2 0 0,0 0 0 0 0,2 1 0 0 0,0 0 0 0 0,2 0 0 0 0,0 2 0 0 0,0 0 0 0 0,2 1-1 0 0,8-6 3 0 0,31-35-73 0 0,-36 39-355 0 0,7-9-1205 0 0,-22 16-2933 0 0,-1-2-3565 0 0,-4 8-1934 0 0</inkml:trace>
  <inkml:trace contextRef="#ctx0" brushRef="#br0" timeOffset="14651.145">3422 274 3577 0 0,'0'0'2347'0'0,"0"0"-863"0"0,0 0-498 0 0,0 0-110 0 0,0 0 34 0 0,0 0 243 0 0,0 0 149 0 0,0 0 91 0 0,0 0 4 0 0,0 0-221 0 0,0 0-185 0 0,0 0-155 0 0,0 0-101 0 0,23-5-64 0 0,72-17-58 0 0,-9-13 895 0 0,-79 32-1412 0 0,0 0-1 0 0,0-1 1 0 0,0 0-1 0 0,-1 0 0 0 0,1-1 1 0 0,-1 0-1 0 0,0 0 1 0 0,-1 0-1 0 0,1 0 1 0 0,-1-1-1 0 0,0 0 0 0 0,-1 0 1 0 0,1-1-1 0 0,-1 1 1 0 0,0-1-1 0 0,-1 0 1 0 0,0 0-1 0 0,3-6-95 0 0,3-51 363 0 0,10 90-601 0 0,52 193 1719 0 0,-47-197-3423 0 0,-11-17-7112 0 0,-9-4-2652 0 0</inkml:trace>
  <inkml:trace contextRef="#ctx0" brushRef="#br0" timeOffset="18825.272">4017 24 2801 0 0,'0'0'4048'0'0,"0"0"-1703"0"0,0 0-702 0 0,0 0-93 0 0,0 0-18 0 0,0 0-68 0 0,0 0-134 0 0,0 0-221 0 0,0 0-187 0 0,0 0-156 0 0,0 0-102 0 0,-3-4-80 0 0,-10-12-41 0 0,10 13-21 0 0,3 3-51 0 0,0 0-16 0 0,0 0-40 0 0,6 31 2463 0 0,39 49-1607 0 0,-27-50-1125 0 0,-1 0 1 0 0,-1 1-1 0 0,-2 1 1 0 0,-1 0-1 0 0,-2 0 1 0 0,-1 2-1 0 0,-1 1-146 0 0,-5-21 43 0 0,8 39 55 0 0,-3 1 0 0 0,-2 0 0 0 0,-3 0 0 0 0,-1 0 0 0 0,-5 27-98 0 0,2-69 3 0 0,-1 10 19 0 0,-2 1 0 0 0,-1-1 0 0 0,0 1 0 0 0,-2-1 0 0 0,0 0-1 0 0,-5 9-21 0 0,-13 47 96 0 0,17-57-91 0 0,0-1 0 0 0,-1 0 0 0 0,-1 0 0 0 0,-1 0 0 0 0,-1-2 0 0 0,-1 1 0 0 0,0-1 0 0 0,-8 8-5 0 0,-68 89 61 0 0,49-73 26 0 0,-8-4 12 0 0,46-48-4122 0 0,6-3-6938 0 0,1 10-1267 0 0</inkml:trace>
  <inkml:trace contextRef="#ctx0" brushRef="#br0" timeOffset="26903.911">4179 521 0 0 0,'0'0'1094'0'0,"0"0"827"0"0,0 0 601 0 0,0 0 77 0 0,0 0-289 0 0,0 0-379 0 0,0 0-304 0 0,0 0-236 0 0,0 0-192 0 0,0 0-140 0 0,16 0-73 0 0,112 7 2997 0 0,-77 2-1114 0 0,-29-3-2415 0 0,1-1 0 0 0,0-1 0 0 0,-1 0 0 0 0,2-2 0 0 0,-1-1 0 0 0,0-1 1 0 0,0-1-1 0 0,0-1 0 0 0,6-1-454 0 0,69-2 515 0 0,-98 5-504 0 0,0 0-15 0 0,0 0 34 0 0,0 0-28 0 0,0 0 12 0 0,0 0 17 0 0,0 0-22 0 0,0 0-17 0 0,0 0 4 0 0,0 0-16 0 0,0 0 27 0 0,0 0-40 0 0,0 0-17 0 0,-18 0-3337 0 0,0 0-515 0 0,10 0-3454 0 0,2 0-4740 0 0</inkml:trace>
  <inkml:trace contextRef="#ctx0" brushRef="#br0" timeOffset="27212.88">4179 721 8866 0 0,'0'0'4257'0'0,"0"0"-1810"0"0,0 0-765 0 0,0 0-131 0 0,0 0-115 0 0,0 0-226 0 0,0 0-312 0 0,0 0-211 0 0,0 0-112 0 0,0 0-24 0 0,0 0 37 0 0,0 0-3 0 0,7 7-38 0 0,-4-5-497 0 0,-1 1 32 0 0,1 0 0 0 0,0 0 1 0 0,1 0-1 0 0,-1 0 0 0 0,1-1 1 0 0,-1 0-1 0 0,1 0 0 0 0,0 0 0 0 0,-1 0 1 0 0,1 0-1 0 0,0-1 0 0 0,0 1 0 0 0,0-1 1 0 0,1 0-1 0 0,-1-1 0 0 0,0 1 0 0 0,4-1-81 0 0,209-10 2152 0 0,-151 2-1970 0 0,-78 7-10112 0 0,10 1 6743 0 0,-4 0-9747 0 0</inkml:trace>
  <inkml:trace contextRef="#ctx0" brushRef="#br0" timeOffset="27859.914">5171 259 8034 0 0,'0'0'2311'0'0,"0"0"-219"0"0,0 0-130 0 0,0 0-34 0 0,0 0-166 0 0,0 0-305 0 0,0 0-265 0 0,0 0-215 0 0,0 0-197 0 0,0 0-165 0 0,0 0-107 0 0,0 0-100 0 0,0 0-51 0 0,-17 6 16 0 0,-56 20-29 0 0,5 30 362 0 0,52-36-538 0 0,-8 6-64 0 0,0 2 0 0 0,2 1 0 0 0,1 0 0 0 0,2 2 1 0 0,1 0-1 0 0,1 1 0 0 0,-6 19-104 0 0,19-44 5 0 0,1-1-1 0 0,1 1 1 0 0,-1 0 0 0 0,1 0-1 0 0,1 0 1 0 0,-1 1 0 0 0,1-1-1 0 0,0 0 1 0 0,1 0 0 0 0,0 1-1 0 0,0-1 1 0 0,1 0 0 0 0,-1 1-1 0 0,2-1 1 0 0,-1 0 0 0 0,1 0-1 0 0,0 0 1 0 0,0 0 0 0 0,1 0-1 0 0,0 0 1 0 0,0-1 0 0 0,1 1-1 0 0,0-1 1 0 0,0 0 0 0 0,0 0-1 0 0,1-1 1 0 0,-1 1 0 0 0,2-1-1 0 0,-1 0 1 0 0,4 3-5 0 0,13 4 72 0 0,2-1 0 0 0,-1-1 0 0 0,1-1 0 0 0,1-1-1 0 0,-1-2 1 0 0,1 0 0 0 0,0-1 0 0 0,1-2 0 0 0,-1 0 0 0 0,1-2 0 0 0,-1-1-1 0 0,1-1 1 0 0,-1-1 0 0 0,1-1 0 0 0,-1-1 0 0 0,0-1 0 0 0,24-9-72 0 0,-13 5 152 0 0,-1-2 0 0 0,0-1 0 0 0,-1-1 0 0 0,0-2 0 0 0,-1-1 0 0 0,-1-2 0 0 0,-1-1 0 0 0,0-2 0 0 0,-2-1 0 0 0,0-1 0 0 0,17-20-152 0 0,-38 36 9 0 0,0-1-1 0 0,-1 0 1 0 0,-1 0-1 0 0,1 0 1 0 0,-1-1-1 0 0,-1 0 1 0 0,1-1-1 0 0,-2 1 1 0 0,1-1-1 0 0,-1 0 1 0 0,-1 0-1 0 0,0 0 1 0 0,0 0-1 0 0,-1-1 1 0 0,0 1-1 0 0,-1-1 1 0 0,0 0-1 0 0,-1 1 1 0 0,0-1-1 0 0,0 1 1 0 0,-2-1-1 0 0,1 0 1 0 0,-1 1-1 0 0,-1-1 1 0 0,1 1-1 0 0,-2 0 1 0 0,0 0-1 0 0,0 0 1 0 0,0 1-1 0 0,-1-1 1 0 0,-1 1-1 0 0,-5-7-8 0 0,-7-1-77 0 0,0 0-1 0 0,-2 2 1 0 0,1 0-1 0 0,-2 2 1 0 0,0 0-1 0 0,0 1 1 0 0,-1 1-1 0 0,-1 1 1 0 0,0 1-1 0 0,0 1 1 0 0,-1 2-1 0 0,0 0 1 0 0,0 1-1 0 0,0 1 1 0 0,0 1-1 0 0,-1 2 1 0 0,0 0-1 0 0,1 2 1 0 0,-23 3 77 0 0,18-2-451 0 0,-1 3 1 0 0,1 0 0 0 0,0 2-1 0 0,0 1 1 0 0,1 1-1 0 0,-25 13 451 0 0,-18 11-3724 0 0,5 5-4055 0 0,37-18-4272 0 0</inkml:trace>
  <inkml:trace contextRef="#ctx0" brushRef="#br0" timeOffset="28411.574">4718 594 1168 0 0,'0'0'1729'0'0,"0"0"-108"0"0,0 0 49 0 0,0 0 8 0 0,0 0 11 0 0,0 0-80 0 0,0 0-138 0 0,0 0-50 0 0,0 0-83 0 0,0 0-72 0 0,0 0-94 0 0,0 0-108 0 0,0 0-84 0 0,-11 4-90 0 0,-37 12-95 0 0,41-8 5557 0 0,28-2-6430 0 0,-19-5 649 0 0,166 2 1395 0 0,130-32-845 0 0,-146 8-811 0 0,395-60 249 0 0,-371 47-517 0 0,-169 31-649 0 0,-37 6-826 0 0,7 3 35 0 0,3-2-2659 0 0,6-3-5333 0 0,4-1-4097 0 0</inkml:trace>
  <inkml:trace contextRef="#ctx0" brushRef="#br0" timeOffset="42116.145">1946 1307 0 0 0,'0'0'344'0'0,"0"0"267"0"0,0 0 122 0 0,0 0 90 0 0,0 0 81 0 0,0 0 43 0 0,1-5 21 0 0,2-3-505 0 0,0-4 84 0 0,-2-1 3527 0 0,-1 12-2946 0 0,0 0 1631 0 0,1-1 9601 0 0,0 5-13490 0 0,-1-3 1320 0 0,0 0-23 0 0,0 0-20 0 0,13 36 1624 0 0,-3-11-1322 0 0,1-16-7 0 0,36 36-2 0 0,5-6-172 0 0,-18-23-51 0 0,8 3-83 0 0,-41-19-134 0 0,-1 0 17 0 0,0 0-1 0 0,0 0-11 0 0,0 0-17 0 0,40 12 139 0 0,1-9-47 0 0,398 1 307 0 0,-398 15-411 0 0,-26-15 68 0 0,17 20-82 0 0,30 25 36 0 0,-21 29 60 0 0,-24-20-28 0 0,-16-58-16 0 0,-1 1 1 0 0,1-1-1 0 0,-1 0 1 0 0,1 0-1 0 0,0 0 1 0 0,-1 0-1 0 0,1 0 1 0 0,-1 0-1 0 0,1 0 0 0 0,0 0 1 0 0,-1 0-1 0 0,1 0 1 0 0,-1 0-1 0 0,1 0 1 0 0,0 0-1 0 0,-1 0 1 0 0,1-1-1 0 0,-1 1 1 0 0,1 0-1 0 0,-1 0 0 0 0,1-1 1 0 0,-1 1-1 0 0,1 0 1 0 0,-1-1-1 0 0,1 1 1 0 0,-1 0-1 0 0,1-1 1 0 0,-1 1-1 0 0,1-1 1 0 0,-1 1-1 0 0,0-1 1 0 0,1 1-1 0 0,-1-1 0 0 0,0 1 1 0 0,0-1-1 0 0,1 1 1 0 0,-1-1-1 0 0,0 0 1 0 0,0 1-1 0 0,0-1 1 0 0,0 1-1 0 0,1-1 1 0 0,-1 0-1 0 0,0 1 0 0 0,0-1 1 0 0,0 1-1 0 0,0-1 1 0 0,0 0-1 0 0,-1 1 1 0 0,1-1-1 0 0,0 1 1 0 0,0-1-1 0 0,0 0 1 0 0,0 1-1 0 0,-1-1 1 0 0,1 1-1 0 0,0-1-14 0 0,2-5 2 0 0,0 0-1 0 0,0 0 1 0 0,1 1 0 0 0,0-1 0 0 0,0 1-1 0 0,1-1 1 0 0,0 1 0 0 0,-1 0-1 0 0,2 1 1 0 0,-1-1 0 0 0,0 1-1 0 0,1-1 1 0 0,0 1 0 0 0,0 1 0 0 0,0-1-1 0 0,1 1 1 0 0,-1 0 0 0 0,1 0-2 0 0,41-24-147 0 0,12 19 156 0 0,15 0-33 0 0,43 12 54 0 0,-67 0-2 0 0,-6 4-16 0 0,34-5-22 0 0,163 1 94 0 0,-234-5-71 0 0,1 0-1 0 0,-1-1 1 0 0,1 0 0 0 0,-1 0-1 0 0,0 0 1 0 0,0-1-1 0 0,0-1 1 0 0,-1 1-1 0 0,1-1 1 0 0,-1 0-1 0 0,0 0 1 0 0,2-2-13 0 0,-3 1 20 0 0,0 1 0 0 0,-1-1 0 0 0,0 0 0 0 0,1 0 0 0 0,-2-1 0 0 0,1 1 0 0 0,-1-1 0 0 0,1 0 0 0 0,-2 1 0 0 0,1-2 0 0 0,-1 1 0 0 0,0 0 0 0 0,0 0 0 0 0,0-1 0 0 0,-1 1 0 0 0,0-1 0 0 0,0 1 0 0 0,-1-1 0 0 0,0 0 0 0 0,0 1-20 0 0,-2 3-35 0 0,0 0 0 0 0,0 1 0 0 0,0-1 0 0 0,0 1 0 0 0,0 0 0 0 0,-1-1 0 0 0,1 1 1 0 0,-1 0-1 0 0,0 1 0 0 0,1-1 0 0 0,-1 0 0 0 0,0 1 0 0 0,0-1 0 0 0,0 1 0 0 0,0 0 0 0 0,0 0 0 0 0,0 0 0 0 0,-1 1 0 0 0,1-1 0 0 0,0 1 0 0 0,0 0 0 0 0,-1 0 0 0 0,1 0 0 0 0,-1 0 35 0 0,-37 19-2960 0 0,26-5-2229 0 0,11-9 1778 0 0,-3 3-9181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2:21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5192 521 232 0 0,'0'0'1884'0'0,"0"0"-315"0"0,0 0 19 0 0,0 0 179 0 0,0 0 287 0 0,0 0 69 0 0,0 0-200 0 0,0 0-293 0 0,0 0-343 0 0,0 0-240 0 0,0 0-206 0 0,1-6-161 0 0,2-23 410 0 0,-6 26-904 0 0,0 1-1 0 0,1-1 1 0 0,-1 1 0 0 0,0 0 0 0 0,-1 0-1 0 0,1 0 1 0 0,0 0 0 0 0,0 0-1 0 0,-1 1 1 0 0,1 0 0 0 0,-1-1 0 0 0,1 1-1 0 0,-1 1 1 0 0,0-1 0 0 0,1 0-1 0 0,-1 1 1 0 0,0 0 0 0 0,1 0 0 0 0,-2 0-186 0 0,-7-1 107 0 0,0 1 1 0 0,0 1 0 0 0,0 0-1 0 0,0 1 1 0 0,0 0-1 0 0,0 0 1 0 0,1 1 0 0 0,-1 1-1 0 0,1 0 1 0 0,-4 2-108 0 0,-14 9 134 0 0,-1 0-1 0 0,2 2 1 0 0,0 1 0 0 0,2 2-1 0 0,0 0 1 0 0,1 2 0 0 0,0 0-1 0 0,-2 7-133 0 0,17-18 34 0 0,0 1-1 0 0,1 1 1 0 0,0-1-1 0 0,1 2 1 0 0,0-1-1 0 0,1 1 1 0 0,1 0-1 0 0,0 0 1 0 0,1 1-1 0 0,1 0 1 0 0,0 0-1 0 0,1 0 1 0 0,0 0-1 0 0,1 1 1 0 0,1-1-1 0 0,1 0 1 0 0,0 1-1 0 0,2 9-33 0 0,0-14 52 0 0,0 0 0 0 0,1-1 0 0 0,0 1 0 0 0,1-1 0 0 0,0 1 0 0 0,0-1 0 0 0,1 0-1 0 0,1-1 1 0 0,0 1 0 0 0,0-1 0 0 0,1 0 0 0 0,0-1 0 0 0,0 0 0 0 0,1 0 0 0 0,0 0 0 0 0,0-1 0 0 0,1 0-1 0 0,0-1 1 0 0,0 0 0 0 0,1 0 0 0 0,2 0-52 0 0,8 4 118 0 0,0-1 1 0 0,1 0-1 0 0,-1-2 0 0 0,1-1 0 0 0,1 0 1 0 0,-1-2-1 0 0,1 0 0 0 0,0-1 0 0 0,0-2 1 0 0,5 0-119 0 0,166-8 434 0 0,-186-10-3562 0 0,-16 3-4746 0 0,4 10-3878 0 0</inkml:trace>
  <inkml:trace contextRef="#ctx0" brushRef="#br0" timeOffset="547.014">5660 0 14499 0 0,'0'0'1574'0'0,"0"0"-167"0"0,0 0-170 0 0,0 0-128 0 0,0 0-83 0 0,0 0-103 0 0,0 0-159 0 0,0 0-159 0 0,0 0-169 0 0,0 0-144 0 0,0 0-83 0 0,0 0-22 0 0,-14 11 33 0 0,-41 38 53 0 0,36 6 225 0 0,19-42-353 0 0,-18 315 2664 0 0,17 149-2809 0 0,10-231 186 0 0,4-196-155 0 0,-13-50-18 0 0,52-51 829 0 0,212-244-513 0 0,-252 283-327 0 0,0 0 0 0 0,0 1-1 0 0,2 0 1 0 0,-1 1-1 0 0,1 0 1 0 0,1 1 0 0 0,-1 1-1 0 0,1 0 1 0 0,5-1-2 0 0,-18 10-4 0 0,0 1 1 0 0,-1-1-1 0 0,1 0 0 0 0,-1 1 0 0 0,0-1 1 0 0,1 1-1 0 0,-1-1 0 0 0,0 1 0 0 0,0 0 1 0 0,0 0-1 0 0,0-1 0 0 0,0 1 0 0 0,0 0 1 0 0,-1 0-1 0 0,1 0 0 0 0,-1 0 0 0 0,1 0 1 0 0,-1 0-1 0 0,0 0 0 0 0,1 0 0 0 0,-1 0 1 0 0,0 0-1 0 0,0 0 0 0 0,-1 0 0 0 0,1 0 1 0 0,-1 2 3 0 0,-4 338-44 0 0,5-341-84 0 0,1 0 0 0 0,0 0 1 0 0,0 0-1 0 0,0 0 1 0 0,0 0-1 0 0,0 0 1 0 0,0-1-1 0 0,1 1 0 0 0,-1 0 1 0 0,0 0-1 0 0,0-1 1 0 0,0 1-1 0 0,1-1 1 0 0,-1 1-1 0 0,0-1 0 0 0,1 0 1 0 0,-1 0-1 0 0,0 1 1 0 0,1-1-1 0 0,-1 0 1 0 0,0 0-1 0 0,1 0 0 0 0,-1 0 1 0 0,1 0-1 0 0,-1-1 1 0 0,0 1-1 0 0,1 0 1 0 0,-1-1-1 0 0,0 1 0 0 0,0-1 1 0 0,1 1-1 0 0,-1-1 1 0 0,0 0-1 0 0,0 1 1 0 0,0-1-1 0 0,0 0 0 0 0,0 0 1 0 0,0 0-1 0 0,0 0 1 0 0,0 0-1 0 0,0 0 128 0 0,11-7-4729 0 0,-2 4-6589 0 0</inkml:trace>
  <inkml:trace contextRef="#ctx0" brushRef="#br0" timeOffset="843.69">6606 713 9978 0 0,'0'0'2195'0'0,"0"0"-613"0"0,0 0-199 0 0,0 0 51 0 0,0 0 23 0 0,0 0-126 0 0,-31 35-248 0 0,-96 109-284 0 0,74-61 5 0 0,49-69-652 0 0,1-8-83 0 0,1 0-1 0 0,0-1 1 0 0,0 1-1 0 0,0 0 1 0 0,1 0-1 0 0,-1 1 1 0 0,2-1-1 0 0,-1 0 1 0 0,1 0-1 0 0,0 0 1 0 0,0 1 0 0 0,0-1-1 0 0,1 0 1 0 0,0 0-1 0 0,0 0 1 0 0,1 0-1 0 0,0 0 1 0 0,0 0-1 0 0,0 0 1 0 0,1 0-1 0 0,-1-1 1 0 0,1 1-1 0 0,1-1 1 0 0,-1 0 0 0 0,1 0-1 0 0,0 0 1 0 0,0 0-1 0 0,0-1 1 0 0,1 0-1 0 0,0 0 1 0 0,0 0-1 0 0,0 0 1 0 0,0 0-69 0 0,4 0 135 0 0,-1 0 1 0 0,1-1-1 0 0,0 0 0 0 0,0 0 1 0 0,0-1-1 0 0,1 0 0 0 0,-1-1 1 0 0,0 0-1 0 0,1 0 1 0 0,-1-1-1 0 0,1 0 0 0 0,-1-1 1 0 0,1 0-1 0 0,-1 0 0 0 0,0-1 1 0 0,0 0-1 0 0,1-1 0 0 0,-2 0 1 0 0,1-1-1 0 0,0 0-135 0 0,2-1 86 0 0,-1-1-1 0 0,0-1 0 0 0,0 0 1 0 0,-1-1-1 0 0,0 1 1 0 0,-1-2-1 0 0,1 1 0 0 0,-2-1 1 0 0,1 0-1 0 0,-1-1 1 0 0,0 0-1 0 0,-1 0 1 0 0,0-1-1 0 0,-1 1 0 0 0,0-1 1 0 0,-1 0-1 0 0,0-1 1 0 0,-1 1-1 0 0,0-1 0 0 0,-1 1 1 0 0,1-10-86 0 0,-1 11-10 0 0,-1 0 1 0 0,-1 0-1 0 0,1 0 1 0 0,-2 0-1 0 0,1 0 0 0 0,-1 0 1 0 0,-1 0-1 0 0,0 0 1 0 0,0 1-1 0 0,-1-1 1 0 0,0 1-1 0 0,-1-1 0 0 0,0 1 1 0 0,0 0-1 0 0,-1 0 1 0 0,0 1-1 0 0,-1 0 1 0 0,0-1-1 0 0,0 2 0 0 0,-1-1 1 0 0,0 1-1 0 0,0 0 1 0 0,-1 0-1 0 0,1 1 1 0 0,-1 0-1 0 0,-1 1 0 0 0,1 0 1 0 0,-6-3 9 0 0,-71-1-1553 0 0,58 18-1865 0 0,5 5-4207 0 0,12-6-4719 0 0</inkml:trace>
  <inkml:trace contextRef="#ctx0" brushRef="#br0" timeOffset="1091.47">7126 740 17564 0 0,'0'0'1255'0'0,"0"0"-482"0"0,0 0-87 0 0,0 0 97 0 0,0 0 107 0 0,0 0-25 0 0,0 0-149 0 0,0 0-150 0 0,0 0-113 0 0,0 0-91 0 0,0 0-72 0 0,0 0-72 0 0,-3 34-78 0 0,-10 106-40 0 0,10-71-14 0 0,4-64-292 0 0,-1 0 0 0 0,1 0 0 0 0,0 0 0 0 0,0 0 0 0 0,0-1 0 0 0,1 1 0 0 0,0 0-1 0 0,0-1 1 0 0,0 1 0 0 0,0-1 0 0 0,1 1 0 0 0,0-1 0 0 0,0 0 0 0 0,0 0 0 0 0,0 0 0 0 0,0-1 0 0 0,1 1 0 0 0,1 0 206 0 0,-3-3-5024 0 0,-2-1-6621 0 0</inkml:trace>
  <inkml:trace contextRef="#ctx0" brushRef="#br0" timeOffset="1248.445">7146 347 9770 0 0,'0'0'6265'0'0,"0"0"-3984"0"0,0 0-777 0 0,0 0-440 0 0,0 0-215 0 0,0 0-249 0 0,0 0-280 0 0,0 0-216 0 0,0 0-256 0 0,0 0-88 0 0,0 0-64 0 0,0 0-64 0 0,0 0-337 0 0,0 0-1287 0 0,63-31-6490 0 0,-55 43-2032 0 0</inkml:trace>
  <inkml:trace contextRef="#ctx0" brushRef="#br0" timeOffset="3328.037">9454 817 3305 0 0,'0'0'1992'0'0,"0"0"-126"0"0,0 0-30 0 0,0 0 5 0 0,0 0 19 0 0,0 0-157 0 0,0 0-260 0 0,0 0-240 0 0,0 0-240 0 0,0 0-188 0 0,0 0-110 0 0,0 0-49 0 0,-9-11 2940 0 0,-9 9-3167 0 0,16 2-324 0 0,0-1 0 0 0,-1 1 0 0 0,1-1 0 0 0,0 1 0 0 0,0 0 0 0 0,-1 0 0 0 0,1 0 0 0 0,0 0 0 0 0,-1 1 0 0 0,1-1 0 0 0,0 0 0 0 0,0 1 1 0 0,0 0-1 0 0,-1-1 0 0 0,1 1 0 0 0,0 0 0 0 0,0 0 0 0 0,0 0 0 0 0,0 1 0 0 0,0-1 0 0 0,1 0 0 0 0,-1 1 0 0 0,0-1 0 0 0,1 1 0 0 0,-1-1 0 0 0,0 2-65 0 0,-10 13 4 0 0,0 1-1 0 0,1 0 1 0 0,1 1 0 0 0,1 0 0 0 0,0 1-1 0 0,1 0 1 0 0,1 0 0 0 0,1 1-1 0 0,1 0 1 0 0,1 0 0 0 0,0 0-1 0 0,2 0 1 0 0,0 1 0 0 0,1-1-1 0 0,1 1 1 0 0,3 17-4 0 0,-2-33 13 0 0,0 1 0 0 0,1 0 0 0 0,0 0-1 0 0,0-1 1 0 0,0 1 0 0 0,0-1 0 0 0,1 0 0 0 0,0 1 0 0 0,0-1 0 0 0,1-1 0 0 0,0 1 0 0 0,-1 0-1 0 0,1-1 1 0 0,1 0 0 0 0,-1 0 0 0 0,1 0 0 0 0,-1 0 0 0 0,1-1 0 0 0,0 0 0 0 0,0 0 0 0 0,1 0-1 0 0,-1-1 1 0 0,1 1 0 0 0,-1-1 0 0 0,1-1 0 0 0,0 1 0 0 0,-1-1 0 0 0,1 0 0 0 0,0 0 0 0 0,4 0-13 0 0,-5-1 57 0 0,0 0 0 0 0,0-1 0 0 0,0 1 0 0 0,0-1 1 0 0,1 0-1 0 0,-1 0 0 0 0,0-1 0 0 0,0 1 1 0 0,-1-1-1 0 0,1 0 0 0 0,0 0 0 0 0,-1-1 1 0 0,1 0-1 0 0,-1 1 0 0 0,0-1 0 0 0,0-1 0 0 0,0 1 1 0 0,0-1-1 0 0,0 1 0 0 0,-1-1 0 0 0,0 0 1 0 0,3-4-58 0 0,2-6 29 0 0,-1 0 0 0 0,0 0 0 0 0,-1-1 0 0 0,0 0 0 0 0,-1 0 0 0 0,-1 0 1 0 0,-1-1-1 0 0,0 1 0 0 0,-1-1 0 0 0,-1 1 0 0 0,0-1 0 0 0,-1 0 1 0 0,0 0-1 0 0,-2 0 0 0 0,-2-11-29 0 0,3 14-75 0 0,-2-1 1 0 0,0 1-1 0 0,-1-1 1 0 0,0 1-1 0 0,-1 0 1 0 0,0 0-1 0 0,-1 1 0 0 0,0 0 1 0 0,-1 0-1 0 0,-1 0 1 0 0,0 1-1 0 0,0 0 1 0 0,-1 0-1 0 0,-1 1 1 0 0,-3-3 74 0 0,7 8-301 0 0,-1-1 1 0 0,0 1-1 0 0,0 0 0 0 0,-1 0 1 0 0,0 1-1 0 0,0 0 1 0 0,0 1-1 0 0,0-1 1 0 0,0 1-1 0 0,-1 1 1 0 0,1 0-1 0 0,-1 0 1 0 0,1 1-1 0 0,-1 0 0 0 0,-7 0 301 0 0,94 1-484 0 0,-47-8 897 0 0,0-1-1 0 0,-1-1 1 0 0,0-1-1 0 0,0-2 1 0 0,-1-1 0 0 0,-1-2-1 0 0,0 0 1 0 0,-1-2-1 0 0,1-3-412 0 0,-6 1 104 0 0,0-1-1 0 0,-2-2 1 0 0,0 0-1 0 0,-2-1 1 0 0,0-1-1 0 0,-2 0 1 0 0,-1-1 0 0 0,-1-1-1 0 0,-1-1 1 0 0,-1 0-1 0 0,-2 0 1 0 0,0-1-1 0 0,-2 0 1 0 0,-2-1-1 0 0,0 0 1 0 0,-2 0 0 0 0,-2 0-1 0 0,0 0 1 0 0,-2 0-1 0 0,-2-14-103 0 0,-5 75-464 0 0,4 71 474 0 0,6 0-1 0 0,4 0 1 0 0,4 0 0 0 0,5 4-10 0 0,0 5-3 0 0,15 196-214 0 0,-7 301 217 0 0,-23-586 7 0 0,0 0 1 0 0,-1 0-1 0 0,-1 0 1 0 0,-2 1-1 0 0,0-1 1 0 0,-1-1-1 0 0,-1 1 1 0 0,-1 0-1 0 0,-1-1 1 0 0,-1-1-1 0 0,-1 1 1 0 0,0-1-1 0 0,-2 0 1 0 0,0-1-1 0 0,-1-1 1 0 0,-15 18-8 0 0,22-32 21 0 0,0 0 1 0 0,-1 0-1 0 0,0 0 1 0 0,1-1-1 0 0,-1 0 1 0 0,-1 0-1 0 0,1 0 1 0 0,0-1-1 0 0,-1 0 1 0 0,1 0-1 0 0,-1-1 1 0 0,1 0-1 0 0,-1 0 1 0 0,0 0-1 0 0,0-1 1 0 0,1 0-1 0 0,-1 0 1 0 0,0-1-1 0 0,1 0 0 0 0,-1 0 1 0 0,0 0-1 0 0,1-1 1 0 0,-1 0-1 0 0,1 0 1 0 0,0-1-1 0 0,0 0 1 0 0,0 0-1 0 0,0 0 1 0 0,0-1-1 0 0,1 0 1 0 0,-1 0-1 0 0,1 0 1 0 0,0-1-1 0 0,0 1 1 0 0,1-1-1 0 0,-1-1 1 0 0,1 1-1 0 0,0 0 1 0 0,1-1-1 0 0,-1 0 1 0 0,1 0-1 0 0,0 0 1 0 0,1 0-1 0 0,-1-1 1 0 0,1-1-22 0 0,-1-9 20 0 0,1-1 0 0 0,1 1 0 0 0,0 0 0 0 0,1 0 0 0 0,1-1 1 0 0,1 1-1 0 0,0 0 0 0 0,1 0 0 0 0,1 0 0 0 0,1 1 0 0 0,0-1 0 0 0,1 1 1 0 0,1 0-1 0 0,1 1 0 0 0,8-14-20 0 0,11-16 8 0 0,3 2 1 0 0,1 0-1 0 0,2 2 1 0 0,22-20-9 0 0,-18 24-109 0 0,1 1 1 0 0,2 2 0 0 0,1 2 0 0 0,1 1-1 0 0,2 2 1 0 0,10-2 108 0 0,-23 13-535 0 0,3-3-1584 0 0,-10 10-5593 0 0,-12 6-4792 0 0</inkml:trace>
  <inkml:trace contextRef="#ctx0" brushRef="#br0" timeOffset="1576.136">7849 571 14259 0 0,'0'0'2930'0'0,"0"0"-1110"0"0,0 0-489 0 0,0 0-42 0 0,0 0-81 0 0,0 0-149 0 0,0 0-210 0 0,0 0-226 0 0,0 0-228 0 0,0 0-103 0 0,0 0-83 0 0,-33-9-63 0 0,-105-25-10 0 0,135 33-131 0 0,0 0 0 0 0,0 0 0 0 0,0 1 0 0 0,0-1 0 0 0,-1 1 0 0 0,1-1 1 0 0,0 1-1 0 0,0 0 0 0 0,0 0 0 0 0,-1 1 0 0 0,1-1 0 0 0,0 1 0 0 0,0-1 0 0 0,0 1 1 0 0,0 0-1 0 0,-1 0 0 0 0,2 1 0 0 0,-1-1 0 0 0,0 1 0 0 0,0-1 0 0 0,0 1 0 0 0,1 0 1 0 0,-1 0-1 0 0,0 0 0 0 0,1 0-5 0 0,-7 6 20 0 0,-1-2-17 0 0,1 1 1 0 0,0 1 0 0 0,1-1 0 0 0,0 1-1 0 0,0 1 1 0 0,0-1 0 0 0,1 1 0 0 0,0 1-1 0 0,1-1 1 0 0,0 1 0 0 0,1 0 0 0 0,0 1-1 0 0,0-1 1 0 0,1 1 0 0 0,0 0-1 0 0,1 0 1 0 0,1 0 0 0 0,0 1 0 0 0,0-1-1 0 0,0 11-3 0 0,2-14 2 0 0,0 0 0 0 0,0 1-1 0 0,0-1 1 0 0,1 0-1 0 0,1 1 1 0 0,-1-1 0 0 0,1 0-1 0 0,1 0 1 0 0,-1 0-1 0 0,2-1 1 0 0,-1 1 0 0 0,1 0-1 0 0,0-1 1 0 0,0 0-1 0 0,1 0 1 0 0,0 0 0 0 0,0-1-1 0 0,1 0 1 0 0,-1 0-1 0 0,2 1-1 0 0,6 3 43 0 0,1-1 1 0 0,0 0-1 0 0,0-1 0 0 0,1-1 0 0 0,0 0 0 0 0,0-1 0 0 0,1 0 0 0 0,0-2 0 0 0,0 1 0 0 0,0-2 0 0 0,0 0 0 0 0,1-1 0 0 0,-1-1 0 0 0,1-1 0 0 0,-1 0 0 0 0,1-1 1 0 0,7-1-44 0 0,-17 1 9 0 0,0-1 0 0 0,0 1 0 0 0,0-1 1 0 0,0 0-1 0 0,0-1 0 0 0,0 1 0 0 0,-1-1 1 0 0,1-1-1 0 0,-1 1 0 0 0,0-1 0 0 0,0 0 1 0 0,0-1-1 0 0,-1 0 0 0 0,0 1 0 0 0,1-1 1 0 0,-2-1-1 0 0,1 1 0 0 0,2-5-9 0 0,6-17-4200 0 0,-8-1-4393 0 0,-5 23-3752 0 0</inkml:trace>
  <inkml:trace contextRef="#ctx0" brushRef="#br0" timeOffset="1957.679">8043 987 8042 0 0,'0'0'4031'0'0,"0"0"-719"0"0,0 0-552 0 0,0 0-509 0 0,0 0-432 0 0,0 0-344 0 0,35-6-329 0 0,109-19-255 0 0,-49-7 524 0 0,-80 22-1180 0 0,-4 4-138 0 0,0 0 0 0 0,-1-1 0 0 0,0 0 0 0 0,0 0 0 0 0,-1-1 0 0 0,0 0 1 0 0,0-1-1 0 0,-1 0 0 0 0,0 0 0 0 0,0-1 0 0 0,-1 0 0 0 0,-1 0 1 0 0,1-1-1 0 0,-2 0 0 0 0,0 0 0 0 0,0 0 0 0 0,-1 0 0 0 0,0-1 0 0 0,-1 0 1 0 0,2-12-98 0 0,-4 20 2 0 0,0-1 0 0 0,-1 0 1 0 0,0 1-1 0 0,1-1 0 0 0,-2 0 1 0 0,1 0-1 0 0,0 1 0 0 0,-1-1 1 0 0,0 0-1 0 0,0 1 0 0 0,-1-1 1 0 0,1 1-1 0 0,-1-1 0 0 0,0 1 1 0 0,0 0-1 0 0,0 0 0 0 0,-1-1 1 0 0,0 2-1 0 0,1-1 0 0 0,-1 0 1 0 0,-1 0-1 0 0,1 1 0 0 0,0 0 1 0 0,-1 0-1 0 0,0 0 0 0 0,0 0 1 0 0,0 0-1 0 0,0 1 0 0 0,0 0 1 0 0,0 0-1 0 0,0 0 0 0 0,-1 0 1 0 0,1 1-1 0 0,-1-1 0 0 0,0 1 1 0 0,0 0-3 0 0,-6 0-19 0 0,0 0 0 0 0,0 1 1 0 0,0 0-1 0 0,0 0 0 0 0,1 1 1 0 0,-1 1-1 0 0,0 0 1 0 0,0 1-1 0 0,1 0 0 0 0,0 0 1 0 0,-1 1-1 0 0,1 0 0 0 0,0 1 1 0 0,1 0-1 0 0,-1 1 0 0 0,1 0 1 0 0,0 0-1 0 0,1 1 1 0 0,0 0-1 0 0,0 0 0 0 0,-6 7 19 0 0,2 0-11 0 0,-1 0 1 0 0,2 0-1 0 0,0 1 0 0 0,1 1 0 0 0,0 0 0 0 0,1 0 0 0 0,1 1 1 0 0,1 0-1 0 0,0 0 0 0 0,2 0 0 0 0,-1 1 0 0 0,0 12 11 0 0,4-18-1 0 0,0 1 0 0 0,1 0 1 0 0,0 0-1 0 0,1-1 0 0 0,1 1 0 0 0,0 0 0 0 0,1 0 0 0 0,0-1 0 0 0,1 1 0 0 0,0-1 0 0 0,1 0 1 0 0,0 0-1 0 0,1 0 0 0 0,0 0 0 0 0,1-1 0 0 0,1 0 0 0 0,0 0 0 0 0,0-1 0 0 0,1 0 0 0 0,0 0 1 0 0,9 8 0 0 0,-2-4-37 0 0,0-1 1 0 0,1-1 0 0 0,0 0 0 0 0,0-1 0 0 0,1-1 0 0 0,1 0 0 0 0,0-2 0 0 0,0 0 0 0 0,1-1 0 0 0,0 0 0 0 0,0-2 0 0 0,0 0 0 0 0,7-1 36 0 0,96 6-7757 0 0,-102-10-4671 0 0</inkml:trace>
  <inkml:trace contextRef="#ctx0" brushRef="#br0" timeOffset="4333.016">2393 1900 4953 0 0,'0'0'2218'0'0,"0"0"-200"0"0,0 0-99 0 0,0 0-3 0 0,0 0 5 0 0,0 0-110 0 0,0 0-227 0 0,0 0-277 0 0,-33 1-263 0 0,-103 4-209 0 0,132-6-786 0 0,1 1 0 0 0,-1 0 0 0 0,0 0 0 0 0,1 1 0 0 0,-1-1 0 0 0,1 1 0 0 0,-1-1 1 0 0,1 1-1 0 0,-1 0 0 0 0,1 0 0 0 0,0 1 0 0 0,0-1 0 0 0,-1 1 0 0 0,1 0 0 0 0,0-1 0 0 0,0 1 0 0 0,1 1 0 0 0,-1-1 0 0 0,0 0 0 0 0,0 1-49 0 0,-6 6 190 0 0,-2 0-34 0 0,0 1 0 0 0,0 0 0 0 0,1 1-1 0 0,1 0 1 0 0,0 1 0 0 0,0 0 0 0 0,1 0 0 0 0,0 1 0 0 0,1 0 0 0 0,1 0 0 0 0,0 0-1 0 0,1 1 1 0 0,0 0 0 0 0,1 0 0 0 0,1 1 0 0 0,0-1 0 0 0,1 1 0 0 0,0 6-156 0 0,2-15 32 0 0,-2 10 57 0 0,1 0 0 0 0,1 1-1 0 0,1-1 1 0 0,0 0 0 0 0,1 0 0 0 0,0 0 0 0 0,2 0 0 0 0,0 0 0 0 0,3 7-89 0 0,2-2 55 0 0,0 0 0 0 0,2-1 0 0 0,0 0 1 0 0,2-1-1 0 0,0 0 0 0 0,1-1 0 0 0,0-1 0 0 0,2 0 0 0 0,0-1 0 0 0,1 0 1 0 0,0-2-1 0 0,1 0 0 0 0,1-1 0 0 0,0 0 0 0 0,1-2 0 0 0,0 0 0 0 0,14 4-55 0 0,-25-12-117 0 0,-1-1 0 0 0,1 0 0 0 0,-1 0 0 0 0,1-1 0 0 0,0 0 0 0 0,0 0 0 0 0,0-1 0 0 0,0-1 0 0 0,0 1-1 0 0,-1-1 1 0 0,1-1 0 0 0,0 1 0 0 0,-1-2 0 0 0,1 1 0 0 0,-1-1 0 0 0,1 0 0 0 0,-1-1 0 0 0,0 0 0 0 0,-1 0-1 0 0,1-1 1 0 0,0 0 117 0 0,28-24-4061 0 0,-21 17-941 0 0,2-1-7163 0 0</inkml:trace>
  <inkml:trace contextRef="#ctx0" brushRef="#br0" timeOffset="4615.986">3248 1992 10258 0 0,'0'0'3206'0'0,"0"0"-1459"0"0,0 0-386 0 0,0 0 34 0 0,-38 22 41 0 0,-121 68-57 0 0,70-16 436 0 0,77-59-1514 0 0,5-7-210 0 0,0 0-1 0 0,1 1 1 0 0,0-1 0 0 0,0 2-1 0 0,1-1 1 0 0,0 0-1 0 0,0 1 1 0 0,1 0 0 0 0,1 0-1 0 0,-1 1 1 0 0,2-1-1 0 0,-1 1 1 0 0,2-1 0 0 0,-1 1-1 0 0,2-1 1 0 0,-1 1-1 0 0,1 0 1 0 0,1 0-1 0 0,0-1 1 0 0,0 1 0 0 0,1 0-1 0 0,1-1 1 0 0,-1 0-1 0 0,2 1 1 0 0,-1-1 0 0 0,2 0-1 0 0,-1-1 1 0 0,1 1-1 0 0,5 6-90 0 0,1-6 108 0 0,1 0 0 0 0,0 0-1 0 0,0-1 1 0 0,1-1 0 0 0,0 0-1 0 0,1 0 1 0 0,0-2 0 0 0,0 0 0 0 0,0 0-1 0 0,1-1 1 0 0,0-1 0 0 0,0 0-1 0 0,0-2 1 0 0,0 1 0 0 0,0-2-1 0 0,1 0 1 0 0,-1-1 0 0 0,1 0-1 0 0,3-2-107 0 0,-7 2 45 0 0,0 0 0 0 0,0-1 0 0 0,0-1 0 0 0,0 0-1 0 0,0 0 1 0 0,-1-1 0 0 0,1-1 0 0 0,-1 0 0 0 0,0-1-1 0 0,0 0 1 0 0,0 0 0 0 0,-1-1 0 0 0,0-1 0 0 0,0 1 0 0 0,0-2-1 0 0,-1 1 1 0 0,0-2 0 0 0,-1 1 0 0 0,0-1 0 0 0,0 0 0 0 0,-1-1-1 0 0,0 1 1 0 0,0-1 0 0 0,-1-1 0 0 0,-1 1 0 0 0,0-1 0 0 0,0 0-1 0 0,-1-1 1 0 0,0 1 0 0 0,-1-1 0 0 0,1-6-45 0 0,-2 3-112 0 0,0 1 1 0 0,-1-1-1 0 0,0 0 1 0 0,-1 1-1 0 0,-1-1 0 0 0,-1 0 1 0 0,0 1-1 0 0,0-1 1 0 0,-2 1-1 0 0,1 0 0 0 0,-2 0 1 0 0,0 0-1 0 0,-1 0 1 0 0,0 1-1 0 0,-1 0 1 0 0,-1 0-1 0 0,0 1 0 0 0,0 0 1 0 0,-1 0-1 0 0,-1 1 1 0 0,0 0-1 0 0,0 1 1 0 0,-1 0-1 0 0,-7-4 112 0 0,-54-15-3290 0 0,22 25-5021 0 0,33 4-3194 0 0</inkml:trace>
  <inkml:trace contextRef="#ctx0" brushRef="#br0" timeOffset="4982.799">3967 2066 7378 0 0,'0'0'4475'0'0,"0"0"-2024"0"0,0 0-844 0 0,0 0-218 0 0,0 0-149 0 0,0 0-157 0 0,0 0-190 0 0,0 0-110 0 0,0 0-64 0 0,-35 8-65 0 0,-111 30-72 0 0,138-37-512 0 0,1 1-1 0 0,0 1 0 0 0,0-1 1 0 0,0 1-1 0 0,0 0 0 0 0,1 1 1 0 0,-1 0-1 0 0,1 0 0 0 0,0 0 1 0 0,0 1-1 0 0,0-1 1 0 0,-3 5-70 0 0,-2 2 146 0 0,1-4-91 0 0,0 1 0 0 0,1 0 0 0 0,0 0 0 0 0,0 1-1 0 0,1 1 1 0 0,0-1 0 0 0,1 1 0 0 0,0 0 0 0 0,1 1 0 0 0,0 0 0 0 0,0 0-1 0 0,1 0 1 0 0,1 1 0 0 0,0-1 0 0 0,0 1 0 0 0,1 0 0 0 0,1 0 0 0 0,0 0-1 0 0,0 1 1 0 0,1-1 0 0 0,1 0 0 0 0,0 1 0 0 0,2 11-55 0 0,3-16 45 0 0,0-1 0 0 0,1 1 0 0 0,-1-1 0 0 0,2 0 0 0 0,-1 0 0 0 0,1 0 0 0 0,0-1 1 0 0,0 0-1 0 0,0-1 0 0 0,1 0 0 0 0,0 0 0 0 0,0 0 0 0 0,1-1 0 0 0,-1 0 0 0 0,1-1 0 0 0,0 0 0 0 0,0 0 1 0 0,0-1-1 0 0,0 0 0 0 0,0-1 0 0 0,0 0 0 0 0,0 0 0 0 0,1-1 0 0 0,-1 0 0 0 0,0 0 0 0 0,1-1 0 0 0,2-1-45 0 0,2 1 98 0 0,0 1-1 0 0,1-2 1 0 0,-1 0-1 0 0,0-1 1 0 0,0 0-1 0 0,0-1 1 0 0,0-1-1 0 0,0 0 1 0 0,-1-1 0 0 0,0 0-1 0 0,-1-1 1 0 0,1-1-1 0 0,-1 0 1 0 0,0 0-1 0 0,-1-2 1 0 0,0 1-1 0 0,-1-1 1 0 0,0 0-1 0 0,0-1 1 0 0,-1-1-1 0 0,0 1 1 0 0,-1-1-1 0 0,-1-1 1 0 0,0 1-1 0 0,2-7-97 0 0,-5 10 9 0 0,-1 0 0 0 0,0-1 0 0 0,0 1 0 0 0,-1-1-1 0 0,0 0 1 0 0,-1 1 0 0 0,0-1 0 0 0,-1 0 0 0 0,0 0-1 0 0,0 0 1 0 0,-1 0 0 0 0,0 0 0 0 0,-1 1 0 0 0,0-1 0 0 0,-1 0-1 0 0,0 1 1 0 0,0 0 0 0 0,-1-1 0 0 0,0 2 0 0 0,-1-1-1 0 0,0 0 1 0 0,0 1 0 0 0,-1 0 0 0 0,0 0 0 0 0,0 0 0 0 0,-1 1-1 0 0,0 0 1 0 0,0 0 0 0 0,-1 1 0 0 0,0 0 0 0 0,-6-4-9 0 0,-75-19-1178 0 0,33 46-6462 0 0,48-9-2284 0 0</inkml:trace>
  <inkml:trace contextRef="#ctx0" brushRef="#br0" timeOffset="5297.976">4310 2647 12547 0 0,'0'0'2667'0'0,"0"0"-1007"0"0,0 0-321 0 0,0 0 86 0 0,0 0 55 0 0,0 0-45 0 0,0 0-163 0 0,0 0-234 0 0,0 0-194 0 0,0 0-163 0 0,0 0-138 0 0,0 0-84 0 0,0 0-80 0 0,-13-3-47 0 0,-40-17-48 0 0,51 19-265 0 0,1-1 1 0 0,-1 0-1 0 0,1 0 1 0 0,0 0-1 0 0,-1 0 1 0 0,1-1 0 0 0,0 1-1 0 0,0 0 1 0 0,0 0-1 0 0,1-1 1 0 0,-1 1-1 0 0,1 0 1 0 0,-1-1-1 0 0,1 1 1 0 0,0 0 0 0 0,0-1-1 0 0,0 1 1 0 0,0-1-1 0 0,0 1 1 0 0,0 0-1 0 0,1-1 1 0 0,-1 1-1 0 0,1-1 1 0 0,-1 1-1 0 0,1 0 1 0 0,0 0 0 0 0,0-1-1 0 0,0 1 1 0 0,1 0-20 0 0,0-5 46 0 0,23-65 305 0 0,2 0 0 0 0,4 3-1 0 0,34-55-350 0 0,35-27 20 0 0,-38 90-112 0 0,-60 62 24 0 0,-1-1 0 0 0,0 1 0 0 0,1-1-1 0 0,-1 1 1 0 0,0 0 0 0 0,0 0 0 0 0,0-1-1 0 0,0 1 1 0 0,1 0 0 0 0,-1 0 0 0 0,0 0-1 0 0,0 0 1 0 0,-1 0 0 0 0,1 0 0 0 0,0 0-1 0 0,0 1 1 0 0,0-1 0 0 0,-1 0 0 0 0,1 0 0 0 0,-1 1-1 0 0,1-1 1 0 0,-1 0 0 0 0,1 1 0 0 0,-1-1-1 0 0,0 1 1 0 0,0-1 0 0 0,0 0 0 0 0,0 1-1 0 0,0-1 1 0 0,0 1 0 0 0,0-1 0 0 0,0 0-1 0 0,0 1 1 0 0,0-1 0 0 0,-1 2 68 0 0,1 0-371 0 0,0-1 216 0 0,4 31-3174 0 0,0-11-5563 0 0,-2-9-3631 0 0</inkml:trace>
  <inkml:trace contextRef="#ctx0" brushRef="#br0" timeOffset="5897.982">5246 2177 8122 0 0,'0'0'4534'0'0,"0"0"-1876"0"0,0 0-747 0 0,0 0-100 0 0,0 0-92 0 0,0 0-161 0 0,0 0-247 0 0,0 0-256 0 0,0 0-195 0 0,0 0-152 0 0,0 0-101 0 0,0 0-94 0 0,0 0-85 0 0,-13-22-73 0 0,-43-68-83 0 0,55 88-262 0 0,0 1-1 0 0,0-1 0 0 0,1 1 1 0 0,-1-1-1 0 0,0 1 1 0 0,-1 0-1 0 0,1-1 1 0 0,0 1-1 0 0,0 0 1 0 0,0 0-1 0 0,-1-1 0 0 0,1 1 1 0 0,-1 0-1 0 0,1 1 1 0 0,-1-1-1 0 0,1 0 1 0 0,-1 0-1 0 0,1 1 1 0 0,-1-1-1 0 0,0 0 0 0 0,1 1 1 0 0,-1 0-1 0 0,0-1 1 0 0,0 1-1 0 0,1 0 1 0 0,-1 0-1 0 0,0 0 1 0 0,0 0-1 0 0,1 0 0 0 0,-1 1 1 0 0,0-1-1 0 0,-1 1-9 0 0,-4 0 35 0 0,-6 2-16 0 0,1 1-1 0 0,-1 0 0 0 0,1 0 0 0 0,0 2 0 0 0,1-1 0 0 0,-1 1 0 0 0,1 1 0 0 0,0 0 0 0 0,1 1 0 0 0,0 0 0 0 0,0 1 0 0 0,1-1 0 0 0,0 2 0 0 0,0-1 0 0 0,1 2-18 0 0,-2 0-7 0 0,1 0 0 0 0,1 1-1 0 0,0 0 1 0 0,0 1 0 0 0,1 0-1 0 0,1 0 1 0 0,0 1 0 0 0,1-1-1 0 0,0 1 1 0 0,1 0 0 0 0,1 1-1 0 0,0-1 1 0 0,1 1 0 0 0,1-1-1 0 0,0 1 1 0 0,1-1-1 0 0,0 1 1 0 0,1 0 0 0 0,1-1-1 0 0,0 1 1 0 0,2-1 0 0 0,2 11 7 0 0,-2-15-5 0 0,0-1 1 0 0,1 0-1 0 0,-1 0 1 0 0,2 0-1 0 0,-1 0 0 0 0,1-1 1 0 0,1 0-1 0 0,-1-1 1 0 0,1 1-1 0 0,1-1 1 0 0,-1 0-1 0 0,1-1 1 0 0,1 0-1 0 0,-1 0 0 0 0,1-1 1 0 0,0 0-1 0 0,0 0 1 0 0,0-1-1 0 0,1 0 1 0 0,-1-1-1 0 0,1 0 1 0 0,0-1-1 0 0,0 0 0 0 0,6 1 5 0 0,-5-2 14 0 0,0 0 0 0 0,1 0 0 0 0,-1-1 0 0 0,1-1 0 0 0,-1 0 0 0 0,0 0 0 0 0,1-1-1 0 0,-1 0 1 0 0,0-1 0 0 0,0-1 0 0 0,0 1 0 0 0,-1-2 0 0 0,0 0 0 0 0,1 0 0 0 0,3-4-14 0 0,6-5 75 0 0,-2-2 0 0 0,0 0 0 0 0,-1-1 0 0 0,-1 0 0 0 0,0-2 0 0 0,-1 0 0 0 0,-2 0 0 0 0,0-2 0 0 0,0 0 0 0 0,-2 0 1 0 0,6-16-76 0 0,78-259 396 0 0,-85 258-410 0 0,1-3-19 0 0,-2-1 1 0 0,-1 0 0 0 0,-3-1-1 0 0,1-37 33 0 0,-6 64-19 0 0,0 0 0 0 0,-2 0 0 0 0,0 0 1 0 0,0 0-1 0 0,-1 0 0 0 0,-1 1 0 0 0,-1-1 0 0 0,0 1 0 0 0,-1 0 0 0 0,-1 0 0 0 0,0 1 0 0 0,-1 0 0 0 0,0 1 0 0 0,-7-8 19 0 0,10 15-16 0 0,0 0 1 0 0,0 1-1 0 0,0 0 0 0 0,-1 0 0 0 0,0 0 1 0 0,0 1-1 0 0,0 0 0 0 0,0 0 0 0 0,-1 0 1 0 0,0 1-1 0 0,0 0 0 0 0,0 0 1 0 0,0 1-1 0 0,0 0 0 0 0,0 0 0 0 0,-1 0 1 0 0,1 1-1 0 0,0 1 0 0 0,-1-1 0 0 0,1 1 1 0 0,-1 0-1 0 0,1 1 0 0 0,-1 0 1 0 0,1 0-1 0 0,-1 0 0 0 0,1 1 0 0 0,0 0 1 0 0,0 1-1 0 0,-6 2 16 0 0,-3 3-12 0 0,0 1 1 0 0,0 1-1 0 0,1 0 1 0 0,1 1-1 0 0,0 1 1 0 0,0 0-1 0 0,1 1 1 0 0,1 0-1 0 0,0 1 1 0 0,1 0-1 0 0,0 1 1 0 0,1 1-1 0 0,1-1 1 0 0,0 1-1 0 0,1 1 1 0 0,1 0-1 0 0,1 0 1 0 0,0 0-1 0 0,-2 15 12 0 0,3-9 3 0 0,2 1 1 0 0,0 0-1 0 0,2 0 0 0 0,0 0 0 0 0,2 0 0 0 0,1 0 0 0 0,0 0 1 0 0,2 0-1 0 0,1 0 0 0 0,1-1 0 0 0,1 0 0 0 0,0 0 0 0 0,2 0 1 0 0,1-1-1 0 0,1-1 0 0 0,13 21-3 0 0,4-2 27 0 0,2-1 0 0 0,1-1 0 0 0,2-1 0 0 0,2-2 0 0 0,12 8-27 0 0,-14-16 39 0 0,-10-5-17 0 0,1-2 0 0 0,1-1 1 0 0,1-1-1 0 0,1-1 0 0 0,0-1 0 0 0,23 9-22 0 0,-49-25-11 0 0,1 2-14 0 0,-1-1 1 0 0,0-1 0 0 0,1 1 0 0 0,-1 0-1 0 0,1 0 1 0 0,-1-1 0 0 0,1 1 0 0 0,-1 0-1 0 0,1-1 1 0 0,-1 0 0 0 0,1 1-1 0 0,0-1 1 0 0,-1 0 0 0 0,1 0 0 0 0,0 0-1 0 0,-1 0 1 0 0,1 0 0 0 0,0 0 0 0 0,-1 0-1 0 0,1 0 1 0 0,-1-1 0 0 0,1 1-1 0 0,0-1 1 0 0,-1 1 0 0 0,1-1 0 0 0,-1 0-1 0 0,1 0 1 0 0,-1 1 0 0 0,0-1 0 0 0,1 0-1 0 0,-1 0 1 0 0,0 0 0 0 0,0-1-1 0 0,1 1 25 0 0,4-19-1279 0 0,-2 7-931 0 0,-1 0-4068 0 0,-3 5-6189 0 0</inkml:trace>
  <inkml:trace contextRef="#ctx0" brushRef="#br0" timeOffset="6144.1">6073 2166 17564 0 0,'0'0'1208'0'0,"0"0"-240"0"0,0 0 8 0 0,0 0 49 0 0,0 0-81 0 0,0 0-152 0 0,-22 208-296 0 0,15-173-272 0 0,-1-1-104 0 0,6-3-112 0 0,-4 0-48 0 0,4-4-56 0 0,-2-4-112 0 0,4-4-152 0 0,0-3-248 0 0,0-5-784 0 0,0-3-2169 0 0,0-4-9410 0 0</inkml:trace>
  <inkml:trace contextRef="#ctx0" brushRef="#br0" timeOffset="6317.762">6026 1680 14275 0 0,'0'0'2913'0'0,"0"0"-889"0"0,0 0-616 0 0,0 0-351 0 0,0 0-241 0 0,0 0-232 0 0,0 0-296 0 0,0 0-288 0 0,0 0-192 0 0,0 0-8 0 0,0 0-16 0 0,0 0 8 0 0,0 0-160 0 0,0 0-456 0 0,-7 39-1609 0 0,10-20-10330 0 0</inkml:trace>
  <inkml:trace contextRef="#ctx0" brushRef="#br0" timeOffset="6679.727">6410 2609 15923 0 0,'0'0'1847'0'0,"0"0"-220"0"0,0 0 102 0 0,0 0 1 0 0,0 0-235 0 0,0 0-331 0 0,0 0-356 0 0,0 0-219 0 0,0 0-102 0 0,0 0-88 0 0,0 0-95 0 0,0 0-89 0 0,0 0-55 0 0,-3-25-23 0 0,-9-77-32 0 0,18-3 100 0 0,1 74-172 0 0,-1 1-19 0 0,1 0 0 0 0,2 1 0 0 0,1-1 0 0 0,1 2 0 0 0,2 0 0 0 0,0 0 1 0 0,4-3-15 0 0,-16 30-9 0 0,-1 0 1 0 0,0 0 0 0 0,0 0-1 0 0,1 0 1 0 0,-1 0 0 0 0,1 0-1 0 0,-1 0 1 0 0,1 0 0 0 0,-1 0-1 0 0,1 0 1 0 0,0 1 0 0 0,-1-1-1 0 0,1 0 1 0 0,0 0 0 0 0,0 0-1 0 0,-1 1 1 0 0,1-1 0 0 0,0 0-1 0 0,0 1 1 0 0,0-1 0 0 0,0 1 0 0 0,0-1-1 0 0,0 1 1 0 0,0-1 0 0 0,0 1-1 0 0,0 0 1 0 0,0-1 0 0 0,0 1-1 0 0,0 0 1 0 0,1 0 0 0 0,-1 0-1 0 0,0 0 1 0 0,0 0 0 0 0,0 0-1 0 0,0 0 1 0 0,0 0 0 0 0,0 1-1 0 0,0-1 1 0 0,0 0 0 0 0,0 1-1 0 0,0-1 1 0 0,0 0 0 0 0,0 1-1 0 0,0-1 1 0 0,0 1 0 0 0,0 0-1 0 0,0-1 1 0 0,0 1 0 0 0,0 0 0 0 0,-1 0-1 0 0,1-1 1 0 0,0 1 0 0 0,0 0-1 0 0,-1 0 1 0 0,1 0 0 0 0,-1 0-1 0 0,1 0 1 0 0,-1 0 0 0 0,1 0-1 0 0,-1 0 1 0 0,1 0 0 0 0,-1 0-1 0 0,0 1 9 0 0,23 129-154 0 0,-23-115 146 0 0,1 0-1 0 0,0 0 1 0 0,2 0 0 0 0,0 0 0 0 0,0 0 0 0 0,2-1-1 0 0,0 0 1 0 0,0 1 0 0 0,2-2 0 0 0,0 1 0 0 0,0-1-1 0 0,2 0 1 0 0,0-1 0 0 0,0 1 8 0 0,-5-11 23 0 0,-1 0 1 0 0,1 0-1 0 0,0 0 1 0 0,-1 0-1 0 0,2-1 1 0 0,-1 0-1 0 0,0 1 0 0 0,0-1 1 0 0,1-1-1 0 0,-1 1 1 0 0,1-1-1 0 0,-1 0 1 0 0,1 0-1 0 0,-1 0 0 0 0,1-1 1 0 0,0 1-1 0 0,0-1 1 0 0,-1 0-1 0 0,1 0 1 0 0,0-1-1 0 0,-1 0 0 0 0,1 0 1 0 0,0 0-1 0 0,-1 0 1 0 0,1 0-1 0 0,0-1-23 0 0,6-3 151 0 0,0 1-1 0 0,0-1 1 0 0,-1-1-1 0 0,1 0 1 0 0,-1-1 0 0 0,0 1-1 0 0,-1-2 1 0 0,0 0-1 0 0,7-7-150 0 0,-7 6 40 0 0,-1 0 0 0 0,1-1 0 0 0,-2-1 0 0 0,1 1 0 0 0,-2-1 0 0 0,1 0 0 0 0,-2-1 0 0 0,1 0 0 0 0,-2 1 0 0 0,1-2 0 0 0,-2 1 0 0 0,1 0 0 0 0,-2-1 0 0 0,0 0 0 0 0,0 1 0 0 0,-1-1-1 0 0,-1 0 1 0 0,0 0 0 0 0,-1 0 0 0 0,-1-11-40 0 0,-15-6-1531 0 0,5 25-4839 0 0,8 5-6328 0 0</inkml:trace>
  <inkml:trace contextRef="#ctx0" brushRef="#br0" timeOffset="7646.362">7462 2224 4113 0 0,'0'0'2652'0'0,"0"0"-252"0"0,0 0-143 0 0,0 0-149 0 0,0 0-181 0 0,0 0-280 0 0,0 0-294 0 0,0 0-219 0 0,0 0-175 0 0,0 0-144 0 0,0 0-137 0 0,0 0-109 0 0,-20-16-95 0 0,-60-45-58 0 0,30 45 126 0 0,43 17-456 0 0,-6 3-17 0 0,1 0-1 0 0,0 1 0 0 0,0 1 0 0 0,0 0 0 0 0,0 0 0 0 0,1 1 0 0 0,0 0 0 0 0,1 1 0 0 0,-1 0 0 0 0,2 1 0 0 0,-1 0 0 0 0,1 1 0 0 0,1 0 0 0 0,-4 5-68 0 0,6-7 9 0 0,0 1 1 0 0,0 0-1 0 0,1 0 0 0 0,1 1 1 0 0,0-1-1 0 0,0 1 1 0 0,1 0-1 0 0,0 0 0 0 0,0 0 1 0 0,1 0-1 0 0,1 0 1 0 0,0 1-1 0 0,0-1 0 0 0,1 0 1 0 0,0 1-1 0 0,1-1 1 0 0,0 1-1 0 0,0-1 0 0 0,3 8-9 0 0,-2-14 26 0 0,0 0-1 0 0,0 0 0 0 0,0 0 0 0 0,0-1 0 0 0,0 1 0 0 0,1 0 0 0 0,-1-1 1 0 0,1 0-1 0 0,0 1 0 0 0,0-1 0 0 0,1-1 0 0 0,-1 1 0 0 0,0 0 0 0 0,1-1 1 0 0,0 1-1 0 0,0-1 0 0 0,-1 0 0 0 0,1-1 0 0 0,0 1 0 0 0,1-1 0 0 0,-1 1 1 0 0,0-1-1 0 0,0 0 0 0 0,1-1 0 0 0,-1 1 0 0 0,0-1 0 0 0,1 0 0 0 0,-1 0 1 0 0,0 0-1 0 0,1 0 0 0 0,-1-1 0 0 0,1 0-25 0 0,133-49 789 0 0,-106 30-725 0 0,0-2 0 0 0,-2-1 1 0 0,0-1-1 0 0,-2-1 0 0 0,23-27-64 0 0,2 0 10 0 0,-12 6-46 0 0,-39 69-411 0 0,-3-3 434 0 0,-1-6 14 0 0,0 0-1 0 0,2 0 1 0 0,0 0 0 0 0,0 0-1 0 0,1 0 1 0 0,1 0 0 0 0,1 0 0 0 0,-1-1-1 0 0,5 11 0 0 0,-2-12 11 0 0,0 0-1 0 0,1-1 0 0 0,0 0 1 0 0,0 0-1 0 0,1 0 1 0 0,1-1-1 0 0,0 0 0 0 0,0 0 1 0 0,1-1-1 0 0,0 0 0 0 0,1-1 1 0 0,0 0-1 0 0,0 0 0 0 0,1-1 1 0 0,0 0-1 0 0,0-1 1 0 0,0-1-1 0 0,1 0 0 0 0,0 0 1 0 0,0-1-1 0 0,0 0 0 0 0,1-1 1 0 0,-1-1-1 0 0,1 0 0 0 0,0 0 1 0 0,7-1-11 0 0,-7-1 39 0 0,0-1 1 0 0,0 0 0 0 0,-1-1-1 0 0,1 0 1 0 0,0-1 0 0 0,-1-1-1 0 0,0 0 1 0 0,1 0 0 0 0,-2-1-1 0 0,1-1 1 0 0,0 0 0 0 0,-1 0-1 0 0,0-1 1 0 0,-1-1 0 0 0,9-7-40 0 0,0-2 82 0 0,0-1 0 0 0,-1-1 0 0 0,-1-1 0 0 0,-1 0 0 0 0,-1-1 0 0 0,-1-1 0 0 0,-1 0 0 0 0,5-10-82 0 0,8-22 30 0 0,-2-1 0 0 0,-2 0-1 0 0,-3-2 1 0 0,-3 0 0 0 0,-1-1 0 0 0,-4 0 0 0 0,-2-1 0 0 0,-2-1 0 0 0,-3-17-30 0 0,-1 43-6 0 0,-2 0 0 0 0,-2 0 0 0 0,0 0 0 0 0,-3 1 0 0 0,-1-1 0 0 0,-1 0 0 0 0,-2 1 1 0 0,-1 1-1 0 0,-1-1 0 0 0,-2 2 0 0 0,-3-2 6 0 0,15 31-5 0 0,0 0 1 0 0,-1 0 0 0 0,1 1-1 0 0,-1-1 1 0 0,0 0-1 0 0,0 1 1 0 0,1-1 0 0 0,-1 0-1 0 0,0 1 1 0 0,0 0-1 0 0,0-1 1 0 0,-1 1 0 0 0,1-1-1 0 0,0 1 1 0 0,0 0-1 0 0,-1 0 1 0 0,1 0 0 0 0,-1 0-1 0 0,1 0 1 0 0,-1 0-1 0 0,0 0 1 0 0,1 0 0 0 0,-1 1-1 0 0,0-1 1 0 0,1 0-1 0 0,-1 1 1 0 0,0 0 0 0 0,0-1-1 0 0,1 1 1 0 0,-1 0-1 0 0,0 0 1 0 0,0 0 0 0 0,0 0-1 0 0,1 0 1 0 0,-1 0-1 0 0,0 1 1 0 0,0-1 0 0 0,1 1-1 0 0,-1-1 1 0 0,0 1-1 0 0,1 0 1 0 0,-1-1 0 0 0,0 1-1 0 0,1 0 1 0 0,-1 0 0 0 0,1 0-1 0 0,-1 0 1 0 0,1 0-1 0 0,0 1 1 0 0,-1-1 0 0 0,1 0-1 0 0,0 1 1 0 0,0-1-1 0 0,0 1 5 0 0,-11 29-1 0 0,3-1 1 0 0,0 2-1 0 0,2-1 0 0 0,1 1 0 0 0,2 0 0 0 0,1 1 0 0 0,2-1 0 0 0,0 0 1 0 0,3 1-1 0 0,1 7 1 0 0,-2-10 8 0 0,6 58 29 0 0,4-1-1 0 0,4-1 1 0 0,25 83-37 0 0,-3-41 83 0 0,5-3 0 0 0,23 38-83 0 0,-59-146-6 0 0,1-1-1 0 0,1 0 0 0 0,0-1 0 0 0,1 0 0 0 0,1 0 0 0 0,0-1 0 0 0,6 5 7 0 0,-15-42-889 0 0,-34-38-2143 0 0,15 36-828 0 0,12 16 1386 0 0,-6-7-8336 0 0</inkml:trace>
  <inkml:trace contextRef="#ctx0" brushRef="#br0" timeOffset="8117.122">7974 2042 8330 0 0,'0'0'3613'0'0,"0"0"-1944"0"0,0 0-627 0 0,0 0-37 0 0,36-1-27 0 0,114-7 3 0 0,37 14 2464 0 0,-164-4-3456 0 0,0 1 1 0 0,-1 1-1 0 0,1 1 0 0 0,-1 1 0 0 0,-1 1 1 0 0,1 1-1 0 0,-1 1 0 0 0,-1 1 0 0 0,1 1 1 0 0,-2 0-1 0 0,1 2 0 0 0,-2 0 0 0 0,0 1 0 0 0,0 1 11 0 0,-5-3-160 0 0,8 10-51 0 0,1-2 0 0 0,1 0-1 0 0,0-2 1 0 0,2-1 0 0 0,20 12 211 0 0,-35-24 186 0 0,-1-1 1 0 0,1 0 0 0 0,0-1 0 0 0,0 0 0 0 0,1 0 0 0 0,-1-1 0 0 0,1-1 0 0 0,-1 1 0 0 0,1-2-1 0 0,-1 1 1 0 0,11-2-187 0 0,-10-2 261 0 0,-1 0-1 0 0,1 0 0 0 0,-1-1 1 0 0,1 0-1 0 0,-1 0 0 0 0,0-2 1 0 0,-1 1-1 0 0,1-1 0 0 0,-1 0 1 0 0,0-1-1 0 0,-1 0 0 0 0,0-1 1 0 0,0 1-1 0 0,0-2 0 0 0,-1 1 1 0 0,0-1-1 0 0,-1 0 0 0 0,0 0 1 0 0,-1-1-1 0 0,1 0 0 0 0,-2 0 1 0 0,1 0-1 0 0,-2 0 0 0 0,3-8-260 0 0,-5 13 11 0 0,-1 0 1 0 0,1 0-1 0 0,-1 0 0 0 0,0 1 0 0 0,0-1 0 0 0,0 0 0 0 0,-1 0 1 0 0,0 0-1 0 0,0 1 0 0 0,0-1 0 0 0,0 0 0 0 0,-1 1 0 0 0,0-1 1 0 0,0 1-1 0 0,0-1 0 0 0,-1 1 0 0 0,1 0 0 0 0,-1 0 0 0 0,0 0 0 0 0,0 0 1 0 0,0 1-1 0 0,0-1 0 0 0,-1 1 0 0 0,0 0 0 0 0,0 0 0 0 0,1 0 1 0 0,-2 0-1 0 0,1 1 0 0 0,0 0 0 0 0,0 0 0 0 0,-1 0 0 0 0,1 0 0 0 0,-1 1 1 0 0,0-1-1 0 0,1 1 0 0 0,-1 0 0 0 0,0 1 0 0 0,0-1 0 0 0,0 1 1 0 0,0 0-1 0 0,-1 0-11 0 0,-8-1-18 0 0,1 0 1 0 0,0 2 0 0 0,-1-1-1 0 0,1 1 1 0 0,0 1 0 0 0,-1 1-1 0 0,1-1 1 0 0,0 2 0 0 0,1 0-1 0 0,-1 1 1 0 0,1 0 0 0 0,0 0-1 0 0,0 2 1 0 0,0-1 0 0 0,1 2-1 0 0,0-1 1 0 0,1 1 0 0 0,-7 7 17 0 0,4-3-9 0 0,1 0 0 0 0,1 1-1 0 0,0 0 1 0 0,1 1 0 0 0,0 0 0 0 0,1 1 0 0 0,1 0 0 0 0,0 0 0 0 0,1 1 0 0 0,0 0 0 0 0,2 0 0 0 0,0 1 0 0 0,1-1 0 0 0,0 1 0 0 0,1 0 0 0 0,1 0 0 0 0,1 0-1 0 0,1 0 1 0 0,0 1 0 0 0,1-1 0 0 0,0 0 0 0 0,2 0 0 0 0,0 0 0 0 0,1-1 0 0 0,1 1 0 0 0,0-1 0 0 0,1 0 0 0 0,1 0 0 0 0,1 0 0 0 0,1 1 9 0 0,3 1 10 0 0,2 0 0 0 0,0-1 0 0 0,1 0 1 0 0,1-1-1 0 0,0-1 0 0 0,1 0 1 0 0,1-2-1 0 0,0 0 0 0 0,1 0 0 0 0,0-2 1 0 0,1-1-1 0 0,0 0 0 0 0,1-1 1 0 0,16 4-11 0 0,3-1-125 0 0,1-2 0 0 0,0-1 0 0 0,0-3 0 0 0,0-1 1 0 0,1-1-1 0 0,0-3 0 0 0,19-3 125 0 0,-17-2-3200 0 0,-17-2-4234 0 0,-6-2-5754 0 0</inkml:trace>
  <inkml:trace contextRef="#ctx0" brushRef="#br0" timeOffset="20618.933">10008 2882 424 0 0,'0'0'1471'0'0,"0"0"52"0"0,0 0 144 0 0,0 0 181 0 0,0 0 57 0 0,0 0-142 0 0,0 0-241 0 0,0 0-278 0 0,0 0-259 0 0,0 0-207 0 0,0 0-158 0 0,6-1 3675 0 0,21-5-2617 0 0,-7-3-1267 0 0,-1-2 0 0 0,0 0 0 0 0,0 0 0 0 0,-1-2 0 0 0,-1 0 0 0 0,0-1 0 0 0,10-12-411 0 0,149-155 1000 0 0,88-111-137 0 0,-240 265-648 0 0,-24 26-161 0 0,0 1-7 0 0,0 0-15 0 0,12 32 47 0 0,6 10-22 0 0,-2 2 1 0 0,-1-1 0 0 0,-3 2-1 0 0,-1 0 1 0 0,-3 0 0 0 0,-1 1 0 0 0,-3 0-1 0 0,-1 13-57 0 0,-6-50 11 0 0,0 0 0 0 0,-1 0 0 0 0,-1 0-1 0 0,1-1 1 0 0,-1 1 0 0 0,-1-1 0 0 0,0 0-1 0 0,0-1 1 0 0,0 1 0 0 0,-1-1 0 0 0,0 0 0 0 0,0-1-1 0 0,-1 0 1 0 0,1 0 0 0 0,-2-1 0 0 0,1 0-1 0 0,0 0 1 0 0,-1-1 0 0 0,0 0 0 0 0,0 0 0 0 0,0-1-1 0 0,-1 0 1 0 0,1-1 0 0 0,-6 1-11 0 0,-22 7-200 0 0,1-2 1 0 0,-2-1-1 0 0,1-2 1 0 0,-1-2-1 0 0,-8-1 200 0 0,47-22-3244 0 0,30-5-1849 0 0,-15 13-1231 0 0,-3 3-5219 0 0</inkml:trace>
  <inkml:trace contextRef="#ctx0" brushRef="#br0" timeOffset="21600.318">10979 2347 0 0 0,'0'0'1732'0'0,"0"0"-374"0"0,0 0-70 0 0,0 0 231 0 0,0 0 243 0 0,0 0 149 0 0,0 0-124 0 0,0 0-317 0 0,0 0-289 0 0,0 0-199 0 0,0 0-95 0 0,0 0-44 0 0,0-3-35 0 0,0 1 2443 0 0,-5 80-1909 0 0,-16 18-767 0 0,16-77-539 0 0,0 0 0 0 0,2 0 0 0 0,0 1 0 0 0,1-1 0 0 0,1 0 0 0 0,1 1 0 0 0,1 11-36 0 0,0-29 22 0 0,0-1 1 0 0,1 1 0 0 0,-1 0 0 0 0,0-1 0 0 0,0 1 0 0 0,1-1 0 0 0,-1 0 0 0 0,1 1-1 0 0,-1-1 1 0 0,1 0 0 0 0,0 0 0 0 0,-1 0 0 0 0,1 0 0 0 0,0 0 0 0 0,0 0 0 0 0,0-1-1 0 0,0 1 1 0 0,-1-1 0 0 0,1 1 0 0 0,0-1 0 0 0,0 1 0 0 0,0-1 0 0 0,0 0 0 0 0,0 0-1 0 0,0 0 1 0 0,0 0 0 0 0,0-1 0 0 0,0 1 0 0 0,0-1 0 0 0,0 1 0 0 0,0-1 0 0 0,0 1-1 0 0,0-1 1 0 0,-1 0 0 0 0,1 0 0 0 0,0 0 0 0 0,0 0 0 0 0,-1 0 0 0 0,1 0 0 0 0,-1 0-1 0 0,1-1 1 0 0,-1 1 0 0 0,0-1 0 0 0,1 1 0 0 0,-1-1 0 0 0,1 0-23 0 0,93-153 1040 0 0,-48 64-856 0 0,48-67-76 0 0,-89 150-122 0 0,5-6 77 0 0,-13 29-11 0 0,-12 52 47 0 0,3 1 0 0 0,3 0 1 0 0,2 1-1 0 0,4-1 0 0 0,3 1 0 0 0,7 46-99 0 0,-6-77 55 0 0,3 321 57 0 0,-8-325-100 0 0,-1 0 1 0 0,-2 0-1 0 0,-2 0 0 0 0,0-1 1 0 0,-3 0-1 0 0,0-1 1 0 0,-7 10-13 0 0,15-33 13 0 0,-1 0 1 0 0,0 0 0 0 0,0-1 0 0 0,0 0 0 0 0,-1 0-1 0 0,-1 0 1 0 0,1-1 0 0 0,-1 1 0 0 0,-1-1 0 0 0,1-1 0 0 0,-1 1-1 0 0,0-1 1 0 0,-1 0 0 0 0,0-1-14 0 0,6-4 6 0 0,0 0 0 0 0,0 0 1 0 0,0-1-1 0 0,0 1 0 0 0,0-1 0 0 0,0 0 1 0 0,0 0-1 0 0,0 1 0 0 0,0-1 0 0 0,-1-1 0 0 0,1 1 1 0 0,0 0-1 0 0,0 0 0 0 0,0-1 0 0 0,0 1 1 0 0,0-1-1 0 0,0 0 0 0 0,0 0 0 0 0,0 1 0 0 0,0-1 1 0 0,0-1-1 0 0,0 1 0 0 0,1 0 0 0 0,-1 0 1 0 0,0-1-1 0 0,1 1 0 0 0,-1 0 0 0 0,1-1 1 0 0,0 0-1 0 0,-1 1 0 0 0,1-1 0 0 0,0 0 0 0 0,0 0 1 0 0,0 0-1 0 0,0 0 0 0 0,0 0 0 0 0,0-1-6 0 0,-24-78-43 0 0,24 52 32 0 0,2 1-1 0 0,1 0 1 0 0,1 0 0 0 0,1 0 0 0 0,2 1 0 0 0,1-1 0 0 0,1 1-1 0 0,1 0 1 0 0,1 1 0 0 0,1 0 0 0 0,2 1 0 0 0,0 0 0 0 0,2 1-1 0 0,1 1 1 0 0,0 0 0 0 0,3 0 11 0 0,103-128-371 0 0,-99 130 511 0 0,-12 17-2549 0 0,-2 2-3026 0 0,1 2-4498 0 0,-8 0 1458 0 0</inkml:trace>
  <inkml:trace contextRef="#ctx0" brushRef="#br0" timeOffset="22685.16">11837 2285 0 0 0,'0'0'768'0'0,"0"0"1197"0"0,0 0 311 0 0,0 0-122 0 0,0 0-84 0 0,0 0-139 0 0,0 0-178 0 0,0 0-182 0 0,0 0-201 0 0,0 0-194 0 0,0 0-158 0 0,3-3-131 0 0,8-10-71 0 0,-8 10-47 0 0,-3 3-19 0 0,0 0-50 0 0,0 0-42 0 0,0 0-38 0 0,0 0-47 0 0,0 0-34 0 0,-45 8 956 0 0,22 0-1436 0 0,1 1 1 0 0,0 0 0 0 0,1 2-1 0 0,0 1 1 0 0,0 1 0 0 0,2 0-1 0 0,-18 16-59 0 0,35-28 2 0 0,1 1 0 0 0,-1-1 0 0 0,0 1 0 0 0,1-1 0 0 0,-1 1 0 0 0,1 0 0 0 0,-1 0 0 0 0,1 0 0 0 0,0 0-1 0 0,0 0 1 0 0,0 0 0 0 0,0 0 0 0 0,0 0 0 0 0,1 1 0 0 0,-1-1 0 0 0,1 0 0 0 0,-1 0 0 0 0,1 1 0 0 0,0-1 0 0 0,0 0-1 0 0,0 0 1 0 0,0 1 0 0 0,0-1 0 0 0,0 0 0 0 0,1 1 0 0 0,-1-1 0 0 0,1 0 0 0 0,-1 0 0 0 0,1 0 0 0 0,0 1 0 0 0,0-1 0 0 0,0 0-1 0 0,0 0 1 0 0,0 0 0 0 0,1 0 0 0 0,-1-1 0 0 0,1 1 0 0 0,-1 0 0 0 0,1 0-2 0 0,50 51 143 0 0,67 21 275 0 0,-106-66-367 0 0,-6-5-14 0 0,0 1 1 0 0,-1-1 0 0 0,1 1 0 0 0,-1 1-1 0 0,0 0 1 0 0,0 0 0 0 0,-1 0 0 0 0,1 0-1 0 0,-1 1 1 0 0,0 0 0 0 0,0 0 0 0 0,-1 0-1 0 0,0 0 1 0 0,2 6-38 0 0,-3-5 51 0 0,-2-4 3 0 0,1 0 0 0 0,-1 0 0 0 0,0 0 0 0 0,0 0 0 0 0,-1 0 0 0 0,1 0 1 0 0,0 0-1 0 0,-1 0 0 0 0,0 0 0 0 0,0 0 0 0 0,0 0 0 0 0,0 0 1 0 0,0 0-1 0 0,-1 0 0 0 0,1 0 0 0 0,-1 0 0 0 0,0 0 0 0 0,0 0 1 0 0,0 0-1 0 0,-1 3-54 0 0,-6 4 60 0 0,-1 0 1 0 0,0-1-1 0 0,-1 0 1 0 0,0 0-1 0 0,-1-1 1 0 0,1-1-1 0 0,-1 0 1 0 0,-1 0-1 0 0,1-1 1 0 0,-1 0-1 0 0,0-1 1 0 0,-1 0-1 0 0,1-1 1 0 0,-10 1-61 0 0,0 1 56 0 0,-2-1 1 0 0,1-1 0 0 0,-1-1 0 0 0,1-1 0 0 0,-1-1-1 0 0,-13-2-56 0 0,28 1 32 0 0,7-1-24 0 0,1 1 0 0 0,-1-1 0 0 0,1 0 0 0 0,-1 0 0 0 0,1 0 0 0 0,-1 1 0 0 0,1-1 0 0 0,-1-1 0 0 0,1 1 0 0 0,0 0 0 0 0,0 0 0 0 0,0 0 0 0 0,0-1 0 0 0,0 1 0 0 0,0 0 0 0 0,0-1 1 0 0,0 1-1 0 0,0-1 0 0 0,0 0 0 0 0,1 1 0 0 0,-1-1 0 0 0,1 1 0 0 0,-1-1 0 0 0,1 0 0 0 0,0 1 0 0 0,-1-1 0 0 0,1 0 0 0 0,0 0-8 0 0,0 1 7 0 0,0 1-14 0 0,0 0-6 0 0,0 0 3 0 0,0 0 1 0 0,0 0-7 0 0,0 0-9 0 0,0 0-15 0 0,2 0-9712 0 0,2 0-1122 0 0</inkml:trace>
  <inkml:trace contextRef="#ctx0" brushRef="#br0" timeOffset="24558.249">12338 1788 0 0 0,'0'0'432'0'0,"0"0"563"0"0,0 0 396 0 0,0 0 355 0 0,0 0 239 0 0,0 0 34 0 0,0 0-146 0 0,0 0-251 0 0,0 0-183 0 0,0 0-134 0 0,0 0-115 0 0,0 0-99 0 0,-2-5-111 0 0,-4-16-105 0 0,4 16-108 0 0,2 5-59 0 0,0 0-60 0 0,0 0-51 0 0,0 0-14 0 0,0 0-64 0 0,0 0-55 0 0,0 0-51 0 0,0 0-58 0 0,0 0-51 0 0,-4 24 699 0 0,-8 103-56 0 0,-19 293 269 0 0,-22 54-702 0 0,51-406-525 0 0,2-67-6 0 0,0-1 9 0 0,0 0 18 0 0,0 0 17 0 0,0 0-28 0 0,0 0-15 0 0,0 0 0 0 0,0 0 24 0 0,0 0 1 0 0,0 0-5 0 0,-2-28-1678 0 0,-6-6-974 0 0,4 17-1182 0 0,0 0-5134 0 0,3 9-1890 0 0</inkml:trace>
  <inkml:trace contextRef="#ctx0" brushRef="#br0" timeOffset="24889.477">12024 2405 5329 0 0,'0'0'2973'0'0,"0"0"-542"0"0,0 0-317 0 0,0 0-123 0 0,0 0-169 0 0,0 0-247 0 0,0 0-333 0 0,0 0-351 0 0,0 0-259 0 0,0 0-133 0 0,0 0-64 0 0,0 0-40 0 0,0 0-31 0 0,4-4 1036 0 0,99 8 663 0 0,59-32-1249 0 0,-34 5-586 0 0,-40 16-790 0 0,-88 16-3394 0 0,-3 1-5448 0 0,-2-6-2960 0 0</inkml:trace>
  <inkml:trace contextRef="#ctx0" brushRef="#br0" timeOffset="25418.758">12613 2632 6785 0 0,'0'0'1269'0'0,"0"0"-585"0"0,0 0 79 0 0,0 0 401 0 0,0 0 374 0 0,0 0 229 0 0,0 0-91 0 0,0 0-210 0 0,0 0-223 0 0,0 0-227 0 0,0 0-156 0 0,0 0-83 0 0,0 0-36 0 0,27-2-45 0 0,83-7-55 0 0,-102 9-514 0 0,0-1 0 0 0,0 0 0 0 0,-1 0 0 0 0,1-1 0 0 0,0 0 0 0 0,-1-1-1 0 0,1 1 1 0 0,-1-1 0 0 0,0-1 0 0 0,0 1 0 0 0,0-1 0 0 0,0-1 0 0 0,-1 1-127 0 0,18-12 353 0 0,-16 13-277 0 0,0-1-1 0 0,-1-1 1 0 0,0 1-1 0 0,0-1 1 0 0,0 0-1 0 0,-1-1 1 0 0,0 0-1 0 0,0 0 1 0 0,0 0 0 0 0,-1-1-1 0 0,1 0 1 0 0,-2 0-1 0 0,1 0 1 0 0,-1 0-1 0 0,0-1 1 0 0,0 0-1 0 0,-1 0 1 0 0,0 0-1 0 0,-1 0 1 0 0,0 0-1 0 0,0 0 1 0 0,-1-1-1 0 0,0 1 1 0 0,0-3-76 0 0,-3 7-1 0 0,-1 0 0 0 0,0 0 0 0 0,0 0 0 0 0,0 1 0 0 0,-1-1 0 0 0,1 1 0 0 0,-1 0 0 0 0,0 0 0 0 0,0 0 0 0 0,0 1 0 0 0,0-1 0 0 0,0 1 0 0 0,0 0 0 0 0,-1 0 0 0 0,1 1 0 0 0,-1-1 0 0 0,1 1 0 0 0,-1 0 0 0 0,0 0 0 0 0,0 0 0 0 0,1 1 0 0 0,-1 0 0 0 0,0 0 0 0 0,0 0 0 0 0,0 0 0 0 0,1 1 0 0 0,-6 1 1 0 0,-7 1-24 0 0,-1 2 0 0 0,0 0 0 0 0,1 1 0 0 0,0 0 0 0 0,1 2 0 0 0,-1 0-1 0 0,1 1 1 0 0,1 0 0 0 0,0 1 0 0 0,0 1 0 0 0,1 0 0 0 0,0 1 0 0 0,1 1 0 0 0,1 0 0 0 0,0 1 0 0 0,0 0 0 0 0,0 2 24 0 0,4-7-4 0 0,1 1 1 0 0,0 0 0 0 0,0 1-1 0 0,1-1 1 0 0,0 1-1 0 0,0 0 1 0 0,2 1 0 0 0,-1-1-1 0 0,1 1 1 0 0,1 0 0 0 0,0 0-1 0 0,1 0 1 0 0,0 0-1 0 0,1 0 1 0 0,0 1 0 0 0,1-1-1 0 0,1 3 4 0 0,2-7 7 0 0,0-1 0 0 0,1 1-1 0 0,0-1 1 0 0,1 0-1 0 0,-1 0 1 0 0,1-1 0 0 0,1 1-1 0 0,-1-1 1 0 0,1 0-1 0 0,0-1 1 0 0,1 1 0 0 0,-1-1-1 0 0,1 0 1 0 0,0-1-1 0 0,0 0 1 0 0,0 0 0 0 0,1 0-1 0 0,0-1 1 0 0,-1 0-1 0 0,1-1 1 0 0,0 1 0 0 0,0-2-1 0 0,1 1-6 0 0,20 4 92 0 0,-1-2-1 0 0,1-1 1 0 0,0-1 0 0 0,0-2-1 0 0,1 0 1 0 0,11-3-92 0 0,-21 0-198 0 0,0-1 1 0 0,-1 0-1 0 0,1-1 0 0 0,-1-1 1 0 0,0-1-1 0 0,0-1 0 0 0,-1 0 1 0 0,0-2-1 0 0,-1 0 1 0 0,0-1-1 0 0,6-5 198 0 0,-12 5-6716 0 0,-6 6-4871 0 0</inkml:trace>
  <inkml:trace contextRef="#ctx0" brushRef="#br0" timeOffset="26088.493">13208 2859 14139 0 0,'0'0'1854'0'0,"0"0"-603"0"0,0 0-174 0 0,0 0 154 0 0,0 0 107 0 0,0 0-55 0 0,0 0-182 0 0,0 0-230 0 0,0 0-184 0 0,0 0-162 0 0,0 0-108 0 0,0 0-91 0 0,3-8-48 0 0,43-128 901 0 0,-37 112-1108 0 0,1 0 1 0 0,2 0-1 0 0,0 1 1 0 0,2 0 0 0 0,0 1-1 0 0,2 0 1 0 0,0 2-1 0 0,1 0 1 0 0,1 0 0 0 0,15-10-72 0 0,-27 24 2 0 0,2 0 1 0 0,-1 0-1 0 0,0 1 1 0 0,1 0 0 0 0,0 0-1 0 0,0 1 1 0 0,1 0-1 0 0,-1 0 1 0 0,1 1-1 0 0,0 0 1 0 0,0 1 0 0 0,0 0-1 0 0,0 0 1 0 0,2 1-3 0 0,-5 40 20 0 0,-26 96 121 0 0,5 22-149 0 0,15-156 7 0 0,0 0 1 0 0,0-1-1 0 0,0 1 1 0 0,0 0-1 0 0,0 0 1 0 0,-1 0-1 0 0,2 0 0 0 0,-1-1 1 0 0,0 1-1 0 0,0 0 1 0 0,0 0-1 0 0,0 0 0 0 0,0 0 1 0 0,1-1-1 0 0,-1 1 1 0 0,0 0-1 0 0,1 0 0 0 0,-1-1 1 0 0,1 1-1 0 0,-1 0 1 0 0,1-1-1 0 0,-1 1 0 0 0,1 0 1 0 0,-1-1-1 0 0,1 1 1 0 0,0-1-1 0 0,-1 1 0 0 0,1-1 1 0 0,0 1-1 0 0,-1-1 1 0 0,1 1-1 0 0,0-1 0 0 0,0 0 1 0 0,-1 1-1 0 0,1-1 1 0 0,0 0-1 0 0,0 0 0 0 0,0 0 1 0 0,-1 1-1 0 0,1-1 1 0 0,0 0-1 0 0,0 0 0 0 0,0 0 1 0 0,0 0-1 0 0,-1-1 1 0 0,1 1-1 0 0,0 0 0 0 0,0 0 1 0 0,0 0-1 0 0,-1-1 1 0 0,1 1-1 0 0,0 0 1 0 0,0-1 0 0 0,39-25 64 0 0,175-198 95 0 0,-101 140-115 0 0,-58 65-61 0 0,-39 58 30 0 0,-17 311 482 0 0,3-278-587 0 0,7-79-4178 0 0,-6 0-2957 0 0,-1 3-5436 0 0</inkml:trace>
  <inkml:trace contextRef="#ctx0" brushRef="#br0" timeOffset="29007.92">1383 3333 0 0 0,'0'0'831'0'0,"0"0"1580"0"0,0 0 415 0 0,0 0-240 0 0,0 0-416 0 0,0 0-386 0 0,0 0-285 0 0,0 0-267 0 0,0 0-206 0 0,0 0-182 0 0,1-7 3557 0 0,-21 6-3428 0 0,0 1-660 0 0,0 0 1 0 0,-1 1 0 0 0,1 0 0 0 0,0 2-1 0 0,0 1 1 0 0,0 0 0 0 0,-5 3-314 0 0,-126 54 586 0 0,140-56-551 0 0,-33 17 184 0 0,1 1-1 0 0,1 2 1 0 0,0 1-1 0 0,2 3 0 0 0,-19 19-218 0 0,52-42 31 0 0,0 1 0 0 0,1 0 0 0 0,0 0 0 0 0,0 0 0 0 0,1 1 0 0 0,0 0 0 0 0,0 0 0 0 0,0 0 0 0 0,1 1 0 0 0,1 0 0 0 0,-1-1 0 0 0,2 1 0 0 0,-1 1 0 0 0,1-1 0 0 0,0 0 0 0 0,1 0 0 0 0,0 1 0 0 0,1-1 0 0 0,0 1 0 0 0,0-1 0 0 0,1 0 0 0 0,0 1 0 0 0,1-1 0 0 0,0 0 0 0 0,0 0 0 0 0,3 7-31 0 0,1-3 58 0 0,-1 0 0 0 0,2 0 0 0 0,0 0 0 0 0,0-1 0 0 0,1 0 0 0 0,1-1 0 0 0,0 0 0 0 0,0 0 0 0 0,1-1 0 0 0,1 0 0 0 0,-1 0 0 0 0,2-1 0 0 0,-1-1 0 0 0,1 0 0 0 0,0-1 0 0 0,2 0-58 0 0,3 2 85 0 0,2 0-1 0 0,-1-2 1 0 0,1 0-1 0 0,0-2 1 0 0,0 0 0 0 0,1-1-1 0 0,0-1 1 0 0,0 0 0 0 0,17-1-85 0 0,79-14 186 0 0,39-41-239 0 0,-56 2-3229 0 0,-80 39 923 0 0,-5 6-2268 0 0,-2 1-6488 0 0</inkml:trace>
  <inkml:trace contextRef="#ctx0" brushRef="#br0" timeOffset="35042.369">2189 3576 0 0 0,'0'0'850'0'0,"0"0"511"0"0,0 0 127 0 0,0 0 91 0 0,0 0 120 0 0,0 0 82 0 0,0 0-23 0 0,0 0-125 0 0,0 0-172 0 0,-8-2 7346 0 0,-23-8-7855 0 0,7 3-582 0 0,1 0 0 0 0,-1 2 0 0 0,-1 0 0 0 0,1 2 0 0 0,0 1 0 0 0,-1 0 0 0 0,-18 3-370 0 0,33 1 20 0 0,0 1 1 0 0,0 0 0 0 0,0 1-1 0 0,0 0 1 0 0,0 0-1 0 0,1 1 1 0 0,0 1-1 0 0,0 0 1 0 0,1 0-1 0 0,-1 0 1 0 0,1 1 0 0 0,0 0-1 0 0,1 1 1 0 0,0 0-1 0 0,0 0 1 0 0,1 0-1 0 0,-3 5-20 0 0,-4 8 0 0 0,2 0-1 0 0,0 1 0 0 0,1 0 0 0 0,1 1 1 0 0,1 0-1 0 0,1 0 0 0 0,1 1 1 0 0,2-1-1 0 0,0 1 0 0 0,1 1 0 0 0,1-1 1 0 0,2 0-1 0 0,1 23 1 0 0,0-44 10 0 0,-1 1-1 0 0,0-1 1 0 0,1 1-1 0 0,-1-1 1 0 0,1 0 0 0 0,0 1-1 0 0,0-1 1 0 0,0 0-1 0 0,1 0 1 0 0,-1 1 0 0 0,1-1-1 0 0,0 0 1 0 0,0-1-1 0 0,0 1 1 0 0,0 0 0 0 0,0 0-1 0 0,0-1 1 0 0,1 1-1 0 0,0-1 1 0 0,-1 0 0 0 0,1 0-1 0 0,0 0 1 0 0,0 0-1 0 0,0 0 1 0 0,0-1 0 0 0,0 1-1 0 0,0-1 1 0 0,1 0-1 0 0,1 1-9 0 0,102 4 345 0 0,-88-12-225 0 0,0-1 1 0 0,-1 0-1 0 0,0-2 1 0 0,0 0-1 0 0,-1 0 1 0 0,0-2-1 0 0,0 0 1 0 0,11-11-121 0 0,-7 5 71 0 0,-1-1-1 0 0,-1 0 1 0 0,0-1 0 0 0,-2-1-1 0 0,0-1 1 0 0,-1 0 0 0 0,-1-2-1 0 0,-1 1 1 0 0,-1-2 0 0 0,-2 0-1 0 0,0 0 1 0 0,-1-1 0 0 0,1-7-71 0 0,-3-95 384 0 0,-8 127-381 0 0,0 0-1 0 0,-1 0 1 0 0,1 0 0 0 0,0 0-1 0 0,0 0 1 0 0,-1 0 0 0 0,1 0-1 0 0,0 0 1 0 0,0 0 0 0 0,0 0 0 0 0,-1 0-1 0 0,1 0 1 0 0,0 0 0 0 0,0-1-1 0 0,-1 1 1 0 0,1 0 0 0 0,0 0-1 0 0,0 0 1 0 0,0 0 0 0 0,-1 0 0 0 0,1 0-1 0 0,0-1 1 0 0,0 1 0 0 0,0 0-1 0 0,0 0 1 0 0,0 0 0 0 0,-1-1-1 0 0,1 1 1 0 0,0 0 0 0 0,0 0 0 0 0,0 0-1 0 0,0-1 1 0 0,0 1 0 0 0,0 0-3 0 0,-7 22 7 0 0,-32 249 193 0 0,37-258-199 0 0,0-4 0 0 0,0 1 0 0 0,0-1 1 0 0,0 1-1 0 0,1 0 0 0 0,1-1 0 0 0,0 1 0 0 0,0 0 0 0 0,1-1 0 0 0,0 1 1 0 0,0-1-1 0 0,1 1 0 0 0,1-1 0 0 0,0 1 0 0 0,0-1 0 0 0,0 0 1 0 0,1 0-1 0 0,1-1 0 0 0,0 1 0 0 0,0-1 0 0 0,0 0 0 0 0,1 0 0 0 0,0-1 1 0 0,1 1-2 0 0,-2-5-4 0 0,-1 0 0 0 0,1 0 0 0 0,0-1 0 0 0,-1 1 0 0 0,1-1 0 0 0,0-1 0 0 0,0 1 0 0 0,1-1 0 0 0,-1 1 1 0 0,0-2-1 0 0,0 1 0 0 0,1 0 0 0 0,-1-1 0 0 0,0 0 0 0 0,2-1 4 0 0,1-29-2187 0 0,1 14-983 0 0,-5 11 295 0 0,0-1-3279 0 0,0-2-6356 0 0</inkml:trace>
  <inkml:trace contextRef="#ctx0" brushRef="#br0" timeOffset="36026.496">2763 3503 6233 0 0,'0'0'2138'0'0,"0"0"-343"0"0,0 0-42 0 0,0 0 111 0 0,0 0-36 0 0,0 0-259 0 0,0 0-356 0 0,0 0-301 0 0,0 0-201 0 0,0 0-91 0 0,0 0-49 0 0,0 0-37 0 0,0 0-41 0 0,7-9 1266 0 0,-8 26-1367 0 0,-1-1-1 0 0,-1 0 1 0 0,-1 0-1 0 0,-1 0 1 0 0,0 0-1 0 0,-1-1 1 0 0,0 0-1 0 0,-3 5-391 0 0,-14 36 205 0 0,-101 235-1 0 0,57-159-187 0 0,61-124 27 0 0,7-17-30 0 0,4-22-4 0 0,1 1 1 0 0,1 0-1 0 0,2 0 1 0 0,0 0-1 0 0,2 2 1 0 0,2-1-1 0 0,0 1 1 0 0,2 1-1 0 0,1 1 1 0 0,1 0-1 0 0,7-7-10 0 0,-22 30 2 0 0,184-261 29 0 0,-177 251 60 0 0,-13 25-67 0 0,-14 30-36 0 0,16-38 19 0 0,-6 17-10 0 0,1 1 0 0 0,1-1 0 0 0,1 1-1 0 0,1 1 1 0 0,1-1 0 0 0,1 0 0 0 0,1 1 0 0 0,1-1-1 0 0,1 1 1 0 0,2 10 3 0 0,-2-21-4 0 0,1 0-1 0 0,0 0 0 0 0,0 0 0 0 0,1 0 1 0 0,1 0-1 0 0,0-1 0 0 0,0 0 0 0 0,1 0 1 0 0,1 0-1 0 0,0 0 0 0 0,0-1 0 0 0,1 0 1 0 0,0 0-1 0 0,1-1 0 0 0,0 0 0 0 0,6 5 5 0 0,-10-11 3 0 0,-1 0-1 0 0,1-1 0 0 0,0 1 0 0 0,0-1 1 0 0,0 0-1 0 0,0 0 0 0 0,0-1 0 0 0,0 1 1 0 0,0-1-1 0 0,1 0 0 0 0,-1 0 0 0 0,1 0 1 0 0,-1 0-1 0 0,1-1 0 0 0,-1 0 0 0 0,1 0 1 0 0,-1 0-1 0 0,1-1 0 0 0,-1 1 1 0 0,0-1-1 0 0,1 0 0 0 0,-1 0 0 0 0,0-1 1 0 0,1 1-1 0 0,-1-1 0 0 0,0 0 0 0 0,0 0 1 0 0,0 0-1 0 0,-1-1 0 0 0,1 1 0 0 0,0-2-2 0 0,7-4 59 0 0,0 0-1 0 0,-1-1 1 0 0,0 0-1 0 0,-1-1 1 0 0,0 0-1 0 0,-1 0 1 0 0,0-1-1 0 0,0 0 1 0 0,-1 0-1 0 0,1-5-58 0 0,68-138 863 0 0,-62 123-747 0 0,-1 0 1 0 0,-1-1-1 0 0,-2 0 1 0 0,-2-1 0 0 0,0 0-1 0 0,-3-1 1 0 0,0 1-1 0 0,-2-20-116 0 0,-2 52-3 0 0,-1-1 1 0 0,0 0-1 0 0,0 0 0 0 0,0 1 0 0 0,0-1 1 0 0,0 0-1 0 0,0 1 0 0 0,0-1 0 0 0,-1 0 1 0 0,1 1-1 0 0,-1-1 0 0 0,1 1 0 0 0,-1-1 1 0 0,0 0-1 0 0,1 1 0 0 0,-1-1 0 0 0,0 1 1 0 0,0 0-1 0 0,0-1 0 0 0,0 1 0 0 0,0 0 1 0 0,0-1-1 0 0,-1 1 0 0 0,1 0 0 0 0,0 0 1 0 0,-1 0-1 0 0,1 0 0 0 0,0 0 0 0 0,-1 1 1 0 0,1-1-1 0 0,-1 0 0 0 0,0 1 0 0 0,1-1 1 0 0,-1 1-1 0 0,0-1 0 0 0,1 1 0 0 0,-1 0 1 0 0,0-1-1 0 0,1 1 0 0 0,-1 0 0 0 0,0 0 1 0 0,1 0-1 0 0,-1 1 0 0 0,0-1 0 0 0,1 0 1 0 0,-1 1-1 0 0,0-1 3 0 0,-13 38-1664 0 0,16-30-2983 0 0,4-2-4257 0 0,-1-5-4113 0 0</inkml:trace>
  <inkml:trace contextRef="#ctx0" brushRef="#br0" timeOffset="38858.248">4618 3114 1752 0 0,'0'0'2169'0'0,"0"0"87"0"0,0 0 241 0 0,0 0 55 0 0,0 0-183 0 0,0 0-378 0 0,0 0-475 0 0,0 0-343 0 0,0 0-236 0 0,0 0-121 0 0,0 0-84 0 0,0-3-38 0 0,1 21 4550 0 0,-5 91-4623 0 0,-52 364-41 0 0,34-219-490 0 0,6-205-102 0 0,15-48 34 0 0,1-1 33 0 0,0 0-22 0 0,0 0-1 0 0,0 0 4 0 0,0 0-1 0 0,0 0 25 0 0,0 0-7 0 0,0 0-1 0 0,4-15 63 0 0,98-107-150 0 0,-79 102 38 0 0,0 1 0 0 0,1 1 0 0 0,1 2 0 0 0,1 0 0 0 0,0 2 0 0 0,1 0 0 0 0,0 2 0 0 0,1 1-1 0 0,0 1 1 0 0,1 2 0 0 0,0 1 0 0 0,19-2-3 0 0,-44 8 5 0 0,0 0 0 0 0,0 0 0 0 0,1 0 0 0 0,-1 1 0 0 0,0 0 0 0 0,0 0 0 0 0,1 0 0 0 0,-1 0 0 0 0,0 1 0 0 0,0-1-1 0 0,1 1 1 0 0,-1 0 0 0 0,0 1 0 0 0,0-1 0 0 0,0 1 0 0 0,0-1 0 0 0,-1 1 0 0 0,1 0 0 0 0,0 1 0 0 0,-1-1 0 0 0,1 1 0 0 0,-1-1 0 0 0,0 1 0 0 0,0 0 0 0 0,0 0 0 0 0,0 1 0 0 0,0-1-1 0 0,-1 1 1 0 0,0-1 0 0 0,1 1 0 0 0,-1 0 0 0 0,-1-1 0 0 0,1 1 0 0 0,0 0 0 0 0,-1 0 0 0 0,0 1 0 0 0,0-1 0 0 0,0 0 0 0 0,-1 0 0 0 0,1 0 0 0 0,-1 2-5 0 0,0 1 21 0 0,1 5 19 0 0,-1 0 1 0 0,0 0-1 0 0,-1 0 0 0 0,0-1 0 0 0,-1 1 0 0 0,-1-1 0 0 0,0 1 0 0 0,0-1 0 0 0,-1 0 1 0 0,-2 4-41 0 0,-7 6 29 0 0,-1 0 0 0 0,-1-2 0 0 0,-1 0 0 0 0,0 0 1 0 0,-2-2-1 0 0,0 0 0 0 0,0-1 0 0 0,-2-1 1 0 0,0-1-1 0 0,-1 0 0 0 0,-5 1-29 0 0,8-5 6 0 0,0-2 1 0 0,-1 0 0 0 0,0-1-1 0 0,0 0 1 0 0,0-2-1 0 0,-1 0 1 0 0,0-2-1 0 0,0 0 1 0 0,0-1-1 0 0,0-1 1 0 0,-2-1-7 0 0,12-1-17 0 0,0-2 1 0 0,1 1-1 0 0,-1-1 1 0 0,1 0-1 0 0,0-1 1 0 0,0 0-1 0 0,0-1 0 0 0,1 0 1 0 0,-1 0-1 0 0,1 0 1 0 0,0-1-1 0 0,1-1 1 0 0,-1 1-1 0 0,1-1 0 0 0,1 0 1 0 0,-1-1-1 0 0,1 0 1 0 0,1 0-1 0 0,-1 0 1 0 0,1-1-1 0 0,1 1 0 0 0,-1-1 1 0 0,2 0-1 0 0,-1-1 1 0 0,1 1-1 0 0,-1-9 17 0 0,2 12-109 0 0,1-1 0 0 0,0 1 0 0 0,1-1 0 0 0,-1 1-1 0 0,1-1 1 0 0,1 1 0 0 0,-1-1 0 0 0,1 1 0 0 0,0-1 0 0 0,0 1 0 0 0,1 0-1 0 0,0-1 1 0 0,0 1 0 0 0,1 0 0 0 0,0-2 109 0 0,15-22-3664 0 0,5 3-4644 0 0,-11 15-4236 0 0</inkml:trace>
  <inkml:trace contextRef="#ctx0" brushRef="#br0" timeOffset="39523.306">5308 3869 0 0 0,'0'0'1146'0'0,"0"0"421"0"0,0 0 253 0 0,0 0 144 0 0,0 0 11 0 0,0 0-101 0 0,0 0-187 0 0,0 0-225 0 0,0 0-187 0 0,0 0-194 0 0,0 0-168 0 0,0 0-81 0 0,9 6-81 0 0,30 21-59 0 0,-35-25-470 0 0,0 0 0 0 0,0 0-1 0 0,0 0 1 0 0,1 0 0 0 0,-1-1 0 0 0,1 0 0 0 0,0 1 0 0 0,-1-2 0 0 0,1 1 0 0 0,0 0-1 0 0,-1-1 1 0 0,1 0 0 0 0,0 0 0 0 0,0-1 0 0 0,3 0-222 0 0,10 0 631 0 0,-4 0-402 0 0,0-1 0 0 0,0 0 0 0 0,-1-1 0 0 0,1 0 0 0 0,-1-1 0 0 0,0-1 0 0 0,0 0 1 0 0,0-1-1 0 0,0 0 0 0 0,-1-1 0 0 0,0 0 0 0 0,-1-1 0 0 0,0 0 0 0 0,0-1 0 0 0,-1 0 0 0 0,0-1 0 0 0,0 0 0 0 0,-1-1 0 0 0,3-4-229 0 0,-10 12 30 0 0,0 0 0 0 0,0 1 1 0 0,-1-1-1 0 0,1-1 0 0 0,-1 1 0 0 0,0 0 0 0 0,1 0 1 0 0,-1 0-1 0 0,-1-1 0 0 0,1 1 0 0 0,0-1 1 0 0,-1 1-1 0 0,0 0 0 0 0,1-1 0 0 0,-2 1 1 0 0,1-1-1 0 0,0 1 0 0 0,-1-1 0 0 0,1 1 0 0 0,-1 0 1 0 0,0-1-1 0 0,0 1 0 0 0,0 0 0 0 0,-1 0 1 0 0,1 0-1 0 0,-1 0 0 0 0,1 0 0 0 0,-1 0 1 0 0,0 0-1 0 0,0 0 0 0 0,-1 1 0 0 0,1-1 0 0 0,-2-1-30 0 0,-5-1-11 0 0,0 0-1 0 0,-1 1 0 0 0,1 0 0 0 0,-1 1 0 0 0,0 0 1 0 0,0 0-1 0 0,0 1 0 0 0,0 0 0 0 0,0 1 0 0 0,-1 0 0 0 0,1 1 1 0 0,0 0-1 0 0,-1 0 0 0 0,1 1 0 0 0,0 1 0 0 0,0-1 1 0 0,0 2-1 0 0,0-1 0 0 0,0 2 0 0 0,0-1 0 0 0,1 1 0 0 0,-1 1 1 0 0,1-1-1 0 0,0 2 0 0 0,0-1 12 0 0,-9 7-4 0 0,1 1-1 0 0,0 0 1 0 0,0 1-1 0 0,2 1 1 0 0,-1 0-1 0 0,2 1 1 0 0,0 1 0 0 0,1 0-1 0 0,1 1 1 0 0,1 0-1 0 0,-6 12 5 0 0,13-22 29 0 0,0 1 0 0 0,1-1-1 0 0,0 1 1 0 0,0 0-1 0 0,1 0 1 0 0,0 0 0 0 0,0 0-1 0 0,1 0 1 0 0,0 0-1 0 0,1 0 1 0 0,0 0 0 0 0,1 0-1 0 0,0 1 1 0 0,0-1 0 0 0,0 0-1 0 0,2 0 1 0 0,-1 0-1 0 0,1-1 1 0 0,0 1 0 0 0,1 0-1 0 0,0-1 1 0 0,0 0-1 0 0,1 0 1 0 0,0 0 0 0 0,0-1-1 0 0,1 0 1 0 0,0 0 0 0 0,0 0-1 0 0,0 0 1 0 0,1-1-1 0 0,0 0 1 0 0,1-1 0 0 0,-1 0-1 0 0,1 0 1 0 0,5 2-29 0 0,5 1 134 0 0,1-1-1 0 0,0-1 1 0 0,1 0 0 0 0,-1-2-1 0 0,1 0 1 0 0,0-1 0 0 0,0-1 0 0 0,0-1-1 0 0,0-1 1 0 0,0-1 0 0 0,3-1-134 0 0,100-42 207 0 0,-111 38-213 0 0,31-36-1348 0 0,-34 20-8045 0 0,-9 17-3299 0 0</inkml:trace>
  <inkml:trace contextRef="#ctx0" brushRef="#br0" timeOffset="46408.88">6622 3337 1560 0 0,'0'0'2025'0'0,"0"0"-497"0"0,0 0-150 0 0,0 0 145 0 0,0 0 140 0 0,0 0-47 0 0,0 0-293 0 0,0 0-387 0 0,0 0-226 0 0,0 0-85 0 0,0 0 18 0 0,3 1 54 0 0,10-2-348 0 0,0-1-1 0 0,0 0 0 0 0,0-1 0 0 0,0-1 0 0 0,0 0 0 0 0,-1 0 1 0 0,0-1-1 0 0,0-1 0 0 0,0 0 0 0 0,0-1 0 0 0,-1 0 0 0 0,0 0 0 0 0,-1-1 1 0 0,0-1-1 0 0,0 0 0 0 0,-1 0 0 0 0,0-1 0 0 0,3-4-348 0 0,-1 2 170 0 0,0 0-1 0 0,0 0 1 0 0,-2-1-1 0 0,1-1 1 0 0,-2 0 0 0 0,0 0-1 0 0,0 0 1 0 0,-1-1-1 0 0,-1 0 1 0 0,-1-1-1 0 0,0 1 1 0 0,-1-1 0 0 0,1-6-170 0 0,-5 2 2203 0 0,-15 60-1488 0 0,-25 179 92 0 0,-2 123-807 0 0,41-338 5 0 0,-14 393 240 0 0,7-243-173 0 0,8-153-79 0 0,0-1-7 0 0,0 0 23 0 0,0 0 6 0 0,0 0-5 0 0,0 0 5 0 0,0 0 1 0 0,0 0 0 0 0,0 0 1 0 0,0 0 3 0 0,0 0-9 0 0,0 0-1 0 0,0 0 4 0 0,0 0 2 0 0,0 0-1 0 0,0 0-6 0 0,0 0-7 0 0,0 0-21 0 0,0 0 18 0 0,0 0-5 0 0,0 0 2 0 0,0 0 15 0 0,0 0 2 0 0,0 0 13 0 0,0 0-1 0 0,0 0 16 0 0,0 0-25 0 0,30-82 243 0 0,128-181-198 0 0,-71 159-73 0 0,5 37 10 0 0,-56 102 5 0 0,-32-27-2 0 0,26 63 60 0 0,-13 46 70 0 0,-16-107-119 0 0,2 16 35 0 0,-1 0 1 0 0,-2 1-1 0 0,0-1 1 0 0,-2 0 0 0 0,0 0-1 0 0,-5 14-47 0 0,-11 19 95 0 0,19-59-143 0 0,-1 0 1 0 0,1 0 0 0 0,-1 1-1 0 0,0-1 1 0 0,1 0-1 0 0,-1 0 1 0 0,0 0 0 0 0,1 0-1 0 0,-1 0 1 0 0,0 1-1 0 0,1-1 1 0 0,-1 0 0 0 0,0 0-1 0 0,0 0 1 0 0,1 1-1 0 0,-1-1 1 0 0,0 0 0 0 0,0 0-1 0 0,1 1 1 0 0,-1-1-1 0 0,0 0 1 0 0,0 1 0 0 0,0-1-1 0 0,1 0 1 0 0,-1 1-1 0 0,0-1 1 0 0,0 0 0 0 0,0 1-1 0 0,0-1 1 0 0,0 0-1 0 0,0 1 1 0 0,0-1 0 0 0,0 1-1 0 0,0-1 1 0 0,0 0-1 0 0,0 1 1 0 0,0-1 0 0 0,0 0-1 0 0,0 1 1 0 0,0-1-1 0 0,0 0 1 0 0,0 1 0 0 0,-1-1-1 0 0,1 0 1 0 0,0 1-1 0 0,0-1 1 0 0,0 0 0 0 0,0 1-1 0 0,-1-1 1 0 0,1 0 47 0 0,15-12-2225 0 0,-5 3-3995 0 0,-6 4-5968 0 0</inkml:trace>
  <inkml:trace contextRef="#ctx0" brushRef="#br0" timeOffset="47229.289">7483 4015 10226 0 0,'0'0'1870'0'0,"0"0"-514"0"0,0 0-193 0 0,0 0 65 0 0,0 0 34 0 0,0 0-99 0 0,0 0-174 0 0,0 0-156 0 0,0 0-117 0 0,0 0-85 0 0,0 0-55 0 0,0 0-40 0 0,0 0-11 0 0,28 5-18 0 0,90 15-40 0 0,-114-19-421 0 0,-1-1-1 0 0,1 1 1 0 0,-1 0 0 0 0,1-1 0 0 0,-1 0 0 0 0,1 0 0 0 0,0 0 0 0 0,-1 0-1 0 0,1-1 1 0 0,-1 1 0 0 0,1-1 0 0 0,-1 0 0 0 0,1 0 0 0 0,-1 0-1 0 0,1-1 1 0 0,-1 1 0 0 0,0-1 0 0 0,0 0 0 0 0,0 0 0 0 0,0 0-1 0 0,0 0 1 0 0,0 0 0 0 0,0-1-46 0 0,14-10 298 0 0,-8 7-238 0 0,0 0 1 0 0,-1 0-1 0 0,0-1 0 0 0,0 0 0 0 0,-1 0 1 0 0,0-1-1 0 0,0 0 0 0 0,-1 0 1 0 0,0 0-1 0 0,0-1 0 0 0,-1 0 0 0 0,0 0 1 0 0,0-1-1 0 0,-1 0 0 0 0,-1 1 0 0 0,0-1 1 0 0,0 0-1 0 0,-1 0 0 0 0,0-1 0 0 0,0 1 1 0 0,-1 0-1 0 0,-1-1 0 0 0,0 1 1 0 0,0-1-1 0 0,-1 1 0 0 0,-1-2-60 0 0,0 9-6 0 0,-1-1-1 0 0,0 1 0 0 0,0-1 1 0 0,-1 1-1 0 0,1 0 1 0 0,-1 0-1 0 0,1 1 0 0 0,-1-1 1 0 0,0 1-1 0 0,0 0 1 0 0,0 0-1 0 0,0 0 0 0 0,-1 0 1 0 0,1 1-1 0 0,0-1 1 0 0,-1 1-1 0 0,1 0 0 0 0,-1 1 1 0 0,1-1-1 0 0,-1 1 1 0 0,1 0-1 0 0,-1 0 1 0 0,0 0-1 0 0,1 1 0 0 0,-1-1 1 0 0,1 1-1 0 0,-1 0 1 0 0,1 0-1 0 0,0 1 0 0 0,-1 0 1 0 0,1-1-1 0 0,0 1 1 0 0,0 1-1 0 0,-2 0 7 0 0,-12 8-26 0 0,0 0 1 0 0,1 1-1 0 0,0 0 1 0 0,1 2-1 0 0,0 0 1 0 0,1 0-1 0 0,1 1 0 0 0,0 1 1 0 0,2 1-1 0 0,-1 0 1 0 0,2 0-1 0 0,0 1 1 0 0,2 1-1 0 0,-1 0 0 0 0,2 0 1 0 0,1 1-1 0 0,-1 4 26 0 0,6-19-3 0 0,0 0-1 0 0,1 0 0 0 0,-1 0 0 0 0,1 0 0 0 0,0 1 1 0 0,1-1-1 0 0,-1 0 0 0 0,1 1 0 0 0,0-1 1 0 0,0 0-1 0 0,1 1 0 0 0,0-1 0 0 0,0 0 1 0 0,0 0-1 0 0,0 1 0 0 0,1-1 0 0 0,0 0 1 0 0,0 0-1 0 0,0-1 0 0 0,1 1 0 0 0,-1 0 1 0 0,1-1-1 0 0,0 1 0 0 0,1-1 0 0 0,-1 0 1 0 0,1 0-1 0 0,-1 0 0 0 0,1-1 0 0 0,0 1 1 0 0,1-1-1 0 0,-1 0 0 0 0,1 0 0 0 0,-1 0 4 0 0,16 2 27 0 0,1 0-1 0 0,-1-2 1 0 0,1 0-1 0 0,-1-1 1 0 0,1-1-1 0 0,0-1 0 0 0,-1 0 1 0 0,1-2-1 0 0,-1-1 1 0 0,1 0-1 0 0,-1-2 1 0 0,18-5-27 0 0,103-47 285 0 0,-110 42-210 0 0,-2 0 0 0 0,0-2 0 0 0,-1-2 0 0 0,-1 0 0 0 0,0-1 0 0 0,-2-2 0 0 0,0-1 0 0 0,-2-1 0 0 0,0-1 0 0 0,-2 0 0 0 0,0-2 0 0 0,-2-1 0 0 0,1-5-75 0 0,10-15 39 0 0,-3-1 0 0 0,-2-1 0 0 0,-3-1 1 0 0,-1-2-1 0 0,-3 0 0 0 0,-2-1 0 0 0,-2 0 0 0 0,-3-1 0 0 0,-3 0 1 0 0,-1-1-1 0 0,-3-20-39 0 0,-17 5 17 0 0,12 69-17 0 0,1 0 1 0 0,-1 1-1 0 0,0-1 1 0 0,0 1-1 0 0,0-1 1 0 0,0 1-1 0 0,0-1 1 0 0,0 1-1 0 0,0 0 1 0 0,-1 0-1 0 0,1-1 1 0 0,0 1-1 0 0,-1 0 1 0 0,1 0-1 0 0,-1 0 1 0 0,1 1-1 0 0,-1-1 0 0 0,1 0 1 0 0,-1 0-1 0 0,1 1 1 0 0,-1-1-1 0 0,0 1 1 0 0,0 0-1 0 0,1-1 1 0 0,-1 1-1 0 0,0 0 1 0 0,0 0-1 0 0,1 0 1 0 0,-1 0-1 0 0,0 0 1 0 0,1 0-1 0 0,-1 1 1 0 0,0-1-1 0 0,0 1 1 0 0,1-1-1 0 0,-1 1 1 0 0,1-1-1 0 0,-1 1 1 0 0,0 0-1 0 0,-60 75 41 0 0,57-68-37 0 0,-10 26 30 0 0,1 0 1 0 0,2 1-1 0 0,1 0 1 0 0,2 0-1 0 0,1 1 1 0 0,2 1-1 0 0,2-1 1 0 0,1 1-1 0 0,2-1 1 0 0,1 1-1 0 0,2 0 0 0 0,2 4-34 0 0,32 275 694 0 0,1-163-639 0 0,-27-131-125 0 0,-3-28-71 0 0,-7 4-29 0 0,2-43-1685 0 0,0 30-1701 0 0,2 1-3722 0 0,-2 10-4983 0 0</inkml:trace>
  <inkml:trace contextRef="#ctx0" brushRef="#br0" timeOffset="47948.455">8739 3722 13291 0 0,'0'0'2156'0'0,"0"0"-489"0"0,0 0-226 0 0,0 0-81 0 0,0 0-105 0 0,0 0-167 0 0,0 0-228 0 0,0 0-184 0 0,0 0-123 0 0,0 0-105 0 0,0 0-72 0 0,0 0-59 0 0,0 0-37 0 0,-7 27-32 0 0,-21 83-33 0 0,3 66 565 0 0,-21 228-493 0 0,20-285-144 0 0,25-119-96 0 0,1 0 0 0 0,0 0 0 0 0,-1-1 0 0 0,1 1 0 0 0,0 0 0 0 0,-1 0 0 0 0,1 0 0 0 0,0 0 0 0 0,0 0 0 0 0,-1 0 1 0 0,1 0-1 0 0,0 0 0 0 0,-1 0 0 0 0,1 0 0 0 0,0 0 0 0 0,-1 0 0 0 0,1 1 0 0 0,0-1 0 0 0,-1 0 0 0 0,1 0 1 0 0,0 0-1 0 0,0 0 0 0 0,-1 0 0 0 0,1 1 0 0 0,0-1 0 0 0,0 0 0 0 0,-1 0 0 0 0,1 0 0 0 0,0 1 0 0 0,0-1 1 0 0,0 0-1 0 0,-1 1-47 0 0,0-7-162 0 0,-1-30 178 0 0,2 0 0 0 0,1 0 1 0 0,2 0-1 0 0,1 1 0 0 0,2-1 0 0 0,2 1 0 0 0,0 1 0 0 0,3-1 0 0 0,5-11-16 0 0,-13 37 1 0 0,15-52 2 0 0,2 2 1 0 0,3 0-1 0 0,2 2 1 0 0,3 0-1 0 0,2 2 1 0 0,3 1-1 0 0,2 2 1 0 0,18-20-4 0 0,38 4-27 0 0,-88 67 29 0 0,0-1 0 0 0,0 1 1 0 0,0 0-1 0 0,0 0 0 0 0,0 0 1 0 0,0 1-1 0 0,0-1 0 0 0,1 1 0 0 0,-1 0 1 0 0,0 0-1 0 0,0 0 0 0 0,1 0 1 0 0,-1 0-1 0 0,0 1 0 0 0,0 0 0 0 0,1-1 1 0 0,-1 1-1 0 0,0 0 0 0 0,0 0 1 0 0,0 1-1 0 0,0-1 0 0 0,0 1 1 0 0,-1-1-1 0 0,1 1 0 0 0,0 0 0 0 0,-1 0 1 0 0,1 0-1 0 0,-1 1 0 0 0,0-1 1 0 0,0 1-1 0 0,0-1 0 0 0,1 1-2 0 0,5 13 29 0 0,-1-1-1 0 0,-1 1 0 0 0,0 0 1 0 0,-1 0-1 0 0,-1 1 0 0 0,0-1 1 0 0,-2 1-1 0 0,1 0 0 0 0,-2 0 1 0 0,-1 0-1 0 0,0 0 1 0 0,-1 0-1 0 0,0 0 0 0 0,-2 0 1 0 0,-3 15-29 0 0,4-15 14 0 0,-1-1 1 0 0,0 0 0 0 0,-2 0 0 0 0,1 0-1 0 0,-2-1 1 0 0,0 1 0 0 0,-1-2-1 0 0,-1 1 1 0 0,0-1 0 0 0,0 0 0 0 0,-2 0-1 0 0,0-1 1 0 0,0 0 0 0 0,-1-1 0 0 0,-1 0-1 0 0,0-1 1 0 0,-1 0 0 0 0,0-1 0 0 0,0-1-1 0 0,-1 0 1 0 0,-11 6-15 0 0,19-13-34 0 0,0 0 0 0 0,0 0 1 0 0,-1-1-1 0 0,1 1 0 0 0,0-1 0 0 0,-1-1 0 0 0,1 1 0 0 0,0-1 1 0 0,-1 0-1 0 0,1 0 0 0 0,0-1 0 0 0,-1 0 0 0 0,1 0 0 0 0,0-1 1 0 0,0 0-1 0 0,0 0 0 0 0,0 0 0 0 0,0 0 0 0 0,0-1 1 0 0,1 0-1 0 0,-1 0 0 0 0,1-1 0 0 0,0 0 0 0 0,0 0 0 0 0,0 0 1 0 0,0 0-1 0 0,1-1 0 0 0,0 0 0 0 0,0 0 0 0 0,0 0 0 0 0,0 0 1 0 0,1 0-1 0 0,0-1 0 0 0,0 0 0 0 0,0 0 0 0 0,1 1 0 0 0,0-1 1 0 0,0-1-1 0 0,1 1 0 0 0,-1 0 0 0 0,1 0 0 0 0,1-1 1 0 0,-1 1-1 0 0,1-2 34 0 0,10-54-2497 0 0,5 22-5961 0 0,-5 23-3991 0 0</inkml:trace>
  <inkml:trace contextRef="#ctx0" brushRef="#br0" timeOffset="55596.848">9380 3306 0 0 0,'0'0'440'0'0,"0"0"563"0"0,0 0-41 0 0,0 0-90 0 0,0 0 21 0 0,0 0 98 0 0,0 0 137 0 0,0 0 137 0 0,0 0 87 0 0,0 0 7 0 0,0 0-56 0 0,4 3-108 0 0,79 33 4851 0 0,-73-34-5578 0 0,-1 0-243 0 0,0 0-1 0 0,0 0 1 0 0,0-1 0 0 0,0 0 0 0 0,0-1-1 0 0,0 0 1 0 0,0 0 0 0 0,0-1-1 0 0,0 0 1 0 0,-1-1 0 0 0,1 0-1 0 0,0 0 1 0 0,0-1 0 0 0,-1 0 0 0 0,0-1-1 0 0,1 0 1 0 0,6-4-225 0 0,-2-2 101 0 0,-1-1 1 0 0,0 0-1 0 0,-1 0 1 0 0,0-1-1 0 0,-1-1 1 0 0,0 0-1 0 0,-1 0 1 0 0,-1-1-1 0 0,0 0 1 0 0,0-1-1 0 0,-2 1 1 0 0,0-1-1 0 0,0-1 1 0 0,-2 1-1 0 0,0-1 1 0 0,0 0-1 0 0,-2 0 1 0 0,1-7-102 0 0,-4 21 13 0 0,0 0 1 0 0,0 0-1 0 0,0 0 0 0 0,0 0 0 0 0,-1 0 1 0 0,1 1-1 0 0,-1-1 0 0 0,1 0 0 0 0,-1 1 1 0 0,1-1-1 0 0,-1 1 0 0 0,0-1 1 0 0,0 1-1 0 0,0 0 0 0 0,0 0 0 0 0,0 0 1 0 0,0 0-1 0 0,0 0 0 0 0,0 0 0 0 0,0 0 1 0 0,0 1-1 0 0,0-1 0 0 0,-1 1 0 0 0,1 0 1 0 0,0-1-1 0 0,0 1 0 0 0,0 0 1 0 0,-1 0-1 0 0,1 1 0 0 0,0-1 0 0 0,0 0 1 0 0,-1 1-1 0 0,1-1 0 0 0,0 1 0 0 0,0 0 1 0 0,0 0-1 0 0,0 0 0 0 0,0 0 1 0 0,0 0-1 0 0,0 0 0 0 0,-1 1-13 0 0,-7 8 5 0 0,-1 1 0 0 0,1 0 0 0 0,1 0 0 0 0,0 1 0 0 0,1 0 0 0 0,0 1 0 0 0,1 0 0 0 0,0 0 0 0 0,1 1 0 0 0,0 0 0 0 0,1 0 0 0 0,1 2-5 0 0,1-10 7 0 0,-5 25 31 0 0,0 0-1 0 0,3 0 1 0 0,0 1 0 0 0,2-1 0 0 0,2 1-1 0 0,0 0 1 0 0,3 5-38 0 0,-2-11 32 0 0,-5 347 443 0 0,0-309-429 0 0,-3 0 0 0 0,-3 0 0 0 0,-3-1 0 0 0,-2-1 0 0 0,-4 0 0 0 0,-1-1 0 0 0,-5 0-46 0 0,-80 128 82 0 0,106-188-91 0 0,0 0 0 0 0,-1 0 0 0 0,1 0 0 0 0,0 1 1 0 0,-1-1-1 0 0,0 0 0 0 0,1 0 0 0 0,-1 0 0 0 0,0 0 1 0 0,1 0-1 0 0,-1 0 0 0 0,0-1 0 0 0,0 1 0 0 0,0 0 0 0 0,0 0 1 0 0,0 0-1 0 0,0-1 0 0 0,0 1 0 0 0,0-1 0 0 0,0 1 1 0 0,0-1-1 0 0,0 1 0 0 0,0-1 0 0 0,0 1 0 0 0,0-1 1 0 0,0 0-1 0 0,-1 0 0 0 0,1 1 0 0 0,0-1 0 0 0,0 0 0 0 0,0 0 1 0 0,-1 0-1 0 0,1-1 0 0 0,0 1 0 0 0,0 0 0 0 0,0 0 1 0 0,-1 0-1 0 0,1-1 0 0 0,0 1 0 0 0,0-1 0 0 0,0 1 1 0 0,0-1-1 0 0,0 1 0 0 0,0-1 0 0 0,0 0 0 0 0,0 0 9 0 0,-28-76-3639 0 0,16 35-5307 0 0,7 30-2348 0 0</inkml:trace>
  <inkml:trace contextRef="#ctx0" brushRef="#br0" timeOffset="55847.754">9149 3992 4409 0 0,'0'0'2247'0'0,"0"0"-94"0"0,0 0 3 0 0,0 0 12 0 0,0 0-46 0 0,0 0-160 0 0,0 0-248 0 0,0 0-274 0 0,34-1-208 0 0,107-2-157 0 0,-103 2-180 0 0,1-2 0 0 0,0-2-1 0 0,-1-2 1 0 0,31-9-895 0 0,-8 1 343 0 0,51-22-157 0 0,-106 36 867 0 0,-5 1-3753 0 0,1 1-7250 0 0,-4-1-2062 0 0</inkml:trace>
  <inkml:trace contextRef="#ctx0" brushRef="#br0" timeOffset="56226.26">9941 3815 10466 0 0,'0'0'2166'0'0,"0"0"-598"0"0,0 0-313 0 0,0 0-60 0 0,0 0 1 0 0,0 0 21 0 0,0 0-110 0 0,0 0-187 0 0,0 0-167 0 0,0 0-142 0 0,0 0-97 0 0,0 0-80 0 0,0 0-64 0 0,1 23-60 0 0,2 73-63 0 0,-8-6 162 0 0,7-3-178 0 0,0-83-185 0 0,0 1-1 0 0,0-1 1 0 0,1 0-1 0 0,0 0 1 0 0,0-1-1 0 0,0 1 1 0 0,0-1-1 0 0,1 1 1 0 0,-1-1-1 0 0,1 0 1 0 0,0 0-1 0 0,0 0 1 0 0,0-1-1 0 0,0 0 1 0 0,0 1-1 0 0,1-1 1 0 0,-1-1-1 0 0,1 1 1 0 0,-1-1-1 0 0,1 1 1 0 0,0-2-1 0 0,0 1 1 0 0,-1 0-1 0 0,1-1 1 0 0,0 0-1 0 0,0 0 1 0 0,-1 0-1 0 0,1-1 1 0 0,0 1-1 0 0,0-1 1 0 0,-1 0-1 0 0,1-1 1 0 0,0 1-1 0 0,-1-1 1 0 0,1 0-1 0 0,-1 0 1 0 0,0 0-1 0 0,0 0 1 0 0,0-1-1 0 0,0 0 1 0 0,0 0-1 0 0,0-1-45 0 0,13-9 84 0 0,-1 0 0 0 0,0-2-1 0 0,-2 0 1 0 0,1-1 0 0 0,-2 0 0 0 0,0-1-1 0 0,-1 0 1 0 0,-1-1 0 0 0,0 0-1 0 0,-2-1 1 0 0,0 0 0 0 0,0-4-84 0 0,6-41-451 0 0,-14 36-3790 0 0,-1 27-493 0 0,-2 1-5787 0 0</inkml:trace>
  <inkml:trace contextRef="#ctx0" brushRef="#br0" timeOffset="56976.257">10590 3372 1432 0 0,'0'0'2301'0'0,"0"0"-155"0"0,0 0 46 0 0,0 0 43 0 0,0 0-28 0 0,0 0-192 0 0,0 0-329 0 0,0 0-346 0 0,0 0-254 0 0,0 0-174 0 0,0 0-116 0 0,0 0-58 0 0,5-16-37 0 0,16-45-18 0 0,-16 45-39 0 0,-3 18 3504 0 0,3 4-3537 0 0,13 33 510 0 0,-8 72-273 0 0,-16-5-561 0 0,-5-1 0 0 0,-4 0 0 0 0,-28 94-287 0 0,-15 38 162 0 0,39-149-118 0 0,7-7-9 0 0,12-81-46 0 0,0 0-2 0 0,11-34-3290 0 0,-8 27 2643 0 0,0 3-809 0 0,0-2-2921 0 0,2-1-7962 0 0</inkml:trace>
  <inkml:trace contextRef="#ctx0" brushRef="#br0" timeOffset="58895.788">11831 4050 2761 0 0,'0'0'3955'0'0,"0"0"-1304"0"0,0 0-454 0 0,0 0-43 0 0,0 0-86 0 0,0 0-214 0 0,0 0-365 0 0,0 0-352 0 0,0 0-290 0 0,0 0-177 0 0,0 0-83 0 0,-2 5-28 0 0,-21 126 1995 0 0,-29 94-2106 0 0,48-197 300 0 0,2-21-6759 0 0,2-6-1318 0 0,0-1-4354 0 0</inkml:trace>
  <inkml:trace contextRef="#ctx0" brushRef="#br0" timeOffset="59154.566">11767 3561 11739 0 0,'0'0'1344'0'0,"0"0"-408"0"0,0 0-80 0 0,0 0 32 0 0,0 0-207 0 0,0 0-369 0 0,0 0-384 0 0,0 0-208 0 0,0 0-73 0 0,0 0 9 0 0,0 0-192 0 0,0 0-568 0 0,0 0-1529 0 0,0 0-8441 0 0</inkml:trace>
  <inkml:trace contextRef="#ctx0" brushRef="#br0" timeOffset="59518.868">12089 4335 1400 0 0,'0'0'4261'0'0,"0"0"-1992"0"0,0 0-668 0 0,0 0 112 0 0,0 0 31 0 0,0 0-78 0 0,0 0-143 0 0,0 0-219 0 0,0 0-180 0 0,0 0-166 0 0,0 0-121 0 0,0 0-111 0 0,20-7-86 0 0,61-24-57 0 0,-78 29-520 0 0,1 1-1 0 0,-1-1 1 0 0,1 0 0 0 0,-1 0 0 0 0,0 0-1 0 0,0 0 1 0 0,0-1 0 0 0,0 1 0 0 0,0-1-1 0 0,0 0 1 0 0,-1 0 0 0 0,1 0 0 0 0,-1 0 0 0 0,0 0-1 0 0,0 0 1 0 0,0-1 0 0 0,0 1 0 0 0,0-3-63 0 0,6-8 237 0 0,118-190 1092 0 0,-88 161-1389 0 0,-33 74 19 0 0,-2-14 68 0 0,-3-9-22 0 0,0 0 1 0 0,1 0-1 0 0,0 0 1 0 0,1 0-1 0 0,0 0 1 0 0,0 0-1 0 0,0-1 0 0 0,1 1 1 0 0,0-1-1 0 0,1 0 1 0 0,-1 0-1 0 0,2 0 1 0 0,-1 0-1 0 0,1 0 0 0 0,0-1 1 0 0,0 0-1 0 0,0 0 1 0 0,1 0-1 0 0,0-1 1 0 0,0 0-1 0 0,1 0 1 0 0,-1-1-1 0 0,6 4-5 0 0,-4-5 81 0 0,1 1-1 0 0,-1-1 1 0 0,1-1 0 0 0,-1 1 0 0 0,1-2-1 0 0,0 1 1 0 0,0-1 0 0 0,-1 0-1 0 0,1-1 1 0 0,0 0 0 0 0,0 0 0 0 0,0-1-1 0 0,0-1 1 0 0,0 1 0 0 0,-1-1-1 0 0,1-1 1 0 0,-1 1 0 0 0,1-1 0 0 0,-1-1-1 0 0,0 0 1 0 0,0 0 0 0 0,-1 0-1 0 0,2-2-80 0 0,2-3 144 0 0,1-1-1 0 0,-1 0 0 0 0,-1-1 1 0 0,0 0-1 0 0,-1-1 0 0 0,0 0 1 0 0,0 0-1 0 0,-1-1 0 0 0,-1 0 1 0 0,0 0-1 0 0,-1-1 0 0 0,-1 0 1 0 0,0 0-1 0 0,0 0 0 0 0,-2-1 1 0 0,0 0-1 0 0,0 1 0 0 0,-2-1 1 0 0,1 0-1 0 0,-2 0 0 0 0,0-1-143 0 0,0-10 50 0 0,1 15-53 0 0,-1 1 1 0 0,0-1-1 0 0,0 1 0 0 0,-1-1 1 0 0,-1 1-1 0 0,1 0 0 0 0,-2-1 0 0 0,1 1 1 0 0,-2 0-1 0 0,-1-4 3 0 0,-11-9-1731 0 0,16 23 189 0 0,0 0-1769 0 0,0 0-4620 0 0,0 0-4994 0 0</inkml:trace>
  <inkml:trace contextRef="#ctx0" brushRef="#br0" timeOffset="60478.78">11871 3626 0 0 0,'0'0'743'0'0,"0"0"546"0"0,0 0 153 0 0,0 0-71 0 0,0 0-124 0 0,0 0-156 0 0,0 0-112 0 0,0 0-54 0 0,0 0-18 0 0,0 0-12 0 0,-15-1-37 0 0,-6 0-440 0 0,-11 0-105 0 0,-5 0 4091 0 0,36 1-3774 0 0,0 0 4407 0 0,42-53-4008 0 0,-41 52-1010 0 0,0 1 0 0 0,1-1 0 0 0,-1 1 0 0 0,0-1 0 0 0,0 1 0 0 0,1-1 0 0 0,-1 1 0 0 0,0-1 0 0 0,0 0 0 0 0,0 1-1 0 0,0-1 1 0 0,0 1 0 0 0,0-1 0 0 0,0 0 0 0 0,0 1 0 0 0,0-1 0 0 0,0 0 0 0 0,0 1 0 0 0,0-1 0 0 0,0 1 0 0 0,0-1 0 0 0,-1 0-1 0 0,1 1 1 0 0,0-1 0 0 0,0 1 0 0 0,-1-1 0 0 0,1 1 0 0 0,0-1 0 0 0,-1 1 0 0 0,1-1 0 0 0,-1 1 0 0 0,1-1 0 0 0,0 1-1 0 0,-1 0 1 0 0,1-1 0 0 0,-1 1 0 0 0,1 0 0 0 0,-1-1 0 0 0,0 1 0 0 0,1 0 0 0 0,-1-1 0 0 0,1 1 0 0 0,-1 0 0 0 0,1 0 0 0 0,-1 0-1 0 0,0 0 1 0 0,1 0 0 0 0,-1 0 0 0 0,1-1 0 0 0,-1 1 0 0 0,0 1 0 0 0,1-1 0 0 0,-1 0 0 0 0,0 0 0 0 0,1 0 0 0 0,-1 0 0 0 0,1 0-1 0 0,-1 0 1 0 0,1 1 0 0 0,-1-1 0 0 0,0 0 0 0 0,1 1 0 0 0,-1-1 0 0 0,1 0 0 0 0,-1 1 0 0 0,1-1 0 0 0,-1 0 0 0 0,1 1 0 0 0,0-1-1 0 0,-1 1-18 0 0,-12 0-82 0 0,-71 27 67 0 0,50-7 22 0 0,73-17-264 0 0,1-22 621 0 0,-39 18-243 0 0,-1 0 28 0 0,0 0 38 0 0,0 0 18 0 0,0 0-6 0 0,-38 10-310 0 0,37-9-126 0 0,1-1-84 0 0,0 0-102 0 0,17 0-3186 0 0,-8 0-3428 0 0,0 0-4805 0 0</inkml:trace>
  <inkml:trace contextRef="#ctx0" brushRef="#br0" timeOffset="61781.744">0 5479 6737 0 0,'0'0'1182'0'0,"0"0"-296"0"0,0 0-26 0 0,0 0 197 0 0,0 0 222 0 0,0 0 123 0 0,0 0-33 0 0,0 0-120 0 0,0 0-133 0 0,0 0-118 0 0,0 0-124 0 0,15 14-112 0 0,49 41-103 0 0,-60-51-517 0 0,1 0 0 0 0,0 0 0 0 0,1-1 0 0 0,-1 1 0 0 0,1-1 0 0 0,0 0 0 0 0,-1-1 0 0 0,1 0 0 0 0,0 0 0 0 0,0 0-1 0 0,1-1 1 0 0,-1 1 0 0 0,0-1 0 0 0,1-1 0 0 0,-1 1 0 0 0,0-1 0 0 0,1 0 0 0 0,-1-1 0 0 0,0 0 0 0 0,1 0-142 0 0,-1 1 136 0 0,4-3 26 0 0,-1 0 1 0 0,1-1-1 0 0,0 0 1 0 0,-1-1-1 0 0,0 0 1 0 0,0 0-1 0 0,0-1 1 0 0,-1 0-1 0 0,1 0 1 0 0,-1-1-1 0 0,-1 0 1 0 0,0-1-1 0 0,6-6-162 0 0,0 0 127 0 0,237-278 1141 0 0,-23 58-621 0 0,-226 232-639 0 0,0 1 1 0 0,0 0-1 0 0,0 0 0 0 0,1-1 0 0 0,-1 1 0 0 0,0 0 0 0 0,0 0 1 0 0,1 0-1 0 0,-1 0 0 0 0,1 0 0 0 0,-1 0 0 0 0,1 1 0 0 0,0-1 1 0 0,-1 0-1 0 0,1 1 0 0 0,-1 0 0 0 0,1-1 0 0 0,0 1 1 0 0,0 0-1 0 0,-1-1 0 0 0,1 1 0 0 0,0 0 0 0 0,-1 0 0 0 0,1 1 1 0 0,0-1-1 0 0,0 0 0 0 0,-1 1 0 0 0,1-1 0 0 0,-1 0 0 0 0,1 1 1 0 0,0 0-9 0 0,3 17 112 0 0,-1 1 0 0 0,-1 0-1 0 0,0-1 1 0 0,-1 1 0 0 0,-1 1 0 0 0,-1-1 0 0 0,-2 17-112 0 0,1-8 58 0 0,-4 41 29 0 0,-4 1-1 0 0,-2-1 1 0 0,-4-1 0 0 0,-13 36-87 0 0,26-91-19 0 0,-1 1 1 0 0,0-1-1 0 0,-1 0 1 0 0,-1-1-1 0 0,0 1 1 0 0,0-1 0 0 0,-1 1-1 0 0,-1-2 1 0 0,0 1-1 0 0,-1-1 1 0 0,0 0-1 0 0,-1-1 1 0 0,0 1-1 0 0,0-2 1 0 0,-1 1-1 0 0,-1-2 1 0 0,1 1-1 0 0,-2-1 1 0 0,1-1-1 0 0,-1 0 1 0 0,0-1-1 0 0,0 0 1 0 0,0-1-1 0 0,-1 0 1 0 0,0-1 0 0 0,0 0-1 0 0,-6 0 19 0 0,10-3-155 0 0,0-1-1 0 0,0 0 1 0 0,-1 0 0 0 0,1-1-1 0 0,0 0 1 0 0,0-1 0 0 0,0 0-1 0 0,0 0 1 0 0,0-1 0 0 0,0 0-1 0 0,1 0 1 0 0,0-1 0 0 0,-1-1-1 0 0,-6-4 156 0 0,-52-65-4410 0 0,46 28 230 0 0,16 13-4971 0 0,5 24 565 0 0</inkml:trace>
  <inkml:trace contextRef="#ctx0" brushRef="#br0" timeOffset="62616.805">1237 5383 0 0 0,'0'0'1879'0'0,"0"0"411"0"0,0 0 85 0 0,0 0-86 0 0,0 0-94 0 0,0 0-59 0 0,0 0-105 0 0,0 0-222 0 0,0 0-278 0 0,0 0-279 0 0,0 0-283 0 0,4 1-236 0 0,-3-1-715 0 0,-1 0 0 0 0,1 0 0 0 0,-1 0 0 0 0,1 0 0 0 0,-1 0 0 0 0,1 0 0 0 0,-1 0 0 0 0,1 1 0 0 0,-1-1 0 0 0,1 0 0 0 0,-1 0 0 0 0,1 0 0 0 0,-1 0 0 0 0,0 1 0 0 0,1-1 0 0 0,-1 0 0 0 0,1 0 0 0 0,-1 1 0 0 0,0-1 0 0 0,1 0 0 0 0,-1 1 0 0 0,1-1 0 0 0,-1 1 0 0 0,0-1 0 0 0,0 0 0 0 0,1 1 0 0 0,-1-1 0 0 0,0 1 0 0 0,0-1 0 0 0,1 1 0 0 0,-1-1 1 0 0,0 1-1 0 0,0-1 0 0 0,0 1 0 0 0,0-1 0 0 0,0 0 0 0 0,0 1 0 0 0,0-1 0 0 0,0 1 0 0 0,0-1 0 0 0,0 1 0 0 0,0-1 0 0 0,0 1 0 0 0,0-1 0 0 0,0 1 0 0 0,0-1 0 0 0,0 1 0 0 0,-1-1 0 0 0,1 1 0 0 0,0-1 0 0 0,0 1 0 0 0,-1-1 0 0 0,1 1 0 0 0,0-1 0 0 0,0 0 0 0 0,-1 1 0 0 0,1-1 0 0 0,-1 0 0 0 0,1 1 0 0 0,0-1 0 0 0,-1 0 0 0 0,1 1 0 0 0,-1-1 0 0 0,1 0 0 0 0,-1 0 0 0 0,1 0 1 0 0,-1 1-20 0 0,-12 19 437 0 0,8-13-405 0 0,1 1 0 0 0,0 0 0 0 0,0 0 0 0 0,0 0 0 0 0,1 1 0 0 0,1-1 0 0 0,0 1 0 0 0,0 0 0 0 0,0-1 0 0 0,1 1 1 0 0,0 0-1 0 0,1 0 0 0 0,0 0 0 0 0,1 0 0 0 0,-1 0 0 0 0,2 0 0 0 0,-1-1 0 0 0,1 1 0 0 0,1 0 0 0 0,-1-1 0 0 0,1 1 1 0 0,1-1-1 0 0,0 0 0 0 0,0 0 0 0 0,0 0 0 0 0,1-1 0 0 0,0 0 0 0 0,1 0 0 0 0,0 0-31 0 0,-1-1 44 0 0,1-1 0 0 0,-1 0-1 0 0,1 0 1 0 0,0-1 0 0 0,1 0 0 0 0,-1 0-1 0 0,1 0 1 0 0,0-1 0 0 0,-1 0 0 0 0,2 0-1 0 0,-1-1 1 0 0,0 1 0 0 0,0-2 0 0 0,1 1-1 0 0,-1-1 1 0 0,1 0 0 0 0,-1-1 0 0 0,1 0-1 0 0,-1 0 1 0 0,1 0 0 0 0,0-1 0 0 0,-1 0-1 0 0,0-1 1 0 0,1 0 0 0 0,-1 0 0 0 0,0 0-1 0 0,0-1 1 0 0,0 0 0 0 0,0 0 0 0 0,0-1-1 0 0,-1 0 1 0 0,0 0 0 0 0,1-1 0 0 0,-2 0-1 0 0,1 0 1 0 0,0 0 0 0 0,-1 0 0 0 0,0-1-1 0 0,0 0 1 0 0,-1 0 0 0 0,0 0 0 0 0,0-1-1 0 0,0 1 1 0 0,-1-1 0 0 0,0 0 0 0 0,1-3-44 0 0,-2 0-20 0 0,0 0 0 0 0,0 0 0 0 0,0 0 0 0 0,-2 0 0 0 0,1-1 0 0 0,-1 1 0 0 0,-1 0 0 0 0,0 0 0 0 0,0 0 0 0 0,-1-1 0 0 0,0 1 0 0 0,-1 0 0 0 0,0 1 0 0 0,-1-1 0 0 0,1 1 0 0 0,-2-1 0 0 0,0 1 0 0 0,0 0 0 0 0,0 1 0 0 0,-1-1 0 0 0,-1 1 0 0 0,1 0 0 0 0,-1 1 0 0 0,0 0 0 0 0,-1 0 0 0 0,0 0 1 0 0,0 1-1 0 0,-1 0 0 0 0,1 0 0 0 0,-1 1 0 0 0,0 1 0 0 0,-1-1 0 0 0,1 1 0 0 0,-3 0 20 0 0,5 1-141 0 0,0 0 1 0 0,0 0-1 0 0,0 1 0 0 0,0 0 1 0 0,-1 0-1 0 0,1 1 1 0 0,-1 0-1 0 0,1 0 0 0 0,-1 1 1 0 0,1-1-1 0 0,-1 2 1 0 0,0-1-1 0 0,1 1 0 0 0,-1 0 1 0 0,1 1-1 0 0,0 0 1 0 0,-1 0-1 0 0,1 1 0 0 0,0-1 1 0 0,0 1-1 0 0,1 1 1 0 0,-1 0-1 0 0,0 0 1 0 0,1 0-1 0 0,0 0 0 0 0,-5 6 141 0 0,10-9-9 0 0,1 0-1 0 0,-1-1 1 0 0,1 1-1 0 0,-1 0 0 0 0,1 0 1 0 0,0 0-1 0 0,-1 0 1 0 0,1 0-1 0 0,0 0 1 0 0,0 0-1 0 0,-1 0 0 0 0,1 0 1 0 0,0 0-1 0 0,0 0 1 0 0,0 0-1 0 0,0 0 1 0 0,0 0-1 0 0,1 0 0 0 0,-1 0 1 0 0,0 0-1 0 0,0 0 1 0 0,1 0-1 0 0,-1 0 0 0 0,0 0 1 0 0,1 0-1 0 0,-1 0 1 0 0,1 0-1 0 0,0-1 1 0 0,-1 1-1 0 0,1 0 0 0 0,-1 0 1 0 0,1 0-1 0 0,0-1 1 0 0,0 1-1 0 0,-1 0 1 0 0,1-1-1 0 0,0 1 0 0 0,0-1 1 0 0,0 1-1 0 0,0-1 1 0 0,0 1-1 0 0,0-1 1 0 0,0 0-1 0 0,0 1 0 0 0,0-1 1 0 0,0 0-1 0 0,1 0 10 0 0,51 9 122 0 0,-52-9-122 0 0,34 2 127 0 0,0-2 0 0 0,1-2 1 0 0,-1-1-1 0 0,-1-2 0 0 0,1-1 0 0 0,-1-1 0 0 0,0-3 0 0 0,0 0 0 0 0,-1-2 0 0 0,0-2 0 0 0,-2-1 1 0 0,1-1-1 0 0,-2-2 0 0 0,0-1 0 0 0,-1-1 0 0 0,0-3-127 0 0,-7 7 105 0 0,-1-1 0 0 0,0-1 0 0 0,-2-1 0 0 0,0-1 0 0 0,-1 0 0 0 0,-1-1 0 0 0,-1-1 0 0 0,-1-1 1 0 0,10-20-106 0 0,-19 25 21 0 0,-1-1 1 0 0,0 0-1 0 0,-1-1 1 0 0,-1 1 0 0 0,-1 0-1 0 0,-1-1 1 0 0,0 0-1 0 0,-2 1 1 0 0,0-1 0 0 0,-2-3-22 0 0,2 9-5 0 0,-2 0 1 0 0,0 0 0 0 0,-1 0 0 0 0,0 1 0 0 0,-1-1 0 0 0,-1 1 0 0 0,0 0-1 0 0,0 1 1 0 0,-4-5 4 0 0,10 17-1 0 0,0-1-1 0 0,0 0 1 0 0,0 0 0 0 0,0 1-1 0 0,0-1 1 0 0,-1 0-1 0 0,1 0 1 0 0,0 1 0 0 0,0-1-1 0 0,-1 0 1 0 0,1 1-1 0 0,0-1 1 0 0,-1 0-1 0 0,1 1 1 0 0,-1-1 0 0 0,1 0-1 0 0,-1 1 1 0 0,1-1-1 0 0,-1 1 1 0 0,1-1 0 0 0,-1 1-1 0 0,1-1 1 0 0,-1 1-1 0 0,0-1 1 0 0,1 1-1 0 0,-1 0 1 0 0,0-1 0 0 0,1 1-1 0 0,-1 0 1 0 0,0 0-1 0 0,0-1 1 0 0,1 1 0 0 0,-1 0-1 0 0,0 0 1 0 0,0 0-1 0 0,1 0 1 0 0,-1 0 0 0 0,0 0-1 0 0,0 0 1 0 0,0 0-1 0 0,1 0 1 0 0,-1 0-1 0 0,0 1 1 0 0,1-1 0 0 0,-1 0-1 0 0,0 0 1 0 0,0 1-1 0 0,1-1 1 0 0,-1 1 0 0 0,0-1-1 0 0,1 0 1 0 0,-1 1-1 0 0,1-1 1 0 0,-1 1-1 0 0,1-1 1 0 0,-1 1 0 0 0,1 0-1 0 0,-1-1 1 0 0,1 1-1 0 0,-1 0 1 0 0,1-1 0 0 0,0 1-1 0 0,-1 0 1 0 0,1-1-1 0 0,0 1 1 0 0,-1 0 1 0 0,-9 59 151 0 0,1-1-1 0 0,4 1 1 0 0,2 0 0 0 0,4 38-151 0 0,-2 8 338 0 0,-9 372 541 0 0,11-468-880 0 0,-1 0-1 0 0,2-1 1 0 0,0 1 0 0 0,0 0-1 0 0,0-1 1 0 0,1 0-1 0 0,1 1 1 0 0,0-1-1 0 0,0 0 1 0 0,0-1-1 0 0,1 1 1 0 0,1-1 0 0 0,4 6 1 0 0,-9-13-39 0 0,1-1 16 0 0,-2 0 17 0 0,0 0 47 0 0,0 0-45 0 0,0 0-24 0 0,0 0-20 0 0,-13-15-1519 0 0,9-20-5264 0 0,4 28 2438 0 0,0-1-7023 0 0</inkml:trace>
  <inkml:trace contextRef="#ctx0" brushRef="#br0" timeOffset="63101.803">2314 5167 11955 0 0,'0'0'1480'0'0,"0"0"-332"0"0,0 0 20 0 0,0 0 157 0 0,0 0 134 0 0,0 0 20 0 0,0 0-240 0 0,0 0-322 0 0,0 0-173 0 0,0 0-173 0 0,0 0-111 0 0,0 0-80 0 0,0 0-81 0 0,1 30-47 0 0,1 93-45 0 0,7 71 552 0 0,10 33-550 0 0,-19-225-203 0 0,1-1 0 0 0,-1 0 0 0 0,1 1 0 0 0,-1-1 0 0 0,1 0 0 0 0,0 0 0 0 0,-1 0 0 0 0,1 0 0 0 0,0 0-1 0 0,0 0 1 0 0,0 0 0 0 0,0 0 0 0 0,0 0 0 0 0,0 0 0 0 0,0 0 0 0 0,0 0 0 0 0,0-1 0 0 0,1 1 0 0 0,-1 0 0 0 0,0-1 0 0 0,0 1 0 0 0,1-1 0 0 0,-1 1 0 0 0,0-1 0 0 0,1 0 0 0 0,-1 0 0 0 0,0 0 0 0 0,1 1 0 0 0,-1-1 0 0 0,0 0 0 0 0,1-1 0 0 0,-1 1 0 0 0,0 0-1 0 0,1 0 1 0 0,-1 0 0 0 0,0-1 0 0 0,1 1 0 0 0,-1-1 0 0 0,0 1 0 0 0,0-1 0 0 0,1 0 0 0 0,-1 1 0 0 0,0-1 0 0 0,0 0 0 0 0,0 0 0 0 0,0 0 0 0 0,0 0 0 0 0,0 0 0 0 0,0 0 0 0 0,0 0 0 0 0,0 0 0 0 0,-1 0 0 0 0,1 0 0 0 0,0 0 0 0 0,-1 0 0 0 0,1-1 0 0 0,-1 1 0 0 0,1 0-1 0 0,-1-1 1 0 0,0 1 0 0 0,1 0 0 0 0,-1-2-6 0 0,133-311 406 0 0,-49 121-366 0 0,-66 124-48 0 0,-18 69-7 0 0,0 0-20 0 0,0 0-33 0 0,0 0-53 0 0,-21 46-5836 0 0,22-39 2200 0 0,2-3-3030 0 0,1 0-3331 0 0</inkml:trace>
  <inkml:trace contextRef="#ctx0" brushRef="#br0" timeOffset="63601.719">2909 4817 17516 0 0,'0'0'1008'0'0,"0"0"-608"0"0,0 0-264 0 0,0 0-144 0 0,0 0 24 0 0,0 0-24 0 0,0 0 16 0 0,0 0-32 0 0,0 0-8 0 0,0 0-96 0 0,0 0-216 0 0,0 0-368 0 0,0 0-985 0 0,135 115-3664 0 0,-123-103-5409 0 0</inkml:trace>
  <inkml:trace contextRef="#ctx0" brushRef="#br0" timeOffset="63345.84">3021 5414 11266 0 0,'0'0'1825'0'0,"0"0"-321"0"0,0 0-85 0 0,0 0-37 0 0,0 0-117 0 0,0 0-247 0 0,0 0-270 0 0,0 0-237 0 0,-9 34-160 0 0,-30 105-93 0 0,16-39-215 0 0,23-100-348 0 0,0 0-214 0 0,0 0-471 0 0,0-3-7540 0 0,0 3-2628 0 0</inkml:trace>
  <inkml:trace contextRef="#ctx0" brushRef="#br0" timeOffset="64018.2">3202 5680 5961 0 0,'0'0'2681'0'0,"0"0"-561"0"0,0 0-358 0 0,0 0-243 0 0,0 0-236 0 0,0 0-216 0 0,0 0-155 0 0,0 0-69 0 0,0 0 0 0 0,0 0 36 0 0,0 0-29 0 0,0 0-76 0 0,0 0-127 0 0,6-2-146 0 0,-3 1-463 0 0,0 0 0 0 0,0 0 0 0 0,0 0 0 0 0,0-1 0 0 0,-1 1 0 0 0,1-1 0 0 0,0 0 0 0 0,-1 0 0 0 0,0 1 0 0 0,1-2 0 0 0,-1 1 0 0 0,0 0 0 0 0,0 0 0 0 0,0-1 0 0 0,0 1 0 0 0,-1-1 0 0 0,1 1 0 0 0,0-1 0 0 0,-1 0 0 0 0,0 0 0 0 0,0 0 0 0 0,1-1-38 0 0,25-58 289 0 0,4 1-1 0 0,2 1 1 0 0,20-25-289 0 0,-8 31 4 0 0,-43 92-376 0 0,13 100 593 0 0,-15-134-171 0 0,0 0 0 0 0,1 0 0 0 0,-1-1 0 0 0,1 1 0 0 0,0 0 0 0 0,1 0 0 0 0,-1 0 0 0 0,0-1 0 0 0,1 1 0 0 0,0 0 0 0 0,0-1 0 0 0,0 0 0 0 0,0 1 0 0 0,1-1 0 0 0,-1 0 0 0 0,1 0 0 0 0,0 0 0 0 0,0-1 0 0 0,0 1 0 0 0,0-1 0 0 0,0 0 0 0 0,1 1 0 0 0,-1-1 0 0 0,1-1 0 0 0,-1 1 0 0 0,1 0 0 0 0,0-1 0 0 0,-1 0 0 0 0,1 0 0 0 0,0 0 0 0 0,0 0 0 0 0,0-1 1 0 0,0 1-1 0 0,0-1 0 0 0,0 0 0 0 0,0 0 0 0 0,0-1 0 0 0,0 1 0 0 0,0-1 0 0 0,0 0 0 0 0,-1 0 0 0 0,1 0 0 0 0,0 0 0 0 0,0-1 0 0 0,-1 0 0 0 0,1 0-50 0 0,7-6 117 0 0,-1-1 0 0 0,0-1 0 0 0,0 0 0 0 0,-1 0 0 0 0,0-1 1 0 0,-1 0-1 0 0,0-1 0 0 0,-1 1 0 0 0,0-1 0 0 0,-1-1 0 0 0,0 1 0 0 0,-1-1 1 0 0,-1 0-1 0 0,0-1 0 0 0,-1 1 0 0 0,0-1 0 0 0,-1 1 0 0 0,0-1 0 0 0,-1-13-117 0 0,-1 26-4 0 0,1-3-38 0 0,-1 1-1 0 0,0-1 0 0 0,0 0 0 0 0,0 1 0 0 0,0-1 0 0 0,-1 0 0 0 0,1 1 0 0 0,-1-1 0 0 0,0 1 0 0 0,0-1 1 0 0,0 1-1 0 0,-1-1 0 0 0,1 1 0 0 0,-1 0 0 0 0,0 0 0 0 0,0 0 0 0 0,0 0 0 0 0,-2-3 43 0 0,3 7-3945 0 0,0 8 778 0 0,1-4-3520 0 0,0-1-4876 0 0</inkml:trace>
  <inkml:trace contextRef="#ctx0" brushRef="#br0" timeOffset="64696.812">4281 5302 7658 0 0,'0'0'2788'0'0,"0"0"-439"0"0,0 0-311 0 0,0 0-293 0 0,0 0-276 0 0,0 0-205 0 0,0 0-203 0 0,0 0-159 0 0,0 0-146 0 0,0 0-101 0 0,0 0-90 0 0,0 0-69 0 0,0 0-61 0 0,-20 3-48 0 0,-62 8-47 0 0,19 18 403 0 0,54-23-718 0 0,0 0 0 0 0,1 1 0 0 0,0 0 0 0 0,0 0 0 0 0,0 1 0 0 0,0 0 0 0 0,2 0 0 0 0,-1 1 0 0 0,1 0 0 0 0,0 0 0 0 0,0 0 0 0 0,1 1 0 0 0,1 0 0 0 0,0 0 0 0 0,0 0 0 0 0,1 0 1 0 0,0 1-1 0 0,0-1 0 0 0,2 1 0 0 0,-1 0 0 0 0,1-1 0 0 0,1 1 0 0 0,0 0 0 0 0,0 0 0 0 0,1 0 0 0 0,1 0 0 0 0,0 3-25 0 0,-1-9 10 0 0,1-1-1 0 0,-1 1 1 0 0,1 0 0 0 0,0-1 0 0 0,0 1 0 0 0,1-1-1 0 0,-1 1 1 0 0,1-1 0 0 0,0 0 0 0 0,0 0-1 0 0,1-1 1 0 0,-1 1 0 0 0,1 0 0 0 0,-1-1-1 0 0,1 0 1 0 0,0 0 0 0 0,0 0 0 0 0,1-1-1 0 0,-1 1 1 0 0,1-1 0 0 0,-1 0 0 0 0,1 0-1 0 0,0-1 1 0 0,-1 1 0 0 0,1-1 0 0 0,0 0-1 0 0,0 0 1 0 0,0-1 0 0 0,0 1 0 0 0,0-1 0 0 0,0 0-1 0 0,0-1 1 0 0,0 1 0 0 0,0-1 0 0 0,0 0-1 0 0,0 0 1 0 0,0-1 0 0 0,-1 1 0 0 0,1-1-1 0 0,0 0 1 0 0,-1 0 0 0 0,0-1 0 0 0,1 1-1 0 0,0-1-9 0 0,18-17 121 0 0,-1-1-1 0 0,-1-1 1 0 0,0-1 0 0 0,-2-1-1 0 0,-1 0 1 0 0,0-1-1 0 0,-2-1 1 0 0,2-8-121 0 0,25-35 174 0 0,-5 8-140 0 0,-37 60-33 0 0,3 24 3 0 0,15 463 149 0 0,-2-117-278 0 0,-15-310 90 0 0,-6 194-34 0 0,-22-153 75 0 0,25-97-4 0 0,-1 1 1 0 0,1-1-1 0 0,-1 1 0 0 0,0-1 1 0 0,0 0-1 0 0,0 0 0 0 0,0 0 1 0 0,0 0-1 0 0,-1 0 0 0 0,1-1 1 0 0,-1 1-1 0 0,0-1 0 0 0,0 1 1 0 0,0-1-1 0 0,0 0 0 0 0,0 0 1 0 0,0 0-1 0 0,-1-1 0 0 0,1 1 1 0 0,-1-1-1 0 0,1 0 0 0 0,-1 0 1 0 0,1 0-1 0 0,-1 0 0 0 0,0-1 1 0 0,-1 1-3 0 0,1-3 1 0 0,0 0 0 0 0,0-1 0 0 0,0 1 1 0 0,0-1-1 0 0,1 0 0 0 0,-1 0 0 0 0,1 0 0 0 0,0 0 1 0 0,0 0-1 0 0,0-1 0 0 0,0 0 0 0 0,1 1 1 0 0,-1-1-1 0 0,1 0 0 0 0,0 0 0 0 0,0 0 1 0 0,0-1-1 0 0,1 1 0 0 0,-1 0 0 0 0,1-1 0 0 0,0 1 1 0 0,1-1-1 0 0,-1 1 0 0 0,1-1 0 0 0,-1 1 1 0 0,2-4-2 0 0,-4-18 3 0 0,1 0 0 0 0,1-1 1 0 0,1 1-1 0 0,2 0 1 0 0,0 0-1 0 0,2 0 0 0 0,1 0 1 0 0,1 0-1 0 0,1 1 0 0 0,2 0 1 0 0,0 0-1 0 0,2 1 0 0 0,0 0 1 0 0,2 1-1 0 0,0 0 1 0 0,1 1-1 0 0,18-19-3 0 0,-26 32-5 0 0,0 0 0 0 0,1 0 0 0 0,-1 1-1 0 0,2 0 1 0 0,-1 1 0 0 0,1 0 0 0 0,1 0 0 0 0,-1 0 0 0 0,1 1 0 0 0,0 0 0 0 0,0 1-1 0 0,1 0 1 0 0,0 1 0 0 0,0 0 0 0 0,0 0 0 0 0,0 1 0 0 0,0 0 0 0 0,1 1-1 0 0,-1 0 1 0 0,10 0 5 0 0,35 7-364 0 0,-19 5-3362 0 0,-26-6-1892 0 0,-5-4-6632 0 0</inkml:trace>
  <inkml:trace contextRef="#ctx0" brushRef="#br0" timeOffset="67288.802">5554 5687 928 0 0,'0'0'2271'0'0,"0"0"-797"0"0,0 0-422 0 0,0 0-94 0 0,0 0 31 0 0,0 0 53 0 0,0 0 82 0 0,0 0 60 0 0,0 0-3 0 0,0 0-17 0 0,0 0-76 0 0,12 2-144 0 0,9 1-485 0 0,1-1-1 0 0,-1-1 1 0 0,0-1-1 0 0,0-1 1 0 0,1-1-1 0 0,-1-1 1 0 0,0 0-1 0 0,0-2 1 0 0,11-4-459 0 0,-22 5 153 0 0,0 0 0 0 0,-1 0 0 0 0,1-1 1 0 0,-1-1-1 0 0,0 1 0 0 0,0-2 1 0 0,0 1-1 0 0,-1-1 0 0 0,0 0 1 0 0,-1-1-1 0 0,1 0 0 0 0,-1 0 1 0 0,-1-1-1 0 0,0 1 0 0 0,0-1 0 0 0,-1-1 1 0 0,0 1-1 0 0,0-1 0 0 0,-1 0 1 0 0,0 0-1 0 0,-1 0 0 0 0,0-1 1 0 0,-1-2-154 0 0,0 0 1369 0 0,-1 21-888 0 0,-2 36-662 0 0,1-26 343 0 0,23 502 206 0 0,-21-486-357 0 0,-2 1 1 0 0,-1 0-1 0 0,-2 0 1 0 0,-2-1-1 0 0,-1 0 1 0 0,-1 0-1 0 0,-2 0 0 0 0,-1-1 1 0 0,-2 0-1 0 0,-10 18-11 0 0,21-48 9 0 0,0-1-1 0 0,0 0 0 0 0,-1 1 0 0 0,1-1 0 0 0,-1 0 0 0 0,1 1 0 0 0,-1-1 0 0 0,0 0 0 0 0,0 0 0 0 0,0-1 1 0 0,0 1-1 0 0,0 0 0 0 0,-1-1 0 0 0,1 1 0 0 0,0-1 0 0 0,-1 1 0 0 0,1-1 0 0 0,-1 0 0 0 0,1 0 0 0 0,-1-1 1 0 0,0 1-1 0 0,1 0 0 0 0,-1-1 0 0 0,0 1 0 0 0,0-1 0 0 0,1 0 0 0 0,-3 0-8 0 0,2-2 9 0 0,1 0-1 0 0,0 0 1 0 0,0 0-1 0 0,-1 0 1 0 0,1 0-1 0 0,1 0 1 0 0,-1-1-1 0 0,0 1 1 0 0,1-1-1 0 0,-1 1 1 0 0,1-1 0 0 0,0 0-1 0 0,-1 1 1 0 0,1-1-1 0 0,1 0 1 0 0,-1 0-1 0 0,0 0 1 0 0,1 0-1 0 0,-1 0 1 0 0,1 0-1 0 0,0 0 1 0 0,0 0-1 0 0,0 0 1 0 0,1 1 0 0 0,-1-4-9 0 0,1-28 23 0 0,0 1 1 0 0,2-1 0 0 0,2 1-1 0 0,1 0 1 0 0,8-27-24 0 0,3 0 13 0 0,4 1-1 0 0,1 1 1 0 0,3 0-1 0 0,3 2 0 0 0,2 2 1 0 0,3 0-1 0 0,1 2 1 0 0,3 2-1 0 0,2 1 1 0 0,3 2-1 0 0,1 2 1 0 0,2 2-1 0 0,2 2 0 0 0,2 1 1 0 0,13-5-13 0 0,-47 35 24 0 0,1 0 1 0 0,-1 1-1 0 0,2 1 0 0 0,-1 0 1 0 0,1 2-1 0 0,0 0 1 0 0,0 0-1 0 0,1 2 0 0 0,-1 0 1 0 0,1 1-1 0 0,0 1 1 0 0,0 0-1 0 0,0 2 0 0 0,10 0-24 0 0,-22 3 30 0 0,0 0-1 0 0,0 0 0 0 0,-1 0 1 0 0,0 1-1 0 0,1-1 0 0 0,-1 1 1 0 0,-1 1-1 0 0,1-1 0 0 0,-1 1 1 0 0,1-1-1 0 0,-1 1 0 0 0,0 0 1 0 0,-1 1-1 0 0,0-1 0 0 0,1 1 1 0 0,-2-1-1 0 0,1 1 0 0 0,-1 0 1 0 0,0 0-1 0 0,0 0 0 0 0,0 1 1 0 0,-1-1-1 0 0,0 0 0 0 0,0 1 1 0 0,-1-1-1 0 0,0 0 0 0 0,0 1 1 0 0,0-1-1 0 0,-1 1 0 0 0,0-1 1 0 0,-1 6-30 0 0,-3 18 36 0 0,-1 0 0 0 0,-2-1 1 0 0,-1 0-1 0 0,-1 0 0 0 0,-1-1 0 0 0,-2-1 1 0 0,0 0-1 0 0,-2 0 0 0 0,-1-2 1 0 0,-1 0-1 0 0,-1 0 0 0 0,-2-2 0 0 0,0 0 1 0 0,-1-2-1 0 0,-5 4-36 0 0,2-1 3 0 0,-1-1 0 0 0,-1-1 0 0 0,0-2 0 0 0,-2 0 0 0 0,0-2 0 0 0,-1-1 0 0 0,-1-1 0 0 0,-1-1 0 0 0,-10 2-3 0 0,30-14-15 0 0,1 1 0 0 0,-1-1 0 0 0,0-1 0 0 0,0 0 0 0 0,0 0 0 0 0,0-2 0 0 0,-1 1 0 0 0,1-1 1 0 0,-7-1 14 0 0,15 1-34 0 0,-1-1-1 0 0,1 1 1 0 0,0-1 0 0 0,-1 0 0 0 0,1 0 0 0 0,0 0 0 0 0,-1-1 0 0 0,1 1 0 0 0,0-1 0 0 0,0 1 0 0 0,0-1 0 0 0,0 0 0 0 0,0 0 0 0 0,1-1 0 0 0,-1 1 0 0 0,1 0 0 0 0,-1-1 0 0 0,1 0 0 0 0,0 1 0 0 0,0-1 0 0 0,0 0-1 0 0,0 0 1 0 0,0 0 0 0 0,1-1 0 0 0,0 1 0 0 0,-1 0 0 0 0,1 0 0 0 0,0-1 0 0 0,1 1 0 0 0,-1-1 0 0 0,0-2 34 0 0,0-5-234 0 0,1-1 1 0 0,0 0-1 0 0,1 0 1 0 0,0 0-1 0 0,0 0 1 0 0,1 1-1 0 0,1-1 1 0 0,0 1-1 0 0,1-1 1 0 0,0 1-1 0 0,1 0 0 0 0,0 0 1 0 0,0 1-1 0 0,5-7 234 0 0,64-82-9733 0 0,-59 79-1358 0 0</inkml:trace>
  <inkml:trace contextRef="#ctx0" brushRef="#br0" timeOffset="67896.025">6608 6000 0 0 0,'0'0'2222'0'0,"0"0"254"0"0,0 0 70 0 0,0 0-171 0 0,0 0-308 0 0,0 0-197 0 0,0 0-144 0 0,0 0-147 0 0,0 0-153 0 0,0 0-210 0 0,0 0-209 0 0,0 0-142 0 0,34-3-86 0 0,105-10-68 0 0,-66-11 237 0 0,-59 14-704 0 0,25-15 235 0 0,-1-2 0 0 0,-1-2 0 0 0,-1-2 1 0 0,25-28-480 0 0,-48 48 39 0 0,-2 0 1 0 0,1-2 0 0 0,-2 1 0 0 0,1-1-1 0 0,-2-1 1 0 0,0 0 0 0 0,-1 0 0 0 0,0-1-1 0 0,-1 1 1 0 0,0-2 0 0 0,-2 1 0 0 0,0-1-1 0 0,0 0 1 0 0,-2 0 0 0 0,0 0 0 0 0,0-1-1 0 0,-2 1 1 0 0,0-1 0 0 0,-1 1 0 0 0,-1-1-1 0 0,-1-5-39 0 0,0 13-1 0 0,-1 0 0 0 0,0 0-1 0 0,-1 1 1 0 0,0-1-1 0 0,-1 1 1 0 0,1 0 0 0 0,-1 0-1 0 0,-1 1 1 0 0,0-1-1 0 0,0 1 1 0 0,0 0 0 0 0,-1 1-1 0 0,0-1 1 0 0,0 1-1 0 0,0 1 1 0 0,-1 0 0 0 0,0 0-1 0 0,0 0 1 0 0,0 1-1 0 0,-1 0 1 0 0,0 0 0 0 0,1 1-1 0 0,-1 1 1 0 0,0-1-1 0 0,-1 1 1 0 0,1 1 0 0 0,0 0-1 0 0,0 0 1 0 0,-1 1 0 0 0,1 0-1 0 0,0 0 1 0 0,-1 1-1 0 0,1 0 1 0 0,0 1 0 0 0,0 0-1 0 0,0 1 1 0 0,0 0-1 0 0,0 0 1 0 0,0 1 0 0 0,1 0-1 0 0,0 0 1 0 0,-7 5 1 0 0,-84 84-46 0 0,96-88 44 0 0,-1-1 0 0 0,2 0-1 0 0,-1 1 1 0 0,0 0 0 0 0,1 0 0 0 0,0 0 0 0 0,0 0-1 0 0,1 0 1 0 0,-1 0 0 0 0,1 0 0 0 0,0 0 0 0 0,1 1-1 0 0,-1-1 1 0 0,1 0 0 0 0,0 1 0 0 0,0-1 0 0 0,1 0-1 0 0,-1 1 1 0 0,1-1 0 0 0,0 0 0 0 0,1 0-1 0 0,-1 0 1 0 0,1 0 0 0 0,1 3 2 0 0,4 0 4 0 0,0-1 0 0 0,0 0-1 0 0,0-1 1 0 0,1 1 0 0 0,0-1 0 0 0,0-1-1 0 0,0 1 1 0 0,1-1 0 0 0,0-1 0 0 0,0 0-1 0 0,0 0 1 0 0,1-1 0 0 0,-1 0 0 0 0,1 0 0 0 0,0-1-1 0 0,-1 0 1 0 0,1-1 0 0 0,0 0 0 0 0,0-1-1 0 0,5 0-3 0 0,-13 0 1 0 0,390 12 2 0 0,-389-11 4 0 0,0 0 1 0 0,0-1 0 0 0,0 1-1 0 0,1 0 1 0 0,-1 1 0 0 0,0-1-1 0 0,0 1 1 0 0,0-1 0 0 0,-1 1-1 0 0,1 0 1 0 0,0 0 0 0 0,-1 0-1 0 0,1 0 1 0 0,-1 1 0 0 0,0-1-1 0 0,1 1 1 0 0,-1-1 0 0 0,0 1-1 0 0,-1 0 1 0 0,1 0 0 0 0,0 0-1 0 0,-1 0 1 0 0,0 0 0 0 0,0 0-1 0 0,0 0 1 0 0,0 0 0 0 0,0 0-1 0 0,0 1 1 0 0,-1-1 0 0 0,0 0-1 0 0,1 1 1 0 0,-1-1 0 0 0,-1 0-1 0 0,1 1 1 0 0,0-1 0 0 0,-1 0-1 0 0,0 0 1 0 0,1 1 0 0 0,-1-1-1 0 0,-1 0 1 0 0,1 0 0 0 0,0 0-1 0 0,-1 0 1 0 0,1 0-1 0 0,-1 0 1 0 0,0-1 0 0 0,-1 2-8 0 0,-135 203 243 0 0,73-106-205 0 0,65-100-58 0 0,-1 0 0 0 0,0 0 0 0 0,0 0 0 0 0,1 0 0 0 0,-1 0 0 0 0,0 0 0 0 0,1 1 0 0 0,-1-1 0 0 0,1 0 0 0 0,-1 0 0 0 0,1 1 0 0 0,0-1 0 0 0,0 0 0 0 0,-1 1 0 0 0,1-1 0 0 0,0 0 0 0 0,0 1 1 0 0,0-1-1 0 0,0 0 0 0 0,1 1 0 0 0,-1-1 0 0 0,0 0 0 0 0,1 1 0 0 0,-1-1 0 0 0,0 0 0 0 0,1 0 0 0 0,0 0 0 0 0,-1 1 0 0 0,1-1 0 0 0,0 0 0 0 0,-1 0 0 0 0,1 0 0 0 0,0 0 0 0 0,0 0 0 0 0,0 0 0 0 0,0 0 0 0 0,0 0 0 0 0,0-1 0 0 0,0 1 0 0 0,0 0 0 0 0,0 0 0 0 0,1-1 0 0 0,-1 1 0 0 0,0-1 0 0 0,0 1 0 0 0,1-1 0 0 0,-1 0 0 0 0,0 1 0 0 0,0-1 0 0 0,1 0 0 0 0,-1 0 0 0 0,0 0 0 0 0,1 0 0 0 0,-1 0 0 0 0,0 0 0 0 0,1 0 0 0 0,-1-1 0 0 0,0 1 0 0 0,1 0 0 0 0,-1-1 20 0 0,10-2-524 0 0,-1 0-1 0 0,0-1 0 0 0,0 0 0 0 0,0-1 1 0 0,-1 0-1 0 0,0 0 0 0 0,0-1 1 0 0,0-1-1 0 0,7-6 525 0 0,-2 3-1290 0 0,10-9-1679 0 0,3-2-4006 0 0,-10 11-3241 0 0</inkml:trace>
  <inkml:trace contextRef="#ctx0" brushRef="#br0" timeOffset="68132.156">7804 5587 2713 0 0,'0'0'3954'0'0,"0"0"-882"0"0,0 0-734 0 0,0 0-473 0 0,0 0-418 0 0,0 0-260 0 0,0 0-170 0 0,0 0-123 0 0,0 0-132 0 0,0 0-140 0 0,-29 35-98 0 0,-92 111-96 0 0,52-37 199 0 0,65-99-564 0 0,-1 1 0 0 0,1 0 0 0 0,1 0 1 0 0,0 1-1 0 0,0-1 0 0 0,1 0 0 0 0,1 1 0 0 0,0-1 0 0 0,0 1 0 0 0,1 0 1 0 0,1-1-1 0 0,0 1 0 0 0,0-1 0 0 0,1 2-63 0 0,2-8 72 0 0,0 0-1 0 0,1 0 1 0 0,-1-1-1 0 0,1 1 1 0 0,0-1-1 0 0,0-1 1 0 0,0 1-1 0 0,1-1 1 0 0,-1 1-1 0 0,1-1 0 0 0,-1-1 1 0 0,1 1-1 0 0,0-1 1 0 0,0 0-1 0 0,1-1 1 0 0,-1 0-1 0 0,0 1 1 0 0,0-2-1 0 0,1 1 1 0 0,-1-1-1 0 0,0 0 1 0 0,1 0-1 0 0,-1-1 1 0 0,0 0-1 0 0,1 0 1 0 0,-1 0-1 0 0,0-1 1 0 0,0 0-1 0 0,0 0 1 0 0,0-1-1 0 0,0 1 1 0 0,-1-1-1 0 0,2-2-71 0 0,4 0 68 0 0,-1-1-1 0 0,0 0 0 0 0,0 0 0 0 0,0-1 1 0 0,-1-1-1 0 0,0 0 0 0 0,-1 0 1 0 0,1 0-1 0 0,-2-1 0 0 0,1 0 1 0 0,-1-1-1 0 0,-1 0 0 0 0,0 0 0 0 0,0 0 1 0 0,-1-1-1 0 0,0 0 0 0 0,-1 0 1 0 0,0 0-1 0 0,0 0 0 0 0,-2-1 1 0 0,1 1-1 0 0,-2-1 0 0 0,1 0 0 0 0,-1 0 1 0 0,-1 0-1 0 0,0 1 0 0 0,-1-1 1 0 0,-1-1-68 0 0,0 4-95 0 0,-1 0 0 0 0,0 0 0 0 0,-1 0 0 0 0,0 0 1 0 0,0 0-1 0 0,-1 1 0 0 0,0 0 0 0 0,-1 0 0 0 0,0 0 0 0 0,0 1 0 0 0,0-1 1 0 0,-1 2-1 0 0,0-1 0 0 0,-1 1 0 0 0,1 0 0 0 0,-1 0 0 0 0,-3-1 95 0 0,-57-18-9410 0 0,57 24-2288 0 0</inkml:trace>
  <inkml:trace contextRef="#ctx0" brushRef="#br0" timeOffset="68783.113">8276 5006 10922 0 0,'0'0'2073'0'0,"0"0"-529"0"0,0 0-345 0 0,0 0-192 0 0,0 0-82 0 0,0 0-40 0 0,0 0-39 0 0,0 0 21 0 0,0 0 43 0 0,0 0 23 0 0,0 0-43 0 0,0 0-143 0 0,0 22-140 0 0,0 130 395 0 0,-4-65-139 0 0,-4 0 0 0 0,-17 74-863 0 0,10-69 137 0 0,-67 308-94 0 0,69-357-34 0 0,63-140 81 0 0,-21 50-68 0 0,3 0 1 0 0,2 3-1 0 0,2 0 0 0 0,2 3 1 0 0,16-13-23 0 0,-44 42-7 0 0,1 1 0 0 0,0 0 0 0 0,0 1 1 0 0,1 0-1 0 0,1 1 0 0 0,0 1 0 0 0,0-1 0 0 0,0 2 0 0 0,1 0 1 0 0,0 1-1 0 0,1 0 0 0 0,-1 1 0 0 0,1 1 0 0 0,0 0 1 0 0,0 1-1 0 0,1 1 0 0 0,3-1 7 0 0,-14 6 1 0 0,-1-1 0 0 0,0 0 0 0 0,0 1 0 0 0,0 0 0 0 0,0 0 0 0 0,0 0 0 0 0,0 0 0 0 0,-1 1 1 0 0,1-1-1 0 0,-1 1 0 0 0,0 0 0 0 0,0 0 0 0 0,-1 0 0 0 0,1 1 0 0 0,-1-1 0 0 0,0 1 0 0 0,0-1 0 0 0,0 1 0 0 0,-1-1 0 0 0,0 1 1 0 0,0 0-1 0 0,0 0 0 0 0,0 0 0 0 0,-1 0 0 0 0,0 0 0 0 0,0 0 0 0 0,0 0 0 0 0,0 0 0 0 0,-1-1 0 0 0,0 1 0 0 0,0 0 0 0 0,-1 3-1 0 0,2-5 1 0 0,-3 16 8 0 0,-1 0 1 0 0,0-1 0 0 0,-2 1-1 0 0,0-1 1 0 0,0 0 0 0 0,-2-1 0 0 0,-1 0-1 0 0,0 0 1 0 0,0-1 0 0 0,-2 0-1 0 0,0 0 1 0 0,-1-2 0 0 0,-1 1 0 0 0,-6 5-10 0 0,8-9 0 0 0,-1 0 1 0 0,0 0 0 0 0,-1-1-1 0 0,0 0 1 0 0,-1-1 0 0 0,0-1-1 0 0,0 0 1 0 0,-1-1 0 0 0,0 0-1 0 0,0-1 1 0 0,-1-1 0 0 0,1-1-1 0 0,-1 0 1 0 0,0-1 0 0 0,0 0-1 0 0,0-2 1 0 0,-1 0 0 0 0,1-1-1 0 0,0 0 1 0 0,-9-2-1 0 0,18 1-161 0 0,0-1 0 0 0,-1 0 1 0 0,1-1-1 0 0,0 1 0 0 0,1-1 1 0 0,-1-1-1 0 0,0 1 0 0 0,1-1 1 0 0,0 0-1 0 0,0 0 0 0 0,0-1 0 0 0,1 0 1 0 0,-1 0-1 0 0,1 0 0 0 0,0-1 1 0 0,0 0-1 0 0,1 0 0 0 0,0 0 1 0 0,0 0-1 0 0,0-1 0 0 0,1 1 0 0 0,0-1 1 0 0,0 0-1 0 0,1 0 0 0 0,0 0 1 0 0,0-1-1 0 0,1 1 0 0 0,-1-7 161 0 0,3-33-4229 0 0,6 18-3714 0 0,2 12-2927 0 0</inkml:trace>
  <inkml:trace contextRef="#ctx0" brushRef="#br0" timeOffset="69085.559">8987 4898 13795 0 0,'0'0'2962'0'0,"0"0"-1384"0"0,0 0-636 0 0,0 0-71 0 0,0 0 9 0 0,0 0 41 0 0,0 0 44 0 0,0 0 31 0 0,0 0-7 0 0,0 0-104 0 0,0 0-159 0 0,0 0-150 0 0,0 0-124 0 0,7 39-49 0 0,19 129-51 0 0,-30-56 88 0 0,-2-88-344 0 0,-32 155 544 0 0,-56 160-640 0 0,36-133-501 0 0,59-206 433 0 0,-1-1 1 0 0,1 1 0 0 0,-1 0 0 0 0,1 0 0 0 0,0-1 0 0 0,-1 1 0 0 0,1 0 0 0 0,0 0 0 0 0,-1 0 0 0 0,1 0-1 0 0,0 0 1 0 0,-1 0 0 0 0,1 0 0 0 0,-1 0 0 0 0,1 0 0 0 0,0 0 0 0 0,-1 0 0 0 0,1 1 0 0 0,0-1 0 0 0,-1 0 0 0 0,1 0-1 0 0,-1 1 1 0 0,1-1 0 0 0,-1 0 0 0 0,1 1 0 0 0,0-1 0 0 0,-1 0 0 0 0,1 1 0 0 0,-1-1 0 0 0,0 1 0 0 0,1-1-1 0 0,-1 1 1 0 0,1-1 0 0 0,-1 1 0 0 0,0-1 0 0 0,1 1 0 0 0,-1 0 0 0 0,0-1 0 0 0,0 1 0 0 0,1-1 0 0 0,-1 1 0 0 0,0 0-1 0 0,0-1 1 0 0,0 1 0 0 0,0 0 0 0 0,0-1 0 0 0,0 1 0 0 0,0 0 0 0 0,0-1 0 0 0,0 1 0 0 0,0-1 0 0 0,0 1-1 0 0,0 0 1 0 0,0-1 0 0 0,-1 1 0 0 0,1 0 0 0 0,0-1 0 0 0,0 1 0 0 0,-1-1 0 0 0,1 1 0 0 0,-1 0 67 0 0,36-36-4499 0 0,-13 11-5811 0 0,-22 24 10035 0 0,10-9-9516 0 0</inkml:trace>
  <inkml:trace contextRef="#ctx0" brushRef="#br0" timeOffset="69450.921">9116 5687 3449 0 0,'0'0'2719'0'0,"0"0"-1179"0"0,0 0-195 0 0,0 0 282 0 0,0 0 204 0 0,0 0 4 0 0,0 0-92 0 0,0 0-108 0 0,0 0-84 0 0,0 0-46 0 0,0 0-123 0 0,0 0-158 0 0,37 15-169 0 0,115 39-191 0 0,-149-53-817 0 0,0 0-1 0 0,0 1 0 0 0,0-1 1 0 0,0 0-1 0 0,0 0 0 0 0,0-1 1 0 0,1 1-1 0 0,-1-1 1 0 0,0 0-1 0 0,1 0 0 0 0,-1 0 1 0 0,0 0-1 0 0,1 0 0 0 0,-1-1 1 0 0,0 1-1 0 0,0-1 0 0 0,0 0 1 0 0,1 0-1 0 0,-1 0 0 0 0,0 0 1 0 0,0-1-1 0 0,0 1 0 0 0,2-3-46 0 0,6-2 227 0 0,-3 1-170 0 0,0 1 0 0 0,0-1 0 0 0,0-1 1 0 0,-1 0-1 0 0,0 0 0 0 0,0 0 0 0 0,0-1 1 0 0,-1 0-1 0 0,0 0 0 0 0,0 0 0 0 0,0-1 1 0 0,-1 0-1 0 0,-1 0 0 0 0,1 0 0 0 0,-1-1 1 0 0,-1 0-1 0 0,1 0 0 0 0,-2 0 1 0 0,1 0-1 0 0,-1 0 0 0 0,0 0 0 0 0,-1 0 1 0 0,0-1-1 0 0,-1 1 0 0 0,0-1 0 0 0,0 1 1 0 0,-1 0-1 0 0,0-1 0 0 0,-2-5-57 0 0,-1 10-10 0 0,1 0 0 0 0,-1 1 0 0 0,0-1-1 0 0,0 1 1 0 0,0 0 0 0 0,-1 0 0 0 0,1 0 0 0 0,-1 0 0 0 0,0 1 0 0 0,0 0-1 0 0,-1 0 1 0 0,1 0 0 0 0,0 1 0 0 0,-1-1 0 0 0,0 2 0 0 0,1-1-1 0 0,-1 0 1 0 0,0 1 0 0 0,0 0 0 0 0,0 1 0 0 0,0-1 0 0 0,0 1 0 0 0,0 0-1 0 0,0 0 1 0 0,0 1 0 0 0,0 0 0 0 0,0 0 0 0 0,0 0 0 0 0,1 1 0 0 0,-1 0-1 0 0,0 0 1 0 0,1 1 0 0 0,-1-1 0 0 0,1 1 0 0 0,0 0 0 0 0,-3 2 10 0 0,-9 4-15 0 0,1 1 0 0 0,0 0 0 0 0,0 1 0 0 0,1 1 0 0 0,0 0 0 0 0,1 1 0 0 0,1 1 0 0 0,0 0 1 0 0,0 1-1 0 0,2 0 0 0 0,0 1 0 0 0,1 0 0 0 0,0 0 0 0 0,1 1 0 0 0,1 1 0 0 0,1-1 0 0 0,0 1 1 0 0,2 1-1 0 0,0-1 0 0 0,1 1 0 0 0,0 0 0 0 0,2 0 0 0 0,0 0 0 0 0,1 7 15 0 0,2-19-1 0 0,1 0 0 0 0,-1-1 0 0 0,1 1 0 0 0,0-1 0 0 0,1 1 0 0 0,-1-1 0 0 0,1 0 1 0 0,1 0-1 0 0,-1 0 0 0 0,1 0 0 0 0,0 0 0 0 0,0-1 0 0 0,1 0 0 0 0,-1 0 0 0 0,1 0 0 0 0,0-1 0 0 0,1 1 0 0 0,-1-1 0 0 0,1 0 0 0 0,0-1 0 0 0,0 1 0 0 0,0-1 0 0 0,6 2 1 0 0,5 2-61 0 0,0-1 1 0 0,0-1-1 0 0,1 0 1 0 0,0-1-1 0 0,0-1 1 0 0,0-1-1 0 0,0-1 0 0 0,10 0 61 0 0,58-7-1462 0 0,-29-7-2879 0 0,-42 9-831 0 0,-4 0-5896 0 0</inkml:trace>
  <inkml:trace contextRef="#ctx0" brushRef="#br0" timeOffset="70020.045">9590 6142 9514 0 0,'0'0'4758'0'0,"0"0"-2433"0"0,0 0-782 0 0,0 0 47 0 0,0 0-101 0 0,0 0-174 0 0,0 0-247 0 0,0 0-210 0 0,0 0-159 0 0,0 0-131 0 0,0 0-100 0 0,0 0-104 0 0,25-35-91 0 0,77-108-73 0 0,-49 55 71 0 0,-36 53-194 0 0,1 0 0 0 0,3 1 0 0 0,0 1 0 0 0,20-22-77 0 0,-30 41 0 0 0,-9 11-3 0 0,-1 0 1 0 0,1 0 0 0 0,0 1-1 0 0,0-1 1 0 0,0 1 0 0 0,1-1-1 0 0,-1 1 1 0 0,0-1 0 0 0,1 1-1 0 0,0 0 1 0 0,-1 0-1 0 0,1 1 1 0 0,0-1 0 0 0,0 1-1 0 0,0-1 1 0 0,0 1 0 0 0,1 0-1 0 0,-1 0 1 0 0,1 0 2 0 0,3 47 20 0 0,-53 100 109 0 0,42-130-142 0 0,-4 84-46 0 0,8-99 59 0 0,1 1 0 0 0,0-1-1 0 0,0 1 1 0 0,0-1-1 0 0,0 1 1 0 0,0-1 0 0 0,0 0-1 0 0,0 0 1 0 0,0 0 0 0 0,1 1-1 0 0,-1-1 1 0 0,0 0 0 0 0,1-1-1 0 0,-1 1 1 0 0,0 0-1 0 0,1 0 1 0 0,0 0 0 0 0,-1-1-1 0 0,1 1 1 0 0,-1-1 0 0 0,1 0-1 0 0,0 1 1 0 0,-1-1 0 0 0,1 0-1 0 0,0 0 1 0 0,-1 0-1 0 0,1 0 1 0 0,0 0 0 0 0,-1 0-1 0 0,1 0 1 0 0,0-1 0 0 0,-1 1-1 0 0,1-1 1 0 0,-1 1 0 0 0,1-1-1 0 0,58-20 64 0 0,-29 1-20 0 0,0-2 1 0 0,-2-1 0 0 0,0-2 0 0 0,-2 0-1 0 0,17-22-43 0 0,-25 26 33 0 0,-13 13-25 0 0,1 0-1 0 0,0 1 1 0 0,1 0 0 0 0,-1 0 0 0 0,1 0 0 0 0,0 1 0 0 0,1 0 0 0 0,0 1 0 0 0,0 0 0 0 0,5-3-8 0 0,-13 9 9 0 0,0 0 0 0 0,0 0 0 0 0,0 0-1 0 0,0 0 1 0 0,0 0 0 0 0,0 0 0 0 0,0 0-1 0 0,0 0 1 0 0,-1 0 0 0 0,1 0 0 0 0,0 0-1 0 0,-1 0 1 0 0,1 1 0 0 0,-1-1 0 0 0,1 0-1 0 0,-1 0 1 0 0,0 1 0 0 0,1-1 0 0 0,-1 0-1 0 0,0 1 1 0 0,0-1 0 0 0,0 0 0 0 0,0 1 0 0 0,0-1-1 0 0,0 0 1 0 0,-1 0 0 0 0,1 1 0 0 0,0-1-1 0 0,-1 0 1 0 0,1 1 0 0 0,-1-1 0 0 0,1 0-9 0 0,-1 7 69 0 0,-4 295 60 0 0,5-302-199 0 0,-1 0 0 0 0,1 1 1 0 0,1-1-1 0 0,-1 1 0 0 0,0-1 0 0 0,0 0 0 0 0,0 1 0 0 0,1-1 1 0 0,-1 0-1 0 0,1 0 0 0 0,-1 1 0 0 0,1-1 0 0 0,-1 0 0 0 0,1 0 1 0 0,0 0-1 0 0,0 0 0 0 0,-1 1 0 0 0,1-1 0 0 0,0 0 0 0 0,0 0 1 0 0,0-1-1 0 0,0 1 0 0 0,0 0 0 0 0,0 0 0 0 0,0 0 0 0 0,1-1 1 0 0,-1 1-1 0 0,0 0 0 0 0,0-1 0 0 0,1 0 0 0 0,-1 1 70 0 0,19-3-10339 0 0,-14-2-1818 0 0</inkml:trace>
  <inkml:trace contextRef="#ctx0" brushRef="#br0" timeOffset="71623.344">11035 5580 0 0 0,'0'0'927'0'0,"0"0"737"0"0,0 0 198 0 0,0 0-46 0 0,0 0-49 0 0,0 0-108 0 0,0 0-118 0 0,0 0-130 0 0,0 0-115 0 0,0 0-81 0 0,0 0-75 0 0,7-1-66 0 0,20-2-83 0 0,-20 3-63 0 0,-7 0-57 0 0,0 0-82 0 0,-19-3 925 0 0,2 1-1486 0 0,-1 1 0 0 0,0 1 1 0 0,1 0-1 0 0,-1 2 0 0 0,1 0 0 0 0,-1 1 1 0 0,-13 4-229 0 0,31-7 2 0 0,-19 3 57 0 0,1 1 0 0 0,1 0-1 0 0,-1 2 1 0 0,1 0 0 0 0,0 1-1 0 0,0 0 1 0 0,1 2 0 0 0,0 0-1 0 0,0 1 1 0 0,1 0 0 0 0,-3 3-59 0 0,17-11 7 0 0,-1-1 1 0 0,1 1 0 0 0,0 0 0 0 0,-1 0-1 0 0,1-1 1 0 0,0 1 0 0 0,0 0 0 0 0,0 0-1 0 0,0 0 1 0 0,0 1 0 0 0,1-1 0 0 0,-1 0-1 0 0,1 0 1 0 0,-1 0 0 0 0,1 0 0 0 0,0 1-1 0 0,0-1 1 0 0,0 0 0 0 0,0 0 0 0 0,0 1-1 0 0,0-1 1 0 0,1 0 0 0 0,-1 0 0 0 0,1 0 0 0 0,0 0-1 0 0,-1 0 1 0 0,1 0 0 0 0,0 0 0 0 0,0 0-1 0 0,0 0 1 0 0,1 0 0 0 0,-1 0 0 0 0,0 0-1 0 0,1 0 1 0 0,-1-1 0 0 0,1 1 0 0 0,-1-1-1 0 0,1 1 1 0 0,0-1-8 0 0,71 51 268 0 0,203 64 694 0 0,-266-111-898 0 0,-7-4-23 0 0,1-1-1 0 0,-1 1 1 0 0,0 0-1 0 0,0 0 1 0 0,0 0-1 0 0,0 0 1 0 0,0 1 0 0 0,0-1-1 0 0,0 1 1 0 0,0 0-1 0 0,0 0 1 0 0,-1 0-1 0 0,1 0 1 0 0,-1 0 0 0 0,1 0-1 0 0,-1 1 1 0 0,0-1-1 0 0,0 1 1 0 0,0 0-1 0 0,0 0 1 0 0,-1-1 0 0 0,1 1-1 0 0,-1 0 1 0 0,0 0-1 0 0,0 1 1 0 0,0-1-1 0 0,0 0 1 0 0,0 0 0 0 0,0 0-1 0 0,-1 1 1 0 0,0-1-1 0 0,0 0 1 0 0,0 1-1 0 0,0-1 1 0 0,0 0 0 0 0,-1 1-1 0 0,1-1 1 0 0,-2 3-41 0 0,-3 1 43 0 0,0 0 0 0 0,-1 0 0 0 0,0-1 0 0 0,-1 0 0 0 0,1 0 0 0 0,-1 0 0 0 0,-1-1 0 0 0,1 0 0 0 0,-1 0 0 0 0,1-1 0 0 0,-1 0 0 0 0,0 0 0 0 0,-1-1 0 0 0,-5 2-43 0 0,-21 6 21 0 0,-2-2 0 0 0,1-1-1 0 0,-1-2 1 0 0,0-2 0 0 0,0-1-1 0 0,-37-2-20 0 0,-35-21-585 0 0,74-10-6865 0 0,32 22-4912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9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5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6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16 119,'0'0,"1"-1,-1 0,0 1,0-1,0 0,0 1,0-1,0 0,0 1,0-1,0 0,0 0,0 1,0-1,0 0,0 1,-1-1,1 0,0 1,0-1,-1 1,1-1,-1 0,1 1,0-1,-1 1,1-1,-1 1,1-1,-1 1,0 0,1-1,-1 1,1-1,-1 1,0 0,1 0,-1-1,0 1,1 0,-1 0,0 0,1 0,-1 0,0 0,0 0,1 0,6-20,2 6,-6 12,0 0,0 0,0-1,-1 1,1 0,-1-1,0 1,0-1,0 0,0 1,0-1,-1 0,1 0,-1 0,1 1,-1-1,0 0,0 0,-1 0,1 0,-1 1,0-3,0 4,0 1,0 0,0 0,0 0,0 0,0 0,0 0,0 0,0 1,0-1,0 0,0 0,0 1,0-1,0 1,0-1,0 1,0-1,1 1,-1 0,0-1,0 1,0 0,1 0,-1-1,1 1,-1 0,0 0,1 0,-1 0,1 0,0 0,-1 0,1 0,0 0,0 0,-1 0,1 0,0 0,0 0,0 0,0 0,0 0,1 1,0 15,1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6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9.2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1 248 1560 0 0,'0'0'2968'0'0,"0"0"-915"0"0,0 0-131 0 0,0 0 91 0 0,0 0-68 0 0,0 0-182 0 0,0 0-286 0 0,0 0-296 0 0,0 0-171 0 0,0 0-99 0 0,0 0-60 0 0,0 0-45 0 0,0 0-48 0 0,2-15 1940 0 0,64-63-1169 0 0,90-57 221 0 0,-121 116-260 0 0,-26 37-1361 0 0,59 111 291 0 0,10-1-49 0 0,-72-122-2018 0 0,3 3-1032 0 0,-4-1-3645 0 0,-3-4-6230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2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7.8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4 3977 0 0,'0'0'1938'0'0,"0"0"133"0"0,0 0 160 0 0,0 0 31 0 0,0 0-157 0 0,0 0-310 0 0,0 0-432 0 0,0 0-362 0 0,0 0-242 0 0,0 0-169 0 0,0 0-75 0 0,0 0-74 0 0,-2-2-72 0 0,2 2-348 0 0,-1 0 1 0 0,1-1 0 0 0,-1 1-1 0 0,1 0 1 0 0,-1 0 0 0 0,1 0-1 0 0,-1 0 1 0 0,1 0 0 0 0,-1 0-1 0 0,1 0 1 0 0,-1 0 0 0 0,1 0-1 0 0,-1 0 1 0 0,1 0-1 0 0,-1 0 1 0 0,1 0 0 0 0,-1 0-1 0 0,1 0 1 0 0,-1 1 0 0 0,1-1-1 0 0,-1 0 1 0 0,1 0 0 0 0,-1 1-1 0 0,1-1 1 0 0,-1 0 0 0 0,1 1-1 0 0,0-1 1 0 0,-1 0 0 0 0,1 1-1 0 0,-1-1 1 0 0,1 1 0 0 0,0-1-1 0 0,0 0 1 0 0,-1 1 0 0 0,1-1-1 0 0,0 1 1 0 0,0-1 0 0 0,-1 1-1 0 0,1-1 1 0 0,0 1 0 0 0,0-1-1 0 0,0 1 1 0 0,0-1 0 0 0,0 1-1 0 0,0-1 1 0 0,0 1 0 0 0,0-1-1 0 0,0 1 1 0 0,0-1 0 0 0,0 1-1 0 0,0 0 1 0 0,0-1 0 0 0,0 1-1 0 0,1-1 1 0 0,-1 1 0 0 0,0-1-1 0 0,0 0 1 0 0,0 1 0 0 0,1-1-1 0 0,-1 1 1 0 0,0-1 0 0 0,1 1-1 0 0,-1-1 1 0 0,0 0 0 0 0,1 1-1 0 0,-1-1 1 0 0,1 1-22 0 0,-2 13 170 0 0,-13 435 2876 0 0,14-449-3050 0 0,0 0 11 0 0,0 0 10 0 0,0 0 10 0 0,0 0-7 0 0,0 0-7 0 0,0 0-37 0 0,0 0-17 0 0,-4-37-8138 0 0,4 23-1205 0 0,0 10 848 0 0</inkml:trace>
  <inkml:trace contextRef="#ctx0" brushRef="#br0" timeOffset="516.571">310 26 3521 0 0,'0'0'2143'0'0,"0"0"-367"0"0,0 0-279 0 0,0 0-205 0 0,0 0-159 0 0,0 0-66 0 0,0 0-32 0 0,0 0-32 0 0,0 0-75 0 0,0 0-60 0 0,0 0-66 0 0,0 0-67 0 0,0 0-60 0 0,-16 17-37 0 0,-70 76 420 0 0,56-65-379 0 0,-1-1-1 0 0,-2-2 1 0 0,0-1-1 0 0,-2-2 1 0 0,-2 0-679 0 0,36-22 11 0 0,1 0 0 0 0,0 0 0 0 0,-1 0 0 0 0,1 1 0 0 0,-1-1 1 0 0,1 0-1 0 0,0 0 0 0 0,-1 1 0 0 0,1-1 0 0 0,0 0 0 0 0,0 1 0 0 0,-1-1 0 0 0,1 0 1 0 0,0 1-1 0 0,0-1 0 0 0,-1 1 0 0 0,1-1 0 0 0,0 0 0 0 0,0 1 0 0 0,0-1 1 0 0,0 1-1 0 0,0-1 0 0 0,0 0 0 0 0,0 1 0 0 0,0-1 0 0 0,0 1 0 0 0,0-1 0 0 0,0 1 1 0 0,0-1-1 0 0,0 0 0 0 0,0 1 0 0 0,0-1 0 0 0,0 1 0 0 0,0-1 0 0 0,0 0 1 0 0,0 1-1 0 0,1-1 0 0 0,-1 1 0 0 0,0-1 0 0 0,0 0 0 0 0,0 1 0 0 0,1-1 0 0 0,-1 0 1 0 0,0 1-1 0 0,1-1 0 0 0,-1 0 0 0 0,0 0 0 0 0,1 1 0 0 0,-1-1 0 0 0,0 0 1 0 0,1 0-1 0 0,-1 1 0 0 0,0-1 0 0 0,1 0 0 0 0,-1 0 0 0 0,1 0 0 0 0,-1 0 0 0 0,1 0 1 0 0,-1 0-1 0 0,0 1 0 0 0,1-1 0 0 0,-1 0 0 0 0,1 0 0 0 0,-1 0 0 0 0,0-1 1 0 0,1 1-1 0 0,0 0-11 0 0,35 11 919 0 0,-34-11-824 0 0,160 33 2224 0 0,-159-33-2288 0 0,1 1 1 0 0,-1 1-1 0 0,1-1 0 0 0,-1 0 0 0 0,0 1 0 0 0,0 0 0 0 0,1 0 0 0 0,-1 0 1 0 0,0 0-1 0 0,0 0 0 0 0,-1 0 0 0 0,1 1 0 0 0,0 0 0 0 0,-1-1 0 0 0,0 1 1 0 0,0 0-1 0 0,1 0 0 0 0,-2 0 0 0 0,1 0 0 0 0,0 1 0 0 0,-1-1 0 0 0,1 1 1 0 0,-1-1-1 0 0,0 1 0 0 0,0-1 0 0 0,0 1 0 0 0,-1-1 0 0 0,1 1 1 0 0,-1 0-1 0 0,0-1 0 0 0,0 4-31 0 0,4 25-642 0 0,0-31-3782 0 0,3-14-5757 0 0,-6 8-1733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5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285 119 0 0 0,'0'-12'0'0'0,"1"10"23"0"0,0 2 155 0 0,-1 0 304 0 0,0 0 149 0 0,0 0 49 0 0,0 0-33 0 0,0 0-79 0 0,-3-2 9308 0 0,-6-7-5308 0 0,5 11 2353 0 0,2 11-4327 0 0,1 40-3681 0 0,1-48 1732 0 0,2 126-513 0 0,11-56 122 0 0,-5-24-48 0 0,-3 97 489 0 0,-25-33-126 0 0,27-2-245 0 0,-7-5 127 0 0,-7-46-22 0 0,4-57-517 0 0,3-21-740 0 0,4-24-3323 0 0,-2 29-569 0 0,-2 3-6093 0 0</inkml:trace>
  <inkml:trace contextRef="#ctx0" brushRef="#br0" timeOffset="1513.292">310 42 0 0 0,'0'0'635'0'0,"0"0"416"0"0,0 0 54 0 0,0 0-42 0 0,0 0 24 0 0,0 0 67 0 0,0 0 61 0 0,0 0-11 0 0,0 0-48 0 0,0 0-80 0 0,-2-7-118 0 0,-10-20-75 0 0,12 26-669 0 0,-1 1 0 0 0,0-1 1 0 0,0 0-1 0 0,0 1 0 0 0,0-1 1 0 0,0 0-1 0 0,1 1 0 0 0,-1-1 0 0 0,0 1 1 0 0,0 0-1 0 0,0-1 0 0 0,0 1 1 0 0,-1 0-1 0 0,1 0 0 0 0,0-1 1 0 0,0 1-1 0 0,0 0 0 0 0,0 0 1 0 0,0 0-1 0 0,0 0 0 0 0,0 0 0 0 0,0 0 1 0 0,0 1-1 0 0,0-1 0 0 0,0 0 1 0 0,0 1-1 0 0,0-1 0 0 0,0 0 1 0 0,0 1-1 0 0,0-1 0 0 0,0 1 1 0 0,0 0-1 0 0,-1 0-214 0 0,-14 13 4245 0 0,-9 48-2135 0 0,11-33-1928 0 0,-2-2 1 0 0,-1 0 0 0 0,-1-1 0 0 0,-2 0 0 0 0,0-2 0 0 0,-1 0 0 0 0,-2-2 0 0 0,-2 2-183 0 0,21-21 18 0 0,-34 38 210 0 0,38-41-222 0 0,0 0 1 0 0,-1 0-1 0 0,1 1 0 0 0,0-1 0 0 0,-1 0 0 0 0,1 0 1 0 0,0 0-1 0 0,0 1 0 0 0,-1-1 0 0 0,1 0 0 0 0,0 0 1 0 0,0 1-1 0 0,0-1 0 0 0,-1 0 0 0 0,1 0 0 0 0,0 1 1 0 0,0-1-1 0 0,0 0 0 0 0,0 1 0 0 0,-1-1 0 0 0,1 0 1 0 0,0 1-1 0 0,0-1 0 0 0,0 0 0 0 0,0 1 0 0 0,0-1 1 0 0,0 0-1 0 0,0 1 0 0 0,0-1 0 0 0,0 0 0 0 0,0 1 1 0 0,0-1-1 0 0,0 0 0 0 0,1 1 0 0 0,-1-1 0 0 0,0 0 1 0 0,0 1-1 0 0,0-1 0 0 0,0 0 0 0 0,0 1 0 0 0,1-1 1 0 0,-1 0-1 0 0,0 0 0 0 0,0 1 0 0 0,1-1 0 0 0,-1 0 1 0 0,0 0-1 0 0,0 1 0 0 0,1-1 0 0 0,-1 0 0 0 0,0 0 1 0 0,1 0-1 0 0,-1 0 0 0 0,0 1 0 0 0,0-1 0 0 0,1 0 0 0 0,-1 0 1 0 0,0 0-1 0 0,1 0 0 0 0,-1 0 0 0 0,0 0 0 0 0,1 0 1 0 0,-1 0-1 0 0,1 0 0 0 0,-1 0 0 0 0,0 0-6 0 0,8 3 5 0 0,9 2 76 0 0,0-1 1 0 0,0 0-1 0 0,0-2 1 0 0,1 0 0 0 0,-1-1-1 0 0,0-1 1 0 0,1 0-1 0 0,-1-1 1 0 0,0-1 0 0 0,0-1-1 0 0,6-1-81 0 0,91-21 247 0 0,-14 42-198 0 0,-63-17 6 0 0,-37 0-36 0 0,0 0-14 0 0,0 0-21 0 0,0 0 8 0 0,0 0 16 0 0,0 0 11 0 0,0 0-11 0 0,0 0-10 0 0,0 0 4 0 0,0 0-29 0 0,0 0 34 0 0,0 0 10 0 0,0 0-14 0 0,0 0 9 0 0,0 0-20 0 0,25 0 12 0 0,-24 0-7 0 0,-1 0 6 0 0,0 0-3 0 0,0 0 17 0 0,0 0 2 0 0,0 0-3 0 0,0 0-20 0 0,0 0 9 0 0,0 0-8 0 0,0 0 26 0 0,0 0-3 0 0,0 0-19 0 0,0 0 7 0 0,0 0-9 0 0,0 0 9 0 0,0 0 8 0 0,0 0-15 0 0,0 0 7 0 0,0 0-9 0 0,0 0 2 0 0,0 0-13 0 0,0 0 0 0 0,0 0 16 0 0,0 0 2 0 0,0 0-9 0 0,0 0 6 0 0,0 0-5 0 0,0 0 10 0 0,0 0-8 0 0,0 0 14 0 0,0 0 7 0 0,0 0 2 0 0,0 0 18 0 0,0 0 10 0 0,0 0 31 0 0,0 0-3 0 0,0 0 13 0 0,-13-8 288 0 0,-57-62-256 0 0,-18-24-49 0 0,16-17 2 0 0,61 95 189 0 0,8 14-5166 0 0,1 1-5320 0 0,5 1-2258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6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2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5 3937 0 0,'0'0'3019'0'0,"0"0"-725"0"0,0 0-406 0 0,0 0 7 0 0,0 0 21 0 0,0 0-135 0 0,0 0-287 0 0,0 0-367 0 0,0 0-276 0 0,0 0-167 0 0,0 0-92 0 0,2-3-51 0 0,-2 3-473 0 0,0 1 0 0 0,0-1 0 0 0,0 0 0 0 0,1 0 0 0 0,-1 0 0 0 0,0 1 0 0 0,0-1 0 0 0,0 0 0 0 0,1 0 0 0 0,-1 0-1 0 0,0 0 1 0 0,0 0 0 0 0,1 1 0 0 0,-1-1 0 0 0,0 0 0 0 0,0 0 0 0 0,1 0 0 0 0,-1 0 0 0 0,0 0 0 0 0,0 0 0 0 0,1 0-1 0 0,-1 0 1 0 0,0 0 0 0 0,0 0 0 0 0,1 0 0 0 0,-1 0 0 0 0,0 0 0 0 0,0 0 0 0 0,1 0 0 0 0,-1 0 0 0 0,0 0 0 0 0,0 0 0 0 0,1-1-1 0 0,-1 1 1 0 0,0 0 0 0 0,0 0 0 0 0,0 0 0 0 0,1 0 0 0 0,-1 0 0 0 0,0-1 0 0 0,0 1 0 0 0,0 0 0 0 0,1 0 0 0 0,-1 0 0 0 0,0-1-1 0 0,0 1 1 0 0,0 0 0 0 0,0 0 0 0 0,0-1 0 0 0,1 1 0 0 0,-1 0 0 0 0,0 0 0 0 0,0-1-68 0 0,-57 113 361 0 0,6 2-1 0 0,-21 72-360 0 0,71-184 7 0 0,0 1 0 0 0,0-1 0 0 0,0 1-1 0 0,0-1 1 0 0,0 1 0 0 0,1 0 0 0 0,-1-1 0 0 0,1 1-1 0 0,0 0 1 0 0,0-1 0 0 0,0 1 0 0 0,0 0-1 0 0,0-1 1 0 0,0 1 0 0 0,1 0 0 0 0,-1-1 0 0 0,1 1-1 0 0,0-1 1 0 0,0 1 0 0 0,0-1 0 0 0,0 1-1 0 0,0-1 1 0 0,1 1 0 0 0,-1-1 0 0 0,1 0 0 0 0,-1 0-1 0 0,1 0 1 0 0,0 0 0 0 0,0 0 0 0 0,0 0-1 0 0,0 0 1 0 0,0-1 0 0 0,0 1 0 0 0,1-1-1 0 0,-1 1 1 0 0,0-1 0 0 0,1 0-7 0 0,103 14 1695 0 0,-90-33-2611 0 0,-16-3-5367 0 0,-1 11-2277 0 0,1 5-3135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12 266 912 0 0,'0'0'1894'0'0,"0"0"-247"0"0,0 0 172 0 0,0 0 244 0 0,0 0 163 0 0,0 0-151 0 0,0 0-437 0 0,0 0-411 0 0,0 0-355 0 0,0 0-233 0 0,0 0-107 0 0,0 0-35 0 0,0 0-13 0 0,-3 1 4 0 0,-5 1 614 0 0,17-3 1754 0 0,23-9-336 0 0,12-15-2136 0 0,0-2 0 0 0,-2-2 0 0 0,-1-2 0 0 0,-2-2 0 0 0,-1-1 0 0 0,6-9-384 0 0,-10 7 59 0 0,-34 36-47 0 0,0 0-19 0 0,0 0-15 0 0,0 0-9 0 0,12 75 140 0 0,-4 119 326 0 0,5-158-688 0 0,15-33-4564 0 0,-21-3-1189 0 0,-1 0-6219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4321 0 0,'0'0'2354'0'0,"0"0"-625"0"0,0 0-92 0 0,0 0 89 0 0,0 0-69 0 0,0 0-271 0 0,0 0-474 0 0,0 0-380 0 0,0 0-45 0 0,0 0 102 0 0,0 0 170 0 0,0 0 141 0 0,0 0 13 0 0,6 2 25 0 0,-3-2-794 0 0,0 1 0 0 0,0-1 0 0 0,0 1-1 0 0,0-1 1 0 0,0 0 0 0 0,0 0 0 0 0,0 0-1 0 0,0 0 1 0 0,0-1 0 0 0,1 1-1 0 0,-1-1 1 0 0,-1 0 0 0 0,1 0 0 0 0,0 0-1 0 0,0 0 1 0 0,0 0 0 0 0,0-1-1 0 0,-1 0 1 0 0,1 1 0 0 0,-1-1 0 0 0,1 0-1 0 0,-1 0 1 0 0,0 0 0 0 0,1 0 0 0 0,-1-1-1 0 0,1 0-143 0 0,165-166 2191 0 0,-133 139-1867 0 0,-35 29-262 0 0,13 32 134 0 0,51 250 183 0 0,-56-240-365 0 0,-1 0 0 0 0,-2 1 0 0 0,-2-1 0 0 0,-1 1 0 0 0,-3 0 0 0 0,-1 0 1 0 0,-2 0-1 0 0,-2-1 0 0 0,-2 0 0 0 0,-7 21-14 0 0,9-44-3 0 0,3-7-8 0 0,0 0 0 0 0,0-1 1 0 0,-1 1-1 0 0,-1-1 0 0 0,1 0 0 0 0,-2 0 1 0 0,1 0-1 0 0,-1-1 0 0 0,-1 1 0 0 0,0-1 1 0 0,0-1-1 0 0,-1 0 0 0 0,-5 5 11 0 0,8-10-7 0 0,1-1-1 0 0,-1 0 0 0 0,0-1 1 0 0,0 1-1 0 0,1-1 0 0 0,-1 0 1 0 0,0 0-1 0 0,0 0 1 0 0,0-1-1 0 0,0 0 0 0 0,0 0 1 0 0,0 0-1 0 0,0 0 0 0 0,0-1 1 0 0,0 0-1 0 0,0 0 0 0 0,0 0 1 0 0,0-1-1 0 0,0 0 1 0 0,1 0-1 0 0,-1 0 0 0 0,1 0 1 0 0,-1-1-1 0 0,1 1 0 0 0,0-1 1 0 0,0 0-1 0 0,0-1 0 0 0,0 1 1 0 0,1-1-1 0 0,0 1 1 0 0,-1-1 7 0 0,-3-3-29 0 0,1-1 1 0 0,-1 0 0 0 0,1 0 0 0 0,1 0 0 0 0,0 0 0 0 0,0-1 0 0 0,0 0-1 0 0,1 0 1 0 0,0 0 0 0 0,1 0 0 0 0,0-1 0 0 0,1 0 0 0 0,0 1 0 0 0,0-1-1 0 0,0-6 29 0 0,2 11-3 0 0,-1 1 0 0 0,1-1-1 0 0,0 0 1 0 0,1 1-1 0 0,-1-1 1 0 0,1 1-1 0 0,-1-1 1 0 0,1 1-1 0 0,1-1 1 0 0,-1 1-1 0 0,1-1 1 0 0,-1 1-1 0 0,1 0 1 0 0,0 0-1 0 0,1 0 1 0 0,-1 0 0 0 0,1 0-1 0 0,0 1 1 0 0,0-1-1 0 0,0 1 1 0 0,0 0-1 0 0,1-1 1 0 0,-1 1-1 0 0,1 1 1 0 0,0-1 3 0 0,19-11 2 0 0,0 2-1 0 0,1 1 1 0 0,1 0 0 0 0,0 2 0 0 0,0 1-1 0 0,23-4-1 0 0,3-3-17 0 0,29-12-1695 0 0,-69 20 244 0 0,4-2-2224 0 0,-7 1-5343 0 0,-4 4-2033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6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2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4489 0 0,'0'0'2769'0'0,"0"0"-504"0"0,0 0-211 0 0,0 0-59 0 0,0 0-176 0 0,0 0-312 0 0,0 0-402 0 0,0 0-313 0 0,0 0-93 0 0,0 0-2 0 0,0 0 12 0 0,0 0-8 0 0,0 0-53 0 0,11-10-36 0 0,76-76 1355 0 0,24-33-189 0 0,-89 96-1437 0 0,-21 22-317 0 0,-1 1-16 0 0,0 0-13 0 0,10 24 67 0 0,50 92 439 0 0,-23-13-527 0 0,-25-75-1155 0 0,-7-19-1823 0 0,-1 0-3913 0 0,-3-5-5083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11186 0 0,'0'0'2502'0'0,"0"0"-703"0"0,0 0-257 0 0,0 0-63 0 0,0 0-99 0 0,0 0-171 0 0,0 0-243 0 0,0 0-197 0 0,0 0-57 0 0,0 0-4 0 0,0 0-49 0 0,0 0-78 0 0,17 0-63 0 0,136-5 1010 0 0,30-9-275 0 0,-154 10-1872 0 0,-38 0-8230 0 0,2 5 1918 0 0,-1 2-4877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22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1509 112 5777 0 0,'0'0'2349'0'0,"0"0"-476"0"0,0 0-398 0 0,0 0-57 0 0,0 0 37 0 0,0 0-155 0 0,0 0-251 0 0,0 0-267 0 0,0 0-249 0 0,0 0-165 0 0,0 0-107 0 0,2 20 721 0 0,-10 174 644 0 0,-9 0 0 0 0,-14 37-1626 0 0,-12 54 95 0 0,38-230 236 0 0,3-44-5279 0 0,2-22 2316 0 0,0 3-1995 0 0,0 0-3681 0 0</inkml:trace>
  <inkml:trace contextRef="#ctx0" brushRef="#br0" timeOffset="279.619">951 266 7001 0 0,'0'0'2352'0'0,"0"0"-472"0"0,0 0-449 0 0,0 0-201 0 0,0 0-85 0 0,0 0-45 0 0,0 0-81 0 0,0 0-82 0 0,0 0-80 0 0,0 0-81 0 0,0 0-98 0 0,0 0-58 0 0,0 0-55 0 0,35-11-31 0 0,115-34-15 0 0,35 12 666 0 0,-59 21-1857 0 0,1 6-1 0 0,34 5 673 0 0,-128 1-837 0 0,-3 1-2033 0 0,-9 1-4162 0 0,-5-1-4689 0 0</inkml:trace>
  <inkml:trace contextRef="#ctx0" brushRef="#br0" timeOffset="1899.38">2195 543 4561 0 0,'0'0'2107'0'0,"0"0"-461"0"0,0 0-205 0 0,0 0 6 0 0,0 0 98 0 0,0 0-13 0 0,0 0-184 0 0,0 0-237 0 0,0 0-236 0 0,-35 3-197 0 0,-111 10-184 0 0,72 12 67 0 0,63-16-434 0 0,-7 5-31 0 0,0 0-1 0 0,1 1 1 0 0,1 0-1 0 0,0 1 0 0 0,1 1 1 0 0,1 1-1 0 0,1 0 0 0 0,0 1 1 0 0,2 0-1 0 0,0 1 0 0 0,1 0 1 0 0,0 0-1 0 0,2 1 0 0 0,1 1 1 0 0,1-1-1 0 0,-3 17-95 0 0,7-35 13 0 0,1 1 0 0 0,0 0 1 0 0,0 0-1 0 0,1-1 0 0 0,-1 1 0 0 0,1 0 0 0 0,-1 0 0 0 0,1 0 1 0 0,0 0-1 0 0,1 0 0 0 0,-1 0 0 0 0,1-1 0 0 0,0 1 0 0 0,0 0 0 0 0,0 0 1 0 0,0-1-1 0 0,0 1 0 0 0,1 0 0 0 0,0-1 0 0 0,0 0 0 0 0,0 1 1 0 0,0-1-1 0 0,0 0 0 0 0,1 0 0 0 0,-1 0 0 0 0,1 0 0 0 0,0-1 1 0 0,0 1-1 0 0,0-1 0 0 0,0 1 0 0 0,0-1 0 0 0,1 0 0 0 0,-1 0 0 0 0,0-1 1 0 0,1 1-1 0 0,0-1 0 0 0,2 1-13 0 0,5-1 157 0 0,1 0 0 0 0,0-1 0 0 0,-1-1 1 0 0,1 0-1 0 0,-1 0 0 0 0,1-1 0 0 0,-1 0 0 0 0,1-1 0 0 0,-1-1 1 0 0,0 0-1 0 0,-1 0 0 0 0,1-1 0 0 0,-1 0 0 0 0,1-1 0 0 0,0-2-157 0 0,138-108 682 0 0,26-80-351 0 0,-130 138-116 0 0,-45 57-198 0 0,0 1-40 0 0,-16 50-650 0 0,-1 16 709 0 0,15-47-38 0 0,0-13 2 0 0,0 0 0 0 0,0 0 0 0 0,1 0 0 0 0,0 0 0 0 0,0 0 0 0 0,1 0 0 0 0,-1 1-1 0 0,1-1 1 0 0,1 0 0 0 0,-1 0 0 0 0,1 1 0 0 0,0-1 0 0 0,1 0 0 0 0,-1 0 0 0 0,1 0 0 0 0,1 0 0 0 0,-1-1 0 0 0,1 1 0 0 0,0 0-1 0 0,0-1 1 0 0,0 0 0 0 0,1 0 0 0 0,0 0 0 0 0,0 0 0 0 0,0 0 0 0 0,0-1 0 0 0,4 3 0 0 0,1-3 20 0 0,1-1 0 0 0,-1 0-1 0 0,0-1 1 0 0,1 0 0 0 0,-1 0 0 0 0,1-1 0 0 0,0 0 0 0 0,0-1 0 0 0,-1 0 0 0 0,1 0-1 0 0,0-1 1 0 0,-1 0 0 0 0,1-1 0 0 0,0 0 0 0 0,-1-1 0 0 0,0 0 0 0 0,0 0-1 0 0,0-1 1 0 0,0 0 0 0 0,0-1 0 0 0,-1 1 0 0 0,0-2 0 0 0,0 1 0 0 0,0-1 0 0 0,0-1-1 0 0,-1 1 1 0 0,0-1 0 0 0,-1 0 0 0 0,4-5-20 0 0,7-11 115 0 0,0-1 0 0 0,-1-1 0 0 0,-2 0-1 0 0,0-1 1 0 0,-2-1 0 0 0,-1 0 0 0 0,-1 0 0 0 0,5-26-115 0 0,-10 11 555 0 0,-5 41-506 0 0,0 1-25 0 0,0 0-24 0 0,0 0-41 0 0,0 0 3 0 0,0 0-7 0 0,0 0-36 0 0,0 5-690 0 0,0 1 3046 0 0,0-5-2247 0 0,0-1-40 0 0,0 0-3 0 0,0 0 26 0 0,-9 23 25 0 0,-65 174 231 0 0,70-94-345 0 0,7-101 79 0 0,0 0 0 0 0,-1 0 0 0 0,1-1 0 0 0,0 1 0 0 0,0-1 0 0 0,-1 0-1 0 0,1 0 1 0 0,0 0 0 0 0,0 0 0 0 0,0-1 0 0 0,1 1 0 0 0,-1-1 0 0 0,0 0 0 0 0,0 1-1 0 0,0-1 1 0 0,0-1 0 0 0,0 1 0 0 0,0 0 0 0 0,0-1 0 0 0,0 0 0 0 0,0 1 0 0 0,0-1 0 0 0,0-1-1 0 0,0 1 1 0 0,0 0 0 0 0,0-1 0 0 0,-1 1 0 0 0,1-1 0 0 0,0 0 0 0 0,-1 0 0 0 0,0 0-1 0 0,1 0 1 0 0,-1 0 0 0 0,0 0 0 0 0,0-1-1 0 0,20-19 17 0 0,-1-1 0 0 0,-1-1-1 0 0,-1-1 1 0 0,-1 0 0 0 0,-1-2 0 0 0,-1 0 0 0 0,-2 0-1 0 0,-1-2 1 0 0,-1 1 0 0 0,3-15-17 0 0,2-11-304 0 0,-21 85 291 0 0,1 0-1 0 0,2 0 1 0 0,1 1 0 0 0,2-1-1 0 0,1 0 1 0 0,3 13 13 0 0,19 195-12 0 0,-22-193-13 0 0,3 14 19 0 0,-2 1 0 0 0,-4-1 0 0 0,-2 1 0 0 0,-2-1 0 0 0,-3 0 0 0 0,-7 21 6 0 0,10-66 3 0 0,0 0 0 0 0,-1-1 1 0 0,0 0-1 0 0,-1 1 1 0 0,0-2-1 0 0,-1 1 0 0 0,-1-1 1 0 0,-1 0-1 0 0,1-1 0 0 0,-2 0 1 0 0,0 0-1 0 0,0-1 1 0 0,-3 2-4 0 0,12-13 0 0 0,-5 6 3 0 0,-1-1 0 0 0,1 1 1 0 0,-1-2-1 0 0,0 1 1 0 0,-1-1-1 0 0,1 0 1 0 0,-1 0-1 0 0,0-1 0 0 0,0 0 1 0 0,0-1-1 0 0,0 1 1 0 0,0-2-1 0 0,0 1 1 0 0,-8 0-4 0 0,13-4 2 0 0,1 0 0 0 0,0 0 1 0 0,-1 0-1 0 0,1-1 1 0 0,0 1-1 0 0,0 0 0 0 0,0-1 1 0 0,1 1-1 0 0,-1-1 1 0 0,1 0-1 0 0,-1 0 0 0 0,1 1 1 0 0,0-1-1 0 0,0 0 1 0 0,0 0-1 0 0,0 0 0 0 0,1 0 1 0 0,-1 0-1 0 0,1 0 1 0 0,0 0-1 0 0,0-1 0 0 0,0 1 1 0 0,0 0-1 0 0,0 0 1 0 0,1 0-3 0 0,-1-36-30 0 0,1 0 0 0 0,3 0 1 0 0,1 0-1 0 0,1 0 1 0 0,3 1-1 0 0,1 0 1 0 0,1 1-1 0 0,3 0 0 0 0,1 0 1 0 0,1 2-1 0 0,16-24 30 0 0,32-21-360 0 0,-9 44-2934 0 0,-39 32-13 0 0,-5 4-4107 0 0,-9 0 5536 0 0,4 0-9520 0 0</inkml:trace>
  <inkml:trace contextRef="#ctx0" brushRef="#br0" timeOffset="2314.996">3307 147 8178 0 0,'0'0'2940'0'0,"0"0"-382"0"0,0 0-329 0 0,0 0-344 0 0,0 0-362 0 0,0 0-346 0 0,0 0-308 0 0,0 0-257 0 0,0 0-164 0 0,0 0-113 0 0,0 0-103 0 0,0 0-74 0 0,0 0-45 0 0,-1 5 86 0 0,-7 336 2971 0 0,9-214-2996 0 0,-20 185-159 0 0,16-299 183 0 0,3-13-387 0 0,0 0-1 0 0,0 0 0 0 0,1 0 0 0 0,-1 0 0 0 0,0 0 0 0 0,0 0 0 0 0,1 0 0 0 0,-1 0 0 0 0,0 0 1 0 0,0 0-1 0 0,0 0 0 0 0,1 0 0 0 0,-1 0 0 0 0,0 0 0 0 0,0 0 0 0 0,1 0 0 0 0,-1 0 1 0 0,0 0-1 0 0,0 0 0 0 0,0 1 0 0 0,1-1 0 0 0,-1 0 0 0 0,0 0 0 0 0,0 0 0 0 0,0 0 1 0 0,1 0-1 0 0,-1 1 0 0 0,0-1 0 0 0,0 0 0 0 0,0 0 0 0 0,0 0 190 0 0,14-13-3935 0 0,-9 8 270 0 0,4-3-6229 0 0</inkml:trace>
  <inkml:trace contextRef="#ctx0" brushRef="#br0" timeOffset="2596.992">3569 586 5921 0 0,'0'0'2077'0'0,"0"0"-293"0"0,0 0-142 0 0,0 0-11 0 0,0 0-86 0 0,0 0-220 0 0,0 0-240 0 0,-17 34-247 0 0,-51 110-231 0 0,45-57 293 0 0,22-83-828 0 0,0 1 0 0 0,1-1 0 0 0,-1 1 0 0 0,1-1 0 0 0,0 1 0 0 0,0-1 0 0 0,0 1 0 0 0,0-1 0 0 0,1 1 0 0 0,0-1 0 0 0,0 1 0 0 0,0-1 1 0 0,1 0-1 0 0,-1 1 0 0 0,1-1 0 0 0,0 0 0 0 0,0 0 0 0 0,0 0 0 0 0,1-1 0 0 0,0 1 0 0 0,-1 0 0 0 0,1-1 0 0 0,0 0 0 0 0,1 1 0 0 0,-1-1 0 0 0,1-1 0 0 0,-1 1 0 0 0,1 0 0 0 0,0-1 0 0 0,0 0 1 0 0,0 0-1 0 0,0 0-72 0 0,6 0 174 0 0,0 0 0 0 0,1-1-1 0 0,-1 0 1 0 0,0-1 0 0 0,0 0 0 0 0,0-1 0 0 0,1 0 0 0 0,-1 0 0 0 0,0-1 0 0 0,0-1 0 0 0,-1 1 0 0 0,1-2 0 0 0,0 1 0 0 0,-1-1 0 0 0,0-1 0 0 0,0 0 0 0 0,0 0 0 0 0,-1 0 0 0 0,1-1 0 0 0,-1-1 0 0 0,-1 0 0 0 0,1 0 0 0 0,-1 0 0 0 0,0-1 0 0 0,5-7-174 0 0,-7 8 21 0 0,0 1 0 0 0,-1-1 0 0 0,1 0 0 0 0,-1 0 0 0 0,-1 0 0 0 0,1-1 0 0 0,-1 0 1 0 0,0 1-1 0 0,-1-1 0 0 0,0 0 0 0 0,0 0 0 0 0,-1 0 0 0 0,0-1 0 0 0,-1 1 1 0 0,1 0-1 0 0,-1 0 0 0 0,-1 0 0 0 0,0-1 0 0 0,0 1 0 0 0,-1 0 0 0 0,1 0 0 0 0,-2 0 1 0 0,1 1-1 0 0,-1-1 0 0 0,0 0 0 0 0,-1 1 0 0 0,0 0 0 0 0,0 0 0 0 0,-1 0 0 0 0,0 0 1 0 0,0 1-1 0 0,-1-1-21 0 0,2 2-62 0 0,-1 1 1 0 0,0 0 0 0 0,0 0-1 0 0,0 1 1 0 0,-1-1 0 0 0,0 1-1 0 0,1 0 1 0 0,-1 1 0 0 0,0-1-1 0 0,0 1 1 0 0,0 0 0 0 0,0 1-1 0 0,-1 0 1 0 0,1 0 0 0 0,-6-1 61 0 0,-22 8-3047 0 0,1 11-4054 0 0,21-9-4844 0 0</inkml:trace>
  <inkml:trace contextRef="#ctx0" brushRef="#br0" timeOffset="2880.539">4014 936 10482 0 0,'0'0'2385'0'0,"0"0"-442"0"0,0 0-111 0 0,0 0-101 0 0,0 0-89 0 0,0 0-194 0 0,0 0-219 0 0,0 0-199 0 0,0 0-165 0 0,0 0-151 0 0,0 0-107 0 0,0 0-96 0 0,0 0-68 0 0,-3-24-54 0 0,-10-78-65 0 0,19 2 271 0 0,2 69-446 0 0,-6 19-133 0 0,1 0 0 0 0,0 1 0 0 0,1-1-1 0 0,0 1 1 0 0,1 0 0 0 0,0 0 0 0 0,1 0-1 0 0,0 1 1 0 0,1-1 0 0 0,0 2 0 0 0,0-1-1 0 0,1 1 1 0 0,1 0 0 0 0,-1 1 0 0 0,1 0-1 0 0,6-4-15 0 0,57-3-1751 0 0,-44 21-6400 0 0,-18-2-4165 0 0</inkml:trace>
  <inkml:trace contextRef="#ctx0" brushRef="#br0" timeOffset="3879.041">4979 447 2777 0 0,'0'0'2938'0'0,"0"0"-602"0"0,0 0-252 0 0,0 0 24 0 0,0 0-32 0 0,0 0-248 0 0,0 0-401 0 0,0 0-390 0 0,0 0-260 0 0,0 0-163 0 0,0 0-149 0 0,0 0-110 0 0,-8-5-90 0 0,-28-15-71 0 0,33 20-172 0 0,1-1 1 0 0,0 1 0 0 0,-1 0-1 0 0,1 0 1 0 0,-1 0 0 0 0,1 0-1 0 0,-1 0 1 0 0,1 0 0 0 0,0 1-1 0 0,-1-1 1 0 0,1 1 0 0 0,0 0-1 0 0,-1-1 1 0 0,1 1 0 0 0,0 0-1 0 0,0 1 1 0 0,0-1 0 0 0,0 0-1 0 0,0 0 1 0 0,0 1 0 0 0,-2 1-23 0 0,-7 4 113 0 0,-129 66 967 0 0,106-50-752 0 0,43 12-252 0 0,0-24 7 0 0,0 0 0 0 0,0-1 0 0 0,1-1 0 0 0,0 0 0 0 0,1 0 0 0 0,0-1 0 0 0,0 0 0 0 0,12 5-83 0 0,42 34 187 0 0,-59-42-167 0 0,-1-1 15 0 0,1-1 0 0 0,-1 1-1 0 0,0 0 1 0 0,0 0 0 0 0,0 1-1 0 0,-1-1 1 0 0,0 1 0 0 0,0 0-1 0 0,0 0 1 0 0,0 1 0 0 0,-1-1-1 0 0,0 1 1 0 0,0-1 0 0 0,0 1-1 0 0,-1 0 1 0 0,0 0 0 0 0,0 0-1 0 0,-1 1 1 0 0,1-1 0 0 0,-1 0-1 0 0,-1 1 1 0 0,1-1 0 0 0,-1 1-1 0 0,0 3-34 0 0,-4-3 46 0 0,-1 0-1 0 0,1 0 1 0 0,-1-1-1 0 0,-1 0 1 0 0,1 0-1 0 0,-1 0 1 0 0,0 0-1 0 0,0-1 1 0 0,-1 0-1 0 0,1-1 1 0 0,-1 1-1 0 0,0-1 1 0 0,0-1-1 0 0,-2 1-45 0 0,5-1 10 0 0,-13 5-41 0 0,0-1 0 0 0,-1-1-1 0 0,1 0 1 0 0,-1-1 0 0 0,-1-1-1 0 0,1-1 1 0 0,-1 0 0 0 0,1-2 0 0 0,-1 0-1 0 0,1-1 1 0 0,-8-1 31 0 0,-24-19-1377 0 0,41 5-2134 0 0,6-4-4449 0 0,3 11-3344 0 0</inkml:trace>
  <inkml:trace contextRef="#ctx0" brushRef="#br0" timeOffset="4596.5">5120 794 3457 0 0,'0'0'3267'0'0,"0"0"-610"0"0,0 0-352 0 0,0 0-203 0 0,0 0-268 0 0,0 0-318 0 0,34-3-315 0 0,110-12-221 0 0,-51-10 451 0 0,-78 18-1228 0 0,-1 0 1 0 0,0 0 0 0 0,0-2-1 0 0,-1 1 1 0 0,0-2 0 0 0,0 0-1 0 0,-1 0 1 0 0,-1-1 0 0 0,0-1-1 0 0,0 0 1 0 0,-1 0 0 0 0,-1-1-1 0 0,0-1 1 0 0,1-2-204 0 0,-9 15 13 0 0,1-1 0 0 0,-1-1 0 0 0,0 1-1 0 0,0 0 1 0 0,0 0 0 0 0,0 0 0 0 0,0-1 0 0 0,0 1 0 0 0,-1 0-1 0 0,1-1 1 0 0,-1 1 0 0 0,0 0 0 0 0,0-1 0 0 0,0 1-1 0 0,0-1 1 0 0,0 1 0 0 0,0 0 0 0 0,0-1 0 0 0,-1 1 0 0 0,1-1-1 0 0,-1 1 1 0 0,0 0 0 0 0,0 0 0 0 0,0-1 0 0 0,0 1 0 0 0,0 0-1 0 0,0 0 1 0 0,0 0 0 0 0,-1 0 0 0 0,1 0 0 0 0,-1 0 0 0 0,0 1-1 0 0,1-1 1 0 0,-1 0 0 0 0,0 1 0 0 0,0-1 0 0 0,0 1 0 0 0,0 0-1 0 0,0 0 1 0 0,0 0 0 0 0,-1 0 0 0 0,1 0 0 0 0,0 0 0 0 0,0 0-1 0 0,-1 1 1 0 0,1-1 0 0 0,0 1 0 0 0,-1-1 0 0 0,1 1 0 0 0,-2 0-13 0 0,-9-1-37 0 0,-1 1 0 0 0,1 0 0 0 0,-1 1 1 0 0,1 1-1 0 0,0 0 0 0 0,0 1 1 0 0,0 0-1 0 0,0 1 0 0 0,0 0 1 0 0,1 1-1 0 0,-1 0 0 0 0,1 1 1 0 0,1 1-1 0 0,-1 0 0 0 0,1 0 1 0 0,0 1-1 0 0,1 1 0 0 0,-9 8 37 0 0,1 0-46 0 0,0 0-1 0 0,2 1 0 0 0,0 1 1 0 0,1 0-1 0 0,1 1 0 0 0,1 1 1 0 0,1 0-1 0 0,0 0 0 0 0,2 1 1 0 0,-3 11 46 0 0,11-29-5 0 0,0 1 0 0 0,0-1 0 0 0,0 1 1 0 0,0 0-1 0 0,1-1 0 0 0,0 1 0 0 0,0 0 1 0 0,1 0-1 0 0,-1 0 0 0 0,1 0 0 0 0,0 0 1 0 0,0 0-1 0 0,1-1 0 0 0,-1 1 0 0 0,1 0 1 0 0,0 0-1 0 0,1 0 0 0 0,-1-1 1 0 0,1 1-1 0 0,0 0 0 0 0,0-1 0 0 0,0 0 1 0 0,0 1-1 0 0,1-1 0 0 0,0 0 0 0 0,0 0 1 0 0,0-1-1 0 0,0 1 0 0 0,1 0 0 0 0,0-1 1 0 0,-1 0-1 0 0,1 0 0 0 0,0 0 0 0 0,0 0 1 0 0,1-1-1 0 0,3 2 5 0 0,12 0 43 0 0,1 0 0 0 0,-1-2 1 0 0,0-1-1 0 0,1 0 0 0 0,-1-1 1 0 0,1-1-1 0 0,-1-1 0 0 0,1-1 1 0 0,-1-1-1 0 0,0-1 0 0 0,0-1 0 0 0,-1 0 1 0 0,0-1-1 0 0,0-2 0 0 0,11-5-43 0 0,-4 3 66 0 0,0 0 0 0 0,-1-1 0 0 0,0-2-1 0 0,-1 0 1 0 0,-1-2 0 0 0,0 0 0 0 0,-1-2-1 0 0,-1 0 1 0 0,-1-2 0 0 0,0 0 0 0 0,-2-1-1 0 0,0-1 1 0 0,-2-1 0 0 0,0 0 0 0 0,-1-1-1 0 0,-2-1 1 0 0,0 0 0 0 0,-2 0 0 0 0,-1-2-1 0 0,7-23-65 0 0,-16 48-6 0 0,0 0-1 0 0,0 0 1 0 0,0 0-1 0 0,0 0 1 0 0,0 0-1 0 0,0 0 1 0 0,-1 0 0 0 0,1 0-1 0 0,-1 0 1 0 0,1-1-1 0 0,-1 1 1 0 0,0 0-1 0 0,0 0 1 0 0,0 0-1 0 0,0-1 1 0 0,0 1-1 0 0,0 0 1 0 0,-1 0-1 0 0,1-1 1 0 0,-1 1-1 0 0,1 0 1 0 0,-1 0-1 0 0,0 0 1 0 0,0 0-1 0 0,0 0 1 0 0,0 0 0 0 0,0 0-1 0 0,0 0 1 0 0,-1 1-1 0 0,1-1 1 0 0,-1 0-1 0 0,1 1 1 0 0,-1-1-1 0 0,0 1 1 0 0,1-1-1 0 0,-1 1 1 0 0,0 0-1 0 0,0 0 1 0 0,0 0-1 0 0,0 0 1 0 0,0 0-1 0 0,0 0 1 0 0,0 1-1 0 0,0-1 1 0 0,-1 1 0 0 0,1-1-1 0 0,0 1 1 0 0,0 0-1 0 0,0 0 1 0 0,-1 0-1 0 0,1 0 1 0 0,0 0-1 0 0,0 0 1 0 0,-1 1-1 0 0,1-1 7 0 0,-8 5-27 0 0,0 1 0 0 0,0 0 1 0 0,1 0-1 0 0,0 1 0 0 0,0 0 0 0 0,1 1 0 0 0,0 0 0 0 0,0 0 0 0 0,1 1 0 0 0,0 0 0 0 0,1 0 1 0 0,-5 9 26 0 0,8-16-6 0 0,1 1 1 0 0,0-1 0 0 0,0 1 0 0 0,1 0 0 0 0,-1-1 0 0 0,1 1-1 0 0,-1 0 1 0 0,1 0 0 0 0,0 0 0 0 0,0 0 0 0 0,0 0 0 0 0,0 0 0 0 0,1 0-1 0 0,-1 0 1 0 0,1 1 0 0 0,0-1 0 0 0,-1 0 0 0 0,2 0 0 0 0,-1 0-1 0 0,0 0 1 0 0,1 1 0 0 0,-1-1 0 0 0,1 0 0 0 0,0 0 0 0 0,0 0 0 0 0,0 0-1 0 0,0 0 1 0 0,1 0 0 0 0,-1-1 0 0 0,1 1 0 0 0,0 0 0 0 0,0-1-1 0 0,0 1 1 0 0,0-1 0 0 0,0 0 0 0 0,0 1 0 0 0,1-1 5 0 0,17 5 24 0 0,0-1 1 0 0,1 0 0 0 0,-1-2-1 0 0,1 0 1 0 0,0-2 0 0 0,0 0-1 0 0,7-1-24 0 0,19 2 76 0 0,-43-3-65 0 0,0-1-1 0 0,0 1 1 0 0,-1 0 0 0 0,1 0-1 0 0,0 1 1 0 0,0-1 0 0 0,0 1 0 0 0,0 0-1 0 0,-1 0 1 0 0,1 0 0 0 0,0 0-1 0 0,-1 0 1 0 0,1 1 0 0 0,-1 0 0 0 0,1 0-1 0 0,-1 0 1 0 0,0 0 0 0 0,0 0-1 0 0,0 1 1 0 0,0-1 0 0 0,0 1-1 0 0,-1 0 1 0 0,1 0 0 0 0,-1 0 0 0 0,1 0-1 0 0,-1 0 1 0 0,0 1 0 0 0,0-1-1 0 0,-1 1 1 0 0,1-1 0 0 0,-1 1 0 0 0,1 3-11 0 0,-2 4 41 0 0,-1 0 0 0 0,0 0 0 0 0,-1 0 1 0 0,0 0-1 0 0,-1-1 0 0 0,0 1 0 0 0,-1-1 0 0 0,0 1 1 0 0,0-1-1 0 0,-1 0 0 0 0,0-1 0 0 0,-5 6-41 0 0,-8 20 23 0 0,-6 14-63 0 0,20-42-198 0 0,4-9-3305 0 0,5-8-7539 0 0,-2 9 837 0 0</inkml:trace>
  <inkml:trace contextRef="#ctx0" brushRef="#br0" timeOffset="4846.986">6341 805 17156 0 0,'0'0'1264'0'0,"0"0"-560"0"0,0 0-40 0 0,0 0 32 0 0,0 0-71 0 0,0 0-153 0 0,0 0-264 0 0,0 0-176 0 0,0 0-104 0 0,0 0-120 0 0,0 0-112 0 0,0 0-361 0 0,0 0-1295 0 0,0 0-4545 0 0,21 124-5618 0 0</inkml:trace>
  <inkml:trace contextRef="#ctx0" brushRef="#br0" timeOffset="4997.397">6287 312 11330 0 0,'0'0'5138'0'0,"0"0"-4410"0"0,0 0-656 0 0,0 0-224 0 0,0 0-88 0 0,0 0-128 0 0,0 0-265 0 0,0 0-855 0 0,0 0-3561 0 0,0 0-4289 0 0</inkml:trace>
  <inkml:trace contextRef="#ctx0" brushRef="#br0" timeOffset="5250.232">6684 763 15771 0 0,'0'0'1694'0'0,"0"0"-358"0"0,0 0-78 0 0,0 0-47 0 0,0 0-96 0 0,0 0-167 0 0,0 0-211 0 0,0 0-146 0 0,0 0-97 0 0,0 0-70 0 0,0 0-69 0 0,34-30-87 0 0,104-90-74 0 0,-95 70 15 0 0,-42 42-162 0 0,-1 5-44 0 0,1 1-1 0 0,0-1 1 0 0,-1 1-1 0 0,1-1 1 0 0,-1 1-1 0 0,0-1 0 0 0,0 0 1 0 0,0 1-1 0 0,0-1 1 0 0,-1 1-1 0 0,1-1 1 0 0,-1 0-1 0 0,1 1 1 0 0,-1-1-1 0 0,0 1 0 0 0,0-1 1 0 0,0 1-1 0 0,0 0 1 0 0,0-1-1 0 0,-1 1 1 0 0,1 0-1 0 0,-1 0 1 0 0,1 0-1 0 0,-1 0 0 0 0,0 0 1 0 0,0 0-1 0 0,0 0 1 0 0,0 1-1 0 0,0-1 1 0 0,0 1-1 0 0,0 0 1 0 0,-1-1-1 0 0,1 1 0 0 0,0 0 1 0 0,-1 0-1 0 0,1 0 1 0 0,-1 1-1 0 0,1-1 1 0 0,-1 1-1 0 0,0-1 1 0 0,1 1-1 0 0,-1 0-2 0 0,-8-1-40 0 0,0 1-1 0 0,0 0 1 0 0,0 1 0 0 0,0 0 0 0 0,0 0-1 0 0,0 2 1 0 0,1-1 0 0 0,-1 1 0 0 0,1 1-1 0 0,-1 0 1 0 0,1 0 0 0 0,0 1-1 0 0,1 0 1 0 0,-1 1 0 0 0,1 0 0 0 0,0 1-1 0 0,0-1 1 0 0,1 2 0 0 0,0-1 0 0 0,-3 5 40 0 0,1-2-44 0 0,1 0 0 0 0,1 0 0 0 0,0 1 1 0 0,0 0-1 0 0,1 1 0 0 0,0 0 0 0 0,1 0 1 0 0,0 0-1 0 0,1 0 0 0 0,1 1 1 0 0,0 0-1 0 0,1 0 0 0 0,0 0 0 0 0,0 0 1 0 0,2 1-1 0 0,0-1 0 0 0,0 1 0 0 0,1-1 1 0 0,2 6 43 0 0,-2-13-13 0 0,2 0 0 0 0,-1 1 0 0 0,1-1 0 0 0,0 0 1 0 0,0 0-1 0 0,1 0 0 0 0,0 0 0 0 0,0-1 0 0 0,0 1 1 0 0,1-1-1 0 0,-1 1 0 0 0,1-1 0 0 0,1-1 0 0 0,-1 1 0 0 0,1 0 1 0 0,0-1-1 0 0,0 0 0 0 0,0 0 0 0 0,0-1 0 0 0,1 1 1 0 0,-1-1-1 0 0,3 1 13 0 0,6 2-98 0 0,1 1 1 0 0,0-2-1 0 0,0 0 0 0 0,0-1 1 0 0,1 0-1 0 0,-1-1 0 0 0,1-1 1 0 0,8 0 97 0 0,99-15-1917 0 0,-84 1-1135 0 0,0-4-3572 0 0,-21 7-4687 0 0</inkml:trace>
  <inkml:trace contextRef="#ctx0" brushRef="#br0" timeOffset="39658.918">7670 459 336 0 0,'0'0'2854'0'0,"0"0"-756"0"0,0 0-311 0 0,0 0 140 0 0,0 0 232 0 0,0 0 22 0 0,0 0-268 0 0,0 0-355 0 0,0 0-347 0 0,0 0-230 0 0,0 0-140 0 0,12-15 3442 0 0,-14 13-4211 0 0,1 0-1 0 0,-1 1 1 0 0,0-1 0 0 0,0 0-1 0 0,0 1 1 0 0,1 0 0 0 0,-2-1-1 0 0,1 1 1 0 0,0 0 0 0 0,0 0-1 0 0,0 0 1 0 0,0 0-1 0 0,-1 1 1 0 0,1-1 0 0 0,0 1-1 0 0,-1-1 1 0 0,1 1 0 0 0,-1 0-1 0 0,1 0 1 0 0,0 0-1 0 0,-2 0-71 0 0,-19 0 54 0 0,1 1-1 0 0,0 1 1 0 0,0 1-1 0 0,0 1 0 0 0,1 0 1 0 0,-1 2-1 0 0,1 1 0 0 0,1 0 1 0 0,-8 5-54 0 0,26-11 2 0 0,-1-1 4 0 0,0 0 1 0 0,0 1-1 0 0,0 0 1 0 0,0 0-1 0 0,1-1 1 0 0,-1 2-1 0 0,0-1 1 0 0,0 0-1 0 0,0 0 1 0 0,1 1 0 0 0,-1 0-1 0 0,1-1 1 0 0,-1 1-1 0 0,1 0 1 0 0,0 0-1 0 0,0 1 1 0 0,0-1-1 0 0,0 0 1 0 0,0 1 0 0 0,0-1-1 0 0,0 1 1 0 0,1-1-1 0 0,0 1 1 0 0,-1 0-1 0 0,1 0 1 0 0,0 0-1 0 0,0-1 1 0 0,0 1-1 0 0,1 0 1 0 0,-1 0 0 0 0,1 0-1 0 0,0 0 1 0 0,0 1-1 0 0,0-1 1 0 0,0 0-1 0 0,0 0 1 0 0,0 0-1 0 0,1 0 1 0 0,0 0-7 0 0,5 4 51 0 0,0 0-1 0 0,1-1 1 0 0,0 0-1 0 0,0-1 1 0 0,1 1-1 0 0,-1-1 1 0 0,1-1-1 0 0,0 1 1 0 0,1-1-1 0 0,-1-1 1 0 0,1 0-1 0 0,-1 0 1 0 0,9 1-51 0 0,1 3 31 0 0,83 47 181 0 0,-95-50-200 0 0,0 1 0 0 0,0 0 0 0 0,-1 0 0 0 0,0 0 0 0 0,0 1 0 0 0,0 0 0 0 0,-1 0 0 0 0,0 0 0 0 0,0 0 0 0 0,-1 1 0 0 0,0 0 0 0 0,0-1 0 0 0,2 8-12 0 0,-4-8 36 0 0,-1 1 0 0 0,0-1 0 0 0,0 1 0 0 0,-1-1 0 0 0,0 1 1 0 0,0-1-1 0 0,0 1 0 0 0,-1-1 0 0 0,0 0 0 0 0,0 0 0 0 0,0 0 0 0 0,-1 0 0 0 0,0 0 0 0 0,0 0 0 0 0,-1 0 0 0 0,0-1 0 0 0,0 0 0 0 0,0 0 0 0 0,0 0 0 0 0,-1 0 0 0 0,0-1 0 0 0,0 0 0 0 0,0 0 0 0 0,0 0 0 0 0,-1 0 1 0 0,1-1-1 0 0,-1 0 0 0 0,0 0 0 0 0,0-1 0 0 0,0 1 0 0 0,-6 0-36 0 0,-56 20 218 0 0,-15-16-43 0 0,71-6-199 0 0,1-2 0 0 0,0 1 0 0 0,0-1 0 0 0,-1-1 0 0 0,1 0-1 0 0,0-1 1 0 0,0 0 0 0 0,1 0 0 0 0,-1-1 0 0 0,1-1 0 0 0,-6-3 24 0 0,6-2-987 0 0,8 2-5967 0 0,2 7-3528 0 0</inkml:trace>
  <inkml:trace contextRef="#ctx0" brushRef="#br0" timeOffset="82715.095">8537 478 0 0 0,'0'0'524'0'0,"0"0"620"0"0,0 0 251 0 0,0 0-26 0 0,0 0-118 0 0,0 0-217 0 0,0 0-241 0 0,0 0-181 0 0,-8 0-133 0 0,7 0-517 0 0,-7 0 411 0 0,1-1 0 0 0,-1 2 0 0 0,1-1-1 0 0,-1 1 1 0 0,1 1 0 0 0,0-1 0 0 0,-1 1 0 0 0,1 0-1 0 0,0 1 1 0 0,0 0 0 0 0,-4 2-373 0 0,-6 7 316 0 0,1 1 0 0 0,1 0 1 0 0,0 1-1 0 0,0 1 0 0 0,2 0 0 0 0,0 1 0 0 0,1 0 1 0 0,0 1-1 0 0,2 0 0 0 0,0 1 0 0 0,-4 10-316 0 0,7-12 92 0 0,1-1-1 0 0,1 2 1 0 0,1-1-1 0 0,0 0 1 0 0,1 1-1 0 0,1 0 1 0 0,0-1-1 0 0,1 1 0 0 0,1 0 1 0 0,1 2-92 0 0,0-16 77 0 0,-1 0 0 0 0,1 0 1 0 0,0 0-1 0 0,1 0 0 0 0,-1 0 0 0 0,0 0 1 0 0,1-1-1 0 0,-1 1 0 0 0,1 0 0 0 0,0-1 0 0 0,0 1 1 0 0,0-1-1 0 0,0 0 0 0 0,1 0 0 0 0,-1 0 1 0 0,0 0-1 0 0,1 0 0 0 0,0 0 0 0 0,-1-1 1 0 0,1 1-1 0 0,0-1 0 0 0,0 0 0 0 0,0 1 0 0 0,0-1 1 0 0,0-1-1 0 0,0 1 0 0 0,0 0 0 0 0,0-1 1 0 0,0 0-1 0 0,0 1 0 0 0,0-1 0 0 0,0 0 1 0 0,0-1-1 0 0,0 1 0 0 0,1-1 0 0 0,-1 1 0 0 0,0-1 1 0 0,0 0-1 0 0,0 0 0 0 0,-1 0 0 0 0,1 0 1 0 0,0-1-1 0 0,0 1 0 0 0,1-2-77 0 0,27-21 247 0 0,-2-1 0 0 0,-1-1 0 0 0,-1-2-1 0 0,-2-1 1 0 0,0 0 0 0 0,-2-2 0 0 0,-2-1 0 0 0,0-1 0 0 0,-3 0 0 0 0,15-34-247 0 0,-26 53 17 0 0,0-1 0 0 0,-1 1 0 0 0,-1-1 0 0 0,0 0 0 0 0,-1 0 0 0 0,-1-1 0 0 0,0 1 0 0 0,0-17-17 0 0,-26 67-288 0 0,7 0 362 0 0,-4 21 11 0 0,10-33-78 0 0,2 0 0 0 0,1 1 0 0 0,0 0 0 0 0,2 0 0 0 0,1 1 0 0 0,0 11-7 0 0,1 12-40 0 0,1-29 23 0 0,0-1 0 0 0,1 1-1 0 0,0-1 1 0 0,2 1 0 0 0,0-1-1 0 0,1 0 1 0 0,1 1-1 0 0,1-1 1 0 0,1 0 0 0 0,0-1-1 0 0,1 1 1 0 0,7 11 17 0 0,-12-26 1 0 0,1-1 1 0 0,-1 0-1 0 0,1 1 1 0 0,0-1-1 0 0,0 0 1 0 0,0-1-1 0 0,1 1 1 0 0,-1 0-1 0 0,0 0 1 0 0,1-1-1 0 0,-1 0 0 0 0,1 1 1 0 0,-1-1-1 0 0,1 0 1 0 0,-1 0-1 0 0,1 0 1 0 0,0-1-1 0 0,0 1 1 0 0,-1-1-1 0 0,1 1 1 0 0,0-1-1 0 0,0 0 1 0 0,0 0-1 0 0,-1 0 1 0 0,1 0-1 0 0,0-1 1 0 0,0 1-1 0 0,0-1 0 0 0,-1 0 1 0 0,1 0-1 0 0,0 0 1 0 0,-1 0-1 0 0,2-1-1 0 0,80-53 247 0 0,-37 7-127 0 0,-2-2 1 0 0,-2-2 0 0 0,21-36-121 0 0,-53 72 16 0 0,29-38-13 0 0,-3-2-1 0 0,-3-1 0 0 0,-2-2 1 0 0,-2-1-1 0 0,-3-2 0 0 0,-3 0 1 0 0,-3-2-1 0 0,10-50-2 0 0,-24 14 61 0 0,-31 105-570 0 0,-5 39 486 0 0,2 1 0 0 0,2 1 0 0 0,2 2 0 0 0,2 0 1 0 0,2 1-1 0 0,3 1 0 0 0,-8 38 23 0 0,15-44-1 0 0,2 1 0 0 0,2 0 0 0 0,2 0 0 0 0,2 0 0 0 0,4 28 1 0 0,-2-60-2 0 0,0 1 0 0 0,2-1 0 0 0,-1 0 0 0 0,2-1 0 0 0,-1 1 0 0 0,2 0 0 0 0,0-1 0 0 0,0 0 0 0 0,1 0 0 0 0,1-1 0 0 0,0 0 0 0 0,4 6 2 0 0,-4-13 37 0 0,-1 0 1 0 0,1 0-1 0 0,-1-1 1 0 0,1 0-1 0 0,0 0 1 0 0,0-1 0 0 0,0 1-1 0 0,1-2 1 0 0,-1 1-1 0 0,0-1 1 0 0,1 0 0 0 0,-1 0-1 0 0,1-1 1 0 0,-1 0-1 0 0,1-1 1 0 0,-1 1 0 0 0,1-2-1 0 0,-1 1 1 0 0,0-1-1 0 0,1 0 1 0 0,-1 0-1 0 0,0-1 1 0 0,0 0 0 0 0,-1 0-1 0 0,1 0 1 0 0,-1-1-1 0 0,4-3-37 0 0,8-2 84 0 0,-1-1 0 0 0,0 0 0 0 0,0-2-1 0 0,-1 0 1 0 0,-1-1 0 0 0,0 0 0 0 0,0-1-1 0 0,-2-1 1 0 0,0 0 0 0 0,0-1-1 0 0,-2 0 1 0 0,0-1 0 0 0,-1 0 0 0 0,0-2-84 0 0,-7 15 4 0 0,-1 0 1 0 0,1-1-1 0 0,-1 1 1 0 0,0-1 0 0 0,-1 1-1 0 0,1-1 1 0 0,-1 0-1 0 0,0 1 1 0 0,0-1-1 0 0,0 0 1 0 0,-1 0-1 0 0,0 0 1 0 0,0 0 0 0 0,0 0-1 0 0,0 0 1 0 0,-1 0-1 0 0,0 1 1 0 0,0-1-1 0 0,0 0 1 0 0,-1 0 0 0 0,1 1-1 0 0,-1-1 1 0 0,0 1-1 0 0,-1-1 1 0 0,1 1-1 0 0,-1 0 1 0 0,1 0 0 0 0,-1 0-1 0 0,-1 0 1 0 0,1 1-1 0 0,0-1 1 0 0,-1 1-1 0 0,0 0 1 0 0,0 0 0 0 0,0 0-1 0 0,0 0 1 0 0,0 1-1 0 0,0 0 1 0 0,-1-1-1 0 0,0 2-4 0 0,-8-3-203 0 0,0 2 0 0 0,-1 0 0 0 0,1 1-1 0 0,0 0 1 0 0,-1 1 0 0 0,0 0 0 0 0,1 2 0 0 0,0-1-1 0 0,-1 1 1 0 0,1 1 0 0 0,0 1 0 0 0,0 0 0 0 0,0 0 203 0 0,-63 24-7090 0 0,63-23 4928 0 0,-14 4-9342 0 0</inkml:trace>
  <inkml:trace contextRef="#ctx0" brushRef="#br0" timeOffset="83071.821">9661 624 5609 0 0,'0'0'3637'0'0,"0"0"-1371"0"0,0 0-637 0 0,0 0-155 0 0,0 0-180 0 0,0 0-309 0 0,0 0-349 0 0,0 0-281 0 0,0 0-147 0 0,0 0-48 0 0,0 0-1 0 0,0 0-4 0 0,-9 20-18 0 0,-23 61 8 0 0,31-78-121 0 0,0 1 0 0 0,0 0-1 0 0,0-1 1 0 0,0 1 0 0 0,1 0 0 0 0,-1 0-1 0 0,1 0 1 0 0,0 0 0 0 0,0 0-1 0 0,1 0 1 0 0,-1 0 0 0 0,1-1-1 0 0,0 1 1 0 0,0 0 0 0 0,0 0-1 0 0,0-1 1 0 0,1 1 0 0 0,-1 0 0 0 0,1-1-1 0 0,0 0 1 0 0,0 1 0 0 0,0-1-1 0 0,1 0 1 0 0,-1 0 0 0 0,1 0-1 0 0,0 0 1 0 0,0-1-24 0 0,0 2 59 0 0,2 1 82 0 0,0 0-1 0 0,0-1 1 0 0,0 1-1 0 0,1-1 1 0 0,0 0-1 0 0,0-1 1 0 0,0 1 0 0 0,0-1-1 0 0,1 0 1 0 0,-1-1-1 0 0,1 0 1 0 0,-1 0-1 0 0,1 0 1 0 0,0-1-1 0 0,0 0 1 0 0,0 0-1 0 0,0 0 1 0 0,0-1-1 0 0,0 0 1 0 0,0-1 0 0 0,0 0-1 0 0,0 0 1 0 0,0 0-1 0 0,0-1 1 0 0,-1 0-1 0 0,1 0 1 0 0,-1 0-1 0 0,5-3-140 0 0,-3 1 140 0 0,0 1-1 0 0,0-1 0 0 0,0-1 1 0 0,-1 0-1 0 0,1 0 0 0 0,-1 0 1 0 0,0-1-1 0 0,0 0 0 0 0,-1 0 1 0 0,0-1-1 0 0,0 0 0 0 0,-1 0 0 0 0,1 0 1 0 0,-2-1-1 0 0,1 1 0 0 0,-1-1 1 0 0,0 0-1 0 0,0-1 0 0 0,-1 1 1 0 0,-1-1-1 0 0,1 1 0 0 0,0-5-139 0 0,-2 8 10 0 0,0 0 0 0 0,0 0 0 0 0,-1 0 0 0 0,1 0 0 0 0,-1 0-1 0 0,0 0 1 0 0,0 0 0 0 0,-1 0 0 0 0,0 0 0 0 0,0 0 0 0 0,0 0 0 0 0,0 1-1 0 0,-1-1 1 0 0,1 0 0 0 0,-1 0 0 0 0,0 1 0 0 0,-1 0 0 0 0,1-1 0 0 0,-1 1-1 0 0,0 0 1 0 0,0 0 0 0 0,0 0 0 0 0,-4-3-10 0 0,2 3-95 0 0,-2-1 0 0 0,1 1 0 0 0,0 0 0 0 0,-1 1 0 0 0,1 0 1 0 0,-1 0-1 0 0,0 0 0 0 0,0 1 0 0 0,-1-1 0 0 0,1 2 0 0 0,0-1 0 0 0,-1 1 0 0 0,1 0 0 0 0,0 1 0 0 0,-1 0 0 0 0,0 0 95 0 0,-34 5-3951 0 0,3 6-5023 0 0,23-3-3125 0 0</inkml:trace>
  <inkml:trace contextRef="#ctx0" brushRef="#br0" timeOffset="83388.73">10117 601 13891 0 0,'0'0'1350'0'0,"0"0"-789"0"0,0 0-310 0 0,0 0 176 0 0,0 0 265 0 0,0 0 103 0 0,0 0-79 0 0,0 0-203 0 0,0 0-147 0 0,0 0-81 0 0,0 0-57 0 0,0 0 9 0 0,0 0-1 0 0,1 30 35 0 0,4 92 33 0 0,-6-120-290 0 0,1-1 0 0 0,-1 0 0 0 0,1 1 0 0 0,0-1 0 0 0,-1 0 0 0 0,1 1-1 0 0,0-1 1 0 0,0 0 0 0 0,0 1 0 0 0,0-1 0 0 0,0 1 0 0 0,1-1 0 0 0,-1 0 0 0 0,0 1 0 0 0,1-1-1 0 0,-1 0 1 0 0,1 0 0 0 0,-1 1 0 0 0,1-1 0 0 0,-1 0 0 0 0,1 0 0 0 0,0 0 0 0 0,0 1 0 0 0,0-1 0 0 0,0 0-1 0 0,-1 0 1 0 0,1 0 0 0 0,0-1 0 0 0,1 1 0 0 0,-1 0 0 0 0,0 0 0 0 0,0 0 0 0 0,0-1 0 0 0,0 1-1 0 0,1-1 1 0 0,-1 1 0 0 0,0-1 0 0 0,1 1 0 0 0,-1-1 0 0 0,0 0-14 0 0,5 1 122 0 0,7 2 161 0 0,0-1 1 0 0,1-1-1 0 0,-1 0 1 0 0,0-1-1 0 0,1 0 1 0 0,-1-1-1 0 0,0 0 1 0 0,1-1-1 0 0,-1-1 1 0 0,3-1-284 0 0,-5 1 12 0 0,0-1 0 0 0,-1 0 0 0 0,0 0 0 0 0,0-1 0 0 0,0-1 0 0 0,-1 0 0 0 0,0 0 0 0 0,0-1 0 0 0,0 0 0 0 0,-1 0 0 0 0,0-1 0 0 0,0 0 0 0 0,-1 0 0 0 0,0-1 0 0 0,0 0 0 0 0,-1 0 0 0 0,4-10-12 0 0,29-62-7759 0 0,-32 65 840 0 0,-3 4-3243 0 0</inkml:trace>
  <inkml:trace contextRef="#ctx0" brushRef="#br0" timeOffset="83642.061">10872 0 12259 0 0,'0'0'2459'0'0,"0"0"-1428"0"0,0 0-549 0 0,0 0 163 0 0,0 0 269 0 0,0 0 172 0 0,0 0-56 0 0,0 0-152 0 0,0 0-159 0 0,0 0-120 0 0,0 0-59 0 0,-3 35-58 0 0,-10 109-68 0 0,-10 27 413 0 0,21-138-790 0 0,-3 7-121 0 0,3 0 0 0 0,1-1 0 0 0,1 1 0 0 0,3 0 0 0 0,7 38 84 0 0,10-33-3911 0 0,-19-45 768 0 0,2 0 1760 0 0,-2 0-1371 0 0,-1 0-3330 0 0,0 0-623 0 0</inkml:trace>
  <inkml:trace contextRef="#ctx0" brushRef="#br0" timeOffset="83841.315">10508 412 9762 0 0,'0'0'4560'0'0,"0"0"-2536"0"0,0 0-868 0 0,0 0-42 0 0,0 0-84 0 0,0 0-100 0 0,38-3-119 0 0,119-14-136 0 0,77 7 721 0 0,-130 9-2914 0 0,-60 2-6743 0 0,-29-1-3306 0 0</inkml:trace>
  <inkml:trace contextRef="#ctx0" brushRef="#br0" timeOffset="86857.178">13128 258 14699 0 0,'0'0'840'0'0,"0"0"-386"0"0,0 0-55 0 0,0 0 249 0 0,0 0 245 0 0,0 0 99 0 0,0 0-75 0 0,0 0-193 0 0,-6 37-221 0 0,-20 116-183 0 0,21-23 18 0 0,8-103-311 0 0,27 163 58 0 0,-3-33-3775 0 0,-25-141 662 0 0,-2-6-2171 0 0,0-5-4723 0 0</inkml:trace>
  <inkml:trace contextRef="#ctx0" brushRef="#br0" timeOffset="87308.729">12982 297 10442 0 0,'0'0'1754'0'0,"0"0"-518"0"0,0 0-165 0 0,0 0 7 0 0,0 0-5 0 0,0 0-78 0 0,34-18-139 0 0,110-55-117 0 0,-52 47 252 0 0,-75 25-767 0 0,-2-2-111 0 0,0 0 0 0 0,-1 2-1 0 0,1 0 1 0 0,0 0 0 0 0,0 2-1 0 0,0 0 1 0 0,0 0 0 0 0,-1 1 0 0 0,1 1-1 0 0,-1 1 1 0 0,1 0 0 0 0,-1 1-1 0 0,0 0 1 0 0,-1 1 0 0 0,1 0 0 0 0,-1 2-1 0 0,-1-1 1 0 0,1 1 0 0 0,7 8-113 0 0,-17-12 31 0 0,-1 1 0 0 0,0 0 0 0 0,0 0 0 0 0,0 1 0 0 0,-1-1 0 0 0,0 0 0 0 0,0 0 0 0 0,0 1 0 0 0,0-1 0 0 0,-1 0 0 0 0,0 1 0 0 0,0-1 0 0 0,0 1 0 0 0,-1-1-1 0 0,0 0 1 0 0,0 1 0 0 0,0-1 0 0 0,-1 0 0 0 0,0 0 0 0 0,0 0 0 0 0,0 0 0 0 0,0 0 0 0 0,-1 0 0 0 0,0-1 0 0 0,0 1 0 0 0,0-1 0 0 0,-1 0 0 0 0,1 0 0 0 0,-1 0 0 0 0,0 0 0 0 0,0-1 0 0 0,0 1 0 0 0,-1-1 0 0 0,1 0 0 0 0,-3 1-31 0 0,-40 31 36 0 0,0-3-1 0 0,-3-1 0 0 0,0-2 1 0 0,-2-3-1 0 0,-16 4-35 0 0,19-6 58 0 0,40-21-20 0 0,9-3-39 0 0,-1 0 0 0 0,0 0-1 0 0,0 0 1 0 0,1 0 0 0 0,-1 0 0 0 0,0 0-1 0 0,0 0 1 0 0,0 0 0 0 0,1 0 0 0 0,-1 0-1 0 0,0 0 1 0 0,0 0 0 0 0,1 1-1 0 0,-1-1 1 0 0,0 0 0 0 0,0 0 0 0 0,1 1-1 0 0,-1-1 1 0 0,0 1 0 0 0,1-1 0 0 0,-1 1-1 0 0,1-1 1 0 0,-1 1 0 0 0,0-1 0 0 0,1 1-1 0 0,-1-1 1 0 0,1 1 0 0 0,-1 0 0 0 0,1-1-1 0 0,0 1 1 0 0,-1 0 0 0 0,1-1-1 0 0,0 1 1 0 0,-1 0 0 0 0,1 0 0 0 0,0-1-1 0 0,0 1 1 0 0,0 0 0 0 0,0 0 0 0 0,-1-1-1 0 0,1 1 1 0 0,0 0 0 0 0,0 0 0 0 0,1 0-1 0 0,-1-1 1 0 0,0 1 0 0 0,0 0 0 0 0,0 0-1 0 0,0-1 1 0 0,1 1 0 0 0,-1 0-1 0 0,0 0 1 0 0,1-1 0 0 0,-1 1 0 0 0,1 0-1 0 0,-1-1 1 0 0,0 1 0 0 0,1-1 0 0 0,-1 1-1 0 0,1 0 1 0 0,0-1 0 0 0,0 1 1 0 0,143 62 1245 0 0,-47-26-312 0 0,-60-20-558 0 0,-20-10-176 0 0,1 0 0 0 0,-2 2-1 0 0,1 0 1 0 0,-1 1 0 0 0,-1 1 0 0 0,0 0-1 0 0,0 1 1 0 0,-1 0 0 0 0,0 3-199 0 0,-11-12 85 0 0,18 13-1112 0 0,-5-28-4036 0 0,-10 5-1280 0 0,-2 3-5770 0 0</inkml:trace>
  <inkml:trace contextRef="#ctx0" brushRef="#br0" timeOffset="88026.045">14163 640 4457 0 0,'0'0'2662'0'0,"0"0"-804"0"0,0 0-265 0 0,0 0 113 0 0,0 0 41 0 0,0 0-149 0 0,0 0-271 0 0,0 0-318 0 0,0 0-259 0 0,0 0-132 0 0,0 0-80 0 0,0 0-42 0 0,0 0-33 0 0,-20-8-43 0 0,-60-23-49 0 0,-2 23 1345 0 0,77 10-1683 0 0,1-1 0 0 0,0 1 0 0 0,-1-1 0 0 0,1 1 0 0 0,0 0 0 0 0,0 1 0 0 0,0-1 0 0 0,1 1 0 0 0,-1 0 0 0 0,1 0 0 0 0,-1 0 0 0 0,1 0 0 0 0,0 0 0 0 0,0 1 0 0 0,0-1 0 0 0,1 1 0 0 0,-1 0 0 0 0,1 0 0 0 0,0 0 0 0 0,0 0 0 0 0,0 0 0 0 0,0 1 0 0 0,1-1 0 0 0,0 0 0 0 0,0 1 0 0 0,0-1 0 0 0,1 1 0 0 0,-1 0 0 0 0,1-1 0 0 0,0 4-33 0 0,-2-1 48 0 0,-11 126 490 0 0,-4-11-200 0 0,-18-29-152 0 0,30-63-167 0 0,5-29 14 0 0,51 2 1309 0 0,90-29-536 0 0,-74 18-944 0 0,-39 0-1093 0 0,-17 0-3686 0 0,-8 4-4968 0 0,-3 1-1573 0 0</inkml:trace>
  <inkml:trace contextRef="#ctx0" brushRef="#br0" timeOffset="88279.682">13856 809 5457 0 0,'0'0'2262'0'0,"0"0"-732"0"0,0 0-206 0 0,0 0 168 0 0,0 0 78 0 0,0 0-136 0 0,0 0-290 0 0,0 0-288 0 0,0 0-263 0 0,0 0-183 0 0,0 0-126 0 0,0 0-92 0 0,0 0-59 0 0,22-2-55 0 0,65-5-41 0 0,-20 9-396 0 0,-39 1-6290 0 0,-20-3-3747 0 0</inkml:trace>
  <inkml:trace contextRef="#ctx0" brushRef="#br0" timeOffset="86041.824">11506 540 0 0 0,'0'0'931'0'0,"0"0"1353"0"0,0 0 396 0 0,0 0-296 0 0,0 0-519 0 0,0 0-559 0 0,0 0-431 0 0,0 0-287 0 0,0 0-193 0 0,0 0-97 0 0,-1 3-29 0 0,-7 172 2924 0 0,9-111-2700 0 0,1 105 1071 0 0,-2-168-1310 0 0,0-1 93 0 0,0 0 135 0 0,0 0 121 0 0,0-12 1346 0 0,5-33-1769 0 0,1 1 0 0 0,2 1 1 0 0,2-1-1 0 0,2 1 0 0 0,2 1 1 0 0,1 0-1 0 0,3 2 0 0 0,10-18-180 0 0,-22 44 45 0 0,1-2-18 0 0,0 0 0 0 0,1 1 0 0 0,1 0 0 0 0,0 1 0 0 0,1-1 0 0 0,1 2 0 0 0,0 0 0 0 0,1 0 1 0 0,2 0-28 0 0,-12 12-4 0 0,1 1 0 0 0,0 0 0 0 0,-1 0 0 0 0,1 1 1 0 0,0-1-1 0 0,-1 1 0 0 0,1-1 0 0 0,0 1 0 0 0,-1 0 0 0 0,1 0 1 0 0,-1 0-1 0 0,1 0 0 0 0,-1 0 0 0 0,0 0 0 0 0,1 1 1 0 0,-1-1-1 0 0,0 1 0 0 0,0 0 0 0 0,0 0 0 0 0,0 0 1 0 0,0 0 3 0 0,10 7-26 0 0,-10-8-26 0 0,94 46-93 0 0,-50-41-3504 0 0,-38-5-1001 0 0,-3 2-5486 0 0</inkml:trace>
  <inkml:trace contextRef="#ctx0" brushRef="#br0" timeOffset="86354.631">12153 582 11330 0 0,'0'0'1207'0'0,"0"0"-398"0"0,0 0 167 0 0,0 0 328 0 0,0 0 140 0 0,0 0-79 0 0,0 0-229 0 0,0 0-152 0 0,0 0-166 0 0,33-4-116 0 0,102-13-112 0 0,153-4 986 0 0,-287 21-1914 0 0,23 4-25 0 0,-21 1-3742 0 0,-7 5-5391 0 0,0-6-443 0 0</inkml:trace>
  <inkml:trace contextRef="#ctx0" brushRef="#br0" timeOffset="86611.084">12159 832 12491 0 0,'0'0'1207'0'0,"0"0"-402"0"0,0 0 159 0 0,0 0 325 0 0,0 0 107 0 0,0 0-116 0 0,0 0-281 0 0,0 0-301 0 0,0 0-224 0 0,0 0-164 0 0,36-5-149 0 0,110-16-81 0 0,-54 9-162 0 0,-27 3-1073 0 0,-20-1-4679 0 0,-34 6-4936 0 0</inkml:trace>
  <inkml:trace contextRef="#ctx0" brushRef="#br0" timeOffset="143833.925">1066 1449 0 0 0,'8'-1'247'0'0,"130"-28"2380"0"0,17 5-697 0 0,157 20 452 0 0,-212-4-1890 0 0,372 5-195 0 0,-283-1-286 0 0,90-4-189 0 0,37 8 134 0 0,-161-15 10 0 0,69-1-33 0 0,0 1-180 0 0,177 11-378 0 0,35-26 702 0 0,-254 21-114 0 0,26-6 18 0 0,-53 11 0 0 0,-44 0 51 0 0,-22-3-41 0 0,157 3-166 0 0,-62-12 146 0 0,45 9-463 0 0,391 7-1758 0 0,-317-20 2412 0 0,74 9-1019 0 0,-246 7 799 0 0,108-4 63 0 0,335 8-641 0 0,-256-15 889 0 0,-100 4 5 0 0,-23 6-145 0 0,170-2-13 0 0,-142 0 192 0 0,-67-5 85 0 0,-39 8-280 0 0,-34 0-159 0 0,49 0 108 0 0,61 3 286 0 0,52-21 1495 0 0,341 18-1151 0 0,-402 11-652 0 0,51 4-31 0 0,-66-7 55 0 0,112-3 383 0 0,-65-13 582 0 0,-21 9-712 0 0,143-9-105 0 0,294 12 110 0 0,-473-4-111 0 0,208-7 972 0 0,-123 18-688 0 0,-73-4-202 0 0,-18 2-189 0 0,13-17 764 0 0,-56-7 8 0 0,34 15-410 0 0,-62 0 601 0 0,-82 4-985 0 0,0 0-6 0 0,0 0 8 0 0,0 0 19 0 0,0 0-13 0 0,0 0-22 0 0,0 0-35 0 0,0 0-26 0 0,21 0 390 0 0,54-3-473 0 0,-74 3-25 0 0,-1 0-17 0 0,0 0-10 0 0,0 0-35 0 0,0 0-23 0 0,22 0-292 0 0,27 19-4159 0 0,-38-15 1878 0 0,-1 0-3253 0 0,-8-4 5524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14451 0 0,'0'0'1667'0'0,"0"0"-393"0"0,0 0-5 0 0,0 0 221 0 0,0 0 61 0 0,0 0-159 0 0,0 0-261 0 0,0 0-248 0 0,0 0-172 0 0,0 0-147 0 0,0 0-103 0 0,0 0-99 0 0,35 3-99 0 0,109 10-98 0 0,-64-20-36 0 0,6-20-1574 0 0,-52 12-9047 0 0,-28 13-1989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6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0,'-5'10,"-6"7,-1 6,1-5,2-7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372 316 3385 0 0,'0'0'3889'0'0,"0"0"-1650"0"0,0 0-486 0 0,0 0-31 0 0,0 0 61 0 0,0 0-20 0 0,0 0-193 0 0,0 0-262 0 0,0 0-273 0 0,0 0-224 0 0,0 0-164 0 0,0 0-115 0 0,0 0-65 0 0,-8-3-69 0 0,-24-13-52 0 0,24 12-76 0 0,8 20 499 0 0,12 250 1857 0 0,-26 215-1913 0 0,14-401-2799 0 0,13-160-5789 0 0,-5 47-133 0 0,-6 16-2049 0 0</inkml:trace>
  <inkml:trace contextRef="#ctx0" brushRef="#br0" timeOffset="363.991">665 463 12547 0 0,'0'0'1312'0'0,"0"0"-404"0"0,0 0-161 0 0,0 0 58 0 0,0 0 88 0 0,0 0-42 0 0,0 0-149 0 0,0 0-123 0 0,0 0-49 0 0,0 0-58 0 0,0 0-58 0 0,-28 33-43 0 0,-87 101-81 0 0,35-39 346 0 0,67-81-507 0 0,10-11-95 0 0,-1 0 1 0 0,1 0 0 0 0,0 1 0 0 0,0-1-1 0 0,0 1 1 0 0,1 0 0 0 0,-1 0-1 0 0,1 0 1 0 0,0 0 0 0 0,0 0-1 0 0,0 0 1 0 0,1 1 0 0 0,-1-1-1 0 0,1 1 1 0 0,-1 3-35 0 0,53 12 751 0 0,-10-13-126 0 0,-33-7-535 0 0,0 1-1 0 0,-1 0 1 0 0,1 0-1 0 0,-1 0 0 0 0,1 1 1 0 0,-1 0-1 0 0,1 0 1 0 0,-1 1-1 0 0,0 0 0 0 0,0 0 1 0 0,-1 0-1 0 0,1 1 1 0 0,0 1-1 0 0,-1-1 1 0 0,0 1-1 0 0,0 0 0 0 0,-1 0 1 0 0,1 0-1 0 0,-1 1 1 0 0,0 0-1 0 0,-1 0 0 0 0,1 0 1 0 0,-1 1-90 0 0,63 116 1490 0 0,-57-110-3142 0 0,-7-22-8892 0 0,-3 5-1256 0 0</inkml:trace>
  <inkml:trace contextRef="#ctx0" brushRef="#br0" timeOffset="996.761">0 363 3257 0 0,'0'0'2113'0'0,"0"0"-215"0"0,0 0 221 0 0,0 0 186 0 0,0 0 53 0 0,0 0-245 0 0,0 0-500 0 0,0 0-456 0 0,0 0-310 0 0,0 0-124 0 0,0 0-35 0 0,0 0 6 0 0,0 0-13 0 0,11-16-73 0 0,35-48-74 0 0,56-38 1463 0 0,84-52-534 0 0,-144 127-1302 0 0,-41 27-155 0 0,-1 0 10 0 0,0 0 4 0 0,0 0-13 0 0,0 0-19 0 0,0 0-3 0 0,0 0 6 0 0,0 0 5 0 0,36 54 353 0 0,75 115 374 0 0,-85-130-591 0 0,-26-39-131 0 0,8 8-2029 0 0,3-8-1500 0 0,0 0-5827 0 0,-6 0-3189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2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6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35 7762 0 0,'0'0'2643'0'0,"0"0"-483"0"0,0 0-163 0 0,0 0-23 0 0,0 0-186 0 0,0 0-300 0 0,0 0-390 0 0,0 0-325 0 0,0 0-213 0 0,0 0-149 0 0,0 0-89 0 0,0 0-36 0 0,0 0 6 0 0,-9 6 28 0 0,-75 84 1141 0 0,-32 107-700 0 0,29-79-1517 0 0,80-116-1320 0 0,4-18-11005 0 0,3 16 12871 0 0,0-8-8523 0 0</inkml:trace>
  <inkml:trace contextRef="#ctx0" brushRef="#br0" timeOffset="268.685">1 0 2969 0 0,'0'0'3771'0'0,"0"0"-676"0"0,0 0-534 0 0,0 0-426 0 0,0 0-395 0 0,0 0-398 0 0,0 0-376 0 0,0 0-320 0 0,0 0-156 0 0,0 0 11 0 0,0 0 78 0 0,0 0 113 0 0,0 9 58 0 0,0 0-509 0 0,0-1 1 0 0,1 0-1 0 0,0 0 0 0 0,0 1 1 0 0,1-1-1 0 0,0 0 0 0 0,0 0 1 0 0,1 0-1 0 0,0-1 1 0 0,0 1-1 0 0,4 5-241 0 0,204 222 3190 0 0,-157-166-3371 0 0,-53-62 352 0 0,-1-5-2965 0 0,0-2-4056 0 0,0 0-4344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4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0,'0'0'936'0'0,"0"0"303"0"0,0 0 123 0 0,0 0-62 0 0,0 0-218 0 0,0 0-197 0 0,0 0-83 0 0,0 0 26 0 0,0 0 113 0 0,1 20 14251 0 0,0-5-14455 0 0,-24 462 878 0 0,-4-257-1304 0 0,9-52-34 0 0,18-166-295 0 0,0-2 7 0 0,0 0 3 0 0,0 0 3 0 0,0 0 13 0 0,0 0 13 0 0,0 0 0 0 0,0 0-7 0 0,0 0 10 0 0,0 0 13 0 0,0 0 4 0 0,0 0 6 0 0,0 0-3 0 0,0 0-12 0 0,0 0 11 0 0,0 0-6 0 0,0 0-16 0 0,0 0-1 0 0,0-29-807 0 0,0 28 750 0 0,11-69-7022 0 0,-7 58 626 0 0,-1 0-5278 0 0</inkml:trace>
  <inkml:trace contextRef="#ctx0" brushRef="#br0" timeOffset="643.583">36 82 0 0 0,'0'0'553'0'0,"0"0"737"0"0,0 0 330 0 0,0 0 225 0 0,0 0 75 0 0,0 0-58 0 0,0 0-119 0 0,0 0-200 0 0,0 0-136 0 0,0 0-117 0 0,0 0-106 0 0,0 0-72 0 0,0 0-64 0 0,-6-3-68 0 0,-23-10 718 0 0,29 13-983 0 0,0 0-107 0 0,0 0-102 0 0,0 0-62 0 0,0 0-36 0 0,0 0-34 0 0,0 0-39 0 0,0 0-51 0 0,0 0-61 0 0,0 0-35 0 0,0 0-15 0 0,0 0-18 0 0,0 0-11 0 0,316-15 3186 0 0,-87 0-2708 0 0,-229 15-613 0 0,0 0 2 0 0,0 0 3 0 0,0 0 5 0 0,0 0 12 0 0,0 0 9 0 0,0 0 2 0 0,0 0-12 0 0,0 0 2 0 0,0 0 1 0 0,0 0-22 0 0,0 0-22 0 0,0 0-22 0 0,0 0-3 0 0,-24 0-5900 0 0,6 10 787 0 0,10-5-2193 0 0,2-1-4027 0 0</inkml:trace>
  <inkml:trace contextRef="#ctx0" brushRef="#br0" timeOffset="1126.562">38 355 0 0 0,'0'0'491'0'0,"0"0"824"0"0,0 0 284 0 0,0 0 117 0 0,0 0-33 0 0,0 0-141 0 0,0 0-119 0 0,0 0-132 0 0,0 0-96 0 0,0 0-63 0 0,0 0-17 0 0,0 0-39 0 0,-2 2-78 0 0,-6 6-58 0 0,6-6-109 0 0,2-2-69 0 0,0 0-48 0 0,0 0-69 0 0,0 0-59 0 0,0 0-77 0 0,0 0-67 0 0,0 0-78 0 0,0 0-36 0 0,43 15 2921 0 0,95-11-837 0 0,-34-15-1700 0 0,-99 10-2066 0 0,7-4 4114 0 0,-8 4-7534 0 0,-2 0-8516 0 0,-2 1 878 0 0</inkml:trace>
  <inkml:trace contextRef="#ctx0" brushRef="#br0" timeOffset="1880.57">860 413 408 0 0,'0'0'2109'0'0,"0"0"6"0"0,0 0 113 0 0,0 0 113 0 0,0 0-61 0 0,0 0-126 0 0,0 0-236 0 0,0 0-323 0 0,0 0-307 0 0,0 0-304 0 0,0 0-193 0 0,0 0-80 0 0,0 0-70 0 0,-9-1-86 0 0,-32-4-47 0 0,-14 31 1657 0 0,37-13-1913 0 0,1 1 1 0 0,0 0-1 0 0,2 1 1 0 0,-1 1 0 0 0,2 1-1 0 0,0 0 1 0 0,1 0 0 0 0,1 2-1 0 0,0-1 1 0 0,2 2-1 0 0,0-1 1 0 0,-5 17-253 0 0,10-23 55 0 0,0 1-1 0 0,1 0 1 0 0,1 1 0 0 0,1-1-1 0 0,0 1 1 0 0,0-1 0 0 0,2 1-1 0 0,0-1 1 0 0,0 1 0 0 0,2 3-55 0 0,-1-12 23 0 0,0-1 0 0 0,0 0 1 0 0,0 0-1 0 0,1 0 0 0 0,0 0 1 0 0,0 0-1 0 0,0-1 0 0 0,1 1 0 0 0,0-1 1 0 0,0 1-1 0 0,0-1 0 0 0,0 0 1 0 0,0 0-1 0 0,1 0 0 0 0,0 0 1 0 0,0-1-1 0 0,0 0 0 0 0,0 1 0 0 0,5 1-23 0 0,52 18 387 0 0,-61-23-411 0 0,0 0-12 0 0,0 0-17 0 0,0 0-19 0 0,0 0-52 0 0,0 0-86 0 0,0 0-135 0 0,12-14-4603 0 0,-6 9-3592 0 0,0 1-3978 0 0</inkml:trace>
  <inkml:trace contextRef="#ctx0" brushRef="#br0" timeOffset="2479.111">1026 560 9386 0 0,'0'0'3063'0'0,"0"0"-1230"0"0,0 0-576 0 0,0 0 0 0 0,0 0 176 0 0,0 0 28 0 0,0 0-259 0 0,0 0-347 0 0,0 0-255 0 0,0 0-153 0 0,0 0-77 0 0,0 0-56 0 0,0 0-42 0 0,-1 24-40 0 0,-2 117 105 0 0,2-104-98 0 0,0-19-144 0 0,1 0 1 0 0,0 0-1 0 0,1 0 0 0 0,1 0 1 0 0,1 0-1 0 0,0-1 0 0 0,3 6-95 0 0,-3-13-312 0 0,-3-11 395 0 0,0 1-1 0 0,1 0 1 0 0,-1 0 0 0 0,0 0-1 0 0,0 0 1 0 0,1 0 0 0 0,-1 0-1 0 0,0 0 1 0 0,1-1 0 0 0,-1 1-1 0 0,0 0 1 0 0,0 0 0 0 0,1 0-1 0 0,-1 0 1 0 0,0 0 0 0 0,1 0-1 0 0,-1 0 1 0 0,0 1-1 0 0,0-1 1 0 0,1 0 0 0 0,-1 0-1 0 0,0 0 1 0 0,0 0 0 0 0,1 0-1 0 0,-1 0 1 0 0,0 0 0 0 0,0 1-1 0 0,1-1 1 0 0,-1 0 0 0 0,0 0-1 0 0,0 0 1 0 0,1 1 0 0 0,-1-1-1 0 0,0 0-82 0 0,7-35 51 0 0,1 1 0 0 0,2 0 0 0 0,1 0-1 0 0,2 1 1 0 0,1 0 0 0 0,2 1 0 0 0,1 1 0 0 0,1 1-1 0 0,2 0 1 0 0,1 1 0 0 0,22-23-51 0 0,-42 51 1 0 0,-1 0 0 0 0,1-1 0 0 0,0 1-1 0 0,0 0 1 0 0,0 0 0 0 0,0 0 0 0 0,0 0 0 0 0,0 0 0 0 0,0 0 0 0 0,0 0-1 0 0,1 1 1 0 0,-1-1 0 0 0,0 0 0 0 0,0 1 0 0 0,1-1 0 0 0,-1 0 0 0 0,0 1 0 0 0,1 0-1 0 0,-1-1 1 0 0,1 1 0 0 0,-1 0 0 0 0,1 0 0 0 0,-1 0 0 0 0,0 0 0 0 0,1 0-1 0 0,-1 0 1 0 0,1 0 0 0 0,-1 0 0 0 0,1 0 0 0 0,-1 1 0 0 0,0-1 0 0 0,1 1-1 0 0,-1-1 1 0 0,0 1 0 0 0,1-1 0 0 0,-1 1 0 0 0,0 0 0 0 0,0 0 0 0 0,0 0-1 0 0,1-1 1 0 0,-1 1 0 0 0,0 0 0 0 0,0 0 0 0 0,0 1 0 0 0,0-1 0 0 0,-1 0-1 0 0,1 0 1 0 0,0 0 0 0 0,0 1 0 0 0,-1-1 0 0 0,1 0 0 0 0,-1 1 0 0 0,1-1-1 0 0,-1 0 1 0 0,0 1 0 0 0,1-1 0 0 0,-1 1 0 0 0,0-1 0 0 0,0 1-1 0 0,29 102 202 0 0,-21-90-1526 0 0,1-24-6464 0 0,-3 3 1008 0 0,-2 2-5439 0 0</inkml:trace>
  <inkml:trace contextRef="#ctx0" brushRef="#br0" timeOffset="2852.085">1587 321 5713 0 0,'0'0'4120'0'0,"0"0"-1241"0"0,0 0-649 0 0,0 0-236 0 0,0 0-229 0 0,0 0-323 0 0,0 0-395 0 0,0 0-367 0 0,0 0-268 0 0,0 0-132 0 0,0 0-46 0 0,0 0 71 0 0,0 0 119 0 0,2 3 67 0 0,13 16-188 0 0,-2 1 1 0 0,0 1 0 0 0,-1 0-1 0 0,-1 0 1 0 0,-1 1-1 0 0,-1 0 1 0 0,-1 1 0 0 0,-1 0-1 0 0,-1 1 1 0 0,-1-1-1 0 0,-1 1 1 0 0,-1 0-1 0 0,-1 0 1 0 0,-1 0-304 0 0,0-5 31 0 0,0-1 0 0 0,-1 1 0 0 0,0-1 0 0 0,-2 1-1 0 0,0-1 1 0 0,-1 0 0 0 0,-1 0 0 0 0,-1 0 0 0 0,0 0 0 0 0,-2-1 0 0 0,0 0 0 0 0,0 0-1 0 0,-5 5-30 0 0,6-13-32 0 0,0 1 0 0 0,-1-1 0 0 0,0-1-1 0 0,0 1 1 0 0,-1-1 0 0 0,0 0 0 0 0,0-1-1 0 0,-1 0 1 0 0,0 0 0 0 0,-7 3 32 0 0,-60 13-2039 0 0,74-23 1464 0 0,-11-2-2218 0 0,8-4-6705 0 0,5 2-2534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0,'0'0'1604'0'0,"0"0"533"0"0,0 0 283 0 0,0 0 88 0 0,0 0-92 0 0,0 0-302 0 0,0 0-430 0 0,0 0-406 0 0,0 0-270 0 0,0 0-160 0 0,0 0-81 0 0,0 0-67 0 0,0 0-56 0 0,15 12 3485 0 0,0-7-3633 0 0,1-1 0 0 0,0-1 0 0 0,0-1 0 0 0,0 0 0 0 0,0 0 0 0 0,1-2 0 0 0,-1 0 0 0 0,11-2-496 0 0,13 1 349 0 0,62-18 234 0 0,-92 11-1055 0 0,-11 3-4554 0 0,0 3-4982 0 0,1 2-1891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 2040 0 0,'0'0'2158'0'0,"0"0"-601"0"0,0 0-154 0 0,0 0 232 0 0,0 0 189 0 0,0 0-93 0 0,0 0-356 0 0,0 0-474 0 0,0 0-334 0 0,0 0-100 0 0,0 0 28 0 0,0 0 70 0 0,-3 11 599 0 0,2-7 3149 0 0,1-4-3855 0 0,19 4 2198 0 0,77 0 116 0 0,128-39-1292 0 0,-215 26-4277 0 0,-11 7-1994 0 0,-2 2-3787 0 0,3 0-3913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22.301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1509 112 5777 0 0,'0'0'2349'0'0,"0"0"-476"0"0,0 0-398 0 0,0 0-57 0 0,0 0 37 0 0,0 0-155 0 0,0 0-251 0 0,0 0-267 0 0,0 0-249 0 0,0 0-165 0 0,0 0-107 0 0,2 20 721 0 0,-10 174 644 0 0,-9 0 0 0 0,-14 37-1626 0 0,-12 54 95 0 0,38-230 236 0 0,3-44-5279 0 0,2-22 2316 0 0,0 3-1995 0 0,0 0-3681 0 0</inkml:trace>
  <inkml:trace contextRef="#ctx0" brushRef="#br0" timeOffset="279.619">951 266 7001 0 0,'0'0'2352'0'0,"0"0"-472"0"0,0 0-449 0 0,0 0-201 0 0,0 0-85 0 0,0 0-45 0 0,0 0-81 0 0,0 0-82 0 0,0 0-80 0 0,0 0-81 0 0,0 0-98 0 0,0 0-58 0 0,0 0-55 0 0,35-11-31 0 0,115-34-15 0 0,35 12 666 0 0,-59 21-1857 0 0,1 6-1 0 0,34 5 673 0 0,-128 1-837 0 0,-3 1-2033 0 0,-9 1-4162 0 0,-5-1-4689 0 0</inkml:trace>
  <inkml:trace contextRef="#ctx0" brushRef="#br0" timeOffset="1899.38">2195 543 4561 0 0,'0'0'2107'0'0,"0"0"-461"0"0,0 0-205 0 0,0 0 6 0 0,0 0 98 0 0,0 0-13 0 0,0 0-184 0 0,0 0-237 0 0,0 0-236 0 0,-35 3-197 0 0,-111 10-184 0 0,72 12 67 0 0,63-16-434 0 0,-7 5-31 0 0,0 0-1 0 0,1 1 1 0 0,1 0-1 0 0,0 1 0 0 0,1 1 1 0 0,1 1-1 0 0,1 0 0 0 0,0 1 1 0 0,2 0-1 0 0,0 1 0 0 0,1 0 1 0 0,0 0-1 0 0,2 1 0 0 0,1 1 1 0 0,1-1-1 0 0,-3 17-95 0 0,7-35 13 0 0,1 1 0 0 0,0 0 1 0 0,0 0-1 0 0,1-1 0 0 0,-1 1 0 0 0,1 0 0 0 0,-1 0 0 0 0,1 0 1 0 0,0 0-1 0 0,1 0 0 0 0,-1 0 0 0 0,1-1 0 0 0,0 1 0 0 0,0 0 0 0 0,0 0 1 0 0,0-1-1 0 0,0 1 0 0 0,1 0 0 0 0,0-1 0 0 0,0 0 0 0 0,0 1 1 0 0,0-1-1 0 0,0 0 0 0 0,1 0 0 0 0,-1 0 0 0 0,1 0 0 0 0,0-1 1 0 0,0 1-1 0 0,0-1 0 0 0,0 1 0 0 0,0-1 0 0 0,1 0 0 0 0,-1 0 0 0 0,0-1 1 0 0,1 1-1 0 0,0-1 0 0 0,2 1-13 0 0,5-1 157 0 0,1 0 0 0 0,0-1 0 0 0,-1-1 1 0 0,1 0-1 0 0,-1 0 0 0 0,1-1 0 0 0,-1 0 0 0 0,1-1 0 0 0,-1-1 1 0 0,0 0-1 0 0,-1 0 0 0 0,1-1 0 0 0,-1 0 0 0 0,1-1 0 0 0,0-2-157 0 0,138-108 682 0 0,26-80-351 0 0,-130 138-116 0 0,-45 57-198 0 0,0 1-40 0 0,-16 50-650 0 0,-1 16 709 0 0,15-47-38 0 0,0-13 2 0 0,0 0 0 0 0,0 0 0 0 0,1 0 0 0 0,0 0 0 0 0,0 0 0 0 0,1 0 0 0 0,-1 1-1 0 0,1-1 1 0 0,1 0 0 0 0,-1 0 0 0 0,1 1 0 0 0,0-1 0 0 0,1 0 0 0 0,-1 0 0 0 0,1 0 0 0 0,1 0 0 0 0,-1-1 0 0 0,1 1 0 0 0,0 0-1 0 0,0-1 1 0 0,0 0 0 0 0,1 0 0 0 0,0 0 0 0 0,0 0 0 0 0,0 0 0 0 0,0-1 0 0 0,4 3 0 0 0,1-3 20 0 0,1-1 0 0 0,-1 0-1 0 0,0-1 1 0 0,1 0 0 0 0,-1 0 0 0 0,1-1 0 0 0,0 0 0 0 0,0-1 0 0 0,-1 0 0 0 0,1 0-1 0 0,0-1 1 0 0,-1 0 0 0 0,1-1 0 0 0,0 0 0 0 0,-1-1 0 0 0,0 0 0 0 0,0 0-1 0 0,0-1 1 0 0,0 0 0 0 0,0-1 0 0 0,-1 1 0 0 0,0-2 0 0 0,0 1 0 0 0,0-1 0 0 0,0-1-1 0 0,-1 1 1 0 0,0-1 0 0 0,-1 0 0 0 0,4-5-20 0 0,7-11 115 0 0,0-1 0 0 0,-1-1 0 0 0,-2 0-1 0 0,0-1 1 0 0,-2-1 0 0 0,-1 0 0 0 0,-1 0 0 0 0,5-26-115 0 0,-10 11 555 0 0,-5 41-506 0 0,0 1-25 0 0,0 0-24 0 0,0 0-41 0 0,0 0 3 0 0,0 0-7 0 0,0 0-36 0 0,0 5-690 0 0,0 1 3046 0 0,0-5-2247 0 0,0-1-40 0 0,0 0-3 0 0,0 0 26 0 0,-9 23 25 0 0,-65 174 231 0 0,70-94-345 0 0,7-101 79 0 0,0 0 0 0 0,-1 0 0 0 0,1-1 0 0 0,0 1 0 0 0,0-1 0 0 0,-1 0-1 0 0,1 0 1 0 0,0 0 0 0 0,0 0 0 0 0,0-1 0 0 0,1 1 0 0 0,-1-1 0 0 0,0 0 0 0 0,0 1-1 0 0,0-1 1 0 0,0-1 0 0 0,0 1 0 0 0,0 0 0 0 0,0-1 0 0 0,0 0 0 0 0,0 1 0 0 0,0-1 0 0 0,0-1-1 0 0,0 1 1 0 0,0 0 0 0 0,0-1 0 0 0,-1 1 0 0 0,1-1 0 0 0,0 0 0 0 0,-1 0 0 0 0,0 0-1 0 0,1 0 1 0 0,-1 0 0 0 0,0 0 0 0 0,0-1-1 0 0,20-19 17 0 0,-1-1 0 0 0,-1-1-1 0 0,-1-1 1 0 0,-1 0 0 0 0,-1-2 0 0 0,-1 0 0 0 0,-2 0-1 0 0,-1-2 1 0 0,-1 1 0 0 0,3-15-17 0 0,2-11-304 0 0,-21 85 291 0 0,1 0-1 0 0,2 0 1 0 0,1 1 0 0 0,2-1-1 0 0,1 0 1 0 0,3 13 13 0 0,19 195-12 0 0,-22-193-13 0 0,3 14 19 0 0,-2 1 0 0 0,-4-1 0 0 0,-2 1 0 0 0,-2-1 0 0 0,-3 0 0 0 0,-7 21 6 0 0,10-66 3 0 0,0 0 0 0 0,-1-1 1 0 0,0 0-1 0 0,-1 1 1 0 0,0-2-1 0 0,-1 1 0 0 0,-1-1 1 0 0,-1 0-1 0 0,1-1 0 0 0,-2 0 1 0 0,0 0-1 0 0,0-1 1 0 0,-3 2-4 0 0,12-13 0 0 0,-5 6 3 0 0,-1-1 0 0 0,1 1 1 0 0,-1-2-1 0 0,0 1 1 0 0,-1-1-1 0 0,1 0 1 0 0,-1 0-1 0 0,0-1 0 0 0,0 0 1 0 0,0-1-1 0 0,0 1 1 0 0,0-2-1 0 0,0 1 1 0 0,-8 0-4 0 0,13-4 2 0 0,1 0 0 0 0,0 0 1 0 0,-1 0-1 0 0,1-1 1 0 0,0 1-1 0 0,0 0 0 0 0,0-1 1 0 0,1 1-1 0 0,-1-1 1 0 0,1 0-1 0 0,-1 0 0 0 0,1 1 1 0 0,0-1-1 0 0,0 0 1 0 0,0 0-1 0 0,0 0 0 0 0,1 0 1 0 0,-1 0-1 0 0,1 0 1 0 0,0 0-1 0 0,0-1 0 0 0,0 1 1 0 0,0 0-1 0 0,0 0 1 0 0,1 0-3 0 0,-1-36-30 0 0,1 0 0 0 0,3 0 1 0 0,1 0-1 0 0,1 0 1 0 0,3 1-1 0 0,1 0 1 0 0,1 1-1 0 0,3 0 0 0 0,1 0 1 0 0,1 2-1 0 0,16-24 30 0 0,32-21-360 0 0,-9 44-2934 0 0,-39 32-13 0 0,-5 4-4107 0 0,-9 0 5536 0 0,4 0-9520 0 0</inkml:trace>
  <inkml:trace contextRef="#ctx0" brushRef="#br0" timeOffset="2314.996">3307 147 8178 0 0,'0'0'2940'0'0,"0"0"-382"0"0,0 0-329 0 0,0 0-344 0 0,0 0-362 0 0,0 0-346 0 0,0 0-308 0 0,0 0-257 0 0,0 0-164 0 0,0 0-113 0 0,0 0-103 0 0,0 0-74 0 0,0 0-45 0 0,-1 5 86 0 0,-7 336 2971 0 0,9-214-2996 0 0,-20 185-159 0 0,16-299 183 0 0,3-13-387 0 0,0 0-1 0 0,0 0 0 0 0,1 0 0 0 0,-1 0 0 0 0,0 0 0 0 0,0 0 0 0 0,1 0 0 0 0,-1 0 0 0 0,0 0 1 0 0,0 0-1 0 0,0 0 0 0 0,1 0 0 0 0,-1 0 0 0 0,0 0 0 0 0,0 0 0 0 0,1 0 0 0 0,-1 0 1 0 0,0 0-1 0 0,0 0 0 0 0,0 1 0 0 0,1-1 0 0 0,-1 0 0 0 0,0 0 0 0 0,0 0 0 0 0,0 0 1 0 0,1 0-1 0 0,-1 1 0 0 0,0-1 0 0 0,0 0 0 0 0,0 0 0 0 0,0 0 190 0 0,14-13-3935 0 0,-9 8 270 0 0,4-3-6229 0 0</inkml:trace>
  <inkml:trace contextRef="#ctx0" brushRef="#br0" timeOffset="2596.992">3569 586 5921 0 0,'0'0'2077'0'0,"0"0"-293"0"0,0 0-142 0 0,0 0-11 0 0,0 0-86 0 0,0 0-220 0 0,0 0-240 0 0,-17 34-247 0 0,-51 110-231 0 0,45-57 293 0 0,22-83-828 0 0,0 1 0 0 0,1-1 0 0 0,-1 1 0 0 0,1-1 0 0 0,0 1 0 0 0,0-1 0 0 0,0 1 0 0 0,0-1 0 0 0,1 1 0 0 0,0-1 0 0 0,0 1 0 0 0,0-1 1 0 0,1 0-1 0 0,-1 1 0 0 0,1-1 0 0 0,0 0 0 0 0,0 0 0 0 0,0 0 0 0 0,1-1 0 0 0,0 1 0 0 0,-1 0 0 0 0,1-1 0 0 0,0 0 0 0 0,1 1 0 0 0,-1-1 0 0 0,1-1 0 0 0,-1 1 0 0 0,1 0 0 0 0,0-1 0 0 0,0 0 1 0 0,0 0-1 0 0,0 0-72 0 0,6 0 174 0 0,0 0 0 0 0,1-1-1 0 0,-1 0 1 0 0,0-1 0 0 0,0 0 0 0 0,0-1 0 0 0,1 0 0 0 0,-1 0 0 0 0,0-1 0 0 0,0-1 0 0 0,-1 1 0 0 0,1-2 0 0 0,0 1 0 0 0,-1-1 0 0 0,0-1 0 0 0,0 0 0 0 0,0 0 0 0 0,-1 0 0 0 0,1-1 0 0 0,-1-1 0 0 0,-1 0 0 0 0,1 0 0 0 0,-1 0 0 0 0,0-1 0 0 0,5-7-174 0 0,-7 8 21 0 0,0 1 0 0 0,-1-1 0 0 0,1 0 0 0 0,-1 0 0 0 0,-1 0 0 0 0,1-1 0 0 0,-1 0 1 0 0,0 1-1 0 0,-1-1 0 0 0,0 0 0 0 0,0 0 0 0 0,-1 0 0 0 0,0-1 0 0 0,-1 1 1 0 0,1 0-1 0 0,-1 0 0 0 0,-1 0 0 0 0,0-1 0 0 0,0 1 0 0 0,-1 0 0 0 0,1 0 0 0 0,-2 0 1 0 0,1 1-1 0 0,-1-1 0 0 0,0 0 0 0 0,-1 1 0 0 0,0 0 0 0 0,0 0 0 0 0,-1 0 0 0 0,0 0 1 0 0,0 1-1 0 0,-1-1-21 0 0,2 2-62 0 0,-1 1 1 0 0,0 0 0 0 0,0 0-1 0 0,0 1 1 0 0,-1-1 0 0 0,0 1-1 0 0,1 0 1 0 0,-1 1 0 0 0,0-1-1 0 0,0 1 1 0 0,0 0 0 0 0,0 1-1 0 0,-1 0 1 0 0,1 0 0 0 0,-6-1 61 0 0,-22 8-3047 0 0,1 11-4054 0 0,21-9-4844 0 0</inkml:trace>
  <inkml:trace contextRef="#ctx0" brushRef="#br0" timeOffset="2880.539">4014 936 10482 0 0,'0'0'2385'0'0,"0"0"-442"0"0,0 0-111 0 0,0 0-101 0 0,0 0-89 0 0,0 0-194 0 0,0 0-219 0 0,0 0-199 0 0,0 0-165 0 0,0 0-151 0 0,0 0-107 0 0,0 0-96 0 0,0 0-68 0 0,-3-24-54 0 0,-10-78-65 0 0,19 2 271 0 0,2 69-446 0 0,-6 19-133 0 0,1 0 0 0 0,0 1 0 0 0,1-1-1 0 0,0 1 1 0 0,1 0 0 0 0,0 0 0 0 0,1 0-1 0 0,0 1 1 0 0,1-1 0 0 0,0 2 0 0 0,0-1-1 0 0,1 1 1 0 0,1 0 0 0 0,-1 1 0 0 0,1 0-1 0 0,6-4-15 0 0,57-3-1751 0 0,-44 21-6400 0 0,-18-2-4165 0 0</inkml:trace>
  <inkml:trace contextRef="#ctx0" brushRef="#br0" timeOffset="3879.041">4979 447 2777 0 0,'0'0'2938'0'0,"0"0"-602"0"0,0 0-252 0 0,0 0 24 0 0,0 0-32 0 0,0 0-248 0 0,0 0-401 0 0,0 0-390 0 0,0 0-260 0 0,0 0-163 0 0,0 0-149 0 0,0 0-110 0 0,-8-5-90 0 0,-28-15-71 0 0,33 20-172 0 0,1-1 1 0 0,0 1 0 0 0,-1 0-1 0 0,1 0 1 0 0,-1 0 0 0 0,1 0-1 0 0,-1 0 1 0 0,1 0 0 0 0,0 1-1 0 0,-1-1 1 0 0,1 1 0 0 0,0 0-1 0 0,-1-1 1 0 0,1 1 0 0 0,0 0-1 0 0,0 1 1 0 0,0-1 0 0 0,0 0-1 0 0,0 0 1 0 0,0 1 0 0 0,-2 1-23 0 0,-7 4 113 0 0,-129 66 967 0 0,106-50-752 0 0,43 12-252 0 0,0-24 7 0 0,0 0 0 0 0,0-1 0 0 0,1-1 0 0 0,0 0 0 0 0,1 0 0 0 0,0-1 0 0 0,0 0 0 0 0,12 5-83 0 0,42 34 187 0 0,-59-42-167 0 0,-1-1 15 0 0,1-1 0 0 0,-1 1-1 0 0,0 0 1 0 0,0 0 0 0 0,0 1-1 0 0,-1-1 1 0 0,0 1 0 0 0,0 0-1 0 0,0 0 1 0 0,0 1 0 0 0,-1-1-1 0 0,0 1 1 0 0,0-1 0 0 0,0 1-1 0 0,-1 0 1 0 0,0 0 0 0 0,0 0-1 0 0,-1 1 1 0 0,1-1 0 0 0,-1 0-1 0 0,-1 1 1 0 0,1-1 0 0 0,-1 1-1 0 0,0 3-34 0 0,-4-3 46 0 0,-1 0-1 0 0,1 0 1 0 0,-1-1-1 0 0,-1 0 1 0 0,1 0-1 0 0,-1 0 1 0 0,0 0-1 0 0,0-1 1 0 0,-1 0-1 0 0,1-1 1 0 0,-1 1-1 0 0,0-1 1 0 0,0-1-1 0 0,-2 1-45 0 0,5-1 10 0 0,-13 5-41 0 0,0-1 0 0 0,-1-1-1 0 0,1 0 1 0 0,-1-1 0 0 0,-1-1-1 0 0,1-1 1 0 0,-1 0 0 0 0,1-2 0 0 0,-1 0-1 0 0,1-1 1 0 0,-8-1 31 0 0,-24-19-1377 0 0,41 5-2134 0 0,6-4-4449 0 0,3 11-3344 0 0</inkml:trace>
  <inkml:trace contextRef="#ctx0" brushRef="#br0" timeOffset="4596.5">5120 794 3457 0 0,'0'0'3267'0'0,"0"0"-610"0"0,0 0-352 0 0,0 0-203 0 0,0 0-268 0 0,0 0-318 0 0,34-3-315 0 0,110-12-221 0 0,-51-10 451 0 0,-78 18-1228 0 0,-1 0 1 0 0,0 0 0 0 0,0-2-1 0 0,-1 1 1 0 0,0-2 0 0 0,0 0-1 0 0,-1 0 1 0 0,-1-1 0 0 0,0-1-1 0 0,0 0 1 0 0,-1 0 0 0 0,-1-1-1 0 0,0-1 1 0 0,1-2-204 0 0,-9 15 13 0 0,1-1 0 0 0,-1-1 0 0 0,0 1-1 0 0,0 0 1 0 0,0 0 0 0 0,0 0 0 0 0,0-1 0 0 0,0 1 0 0 0,-1 0-1 0 0,1-1 1 0 0,-1 1 0 0 0,0 0 0 0 0,0-1 0 0 0,0 1-1 0 0,0-1 1 0 0,0 1 0 0 0,0 0 0 0 0,0-1 0 0 0,-1 1 0 0 0,1-1-1 0 0,-1 1 1 0 0,0 0 0 0 0,0 0 0 0 0,0-1 0 0 0,0 1 0 0 0,0 0-1 0 0,0 0 1 0 0,0 0 0 0 0,-1 0 0 0 0,1 0 0 0 0,-1 0 0 0 0,0 1-1 0 0,1-1 1 0 0,-1 0 0 0 0,0 1 0 0 0,0-1 0 0 0,0 1 0 0 0,0 0-1 0 0,0 0 1 0 0,0 0 0 0 0,-1 0 0 0 0,1 0 0 0 0,0 0 0 0 0,0 0-1 0 0,-1 1 1 0 0,1-1 0 0 0,0 1 0 0 0,-1-1 0 0 0,1 1 0 0 0,-2 0-13 0 0,-9-1-37 0 0,-1 1 0 0 0,1 0 0 0 0,-1 1 1 0 0,1 1-1 0 0,0 0 0 0 0,0 1 1 0 0,0 0-1 0 0,0 1 0 0 0,0 0 1 0 0,1 1-1 0 0,-1 0 0 0 0,1 1 1 0 0,1 1-1 0 0,-1 0 0 0 0,1 0 1 0 0,0 1-1 0 0,1 1 0 0 0,-9 8 37 0 0,1 0-46 0 0,0 0-1 0 0,2 1 0 0 0,0 1 1 0 0,1 0-1 0 0,1 1 0 0 0,1 1 1 0 0,1 0-1 0 0,0 0 0 0 0,2 1 1 0 0,-3 11 46 0 0,11-29-5 0 0,0 1 0 0 0,0-1 0 0 0,0 1 1 0 0,0 0-1 0 0,1-1 0 0 0,0 1 0 0 0,0 0 1 0 0,1 0-1 0 0,-1 0 0 0 0,1 0 0 0 0,0 0 1 0 0,0 0-1 0 0,1-1 0 0 0,-1 1 0 0 0,1 0 1 0 0,0 0-1 0 0,1 0 0 0 0,-1-1 1 0 0,1 1-1 0 0,0 0 0 0 0,0-1 0 0 0,0 0 1 0 0,0 1-1 0 0,1-1 0 0 0,0 0 0 0 0,0 0 1 0 0,0-1-1 0 0,0 1 0 0 0,1 0 0 0 0,0-1 1 0 0,-1 0-1 0 0,1 0 0 0 0,0 0 0 0 0,0 0 1 0 0,1-1-1 0 0,3 2 5 0 0,12 0 43 0 0,1 0 0 0 0,-1-2 1 0 0,0-1-1 0 0,1 0 0 0 0,-1-1 1 0 0,1-1-1 0 0,-1-1 0 0 0,1-1 1 0 0,-1-1-1 0 0,0-1 0 0 0,0-1 0 0 0,-1 0 1 0 0,0-1-1 0 0,0-2 0 0 0,11-5-43 0 0,-4 3 66 0 0,0 0 0 0 0,-1-1 0 0 0,0-2-1 0 0,-1 0 1 0 0,-1-2 0 0 0,0 0 0 0 0,-1-2-1 0 0,-1 0 1 0 0,-1-2 0 0 0,0 0 0 0 0,-2-1-1 0 0,0-1 1 0 0,-2-1 0 0 0,0 0 0 0 0,-1-1-1 0 0,-2-1 1 0 0,0 0 0 0 0,-2 0 0 0 0,-1-2-1 0 0,7-23-65 0 0,-16 48-6 0 0,0 0-1 0 0,0 0 1 0 0,0 0-1 0 0,0 0 1 0 0,0 0-1 0 0,0 0 1 0 0,-1 0 0 0 0,1 0-1 0 0,-1 0 1 0 0,1-1-1 0 0,-1 1 1 0 0,0 0-1 0 0,0 0 1 0 0,0 0-1 0 0,0-1 1 0 0,0 1-1 0 0,0 0 1 0 0,-1 0-1 0 0,1-1 1 0 0,-1 1-1 0 0,1 0 1 0 0,-1 0-1 0 0,0 0 1 0 0,0 0-1 0 0,0 0 1 0 0,0 0 0 0 0,0 0-1 0 0,0 0 1 0 0,-1 1-1 0 0,1-1 1 0 0,-1 0-1 0 0,1 1 1 0 0,-1-1-1 0 0,0 1 1 0 0,1-1-1 0 0,-1 1 1 0 0,0 0-1 0 0,0 0 1 0 0,0 0-1 0 0,0 0 1 0 0,0 0-1 0 0,0 0 1 0 0,0 1-1 0 0,0-1 1 0 0,-1 1 0 0 0,1-1-1 0 0,0 1 1 0 0,0 0-1 0 0,0 0 1 0 0,-1 0-1 0 0,1 0 1 0 0,0 0-1 0 0,0 0 1 0 0,-1 1-1 0 0,1-1 7 0 0,-8 5-27 0 0,0 1 0 0 0,0 0 1 0 0,1 0-1 0 0,0 1 0 0 0,0 0 0 0 0,1 1 0 0 0,0 0 0 0 0,0 0 0 0 0,1 1 0 0 0,0 0 0 0 0,1 0 1 0 0,-5 9 26 0 0,8-16-6 0 0,1 1 1 0 0,0-1 0 0 0,0 1 0 0 0,1 0 0 0 0,-1-1 0 0 0,1 1-1 0 0,-1 0 1 0 0,1 0 0 0 0,0 0 0 0 0,0 0 0 0 0,0 0 0 0 0,0 0 0 0 0,1 0-1 0 0,-1 0 1 0 0,1 1 0 0 0,0-1 0 0 0,-1 0 0 0 0,2 0 0 0 0,-1 0-1 0 0,0 0 1 0 0,1 1 0 0 0,-1-1 0 0 0,1 0 0 0 0,0 0 0 0 0,0 0 0 0 0,0 0-1 0 0,0 0 1 0 0,1 0 0 0 0,-1-1 0 0 0,1 1 0 0 0,0 0 0 0 0,0-1-1 0 0,0 1 1 0 0,0-1 0 0 0,0 0 0 0 0,0 1 0 0 0,1-1 5 0 0,17 5 24 0 0,0-1 1 0 0,1 0 0 0 0,-1-2-1 0 0,1 0 1 0 0,0-2 0 0 0,0 0-1 0 0,7-1-24 0 0,19 2 76 0 0,-43-3-65 0 0,0-1-1 0 0,0 1 1 0 0,-1 0 0 0 0,1 0-1 0 0,0 1 1 0 0,0-1 0 0 0,0 1 0 0 0,0 0-1 0 0,-1 0 1 0 0,1 0 0 0 0,0 0-1 0 0,-1 0 1 0 0,1 1 0 0 0,-1 0 0 0 0,1 0-1 0 0,-1 0 1 0 0,0 0 0 0 0,0 0-1 0 0,0 1 1 0 0,0-1 0 0 0,0 1-1 0 0,-1 0 1 0 0,1 0 0 0 0,-1 0 0 0 0,1 0-1 0 0,-1 0 1 0 0,0 1 0 0 0,0-1-1 0 0,-1 1 1 0 0,1-1 0 0 0,-1 1 0 0 0,1 3-11 0 0,-2 4 41 0 0,-1 0 0 0 0,0 0 0 0 0,-1 0 1 0 0,0 0-1 0 0,-1-1 0 0 0,0 1 0 0 0,-1-1 0 0 0,0 1 1 0 0,0-1-1 0 0,-1 0 0 0 0,0-1 0 0 0,-5 6-41 0 0,-8 20 23 0 0,-6 14-63 0 0,20-42-198 0 0,4-9-3305 0 0,5-8-7539 0 0,-2 9 837 0 0</inkml:trace>
  <inkml:trace contextRef="#ctx0" brushRef="#br0" timeOffset="4846.986">6341 805 17156 0 0,'0'0'1264'0'0,"0"0"-560"0"0,0 0-40 0 0,0 0 32 0 0,0 0-71 0 0,0 0-153 0 0,0 0-264 0 0,0 0-176 0 0,0 0-104 0 0,0 0-120 0 0,0 0-112 0 0,0 0-361 0 0,0 0-1295 0 0,0 0-4545 0 0,21 124-5618 0 0</inkml:trace>
  <inkml:trace contextRef="#ctx0" brushRef="#br0" timeOffset="4997.397">6287 312 11330 0 0,'0'0'5138'0'0,"0"0"-4410"0"0,0 0-656 0 0,0 0-224 0 0,0 0-88 0 0,0 0-128 0 0,0 0-265 0 0,0 0-855 0 0,0 0-3561 0 0,0 0-4289 0 0</inkml:trace>
  <inkml:trace contextRef="#ctx0" brushRef="#br0" timeOffset="5250.232">6684 763 15771 0 0,'0'0'1694'0'0,"0"0"-358"0"0,0 0-78 0 0,0 0-47 0 0,0 0-96 0 0,0 0-167 0 0,0 0-211 0 0,0 0-146 0 0,0 0-97 0 0,0 0-70 0 0,0 0-69 0 0,34-30-87 0 0,104-90-74 0 0,-95 70 15 0 0,-42 42-162 0 0,-1 5-44 0 0,1 1-1 0 0,0-1 1 0 0,-1 1-1 0 0,1-1 1 0 0,-1 1-1 0 0,0-1 0 0 0,0 0 1 0 0,0 1-1 0 0,0-1 1 0 0,-1 1-1 0 0,1-1 1 0 0,-1 0-1 0 0,1 1 1 0 0,-1-1-1 0 0,0 1 0 0 0,0-1 1 0 0,0 1-1 0 0,0 0 1 0 0,0-1-1 0 0,-1 1 1 0 0,1 0-1 0 0,-1 0 1 0 0,1 0-1 0 0,-1 0 0 0 0,0 0 1 0 0,0 0-1 0 0,0 0 1 0 0,0 1-1 0 0,0-1 1 0 0,0 1-1 0 0,0 0 1 0 0,-1-1-1 0 0,1 1 0 0 0,0 0 1 0 0,-1 0-1 0 0,1 0 1 0 0,-1 1-1 0 0,1-1 1 0 0,-1 1-1 0 0,0-1 1 0 0,1 1-1 0 0,-1 0-2 0 0,-8-1-40 0 0,0 1-1 0 0,0 0 1 0 0,0 1 0 0 0,0 0 0 0 0,0 0-1 0 0,0 2 1 0 0,1-1 0 0 0,-1 1 0 0 0,1 1-1 0 0,-1 0 1 0 0,1 0 0 0 0,0 1-1 0 0,1 0 1 0 0,-1 1 0 0 0,1 0 0 0 0,0 1-1 0 0,0-1 1 0 0,1 2 0 0 0,0-1 0 0 0,-3 5 40 0 0,1-2-44 0 0,1 0 0 0 0,1 0 0 0 0,0 1 1 0 0,0 0-1 0 0,1 1 0 0 0,0 0 0 0 0,1 0 1 0 0,0 0-1 0 0,1 0 0 0 0,1 1 1 0 0,0 0-1 0 0,1 0 0 0 0,0 0 0 0 0,0 0 1 0 0,2 1-1 0 0,0-1 0 0 0,0 1 0 0 0,1-1 1 0 0,2 6 43 0 0,-2-13-13 0 0,2 0 0 0 0,-1 1 0 0 0,1-1 0 0 0,0 0 1 0 0,0 0-1 0 0,1 0 0 0 0,0 0 0 0 0,0-1 0 0 0,0 1 1 0 0,1-1-1 0 0,-1 1 0 0 0,1-1 0 0 0,1-1 0 0 0,-1 1 0 0 0,1 0 1 0 0,0-1-1 0 0,0 0 0 0 0,0 0 0 0 0,0-1 0 0 0,1 1 1 0 0,-1-1-1 0 0,3 1 13 0 0,6 2-98 0 0,1 1 1 0 0,0-2-1 0 0,0 0 0 0 0,0-1 1 0 0,1 0-1 0 0,-1-1 0 0 0,1-1 1 0 0,8 0 97 0 0,99-15-1917 0 0,-84 1-1135 0 0,0-4-3572 0 0,-21 7-4687 0 0</inkml:trace>
  <inkml:trace contextRef="#ctx0" brushRef="#br0" timeOffset="39658.918">7670 459 336 0 0,'0'0'2854'0'0,"0"0"-756"0"0,0 0-311 0 0,0 0 140 0 0,0 0 232 0 0,0 0 22 0 0,0 0-268 0 0,0 0-355 0 0,0 0-347 0 0,0 0-230 0 0,0 0-140 0 0,12-15 3442 0 0,-14 13-4211 0 0,1 0-1 0 0,-1 1 1 0 0,0-1 0 0 0,0 0-1 0 0,0 1 1 0 0,1 0 0 0 0,-2-1-1 0 0,1 1 1 0 0,0 0 0 0 0,0 0-1 0 0,0 0 1 0 0,0 0-1 0 0,-1 1 1 0 0,1-1 0 0 0,0 1-1 0 0,-1-1 1 0 0,1 1 0 0 0,-1 0-1 0 0,1 0 1 0 0,0 0-1 0 0,-2 0-71 0 0,-19 0 54 0 0,1 1-1 0 0,0 1 1 0 0,0 1-1 0 0,0 1 0 0 0,1 0 1 0 0,-1 2-1 0 0,1 1 0 0 0,1 0 1 0 0,-8 5-54 0 0,26-11 2 0 0,-1-1 4 0 0,0 0 1 0 0,0 1-1 0 0,0 0 1 0 0,0 0-1 0 0,1-1 1 0 0,-1 2-1 0 0,0-1 1 0 0,0 0-1 0 0,0 0 1 0 0,1 1 0 0 0,-1 0-1 0 0,1-1 1 0 0,-1 1-1 0 0,1 0 1 0 0,0 0-1 0 0,0 1 1 0 0,0-1-1 0 0,0 0 1 0 0,0 1 0 0 0,0-1-1 0 0,0 1 1 0 0,1-1-1 0 0,0 1 1 0 0,-1 0-1 0 0,1 0 1 0 0,0 0-1 0 0,0-1 1 0 0,0 1-1 0 0,1 0 1 0 0,-1 0 0 0 0,1 0-1 0 0,0 0 1 0 0,0 1-1 0 0,0-1 1 0 0,0 0-1 0 0,0 0 1 0 0,0 0-1 0 0,1 0 1 0 0,0 0-7 0 0,5 4 51 0 0,0 0-1 0 0,1-1 1 0 0,0 0-1 0 0,0-1 1 0 0,1 1-1 0 0,-1-1 1 0 0,1-1-1 0 0,0 1 1 0 0,1-1-1 0 0,-1-1 1 0 0,1 0-1 0 0,-1 0 1 0 0,9 1-51 0 0,1 3 31 0 0,83 47 181 0 0,-95-50-200 0 0,0 1 0 0 0,0 0 0 0 0,-1 0 0 0 0,0 0 0 0 0,0 1 0 0 0,0 0 0 0 0,-1 0 0 0 0,0 0 0 0 0,0 0 0 0 0,-1 1 0 0 0,0 0 0 0 0,0-1 0 0 0,2 8-12 0 0,-4-8 36 0 0,-1 1 0 0 0,0-1 0 0 0,0 1 0 0 0,-1-1 0 0 0,0 1 1 0 0,0-1-1 0 0,0 1 0 0 0,-1-1 0 0 0,0 0 0 0 0,0 0 0 0 0,0 0 0 0 0,-1 0 0 0 0,0 0 0 0 0,0 0 0 0 0,-1 0 0 0 0,0-1 0 0 0,0 0 0 0 0,0 0 0 0 0,0 0 0 0 0,-1 0 0 0 0,0-1 0 0 0,0 0 0 0 0,0 0 0 0 0,0 0 0 0 0,-1 0 1 0 0,1-1-1 0 0,-1 0 0 0 0,0 0 0 0 0,0-1 0 0 0,0 1 0 0 0,-6 0-36 0 0,-56 20 218 0 0,-15-16-43 0 0,71-6-199 0 0,1-2 0 0 0,0 1 0 0 0,0-1 0 0 0,-1-1 0 0 0,1 0-1 0 0,0-1 1 0 0,0 0 0 0 0,1 0 0 0 0,-1-1 0 0 0,1-1 0 0 0,-6-3 24 0 0,6-2-987 0 0,8 2-5967 0 0,2 7-3528 0 0</inkml:trace>
  <inkml:trace contextRef="#ctx0" brushRef="#br0" timeOffset="82715.095">8537 478 0 0 0,'0'0'524'0'0,"0"0"620"0"0,0 0 251 0 0,0 0-26 0 0,0 0-118 0 0,0 0-217 0 0,0 0-241 0 0,0 0-181 0 0,-8 0-133 0 0,7 0-517 0 0,-7 0 411 0 0,1-1 0 0 0,-1 2 0 0 0,1-1-1 0 0,-1 1 1 0 0,1 1 0 0 0,0-1 0 0 0,-1 1 0 0 0,1 0-1 0 0,0 1 1 0 0,0 0 0 0 0,-4 2-373 0 0,-6 7 316 0 0,1 1 0 0 0,1 0 1 0 0,0 1-1 0 0,0 1 0 0 0,2 0 0 0 0,0 1 0 0 0,1 0 1 0 0,0 1-1 0 0,2 0 0 0 0,0 1 0 0 0,-4 10-316 0 0,7-12 92 0 0,1-1-1 0 0,1 2 1 0 0,1-1-1 0 0,0 0 1 0 0,1 1-1 0 0,1 0 1 0 0,0-1-1 0 0,1 1 0 0 0,1 0 1 0 0,1 2-92 0 0,0-16 77 0 0,-1 0 0 0 0,1 0 1 0 0,0 0-1 0 0,1 0 0 0 0,-1 0 0 0 0,0 0 1 0 0,1-1-1 0 0,-1 1 0 0 0,1 0 0 0 0,0-1 0 0 0,0 1 1 0 0,0-1-1 0 0,0 0 0 0 0,1 0 0 0 0,-1 0 1 0 0,0 0-1 0 0,1 0 0 0 0,0 0 0 0 0,-1-1 1 0 0,1 1-1 0 0,0-1 0 0 0,0 0 0 0 0,0 1 0 0 0,0-1 1 0 0,0-1-1 0 0,0 1 0 0 0,0 0 0 0 0,0-1 1 0 0,0 0-1 0 0,0 1 0 0 0,0-1 0 0 0,0 0 1 0 0,0-1-1 0 0,0 1 0 0 0,1-1 0 0 0,-1 1 0 0 0,0-1 1 0 0,0 0-1 0 0,0 0 0 0 0,-1 0 0 0 0,1 0 1 0 0,0-1-1 0 0,0 1 0 0 0,1-2-77 0 0,27-21 247 0 0,-2-1 0 0 0,-1-1 0 0 0,-1-2-1 0 0,-2-1 1 0 0,0 0 0 0 0,-2-2 0 0 0,-2-1 0 0 0,0-1 0 0 0,-3 0 0 0 0,15-34-247 0 0,-26 53 17 0 0,0-1 0 0 0,-1 1 0 0 0,-1-1 0 0 0,0 0 0 0 0,-1 0 0 0 0,-1-1 0 0 0,0 1 0 0 0,0-17-17 0 0,-26 67-288 0 0,7 0 362 0 0,-4 21 11 0 0,10-33-78 0 0,2 0 0 0 0,1 1 0 0 0,0 0 0 0 0,2 0 0 0 0,1 1 0 0 0,0 11-7 0 0,1 12-40 0 0,1-29 23 0 0,0-1 0 0 0,1 1-1 0 0,0-1 1 0 0,2 1 0 0 0,0-1-1 0 0,1 0 1 0 0,1 1-1 0 0,1-1 1 0 0,1 0 0 0 0,0-1-1 0 0,1 1 1 0 0,7 11 17 0 0,-12-26 1 0 0,1-1 1 0 0,-1 0-1 0 0,1 1 1 0 0,0-1-1 0 0,0 0 1 0 0,0-1-1 0 0,1 1 1 0 0,-1 0-1 0 0,0 0 1 0 0,1-1-1 0 0,-1 0 0 0 0,1 1 1 0 0,-1-1-1 0 0,1 0 1 0 0,-1 0-1 0 0,1 0 1 0 0,0-1-1 0 0,0 1 1 0 0,-1-1-1 0 0,1 1 1 0 0,0-1-1 0 0,0 0 1 0 0,0 0-1 0 0,-1 0 1 0 0,1 0-1 0 0,0-1 1 0 0,0 1-1 0 0,0-1 0 0 0,-1 0 1 0 0,1 0-1 0 0,0 0 1 0 0,-1 0-1 0 0,2-1-1 0 0,80-53 247 0 0,-37 7-127 0 0,-2-2 1 0 0,-2-2 0 0 0,21-36-121 0 0,-53 72 16 0 0,29-38-13 0 0,-3-2-1 0 0,-3-1 0 0 0,-2-2 1 0 0,-2-1-1 0 0,-3-2 0 0 0,-3 0 1 0 0,-3-2-1 0 0,10-50-2 0 0,-24 14 61 0 0,-31 105-570 0 0,-5 39 486 0 0,2 1 0 0 0,2 1 0 0 0,2 2 0 0 0,2 0 1 0 0,2 1-1 0 0,3 1 0 0 0,-8 38 23 0 0,15-44-1 0 0,2 1 0 0 0,2 0 0 0 0,2 0 0 0 0,2 0 0 0 0,4 28 1 0 0,-2-60-2 0 0,0 1 0 0 0,2-1 0 0 0,-1 0 0 0 0,2-1 0 0 0,-1 1 0 0 0,2 0 0 0 0,0-1 0 0 0,0 0 0 0 0,1 0 0 0 0,1-1 0 0 0,0 0 0 0 0,4 6 2 0 0,-4-13 37 0 0,-1 0 1 0 0,1 0-1 0 0,-1-1 1 0 0,1 0-1 0 0,0 0 1 0 0,0-1 0 0 0,0 1-1 0 0,1-2 1 0 0,-1 1-1 0 0,0-1 1 0 0,1 0 0 0 0,-1 0-1 0 0,1-1 1 0 0,-1 0-1 0 0,1-1 1 0 0,-1 1 0 0 0,1-2-1 0 0,-1 1 1 0 0,0-1-1 0 0,1 0 1 0 0,-1 0-1 0 0,0-1 1 0 0,0 0 0 0 0,-1 0-1 0 0,1 0 1 0 0,-1-1-1 0 0,4-3-37 0 0,8-2 84 0 0,-1-1 0 0 0,0 0 0 0 0,0-2-1 0 0,-1 0 1 0 0,-1-1 0 0 0,0 0 0 0 0,0-1-1 0 0,-2-1 1 0 0,0 0 0 0 0,0-1-1 0 0,-2 0 1 0 0,0-1 0 0 0,-1 0 0 0 0,0-2-84 0 0,-7 15 4 0 0,-1 0 1 0 0,1-1-1 0 0,-1 1 1 0 0,0-1 0 0 0,-1 1-1 0 0,1-1 1 0 0,-1 0-1 0 0,0 1 1 0 0,0-1-1 0 0,0 0 1 0 0,-1 0-1 0 0,0 0 1 0 0,0 0 0 0 0,0 0-1 0 0,0 0 1 0 0,-1 0-1 0 0,0 1 1 0 0,0-1-1 0 0,0 0 1 0 0,-1 0 0 0 0,1 1-1 0 0,-1-1 1 0 0,0 1-1 0 0,-1-1 1 0 0,1 1-1 0 0,-1 0 1 0 0,1 0 0 0 0,-1 0-1 0 0,-1 0 1 0 0,1 1-1 0 0,0-1 1 0 0,-1 1-1 0 0,0 0 1 0 0,0 0 0 0 0,0 0-1 0 0,0 0 1 0 0,0 1-1 0 0,0 0 1 0 0,-1-1-1 0 0,0 2-4 0 0,-8-3-203 0 0,0 2 0 0 0,-1 0 0 0 0,1 1-1 0 0,0 0 1 0 0,-1 1 0 0 0,0 0 0 0 0,1 2 0 0 0,0-1-1 0 0,-1 1 1 0 0,1 1 0 0 0,0 1 0 0 0,0 0 0 0 0,0 0 203 0 0,-63 24-7090 0 0,63-23 4928 0 0,-14 4-9342 0 0</inkml:trace>
  <inkml:trace contextRef="#ctx0" brushRef="#br0" timeOffset="83071.821">9661 624 5609 0 0,'0'0'3637'0'0,"0"0"-1371"0"0,0 0-637 0 0,0 0-155 0 0,0 0-180 0 0,0 0-309 0 0,0 0-349 0 0,0 0-281 0 0,0 0-147 0 0,0 0-48 0 0,0 0-1 0 0,0 0-4 0 0,-9 20-18 0 0,-23 61 8 0 0,31-78-121 0 0,0 1 0 0 0,0 0-1 0 0,0-1 1 0 0,0 1 0 0 0,1 0 0 0 0,-1 0-1 0 0,1 0 1 0 0,0 0 0 0 0,0 0-1 0 0,1 0 1 0 0,-1 0 0 0 0,1-1-1 0 0,0 1 1 0 0,0 0 0 0 0,0 0-1 0 0,0-1 1 0 0,1 1 0 0 0,-1 0 0 0 0,1-1-1 0 0,0 0 1 0 0,0 1 0 0 0,0-1-1 0 0,1 0 1 0 0,-1 0 0 0 0,1 0-1 0 0,0 0 1 0 0,0-1-24 0 0,0 2 59 0 0,2 1 82 0 0,0 0-1 0 0,0-1 1 0 0,0 1-1 0 0,1-1 1 0 0,0 0-1 0 0,0-1 1 0 0,0 1 0 0 0,0-1-1 0 0,1 0 1 0 0,-1-1-1 0 0,1 0 1 0 0,-1 0-1 0 0,1 0 1 0 0,0-1-1 0 0,0 0 1 0 0,0 0-1 0 0,0 0 1 0 0,0-1-1 0 0,0 0 1 0 0,0-1 0 0 0,0 0-1 0 0,0 0 1 0 0,0 0-1 0 0,0-1 1 0 0,-1 0-1 0 0,1 0 1 0 0,-1 0-1 0 0,5-3-140 0 0,-3 1 140 0 0,0 1-1 0 0,0-1 0 0 0,0-1 1 0 0,-1 0-1 0 0,1 0 0 0 0,-1 0 1 0 0,0-1-1 0 0,0 0 0 0 0,-1 0 1 0 0,0-1-1 0 0,0 0 0 0 0,-1 0 0 0 0,1 0 1 0 0,-2-1-1 0 0,1 1 0 0 0,-1-1 1 0 0,0 0-1 0 0,0-1 0 0 0,-1 1 1 0 0,-1-1-1 0 0,1 1 0 0 0,0-5-139 0 0,-2 8 10 0 0,0 0 0 0 0,0 0 0 0 0,-1 0 0 0 0,1 0 0 0 0,-1 0-1 0 0,0 0 1 0 0,0 0 0 0 0,-1 0 0 0 0,0 0 0 0 0,0 0 0 0 0,0 0 0 0 0,0 1-1 0 0,-1-1 1 0 0,1 0 0 0 0,-1 0 0 0 0,0 1 0 0 0,-1 0 0 0 0,1-1 0 0 0,-1 1-1 0 0,0 0 1 0 0,0 0 0 0 0,0 0 0 0 0,-4-3-10 0 0,2 3-95 0 0,-2-1 0 0 0,1 1 0 0 0,0 0 0 0 0,-1 1 0 0 0,1 0 1 0 0,-1 0-1 0 0,0 0 0 0 0,0 1 0 0 0,-1-1 0 0 0,1 2 0 0 0,0-1 0 0 0,-1 1 0 0 0,1 0 0 0 0,0 1 0 0 0,-1 0 0 0 0,0 0 95 0 0,-34 5-3951 0 0,3 6-5023 0 0,23-3-3125 0 0</inkml:trace>
  <inkml:trace contextRef="#ctx0" brushRef="#br0" timeOffset="83388.73">10117 601 13891 0 0,'0'0'1350'0'0,"0"0"-789"0"0,0 0-310 0 0,0 0 176 0 0,0 0 265 0 0,0 0 103 0 0,0 0-79 0 0,0 0-203 0 0,0 0-147 0 0,0 0-81 0 0,0 0-57 0 0,0 0 9 0 0,0 0-1 0 0,1 30 35 0 0,4 92 33 0 0,-6-120-290 0 0,1-1 0 0 0,-1 0 0 0 0,1 1 0 0 0,0-1 0 0 0,-1 0 0 0 0,1 1-1 0 0,0-1 1 0 0,0 0 0 0 0,0 1 0 0 0,0-1 0 0 0,0 1 0 0 0,1-1 0 0 0,-1 0 0 0 0,0 1 0 0 0,1-1-1 0 0,-1 0 1 0 0,1 0 0 0 0,-1 1 0 0 0,1-1 0 0 0,-1 0 0 0 0,1 0 0 0 0,0 0 0 0 0,0 1 0 0 0,0-1 0 0 0,0 0-1 0 0,-1 0 1 0 0,1 0 0 0 0,0-1 0 0 0,1 1 0 0 0,-1 0 0 0 0,0 0 0 0 0,0 0 0 0 0,0-1 0 0 0,0 1-1 0 0,1-1 1 0 0,-1 1 0 0 0,0-1 0 0 0,1 1 0 0 0,-1-1 0 0 0,0 0-14 0 0,5 1 122 0 0,7 2 161 0 0,0-1 1 0 0,1-1-1 0 0,-1 0 1 0 0,0-1-1 0 0,1 0 1 0 0,-1-1-1 0 0,0 0 1 0 0,1-1-1 0 0,-1-1 1 0 0,3-1-284 0 0,-5 1 12 0 0,0-1 0 0 0,-1 0 0 0 0,0 0 0 0 0,0-1 0 0 0,0-1 0 0 0,-1 0 0 0 0,0 0 0 0 0,0-1 0 0 0,0 0 0 0 0,-1 0 0 0 0,0-1 0 0 0,0 0 0 0 0,-1 0 0 0 0,0-1 0 0 0,0 0 0 0 0,-1 0 0 0 0,4-10-12 0 0,29-62-7759 0 0,-32 65 840 0 0,-3 4-3243 0 0</inkml:trace>
  <inkml:trace contextRef="#ctx0" brushRef="#br0" timeOffset="83642.061">10872 0 12259 0 0,'0'0'2459'0'0,"0"0"-1428"0"0,0 0-549 0 0,0 0 163 0 0,0 0 269 0 0,0 0 172 0 0,0 0-56 0 0,0 0-152 0 0,0 0-159 0 0,0 0-120 0 0,0 0-59 0 0,-3 35-58 0 0,-10 109-68 0 0,-10 27 413 0 0,21-138-790 0 0,-3 7-121 0 0,3 0 0 0 0,1-1 0 0 0,1 1 0 0 0,3 0 0 0 0,7 38 84 0 0,10-33-3911 0 0,-19-45 768 0 0,2 0 1760 0 0,-2 0-1371 0 0,-1 0-3330 0 0,0 0-623 0 0</inkml:trace>
  <inkml:trace contextRef="#ctx0" brushRef="#br0" timeOffset="83841.315">10508 412 9762 0 0,'0'0'4560'0'0,"0"0"-2536"0"0,0 0-868 0 0,0 0-42 0 0,0 0-84 0 0,0 0-100 0 0,38-3-119 0 0,119-14-136 0 0,77 7 721 0 0,-130 9-2914 0 0,-60 2-6743 0 0,-29-1-3306 0 0</inkml:trace>
  <inkml:trace contextRef="#ctx0" brushRef="#br0" timeOffset="86857.178">13128 258 14699 0 0,'0'0'840'0'0,"0"0"-386"0"0,0 0-55 0 0,0 0 249 0 0,0 0 245 0 0,0 0 99 0 0,0 0-75 0 0,0 0-193 0 0,-6 37-221 0 0,-20 116-183 0 0,21-23 18 0 0,8-103-311 0 0,27 163 58 0 0,-3-33-3775 0 0,-25-141 662 0 0,-2-6-2171 0 0,0-5-4723 0 0</inkml:trace>
  <inkml:trace contextRef="#ctx0" brushRef="#br0" timeOffset="87308.729">12982 297 10442 0 0,'0'0'1754'0'0,"0"0"-518"0"0,0 0-165 0 0,0 0 7 0 0,0 0-5 0 0,0 0-78 0 0,34-18-139 0 0,110-55-117 0 0,-52 47 252 0 0,-75 25-767 0 0,-2-2-111 0 0,0 0 0 0 0,-1 2-1 0 0,1 0 1 0 0,0 0 0 0 0,0 2-1 0 0,0 0 1 0 0,0 0 0 0 0,-1 1 0 0 0,1 1-1 0 0,-1 1 1 0 0,1 0 0 0 0,-1 1-1 0 0,0 0 1 0 0,-1 1 0 0 0,1 0 0 0 0,-1 2-1 0 0,-1-1 1 0 0,1 1 0 0 0,7 8-113 0 0,-17-12 31 0 0,-1 1 0 0 0,0 0 0 0 0,0 0 0 0 0,0 1 0 0 0,-1-1 0 0 0,0 0 0 0 0,0 0 0 0 0,0 1 0 0 0,0-1 0 0 0,-1 0 0 0 0,0 1 0 0 0,0-1 0 0 0,0 1 0 0 0,-1-1-1 0 0,0 0 1 0 0,0 1 0 0 0,0-1 0 0 0,-1 0 0 0 0,0 0 0 0 0,0 0 0 0 0,0 0 0 0 0,0 0 0 0 0,-1 0 0 0 0,0-1 0 0 0,0 1 0 0 0,0-1 0 0 0,-1 0 0 0 0,1 0 0 0 0,-1 0 0 0 0,0 0 0 0 0,0-1 0 0 0,0 1 0 0 0,-1-1 0 0 0,1 0 0 0 0,-3 1-31 0 0,-40 31 36 0 0,0-3-1 0 0,-3-1 0 0 0,0-2 1 0 0,-2-3-1 0 0,-16 4-35 0 0,19-6 58 0 0,40-21-20 0 0,9-3-39 0 0,-1 0 0 0 0,0 0-1 0 0,0 0 1 0 0,1 0 0 0 0,-1 0 0 0 0,0 0-1 0 0,0 0 1 0 0,0 0 0 0 0,1 0 0 0 0,-1 0-1 0 0,0 0 1 0 0,0 0 0 0 0,1 1-1 0 0,-1-1 1 0 0,0 0 0 0 0,0 0 0 0 0,1 1-1 0 0,-1-1 1 0 0,0 1 0 0 0,1-1 0 0 0,-1 1-1 0 0,1-1 1 0 0,-1 1 0 0 0,0-1 0 0 0,1 1-1 0 0,-1-1 1 0 0,1 1 0 0 0,-1 0 0 0 0,1-1-1 0 0,0 1 1 0 0,-1 0 0 0 0,1-1-1 0 0,0 1 1 0 0,-1 0 0 0 0,1 0 0 0 0,0-1-1 0 0,0 1 1 0 0,0 0 0 0 0,0 0 0 0 0,-1-1-1 0 0,1 1 1 0 0,0 0 0 0 0,0 0 0 0 0,1 0-1 0 0,-1-1 1 0 0,0 1 0 0 0,0 0 0 0 0,0 0-1 0 0,0-1 1 0 0,1 1 0 0 0,-1 0-1 0 0,0 0 1 0 0,1-1 0 0 0,-1 1 0 0 0,1 0-1 0 0,-1-1 1 0 0,0 1 0 0 0,1-1 0 0 0,-1 1-1 0 0,1 0 1 0 0,0-1 0 0 0,0 1 1 0 0,143 62 1245 0 0,-47-26-312 0 0,-60-20-558 0 0,-20-10-176 0 0,1 0 0 0 0,-2 2-1 0 0,1 0 1 0 0,-1 1 0 0 0,-1 1 0 0 0,0 0-1 0 0,0 1 1 0 0,-1 0 0 0 0,0 3-199 0 0,-11-12 85 0 0,18 13-1112 0 0,-5-28-4036 0 0,-10 5-1280 0 0,-2 3-5770 0 0</inkml:trace>
  <inkml:trace contextRef="#ctx0" brushRef="#br0" timeOffset="88026.045">14163 640 4457 0 0,'0'0'2662'0'0,"0"0"-804"0"0,0 0-265 0 0,0 0 113 0 0,0 0 41 0 0,0 0-149 0 0,0 0-271 0 0,0 0-318 0 0,0 0-259 0 0,0 0-132 0 0,0 0-80 0 0,0 0-42 0 0,0 0-33 0 0,-20-8-43 0 0,-60-23-49 0 0,-2 23 1345 0 0,77 10-1683 0 0,1-1 0 0 0,0 1 0 0 0,-1-1 0 0 0,1 1 0 0 0,0 0 0 0 0,0 1 0 0 0,0-1 0 0 0,1 1 0 0 0,-1 0 0 0 0,1 0 0 0 0,-1 0 0 0 0,1 0 0 0 0,0 0 0 0 0,0 1 0 0 0,0-1 0 0 0,1 1 0 0 0,-1 0 0 0 0,1 0 0 0 0,0 0 0 0 0,0 0 0 0 0,0 0 0 0 0,0 1 0 0 0,1-1 0 0 0,0 0 0 0 0,0 1 0 0 0,0-1 0 0 0,1 1 0 0 0,-1 0 0 0 0,1-1 0 0 0,0 4-33 0 0,-2-1 48 0 0,-11 126 490 0 0,-4-11-200 0 0,-18-29-152 0 0,30-63-167 0 0,5-29 14 0 0,51 2 1309 0 0,90-29-536 0 0,-74 18-944 0 0,-39 0-1093 0 0,-17 0-3686 0 0,-8 4-4968 0 0,-3 1-1573 0 0</inkml:trace>
  <inkml:trace contextRef="#ctx0" brushRef="#br0" timeOffset="88279.682">13856 809 5457 0 0,'0'0'2262'0'0,"0"0"-732"0"0,0 0-206 0 0,0 0 168 0 0,0 0 78 0 0,0 0-136 0 0,0 0-290 0 0,0 0-288 0 0,0 0-263 0 0,0 0-183 0 0,0 0-126 0 0,0 0-92 0 0,0 0-59 0 0,22-2-55 0 0,65-5-41 0 0,-20 9-396 0 0,-39 1-6290 0 0,-20-3-3747 0 0</inkml:trace>
  <inkml:trace contextRef="#ctx0" brushRef="#br0" timeOffset="86041.824">11506 540 0 0 0,'0'0'931'0'0,"0"0"1353"0"0,0 0 396 0 0,0 0-296 0 0,0 0-519 0 0,0 0-559 0 0,0 0-431 0 0,0 0-287 0 0,0 0-193 0 0,0 0-97 0 0,-1 3-29 0 0,-7 172 2924 0 0,9-111-2700 0 0,1 105 1071 0 0,-2-168-1310 0 0,0-1 93 0 0,0 0 135 0 0,0 0 121 0 0,0-12 1346 0 0,5-33-1769 0 0,1 1 0 0 0,2 1 1 0 0,2-1-1 0 0,2 1 0 0 0,2 1 1 0 0,1 0-1 0 0,3 2 0 0 0,10-18-180 0 0,-22 44 45 0 0,1-2-18 0 0,0 0 0 0 0,1 1 0 0 0,1 0 0 0 0,0 1 0 0 0,1-1 0 0 0,1 2 0 0 0,0 0 0 0 0,1 0 1 0 0,2 0-28 0 0,-12 12-4 0 0,1 1 0 0 0,0 0 0 0 0,-1 0 0 0 0,1 1 1 0 0,0-1-1 0 0,-1 1 0 0 0,1-1 0 0 0,0 1 0 0 0,-1 0 0 0 0,1 0 1 0 0,-1 0-1 0 0,1 0 0 0 0,-1 0 0 0 0,0 0 0 0 0,1 1 1 0 0,-1-1-1 0 0,0 1 0 0 0,0 0 0 0 0,0 0 0 0 0,0 0 1 0 0,0 0 3 0 0,10 7-26 0 0,-10-8-26 0 0,94 46-93 0 0,-50-41-3504 0 0,-38-5-1001 0 0,-3 2-5486 0 0</inkml:trace>
  <inkml:trace contextRef="#ctx0" brushRef="#br0" timeOffset="86354.631">12153 582 11330 0 0,'0'0'1207'0'0,"0"0"-398"0"0,0 0 167 0 0,0 0 328 0 0,0 0 140 0 0,0 0-79 0 0,0 0-229 0 0,0 0-152 0 0,0 0-166 0 0,33-4-116 0 0,102-13-112 0 0,153-4 986 0 0,-287 21-1914 0 0,23 4-25 0 0,-21 1-3742 0 0,-7 5-5391 0 0,0-6-443 0 0</inkml:trace>
  <inkml:trace contextRef="#ctx0" brushRef="#br0" timeOffset="86611.084">12159 832 12491 0 0,'0'0'1207'0'0,"0"0"-402"0"0,0 0 159 0 0,0 0 325 0 0,0 0 107 0 0,0 0-116 0 0,0 0-281 0 0,0 0-301 0 0,0 0-224 0 0,0 0-164 0 0,36-5-149 0 0,110-16-81 0 0,-54 9-162 0 0,-27 3-1073 0 0,-20-1-4679 0 0,-34 6-4936 0 0</inkml:trace>
  <inkml:trace contextRef="#ctx0" brushRef="#br0" timeOffset="143833.925">1066 1449 0 0 0,'8'-1'247'0'0,"130"-28"2380"0"0,17 5-697 0 0,157 20 452 0 0,-212-4-1890 0 0,372 5-195 0 0,-283-1-286 0 0,90-4-189 0 0,37 8 134 0 0,-161-15 10 0 0,69-1-33 0 0,0 1-180 0 0,177 11-378 0 0,35-26 702 0 0,-254 21-114 0 0,26-6 18 0 0,-53 11 0 0 0,-44 0 51 0 0,-22-3-41 0 0,157 3-166 0 0,-62-12 146 0 0,45 9-463 0 0,391 7-1758 0 0,-317-20 2412 0 0,74 9-1019 0 0,-246 7 799 0 0,108-4 63 0 0,335 8-641 0 0,-256-15 889 0 0,-100 4 5 0 0,-23 6-145 0 0,170-2-13 0 0,-142 0 192 0 0,-67-5 85 0 0,-39 8-280 0 0,-34 0-159 0 0,49 0 108 0 0,61 3 286 0 0,52-21 1495 0 0,341 18-1151 0 0,-402 11-652 0 0,51 4-31 0 0,-66-7 55 0 0,112-3 383 0 0,-65-13 582 0 0,-21 9-712 0 0,143-9-105 0 0,294 12 110 0 0,-473-4-111 0 0,208-7 972 0 0,-123 18-688 0 0,-73-4-202 0 0,-18 2-189 0 0,13-17 764 0 0,-56-7 8 0 0,34 15-410 0 0,-62 0 601 0 0,-82 4-985 0 0,0 0-6 0 0,0 0 8 0 0,0 0 19 0 0,0 0-13 0 0,0 0-22 0 0,0 0-35 0 0,0 0-26 0 0,21 0 390 0 0,54-3-473 0 0,-74 3-25 0 0,-1 0-17 0 0,0 0-10 0 0,0 0-35 0 0,0 0-23 0 0,22 0-292 0 0,27 19-4159 0 0,-38-15 1878 0 0,-1 0-3253 0 0,-8-4 5524 0 0</inkml:trace>
  <inkml:trace contextRef="#ctx0" brushRef="#br1" timeOffset="-97378.918">2586 2489 3081 0 0,'0'0'2659'0'0,"0"0"-479"0"0,0 0-135 0 0,0 0 51 0 0,0 0-77 0 0,0 0-257 0 0,0 0-402 0 0,0 0-374 0 0,0 0-243 0 0,0 0-91 0 0,0 0 64 0 0,0 0 62 0 0,0 0 72 0 0,6 1 4 0 0,137 5 3278 0 0,80-32-2343 0 0,-156 11-1599 0 0,-51 7-221 0 0,-16 8 5 0 0,0 0-16 0 0,0 0-29 0 0,0 0-33 0 0,0 0-61 0 0,0 0-62 0 0,-22 0-5152 0 0,12 0-2391 0 0,7 0-3890 0 0</inkml:trace>
  <inkml:trace contextRef="#ctx0" brushRef="#br1" timeOffset="-96781.61">2800 2231 2553 0 0,'0'0'2027'0'0,"0"0"-195"0"0,0 0 30 0 0,0 0 30 0 0,0 0-101 0 0,0 0-174 0 0,0 0-192 0 0,0 0-86 0 0,0 0-35 0 0,0 0-98 0 0,0 0-144 0 0,0 0-98 0 0,1 21-69 0 0,2 131 1288 0 0,-16 45-301 0 0,9-112-2237 0 0,15-77-1529 0 0,-4-8-2028 0 0,-2-1-1641 0 0,1 1-6345 0 0</inkml:trace>
  <inkml:trace contextRef="#ctx0" brushRef="#br1" timeOffset="-103784.69">82 2088 0 0 0,'0'0'1179'0'0,"0"0"208"0"0,0 0 69 0 0,0 0-32 0 0,0 0-122 0 0,0 0-83 0 0,0 0-21 0 0,0 0 14 0 0,0-10 25 0 0,-1 4-627 0 0,0-31-79 0 0,1 6 6027 0 0,0 31-5975 0 0,0 0-68 0 0,0 0-62 0 0,0 0-68 0 0,0 0-72 0 0,0 0-60 0 0,0 0-41 0 0,0 0-48 0 0,0 0-29 0 0,0 0-8 0 0,0 0-34 0 0,0 27 599 0 0,2 428 1349 0 0,-37-230-1977 0 0,16-131-72 0 0,9-56-132 0 0,10-37 90 0 0,0-1-23 0 0,0 0-22 0 0,12-12-182 0 0,35-53-715 0 0,-10-22-2970 0 0,-19 28-7129 0 0,-14 43 2436 0 0</inkml:trace>
  <inkml:trace contextRef="#ctx0" brushRef="#br1" timeOffset="-103430.429">68 2011 3337 0 0,'0'0'2080'0'0,"0"0"3"0"0,0 0 30 0 0,0 0 66 0 0,0 0-84 0 0,0 0-351 0 0,0 0-550 0 0,0 0-507 0 0,0 0-283 0 0,0 0-107 0 0,0 0-6 0 0,0 0 26 0 0,0 0 58 0 0,33 4 2839 0 0,293-50 152 0 0,-325 46-3401 0 0,0 0 1 0 0,0 0-1 0 0,-1 0 0 0 0,1 0 1 0 0,0 0-1 0 0,0 0 0 0 0,0 0 1 0 0,-1 0-1 0 0,1 0 0 0 0,0 0 1 0 0,0 0-1 0 0,-1 1 0 0 0,1-1 0 0 0,0 0 1 0 0,-1 1-1 0 0,1-1 0 0 0,0 0 1 0 0,-1 1-1 0 0,1-1 0 0 0,0 1 1 0 0,-1-1-1 0 0,1 1 0 0 0,-1-1 1 0 0,1 1-1 0 0,-1 0 0 0 0,1-1 0 0 0,-1 1 1 0 0,1 0-1 0 0,-1-1 0 0 0,0 1 1 0 0,1 0-1 0 0,-1-1 0 0 0,0 1 1 0 0,0 0-1 0 0,1 0 0 0 0,-1-1 1 0 0,0 1-1 0 0,0 0 0 0 0,0 0 0 0 0,0 0 1 0 0,0-1-1 0 0,0 1 0 0 0,0 0 1 0 0,0 0-1 0 0,0-1 0 0 0,-1 1 1 0 0,1 0-1 0 0,0 0 0 0 0,0-1 1 0 0,-1 1-1 0 0,1 0 0 0 0,0-1 0 0 0,-1 1 1 0 0,1 0-1 0 0,-1-1 0 0 0,1 1 1 0 0,-1 0-1 0 0,1-1 0 0 0,-1 1 1 0 0,1-1-1 0 0,-1 1 0 0 0,0-1 1 0 0,1 0-1 0 0,-1 1 0 0 0,0-1 0 0 0,1 1 1 0 0,-1-1-1 0 0,0 0 0 0 0,0 0 1 0 0,0 1 34 0 0,-19 17-2501 0 0,3-2-3922 0 0,7-8-3152 0 0</inkml:trace>
  <inkml:trace contextRef="#ctx0" brushRef="#br1" timeOffset="-103185.916">1 2374 5385 0 0,'0'0'2289'0'0,"0"0"-897"0"0,0 0-173 0 0,0 0 233 0 0,0 0 170 0 0,0 0-12 0 0,0 0-146 0 0,0 0-205 0 0,0 0-224 0 0,0 0-179 0 0,0 0-139 0 0,0 0-134 0 0,30 4-116 0 0,94 13-126 0 0,-48-20 41 0 0,-59-3-330 0 0,25-4-48 0 0,5-2-821 0 0,-18 2-2803 0 0,-20 7-2842 0 0,-2 2-4768 0 0</inkml:trace>
  <inkml:trace contextRef="#ctx0" brushRef="#br1" timeOffset="-100062.323">966 1977 1096 0 0,'0'0'1935'0'0,"0"0"-105"0"0,0 0-35 0 0,0 0 27 0 0,0 0-3 0 0,0 0-136 0 0,0 0-229 0 0,0 0-262 0 0,0 0-200 0 0,0 0-247 0 0,0 0-164 0 0,-2-3-127 0 0,1 2-414 0 0,0 1 0 0 0,0-1 0 0 0,0 0-1 0 0,0 1 1 0 0,0-1 0 0 0,0 1-1 0 0,0-1 1 0 0,0 1 0 0 0,0 0 0 0 0,0-1-1 0 0,0 1 1 0 0,-1 0 0 0 0,1 0-1 0 0,0 0 1 0 0,0 0 0 0 0,0 0 0 0 0,0 0-1 0 0,0 0 1 0 0,0 0 0 0 0,-1 0-1 0 0,1 0 1 0 0,0 1 0 0 0,0-1 0 0 0,0 0-1 0 0,0 1 1 0 0,0-1 0 0 0,0 1 0 0 0,0-1-1 0 0,0 1 1 0 0,0 0 0 0 0,0-1-1 0 0,0 1 1 0 0,0 0 0 0 0,1 0 0 0 0,-1-1-1 0 0,0 1 1 0 0,0 0 0 0 0,1 0-1 0 0,-1 0 1 0 0,1 0 0 0 0,-1 1-40 0 0,-7 4 238 0 0,-17 19 341 0 0,0 1 0 0 0,1 1 0 0 0,2 1 0 0 0,0 1-1 0 0,-4 12-578 0 0,12-18 164 0 0,1 0-1 0 0,1 0 0 0 0,1 2 0 0 0,1-1 0 0 0,1 2 0 0 0,2-1 1 0 0,0 1-1 0 0,2 0 0 0 0,0 0 0 0 0,2 0 0 0 0,1 1 1 0 0,1 0-1 0 0,2-1 0 0 0,2 18-163 0 0,48 106 1035 0 0,-41-130-786 0 0,-7-13-140 0 0,0 0 0 0 0,1-1 0 0 0,0 1 0 0 0,0-1 0 0 0,0 0 0 0 0,1 0 0 0 0,0-1 0 0 0,1 1 0 0 0,-1-1 0 0 0,1 0 0 0 0,0 0 0 0 0,0-1 0 0 0,0 0 0 0 0,1 0 0 0 0,3 2-109 0 0,21 5 859 0 0,-31-11-824 0 0,0 0-21 0 0,0 0 0 0 0,0 0-4 0 0,0 0 1 0 0,0 0-19 0 0,0 0-20 0 0,0 0-9 0 0,0 0-26 0 0,0 0-28 0 0,0 22-1771 0 0,0-13-8713 0 0,0-9-1114 0 0</inkml:trace>
  <inkml:trace contextRef="#ctx0" brushRef="#br1" timeOffset="-99780.383">1101 2254 11490 0 0,'0'0'2056'0'0,"0"0"-704"0"0,0 0-488 0 0,0 0 35 0 0,0 0 177 0 0,0 0 115 0 0,0 0-44 0 0,0 0-235 0 0,0 0-197 0 0,0 0-102 0 0,0 0-55 0 0,0 0-39 0 0,0 34-70 0 0,-2 107-74 0 0,6 146 644 0 0,23-164-1505 0 0,-18-109-288 0 0,-7-12-3474 0 0,-2-2-4207 0 0,0 0-2537 0 0</inkml:trace>
  <inkml:trace contextRef="#ctx0" brushRef="#br1" timeOffset="-99282.3">1026 2297 5169 0 0,'0'0'3105'0'0,"0"0"-491"0"0,0 0-463 0 0,0 0-340 0 0,0 0-189 0 0,0 0-188 0 0,0 0-259 0 0,0 0-222 0 0,0 0-195 0 0,0 0-135 0 0,0 0-117 0 0,0 0-77 0 0,33-27-45 0 0,103-82-36 0 0,-133 106-319 0 0,0 0-1 0 0,0 0 1 0 0,1 0 0 0 0,-1 0-1 0 0,1 1 1 0 0,0-1-1 0 0,0 1 1 0 0,0 0-1 0 0,0 0 1 0 0,0 1 0 0 0,0-1-1 0 0,0 1 1 0 0,1 0-1 0 0,-1 0 1 0 0,0 0-1 0 0,1 1 1 0 0,-1-1 0 0 0,2 1-29 0 0,9 0 152 0 0,135-8 1099 0 0,-148 8-1245 0 0,0 0 0 0 0,0 0-1 0 0,0 0 1 0 0,0 0 0 0 0,1 0 0 0 0,-1 0-1 0 0,0 1 1 0 0,0-1 0 0 0,0 1 0 0 0,0-1-1 0 0,0 1 1 0 0,0 0 0 0 0,0 0 0 0 0,0 0-1 0 0,0 0 1 0 0,0 0 0 0 0,0 0 0 0 0,-1 1-1 0 0,1-1 1 0 0,0 1 0 0 0,-1-1 0 0 0,1 1-1 0 0,-1-1 1 0 0,0 1 0 0 0,0 0 0 0 0,1 0-1 0 0,-1 0 1 0 0,0 0 0 0 0,0 0 0 0 0,-1 0-1 0 0,1 0 1 0 0,0 0 0 0 0,-1 0 0 0 0,1 0-1 0 0,-1 0 1 0 0,1 0 0 0 0,-1 0 0 0 0,0 1-1 0 0,0-1 1 0 0,0 0 0 0 0,-1 0 0 0 0,1 0-1 0 0,0 0 1 0 0,-1 1 0 0 0,1-1 0 0 0,-1 0-1 0 0,0 0 1 0 0,0 0-6 0 0,-11 16 16 0 0,-1 0 0 0 0,0-2 0 0 0,-1 1 0 0 0,-1-2 0 0 0,-1 0-1 0 0,0-1 1 0 0,-1 0 0 0 0,-1-2 0 0 0,0 0 0 0 0,0-1 0 0 0,-1 0 0 0 0,-15 4-16 0 0,12-3 6 0 0,-98 68 21 0 0,119-78-29 0 0,1-1 0 0 0,-1 1 0 0 0,0-1 0 0 0,1 1-1 0 0,-1 0 1 0 0,1-1 0 0 0,0 1 0 0 0,-1 0 0 0 0,1-1 0 0 0,0 1 0 0 0,0 0-1 0 0,0 0 1 0 0,0-1 0 0 0,0 1 0 0 0,0 0 0 0 0,1-1 0 0 0,-1 1 0 0 0,1 0-1 0 0,-1-1 1 0 0,1 1 0 0 0,0-1 0 0 0,-1 1 0 0 0,1-1 0 0 0,0 1 0 0 0,0-1-1 0 0,0 1 1 0 0,0-1 0 0 0,0 0 0 0 0,0 1 0 0 0,1-1 0 0 0,-1 0-1 0 0,0 0 1 0 0,1 0 0 0 0,-1 0 0 0 0,0 0 0 0 0,1 0 0 0 0,0-1 0 0 0,-1 1-1 0 0,1 0 1 0 0,-1-1 0 0 0,1 1 0 0 0,0-1 0 0 0,-1 0 0 0 0,1 1 0 0 0,0-1 2 0 0,11 7 16 0 0,7 7 19 0 0,87 76 582 0 0,-59-17 230 0 0,-29-38-331 0 0,-11-38-665 0 0,-7 3-5193 0 0,0 0-5490 0 0,-1 0-280 0 0</inkml:trace>
  <inkml:trace contextRef="#ctx0" brushRef="#br1" timeOffset="-98491.291">1771 2582 3849 0 0,'0'0'2884'0'0,"0"0"-370"0"0,0 0-232 0 0,0 0-109 0 0,0 0-208 0 0,0 0-299 0 0,0 0-378 0 0,0 0-301 0 0,0 0-244 0 0,0 0-132 0 0,0 0-39 0 0,0 0-37 0 0,0 0-58 0 0,-1-2-97 0 0,-6-1-250 0 0,0 1 0 0 0,0 1 0 0 0,-1-1 0 0 0,1 1 0 0 0,0 0-1 0 0,0 1 1 0 0,-1-1 0 0 0,1 2 0 0 0,0-1 0 0 0,0 1 0 0 0,-1 0 0 0 0,1 0-1 0 0,0 1 1 0 0,0 0 0 0 0,0 0 0 0 0,0 1 0 0 0,1 0 0 0 0,-1 0 0 0 0,1 0-1 0 0,0 1 1 0 0,-1 0 0 0 0,2 1 0 0 0,-1-1 0 0 0,0 1-130 0 0,-33 14 468 0 0,53 0-133 0 0,-7-14-259 0 0,1 0 0 0 0,-1-1 0 0 0,1 0 0 0 0,-1 0 0 0 0,1-1 0 0 0,0 0 0 0 0,1 0 0 0 0,-1-1 0 0 0,0 0 0 0 0,1-1 0 0 0,-1 1 0 0 0,1-2 0 0 0,-1 1 0 0 0,1-1 0 0 0,0 0-76 0 0,-75 38 801 0 0,36-22-735 0 0,22-13-65 0 0,0 1 1 0 0,0 0 0 0 0,0 0-1 0 0,1 0 1 0 0,0 1 0 0 0,0 1-1 0 0,0-1 1 0 0,1 1 0 0 0,-1 0-1 0 0,1 0 1 0 0,1 1 0 0 0,-1 0-1 0 0,-1 3-1 0 0,7-9 2 0 0,-1 0 0 0 0,0 0-1 0 0,1 0 1 0 0,-1 0 0 0 0,0 0 0 0 0,1 1-1 0 0,0-1 1 0 0,-1 0 0 0 0,1 0 0 0 0,0 1-1 0 0,0-1 1 0 0,-1 0 0 0 0,1 1 0 0 0,0-1-1 0 0,0 0 1 0 0,0 0 0 0 0,1 1 0 0 0,-1-1-1 0 0,0 0 1 0 0,0 1 0 0 0,1-1-1 0 0,-1 0 1 0 0,1 0 0 0 0,-1 0 0 0 0,1 1-1 0 0,-1-1 1 0 0,1 0 0 0 0,0 0 0 0 0,0 0-1 0 0,-1 0 1 0 0,1 0 0 0 0,0 0 0 0 0,0 0-1 0 0,0 0 1 0 0,0 0 0 0 0,0-1 0 0 0,0 1-1 0 0,0 0 1 0 0,1-1 0 0 0,-1 1 0 0 0,0-1-1 0 0,0 1 1 0 0,0-1 0 0 0,1 1 0 0 0,-1-1-1 0 0,0 0 1 0 0,1 0-2 0 0,67 7 418 0 0,-62-7-351 0 0,89-24 565 0 0,-75 13-495 0 0,-21 11-109 0 0,-7-11-1614 0 0,-3 10-6771 0 0,6 1 3767 0 0,0 0-8122 0 0</inkml:trace>
  <inkml:trace contextRef="#ctx0" brushRef="#br1" timeOffset="-97925.122">1991 1950 0 0 0,'0'0'1051'0'0,"0"0"511"0"0,0 0 361 0 0,0 0 233 0 0,0 0 141 0 0,0 0-37 0 0,0 0-230 0 0,0 0-344 0 0,0 0-366 0 0,0 0-329 0 0,0 0-292 0 0,0 0-257 0 0,0 0-162 0 0,-1-5-58 0 0,1 4-213 0 0,-5-15 241 0 0,4 31 731 0 0,40 101 2774 0 0,-13-56-2616 0 0,-3 5-329 0 0,-7-22-564 0 0,-1 1 0 0 0,-2 0 0 0 0,-1 0 0 0 0,-3 1 0 0 0,-2 0 0 0 0,0 18-246 0 0,-6-50 19 0 0,0-1 1 0 0,0 0-1 0 0,-1 1 0 0 0,-1-1 0 0 0,0 0 1 0 0,-1 1-1 0 0,0-1 0 0 0,-1 0 0 0 0,0 0 0 0 0,-1 0 1 0 0,0-1-1 0 0,-1 1 0 0 0,0-1 0 0 0,-1 0 1 0 0,0-1-1 0 0,-1 1 0 0 0,0-1 0 0 0,0 0 1 0 0,-6 4-20 0 0,-1-1-9 0 0,-1-1-1 0 0,0-1 1 0 0,-1-1 0 0 0,0 0 0 0 0,0-1 0 0 0,-1-1 0 0 0,0 0 0 0 0,-1-1 0 0 0,0-1 0 0 0,-3 0 9 0 0,-31 1-415 0 0,20-10-3056 0 0,27-1-337 0 0,4 1-2713 0 0,0-1-5430 0 0</inkml:trace>
  <inkml:trace contextRef="#ctx0" brushRef="#br1" timeOffset="-94089.944">3998 1703 8610 0 0,'0'0'2428'0'0,"0"0"-451"0"0,0 0-328 0 0,0 0-127 0 0,0 0-70 0 0,0 0-237 0 0,0 0-312 0 0,0 0-283 0 0,0 0-216 0 0,0 0-140 0 0,0 0-58 0 0,0 0-33 0 0,0 0-42 0 0,6 9 356 0 0,4 136 2316 0 0,-26 121-1821 0 0,-2-108-874 0 0,13-146-216 0 0,1-35-3048 0 0,0 12 4 0 0,3-1-4093 0 0,1 8-3996 0 0</inkml:trace>
  <inkml:trace contextRef="#ctx0" brushRef="#br1" timeOffset="-93688.929">3939 1703 6145 0 0,'0'0'2613'0'0,"0"0"-642"0"0,0 0-460 0 0,0 0-55 0 0,0 0-7 0 0,0 0-198 0 0,0 0-303 0 0,0 0-113 0 0,0 0-1 0 0,0 0 95 0 0,0 0 95 0 0,0 0-85 0 0,0 0-116 0 0,18 5-83 0 0,58 13-67 0 0,83-14 1388 0 0,-37-11-1347 0 0,-93 7-1400 0 0,-49 16-980 0 0,4-2-4189 0 0,12-11-257 0 0,2-2-5181 0 0</inkml:trace>
  <inkml:trace contextRef="#ctx0" brushRef="#br1" timeOffset="-93424.056">3910 1992 5537 0 0,'0'0'2341'0'0,"0"0"-533"0"0,0 0-266 0 0,0 0 2 0 0,0 0 143 0 0,0 0 53 0 0,0 0-59 0 0,0 0-162 0 0,0 0-323 0 0,0 0-190 0 0,0 0-120 0 0,0 0-79 0 0,0 0-57 0 0,22 7-94 0 0,69 18-109 0 0,-31-22 181 0 0,-43-6-565 0 0,69-13-868 0 0,-79 14 144 0 0,-2 0-1142 0 0,0 2-4237 0 0,0 0-5856 0 0</inkml:trace>
  <inkml:trace contextRef="#ctx0" brushRef="#br1" timeOffset="-92745.577">4761 1584 6273 0 0,'0'0'2976'0'0,"0"0"-712"0"0,0 0-330 0 0,0 0-176 0 0,0 0-198 0 0,0 0-292 0 0,0 0-380 0 0,0 0-238 0 0,0 0-145 0 0,0 0-62 0 0,0 0-31 0 0,0 0-10 0 0,0 0-12 0 0,-11 9-42 0 0,-82 70 901 0 0,39-25-559 0 0,47-50-635 0 0,7-4-31 0 0,0 0-8 0 0,0 0 15 0 0,0 0 17 0 0,0 0 11 0 0,0 0-5 0 0,0 0 14 0 0,0 0 4 0 0,0 0 4 0 0,0 0 14 0 0,0 0-5 0 0,0 0 4 0 0,0 0-10 0 0,0 0 10 0 0,0 0 17 0 0,0 0 2 0 0,15-9 433 0 0,103-78-150 0 0,-112 81-433 0 0,1-2 262 0 0,-18 15-34 0 0,-113 96 106 0 0,122-101-278 0 0,-2 1 3 0 0,-1 1 1 0 0,1-1-1 0 0,-1 1 1 0 0,1 0-1 0 0,0 1 1 0 0,0-1-1 0 0,1 1 1 0 0,-1 0-1 0 0,1 0 1 0 0,0 0-1 0 0,1 0 1 0 0,-1 0-1 0 0,-1 5-17 0 0,4-9-13 0 0,0-1 0 0 0,0 0-9 0 0,0 3-4908 0 0,2-3-1903 0 0,0 0-5047 0 0</inkml:trace>
  <inkml:trace contextRef="#ctx0" brushRef="#br1" timeOffset="-91576.507">4898 1834 0 0 0,'0'0'1636'0'0,"0"0"195"0"0,0 0 136 0 0,0 0 83 0 0,0 0-24 0 0,0 0-134 0 0,0 0-247 0 0,0 0-224 0 0,0 0-187 0 0,0 0-170 0 0,0 0-146 0 0,0 0-163 0 0,0 0-93 0 0,-6-4-51 0 0,-19-14-60 0 0,23 17-465 0 0,0 1-1 0 0,0-1 1 0 0,0 1 0 0 0,1-1 0 0 0,-1 1-1 0 0,0 0 1 0 0,0 0 0 0 0,0 0 0 0 0,0 0-1 0 0,0 0 1 0 0,0 1 0 0 0,0-1 0 0 0,1 1-1 0 0,-1-1 1 0 0,0 1 0 0 0,0-1 0 0 0,0 1-1 0 0,1 0 1 0 0,-1 0 0 0 0,0 0 0 0 0,1 0-1 0 0,-1 0 1 0 0,1 0 0 0 0,-1 0 0 0 0,1 1-1 0 0,0-1 1 0 0,-1 1 0 0 0,1-1 0 0 0,0 1-1 0 0,0 0-85 0 0,-9 6 451 0 0,-63 92 1646 0 0,61-80-1864 0 0,7-11-157 0 0,1-1 0 0 0,0 1-1 0 0,0 0 1 0 0,1 1 0 0 0,0-1 0 0 0,0 0 0 0 0,1 1-1 0 0,1 0 1 0 0,-1-1 0 0 0,2 1 0 0 0,-1 0-1 0 0,1 0 1 0 0,1 0 0 0 0,0-1 0 0 0,0 1 0 0 0,1 0-1 0 0,0-1 1 0 0,0 1 0 0 0,1-1 0 0 0,1 1-1 0 0,0-1 1 0 0,3 7-76 0 0,37 36 916 0 0,-17-1 402 0 0,-2-36-1170 0 0,-27-10-426 0 0,1-6-8463 0 0,1 1-1959 0 0</inkml:trace>
  <inkml:trace contextRef="#ctx0" brushRef="#br1" timeOffset="-89093.948">5152 1830 5289 0 0,'0'0'3121'0'0,"0"0"-591"0"0,0 0-465 0 0,0 0-168 0 0,0 0-95 0 0,0 0-263 0 0,0 0-321 0 0,0 0-392 0 0,0 0-357 0 0,0 0-242 0 0,0 0-124 0 0,0 0-8 0 0,-1 3 50 0 0,-2 10 144 0 0,1-1-1 0 0,0 1 1 0 0,0 0 0 0 0,2 0 0 0 0,-1 0 0 0 0,2 0 0 0 0,0 0-1 0 0,0 0 1 0 0,4 12-289 0 0,12 60 946 0 0,16 152-512 0 0,-50-233-2914 0 0,4-4-4235 0 0,12 0 3733 0 0,-1 0-7441 0 0</inkml:trace>
  <inkml:trace contextRef="#ctx0" brushRef="#br1" timeOffset="-88541.825">5133 1826 3233 0 0,'0'0'3110'0'0,"0"0"-692"0"0,0 0-471 0 0,0 0-180 0 0,0 0-115 0 0,0 0-185 0 0,0 0-304 0 0,0 0-276 0 0,0 0-194 0 0,0 0-117 0 0,0 0-66 0 0,0 0-35 0 0,0 0-15 0 0,31-5 8 0 0,97-18 16 0 0,-47 20 475 0 0,-63 8-714 0 0,-15-6-216 0 0,-1 1 0 0 0,1 1 0 0 0,0-1 0 0 0,0 0 0 0 0,0 1 0 0 0,0 0 0 0 0,0-1-1 0 0,-1 1 1 0 0,1 0 0 0 0,0 1 0 0 0,-1-1 0 0 0,1 0 0 0 0,-1 1 0 0 0,1-1 0 0 0,-1 1 0 0 0,0 0 0 0 0,0 0 0 0 0,0 0-1 0 0,0 0 1 0 0,0 0 0 0 0,0 0 0 0 0,0 0 0 0 0,0 1 0 0 0,-1-1 0 0 0,0 1 0 0 0,1-1 0 0 0,-1 1 0 0 0,0 0 0 0 0,0-1-1 0 0,0 1 1 0 0,0 2-29 0 0,-4 2 40 0 0,0 0 0 0 0,0 0 0 0 0,-1 0-1 0 0,0 0 1 0 0,0 0 0 0 0,0-1 0 0 0,-1 0-1 0 0,0 0 1 0 0,0 0 0 0 0,-1 0 0 0 0,1-1-1 0 0,-1 0 1 0 0,-1 0 0 0 0,1-1 0 0 0,-1 0-1 0 0,1 0 1 0 0,-1 0 0 0 0,0-1-1 0 0,0 0 1 0 0,-1 0 0 0 0,-4 1-40 0 0,12-4 3 0 0,-143 62 129 0 0,141-59-125 0 0,0 0 0 0 0,1 0 0 0 0,-1 0-1 0 0,1 0 1 0 0,0 0 0 0 0,0 1 0 0 0,0-1 0 0 0,0 1 0 0 0,0-1 0 0 0,1 0 0 0 0,0 1 0 0 0,0-1 0 0 0,0 1-1 0 0,0-1 1 0 0,0 1 0 0 0,1-1 0 0 0,0 4-7 0 0,-1 6 118 0 0,0-7-13 0 0,-1 0 0 0 0,1 0 1 0 0,0 0-1 0 0,1 0 1 0 0,0 1-1 0 0,0-1 0 0 0,0-1 1 0 0,0 1-1 0 0,1 0 1 0 0,0 0-1 0 0,0 0 0 0 0,1-1 1 0 0,0 1-1 0 0,0-1 1 0 0,0 0-1 0 0,0 0 1 0 0,1 0-1 0 0,0 0 0 0 0,0-1 1 0 0,0 1-1 0 0,0-1 1 0 0,1 0-1 0 0,0-1 0 0 0,0 1 1 0 0,0-1-1 0 0,2 1-105 0 0,110 39 1666 0 0,-77-28-1377 0 0,-39-15-274 0 0,-1 0-3 0 0,0 0 3 0 0,-9 0-1216 0 0,4 0-2773 0 0,3 0-5214 0 0,2 0-2904 0 0</inkml:trace>
  <inkml:trace contextRef="#ctx0" brushRef="#br1" timeOffset="-87891.754">5676 2119 8418 0 0,'0'0'2347'0'0,"0"0"-409"0"0,0 0-241 0 0,0 0-71 0 0,0 0-147 0 0,0 0-247 0 0,0 0-274 0 0,0 0-202 0 0,0 0-185 0 0,0 0-136 0 0,0 0-81 0 0,0 0-47 0 0,0 0-2 0 0,-8 0 17 0 0,5 0-317 0 0,-11 0 241 0 0,-1 0 0 0 0,1 1 0 0 0,-1 0-1 0 0,1 1 1 0 0,0 1 0 0 0,-1 0-1 0 0,1 1 1 0 0,-3 2-246 0 0,14-3 30 0 0,0 0 0 0 0,1 0 0 0 0,-1 1 0 0 0,1-1 0 0 0,0 1 0 0 0,0 0 0 0 0,1 0 0 0 0,-1 0 0 0 0,1-1 0 0 0,0 2 1 0 0,0-1-1 0 0,0 0 0 0 0,0 0 0 0 0,1 0 0 0 0,0 0 0 0 0,0 0 0 0 0,0 0 0 0 0,0 1 0 0 0,0-1 0 0 0,1 0 0 0 0,0 0 0 0 0,0 0 0 0 0,0 1-30 0 0,0 1 53 0 0,6 98 418 0 0,-12-92-387 0 0,20-5 368 0 0,81-18 376 0 0,-67 7-983 0 0,-36-2-4449 0 0,4 5-3578 0 0,2 0-3371 0 0</inkml:trace>
  <inkml:trace contextRef="#ctx0" brushRef="#br1" timeOffset="-87609.353">5470 2235 6321 0 0,'0'0'2566'0'0,"0"0"-595"0"0,0 0-314 0 0,0 0-117 0 0,0 0-104 0 0,0 0-219 0 0,0 0-271 0 0,0 0-233 0 0,0 0-215 0 0,0 0-160 0 0,0 0-112 0 0,0 0-81 0 0,0 0-51 0 0,17 0-50 0 0,63 0-17 0 0,-37 0-7654 0 0,-40 0-2789 0 0</inkml:trace>
  <inkml:trace contextRef="#ctx0" brushRef="#br1" timeOffset="-86855.977">5815 1684 2104 0 0,'0'0'2917'0'0,"0"0"-307"0"0,0 0-239 0 0,0 0-197 0 0,0 0-231 0 0,0 0-335 0 0,0 0-361 0 0,0 0-340 0 0,0 0-220 0 0,0 0-107 0 0,0 0 22 0 0,0 0 47 0 0,4 2 29 0 0,15 15 53 0 0,-1 1 1 0 0,-1 0 0 0 0,-1 1 0 0 0,0 1-1 0 0,-2 0 1 0 0,0 2 0 0 0,7 13-732 0 0,-8-13 161 0 0,-3-6-106 0 0,-1 0 0 0 0,0 1 0 0 0,-1 1 0 0 0,-1-1 1 0 0,-1 1-1 0 0,-1 0 0 0 0,0 1 0 0 0,-1-1 0 0 0,-1 1 0 0 0,-1 0 0 0 0,0 17-55 0 0,-5-27-84 0 0,-1 1 0 0 0,1-1 0 0 0,-1 1 0 0 0,-1-1 0 0 0,0-1 0 0 0,0 1 0 0 0,-1-1 0 0 0,0 0 0 0 0,-1 0 0 0 0,1 0 0 0 0,-1-1 0 0 0,-1 0 0 0 0,1-1 0 0 0,-1 1 0 0 0,-1-1 0 0 0,1-1 1 0 0,-1 0-1 0 0,0 0 0 0 0,0-1 0 0 0,0 0 0 0 0,-2 0 84 0 0,-33 17-3663 0 0,16-9-6892 0 0,20-9-430 0 0</inkml:trace>
  <inkml:trace contextRef="#ctx0" brushRef="#br1" timeOffset="-86110.802">3904 2574 1176 0 0,'0'0'1934'0'0,"0"0"-15"0"0,0 0-12 0 0,0 0-1 0 0,0 0-123 0 0,0 0-207 0 0,0 0-269 0 0,0 0-217 0 0,0 0-106 0 0,0 0-66 0 0,0 0-18 0 0,0 0-19 0 0,0 0-23 0 0,23-1-43 0 0,141-3 1409 0 0,364-26 2544 0 0,-114-1-4000 0 0,218-26-672 0 0,-353 53-152 0 0,-267 6 71 0 0,-12-2-14 0 0,0 0 0 0 0,-1 0 0 0 0,1-1 1 0 0,0 1-1 0 0,0 0 0 0 0,0 0 0 0 0,0-1 1 0 0,0 1-1 0 0,0 0 0 0 0,0 0 0 0 0,0-1 0 0 0,1 1 1 0 0,-1 0-1 0 0,0 0 0 0 0,0 0 0 0 0,0-1 1 0 0,0 1-1 0 0,0 0 0 0 0,0 0 0 0 0,0-1 1 0 0,1 1-1 0 0,-1 0 0 0 0,0 0 0 0 0,0 0 1 0 0,0-1-1 0 0,0 1 0 0 0,1 0 0 0 0,-1 0 1 0 0,0 0-1 0 0,0 0 0 0 0,0 0 0 0 0,1 0 1 0 0,-1-1-1 0 0,0 1 0 0 0,0 0 0 0 0,1 0 1 0 0,-1 0-1 0 0,0 0 0 0 0,0 0 0 0 0,1 0 1 0 0,-1 0-1 0 0,0 0 0 0 0,0 0 0 0 0,1 0 1 0 0,-1 0-1 0 0,0 0 0 0 0,0 0 0 0 0,0 0 1 0 0,1 0-1 0 0,-1 0 0 0 0,0 0 0 0 0,0 0 1 0 0,1 1-1 0 0,-1-1 0 0 0,0 0 0 0 0,0 0 1 0 0,1 0-1 0 0,-1 0 0 0 0,0 0 0 0 0,0 1-1 0 0,-38-6-1340 0 0,28 5-2080 0 0,3 0-7202 0 0,3 0-1447 0 0</inkml:trace>
  <inkml:trace contextRef="#ctx0" brushRef="#br1" timeOffset="-83692.82">4549 2732 0 0 0,'0'0'927'0'0,"0"0"669"0"0,0 0 317 0 0,0 0 103 0 0,0 0-24 0 0,0 0-118 0 0,0 0-165 0 0,0 0-181 0 0,0 0-158 0 0,0 0-169 0 0,0 0-123 0 0,0 0-66 0 0,0 0-57 0 0,4-9-32 0 0,12-27-78 0 0,-12 27-110 0 0,-4 9-146 0 0,0 0-124 0 0,0 0-89 0 0,0 0-75 0 0,0 0-54 0 0,0 0-50 0 0,0 0-36 0 0,0 0-53 0 0,9 50 762 0 0,4 5-415 0 0,-3 0 1 0 0,-2 1-1 0 0,-2-1 1 0 0,-3 2-1 0 0,-4 50-455 0 0,1-103 9 0 0,11 101 202 0 0,-6-84-227 0 0,-2-6-750 0 0,-1-18-4534 0 0,-2-11-5823 0 0,0 10 843 0 0</inkml:trace>
  <inkml:trace contextRef="#ctx0" brushRef="#br1" timeOffset="-83272.766">4981 2705 5249 0 0,'0'0'2774'0'0,"0"0"-367"0"0,0 0-248 0 0,0 0-140 0 0,0 0-143 0 0,0 0-288 0 0,0 0-416 0 0,0 0-364 0 0,0 0-217 0 0,0 0-140 0 0,0 0-55 0 0,0 0-4 0 0,0 19 1103 0 0,12 209 2294 0 0,-7-156-3701 0 0,-5-71-168 0 0,0-1-16 0 0,0 0-36 0 0,10 3-7099 0 0,-5-2-1430 0 0,-2-1-2393 0 0</inkml:trace>
  <inkml:trace contextRef="#ctx0" brushRef="#br1" timeOffset="-83058.698">5220 3086 6481 0 0,'0'0'3149'0'0,"0"0"-967"0"0,0 0-455 0 0,0 0-92 0 0,0 0-57 0 0,0 0-186 0 0,0 0-367 0 0,0 0-379 0 0,0 0-277 0 0,0 0-165 0 0,0 0-64 0 0,0 0-28 0 0,-14 25-21 0 0,-41 76-16 0 0,24-61-250 0 0,17-30-1550 0 0,3-8-6341 0 0,5-2-2694 0 0</inkml:trace>
  <inkml:trace contextRef="#ctx0" brushRef="#br1" timeOffset="-82833.023">5016 3117 10738 0 0,'0'0'2273'0'0,"0"0"-656"0"0,0 0-232 0 0,0 0-88 0 0,0 0-90 0 0,0 0-128 0 0,0 0-141 0 0,0 0-131 0 0,0 0-97 0 0,0 0-69 0 0,0 0-89 0 0,0 0-68 0 0,0 0-76 0 0,25 14-79 0 0,80 44-77 0 0,-51-21 75 0 0,-3 17-2623 0 0,-47-50-1991 0 0,-2-2-2162 0 0,-1-1-5563 0 0</inkml:trace>
  <inkml:trace contextRef="#ctx0" brushRef="#br1" timeOffset="-80906.975">5983 1649 0 0 0,'0'0'291'0'0,"0"0"906"0"0,0 0 465 0 0,0 0 48 0 0,0 0-25 0 0,0 0-74 0 0,0 0-290 0 0,0 0-120 0 0,0 0-10 0 0,0 0-47 0 0,-2-4-5 0 0,-7-14-30 0 0,6 13-132 0 0,3 5-182 0 0,0 0-99 0 0,0 0-104 0 0,0 0-98 0 0,0 0-57 0 0,50-15 2141 0 0,112-1-611 0 0,-145 59-1335 0 0,-3 86 46 0 0,-13-76-526 0 0,6 651 621 0 0,14-354-665 0 0,-3-241-25 0 0,1 14 373 0 0,-25-54 199 0 0,6-69-624 0 0,0 0-3 0 0,0 0 10 0 0,0 0 14 0 0,0 0 19 0 0,0 0-12 0 0,0 0-10 0 0,0 0-4 0 0,0 0-7 0 0,0 0 7 0 0,0 0 2 0 0,0 0-9 0 0,0 0-11 0 0,0 0-2 0 0,0 0 9 0 0,0 0 16 0 0,0 0 22 0 0,0 0-5 0 0,0 0-3 0 0,0 0 0 0 0,0 0 3 0 0,0 0 7 0 0,0 0-6 0 0,0 0-2 0 0,0 0-16 0 0,0 0 18 0 0,-204 1 714 0 0,178 4-611 0 0,3 0-1489 0 0,8-4-7040 0 0,15-1-3988 0 0</inkml:trace>
  <inkml:trace contextRef="#ctx0" brushRef="#br1" timeOffset="-79451.914">3621 1591 0 0 0,'0'0'894'0'0,"0"0"802"0"0,0 0 524 0 0,0 0 178 0 0,0 0-164 0 0,0 0-346 0 0,0 0-337 0 0,0 0-294 0 0,0 0-244 0 0,0 0-170 0 0,0 0-105 0 0,2-1-57 0 0,7-4 670 0 0,-16 6 1533 0 0,-22 8-1395 0 0,26-8-1461 0 0,0 0-1 0 0,0 0 1 0 0,0 0-1 0 0,1 0 1 0 0,-1 1 0 0 0,0-1-1 0 0,1 1 1 0 0,-1 0-1 0 0,1 0 1 0 0,0-1 0 0 0,0 1-1 0 0,0 1 1 0 0,0-1-1 0 0,0 0 1 0 0,0 0 0 0 0,0 1-1 0 0,1-1 1 0 0,-1 1-1 0 0,1 0 1 0 0,-1-1 0 0 0,1 1-1 0 0,0 0 1 0 0,0 2-28 0 0,-22 214 976 0 0,56 271 726 0 0,-1-181-1165 0 0,-16-148-344 0 0,-1 175 409 0 0,-13-241-371 0 0,15-45 487 0 0,-17-49-703 0 0,0 0-1 0 0,0-1 0 0 0,0 1 0 0 0,0 0 0 0 0,0-1 0 0 0,0 1 0 0 0,0 0 0 0 0,0-1 0 0 0,0 1 0 0 0,0 0 0 0 0,1-1 0 0 0,-1 1 0 0 0,0-1 1 0 0,0 1-1 0 0,1 0 0 0 0,-1-1 0 0 0,0 1 0 0 0,1-1 0 0 0,-1 1 0 0 0,1-1 0 0 0,-1 1 0 0 0,0-1 0 0 0,1 1 0 0 0,-1-1 0 0 0,1 0 0 0 0,-1 1 1 0 0,1-1-1 0 0,0 1 0 0 0,-1-1 0 0 0,1 0 0 0 0,-1 0 0 0 0,1 1 0 0 0,0-1 0 0 0,-1 0 0 0 0,1 0 0 0 0,0 0 0 0 0,-1 0 0 0 0,1 0 1 0 0,-1 0-1 0 0,1 0 0 0 0,0 0 0 0 0,-1 0 0 0 0,1 0 0 0 0,0 0 0 0 0,-1 0 0 0 0,1 0 0 0 0,0 0 0 0 0,-1-1 0 0 0,1 1 0 0 0,-1 0 0 0 0,1 0 1 0 0,0-1-1 0 0,-1 1 0 0 0,1 0 0 0 0,-1-1-14 0 0,9-1 120 0 0,99-11 571 0 0,-26 8-653 0 0,-46 12-2696 0 0,-33-6 1599 0 0,2 0-1287 0 0,0 0-5583 0 0,-1-1-5217 0 0</inkml:trace>
  <inkml:trace contextRef="#ctx0" brushRef="#br1" timeOffset="-77024.023">6773 1973 0 0 0,'0'0'940'0'0,"0"0"709"0"0,0 0 259 0 0,0 0 26 0 0,0 0-115 0 0,0 0-126 0 0,0 0-187 0 0,0 0-186 0 0,0 0-103 0 0,0 0-40 0 0,0 0-78 0 0,0-1-1248 0 0,5-3 8749 0 0,-5 5-8512 0 0,0-1-13 0 0,0 0 21 0 0,0 0 1 0 0,0 0-5 0 0,0 0-17 0 0,0 0-14 0 0,0 0-14 0 0,0 0 8 0 0,0 0 5 0 0,0 0-7 0 0,0 0 8 0 0,0 0 5 0 0,0 0 8 0 0,0 0 16 0 0,0 0-7 0 0,0 0-6 0 0,0 0-16 0 0,0 0-17 0 0,0 0 19 0 0,0 0-4 0 0,0 0 1 0 0,0 0 9 0 0,0 0-17 0 0,0 0 12 0 0,0 0-4 0 0,0 0-3 0 0,0 0-15 0 0,0 0 6 0 0,0 0-7 0 0,0 0 8 0 0,0 0-27 0 0,0 0 11 0 0,0 0 19 0 0,0 0-20 0 0,0 0-4 0 0,0 0-5 0 0,0 0 11 0 0,0 0-3 0 0,0 0-12 0 0,0 0-3 0 0,0 0 4 0 0,0 0 14 0 0,0 0 4 0 0,0 0 7 0 0,0 0-20 0 0,0 0 2 0 0,0 0-6 0 0,0 0 10 0 0,0 0 9 0 0,0 0 2 0 0,0 0-17 0 0,0 0 10 0 0,0 0-3 0 0,0 0-7 0 0,0 0-1 0 0,0 0 7 0 0,0 0 22 0 0,0 0-10 0 0,0 0-9 0 0,0 0 4 0 0,0 0-5 0 0,0 0-1 0 0,0 0-1 0 0,0 0-3 0 0,0 0 6 0 0,0 0-3 0 0,0 0 14 0 0,0 0 9 0 0,-29 19 60 0 0,13-8-115 0 0,1 1 0 0 0,1 0 0 0 0,0 0 0 0 0,0 2 0 0 0,2-1 0 0 0,-1 2 0 0 0,2 0 0 0 0,0 0 0 0 0,1 1 0 0 0,0 0 0 0 0,2 1 0 0 0,0 0 0 0 0,0 1 0 0 0,2-1 0 0 0,0 1 0 0 0,1 0 0 0 0,-1 11 1 0 0,0-3 10 0 0,0 0 1 0 0,2 1-1 0 0,1 0 0 0 0,1 0 0 0 0,1 0 1 0 0,2 0-1 0 0,0 2-10 0 0,5-6 76 0 0,0-1 0 0 0,1 0 1 0 0,1 0-1 0 0,1 0 0 0 0,1-1 0 0 0,1-1 0 0 0,10 13-76 0 0,8 5 458 0 0,-15-37 659 0 0,-22-4-6250 0 0,6-1-7751 0 0,2 3 651 0 0</inkml:trace>
  <inkml:trace contextRef="#ctx0" brushRef="#br1" timeOffset="-76180.003">7008 2243 7938 0 0,'0'0'2262'0'0,"0"0"-589"0"0,0 0-298 0 0,0 0-148 0 0,0 0-76 0 0,0 0-113 0 0,0 0-184 0 0,0 0-141 0 0,0 0-116 0 0,0 0-60 0 0,0 0-42 0 0,0 0-43 0 0,0 0-36 0 0,0 23-53 0 0,-1 119 292 0 0,-24 128 1435 0 0,20-228-1861 0 0,5-42-200 0 0,0-13 2929 0 0,0-47-2496 0 0,1 27-424 0 0,1-1 1 0 0,2 0 0 0 0,1 1-1 0 0,2 0 1 0 0,1 1-1 0 0,2-1 1 0 0,1 1-1 0 0,1 1 1 0 0,2 0-1 0 0,6-8-38 0 0,34-34-17 0 0,-11 64 49 0 0,-41 12-28 0 0,1 0 0 0 0,0 0 1 0 0,-1 0-1 0 0,0 0 0 0 0,1 0 0 0 0,-1 1 1 0 0,0-1-1 0 0,-1 1 0 0 0,1-1 0 0 0,-1 1 1 0 0,0 0-1 0 0,1-1 0 0 0,-2 1 0 0 0,1 0 1 0 0,0 0-1 0 0,-1 0 0 0 0,1 3-4 0 0,29 104 101 0 0,-18-106-1679 0 0,2-19-6446 0 0,-13 13 5916 0 0,3-4-9876 0 0</inkml:trace>
  <inkml:trace contextRef="#ctx0" brushRef="#br1" timeOffset="-75868.243">7501 2497 13147 0 0,'0'0'1926'0'0,"0"0"-682"0"0,0 0-284 0 0,0 0-4 0 0,0 0 98 0 0,0 0 57 0 0,0 0-22 0 0,0 0-57 0 0,0 0-141 0 0,0 0-117 0 0,0 0-95 0 0,0 0-101 0 0,21 1-17 0 0,104 5 357 0 0,-26 1-90 0 0,-78-6-5058 0 0,-1-1-4409 0 0,-17 0-3960 0 0</inkml:trace>
  <inkml:trace contextRef="#ctx0" brushRef="#br1" timeOffset="-74823.046">8114 2023 1448 0 0,'0'0'1751'0'0,"0"0"-34"0"0,0 0 167 0 0,0 0 239 0 0,0 0 88 0 0,0 0-162 0 0,0 0-374 0 0,0 0-412 0 0,0 0-316 0 0,0 0-238 0 0,0 0-161 0 0,0 0-102 0 0,0 0-82 0 0,-2 12 427 0 0,-2 234 3548 0 0,4 170-5155 0 0,3-420-12119 0 0,-2 1 2421 0 0</inkml:trace>
  <inkml:trace contextRef="#ctx0" brushRef="#br1" timeOffset="-74289.6">8002 2092 6537 0 0,'0'0'2740'0'0,"0"0"-521"0"0,0 0-444 0 0,0 0-120 0 0,0 0-120 0 0,0 0-195 0 0,0 0-290 0 0,0 0-313 0 0,0 0-205 0 0,0 0-120 0 0,0 0-52 0 0,0 0-5 0 0,0 0 13 0 0,27-13 15 0 0,86-38 4 0 0,-41 37 203 0 0,-58 16-441 0 0,3-1 30 0 0,1 1 0 0 0,-1 1 1 0 0,0 0-1 0 0,0 2 1 0 0,0-1-1 0 0,0 2 1 0 0,-1 1-1 0 0,1 0 1 0 0,8 6-180 0 0,-21-11 23 0 0,-1 1 0 0 0,1 0 0 0 0,-1 0 1 0 0,0 1-1 0 0,1-1 0 0 0,-2 1 0 0 0,1 0 1 0 0,0-1-1 0 0,-1 1 0 0 0,1 0 0 0 0,-1 1 1 0 0,0-1-1 0 0,0 0 0 0 0,-1 1 0 0 0,0-1 1 0 0,1 1-1 0 0,-1-1 0 0 0,-1 1 1 0 0,1-1-1 0 0,-1 1 0 0 0,0 0 0 0 0,0-1 1 0 0,0 1-1 0 0,0 0 0 0 0,-1-1 0 0 0,0 1 1 0 0,0-1-1 0 0,0 1 0 0 0,-1-1 0 0 0,1 1 1 0 0,-1-1-1 0 0,0 0 0 0 0,0 0 0 0 0,-1 0 1 0 0,1 0-1 0 0,-1 0 0 0 0,0 0 0 0 0,0-1 1 0 0,0 1-1 0 0,0-1 0 0 0,-3 2-23 0 0,-24 20 33 0 0,0-1-1 0 0,-2-2 1 0 0,0-1-1 0 0,-2-1 1 0 0,0-2 0 0 0,-1-1-1 0 0,-34 10-32 0 0,67-27 0 0 0,0 1 0 0 0,0-1 0 0 0,0 1 0 0 0,1-1-1 0 0,-1 1 1 0 0,0-1 0 0 0,1 1 0 0 0,-1 0 0 0 0,0 0 0 0 0,1 0-1 0 0,-1 0 1 0 0,1 0 0 0 0,-1 0 0 0 0,1 1 0 0 0,0-1 0 0 0,-1 0-1 0 0,1 1 1 0 0,0-1 0 0 0,0 1 0 0 0,0-1 0 0 0,0 1 0 0 0,0-1-1 0 0,0 1 1 0 0,1 0 0 0 0,-1 0 0 0 0,0-1 0 0 0,1 1 0 0 0,-1 0-1 0 0,1 0 1 0 0,0 0 0 0 0,0-1 0 0 0,0 1 0 0 0,-1 0 0 0 0,2 0-1 0 0,-1 0 1 0 0,0 0 0 0 0,0-1 0 0 0,1 1 0 0 0,-1 0 0 0 0,1 0-1 0 0,-1 0 1 0 0,1-1 0 0 0,0 1 0 0 0,0 0 0 0 0,0-1 0 0 0,-1 1-1 0 0,2-1 1 0 0,-1 2 0 0 0,15 14 224 0 0,0 0-1 0 0,0-1 1 0 0,2 0 0 0 0,0-2-1 0 0,1 0 1 0 0,6 3-224 0 0,72 60 1248 0 0,-71-50-1249 0 0,-27-27-1488 0 0,0-2-2277 0 0,1 0-2872 0 0,0 2-5241 0 0</inkml:trace>
  <inkml:trace contextRef="#ctx0" brushRef="#br1" timeOffset="-73471.989">8686 2462 0 0 0,'0'0'1320'0'0,"0"0"235"0"0,0 0 279 0 0,0 0 260 0 0,0 0-71 0 0,0 0-227 0 0,0 0-281 0 0,0 0-328 0 0,0 0-165 0 0,0 0-70 0 0,0 0-55 0 0,0 0-47 0 0,0 0-62 0 0,-3-2-130 0 0,-19-11 1691 0 0,-47 5 1395 0 0,18 23-2644 0 0,34 52-482 0 0,-2 8-434 0 0,1 61 64 0 0,-1-37 66 0 0,19-98-292 0 0,0-1 4 0 0,0 0 6 0 0,0 0-17 0 0,0 0 2 0 0,0 0 11 0 0,0 0 4 0 0,0 0 28 0 0,0 0 19 0 0,0 0 9 0 0,0 0 7 0 0,0 0 4 0 0,0 0 7 0 0,0 0-4 0 0,17-1 558 0 0,63-16-201 0 0,-39 12-395 0 0,-40 5-26 0 0,-1 0-23 0 0,1 0-23 0 0,0 0-35 0 0,-1 0 10 0 0,0 0 10 0 0,0 0-14 0 0,0 0-14 0 0,7-8-6011 0 0,-3 5-2180 0 0,-2 2-3295 0 0</inkml:trace>
  <inkml:trace contextRef="#ctx0" brushRef="#br1" timeOffset="-65368.62">8593 2636 0 0 0,'0'0'424'0'0,"0"0"90"0"0,0 0-16 0 0,0 0-56 0 0,0 0-37 0 0,0 0-71 0 0,-29 0 1226 0 0,3-8 2490 0 0,25 8-3178 0 0,-8-3 3270 0 0,10 2 5366 0 0,0 1-9397 0 0,25 0 677 0 0,85-8 697 0 0,-112 8-1479 0 0,-4 0-2562 0 0,-6 0-6942 0 0,6 0-1683 0 0</inkml:trace>
  <inkml:trace contextRef="#ctx0" brushRef="#br1" timeOffset="-64090.077">8794 1811 0 0 0,'0'0'305'0'0,"0"0"812"0"0,0 0 350 0 0,0 0 54 0 0,0 0-59 0 0,0 0-74 0 0,0 0-106 0 0,0 0-77 0 0,0 0-50 0 0,-3-1-57 0 0,2 0-1214 0 0,-3-5 6468 0 0,4 6-6025 0 0,0 0-46 0 0,10 16 1940 0 0,4-1-1646 0 0,-2 0 0 0 0,0 1 0 0 0,0 0 1 0 0,-2 1-1 0 0,0 0 0 0 0,-1 1 1 0 0,-1 0-1 0 0,2 7-575 0 0,45 199 1100 0 0,-38-11-712 0 0,-16-193-352 0 0,-1 1 0 0 0,-1-1 0 0 0,-1 0-1 0 0,-1 1 1 0 0,0-1 0 0 0,-2 0 0 0 0,0-1 0 0 0,-3 4-36 0 0,2-8 40 0 0,-2 1 0 0 0,0-2 1 0 0,0 1-1 0 0,-1-1 0 0 0,-1-1 0 0 0,-1 0 0 0 0,0 0 1 0 0,0-1-1 0 0,-1 0 0 0 0,-1-1 0 0 0,0 0 1 0 0,-3 0-41 0 0,-28 35 48 0 0,23-20-27 0 0,5-14 36 0 0,6-7-148 0 0,9-9-6522 0 0,1 3-186 0 0,0 1-5220 0 0</inkml:trace>
  <inkml:trace contextRef="#ctx0" brushRef="#br1" timeOffset="-60448.451">9162 2389 0 0 0,'0'0'715'0'0,"0"0"568"0"0,0 0 461 0 0,0 0 165 0 0,0 0-154 0 0,0 0-332 0 0,0 0-337 0 0,0 0-180 0 0,0 0-14 0 0,13 16 3602 0 0,46-5 1473 0 0,174-26-2011 0 0,-99 3-3022 0 0,-134 12-1043 0 0,0 0-55 0 0,0 0-56 0 0,-14-9-7908 0 0,5 3-1389 0 0,7 6 591 0 0</inkml:trace>
  <inkml:trace contextRef="#ctx0" brushRef="#br1" timeOffset="-60033.079">9356 2115 0 0 0,'0'0'1999'0'0,"0"0"10"0"0,0 0 222 0 0,0 0 236 0 0,0 0 35 0 0,0 0-242 0 0,0 0-443 0 0,0 0-480 0 0,0 0-327 0 0,0 0-186 0 0,0 0-116 0 0,0 0-58 0 0,0 0-36 0 0,-1 3-10 0 0,-9 111 2904 0 0,11-76-2973 0 0,-4 254 1008 0 0,-7-172-3294 0 0,23-133-3761 0 0,-7 7-911 0 0,-4 2-5173 0 0</inkml:trace>
  <inkml:trace contextRef="#ctx0" brushRef="#br1" timeOffset="-59095.625">10142 1638 0 0 0,'0'0'1090'0'0,"0"0"605"0"0,0 0 400 0 0,0 0 204 0 0,0 0-32 0 0,0 0-257 0 0,0 0-421 0 0,0 0-436 0 0,0 0-313 0 0,0 0-157 0 0,0 0-97 0 0,0 0-17 0 0,4 23 2983 0 0,-25 77-186 0 0,-31 328-1186 0 0,48-356-2195 0 0,4-71-21 0 0,0-1-8 0 0,0 0 1 0 0,0 0-2 0 0,0 0 0 0 0,0 0-16 0 0,0 0-11 0 0,0-13-1201 0 0,8-20-1196 0 0,1 2-6100 0 0,-9 23-428 0 0</inkml:trace>
  <inkml:trace contextRef="#ctx0" brushRef="#br1" timeOffset="-58716.364">10052 1645 0 0 0,'0'0'1714'0'0,"0"0"86"0"0,0 0 255 0 0,0 0 267 0 0,0 0 105 0 0,0 0-236 0 0,0 0-468 0 0,0 0-489 0 0,0 0-421 0 0,0 0-279 0 0,0 0-183 0 0,0 0-98 0 0,0 0-9 0 0,46 20 4380 0 0,-18-15-3906 0 0,0-2 0 0 0,0 0 0 0 0,0-2 1 0 0,0-1-1 0 0,18-3-718 0 0,26 1 343 0 0,-20-1-254 0 0,-52 3-125 0 0,0 0-22 0 0,0 0-14 0 0,0 0-31 0 0,0 0-10 0 0,0 0-37 0 0,-10 27-5256 0 0,-3-13-4845 0 0,5-13 132 0 0</inkml:trace>
  <inkml:trace contextRef="#ctx0" brushRef="#br1" timeOffset="-58438.066">10002 1965 7722 0 0,'0'0'2068'0'0,"0"0"-412"0"0,0 0-147 0 0,0 0-45 0 0,0 0-192 0 0,0 0-327 0 0,0 0-243 0 0,0 0-91 0 0,0 0 73 0 0,0 0 110 0 0,0 0 47 0 0,0 0-3 0 0,0 0-50 0 0,12 5-61 0 0,42 13-119 0 0,53-14 875 0 0,-31-15-4574 0 0,-71 6-380 0 0,-3 2-2607 0 0,0-1-5434 0 0</inkml:trace>
  <inkml:trace contextRef="#ctx0" brushRef="#br1" timeOffset="-58034.064">10755 1514 3665 0 0,'0'0'2799'0'0,"0"0"-521"0"0,0 0-138 0 0,0 0 3 0 0,0 0-139 0 0,0 0-295 0 0,0 0-434 0 0,0 0-364 0 0,0 0-195 0 0,0 0-58 0 0,0 0-52 0 0,0 0-29 0 0,-12 13-36 0 0,-75 79 907 0 0,29-7-225 0 0,24-36-1200 0 0,57-63-18327 0 0,-17 9 11892 0 0</inkml:trace>
  <inkml:trace contextRef="#ctx0" brushRef="#br1" timeOffset="-57698.776">10920 1576 0 0 0,'0'0'1750'0'0,"0"0"314"0"0,0 0 214 0 0,0 0-15 0 0,0 0-184 0 0,0 0-313 0 0,0 0-336 0 0,0 0-273 0 0,0 0-187 0 0,0 0-117 0 0,0 0-134 0 0,0 0-115 0 0,-10 28 2982 0 0,-66 80-1839 0 0,20-32-2097 0 0,53-72-24 0 0,1 0-933 0 0,1 0-9156 0 0,1-1-309 0 0</inkml:trace>
  <inkml:trace contextRef="#ctx0" brushRef="#br1" timeOffset="-56859.191">11159 1672 0 0 0,'0'0'1535'0'0,"0"0"204"0"0,0 0 109 0 0,0 0-17 0 0,0 0-51 0 0,0 0-84 0 0,0 0-105 0 0,0 0-72 0 0,0 0-121 0 0,0 0-117 0 0,0 0-109 0 0,7 5 3612 0 0,-103 71-1495 0 0,80-55-3168 0 0,0 0 0 0 0,1 1 1 0 0,1 1-1 0 0,1 0 1 0 0,1 1-1 0 0,1 0 0 0 0,1 1 1 0 0,1 0-1 0 0,1 1 0 0 0,2-1 1 0 0,0 1-1 0 0,2 1 0 0 0,1-1 1 0 0,1 1-1 0 0,1 10-121 0 0,1-17 65 0 0,0 1-1 0 0,2-1 0 0 0,0 1 1 0 0,1-1-1 0 0,2 0 1 0 0,0 0-1 0 0,1 1-64 0 0,19 65 325 0 0,-11-78 26 0 0,-14-8-328 0 0,0 0 3 0 0,0 0-4 0 0,22-8-793 0 0,-8 0-794 0 0,-2 0-2148 0 0,-4 1-4235 0 0,-2 3-3855 0 0</inkml:trace>
  <inkml:trace contextRef="#ctx0" brushRef="#br1" timeOffset="-56600.485">11373 1830 10010 0 0,'0'0'1853'0'0,"0"0"-557"0"0,0 0-104 0 0,0 0 100 0 0,0 0 73 0 0,0 0-69 0 0,0 0-189 0 0,0 0-198 0 0,0 0-154 0 0,0 0-72 0 0,0 0-34 0 0,0 0 4 0 0,0 0-13 0 0,-2 27-57 0 0,-9 132 275 0 0,9 260-652 0 0,2-419-666 0 0,0 0-249 0 0,-8 0-5772 0 0,6 0-122 0 0,0 0-4491 0 0</inkml:trace>
  <inkml:trace contextRef="#ctx0" brushRef="#br1" timeOffset="-56049.841">11360 1865 4089 0 0,'0'0'3253'0'0,"0"0"-1004"0"0,0 0-598 0 0,0 0-132 0 0,0 0-73 0 0,0 0-162 0 0,0 0-229 0 0,0 0-235 0 0,0 0-171 0 0,0 0-95 0 0,0 0-60 0 0,0 0-39 0 0,23-10-37 0 0,72-28-22 0 0,-40 36 347 0 0,-39 5-386 0 0,54 25 673 0 0,-69-27-996 0 0,-1 1 0 0 0,0 0 0 0 0,0 0-1 0 0,1-1 1 0 0,-1 1 0 0 0,-1 0 0 0 0,1 0 0 0 0,0-1 0 0 0,0 1-1 0 0,-1 0 1 0 0,1 0 0 0 0,-1-1 0 0 0,1 1 0 0 0,-1 0 0 0 0,0-1-1 0 0,0 1 1 0 0,1-1 0 0 0,-1 1 0 0 0,0-1 0 0 0,-1 0 0 0 0,1 1-1 0 0,0-1 1 0 0,0 0 0 0 0,0 0 0 0 0,-1 1 0 0 0,1-1 0 0 0,-1 0-1 0 0,1 0 1 0 0,-1-1 0 0 0,1 1 0 0 0,-1 0 0 0 0,1 0-1 0 0,-1-1 1 0 0,0 1-34 0 0,-6 5 18 0 0,-171 109 621 0 0,176-110-565 0 0,0 0 0 0 0,0 0 0 0 0,1 0 0 0 0,0 0 0 0 0,0 0 0 0 0,0 0 0 0 0,1 1 0 0 0,-1-1 0 0 0,1 1 0 0 0,1-1 0 0 0,-1 1 0 0 0,1-1 0 0 0,0 1 0 0 0,0 0 0 0 0,1 4-74 0 0,-1-4 134 0 0,1 1 26 0 0,1 0 0 0 0,0 1-1 0 0,1-1 1 0 0,-1 0 0 0 0,1-1-1 0 0,1 1 1 0 0,-1 0 0 0 0,1-1-1 0 0,0 0 1 0 0,1 0 0 0 0,-1 0-1 0 0,1-1 1 0 0,0 1 0 0 0,1-1-1 0 0,0 0-159 0 0,4 7 305 0 0,53 46 864 0 0,-48-27-1439 0 0,-21-26-4613 0 0,-4-3-4812 0 0,10-2-2094 0 0</inkml:trace>
  <inkml:trace contextRef="#ctx0" brushRef="#br1" timeOffset="-55401.696">11866 2088 5153 0 0,'0'0'3147'0'0,"0"0"-831"0"0,0 0-375 0 0,0 0-98 0 0,0 0-196 0 0,0 0-294 0 0,0 0-301 0 0,0 0-229 0 0,0 0-116 0 0,0 0-54 0 0,0 0-45 0 0,0 0-26 0 0,0 0-61 0 0,-13 3-57 0 0,-45 8-30 0 0,53-10-316 0 0,-1 0 0 0 0,0 1 0 0 0,1-1 0 0 0,-1 1 0 0 0,1 1 0 0 0,0-1 0 0 0,0 1 0 0 0,0 0 0 0 0,0 0 0 0 0,0 0 1 0 0,0 1-1 0 0,1-1 0 0 0,0 1 0 0 0,0 0 0 0 0,0 1 0 0 0,0-1 0 0 0,-2 4-118 0 0,6-8 2 0 0,-5 8 23 0 0,1-1 0 0 0,0 1 0 0 0,0-1 0 0 0,1 1 0 0 0,0 0 0 0 0,1 1 0 0 0,0-1 0 0 0,0 0 0 0 0,1 1 0 0 0,0-1 0 0 0,0 8-25 0 0,1-12 8 0 0,0 7 68 0 0,1-1 0 0 0,-2 1 0 0 0,0-1-1 0 0,0 1 1 0 0,0-1 0 0 0,-2 1 0 0 0,1-1 0 0 0,-1 0 0 0 0,-4 7-76 0 0,-12 52 307 0 0,19-68-298 0 0,0-1 2 0 0,0 0-10 0 0,0 0 15 0 0,0 0-1 0 0,0 0 14 0 0,0 0 7 0 0,0 0-3 0 0,0 0 26 0 0,0 0 16 0 0,0 0 22 0 0,0 0 19 0 0,0 0-20 0 0,109-12 1279 0 0,-109 12-1493 0 0,0 0 0 0 0,0 0 1 0 0,-1 0-1 0 0,1 0 0 0 0,0 0 0 0 0,0 0 0 0 0,-1 0 1 0 0,1 0-1 0 0,0 0 0 0 0,0-1 0 0 0,0 1 0 0 0,-1 0 1 0 0,1 0-1 0 0,0 0 0 0 0,0 0 0 0 0,0-1 0 0 0,-1 1 0 0 0,1 0 1 0 0,0 0-1 0 0,0 0 0 0 0,0-1 0 0 0,0 1 0 0 0,0 0 1 0 0,0 0-1 0 0,-1 0 0 0 0,1-1 0 0 0,0 1 0 0 0,0 0 0 0 0,0 0 1 0 0,0-1-1 0 0,0 1 0 0 0,0 0 0 0 0,0 0 0 0 0,0-1 1 0 0,0 1-1 0 0,0 0 0 0 0,0 0 0 0 0,0-1 0 0 0,0 1 1 0 0,0 0-1 0 0,0 0 118 0 0,-7-2-2485 0 0,0 0-4340 0 0,2 2-4328 0 0</inkml:trace>
  <inkml:trace contextRef="#ctx0" brushRef="#br1" timeOffset="-55144.098">11549 2312 3809 0 0,'0'0'2624'0'0,"0"0"-246"0"0,0 0-45 0 0,0 0-129 0 0,0 0-355 0 0,0 0-501 0 0,0 0-513 0 0,0 0-361 0 0,0 0-101 0 0,0 0 68 0 0,0 0 126 0 0,0 0 81 0 0,6 1-4 0 0,14 1-364 0 0,0 0 0 0 0,0-1 0 0 0,0-1 0 0 0,0-1 0 0 0,0-1 0 0 0,0-1 0 0 0,1-1-280 0 0,0-1-300 0 0,-1-1-1920 0 0,-7 1-5122 0 0,-9 2-3763 0 0</inkml:trace>
  <inkml:trace contextRef="#ctx0" brushRef="#br1" timeOffset="-54701.658">11980 1742 4897 0 0,'0'0'2657'0'0,"0"0"-228"0"0,0 0-232 0 0,0 0-291 0 0,0 0-410 0 0,0 0-490 0 0,0 0-432 0 0,0 0-170 0 0,0 0 47 0 0,0 0 163 0 0,0 0 178 0 0,0 0 76 0 0,0 0-5 0 0,5 11-54 0 0,44 71 1294 0 0,-33-64-1853 0 0,-1 1-1 0 0,-1 1 1 0 0,0 0-1 0 0,-1 1 0 0 0,-2 0 1 0 0,0 1-1 0 0,-1 1 1 0 0,-1-1-1 0 0,-1 2 0 0 0,-2-1 1 0 0,0 1-1 0 0,-1 0 1 0 0,-1 0-1 0 0,-2 2-249 0 0,-2-13 1 0 0,0 0 0 0 0,-2 0 0 0 0,1 0 0 0 0,-2 0-1 0 0,0 0 1 0 0,0 0 0 0 0,-1-1 0 0 0,-1 1 0 0 0,0-1 0 0 0,-1-1 0 0 0,0 1 0 0 0,0-1 0 0 0,-2 0 0 0 0,1 0 0 0 0,-1-1 0 0 0,-7 7-1 0 0,-85 61-1713 0 0,72-60-1198 0 0,19-15-359 0 0,3-1-4154 0 0,2 2-4495 0 0</inkml:trace>
  <inkml:trace contextRef="#ctx0" brushRef="#br1" timeOffset="-52918.087">9976 2512 0 0 0,'0'0'171'0'0,"0"0"612"0"0,0 0 143 0 0,0 0 67 0 0,0 0 70 0 0,0 0 109 0 0,0 0 48 0 0,0 0-50 0 0,0 0-15 0 0,0 0-123 0 0,0 0-79 0 0,4 2-14 0 0,74 10 6225 0 0,11-13-4242 0 0,-34 0-2114 0 0,377-3 1370 0 0,-271-8-1814 0 0,409 12 271 0 0,-439-11-320 0 0,187 7-75 0 0,-169-7-144 0 0,-115 11 10 0 0,-32 0-4702 0 0,-9 0-4921 0 0,7 0-2223 0 0</inkml:trace>
  <inkml:trace contextRef="#ctx0" brushRef="#br1" timeOffset="-50830.709">10477 2886 4697 0 0,'0'0'2767'0'0,"0"0"-598"0"0,0 0-186 0 0,0 0 84 0 0,0 0-81 0 0,0 0-279 0 0,0 0-418 0 0,0 0-378 0 0,0 0-237 0 0,0 0-150 0 0,0 0-59 0 0,0 0-23 0 0,-4 0 15 0 0,-14-1 1049 0 0,223-87 1540 0 0,37 20-2157 0 0,-210 67-821 0 0,-32 1-65 0 0,-15 42 217 0 0,-31 12-40 0 0,5-13-124 0 0,3 1 0 0 0,1 3 0 0 0,-25 39-56 0 0,58-78-1 0 0,0 1 0 0 0,1 0 0 0 0,0 0 0 0 0,0 0-1 0 0,1 0 1 0 0,0 0 0 0 0,0 0 0 0 0,1 1 0 0 0,-1-1 0 0 0,2 1 0 0 0,-1-1 0 0 0,1 1 1 0 0,1-5 15 0 0,0-1 1 0 0,0 1-1 0 0,1 0 1 0 0,-1-1 0 0 0,1 1-1 0 0,-1-1 1 0 0,1 1-1 0 0,0-1 1 0 0,0 0 0 0 0,0 1-1 0 0,0-1 1 0 0,0 0-1 0 0,1 0 1 0 0,-1-1 0 0 0,0 1-1 0 0,1 0 1 0 0,0-1-1 0 0,-1 0 1 0 0,1 1 0 0 0,0-1-1 0 0,0 0 1 0 0,-1-1-1 0 0,4 2-15 0 0,86-4 867 0 0,-83-25-3212 0 0,-8 13-2707 0 0,2 7-1547 0 0,-1 2-5530 0 0</inkml:trace>
  <inkml:trace contextRef="#ctx0" brushRef="#br1" timeOffset="-50450.778">11211 2705 2369 0 0,'0'0'3858'0'0,"0"0"-1431"0"0,0 0-431 0 0,0 0 94 0 0,0 0-5 0 0,0 0-116 0 0,0 0-343 0 0,0 0-384 0 0,0 0-217 0 0,0 0-127 0 0,0 0-80 0 0,0 0-57 0 0,0 0-64 0 0,2-2-87 0 0,4-6-88 0 0,-4 6-72 0 0,-2 2-63 0 0,0 0-50 0 0,0 0-38 0 0,0 0-31 0 0,0 17 637 0 0,-15 70-86 0 0,15 99-400 0 0,6-179-1211 0 0,0-7-5369 0 0,-3 0-1236 0 0,-1 0-5050 0 0</inkml:trace>
  <inkml:trace contextRef="#ctx0" brushRef="#br1" timeOffset="-50181.679">11389 3102 10850 0 0,'0'0'1958'0'0,"0"0"-715"0"0,0 0-115 0 0,0 0 265 0 0,0 0 74 0 0,0 0-129 0 0,0 0-288 0 0,0 0-351 0 0,0 0-244 0 0,0 0-145 0 0,0 0-67 0 0,0 0-51 0 0,-8 23-72 0 0,-26 71-47 0 0,-7-34-34 0 0,14-33-1740 0 0,20-24-2216 0 0,-1-2-3333 0 0,4-1-2440 0 0</inkml:trace>
  <inkml:trace contextRef="#ctx0" brushRef="#br1" timeOffset="-49932.18">11200 3086 8522 0 0,'0'0'2484'0'0,"0"0"-634"0"0,0 0-346 0 0,0 0-190 0 0,0 0-228 0 0,0 0-214 0 0,0 0-164 0 0,0 0-88 0 0,0 0 7 0 0,0 0 30 0 0,0 0 6 0 0,0 0 0 0 0,0 0 17 0 0,10 13-12 0 0,32 37-42 0 0,31-2 1086 0 0,25-13-1383 0 0,-91-33-546 0 0,2 0-192 0 0,-4-1-8559 0 0,-5-1-2942 0 0</inkml:trace>
  <inkml:trace contextRef="#ctx0" brushRef="#br1" timeOffset="-48269.143">9936 1260 88 0 0,'0'0'1248'0'0,"0"0"203"0"0,0 0 266 0 0,0 0 270 0 0,0 0 68 0 0,0 0-148 0 0,0 0-340 0 0,0 0-392 0 0,0 0-295 0 0,0 0-169 0 0,0 0-11 0 0,0 0-23 0 0,0 0-48 0 0,-9 1-67 0 0,-44 9 437 0 0,35-7 29 0 0,-45 25 1550 0 0,60-24-2531 0 0,-1 0 0 0 0,1 1 0 0 0,0-1-1 0 0,0 1 1 0 0,1 0 0 0 0,-1 0 0 0 0,1 0-1 0 0,0 0 1 0 0,0 0 0 0 0,1 0 0 0 0,0 1 0 0 0,0-1-1 0 0,0 1 1 0 0,0-1 0 0 0,1 2-47 0 0,2 225 1312 0 0,15-121-832 0 0,0 206 360 0 0,-13-203-647 0 0,6 1 0 0 0,4-2 0 0 0,20 72-193 0 0,-15-72 63 0 0,-10-45 43 0 0,-4 1 0 0 0,-2 0-1 0 0,-4 19-105 0 0,1-25 43 0 0,-1 53 150 0 0,7-77-110 0 0,-6-9 456 0 0,33-30 49 0 0,33 4 148 0 0,-2-14-2538 0 0,-56 8 323 0 0,3-4-4306 0 0,-5 2-1676 0 0,1 3-4446 0 0</inkml:trace>
  <inkml:trace contextRef="#ctx0" brushRef="#br1" timeOffset="-45922.99">12001 1198 0 0 0,'0'0'1162'0'0,"0"0"182"0"0,0 0 111 0 0,0 0 16 0 0,0 0-24 0 0,0 0-98 0 0,0 0-130 0 0,0 0-149 0 0,0 0-117 0 0,0 0-47 0 0,-9 0 5797 0 0,51 15-5115 0 0,-12-12-1204 0 0,0-1 0 0 0,1-1 0 0 0,-1-2 0 0 0,0-1-1 0 0,0-1 1 0 0,7-3-384 0 0,7 5 371 0 0,-44 33-116 0 0,-4 437 914 0 0,6-390-1056 0 0,-1-15 37 0 0,3 0 0 0 0,2-1 0 0 0,14 55-150 0 0,5 80 407 0 0,-14 10 361 0 0,-7 88 794 0 0,-25-80-1125 0 0,17-120-369 0 0,-3-37-39 0 0,5-26-1 0 0,2-32-62 0 0,0-1 26 0 0,0 0 1 0 0,0 0 38 0 0,0 0-11 0 0,0 0-10 0 0,0 0 1 0 0,0 0-16 0 0,0 0-6 0 0,0 0 12 0 0,0 0-3 0 0,0 0 2 0 0,0 0-11 0 0,0 0 24 0 0,0 0-2 0 0,0 0 1 0 0,0 0 9 0 0,0 0-17 0 0,0 0 10 0 0,0 0-14 0 0,0 0 2 0 0,0 0-3 0 0,0 0 12 0 0,0 0-1 0 0,0 0 4 0 0,0 0-4 0 0,0 0 5 0 0,0 0-3 0 0,0 0-12 0 0,0 0 12 0 0,0 0 5 0 0,0 0 5 0 0,0 0-9 0 0,0 0-13 0 0,0 0 11 0 0,0 0 1 0 0,0 0 4 0 0,0 0-15 0 0,0 0 10 0 0,0 0-6 0 0,0 0-10 0 0,0 0 17 0 0,0 0-12 0 0,0 0 9 0 0,0 0 15 0 0,0 0-12 0 0,0 0-2 0 0,0 0 0 0 0,0 0-11 0 0,0 0 8 0 0,0 0 3 0 0,0 0-11 0 0,0 0 6 0 0,0 0 3 0 0,0 0 0 0 0,0 0 0 0 0,0 0 0 0 0,0 0-4 0 0,0 0-12 0 0,0 0 12 0 0,0 0 6 0 0,0 0 6 0 0,0 0 4 0 0,0 0-10 0 0,0 0-7 0 0,0 0-15 0 0,0 0 23 0 0,0 0 6 0 0,0 0-16 0 0,0 0 13 0 0,0 0 6 0 0,0 0-12 0 0,0 0-7 0 0,-63 15 308 0 0,54-14-168 0 0,9-1-192 0 0,0 0 0 0 0,1 0 0 0 0,-1-1 1 0 0,0 1-1 0 0,0 0 0 0 0,0 0 0 0 0,1-1 0 0 0,-1 1 1 0 0,0 0-1 0 0,0-1 0 0 0,0 1 0 0 0,0 0 0 0 0,0-1 0 0 0,0 1 1 0 0,0 0-1 0 0,0-1 0 0 0,0 1 0 0 0,0 0 0 0 0,0-1 0 0 0,0 1 1 0 0,0-1-1 0 0,0 1 0 0 0,0 0 0 0 0,0-1 0 0 0,0 1 0 0 0,0 0 1 0 0,0-1-1 0 0,0 1 0 0 0,0 0 0 0 0,-1 0 0 0 0,1-1 1 0 0,0 1-1 0 0,0 0 0 0 0,0-1 0 0 0,-1 1 0 0 0,1 0 0 0 0,0 0 1 0 0,0-1-1 0 0,-1 1 0 0 0,1 0 0 0 0,0 0 0 0 0,0 0 0 0 0,-1-1 1 0 0,1 1-1 0 0,0 0 0 0 0,-1 0 0 0 0,1 0 0 0 0,0 0 0 0 0,-1 0 1 0 0,1 0-1 0 0,0 0 0 0 0,-1 0 0 0 0,1-1 0 0 0,0 1 1 0 0,-1 0-1 0 0,1 0 0 0 0,-1 1 0 0 0,1-1 51 0 0,7-14-3890 0 0,-5 10 673 0 0,0 0-8213 0 0</inkml:trace>
  <inkml:trace contextRef="#ctx0" brushRef="#br1" timeOffset="-44315.811">10699 3140 0 0 0,'0'0'419'0'0,"0"0"84"0"0,0 0 79 0 0,0 0 138 0 0,0 0 165 0 0,0 0 75 0 0,3 0-16 0 0,70 0 10120 0 0,41 0-5784 0 0,-113 0-5199 0 0,-1 0 8 0 0,31 0 2030 0 0,2-7-1696 0 0,17-5 1479 0 0,-51 12-1879 0 0,1 0 9 0 0,-31 0-2299 0 0,19 0-3369 0 0,6 0-1077 0 0,5 0-4697 0 0</inkml:trace>
  <inkml:trace contextRef="#ctx0" brushRef="#br1" timeOffset="-42644.119">12801 1819 0 0 0,'0'0'1312'0'0,"0"0"378"0"0,0 0 32 0 0,0 0-181 0 0,0 0-146 0 0,0 0-81 0 0,0 0-52 0 0,0 0-125 0 0,-23 8 2186 0 0,-67 65 2475 0 0,77-58-5559 0 0,1 2 1 0 0,0-1 0 0 0,1 2 0 0 0,1-1-1 0 0,1 2 1 0 0,0-1 0 0 0,1 1-1 0 0,1 0 1 0 0,1 1 0 0 0,1-1 0 0 0,1 1-1 0 0,-2 18-239 0 0,3 134 1325 0 0,8-141-1004 0 0,1 0 0 0 0,1-1-1 0 0,2 0 1 0 0,1-1 0 0 0,2 0 0 0 0,9 18-321 0 0,40 34 1254 0 0,-41-73-895 0 0,-20-8-843 0 0,-6 0-5182 0 0,4 0-904 0 0,2 0-5158 0 0</inkml:trace>
  <inkml:trace contextRef="#ctx0" brushRef="#br1" timeOffset="-41958.152">12876 2112 6657 0 0,'0'0'2024'0'0,"0"0"-325"0"0,0 0-83 0 0,0 0-48 0 0,0 0-145 0 0,0 0-268 0 0,0 0-292 0 0,0 0-198 0 0,0 0-130 0 0,0 0-83 0 0,0 0-22 0 0,0 0 2 0 0,0 0-20 0 0,0 20-12 0 0,-2 137 967 0 0,2 104 1044 0 0,0-260-2364 0 0,0-1-4 0 0,0 0 9 0 0,0 0 38 0 0,0 0 85 0 0,0 0 90 0 0,0 0 89 0 0,0 0 56 0 0,0 0 17 0 0,-4-27 533 0 0,1 1-936 0 0,2 0 0 0 0,1 0 0 0 0,0 0 0 0 0,2 0-1 0 0,1 0 1 0 0,2 0 0 0 0,0 0 0 0 0,1 1-1 0 0,2 0 1 0 0,0 0 0 0 0,2 1 0 0 0,1 0-1 0 0,1 1 1 0 0,0 0 0 0 0,2 1 0 0 0,1 0 0 0 0,1 0-24 0 0,-14 19-10 0 0,1 0 1 0 0,-1 1 0 0 0,1-1 0 0 0,0 0 0 0 0,0 1 0 0 0,0-1 0 0 0,0 1 0 0 0,0 0 0 0 0,0 0 0 0 0,1 0 0 0 0,-1 1 0 0 0,1-1 0 0 0,-1 1 0 0 0,1 0 0 0 0,0 0 0 0 0,-1 0 0 0 0,2 0 9 0 0,-5 1-12 0 0,14 4-99 0 0,5 30 126 0 0,8 51-82 0 0,0-71-2064 0 0,-16-17-8798 0 0,-11 0-947 0 0</inkml:trace>
  <inkml:trace contextRef="#ctx0" brushRef="#br1" timeOffset="-41661.272">13169 2358 7482 0 0,'0'0'1819'0'0,"0"0"-528"0"0,0 0 66 0 0,0 0 285 0 0,0 0 84 0 0,0 0-129 0 0,0 0-266 0 0,0 0-268 0 0,0 0-201 0 0,0 0-145 0 0,0 0-53 0 0,0 0-33 0 0,22-4-37 0 0,104-21 359 0 0,-80 16-282 0 0,-18 8-837 0 0,-15 2-2697 0 0,-9 2-7267 0 0,-1-2-1111 0 0</inkml:trace>
  <inkml:trace contextRef="#ctx0" brushRef="#br1" timeOffset="-41330.158">13681 1965 5881 0 0,'0'0'3468'0'0,"0"0"-1524"0"0,0 0-702 0 0,0 0 23 0 0,0 0 58 0 0,0 0 20 0 0,0 0-99 0 0,0 0-185 0 0,0 0-134 0 0,0 0-125 0 0,0 0-89 0 0,0 0-53 0 0,0 0-35 0 0,2 23-47 0 0,6 138 625 0 0,13 90-196 0 0,-20-232-1064 0 0,1 0-1 0 0,1 0 1 0 0,0-1-1 0 0,2 1 1 0 0,0-1-1 0 0,1 0 1 0 0,1 2 59 0 0,-4-23-12401 0 0,-3-1 1238 0 0</inkml:trace>
  <inkml:trace contextRef="#ctx0" brushRef="#br1" timeOffset="-40760.341">13652 2023 6513 0 0,'0'0'2277'0'0,"0"0"-341"0"0,0 0-113 0 0,0 0-81 0 0,0 0-170 0 0,0 0-318 0 0,0 0-320 0 0,0 0-244 0 0,0 0-134 0 0,0 0-38 0 0,0 0-29 0 0,0 0-17 0 0,0 0 10 0 0,27-17-11 0 0,84-54-21 0 0,-105 67-362 0 0,1-1-1 0 0,-1 2 0 0 0,1-1 0 0 0,0 1 0 0 0,0 0 0 0 0,0 0 0 0 0,0 1 1 0 0,0 0-1 0 0,1 0 0 0 0,-1 1 0 0 0,1 0 0 0 0,-1 0 0 0 0,1 0 0 0 0,0 1 1 0 0,-1 1-1 0 0,6 0-87 0 0,18 1 258 0 0,-28-1-237 0 0,0 0 1 0 0,0 0 0 0 0,0 0-1 0 0,-1 1 1 0 0,1-1 0 0 0,0 1-1 0 0,-1 0 1 0 0,1 0 0 0 0,-1 0-1 0 0,0 0 1 0 0,0 0 0 0 0,0 0-1 0 0,0 1 1 0 0,0-1 0 0 0,0 1 0 0 0,-1-1-1 0 0,1 1 1 0 0,-1 0 0 0 0,1-1-1 0 0,-1 1 1 0 0,0 0 0 0 0,0 0-1 0 0,-1 0 1 0 0,1 0 0 0 0,0 0-1 0 0,-1 0 1 0 0,0 0 0 0 0,0 0-1 0 0,0 0 1 0 0,0 1 0 0 0,0-1-1 0 0,-1 0 1 0 0,1 0 0 0 0,-1 0-1 0 0,0 0 1 0 0,0 0 0 0 0,0-1-1 0 0,0 1 1 0 0,-1 0 0 0 0,1 0-1 0 0,-1-1 1 0 0,1 1 0 0 0,-1-1-1 0 0,0 1-21 0 0,-9 14 33 0 0,0 0 1 0 0,-1 0-1 0 0,-1-1 0 0 0,0-1 0 0 0,-1 0 0 0 0,-1-1 0 0 0,0-1 0 0 0,-1 0 1 0 0,-1-1-1 0 0,1-1 0 0 0,-2 0 0 0 0,0-1 0 0 0,-12 4-33 0 0,28-13 4 0 0,0 0 1 0 0,0 1-1 0 0,0-1 1 0 0,0 1-1 0 0,1-1 0 0 0,-1 1 1 0 0,0-1-1 0 0,1 1 0 0 0,0 0 1 0 0,-1 0-1 0 0,1 0 1 0 0,0 0-1 0 0,0 0 0 0 0,0 0 1 0 0,0 0-1 0 0,0 0 0 0 0,1 0 1 0 0,-1 0-1 0 0,0 1 1 0 0,1-1-1 0 0,0 0 0 0 0,-1 0 1 0 0,1 1-1 0 0,0-1 0 0 0,0 0 1 0 0,1 1-1 0 0,-1-1 0 0 0,0 0 1 0 0,1 0-1 0 0,-1 0 1 0 0,1 1-1 0 0,0-1 0 0 0,0 0 1 0 0,0 0-1 0 0,0 0 0 0 0,0 0 1 0 0,0 0-1 0 0,0 0 1 0 0,1 0-1 0 0,-1-1 0 0 0,1 1 1 0 0,-1 0-1 0 0,2 0-4 0 0,55 78 1024 0 0,57-9 1071 0 0,-103-53-2284 0 0,-25-11-645 0 0,4 0-3629 0 0,2-5-5997 0 0,4-2-1757 0 0</inkml:trace>
  <inkml:trace contextRef="#ctx0" brushRef="#br1" timeOffset="-39962.156">14174 2350 2264 0 0,'0'0'2676'0'0,"0"0"-502"0"0,0 0-94 0 0,0 0 122 0 0,0 0-36 0 0,0 0-243 0 0,0 0-382 0 0,0 0-356 0 0,0 0-317 0 0,0 0-184 0 0,0 0-81 0 0,0 0-69 0 0,0-3-23 0 0,-3-13-48 0 0,-25 5 1653 0 0,-35 10-833 0 0,59 4-1239 0 0,0 1-1 0 0,1 0 1 0 0,0 0-1 0 0,-1 0 1 0 0,2 0-1 0 0,-1 0 1 0 0,0 0-1 0 0,1 1 0 0 0,-1 0 1 0 0,1-1-1 0 0,1 1 1 0 0,-1 0-1 0 0,1 0 1 0 0,0 0-1 0 0,0 0 1 0 0,0 0-1 0 0,0 0 0 0 0,1 0 1 0 0,0 0-1 0 0,0 0 1 0 0,1 0-1 0 0,-1 0 1 0 0,2 4-44 0 0,-6 48 366 0 0,-15 62 47 0 0,7-65-310 0 0,4 15 88 0 0,35-65 324 0 0,59-11 246 0 0,-47-2-617 0 0,-39 9-160 0 0,0 0 23 0 0,0 0-3 0 0,0 0-16 0 0,0 0 16 0 0,0 0-7 0 0,0 0 16 0 0,0 0-33 0 0,0 0-6 0 0,0 0-14 0 0,0 0-34 0 0,0 0 8 0 0,0 0-17 0 0,-3-5-4732 0 0,0-1-8743 0 0,3 6 3477 0 0</inkml:trace>
  <inkml:trace contextRef="#ctx0" brushRef="#br1" timeOffset="-39712.32">13982 2647 6793 0 0,'0'0'2950'0'0,"0"0"-412"0"0,0 0-341 0 0,0 0-328 0 0,0 0-367 0 0,0 0-338 0 0,0 0-238 0 0,0 0-153 0 0,0 0-84 0 0,0 0-72 0 0,0 0-60 0 0,0 0-40 0 0,0 0-55 0 0,15-4-67 0 0,78-22 227 0 0,-56 22-1163 0 0,-21 4-7419 0 0,-14 0-3517 0 0</inkml:trace>
  <inkml:trace contextRef="#ctx0" brushRef="#br1" timeOffset="-38661.13">14138 1749 0 0 0,'0'0'536'0'0,"0"0"506"0"0,0 0 99 0 0,0 0 2 0 0,0 0 64 0 0,0 0 69 0 0,0 0 57 0 0,0 0 36 0 0,0 0-71 0 0,0 0-57 0 0,1-9-28 0 0,0-3-759 0 0,2-5-8 0 0,-2-2 4080 0 0,30 122-160 0 0,8 6-3109 0 0,35 129-113 0 0,-74-237-1141 0 0,17 75 205 0 0,-4 1 0 0 0,-4 0 1 0 0,-3 1-1 0 0,-3 48-208 0 0,-5-114 21 0 0,0-1 1 0 0,-1 1-1 0 0,0-1 0 0 0,-1 0 0 0 0,0 0 1 0 0,-1 0-1 0 0,0-1 0 0 0,-1 0 1 0 0,0 0-1 0 0,0 0 0 0 0,-1 0 0 0 0,-1-1 1 0 0,1 0-1 0 0,-2-1 0 0 0,1 0 0 0 0,-1 0 1 0 0,0-1-1 0 0,-5 3-21 0 0,1 0-3 0 0,12-4-70 0 0,1-5 44 0 0,0-1 19 0 0,0 0 12 0 0,0 0-9 0 0,0 0 16 0 0,0 0 1 0 0,0 0-8 0 0,0 0-20 0 0,0 0-8 0 0,0 0 0 0 0,0 0 16 0 0,0 0 13 0 0,0 0-6 0 0,0 0 6 0 0,0 0-3 0 0,0 0 16 0 0,0 0-5 0 0,0 0-6 0 0,0 0-13 0 0,0 0-12 0 0,0 0 4 0 0,0 0 7 0 0,0 0-2 0 0,0 0-14 0 0,0 0-23 0 0,0 0-26 0 0,0 0-22 0 0,27-6-3409 0 0,-12-2-7612 0 0,-11 7-21 0 0</inkml:trace>
  <inkml:trace contextRef="#ctx0" brushRef="#br1" timeOffset="-35649.175">14113 1341 0 0 0,'0'0'757'0'0,"0"0"661"0"0,0 0 336 0 0,0 0 293 0 0,0 0 183 0 0,0 0-119 0 0,0 0-264 0 0,0 0-332 0 0,0 0-373 0 0,0 0-286 0 0,0 0-194 0 0,0 0-145 0 0,0 0-115 0 0,-4 1-68 0 0,-12 4-64 0 0,13-3-21 0 0,19 5 1623 0 0,-4-3-1448 0 0,0 0 1 0 0,0-1-1 0 0,0 0 1 0 0,0-1-1 0 0,0-1 0 0 0,1 0 1 0 0,-1-1-1 0 0,0 0 1 0 0,3-1-425 0 0,47 3 808 0 0,6 17-384 0 0,-65-17-398 0 0,0 1 0 0 0,0-1 0 0 0,-1 0 1 0 0,1 1-1 0 0,-1 0 0 0 0,1 0 0 0 0,-1-1 1 0 0,0 1-1 0 0,0 1 0 0 0,0-1 0 0 0,0 0 0 0 0,0 0 1 0 0,-1 1-1 0 0,0-1 0 0 0,1 1 0 0 0,-1-1 1 0 0,-1 1-1 0 0,1 0 0 0 0,0-1 0 0 0,-1 1 0 0 0,0 0 1 0 0,0-1-1 0 0,0 1 0 0 0,0 0 0 0 0,-1-1 1 0 0,1 1-1 0 0,-1 0 0 0 0,0-1 0 0 0,0 1 1 0 0,0-1-1 0 0,0 1 0 0 0,-1-1 0 0 0,0 0 0 0 0,1 1 1 0 0,-1-1-1 0 0,0 0 0 0 0,-1 0 0 0 0,1 0 1 0 0,-3 2-27 0 0,-6 9 126 0 0,8-12-98 0 0,0 1-1 0 0,1 0 1 0 0,-1-1-1 0 0,1 1 1 0 0,-1 0 0 0 0,1 1-1 0 0,0-1 1 0 0,1 0-1 0 0,-1 1 1 0 0,0-1 0 0 0,1 1-1 0 0,0-1 1 0 0,0 1-1 0 0,0-1 1 0 0,0 1 0 0 0,0 0-1 0 0,1 0 1 0 0,0-1-1 0 0,0 2-27 0 0,2-3 41 0 0,0 0-1 0 0,0 0 0 0 0,1 0 0 0 0,-1 0 0 0 0,1-1 1 0 0,0 1-1 0 0,-1-1 0 0 0,1 1 0 0 0,0-1 0 0 0,0 0 1 0 0,0 0-1 0 0,0 0 0 0 0,0-1 0 0 0,0 1 1 0 0,0-1-1 0 0,0 1 0 0 0,0-1 0 0 0,0 0 0 0 0,0 0 1 0 0,1-1-41 0 0,6 2 164 0 0,65 0 542 0 0,-75-1-751 0 0,0 0-23 0 0,4 2-479 0 0,9 4-767 0 0,-3-2-5213 0 0,-4-1-5649 0 0</inkml:trace>
  <inkml:trace contextRef="#ctx0" brushRef="#br1" timeOffset="-35074.78">14409 2146 2889 0 0,'0'0'2663'0'0,"0"0"-231"0"0,0 0-95 0 0,0 0-197 0 0,0 0-343 0 0,0 0-385 0 0,0 0-353 0 0,0 0-258 0 0,0 0-146 0 0,0 0-44 0 0,0 0-34 0 0,0 0-6 0 0,0 0-24 0 0,21 12 2190 0 0,-10-8-2514 0 0,0-2 0 0 0,0 0 1 0 0,1 0-1 0 0,-1-1 1 0 0,1 0-1 0 0,-1-1 1 0 0,1 0-1 0 0,-1-1 1 0 0,1 0-1 0 0,-1-1 0 0 0,0-1 1 0 0,0 1-1 0 0,10-5-223 0 0,14-8-181 0 0,-35 15 30 0 0,0-2-2028 0 0,-2-3-10105 0 0,0 4 947 0 0</inkml:trace>
  <inkml:trace contextRef="#ctx0" brushRef="#br1" timeOffset="-34778.173">14560 1954 3169 0 0,'0'0'2627'0'0,"0"0"-673"0"0,0 0-166 0 0,0 0 183 0 0,0 0 26 0 0,0 0-186 0 0,0 0-306 0 0,0 0-303 0 0,0 0-215 0 0,0 0-119 0 0,0 0-88 0 0,0 0-88 0 0,0 0-46 0 0,-5 30-48 0 0,-11 94-52 0 0,12-25 902 0 0,14 36-738 0 0,-2-120-1289 0 0,0-14-8452 0 0,-7-1-2457 0 0</inkml:trace>
  <inkml:trace contextRef="#ctx0" brushRef="#br1" timeOffset="-34104.493">14814 2115 3633 0 0,'0'0'2500'0'0,"0"0"-126"0"0,0 0-113 0 0,0 0-174 0 0,0 0-314 0 0,0 0-430 0 0,0 0-378 0 0,0 0-253 0 0,0 0-95 0 0,0 0-22 0 0,0 0-6 0 0,0 0-12 0 0,0 3-9 0 0,-4 56 3837 0 0,31-82-3888 0 0,-21 19 578 0 0,-6 4-1047 0 0,-12 20 610 0 0,7-8-862 0 0,-2-2-2593 0 0,6-2-4235 0 0,1-8-4811 0 0</inkml:trace>
  <inkml:trace contextRef="#ctx0" brushRef="#br1" timeOffset="-33622.311">15014 2115 1728 0 0,'0'0'3855'0'0,"0"0"-915"0"0,0 0-379 0 0,0 0-115 0 0,0 0-287 0 0,0 0-471 0 0,0 0-502 0 0,0 0-350 0 0,0 0-181 0 0,0 0-61 0 0,0 0-24 0 0,0 0-17 0 0,-2 4-23 0 0,-38 53 2396 0 0,54-60-2542 0 0,20-20 36 0 0,-37 27 753 0 0,1-1-4445 0 0,1-2-8520 0 0,1 3-188 0 0</inkml:trace>
  <inkml:trace contextRef="#ctx0" brushRef="#br1" timeOffset="-33103.295">15190 2088 4321 0 0,'0'0'2619'0'0,"0"0"-300"0"0,0 0-194 0 0,0 0-215 0 0,0 0-319 0 0,0 0-382 0 0,0 0-267 0 0,0 0-110 0 0,0 0-8 0 0,0 0 20 0 0,0 0-49 0 0,0 0-65 0 0,0 0-92 0 0,-5 6-100 0 0,-31 38 1166 0 0,57-47-350 0 0,-7 0-998 0 0,-16 10 700 0 0,-8 16-924 0 0,10-22-847 0 0,1 3 324 0 0,-2-1-7652 0 0,-1 0-4382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5969 0 0,'0'0'1798'0'0,"0"0"-144"0"0,0 0 79 0 0,0 0 109 0 0,0 0 37 0 0,0 0-261 0 0,0 0-461 0 0,0 0-392 0 0,0 0-271 0 0,0 0-132 0 0,0 0-9 0 0,0 0 23 0 0,4 15 1021 0 0,-6 5-1103 0 0,-1-1 1 0 0,-1 0-1 0 0,-1 1 0 0 0,-1-2 1 0 0,0 1-1 0 0,-1-1 1 0 0,-2 0-1 0 0,1 0 1 0 0,-2-1-1 0 0,-10 13-294 0 0,4 0 143 0 0,-48 43-566 0 0,62-72-1417 0 0,3-5-9347 0 0,2 0 153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0,'0'0'571'0'0,"0"0"901"0"0,0 0 344 0 0,0 0 77 0 0,0 0-133 0 0,0 0-278 0 0,0 0-319 0 0,0 0-264 0 0,0 0-158 0 0,0 0-19 0 0,0 0 143 0 0,0 0 207 0 0,20 4 2697 0 0,52-26 791 0 0,27-51-2680 0 0,-74 51-1521 0 0,11-11-119 0 0,51-32 363 0 0,-85 65-598 0 0,0-1 0 0 0,0 0 0 0 0,0 1 0 0 0,0 0 0 0 0,0-1 1 0 0,0 1-1 0 0,0 0 0 0 0,1 0 0 0 0,-1 0 0 0 0,0 1 0 0 0,0-1 0 0 0,0 0 0 0 0,0 1 1 0 0,0-1-1 0 0,0 1 0 0 0,0 0 0 0 0,0 0 0 0 0,0 0 0 0 0,0 0 0 0 0,0 0 0 0 0,0 0 0 0 0,-1 0 1 0 0,1 1-1 0 0,0-1 0 0 0,-1 0 0 0 0,1 1 0 0 0,-1 0 0 0 0,1-1 0 0 0,-1 1 0 0 0,0 0 1 0 0,0 0-1 0 0,0 0 0 0 0,0-1 0 0 0,1 3-5 0 0,23 72 228 0 0,-24-74-223 0 0,12 76 101 0 0,-4-1 0 0 0,-3 1 0 0 0,-3 0 0 0 0,-5 27-106 0 0,2-36 25 0 0,-1-47-9 0 0,0 0-1 0 0,-2 0 1 0 0,0-1-1 0 0,-2 0 1 0 0,0 1-1 0 0,-2-2 1 0 0,0 1 0 0 0,-1-1-1 0 0,-1 0 1 0 0,-1 0-1 0 0,0-1 1 0 0,-6 5-16 0 0,13-18 1 0 0,-1-1 1 0 0,0 1-1 0 0,0-1 1 0 0,-1 0-1 0 0,1 0 1 0 0,-1 0-1 0 0,0-1 1 0 0,-1 0-1 0 0,1 0 1 0 0,-1 0-1 0 0,0 0 1 0 0,0-1-1 0 0,0 0 1 0 0,0-1-1 0 0,0 1 1 0 0,-1-1-1 0 0,1 0 1 0 0,-1 0-1 0 0,1-1 1 0 0,-1 0-1 0 0,0 0 1 0 0,0-1-1 0 0,1 0 1 0 0,-1 0-1 0 0,-2-1-1 0 0,6-1-6 0 0,0 1 0 0 0,0-2 1 0 0,0 1-1 0 0,0 0 0 0 0,0-1 0 0 0,1 1 0 0 0,-1-1 0 0 0,1 0 1 0 0,-1 0-1 0 0,1 0 0 0 0,0 0 0 0 0,0 0 0 0 0,0 0 1 0 0,1-1-1 0 0,-1 1 0 0 0,1-1 0 0 0,0 1 0 0 0,0-1 0 0 0,0 1 1 0 0,0-1-1 0 0,1 0 0 0 0,-1 0 0 0 0,1 1 0 0 0,0-1 0 0 0,0 0 1 0 0,1 1-1 0 0,-1-1 0 0 0,1 0 0 0 0,-1 1 0 0 0,2-4 6 0 0,-1-7-14 0 0,3-7 9 0 0,1 1 1 0 0,1 1-1 0 0,0-1 1 0 0,2 1-1 0 0,0 0 1 0 0,2 0-1 0 0,0 1 1 0 0,0 1-1 0 0,2 0 1 0 0,0 0-1 0 0,1 1 1 0 0,1 0-1 0 0,0 2 1 0 0,10-8 4 0 0,-19 16 0 0 0,87-80-232 0 0,-83 74-13 0 0,-8 9-2998 0 0,-1 0-3343 0 0,0 2-689 0 0,0 1-1839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6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2561 0 0,'0'0'1728'0'0,"0"0"138"0"0,0 0 321 0 0,0 0 111 0 0,0 0-79 0 0,0 0-302 0 0,0 0-500 0 0,0 0-368 0 0,0 0-206 0 0,0 0-96 0 0,0 0-33 0 0,0 0-21 0 0,0 0-40 0 0,19-16 2253 0 0,93-100 12 0 0,-46 13-2414 0 0,0 3-301 0 0,-59 89-161 0 0,-5 10-38 0 0,-2 1-14 0 0,0 0-16 0 0,0 0-32 0 0,11 35 18 0 0,45 94 339 0 0,-31-81-216 0 0,-17-30-151 0 0,1 4-2041 0 0,0-9-2612 0 0,-4-9-2090 0 0,-1-3-5229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2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3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370 616 5593 0 0,'0'0'1954'0'0,"0"0"-56"0"0,0 0 141 0 0,0 0 123 0 0,0 0-77 0 0,0 0-258 0 0,0 0-324 0 0,0 0-344 0 0,0 0-240 0 0,0 0-123 0 0,0 0-79 0 0,0 0-63 0 0,0 0-63 0 0,3 1-75 0 0,-3 2-428 0 0,0 1-1 0 0,0 0 0 0 0,-1-1 1 0 0,1 1-1 0 0,-1-1 1 0 0,0 1-1 0 0,0-1 0 0 0,0 1 1 0 0,0-1-1 0 0,-1 0 1 0 0,1 1-1 0 0,-1-1 1 0 0,0 0-1 0 0,0 0 0 0 0,0 0 1 0 0,0-1-1 0 0,-1 1 1 0 0,1 0-1 0 0,-1-1 0 0 0,0 1 1 0 0,1-1-1 0 0,-1 0 1 0 0,0 0-1 0 0,0 0-87 0 0,-96 111 489 0 0,-56 55-490 0 0,80-102-2402 0 0,73-66-2976 0 0,2-6-747 0 0,0 5 3260 0 0,0-3-5871 0 0</inkml:trace>
  <inkml:trace contextRef="#ctx0" brushRef="#br0" timeOffset="263.87">47 546 4601 0 0,'0'0'3027'0'0,"0"0"-713"0"0,0 0-393 0 0,0 0-181 0 0,0 0-257 0 0,0 0-279 0 0,0 0-272 0 0,0 0-181 0 0,0 0-79 0 0,0 0 36 0 0,0 0 59 0 0,0 0-4 0 0,0 0-5 0 0,3 13 7 0 0,13 41-34 0 0,-13-46-506 0 0,0-1 0 0 0,1 0 0 0 0,0 1 0 0 0,0-1 1 0 0,0 0-1 0 0,1-1 0 0 0,0 1 0 0 0,1-1 0 0 0,-1 0 0 0 0,1-1 0 0 0,0 1 0 0 0,5 3-225 0 0,14 12 516 0 0,113 110 781 0 0,-123-115-1304 0 0,-9-10-18 0 0,1 0 0 0 0,-2 0 1 0 0,1 1-1 0 0,-1 0 0 0 0,0 0 0 0 0,0 0 1 0 0,-1 1-1 0 0,0 0 0 0 0,0 0 1 0 0,-1 0-1 0 0,0 0 0 0 0,0 2 25 0 0,0 1-1114 0 0,-2-8-3370 0 0,-1-1-4386 0 0,0-2-3505 0 0</inkml:trace>
  <inkml:trace contextRef="#ctx0" brushRef="#br0" timeOffset="1935.831">856 300 0 0 0,'0'0'673'0'0,"0"0"922"0"0,0 0 510 0 0,0 0 407 0 0,0 0 137 0 0,0 0-138 0 0,0 0-302 0 0,0 0-465 0 0,0 0-309 0 0,0 0-199 0 0,0 0-101 0 0,0 0-68 0 0,-2-5-125 0 0,-7-13-176 0 0,6 14-149 0 0,3 4-115 0 0,0 12 936 0 0,35 503 1223 0 0,-34-474-2596 0 0,-15 121 110 0 0,-4-114-347 0 0,18-75-1455 0 0,1 18 1186 0 0,0 0 0 0 0,1 1 0 0 0,0-1 0 0 0,0 0 0 0 0,1 1 0 0 0,0 0 0 0 0,0-1 0 0 0,1 1 1 0 0,0 1-1 0 0,1-1 0 0 0,0 0 0 0 0,1-1 441 0 0,24-32-4825 0 0,-11 15-799 0 0,-8 9-4554 0 0</inkml:trace>
  <inkml:trace contextRef="#ctx0" brushRef="#br0" timeOffset="2333.969">1253 438 7618 0 0,'0'0'1613'0'0,"0"0"-75"0"0,0 0-6 0 0,0 0 79 0 0,0 0 0 0 0,0 0-206 0 0,0 0-294 0 0,0 0-267 0 0,0 0-200 0 0,0 0-136 0 0,-37 23-100 0 0,-113 73-63 0 0,71-41 221 0 0,37-27-164 0 0,-68 59 607 0 0,109-86-992 0 0,0-1 0 0 0,1 1-1 0 0,-1 0 1 0 0,1-1 0 0 0,-1 1 0 0 0,1 0 0 0 0,-1 0-1 0 0,1-1 1 0 0,-1 1 0 0 0,1 0 0 0 0,0 0 0 0 0,-1-1 0 0 0,1 1-1 0 0,0 0 1 0 0,0 0 0 0 0,0 0 0 0 0,0 0 0 0 0,-1 0 0 0 0,1-1-1 0 0,0 1 1 0 0,0 0 0 0 0,1 0 0 0 0,-1 0 0 0 0,0 0-1 0 0,0 0 1 0 0,0-1 0 0 0,1 1 0 0 0,-1 0 0 0 0,0 0 0 0 0,1 0-1 0 0,-1-1 1 0 0,0 1 0 0 0,1 0 0 0 0,-1 0 0 0 0,1-1 0 0 0,-1 1-1 0 0,1 0 1 0 0,0-1 0 0 0,0 1-17 0 0,178 130 3425 0 0,-81-54-2297 0 0,-98-88-9031 0 0,-1 3-536 0 0,0 4-2945 0 0</inkml:trace>
  <inkml:trace contextRef="#ctx0" brushRef="#br0" timeOffset="2844.92">571 354 3649 0 0,'0'0'2406'0'0,"0"0"-279"0"0,0 0-113 0 0,0 0-18 0 0,0 0-86 0 0,0 0-250 0 0,0 0-328 0 0,0 0-291 0 0,0 0-143 0 0,0 0-28 0 0,0 0 7 0 0,0 0-7 0 0,3-3-54 0 0,37-28 915 0 0,-1 1-1038 0 0,-1-1 0 0 0,-2-2 0 0 0,-1-1-1 0 0,10-16-692 0 0,75-92 527 0 0,-105 184-564 0 0,-12-27 78 0 0,1 0-1 0 0,0 0 1 0 0,0-1 0 0 0,2 1 0 0 0,0-1-1 0 0,0 0 1 0 0,1-1 0 0 0,1 0 0 0 0,3 5-41 0 0,34 40 153 0 0,-1-25-907 0 0,-21-21-3284 0 0,-13-7-193 0 0,-3-1-5314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4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0,'0'0'936'0'0,"0"0"303"0"0,0 0 123 0 0,0 0-62 0 0,0 0-218 0 0,0 0-197 0 0,0 0-83 0 0,0 0 26 0 0,0 0 113 0 0,1 20 14251 0 0,0-5-14455 0 0,-24 462 878 0 0,-4-257-1304 0 0,9-52-34 0 0,18-166-295 0 0,0-2 7 0 0,0 0 3 0 0,0 0 3 0 0,0 0 13 0 0,0 0 13 0 0,0 0 0 0 0,0 0-7 0 0,0 0 10 0 0,0 0 13 0 0,0 0 4 0 0,0 0 6 0 0,0 0-3 0 0,0 0-12 0 0,0 0 11 0 0,0 0-6 0 0,0 0-16 0 0,0 0-1 0 0,0-29-807 0 0,0 28 750 0 0,11-69-7022 0 0,-7 58 626 0 0,-1 0-5278 0 0</inkml:trace>
  <inkml:trace contextRef="#ctx0" brushRef="#br0" timeOffset="643.583">36 82 0 0 0,'0'0'553'0'0,"0"0"737"0"0,0 0 330 0 0,0 0 225 0 0,0 0 75 0 0,0 0-58 0 0,0 0-119 0 0,0 0-200 0 0,0 0-136 0 0,0 0-117 0 0,0 0-106 0 0,0 0-72 0 0,0 0-64 0 0,-6-3-68 0 0,-23-10 718 0 0,29 13-983 0 0,0 0-107 0 0,0 0-102 0 0,0 0-62 0 0,0 0-36 0 0,0 0-34 0 0,0 0-39 0 0,0 0-51 0 0,0 0-61 0 0,0 0-35 0 0,0 0-15 0 0,0 0-18 0 0,0 0-11 0 0,316-15 3186 0 0,-87 0-2708 0 0,-229 15-613 0 0,0 0 2 0 0,0 0 3 0 0,0 0 5 0 0,0 0 12 0 0,0 0 9 0 0,0 0 2 0 0,0 0-12 0 0,0 0 2 0 0,0 0 1 0 0,0 0-22 0 0,0 0-22 0 0,0 0-22 0 0,0 0-3 0 0,-24 0-5900 0 0,6 10 787 0 0,10-5-2193 0 0,2-1-4027 0 0</inkml:trace>
  <inkml:trace contextRef="#ctx0" brushRef="#br0" timeOffset="1126.562">38 355 0 0 0,'0'0'491'0'0,"0"0"824"0"0,0 0 284 0 0,0 0 117 0 0,0 0-33 0 0,0 0-141 0 0,0 0-119 0 0,0 0-132 0 0,0 0-96 0 0,0 0-63 0 0,0 0-17 0 0,0 0-39 0 0,-2 2-78 0 0,-6 6-58 0 0,6-6-109 0 0,2-2-69 0 0,0 0-48 0 0,0 0-69 0 0,0 0-59 0 0,0 0-77 0 0,0 0-67 0 0,0 0-78 0 0,0 0-36 0 0,43 15 2921 0 0,95-11-837 0 0,-34-15-1700 0 0,-99 10-2066 0 0,7-4 4114 0 0,-8 4-7534 0 0,-2 0-8516 0 0,-2 1 878 0 0</inkml:trace>
  <inkml:trace contextRef="#ctx0" brushRef="#br0" timeOffset="1880.57">860 413 408 0 0,'0'0'2109'0'0,"0"0"6"0"0,0 0 113 0 0,0 0 113 0 0,0 0-61 0 0,0 0-126 0 0,0 0-236 0 0,0 0-323 0 0,0 0-307 0 0,0 0-304 0 0,0 0-193 0 0,0 0-80 0 0,0 0-70 0 0,-9-1-86 0 0,-32-4-47 0 0,-14 31 1657 0 0,37-13-1913 0 0,1 1 1 0 0,0 0-1 0 0,2 1 1 0 0,-1 1 0 0 0,2 1-1 0 0,0 0 1 0 0,1 0 0 0 0,1 2-1 0 0,0-1 1 0 0,2 2-1 0 0,0-1 1 0 0,-5 17-253 0 0,10-23 55 0 0,0 1-1 0 0,1 0 1 0 0,1 1 0 0 0,1-1-1 0 0,0 1 1 0 0,0-1 0 0 0,2 1-1 0 0,0-1 1 0 0,0 1 0 0 0,2 3-55 0 0,-1-12 23 0 0,0-1 0 0 0,0 0 1 0 0,0 0-1 0 0,1 0 0 0 0,0 0 1 0 0,0 0-1 0 0,0-1 0 0 0,1 1 0 0 0,0-1 1 0 0,0 1-1 0 0,0-1 0 0 0,0 0 1 0 0,0 0-1 0 0,1 0 0 0 0,0 0 1 0 0,0-1-1 0 0,0 0 0 0 0,0 1 0 0 0,5 1-23 0 0,52 18 387 0 0,-61-23-411 0 0,0 0-12 0 0,0 0-17 0 0,0 0-19 0 0,0 0-52 0 0,0 0-86 0 0,0 0-135 0 0,12-14-4603 0 0,-6 9-3592 0 0,0 1-3978 0 0</inkml:trace>
  <inkml:trace contextRef="#ctx0" brushRef="#br0" timeOffset="2479.111">1026 560 9386 0 0,'0'0'3063'0'0,"0"0"-1230"0"0,0 0-576 0 0,0 0 0 0 0,0 0 176 0 0,0 0 28 0 0,0 0-259 0 0,0 0-347 0 0,0 0-255 0 0,0 0-153 0 0,0 0-77 0 0,0 0-56 0 0,0 0-42 0 0,-1 24-40 0 0,-2 117 105 0 0,2-104-98 0 0,0-19-144 0 0,1 0 1 0 0,0 0-1 0 0,1 0 0 0 0,1 0 1 0 0,1 0-1 0 0,0-1 0 0 0,3 6-95 0 0,-3-13-312 0 0,-3-11 395 0 0,0 1-1 0 0,1 0 1 0 0,-1 0 0 0 0,0 0-1 0 0,0 0 1 0 0,1 0 0 0 0,-1 0-1 0 0,0 0 1 0 0,1-1 0 0 0,-1 1-1 0 0,0 0 1 0 0,0 0 0 0 0,1 0-1 0 0,-1 0 1 0 0,0 0 0 0 0,1 0-1 0 0,-1 0 1 0 0,0 1-1 0 0,0-1 1 0 0,1 0 0 0 0,-1 0-1 0 0,0 0 1 0 0,0 0 0 0 0,1 0-1 0 0,-1 0 1 0 0,0 0 0 0 0,0 1-1 0 0,1-1 1 0 0,-1 0 0 0 0,0 0-1 0 0,0 0 1 0 0,1 1 0 0 0,-1-1-1 0 0,0 0-82 0 0,7-35 51 0 0,1 1 0 0 0,2 0 0 0 0,1 0-1 0 0,2 1 1 0 0,1 0 0 0 0,2 1 0 0 0,1 1 0 0 0,1 1-1 0 0,2 0 1 0 0,1 1 0 0 0,22-23-51 0 0,-42 51 1 0 0,-1 0 0 0 0,1-1 0 0 0,0 1-1 0 0,0 0 1 0 0,0 0 0 0 0,0 0 0 0 0,0 0 0 0 0,0 0 0 0 0,0 0 0 0 0,0 0-1 0 0,1 1 1 0 0,-1-1 0 0 0,0 0 0 0 0,0 1 0 0 0,1-1 0 0 0,-1 0 0 0 0,0 1 0 0 0,1 0-1 0 0,-1-1 1 0 0,1 1 0 0 0,-1 0 0 0 0,1 0 0 0 0,-1 0 0 0 0,0 0 0 0 0,1 0-1 0 0,-1 0 1 0 0,1 0 0 0 0,-1 0 0 0 0,1 0 0 0 0,-1 1 0 0 0,0-1 0 0 0,1 1-1 0 0,-1-1 1 0 0,0 1 0 0 0,1-1 0 0 0,-1 1 0 0 0,0 0 0 0 0,0 0 0 0 0,0 0-1 0 0,1-1 1 0 0,-1 1 0 0 0,0 0 0 0 0,0 0 0 0 0,0 1 0 0 0,0-1 0 0 0,-1 0-1 0 0,1 0 1 0 0,0 0 0 0 0,0 1 0 0 0,-1-1 0 0 0,1 0 0 0 0,-1 1 0 0 0,1-1-1 0 0,-1 0 1 0 0,0 1 0 0 0,1-1 0 0 0,-1 1 0 0 0,0-1 0 0 0,0 1-1 0 0,29 102 202 0 0,-21-90-1526 0 0,1-24-6464 0 0,-3 3 1008 0 0,-2 2-5439 0 0</inkml:trace>
  <inkml:trace contextRef="#ctx0" brushRef="#br0" timeOffset="2852.085">1587 321 5713 0 0,'0'0'4120'0'0,"0"0"-1241"0"0,0 0-649 0 0,0 0-236 0 0,0 0-229 0 0,0 0-323 0 0,0 0-395 0 0,0 0-367 0 0,0 0-268 0 0,0 0-132 0 0,0 0-46 0 0,0 0 71 0 0,0 0 119 0 0,2 3 67 0 0,13 16-188 0 0,-2 1 1 0 0,0 1 0 0 0,-1 0-1 0 0,-1 0 1 0 0,-1 1-1 0 0,-1 0 1 0 0,-1 1 0 0 0,-1 0-1 0 0,-1 1 1 0 0,-1-1-1 0 0,-1 1 1 0 0,-1 0-1 0 0,-1 0 1 0 0,-1 0-304 0 0,0-5 31 0 0,0-1 0 0 0,-1 1 0 0 0,0-1 0 0 0,-2 1-1 0 0,0-1 1 0 0,-1 0 0 0 0,-1 0 0 0 0,-1 0 0 0 0,0 0 0 0 0,-2-1 0 0 0,0 0 0 0 0,0 0-1 0 0,-5 5-30 0 0,6-13-32 0 0,0 1 0 0 0,-1-1 0 0 0,0-1-1 0 0,0 1 1 0 0,-1-1 0 0 0,0 0 0 0 0,0-1-1 0 0,-1 0 1 0 0,0 0 0 0 0,-7 3 32 0 0,-60 13-2039 0 0,74-23 1464 0 0,-11-2-2218 0 0,8-4-6705 0 0,5 2-2534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0,'0'0'1604'0'0,"0"0"533"0"0,0 0 283 0 0,0 0 88 0 0,0 0-92 0 0,0 0-302 0 0,0 0-430 0 0,0 0-406 0 0,0 0-270 0 0,0 0-160 0 0,0 0-81 0 0,0 0-67 0 0,0 0-56 0 0,15 12 3485 0 0,0-7-3633 0 0,1-1 0 0 0,0-1 0 0 0,0-1 0 0 0,0 0 0 0 0,0 0 0 0 0,1-2 0 0 0,-1 0 0 0 0,11-2-496 0 0,13 1 349 0 0,62-18 234 0 0,-92 11-1055 0 0,-11 3-4554 0 0,0 3-4982 0 0,1 2-1891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 2040 0 0,'0'0'2158'0'0,"0"0"-601"0"0,0 0-154 0 0,0 0 232 0 0,0 0 189 0 0,0 0-93 0 0,0 0-356 0 0,0 0-474 0 0,0 0-334 0 0,0 0-100 0 0,0 0 28 0 0,0 0 70 0 0,-3 11 599 0 0,2-7 3149 0 0,1-4-3855 0 0,19 4 2198 0 0,77 0 116 0 0,128-39-1292 0 0,-215 26-4277 0 0,-11 7-1994 0 0,-2 2-3787 0 0,3 0-3913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22.301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1509 112 5777 0 0,'0'0'2349'0'0,"0"0"-476"0"0,0 0-398 0 0,0 0-57 0 0,0 0 37 0 0,0 0-155 0 0,0 0-251 0 0,0 0-267 0 0,0 0-249 0 0,0 0-165 0 0,0 0-107 0 0,2 20 721 0 0,-10 174 644 0 0,-9 0 0 0 0,-14 37-1626 0 0,-12 54 95 0 0,38-230 236 0 0,3-44-5279 0 0,2-22 2316 0 0,0 3-1995 0 0,0 0-3681 0 0</inkml:trace>
  <inkml:trace contextRef="#ctx0" brushRef="#br0" timeOffset="279.619">951 266 7001 0 0,'0'0'2352'0'0,"0"0"-472"0"0,0 0-449 0 0,0 0-201 0 0,0 0-85 0 0,0 0-45 0 0,0 0-81 0 0,0 0-82 0 0,0 0-80 0 0,0 0-81 0 0,0 0-98 0 0,0 0-58 0 0,0 0-55 0 0,35-11-31 0 0,115-34-15 0 0,35 12 666 0 0,-59 21-1857 0 0,1 6-1 0 0,34 5 673 0 0,-128 1-837 0 0,-3 1-2033 0 0,-9 1-4162 0 0,-5-1-4689 0 0</inkml:trace>
  <inkml:trace contextRef="#ctx0" brushRef="#br0" timeOffset="1899.38">2195 543 4561 0 0,'0'0'2107'0'0,"0"0"-461"0"0,0 0-205 0 0,0 0 6 0 0,0 0 98 0 0,0 0-13 0 0,0 0-184 0 0,0 0-237 0 0,0 0-236 0 0,-35 3-197 0 0,-111 10-184 0 0,72 12 67 0 0,63-16-434 0 0,-7 5-31 0 0,0 0-1 0 0,1 1 1 0 0,1 0-1 0 0,0 1 0 0 0,1 1 1 0 0,1 1-1 0 0,1 0 0 0 0,0 1 1 0 0,2 0-1 0 0,0 1 0 0 0,1 0 1 0 0,0 0-1 0 0,2 1 0 0 0,1 1 1 0 0,1-1-1 0 0,-3 17-95 0 0,7-35 13 0 0,1 1 0 0 0,0 0 1 0 0,0 0-1 0 0,1-1 0 0 0,-1 1 0 0 0,1 0 0 0 0,-1 0 0 0 0,1 0 1 0 0,0 0-1 0 0,1 0 0 0 0,-1 0 0 0 0,1-1 0 0 0,0 1 0 0 0,0 0 0 0 0,0 0 1 0 0,0-1-1 0 0,0 1 0 0 0,1 0 0 0 0,0-1 0 0 0,0 0 0 0 0,0 1 1 0 0,0-1-1 0 0,0 0 0 0 0,1 0 0 0 0,-1 0 0 0 0,1 0 0 0 0,0-1 1 0 0,0 1-1 0 0,0-1 0 0 0,0 1 0 0 0,0-1 0 0 0,1 0 0 0 0,-1 0 0 0 0,0-1 1 0 0,1 1-1 0 0,0-1 0 0 0,2 1-13 0 0,5-1 157 0 0,1 0 0 0 0,0-1 0 0 0,-1-1 1 0 0,1 0-1 0 0,-1 0 0 0 0,1-1 0 0 0,-1 0 0 0 0,1-1 0 0 0,-1-1 1 0 0,0 0-1 0 0,-1 0 0 0 0,1-1 0 0 0,-1 0 0 0 0,1-1 0 0 0,0-2-157 0 0,138-108 682 0 0,26-80-351 0 0,-130 138-116 0 0,-45 57-198 0 0,0 1-40 0 0,-16 50-650 0 0,-1 16 709 0 0,15-47-38 0 0,0-13 2 0 0,0 0 0 0 0,0 0 0 0 0,1 0 0 0 0,0 0 0 0 0,0 0 0 0 0,1 0 0 0 0,-1 1-1 0 0,1-1 1 0 0,1 0 0 0 0,-1 0 0 0 0,1 1 0 0 0,0-1 0 0 0,1 0 0 0 0,-1 0 0 0 0,1 0 0 0 0,1 0 0 0 0,-1-1 0 0 0,1 1 0 0 0,0 0-1 0 0,0-1 1 0 0,0 0 0 0 0,1 0 0 0 0,0 0 0 0 0,0 0 0 0 0,0 0 0 0 0,0-1 0 0 0,4 3 0 0 0,1-3 20 0 0,1-1 0 0 0,-1 0-1 0 0,0-1 1 0 0,1 0 0 0 0,-1 0 0 0 0,1-1 0 0 0,0 0 0 0 0,0-1 0 0 0,-1 0 0 0 0,1 0-1 0 0,0-1 1 0 0,-1 0 0 0 0,1-1 0 0 0,0 0 0 0 0,-1-1 0 0 0,0 0 0 0 0,0 0-1 0 0,0-1 1 0 0,0 0 0 0 0,0-1 0 0 0,-1 1 0 0 0,0-2 0 0 0,0 1 0 0 0,0-1 0 0 0,0-1-1 0 0,-1 1 1 0 0,0-1 0 0 0,-1 0 0 0 0,4-5-20 0 0,7-11 115 0 0,0-1 0 0 0,-1-1 0 0 0,-2 0-1 0 0,0-1 1 0 0,-2-1 0 0 0,-1 0 0 0 0,-1 0 0 0 0,5-26-115 0 0,-10 11 555 0 0,-5 41-506 0 0,0 1-25 0 0,0 0-24 0 0,0 0-41 0 0,0 0 3 0 0,0 0-7 0 0,0 0-36 0 0,0 5-690 0 0,0 1 3046 0 0,0-5-2247 0 0,0-1-40 0 0,0 0-3 0 0,0 0 26 0 0,-9 23 25 0 0,-65 174 231 0 0,70-94-345 0 0,7-101 79 0 0,0 0 0 0 0,-1 0 0 0 0,1-1 0 0 0,0 1 0 0 0,0-1 0 0 0,-1 0-1 0 0,1 0 1 0 0,0 0 0 0 0,0 0 0 0 0,0-1 0 0 0,1 1 0 0 0,-1-1 0 0 0,0 0 0 0 0,0 1-1 0 0,0-1 1 0 0,0-1 0 0 0,0 1 0 0 0,0 0 0 0 0,0-1 0 0 0,0 0 0 0 0,0 1 0 0 0,0-1 0 0 0,0-1-1 0 0,0 1 1 0 0,0 0 0 0 0,0-1 0 0 0,-1 1 0 0 0,1-1 0 0 0,0 0 0 0 0,-1 0 0 0 0,0 0-1 0 0,1 0 1 0 0,-1 0 0 0 0,0 0 0 0 0,0-1-1 0 0,20-19 17 0 0,-1-1 0 0 0,-1-1-1 0 0,-1-1 1 0 0,-1 0 0 0 0,-1-2 0 0 0,-1 0 0 0 0,-2 0-1 0 0,-1-2 1 0 0,-1 1 0 0 0,3-15-17 0 0,2-11-304 0 0,-21 85 291 0 0,1 0-1 0 0,2 0 1 0 0,1 1 0 0 0,2-1-1 0 0,1 0 1 0 0,3 13 13 0 0,19 195-12 0 0,-22-193-13 0 0,3 14 19 0 0,-2 1 0 0 0,-4-1 0 0 0,-2 1 0 0 0,-2-1 0 0 0,-3 0 0 0 0,-7 21 6 0 0,10-66 3 0 0,0 0 0 0 0,-1-1 1 0 0,0 0-1 0 0,-1 1 1 0 0,0-2-1 0 0,-1 1 0 0 0,-1-1 1 0 0,-1 0-1 0 0,1-1 0 0 0,-2 0 1 0 0,0 0-1 0 0,0-1 1 0 0,-3 2-4 0 0,12-13 0 0 0,-5 6 3 0 0,-1-1 0 0 0,1 1 1 0 0,-1-2-1 0 0,0 1 1 0 0,-1-1-1 0 0,1 0 1 0 0,-1 0-1 0 0,0-1 0 0 0,0 0 1 0 0,0-1-1 0 0,0 1 1 0 0,0-2-1 0 0,0 1 1 0 0,-8 0-4 0 0,13-4 2 0 0,1 0 0 0 0,0 0 1 0 0,-1 0-1 0 0,1-1 1 0 0,0 1-1 0 0,0 0 0 0 0,0-1 1 0 0,1 1-1 0 0,-1-1 1 0 0,1 0-1 0 0,-1 0 0 0 0,1 1 1 0 0,0-1-1 0 0,0 0 1 0 0,0 0-1 0 0,0 0 0 0 0,1 0 1 0 0,-1 0-1 0 0,1 0 1 0 0,0 0-1 0 0,0-1 0 0 0,0 1 1 0 0,0 0-1 0 0,0 0 1 0 0,1 0-3 0 0,-1-36-30 0 0,1 0 0 0 0,3 0 1 0 0,1 0-1 0 0,1 0 1 0 0,3 1-1 0 0,1 0 1 0 0,1 1-1 0 0,3 0 0 0 0,1 0 1 0 0,1 2-1 0 0,16-24 30 0 0,32-21-360 0 0,-9 44-2934 0 0,-39 32-13 0 0,-5 4-4107 0 0,-9 0 5536 0 0,4 0-9520 0 0</inkml:trace>
  <inkml:trace contextRef="#ctx0" brushRef="#br0" timeOffset="2314.996">3307 147 8178 0 0,'0'0'2940'0'0,"0"0"-382"0"0,0 0-329 0 0,0 0-344 0 0,0 0-362 0 0,0 0-346 0 0,0 0-308 0 0,0 0-257 0 0,0 0-164 0 0,0 0-113 0 0,0 0-103 0 0,0 0-74 0 0,0 0-45 0 0,-1 5 86 0 0,-7 336 2971 0 0,9-214-2996 0 0,-20 185-159 0 0,16-299 183 0 0,3-13-387 0 0,0 0-1 0 0,0 0 0 0 0,1 0 0 0 0,-1 0 0 0 0,0 0 0 0 0,0 0 0 0 0,1 0 0 0 0,-1 0 0 0 0,0 0 1 0 0,0 0-1 0 0,0 0 0 0 0,1 0 0 0 0,-1 0 0 0 0,0 0 0 0 0,0 0 0 0 0,1 0 0 0 0,-1 0 1 0 0,0 0-1 0 0,0 0 0 0 0,0 1 0 0 0,1-1 0 0 0,-1 0 0 0 0,0 0 0 0 0,0 0 0 0 0,0 0 1 0 0,1 0-1 0 0,-1 1 0 0 0,0-1 0 0 0,0 0 0 0 0,0 0 0 0 0,0 0 190 0 0,14-13-3935 0 0,-9 8 270 0 0,4-3-6229 0 0</inkml:trace>
  <inkml:trace contextRef="#ctx0" brushRef="#br0" timeOffset="2596.992">3569 586 5921 0 0,'0'0'2077'0'0,"0"0"-293"0"0,0 0-142 0 0,0 0-11 0 0,0 0-86 0 0,0 0-220 0 0,0 0-240 0 0,-17 34-247 0 0,-51 110-231 0 0,45-57 293 0 0,22-83-828 0 0,0 1 0 0 0,1-1 0 0 0,-1 1 0 0 0,1-1 0 0 0,0 1 0 0 0,0-1 0 0 0,0 1 0 0 0,0-1 0 0 0,1 1 0 0 0,0-1 0 0 0,0 1 0 0 0,0-1 1 0 0,1 0-1 0 0,-1 1 0 0 0,1-1 0 0 0,0 0 0 0 0,0 0 0 0 0,0 0 0 0 0,1-1 0 0 0,0 1 0 0 0,-1 0 0 0 0,1-1 0 0 0,0 0 0 0 0,1 1 0 0 0,-1-1 0 0 0,1-1 0 0 0,-1 1 0 0 0,1 0 0 0 0,0-1 0 0 0,0 0 1 0 0,0 0-1 0 0,0 0-72 0 0,6 0 174 0 0,0 0 0 0 0,1-1-1 0 0,-1 0 1 0 0,0-1 0 0 0,0 0 0 0 0,0-1 0 0 0,1 0 0 0 0,-1 0 0 0 0,0-1 0 0 0,0-1 0 0 0,-1 1 0 0 0,1-2 0 0 0,0 1 0 0 0,-1-1 0 0 0,0-1 0 0 0,0 0 0 0 0,0 0 0 0 0,-1 0 0 0 0,1-1 0 0 0,-1-1 0 0 0,-1 0 0 0 0,1 0 0 0 0,-1 0 0 0 0,0-1 0 0 0,5-7-174 0 0,-7 8 21 0 0,0 1 0 0 0,-1-1 0 0 0,1 0 0 0 0,-1 0 0 0 0,-1 0 0 0 0,1-1 0 0 0,-1 0 1 0 0,0 1-1 0 0,-1-1 0 0 0,0 0 0 0 0,0 0 0 0 0,-1 0 0 0 0,0-1 0 0 0,-1 1 1 0 0,1 0-1 0 0,-1 0 0 0 0,-1 0 0 0 0,0-1 0 0 0,0 1 0 0 0,-1 0 0 0 0,1 0 0 0 0,-2 0 1 0 0,1 1-1 0 0,-1-1 0 0 0,0 0 0 0 0,-1 1 0 0 0,0 0 0 0 0,0 0 0 0 0,-1 0 0 0 0,0 0 1 0 0,0 1-1 0 0,-1-1-21 0 0,2 2-62 0 0,-1 1 1 0 0,0 0 0 0 0,0 0-1 0 0,0 1 1 0 0,-1-1 0 0 0,0 1-1 0 0,1 0 1 0 0,-1 1 0 0 0,0-1-1 0 0,0 1 1 0 0,0 0 0 0 0,0 1-1 0 0,-1 0 1 0 0,1 0 0 0 0,-6-1 61 0 0,-22 8-3047 0 0,1 11-4054 0 0,21-9-4844 0 0</inkml:trace>
  <inkml:trace contextRef="#ctx0" brushRef="#br0" timeOffset="2880.539">4014 936 10482 0 0,'0'0'2385'0'0,"0"0"-442"0"0,0 0-111 0 0,0 0-101 0 0,0 0-89 0 0,0 0-194 0 0,0 0-219 0 0,0 0-199 0 0,0 0-165 0 0,0 0-151 0 0,0 0-107 0 0,0 0-96 0 0,0 0-68 0 0,-3-24-54 0 0,-10-78-65 0 0,19 2 271 0 0,2 69-446 0 0,-6 19-133 0 0,1 0 0 0 0,0 1 0 0 0,1-1-1 0 0,0 1 1 0 0,1 0 0 0 0,0 0 0 0 0,1 0-1 0 0,0 1 1 0 0,1-1 0 0 0,0 2 0 0 0,0-1-1 0 0,1 1 1 0 0,1 0 0 0 0,-1 1 0 0 0,1 0-1 0 0,6-4-15 0 0,57-3-1751 0 0,-44 21-6400 0 0,-18-2-4165 0 0</inkml:trace>
  <inkml:trace contextRef="#ctx0" brushRef="#br0" timeOffset="3879.041">4979 447 2777 0 0,'0'0'2938'0'0,"0"0"-602"0"0,0 0-252 0 0,0 0 24 0 0,0 0-32 0 0,0 0-248 0 0,0 0-401 0 0,0 0-390 0 0,0 0-260 0 0,0 0-163 0 0,0 0-149 0 0,0 0-110 0 0,-8-5-90 0 0,-28-15-71 0 0,33 20-172 0 0,1-1 1 0 0,0 1 0 0 0,-1 0-1 0 0,1 0 1 0 0,-1 0 0 0 0,1 0-1 0 0,-1 0 1 0 0,1 0 0 0 0,0 1-1 0 0,-1-1 1 0 0,1 1 0 0 0,0 0-1 0 0,-1-1 1 0 0,1 1 0 0 0,0 0-1 0 0,0 1 1 0 0,0-1 0 0 0,0 0-1 0 0,0 0 1 0 0,0 1 0 0 0,-2 1-23 0 0,-7 4 113 0 0,-129 66 967 0 0,106-50-752 0 0,43 12-252 0 0,0-24 7 0 0,0 0 0 0 0,0-1 0 0 0,1-1 0 0 0,0 0 0 0 0,1 0 0 0 0,0-1 0 0 0,0 0 0 0 0,12 5-83 0 0,42 34 187 0 0,-59-42-167 0 0,-1-1 15 0 0,1-1 0 0 0,-1 1-1 0 0,0 0 1 0 0,0 0 0 0 0,0 1-1 0 0,-1-1 1 0 0,0 1 0 0 0,0 0-1 0 0,0 0 1 0 0,0 1 0 0 0,-1-1-1 0 0,0 1 1 0 0,0-1 0 0 0,0 1-1 0 0,-1 0 1 0 0,0 0 0 0 0,0 0-1 0 0,-1 1 1 0 0,1-1 0 0 0,-1 0-1 0 0,-1 1 1 0 0,1-1 0 0 0,-1 1-1 0 0,0 3-34 0 0,-4-3 46 0 0,-1 0-1 0 0,1 0 1 0 0,-1-1-1 0 0,-1 0 1 0 0,1 0-1 0 0,-1 0 1 0 0,0 0-1 0 0,0-1 1 0 0,-1 0-1 0 0,1-1 1 0 0,-1 1-1 0 0,0-1 1 0 0,0-1-1 0 0,-2 1-45 0 0,5-1 10 0 0,-13 5-41 0 0,0-1 0 0 0,-1-1-1 0 0,1 0 1 0 0,-1-1 0 0 0,-1-1-1 0 0,1-1 1 0 0,-1 0 0 0 0,1-2 0 0 0,-1 0-1 0 0,1-1 1 0 0,-8-1 31 0 0,-24-19-1377 0 0,41 5-2134 0 0,6-4-4449 0 0,3 11-3344 0 0</inkml:trace>
  <inkml:trace contextRef="#ctx0" brushRef="#br0" timeOffset="4596.5">5120 794 3457 0 0,'0'0'3267'0'0,"0"0"-610"0"0,0 0-352 0 0,0 0-203 0 0,0 0-268 0 0,0 0-318 0 0,34-3-315 0 0,110-12-221 0 0,-51-10 451 0 0,-78 18-1228 0 0,-1 0 1 0 0,0 0 0 0 0,0-2-1 0 0,-1 1 1 0 0,0-2 0 0 0,0 0-1 0 0,-1 0 1 0 0,-1-1 0 0 0,0-1-1 0 0,0 0 1 0 0,-1 0 0 0 0,-1-1-1 0 0,0-1 1 0 0,1-2-204 0 0,-9 15 13 0 0,1-1 0 0 0,-1-1 0 0 0,0 1-1 0 0,0 0 1 0 0,0 0 0 0 0,0 0 0 0 0,0-1 0 0 0,0 1 0 0 0,-1 0-1 0 0,1-1 1 0 0,-1 1 0 0 0,0 0 0 0 0,0-1 0 0 0,0 1-1 0 0,0-1 1 0 0,0 1 0 0 0,0 0 0 0 0,0-1 0 0 0,-1 1 0 0 0,1-1-1 0 0,-1 1 1 0 0,0 0 0 0 0,0 0 0 0 0,0-1 0 0 0,0 1 0 0 0,0 0-1 0 0,0 0 1 0 0,0 0 0 0 0,-1 0 0 0 0,1 0 0 0 0,-1 0 0 0 0,0 1-1 0 0,1-1 1 0 0,-1 0 0 0 0,0 1 0 0 0,0-1 0 0 0,0 1 0 0 0,0 0-1 0 0,0 0 1 0 0,0 0 0 0 0,-1 0 0 0 0,1 0 0 0 0,0 0 0 0 0,0 0-1 0 0,-1 1 1 0 0,1-1 0 0 0,0 1 0 0 0,-1-1 0 0 0,1 1 0 0 0,-2 0-13 0 0,-9-1-37 0 0,-1 1 0 0 0,1 0 0 0 0,-1 1 1 0 0,1 1-1 0 0,0 0 0 0 0,0 1 1 0 0,0 0-1 0 0,0 1 0 0 0,0 0 1 0 0,1 1-1 0 0,-1 0 0 0 0,1 1 1 0 0,1 1-1 0 0,-1 0 0 0 0,1 0 1 0 0,0 1-1 0 0,1 1 0 0 0,-9 8 37 0 0,1 0-46 0 0,0 0-1 0 0,2 1 0 0 0,0 1 1 0 0,1 0-1 0 0,1 1 0 0 0,1 1 1 0 0,1 0-1 0 0,0 0 0 0 0,2 1 1 0 0,-3 11 46 0 0,11-29-5 0 0,0 1 0 0 0,0-1 0 0 0,0 1 1 0 0,0 0-1 0 0,1-1 0 0 0,0 1 0 0 0,0 0 1 0 0,1 0-1 0 0,-1 0 0 0 0,1 0 0 0 0,0 0 1 0 0,0 0-1 0 0,1-1 0 0 0,-1 1 0 0 0,1 0 1 0 0,0 0-1 0 0,1 0 0 0 0,-1-1 1 0 0,1 1-1 0 0,0 0 0 0 0,0-1 0 0 0,0 0 1 0 0,0 1-1 0 0,1-1 0 0 0,0 0 0 0 0,0 0 1 0 0,0-1-1 0 0,0 1 0 0 0,1 0 0 0 0,0-1 1 0 0,-1 0-1 0 0,1 0 0 0 0,0 0 0 0 0,0 0 1 0 0,1-1-1 0 0,3 2 5 0 0,12 0 43 0 0,1 0 0 0 0,-1-2 1 0 0,0-1-1 0 0,1 0 0 0 0,-1-1 1 0 0,1-1-1 0 0,-1-1 0 0 0,1-1 1 0 0,-1-1-1 0 0,0-1 0 0 0,0-1 0 0 0,-1 0 1 0 0,0-1-1 0 0,0-2 0 0 0,11-5-43 0 0,-4 3 66 0 0,0 0 0 0 0,-1-1 0 0 0,0-2-1 0 0,-1 0 1 0 0,-1-2 0 0 0,0 0 0 0 0,-1-2-1 0 0,-1 0 1 0 0,-1-2 0 0 0,0 0 0 0 0,-2-1-1 0 0,0-1 1 0 0,-2-1 0 0 0,0 0 0 0 0,-1-1-1 0 0,-2-1 1 0 0,0 0 0 0 0,-2 0 0 0 0,-1-2-1 0 0,7-23-65 0 0,-16 48-6 0 0,0 0-1 0 0,0 0 1 0 0,0 0-1 0 0,0 0 1 0 0,0 0-1 0 0,0 0 1 0 0,-1 0 0 0 0,1 0-1 0 0,-1 0 1 0 0,1-1-1 0 0,-1 1 1 0 0,0 0-1 0 0,0 0 1 0 0,0 0-1 0 0,0-1 1 0 0,0 1-1 0 0,0 0 1 0 0,-1 0-1 0 0,1-1 1 0 0,-1 1-1 0 0,1 0 1 0 0,-1 0-1 0 0,0 0 1 0 0,0 0-1 0 0,0 0 1 0 0,0 0 0 0 0,0 0-1 0 0,0 0 1 0 0,-1 1-1 0 0,1-1 1 0 0,-1 0-1 0 0,1 1 1 0 0,-1-1-1 0 0,0 1 1 0 0,1-1-1 0 0,-1 1 1 0 0,0 0-1 0 0,0 0 1 0 0,0 0-1 0 0,0 0 1 0 0,0 0-1 0 0,0 0 1 0 0,0 1-1 0 0,0-1 1 0 0,-1 1 0 0 0,1-1-1 0 0,0 1 1 0 0,0 0-1 0 0,0 0 1 0 0,-1 0-1 0 0,1 0 1 0 0,0 0-1 0 0,0 0 1 0 0,-1 1-1 0 0,1-1 7 0 0,-8 5-27 0 0,0 1 0 0 0,0 0 1 0 0,1 0-1 0 0,0 1 0 0 0,0 0 0 0 0,1 1 0 0 0,0 0 0 0 0,0 0 0 0 0,1 1 0 0 0,0 0 0 0 0,1 0 1 0 0,-5 9 26 0 0,8-16-6 0 0,1 1 1 0 0,0-1 0 0 0,0 1 0 0 0,1 0 0 0 0,-1-1 0 0 0,1 1-1 0 0,-1 0 1 0 0,1 0 0 0 0,0 0 0 0 0,0 0 0 0 0,0 0 0 0 0,0 0 0 0 0,1 0-1 0 0,-1 0 1 0 0,1 1 0 0 0,0-1 0 0 0,-1 0 0 0 0,2 0 0 0 0,-1 0-1 0 0,0 0 1 0 0,1 1 0 0 0,-1-1 0 0 0,1 0 0 0 0,0 0 0 0 0,0 0 0 0 0,0 0-1 0 0,0 0 1 0 0,1 0 0 0 0,-1-1 0 0 0,1 1 0 0 0,0 0 0 0 0,0-1-1 0 0,0 1 1 0 0,0-1 0 0 0,0 0 0 0 0,0 1 0 0 0,1-1 5 0 0,17 5 24 0 0,0-1 1 0 0,1 0 0 0 0,-1-2-1 0 0,1 0 1 0 0,0-2 0 0 0,0 0-1 0 0,7-1-24 0 0,19 2 76 0 0,-43-3-65 0 0,0-1-1 0 0,0 1 1 0 0,-1 0 0 0 0,1 0-1 0 0,0 1 1 0 0,0-1 0 0 0,0 1 0 0 0,0 0-1 0 0,-1 0 1 0 0,1 0 0 0 0,0 0-1 0 0,-1 0 1 0 0,1 1 0 0 0,-1 0 0 0 0,1 0-1 0 0,-1 0 1 0 0,0 0 0 0 0,0 0-1 0 0,0 1 1 0 0,0-1 0 0 0,0 1-1 0 0,-1 0 1 0 0,1 0 0 0 0,-1 0 0 0 0,1 0-1 0 0,-1 0 1 0 0,0 1 0 0 0,0-1-1 0 0,-1 1 1 0 0,1-1 0 0 0,-1 1 0 0 0,1 3-11 0 0,-2 4 41 0 0,-1 0 0 0 0,0 0 0 0 0,-1 0 1 0 0,0 0-1 0 0,-1-1 0 0 0,0 1 0 0 0,-1-1 0 0 0,0 1 1 0 0,0-1-1 0 0,-1 0 0 0 0,0-1 0 0 0,-5 6-41 0 0,-8 20 23 0 0,-6 14-63 0 0,20-42-198 0 0,4-9-3305 0 0,5-8-7539 0 0,-2 9 837 0 0</inkml:trace>
  <inkml:trace contextRef="#ctx0" brushRef="#br0" timeOffset="4846.986">6341 805 17156 0 0,'0'0'1264'0'0,"0"0"-560"0"0,0 0-40 0 0,0 0 32 0 0,0 0-71 0 0,0 0-153 0 0,0 0-264 0 0,0 0-176 0 0,0 0-104 0 0,0 0-120 0 0,0 0-112 0 0,0 0-361 0 0,0 0-1295 0 0,0 0-4545 0 0,21 124-5618 0 0</inkml:trace>
  <inkml:trace contextRef="#ctx0" brushRef="#br0" timeOffset="4997.397">6287 312 11330 0 0,'0'0'5138'0'0,"0"0"-4410"0"0,0 0-656 0 0,0 0-224 0 0,0 0-88 0 0,0 0-128 0 0,0 0-265 0 0,0 0-855 0 0,0 0-3561 0 0,0 0-4289 0 0</inkml:trace>
  <inkml:trace contextRef="#ctx0" brushRef="#br0" timeOffset="5250.232">6684 763 15771 0 0,'0'0'1694'0'0,"0"0"-358"0"0,0 0-78 0 0,0 0-47 0 0,0 0-96 0 0,0 0-167 0 0,0 0-211 0 0,0 0-146 0 0,0 0-97 0 0,0 0-70 0 0,0 0-69 0 0,34-30-87 0 0,104-90-74 0 0,-95 70 15 0 0,-42 42-162 0 0,-1 5-44 0 0,1 1-1 0 0,0-1 1 0 0,-1 1-1 0 0,1-1 1 0 0,-1 1-1 0 0,0-1 0 0 0,0 0 1 0 0,0 1-1 0 0,0-1 1 0 0,-1 1-1 0 0,1-1 1 0 0,-1 0-1 0 0,1 1 1 0 0,-1-1-1 0 0,0 1 0 0 0,0-1 1 0 0,0 1-1 0 0,0 0 1 0 0,0-1-1 0 0,-1 1 1 0 0,1 0-1 0 0,-1 0 1 0 0,1 0-1 0 0,-1 0 0 0 0,0 0 1 0 0,0 0-1 0 0,0 0 1 0 0,0 1-1 0 0,0-1 1 0 0,0 1-1 0 0,0 0 1 0 0,-1-1-1 0 0,1 1 0 0 0,0 0 1 0 0,-1 0-1 0 0,1 0 1 0 0,-1 1-1 0 0,1-1 1 0 0,-1 1-1 0 0,0-1 1 0 0,1 1-1 0 0,-1 0-2 0 0,-8-1-40 0 0,0 1-1 0 0,0 0 1 0 0,0 1 0 0 0,0 0 0 0 0,0 0-1 0 0,0 2 1 0 0,1-1 0 0 0,-1 1 0 0 0,1 1-1 0 0,-1 0 1 0 0,1 0 0 0 0,0 1-1 0 0,1 0 1 0 0,-1 1 0 0 0,1 0 0 0 0,0 1-1 0 0,0-1 1 0 0,1 2 0 0 0,0-1 0 0 0,-3 5 40 0 0,1-2-44 0 0,1 0 0 0 0,1 0 0 0 0,0 1 1 0 0,0 0-1 0 0,1 1 0 0 0,0 0 0 0 0,1 0 1 0 0,0 0-1 0 0,1 0 0 0 0,1 1 1 0 0,0 0-1 0 0,1 0 0 0 0,0 0 0 0 0,0 0 1 0 0,2 1-1 0 0,0-1 0 0 0,0 1 0 0 0,1-1 1 0 0,2 6 43 0 0,-2-13-13 0 0,2 0 0 0 0,-1 1 0 0 0,1-1 0 0 0,0 0 1 0 0,0 0-1 0 0,1 0 0 0 0,0 0 0 0 0,0-1 0 0 0,0 1 1 0 0,1-1-1 0 0,-1 1 0 0 0,1-1 0 0 0,1-1 0 0 0,-1 1 0 0 0,1 0 1 0 0,0-1-1 0 0,0 0 0 0 0,0 0 0 0 0,0-1 0 0 0,1 1 1 0 0,-1-1-1 0 0,3 1 13 0 0,6 2-98 0 0,1 1 1 0 0,0-2-1 0 0,0 0 0 0 0,0-1 1 0 0,1 0-1 0 0,-1-1 0 0 0,1-1 1 0 0,8 0 97 0 0,99-15-1917 0 0,-84 1-1135 0 0,0-4-3572 0 0,-21 7-4687 0 0</inkml:trace>
  <inkml:trace contextRef="#ctx0" brushRef="#br0" timeOffset="39658.918">7670 459 336 0 0,'0'0'2854'0'0,"0"0"-756"0"0,0 0-311 0 0,0 0 140 0 0,0 0 232 0 0,0 0 22 0 0,0 0-268 0 0,0 0-355 0 0,0 0-347 0 0,0 0-230 0 0,0 0-140 0 0,12-15 3442 0 0,-14 13-4211 0 0,1 0-1 0 0,-1 1 1 0 0,0-1 0 0 0,0 0-1 0 0,0 1 1 0 0,1 0 0 0 0,-2-1-1 0 0,1 1 1 0 0,0 0 0 0 0,0 0-1 0 0,0 0 1 0 0,0 0-1 0 0,-1 1 1 0 0,1-1 0 0 0,0 1-1 0 0,-1-1 1 0 0,1 1 0 0 0,-1 0-1 0 0,1 0 1 0 0,0 0-1 0 0,-2 0-71 0 0,-19 0 54 0 0,1 1-1 0 0,0 1 1 0 0,0 1-1 0 0,0 1 0 0 0,1 0 1 0 0,-1 2-1 0 0,1 1 0 0 0,1 0 1 0 0,-8 5-54 0 0,26-11 2 0 0,-1-1 4 0 0,0 0 1 0 0,0 1-1 0 0,0 0 1 0 0,0 0-1 0 0,1-1 1 0 0,-1 2-1 0 0,0-1 1 0 0,0 0-1 0 0,0 0 1 0 0,1 1 0 0 0,-1 0-1 0 0,1-1 1 0 0,-1 1-1 0 0,1 0 1 0 0,0 0-1 0 0,0 1 1 0 0,0-1-1 0 0,0 0 1 0 0,0 1 0 0 0,0-1-1 0 0,0 1 1 0 0,1-1-1 0 0,0 1 1 0 0,-1 0-1 0 0,1 0 1 0 0,0 0-1 0 0,0-1 1 0 0,0 1-1 0 0,1 0 1 0 0,-1 0 0 0 0,1 0-1 0 0,0 0 1 0 0,0 1-1 0 0,0-1 1 0 0,0 0-1 0 0,0 0 1 0 0,0 0-1 0 0,1 0 1 0 0,0 0-7 0 0,5 4 51 0 0,0 0-1 0 0,1-1 1 0 0,0 0-1 0 0,0-1 1 0 0,1 1-1 0 0,-1-1 1 0 0,1-1-1 0 0,0 1 1 0 0,1-1-1 0 0,-1-1 1 0 0,1 0-1 0 0,-1 0 1 0 0,9 1-51 0 0,1 3 31 0 0,83 47 181 0 0,-95-50-200 0 0,0 1 0 0 0,0 0 0 0 0,-1 0 0 0 0,0 0 0 0 0,0 1 0 0 0,0 0 0 0 0,-1 0 0 0 0,0 0 0 0 0,0 0 0 0 0,-1 1 0 0 0,0 0 0 0 0,0-1 0 0 0,2 8-12 0 0,-4-8 36 0 0,-1 1 0 0 0,0-1 0 0 0,0 1 0 0 0,-1-1 0 0 0,0 1 1 0 0,0-1-1 0 0,0 1 0 0 0,-1-1 0 0 0,0 0 0 0 0,0 0 0 0 0,0 0 0 0 0,-1 0 0 0 0,0 0 0 0 0,0 0 0 0 0,-1 0 0 0 0,0-1 0 0 0,0 0 0 0 0,0 0 0 0 0,0 0 0 0 0,-1 0 0 0 0,0-1 0 0 0,0 0 0 0 0,0 0 0 0 0,0 0 0 0 0,-1 0 1 0 0,1-1-1 0 0,-1 0 0 0 0,0 0 0 0 0,0-1 0 0 0,0 1 0 0 0,-6 0-36 0 0,-56 20 218 0 0,-15-16-43 0 0,71-6-199 0 0,1-2 0 0 0,0 1 0 0 0,0-1 0 0 0,-1-1 0 0 0,1 0-1 0 0,0-1 1 0 0,0 0 0 0 0,1 0 0 0 0,-1-1 0 0 0,1-1 0 0 0,-6-3 24 0 0,6-2-987 0 0,8 2-5967 0 0,2 7-3528 0 0</inkml:trace>
  <inkml:trace contextRef="#ctx0" brushRef="#br0" timeOffset="82715.095">8537 478 0 0 0,'0'0'524'0'0,"0"0"620"0"0,0 0 251 0 0,0 0-26 0 0,0 0-118 0 0,0 0-217 0 0,0 0-241 0 0,0 0-181 0 0,-8 0-133 0 0,7 0-517 0 0,-7 0 411 0 0,1-1 0 0 0,-1 2 0 0 0,1-1-1 0 0,-1 1 1 0 0,1 1 0 0 0,0-1 0 0 0,-1 1 0 0 0,1 0-1 0 0,0 1 1 0 0,0 0 0 0 0,-4 2-373 0 0,-6 7 316 0 0,1 1 0 0 0,1 0 1 0 0,0 1-1 0 0,0 1 0 0 0,2 0 0 0 0,0 1 0 0 0,1 0 1 0 0,0 1-1 0 0,2 0 0 0 0,0 1 0 0 0,-4 10-316 0 0,7-12 92 0 0,1-1-1 0 0,1 2 1 0 0,1-1-1 0 0,0 0 1 0 0,1 1-1 0 0,1 0 1 0 0,0-1-1 0 0,1 1 0 0 0,1 0 1 0 0,1 2-92 0 0,0-16 77 0 0,-1 0 0 0 0,1 0 1 0 0,0 0-1 0 0,1 0 0 0 0,-1 0 0 0 0,0 0 1 0 0,1-1-1 0 0,-1 1 0 0 0,1 0 0 0 0,0-1 0 0 0,0 1 1 0 0,0-1-1 0 0,0 0 0 0 0,1 0 0 0 0,-1 0 1 0 0,0 0-1 0 0,1 0 0 0 0,0 0 0 0 0,-1-1 1 0 0,1 1-1 0 0,0-1 0 0 0,0 0 0 0 0,0 1 0 0 0,0-1 1 0 0,0-1-1 0 0,0 1 0 0 0,0 0 0 0 0,0-1 1 0 0,0 0-1 0 0,0 1 0 0 0,0-1 0 0 0,0 0 1 0 0,0-1-1 0 0,0 1 0 0 0,1-1 0 0 0,-1 1 0 0 0,0-1 1 0 0,0 0-1 0 0,0 0 0 0 0,-1 0 0 0 0,1 0 1 0 0,0-1-1 0 0,0 1 0 0 0,1-2-77 0 0,27-21 247 0 0,-2-1 0 0 0,-1-1 0 0 0,-1-2-1 0 0,-2-1 1 0 0,0 0 0 0 0,-2-2 0 0 0,-2-1 0 0 0,0-1 0 0 0,-3 0 0 0 0,15-34-247 0 0,-26 53 17 0 0,0-1 0 0 0,-1 1 0 0 0,-1-1 0 0 0,0 0 0 0 0,-1 0 0 0 0,-1-1 0 0 0,0 1 0 0 0,0-17-17 0 0,-26 67-288 0 0,7 0 362 0 0,-4 21 11 0 0,10-33-78 0 0,2 0 0 0 0,1 1 0 0 0,0 0 0 0 0,2 0 0 0 0,1 1 0 0 0,0 11-7 0 0,1 12-40 0 0,1-29 23 0 0,0-1 0 0 0,1 1-1 0 0,0-1 1 0 0,2 1 0 0 0,0-1-1 0 0,1 0 1 0 0,1 1-1 0 0,1-1 1 0 0,1 0 0 0 0,0-1-1 0 0,1 1 1 0 0,7 11 17 0 0,-12-26 1 0 0,1-1 1 0 0,-1 0-1 0 0,1 1 1 0 0,0-1-1 0 0,0 0 1 0 0,0-1-1 0 0,1 1 1 0 0,-1 0-1 0 0,0 0 1 0 0,1-1-1 0 0,-1 0 0 0 0,1 1 1 0 0,-1-1-1 0 0,1 0 1 0 0,-1 0-1 0 0,1 0 1 0 0,0-1-1 0 0,0 1 1 0 0,-1-1-1 0 0,1 1 1 0 0,0-1-1 0 0,0 0 1 0 0,0 0-1 0 0,-1 0 1 0 0,1 0-1 0 0,0-1 1 0 0,0 1-1 0 0,0-1 0 0 0,-1 0 1 0 0,1 0-1 0 0,0 0 1 0 0,-1 0-1 0 0,2-1-1 0 0,80-53 247 0 0,-37 7-127 0 0,-2-2 1 0 0,-2-2 0 0 0,21-36-121 0 0,-53 72 16 0 0,29-38-13 0 0,-3-2-1 0 0,-3-1 0 0 0,-2-2 1 0 0,-2-1-1 0 0,-3-2 0 0 0,-3 0 1 0 0,-3-2-1 0 0,10-50-2 0 0,-24 14 61 0 0,-31 105-570 0 0,-5 39 486 0 0,2 1 0 0 0,2 1 0 0 0,2 2 0 0 0,2 0 1 0 0,2 1-1 0 0,3 1 0 0 0,-8 38 23 0 0,15-44-1 0 0,2 1 0 0 0,2 0 0 0 0,2 0 0 0 0,2 0 0 0 0,4 28 1 0 0,-2-60-2 0 0,0 1 0 0 0,2-1 0 0 0,-1 0 0 0 0,2-1 0 0 0,-1 1 0 0 0,2 0 0 0 0,0-1 0 0 0,0 0 0 0 0,1 0 0 0 0,1-1 0 0 0,0 0 0 0 0,4 6 2 0 0,-4-13 37 0 0,-1 0 1 0 0,1 0-1 0 0,-1-1 1 0 0,1 0-1 0 0,0 0 1 0 0,0-1 0 0 0,0 1-1 0 0,1-2 1 0 0,-1 1-1 0 0,0-1 1 0 0,1 0 0 0 0,-1 0-1 0 0,1-1 1 0 0,-1 0-1 0 0,1-1 1 0 0,-1 1 0 0 0,1-2-1 0 0,-1 1 1 0 0,0-1-1 0 0,1 0 1 0 0,-1 0-1 0 0,0-1 1 0 0,0 0 0 0 0,-1 0-1 0 0,1 0 1 0 0,-1-1-1 0 0,4-3-37 0 0,8-2 84 0 0,-1-1 0 0 0,0 0 0 0 0,0-2-1 0 0,-1 0 1 0 0,-1-1 0 0 0,0 0 0 0 0,0-1-1 0 0,-2-1 1 0 0,0 0 0 0 0,0-1-1 0 0,-2 0 1 0 0,0-1 0 0 0,-1 0 0 0 0,0-2-84 0 0,-7 15 4 0 0,-1 0 1 0 0,1-1-1 0 0,-1 1 1 0 0,0-1 0 0 0,-1 1-1 0 0,1-1 1 0 0,-1 0-1 0 0,0 1 1 0 0,0-1-1 0 0,0 0 1 0 0,-1 0-1 0 0,0 0 1 0 0,0 0 0 0 0,0 0-1 0 0,0 0 1 0 0,-1 0-1 0 0,0 1 1 0 0,0-1-1 0 0,0 0 1 0 0,-1 0 0 0 0,1 1-1 0 0,-1-1 1 0 0,0 1-1 0 0,-1-1 1 0 0,1 1-1 0 0,-1 0 1 0 0,1 0 0 0 0,-1 0-1 0 0,-1 0 1 0 0,1 1-1 0 0,0-1 1 0 0,-1 1-1 0 0,0 0 1 0 0,0 0 0 0 0,0 0-1 0 0,0 0 1 0 0,0 1-1 0 0,0 0 1 0 0,-1-1-1 0 0,0 2-4 0 0,-8-3-203 0 0,0 2 0 0 0,-1 0 0 0 0,1 1-1 0 0,0 0 1 0 0,-1 1 0 0 0,0 0 0 0 0,1 2 0 0 0,0-1-1 0 0,-1 1 1 0 0,1 1 0 0 0,0 1 0 0 0,0 0 0 0 0,0 0 203 0 0,-63 24-7090 0 0,63-23 4928 0 0,-14 4-9342 0 0</inkml:trace>
  <inkml:trace contextRef="#ctx0" brushRef="#br0" timeOffset="83071.821">9661 624 5609 0 0,'0'0'3637'0'0,"0"0"-1371"0"0,0 0-637 0 0,0 0-155 0 0,0 0-180 0 0,0 0-309 0 0,0 0-349 0 0,0 0-281 0 0,0 0-147 0 0,0 0-48 0 0,0 0-1 0 0,0 0-4 0 0,-9 20-18 0 0,-23 61 8 0 0,31-78-121 0 0,0 1 0 0 0,0 0-1 0 0,0-1 1 0 0,0 1 0 0 0,1 0 0 0 0,-1 0-1 0 0,1 0 1 0 0,0 0 0 0 0,0 0-1 0 0,1 0 1 0 0,-1 0 0 0 0,1-1-1 0 0,0 1 1 0 0,0 0 0 0 0,0 0-1 0 0,0-1 1 0 0,1 1 0 0 0,-1 0 0 0 0,1-1-1 0 0,0 0 1 0 0,0 1 0 0 0,0-1-1 0 0,1 0 1 0 0,-1 0 0 0 0,1 0-1 0 0,0 0 1 0 0,0-1-24 0 0,0 2 59 0 0,2 1 82 0 0,0 0-1 0 0,0-1 1 0 0,0 1-1 0 0,1-1 1 0 0,0 0-1 0 0,0-1 1 0 0,0 1 0 0 0,0-1-1 0 0,1 0 1 0 0,-1-1-1 0 0,1 0 1 0 0,-1 0-1 0 0,1 0 1 0 0,0-1-1 0 0,0 0 1 0 0,0 0-1 0 0,0 0 1 0 0,0-1-1 0 0,0 0 1 0 0,0-1 0 0 0,0 0-1 0 0,0 0 1 0 0,0 0-1 0 0,0-1 1 0 0,-1 0-1 0 0,1 0 1 0 0,-1 0-1 0 0,5-3-140 0 0,-3 1 140 0 0,0 1-1 0 0,0-1 0 0 0,0-1 1 0 0,-1 0-1 0 0,1 0 0 0 0,-1 0 1 0 0,0-1-1 0 0,0 0 0 0 0,-1 0 1 0 0,0-1-1 0 0,0 0 0 0 0,-1 0 0 0 0,1 0 1 0 0,-2-1-1 0 0,1 1 0 0 0,-1-1 1 0 0,0 0-1 0 0,0-1 0 0 0,-1 1 1 0 0,-1-1-1 0 0,1 1 0 0 0,0-5-139 0 0,-2 8 10 0 0,0 0 0 0 0,0 0 0 0 0,-1 0 0 0 0,1 0 0 0 0,-1 0-1 0 0,0 0 1 0 0,0 0 0 0 0,-1 0 0 0 0,0 0 0 0 0,0 0 0 0 0,0 0 0 0 0,0 1-1 0 0,-1-1 1 0 0,1 0 0 0 0,-1 0 0 0 0,0 1 0 0 0,-1 0 0 0 0,1-1 0 0 0,-1 1-1 0 0,0 0 1 0 0,0 0 0 0 0,0 0 0 0 0,-4-3-10 0 0,2 3-95 0 0,-2-1 0 0 0,1 1 0 0 0,0 0 0 0 0,-1 1 0 0 0,1 0 1 0 0,-1 0-1 0 0,0 0 0 0 0,0 1 0 0 0,-1-1 0 0 0,1 2 0 0 0,0-1 0 0 0,-1 1 0 0 0,1 0 0 0 0,0 1 0 0 0,-1 0 0 0 0,0 0 95 0 0,-34 5-3951 0 0,3 6-5023 0 0,23-3-3125 0 0</inkml:trace>
  <inkml:trace contextRef="#ctx0" brushRef="#br0" timeOffset="83388.73">10117 601 13891 0 0,'0'0'1350'0'0,"0"0"-789"0"0,0 0-310 0 0,0 0 176 0 0,0 0 265 0 0,0 0 103 0 0,0 0-79 0 0,0 0-203 0 0,0 0-147 0 0,0 0-81 0 0,0 0-57 0 0,0 0 9 0 0,0 0-1 0 0,1 30 35 0 0,4 92 33 0 0,-6-120-290 0 0,1-1 0 0 0,-1 0 0 0 0,1 1 0 0 0,0-1 0 0 0,-1 0 0 0 0,1 1-1 0 0,0-1 1 0 0,0 0 0 0 0,0 1 0 0 0,0-1 0 0 0,0 1 0 0 0,1-1 0 0 0,-1 0 0 0 0,0 1 0 0 0,1-1-1 0 0,-1 0 1 0 0,1 0 0 0 0,-1 1 0 0 0,1-1 0 0 0,-1 0 0 0 0,1 0 0 0 0,0 0 0 0 0,0 1 0 0 0,0-1 0 0 0,0 0-1 0 0,-1 0 1 0 0,1 0 0 0 0,0-1 0 0 0,1 1 0 0 0,-1 0 0 0 0,0 0 0 0 0,0 0 0 0 0,0-1 0 0 0,0 1-1 0 0,1-1 1 0 0,-1 1 0 0 0,0-1 0 0 0,1 1 0 0 0,-1-1 0 0 0,0 0-14 0 0,5 1 122 0 0,7 2 161 0 0,0-1 1 0 0,1-1-1 0 0,-1 0 1 0 0,0-1-1 0 0,1 0 1 0 0,-1-1-1 0 0,0 0 1 0 0,1-1-1 0 0,-1-1 1 0 0,3-1-284 0 0,-5 1 12 0 0,0-1 0 0 0,-1 0 0 0 0,0 0 0 0 0,0-1 0 0 0,0-1 0 0 0,-1 0 0 0 0,0 0 0 0 0,0-1 0 0 0,0 0 0 0 0,-1 0 0 0 0,0-1 0 0 0,0 0 0 0 0,-1 0 0 0 0,0-1 0 0 0,0 0 0 0 0,-1 0 0 0 0,4-10-12 0 0,29-62-7759 0 0,-32 65 840 0 0,-3 4-3243 0 0</inkml:trace>
  <inkml:trace contextRef="#ctx0" brushRef="#br0" timeOffset="83642.061">10872 0 12259 0 0,'0'0'2459'0'0,"0"0"-1428"0"0,0 0-549 0 0,0 0 163 0 0,0 0 269 0 0,0 0 172 0 0,0 0-56 0 0,0 0-152 0 0,0 0-159 0 0,0 0-120 0 0,0 0-59 0 0,-3 35-58 0 0,-10 109-68 0 0,-10 27 413 0 0,21-138-790 0 0,-3 7-121 0 0,3 0 0 0 0,1-1 0 0 0,1 1 0 0 0,3 0 0 0 0,7 38 84 0 0,10-33-3911 0 0,-19-45 768 0 0,2 0 1760 0 0,-2 0-1371 0 0,-1 0-3330 0 0,0 0-623 0 0</inkml:trace>
  <inkml:trace contextRef="#ctx0" brushRef="#br0" timeOffset="83841.315">10508 412 9762 0 0,'0'0'4560'0'0,"0"0"-2536"0"0,0 0-868 0 0,0 0-42 0 0,0 0-84 0 0,0 0-100 0 0,38-3-119 0 0,119-14-136 0 0,77 7 721 0 0,-130 9-2914 0 0,-60 2-6743 0 0,-29-1-3306 0 0</inkml:trace>
  <inkml:trace contextRef="#ctx0" brushRef="#br0" timeOffset="86857.178">13128 258 14699 0 0,'0'0'840'0'0,"0"0"-386"0"0,0 0-55 0 0,0 0 249 0 0,0 0 245 0 0,0 0 99 0 0,0 0-75 0 0,0 0-193 0 0,-6 37-221 0 0,-20 116-183 0 0,21-23 18 0 0,8-103-311 0 0,27 163 58 0 0,-3-33-3775 0 0,-25-141 662 0 0,-2-6-2171 0 0,0-5-4723 0 0</inkml:trace>
  <inkml:trace contextRef="#ctx0" brushRef="#br0" timeOffset="87308.729">12982 297 10442 0 0,'0'0'1754'0'0,"0"0"-518"0"0,0 0-165 0 0,0 0 7 0 0,0 0-5 0 0,0 0-78 0 0,34-18-139 0 0,110-55-117 0 0,-52 47 252 0 0,-75 25-767 0 0,-2-2-111 0 0,0 0 0 0 0,-1 2-1 0 0,1 0 1 0 0,0 0 0 0 0,0 2-1 0 0,0 0 1 0 0,0 0 0 0 0,-1 1 0 0 0,1 1-1 0 0,-1 1 1 0 0,1 0 0 0 0,-1 1-1 0 0,0 0 1 0 0,-1 1 0 0 0,1 0 0 0 0,-1 2-1 0 0,-1-1 1 0 0,1 1 0 0 0,7 8-113 0 0,-17-12 31 0 0,-1 1 0 0 0,0 0 0 0 0,0 0 0 0 0,0 1 0 0 0,-1-1 0 0 0,0 0 0 0 0,0 0 0 0 0,0 1 0 0 0,0-1 0 0 0,-1 0 0 0 0,0 1 0 0 0,0-1 0 0 0,0 1 0 0 0,-1-1-1 0 0,0 0 1 0 0,0 1 0 0 0,0-1 0 0 0,-1 0 0 0 0,0 0 0 0 0,0 0 0 0 0,0 0 0 0 0,0 0 0 0 0,-1 0 0 0 0,0-1 0 0 0,0 1 0 0 0,0-1 0 0 0,-1 0 0 0 0,1 0 0 0 0,-1 0 0 0 0,0 0 0 0 0,0-1 0 0 0,0 1 0 0 0,-1-1 0 0 0,1 0 0 0 0,-3 1-31 0 0,-40 31 36 0 0,0-3-1 0 0,-3-1 0 0 0,0-2 1 0 0,-2-3-1 0 0,-16 4-35 0 0,19-6 58 0 0,40-21-20 0 0,9-3-39 0 0,-1 0 0 0 0,0 0-1 0 0,0 0 1 0 0,1 0 0 0 0,-1 0 0 0 0,0 0-1 0 0,0 0 1 0 0,0 0 0 0 0,1 0 0 0 0,-1 0-1 0 0,0 0 1 0 0,0 0 0 0 0,1 1-1 0 0,-1-1 1 0 0,0 0 0 0 0,0 0 0 0 0,1 1-1 0 0,-1-1 1 0 0,0 1 0 0 0,1-1 0 0 0,-1 1-1 0 0,1-1 1 0 0,-1 1 0 0 0,0-1 0 0 0,1 1-1 0 0,-1-1 1 0 0,1 1 0 0 0,-1 0 0 0 0,1-1-1 0 0,0 1 1 0 0,-1 0 0 0 0,1-1-1 0 0,0 1 1 0 0,-1 0 0 0 0,1 0 0 0 0,0-1-1 0 0,0 1 1 0 0,0 0 0 0 0,0 0 0 0 0,-1-1-1 0 0,1 1 1 0 0,0 0 0 0 0,0 0 0 0 0,1 0-1 0 0,-1-1 1 0 0,0 1 0 0 0,0 0 0 0 0,0 0-1 0 0,0-1 1 0 0,1 1 0 0 0,-1 0-1 0 0,0 0 1 0 0,1-1 0 0 0,-1 1 0 0 0,1 0-1 0 0,-1-1 1 0 0,0 1 0 0 0,1-1 0 0 0,-1 1-1 0 0,1 0 1 0 0,0-1 0 0 0,0 1 1 0 0,143 62 1245 0 0,-47-26-312 0 0,-60-20-558 0 0,-20-10-176 0 0,1 0 0 0 0,-2 2-1 0 0,1 0 1 0 0,-1 1 0 0 0,-1 1 0 0 0,0 0-1 0 0,0 1 1 0 0,-1 0 0 0 0,0 3-199 0 0,-11-12 85 0 0,18 13-1112 0 0,-5-28-4036 0 0,-10 5-1280 0 0,-2 3-5770 0 0</inkml:trace>
  <inkml:trace contextRef="#ctx0" brushRef="#br0" timeOffset="88026.045">14163 640 4457 0 0,'0'0'2662'0'0,"0"0"-804"0"0,0 0-265 0 0,0 0 113 0 0,0 0 41 0 0,0 0-149 0 0,0 0-271 0 0,0 0-318 0 0,0 0-259 0 0,0 0-132 0 0,0 0-80 0 0,0 0-42 0 0,0 0-33 0 0,-20-8-43 0 0,-60-23-49 0 0,-2 23 1345 0 0,77 10-1683 0 0,1-1 0 0 0,0 1 0 0 0,-1-1 0 0 0,1 1 0 0 0,0 0 0 0 0,0 1 0 0 0,0-1 0 0 0,1 1 0 0 0,-1 0 0 0 0,1 0 0 0 0,-1 0 0 0 0,1 0 0 0 0,0 0 0 0 0,0 1 0 0 0,0-1 0 0 0,1 1 0 0 0,-1 0 0 0 0,1 0 0 0 0,0 0 0 0 0,0 0 0 0 0,0 0 0 0 0,0 1 0 0 0,1-1 0 0 0,0 0 0 0 0,0 1 0 0 0,0-1 0 0 0,1 1 0 0 0,-1 0 0 0 0,1-1 0 0 0,0 4-33 0 0,-2-1 48 0 0,-11 126 490 0 0,-4-11-200 0 0,-18-29-152 0 0,30-63-167 0 0,5-29 14 0 0,51 2 1309 0 0,90-29-536 0 0,-74 18-944 0 0,-39 0-1093 0 0,-17 0-3686 0 0,-8 4-4968 0 0,-3 1-1573 0 0</inkml:trace>
  <inkml:trace contextRef="#ctx0" brushRef="#br0" timeOffset="88279.682">13856 809 5457 0 0,'0'0'2262'0'0,"0"0"-732"0"0,0 0-206 0 0,0 0 168 0 0,0 0 78 0 0,0 0-136 0 0,0 0-290 0 0,0 0-288 0 0,0 0-263 0 0,0 0-183 0 0,0 0-126 0 0,0 0-92 0 0,0 0-59 0 0,22-2-55 0 0,65-5-41 0 0,-20 9-396 0 0,-39 1-6290 0 0,-20-3-3747 0 0</inkml:trace>
  <inkml:trace contextRef="#ctx0" brushRef="#br0" timeOffset="86041.824">11506 540 0 0 0,'0'0'931'0'0,"0"0"1353"0"0,0 0 396 0 0,0 0-296 0 0,0 0-519 0 0,0 0-559 0 0,0 0-431 0 0,0 0-287 0 0,0 0-193 0 0,0 0-97 0 0,-1 3-29 0 0,-7 172 2924 0 0,9-111-2700 0 0,1 105 1071 0 0,-2-168-1310 0 0,0-1 93 0 0,0 0 135 0 0,0 0 121 0 0,0-12 1346 0 0,5-33-1769 0 0,1 1 0 0 0,2 1 1 0 0,2-1-1 0 0,2 1 0 0 0,2 1 1 0 0,1 0-1 0 0,3 2 0 0 0,10-18-180 0 0,-22 44 45 0 0,1-2-18 0 0,0 0 0 0 0,1 1 0 0 0,1 0 0 0 0,0 1 0 0 0,1-1 0 0 0,1 2 0 0 0,0 0 0 0 0,1 0 1 0 0,2 0-28 0 0,-12 12-4 0 0,1 1 0 0 0,0 0 0 0 0,-1 0 0 0 0,1 1 1 0 0,0-1-1 0 0,-1 1 0 0 0,1-1 0 0 0,0 1 0 0 0,-1 0 0 0 0,1 0 1 0 0,-1 0-1 0 0,1 0 0 0 0,-1 0 0 0 0,0 0 0 0 0,1 1 1 0 0,-1-1-1 0 0,0 1 0 0 0,0 0 0 0 0,0 0 0 0 0,0 0 1 0 0,0 0 3 0 0,10 7-26 0 0,-10-8-26 0 0,94 46-93 0 0,-50-41-3504 0 0,-38-5-1001 0 0,-3 2-5486 0 0</inkml:trace>
  <inkml:trace contextRef="#ctx0" brushRef="#br0" timeOffset="86354.631">12153 582 11330 0 0,'0'0'1207'0'0,"0"0"-398"0"0,0 0 167 0 0,0 0 328 0 0,0 0 140 0 0,0 0-79 0 0,0 0-229 0 0,0 0-152 0 0,0 0-166 0 0,33-4-116 0 0,102-13-112 0 0,153-4 986 0 0,-287 21-1914 0 0,23 4-25 0 0,-21 1-3742 0 0,-7 5-5391 0 0,0-6-443 0 0</inkml:trace>
  <inkml:trace contextRef="#ctx0" brushRef="#br0" timeOffset="86611.084">12159 832 12491 0 0,'0'0'1207'0'0,"0"0"-402"0"0,0 0 159 0 0,0 0 325 0 0,0 0 107 0 0,0 0-116 0 0,0 0-281 0 0,0 0-301 0 0,0 0-224 0 0,0 0-164 0 0,36-5-149 0 0,110-16-81 0 0,-54 9-162 0 0,-27 3-1073 0 0,-20-1-4679 0 0,-34 6-4936 0 0</inkml:trace>
  <inkml:trace contextRef="#ctx0" brushRef="#br0" timeOffset="143833.925">1066 1449 0 0 0,'8'-1'247'0'0,"130"-28"2380"0"0,17 5-697 0 0,157 20 452 0 0,-212-4-1890 0 0,372 5-195 0 0,-283-1-286 0 0,90-4-189 0 0,37 8 134 0 0,-161-15 10 0 0,69-1-33 0 0,0 1-180 0 0,177 11-378 0 0,35-26 702 0 0,-254 21-114 0 0,26-6 18 0 0,-53 11 0 0 0,-44 0 51 0 0,-22-3-41 0 0,157 3-166 0 0,-62-12 146 0 0,45 9-463 0 0,391 7-1758 0 0,-317-20 2412 0 0,74 9-1019 0 0,-246 7 799 0 0,108-4 63 0 0,335 8-641 0 0,-256-15 889 0 0,-100 4 5 0 0,-23 6-145 0 0,170-2-13 0 0,-142 0 192 0 0,-67-5 85 0 0,-39 8-280 0 0,-34 0-159 0 0,49 0 108 0 0,61 3 286 0 0,52-21 1495 0 0,341 18-1151 0 0,-402 11-652 0 0,51 4-31 0 0,-66-7 55 0 0,112-3 383 0 0,-65-13 582 0 0,-21 9-712 0 0,143-9-105 0 0,294 12 110 0 0,-473-4-111 0 0,208-7 972 0 0,-123 18-688 0 0,-73-4-202 0 0,-18 2-189 0 0,13-17 764 0 0,-56-7 8 0 0,34 15-410 0 0,-62 0 601 0 0,-82 4-985 0 0,0 0-6 0 0,0 0 8 0 0,0 0 19 0 0,0 0-13 0 0,0 0-22 0 0,0 0-35 0 0,0 0-26 0 0,21 0 390 0 0,54-3-473 0 0,-74 3-25 0 0,-1 0-17 0 0,0 0-10 0 0,0 0-35 0 0,0 0-23 0 0,22 0-292 0 0,27 19-4159 0 0,-38-15 1878 0 0,-1 0-3253 0 0,-8-4 5524 0 0</inkml:trace>
  <inkml:trace contextRef="#ctx0" brushRef="#br1" timeOffset="-97378.918">2586 2489 3081 0 0,'0'0'2659'0'0,"0"0"-479"0"0,0 0-135 0 0,0 0 51 0 0,0 0-77 0 0,0 0-257 0 0,0 0-402 0 0,0 0-374 0 0,0 0-243 0 0,0 0-91 0 0,0 0 64 0 0,0 0 62 0 0,0 0 72 0 0,6 1 4 0 0,137 5 3278 0 0,80-32-2343 0 0,-156 11-1599 0 0,-51 7-221 0 0,-16 8 5 0 0,0 0-16 0 0,0 0-29 0 0,0 0-33 0 0,0 0-61 0 0,0 0-62 0 0,-22 0-5152 0 0,12 0-2391 0 0,7 0-3890 0 0</inkml:trace>
  <inkml:trace contextRef="#ctx0" brushRef="#br1" timeOffset="-96781.61">2800 2231 2553 0 0,'0'0'2027'0'0,"0"0"-195"0"0,0 0 30 0 0,0 0 30 0 0,0 0-101 0 0,0 0-174 0 0,0 0-192 0 0,0 0-86 0 0,0 0-35 0 0,0 0-98 0 0,0 0-144 0 0,0 0-98 0 0,1 21-69 0 0,2 131 1288 0 0,-16 45-301 0 0,9-112-2237 0 0,15-77-1529 0 0,-4-8-2028 0 0,-2-1-1641 0 0,1 1-6345 0 0</inkml:trace>
  <inkml:trace contextRef="#ctx0" brushRef="#br1" timeOffset="-103784.69">82 2088 0 0 0,'0'0'1179'0'0,"0"0"208"0"0,0 0 69 0 0,0 0-32 0 0,0 0-122 0 0,0 0-83 0 0,0 0-21 0 0,0 0 14 0 0,0-10 25 0 0,-1 4-627 0 0,0-31-79 0 0,1 6 6027 0 0,0 31-5975 0 0,0 0-68 0 0,0 0-62 0 0,0 0-68 0 0,0 0-72 0 0,0 0-60 0 0,0 0-41 0 0,0 0-48 0 0,0 0-29 0 0,0 0-8 0 0,0 0-34 0 0,0 27 599 0 0,2 428 1349 0 0,-37-230-1977 0 0,16-131-72 0 0,9-56-132 0 0,10-37 90 0 0,0-1-23 0 0,0 0-22 0 0,12-12-182 0 0,35-53-715 0 0,-10-22-2970 0 0,-19 28-7129 0 0,-14 43 2436 0 0</inkml:trace>
  <inkml:trace contextRef="#ctx0" brushRef="#br1" timeOffset="-103430.429">68 2011 3337 0 0,'0'0'2080'0'0,"0"0"3"0"0,0 0 30 0 0,0 0 66 0 0,0 0-84 0 0,0 0-351 0 0,0 0-550 0 0,0 0-507 0 0,0 0-283 0 0,0 0-107 0 0,0 0-6 0 0,0 0 26 0 0,0 0 58 0 0,33 4 2839 0 0,293-50 152 0 0,-325 46-3401 0 0,0 0 1 0 0,0 0-1 0 0,-1 0 0 0 0,1 0 1 0 0,0 0-1 0 0,0 0 0 0 0,0 0 1 0 0,-1 0-1 0 0,1 0 0 0 0,0 0 1 0 0,0 0-1 0 0,-1 1 0 0 0,1-1 0 0 0,0 0 1 0 0,-1 1-1 0 0,1-1 0 0 0,0 0 1 0 0,-1 1-1 0 0,1-1 0 0 0,0 1 1 0 0,-1-1-1 0 0,1 1 0 0 0,-1-1 1 0 0,1 1-1 0 0,-1 0 0 0 0,1-1 0 0 0,-1 1 1 0 0,1 0-1 0 0,-1-1 0 0 0,0 1 1 0 0,1 0-1 0 0,-1-1 0 0 0,0 1 1 0 0,0 0-1 0 0,1 0 0 0 0,-1-1 1 0 0,0 1-1 0 0,0 0 0 0 0,0 0 0 0 0,0 0 1 0 0,0-1-1 0 0,0 1 0 0 0,0 0 1 0 0,0 0-1 0 0,0-1 0 0 0,-1 1 1 0 0,1 0-1 0 0,0 0 0 0 0,0-1 1 0 0,-1 1-1 0 0,1 0 0 0 0,0-1 0 0 0,-1 1 1 0 0,1 0-1 0 0,-1-1 0 0 0,1 1 1 0 0,-1 0-1 0 0,1-1 0 0 0,-1 1 1 0 0,1-1-1 0 0,-1 1 0 0 0,0-1 1 0 0,1 0-1 0 0,-1 1 0 0 0,0-1 0 0 0,1 1 1 0 0,-1-1-1 0 0,0 0 0 0 0,0 0 1 0 0,0 1 34 0 0,-19 17-2501 0 0,3-2-3922 0 0,7-8-3152 0 0</inkml:trace>
  <inkml:trace contextRef="#ctx0" brushRef="#br1" timeOffset="-103185.916">1 2374 5385 0 0,'0'0'2289'0'0,"0"0"-897"0"0,0 0-173 0 0,0 0 233 0 0,0 0 170 0 0,0 0-12 0 0,0 0-146 0 0,0 0-205 0 0,0 0-224 0 0,0 0-179 0 0,0 0-139 0 0,0 0-134 0 0,30 4-116 0 0,94 13-126 0 0,-48-20 41 0 0,-59-3-330 0 0,25-4-48 0 0,5-2-821 0 0,-18 2-2803 0 0,-20 7-2842 0 0,-2 2-4768 0 0</inkml:trace>
  <inkml:trace contextRef="#ctx0" brushRef="#br1" timeOffset="-100062.323">966 1977 1096 0 0,'0'0'1935'0'0,"0"0"-105"0"0,0 0-35 0 0,0 0 27 0 0,0 0-3 0 0,0 0-136 0 0,0 0-229 0 0,0 0-262 0 0,0 0-200 0 0,0 0-247 0 0,0 0-164 0 0,-2-3-127 0 0,1 2-414 0 0,0 1 0 0 0,0-1 0 0 0,0 0-1 0 0,0 1 1 0 0,0-1 0 0 0,0 1-1 0 0,0-1 1 0 0,0 1 0 0 0,0 0 0 0 0,0-1-1 0 0,0 1 1 0 0,-1 0 0 0 0,1 0-1 0 0,0 0 1 0 0,0 0 0 0 0,0 0 0 0 0,0 0-1 0 0,0 0 1 0 0,0 0 0 0 0,-1 0-1 0 0,1 0 1 0 0,0 1 0 0 0,0-1 0 0 0,0 0-1 0 0,0 1 1 0 0,0-1 0 0 0,0 1 0 0 0,0-1-1 0 0,0 1 1 0 0,0 0 0 0 0,0-1-1 0 0,0 1 1 0 0,0 0 0 0 0,1 0 0 0 0,-1-1-1 0 0,0 1 1 0 0,0 0 0 0 0,1 0-1 0 0,-1 0 1 0 0,1 0 0 0 0,-1 1-40 0 0,-7 4 238 0 0,-17 19 341 0 0,0 1 0 0 0,1 1 0 0 0,2 1 0 0 0,0 1-1 0 0,-4 12-578 0 0,12-18 164 0 0,1 0-1 0 0,1 0 0 0 0,1 2 0 0 0,1-1 0 0 0,1 2 0 0 0,2-1 1 0 0,0 1-1 0 0,2 0 0 0 0,0 0 0 0 0,2 0 0 0 0,1 1 1 0 0,1 0-1 0 0,2-1 0 0 0,2 18-163 0 0,48 106 1035 0 0,-41-130-786 0 0,-7-13-140 0 0,0 0 0 0 0,1-1 0 0 0,0 1 0 0 0,0-1 0 0 0,0 0 0 0 0,1 0 0 0 0,0-1 0 0 0,1 1 0 0 0,-1-1 0 0 0,1 0 0 0 0,0 0 0 0 0,0-1 0 0 0,0 0 0 0 0,1 0 0 0 0,3 2-109 0 0,21 5 859 0 0,-31-11-824 0 0,0 0-21 0 0,0 0 0 0 0,0 0-4 0 0,0 0 1 0 0,0 0-19 0 0,0 0-20 0 0,0 0-9 0 0,0 0-26 0 0,0 0-28 0 0,0 22-1771 0 0,0-13-8713 0 0,0-9-1114 0 0</inkml:trace>
  <inkml:trace contextRef="#ctx0" brushRef="#br1" timeOffset="-99780.383">1101 2254 11490 0 0,'0'0'2056'0'0,"0"0"-704"0"0,0 0-488 0 0,0 0 35 0 0,0 0 177 0 0,0 0 115 0 0,0 0-44 0 0,0 0-235 0 0,0 0-197 0 0,0 0-102 0 0,0 0-55 0 0,0 0-39 0 0,0 34-70 0 0,-2 107-74 0 0,6 146 644 0 0,23-164-1505 0 0,-18-109-288 0 0,-7-12-3474 0 0,-2-2-4207 0 0,0 0-2537 0 0</inkml:trace>
  <inkml:trace contextRef="#ctx0" brushRef="#br1" timeOffset="-99282.3">1026 2297 5169 0 0,'0'0'3105'0'0,"0"0"-491"0"0,0 0-463 0 0,0 0-340 0 0,0 0-189 0 0,0 0-188 0 0,0 0-259 0 0,0 0-222 0 0,0 0-195 0 0,0 0-135 0 0,0 0-117 0 0,0 0-77 0 0,33-27-45 0 0,103-82-36 0 0,-133 106-319 0 0,0 0-1 0 0,0 0 1 0 0,1 0 0 0 0,-1 0-1 0 0,1 1 1 0 0,0-1-1 0 0,0 1 1 0 0,0 0-1 0 0,0 0 1 0 0,0 1 0 0 0,0-1-1 0 0,0 1 1 0 0,1 0-1 0 0,-1 0 1 0 0,0 0-1 0 0,1 1 1 0 0,-1-1 0 0 0,2 1-29 0 0,9 0 152 0 0,135-8 1099 0 0,-148 8-1245 0 0,0 0 0 0 0,0 0-1 0 0,0 0 1 0 0,0 0 0 0 0,1 0 0 0 0,-1 0-1 0 0,0 1 1 0 0,0-1 0 0 0,0 1 0 0 0,0-1-1 0 0,0 1 1 0 0,0 0 0 0 0,0 0 0 0 0,0 0-1 0 0,0 0 1 0 0,0 0 0 0 0,0 0 0 0 0,-1 1-1 0 0,1-1 1 0 0,0 1 0 0 0,-1-1 0 0 0,1 1-1 0 0,-1-1 1 0 0,0 1 0 0 0,0 0 0 0 0,1 0-1 0 0,-1 0 1 0 0,0 0 0 0 0,0 0 0 0 0,-1 0-1 0 0,1 0 1 0 0,0 0 0 0 0,-1 0 0 0 0,1 0-1 0 0,-1 0 1 0 0,1 0 0 0 0,-1 0 0 0 0,0 1-1 0 0,0-1 1 0 0,0 0 0 0 0,-1 0 0 0 0,1 0-1 0 0,0 0 1 0 0,-1 1 0 0 0,1-1 0 0 0,-1 0-1 0 0,0 0 1 0 0,0 0-6 0 0,-11 16 16 0 0,-1 0 0 0 0,0-2 0 0 0,-1 1 0 0 0,-1-2 0 0 0,-1 0-1 0 0,0-1 1 0 0,-1 0 0 0 0,-1-2 0 0 0,0 0 0 0 0,0-1 0 0 0,-1 0 0 0 0,-15 4-16 0 0,12-3 6 0 0,-98 68 21 0 0,119-78-29 0 0,1-1 0 0 0,-1 1 0 0 0,0-1 0 0 0,1 1-1 0 0,-1 0 1 0 0,1-1 0 0 0,0 1 0 0 0,-1 0 0 0 0,1-1 0 0 0,0 1 0 0 0,0 0-1 0 0,0 0 1 0 0,0-1 0 0 0,0 1 0 0 0,0 0 0 0 0,1-1 0 0 0,-1 1 0 0 0,1 0-1 0 0,-1-1 1 0 0,1 1 0 0 0,0-1 0 0 0,-1 1 0 0 0,1-1 0 0 0,0 1 0 0 0,0-1-1 0 0,0 1 1 0 0,0-1 0 0 0,0 0 0 0 0,0 1 0 0 0,1-1 0 0 0,-1 0-1 0 0,0 0 1 0 0,1 0 0 0 0,-1 0 0 0 0,0 0 0 0 0,1 0 0 0 0,0-1 0 0 0,-1 1-1 0 0,1 0 1 0 0,-1-1 0 0 0,1 1 0 0 0,0-1 0 0 0,-1 0 0 0 0,1 1 0 0 0,0-1 2 0 0,11 7 16 0 0,7 7 19 0 0,87 76 582 0 0,-59-17 230 0 0,-29-38-331 0 0,-11-38-665 0 0,-7 3-5193 0 0,0 0-5490 0 0,-1 0-280 0 0</inkml:trace>
  <inkml:trace contextRef="#ctx0" brushRef="#br1" timeOffset="-98491.291">1771 2582 3849 0 0,'0'0'2884'0'0,"0"0"-370"0"0,0 0-232 0 0,0 0-109 0 0,0 0-208 0 0,0 0-299 0 0,0 0-378 0 0,0 0-301 0 0,0 0-244 0 0,0 0-132 0 0,0 0-39 0 0,0 0-37 0 0,0 0-58 0 0,-1-2-97 0 0,-6-1-250 0 0,0 1 0 0 0,0 1 0 0 0,-1-1 0 0 0,1 1 0 0 0,0 0-1 0 0,0 1 1 0 0,-1-1 0 0 0,1 2 0 0 0,0-1 0 0 0,0 1 0 0 0,-1 0 0 0 0,1 0-1 0 0,0 1 1 0 0,0 0 0 0 0,0 0 0 0 0,0 1 0 0 0,1 0 0 0 0,-1 0 0 0 0,1 0-1 0 0,0 1 1 0 0,-1 0 0 0 0,2 1 0 0 0,-1-1 0 0 0,0 1-130 0 0,-33 14 468 0 0,53 0-133 0 0,-7-14-259 0 0,1 0 0 0 0,-1-1 0 0 0,1 0 0 0 0,-1 0 0 0 0,1-1 0 0 0,0 0 0 0 0,1 0 0 0 0,-1-1 0 0 0,0 0 0 0 0,1-1 0 0 0,-1 1 0 0 0,1-2 0 0 0,-1 1 0 0 0,1-1 0 0 0,0 0-76 0 0,-75 38 801 0 0,36-22-735 0 0,22-13-65 0 0,0 1 1 0 0,0 0 0 0 0,0 0-1 0 0,1 0 1 0 0,0 1 0 0 0,0 1-1 0 0,0-1 1 0 0,1 1 0 0 0,-1 0-1 0 0,1 0 1 0 0,1 1 0 0 0,-1 0-1 0 0,-1 3-1 0 0,7-9 2 0 0,-1 0 0 0 0,0 0-1 0 0,1 0 1 0 0,-1 0 0 0 0,0 0 0 0 0,1 1-1 0 0,0-1 1 0 0,-1 0 0 0 0,1 0 0 0 0,0 1-1 0 0,0-1 1 0 0,-1 0 0 0 0,1 1 0 0 0,0-1-1 0 0,0 0 1 0 0,0 0 0 0 0,1 1 0 0 0,-1-1-1 0 0,0 0 1 0 0,0 1 0 0 0,1-1-1 0 0,-1 0 1 0 0,1 0 0 0 0,-1 0 0 0 0,1 1-1 0 0,-1-1 1 0 0,1 0 0 0 0,0 0 0 0 0,0 0-1 0 0,-1 0 1 0 0,1 0 0 0 0,0 0 0 0 0,0 0-1 0 0,0 0 1 0 0,0 0 0 0 0,0-1 0 0 0,0 1-1 0 0,0 0 1 0 0,1-1 0 0 0,-1 1 0 0 0,0-1-1 0 0,0 1 1 0 0,0-1 0 0 0,1 1 0 0 0,-1-1-1 0 0,0 0 1 0 0,1 0-2 0 0,67 7 418 0 0,-62-7-351 0 0,89-24 565 0 0,-75 13-495 0 0,-21 11-109 0 0,-7-11-1614 0 0,-3 10-6771 0 0,6 1 3767 0 0,0 0-8122 0 0</inkml:trace>
  <inkml:trace contextRef="#ctx0" brushRef="#br1" timeOffset="-97925.122">1991 1950 0 0 0,'0'0'1051'0'0,"0"0"511"0"0,0 0 361 0 0,0 0 233 0 0,0 0 141 0 0,0 0-37 0 0,0 0-230 0 0,0 0-344 0 0,0 0-366 0 0,0 0-329 0 0,0 0-292 0 0,0 0-257 0 0,0 0-162 0 0,-1-5-58 0 0,1 4-213 0 0,-5-15 241 0 0,4 31 731 0 0,40 101 2774 0 0,-13-56-2616 0 0,-3 5-329 0 0,-7-22-564 0 0,-1 1 0 0 0,-2 0 0 0 0,-1 0 0 0 0,-3 1 0 0 0,-2 0 0 0 0,0 18-246 0 0,-6-50 19 0 0,0-1 1 0 0,0 0-1 0 0,-1 1 0 0 0,-1-1 0 0 0,0 0 1 0 0,-1 1-1 0 0,0-1 0 0 0,-1 0 0 0 0,0 0 0 0 0,-1 0 1 0 0,0-1-1 0 0,-1 1 0 0 0,0-1 0 0 0,-1 0 1 0 0,0-1-1 0 0,-1 1 0 0 0,0-1 0 0 0,0 0 1 0 0,-6 4-20 0 0,-1-1-9 0 0,-1-1-1 0 0,0-1 1 0 0,-1-1 0 0 0,0 0 0 0 0,0-1 0 0 0,-1-1 0 0 0,0 0 0 0 0,-1-1 0 0 0,0-1 0 0 0,-3 0 9 0 0,-31 1-415 0 0,20-10-3056 0 0,27-1-337 0 0,4 1-2713 0 0,0-1-5430 0 0</inkml:trace>
  <inkml:trace contextRef="#ctx0" brushRef="#br1" timeOffset="-94089.944">3998 1703 8610 0 0,'0'0'2428'0'0,"0"0"-451"0"0,0 0-328 0 0,0 0-127 0 0,0 0-70 0 0,0 0-237 0 0,0 0-312 0 0,0 0-283 0 0,0 0-216 0 0,0 0-140 0 0,0 0-58 0 0,0 0-33 0 0,0 0-42 0 0,6 9 356 0 0,4 136 2316 0 0,-26 121-1821 0 0,-2-108-874 0 0,13-146-216 0 0,1-35-3048 0 0,0 12 4 0 0,3-1-4093 0 0,1 8-3996 0 0</inkml:trace>
  <inkml:trace contextRef="#ctx0" brushRef="#br1" timeOffset="-93688.929">3939 1703 6145 0 0,'0'0'2613'0'0,"0"0"-642"0"0,0 0-460 0 0,0 0-55 0 0,0 0-7 0 0,0 0-198 0 0,0 0-303 0 0,0 0-113 0 0,0 0-1 0 0,0 0 95 0 0,0 0 95 0 0,0 0-85 0 0,0 0-116 0 0,18 5-83 0 0,58 13-67 0 0,83-14 1388 0 0,-37-11-1347 0 0,-93 7-1400 0 0,-49 16-980 0 0,4-2-4189 0 0,12-11-257 0 0,2-2-5181 0 0</inkml:trace>
  <inkml:trace contextRef="#ctx0" brushRef="#br1" timeOffset="-93424.056">3910 1992 5537 0 0,'0'0'2341'0'0,"0"0"-533"0"0,0 0-266 0 0,0 0 2 0 0,0 0 143 0 0,0 0 53 0 0,0 0-59 0 0,0 0-162 0 0,0 0-323 0 0,0 0-190 0 0,0 0-120 0 0,0 0-79 0 0,0 0-57 0 0,22 7-94 0 0,69 18-109 0 0,-31-22 181 0 0,-43-6-565 0 0,69-13-868 0 0,-79 14 144 0 0,-2 0-1142 0 0,0 2-4237 0 0,0 0-5856 0 0</inkml:trace>
  <inkml:trace contextRef="#ctx0" brushRef="#br1" timeOffset="-92745.577">4761 1584 6273 0 0,'0'0'2976'0'0,"0"0"-712"0"0,0 0-330 0 0,0 0-176 0 0,0 0-198 0 0,0 0-292 0 0,0 0-380 0 0,0 0-238 0 0,0 0-145 0 0,0 0-62 0 0,0 0-31 0 0,0 0-10 0 0,0 0-12 0 0,-11 9-42 0 0,-82 70 901 0 0,39-25-559 0 0,47-50-635 0 0,7-4-31 0 0,0 0-8 0 0,0 0 15 0 0,0 0 17 0 0,0 0 11 0 0,0 0-5 0 0,0 0 14 0 0,0 0 4 0 0,0 0 4 0 0,0 0 14 0 0,0 0-5 0 0,0 0 4 0 0,0 0-10 0 0,0 0 10 0 0,0 0 17 0 0,0 0 2 0 0,15-9 433 0 0,103-78-150 0 0,-112 81-433 0 0,1-2 262 0 0,-18 15-34 0 0,-113 96 106 0 0,122-101-278 0 0,-2 1 3 0 0,-1 1 1 0 0,1-1-1 0 0,-1 1 1 0 0,1 0-1 0 0,0 1 1 0 0,0-1-1 0 0,1 1 1 0 0,-1 0-1 0 0,1 0 1 0 0,0 0-1 0 0,1 0 1 0 0,-1 0-1 0 0,-1 5-17 0 0,4-9-13 0 0,0-1 0 0 0,0 0-9 0 0,0 3-4908 0 0,2-3-1903 0 0,0 0-5047 0 0</inkml:trace>
  <inkml:trace contextRef="#ctx0" brushRef="#br1" timeOffset="-91576.507">4898 1834 0 0 0,'0'0'1636'0'0,"0"0"195"0"0,0 0 136 0 0,0 0 83 0 0,0 0-24 0 0,0 0-134 0 0,0 0-247 0 0,0 0-224 0 0,0 0-187 0 0,0 0-170 0 0,0 0-146 0 0,0 0-163 0 0,0 0-93 0 0,-6-4-51 0 0,-19-14-60 0 0,23 17-465 0 0,0 1-1 0 0,0-1 1 0 0,0 1 0 0 0,1-1 0 0 0,-1 1-1 0 0,0 0 1 0 0,0 0 0 0 0,0 0 0 0 0,0 0-1 0 0,0 0 1 0 0,0 1 0 0 0,0-1 0 0 0,1 1-1 0 0,-1-1 1 0 0,0 1 0 0 0,0-1 0 0 0,0 1-1 0 0,1 0 1 0 0,-1 0 0 0 0,0 0 0 0 0,1 0-1 0 0,-1 0 1 0 0,1 0 0 0 0,-1 0 0 0 0,1 1-1 0 0,0-1 1 0 0,-1 1 0 0 0,1-1 0 0 0,0 1-1 0 0,0 0-85 0 0,-9 6 451 0 0,-63 92 1646 0 0,61-80-1864 0 0,7-11-157 0 0,1-1 0 0 0,0 1-1 0 0,0 0 1 0 0,1 1 0 0 0,0-1 0 0 0,0 0 0 0 0,1 1-1 0 0,1 0 1 0 0,-1-1 0 0 0,2 1 0 0 0,-1 0-1 0 0,1 0 1 0 0,1 0 0 0 0,0-1 0 0 0,0 1 0 0 0,1 0-1 0 0,0-1 1 0 0,0 1 0 0 0,1-1 0 0 0,1 1-1 0 0,0-1 1 0 0,3 7-76 0 0,37 36 916 0 0,-17-1 402 0 0,-2-36-1170 0 0,-27-10-426 0 0,1-6-8463 0 0,1 1-1959 0 0</inkml:trace>
  <inkml:trace contextRef="#ctx0" brushRef="#br1" timeOffset="-89093.948">5152 1830 5289 0 0,'0'0'3121'0'0,"0"0"-591"0"0,0 0-465 0 0,0 0-168 0 0,0 0-95 0 0,0 0-263 0 0,0 0-321 0 0,0 0-392 0 0,0 0-357 0 0,0 0-242 0 0,0 0-124 0 0,0 0-8 0 0,-1 3 50 0 0,-2 10 144 0 0,1-1-1 0 0,0 1 1 0 0,0 0 0 0 0,2 0 0 0 0,-1 0 0 0 0,2 0 0 0 0,0 0-1 0 0,0 0 1 0 0,4 12-289 0 0,12 60 946 0 0,16 152-512 0 0,-50-233-2914 0 0,4-4-4235 0 0,12 0 3733 0 0,-1 0-7441 0 0</inkml:trace>
  <inkml:trace contextRef="#ctx0" brushRef="#br1" timeOffset="-88541.825">5133 1826 3233 0 0,'0'0'3110'0'0,"0"0"-692"0"0,0 0-471 0 0,0 0-180 0 0,0 0-115 0 0,0 0-185 0 0,0 0-304 0 0,0 0-276 0 0,0 0-194 0 0,0 0-117 0 0,0 0-66 0 0,0 0-35 0 0,0 0-15 0 0,31-5 8 0 0,97-18 16 0 0,-47 20 475 0 0,-63 8-714 0 0,-15-6-216 0 0,-1 1 0 0 0,1 1 0 0 0,0-1 0 0 0,0 0 0 0 0,0 1 0 0 0,0 0 0 0 0,0-1-1 0 0,-1 1 1 0 0,1 0 0 0 0,0 1 0 0 0,-1-1 0 0 0,1 0 0 0 0,-1 1 0 0 0,1-1 0 0 0,-1 1 0 0 0,0 0 0 0 0,0 0 0 0 0,0 0-1 0 0,0 0 1 0 0,0 0 0 0 0,0 0 0 0 0,0 0 0 0 0,0 1 0 0 0,-1-1 0 0 0,0 1 0 0 0,1-1 0 0 0,-1 1 0 0 0,0 0 0 0 0,0-1-1 0 0,0 1 1 0 0,0 2-29 0 0,-4 2 40 0 0,0 0 0 0 0,0 0 0 0 0,-1 0-1 0 0,0 0 1 0 0,0 0 0 0 0,0-1 0 0 0,-1 0-1 0 0,0 0 1 0 0,0 0 0 0 0,-1 0 0 0 0,1-1-1 0 0,-1 0 1 0 0,-1 0 0 0 0,1-1 0 0 0,-1 0-1 0 0,1 0 1 0 0,-1 0 0 0 0,0-1-1 0 0,0 0 1 0 0,-1 0 0 0 0,-4 1-40 0 0,12-4 3 0 0,-143 62 129 0 0,141-59-125 0 0,0 0 0 0 0,1 0 0 0 0,-1 0-1 0 0,1 0 1 0 0,0 0 0 0 0,0 1 0 0 0,0-1 0 0 0,0 1 0 0 0,0-1 0 0 0,1 0 0 0 0,0 1 0 0 0,0-1 0 0 0,0 1-1 0 0,0-1 1 0 0,0 1 0 0 0,1-1 0 0 0,0 4-7 0 0,-1 6 118 0 0,0-7-13 0 0,-1 0 0 0 0,1 0 1 0 0,0 0-1 0 0,1 0 1 0 0,0 1-1 0 0,0-1 0 0 0,0-1 1 0 0,0 1-1 0 0,1 0 1 0 0,0 0-1 0 0,0 0 0 0 0,1-1 1 0 0,0 1-1 0 0,0-1 1 0 0,0 0-1 0 0,0 0 1 0 0,1 0-1 0 0,0 0 0 0 0,0-1 1 0 0,0 1-1 0 0,0-1 1 0 0,1 0-1 0 0,0-1 0 0 0,0 1 1 0 0,0-1-1 0 0,2 1-105 0 0,110 39 1666 0 0,-77-28-1377 0 0,-39-15-274 0 0,-1 0-3 0 0,0 0 3 0 0,-9 0-1216 0 0,4 0-2773 0 0,3 0-5214 0 0,2 0-2904 0 0</inkml:trace>
  <inkml:trace contextRef="#ctx0" brushRef="#br1" timeOffset="-87891.754">5676 2119 8418 0 0,'0'0'2347'0'0,"0"0"-409"0"0,0 0-241 0 0,0 0-71 0 0,0 0-147 0 0,0 0-247 0 0,0 0-274 0 0,0 0-202 0 0,0 0-185 0 0,0 0-136 0 0,0 0-81 0 0,0 0-47 0 0,0 0-2 0 0,-8 0 17 0 0,5 0-317 0 0,-11 0 241 0 0,-1 0 0 0 0,1 1 0 0 0,-1 0-1 0 0,1 1 1 0 0,0 1 0 0 0,-1 0-1 0 0,1 1 1 0 0,-3 2-246 0 0,14-3 30 0 0,0 0 0 0 0,1 0 0 0 0,-1 1 0 0 0,1-1 0 0 0,0 1 0 0 0,0 0 0 0 0,1 0 0 0 0,-1 0 0 0 0,1-1 0 0 0,0 2 1 0 0,0-1-1 0 0,0 0 0 0 0,0 0 0 0 0,1 0 0 0 0,0 0 0 0 0,0 0 0 0 0,0 0 0 0 0,0 1 0 0 0,0-1 0 0 0,1 0 0 0 0,0 0 0 0 0,0 0 0 0 0,0 1-30 0 0,0 1 53 0 0,6 98 418 0 0,-12-92-387 0 0,20-5 368 0 0,81-18 376 0 0,-67 7-983 0 0,-36-2-4449 0 0,4 5-3578 0 0,2 0-3371 0 0</inkml:trace>
  <inkml:trace contextRef="#ctx0" brushRef="#br1" timeOffset="-87609.353">5470 2235 6321 0 0,'0'0'2566'0'0,"0"0"-595"0"0,0 0-314 0 0,0 0-117 0 0,0 0-104 0 0,0 0-219 0 0,0 0-271 0 0,0 0-233 0 0,0 0-215 0 0,0 0-160 0 0,0 0-112 0 0,0 0-81 0 0,0 0-51 0 0,17 0-50 0 0,63 0-17 0 0,-37 0-7654 0 0,-40 0-2789 0 0</inkml:trace>
  <inkml:trace contextRef="#ctx0" brushRef="#br1" timeOffset="-86855.977">5815 1684 2104 0 0,'0'0'2917'0'0,"0"0"-307"0"0,0 0-239 0 0,0 0-197 0 0,0 0-231 0 0,0 0-335 0 0,0 0-361 0 0,0 0-340 0 0,0 0-220 0 0,0 0-107 0 0,0 0 22 0 0,0 0 47 0 0,4 2 29 0 0,15 15 53 0 0,-1 1 1 0 0,-1 0 0 0 0,-1 1 0 0 0,0 1-1 0 0,-2 0 1 0 0,0 2 0 0 0,7 13-732 0 0,-8-13 161 0 0,-3-6-106 0 0,-1 0 0 0 0,0 1 0 0 0,-1 1 0 0 0,-1-1 1 0 0,-1 1-1 0 0,-1 0 0 0 0,0 1 0 0 0,-1-1 0 0 0,-1 1 0 0 0,-1 0 0 0 0,0 17-55 0 0,-5-27-84 0 0,-1 1 0 0 0,1-1 0 0 0,-1 1 0 0 0,-1-1 0 0 0,0-1 0 0 0,0 1 0 0 0,-1-1 0 0 0,0 0 0 0 0,-1 0 0 0 0,1 0 0 0 0,-1-1 0 0 0,-1 0 0 0 0,1-1 0 0 0,-1 1 0 0 0,-1-1 0 0 0,1-1 1 0 0,-1 0-1 0 0,0 0 0 0 0,0-1 0 0 0,0 0 0 0 0,-2 0 84 0 0,-33 17-3663 0 0,16-9-6892 0 0,20-9-430 0 0</inkml:trace>
  <inkml:trace contextRef="#ctx0" brushRef="#br1" timeOffset="-86110.802">3904 2574 1176 0 0,'0'0'1934'0'0,"0"0"-15"0"0,0 0-12 0 0,0 0-1 0 0,0 0-123 0 0,0 0-207 0 0,0 0-269 0 0,0 0-217 0 0,0 0-106 0 0,0 0-66 0 0,0 0-18 0 0,0 0-19 0 0,0 0-23 0 0,23-1-43 0 0,141-3 1409 0 0,364-26 2544 0 0,-114-1-4000 0 0,218-26-672 0 0,-353 53-152 0 0,-267 6 71 0 0,-12-2-14 0 0,0 0 0 0 0,-1 0 0 0 0,1-1 1 0 0,0 1-1 0 0,0 0 0 0 0,0 0 0 0 0,0-1 1 0 0,0 1-1 0 0,0 0 0 0 0,0 0 0 0 0,0-1 0 0 0,1 1 1 0 0,-1 0-1 0 0,0 0 0 0 0,0 0 0 0 0,0-1 1 0 0,0 1-1 0 0,0 0 0 0 0,0 0 0 0 0,0-1 1 0 0,1 1-1 0 0,-1 0 0 0 0,0 0 0 0 0,0 0 1 0 0,0-1-1 0 0,0 1 0 0 0,1 0 0 0 0,-1 0 1 0 0,0 0-1 0 0,0 0 0 0 0,0 0 0 0 0,1 0 1 0 0,-1-1-1 0 0,0 1 0 0 0,0 0 0 0 0,1 0 1 0 0,-1 0-1 0 0,0 0 0 0 0,0 0 0 0 0,1 0 1 0 0,-1 0-1 0 0,0 0 0 0 0,0 0 0 0 0,1 0 1 0 0,-1 0-1 0 0,0 0 0 0 0,0 0 0 0 0,0 0 1 0 0,1 0-1 0 0,-1 0 0 0 0,0 0 0 0 0,0 0 1 0 0,1 1-1 0 0,-1-1 0 0 0,0 0 0 0 0,0 0 1 0 0,1 0-1 0 0,-1 0 0 0 0,0 0 0 0 0,0 1-1 0 0,-38-6-1340 0 0,28 5-2080 0 0,3 0-7202 0 0,3 0-1447 0 0</inkml:trace>
  <inkml:trace contextRef="#ctx0" brushRef="#br1" timeOffset="-83692.82">4549 2732 0 0 0,'0'0'927'0'0,"0"0"669"0"0,0 0 317 0 0,0 0 103 0 0,0 0-24 0 0,0 0-118 0 0,0 0-165 0 0,0 0-181 0 0,0 0-158 0 0,0 0-169 0 0,0 0-123 0 0,0 0-66 0 0,0 0-57 0 0,4-9-32 0 0,12-27-78 0 0,-12 27-110 0 0,-4 9-146 0 0,0 0-124 0 0,0 0-89 0 0,0 0-75 0 0,0 0-54 0 0,0 0-50 0 0,0 0-36 0 0,0 0-53 0 0,9 50 762 0 0,4 5-415 0 0,-3 0 1 0 0,-2 1-1 0 0,-2-1 1 0 0,-3 2-1 0 0,-4 50-455 0 0,1-103 9 0 0,11 101 202 0 0,-6-84-227 0 0,-2-6-750 0 0,-1-18-4534 0 0,-2-11-5823 0 0,0 10 843 0 0</inkml:trace>
  <inkml:trace contextRef="#ctx0" brushRef="#br1" timeOffset="-83272.766">4981 2705 5249 0 0,'0'0'2774'0'0,"0"0"-367"0"0,0 0-248 0 0,0 0-140 0 0,0 0-143 0 0,0 0-288 0 0,0 0-416 0 0,0 0-364 0 0,0 0-217 0 0,0 0-140 0 0,0 0-55 0 0,0 0-4 0 0,0 19 1103 0 0,12 209 2294 0 0,-7-156-3701 0 0,-5-71-168 0 0,0-1-16 0 0,0 0-36 0 0,10 3-7099 0 0,-5-2-1430 0 0,-2-1-2393 0 0</inkml:trace>
  <inkml:trace contextRef="#ctx0" brushRef="#br1" timeOffset="-83058.698">5220 3086 6481 0 0,'0'0'3149'0'0,"0"0"-967"0"0,0 0-455 0 0,0 0-92 0 0,0 0-57 0 0,0 0-186 0 0,0 0-367 0 0,0 0-379 0 0,0 0-277 0 0,0 0-165 0 0,0 0-64 0 0,0 0-28 0 0,-14 25-21 0 0,-41 76-16 0 0,24-61-250 0 0,17-30-1550 0 0,3-8-6341 0 0,5-2-2694 0 0</inkml:trace>
  <inkml:trace contextRef="#ctx0" brushRef="#br1" timeOffset="-82833.023">5016 3117 10738 0 0,'0'0'2273'0'0,"0"0"-656"0"0,0 0-232 0 0,0 0-88 0 0,0 0-90 0 0,0 0-128 0 0,0 0-141 0 0,0 0-131 0 0,0 0-97 0 0,0 0-69 0 0,0 0-89 0 0,0 0-68 0 0,0 0-76 0 0,25 14-79 0 0,80 44-77 0 0,-51-21 75 0 0,-3 17-2623 0 0,-47-50-1991 0 0,-2-2-2162 0 0,-1-1-5563 0 0</inkml:trace>
  <inkml:trace contextRef="#ctx0" brushRef="#br1" timeOffset="-80906.975">5983 1649 0 0 0,'0'0'291'0'0,"0"0"906"0"0,0 0 465 0 0,0 0 48 0 0,0 0-25 0 0,0 0-74 0 0,0 0-290 0 0,0 0-120 0 0,0 0-10 0 0,0 0-47 0 0,-2-4-5 0 0,-7-14-30 0 0,6 13-132 0 0,3 5-182 0 0,0 0-99 0 0,0 0-104 0 0,0 0-98 0 0,0 0-57 0 0,50-15 2141 0 0,112-1-611 0 0,-145 59-1335 0 0,-3 86 46 0 0,-13-76-526 0 0,6 651 621 0 0,14-354-665 0 0,-3-241-25 0 0,1 14 373 0 0,-25-54 199 0 0,6-69-624 0 0,0 0-3 0 0,0 0 10 0 0,0 0 14 0 0,0 0 19 0 0,0 0-12 0 0,0 0-10 0 0,0 0-4 0 0,0 0-7 0 0,0 0 7 0 0,0 0 2 0 0,0 0-9 0 0,0 0-11 0 0,0 0-2 0 0,0 0 9 0 0,0 0 16 0 0,0 0 22 0 0,0 0-5 0 0,0 0-3 0 0,0 0 0 0 0,0 0 3 0 0,0 0 7 0 0,0 0-6 0 0,0 0-2 0 0,0 0-16 0 0,0 0 18 0 0,-204 1 714 0 0,178 4-611 0 0,3 0-1489 0 0,8-4-7040 0 0,15-1-3988 0 0</inkml:trace>
  <inkml:trace contextRef="#ctx0" brushRef="#br1" timeOffset="-79451.914">3621 1591 0 0 0,'0'0'894'0'0,"0"0"802"0"0,0 0 524 0 0,0 0 178 0 0,0 0-164 0 0,0 0-346 0 0,0 0-337 0 0,0 0-294 0 0,0 0-244 0 0,0 0-170 0 0,0 0-105 0 0,2-1-57 0 0,7-4 670 0 0,-16 6 1533 0 0,-22 8-1395 0 0,26-8-1461 0 0,0 0-1 0 0,0 0 1 0 0,0 0-1 0 0,1 0 1 0 0,-1 1 0 0 0,0-1-1 0 0,1 1 1 0 0,-1 0-1 0 0,1 0 1 0 0,0-1 0 0 0,0 1-1 0 0,0 1 1 0 0,0-1-1 0 0,0 0 1 0 0,0 0 0 0 0,0 1-1 0 0,1-1 1 0 0,-1 1-1 0 0,1 0 1 0 0,-1-1 0 0 0,1 1-1 0 0,0 0 1 0 0,0 2-28 0 0,-22 214 976 0 0,56 271 726 0 0,-1-181-1165 0 0,-16-148-344 0 0,-1 175 409 0 0,-13-241-371 0 0,15-45 487 0 0,-17-49-703 0 0,0 0-1 0 0,0-1 0 0 0,0 1 0 0 0,0 0 0 0 0,0-1 0 0 0,0 1 0 0 0,0 0 0 0 0,0-1 0 0 0,0 1 0 0 0,0 0 0 0 0,1-1 0 0 0,-1 1 0 0 0,0-1 1 0 0,0 1-1 0 0,1 0 0 0 0,-1-1 0 0 0,0 1 0 0 0,1-1 0 0 0,-1 1 0 0 0,1-1 0 0 0,-1 1 0 0 0,0-1 0 0 0,1 1 0 0 0,-1-1 0 0 0,1 0 0 0 0,-1 1 1 0 0,1-1-1 0 0,0 1 0 0 0,-1-1 0 0 0,1 0 0 0 0,-1 0 0 0 0,1 1 0 0 0,0-1 0 0 0,-1 0 0 0 0,1 0 0 0 0,0 0 0 0 0,-1 0 0 0 0,1 0 1 0 0,-1 0-1 0 0,1 0 0 0 0,0 0 0 0 0,-1 0 0 0 0,1 0 0 0 0,0 0 0 0 0,-1 0 0 0 0,1 0 0 0 0,0 0 0 0 0,-1-1 0 0 0,1 1 0 0 0,-1 0 0 0 0,1 0 1 0 0,0-1-1 0 0,-1 1 0 0 0,1 0 0 0 0,-1-1-14 0 0,9-1 120 0 0,99-11 571 0 0,-26 8-653 0 0,-46 12-2696 0 0,-33-6 1599 0 0,2 0-1287 0 0,0 0-5583 0 0,-1-1-5217 0 0</inkml:trace>
  <inkml:trace contextRef="#ctx0" brushRef="#br1" timeOffset="-77024.023">6773 1973 0 0 0,'0'0'940'0'0,"0"0"709"0"0,0 0 259 0 0,0 0 26 0 0,0 0-115 0 0,0 0-126 0 0,0 0-187 0 0,0 0-186 0 0,0 0-103 0 0,0 0-40 0 0,0 0-78 0 0,0-1-1248 0 0,5-3 8749 0 0,-5 5-8512 0 0,0-1-13 0 0,0 0 21 0 0,0 0 1 0 0,0 0-5 0 0,0 0-17 0 0,0 0-14 0 0,0 0-14 0 0,0 0 8 0 0,0 0 5 0 0,0 0-7 0 0,0 0 8 0 0,0 0 5 0 0,0 0 8 0 0,0 0 16 0 0,0 0-7 0 0,0 0-6 0 0,0 0-16 0 0,0 0-17 0 0,0 0 19 0 0,0 0-4 0 0,0 0 1 0 0,0 0 9 0 0,0 0-17 0 0,0 0 12 0 0,0 0-4 0 0,0 0-3 0 0,0 0-15 0 0,0 0 6 0 0,0 0-7 0 0,0 0 8 0 0,0 0-27 0 0,0 0 11 0 0,0 0 19 0 0,0 0-20 0 0,0 0-4 0 0,0 0-5 0 0,0 0 11 0 0,0 0-3 0 0,0 0-12 0 0,0 0-3 0 0,0 0 4 0 0,0 0 14 0 0,0 0 4 0 0,0 0 7 0 0,0 0-20 0 0,0 0 2 0 0,0 0-6 0 0,0 0 10 0 0,0 0 9 0 0,0 0 2 0 0,0 0-17 0 0,0 0 10 0 0,0 0-3 0 0,0 0-7 0 0,0 0-1 0 0,0 0 7 0 0,0 0 22 0 0,0 0-10 0 0,0 0-9 0 0,0 0 4 0 0,0 0-5 0 0,0 0-1 0 0,0 0-1 0 0,0 0-3 0 0,0 0 6 0 0,0 0-3 0 0,0 0 14 0 0,0 0 9 0 0,-29 19 60 0 0,13-8-115 0 0,1 1 0 0 0,1 0 0 0 0,0 0 0 0 0,0 2 0 0 0,2-1 0 0 0,-1 2 0 0 0,2 0 0 0 0,0 0 0 0 0,1 1 0 0 0,0 0 0 0 0,2 1 0 0 0,0 0 0 0 0,0 1 0 0 0,2-1 0 0 0,0 1 0 0 0,1 0 0 0 0,-1 11 1 0 0,0-3 10 0 0,0 0 1 0 0,2 1-1 0 0,1 0 0 0 0,1 0 0 0 0,1 0 1 0 0,2 0-1 0 0,0 2-10 0 0,5-6 76 0 0,0-1 0 0 0,1 0 1 0 0,1 0-1 0 0,1 0 0 0 0,1-1 0 0 0,1-1 0 0 0,10 13-76 0 0,8 5 458 0 0,-15-37 659 0 0,-22-4-6250 0 0,6-1-7751 0 0,2 3 651 0 0</inkml:trace>
  <inkml:trace contextRef="#ctx0" brushRef="#br1" timeOffset="-76180.003">7008 2243 7938 0 0,'0'0'2262'0'0,"0"0"-589"0"0,0 0-298 0 0,0 0-148 0 0,0 0-76 0 0,0 0-113 0 0,0 0-184 0 0,0 0-141 0 0,0 0-116 0 0,0 0-60 0 0,0 0-42 0 0,0 0-43 0 0,0 0-36 0 0,0 23-53 0 0,-1 119 292 0 0,-24 128 1435 0 0,20-228-1861 0 0,5-42-200 0 0,0-13 2929 0 0,0-47-2496 0 0,1 27-424 0 0,1-1 1 0 0,2 0 0 0 0,1 1-1 0 0,2 0 1 0 0,1 1-1 0 0,2-1 1 0 0,1 1-1 0 0,1 1 1 0 0,2 0-1 0 0,6-8-38 0 0,34-34-17 0 0,-11 64 49 0 0,-41 12-28 0 0,1 0 0 0 0,0 0 1 0 0,-1 0-1 0 0,0 0 0 0 0,1 0 0 0 0,-1 1 1 0 0,0-1-1 0 0,-1 1 0 0 0,1-1 0 0 0,-1 1 1 0 0,0 0-1 0 0,1-1 0 0 0,-2 1 0 0 0,1 0 1 0 0,0 0-1 0 0,-1 0 0 0 0,1 3-4 0 0,29 104 101 0 0,-18-106-1679 0 0,2-19-6446 0 0,-13 13 5916 0 0,3-4-9876 0 0</inkml:trace>
  <inkml:trace contextRef="#ctx0" brushRef="#br1" timeOffset="-75868.243">7501 2497 13147 0 0,'0'0'1926'0'0,"0"0"-682"0"0,0 0-284 0 0,0 0-4 0 0,0 0 98 0 0,0 0 57 0 0,0 0-22 0 0,0 0-57 0 0,0 0-141 0 0,0 0-117 0 0,0 0-95 0 0,0 0-101 0 0,21 1-17 0 0,104 5 357 0 0,-26 1-90 0 0,-78-6-5058 0 0,-1-1-4409 0 0,-17 0-3960 0 0</inkml:trace>
  <inkml:trace contextRef="#ctx0" brushRef="#br1" timeOffset="-74823.046">8114 2023 1448 0 0,'0'0'1751'0'0,"0"0"-34"0"0,0 0 167 0 0,0 0 239 0 0,0 0 88 0 0,0 0-162 0 0,0 0-374 0 0,0 0-412 0 0,0 0-316 0 0,0 0-238 0 0,0 0-161 0 0,0 0-102 0 0,0 0-82 0 0,-2 12 427 0 0,-2 234 3548 0 0,4 170-5155 0 0,3-420-12119 0 0,-2 1 2421 0 0</inkml:trace>
  <inkml:trace contextRef="#ctx0" brushRef="#br1" timeOffset="-74289.6">8002 2092 6537 0 0,'0'0'2740'0'0,"0"0"-521"0"0,0 0-444 0 0,0 0-120 0 0,0 0-120 0 0,0 0-195 0 0,0 0-290 0 0,0 0-313 0 0,0 0-205 0 0,0 0-120 0 0,0 0-52 0 0,0 0-5 0 0,0 0 13 0 0,27-13 15 0 0,86-38 4 0 0,-41 37 203 0 0,-58 16-441 0 0,3-1 30 0 0,1 1 0 0 0,-1 1 1 0 0,0 0-1 0 0,0 2 1 0 0,0-1-1 0 0,0 2 1 0 0,-1 1-1 0 0,1 0 1 0 0,8 6-180 0 0,-21-11 23 0 0,-1 1 0 0 0,1 0 0 0 0,-1 0 1 0 0,0 1-1 0 0,1-1 0 0 0,-2 1 0 0 0,1 0 1 0 0,0-1-1 0 0,-1 1 0 0 0,1 0 0 0 0,-1 1 1 0 0,0-1-1 0 0,0 0 0 0 0,-1 1 0 0 0,0-1 1 0 0,1 1-1 0 0,-1-1 0 0 0,-1 1 1 0 0,1-1-1 0 0,-1 1 0 0 0,0 0 0 0 0,0-1 1 0 0,0 1-1 0 0,0 0 0 0 0,-1-1 0 0 0,0 1 1 0 0,0-1-1 0 0,0 1 0 0 0,-1-1 0 0 0,1 1 1 0 0,-1-1-1 0 0,0 0 0 0 0,0 0 0 0 0,-1 0 1 0 0,1 0-1 0 0,-1 0 0 0 0,0 0 0 0 0,0-1 1 0 0,0 1-1 0 0,0-1 0 0 0,-3 2-23 0 0,-24 20 33 0 0,0-1-1 0 0,-2-2 1 0 0,0-1-1 0 0,-2-1 1 0 0,0-2 0 0 0,-1-1-1 0 0,-34 10-32 0 0,67-27 0 0 0,0 1 0 0 0,0-1 0 0 0,0 1 0 0 0,1-1-1 0 0,-1 1 1 0 0,0-1 0 0 0,1 1 0 0 0,-1 0 0 0 0,0 0 0 0 0,1 0-1 0 0,-1 0 1 0 0,1 0 0 0 0,-1 0 0 0 0,1 1 0 0 0,0-1 0 0 0,-1 0-1 0 0,1 1 1 0 0,0-1 0 0 0,0 1 0 0 0,0-1 0 0 0,0 1 0 0 0,0-1-1 0 0,0 1 1 0 0,1 0 0 0 0,-1 0 0 0 0,0-1 0 0 0,1 1 0 0 0,-1 0-1 0 0,1 0 1 0 0,0 0 0 0 0,0-1 0 0 0,0 1 0 0 0,-1 0 0 0 0,2 0-1 0 0,-1 0 1 0 0,0 0 0 0 0,0-1 0 0 0,1 1 0 0 0,-1 0 0 0 0,1 0-1 0 0,-1 0 1 0 0,1-1 0 0 0,0 1 0 0 0,0 0 0 0 0,0-1 0 0 0,-1 1-1 0 0,2-1 1 0 0,-1 2 0 0 0,15 14 224 0 0,0 0-1 0 0,0-1 1 0 0,2 0 0 0 0,0-2-1 0 0,1 0 1 0 0,6 3-224 0 0,72 60 1248 0 0,-71-50-1249 0 0,-27-27-1488 0 0,0-2-2277 0 0,1 0-2872 0 0,0 2-5241 0 0</inkml:trace>
  <inkml:trace contextRef="#ctx0" brushRef="#br1" timeOffset="-73471.989">8686 2462 0 0 0,'0'0'1320'0'0,"0"0"235"0"0,0 0 279 0 0,0 0 260 0 0,0 0-71 0 0,0 0-227 0 0,0 0-281 0 0,0 0-328 0 0,0 0-165 0 0,0 0-70 0 0,0 0-55 0 0,0 0-47 0 0,0 0-62 0 0,-3-2-130 0 0,-19-11 1691 0 0,-47 5 1395 0 0,18 23-2644 0 0,34 52-482 0 0,-2 8-434 0 0,1 61 64 0 0,-1-37 66 0 0,19-98-292 0 0,0-1 4 0 0,0 0 6 0 0,0 0-17 0 0,0 0 2 0 0,0 0 11 0 0,0 0 4 0 0,0 0 28 0 0,0 0 19 0 0,0 0 9 0 0,0 0 7 0 0,0 0 4 0 0,0 0 7 0 0,0 0-4 0 0,17-1 558 0 0,63-16-201 0 0,-39 12-395 0 0,-40 5-26 0 0,-1 0-23 0 0,1 0-23 0 0,0 0-35 0 0,-1 0 10 0 0,0 0 10 0 0,0 0-14 0 0,0 0-14 0 0,7-8-6011 0 0,-3 5-2180 0 0,-2 2-3295 0 0</inkml:trace>
  <inkml:trace contextRef="#ctx0" brushRef="#br1" timeOffset="-65368.62">8593 2636 0 0 0,'0'0'424'0'0,"0"0"90"0"0,0 0-16 0 0,0 0-56 0 0,0 0-37 0 0,0 0-71 0 0,-29 0 1226 0 0,3-8 2490 0 0,25 8-3178 0 0,-8-3 3270 0 0,10 2 5366 0 0,0 1-9397 0 0,25 0 677 0 0,85-8 697 0 0,-112 8-1479 0 0,-4 0-2562 0 0,-6 0-6942 0 0,6 0-1683 0 0</inkml:trace>
  <inkml:trace contextRef="#ctx0" brushRef="#br1" timeOffset="-64090.077">8794 1811 0 0 0,'0'0'305'0'0,"0"0"812"0"0,0 0 350 0 0,0 0 54 0 0,0 0-59 0 0,0 0-74 0 0,0 0-106 0 0,0 0-77 0 0,0 0-50 0 0,-3-1-57 0 0,2 0-1214 0 0,-3-5 6468 0 0,4 6-6025 0 0,0 0-46 0 0,10 16 1940 0 0,4-1-1646 0 0,-2 0 0 0 0,0 1 0 0 0,0 0 1 0 0,-2 1-1 0 0,0 0 0 0 0,-1 1 1 0 0,-1 0-1 0 0,2 7-575 0 0,45 199 1100 0 0,-38-11-712 0 0,-16-193-352 0 0,-1 1 0 0 0,-1-1 0 0 0,-1 0-1 0 0,-1 1 1 0 0,0-1 0 0 0,-2 0 0 0 0,0-1 0 0 0,-3 4-36 0 0,2-8 40 0 0,-2 1 0 0 0,0-2 1 0 0,0 1-1 0 0,-1-1 0 0 0,-1-1 0 0 0,-1 0 0 0 0,0 0 1 0 0,0-1-1 0 0,-1 0 0 0 0,-1-1 0 0 0,0 0 1 0 0,-3 0-41 0 0,-28 35 48 0 0,23-20-27 0 0,5-14 36 0 0,6-7-148 0 0,9-9-6522 0 0,1 3-186 0 0,0 1-5220 0 0</inkml:trace>
  <inkml:trace contextRef="#ctx0" brushRef="#br1" timeOffset="-60448.451">9162 2389 0 0 0,'0'0'715'0'0,"0"0"568"0"0,0 0 461 0 0,0 0 165 0 0,0 0-154 0 0,0 0-332 0 0,0 0-337 0 0,0 0-180 0 0,0 0-14 0 0,13 16 3602 0 0,46-5 1473 0 0,174-26-2011 0 0,-99 3-3022 0 0,-134 12-1043 0 0,0 0-55 0 0,0 0-56 0 0,-14-9-7908 0 0,5 3-1389 0 0,7 6 591 0 0</inkml:trace>
  <inkml:trace contextRef="#ctx0" brushRef="#br1" timeOffset="-60033.079">9356 2115 0 0 0,'0'0'1999'0'0,"0"0"10"0"0,0 0 222 0 0,0 0 236 0 0,0 0 35 0 0,0 0-242 0 0,0 0-443 0 0,0 0-480 0 0,0 0-327 0 0,0 0-186 0 0,0 0-116 0 0,0 0-58 0 0,0 0-36 0 0,-1 3-10 0 0,-9 111 2904 0 0,11-76-2973 0 0,-4 254 1008 0 0,-7-172-3294 0 0,23-133-3761 0 0,-7 7-911 0 0,-4 2-5173 0 0</inkml:trace>
  <inkml:trace contextRef="#ctx0" brushRef="#br1" timeOffset="-59095.625">10142 1638 0 0 0,'0'0'1090'0'0,"0"0"605"0"0,0 0 400 0 0,0 0 204 0 0,0 0-32 0 0,0 0-257 0 0,0 0-421 0 0,0 0-436 0 0,0 0-313 0 0,0 0-157 0 0,0 0-97 0 0,0 0-17 0 0,4 23 2983 0 0,-25 77-186 0 0,-31 328-1186 0 0,48-356-2195 0 0,4-71-21 0 0,0-1-8 0 0,0 0 1 0 0,0 0-2 0 0,0 0 0 0 0,0 0-16 0 0,0 0-11 0 0,0-13-1201 0 0,8-20-1196 0 0,1 2-6100 0 0,-9 23-428 0 0</inkml:trace>
  <inkml:trace contextRef="#ctx0" brushRef="#br1" timeOffset="-58716.364">10052 1645 0 0 0,'0'0'1714'0'0,"0"0"86"0"0,0 0 255 0 0,0 0 267 0 0,0 0 105 0 0,0 0-236 0 0,0 0-468 0 0,0 0-489 0 0,0 0-421 0 0,0 0-279 0 0,0 0-183 0 0,0 0-98 0 0,0 0-9 0 0,46 20 4380 0 0,-18-15-3906 0 0,0-2 0 0 0,0 0 0 0 0,0-2 1 0 0,0-1-1 0 0,18-3-718 0 0,26 1 343 0 0,-20-1-254 0 0,-52 3-125 0 0,0 0-22 0 0,0 0-14 0 0,0 0-31 0 0,0 0-10 0 0,0 0-37 0 0,-10 27-5256 0 0,-3-13-4845 0 0,5-13 132 0 0</inkml:trace>
  <inkml:trace contextRef="#ctx0" brushRef="#br1" timeOffset="-58438.066">10002 1965 7722 0 0,'0'0'2068'0'0,"0"0"-412"0"0,0 0-147 0 0,0 0-45 0 0,0 0-192 0 0,0 0-327 0 0,0 0-243 0 0,0 0-91 0 0,0 0 73 0 0,0 0 110 0 0,0 0 47 0 0,0 0-3 0 0,0 0-50 0 0,12 5-61 0 0,42 13-119 0 0,53-14 875 0 0,-31-15-4574 0 0,-71 6-380 0 0,-3 2-2607 0 0,0-1-5434 0 0</inkml:trace>
  <inkml:trace contextRef="#ctx0" brushRef="#br1" timeOffset="-58034.064">10755 1514 3665 0 0,'0'0'2799'0'0,"0"0"-521"0"0,0 0-138 0 0,0 0 3 0 0,0 0-139 0 0,0 0-295 0 0,0 0-434 0 0,0 0-364 0 0,0 0-195 0 0,0 0-58 0 0,0 0-52 0 0,0 0-29 0 0,-12 13-36 0 0,-75 79 907 0 0,29-7-225 0 0,24-36-1200 0 0,57-63-18327 0 0,-17 9 11892 0 0</inkml:trace>
  <inkml:trace contextRef="#ctx0" brushRef="#br1" timeOffset="-57698.776">10920 1576 0 0 0,'0'0'1750'0'0,"0"0"314"0"0,0 0 214 0 0,0 0-15 0 0,0 0-184 0 0,0 0-313 0 0,0 0-336 0 0,0 0-273 0 0,0 0-187 0 0,0 0-117 0 0,0 0-134 0 0,0 0-115 0 0,-10 28 2982 0 0,-66 80-1839 0 0,20-32-2097 0 0,53-72-24 0 0,1 0-933 0 0,1 0-9156 0 0,1-1-309 0 0</inkml:trace>
  <inkml:trace contextRef="#ctx0" brushRef="#br1" timeOffset="-56859.191">11159 1672 0 0 0,'0'0'1535'0'0,"0"0"204"0"0,0 0 109 0 0,0 0-17 0 0,0 0-51 0 0,0 0-84 0 0,0 0-105 0 0,0 0-72 0 0,0 0-121 0 0,0 0-117 0 0,0 0-109 0 0,7 5 3612 0 0,-103 71-1495 0 0,80-55-3168 0 0,0 0 0 0 0,1 1 1 0 0,1 1-1 0 0,1 0 1 0 0,1 1-1 0 0,1 0 0 0 0,1 1 1 0 0,1 0-1 0 0,1 1 0 0 0,2-1 1 0 0,0 1-1 0 0,2 1 0 0 0,1-1 1 0 0,1 1-1 0 0,1 10-121 0 0,1-17 65 0 0,0 1-1 0 0,2-1 0 0 0,0 1 1 0 0,1-1-1 0 0,2 0 1 0 0,0 0-1 0 0,1 1-64 0 0,19 65 325 0 0,-11-78 26 0 0,-14-8-328 0 0,0 0 3 0 0,0 0-4 0 0,22-8-793 0 0,-8 0-794 0 0,-2 0-2148 0 0,-4 1-4235 0 0,-2 3-3855 0 0</inkml:trace>
  <inkml:trace contextRef="#ctx0" brushRef="#br1" timeOffset="-56600.485">11373 1830 10010 0 0,'0'0'1853'0'0,"0"0"-557"0"0,0 0-104 0 0,0 0 100 0 0,0 0 73 0 0,0 0-69 0 0,0 0-189 0 0,0 0-198 0 0,0 0-154 0 0,0 0-72 0 0,0 0-34 0 0,0 0 4 0 0,0 0-13 0 0,-2 27-57 0 0,-9 132 275 0 0,9 260-652 0 0,2-419-666 0 0,0 0-249 0 0,-8 0-5772 0 0,6 0-122 0 0,0 0-4491 0 0</inkml:trace>
  <inkml:trace contextRef="#ctx0" brushRef="#br1" timeOffset="-56049.841">11360 1865 4089 0 0,'0'0'3253'0'0,"0"0"-1004"0"0,0 0-598 0 0,0 0-132 0 0,0 0-73 0 0,0 0-162 0 0,0 0-229 0 0,0 0-235 0 0,0 0-171 0 0,0 0-95 0 0,0 0-60 0 0,0 0-39 0 0,23-10-37 0 0,72-28-22 0 0,-40 36 347 0 0,-39 5-386 0 0,54 25 673 0 0,-69-27-996 0 0,-1 1 0 0 0,0 0 0 0 0,0 0-1 0 0,1-1 1 0 0,-1 1 0 0 0,-1 0 0 0 0,1 0 0 0 0,0-1 0 0 0,0 1-1 0 0,-1 0 1 0 0,1 0 0 0 0,-1-1 0 0 0,1 1 0 0 0,-1 0 0 0 0,0-1-1 0 0,0 1 1 0 0,1-1 0 0 0,-1 1 0 0 0,0-1 0 0 0,-1 0 0 0 0,1 1-1 0 0,0-1 1 0 0,0 0 0 0 0,0 0 0 0 0,-1 1 0 0 0,1-1 0 0 0,-1 0-1 0 0,1 0 1 0 0,-1-1 0 0 0,1 1 0 0 0,-1 0 0 0 0,1 0-1 0 0,-1-1 1 0 0,0 1-34 0 0,-6 5 18 0 0,-171 109 621 0 0,176-110-565 0 0,0 0 0 0 0,0 0 0 0 0,1 0 0 0 0,0 0 0 0 0,0 0 0 0 0,0 0 0 0 0,1 1 0 0 0,-1-1 0 0 0,1 1 0 0 0,1-1 0 0 0,-1 1 0 0 0,1-1 0 0 0,0 1 0 0 0,0 0 0 0 0,1 4-74 0 0,-1-4 134 0 0,1 1 26 0 0,1 0 0 0 0,0 1-1 0 0,1-1 1 0 0,-1 0 0 0 0,1-1-1 0 0,1 1 1 0 0,-1 0 0 0 0,1-1-1 0 0,0 0 1 0 0,1 0 0 0 0,-1 0-1 0 0,1-1 1 0 0,0 1 0 0 0,1-1-1 0 0,0 0-159 0 0,4 7 305 0 0,53 46 864 0 0,-48-27-1439 0 0,-21-26-4613 0 0,-4-3-4812 0 0,10-2-2094 0 0</inkml:trace>
  <inkml:trace contextRef="#ctx0" brushRef="#br1" timeOffset="-55401.696">11866 2088 5153 0 0,'0'0'3147'0'0,"0"0"-831"0"0,0 0-375 0 0,0 0-98 0 0,0 0-196 0 0,0 0-294 0 0,0 0-301 0 0,0 0-229 0 0,0 0-116 0 0,0 0-54 0 0,0 0-45 0 0,0 0-26 0 0,0 0-61 0 0,-13 3-57 0 0,-45 8-30 0 0,53-10-316 0 0,-1 0 0 0 0,0 1 0 0 0,1-1 0 0 0,-1 1 0 0 0,1 1 0 0 0,0-1 0 0 0,0 1 0 0 0,0 0 0 0 0,0 0 0 0 0,0 0 1 0 0,0 1-1 0 0,1-1 0 0 0,0 1 0 0 0,0 0 0 0 0,0 1 0 0 0,0-1 0 0 0,-2 4-118 0 0,6-8 2 0 0,-5 8 23 0 0,1-1 0 0 0,0 1 0 0 0,0-1 0 0 0,1 1 0 0 0,0 0 0 0 0,1 1 0 0 0,0-1 0 0 0,0 0 0 0 0,1 1 0 0 0,0-1 0 0 0,0 8-25 0 0,1-12 8 0 0,0 7 68 0 0,1-1 0 0 0,-2 1 0 0 0,0-1-1 0 0,0 1 1 0 0,0-1 0 0 0,-2 1 0 0 0,1-1 0 0 0,-1 0 0 0 0,-4 7-76 0 0,-12 52 307 0 0,19-68-298 0 0,0-1 2 0 0,0 0-10 0 0,0 0 15 0 0,0 0-1 0 0,0 0 14 0 0,0 0 7 0 0,0 0-3 0 0,0 0 26 0 0,0 0 16 0 0,0 0 22 0 0,0 0 19 0 0,0 0-20 0 0,109-12 1279 0 0,-109 12-1493 0 0,0 0 0 0 0,0 0 1 0 0,-1 0-1 0 0,1 0 0 0 0,0 0 0 0 0,0 0 0 0 0,-1 0 1 0 0,1 0-1 0 0,0 0 0 0 0,0-1 0 0 0,0 1 0 0 0,-1 0 1 0 0,1 0-1 0 0,0 0 0 0 0,0 0 0 0 0,0-1 0 0 0,-1 1 0 0 0,1 0 1 0 0,0 0-1 0 0,0 0 0 0 0,0-1 0 0 0,0 1 0 0 0,0 0 1 0 0,0 0-1 0 0,-1 0 0 0 0,1-1 0 0 0,0 1 0 0 0,0 0 0 0 0,0 0 1 0 0,0-1-1 0 0,0 1 0 0 0,0 0 0 0 0,0 0 0 0 0,0-1 1 0 0,0 1-1 0 0,0 0 0 0 0,0 0 0 0 0,0-1 0 0 0,0 1 1 0 0,0 0-1 0 0,0 0 118 0 0,-7-2-2485 0 0,0 0-4340 0 0,2 2-4328 0 0</inkml:trace>
  <inkml:trace contextRef="#ctx0" brushRef="#br1" timeOffset="-55144.098">11549 2312 3809 0 0,'0'0'2624'0'0,"0"0"-246"0"0,0 0-45 0 0,0 0-129 0 0,0 0-355 0 0,0 0-501 0 0,0 0-513 0 0,0 0-361 0 0,0 0-101 0 0,0 0 68 0 0,0 0 126 0 0,0 0 81 0 0,6 1-4 0 0,14 1-364 0 0,0 0 0 0 0,0-1 0 0 0,0-1 0 0 0,0-1 0 0 0,0-1 0 0 0,0-1 0 0 0,1-1-280 0 0,0-1-300 0 0,-1-1-1920 0 0,-7 1-5122 0 0,-9 2-3763 0 0</inkml:trace>
  <inkml:trace contextRef="#ctx0" brushRef="#br1" timeOffset="-54701.658">11980 1742 4897 0 0,'0'0'2657'0'0,"0"0"-228"0"0,0 0-232 0 0,0 0-291 0 0,0 0-410 0 0,0 0-490 0 0,0 0-432 0 0,0 0-170 0 0,0 0 47 0 0,0 0 163 0 0,0 0 178 0 0,0 0 76 0 0,0 0-5 0 0,5 11-54 0 0,44 71 1294 0 0,-33-64-1853 0 0,-1 1-1 0 0,-1 1 1 0 0,0 0-1 0 0,-1 1 0 0 0,-2 0 1 0 0,0 1-1 0 0,-1 1 1 0 0,-1-1-1 0 0,-1 2 0 0 0,-2-1 1 0 0,0 1-1 0 0,-1 0 1 0 0,-1 0-1 0 0,-2 2-249 0 0,-2-13 1 0 0,0 0 0 0 0,-2 0 0 0 0,1 0 0 0 0,-2 0-1 0 0,0 0 1 0 0,0 0 0 0 0,-1-1 0 0 0,-1 1 0 0 0,0-1 0 0 0,-1-1 0 0 0,0 1 0 0 0,0-1 0 0 0,-2 0 0 0 0,1 0 0 0 0,-1-1 0 0 0,-7 7-1 0 0,-85 61-1713 0 0,72-60-1198 0 0,19-15-359 0 0,3-1-4154 0 0,2 2-4495 0 0</inkml:trace>
  <inkml:trace contextRef="#ctx0" brushRef="#br1" timeOffset="-52918.087">9976 2512 0 0 0,'0'0'171'0'0,"0"0"612"0"0,0 0 143 0 0,0 0 67 0 0,0 0 70 0 0,0 0 109 0 0,0 0 48 0 0,0 0-50 0 0,0 0-15 0 0,0 0-123 0 0,0 0-79 0 0,4 2-14 0 0,74 10 6225 0 0,11-13-4242 0 0,-34 0-2114 0 0,377-3 1370 0 0,-271-8-1814 0 0,409 12 271 0 0,-439-11-320 0 0,187 7-75 0 0,-169-7-144 0 0,-115 11 10 0 0,-32 0-4702 0 0,-9 0-4921 0 0,7 0-2223 0 0</inkml:trace>
  <inkml:trace contextRef="#ctx0" brushRef="#br1" timeOffset="-50830.709">10477 2886 4697 0 0,'0'0'2767'0'0,"0"0"-598"0"0,0 0-186 0 0,0 0 84 0 0,0 0-81 0 0,0 0-279 0 0,0 0-418 0 0,0 0-378 0 0,0 0-237 0 0,0 0-150 0 0,0 0-59 0 0,0 0-23 0 0,-4 0 15 0 0,-14-1 1049 0 0,223-87 1540 0 0,37 20-2157 0 0,-210 67-821 0 0,-32 1-65 0 0,-15 42 217 0 0,-31 12-40 0 0,5-13-124 0 0,3 1 0 0 0,1 3 0 0 0,-25 39-56 0 0,58-78-1 0 0,0 1 0 0 0,1 0 0 0 0,0 0 0 0 0,0 0-1 0 0,1 0 1 0 0,0 0 0 0 0,0 0 0 0 0,1 1 0 0 0,-1-1 0 0 0,2 1 0 0 0,-1-1 0 0 0,1 1 1 0 0,1-5 15 0 0,0-1 1 0 0,0 1-1 0 0,1 0 1 0 0,-1-1 0 0 0,1 1-1 0 0,-1-1 1 0 0,1 1-1 0 0,0-1 1 0 0,0 0 0 0 0,0 1-1 0 0,0-1 1 0 0,0 0-1 0 0,1 0 1 0 0,-1-1 0 0 0,0 1-1 0 0,1 0 1 0 0,0-1-1 0 0,-1 0 1 0 0,1 1 0 0 0,0-1-1 0 0,0 0 1 0 0,-1-1-1 0 0,4 2-15 0 0,86-4 867 0 0,-83-25-3212 0 0,-8 13-2707 0 0,2 7-1547 0 0,-1 2-5530 0 0</inkml:trace>
  <inkml:trace contextRef="#ctx0" brushRef="#br1" timeOffset="-50450.778">11211 2705 2369 0 0,'0'0'3858'0'0,"0"0"-1431"0"0,0 0-431 0 0,0 0 94 0 0,0 0-5 0 0,0 0-116 0 0,0 0-343 0 0,0 0-384 0 0,0 0-217 0 0,0 0-127 0 0,0 0-80 0 0,0 0-57 0 0,0 0-64 0 0,2-2-87 0 0,4-6-88 0 0,-4 6-72 0 0,-2 2-63 0 0,0 0-50 0 0,0 0-38 0 0,0 0-31 0 0,0 17 637 0 0,-15 70-86 0 0,15 99-400 0 0,6-179-1211 0 0,0-7-5369 0 0,-3 0-1236 0 0,-1 0-5050 0 0</inkml:trace>
  <inkml:trace contextRef="#ctx0" brushRef="#br1" timeOffset="-50181.679">11389 3102 10850 0 0,'0'0'1958'0'0,"0"0"-715"0"0,0 0-115 0 0,0 0 265 0 0,0 0 74 0 0,0 0-129 0 0,0 0-288 0 0,0 0-351 0 0,0 0-244 0 0,0 0-145 0 0,0 0-67 0 0,0 0-51 0 0,-8 23-72 0 0,-26 71-47 0 0,-7-34-34 0 0,14-33-1740 0 0,20-24-2216 0 0,-1-2-3333 0 0,4-1-2440 0 0</inkml:trace>
  <inkml:trace contextRef="#ctx0" brushRef="#br1" timeOffset="-49932.18">11200 3086 8522 0 0,'0'0'2484'0'0,"0"0"-634"0"0,0 0-346 0 0,0 0-190 0 0,0 0-228 0 0,0 0-214 0 0,0 0-164 0 0,0 0-88 0 0,0 0 7 0 0,0 0 30 0 0,0 0 6 0 0,0 0 0 0 0,0 0 17 0 0,10 13-12 0 0,32 37-42 0 0,31-2 1086 0 0,25-13-1383 0 0,-91-33-546 0 0,2 0-192 0 0,-4-1-8559 0 0,-5-1-2942 0 0</inkml:trace>
  <inkml:trace contextRef="#ctx0" brushRef="#br1" timeOffset="-48269.143">9936 1260 88 0 0,'0'0'1248'0'0,"0"0"203"0"0,0 0 266 0 0,0 0 270 0 0,0 0 68 0 0,0 0-148 0 0,0 0-340 0 0,0 0-392 0 0,0 0-295 0 0,0 0-169 0 0,0 0-11 0 0,0 0-23 0 0,0 0-48 0 0,-9 1-67 0 0,-44 9 437 0 0,35-7 29 0 0,-45 25 1550 0 0,60-24-2531 0 0,-1 0 0 0 0,1 1 0 0 0,0-1-1 0 0,0 1 1 0 0,1 0 0 0 0,-1 0 0 0 0,1 0-1 0 0,0 0 1 0 0,0 0 0 0 0,1 0 0 0 0,0 1 0 0 0,0-1-1 0 0,0 1 1 0 0,0-1 0 0 0,1 2-47 0 0,2 225 1312 0 0,15-121-832 0 0,0 206 360 0 0,-13-203-647 0 0,6 1 0 0 0,4-2 0 0 0,20 72-193 0 0,-15-72 63 0 0,-10-45 43 0 0,-4 1 0 0 0,-2 0-1 0 0,-4 19-105 0 0,1-25 43 0 0,-1 53 150 0 0,7-77-110 0 0,-6-9 456 0 0,33-30 49 0 0,33 4 148 0 0,-2-14-2538 0 0,-56 8 323 0 0,3-4-4306 0 0,-5 2-1676 0 0,1 3-4446 0 0</inkml:trace>
  <inkml:trace contextRef="#ctx0" brushRef="#br1" timeOffset="-45922.99">12001 1198 0 0 0,'0'0'1162'0'0,"0"0"182"0"0,0 0 111 0 0,0 0 16 0 0,0 0-24 0 0,0 0-98 0 0,0 0-130 0 0,0 0-149 0 0,0 0-117 0 0,0 0-47 0 0,-9 0 5797 0 0,51 15-5115 0 0,-12-12-1204 0 0,0-1 0 0 0,1-1 0 0 0,-1-2 0 0 0,0-1-1 0 0,0-1 1 0 0,7-3-384 0 0,7 5 371 0 0,-44 33-116 0 0,-4 437 914 0 0,6-390-1056 0 0,-1-15 37 0 0,3 0 0 0 0,2-1 0 0 0,14 55-150 0 0,5 80 407 0 0,-14 10 361 0 0,-7 88 794 0 0,-25-80-1125 0 0,17-120-369 0 0,-3-37-39 0 0,5-26-1 0 0,2-32-62 0 0,0-1 26 0 0,0 0 1 0 0,0 0 38 0 0,0 0-11 0 0,0 0-10 0 0,0 0 1 0 0,0 0-16 0 0,0 0-6 0 0,0 0 12 0 0,0 0-3 0 0,0 0 2 0 0,0 0-11 0 0,0 0 24 0 0,0 0-2 0 0,0 0 1 0 0,0 0 9 0 0,0 0-17 0 0,0 0 10 0 0,0 0-14 0 0,0 0 2 0 0,0 0-3 0 0,0 0 12 0 0,0 0-1 0 0,0 0 4 0 0,0 0-4 0 0,0 0 5 0 0,0 0-3 0 0,0 0-12 0 0,0 0 12 0 0,0 0 5 0 0,0 0 5 0 0,0 0-9 0 0,0 0-13 0 0,0 0 11 0 0,0 0 1 0 0,0 0 4 0 0,0 0-15 0 0,0 0 10 0 0,0 0-6 0 0,0 0-10 0 0,0 0 17 0 0,0 0-12 0 0,0 0 9 0 0,0 0 15 0 0,0 0-12 0 0,0 0-2 0 0,0 0 0 0 0,0 0-11 0 0,0 0 8 0 0,0 0 3 0 0,0 0-11 0 0,0 0 6 0 0,0 0 3 0 0,0 0 0 0 0,0 0 0 0 0,0 0 0 0 0,0 0-4 0 0,0 0-12 0 0,0 0 12 0 0,0 0 6 0 0,0 0 6 0 0,0 0 4 0 0,0 0-10 0 0,0 0-7 0 0,0 0-15 0 0,0 0 23 0 0,0 0 6 0 0,0 0-16 0 0,0 0 13 0 0,0 0 6 0 0,0 0-12 0 0,0 0-7 0 0,-63 15 308 0 0,54-14-168 0 0,9-1-192 0 0,0 0 0 0 0,1 0 0 0 0,-1-1 1 0 0,0 1-1 0 0,0 0 0 0 0,0 0 0 0 0,1-1 0 0 0,-1 1 1 0 0,0 0-1 0 0,0-1 0 0 0,0 1 0 0 0,0 0 0 0 0,0-1 0 0 0,0 1 1 0 0,0 0-1 0 0,0-1 0 0 0,0 1 0 0 0,0 0 0 0 0,0-1 0 0 0,0 1 1 0 0,0-1-1 0 0,0 1 0 0 0,0 0 0 0 0,0-1 0 0 0,0 1 0 0 0,0 0 1 0 0,0-1-1 0 0,0 1 0 0 0,0 0 0 0 0,-1 0 0 0 0,1-1 1 0 0,0 1-1 0 0,0 0 0 0 0,0-1 0 0 0,-1 1 0 0 0,1 0 0 0 0,0 0 1 0 0,0-1-1 0 0,-1 1 0 0 0,1 0 0 0 0,0 0 0 0 0,0 0 0 0 0,-1-1 1 0 0,1 1-1 0 0,0 0 0 0 0,-1 0 0 0 0,1 0 0 0 0,0 0 0 0 0,-1 0 1 0 0,1 0-1 0 0,0 0 0 0 0,-1 0 0 0 0,1-1 0 0 0,0 1 1 0 0,-1 0-1 0 0,1 0 0 0 0,-1 1 0 0 0,1-1 51 0 0,7-14-3890 0 0,-5 10 673 0 0,0 0-8213 0 0</inkml:trace>
  <inkml:trace contextRef="#ctx0" brushRef="#br1" timeOffset="-44315.811">10699 3140 0 0 0,'0'0'419'0'0,"0"0"84"0"0,0 0 79 0 0,0 0 138 0 0,0 0 165 0 0,0 0 75 0 0,3 0-16 0 0,70 0 10120 0 0,41 0-5784 0 0,-113 0-5199 0 0,-1 0 8 0 0,31 0 2030 0 0,2-7-1696 0 0,17-5 1479 0 0,-51 12-1879 0 0,1 0 9 0 0,-31 0-2299 0 0,19 0-3369 0 0,6 0-1077 0 0,5 0-4697 0 0</inkml:trace>
  <inkml:trace contextRef="#ctx0" brushRef="#br1" timeOffset="-42644.119">12801 1819 0 0 0,'0'0'1312'0'0,"0"0"378"0"0,0 0 32 0 0,0 0-181 0 0,0 0-146 0 0,0 0-81 0 0,0 0-52 0 0,0 0-125 0 0,-23 8 2186 0 0,-67 65 2475 0 0,77-58-5559 0 0,1 2 1 0 0,0-1 0 0 0,1 2 0 0 0,1-1-1 0 0,1 2 1 0 0,0-1 0 0 0,1 1-1 0 0,1 0 1 0 0,1 1 0 0 0,1-1 0 0 0,1 1-1 0 0,-2 18-239 0 0,3 134 1325 0 0,8-141-1004 0 0,1 0 0 0 0,1-1-1 0 0,2 0 1 0 0,1-1 0 0 0,2 0 0 0 0,9 18-321 0 0,40 34 1254 0 0,-41-73-895 0 0,-20-8-843 0 0,-6 0-5182 0 0,4 0-904 0 0,2 0-5158 0 0</inkml:trace>
  <inkml:trace contextRef="#ctx0" brushRef="#br1" timeOffset="-41958.152">12876 2112 6657 0 0,'0'0'2024'0'0,"0"0"-325"0"0,0 0-83 0 0,0 0-48 0 0,0 0-145 0 0,0 0-268 0 0,0 0-292 0 0,0 0-198 0 0,0 0-130 0 0,0 0-83 0 0,0 0-22 0 0,0 0 2 0 0,0 0-20 0 0,0 20-12 0 0,-2 137 967 0 0,2 104 1044 0 0,0-260-2364 0 0,0-1-4 0 0,0 0 9 0 0,0 0 38 0 0,0 0 85 0 0,0 0 90 0 0,0 0 89 0 0,0 0 56 0 0,0 0 17 0 0,-4-27 533 0 0,1 1-936 0 0,2 0 0 0 0,1 0 0 0 0,0 0 0 0 0,2 0-1 0 0,1 0 1 0 0,2 0 0 0 0,0 0 0 0 0,1 1-1 0 0,2 0 1 0 0,0 0 0 0 0,2 1 0 0 0,1 0-1 0 0,1 1 1 0 0,0 0 0 0 0,2 1 0 0 0,1 0 0 0 0,1 0-24 0 0,-14 19-10 0 0,1 0 1 0 0,-1 1 0 0 0,1-1 0 0 0,0 0 0 0 0,0 1 0 0 0,0-1 0 0 0,0 1 0 0 0,0 0 0 0 0,0 0 0 0 0,1 0 0 0 0,-1 1 0 0 0,1-1 0 0 0,-1 1 0 0 0,1 0 0 0 0,0 0 0 0 0,-1 0 0 0 0,2 0 9 0 0,-5 1-12 0 0,14 4-99 0 0,5 30 126 0 0,8 51-82 0 0,0-71-2064 0 0,-16-17-8798 0 0,-11 0-947 0 0</inkml:trace>
  <inkml:trace contextRef="#ctx0" brushRef="#br1" timeOffset="-41661.272">13169 2358 7482 0 0,'0'0'1819'0'0,"0"0"-528"0"0,0 0 66 0 0,0 0 285 0 0,0 0 84 0 0,0 0-129 0 0,0 0-266 0 0,0 0-268 0 0,0 0-201 0 0,0 0-145 0 0,0 0-53 0 0,0 0-33 0 0,22-4-37 0 0,104-21 359 0 0,-80 16-282 0 0,-18 8-837 0 0,-15 2-2697 0 0,-9 2-7267 0 0,-1-2-1111 0 0</inkml:trace>
  <inkml:trace contextRef="#ctx0" brushRef="#br1" timeOffset="-41330.158">13681 1965 5881 0 0,'0'0'3468'0'0,"0"0"-1524"0"0,0 0-702 0 0,0 0 23 0 0,0 0 58 0 0,0 0 20 0 0,0 0-99 0 0,0 0-185 0 0,0 0-134 0 0,0 0-125 0 0,0 0-89 0 0,0 0-53 0 0,0 0-35 0 0,2 23-47 0 0,6 138 625 0 0,13 90-196 0 0,-20-232-1064 0 0,1 0-1 0 0,1 0 1 0 0,0-1-1 0 0,2 1 1 0 0,0-1-1 0 0,1 0 1 0 0,1 2 59 0 0,-4-23-12401 0 0,-3-1 1238 0 0</inkml:trace>
  <inkml:trace contextRef="#ctx0" brushRef="#br1" timeOffset="-40760.341">13652 2023 6513 0 0,'0'0'2277'0'0,"0"0"-341"0"0,0 0-113 0 0,0 0-81 0 0,0 0-170 0 0,0 0-318 0 0,0 0-320 0 0,0 0-244 0 0,0 0-134 0 0,0 0-38 0 0,0 0-29 0 0,0 0-17 0 0,0 0 10 0 0,27-17-11 0 0,84-54-21 0 0,-105 67-362 0 0,1-1-1 0 0,-1 2 0 0 0,1-1 0 0 0,0 1 0 0 0,0 0 0 0 0,0 0 0 0 0,0 1 1 0 0,0 0-1 0 0,1 0 0 0 0,-1 1 0 0 0,1 0 0 0 0,-1 0 0 0 0,1 0 0 0 0,0 1 1 0 0,-1 1-1 0 0,6 0-87 0 0,18 1 258 0 0,-28-1-237 0 0,0 0 1 0 0,0 0 0 0 0,0 0-1 0 0,-1 1 1 0 0,1-1 0 0 0,0 1-1 0 0,-1 0 1 0 0,1 0 0 0 0,-1 0-1 0 0,0 0 1 0 0,0 0 0 0 0,0 0-1 0 0,0 1 1 0 0,0-1 0 0 0,0 1 0 0 0,-1-1-1 0 0,1 1 1 0 0,-1 0 0 0 0,1-1-1 0 0,-1 1 1 0 0,0 0 0 0 0,0 0-1 0 0,-1 0 1 0 0,1 0 0 0 0,0 0-1 0 0,-1 0 1 0 0,0 0 0 0 0,0 0-1 0 0,0 0 1 0 0,0 1 0 0 0,0-1-1 0 0,-1 0 1 0 0,1 0 0 0 0,-1 0-1 0 0,0 0 1 0 0,0 0 0 0 0,0-1-1 0 0,0 1 1 0 0,-1 0 0 0 0,1 0-1 0 0,-1-1 1 0 0,1 1 0 0 0,-1-1-1 0 0,0 1-21 0 0,-9 14 33 0 0,0 0 1 0 0,-1 0-1 0 0,-1-1 0 0 0,0-1 0 0 0,-1 0 0 0 0,-1-1 0 0 0,0-1 0 0 0,-1 0 1 0 0,-1-1-1 0 0,1-1 0 0 0,-2 0 0 0 0,0-1 0 0 0,-12 4-33 0 0,28-13 4 0 0,0 0 1 0 0,0 1-1 0 0,0-1 1 0 0,0 1-1 0 0,1-1 0 0 0,-1 1 1 0 0,0-1-1 0 0,1 1 0 0 0,0 0 1 0 0,-1 0-1 0 0,1 0 1 0 0,0 0-1 0 0,0 0 0 0 0,0 0 1 0 0,0 0-1 0 0,0 0 0 0 0,1 0 1 0 0,-1 0-1 0 0,0 1 1 0 0,1-1-1 0 0,0 0 0 0 0,-1 0 1 0 0,1 1-1 0 0,0-1 0 0 0,0 0 1 0 0,1 1-1 0 0,-1-1 0 0 0,0 0 1 0 0,1 0-1 0 0,-1 0 1 0 0,1 1-1 0 0,0-1 0 0 0,0 0 1 0 0,0 0-1 0 0,0 0 0 0 0,0 0 1 0 0,0 0-1 0 0,0 0 1 0 0,1 0-1 0 0,-1-1 0 0 0,1 1 1 0 0,-1 0-1 0 0,2 0-4 0 0,55 78 1024 0 0,57-9 1071 0 0,-103-53-2284 0 0,-25-11-645 0 0,4 0-3629 0 0,2-5-5997 0 0,4-2-1757 0 0</inkml:trace>
  <inkml:trace contextRef="#ctx0" brushRef="#br1" timeOffset="-39962.156">14174 2350 2264 0 0,'0'0'2676'0'0,"0"0"-502"0"0,0 0-94 0 0,0 0 122 0 0,0 0-36 0 0,0 0-243 0 0,0 0-382 0 0,0 0-356 0 0,0 0-317 0 0,0 0-184 0 0,0 0-81 0 0,0 0-69 0 0,0-3-23 0 0,-3-13-48 0 0,-25 5 1653 0 0,-35 10-833 0 0,59 4-1239 0 0,0 1-1 0 0,1 0 1 0 0,0 0-1 0 0,-1 0 1 0 0,2 0-1 0 0,-1 0 1 0 0,0 0-1 0 0,1 1 0 0 0,-1 0 1 0 0,1-1-1 0 0,1 1 1 0 0,-1 0-1 0 0,1 0 1 0 0,0 0-1 0 0,0 0 1 0 0,0 0-1 0 0,0 0 0 0 0,1 0 1 0 0,0 0-1 0 0,0 0 1 0 0,1 0-1 0 0,-1 0 1 0 0,2 4-44 0 0,-6 48 366 0 0,-15 62 47 0 0,7-65-310 0 0,4 15 88 0 0,35-65 324 0 0,59-11 246 0 0,-47-2-617 0 0,-39 9-160 0 0,0 0 23 0 0,0 0-3 0 0,0 0-16 0 0,0 0 16 0 0,0 0-7 0 0,0 0 16 0 0,0 0-33 0 0,0 0-6 0 0,0 0-14 0 0,0 0-34 0 0,0 0 8 0 0,0 0-17 0 0,-3-5-4732 0 0,0-1-8743 0 0,3 6 3477 0 0</inkml:trace>
  <inkml:trace contextRef="#ctx0" brushRef="#br1" timeOffset="-39712.32">13982 2647 6793 0 0,'0'0'2950'0'0,"0"0"-412"0"0,0 0-341 0 0,0 0-328 0 0,0 0-367 0 0,0 0-338 0 0,0 0-238 0 0,0 0-153 0 0,0 0-84 0 0,0 0-72 0 0,0 0-60 0 0,0 0-40 0 0,0 0-55 0 0,15-4-67 0 0,78-22 227 0 0,-56 22-1163 0 0,-21 4-7419 0 0,-14 0-3517 0 0</inkml:trace>
  <inkml:trace contextRef="#ctx0" brushRef="#br1" timeOffset="-38661.13">14138 1749 0 0 0,'0'0'536'0'0,"0"0"506"0"0,0 0 99 0 0,0 0 2 0 0,0 0 64 0 0,0 0 69 0 0,0 0 57 0 0,0 0 36 0 0,0 0-71 0 0,0 0-57 0 0,1-9-28 0 0,0-3-759 0 0,2-5-8 0 0,-2-2 4080 0 0,30 122-160 0 0,8 6-3109 0 0,35 129-113 0 0,-74-237-1141 0 0,17 75 205 0 0,-4 1 0 0 0,-4 0 1 0 0,-3 1-1 0 0,-3 48-208 0 0,-5-114 21 0 0,0-1 1 0 0,-1 1-1 0 0,0-1 0 0 0,-1 0 0 0 0,0 0 1 0 0,-1 0-1 0 0,0-1 0 0 0,-1 0 1 0 0,0 0-1 0 0,0 0 0 0 0,-1 0 0 0 0,-1-1 1 0 0,1 0-1 0 0,-2-1 0 0 0,1 0 0 0 0,-1 0 1 0 0,0-1-1 0 0,-5 3-21 0 0,1 0-3 0 0,12-4-70 0 0,1-5 44 0 0,0-1 19 0 0,0 0 12 0 0,0 0-9 0 0,0 0 16 0 0,0 0 1 0 0,0 0-8 0 0,0 0-20 0 0,0 0-8 0 0,0 0 0 0 0,0 0 16 0 0,0 0 13 0 0,0 0-6 0 0,0 0 6 0 0,0 0-3 0 0,0 0 16 0 0,0 0-5 0 0,0 0-6 0 0,0 0-13 0 0,0 0-12 0 0,0 0 4 0 0,0 0 7 0 0,0 0-2 0 0,0 0-14 0 0,0 0-23 0 0,0 0-26 0 0,0 0-22 0 0,27-6-3409 0 0,-12-2-7612 0 0,-11 7-21 0 0</inkml:trace>
  <inkml:trace contextRef="#ctx0" brushRef="#br1" timeOffset="-35649.175">14113 1341 0 0 0,'0'0'757'0'0,"0"0"661"0"0,0 0 336 0 0,0 0 293 0 0,0 0 183 0 0,0 0-119 0 0,0 0-264 0 0,0 0-332 0 0,0 0-373 0 0,0 0-286 0 0,0 0-194 0 0,0 0-145 0 0,0 0-115 0 0,-4 1-68 0 0,-12 4-64 0 0,13-3-21 0 0,19 5 1623 0 0,-4-3-1448 0 0,0 0 1 0 0,0-1-1 0 0,0 0 1 0 0,0-1-1 0 0,0-1 0 0 0,1 0 1 0 0,-1-1-1 0 0,0 0 1 0 0,3-1-425 0 0,47 3 808 0 0,6 17-384 0 0,-65-17-398 0 0,0 1 0 0 0,0-1 0 0 0,-1 0 1 0 0,1 1-1 0 0,-1 0 0 0 0,1 0 0 0 0,-1-1 1 0 0,0 1-1 0 0,0 1 0 0 0,0-1 0 0 0,0 0 0 0 0,0 0 1 0 0,-1 1-1 0 0,0-1 0 0 0,1 1 0 0 0,-1-1 1 0 0,-1 1-1 0 0,1 0 0 0 0,0-1 0 0 0,-1 1 0 0 0,0 0 1 0 0,0-1-1 0 0,0 1 0 0 0,0 0 0 0 0,-1-1 1 0 0,1 1-1 0 0,-1 0 0 0 0,0-1 0 0 0,0 1 1 0 0,0-1-1 0 0,0 1 0 0 0,-1-1 0 0 0,0 0 0 0 0,1 1 1 0 0,-1-1-1 0 0,0 0 0 0 0,-1 0 0 0 0,1 0 1 0 0,-3 2-27 0 0,-6 9 126 0 0,8-12-98 0 0,0 1-1 0 0,1 0 1 0 0,-1-1-1 0 0,1 1 1 0 0,-1 0 0 0 0,1 1-1 0 0,0-1 1 0 0,1 0-1 0 0,-1 1 1 0 0,0-1 0 0 0,1 1-1 0 0,0-1 1 0 0,0 1-1 0 0,0-1 1 0 0,0 1 0 0 0,0 0-1 0 0,1 0 1 0 0,0-1-1 0 0,0 2-27 0 0,2-3 41 0 0,0 0-1 0 0,0 0 0 0 0,1 0 0 0 0,-1 0 0 0 0,1-1 1 0 0,0 1-1 0 0,-1-1 0 0 0,1 1 0 0 0,0-1 0 0 0,0 0 1 0 0,0 0-1 0 0,0 0 0 0 0,0-1 0 0 0,0 1 1 0 0,0-1-1 0 0,0 1 0 0 0,0-1 0 0 0,0 0 0 0 0,0 0 1 0 0,1-1-41 0 0,6 2 164 0 0,65 0 542 0 0,-75-1-751 0 0,0 0-23 0 0,4 2-479 0 0,9 4-767 0 0,-3-2-5213 0 0,-4-1-5649 0 0</inkml:trace>
  <inkml:trace contextRef="#ctx0" brushRef="#br1" timeOffset="-35074.78">14409 2146 2889 0 0,'0'0'2663'0'0,"0"0"-231"0"0,0 0-95 0 0,0 0-197 0 0,0 0-343 0 0,0 0-385 0 0,0 0-353 0 0,0 0-258 0 0,0 0-146 0 0,0 0-44 0 0,0 0-34 0 0,0 0-6 0 0,0 0-24 0 0,21 12 2190 0 0,-10-8-2514 0 0,0-2 0 0 0,0 0 1 0 0,1 0-1 0 0,-1-1 1 0 0,1 0-1 0 0,-1-1 1 0 0,1 0-1 0 0,-1-1 1 0 0,1 0-1 0 0,-1-1 0 0 0,0-1 1 0 0,0 1-1 0 0,10-5-223 0 0,14-8-181 0 0,-35 15 30 0 0,0-2-2028 0 0,-2-3-10105 0 0,0 4 947 0 0</inkml:trace>
  <inkml:trace contextRef="#ctx0" brushRef="#br1" timeOffset="-34778.173">14560 1954 3169 0 0,'0'0'2627'0'0,"0"0"-673"0"0,0 0-166 0 0,0 0 183 0 0,0 0 26 0 0,0 0-186 0 0,0 0-306 0 0,0 0-303 0 0,0 0-215 0 0,0 0-119 0 0,0 0-88 0 0,0 0-88 0 0,0 0-46 0 0,-5 30-48 0 0,-11 94-52 0 0,12-25 902 0 0,14 36-738 0 0,-2-120-1289 0 0,0-14-8452 0 0,-7-1-2457 0 0</inkml:trace>
  <inkml:trace contextRef="#ctx0" brushRef="#br1" timeOffset="-34104.493">14814 2115 3633 0 0,'0'0'2500'0'0,"0"0"-126"0"0,0 0-113 0 0,0 0-174 0 0,0 0-314 0 0,0 0-430 0 0,0 0-378 0 0,0 0-253 0 0,0 0-95 0 0,0 0-22 0 0,0 0-6 0 0,0 0-12 0 0,0 3-9 0 0,-4 56 3837 0 0,31-82-3888 0 0,-21 19 578 0 0,-6 4-1047 0 0,-12 20 610 0 0,7-8-862 0 0,-2-2-2593 0 0,6-2-4235 0 0,1-8-4811 0 0</inkml:trace>
  <inkml:trace contextRef="#ctx0" brushRef="#br1" timeOffset="-33622.311">15014 2115 1728 0 0,'0'0'3855'0'0,"0"0"-915"0"0,0 0-379 0 0,0 0-115 0 0,0 0-287 0 0,0 0-471 0 0,0 0-502 0 0,0 0-350 0 0,0 0-181 0 0,0 0-61 0 0,0 0-24 0 0,0 0-17 0 0,-2 4-23 0 0,-38 53 2396 0 0,54-60-2542 0 0,20-20 36 0 0,-37 27 753 0 0,1-1-4445 0 0,1-2-8520 0 0,1 3-188 0 0</inkml:trace>
  <inkml:trace contextRef="#ctx0" brushRef="#br1" timeOffset="-33103.295">15190 2088 4321 0 0,'0'0'2619'0'0,"0"0"-300"0"0,0 0-194 0 0,0 0-215 0 0,0 0-319 0 0,0 0-382 0 0,0 0-267 0 0,0 0-110 0 0,0 0-8 0 0,0 0 20 0 0,0 0-49 0 0,0 0-65 0 0,0 0-92 0 0,-5 6-100 0 0,-31 38 1166 0 0,57-47-350 0 0,-7 0-998 0 0,-16 10 700 0 0,-8 16-924 0 0,10-22-847 0 0,1 3 324 0 0,-2-1-7652 0 0,-1 0-4382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96 4345 0 0,'0'0'2547'0'0,"0"0"-380"0"0,0 0-360 0 0,0 0-50 0 0,0 0 75 0 0,0 0-40 0 0,0 0-234 0 0,0 0-320 0 0,0 0-327 0 0,0 0-257 0 0,0 0-163 0 0,0-4-68 0 0,0-11-23 0 0,0 11-12 0 0,0 4-1 0 0,0 0-16 0 0,21 131 3397 0 0,-23 245-2575 0 0,-36-85-1031 0 0,32-257-220 0 0,6-34 12 0 0,0 0-26 0 0,0 0-4 0 0,0 0-8 0 0,0 0 0 0 0,0 0-10 0 0,0 0-14 0 0,0 0-27 0 0,1-16-1962 0 0,18-37-2884 0 0,-6 22-2842 0 0,-7 16-2029 0 0</inkml:trace>
  <inkml:trace contextRef="#ctx0" brushRef="#br0" timeOffset="347.693">0 65 4201 0 0,'0'0'2298'0'0,"0"0"-231"0"0,0 0-208 0 0,0 0 35 0 0,0 0 58 0 0,0 0-192 0 0,0 0-389 0 0,0 0-457 0 0,0 0-377 0 0,0 0-219 0 0,0 0-14 0 0,0 0 149 0 0,6 0 178 0 0,151 4 3815 0 0,-107-3-4058 0 0,0-3 0 0 0,0-1 0 0 0,-1-3 0 0 0,1-2-1 0 0,41-12-387 0 0,2-7 91 0 0,-81 25-483 0 0,-3 1-1132 0 0,-18 12 81 0 0,-15 15-1673 0 0,8-8-129 0 0,0-2-3280 0 0,6-7-4265 0 0</inkml:trace>
  <inkml:trace contextRef="#ctx0" brushRef="#br0" timeOffset="605.612">10 447 5073 0 0,'0'0'5037'0'0,"0"0"-3010"0"0,0 0-1067 0 0,0 0-51 0 0,0 0 307 0 0,0 0 275 0 0,0 0 56 0 0,0 0-84 0 0,0 0-155 0 0,0 0-201 0 0,0 0-171 0 0,36 5-162 0 0,112 15-171 0 0,34-14 417 0 0,-180-6-1175 0 0,53 3-357 0 0,-34 4-6927 0 0,-18-6-4349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0 0 0,'0'0'1170'0'0,"0"0"875"0"0,0 0 349 0 0,0 0-83 0 0,0 0-292 0 0,0 0-278 0 0,0 0-202 0 0,0 0-120 0 0,0 0-112 0 0,-1-3-84 0 0,1-4-338 0 0,1 9 7773 0 0,22 3-7188 0 0,121 3 7 0 0,-96-9-1229 0 0,180-18 857 0 0,-228 19-1163 0 0,-25 0-8021 0 0,19 3 2971 0 0,-2 1-6561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12419 0 0,'0'0'2084'0'0,"0"0"-806"0"0,0 0-518 0 0,0 0-15 0 0,0 0 184 0 0,0 0 183 0 0,0 0 64 0 0,0 0-53 0 0,0 0-76 0 0,0 0-107 0 0,0 0-101 0 0,0 0-98 0 0,0 0-75 0 0,23 2-69 0 0,72 9-74 0 0,35-9 2467 0 0,-92-3-6459 0 0,4 2-9640 0 0,-42-1 862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328 278 0 0 0,'-20'-107'0'0'0,"27"48"0"0"0,-7 32-21 0 0,1-2 3388 0 0,0-26 10063 0 0,-1 54-12392 0 0,0 1-40 0 0,0 0-123 0 0,0 0-131 0 0,-24 0 1418 0 0,17 2-2095 0 0,0 0 1 0 0,1 1-1 0 0,-1 0 1 0 0,1 0-1 0 0,0 0 1 0 0,0 1-1 0 0,0-1 1 0 0,0 1-1 0 0,0 1 1 0 0,1-1-1 0 0,0 1 1 0 0,0 0-1 0 0,0 0 1 0 0,1 1-1 0 0,0-1 1 0 0,0 1-1 0 0,0 0 1 0 0,0 0-1 0 0,0 3-67 0 0,-4 3 111 0 0,-17 26 136 0 0,2 1 0 0 0,2 1 0 0 0,2 1-1 0 0,2 0 1 0 0,1 1 0 0 0,2 1-1 0 0,2 1 1 0 0,2 0 0 0 0,2 0 0 0 0,2 0-1 0 0,2 1 1 0 0,2 0 0 0 0,2 25-247 0 0,2-57 78 0 0,0 1 1 0 0,1-1 0 0 0,0 0 0 0 0,1-1-1 0 0,1 1 1 0 0,0 0 0 0 0,0-1-1 0 0,1 0 1 0 0,1-1 0 0 0,0 1-1 0 0,1-1 1 0 0,0 0 0 0 0,0-1-1 0 0,1 0 1 0 0,1-1 0 0 0,0 1-1 0 0,0-2 1 0 0,0 0 0 0 0,1 0-1 0 0,1 0 1 0 0,-1-2 0 0 0,1 1 0 0 0,12 3-79 0 0,30 13-478 0 0,-55-26-569 0 0,-3-5-3671 0 0,4 1-4966 0 0,0 6-2433 0 0</inkml:trace>
  <inkml:trace contextRef="#ctx0" brushRef="#br0" timeOffset="265.735">488 320 12035 0 0,'0'0'2037'0'0,"0"0"-652"0"0,0 0-553 0 0,0 0-152 0 0,0 0 107 0 0,0 0 190 0 0,0 0 72 0 0,0 0-31 0 0,0 0-77 0 0,0 0-124 0 0,0 0-102 0 0,0 0-106 0 0,5 37-68 0 0,15 116-45 0 0,10 71 1032 0 0,1-107-1334 0 0,-18-73-444 0 0,-2 0 0 0 0,-1 1 0 0 0,-3 0 1 0 0,-1 0-1 0 0,-2 14 250 0 0,-8-47-2717 0 0,-7-8-4828 0 0,7-4-1208 0 0</inkml:trace>
  <inkml:trace contextRef="#ctx0" brushRef="#br0" timeOffset="742.519">536 174 8306 0 0,'0'0'1680'0'0,"0"0"-281"0"0,0 0-156 0 0,0 0 24 0 0,0 0 39 0 0,0 0-95 0 0,0 0-179 0 0,34-15-181 0 0,106-44-134 0 0,-64 43 181 0 0,-60 17-664 0 0,-8-2-164 0 0,-1 1-1 0 0,1 0 0 0 0,-1 0 1 0 0,1 0-1 0 0,-1 1 0 0 0,1 0 0 0 0,-1 0 1 0 0,1 1-1 0 0,-1 0 0 0 0,0 0 1 0 0,0 1-1 0 0,0 0 0 0 0,0 0 1 0 0,-1 1-1 0 0,1 0 0 0 0,-1 0 1 0 0,0 0-1 0 0,0 1 0 0 0,0 0 0 0 0,-1 0 1 0 0,1 0-1 0 0,-1 1 0 0 0,-1 0 1 0 0,1 0-1 0 0,-1 0 0 0 0,0 0 1 0 0,0 1-1 0 0,-1 0 0 0 0,0 0 1 0 0,0 0-1 0 0,0 0 0 0 0,-1 0 0 0 0,0 1-69 0 0,-5 3 51 0 0,0-1-1 0 0,0 1 1 0 0,-1 0-1 0 0,-1-1 0 0 0,0 1 1 0 0,0-1-1 0 0,-1-1 0 0 0,0 1 1 0 0,0-1-1 0 0,-1 0 0 0 0,-1 0 1 0 0,1-1-1 0 0,-1 0 0 0 0,-1-1 1 0 0,0 1-1 0 0,0-2 1 0 0,0 1-1 0 0,-1-1 0 0 0,-5 2-50 0 0,-18 17 45 0 0,-79 51 67 0 0,17-14 131 0 0,93-61-237 0 0,1 1-1 0 0,-1-1 1 0 0,0 1 0 0 0,1-1-1 0 0,-1 1 1 0 0,1 0 0 0 0,-1-1 0 0 0,1 1-1 0 0,0 0 1 0 0,0 0 0 0 0,-1 0 0 0 0,2 0-1 0 0,-1 0 1 0 0,0 0 0 0 0,0 0 0 0 0,1 0-1 0 0,-1 0 1 0 0,1 1 0 0 0,-1-1 0 0 0,1 0-1 0 0,0 0 1 0 0,0 1 0 0 0,0-1 0 0 0,0 0-1 0 0,0 0 1 0 0,1 0 0 0 0,-1 1 0 0 0,1-1-1 0 0,-1 0 1 0 0,1 0 0 0 0,0 0 0 0 0,0 0-1 0 0,0 0 1 0 0,0 0 0 0 0,0 0 0 0 0,0 0-1 0 0,1 0 1 0 0,-1-1 0 0 0,1 2-6 0 0,68 59 1013 0 0,-67-60-925 0 0,251 190 3574 0 0,-216-165-3281 0 0,-36-26-519 0 0,-1-2-1096 0 0,0-4-5941 0 0,-1 3 4443 0 0,0 2-9552 0 0</inkml:trace>
  <inkml:trace contextRef="#ctx0" brushRef="#br0" timeOffset="1453.187">1503 667 5569 0 0,'0'0'1420'0'0,"0"0"-205"0"0,0 0 411 0 0,0 0 501 0 0,0 0 190 0 0,0 0-238 0 0,0 0-550 0 0,0 0-471 0 0,0 0-260 0 0,0 0-134 0 0,0 0-100 0 0,0 0-57 0 0,0 0-62 0 0,-14-12 1009 0 0,-61 0 863 0 0,67 11-2274 0 0,-1-1 0 0 0,0 1 0 0 0,1 1 0 0 0,-1 0-1 0 0,0 0 1 0 0,0 0 0 0 0,1 1 0 0 0,-1 1-1 0 0,0-1 1 0 0,1 1 0 0 0,0 1 0 0 0,-1 0-1 0 0,1 0 1 0 0,0 0 0 0 0,0 1 0 0 0,-1 1-43 0 0,13 42 245 0 0,63 3 24 0 0,-20-31-95 0 0,-46-18-144 0 0,-1-1-6 0 0,0 0-8 0 0,0 3-2 0 0,0-3 15 0 0,0 0 11 0 0,0 0 13 0 0,0 0 26 0 0,0 0-4 0 0,0 0 2 0 0,0 0 21 0 0,-9 12 192 0 0,-126 99 213 0 0,126-102-489 0 0,5-5-13 0 0,0 0 0 0 0,0 0 1 0 0,0 0-1 0 0,0 0 1 0 0,0 1-1 0 0,1 0 0 0 0,0 0 1 0 0,0 0-1 0 0,0 0 1 0 0,1 0-1 0 0,0 0 0 0 0,0 1 1 0 0,0-1-1 0 0,0 1 1 0 0,1-1-1 0 0,0 1 0 0 0,0 0 1 0 0,1 0-2 0 0,0-4 8 0 0,0 1 0 0 0,0-1-1 0 0,0 0 1 0 0,1 1 0 0 0,-1-1 0 0 0,1 0 0 0 0,0 0 0 0 0,-1 0 0 0 0,1 0 0 0 0,0 0 0 0 0,1 0 0 0 0,-1 0-1 0 0,0 0 1 0 0,0 0 0 0 0,1 0 0 0 0,-1 0 0 0 0,1-1 0 0 0,-1 1 0 0 0,1-1 0 0 0,0 1 0 0 0,0-1 0 0 0,0 1-1 0 0,0-1 1 0 0,0 0 0 0 0,0 0 0 0 0,0 0 0 0 0,0 0 0 0 0,0-1 0 0 0,0 1 0 0 0,1 0 0 0 0,1-1-8 0 0,76 7 801 0 0,-66-7-628 0 0,33-23 111 0 0,-20 7-2211 0 0,-17 12-8597 0 0,-6 4-2068 0 0</inkml:trace>
  <inkml:trace contextRef="#ctx0" brushRef="#br0" timeOffset="2335.714">1661 101 0 0 0,'0'0'887'0'0,"0"0"935"0"0,0 0 415 0 0,0 0 92 0 0,0 0-117 0 0,0 0-231 0 0,0 0-234 0 0,0 0-214 0 0,0 0-183 0 0,0 0-150 0 0,0 0-121 0 0,2-3-144 0 0,-2 3-863 0 0,0-1-1 0 0,1 0 1 0 0,-1 1-1 0 0,1 0 1 0 0,-1-1-1 0 0,0 1 1 0 0,1-1-1 0 0,-1 1 1 0 0,1-1-1 0 0,-1 1 1 0 0,1 0-1 0 0,0-1 1 0 0,-1 1-1 0 0,1 0 1 0 0,-1 0-1 0 0,1-1 1 0 0,-1 1-1 0 0,1 0 1 0 0,0 0-1 0 0,-1 0 1 0 0,1 0-1 0 0,0 0 1 0 0,-1 0-1 0 0,1 0 1 0 0,-1 0-1 0 0,1 0 1 0 0,0 0-1 0 0,-1 0 1 0 0,1 0-1 0 0,0 0 1 0 0,-1 1-1 0 0,1-1 0 0 0,-1 0 1 0 0,1 0-1 0 0,-1 1 1 0 0,1-1-1 0 0,-1 0 1 0 0,1 1-1 0 0,-1-1 1 0 0,1 1-1 0 0,-1-1 1 0 0,1 0-1 0 0,-1 1 1 0 0,1-1-1 0 0,-1 1 1 0 0,0-1-1 0 0,1 1 1 0 0,-1-1-1 0 0,0 1 1 0 0,1 0-1 0 0,-1-1 1 0 0,0 1-1 0 0,0-1 1 0 0,0 1-1 0 0,0 0 1 0 0,1-1-1 0 0,-1 1 1 0 0,0 0-1 0 0,0 0-71 0 0,31 37 633 0 0,-1 1 1 0 0,-1 2-1 0 0,-3 1 0 0 0,-1 1 0 0 0,-2 2 0 0 0,-3 0 0 0 0,4 14-633 0 0,-10-16 168 0 0,-3-1 1 0 0,-1 2-1 0 0,-2-1 1 0 0,-3 1-1 0 0,-1 0 1 0 0,-2 43-169 0 0,-1-59 45 0 0,-1-1 1 0 0,-2 1-1 0 0,-1 0 0 0 0,-1-1 1 0 0,-1 0-1 0 0,-1 0 0 0 0,-8 19-45 0 0,9-32 7 0 0,-1 0-1 0 0,0 0 1 0 0,0-1-1 0 0,-2 0 1 0 0,1 0-1 0 0,-2 0 1 0 0,0-1-1 0 0,-3 3-6 0 0,2-5-38 0 0,8-7-8 0 0,-1 1 1 0 0,0 0-1 0 0,-1-1 1 0 0,1 0-1 0 0,-1 0 1 0 0,1 0-1 0 0,-1 0 1 0 0,0-1-1 0 0,0 1 1 0 0,0-1-1 0 0,0 0 1 0 0,-1 0-1 0 0,1-1 1 0 0,0 1-1 0 0,-1-1 1 0 0,0 0-1 0 0,1 0 1 0 0,-4 0 45 0 0,2-28-7370 0 0,6 24 4303 0 0,0-2-6467 0 0</inkml:trace>
  <inkml:trace contextRef="#ctx0" brushRef="#br0" timeOffset="3721.701">592 101 0 0 0,'0'0'369'0'0,"0"0"270"0"0,0 0-44 0 0,0 0-132 0 0,-10-8 1633 0 0,-35 15 517 0 0,27 10 1062 0 0,6 40 1577 0 0,24 78-2218 0 0,-18 23-1291 0 0,12-162-7249 0 0,-6 4-5098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1703 868 7978 0 0,'0'0'2536'0'0,"0"0"-719"0"0,0 0 6 0 0,0 0 60 0 0,0 0-92 0 0,0 0-255 0 0,0 0-386 0 0,0 0-214 0 0,0 0-147 0 0,0 0-83 0 0,0 0-53 0 0,0 0-113 0 0,0 0-110 0 0,0-7-83 0 0,36-120 1861 0 0,78-196-638 0 0,-113 319-1562 0 0,2-11 29 0 0,1 0 0 0 0,0 0 0 0 0,1 0-1 0 0,1 1 1 0 0,1-1 0 0 0,0 1 0 0 0,0 1-1 0 0,1 0 1 0 0,1 0 0 0 0,10-11-37 0 0,8 43-40 0 0,-20-10 43 0 0,0 0-1 0 0,0 1 1 0 0,-1 0 0 0 0,-1 0 0 0 0,0 0 0 0 0,0 0-1 0 0,-1 1 1 0 0,0 0 0 0 0,-1 0 0 0 0,0 0-1 0 0,-1 0 1 0 0,0 1 0 0 0,-1-1 0 0 0,0 5-3 0 0,2 3 4 0 0,47 227 21 0 0,-31-204-30 0 0,-18-42 8 0 0,0 0-1 0 0,0 0 1 0 0,0 0 0 0 0,0 0 0 0 0,0 0 0 0 0,0 0 0 0 0,0 0 0 0 0,0 0 0 0 0,0 0 0 0 0,0-1 0 0 0,0 1 0 0 0,0 0 0 0 0,0-1 0 0 0,0 1 0 0 0,0 0 0 0 0,-1-1 0 0 0,1 0 0 0 0,0 1 0 0 0,0-1 0 0 0,0 1 0 0 0,-1-1 0 0 0,1 0-1 0 0,0 1 1 0 0,-1-1 0 0 0,1 0 0 0 0,-1 0 0 0 0,1 0 0 0 0,-1 0 0 0 0,1 1 0 0 0,-1-1 0 0 0,1 0 0 0 0,-1 0 0 0 0,0 0 0 0 0,0 0 0 0 0,1 0-3 0 0,2-4 10 0 0,81-156 92 0 0,-62 110-83 0 0,97-183 13 0 0,-60 182-25 0 0,-44 70-83 0 0,-3 76 146 0 0,-9-35-1 0 0,26 161 201 0 0,-10-121-35 0 0,12 14-44 0 0,-30-109-271 0 0,-1-3-136 0 0,0-6-3070 0 0,0 5-1810 0 0,0 0-7412 0 0</inkml:trace>
  <inkml:trace contextRef="#ctx0" brushRef="#br0" timeOffset="-1776.572">482 25 2312 0 0,'0'0'1940'0'0,"0"0"-339"0"0,0 0 137 0 0,0 0 422 0 0,0 0 253 0 0,0 0-86 0 0,0 0-408 0 0,0 0-559 0 0,0 0-398 0 0,0 0-221 0 0,0 0-151 0 0,-15-5-91 0 0,-47-14-58 0 0,58 19-392 0 0,0-1 0 0 0,1 1 0 0 0,-1 1-1 0 0,1-1 1 0 0,-1 0 0 0 0,1 1 0 0 0,-1 0 0 0 0,1 0 0 0 0,-1 0-1 0 0,1 0 1 0 0,0 0 0 0 0,0 1 0 0 0,-1-1 0 0 0,1 1 0 0 0,0 0-1 0 0,0 0 1 0 0,1 0 0 0 0,-1 1 0 0 0,0-1 0 0 0,1 0 0 0 0,-2 3-49 0 0,-7 4 172 0 0,-16 10-24 0 0,0 2 0 0 0,2 0 0 0 0,0 1 0 0 0,2 2-1 0 0,1 0 1 0 0,0 2 0 0 0,2 0 0 0 0,1 1 0 0 0,1 1 0 0 0,2 1 0 0 0,0 0 0 0 0,2 1 0 0 0,2 1 0 0 0,0 0 0 0 0,-3 21-148 0 0,12-41 23 0 0,1 0 0 0 0,1 0 0 0 0,0 1 0 0 0,0-1 0 0 0,1 1 1 0 0,0-1-1 0 0,1 0 0 0 0,1 1 0 0 0,0-1 0 0 0,0 0 0 0 0,1 0 0 0 0,1 0 0 0 0,-1 0 1 0 0,2-1-1 0 0,0 1 0 0 0,0-1 0 0 0,0 0 0 0 0,2 0 0 0 0,-1-1 0 0 0,1 0 0 0 0,0 0 0 0 0,1-1 1 0 0,0 0-1 0 0,1 0 0 0 0,-1 0 0 0 0,1-1 0 0 0,1-1 0 0 0,-1 0 0 0 0,1 0 0 0 0,5 2-23 0 0,0-2 100 0 0,1 0-1 0 0,-1 0 1 0 0,1-2-1 0 0,1 0 0 0 0,-1-1 1 0 0,0 0-1 0 0,1-1 1 0 0,-1-1-1 0 0,1-1 0 0 0,0 0 1 0 0,-1-2-1 0 0,1 1 0 0 0,-1-2 1 0 0,1 0-1 0 0,-1-1 1 0 0,0-1-1 0 0,7-3-99 0 0,-17 4 26 0 0,0 1 0 0 0,0 0 0 0 0,0-1 0 0 0,-1 0 0 0 0,0-1 0 0 0,0 1-1 0 0,0-1 1 0 0,-1 0 0 0 0,1 0 0 0 0,-1 0 0 0 0,0-1 0 0 0,-1 1 0 0 0,1-1 0 0 0,-1 0 0 0 0,0 0 0 0 0,-1 0 0 0 0,1-1 0 0 0,-1 1-1 0 0,0-1 1 0 0,-1 1 0 0 0,0-1 0 0 0,0 1 0 0 0,0-1 0 0 0,-1 0 0 0 0,0 0 0 0 0,0 1 0 0 0,-1-1 0 0 0,1 0 0 0 0,-1 1 0 0 0,-1-1-1 0 0,0 1 1 0 0,0-1 0 0 0,0 1 0 0 0,0 0 0 0 0,-1-1 0 0 0,0 1 0 0 0,-2-2-26 0 0,-1 0-48 0 0,0 0 0 0 0,0 0 1 0 0,-1 0-1 0 0,0 1 0 0 0,0 0 0 0 0,-1 0 0 0 0,0 1 1 0 0,0 0-1 0 0,0 0 0 0 0,-1 1 0 0 0,0 0 1 0 0,0 0-1 0 0,-1 1 0 0 0,1 0 0 0 0,-1 1 0 0 0,1 0 1 0 0,-1 1-1 0 0,0 0 0 0 0,0 0 0 0 0,-1 1 1 0 0,1 1-1 0 0,0-1 0 0 0,-6 2 48 0 0,16-1-6 0 0,-1 0-1 0 0,0 0 1 0 0,1 1-1 0 0,-1-1 1 0 0,1 0-1 0 0,-1 0 1 0 0,1 1-1 0 0,-1-1 1 0 0,1 0-1 0 0,-1 1 1 0 0,1-1-1 0 0,-1 0 1 0 0,1 1-1 0 0,-1-1 1 0 0,1 1-1 0 0,0-1 1 0 0,-1 1-1 0 0,1-1 1 0 0,0 1-1 0 0,-1-1 1 0 0,1 1-1 0 0,0-1 1 0 0,0 1-1 0 0,-1-1 1 0 0,1 1-1 0 0,0-1 1 0 0,0 1-1 0 0,0 0 1 0 0,0-1-1 0 0,0 1 1 0 0,0-1-1 0 0,0 1 1 0 0,0 0 0 0 0,0-1-1 0 0,0 1 1 0 0,0-1-1 0 0,0 1 1 0 0,0-1-1 0 0,1 1 1 0 0,-1 0-1 0 0,0-1 1 0 0,0 1-1 0 0,1-1 1 0 0,-1 1-1 0 0,0-1 1 0 0,1 1-1 0 0,-1-1 1 0 0,0 1-1 0 0,1-1 1 0 0,-1 0-1 0 0,1 1 1 0 0,-1-1-1 0 0,1 1 1 0 0,-1-1-1 0 0,1 0 1 0 0,-1 0-1 0 0,1 1 1 0 0,-1-1-1 0 0,1 0 1 0 0,-1 0-1 0 0,1 1 1 0 0,-1-1-1 0 0,1 0 1 0 0,0 0-1 0 0,-1 0 1 0 0,1 0 6 0 0,9 4 32 0 0,-1 0 0 0 0,1-1-1 0 0,0 0 1 0 0,0-1 0 0 0,0 0 0 0 0,1-1 0 0 0,-1 1 0 0 0,0-2 0 0 0,1 0-1 0 0,-1 0 1 0 0,5-1-32 0 0,7 0 51 0 0,185-22 639 0 0,-185 16 92 0 0,-11 3-2787 0 0,-8 4-5243 0 0,-3 3-4590 0 0</inkml:trace>
  <inkml:trace contextRef="#ctx0" brushRef="#br0" timeOffset="-931.518">834 857 7001 0 0,'0'0'3108'0'0,"0"0"-853"0"0,0 0-469 0 0,0 0-189 0 0,0 0-215 0 0,0 0-195 0 0,0 0-140 0 0,0 0-212 0 0,0 0-181 0 0,0 0-104 0 0,0 0-59 0 0,0 0-7 0 0,0-10 8 0 0,1-33-35 0 0,29-38 1940 0 0,-25 69-2263 0 0,1 1 0 0 0,0 0 0 0 0,0 1 0 0 0,1-1 0 0 0,1 1 0 0 0,0 1 0 0 0,0-1-1 0 0,1 1 1 0 0,9-7-134 0 0,34-26 246 0 0,-49 41-229 0 0,0-1 0 0 0,0 1 0 0 0,0 0 0 0 0,1 0 0 0 0,-1 0 0 0 0,0 0 1 0 0,0 1-1 0 0,1-1 0 0 0,-1 1 0 0 0,0 0 0 0 0,1 0 0 0 0,-1 0 0 0 0,0 0 0 0 0,0 1 1 0 0,1-1-1 0 0,-1 1 0 0 0,0 0 0 0 0,0 0 0 0 0,1 0 0 0 0,-1 0 0 0 0,0 1 0 0 0,0-1 0 0 0,-1 1 1 0 0,2 0-18 0 0,0 3 27 0 0,0 0 1 0 0,0 1-1 0 0,-1 0 1 0 0,1-1-1 0 0,-1 1 1 0 0,0 1 0 0 0,-1-1-1 0 0,1 0 1 0 0,-1 1-1 0 0,-1-1 1 0 0,1 1-1 0 0,-1 0 1 0 0,0-1-1 0 0,-1 1 1 0 0,1 4-28 0 0,2 13 57 0 0,-2-24-49 0 0,-1-1 1 0 0,0 1-1 0 0,0 0 0 0 0,1-1 0 0 0,-1 1 0 0 0,1-1 0 0 0,-1 1 0 0 0,0 0 0 0 0,1-1 1 0 0,-1 1-1 0 0,1 0 0 0 0,-1-1 0 0 0,1 1 0 0 0,-1 0 0 0 0,1 0 0 0 0,-1-1 1 0 0,1 1-1 0 0,-1 0 0 0 0,1 0 0 0 0,-1 0 0 0 0,1 0 0 0 0,-1 0 0 0 0,1 0 0 0 0,-1 0 1 0 0,1 0-1 0 0,0 0 0 0 0,-1 0 0 0 0,1 0 0 0 0,-1 0 0 0 0,1 0 0 0 0,-1 0 0 0 0,1 0 1 0 0,-1 1-1 0 0,1-1 0 0 0,-1 0 0 0 0,1 0 0 0 0,-1 1 0 0 0,1-1 0 0 0,-1 0 0 0 0,1 1 1 0 0,-1-1-1 0 0,0 0 0 0 0,1 1 0 0 0,-1-1 0 0 0,1 1 0 0 0,-1-1 0 0 0,0 0 1 0 0,0 1-1 0 0,1-1 0 0 0,-1 1 0 0 0,0-1 0 0 0,0 1 0 0 0,1-1 0 0 0,-1 1 0 0 0,0 0 1 0 0,0-1-1 0 0,0 1-8 0 0,9-11 44 0 0,119-117 115 0 0,-45 63-119 0 0,-80 66-47 0 0,-1 0 0 0 0,1 0 0 0 0,-1 0 1 0 0,1 1-1 0 0,-1-1 0 0 0,0 1 0 0 0,0-1 0 0 0,0 1 0 0 0,0 0 0 0 0,0 0 0 0 0,-1 0 0 0 0,1 0 0 0 0,-1 0 1 0 0,0 0-1 0 0,0 0 0 0 0,0 0 0 0 0,0 1 0 0 0,-1-1 0 0 0,1 0 0 0 0,-1 1 0 0 0,0-1 0 0 0,0 0 0 0 0,0 1 0 0 0,0 0 7 0 0,0-4-1 0 0,35 130 53 0 0,-12-90-301 0 0,-15-37-3636 0 0,1-4-3919 0 0,-5-2-4616 0 0</inkml:trace>
  <inkml:trace contextRef="#ctx0" brushRef="#br0" timeOffset="2604.174">2981 606 0 0 0,'0'0'448'0'0,"0"0"1051"0"0,0 0 510 0 0,0 0 138 0 0,0 0-123 0 0,0 0-269 0 0,0 0-372 0 0,0 0-260 0 0,0 0-131 0 0,0 0-12 0 0,0 0 2 0 0,0 0-102 0 0,0 0-113 0 0,-1-2-71 0 0,-4-2-391 0 0,-1 1 0 0 0,1 0-1 0 0,-1 0 1 0 0,0 0 0 0 0,1 1 0 0 0,-1 0 0 0 0,0 0-1 0 0,-1 0 1 0 0,1 1 0 0 0,0 0 0 0 0,0 0 0 0 0,-1 1-1 0 0,1-1 1 0 0,0 1 0 0 0,-1 1 0 0 0,1-1 0 0 0,-6 2-305 0 0,1-2 326 0 0,-32 0 849 0 0,19 36-791 0 0,5 33-212 0 0,5 174 496 0 0,-3-202-296 0 0,67-41 402 0 0,104-33-230 0 0,-141 31 73 0 0,-12 0-4588 0 0,-1-7-8939 0 0,0 9 1892 0 0</inkml:trace>
  <inkml:trace contextRef="#ctx0" brushRef="#br0" timeOffset="2884.177">2749 745 3857 0 0,'0'0'2094'0'0,"0"0"-157"0"0,0 0 36 0 0,0 0 78 0 0,0 0-76 0 0,0 0-279 0 0,0 0-363 0 0,0 0-405 0 0,0 0-329 0 0,0 0-205 0 0,0 0-107 0 0,0 0-88 0 0,-4 0-35 0 0,-9 2 134 0 0,29 0 920 0 0,112-5 465 0 0,-44-5-3858 0 0,-72 7-2175 0 0,-3 1-6706 0 0</inkml:trace>
  <inkml:trace contextRef="#ctx0" brushRef="#br0" timeOffset="3551.935">544 1173 0 0 0,'0'0'1187'0'0,"0"0"309"0"0,0 0 138 0 0,0 0 80 0 0,0 0-29 0 0,0 0-36 0 0,0 0-57 0 0,0 0-152 0 0,0 0-182 0 0,0 0-213 0 0,0 0-210 0 0,-8-1-145 0 0,-2 1-748 0 0,-9-2 1353 0 0,36-2 655 0 0,205-20 3494 0 0,171-18-2938 0 0,147 1-1388 0 0,-195 17-904 0 0,51-3-199 0 0,-328 24 677 0 0,-35 3-2605 0 0,-1-2-7743 0 0,-32 2-2479 0 0</inkml:trace>
  <inkml:trace contextRef="#ctx0" brushRef="#br0" timeOffset="3972.46">1301 1381 11362 0 0,'0'0'2370'0'0,"0"0"-597"0"0,0 0-392 0 0,0 0-163 0 0,0 0-134 0 0,0 0-192 0 0,0 0-230 0 0,0 0-143 0 0,0 0-51 0 0,0 0 22 0 0,0 0 51 0 0,0 0-49 0 0,0 0-56 0 0,8 19-42 0 0,28 62-55 0 0,-15 16 340 0 0,0 87-479 0 0,-17-48-1375 0 0,-14-108-1985 0 0,3-20-1158 0 0,-1-3-3777 0 0,2-4-457 0 0</inkml:trace>
  <inkml:trace contextRef="#ctx0" brushRef="#br0" timeOffset="4494.882">1108 1477 8834 0 0,'0'0'2019'0'0,"0"0"-423"0"0,0 0-143 0 0,0 0 92 0 0,0 0 21 0 0,0 0-148 0 0,0 0-322 0 0,0 0-312 0 0,0 0-220 0 0,0 0-113 0 0,0 0-46 0 0,0 0-2 0 0,38-30 24 0 0,122-91-39 0 0,-88 87-16 0 0,-44 32-155 0 0,-1-3-70 0 0,0 2-1 0 0,0 0 1 0 0,0 2 0 0 0,0 1 0 0 0,0 1-1 0 0,0 2 1 0 0,0 0 0 0 0,0 2 0 0 0,-1 1-1 0 0,1 1 1 0 0,-2 1 0 0 0,16 8-147 0 0,-39-16 5 0 0,-1 1 1 0 0,0-1 0 0 0,0 1-1 0 0,0-1 1 0 0,0 1 0 0 0,0 0-1 0 0,0-1 1 0 0,0 1 0 0 0,-1 0-1 0 0,1 0 1 0 0,0 0 0 0 0,0 0-1 0 0,-1 0 1 0 0,1 0-1 0 0,0 0 1 0 0,-1 0 0 0 0,1 0-1 0 0,-1 0 1 0 0,1 0 0 0 0,-1 0-1 0 0,1 0 1 0 0,-1 0 0 0 0,0 0-1 0 0,0 0 1 0 0,0 1 0 0 0,1-1-1 0 0,-1 0 1 0 0,0 0 0 0 0,0 0-1 0 0,-1 0 1 0 0,1 1-1 0 0,0-1 1 0 0,0 0 0 0 0,0 0-1 0 0,-1 0 1 0 0,1 0 0 0 0,-1 0-1 0 0,1 0 1 0 0,-1 0 0 0 0,1 0-1 0 0,-1 0 1 0 0,0 0 0 0 0,1 0-1 0 0,-1 0 1 0 0,0 0 0 0 0,0 0-1 0 0,0 0 1 0 0,1-1-1 0 0,-2 2-5 0 0,-53 40 272 0 0,46-36-287 0 0,-206 91-19 0 0,173-81 40 0 0,-102 56 61 0 0,143-72-67 0 0,0 1 0 0 0,0 0 1 0 0,0 0-1 0 0,0 0 0 0 0,0-1 1 0 0,0 1-1 0 0,0 0 0 0 0,0 0 0 0 0,1 0 1 0 0,-1 1-1 0 0,0-1 0 0 0,1 0 1 0 0,-1 0-1 0 0,1 0 0 0 0,-1 0 0 0 0,1 1 1 0 0,0-1-1 0 0,-1 0 0 0 0,1 0 1 0 0,0 1-1 0 0,0-1 0 0 0,0 0 0 0 0,0 0 1 0 0,0 1-1 0 0,0-1 0 0 0,0 0 1 0 0,0 0-1 0 0,1 1 0 0 0,-1-1 0 0 0,0 0 1 0 0,1 0-1 0 0,-1 1 0 0 0,1-1 1 0 0,0 0-1 0 0,-1 0 0 0 0,1 0 0 0 0,0 0 1 0 0,-1 0-1 0 0,1 0 0 0 0,0 0 1 0 0,0 0-1 0 0,0 0 0 0 0,0-1 0 0 0,0 1 1 0 0,0 0-1 0 0,51 31 179 0 0,236 45 1864 0 0,-263-70-1800 0 0,70 37 598 0 0,-91-40-821 0 0,-4-4-42 0 0,0-1-1 0 0,0 1 1 0 0,0 0 0 0 0,0-1-1 0 0,0 1 1 0 0,0 0-1 0 0,0-1 1 0 0,0 1-1 0 0,0 0 1 0 0,0-1-1 0 0,0 1 1 0 0,0 0 0 0 0,1-1-1 0 0,-1 1 1 0 0,0 0-1 0 0,0-1 1 0 0,0 1-1 0 0,1 0 1 0 0,-1-1-1 0 0,0 1 1 0 0,0 0-1 0 0,1 0 1 0 0,-1-1 0 0 0,0 1-1 0 0,0 0 1 0 0,1 0-1 0 0,-1 0 1 0 0,0 0-1 0 0,1-1 1 0 0,-1 1-1 0 0,0 0 1 0 0,1 0 0 0 0,-1 0-1 0 0,0 0 1 0 0,1 0-1 0 0,-1 0 1 0 0,1 0-1 0 0,-1 0 1 0 0,0 0-1 0 0,1 0 1 0 0,-1 0 0 0 0,0 0-1 0 0,1 0 1 0 0,-1 0-1 0 0,0 0 1 0 0,1 0-1 0 0,-1 0 23 0 0,3-28-3859 0 0,2 19-2856 0 0,1 4-5449 0 0</inkml:trace>
  <inkml:trace contextRef="#ctx0" brushRef="#br0" timeOffset="5142.079">2177 1631 5393 0 0,'0'0'3372'0'0,"0"0"-1517"0"0,0 0-412 0 0,0 0 222 0 0,0 0 189 0 0,0 0-78 0 0,0 0-338 0 0,0 0-427 0 0,0 0-279 0 0,0 0-113 0 0,0 0-12 0 0,0 0-17 0 0,0 0-83 0 0,0 0-95 0 0,-22 0 1205 0 0,17-1-1561 0 0,0 0 0 0 0,-1 1 1 0 0,1 0-1 0 0,-1-1 1 0 0,1 2-1 0 0,-1-1 0 0 0,1 1 1 0 0,0-1-1 0 0,-1 1 1 0 0,1 1-1 0 0,0-1 0 0 0,-1 1 1 0 0,1 0-1 0 0,0 0 1 0 0,1 1-1 0 0,-1-1 0 0 0,0 1 1 0 0,1 0-1 0 0,-1 0 1 0 0,1 1-1 0 0,0-1 0 0 0,0 1 1 0 0,0 0-1 0 0,0 0 0 0 0,1 1 1 0 0,0-1-1 0 0,0 1 1 0 0,-1 0-57 0 0,-15 189 328 0 0,-4-98-50 0 0,24-61-171 0 0,150-62 817 0 0,-85 15-782 0 0,-54-1-2701 0 0,-10 6-1676 0 0,-1 0-4796 0 0,-1 3-2673 0 0</inkml:trace>
  <inkml:trace contextRef="#ctx0" brushRef="#br0" timeOffset="13138.694">2040 1782 0 0 0,'2'3'47'0'0,"-2"-2"291"0"0,0-1 495 0 0,0 0 209 0 0,0 0 5 0 0,0 0-192 0 0,-3 0-723 0 0,2 0 12708 0 0,2 0-12574 0 0,-1 0-25 0 0,0 0-17 0 0,0 0-16 0 0,0 0-13 0 0,0 0 1 0 0,0 0 13 0 0,0 0-5 0 0,0 0 0 0 0,0 0-13 0 0,0 0-20 0 0,0 0-14 0 0,0 0-17 0 0,0 0-8 0 0,0 0-14 0 0,0 0 3 0 0,0 0 15 0 0,0 0 20 0 0,0 0 29 0 0,0 0 11 0 0,0 0 18 0 0,0 0 10 0 0,51 3 2858 0 0,105-10-1766 0 0,-95 3 498 0 0,-62 4-1841 0 0,-11 4-658 0 0,-7 4-533 0 0,6-5-5993 0 0,11-3-4065 0 0</inkml:trace>
  <inkml:trace contextRef="#ctx0" brushRef="#br0" timeOffset="14555.138">2154 1581 0 0 0,'1'1'1132'0'0,"7"1"7281"0"0,-7-1-8780 0 0,31 2 4631 0 0,60-2 967 0 0,-57-6-3664 0 0,-29 3-9147 0 0,-6 1-3616 0 0</inkml:trace>
  <inkml:trace contextRef="#ctx0" brushRef="#br0" timeOffset="15623.752">2008 1096 0 0 0,'0'0'507'0'0,"0"0"573"0"0,0 0 356 0 0,0 0 174 0 0,0 0 161 0 0,0 0 60 0 0,0 0-67 0 0,0 0-130 0 0,0 0-207 0 0,-4 0-135 0 0,-11 0 1102 0 0,28 0 2451 0 0,18 0-750 0 0,-14 0-5220 0 0,142 15 2663 0 0,-126-3-1343 0 0,-44 7 391 0 0,-106 51-153 0 0,108-65-425 0 0,0 0 1 0 0,1 1 0 0 0,0 0 0 0 0,0 0 0 0 0,0 1 0 0 0,1 0 0 0 0,0 0 0 0 0,0 1 0 0 0,1 0 0 0 0,-5 7-9 0 0,10-14 0 0 0,0 1 1 0 0,-1 0-1 0 0,1 0 1 0 0,0-1-1 0 0,0 1 1 0 0,1 0-1 0 0,-1 0 1 0 0,0 0-1 0 0,1 0 0 0 0,-1 0 1 0 0,1 0-1 0 0,0 1 1 0 0,-1-1-1 0 0,1 0 1 0 0,0 0-1 0 0,0 0 1 0 0,1 0-1 0 0,-1 0 1 0 0,0 0-1 0 0,1 0 0 0 0,-1 0 1 0 0,1 0-1 0 0,-1 0 1 0 0,1 0-1 0 0,0 0 1 0 0,0 0-1 0 0,0 0 1 0 0,0 0-1 0 0,0-1 1 0 0,1 1-1 0 0,-1 0 0 0 0,0-1 1 0 0,1 1-1 0 0,-1-1 1 0 0,1 0-1 0 0,0 1 1 0 0,-1-1-1 0 0,1 0 1 0 0,0 0-1 0 0,0 0 1 0 0,0 0-1 0 0,0 0 1 0 0,0 0-1 0 0,2 0 0 0 0,93 11 696 0 0,87-38 599 0 0,-176 25-1023 0 0,-5 4-3928 0 0,-1 2-3012 0 0,1-1-5539 0 0</inkml:trace>
  <inkml:trace contextRef="#ctx0" brushRef="#br0" timeOffset="16875.126">2129 1057 0 0 0,'0'0'81'0'0,"0"0"285"0"0,-2 2-465 0 0,-8 4 9605 0 0,1-6-9282 0 0,-32 7 5427 0 0,6-5-1565 0 0,22-3-3613 0 0,-51 27 575 0 0,35-7-251 0 0,25-17-130 0 0,13-7-2774 0 0,-2 2-3324 0 0,-3 2-5910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 2369 0 0,'0'0'2449'0'0,"0"0"-510"0"0,0 0-111 0 0,0 0 129 0 0,0 0 58 0 0,0 0-138 0 0,0 0-365 0 0,0 0-442 0 0,0 0-325 0 0,0 0-203 0 0,0 0-88 0 0,0 0-6 0 0,-3 0 1548 0 0,94-2 2970 0 0,46-11-3486 0 0,21-13-821 0 0,-146 23-739 0 0,-14 4-4403 0 0,-3 1 2658 0 0,-8 4-7246 0 0,10-5-2320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7 1424 0 0,'0'0'2901'0'0,"0"0"-747"0"0,0 0-395 0 0,0 0 33 0 0,0 0 206 0 0,0 0 68 0 0,0 0-239 0 0,0 0-420 0 0,0 0-432 0 0,0 0-330 0 0,0 0-234 0 0,3-3-143 0 0,-2 2-218 0 0,0 1 0 0 0,0-1 0 0 0,0 1 0 0 0,0 0 1 0 0,0-1-1 0 0,0 1 0 0 0,0 0 0 0 0,0 0 0 0 0,1 0 0 0 0,-1-1 1 0 0,0 1-1 0 0,0 0 0 0 0,0 1 0 0 0,0-1 0 0 0,0 0 0 0 0,1 0 0 0 0,-1 0 1 0 0,0 1-1 0 0,0-1 0 0 0,0 0 0 0 0,0 1 0 0 0,0-1 0 0 0,0 1 1 0 0,0 0-1 0 0,0-1 0 0 0,0 1 0 0 0,0 0 0 0 0,0-1 0 0 0,0 1 1 0 0,-1 0-1 0 0,1 0 0 0 0,0 0 0 0 0,0 0 0 0 0,-1 0 0 0 0,1 0 0 0 0,-1 0 1 0 0,1 0-1 0 0,-1 0 0 0 0,1 0 0 0 0,-1 0 0 0 0,1 0 0 0 0,-1 0 1 0 0,0 0-1 0 0,0 0 0 0 0,0 1 0 0 0,0 0-50 0 0,7 11 272 0 0,-2 1-1 0 0,0 0 1 0 0,-1 0-1 0 0,0 0 1 0 0,-1 0 0 0 0,-1 1-1 0 0,0 0 1 0 0,-1-1 0 0 0,0 1-1 0 0,-1 0 1 0 0,-1 0-1 0 0,-2 8-271 0 0,-1-6 93 0 0,0-1-1 0 0,-2 1 1 0 0,0-1 0 0 0,-1-1-1 0 0,0 1 1 0 0,-1-1-1 0 0,-1 0 1 0 0,0-1-1 0 0,-1 0 1 0 0,-1-1-1 0 0,0 0 1 0 0,-1 0-1 0 0,-11 8-92 0 0,-67 41 123 0 0,101-81-6672 0 0,2 10 3016 0 0,0-1-3778 0 0,-5 3-1815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54 4457 0 0,'0'0'2150'0'0,"0"0"-194"0"0,0 0 22 0 0,0 0 161 0 0,0 0 47 0 0,0 0-224 0 0,0 0-401 0 0,0 0-398 0 0,0 0-273 0 0,0 0-158 0 0,0 0-64 0 0,0 0-55 0 0,0 0-35 0 0,4-9-38 0 0,12-27-76 0 0,-12 27-61 0 0,-4 9-72 0 0,-15 258 3329 0 0,0-156-3530 0 0,-5-1-1 0 0,-4-1 0 0 0,-4-1 1 0 0,-26 57-130 0 0,10-52-27 0 0,34-69-106 0 0,10-34 79 0 0,0-1 1 0 0,0 0-16 0 0,0 0-15 0 0,0 0-34 0 0,2-16-1153 0 0,39-49-1233 0 0,-12 6-862 0 0,-18 34-650 0 0,-4 10-115 0 0,-1 2-7032 0 0</inkml:trace>
  <inkml:trace contextRef="#ctx0" brushRef="#br0" timeOffset="339.229">208 27 1304 0 0,'0'0'3856'0'0,"0"0"-1034"0"0,0 0-572 0 0,0 0-314 0 0,0 0-112 0 0,0 0-105 0 0,0 0-260 0 0,0 0-284 0 0,0 0-357 0 0,0 0-287 0 0,0 0-153 0 0,0 0-67 0 0,-4-3 13 0 0,-4-2-289 0 0,19 8 2544 0 0,17 6-1945 0 0,-1-2 1 0 0,1-1 0 0 0,1-1-1 0 0,-1-2 1 0 0,1-1-1 0 0,-1-1 1 0 0,25-2-635 0 0,-41 1 114 0 0,272 0 95 0 0,-284 0-406 0 0,0 0-77 0 0,0 0-97 0 0,-5 12-1861 0 0,-13 1-1291 0 0,4-3-3886 0 0,7-3-4367 0 0</inkml:trace>
  <inkml:trace contextRef="#ctx0" brushRef="#br0" timeOffset="588.733">0 455 8162 0 0,'0'0'2252'0'0,"0"0"-723"0"0,0 0-305 0 0,0 0 49 0 0,0 0 188 0 0,0 0 104 0 0,0 0-130 0 0,0 0-152 0 0,0 0-156 0 0,0 0-128 0 0,0 0-99 0 0,0 0-104 0 0,0 0-91 0 0,23 10-92 0 0,75 31-103 0 0,-19-31 180 0 0,101-19-156 0 0,-66-23-4172 0 0,-99 27-669 0 0,-8 1-5524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0 0 0,'0'0'547'0'0,"0"0"569"0"0,0 0 487 0 0,0 0 263 0 0,0 0-59 0 0,0 0-288 0 0,0 0-320 0 0,0 0-226 0 0,0 0-30 0 0,0 0 104 0 0,0 0 47 0 0,4-8 58 0 0,9-23-4 0 0,-13 25-529 0 0,-6 3 4729 0 0,4 4 123 0 0,10 0-4636 0 0,289 3 1565 0 0,-297-4-2396 0 0,0 0-8 0 0,0 0 0 0 0,0 0 10 0 0,0 0-19 0 0,0 0-16 0 0,0 0-10 0 0,0 0-21 0 0,0 0 16 0 0,0 0 5 0 0,0 0-18 0 0,0 0-5 0 0,0 0-14 0 0,0 0-13 0 0,0 0-35 0 0,0 0-11 0 0,-4-2-1148 0 0,-5 1-2242 0 0,1 7-2693 0 0,6-2-5789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12827 0 0,'0'0'2820'0'0,"0"0"-981"0"0,0 0-496 0 0,0 0-33 0 0,0 0-3 0 0,0 0-59 0 0,0 0-172 0 0,0 0-233 0 0,0 0-176 0 0,0 0-49 0 0,0 0 12 0 0,0 0 16 0 0,0 0-15 0 0,13 0-87 0 0,101-3 555 0 0,26-4 78 0 0,-99 6-4067 0 0,-49 0 990 0 0,3-1-3548 0 0,-1 1-7009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6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10 4977 0 0,'0'0'3419'0'0,"0"0"-1187"0"0,0 0-301 0 0,0 0 205 0 0,0 0 61 0 0,0 0-237 0 0,0 0-470 0 0,0 0-437 0 0,0 0-234 0 0,0 0-148 0 0,0 0-135 0 0,0 0-105 0 0,0 0-87 0 0,-9-2-27 0 0,2 0-230 0 0,5 1-66 0 0,-1 0 1 0 0,1 0 0 0 0,0 0 0 0 0,-1 1 0 0 0,1-1 0 0 0,0 1 0 0 0,-1 0 0 0 0,1 0 0 0 0,-1 0 0 0 0,1 0-1 0 0,0 0 1 0 0,-1 0 0 0 0,1 1 0 0 0,-1-1 0 0 0,1 1 0 0 0,0-1 0 0 0,-1 1 0 0 0,1 0 0 0 0,0 0 0 0 0,0 0-1 0 0,0 0 1 0 0,0 1-22 0 0,-10 5 65 0 0,1 1-1 0 0,1 1 1 0 0,-1 0-1 0 0,1 0 0 0 0,1 1 1 0 0,0 0-1 0 0,0 1 1 0 0,1 0-1 0 0,1 0 0 0 0,0 1 1 0 0,0 0-1 0 0,1 0 0 0 0,1 1 1 0 0,-3 8-65 0 0,6-14-33 0 0,2-6 18 0 0,0-1 11 0 0,11-12 169 0 0,108-126 207 0 0,-105 108-326 0 0,-14 29-50 0 0,0 1-8 0 0,0 0-23 0 0,0 0-42 0 0,-31 31-1928 0 0,17-16 629 0 0,3-4-2105 0 0,3-2-3590 0 0,1 2-4950 0 0</inkml:trace>
  <inkml:trace contextRef="#ctx0" brushRef="#br0" timeOffset="554.797">421 303 0 0 0,'0'0'883'0'0,"0"0"856"0"0,0 0 407 0 0,0 0 98 0 0,0 0-179 0 0,0 0-280 0 0,0 0-207 0 0,0 0-206 0 0,0 0-83 0 0,0 0-85 0 0,0 0-95 0 0,0 0-63 0 0,4-18-117 0 0,11-51-96 0 0,-11 51-80 0 0,-4 18-47 0 0,-26 2 1230 0 0,8 7-1759 0 0,1 1-1 0 0,0 1 0 0 0,1 0 1 0 0,0 1-1 0 0,0 1 1 0 0,2 1-1 0 0,0 0 1 0 0,0 1-1 0 0,-1 2-176 0 0,-7 8 159 0 0,1 1-1 0 0,1 0 0 0 0,2 2 1 0 0,0 0-1 0 0,2 1 1 0 0,1 0-1 0 0,2 1 0 0 0,-7 23-158 0 0,14-35 31 0 0,1 0 0 0 0,1 0 0 0 0,1 0 0 0 0,1 0 0 0 0,0 1 0 0 0,1-1 0 0 0,1 0 0 0 0,1 1 0 0 0,1-1 0 0 0,0 1-1 0 0,1-1 1 0 0,1 0 0 0 0,1 0 0 0 0,0-1 0 0 0,2 1 0 0 0,2 3-31 0 0,-4-10 30 0 0,0-1 0 0 0,1 1 0 0 0,0-1 0 0 0,1 0 1 0 0,0 0-1 0 0,1-1 0 0 0,0 0 0 0 0,0-1 0 0 0,1 1 0 0 0,0-2 0 0 0,1 1 0 0 0,0-1 0 0 0,0-1 0 0 0,0 0 0 0 0,1 0 1 0 0,1 0-31 0 0,15 2-30 0 0,-26-8-16 0 0,-1 0-13 0 0,0 0-27 0 0,0 0-51 0 0,0 0-76 0 0,0 0-129 0 0,-3-15-3063 0 0,0 9 533 0 0,1-2-5626 0 0,2 2-2815 0 0</inkml:trace>
  <inkml:trace contextRef="#ctx0" brushRef="#br0" timeOffset="967.291">600 407 7762 0 0,'0'0'2586'0'0,"0"0"-489"0"0,0 0-158 0 0,0 0 23 0 0,0 0-96 0 0,0 0-238 0 0,0 0-333 0 0,0 0-308 0 0,0 0-211 0 0,0 0-118 0 0,0 0-65 0 0,0 0-50 0 0,0 0-60 0 0,8 12 825 0 0,-36 126-121 0 0,18-51-992 0 0,3 0 0 0 0,4 0 0 0 0,7 72-195 0 0,13-83-34 0 0,-17-76-11 0 0,0-1 0 0 0,0 1 1 0 0,0-1-1 0 0,0 1 0 0 0,0-1 1 0 0,1 1-1 0 0,-1-1 0 0 0,0 1 1 0 0,0-1-1 0 0,0 1 0 0 0,1 0 1 0 0,-1-1-1 0 0,0 1 0 0 0,0-1 1 0 0,1 1-1 0 0,-1 0 0 0 0,0-1 1 0 0,1 1-1 0 0,-1-1 0 0 0,0 1 1 0 0,1 0-1 0 0,-1 0 1 0 0,1-1-1 0 0,-1 1 0 0 0,1 0 1 0 0,-1 0-1 0 0,1-1 0 0 0,-1 1 1 0 0,0 0-1 0 0,1 0 0 0 0,-1 0 1 0 0,1 0-1 0 0,-1 0 0 0 0,1 0 1 0 0,-1 0-1 0 0,1 0 0 0 0,-1 0 1 0 0,1 0-1 0 0,-1 0 0 0 0,1 0 1 0 0,-1 0-1 0 0,1 0 0 0 0,-1 0 1 0 0,1 1-1 0 0,-1-1 0 0 0,1 0 1 0 0,-1 0-1 0 0,1 1 0 0 0,-1-1 1 0 0,0 0-1 0 0,1 0 0 0 0,-1 1 1 0 0,1-1-1 0 0,-1 0 0 0 0,0 1 1 0 0,1-1-1 0 0,-1 1 0 0 0,0-1 1 0 0,0 0-1 0 0,1 1 0 0 0,-1-1 1 0 0,0 1-1 0 0,0-1 0 0 0,0 1 1 0 0,0-1-1 0 0,1 1 0 0 0,-1-1 45 0 0,9-40-3194 0 0,-3 3-387 0 0,-1 4-1216 0 0,-2 12-1296 0 0,-3 8-1470 0 0</inkml:trace>
  <inkml:trace contextRef="#ctx0" brushRef="#br0" timeOffset="1451.905">563 426 0 0 0,'0'0'2167'0'0,"0"0"203"0"0,0 0-11 0 0,0 0-21 0 0,0 0-47 0 0,0 0-224 0 0,0 0-281 0 0,0 0-374 0 0,0 0-380 0 0,0 0-233 0 0,0 0-108 0 0,0 0-72 0 0,0 0-47 0 0,18-25-8 0 0,57-77-40 0 0,-74 100-488 0 0,0-1 0 0 0,1 1 0 0 0,-1-1 0 0 0,1 1 0 0 0,0 0 0 0 0,0 0-1 0 0,0 0 1 0 0,0 0 0 0 0,0 0 0 0 0,1 0 0 0 0,-1 0 0 0 0,1 1 0 0 0,-1-1 0 0 0,1 1 0 0 0,-1 0-1 0 0,1-1 1 0 0,0 1 0 0 0,-1 1 0 0 0,1-1 0 0 0,0 0 0 0 0,0 1 0 0 0,0-1-36 0 0,5 0 140 0 0,17-3 241 0 0,0 1 0 0 0,1 0 0 0 0,0 2 1 0 0,-1 1-1 0 0,1 1 0 0 0,1 2-381 0 0,-24-3 24 0 0,0 0 0 0 0,0 0 0 0 0,0 0 0 0 0,0 0 0 0 0,0 1 1 0 0,0 0-1 0 0,-1-1 0 0 0,1 1 0 0 0,0 0 0 0 0,0 1 0 0 0,-1-1 0 0 0,1 0 0 0 0,-1 1 0 0 0,1-1 0 0 0,-1 1 1 0 0,1 0-1 0 0,-1 0 0 0 0,0 0 0 0 0,0 0 0 0 0,0 0 0 0 0,0 0 0 0 0,0 1 0 0 0,-1-1 0 0 0,1 1 0 0 0,-1-1 1 0 0,1 1-1 0 0,-1 0 0 0 0,0-1 0 0 0,0 1 0 0 0,0 0 0 0 0,0 0 0 0 0,-1 0 0 0 0,1 0 0 0 0,-1-1 0 0 0,0 1 1 0 0,1 0-1 0 0,-1 0 0 0 0,-1 0 0 0 0,1 0 0 0 0,0 0 0 0 0,-1 0 0 0 0,0 0 0 0 0,0 1-24 0 0,-8 9 41 0 0,-1 1 0 0 0,-1-2 0 0 0,0 1 0 0 0,-1-1 0 0 0,-1-1 0 0 0,1 0 0 0 0,-2-1-1 0 0,1-1 1 0 0,-2 0 0 0 0,1 0 0 0 0,-3-1-41 0 0,-11 10 21 0 0,-142 86 46 0 0,168-102-70 0 0,1-1 0 0 0,-1 1-1 0 0,1 0 1 0 0,0 0 0 0 0,0 0 0 0 0,0 1 0 0 0,0-1 0 0 0,0 0 0 0 0,0 0 0 0 0,0 1 0 0 0,1-1 0 0 0,-1 0 0 0 0,1 1 0 0 0,-1-1 0 0 0,1 0 0 0 0,0 1 0 0 0,0-1 0 0 0,0 1 0 0 0,1-1 0 0 0,-1 0 0 0 0,0 1 0 0 0,1-1 0 0 0,0 0 0 0 0,-1 1-1 0 0,1-1 1 0 0,0 0 0 0 0,0 0 0 0 0,0 1 0 0 0,1-1 0 0 0,-1 0 0 0 0,2 1 3 0 0,47 61 286 0 0,-48-62-259 0 0,101 122 1258 0 0,-34-25-220 0 0,-69-99-1085 0 0,0 0-1 0 0,0 0 1 0 0,0 0 0 0 0,1-1-1 0 0,-1 1 1 0 0,0 0-1 0 0,0 0 1 0 0,0 0 0 0 0,1 0-1 0 0,-1 0 1 0 0,0 0 0 0 0,0 0-1 0 0,1 0 1 0 0,-1 0-1 0 0,0 0 1 0 0,0 0 0 0 0,1 0-1 0 0,-1 0 1 0 0,0 0-1 0 0,0 0 1 0 0,0 0 0 0 0,1 0-1 0 0,-1 0 1 0 0,0 0 0 0 0,0 0-1 0 0,1 0 1 0 0,-1 0-1 0 0,0 0 1 0 0,0 0 0 0 0,1 0-1 0 0,-1 0 1 0 0,0 1-1 0 0,0-1 1 0 0,0 0 0 0 0,1 0-1 0 0,-1 0 1 0 0,0 0 0 0 0,0 1-1 0 0,0-1 1 0 0,0 0-1 0 0,0 0 1 0 0,1 0 20 0 0,0-14-3606 0 0,-1 3-5285 0 0,0 10 6054 0 0,0 1-9131 0 0</inkml:trace>
  <inkml:trace contextRef="#ctx0" brushRef="#br0" timeOffset="2192.156">1259 730 3809 0 0,'0'0'3083'0'0,"0"0"-1028"0"0,0 0-258 0 0,0 0 218 0 0,0 0 112 0 0,0 0-149 0 0,0 0-447 0 0,0 0-494 0 0,0 0-319 0 0,0 0-160 0 0,0 0-79 0 0,0 0 9 0 0,0 0-8 0 0,-4 0-37 0 0,-55 0 3285 0 0,-63-4-1965 0 0,118 6-1757 0 0,0 0 0 0 0,0 0 0 0 0,0 1 0 0 0,1-1 0 0 0,0 1 0 0 0,-1 0 0 0 0,1 0 0 0 0,0 0 0 0 0,0 0 0 0 0,0 1 0 0 0,1-1 0 0 0,-1 1 0 0 0,1-1 0 0 0,0 1 0 0 0,0 0 0 0 0,0 0 0 0 0,1 0 0 0 0,-1 0 0 0 0,1 0 0 0 0,0 0 0 0 0,0 1 0 0 0,0-1 0 0 0,1 0 0 0 0,-1 0 0 0 0,1 1 0 0 0,0-1 0 0 0,1 0 0 0 0,-1 1 0 0 0,1-1 0 0 0,-1 0 0 0 0,2 3-6 0 0,-3 13 4 0 0,-12 139 138 0 0,-1-66-13 0 0,14-82-17 0 0,26-14 208 0 0,45-1 128 0 0,21-4-194 0 0,-92 8-280 0 0,0 0 12 0 0,0 0-8 0 0,0 0-3 0 0,0 0-11 0 0,0 0-20 0 0,0 0 1 0 0,0 0-15 0 0,0 0-20 0 0,0 0-24 0 0,0 0-42 0 0,-5-11-3951 0 0,1 5-185 0 0,2 0-3841 0 0,1 2-3339 0 0</inkml:trace>
  <inkml:trace contextRef="#ctx0" brushRef="#br0" timeOffset="2508.466">1024 919 0 0 0,'0'0'2718'0'0,"0"0"-242"0"0,0 0-96 0 0,0 0-89 0 0,0 0-177 0 0,0 0-219 0 0,0 0-312 0 0,0 0-304 0 0,0 0-277 0 0,0 0-276 0 0,0 0-218 0 0,0 0-145 0 0,0 0-80 0 0,-6 0-23 0 0,-13 0 656 0 0,34 0 2955 0 0,185-12 605 0 0,-199 12-4480 0 0,-1 0 3 0 0,0 0-25 0 0,0 0-12 0 0,0 0-29 0 0,-13 8-1487 0 0,3-3-1415 0 0,4-2-1765 0 0,-2 1-7828 0 0</inkml:trace>
  <inkml:trace contextRef="#ctx0" brushRef="#br0" timeOffset="4619.264">1423 329 0 0 0,'0'0'388'0'0,"0"0"774"0"0,0 0 269 0 0,0 0 0 0 0,0 0-22 0 0,0 0 5 0 0,0 0-23 0 0,3-21-16 0 0,10-64-44 0 0,-9 45 5101 0 0,-3 40-2438 0 0,3 16-769 0 0,56 97-1351 0 0,-28-57-1359 0 0,-3 2 0 0 0,-3 1 0 0 0,18 55-515 0 0,-35-81 89 0 0,-2 0 0 0 0,-1 1 0 0 0,-1 0 0 0 0,-2 0 0 0 0,-1 0 0 0 0,-2 0 0 0 0,-3 15-89 0 0,1-30 11 0 0,-2 0 0 0 0,0-1 1 0 0,0 1-1 0 0,-2-1 0 0 0,-1-1 0 0 0,0 1 0 0 0,-1-1 1 0 0,-1 0-1 0 0,0-1 0 0 0,-1 0 0 0 0,-1 0 0 0 0,-1-1 1 0 0,0-1-1 0 0,-1 0 0 0 0,0 0 0 0 0,-1-2 1 0 0,0 1-1 0 0,-1-2 0 0 0,-1 0 0 0 0,0-1 0 0 0,0 0 1 0 0,-2-1-12 0 0,-77 11-481 0 0,94-22 323 0 0,0 1 0 0 0,0-1 0 0 0,1 1 0 0 0,-1-1 0 0 0,0 1 0 0 0,1-1 0 0 0,-1 0 0 0 0,1 1 0 0 0,0-1 0 0 0,0 1 0 0 0,0-1 0 0 0,-1 0 0 0 0,1 1 0 0 0,1-1 0 0 0,-1 0 0 0 0,0 1 0 0 0,0-1 0 0 0,1 0 0 0 0,-1 1 0 0 0,1-1 0 0 0,-1 1 0 0 0,1-1 0 0 0,0 1 0 0 0,-1-1 0 0 0,1 1 0 0 0,0-1 0 0 0,0 1 0 0 0,0 0 0 0 0,0-1 158 0 0,24-25-3491 0 0,-6 13-3028 0 0,-7 5-4903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3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217 445 0 0 0,'0'0'1543'0'0,"0"0"431"0"0,0 0 141 0 0,0 0-185 0 0,0 0-242 0 0,0 0-246 0 0,0 0-241 0 0,0 0-109 0 0,0 0-50 0 0,0 0-11 0 0,5-1-10 0 0,16-1-23 0 0,-24 5 2304 0 0,-26 13-2143 0 0,-73 14 215 0 0,18-19-58 0 0,83-11-1183 0 0,1 0-19 0 0,0 0-20 0 0,0 0-20 0 0,0 0-14 0 0,18 0 136 0 0,272-27 360 0 0,-278 27-641 0 0,29 0 452 0 0,-53 8 438 0 0,-349 53-413 0 0,350-58-911 0 0,19-1 162 0 0,30-2-158 0 0,-30 0 329 0 0,65-2-2545 0 0,-26-3-5644 0 0,-26 4-3523 0 0</inkml:trace>
  <inkml:trace contextRef="#ctx0" brushRef="#br0" timeOffset="586.291">429 117 3513 0 0,'0'0'3511'0'0,"0"0"-1017"0"0,0 0-578 0 0,0 0-141 0 0,0 0-131 0 0,0 0-155 0 0,0 0-219 0 0,0 0-261 0 0,0 0-194 0 0,0 0-139 0 0,0 0-78 0 0,0 0-39 0 0,0 0-10 0 0,13-12-17 0 0,42-38-32 0 0,-50 45-390 0 0,1 1-1 0 0,0 1 0 0 0,-1-1 1 0 0,2 1-1 0 0,-1 0 0 0 0,0 0 1 0 0,1 1-1 0 0,-1-1 1 0 0,1 2-1 0 0,-1-1 0 0 0,1 1 1 0 0,0 0-1 0 0,0 0 1 0 0,1 0-110 0 0,6 0 195 0 0,170-15 1418 0 0,-167 16-1550 0 0,-1 0 0 0 0,0 1-1 0 0,0 0 1 0 0,0 1 0 0 0,0 1 0 0 0,0 1 0 0 0,0 0 0 0 0,-1 1 0 0 0,1 1 0 0 0,-1 0 0 0 0,-1 1 0 0 0,1 0 0 0 0,-1 2 0 0 0,4 3-63 0 0,-14-9 17 0 0,0 1 1 0 0,-1 0-1 0 0,1 0 0 0 0,-1 0 0 0 0,0 0 0 0 0,0 1 1 0 0,-1-1-1 0 0,1 1 0 0 0,-1 0 0 0 0,0-1 1 0 0,-1 1-1 0 0,1 0 0 0 0,-1 0 0 0 0,0 0 0 0 0,0 1 1 0 0,0-1-1 0 0,-1 0 0 0 0,1 0 0 0 0,-1 0 1 0 0,-1 1-1 0 0,1-1 0 0 0,-1 0 0 0 0,0 0 0 0 0,0 0 1 0 0,0 0-1 0 0,-1 0 0 0 0,0 0 0 0 0,0 0 1 0 0,0 0-1 0 0,0-1 0 0 0,-1 1 0 0 0,0-1 0 0 0,0 1 1 0 0,0-1-1 0 0,-1 1-17 0 0,-67 78 177 0 0,-2-2-1 0 0,-83 69-176 0 0,140-136 3 0 0,-17 14 12 0 0,2 1-1 0 0,1 1 1 0 0,1 2 0 0 0,2 1-1 0 0,1 1 1 0 0,2 1 0 0 0,-14 27-15 0 0,34-53 0 0 0,1 0 1 0 0,0 1-1 0 0,0-1 1 0 0,1 1-1 0 0,0-1 1 0 0,0 1-1 0 0,1 0 1 0 0,1 0-1 0 0,0-1 1 0 0,0 1-1 0 0,1 4 0 0 0,2-8 39 0 0,0 0 1 0 0,0 0-1 0 0,0 0 1 0 0,1 0-1 0 0,0-1 1 0 0,0 0-1 0 0,1 1 1 0 0,-1-1-1 0 0,1-1 1 0 0,0 1-1 0 0,0-1 1 0 0,1 0-1 0 0,-1 0 1 0 0,1-1-1 0 0,0 1 1 0 0,0-1-1 0 0,0 0 1 0 0,0-1-1 0 0,1 0 1 0 0,-1 0-1 0 0,1 0 0 0 0,0-1 1 0 0,-1 0-1 0 0,1 0 1 0 0,2 0-40 0 0,158 3 683 0 0,-153-6-714 0 0,-1 0 0 0 0,1 0 1 0 0,-1-2-1 0 0,0 0 0 0 0,0 0 1 0 0,-1-1-1 0 0,1 0 1 0 0,-1-1-1 0 0,0-1 31 0 0,35-15-1141 0 0,-18 7-676 0 0,-10 2-2186 0 0,-6 4-2709 0 0,-7 5-5442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5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636 512 7066 0 0,'0'0'3334'0'0,"0"0"-769"0"0,0 0-532 0 0,0 0-203 0 0,0 0-187 0 0,0 0-231 0 0,0 0-269 0 0,0 0-216 0 0,0 0-170 0 0,0 0-138 0 0,0 0-116 0 0,0 0-78 0 0,0 0-34 0 0,-29-12-22 0 0,-91-35 6 0 0,118 45-352 0 0,-1 1-1 0 0,0 0 1 0 0,1 0-1 0 0,-1 0 1 0 0,0 0-1 0 0,1 0 1 0 0,-1 1-1 0 0,0-1 1 0 0,0 1-1 0 0,0 0 1 0 0,0-1-1 0 0,0 1 1 0 0,1 1-1 0 0,-1-1 0 0 0,0 0 1 0 0,0 1-1 0 0,0-1 1 0 0,1 1-1 0 0,-1 0 1 0 0,0 0-1 0 0,0 0 1 0 0,1 0-1 0 0,-1 1 1 0 0,1-1-1 0 0,-1 1-22 0 0,-8 5 128 0 0,-16 5 38 0 0,1 2 1 0 0,0 0-1 0 0,1 1 1 0 0,1 2 0 0 0,0 1-1 0 0,1 0 1 0 0,2 2-1 0 0,0 0 1 0 0,0 2-1 0 0,2 0 1 0 0,1 1 0 0 0,-10 17-167 0 0,12-13 12 0 0,1 2 1 0 0,1 0 0 0 0,2 0-1 0 0,1 1 1 0 0,1 1-1 0 0,1 0 1 0 0,1 4-13 0 0,6-23 2 0 0,0-1-1 0 0,1 0 1 0 0,0 1-1 0 0,1-1 1 0 0,0 1-1 0 0,1-1 1 0 0,0 1-1 0 0,1-1 1 0 0,0 0-1 0 0,0 1 1 0 0,2-1-1 0 0,-1-1 1 0 0,1 1-1 0 0,1 0 1 0 0,0-1-1 0 0,1 0 1 0 0,0 0-1 0 0,0-1 1 0 0,1 1-1 0 0,0-1 1 0 0,5 5-2 0 0,0-3 34 0 0,-1 0 1 0 0,1-1-1 0 0,0-1 1 0 0,1 0 0 0 0,1 0-1 0 0,-1-2 1 0 0,1 1-1 0 0,0-2 1 0 0,1 0 0 0 0,-1 0-1 0 0,1-2 1 0 0,0 1-1 0 0,1-2 1 0 0,-1 0 0 0 0,1-1-1 0 0,-1-1 1 0 0,10 0-35 0 0,128-19 617 0 0,-148 17-586 0 0,0-1 0 0 0,0 1 0 0 0,-1-1 0 0 0,1-1 0 0 0,-1 1 0 0 0,1-1 0 0 0,-1 1-1 0 0,0-1 1 0 0,0-1 0 0 0,0 1 0 0 0,0 0 0 0 0,0-1 0 0 0,-1 0 0 0 0,0 0 0 0 0,0 0 0 0 0,0 0 0 0 0,0 0 0 0 0,-1-1 0 0 0,1 1-1 0 0,-1-1 1 0 0,0 0 0 0 0,0 0 0 0 0,-1 0 0 0 0,0 1 0 0 0,0-1 0 0 0,0-1 0 0 0,0 1 0 0 0,-1-3-31 0 0,-1-3-14 0 0,0 0 0 0 0,-1 0 0 0 0,-1 0 0 0 0,0 1 0 0 0,0-1 1 0 0,-1 1-1 0 0,0-1 0 0 0,-1 1 0 0 0,0 0 0 0 0,-1 1 0 0 0,0 0 0 0 0,0-1 1 0 0,-1 2-1 0 0,0-1 0 0 0,-1 1 0 0 0,0 0 0 0 0,0 1 0 0 0,0 0 0 0 0,-1 0 0 0 0,0 1 1 0 0,-1 0-1 0 0,1 0 0 0 0,-1 1 0 0 0,0 0 0 0 0,-1 1 0 0 0,1 1 0 0 0,-1-1 0 0 0,0 1 1 0 0,1 1-1 0 0,-5 0 14 0 0,-28-6-158 0 0,43 8 164 0 0,0 0-25 0 0,0 0-20 0 0,16 1-87 0 0,179 17 703 0 0,-45-25-133 0 0,-119 7-341 0 0,-30 0-91 0 0,-1 0 1 0 0,0 0-6 0 0,0 0-10 0 0,0 0 10 0 0,0 0 2 0 0,0 0-18 0 0,0 0 2 0 0,0 0 14 0 0,0 0 12 0 0,0 0 7 0 0,0 0-34 0 0,0 0-13 0 0,-5-6-1125 0 0,5 4-4147 0 0,1 2-5222 0 0,-1 0-1915 0 0</inkml:trace>
  <inkml:trace contextRef="#ctx0" brushRef="#br0" timeOffset="3094.587">977 647 0 0 0,'0'0'1142'0'0,"0"0"407"0"0,0 0 96 0 0,0 0-94 0 0,0 0-151 0 0,0 0-147 0 0,0 0-83 0 0,0 0-32 0 0,0 0-17 0 0,0 3 853 0 0,1 2 7847 0 0,9-15-6943 0 0,10-38-2428 0 0,-12 30-372 0 0,1 0 0 0 0,0 1-1 0 0,1 0 1 0 0,1 0-1 0 0,1 1 1 0 0,12-12-78 0 0,-10 9 36 0 0,76-69 53 0 0,-86 90-97 0 0,-1 0-1 0 0,1 1 0 0 0,0-1 0 0 0,-1 1 1 0 0,0 0-1 0 0,0 0 0 0 0,0 0 0 0 0,0 0 1 0 0,0 0-1 0 0,-1 1 0 0 0,1-1 0 0 0,-1 1 1 0 0,0 0-1 0 0,0 0 0 0 0,0-1 0 0 0,-1 1 1 0 0,0 1-1 0 0,1-1 0 0 0,-1 0 1 0 0,0 4 8 0 0,7 19 20 0 0,-2 1 0 0 0,-1 0 0 0 0,-1 0 0 0 0,-1 0 0 0 0,-2 1 0 0 0,-1 13-20 0 0,0-42 9 0 0,0 0 0 0 0,0 0 7 0 0,0 0 8 0 0,0 0 10 0 0,0 0 8 0 0,0 0-4 0 0,0 0 8 0 0,10-26 118 0 0,1 7-167 0 0,0 0 0 0 0,1 1 0 0 0,1 0-1 0 0,0 1 1 0 0,1 0 0 0 0,1 1 0 0 0,1 1-1 0 0,0 1 1 0 0,1 0 0 0 0,1 1 0 0 0,0 1-1 0 0,0 0 1 0 0,1 1 0 0 0,16-5 3 0 0,-33 14-6 0 0,0 1 0 0 0,0 0 0 0 0,0 0 0 0 0,0 0 0 0 0,0 0-1 0 0,0 0 1 0 0,0 1 0 0 0,1-1 0 0 0,-1 0 0 0 0,0 1 0 0 0,1 0 0 0 0,-1 0 0 0 0,0-1 0 0 0,1 1 0 0 0,-1 1 0 0 0,0-1 0 0 0,1 0-1 0 0,-1 0 1 0 0,0 1 0 0 0,1 0 0 0 0,-1-1 0 0 0,0 1 0 0 0,0 0 0 0 0,0 0 0 0 0,0 0 0 0 0,0 0 0 0 0,0 0 0 0 0,0 1 0 0 0,0-1-1 0 0,0 1 1 0 0,0-1 0 0 0,0 2 6 0 0,20 47 7 0 0,-16 72 124 0 0,-29-67-111 0 0,24-48-4004 0 0,7-6-4108 0 0,-8-1 7953 0 0,4 0-11718 0 0</inkml:trace>
  <inkml:trace contextRef="#ctx0" brushRef="#br0" timeOffset="4397.127">1867 659 1592 0 0,'0'0'1975'0'0,"0"0"-337"0"0,0 0 32 0 0,0 0 198 0 0,0 0 63 0 0,0 0-170 0 0,0 0-316 0 0,0 0-324 0 0,0 0-205 0 0,0 0-60 0 0,0 0 0 0 0,0 0 2 0 0,5 1 9577 0 0,-3-3-10899 0 0,30-82 946 0 0,193-250-85 0 0,-165 234-378 0 0,-60 100-32 0 0,0 0 1 0 0,0 1-1 0 0,0-1 1 0 0,1 0-1 0 0,-1 0 0 0 0,0 0 1 0 0,0 1-1 0 0,0-1 1 0 0,1 0-1 0 0,-1 0 1 0 0,0 0-1 0 0,0 0 1 0 0,1 0-1 0 0,-1 1 1 0 0,0-1-1 0 0,0 0 1 0 0,1 0-1 0 0,-1 0 1 0 0,0 0-1 0 0,0 0 1 0 0,1 0-1 0 0,-1 0 1 0 0,0 0-1 0 0,0 0 1 0 0,1 0-1 0 0,-1 0 0 0 0,0 0 1 0 0,0 0-1 0 0,1 0 1 0 0,-1 0 12 0 0,-1 15 61 0 0,7 309 23 0 0,7-290-160 0 0,-13-34 79 0 0,0 0-6 0 0,0 0 11 0 0,0 0 12 0 0,0 0 1 0 0,22-38 171 0 0,158-262-118 0 0,-77 165-122 0 0,-67 93 82 0 0,-38 103-150 0 0,11 285 358 0 0,-4-300-76 0 0,-1-2-665 0 0,-2-34-5239 0 0,3-13 544 0 0,-1-1-6072 0 0</inkml:trace>
  <inkml:trace contextRef="#ctx0" brushRef="#br0" timeOffset="5155.436">3033 281 5969 0 0,'0'0'2668'0'0,"0"0"-813"0"0,0 0-159 0 0,0 0 24 0 0,0 0-114 0 0,0 0-216 0 0,0 0-297 0 0,0 0-175 0 0,0 0-147 0 0,0 0-134 0 0,0 0-100 0 0,0 0-54 0 0,0 0-33 0 0,-7 0-25 0 0,-144 11 3120 0 0,146-10-3502 0 0,0-1 0 0 0,1 1-1 0 0,-1 1 1 0 0,1-1 0 0 0,-1 1 0 0 0,1-1 0 0 0,0 1 0 0 0,-1 0-1 0 0,1 1 1 0 0,0-1 0 0 0,0 1 0 0 0,1 0 0 0 0,-1 0 0 0 0,1 0-1 0 0,-1 0 1 0 0,1 1 0 0 0,0-1 0 0 0,0 1 0 0 0,0 0 0 0 0,1 0 0 0 0,-1 0-1 0 0,1 0 1 0 0,0 0 0 0 0,-1 4-43 0 0,-16 102 461 0 0,13-48-224 0 0,-28 46 276 0 0,34-106-502 0 0,-1 1-36 0 0,2 15 63 0 0,-1-18-39 0 0,0 0 2 0 0,0 0-4 0 0,19 4 353 0 0,98-11 379 0 0,-65-5-1624 0 0,-50 3-3313 0 0,-2 3-3562 0 0,0 6-3586 0 0</inkml:trace>
  <inkml:trace contextRef="#ctx0" brushRef="#br0" timeOffset="5480.512">2707 455 5105 0 0,'0'0'2333'0'0,"0"0"-325"0"0,0 0-174 0 0,0 0-126 0 0,0 0-184 0 0,0 0-259 0 0,0 0-317 0 0,0 0-209 0 0,0 0-12 0 0,0 0 59 0 0,0 0 77 0 0,0 0 47 0 0,0 0-59 0 0,10 1-74 0 0,129 1 2072 0 0,-53-9-3147 0 0,-82 7 370 0 0,-2 0-2450 0 0,0 0-7013 0 0,0 0-2697 0 0</inkml:trace>
  <inkml:trace contextRef="#ctx0" brushRef="#br0" timeOffset="6865.744">898 875 0 0 0,'0'0'1087'0'0,"0"0"213"0"0,0 0 40 0 0,0 0 19 0 0,0 0-9 0 0,0 0-28 0 0,0 0-50 0 0,0 0-137 0 0,0 0-134 0 0,0 0-123 0 0,17 10 3670 0 0,99-1 1288 0 0,-86-9-5203 0 0,615-35 2516 0 0,-204 16-2723 0 0,-152 11-216 0 0,161-19-36 0 0,-203-2-27 0 0,-192 20 3 0 0,36 2-12 0 0,-40-1 4 0 0,37 6-757 0 0,-70 3-8414 0 0,-20-1-3267 0 0</inkml:trace>
  <inkml:trace contextRef="#ctx0" brushRef="#br0" timeOffset="8674.123">1850 1198 5993 0 0,'0'0'2111'0'0,"0"0"-366"0"0,0 0-89 0 0,0 0 174 0 0,0 0 137 0 0,0 0-79 0 0,0 0-283 0 0,0 0-333 0 0,0 0-284 0 0,0 0-194 0 0,0 0-157 0 0,0 0-98 0 0,0 0-66 0 0,-3-6-29 0 0,-12-17-39 0 0,12 18-59 0 0,3 5-51 0 0,0 0-54 0 0,9 42 973 0 0,24 228 437 0 0,-29 3-1528 0 0,-30-273-1937 0 0,-14-7-3955 0 0,15-9-6321 0 0,14 8 3546 0 0</inkml:trace>
  <inkml:trace contextRef="#ctx0" brushRef="#br0" timeOffset="9277.988">1654 1171 6425 0 0,'0'0'2450'0'0,"0"0"-511"0"0,0 0-256 0 0,0 0-16 0 0,0 0-41 0 0,0 0-136 0 0,0 0-235 0 0,0 0-219 0 0,0 0-160 0 0,0 0-121 0 0,33-18-78 0 0,106-55-79 0 0,-60 46 178 0 0,-64 26-585 0 0,211-2 1696 0 0,-220 2-1868 0 0,0 1 0 0 0,-1 0 1 0 0,1 1-1 0 0,0-1 0 0 0,-1 1 1 0 0,1 0-1 0 0,-1 0 0 0 0,1 1 0 0 0,-1 0 1 0 0,0 0-1 0 0,0 0 0 0 0,1 1 1 0 0,-2-1-1 0 0,1 1 0 0 0,0 0 0 0 0,0 1 1 0 0,-1-1-1 0 0,0 1 0 0 0,0 0 1 0 0,0 0-1 0 0,0 0 0 0 0,-1 1 1 0 0,1-1-1 0 0,-1 1 0 0 0,0 0 0 0 0,0 0 1 0 0,-1 0-1 0 0,0 0 0 0 0,0 0 1 0 0,0 1-1 0 0,0-1 0 0 0,-1 1 0 0 0,0-1 1 0 0,0 1-1 0 0,0-1 0 0 0,-1 1 1 0 0,0 0-1 0 0,0-1 0 0 0,0 1 1 0 0,-1-1-1 0 0,0 1 0 0 0,0 0 0 0 0,0-1 1 0 0,-1 0-1 0 0,0 1 0 0 0,0-1 1 0 0,-2 4-20 0 0,-9 7 51 0 0,-1-1 1 0 0,-1 0-1 0 0,-1-1 1 0 0,0-1 0 0 0,0 0-1 0 0,-2-1 1 0 0,1-1-1 0 0,-15 6-51 0 0,9-3 26 0 0,-3 2-12 0 0,0-1 0 0 0,0-2 0 0 0,-1-1 0 0 0,-1 0 0 0 0,-19 4-14 0 0,47-16 3 0 0,1 0-1 0 0,-1 0 1 0 0,1 0 0 0 0,-1 0 0 0 0,0 0-1 0 0,1 0 1 0 0,-1 1 0 0 0,0-1 0 0 0,1 0 0 0 0,-1 0-1 0 0,0 1 1 0 0,1-1 0 0 0,-1 0 0 0 0,0 0 0 0 0,0 1-1 0 0,1-1 1 0 0,-1 0 0 0 0,0 1 0 0 0,0-1 0 0 0,0 0-1 0 0,1 1 1 0 0,-1-1 0 0 0,0 1 0 0 0,0-1 0 0 0,0 0-1 0 0,0 1 1 0 0,0-1 0 0 0,0 0 0 0 0,0 1 0 0 0,0-1-1 0 0,0 1 1 0 0,0-1 0 0 0,0 0 0 0 0,0 1-1 0 0,0-1 1 0 0,0 1 0 0 0,0-1 0 0 0,0 0 0 0 0,0 1-1 0 0,0-1 1 0 0,-1 0 0 0 0,1 1 0 0 0,0-1 0 0 0,0 0-1 0 0,0 1 1 0 0,-1-1 0 0 0,1 0 0 0 0,0 1 0 0 0,0-1-1 0 0,-1 0 1 0 0,1 1 0 0 0,0-1 0 0 0,-1 0 0 0 0,1 0-1 0 0,0 0 1 0 0,-1 1 0 0 0,1-1 0 0 0,0 0-1 0 0,-1 0 1 0 0,1 0 0 0 0,-1 0 0 0 0,1 0 0 0 0,0 0-1 0 0,-1 0 1 0 0,1 1 0 0 0,0-1 0 0 0,-1 0 0 0 0,1 0-1 0 0,-1-1-2 0 0,35 20 397 0 0,-28-16-273 0 0,308 155 2341 0 0,-309-156-2439 0 0,1 1 0 0 0,-1 0 1 0 0,0 1-1 0 0,0-1 1 0 0,0 1-1 0 0,0 0 0 0 0,-1 1 1 0 0,0-1-1 0 0,0 1 0 0 0,0-1 1 0 0,0 1-1 0 0,-1 0 0 0 0,1 1 1 0 0,-1-1-1 0 0,-1 0 0 0 0,1 1 1 0 0,-1 1-27 0 0,-1-6 9 0 0,0-1 7 0 0,-1 0 16 0 0,0 0-26 0 0,0 0 4 0 0,0 0-4 0 0,0 0-12 0 0,0 0 24 0 0,0 0 4 0 0,0 0-15 0 0,0 0-42 0 0,0 0-6 0 0,0 0-27 0 0,0 0-20 0 0,0 0-23 0 0,0 0-36 0 0,0-14-5016 0 0,0 9-3279 0 0,0 4-4002 0 0</inkml:trace>
  <inkml:trace contextRef="#ctx0" brushRef="#br0" timeOffset="12644.901">2540 998 0 0 0,'0'0'1231'0'0,"0"0"369"0"0,0 0 177 0 0,0 0-2 0 0,0 0-118 0 0,0 0-238 0 0,0 0-296 0 0,0 0-213 0 0,0 0-90 0 0,0 0 24 0 0,0 0 80 0 0,0 0 37 0 0,0 0-25 0 0,7 3 3291 0 0,185-63-950 0 0,-105 60-2864 0 0,-84 1-392 0 0,0 0-1 0 0,-1 1 0 0 0,1 0 0 0 0,0-1 1 0 0,-1 1-1 0 0,1 0 0 0 0,-1 0 0 0 0,1 1 1 0 0,-1-1-1 0 0,0 0 0 0 0,0 1 0 0 0,0-1 1 0 0,0 1-1 0 0,-1 0 0 0 0,1 0 0 0 0,-1-1 1 0 0,1 1-1 0 0,-1 0 0 0 0,0 0 1 0 0,0 0-1 0 0,0 1 0 0 0,-1-1 0 0 0,1 0 1 0 0,-1 0-1 0 0,0 0 0 0 0,0 0 0 0 0,0 1 1 0 0,0-1-1 0 0,0 0 0 0 0,-1 0 0 0 0,1 0 1 0 0,-1 0-1 0 0,0 1 0 0 0,0-1 0 0 0,0 0 1 0 0,0-1-1 0 0,-1 1 0 0 0,1 0 0 0 0,-1 0 1 0 0,0 0-1 0 0,0-1 0 0 0,0 1 0 0 0,-2 1-20 0 0,-102 76 375 0 0,85-61-552 0 0,124 35 343 0 0,-98-52-160 0 0,0 0 0 0 0,0 0-1 0 0,-1 1 1 0 0,1-1 0 0 0,0 1-1 0 0,-1 0 1 0 0,0 0-1 0 0,0 1 1 0 0,0-1 0 0 0,0 1-1 0 0,-1 0 1 0 0,1 0 0 0 0,-1 0-1 0 0,0 1 1 0 0,0-1-1 0 0,-1 1 1 0 0,1-1 0 0 0,1 6-6 0 0,-4-8 34 0 0,1 1 1 0 0,0-1-1 0 0,-1 1 1 0 0,0 0-1 0 0,0-1 1 0 0,1 1-1 0 0,-2 0 1 0 0,1-1-1 0 0,0 1 1 0 0,0-1-1 0 0,-1 1 1 0 0,0 0-1 0 0,1-1 0 0 0,-1 1 1 0 0,0-1-1 0 0,0 1 1 0 0,0-1-1 0 0,-1 0 1 0 0,1 0-1 0 0,0 1 1 0 0,-1-1-1 0 0,0 0 1 0 0,1 0-1 0 0,-1 0 1 0 0,0 0-1 0 0,0-1 1 0 0,0 1-1 0 0,-1 0-34 0 0,-11 8 101 0 0,1 0 0 0 0,-2-1-1 0 0,1-1 1 0 0,-1 0 0 0 0,0-1-1 0 0,-1-1 1 0 0,0 0 0 0 0,-15 3-101 0 0,-52-8 629 0 0,65-20-1912 0 0,18 18 214 0 0,0 1-1899 0 0,0-3 1587 0 0,0 2-2121 0 0,0 1-3462 0 0,0-3-3500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10826 0 0,'0'0'1701'0'0,"0"0"-244"0"0,0 0-44 0 0,0 0 128 0 0,0 0 134 0 0,0 0-65 0 0,0 0-202 0 0,0 0-219 0 0,0 0-207 0 0,0 0-200 0 0,0 0-174 0 0,0 0-135 0 0,0 0-115 0 0,32 1-89 0 0,101 4-65 0 0,-34-19 40 0 0,-64 8-280 0 0,4-1-1408 0 0,-14 2-5803 0 0,-20 4-4741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8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23 0 0 0,'0'0'576'0'0,"0"0"490"0"0,0 0 330 0 0,0 0 260 0 0,0 0 90 0 0,4-4 72 0 0,13-11 30 0 0,-13 11-59 0 0,-4 4-52 0 0,0 0-104 0 0,0 2 7662 0 0,-3 9-8431 0 0,-18 13-811 0 0,0 2 0 0 0,2 0 0 0 0,1 1 0 0 0,0 0 0 0 0,3 2 0 0 0,0 0 0 0 0,-6 21-53 0 0,15 27 119 0 0,8-73-67 0 0,1 0 1 0 0,0-1-1 0 0,1 1 1 0 0,-1 0-1 0 0,1-1 1 0 0,-1 0 0 0 0,1 0-1 0 0,0 0 1 0 0,0 0-1 0 0,1-1 1 0 0,-1 1 0 0 0,0-1-1 0 0,1 0 1 0 0,0 0-1 0 0,-1-1 1 0 0,1 0-1 0 0,0 1 1 0 0,0-2 0 0 0,-1 1-1 0 0,1 0 1 0 0,4-1-53 0 0,169 10 840 0 0,-212-25-4656 0 0,20 5-455 0 0,8 5-77 0 0,-3 1-7202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6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2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9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0 215 3185 0 0,'0'0'2307'0'0,"0"0"33"0"0,0 0 92 0 0,0 0-47 0 0,0 0-306 0 0,0 0-429 0 0,0 0-420 0 0,0 0-311 0 0,0 0-182 0 0,0 0-77 0 0,0 0-13 0 0,0 0 15 0 0,2-2 76 0 0,144-84 3903 0 0,-23-29-3311 0 0,-91 103-1203 0 0,-25 14-102 0 0,0-1 0 0 0,0 2 0 0 0,0-1 0 0 0,-1 1 1 0 0,1 0-1 0 0,0 0 0 0 0,-1 1 0 0 0,0 0 0 0 0,0 0 0 0 0,0 0 1 0 0,-1 1-1 0 0,1 0 0 0 0,-1 0 0 0 0,0 0 0 0 0,0 0 1 0 0,-1 1-1 0 0,4 6-25 0 0,39 80 240 0 0,-24-69-1636 0 0,0-22-7221 0 0,-13-1 1581 0 0,-2 0-4652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2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88 141,'-58'337,"54"-313,-5 21,2 1,2 0,2-1,1 1,4 24,-2-69,0 1,0 0,0 0,1-1,-1 1,0 0,1-1,-1 1,1 0,-1-1,1 1,0-1,-1 1,1-1,0 1,0-1,0 1,0-1,1 0,-1 0,0 0,0 0,1 1,-1-2,1 1,-1 0,1 0,-1 0,1-1,0 1,-1-1,1 1,0-1,-1 0,1 1,0-1,-1 0,1 0,0 0,0 0,1-1,62-35,-7-23,-57 58,0 1,0-1,0 1,0-1,0 1,0 0,0-1,0 1,0 0,0 0,0 0,0 0,0 0,0 0,0 0,0 0,0 0,-1 0,1 1,0-1,0 0,0 1,0-1,0 1,0-1,0 1,0-1,-1 1,1-1,0 1,0 0,-1 0,1-1,-1 1,1 0,0 0,-1 0,1 0,-1-1,0 1,1 0,-1 0,0 0,0 0,1 0,13 47,-9 14,-5-53,-1 0,1-1,1 1,-1-1,2 1,-1-1,1 1,0-1,1 0,0 0,0 0,1 0,0-1,0 1,0-1,1 0,1 0,2 3,-5-8,1 1,-1-1,1 0,-1 0,1 0,0-1,0 1,0-1,0 0,0 0,0 0,0-1,0 1,0-1,1 0,-1 0,0-1,0 1,0-1,0 0,0 0,0 0,0-1,0 1,0-1,-1 0,1 0,-1 0,2-1,3-3,-1 0,1 0,-1-1,-1 0,1 0,-1-1,0 1,-1-1,0 0,0-1,-1 0,1-1,6-26,-2 0,-1 0,-2 0,-2-1,-1 0,-2 0,-1 0,-3-11,2-9,1 22,-1 1,-2 0,-2 0,0 0,-3 1,-1-1,-1 2,-1-1,-3 2,-4-8,11 26,-57-90,61 100,0-1,0 1,0-1,-1 1,1 0,-1 0,0 0,0 1,0-1,0 1,0 0,0 0,0 0,-1 1,1 0,-1 0,1 0,-1 0,0 0,1 1,-1 0,0 0,-2 1,4-1,1 1,-1 0,0 0,0 1,0-1,1 1,-1-1,1 1,-1 0,1 0,0 0,0 0,0 0,0 0,0 1,0-1,0 1,1 0,-1-1,1 1,0 0,0 0,0-1,0 1,1 1,-8 24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 0 0 0,'0'0'645'0'0,"0"0"754"0"0,0 0 300 0 0,0 0 41 0 0,0 0-75 0 0,0 0-123 0 0,0 0-134 0 0,0 0-102 0 0,0 0-93 0 0,0 0-102 0 0,0 0-111 0 0,11-1 5670 0 0,-11 2-6509 0 0,0-1-30 0 0,0 0-22 0 0,1 19 627 0 0,0-5-647 0 0,1-1-1 0 0,-2 1 1 0 0,0 0-1 0 0,0-1 1 0 0,-1 1-1 0 0,-1-1 1 0 0,0 1-1 0 0,-1-1 1 0 0,-1 0-1 0 0,0 0 1 0 0,-1 0-1 0 0,0-1 1 0 0,0 1-1 0 0,-2-1 1 0 0,1 0-1 0 0,-2-1 1 0 0,1 0-1 0 0,-2 0 1 0 0,1-1-1 0 0,-2 0 1 0 0,1 0-1 0 0,-1-1 1 0 0,-8 6-89 0 0,-43 15-2644 0 0,60-37-7718 0 0,1 3-635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4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0,'0'0'936'0'0,"0"0"303"0"0,0 0 123 0 0,0 0-62 0 0,0 0-218 0 0,0 0-197 0 0,0 0-83 0 0,0 0 26 0 0,0 0 113 0 0,1 20 14251 0 0,0-5-14455 0 0,-24 462 878 0 0,-4-257-1304 0 0,9-52-34 0 0,18-166-295 0 0,0-2 7 0 0,0 0 3 0 0,0 0 3 0 0,0 0 13 0 0,0 0 13 0 0,0 0 0 0 0,0 0-7 0 0,0 0 10 0 0,0 0 13 0 0,0 0 4 0 0,0 0 6 0 0,0 0-3 0 0,0 0-12 0 0,0 0 11 0 0,0 0-6 0 0,0 0-16 0 0,0 0-1 0 0,0-29-807 0 0,0 28 750 0 0,11-69-7022 0 0,-7 58 626 0 0,-1 0-5278 0 0</inkml:trace>
  <inkml:trace contextRef="#ctx0" brushRef="#br0" timeOffset="643.583">36 82 0 0 0,'0'0'553'0'0,"0"0"737"0"0,0 0 330 0 0,0 0 225 0 0,0 0 75 0 0,0 0-58 0 0,0 0-119 0 0,0 0-200 0 0,0 0-136 0 0,0 0-117 0 0,0 0-106 0 0,0 0-72 0 0,0 0-64 0 0,-6-3-68 0 0,-23-10 718 0 0,29 13-983 0 0,0 0-107 0 0,0 0-102 0 0,0 0-62 0 0,0 0-36 0 0,0 0-34 0 0,0 0-39 0 0,0 0-51 0 0,0 0-61 0 0,0 0-35 0 0,0 0-15 0 0,0 0-18 0 0,0 0-11 0 0,316-15 3186 0 0,-87 0-2708 0 0,-229 15-613 0 0,0 0 2 0 0,0 0 3 0 0,0 0 5 0 0,0 0 12 0 0,0 0 9 0 0,0 0 2 0 0,0 0-12 0 0,0 0 2 0 0,0 0 1 0 0,0 0-22 0 0,0 0-22 0 0,0 0-22 0 0,0 0-3 0 0,-24 0-5900 0 0,6 10 787 0 0,10-5-2193 0 0,2-1-4027 0 0</inkml:trace>
  <inkml:trace contextRef="#ctx0" brushRef="#br0" timeOffset="1126.562">38 355 0 0 0,'0'0'491'0'0,"0"0"824"0"0,0 0 284 0 0,0 0 117 0 0,0 0-33 0 0,0 0-141 0 0,0 0-119 0 0,0 0-132 0 0,0 0-96 0 0,0 0-63 0 0,0 0-17 0 0,0 0-39 0 0,-2 2-78 0 0,-6 6-58 0 0,6-6-109 0 0,2-2-69 0 0,0 0-48 0 0,0 0-69 0 0,0 0-59 0 0,0 0-77 0 0,0 0-67 0 0,0 0-78 0 0,0 0-36 0 0,43 15 2921 0 0,95-11-837 0 0,-34-15-1700 0 0,-99 10-2066 0 0,7-4 4114 0 0,-8 4-7534 0 0,-2 0-8516 0 0,-2 1 878 0 0</inkml:trace>
  <inkml:trace contextRef="#ctx0" brushRef="#br0" timeOffset="1880.57">860 413 408 0 0,'0'0'2109'0'0,"0"0"6"0"0,0 0 113 0 0,0 0 113 0 0,0 0-61 0 0,0 0-126 0 0,0 0-236 0 0,0 0-323 0 0,0 0-307 0 0,0 0-304 0 0,0 0-193 0 0,0 0-80 0 0,0 0-70 0 0,-9-1-86 0 0,-32-4-47 0 0,-14 31 1657 0 0,37-13-1913 0 0,1 1 1 0 0,0 0-1 0 0,2 1 1 0 0,-1 1 0 0 0,2 1-1 0 0,0 0 1 0 0,1 0 0 0 0,1 2-1 0 0,0-1 1 0 0,2 2-1 0 0,0-1 1 0 0,-5 17-253 0 0,10-23 55 0 0,0 1-1 0 0,1 0 1 0 0,1 1 0 0 0,1-1-1 0 0,0 1 1 0 0,0-1 0 0 0,2 1-1 0 0,0-1 1 0 0,0 1 0 0 0,2 3-55 0 0,-1-12 23 0 0,0-1 0 0 0,0 0 1 0 0,0 0-1 0 0,1 0 0 0 0,0 0 1 0 0,0 0-1 0 0,0-1 0 0 0,1 1 0 0 0,0-1 1 0 0,0 1-1 0 0,0-1 0 0 0,0 0 1 0 0,0 0-1 0 0,1 0 0 0 0,0 0 1 0 0,0-1-1 0 0,0 0 0 0 0,0 1 0 0 0,5 1-23 0 0,52 18 387 0 0,-61-23-411 0 0,0 0-12 0 0,0 0-17 0 0,0 0-19 0 0,0 0-52 0 0,0 0-86 0 0,0 0-135 0 0,12-14-4603 0 0,-6 9-3592 0 0,0 1-3978 0 0</inkml:trace>
  <inkml:trace contextRef="#ctx0" brushRef="#br0" timeOffset="2479.111">1026 560 9386 0 0,'0'0'3063'0'0,"0"0"-1230"0"0,0 0-576 0 0,0 0 0 0 0,0 0 176 0 0,0 0 28 0 0,0 0-259 0 0,0 0-347 0 0,0 0-255 0 0,0 0-153 0 0,0 0-77 0 0,0 0-56 0 0,0 0-42 0 0,-1 24-40 0 0,-2 117 105 0 0,2-104-98 0 0,0-19-144 0 0,1 0 1 0 0,0 0-1 0 0,1 0 0 0 0,1 0 1 0 0,1 0-1 0 0,0-1 0 0 0,3 6-95 0 0,-3-13-312 0 0,-3-11 395 0 0,0 1-1 0 0,1 0 1 0 0,-1 0 0 0 0,0 0-1 0 0,0 0 1 0 0,1 0 0 0 0,-1 0-1 0 0,0 0 1 0 0,1-1 0 0 0,-1 1-1 0 0,0 0 1 0 0,0 0 0 0 0,1 0-1 0 0,-1 0 1 0 0,0 0 0 0 0,1 0-1 0 0,-1 0 1 0 0,0 1-1 0 0,0-1 1 0 0,1 0 0 0 0,-1 0-1 0 0,0 0 1 0 0,0 0 0 0 0,1 0-1 0 0,-1 0 1 0 0,0 0 0 0 0,0 1-1 0 0,1-1 1 0 0,-1 0 0 0 0,0 0-1 0 0,0 0 1 0 0,1 1 0 0 0,-1-1-1 0 0,0 0-82 0 0,7-35 51 0 0,1 1 0 0 0,2 0 0 0 0,1 0-1 0 0,2 1 1 0 0,1 0 0 0 0,2 1 0 0 0,1 1 0 0 0,1 1-1 0 0,2 0 1 0 0,1 1 0 0 0,22-23-51 0 0,-42 51 1 0 0,-1 0 0 0 0,1-1 0 0 0,0 1-1 0 0,0 0 1 0 0,0 0 0 0 0,0 0 0 0 0,0 0 0 0 0,0 0 0 0 0,0 0 0 0 0,0 0-1 0 0,1 1 1 0 0,-1-1 0 0 0,0 0 0 0 0,0 1 0 0 0,1-1 0 0 0,-1 0 0 0 0,0 1 0 0 0,1 0-1 0 0,-1-1 1 0 0,1 1 0 0 0,-1 0 0 0 0,1 0 0 0 0,-1 0 0 0 0,0 0 0 0 0,1 0-1 0 0,-1 0 1 0 0,1 0 0 0 0,-1 0 0 0 0,1 0 0 0 0,-1 1 0 0 0,0-1 0 0 0,1 1-1 0 0,-1-1 1 0 0,0 1 0 0 0,1-1 0 0 0,-1 1 0 0 0,0 0 0 0 0,0 0 0 0 0,0 0-1 0 0,1-1 1 0 0,-1 1 0 0 0,0 0 0 0 0,0 0 0 0 0,0 1 0 0 0,0-1 0 0 0,-1 0-1 0 0,1 0 1 0 0,0 0 0 0 0,0 1 0 0 0,-1-1 0 0 0,1 0 0 0 0,-1 1 0 0 0,1-1-1 0 0,-1 0 1 0 0,0 1 0 0 0,1-1 0 0 0,-1 1 0 0 0,0-1 0 0 0,0 1-1 0 0,29 102 202 0 0,-21-90-1526 0 0,1-24-6464 0 0,-3 3 1008 0 0,-2 2-5439 0 0</inkml:trace>
  <inkml:trace contextRef="#ctx0" brushRef="#br0" timeOffset="2852.085">1587 321 5713 0 0,'0'0'4120'0'0,"0"0"-1241"0"0,0 0-649 0 0,0 0-236 0 0,0 0-229 0 0,0 0-323 0 0,0 0-395 0 0,0 0-367 0 0,0 0-268 0 0,0 0-132 0 0,0 0-46 0 0,0 0 71 0 0,0 0 119 0 0,2 3 67 0 0,13 16-188 0 0,-2 1 1 0 0,0 1 0 0 0,-1 0-1 0 0,-1 0 1 0 0,-1 1-1 0 0,-1 0 1 0 0,-1 1 0 0 0,-1 0-1 0 0,-1 1 1 0 0,-1-1-1 0 0,-1 1 1 0 0,-1 0-1 0 0,-1 0 1 0 0,-1 0-304 0 0,0-5 31 0 0,0-1 0 0 0,-1 1 0 0 0,0-1 0 0 0,-2 1-1 0 0,0-1 1 0 0,-1 0 0 0 0,-1 0 0 0 0,-1 0 0 0 0,0 0 0 0 0,-2-1 0 0 0,0 0 0 0 0,0 0-1 0 0,-5 5-30 0 0,6-13-32 0 0,0 1 0 0 0,-1-1 0 0 0,0-1-1 0 0,0 1 1 0 0,-1-1 0 0 0,0 0 0 0 0,0-1-1 0 0,-1 0 1 0 0,0 0 0 0 0,-7 3 32 0 0,-60 13-2039 0 0,74-23 1464 0 0,-11-2-2218 0 0,8-4-6705 0 0,5 2-2534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0,'0'0'1604'0'0,"0"0"533"0"0,0 0 283 0 0,0 0 88 0 0,0 0-92 0 0,0 0-302 0 0,0 0-430 0 0,0 0-406 0 0,0 0-270 0 0,0 0-160 0 0,0 0-81 0 0,0 0-67 0 0,0 0-56 0 0,15 12 3485 0 0,0-7-3633 0 0,1-1 0 0 0,0-1 0 0 0,0-1 0 0 0,0 0 0 0 0,0 0 0 0 0,1-2 0 0 0,-1 0 0 0 0,11-2-496 0 0,13 1 349 0 0,62-18 234 0 0,-92 11-1055 0 0,-11 3-4554 0 0,0 3-4982 0 0,1 2-1891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 2040 0 0,'0'0'2158'0'0,"0"0"-601"0"0,0 0-154 0 0,0 0 232 0 0,0 0 189 0 0,0 0-93 0 0,0 0-356 0 0,0 0-474 0 0,0 0-334 0 0,0 0-100 0 0,0 0 28 0 0,0 0 70 0 0,-3 11 599 0 0,2-7 3149 0 0,1-4-3855 0 0,19 4 2198 0 0,77 0 116 0 0,128-39-1292 0 0,-215 26-4277 0 0,-11 7-1994 0 0,-2 2-3787 0 0,3 0-3913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22.301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1509 112 5777 0 0,'0'0'2349'0'0,"0"0"-476"0"0,0 0-398 0 0,0 0-57 0 0,0 0 37 0 0,0 0-155 0 0,0 0-251 0 0,0 0-267 0 0,0 0-249 0 0,0 0-165 0 0,0 0-107 0 0,2 20 721 0 0,-10 174 644 0 0,-9 0 0 0 0,-14 37-1626 0 0,-12 54 95 0 0,38-230 236 0 0,3-44-5279 0 0,2-22 2316 0 0,0 3-1995 0 0,0 0-3681 0 0</inkml:trace>
  <inkml:trace contextRef="#ctx0" brushRef="#br0" timeOffset="279.619">951 266 7001 0 0,'0'0'2352'0'0,"0"0"-472"0"0,0 0-449 0 0,0 0-201 0 0,0 0-85 0 0,0 0-45 0 0,0 0-81 0 0,0 0-82 0 0,0 0-80 0 0,0 0-81 0 0,0 0-98 0 0,0 0-58 0 0,0 0-55 0 0,35-11-31 0 0,115-34-15 0 0,35 12 666 0 0,-59 21-1857 0 0,1 6-1 0 0,34 5 673 0 0,-128 1-837 0 0,-3 1-2033 0 0,-9 1-4162 0 0,-5-1-4689 0 0</inkml:trace>
  <inkml:trace contextRef="#ctx0" brushRef="#br0" timeOffset="1899.38">2195 543 4561 0 0,'0'0'2107'0'0,"0"0"-461"0"0,0 0-205 0 0,0 0 6 0 0,0 0 98 0 0,0 0-13 0 0,0 0-184 0 0,0 0-237 0 0,0 0-236 0 0,-35 3-197 0 0,-111 10-184 0 0,72 12 67 0 0,63-16-434 0 0,-7 5-31 0 0,0 0-1 0 0,1 1 1 0 0,1 0-1 0 0,0 1 0 0 0,1 1 1 0 0,1 1-1 0 0,1 0 0 0 0,0 1 1 0 0,2 0-1 0 0,0 1 0 0 0,1 0 1 0 0,0 0-1 0 0,2 1 0 0 0,1 1 1 0 0,1-1-1 0 0,-3 17-95 0 0,7-35 13 0 0,1 1 0 0 0,0 0 1 0 0,0 0-1 0 0,1-1 0 0 0,-1 1 0 0 0,1 0 0 0 0,-1 0 0 0 0,1 0 1 0 0,0 0-1 0 0,1 0 0 0 0,-1 0 0 0 0,1-1 0 0 0,0 1 0 0 0,0 0 0 0 0,0 0 1 0 0,0-1-1 0 0,0 1 0 0 0,1 0 0 0 0,0-1 0 0 0,0 0 0 0 0,0 1 1 0 0,0-1-1 0 0,0 0 0 0 0,1 0 0 0 0,-1 0 0 0 0,1 0 0 0 0,0-1 1 0 0,0 1-1 0 0,0-1 0 0 0,0 1 0 0 0,0-1 0 0 0,1 0 0 0 0,-1 0 0 0 0,0-1 1 0 0,1 1-1 0 0,0-1 0 0 0,2 1-13 0 0,5-1 157 0 0,1 0 0 0 0,0-1 0 0 0,-1-1 1 0 0,1 0-1 0 0,-1 0 0 0 0,1-1 0 0 0,-1 0 0 0 0,1-1 0 0 0,-1-1 1 0 0,0 0-1 0 0,-1 0 0 0 0,1-1 0 0 0,-1 0 0 0 0,1-1 0 0 0,0-2-157 0 0,138-108 682 0 0,26-80-351 0 0,-130 138-116 0 0,-45 57-198 0 0,0 1-40 0 0,-16 50-650 0 0,-1 16 709 0 0,15-47-38 0 0,0-13 2 0 0,0 0 0 0 0,0 0 0 0 0,1 0 0 0 0,0 0 0 0 0,0 0 0 0 0,1 0 0 0 0,-1 1-1 0 0,1-1 1 0 0,1 0 0 0 0,-1 0 0 0 0,1 1 0 0 0,0-1 0 0 0,1 0 0 0 0,-1 0 0 0 0,1 0 0 0 0,1 0 0 0 0,-1-1 0 0 0,1 1 0 0 0,0 0-1 0 0,0-1 1 0 0,0 0 0 0 0,1 0 0 0 0,0 0 0 0 0,0 0 0 0 0,0 0 0 0 0,0-1 0 0 0,4 3 0 0 0,1-3 20 0 0,1-1 0 0 0,-1 0-1 0 0,0-1 1 0 0,1 0 0 0 0,-1 0 0 0 0,1-1 0 0 0,0 0 0 0 0,0-1 0 0 0,-1 0 0 0 0,1 0-1 0 0,0-1 1 0 0,-1 0 0 0 0,1-1 0 0 0,0 0 0 0 0,-1-1 0 0 0,0 0 0 0 0,0 0-1 0 0,0-1 1 0 0,0 0 0 0 0,0-1 0 0 0,-1 1 0 0 0,0-2 0 0 0,0 1 0 0 0,0-1 0 0 0,0-1-1 0 0,-1 1 1 0 0,0-1 0 0 0,-1 0 0 0 0,4-5-20 0 0,7-11 115 0 0,0-1 0 0 0,-1-1 0 0 0,-2 0-1 0 0,0-1 1 0 0,-2-1 0 0 0,-1 0 0 0 0,-1 0 0 0 0,5-26-115 0 0,-10 11 555 0 0,-5 41-506 0 0,0 1-25 0 0,0 0-24 0 0,0 0-41 0 0,0 0 3 0 0,0 0-7 0 0,0 0-36 0 0,0 5-690 0 0,0 1 3046 0 0,0-5-2247 0 0,0-1-40 0 0,0 0-3 0 0,0 0 26 0 0,-9 23 25 0 0,-65 174 231 0 0,70-94-345 0 0,7-101 79 0 0,0 0 0 0 0,-1 0 0 0 0,1-1 0 0 0,0 1 0 0 0,0-1 0 0 0,-1 0-1 0 0,1 0 1 0 0,0 0 0 0 0,0 0 0 0 0,0-1 0 0 0,1 1 0 0 0,-1-1 0 0 0,0 0 0 0 0,0 1-1 0 0,0-1 1 0 0,0-1 0 0 0,0 1 0 0 0,0 0 0 0 0,0-1 0 0 0,0 0 0 0 0,0 1 0 0 0,0-1 0 0 0,0-1-1 0 0,0 1 1 0 0,0 0 0 0 0,0-1 0 0 0,-1 1 0 0 0,1-1 0 0 0,0 0 0 0 0,-1 0 0 0 0,0 0-1 0 0,1 0 1 0 0,-1 0 0 0 0,0 0 0 0 0,0-1-1 0 0,20-19 17 0 0,-1-1 0 0 0,-1-1-1 0 0,-1-1 1 0 0,-1 0 0 0 0,-1-2 0 0 0,-1 0 0 0 0,-2 0-1 0 0,-1-2 1 0 0,-1 1 0 0 0,3-15-17 0 0,2-11-304 0 0,-21 85 291 0 0,1 0-1 0 0,2 0 1 0 0,1 1 0 0 0,2-1-1 0 0,1 0 1 0 0,3 13 13 0 0,19 195-12 0 0,-22-193-13 0 0,3 14 19 0 0,-2 1 0 0 0,-4-1 0 0 0,-2 1 0 0 0,-2-1 0 0 0,-3 0 0 0 0,-7 21 6 0 0,10-66 3 0 0,0 0 0 0 0,-1-1 1 0 0,0 0-1 0 0,-1 1 1 0 0,0-2-1 0 0,-1 1 0 0 0,-1-1 1 0 0,-1 0-1 0 0,1-1 0 0 0,-2 0 1 0 0,0 0-1 0 0,0-1 1 0 0,-3 2-4 0 0,12-13 0 0 0,-5 6 3 0 0,-1-1 0 0 0,1 1 1 0 0,-1-2-1 0 0,0 1 1 0 0,-1-1-1 0 0,1 0 1 0 0,-1 0-1 0 0,0-1 0 0 0,0 0 1 0 0,0-1-1 0 0,0 1 1 0 0,0-2-1 0 0,0 1 1 0 0,-8 0-4 0 0,13-4 2 0 0,1 0 0 0 0,0 0 1 0 0,-1 0-1 0 0,1-1 1 0 0,0 1-1 0 0,0 0 0 0 0,0-1 1 0 0,1 1-1 0 0,-1-1 1 0 0,1 0-1 0 0,-1 0 0 0 0,1 1 1 0 0,0-1-1 0 0,0 0 1 0 0,0 0-1 0 0,0 0 0 0 0,1 0 1 0 0,-1 0-1 0 0,1 0 1 0 0,0 0-1 0 0,0-1 0 0 0,0 1 1 0 0,0 0-1 0 0,0 0 1 0 0,1 0-3 0 0,-1-36-30 0 0,1 0 0 0 0,3 0 1 0 0,1 0-1 0 0,1 0 1 0 0,3 1-1 0 0,1 0 1 0 0,1 1-1 0 0,3 0 0 0 0,1 0 1 0 0,1 2-1 0 0,16-24 30 0 0,32-21-360 0 0,-9 44-2934 0 0,-39 32-13 0 0,-5 4-4107 0 0,-9 0 5536 0 0,4 0-9520 0 0</inkml:trace>
  <inkml:trace contextRef="#ctx0" brushRef="#br0" timeOffset="2314.996">3307 147 8178 0 0,'0'0'2940'0'0,"0"0"-382"0"0,0 0-329 0 0,0 0-344 0 0,0 0-362 0 0,0 0-346 0 0,0 0-308 0 0,0 0-257 0 0,0 0-164 0 0,0 0-113 0 0,0 0-103 0 0,0 0-74 0 0,0 0-45 0 0,-1 5 86 0 0,-7 336 2971 0 0,9-214-2996 0 0,-20 185-159 0 0,16-299 183 0 0,3-13-387 0 0,0 0-1 0 0,0 0 0 0 0,1 0 0 0 0,-1 0 0 0 0,0 0 0 0 0,0 0 0 0 0,1 0 0 0 0,-1 0 0 0 0,0 0 1 0 0,0 0-1 0 0,0 0 0 0 0,1 0 0 0 0,-1 0 0 0 0,0 0 0 0 0,0 0 0 0 0,1 0 0 0 0,-1 0 1 0 0,0 0-1 0 0,0 0 0 0 0,0 1 0 0 0,1-1 0 0 0,-1 0 0 0 0,0 0 0 0 0,0 0 0 0 0,0 0 1 0 0,1 0-1 0 0,-1 1 0 0 0,0-1 0 0 0,0 0 0 0 0,0 0 0 0 0,0 0 190 0 0,14-13-3935 0 0,-9 8 270 0 0,4-3-6229 0 0</inkml:trace>
  <inkml:trace contextRef="#ctx0" brushRef="#br0" timeOffset="2596.992">3569 586 5921 0 0,'0'0'2077'0'0,"0"0"-293"0"0,0 0-142 0 0,0 0-11 0 0,0 0-86 0 0,0 0-220 0 0,0 0-240 0 0,-17 34-247 0 0,-51 110-231 0 0,45-57 293 0 0,22-83-828 0 0,0 1 0 0 0,1-1 0 0 0,-1 1 0 0 0,1-1 0 0 0,0 1 0 0 0,0-1 0 0 0,0 1 0 0 0,0-1 0 0 0,1 1 0 0 0,0-1 0 0 0,0 1 0 0 0,0-1 1 0 0,1 0-1 0 0,-1 1 0 0 0,1-1 0 0 0,0 0 0 0 0,0 0 0 0 0,0 0 0 0 0,1-1 0 0 0,0 1 0 0 0,-1 0 0 0 0,1-1 0 0 0,0 0 0 0 0,1 1 0 0 0,-1-1 0 0 0,1-1 0 0 0,-1 1 0 0 0,1 0 0 0 0,0-1 0 0 0,0 0 1 0 0,0 0-1 0 0,0 0-72 0 0,6 0 174 0 0,0 0 0 0 0,1-1-1 0 0,-1 0 1 0 0,0-1 0 0 0,0 0 0 0 0,0-1 0 0 0,1 0 0 0 0,-1 0 0 0 0,0-1 0 0 0,0-1 0 0 0,-1 1 0 0 0,1-2 0 0 0,0 1 0 0 0,-1-1 0 0 0,0-1 0 0 0,0 0 0 0 0,0 0 0 0 0,-1 0 0 0 0,1-1 0 0 0,-1-1 0 0 0,-1 0 0 0 0,1 0 0 0 0,-1 0 0 0 0,0-1 0 0 0,5-7-174 0 0,-7 8 21 0 0,0 1 0 0 0,-1-1 0 0 0,1 0 0 0 0,-1 0 0 0 0,-1 0 0 0 0,1-1 0 0 0,-1 0 1 0 0,0 1-1 0 0,-1-1 0 0 0,0 0 0 0 0,0 0 0 0 0,-1 0 0 0 0,0-1 0 0 0,-1 1 1 0 0,1 0-1 0 0,-1 0 0 0 0,-1 0 0 0 0,0-1 0 0 0,0 1 0 0 0,-1 0 0 0 0,1 0 0 0 0,-2 0 1 0 0,1 1-1 0 0,-1-1 0 0 0,0 0 0 0 0,-1 1 0 0 0,0 0 0 0 0,0 0 0 0 0,-1 0 0 0 0,0 0 1 0 0,0 1-1 0 0,-1-1-21 0 0,2 2-62 0 0,-1 1 1 0 0,0 0 0 0 0,0 0-1 0 0,0 1 1 0 0,-1-1 0 0 0,0 1-1 0 0,1 0 1 0 0,-1 1 0 0 0,0-1-1 0 0,0 1 1 0 0,0 0 0 0 0,0 1-1 0 0,-1 0 1 0 0,1 0 0 0 0,-6-1 61 0 0,-22 8-3047 0 0,1 11-4054 0 0,21-9-4844 0 0</inkml:trace>
  <inkml:trace contextRef="#ctx0" brushRef="#br0" timeOffset="2880.539">4014 936 10482 0 0,'0'0'2385'0'0,"0"0"-442"0"0,0 0-111 0 0,0 0-101 0 0,0 0-89 0 0,0 0-194 0 0,0 0-219 0 0,0 0-199 0 0,0 0-165 0 0,0 0-151 0 0,0 0-107 0 0,0 0-96 0 0,0 0-68 0 0,-3-24-54 0 0,-10-78-65 0 0,19 2 271 0 0,2 69-446 0 0,-6 19-133 0 0,1 0 0 0 0,0 1 0 0 0,1-1-1 0 0,0 1 1 0 0,1 0 0 0 0,0 0 0 0 0,1 0-1 0 0,0 1 1 0 0,1-1 0 0 0,0 2 0 0 0,0-1-1 0 0,1 1 1 0 0,1 0 0 0 0,-1 1 0 0 0,1 0-1 0 0,6-4-15 0 0,57-3-1751 0 0,-44 21-6400 0 0,-18-2-4165 0 0</inkml:trace>
  <inkml:trace contextRef="#ctx0" brushRef="#br0" timeOffset="3879.041">4979 447 2777 0 0,'0'0'2938'0'0,"0"0"-602"0"0,0 0-252 0 0,0 0 24 0 0,0 0-32 0 0,0 0-248 0 0,0 0-401 0 0,0 0-390 0 0,0 0-260 0 0,0 0-163 0 0,0 0-149 0 0,0 0-110 0 0,-8-5-90 0 0,-28-15-71 0 0,33 20-172 0 0,1-1 1 0 0,0 1 0 0 0,-1 0-1 0 0,1 0 1 0 0,-1 0 0 0 0,1 0-1 0 0,-1 0 1 0 0,1 0 0 0 0,0 1-1 0 0,-1-1 1 0 0,1 1 0 0 0,0 0-1 0 0,-1-1 1 0 0,1 1 0 0 0,0 0-1 0 0,0 1 1 0 0,0-1 0 0 0,0 0-1 0 0,0 0 1 0 0,0 1 0 0 0,-2 1-23 0 0,-7 4 113 0 0,-129 66 967 0 0,106-50-752 0 0,43 12-252 0 0,0-24 7 0 0,0 0 0 0 0,0-1 0 0 0,1-1 0 0 0,0 0 0 0 0,1 0 0 0 0,0-1 0 0 0,0 0 0 0 0,12 5-83 0 0,42 34 187 0 0,-59-42-167 0 0,-1-1 15 0 0,1-1 0 0 0,-1 1-1 0 0,0 0 1 0 0,0 0 0 0 0,0 1-1 0 0,-1-1 1 0 0,0 1 0 0 0,0 0-1 0 0,0 0 1 0 0,0 1 0 0 0,-1-1-1 0 0,0 1 1 0 0,0-1 0 0 0,0 1-1 0 0,-1 0 1 0 0,0 0 0 0 0,0 0-1 0 0,-1 1 1 0 0,1-1 0 0 0,-1 0-1 0 0,-1 1 1 0 0,1-1 0 0 0,-1 1-1 0 0,0 3-34 0 0,-4-3 46 0 0,-1 0-1 0 0,1 0 1 0 0,-1-1-1 0 0,-1 0 1 0 0,1 0-1 0 0,-1 0 1 0 0,0 0-1 0 0,0-1 1 0 0,-1 0-1 0 0,1-1 1 0 0,-1 1-1 0 0,0-1 1 0 0,0-1-1 0 0,-2 1-45 0 0,5-1 10 0 0,-13 5-41 0 0,0-1 0 0 0,-1-1-1 0 0,1 0 1 0 0,-1-1 0 0 0,-1-1-1 0 0,1-1 1 0 0,-1 0 0 0 0,1-2 0 0 0,-1 0-1 0 0,1-1 1 0 0,-8-1 31 0 0,-24-19-1377 0 0,41 5-2134 0 0,6-4-4449 0 0,3 11-3344 0 0</inkml:trace>
  <inkml:trace contextRef="#ctx0" brushRef="#br0" timeOffset="4596.5">5120 794 3457 0 0,'0'0'3267'0'0,"0"0"-610"0"0,0 0-352 0 0,0 0-203 0 0,0 0-268 0 0,0 0-318 0 0,34-3-315 0 0,110-12-221 0 0,-51-10 451 0 0,-78 18-1228 0 0,-1 0 1 0 0,0 0 0 0 0,0-2-1 0 0,-1 1 1 0 0,0-2 0 0 0,0 0-1 0 0,-1 0 1 0 0,-1-1 0 0 0,0-1-1 0 0,0 0 1 0 0,-1 0 0 0 0,-1-1-1 0 0,0-1 1 0 0,1-2-204 0 0,-9 15 13 0 0,1-1 0 0 0,-1-1 0 0 0,0 1-1 0 0,0 0 1 0 0,0 0 0 0 0,0 0 0 0 0,0-1 0 0 0,0 1 0 0 0,-1 0-1 0 0,1-1 1 0 0,-1 1 0 0 0,0 0 0 0 0,0-1 0 0 0,0 1-1 0 0,0-1 1 0 0,0 1 0 0 0,0 0 0 0 0,0-1 0 0 0,-1 1 0 0 0,1-1-1 0 0,-1 1 1 0 0,0 0 0 0 0,0 0 0 0 0,0-1 0 0 0,0 1 0 0 0,0 0-1 0 0,0 0 1 0 0,0 0 0 0 0,-1 0 0 0 0,1 0 0 0 0,-1 0 0 0 0,0 1-1 0 0,1-1 1 0 0,-1 0 0 0 0,0 1 0 0 0,0-1 0 0 0,0 1 0 0 0,0 0-1 0 0,0 0 1 0 0,0 0 0 0 0,-1 0 0 0 0,1 0 0 0 0,0 0 0 0 0,0 0-1 0 0,-1 1 1 0 0,1-1 0 0 0,0 1 0 0 0,-1-1 0 0 0,1 1 0 0 0,-2 0-13 0 0,-9-1-37 0 0,-1 1 0 0 0,1 0 0 0 0,-1 1 1 0 0,1 1-1 0 0,0 0 0 0 0,0 1 1 0 0,0 0-1 0 0,0 1 0 0 0,0 0 1 0 0,1 1-1 0 0,-1 0 0 0 0,1 1 1 0 0,1 1-1 0 0,-1 0 0 0 0,1 0 1 0 0,0 1-1 0 0,1 1 0 0 0,-9 8 37 0 0,1 0-46 0 0,0 0-1 0 0,2 1 0 0 0,0 1 1 0 0,1 0-1 0 0,1 1 0 0 0,1 1 1 0 0,1 0-1 0 0,0 0 0 0 0,2 1 1 0 0,-3 11 46 0 0,11-29-5 0 0,0 1 0 0 0,0-1 0 0 0,0 1 1 0 0,0 0-1 0 0,1-1 0 0 0,0 1 0 0 0,0 0 1 0 0,1 0-1 0 0,-1 0 0 0 0,1 0 0 0 0,0 0 1 0 0,0 0-1 0 0,1-1 0 0 0,-1 1 0 0 0,1 0 1 0 0,0 0-1 0 0,1 0 0 0 0,-1-1 1 0 0,1 1-1 0 0,0 0 0 0 0,0-1 0 0 0,0 0 1 0 0,0 1-1 0 0,1-1 0 0 0,0 0 0 0 0,0 0 1 0 0,0-1-1 0 0,0 1 0 0 0,1 0 0 0 0,0-1 1 0 0,-1 0-1 0 0,1 0 0 0 0,0 0 0 0 0,0 0 1 0 0,1-1-1 0 0,3 2 5 0 0,12 0 43 0 0,1 0 0 0 0,-1-2 1 0 0,0-1-1 0 0,1 0 0 0 0,-1-1 1 0 0,1-1-1 0 0,-1-1 0 0 0,1-1 1 0 0,-1-1-1 0 0,0-1 0 0 0,0-1 0 0 0,-1 0 1 0 0,0-1-1 0 0,0-2 0 0 0,11-5-43 0 0,-4 3 66 0 0,0 0 0 0 0,-1-1 0 0 0,0-2-1 0 0,-1 0 1 0 0,-1-2 0 0 0,0 0 0 0 0,-1-2-1 0 0,-1 0 1 0 0,-1-2 0 0 0,0 0 0 0 0,-2-1-1 0 0,0-1 1 0 0,-2-1 0 0 0,0 0 0 0 0,-1-1-1 0 0,-2-1 1 0 0,0 0 0 0 0,-2 0 0 0 0,-1-2-1 0 0,7-23-65 0 0,-16 48-6 0 0,0 0-1 0 0,0 0 1 0 0,0 0-1 0 0,0 0 1 0 0,0 0-1 0 0,0 0 1 0 0,-1 0 0 0 0,1 0-1 0 0,-1 0 1 0 0,1-1-1 0 0,-1 1 1 0 0,0 0-1 0 0,0 0 1 0 0,0 0-1 0 0,0-1 1 0 0,0 1-1 0 0,0 0 1 0 0,-1 0-1 0 0,1-1 1 0 0,-1 1-1 0 0,1 0 1 0 0,-1 0-1 0 0,0 0 1 0 0,0 0-1 0 0,0 0 1 0 0,0 0 0 0 0,0 0-1 0 0,0 0 1 0 0,-1 1-1 0 0,1-1 1 0 0,-1 0-1 0 0,1 1 1 0 0,-1-1-1 0 0,0 1 1 0 0,1-1-1 0 0,-1 1 1 0 0,0 0-1 0 0,0 0 1 0 0,0 0-1 0 0,0 0 1 0 0,0 0-1 0 0,0 0 1 0 0,0 1-1 0 0,0-1 1 0 0,-1 1 0 0 0,1-1-1 0 0,0 1 1 0 0,0 0-1 0 0,0 0 1 0 0,-1 0-1 0 0,1 0 1 0 0,0 0-1 0 0,0 0 1 0 0,-1 1-1 0 0,1-1 7 0 0,-8 5-27 0 0,0 1 0 0 0,0 0 1 0 0,1 0-1 0 0,0 1 0 0 0,0 0 0 0 0,1 1 0 0 0,0 0 0 0 0,0 0 0 0 0,1 1 0 0 0,0 0 0 0 0,1 0 1 0 0,-5 9 26 0 0,8-16-6 0 0,1 1 1 0 0,0-1 0 0 0,0 1 0 0 0,1 0 0 0 0,-1-1 0 0 0,1 1-1 0 0,-1 0 1 0 0,1 0 0 0 0,0 0 0 0 0,0 0 0 0 0,0 0 0 0 0,0 0 0 0 0,1 0-1 0 0,-1 0 1 0 0,1 1 0 0 0,0-1 0 0 0,-1 0 0 0 0,2 0 0 0 0,-1 0-1 0 0,0 0 1 0 0,1 1 0 0 0,-1-1 0 0 0,1 0 0 0 0,0 0 0 0 0,0 0 0 0 0,0 0-1 0 0,0 0 1 0 0,1 0 0 0 0,-1-1 0 0 0,1 1 0 0 0,0 0 0 0 0,0-1-1 0 0,0 1 1 0 0,0-1 0 0 0,0 0 0 0 0,0 1 0 0 0,1-1 5 0 0,17 5 24 0 0,0-1 1 0 0,1 0 0 0 0,-1-2-1 0 0,1 0 1 0 0,0-2 0 0 0,0 0-1 0 0,7-1-24 0 0,19 2 76 0 0,-43-3-65 0 0,0-1-1 0 0,0 1 1 0 0,-1 0 0 0 0,1 0-1 0 0,0 1 1 0 0,0-1 0 0 0,0 1 0 0 0,0 0-1 0 0,-1 0 1 0 0,1 0 0 0 0,0 0-1 0 0,-1 0 1 0 0,1 1 0 0 0,-1 0 0 0 0,1 0-1 0 0,-1 0 1 0 0,0 0 0 0 0,0 0-1 0 0,0 1 1 0 0,0-1 0 0 0,0 1-1 0 0,-1 0 1 0 0,1 0 0 0 0,-1 0 0 0 0,1 0-1 0 0,-1 0 1 0 0,0 1 0 0 0,0-1-1 0 0,-1 1 1 0 0,1-1 0 0 0,-1 1 0 0 0,1 3-11 0 0,-2 4 41 0 0,-1 0 0 0 0,0 0 0 0 0,-1 0 1 0 0,0 0-1 0 0,-1-1 0 0 0,0 1 0 0 0,-1-1 0 0 0,0 1 1 0 0,0-1-1 0 0,-1 0 0 0 0,0-1 0 0 0,-5 6-41 0 0,-8 20 23 0 0,-6 14-63 0 0,20-42-198 0 0,4-9-3305 0 0,5-8-7539 0 0,-2 9 837 0 0</inkml:trace>
  <inkml:trace contextRef="#ctx0" brushRef="#br0" timeOffset="4846.986">6341 805 17156 0 0,'0'0'1264'0'0,"0"0"-560"0"0,0 0-40 0 0,0 0 32 0 0,0 0-71 0 0,0 0-153 0 0,0 0-264 0 0,0 0-176 0 0,0 0-104 0 0,0 0-120 0 0,0 0-112 0 0,0 0-361 0 0,0 0-1295 0 0,0 0-4545 0 0,21 124-5618 0 0</inkml:trace>
  <inkml:trace contextRef="#ctx0" brushRef="#br0" timeOffset="4997.397">6287 312 11330 0 0,'0'0'5138'0'0,"0"0"-4410"0"0,0 0-656 0 0,0 0-224 0 0,0 0-88 0 0,0 0-128 0 0,0 0-265 0 0,0 0-855 0 0,0 0-3561 0 0,0 0-4289 0 0</inkml:trace>
  <inkml:trace contextRef="#ctx0" brushRef="#br0" timeOffset="5250.232">6684 763 15771 0 0,'0'0'1694'0'0,"0"0"-358"0"0,0 0-78 0 0,0 0-47 0 0,0 0-96 0 0,0 0-167 0 0,0 0-211 0 0,0 0-146 0 0,0 0-97 0 0,0 0-70 0 0,0 0-69 0 0,34-30-87 0 0,104-90-74 0 0,-95 70 15 0 0,-42 42-162 0 0,-1 5-44 0 0,1 1-1 0 0,0-1 1 0 0,-1 1-1 0 0,1-1 1 0 0,-1 1-1 0 0,0-1 0 0 0,0 0 1 0 0,0 1-1 0 0,0-1 1 0 0,-1 1-1 0 0,1-1 1 0 0,-1 0-1 0 0,1 1 1 0 0,-1-1-1 0 0,0 1 0 0 0,0-1 1 0 0,0 1-1 0 0,0 0 1 0 0,0-1-1 0 0,-1 1 1 0 0,1 0-1 0 0,-1 0 1 0 0,1 0-1 0 0,-1 0 0 0 0,0 0 1 0 0,0 0-1 0 0,0 0 1 0 0,0 1-1 0 0,0-1 1 0 0,0 1-1 0 0,0 0 1 0 0,-1-1-1 0 0,1 1 0 0 0,0 0 1 0 0,-1 0-1 0 0,1 0 1 0 0,-1 1-1 0 0,1-1 1 0 0,-1 1-1 0 0,0-1 1 0 0,1 1-1 0 0,-1 0-2 0 0,-8-1-40 0 0,0 1-1 0 0,0 0 1 0 0,0 1 0 0 0,0 0 0 0 0,0 0-1 0 0,0 2 1 0 0,1-1 0 0 0,-1 1 0 0 0,1 1-1 0 0,-1 0 1 0 0,1 0 0 0 0,0 1-1 0 0,1 0 1 0 0,-1 1 0 0 0,1 0 0 0 0,0 1-1 0 0,0-1 1 0 0,1 2 0 0 0,0-1 0 0 0,-3 5 40 0 0,1-2-44 0 0,1 0 0 0 0,1 0 0 0 0,0 1 1 0 0,0 0-1 0 0,1 1 0 0 0,0 0 0 0 0,1 0 1 0 0,0 0-1 0 0,1 0 0 0 0,1 1 1 0 0,0 0-1 0 0,1 0 0 0 0,0 0 0 0 0,0 0 1 0 0,2 1-1 0 0,0-1 0 0 0,0 1 0 0 0,1-1 1 0 0,2 6 43 0 0,-2-13-13 0 0,2 0 0 0 0,-1 1 0 0 0,1-1 0 0 0,0 0 1 0 0,0 0-1 0 0,1 0 0 0 0,0 0 0 0 0,0-1 0 0 0,0 1 1 0 0,1-1-1 0 0,-1 1 0 0 0,1-1 0 0 0,1-1 0 0 0,-1 1 0 0 0,1 0 1 0 0,0-1-1 0 0,0 0 0 0 0,0 0 0 0 0,0-1 0 0 0,1 1 1 0 0,-1-1-1 0 0,3 1 13 0 0,6 2-98 0 0,1 1 1 0 0,0-2-1 0 0,0 0 0 0 0,0-1 1 0 0,1 0-1 0 0,-1-1 0 0 0,1-1 1 0 0,8 0 97 0 0,99-15-1917 0 0,-84 1-1135 0 0,0-4-3572 0 0,-21 7-4687 0 0</inkml:trace>
  <inkml:trace contextRef="#ctx0" brushRef="#br0" timeOffset="39658.918">7670 459 336 0 0,'0'0'2854'0'0,"0"0"-756"0"0,0 0-311 0 0,0 0 140 0 0,0 0 232 0 0,0 0 22 0 0,0 0-268 0 0,0 0-355 0 0,0 0-347 0 0,0 0-230 0 0,0 0-140 0 0,12-15 3442 0 0,-14 13-4211 0 0,1 0-1 0 0,-1 1 1 0 0,0-1 0 0 0,0 0-1 0 0,0 1 1 0 0,1 0 0 0 0,-2-1-1 0 0,1 1 1 0 0,0 0 0 0 0,0 0-1 0 0,0 0 1 0 0,0 0-1 0 0,-1 1 1 0 0,1-1 0 0 0,0 1-1 0 0,-1-1 1 0 0,1 1 0 0 0,-1 0-1 0 0,1 0 1 0 0,0 0-1 0 0,-2 0-71 0 0,-19 0 54 0 0,1 1-1 0 0,0 1 1 0 0,0 1-1 0 0,0 1 0 0 0,1 0 1 0 0,-1 2-1 0 0,1 1 0 0 0,1 0 1 0 0,-8 5-54 0 0,26-11 2 0 0,-1-1 4 0 0,0 0 1 0 0,0 1-1 0 0,0 0 1 0 0,0 0-1 0 0,1-1 1 0 0,-1 2-1 0 0,0-1 1 0 0,0 0-1 0 0,0 0 1 0 0,1 1 0 0 0,-1 0-1 0 0,1-1 1 0 0,-1 1-1 0 0,1 0 1 0 0,0 0-1 0 0,0 1 1 0 0,0-1-1 0 0,0 0 1 0 0,0 1 0 0 0,0-1-1 0 0,0 1 1 0 0,1-1-1 0 0,0 1 1 0 0,-1 0-1 0 0,1 0 1 0 0,0 0-1 0 0,0-1 1 0 0,0 1-1 0 0,1 0 1 0 0,-1 0 0 0 0,1 0-1 0 0,0 0 1 0 0,0 1-1 0 0,0-1 1 0 0,0 0-1 0 0,0 0 1 0 0,0 0-1 0 0,1 0 1 0 0,0 0-7 0 0,5 4 51 0 0,0 0-1 0 0,1-1 1 0 0,0 0-1 0 0,0-1 1 0 0,1 1-1 0 0,-1-1 1 0 0,1-1-1 0 0,0 1 1 0 0,1-1-1 0 0,-1-1 1 0 0,1 0-1 0 0,-1 0 1 0 0,9 1-51 0 0,1 3 31 0 0,83 47 181 0 0,-95-50-200 0 0,0 1 0 0 0,0 0 0 0 0,-1 0 0 0 0,0 0 0 0 0,0 1 0 0 0,0 0 0 0 0,-1 0 0 0 0,0 0 0 0 0,0 0 0 0 0,-1 1 0 0 0,0 0 0 0 0,0-1 0 0 0,2 8-12 0 0,-4-8 36 0 0,-1 1 0 0 0,0-1 0 0 0,0 1 0 0 0,-1-1 0 0 0,0 1 1 0 0,0-1-1 0 0,0 1 0 0 0,-1-1 0 0 0,0 0 0 0 0,0 0 0 0 0,0 0 0 0 0,-1 0 0 0 0,0 0 0 0 0,0 0 0 0 0,-1 0 0 0 0,0-1 0 0 0,0 0 0 0 0,0 0 0 0 0,0 0 0 0 0,-1 0 0 0 0,0-1 0 0 0,0 0 0 0 0,0 0 0 0 0,0 0 0 0 0,-1 0 1 0 0,1-1-1 0 0,-1 0 0 0 0,0 0 0 0 0,0-1 0 0 0,0 1 0 0 0,-6 0-36 0 0,-56 20 218 0 0,-15-16-43 0 0,71-6-199 0 0,1-2 0 0 0,0 1 0 0 0,0-1 0 0 0,-1-1 0 0 0,1 0-1 0 0,0-1 1 0 0,0 0 0 0 0,1 0 0 0 0,-1-1 0 0 0,1-1 0 0 0,-6-3 24 0 0,6-2-987 0 0,8 2-5967 0 0,2 7-3528 0 0</inkml:trace>
  <inkml:trace contextRef="#ctx0" brushRef="#br0" timeOffset="82715.095">8537 478 0 0 0,'0'0'524'0'0,"0"0"620"0"0,0 0 251 0 0,0 0-26 0 0,0 0-118 0 0,0 0-217 0 0,0 0-241 0 0,0 0-181 0 0,-8 0-133 0 0,7 0-517 0 0,-7 0 411 0 0,1-1 0 0 0,-1 2 0 0 0,1-1-1 0 0,-1 1 1 0 0,1 1 0 0 0,0-1 0 0 0,-1 1 0 0 0,1 0-1 0 0,0 1 1 0 0,0 0 0 0 0,-4 2-373 0 0,-6 7 316 0 0,1 1 0 0 0,1 0 1 0 0,0 1-1 0 0,0 1 0 0 0,2 0 0 0 0,0 1 0 0 0,1 0 1 0 0,0 1-1 0 0,2 0 0 0 0,0 1 0 0 0,-4 10-316 0 0,7-12 92 0 0,1-1-1 0 0,1 2 1 0 0,1-1-1 0 0,0 0 1 0 0,1 1-1 0 0,1 0 1 0 0,0-1-1 0 0,1 1 0 0 0,1 0 1 0 0,1 2-92 0 0,0-16 77 0 0,-1 0 0 0 0,1 0 1 0 0,0 0-1 0 0,1 0 0 0 0,-1 0 0 0 0,0 0 1 0 0,1-1-1 0 0,-1 1 0 0 0,1 0 0 0 0,0-1 0 0 0,0 1 1 0 0,0-1-1 0 0,0 0 0 0 0,1 0 0 0 0,-1 0 1 0 0,0 0-1 0 0,1 0 0 0 0,0 0 0 0 0,-1-1 1 0 0,1 1-1 0 0,0-1 0 0 0,0 0 0 0 0,0 1 0 0 0,0-1 1 0 0,0-1-1 0 0,0 1 0 0 0,0 0 0 0 0,0-1 1 0 0,0 0-1 0 0,0 1 0 0 0,0-1 0 0 0,0 0 1 0 0,0-1-1 0 0,0 1 0 0 0,1-1 0 0 0,-1 1 0 0 0,0-1 1 0 0,0 0-1 0 0,0 0 0 0 0,-1 0 0 0 0,1 0 1 0 0,0-1-1 0 0,0 1 0 0 0,1-2-77 0 0,27-21 247 0 0,-2-1 0 0 0,-1-1 0 0 0,-1-2-1 0 0,-2-1 1 0 0,0 0 0 0 0,-2-2 0 0 0,-2-1 0 0 0,0-1 0 0 0,-3 0 0 0 0,15-34-247 0 0,-26 53 17 0 0,0-1 0 0 0,-1 1 0 0 0,-1-1 0 0 0,0 0 0 0 0,-1 0 0 0 0,-1-1 0 0 0,0 1 0 0 0,0-17-17 0 0,-26 67-288 0 0,7 0 362 0 0,-4 21 11 0 0,10-33-78 0 0,2 0 0 0 0,1 1 0 0 0,0 0 0 0 0,2 0 0 0 0,1 1 0 0 0,0 11-7 0 0,1 12-40 0 0,1-29 23 0 0,0-1 0 0 0,1 1-1 0 0,0-1 1 0 0,2 1 0 0 0,0-1-1 0 0,1 0 1 0 0,1 1-1 0 0,1-1 1 0 0,1 0 0 0 0,0-1-1 0 0,1 1 1 0 0,7 11 17 0 0,-12-26 1 0 0,1-1 1 0 0,-1 0-1 0 0,1 1 1 0 0,0-1-1 0 0,0 0 1 0 0,0-1-1 0 0,1 1 1 0 0,-1 0-1 0 0,0 0 1 0 0,1-1-1 0 0,-1 0 0 0 0,1 1 1 0 0,-1-1-1 0 0,1 0 1 0 0,-1 0-1 0 0,1 0 1 0 0,0-1-1 0 0,0 1 1 0 0,-1-1-1 0 0,1 1 1 0 0,0-1-1 0 0,0 0 1 0 0,0 0-1 0 0,-1 0 1 0 0,1 0-1 0 0,0-1 1 0 0,0 1-1 0 0,0-1 0 0 0,-1 0 1 0 0,1 0-1 0 0,0 0 1 0 0,-1 0-1 0 0,2-1-1 0 0,80-53 247 0 0,-37 7-127 0 0,-2-2 1 0 0,-2-2 0 0 0,21-36-121 0 0,-53 72 16 0 0,29-38-13 0 0,-3-2-1 0 0,-3-1 0 0 0,-2-2 1 0 0,-2-1-1 0 0,-3-2 0 0 0,-3 0 1 0 0,-3-2-1 0 0,10-50-2 0 0,-24 14 61 0 0,-31 105-570 0 0,-5 39 486 0 0,2 1 0 0 0,2 1 0 0 0,2 2 0 0 0,2 0 1 0 0,2 1-1 0 0,3 1 0 0 0,-8 38 23 0 0,15-44-1 0 0,2 1 0 0 0,2 0 0 0 0,2 0 0 0 0,2 0 0 0 0,4 28 1 0 0,-2-60-2 0 0,0 1 0 0 0,2-1 0 0 0,-1 0 0 0 0,2-1 0 0 0,-1 1 0 0 0,2 0 0 0 0,0-1 0 0 0,0 0 0 0 0,1 0 0 0 0,1-1 0 0 0,0 0 0 0 0,4 6 2 0 0,-4-13 37 0 0,-1 0 1 0 0,1 0-1 0 0,-1-1 1 0 0,1 0-1 0 0,0 0 1 0 0,0-1 0 0 0,0 1-1 0 0,1-2 1 0 0,-1 1-1 0 0,0-1 1 0 0,1 0 0 0 0,-1 0-1 0 0,1-1 1 0 0,-1 0-1 0 0,1-1 1 0 0,-1 1 0 0 0,1-2-1 0 0,-1 1 1 0 0,0-1-1 0 0,1 0 1 0 0,-1 0-1 0 0,0-1 1 0 0,0 0 0 0 0,-1 0-1 0 0,1 0 1 0 0,-1-1-1 0 0,4-3-37 0 0,8-2 84 0 0,-1-1 0 0 0,0 0 0 0 0,0-2-1 0 0,-1 0 1 0 0,-1-1 0 0 0,0 0 0 0 0,0-1-1 0 0,-2-1 1 0 0,0 0 0 0 0,0-1-1 0 0,-2 0 1 0 0,0-1 0 0 0,-1 0 0 0 0,0-2-84 0 0,-7 15 4 0 0,-1 0 1 0 0,1-1-1 0 0,-1 1 1 0 0,0-1 0 0 0,-1 1-1 0 0,1-1 1 0 0,-1 0-1 0 0,0 1 1 0 0,0-1-1 0 0,0 0 1 0 0,-1 0-1 0 0,0 0 1 0 0,0 0 0 0 0,0 0-1 0 0,0 0 1 0 0,-1 0-1 0 0,0 1 1 0 0,0-1-1 0 0,0 0 1 0 0,-1 0 0 0 0,1 1-1 0 0,-1-1 1 0 0,0 1-1 0 0,-1-1 1 0 0,1 1-1 0 0,-1 0 1 0 0,1 0 0 0 0,-1 0-1 0 0,-1 0 1 0 0,1 1-1 0 0,0-1 1 0 0,-1 1-1 0 0,0 0 1 0 0,0 0 0 0 0,0 0-1 0 0,0 0 1 0 0,0 1-1 0 0,0 0 1 0 0,-1-1-1 0 0,0 2-4 0 0,-8-3-203 0 0,0 2 0 0 0,-1 0 0 0 0,1 1-1 0 0,0 0 1 0 0,-1 1 0 0 0,0 0 0 0 0,1 2 0 0 0,0-1-1 0 0,-1 1 1 0 0,1 1 0 0 0,0 1 0 0 0,0 0 0 0 0,0 0 203 0 0,-63 24-7090 0 0,63-23 4928 0 0,-14 4-9342 0 0</inkml:trace>
  <inkml:trace contextRef="#ctx0" brushRef="#br0" timeOffset="83071.821">9661 624 5609 0 0,'0'0'3637'0'0,"0"0"-1371"0"0,0 0-637 0 0,0 0-155 0 0,0 0-180 0 0,0 0-309 0 0,0 0-349 0 0,0 0-281 0 0,0 0-147 0 0,0 0-48 0 0,0 0-1 0 0,0 0-4 0 0,-9 20-18 0 0,-23 61 8 0 0,31-78-121 0 0,0 1 0 0 0,0 0-1 0 0,0-1 1 0 0,0 1 0 0 0,1 0 0 0 0,-1 0-1 0 0,1 0 1 0 0,0 0 0 0 0,0 0-1 0 0,1 0 1 0 0,-1 0 0 0 0,1-1-1 0 0,0 1 1 0 0,0 0 0 0 0,0 0-1 0 0,0-1 1 0 0,1 1 0 0 0,-1 0 0 0 0,1-1-1 0 0,0 0 1 0 0,0 1 0 0 0,0-1-1 0 0,1 0 1 0 0,-1 0 0 0 0,1 0-1 0 0,0 0 1 0 0,0-1-24 0 0,0 2 59 0 0,2 1 82 0 0,0 0-1 0 0,0-1 1 0 0,0 1-1 0 0,1-1 1 0 0,0 0-1 0 0,0-1 1 0 0,0 1 0 0 0,0-1-1 0 0,1 0 1 0 0,-1-1-1 0 0,1 0 1 0 0,-1 0-1 0 0,1 0 1 0 0,0-1-1 0 0,0 0 1 0 0,0 0-1 0 0,0 0 1 0 0,0-1-1 0 0,0 0 1 0 0,0-1 0 0 0,0 0-1 0 0,0 0 1 0 0,0 0-1 0 0,0-1 1 0 0,-1 0-1 0 0,1 0 1 0 0,-1 0-1 0 0,5-3-140 0 0,-3 1 140 0 0,0 1-1 0 0,0-1 0 0 0,0-1 1 0 0,-1 0-1 0 0,1 0 0 0 0,-1 0 1 0 0,0-1-1 0 0,0 0 0 0 0,-1 0 1 0 0,0-1-1 0 0,0 0 0 0 0,-1 0 0 0 0,1 0 1 0 0,-2-1-1 0 0,1 1 0 0 0,-1-1 1 0 0,0 0-1 0 0,0-1 0 0 0,-1 1 1 0 0,-1-1-1 0 0,1 1 0 0 0,0-5-139 0 0,-2 8 10 0 0,0 0 0 0 0,0 0 0 0 0,-1 0 0 0 0,1 0 0 0 0,-1 0-1 0 0,0 0 1 0 0,0 0 0 0 0,-1 0 0 0 0,0 0 0 0 0,0 0 0 0 0,0 0 0 0 0,0 1-1 0 0,-1-1 1 0 0,1 0 0 0 0,-1 0 0 0 0,0 1 0 0 0,-1 0 0 0 0,1-1 0 0 0,-1 1-1 0 0,0 0 1 0 0,0 0 0 0 0,0 0 0 0 0,-4-3-10 0 0,2 3-95 0 0,-2-1 0 0 0,1 1 0 0 0,0 0 0 0 0,-1 1 0 0 0,1 0 1 0 0,-1 0-1 0 0,0 0 0 0 0,0 1 0 0 0,-1-1 0 0 0,1 2 0 0 0,0-1 0 0 0,-1 1 0 0 0,1 0 0 0 0,0 1 0 0 0,-1 0 0 0 0,0 0 95 0 0,-34 5-3951 0 0,3 6-5023 0 0,23-3-3125 0 0</inkml:trace>
  <inkml:trace contextRef="#ctx0" brushRef="#br0" timeOffset="83388.73">10117 601 13891 0 0,'0'0'1350'0'0,"0"0"-789"0"0,0 0-310 0 0,0 0 176 0 0,0 0 265 0 0,0 0 103 0 0,0 0-79 0 0,0 0-203 0 0,0 0-147 0 0,0 0-81 0 0,0 0-57 0 0,0 0 9 0 0,0 0-1 0 0,1 30 35 0 0,4 92 33 0 0,-6-120-290 0 0,1-1 0 0 0,-1 0 0 0 0,1 1 0 0 0,0-1 0 0 0,-1 0 0 0 0,1 1-1 0 0,0-1 1 0 0,0 0 0 0 0,0 1 0 0 0,0-1 0 0 0,0 1 0 0 0,1-1 0 0 0,-1 0 0 0 0,0 1 0 0 0,1-1-1 0 0,-1 0 1 0 0,1 0 0 0 0,-1 1 0 0 0,1-1 0 0 0,-1 0 0 0 0,1 0 0 0 0,0 0 0 0 0,0 1 0 0 0,0-1 0 0 0,0 0-1 0 0,-1 0 1 0 0,1 0 0 0 0,0-1 0 0 0,1 1 0 0 0,-1 0 0 0 0,0 0 0 0 0,0 0 0 0 0,0-1 0 0 0,0 1-1 0 0,1-1 1 0 0,-1 1 0 0 0,0-1 0 0 0,1 1 0 0 0,-1-1 0 0 0,0 0-14 0 0,5 1 122 0 0,7 2 161 0 0,0-1 1 0 0,1-1-1 0 0,-1 0 1 0 0,0-1-1 0 0,1 0 1 0 0,-1-1-1 0 0,0 0 1 0 0,1-1-1 0 0,-1-1 1 0 0,3-1-284 0 0,-5 1 12 0 0,0-1 0 0 0,-1 0 0 0 0,0 0 0 0 0,0-1 0 0 0,0-1 0 0 0,-1 0 0 0 0,0 0 0 0 0,0-1 0 0 0,0 0 0 0 0,-1 0 0 0 0,0-1 0 0 0,0 0 0 0 0,-1 0 0 0 0,0-1 0 0 0,0 0 0 0 0,-1 0 0 0 0,4-10-12 0 0,29-62-7759 0 0,-32 65 840 0 0,-3 4-3243 0 0</inkml:trace>
  <inkml:trace contextRef="#ctx0" brushRef="#br0" timeOffset="83642.061">10872 0 12259 0 0,'0'0'2459'0'0,"0"0"-1428"0"0,0 0-549 0 0,0 0 163 0 0,0 0 269 0 0,0 0 172 0 0,0 0-56 0 0,0 0-152 0 0,0 0-159 0 0,0 0-120 0 0,0 0-59 0 0,-3 35-58 0 0,-10 109-68 0 0,-10 27 413 0 0,21-138-790 0 0,-3 7-121 0 0,3 0 0 0 0,1-1 0 0 0,1 1 0 0 0,3 0 0 0 0,7 38 84 0 0,10-33-3911 0 0,-19-45 768 0 0,2 0 1760 0 0,-2 0-1371 0 0,-1 0-3330 0 0,0 0-623 0 0</inkml:trace>
  <inkml:trace contextRef="#ctx0" brushRef="#br0" timeOffset="83841.315">10508 412 9762 0 0,'0'0'4560'0'0,"0"0"-2536"0"0,0 0-868 0 0,0 0-42 0 0,0 0-84 0 0,0 0-100 0 0,38-3-119 0 0,119-14-136 0 0,77 7 721 0 0,-130 9-2914 0 0,-60 2-6743 0 0,-29-1-3306 0 0</inkml:trace>
  <inkml:trace contextRef="#ctx0" brushRef="#br0" timeOffset="86857.178">13128 258 14699 0 0,'0'0'840'0'0,"0"0"-386"0"0,0 0-55 0 0,0 0 249 0 0,0 0 245 0 0,0 0 99 0 0,0 0-75 0 0,0 0-193 0 0,-6 37-221 0 0,-20 116-183 0 0,21-23 18 0 0,8-103-311 0 0,27 163 58 0 0,-3-33-3775 0 0,-25-141 662 0 0,-2-6-2171 0 0,0-5-4723 0 0</inkml:trace>
  <inkml:trace contextRef="#ctx0" brushRef="#br0" timeOffset="87308.729">12982 297 10442 0 0,'0'0'1754'0'0,"0"0"-518"0"0,0 0-165 0 0,0 0 7 0 0,0 0-5 0 0,0 0-78 0 0,34-18-139 0 0,110-55-117 0 0,-52 47 252 0 0,-75 25-767 0 0,-2-2-111 0 0,0 0 0 0 0,-1 2-1 0 0,1 0 1 0 0,0 0 0 0 0,0 2-1 0 0,0 0 1 0 0,0 0 0 0 0,-1 1 0 0 0,1 1-1 0 0,-1 1 1 0 0,1 0 0 0 0,-1 1-1 0 0,0 0 1 0 0,-1 1 0 0 0,1 0 0 0 0,-1 2-1 0 0,-1-1 1 0 0,1 1 0 0 0,7 8-113 0 0,-17-12 31 0 0,-1 1 0 0 0,0 0 0 0 0,0 0 0 0 0,0 1 0 0 0,-1-1 0 0 0,0 0 0 0 0,0 0 0 0 0,0 1 0 0 0,0-1 0 0 0,-1 0 0 0 0,0 1 0 0 0,0-1 0 0 0,0 1 0 0 0,-1-1-1 0 0,0 0 1 0 0,0 1 0 0 0,0-1 0 0 0,-1 0 0 0 0,0 0 0 0 0,0 0 0 0 0,0 0 0 0 0,0 0 0 0 0,-1 0 0 0 0,0-1 0 0 0,0 1 0 0 0,0-1 0 0 0,-1 0 0 0 0,1 0 0 0 0,-1 0 0 0 0,0 0 0 0 0,0-1 0 0 0,0 1 0 0 0,-1-1 0 0 0,1 0 0 0 0,-3 1-31 0 0,-40 31 36 0 0,0-3-1 0 0,-3-1 0 0 0,0-2 1 0 0,-2-3-1 0 0,-16 4-35 0 0,19-6 58 0 0,40-21-20 0 0,9-3-39 0 0,-1 0 0 0 0,0 0-1 0 0,0 0 1 0 0,1 0 0 0 0,-1 0 0 0 0,0 0-1 0 0,0 0 1 0 0,0 0 0 0 0,1 0 0 0 0,-1 0-1 0 0,0 0 1 0 0,0 0 0 0 0,1 1-1 0 0,-1-1 1 0 0,0 0 0 0 0,0 0 0 0 0,1 1-1 0 0,-1-1 1 0 0,0 1 0 0 0,1-1 0 0 0,-1 1-1 0 0,1-1 1 0 0,-1 1 0 0 0,0-1 0 0 0,1 1-1 0 0,-1-1 1 0 0,1 1 0 0 0,-1 0 0 0 0,1-1-1 0 0,0 1 1 0 0,-1 0 0 0 0,1-1-1 0 0,0 1 1 0 0,-1 0 0 0 0,1 0 0 0 0,0-1-1 0 0,0 1 1 0 0,0 0 0 0 0,0 0 0 0 0,-1-1-1 0 0,1 1 1 0 0,0 0 0 0 0,0 0 0 0 0,1 0-1 0 0,-1-1 1 0 0,0 1 0 0 0,0 0 0 0 0,0 0-1 0 0,0-1 1 0 0,1 1 0 0 0,-1 0-1 0 0,0 0 1 0 0,1-1 0 0 0,-1 1 0 0 0,1 0-1 0 0,-1-1 1 0 0,0 1 0 0 0,1-1 0 0 0,-1 1-1 0 0,1 0 1 0 0,0-1 0 0 0,0 1 1 0 0,143 62 1245 0 0,-47-26-312 0 0,-60-20-558 0 0,-20-10-176 0 0,1 0 0 0 0,-2 2-1 0 0,1 0 1 0 0,-1 1 0 0 0,-1 1 0 0 0,0 0-1 0 0,0 1 1 0 0,-1 0 0 0 0,0 3-199 0 0,-11-12 85 0 0,18 13-1112 0 0,-5-28-4036 0 0,-10 5-1280 0 0,-2 3-5770 0 0</inkml:trace>
  <inkml:trace contextRef="#ctx0" brushRef="#br0" timeOffset="88026.045">14163 640 4457 0 0,'0'0'2662'0'0,"0"0"-804"0"0,0 0-265 0 0,0 0 113 0 0,0 0 41 0 0,0 0-149 0 0,0 0-271 0 0,0 0-318 0 0,0 0-259 0 0,0 0-132 0 0,0 0-80 0 0,0 0-42 0 0,0 0-33 0 0,-20-8-43 0 0,-60-23-49 0 0,-2 23 1345 0 0,77 10-1683 0 0,1-1 0 0 0,0 1 0 0 0,-1-1 0 0 0,1 1 0 0 0,0 0 0 0 0,0 1 0 0 0,0-1 0 0 0,1 1 0 0 0,-1 0 0 0 0,1 0 0 0 0,-1 0 0 0 0,1 0 0 0 0,0 0 0 0 0,0 1 0 0 0,0-1 0 0 0,1 1 0 0 0,-1 0 0 0 0,1 0 0 0 0,0 0 0 0 0,0 0 0 0 0,0 0 0 0 0,0 1 0 0 0,1-1 0 0 0,0 0 0 0 0,0 1 0 0 0,0-1 0 0 0,1 1 0 0 0,-1 0 0 0 0,1-1 0 0 0,0 4-33 0 0,-2-1 48 0 0,-11 126 490 0 0,-4-11-200 0 0,-18-29-152 0 0,30-63-167 0 0,5-29 14 0 0,51 2 1309 0 0,90-29-536 0 0,-74 18-944 0 0,-39 0-1093 0 0,-17 0-3686 0 0,-8 4-4968 0 0,-3 1-1573 0 0</inkml:trace>
  <inkml:trace contextRef="#ctx0" brushRef="#br0" timeOffset="88279.682">13856 809 5457 0 0,'0'0'2262'0'0,"0"0"-732"0"0,0 0-206 0 0,0 0 168 0 0,0 0 78 0 0,0 0-136 0 0,0 0-290 0 0,0 0-288 0 0,0 0-263 0 0,0 0-183 0 0,0 0-126 0 0,0 0-92 0 0,0 0-59 0 0,22-2-55 0 0,65-5-41 0 0,-20 9-396 0 0,-39 1-6290 0 0,-20-3-3747 0 0</inkml:trace>
  <inkml:trace contextRef="#ctx0" brushRef="#br0" timeOffset="86041.824">11506 540 0 0 0,'0'0'931'0'0,"0"0"1353"0"0,0 0 396 0 0,0 0-296 0 0,0 0-519 0 0,0 0-559 0 0,0 0-431 0 0,0 0-287 0 0,0 0-193 0 0,0 0-97 0 0,-1 3-29 0 0,-7 172 2924 0 0,9-111-2700 0 0,1 105 1071 0 0,-2-168-1310 0 0,0-1 93 0 0,0 0 135 0 0,0 0 121 0 0,0-12 1346 0 0,5-33-1769 0 0,1 1 0 0 0,2 1 1 0 0,2-1-1 0 0,2 1 0 0 0,2 1 1 0 0,1 0-1 0 0,3 2 0 0 0,10-18-180 0 0,-22 44 45 0 0,1-2-18 0 0,0 0 0 0 0,1 1 0 0 0,1 0 0 0 0,0 1 0 0 0,1-1 0 0 0,1 2 0 0 0,0 0 0 0 0,1 0 1 0 0,2 0-28 0 0,-12 12-4 0 0,1 1 0 0 0,0 0 0 0 0,-1 0 0 0 0,1 1 1 0 0,0-1-1 0 0,-1 1 0 0 0,1-1 0 0 0,0 1 0 0 0,-1 0 0 0 0,1 0 1 0 0,-1 0-1 0 0,1 0 0 0 0,-1 0 0 0 0,0 0 0 0 0,1 1 1 0 0,-1-1-1 0 0,0 1 0 0 0,0 0 0 0 0,0 0 0 0 0,0 0 1 0 0,0 0 3 0 0,10 7-26 0 0,-10-8-26 0 0,94 46-93 0 0,-50-41-3504 0 0,-38-5-1001 0 0,-3 2-5486 0 0</inkml:trace>
  <inkml:trace contextRef="#ctx0" brushRef="#br0" timeOffset="86354.631">12153 582 11330 0 0,'0'0'1207'0'0,"0"0"-398"0"0,0 0 167 0 0,0 0 328 0 0,0 0 140 0 0,0 0-79 0 0,0 0-229 0 0,0 0-152 0 0,0 0-166 0 0,33-4-116 0 0,102-13-112 0 0,153-4 986 0 0,-287 21-1914 0 0,23 4-25 0 0,-21 1-3742 0 0,-7 5-5391 0 0,0-6-443 0 0</inkml:trace>
  <inkml:trace contextRef="#ctx0" brushRef="#br0" timeOffset="86611.084">12159 832 12491 0 0,'0'0'1207'0'0,"0"0"-402"0"0,0 0 159 0 0,0 0 325 0 0,0 0 107 0 0,0 0-116 0 0,0 0-281 0 0,0 0-301 0 0,0 0-224 0 0,0 0-164 0 0,36-5-149 0 0,110-16-81 0 0,-54 9-162 0 0,-27 3-1073 0 0,-20-1-4679 0 0,-34 6-4936 0 0</inkml:trace>
  <inkml:trace contextRef="#ctx0" brushRef="#br0" timeOffset="143833.925">1066 1449 0 0 0,'8'-1'247'0'0,"130"-28"2380"0"0,17 5-697 0 0,157 20 452 0 0,-212-4-1890 0 0,372 5-195 0 0,-283-1-286 0 0,90-4-189 0 0,37 8 134 0 0,-161-15 10 0 0,69-1-33 0 0,0 1-180 0 0,177 11-378 0 0,35-26 702 0 0,-254 21-114 0 0,26-6 18 0 0,-53 11 0 0 0,-44 0 51 0 0,-22-3-41 0 0,157 3-166 0 0,-62-12 146 0 0,45 9-463 0 0,391 7-1758 0 0,-317-20 2412 0 0,74 9-1019 0 0,-246 7 799 0 0,108-4 63 0 0,335 8-641 0 0,-256-15 889 0 0,-100 4 5 0 0,-23 6-145 0 0,170-2-13 0 0,-142 0 192 0 0,-67-5 85 0 0,-39 8-280 0 0,-34 0-159 0 0,49 0 108 0 0,61 3 286 0 0,52-21 1495 0 0,341 18-1151 0 0,-402 11-652 0 0,51 4-31 0 0,-66-7 55 0 0,112-3 383 0 0,-65-13 582 0 0,-21 9-712 0 0,143-9-105 0 0,294 12 110 0 0,-473-4-111 0 0,208-7 972 0 0,-123 18-688 0 0,-73-4-202 0 0,-18 2-189 0 0,13-17 764 0 0,-56-7 8 0 0,34 15-410 0 0,-62 0 601 0 0,-82 4-985 0 0,0 0-6 0 0,0 0 8 0 0,0 0 19 0 0,0 0-13 0 0,0 0-22 0 0,0 0-35 0 0,0 0-26 0 0,21 0 390 0 0,54-3-473 0 0,-74 3-25 0 0,-1 0-17 0 0,0 0-10 0 0,0 0-35 0 0,0 0-23 0 0,22 0-292 0 0,27 19-4159 0 0,-38-15 1878 0 0,-1 0-3253 0 0,-8-4 5524 0 0</inkml:trace>
  <inkml:trace contextRef="#ctx0" brushRef="#br1" timeOffset="-97378.918">2586 2489 3081 0 0,'0'0'2659'0'0,"0"0"-479"0"0,0 0-135 0 0,0 0 51 0 0,0 0-77 0 0,0 0-257 0 0,0 0-402 0 0,0 0-374 0 0,0 0-243 0 0,0 0-91 0 0,0 0 64 0 0,0 0 62 0 0,0 0 72 0 0,6 1 4 0 0,137 5 3278 0 0,80-32-2343 0 0,-156 11-1599 0 0,-51 7-221 0 0,-16 8 5 0 0,0 0-16 0 0,0 0-29 0 0,0 0-33 0 0,0 0-61 0 0,0 0-62 0 0,-22 0-5152 0 0,12 0-2391 0 0,7 0-3890 0 0</inkml:trace>
  <inkml:trace contextRef="#ctx0" brushRef="#br1" timeOffset="-96781.61">2800 2231 2553 0 0,'0'0'2027'0'0,"0"0"-195"0"0,0 0 30 0 0,0 0 30 0 0,0 0-101 0 0,0 0-174 0 0,0 0-192 0 0,0 0-86 0 0,0 0-35 0 0,0 0-98 0 0,0 0-144 0 0,0 0-98 0 0,1 21-69 0 0,2 131 1288 0 0,-16 45-301 0 0,9-112-2237 0 0,15-77-1529 0 0,-4-8-2028 0 0,-2-1-1641 0 0,1 1-6345 0 0</inkml:trace>
  <inkml:trace contextRef="#ctx0" brushRef="#br1" timeOffset="-103784.69">82 2088 0 0 0,'0'0'1179'0'0,"0"0"208"0"0,0 0 69 0 0,0 0-32 0 0,0 0-122 0 0,0 0-83 0 0,0 0-21 0 0,0 0 14 0 0,0-10 25 0 0,-1 4-627 0 0,0-31-79 0 0,1 6 6027 0 0,0 31-5975 0 0,0 0-68 0 0,0 0-62 0 0,0 0-68 0 0,0 0-72 0 0,0 0-60 0 0,0 0-41 0 0,0 0-48 0 0,0 0-29 0 0,0 0-8 0 0,0 0-34 0 0,0 27 599 0 0,2 428 1349 0 0,-37-230-1977 0 0,16-131-72 0 0,9-56-132 0 0,10-37 90 0 0,0-1-23 0 0,0 0-22 0 0,12-12-182 0 0,35-53-715 0 0,-10-22-2970 0 0,-19 28-7129 0 0,-14 43 2436 0 0</inkml:trace>
  <inkml:trace contextRef="#ctx0" brushRef="#br1" timeOffset="-103430.429">68 2011 3337 0 0,'0'0'2080'0'0,"0"0"3"0"0,0 0 30 0 0,0 0 66 0 0,0 0-84 0 0,0 0-351 0 0,0 0-550 0 0,0 0-507 0 0,0 0-283 0 0,0 0-107 0 0,0 0-6 0 0,0 0 26 0 0,0 0 58 0 0,33 4 2839 0 0,293-50 152 0 0,-325 46-3401 0 0,0 0 1 0 0,0 0-1 0 0,-1 0 0 0 0,1 0 1 0 0,0 0-1 0 0,0 0 0 0 0,0 0 1 0 0,-1 0-1 0 0,1 0 0 0 0,0 0 1 0 0,0 0-1 0 0,-1 1 0 0 0,1-1 0 0 0,0 0 1 0 0,-1 1-1 0 0,1-1 0 0 0,0 0 1 0 0,-1 1-1 0 0,1-1 0 0 0,0 1 1 0 0,-1-1-1 0 0,1 1 0 0 0,-1-1 1 0 0,1 1-1 0 0,-1 0 0 0 0,1-1 0 0 0,-1 1 1 0 0,1 0-1 0 0,-1-1 0 0 0,0 1 1 0 0,1 0-1 0 0,-1-1 0 0 0,0 1 1 0 0,0 0-1 0 0,1 0 0 0 0,-1-1 1 0 0,0 1-1 0 0,0 0 0 0 0,0 0 0 0 0,0 0 1 0 0,0-1-1 0 0,0 1 0 0 0,0 0 1 0 0,0 0-1 0 0,0-1 0 0 0,-1 1 1 0 0,1 0-1 0 0,0 0 0 0 0,0-1 1 0 0,-1 1-1 0 0,1 0 0 0 0,0-1 0 0 0,-1 1 1 0 0,1 0-1 0 0,-1-1 0 0 0,1 1 1 0 0,-1 0-1 0 0,1-1 0 0 0,-1 1 1 0 0,1-1-1 0 0,-1 1 0 0 0,0-1 1 0 0,1 0-1 0 0,-1 1 0 0 0,0-1 0 0 0,1 1 1 0 0,-1-1-1 0 0,0 0 0 0 0,0 0 1 0 0,0 1 34 0 0,-19 17-2501 0 0,3-2-3922 0 0,7-8-3152 0 0</inkml:trace>
  <inkml:trace contextRef="#ctx0" brushRef="#br1" timeOffset="-103185.916">1 2374 5385 0 0,'0'0'2289'0'0,"0"0"-897"0"0,0 0-173 0 0,0 0 233 0 0,0 0 170 0 0,0 0-12 0 0,0 0-146 0 0,0 0-205 0 0,0 0-224 0 0,0 0-179 0 0,0 0-139 0 0,0 0-134 0 0,30 4-116 0 0,94 13-126 0 0,-48-20 41 0 0,-59-3-330 0 0,25-4-48 0 0,5-2-821 0 0,-18 2-2803 0 0,-20 7-2842 0 0,-2 2-4768 0 0</inkml:trace>
  <inkml:trace contextRef="#ctx0" brushRef="#br1" timeOffset="-100062.323">966 1977 1096 0 0,'0'0'1935'0'0,"0"0"-105"0"0,0 0-35 0 0,0 0 27 0 0,0 0-3 0 0,0 0-136 0 0,0 0-229 0 0,0 0-262 0 0,0 0-200 0 0,0 0-247 0 0,0 0-164 0 0,-2-3-127 0 0,1 2-414 0 0,0 1 0 0 0,0-1 0 0 0,0 0-1 0 0,0 1 1 0 0,0-1 0 0 0,0 1-1 0 0,0-1 1 0 0,0 1 0 0 0,0 0 0 0 0,0-1-1 0 0,0 1 1 0 0,-1 0 0 0 0,1 0-1 0 0,0 0 1 0 0,0 0 0 0 0,0 0 0 0 0,0 0-1 0 0,0 0 1 0 0,0 0 0 0 0,-1 0-1 0 0,1 0 1 0 0,0 1 0 0 0,0-1 0 0 0,0 0-1 0 0,0 1 1 0 0,0-1 0 0 0,0 1 0 0 0,0-1-1 0 0,0 1 1 0 0,0 0 0 0 0,0-1-1 0 0,0 1 1 0 0,0 0 0 0 0,1 0 0 0 0,-1-1-1 0 0,0 1 1 0 0,0 0 0 0 0,1 0-1 0 0,-1 0 1 0 0,1 0 0 0 0,-1 1-40 0 0,-7 4 238 0 0,-17 19 341 0 0,0 1 0 0 0,1 1 0 0 0,2 1 0 0 0,0 1-1 0 0,-4 12-578 0 0,12-18 164 0 0,1 0-1 0 0,1 0 0 0 0,1 2 0 0 0,1-1 0 0 0,1 2 0 0 0,2-1 1 0 0,0 1-1 0 0,2 0 0 0 0,0 0 0 0 0,2 0 0 0 0,1 1 1 0 0,1 0-1 0 0,2-1 0 0 0,2 18-163 0 0,48 106 1035 0 0,-41-130-786 0 0,-7-13-140 0 0,0 0 0 0 0,1-1 0 0 0,0 1 0 0 0,0-1 0 0 0,0 0 0 0 0,1 0 0 0 0,0-1 0 0 0,1 1 0 0 0,-1-1 0 0 0,1 0 0 0 0,0 0 0 0 0,0-1 0 0 0,0 0 0 0 0,1 0 0 0 0,3 2-109 0 0,21 5 859 0 0,-31-11-824 0 0,0 0-21 0 0,0 0 0 0 0,0 0-4 0 0,0 0 1 0 0,0 0-19 0 0,0 0-20 0 0,0 0-9 0 0,0 0-26 0 0,0 0-28 0 0,0 22-1771 0 0,0-13-8713 0 0,0-9-1114 0 0</inkml:trace>
  <inkml:trace contextRef="#ctx0" brushRef="#br1" timeOffset="-99780.383">1101 2254 11490 0 0,'0'0'2056'0'0,"0"0"-704"0"0,0 0-488 0 0,0 0 35 0 0,0 0 177 0 0,0 0 115 0 0,0 0-44 0 0,0 0-235 0 0,0 0-197 0 0,0 0-102 0 0,0 0-55 0 0,0 0-39 0 0,0 34-70 0 0,-2 107-74 0 0,6 146 644 0 0,23-164-1505 0 0,-18-109-288 0 0,-7-12-3474 0 0,-2-2-4207 0 0,0 0-2537 0 0</inkml:trace>
  <inkml:trace contextRef="#ctx0" brushRef="#br1" timeOffset="-99282.3">1026 2297 5169 0 0,'0'0'3105'0'0,"0"0"-491"0"0,0 0-463 0 0,0 0-340 0 0,0 0-189 0 0,0 0-188 0 0,0 0-259 0 0,0 0-222 0 0,0 0-195 0 0,0 0-135 0 0,0 0-117 0 0,0 0-77 0 0,33-27-45 0 0,103-82-36 0 0,-133 106-319 0 0,0 0-1 0 0,0 0 1 0 0,1 0 0 0 0,-1 0-1 0 0,1 1 1 0 0,0-1-1 0 0,0 1 1 0 0,0 0-1 0 0,0 0 1 0 0,0 1 0 0 0,0-1-1 0 0,0 1 1 0 0,1 0-1 0 0,-1 0 1 0 0,0 0-1 0 0,1 1 1 0 0,-1-1 0 0 0,2 1-29 0 0,9 0 152 0 0,135-8 1099 0 0,-148 8-1245 0 0,0 0 0 0 0,0 0-1 0 0,0 0 1 0 0,0 0 0 0 0,1 0 0 0 0,-1 0-1 0 0,0 1 1 0 0,0-1 0 0 0,0 1 0 0 0,0-1-1 0 0,0 1 1 0 0,0 0 0 0 0,0 0 0 0 0,0 0-1 0 0,0 0 1 0 0,0 0 0 0 0,0 0 0 0 0,-1 1-1 0 0,1-1 1 0 0,0 1 0 0 0,-1-1 0 0 0,1 1-1 0 0,-1-1 1 0 0,0 1 0 0 0,0 0 0 0 0,1 0-1 0 0,-1 0 1 0 0,0 0 0 0 0,0 0 0 0 0,-1 0-1 0 0,1 0 1 0 0,0 0 0 0 0,-1 0 0 0 0,1 0-1 0 0,-1 0 1 0 0,1 0 0 0 0,-1 0 0 0 0,0 1-1 0 0,0-1 1 0 0,0 0 0 0 0,-1 0 0 0 0,1 0-1 0 0,0 0 1 0 0,-1 1 0 0 0,1-1 0 0 0,-1 0-1 0 0,0 0 1 0 0,0 0-6 0 0,-11 16 16 0 0,-1 0 0 0 0,0-2 0 0 0,-1 1 0 0 0,-1-2 0 0 0,-1 0-1 0 0,0-1 1 0 0,-1 0 0 0 0,-1-2 0 0 0,0 0 0 0 0,0-1 0 0 0,-1 0 0 0 0,-15 4-16 0 0,12-3 6 0 0,-98 68 21 0 0,119-78-29 0 0,1-1 0 0 0,-1 1 0 0 0,0-1 0 0 0,1 1-1 0 0,-1 0 1 0 0,1-1 0 0 0,0 1 0 0 0,-1 0 0 0 0,1-1 0 0 0,0 1 0 0 0,0 0-1 0 0,0 0 1 0 0,0-1 0 0 0,0 1 0 0 0,0 0 0 0 0,1-1 0 0 0,-1 1 0 0 0,1 0-1 0 0,-1-1 1 0 0,1 1 0 0 0,0-1 0 0 0,-1 1 0 0 0,1-1 0 0 0,0 1 0 0 0,0-1-1 0 0,0 1 1 0 0,0-1 0 0 0,0 0 0 0 0,0 1 0 0 0,1-1 0 0 0,-1 0-1 0 0,0 0 1 0 0,1 0 0 0 0,-1 0 0 0 0,0 0 0 0 0,1 0 0 0 0,0-1 0 0 0,-1 1-1 0 0,1 0 1 0 0,-1-1 0 0 0,1 1 0 0 0,0-1 0 0 0,-1 0 0 0 0,1 1 0 0 0,0-1 2 0 0,11 7 16 0 0,7 7 19 0 0,87 76 582 0 0,-59-17 230 0 0,-29-38-331 0 0,-11-38-665 0 0,-7 3-5193 0 0,0 0-5490 0 0,-1 0-280 0 0</inkml:trace>
  <inkml:trace contextRef="#ctx0" brushRef="#br1" timeOffset="-98491.291">1771 2582 3849 0 0,'0'0'2884'0'0,"0"0"-370"0"0,0 0-232 0 0,0 0-109 0 0,0 0-208 0 0,0 0-299 0 0,0 0-378 0 0,0 0-301 0 0,0 0-244 0 0,0 0-132 0 0,0 0-39 0 0,0 0-37 0 0,0 0-58 0 0,-1-2-97 0 0,-6-1-250 0 0,0 1 0 0 0,0 1 0 0 0,-1-1 0 0 0,1 1 0 0 0,0 0-1 0 0,0 1 1 0 0,-1-1 0 0 0,1 2 0 0 0,0-1 0 0 0,0 1 0 0 0,-1 0 0 0 0,1 0-1 0 0,0 1 1 0 0,0 0 0 0 0,0 0 0 0 0,0 1 0 0 0,1 0 0 0 0,-1 0 0 0 0,1 0-1 0 0,0 1 1 0 0,-1 0 0 0 0,2 1 0 0 0,-1-1 0 0 0,0 1-130 0 0,-33 14 468 0 0,53 0-133 0 0,-7-14-259 0 0,1 0 0 0 0,-1-1 0 0 0,1 0 0 0 0,-1 0 0 0 0,1-1 0 0 0,0 0 0 0 0,1 0 0 0 0,-1-1 0 0 0,0 0 0 0 0,1-1 0 0 0,-1 1 0 0 0,1-2 0 0 0,-1 1 0 0 0,1-1 0 0 0,0 0-76 0 0,-75 38 801 0 0,36-22-735 0 0,22-13-65 0 0,0 1 1 0 0,0 0 0 0 0,0 0-1 0 0,1 0 1 0 0,0 1 0 0 0,0 1-1 0 0,0-1 1 0 0,1 1 0 0 0,-1 0-1 0 0,1 0 1 0 0,1 1 0 0 0,-1 0-1 0 0,-1 3-1 0 0,7-9 2 0 0,-1 0 0 0 0,0 0-1 0 0,1 0 1 0 0,-1 0 0 0 0,0 0 0 0 0,1 1-1 0 0,0-1 1 0 0,-1 0 0 0 0,1 0 0 0 0,0 1-1 0 0,0-1 1 0 0,-1 0 0 0 0,1 1 0 0 0,0-1-1 0 0,0 0 1 0 0,0 0 0 0 0,1 1 0 0 0,-1-1-1 0 0,0 0 1 0 0,0 1 0 0 0,1-1-1 0 0,-1 0 1 0 0,1 0 0 0 0,-1 0 0 0 0,1 1-1 0 0,-1-1 1 0 0,1 0 0 0 0,0 0 0 0 0,0 0-1 0 0,-1 0 1 0 0,1 0 0 0 0,0 0 0 0 0,0 0-1 0 0,0 0 1 0 0,0 0 0 0 0,0-1 0 0 0,0 1-1 0 0,0 0 1 0 0,1-1 0 0 0,-1 1 0 0 0,0-1-1 0 0,0 1 1 0 0,0-1 0 0 0,1 1 0 0 0,-1-1-1 0 0,0 0 1 0 0,1 0-2 0 0,67 7 418 0 0,-62-7-351 0 0,89-24 565 0 0,-75 13-495 0 0,-21 11-109 0 0,-7-11-1614 0 0,-3 10-6771 0 0,6 1 3767 0 0,0 0-8122 0 0</inkml:trace>
  <inkml:trace contextRef="#ctx0" brushRef="#br1" timeOffset="-97925.122">1991 1950 0 0 0,'0'0'1051'0'0,"0"0"511"0"0,0 0 361 0 0,0 0 233 0 0,0 0 141 0 0,0 0-37 0 0,0 0-230 0 0,0 0-344 0 0,0 0-366 0 0,0 0-329 0 0,0 0-292 0 0,0 0-257 0 0,0 0-162 0 0,-1-5-58 0 0,1 4-213 0 0,-5-15 241 0 0,4 31 731 0 0,40 101 2774 0 0,-13-56-2616 0 0,-3 5-329 0 0,-7-22-564 0 0,-1 1 0 0 0,-2 0 0 0 0,-1 0 0 0 0,-3 1 0 0 0,-2 0 0 0 0,0 18-246 0 0,-6-50 19 0 0,0-1 1 0 0,0 0-1 0 0,-1 1 0 0 0,-1-1 0 0 0,0 0 1 0 0,-1 1-1 0 0,0-1 0 0 0,-1 0 0 0 0,0 0 0 0 0,-1 0 1 0 0,0-1-1 0 0,-1 1 0 0 0,0-1 0 0 0,-1 0 1 0 0,0-1-1 0 0,-1 1 0 0 0,0-1 0 0 0,0 0 1 0 0,-6 4-20 0 0,-1-1-9 0 0,-1-1-1 0 0,0-1 1 0 0,-1-1 0 0 0,0 0 0 0 0,0-1 0 0 0,-1-1 0 0 0,0 0 0 0 0,-1-1 0 0 0,0-1 0 0 0,-3 0 9 0 0,-31 1-415 0 0,20-10-3056 0 0,27-1-337 0 0,4 1-2713 0 0,0-1-5430 0 0</inkml:trace>
  <inkml:trace contextRef="#ctx0" brushRef="#br1" timeOffset="-94089.944">3998 1703 8610 0 0,'0'0'2428'0'0,"0"0"-451"0"0,0 0-328 0 0,0 0-127 0 0,0 0-70 0 0,0 0-237 0 0,0 0-312 0 0,0 0-283 0 0,0 0-216 0 0,0 0-140 0 0,0 0-58 0 0,0 0-33 0 0,0 0-42 0 0,6 9 356 0 0,4 136 2316 0 0,-26 121-1821 0 0,-2-108-874 0 0,13-146-216 0 0,1-35-3048 0 0,0 12 4 0 0,3-1-4093 0 0,1 8-3996 0 0</inkml:trace>
  <inkml:trace contextRef="#ctx0" brushRef="#br1" timeOffset="-93688.929">3939 1703 6145 0 0,'0'0'2613'0'0,"0"0"-642"0"0,0 0-460 0 0,0 0-55 0 0,0 0-7 0 0,0 0-198 0 0,0 0-303 0 0,0 0-113 0 0,0 0-1 0 0,0 0 95 0 0,0 0 95 0 0,0 0-85 0 0,0 0-116 0 0,18 5-83 0 0,58 13-67 0 0,83-14 1388 0 0,-37-11-1347 0 0,-93 7-1400 0 0,-49 16-980 0 0,4-2-4189 0 0,12-11-257 0 0,2-2-5181 0 0</inkml:trace>
  <inkml:trace contextRef="#ctx0" brushRef="#br1" timeOffset="-93424.056">3910 1992 5537 0 0,'0'0'2341'0'0,"0"0"-533"0"0,0 0-266 0 0,0 0 2 0 0,0 0 143 0 0,0 0 53 0 0,0 0-59 0 0,0 0-162 0 0,0 0-323 0 0,0 0-190 0 0,0 0-120 0 0,0 0-79 0 0,0 0-57 0 0,22 7-94 0 0,69 18-109 0 0,-31-22 181 0 0,-43-6-565 0 0,69-13-868 0 0,-79 14 144 0 0,-2 0-1142 0 0,0 2-4237 0 0,0 0-5856 0 0</inkml:trace>
  <inkml:trace contextRef="#ctx0" brushRef="#br1" timeOffset="-92745.577">4761 1584 6273 0 0,'0'0'2976'0'0,"0"0"-712"0"0,0 0-330 0 0,0 0-176 0 0,0 0-198 0 0,0 0-292 0 0,0 0-380 0 0,0 0-238 0 0,0 0-145 0 0,0 0-62 0 0,0 0-31 0 0,0 0-10 0 0,0 0-12 0 0,-11 9-42 0 0,-82 70 901 0 0,39-25-559 0 0,47-50-635 0 0,7-4-31 0 0,0 0-8 0 0,0 0 15 0 0,0 0 17 0 0,0 0 11 0 0,0 0-5 0 0,0 0 14 0 0,0 0 4 0 0,0 0 4 0 0,0 0 14 0 0,0 0-5 0 0,0 0 4 0 0,0 0-10 0 0,0 0 10 0 0,0 0 17 0 0,0 0 2 0 0,15-9 433 0 0,103-78-150 0 0,-112 81-433 0 0,1-2 262 0 0,-18 15-34 0 0,-113 96 106 0 0,122-101-278 0 0,-2 1 3 0 0,-1 1 1 0 0,1-1-1 0 0,-1 1 1 0 0,1 0-1 0 0,0 1 1 0 0,0-1-1 0 0,1 1 1 0 0,-1 0-1 0 0,1 0 1 0 0,0 0-1 0 0,1 0 1 0 0,-1 0-1 0 0,-1 5-17 0 0,4-9-13 0 0,0-1 0 0 0,0 0-9 0 0,0 3-4908 0 0,2-3-1903 0 0,0 0-5047 0 0</inkml:trace>
  <inkml:trace contextRef="#ctx0" brushRef="#br1" timeOffset="-91576.507">4898 1834 0 0 0,'0'0'1636'0'0,"0"0"195"0"0,0 0 136 0 0,0 0 83 0 0,0 0-24 0 0,0 0-134 0 0,0 0-247 0 0,0 0-224 0 0,0 0-187 0 0,0 0-170 0 0,0 0-146 0 0,0 0-163 0 0,0 0-93 0 0,-6-4-51 0 0,-19-14-60 0 0,23 17-465 0 0,0 1-1 0 0,0-1 1 0 0,0 1 0 0 0,1-1 0 0 0,-1 1-1 0 0,0 0 1 0 0,0 0 0 0 0,0 0 0 0 0,0 0-1 0 0,0 0 1 0 0,0 1 0 0 0,0-1 0 0 0,1 1-1 0 0,-1-1 1 0 0,0 1 0 0 0,0-1 0 0 0,0 1-1 0 0,1 0 1 0 0,-1 0 0 0 0,0 0 0 0 0,1 0-1 0 0,-1 0 1 0 0,1 0 0 0 0,-1 0 0 0 0,1 1-1 0 0,0-1 1 0 0,-1 1 0 0 0,1-1 0 0 0,0 1-1 0 0,0 0-85 0 0,-9 6 451 0 0,-63 92 1646 0 0,61-80-1864 0 0,7-11-157 0 0,1-1 0 0 0,0 1-1 0 0,0 0 1 0 0,1 1 0 0 0,0-1 0 0 0,0 0 0 0 0,1 1-1 0 0,1 0 1 0 0,-1-1 0 0 0,2 1 0 0 0,-1 0-1 0 0,1 0 1 0 0,1 0 0 0 0,0-1 0 0 0,0 1 0 0 0,1 0-1 0 0,0-1 1 0 0,0 1 0 0 0,1-1 0 0 0,1 1-1 0 0,0-1 1 0 0,3 7-76 0 0,37 36 916 0 0,-17-1 402 0 0,-2-36-1170 0 0,-27-10-426 0 0,1-6-8463 0 0,1 1-1959 0 0</inkml:trace>
  <inkml:trace contextRef="#ctx0" brushRef="#br1" timeOffset="-89093.948">5152 1830 5289 0 0,'0'0'3121'0'0,"0"0"-591"0"0,0 0-465 0 0,0 0-168 0 0,0 0-95 0 0,0 0-263 0 0,0 0-321 0 0,0 0-392 0 0,0 0-357 0 0,0 0-242 0 0,0 0-124 0 0,0 0-8 0 0,-1 3 50 0 0,-2 10 144 0 0,1-1-1 0 0,0 1 1 0 0,0 0 0 0 0,2 0 0 0 0,-1 0 0 0 0,2 0 0 0 0,0 0-1 0 0,0 0 1 0 0,4 12-289 0 0,12 60 946 0 0,16 152-512 0 0,-50-233-2914 0 0,4-4-4235 0 0,12 0 3733 0 0,-1 0-7441 0 0</inkml:trace>
  <inkml:trace contextRef="#ctx0" brushRef="#br1" timeOffset="-88541.825">5133 1826 3233 0 0,'0'0'3110'0'0,"0"0"-692"0"0,0 0-471 0 0,0 0-180 0 0,0 0-115 0 0,0 0-185 0 0,0 0-304 0 0,0 0-276 0 0,0 0-194 0 0,0 0-117 0 0,0 0-66 0 0,0 0-35 0 0,0 0-15 0 0,31-5 8 0 0,97-18 16 0 0,-47 20 475 0 0,-63 8-714 0 0,-15-6-216 0 0,-1 1 0 0 0,1 1 0 0 0,0-1 0 0 0,0 0 0 0 0,0 1 0 0 0,0 0 0 0 0,0-1-1 0 0,-1 1 1 0 0,1 0 0 0 0,0 1 0 0 0,-1-1 0 0 0,1 0 0 0 0,-1 1 0 0 0,1-1 0 0 0,-1 1 0 0 0,0 0 0 0 0,0 0 0 0 0,0 0-1 0 0,0 0 1 0 0,0 0 0 0 0,0 0 0 0 0,0 0 0 0 0,0 1 0 0 0,-1-1 0 0 0,0 1 0 0 0,1-1 0 0 0,-1 1 0 0 0,0 0 0 0 0,0-1-1 0 0,0 1 1 0 0,0 2-29 0 0,-4 2 40 0 0,0 0 0 0 0,0 0 0 0 0,-1 0-1 0 0,0 0 1 0 0,0 0 0 0 0,0-1 0 0 0,-1 0-1 0 0,0 0 1 0 0,0 0 0 0 0,-1 0 0 0 0,1-1-1 0 0,-1 0 1 0 0,-1 0 0 0 0,1-1 0 0 0,-1 0-1 0 0,1 0 1 0 0,-1 0 0 0 0,0-1-1 0 0,0 0 1 0 0,-1 0 0 0 0,-4 1-40 0 0,12-4 3 0 0,-143 62 129 0 0,141-59-125 0 0,0 0 0 0 0,1 0 0 0 0,-1 0-1 0 0,1 0 1 0 0,0 0 0 0 0,0 1 0 0 0,0-1 0 0 0,0 1 0 0 0,0-1 0 0 0,1 0 0 0 0,0 1 0 0 0,0-1 0 0 0,0 1-1 0 0,0-1 1 0 0,0 1 0 0 0,1-1 0 0 0,0 4-7 0 0,-1 6 118 0 0,0-7-13 0 0,-1 0 0 0 0,1 0 1 0 0,0 0-1 0 0,1 0 1 0 0,0 1-1 0 0,0-1 0 0 0,0-1 1 0 0,0 1-1 0 0,1 0 1 0 0,0 0-1 0 0,0 0 0 0 0,1-1 1 0 0,0 1-1 0 0,0-1 1 0 0,0 0-1 0 0,0 0 1 0 0,1 0-1 0 0,0 0 0 0 0,0-1 1 0 0,0 1-1 0 0,0-1 1 0 0,1 0-1 0 0,0-1 0 0 0,0 1 1 0 0,0-1-1 0 0,2 1-105 0 0,110 39 1666 0 0,-77-28-1377 0 0,-39-15-274 0 0,-1 0-3 0 0,0 0 3 0 0,-9 0-1216 0 0,4 0-2773 0 0,3 0-5214 0 0,2 0-2904 0 0</inkml:trace>
  <inkml:trace contextRef="#ctx0" brushRef="#br1" timeOffset="-87891.754">5676 2119 8418 0 0,'0'0'2347'0'0,"0"0"-409"0"0,0 0-241 0 0,0 0-71 0 0,0 0-147 0 0,0 0-247 0 0,0 0-274 0 0,0 0-202 0 0,0 0-185 0 0,0 0-136 0 0,0 0-81 0 0,0 0-47 0 0,0 0-2 0 0,-8 0 17 0 0,5 0-317 0 0,-11 0 241 0 0,-1 0 0 0 0,1 1 0 0 0,-1 0-1 0 0,1 1 1 0 0,0 1 0 0 0,-1 0-1 0 0,1 1 1 0 0,-3 2-246 0 0,14-3 30 0 0,0 0 0 0 0,1 0 0 0 0,-1 1 0 0 0,1-1 0 0 0,0 1 0 0 0,0 0 0 0 0,1 0 0 0 0,-1 0 0 0 0,1-1 0 0 0,0 2 1 0 0,0-1-1 0 0,0 0 0 0 0,0 0 0 0 0,1 0 0 0 0,0 0 0 0 0,0 0 0 0 0,0 0 0 0 0,0 1 0 0 0,0-1 0 0 0,1 0 0 0 0,0 0 0 0 0,0 0 0 0 0,0 1-30 0 0,0 1 53 0 0,6 98 418 0 0,-12-92-387 0 0,20-5 368 0 0,81-18 376 0 0,-67 7-983 0 0,-36-2-4449 0 0,4 5-3578 0 0,2 0-3371 0 0</inkml:trace>
  <inkml:trace contextRef="#ctx0" brushRef="#br1" timeOffset="-87609.353">5470 2235 6321 0 0,'0'0'2566'0'0,"0"0"-595"0"0,0 0-314 0 0,0 0-117 0 0,0 0-104 0 0,0 0-219 0 0,0 0-271 0 0,0 0-233 0 0,0 0-215 0 0,0 0-160 0 0,0 0-112 0 0,0 0-81 0 0,0 0-51 0 0,17 0-50 0 0,63 0-17 0 0,-37 0-7654 0 0,-40 0-2789 0 0</inkml:trace>
  <inkml:trace contextRef="#ctx0" brushRef="#br1" timeOffset="-86855.977">5815 1684 2104 0 0,'0'0'2917'0'0,"0"0"-307"0"0,0 0-239 0 0,0 0-197 0 0,0 0-231 0 0,0 0-335 0 0,0 0-361 0 0,0 0-340 0 0,0 0-220 0 0,0 0-107 0 0,0 0 22 0 0,0 0 47 0 0,4 2 29 0 0,15 15 53 0 0,-1 1 1 0 0,-1 0 0 0 0,-1 1 0 0 0,0 1-1 0 0,-2 0 1 0 0,0 2 0 0 0,7 13-732 0 0,-8-13 161 0 0,-3-6-106 0 0,-1 0 0 0 0,0 1 0 0 0,-1 1 0 0 0,-1-1 1 0 0,-1 1-1 0 0,-1 0 0 0 0,0 1 0 0 0,-1-1 0 0 0,-1 1 0 0 0,-1 0 0 0 0,0 17-55 0 0,-5-27-84 0 0,-1 1 0 0 0,1-1 0 0 0,-1 1 0 0 0,-1-1 0 0 0,0-1 0 0 0,0 1 0 0 0,-1-1 0 0 0,0 0 0 0 0,-1 0 0 0 0,1 0 0 0 0,-1-1 0 0 0,-1 0 0 0 0,1-1 0 0 0,-1 1 0 0 0,-1-1 0 0 0,1-1 1 0 0,-1 0-1 0 0,0 0 0 0 0,0-1 0 0 0,0 0 0 0 0,-2 0 84 0 0,-33 17-3663 0 0,16-9-6892 0 0,20-9-430 0 0</inkml:trace>
  <inkml:trace contextRef="#ctx0" brushRef="#br1" timeOffset="-86110.802">3904 2574 1176 0 0,'0'0'1934'0'0,"0"0"-15"0"0,0 0-12 0 0,0 0-1 0 0,0 0-123 0 0,0 0-207 0 0,0 0-269 0 0,0 0-217 0 0,0 0-106 0 0,0 0-66 0 0,0 0-18 0 0,0 0-19 0 0,0 0-23 0 0,23-1-43 0 0,141-3 1409 0 0,364-26 2544 0 0,-114-1-4000 0 0,218-26-672 0 0,-353 53-152 0 0,-267 6 71 0 0,-12-2-14 0 0,0 0 0 0 0,-1 0 0 0 0,1-1 1 0 0,0 1-1 0 0,0 0 0 0 0,0 0 0 0 0,0-1 1 0 0,0 1-1 0 0,0 0 0 0 0,0 0 0 0 0,0-1 0 0 0,1 1 1 0 0,-1 0-1 0 0,0 0 0 0 0,0 0 0 0 0,0-1 1 0 0,0 1-1 0 0,0 0 0 0 0,0 0 0 0 0,0-1 1 0 0,1 1-1 0 0,-1 0 0 0 0,0 0 0 0 0,0 0 1 0 0,0-1-1 0 0,0 1 0 0 0,1 0 0 0 0,-1 0 1 0 0,0 0-1 0 0,0 0 0 0 0,0 0 0 0 0,1 0 1 0 0,-1-1-1 0 0,0 1 0 0 0,0 0 0 0 0,1 0 1 0 0,-1 0-1 0 0,0 0 0 0 0,0 0 0 0 0,1 0 1 0 0,-1 0-1 0 0,0 0 0 0 0,0 0 0 0 0,1 0 1 0 0,-1 0-1 0 0,0 0 0 0 0,0 0 0 0 0,0 0 1 0 0,1 0-1 0 0,-1 0 0 0 0,0 0 0 0 0,0 0 1 0 0,1 1-1 0 0,-1-1 0 0 0,0 0 0 0 0,0 0 1 0 0,1 0-1 0 0,-1 0 0 0 0,0 0 0 0 0,0 1-1 0 0,-38-6-1340 0 0,28 5-2080 0 0,3 0-7202 0 0,3 0-1447 0 0</inkml:trace>
  <inkml:trace contextRef="#ctx0" brushRef="#br1" timeOffset="-83692.82">4549 2732 0 0 0,'0'0'927'0'0,"0"0"669"0"0,0 0 317 0 0,0 0 103 0 0,0 0-24 0 0,0 0-118 0 0,0 0-165 0 0,0 0-181 0 0,0 0-158 0 0,0 0-169 0 0,0 0-123 0 0,0 0-66 0 0,0 0-57 0 0,4-9-32 0 0,12-27-78 0 0,-12 27-110 0 0,-4 9-146 0 0,0 0-124 0 0,0 0-89 0 0,0 0-75 0 0,0 0-54 0 0,0 0-50 0 0,0 0-36 0 0,0 0-53 0 0,9 50 762 0 0,4 5-415 0 0,-3 0 1 0 0,-2 1-1 0 0,-2-1 1 0 0,-3 2-1 0 0,-4 50-455 0 0,1-103 9 0 0,11 101 202 0 0,-6-84-227 0 0,-2-6-750 0 0,-1-18-4534 0 0,-2-11-5823 0 0,0 10 843 0 0</inkml:trace>
  <inkml:trace contextRef="#ctx0" brushRef="#br1" timeOffset="-83272.766">4981 2705 5249 0 0,'0'0'2774'0'0,"0"0"-367"0"0,0 0-248 0 0,0 0-140 0 0,0 0-143 0 0,0 0-288 0 0,0 0-416 0 0,0 0-364 0 0,0 0-217 0 0,0 0-140 0 0,0 0-55 0 0,0 0-4 0 0,0 19 1103 0 0,12 209 2294 0 0,-7-156-3701 0 0,-5-71-168 0 0,0-1-16 0 0,0 0-36 0 0,10 3-7099 0 0,-5-2-1430 0 0,-2-1-2393 0 0</inkml:trace>
  <inkml:trace contextRef="#ctx0" brushRef="#br1" timeOffset="-83058.698">5220 3086 6481 0 0,'0'0'3149'0'0,"0"0"-967"0"0,0 0-455 0 0,0 0-92 0 0,0 0-57 0 0,0 0-186 0 0,0 0-367 0 0,0 0-379 0 0,0 0-277 0 0,0 0-165 0 0,0 0-64 0 0,0 0-28 0 0,-14 25-21 0 0,-41 76-16 0 0,24-61-250 0 0,17-30-1550 0 0,3-8-6341 0 0,5-2-2694 0 0</inkml:trace>
  <inkml:trace contextRef="#ctx0" brushRef="#br1" timeOffset="-82833.023">5016 3117 10738 0 0,'0'0'2273'0'0,"0"0"-656"0"0,0 0-232 0 0,0 0-88 0 0,0 0-90 0 0,0 0-128 0 0,0 0-141 0 0,0 0-131 0 0,0 0-97 0 0,0 0-69 0 0,0 0-89 0 0,0 0-68 0 0,0 0-76 0 0,25 14-79 0 0,80 44-77 0 0,-51-21 75 0 0,-3 17-2623 0 0,-47-50-1991 0 0,-2-2-2162 0 0,-1-1-5563 0 0</inkml:trace>
  <inkml:trace contextRef="#ctx0" brushRef="#br1" timeOffset="-80906.975">5983 1649 0 0 0,'0'0'291'0'0,"0"0"906"0"0,0 0 465 0 0,0 0 48 0 0,0 0-25 0 0,0 0-74 0 0,0 0-290 0 0,0 0-120 0 0,0 0-10 0 0,0 0-47 0 0,-2-4-5 0 0,-7-14-30 0 0,6 13-132 0 0,3 5-182 0 0,0 0-99 0 0,0 0-104 0 0,0 0-98 0 0,0 0-57 0 0,50-15 2141 0 0,112-1-611 0 0,-145 59-1335 0 0,-3 86 46 0 0,-13-76-526 0 0,6 651 621 0 0,14-354-665 0 0,-3-241-25 0 0,1 14 373 0 0,-25-54 199 0 0,6-69-624 0 0,0 0-3 0 0,0 0 10 0 0,0 0 14 0 0,0 0 19 0 0,0 0-12 0 0,0 0-10 0 0,0 0-4 0 0,0 0-7 0 0,0 0 7 0 0,0 0 2 0 0,0 0-9 0 0,0 0-11 0 0,0 0-2 0 0,0 0 9 0 0,0 0 16 0 0,0 0 22 0 0,0 0-5 0 0,0 0-3 0 0,0 0 0 0 0,0 0 3 0 0,0 0 7 0 0,0 0-6 0 0,0 0-2 0 0,0 0-16 0 0,0 0 18 0 0,-204 1 714 0 0,178 4-611 0 0,3 0-1489 0 0,8-4-7040 0 0,15-1-3988 0 0</inkml:trace>
  <inkml:trace contextRef="#ctx0" brushRef="#br1" timeOffset="-79451.914">3621 1591 0 0 0,'0'0'894'0'0,"0"0"802"0"0,0 0 524 0 0,0 0 178 0 0,0 0-164 0 0,0 0-346 0 0,0 0-337 0 0,0 0-294 0 0,0 0-244 0 0,0 0-170 0 0,0 0-105 0 0,2-1-57 0 0,7-4 670 0 0,-16 6 1533 0 0,-22 8-1395 0 0,26-8-1461 0 0,0 0-1 0 0,0 0 1 0 0,0 0-1 0 0,1 0 1 0 0,-1 1 0 0 0,0-1-1 0 0,1 1 1 0 0,-1 0-1 0 0,1 0 1 0 0,0-1 0 0 0,0 1-1 0 0,0 1 1 0 0,0-1-1 0 0,0 0 1 0 0,0 0 0 0 0,0 1-1 0 0,1-1 1 0 0,-1 1-1 0 0,1 0 1 0 0,-1-1 0 0 0,1 1-1 0 0,0 0 1 0 0,0 2-28 0 0,-22 214 976 0 0,56 271 726 0 0,-1-181-1165 0 0,-16-148-344 0 0,-1 175 409 0 0,-13-241-371 0 0,15-45 487 0 0,-17-49-703 0 0,0 0-1 0 0,0-1 0 0 0,0 1 0 0 0,0 0 0 0 0,0-1 0 0 0,0 1 0 0 0,0 0 0 0 0,0-1 0 0 0,0 1 0 0 0,0 0 0 0 0,1-1 0 0 0,-1 1 0 0 0,0-1 1 0 0,0 1-1 0 0,1 0 0 0 0,-1-1 0 0 0,0 1 0 0 0,1-1 0 0 0,-1 1 0 0 0,1-1 0 0 0,-1 1 0 0 0,0-1 0 0 0,1 1 0 0 0,-1-1 0 0 0,1 0 0 0 0,-1 1 1 0 0,1-1-1 0 0,0 1 0 0 0,-1-1 0 0 0,1 0 0 0 0,-1 0 0 0 0,1 1 0 0 0,0-1 0 0 0,-1 0 0 0 0,1 0 0 0 0,0 0 0 0 0,-1 0 0 0 0,1 0 1 0 0,-1 0-1 0 0,1 0 0 0 0,0 0 0 0 0,-1 0 0 0 0,1 0 0 0 0,0 0 0 0 0,-1 0 0 0 0,1 0 0 0 0,0 0 0 0 0,-1-1 0 0 0,1 1 0 0 0,-1 0 0 0 0,1 0 1 0 0,0-1-1 0 0,-1 1 0 0 0,1 0 0 0 0,-1-1-14 0 0,9-1 120 0 0,99-11 571 0 0,-26 8-653 0 0,-46 12-2696 0 0,-33-6 1599 0 0,2 0-1287 0 0,0 0-5583 0 0,-1-1-5217 0 0</inkml:trace>
  <inkml:trace contextRef="#ctx0" brushRef="#br1" timeOffset="-77024.023">6773 1973 0 0 0,'0'0'940'0'0,"0"0"709"0"0,0 0 259 0 0,0 0 26 0 0,0 0-115 0 0,0 0-126 0 0,0 0-187 0 0,0 0-186 0 0,0 0-103 0 0,0 0-40 0 0,0 0-78 0 0,0-1-1248 0 0,5-3 8749 0 0,-5 5-8512 0 0,0-1-13 0 0,0 0 21 0 0,0 0 1 0 0,0 0-5 0 0,0 0-17 0 0,0 0-14 0 0,0 0-14 0 0,0 0 8 0 0,0 0 5 0 0,0 0-7 0 0,0 0 8 0 0,0 0 5 0 0,0 0 8 0 0,0 0 16 0 0,0 0-7 0 0,0 0-6 0 0,0 0-16 0 0,0 0-17 0 0,0 0 19 0 0,0 0-4 0 0,0 0 1 0 0,0 0 9 0 0,0 0-17 0 0,0 0 12 0 0,0 0-4 0 0,0 0-3 0 0,0 0-15 0 0,0 0 6 0 0,0 0-7 0 0,0 0 8 0 0,0 0-27 0 0,0 0 11 0 0,0 0 19 0 0,0 0-20 0 0,0 0-4 0 0,0 0-5 0 0,0 0 11 0 0,0 0-3 0 0,0 0-12 0 0,0 0-3 0 0,0 0 4 0 0,0 0 14 0 0,0 0 4 0 0,0 0 7 0 0,0 0-20 0 0,0 0 2 0 0,0 0-6 0 0,0 0 10 0 0,0 0 9 0 0,0 0 2 0 0,0 0-17 0 0,0 0 10 0 0,0 0-3 0 0,0 0-7 0 0,0 0-1 0 0,0 0 7 0 0,0 0 22 0 0,0 0-10 0 0,0 0-9 0 0,0 0 4 0 0,0 0-5 0 0,0 0-1 0 0,0 0-1 0 0,0 0-3 0 0,0 0 6 0 0,0 0-3 0 0,0 0 14 0 0,0 0 9 0 0,-29 19 60 0 0,13-8-115 0 0,1 1 0 0 0,1 0 0 0 0,0 0 0 0 0,0 2 0 0 0,2-1 0 0 0,-1 2 0 0 0,2 0 0 0 0,0 0 0 0 0,1 1 0 0 0,0 0 0 0 0,2 1 0 0 0,0 0 0 0 0,0 1 0 0 0,2-1 0 0 0,0 1 0 0 0,1 0 0 0 0,-1 11 1 0 0,0-3 10 0 0,0 0 1 0 0,2 1-1 0 0,1 0 0 0 0,1 0 0 0 0,1 0 1 0 0,2 0-1 0 0,0 2-10 0 0,5-6 76 0 0,0-1 0 0 0,1 0 1 0 0,1 0-1 0 0,1 0 0 0 0,1-1 0 0 0,1-1 0 0 0,10 13-76 0 0,8 5 458 0 0,-15-37 659 0 0,-22-4-6250 0 0,6-1-7751 0 0,2 3 651 0 0</inkml:trace>
  <inkml:trace contextRef="#ctx0" brushRef="#br1" timeOffset="-76180.003">7008 2243 7938 0 0,'0'0'2262'0'0,"0"0"-589"0"0,0 0-298 0 0,0 0-148 0 0,0 0-76 0 0,0 0-113 0 0,0 0-184 0 0,0 0-141 0 0,0 0-116 0 0,0 0-60 0 0,0 0-42 0 0,0 0-43 0 0,0 0-36 0 0,0 23-53 0 0,-1 119 292 0 0,-24 128 1435 0 0,20-228-1861 0 0,5-42-200 0 0,0-13 2929 0 0,0-47-2496 0 0,1 27-424 0 0,1-1 1 0 0,2 0 0 0 0,1 1-1 0 0,2 0 1 0 0,1 1-1 0 0,2-1 1 0 0,1 1-1 0 0,1 1 1 0 0,2 0-1 0 0,6-8-38 0 0,34-34-17 0 0,-11 64 49 0 0,-41 12-28 0 0,1 0 0 0 0,0 0 1 0 0,-1 0-1 0 0,0 0 0 0 0,1 0 0 0 0,-1 1 1 0 0,0-1-1 0 0,-1 1 0 0 0,1-1 0 0 0,-1 1 1 0 0,0 0-1 0 0,1-1 0 0 0,-2 1 0 0 0,1 0 1 0 0,0 0-1 0 0,-1 0 0 0 0,1 3-4 0 0,29 104 101 0 0,-18-106-1679 0 0,2-19-6446 0 0,-13 13 5916 0 0,3-4-9876 0 0</inkml:trace>
  <inkml:trace contextRef="#ctx0" brushRef="#br1" timeOffset="-75868.243">7501 2497 13147 0 0,'0'0'1926'0'0,"0"0"-682"0"0,0 0-284 0 0,0 0-4 0 0,0 0 98 0 0,0 0 57 0 0,0 0-22 0 0,0 0-57 0 0,0 0-141 0 0,0 0-117 0 0,0 0-95 0 0,0 0-101 0 0,21 1-17 0 0,104 5 357 0 0,-26 1-90 0 0,-78-6-5058 0 0,-1-1-4409 0 0,-17 0-3960 0 0</inkml:trace>
  <inkml:trace contextRef="#ctx0" brushRef="#br1" timeOffset="-74823.046">8114 2023 1448 0 0,'0'0'1751'0'0,"0"0"-34"0"0,0 0 167 0 0,0 0 239 0 0,0 0 88 0 0,0 0-162 0 0,0 0-374 0 0,0 0-412 0 0,0 0-316 0 0,0 0-238 0 0,0 0-161 0 0,0 0-102 0 0,0 0-82 0 0,-2 12 427 0 0,-2 234 3548 0 0,4 170-5155 0 0,3-420-12119 0 0,-2 1 2421 0 0</inkml:trace>
  <inkml:trace contextRef="#ctx0" brushRef="#br1" timeOffset="-74289.6">8002 2092 6537 0 0,'0'0'2740'0'0,"0"0"-521"0"0,0 0-444 0 0,0 0-120 0 0,0 0-120 0 0,0 0-195 0 0,0 0-290 0 0,0 0-313 0 0,0 0-205 0 0,0 0-120 0 0,0 0-52 0 0,0 0-5 0 0,0 0 13 0 0,27-13 15 0 0,86-38 4 0 0,-41 37 203 0 0,-58 16-441 0 0,3-1 30 0 0,1 1 0 0 0,-1 1 1 0 0,0 0-1 0 0,0 2 1 0 0,0-1-1 0 0,0 2 1 0 0,-1 1-1 0 0,1 0 1 0 0,8 6-180 0 0,-21-11 23 0 0,-1 1 0 0 0,1 0 0 0 0,-1 0 1 0 0,0 1-1 0 0,1-1 0 0 0,-2 1 0 0 0,1 0 1 0 0,0-1-1 0 0,-1 1 0 0 0,1 0 0 0 0,-1 1 1 0 0,0-1-1 0 0,0 0 0 0 0,-1 1 0 0 0,0-1 1 0 0,1 1-1 0 0,-1-1 0 0 0,-1 1 1 0 0,1-1-1 0 0,-1 1 0 0 0,0 0 0 0 0,0-1 1 0 0,0 1-1 0 0,0 0 0 0 0,-1-1 0 0 0,0 1 1 0 0,0-1-1 0 0,0 1 0 0 0,-1-1 0 0 0,1 1 1 0 0,-1-1-1 0 0,0 0 0 0 0,0 0 0 0 0,-1 0 1 0 0,1 0-1 0 0,-1 0 0 0 0,0 0 0 0 0,0-1 1 0 0,0 1-1 0 0,0-1 0 0 0,-3 2-23 0 0,-24 20 33 0 0,0-1-1 0 0,-2-2 1 0 0,0-1-1 0 0,-2-1 1 0 0,0-2 0 0 0,-1-1-1 0 0,-34 10-32 0 0,67-27 0 0 0,0 1 0 0 0,0-1 0 0 0,0 1 0 0 0,1-1-1 0 0,-1 1 1 0 0,0-1 0 0 0,1 1 0 0 0,-1 0 0 0 0,0 0 0 0 0,1 0-1 0 0,-1 0 1 0 0,1 0 0 0 0,-1 0 0 0 0,1 1 0 0 0,0-1 0 0 0,-1 0-1 0 0,1 1 1 0 0,0-1 0 0 0,0 1 0 0 0,0-1 0 0 0,0 1 0 0 0,0-1-1 0 0,0 1 1 0 0,1 0 0 0 0,-1 0 0 0 0,0-1 0 0 0,1 1 0 0 0,-1 0-1 0 0,1 0 1 0 0,0 0 0 0 0,0-1 0 0 0,0 1 0 0 0,-1 0 0 0 0,2 0-1 0 0,-1 0 1 0 0,0 0 0 0 0,0-1 0 0 0,1 1 0 0 0,-1 0 0 0 0,1 0-1 0 0,-1 0 1 0 0,1-1 0 0 0,0 1 0 0 0,0 0 0 0 0,0-1 0 0 0,-1 1-1 0 0,2-1 1 0 0,-1 2 0 0 0,15 14 224 0 0,0 0-1 0 0,0-1 1 0 0,2 0 0 0 0,0-2-1 0 0,1 0 1 0 0,6 3-224 0 0,72 60 1248 0 0,-71-50-1249 0 0,-27-27-1488 0 0,0-2-2277 0 0,1 0-2872 0 0,0 2-5241 0 0</inkml:trace>
  <inkml:trace contextRef="#ctx0" brushRef="#br1" timeOffset="-73471.989">8686 2462 0 0 0,'0'0'1320'0'0,"0"0"235"0"0,0 0 279 0 0,0 0 260 0 0,0 0-71 0 0,0 0-227 0 0,0 0-281 0 0,0 0-328 0 0,0 0-165 0 0,0 0-70 0 0,0 0-55 0 0,0 0-47 0 0,0 0-62 0 0,-3-2-130 0 0,-19-11 1691 0 0,-47 5 1395 0 0,18 23-2644 0 0,34 52-482 0 0,-2 8-434 0 0,1 61 64 0 0,-1-37 66 0 0,19-98-292 0 0,0-1 4 0 0,0 0 6 0 0,0 0-17 0 0,0 0 2 0 0,0 0 11 0 0,0 0 4 0 0,0 0 28 0 0,0 0 19 0 0,0 0 9 0 0,0 0 7 0 0,0 0 4 0 0,0 0 7 0 0,0 0-4 0 0,17-1 558 0 0,63-16-201 0 0,-39 12-395 0 0,-40 5-26 0 0,-1 0-23 0 0,1 0-23 0 0,0 0-35 0 0,-1 0 10 0 0,0 0 10 0 0,0 0-14 0 0,0 0-14 0 0,7-8-6011 0 0,-3 5-2180 0 0,-2 2-3295 0 0</inkml:trace>
  <inkml:trace contextRef="#ctx0" brushRef="#br1" timeOffset="-65368.62">8593 2636 0 0 0,'0'0'424'0'0,"0"0"90"0"0,0 0-16 0 0,0 0-56 0 0,0 0-37 0 0,0 0-71 0 0,-29 0 1226 0 0,3-8 2490 0 0,25 8-3178 0 0,-8-3 3270 0 0,10 2 5366 0 0,0 1-9397 0 0,25 0 677 0 0,85-8 697 0 0,-112 8-1479 0 0,-4 0-2562 0 0,-6 0-6942 0 0,6 0-1683 0 0</inkml:trace>
  <inkml:trace contextRef="#ctx0" brushRef="#br1" timeOffset="-64090.077">8794 1811 0 0 0,'0'0'305'0'0,"0"0"812"0"0,0 0 350 0 0,0 0 54 0 0,0 0-59 0 0,0 0-74 0 0,0 0-106 0 0,0 0-77 0 0,0 0-50 0 0,-3-1-57 0 0,2 0-1214 0 0,-3-5 6468 0 0,4 6-6025 0 0,0 0-46 0 0,10 16 1940 0 0,4-1-1646 0 0,-2 0 0 0 0,0 1 0 0 0,0 0 1 0 0,-2 1-1 0 0,0 0 0 0 0,-1 1 1 0 0,-1 0-1 0 0,2 7-575 0 0,45 199 1100 0 0,-38-11-712 0 0,-16-193-352 0 0,-1 1 0 0 0,-1-1 0 0 0,-1 0-1 0 0,-1 1 1 0 0,0-1 0 0 0,-2 0 0 0 0,0-1 0 0 0,-3 4-36 0 0,2-8 40 0 0,-2 1 0 0 0,0-2 1 0 0,0 1-1 0 0,-1-1 0 0 0,-1-1 0 0 0,-1 0 0 0 0,0 0 1 0 0,0-1-1 0 0,-1 0 0 0 0,-1-1 0 0 0,0 0 1 0 0,-3 0-41 0 0,-28 35 48 0 0,23-20-27 0 0,5-14 36 0 0,6-7-148 0 0,9-9-6522 0 0,1 3-186 0 0,0 1-5220 0 0</inkml:trace>
  <inkml:trace contextRef="#ctx0" brushRef="#br1" timeOffset="-60448.451">9162 2389 0 0 0,'0'0'715'0'0,"0"0"568"0"0,0 0 461 0 0,0 0 165 0 0,0 0-154 0 0,0 0-332 0 0,0 0-337 0 0,0 0-180 0 0,0 0-14 0 0,13 16 3602 0 0,46-5 1473 0 0,174-26-2011 0 0,-99 3-3022 0 0,-134 12-1043 0 0,0 0-55 0 0,0 0-56 0 0,-14-9-7908 0 0,5 3-1389 0 0,7 6 591 0 0</inkml:trace>
  <inkml:trace contextRef="#ctx0" brushRef="#br1" timeOffset="-60033.079">9356 2115 0 0 0,'0'0'1999'0'0,"0"0"10"0"0,0 0 222 0 0,0 0 236 0 0,0 0 35 0 0,0 0-242 0 0,0 0-443 0 0,0 0-480 0 0,0 0-327 0 0,0 0-186 0 0,0 0-116 0 0,0 0-58 0 0,0 0-36 0 0,-1 3-10 0 0,-9 111 2904 0 0,11-76-2973 0 0,-4 254 1008 0 0,-7-172-3294 0 0,23-133-3761 0 0,-7 7-911 0 0,-4 2-5173 0 0</inkml:trace>
  <inkml:trace contextRef="#ctx0" brushRef="#br1" timeOffset="-59095.625">10142 1638 0 0 0,'0'0'1090'0'0,"0"0"605"0"0,0 0 400 0 0,0 0 204 0 0,0 0-32 0 0,0 0-257 0 0,0 0-421 0 0,0 0-436 0 0,0 0-313 0 0,0 0-157 0 0,0 0-97 0 0,0 0-17 0 0,4 23 2983 0 0,-25 77-186 0 0,-31 328-1186 0 0,48-356-2195 0 0,4-71-21 0 0,0-1-8 0 0,0 0 1 0 0,0 0-2 0 0,0 0 0 0 0,0 0-16 0 0,0 0-11 0 0,0-13-1201 0 0,8-20-1196 0 0,1 2-6100 0 0,-9 23-428 0 0</inkml:trace>
  <inkml:trace contextRef="#ctx0" brushRef="#br1" timeOffset="-58716.364">10052 1645 0 0 0,'0'0'1714'0'0,"0"0"86"0"0,0 0 255 0 0,0 0 267 0 0,0 0 105 0 0,0 0-236 0 0,0 0-468 0 0,0 0-489 0 0,0 0-421 0 0,0 0-279 0 0,0 0-183 0 0,0 0-98 0 0,0 0-9 0 0,46 20 4380 0 0,-18-15-3906 0 0,0-2 0 0 0,0 0 0 0 0,0-2 1 0 0,0-1-1 0 0,18-3-718 0 0,26 1 343 0 0,-20-1-254 0 0,-52 3-125 0 0,0 0-22 0 0,0 0-14 0 0,0 0-31 0 0,0 0-10 0 0,0 0-37 0 0,-10 27-5256 0 0,-3-13-4845 0 0,5-13 132 0 0</inkml:trace>
  <inkml:trace contextRef="#ctx0" brushRef="#br1" timeOffset="-58438.066">10002 1965 7722 0 0,'0'0'2068'0'0,"0"0"-412"0"0,0 0-147 0 0,0 0-45 0 0,0 0-192 0 0,0 0-327 0 0,0 0-243 0 0,0 0-91 0 0,0 0 73 0 0,0 0 110 0 0,0 0 47 0 0,0 0-3 0 0,0 0-50 0 0,12 5-61 0 0,42 13-119 0 0,53-14 875 0 0,-31-15-4574 0 0,-71 6-380 0 0,-3 2-2607 0 0,0-1-5434 0 0</inkml:trace>
  <inkml:trace contextRef="#ctx0" brushRef="#br1" timeOffset="-58034.064">10755 1514 3665 0 0,'0'0'2799'0'0,"0"0"-521"0"0,0 0-138 0 0,0 0 3 0 0,0 0-139 0 0,0 0-295 0 0,0 0-434 0 0,0 0-364 0 0,0 0-195 0 0,0 0-58 0 0,0 0-52 0 0,0 0-29 0 0,-12 13-36 0 0,-75 79 907 0 0,29-7-225 0 0,24-36-1200 0 0,57-63-18327 0 0,-17 9 11892 0 0</inkml:trace>
  <inkml:trace contextRef="#ctx0" brushRef="#br1" timeOffset="-57698.776">10920 1576 0 0 0,'0'0'1750'0'0,"0"0"314"0"0,0 0 214 0 0,0 0-15 0 0,0 0-184 0 0,0 0-313 0 0,0 0-336 0 0,0 0-273 0 0,0 0-187 0 0,0 0-117 0 0,0 0-134 0 0,0 0-115 0 0,-10 28 2982 0 0,-66 80-1839 0 0,20-32-2097 0 0,53-72-24 0 0,1 0-933 0 0,1 0-9156 0 0,1-1-309 0 0</inkml:trace>
  <inkml:trace contextRef="#ctx0" brushRef="#br1" timeOffset="-56859.191">11159 1672 0 0 0,'0'0'1535'0'0,"0"0"204"0"0,0 0 109 0 0,0 0-17 0 0,0 0-51 0 0,0 0-84 0 0,0 0-105 0 0,0 0-72 0 0,0 0-121 0 0,0 0-117 0 0,0 0-109 0 0,7 5 3612 0 0,-103 71-1495 0 0,80-55-3168 0 0,0 0 0 0 0,1 1 1 0 0,1 1-1 0 0,1 0 1 0 0,1 1-1 0 0,1 0 0 0 0,1 1 1 0 0,1 0-1 0 0,1 1 0 0 0,2-1 1 0 0,0 1-1 0 0,2 1 0 0 0,1-1 1 0 0,1 1-1 0 0,1 10-121 0 0,1-17 65 0 0,0 1-1 0 0,2-1 0 0 0,0 1 1 0 0,1-1-1 0 0,2 0 1 0 0,0 0-1 0 0,1 1-64 0 0,19 65 325 0 0,-11-78 26 0 0,-14-8-328 0 0,0 0 3 0 0,0 0-4 0 0,22-8-793 0 0,-8 0-794 0 0,-2 0-2148 0 0,-4 1-4235 0 0,-2 3-3855 0 0</inkml:trace>
  <inkml:trace contextRef="#ctx0" brushRef="#br1" timeOffset="-56600.485">11373 1830 10010 0 0,'0'0'1853'0'0,"0"0"-557"0"0,0 0-104 0 0,0 0 100 0 0,0 0 73 0 0,0 0-69 0 0,0 0-189 0 0,0 0-198 0 0,0 0-154 0 0,0 0-72 0 0,0 0-34 0 0,0 0 4 0 0,0 0-13 0 0,-2 27-57 0 0,-9 132 275 0 0,9 260-652 0 0,2-419-666 0 0,0 0-249 0 0,-8 0-5772 0 0,6 0-122 0 0,0 0-4491 0 0</inkml:trace>
  <inkml:trace contextRef="#ctx0" brushRef="#br1" timeOffset="-56049.841">11360 1865 4089 0 0,'0'0'3253'0'0,"0"0"-1004"0"0,0 0-598 0 0,0 0-132 0 0,0 0-73 0 0,0 0-162 0 0,0 0-229 0 0,0 0-235 0 0,0 0-171 0 0,0 0-95 0 0,0 0-60 0 0,0 0-39 0 0,23-10-37 0 0,72-28-22 0 0,-40 36 347 0 0,-39 5-386 0 0,54 25 673 0 0,-69-27-996 0 0,-1 1 0 0 0,0 0 0 0 0,0 0-1 0 0,1-1 1 0 0,-1 1 0 0 0,-1 0 0 0 0,1 0 0 0 0,0-1 0 0 0,0 1-1 0 0,-1 0 1 0 0,1 0 0 0 0,-1-1 0 0 0,1 1 0 0 0,-1 0 0 0 0,0-1-1 0 0,0 1 1 0 0,1-1 0 0 0,-1 1 0 0 0,0-1 0 0 0,-1 0 0 0 0,1 1-1 0 0,0-1 1 0 0,0 0 0 0 0,0 0 0 0 0,-1 1 0 0 0,1-1 0 0 0,-1 0-1 0 0,1 0 1 0 0,-1-1 0 0 0,1 1 0 0 0,-1 0 0 0 0,1 0-1 0 0,-1-1 1 0 0,0 1-34 0 0,-6 5 18 0 0,-171 109 621 0 0,176-110-565 0 0,0 0 0 0 0,0 0 0 0 0,1 0 0 0 0,0 0 0 0 0,0 0 0 0 0,0 0 0 0 0,1 1 0 0 0,-1-1 0 0 0,1 1 0 0 0,1-1 0 0 0,-1 1 0 0 0,1-1 0 0 0,0 1 0 0 0,0 0 0 0 0,1 4-74 0 0,-1-4 134 0 0,1 1 26 0 0,1 0 0 0 0,0 1-1 0 0,1-1 1 0 0,-1 0 0 0 0,1-1-1 0 0,1 1 1 0 0,-1 0 0 0 0,1-1-1 0 0,0 0 1 0 0,1 0 0 0 0,-1 0-1 0 0,1-1 1 0 0,0 1 0 0 0,1-1-1 0 0,0 0-159 0 0,4 7 305 0 0,53 46 864 0 0,-48-27-1439 0 0,-21-26-4613 0 0,-4-3-4812 0 0,10-2-2094 0 0</inkml:trace>
  <inkml:trace contextRef="#ctx0" brushRef="#br1" timeOffset="-55401.696">11866 2088 5153 0 0,'0'0'3147'0'0,"0"0"-831"0"0,0 0-375 0 0,0 0-98 0 0,0 0-196 0 0,0 0-294 0 0,0 0-301 0 0,0 0-229 0 0,0 0-116 0 0,0 0-54 0 0,0 0-45 0 0,0 0-26 0 0,0 0-61 0 0,-13 3-57 0 0,-45 8-30 0 0,53-10-316 0 0,-1 0 0 0 0,0 1 0 0 0,1-1 0 0 0,-1 1 0 0 0,1 1 0 0 0,0-1 0 0 0,0 1 0 0 0,0 0 0 0 0,0 0 0 0 0,0 0 1 0 0,0 1-1 0 0,1-1 0 0 0,0 1 0 0 0,0 0 0 0 0,0 1 0 0 0,0-1 0 0 0,-2 4-118 0 0,6-8 2 0 0,-5 8 23 0 0,1-1 0 0 0,0 1 0 0 0,0-1 0 0 0,1 1 0 0 0,0 0 0 0 0,1 1 0 0 0,0-1 0 0 0,0 0 0 0 0,1 1 0 0 0,0-1 0 0 0,0 8-25 0 0,1-12 8 0 0,0 7 68 0 0,1-1 0 0 0,-2 1 0 0 0,0-1-1 0 0,0 1 1 0 0,0-1 0 0 0,-2 1 0 0 0,1-1 0 0 0,-1 0 0 0 0,-4 7-76 0 0,-12 52 307 0 0,19-68-298 0 0,0-1 2 0 0,0 0-10 0 0,0 0 15 0 0,0 0-1 0 0,0 0 14 0 0,0 0 7 0 0,0 0-3 0 0,0 0 26 0 0,0 0 16 0 0,0 0 22 0 0,0 0 19 0 0,0 0-20 0 0,109-12 1279 0 0,-109 12-1493 0 0,0 0 0 0 0,0 0 1 0 0,-1 0-1 0 0,1 0 0 0 0,0 0 0 0 0,0 0 0 0 0,-1 0 1 0 0,1 0-1 0 0,0 0 0 0 0,0-1 0 0 0,0 1 0 0 0,-1 0 1 0 0,1 0-1 0 0,0 0 0 0 0,0 0 0 0 0,0-1 0 0 0,-1 1 0 0 0,1 0 1 0 0,0 0-1 0 0,0 0 0 0 0,0-1 0 0 0,0 1 0 0 0,0 0 1 0 0,0 0-1 0 0,-1 0 0 0 0,1-1 0 0 0,0 1 0 0 0,0 0 0 0 0,0 0 1 0 0,0-1-1 0 0,0 1 0 0 0,0 0 0 0 0,0 0 0 0 0,0-1 1 0 0,0 1-1 0 0,0 0 0 0 0,0 0 0 0 0,0-1 0 0 0,0 1 1 0 0,0 0-1 0 0,0 0 118 0 0,-7-2-2485 0 0,0 0-4340 0 0,2 2-4328 0 0</inkml:trace>
  <inkml:trace contextRef="#ctx0" brushRef="#br1" timeOffset="-55144.098">11549 2312 3809 0 0,'0'0'2624'0'0,"0"0"-246"0"0,0 0-45 0 0,0 0-129 0 0,0 0-355 0 0,0 0-501 0 0,0 0-513 0 0,0 0-361 0 0,0 0-101 0 0,0 0 68 0 0,0 0 126 0 0,0 0 81 0 0,6 1-4 0 0,14 1-364 0 0,0 0 0 0 0,0-1 0 0 0,0-1 0 0 0,0-1 0 0 0,0-1 0 0 0,0-1 0 0 0,1-1-280 0 0,0-1-300 0 0,-1-1-1920 0 0,-7 1-5122 0 0,-9 2-3763 0 0</inkml:trace>
  <inkml:trace contextRef="#ctx0" brushRef="#br1" timeOffset="-54701.658">11980 1742 4897 0 0,'0'0'2657'0'0,"0"0"-228"0"0,0 0-232 0 0,0 0-291 0 0,0 0-410 0 0,0 0-490 0 0,0 0-432 0 0,0 0-170 0 0,0 0 47 0 0,0 0 163 0 0,0 0 178 0 0,0 0 76 0 0,0 0-5 0 0,5 11-54 0 0,44 71 1294 0 0,-33-64-1853 0 0,-1 1-1 0 0,-1 1 1 0 0,0 0-1 0 0,-1 1 0 0 0,-2 0 1 0 0,0 1-1 0 0,-1 1 1 0 0,-1-1-1 0 0,-1 2 0 0 0,-2-1 1 0 0,0 1-1 0 0,-1 0 1 0 0,-1 0-1 0 0,-2 2-249 0 0,-2-13 1 0 0,0 0 0 0 0,-2 0 0 0 0,1 0 0 0 0,-2 0-1 0 0,0 0 1 0 0,0 0 0 0 0,-1-1 0 0 0,-1 1 0 0 0,0-1 0 0 0,-1-1 0 0 0,0 1 0 0 0,0-1 0 0 0,-2 0 0 0 0,1 0 0 0 0,-1-1 0 0 0,-7 7-1 0 0,-85 61-1713 0 0,72-60-1198 0 0,19-15-359 0 0,3-1-4154 0 0,2 2-4495 0 0</inkml:trace>
  <inkml:trace contextRef="#ctx0" brushRef="#br1" timeOffset="-52918.087">9976 2512 0 0 0,'0'0'171'0'0,"0"0"612"0"0,0 0 143 0 0,0 0 67 0 0,0 0 70 0 0,0 0 109 0 0,0 0 48 0 0,0 0-50 0 0,0 0-15 0 0,0 0-123 0 0,0 0-79 0 0,4 2-14 0 0,74 10 6225 0 0,11-13-4242 0 0,-34 0-2114 0 0,377-3 1370 0 0,-271-8-1814 0 0,409 12 271 0 0,-439-11-320 0 0,187 7-75 0 0,-169-7-144 0 0,-115 11 10 0 0,-32 0-4702 0 0,-9 0-4921 0 0,7 0-2223 0 0</inkml:trace>
  <inkml:trace contextRef="#ctx0" brushRef="#br1" timeOffset="-50830.709">10477 2886 4697 0 0,'0'0'2767'0'0,"0"0"-598"0"0,0 0-186 0 0,0 0 84 0 0,0 0-81 0 0,0 0-279 0 0,0 0-418 0 0,0 0-378 0 0,0 0-237 0 0,0 0-150 0 0,0 0-59 0 0,0 0-23 0 0,-4 0 15 0 0,-14-1 1049 0 0,223-87 1540 0 0,37 20-2157 0 0,-210 67-821 0 0,-32 1-65 0 0,-15 42 217 0 0,-31 12-40 0 0,5-13-124 0 0,3 1 0 0 0,1 3 0 0 0,-25 39-56 0 0,58-78-1 0 0,0 1 0 0 0,1 0 0 0 0,0 0 0 0 0,0 0-1 0 0,1 0 1 0 0,0 0 0 0 0,0 0 0 0 0,1 1 0 0 0,-1-1 0 0 0,2 1 0 0 0,-1-1 0 0 0,1 1 1 0 0,1-5 15 0 0,0-1 1 0 0,0 1-1 0 0,1 0 1 0 0,-1-1 0 0 0,1 1-1 0 0,-1-1 1 0 0,1 1-1 0 0,0-1 1 0 0,0 0 0 0 0,0 1-1 0 0,0-1 1 0 0,0 0-1 0 0,1 0 1 0 0,-1-1 0 0 0,0 1-1 0 0,1 0 1 0 0,0-1-1 0 0,-1 0 1 0 0,1 1 0 0 0,0-1-1 0 0,0 0 1 0 0,-1-1-1 0 0,4 2-15 0 0,86-4 867 0 0,-83-25-3212 0 0,-8 13-2707 0 0,2 7-1547 0 0,-1 2-5530 0 0</inkml:trace>
  <inkml:trace contextRef="#ctx0" brushRef="#br1" timeOffset="-50450.778">11211 2705 2369 0 0,'0'0'3858'0'0,"0"0"-1431"0"0,0 0-431 0 0,0 0 94 0 0,0 0-5 0 0,0 0-116 0 0,0 0-343 0 0,0 0-384 0 0,0 0-217 0 0,0 0-127 0 0,0 0-80 0 0,0 0-57 0 0,0 0-64 0 0,2-2-87 0 0,4-6-88 0 0,-4 6-72 0 0,-2 2-63 0 0,0 0-50 0 0,0 0-38 0 0,0 0-31 0 0,0 17 637 0 0,-15 70-86 0 0,15 99-400 0 0,6-179-1211 0 0,0-7-5369 0 0,-3 0-1236 0 0,-1 0-5050 0 0</inkml:trace>
  <inkml:trace contextRef="#ctx0" brushRef="#br1" timeOffset="-50181.679">11389 3102 10850 0 0,'0'0'1958'0'0,"0"0"-715"0"0,0 0-115 0 0,0 0 265 0 0,0 0 74 0 0,0 0-129 0 0,0 0-288 0 0,0 0-351 0 0,0 0-244 0 0,0 0-145 0 0,0 0-67 0 0,0 0-51 0 0,-8 23-72 0 0,-26 71-47 0 0,-7-34-34 0 0,14-33-1740 0 0,20-24-2216 0 0,-1-2-3333 0 0,4-1-2440 0 0</inkml:trace>
  <inkml:trace contextRef="#ctx0" brushRef="#br1" timeOffset="-49932.18">11200 3086 8522 0 0,'0'0'2484'0'0,"0"0"-634"0"0,0 0-346 0 0,0 0-190 0 0,0 0-228 0 0,0 0-214 0 0,0 0-164 0 0,0 0-88 0 0,0 0 7 0 0,0 0 30 0 0,0 0 6 0 0,0 0 0 0 0,0 0 17 0 0,10 13-12 0 0,32 37-42 0 0,31-2 1086 0 0,25-13-1383 0 0,-91-33-546 0 0,2 0-192 0 0,-4-1-8559 0 0,-5-1-2942 0 0</inkml:trace>
  <inkml:trace contextRef="#ctx0" brushRef="#br1" timeOffset="-48269.143">9936 1260 88 0 0,'0'0'1248'0'0,"0"0"203"0"0,0 0 266 0 0,0 0 270 0 0,0 0 68 0 0,0 0-148 0 0,0 0-340 0 0,0 0-392 0 0,0 0-295 0 0,0 0-169 0 0,0 0-11 0 0,0 0-23 0 0,0 0-48 0 0,-9 1-67 0 0,-44 9 437 0 0,35-7 29 0 0,-45 25 1550 0 0,60-24-2531 0 0,-1 0 0 0 0,1 1 0 0 0,0-1-1 0 0,0 1 1 0 0,1 0 0 0 0,-1 0 0 0 0,1 0-1 0 0,0 0 1 0 0,0 0 0 0 0,1 0 0 0 0,0 1 0 0 0,0-1-1 0 0,0 1 1 0 0,0-1 0 0 0,1 2-47 0 0,2 225 1312 0 0,15-121-832 0 0,0 206 360 0 0,-13-203-647 0 0,6 1 0 0 0,4-2 0 0 0,20 72-193 0 0,-15-72 63 0 0,-10-45 43 0 0,-4 1 0 0 0,-2 0-1 0 0,-4 19-105 0 0,1-25 43 0 0,-1 53 150 0 0,7-77-110 0 0,-6-9 456 0 0,33-30 49 0 0,33 4 148 0 0,-2-14-2538 0 0,-56 8 323 0 0,3-4-4306 0 0,-5 2-1676 0 0,1 3-4446 0 0</inkml:trace>
  <inkml:trace contextRef="#ctx0" brushRef="#br1" timeOffset="-45922.99">12001 1198 0 0 0,'0'0'1162'0'0,"0"0"182"0"0,0 0 111 0 0,0 0 16 0 0,0 0-24 0 0,0 0-98 0 0,0 0-130 0 0,0 0-149 0 0,0 0-117 0 0,0 0-47 0 0,-9 0 5797 0 0,51 15-5115 0 0,-12-12-1204 0 0,0-1 0 0 0,1-1 0 0 0,-1-2 0 0 0,0-1-1 0 0,0-1 1 0 0,7-3-384 0 0,7 5 371 0 0,-44 33-116 0 0,-4 437 914 0 0,6-390-1056 0 0,-1-15 37 0 0,3 0 0 0 0,2-1 0 0 0,14 55-150 0 0,5 80 407 0 0,-14 10 361 0 0,-7 88 794 0 0,-25-80-1125 0 0,17-120-369 0 0,-3-37-39 0 0,5-26-1 0 0,2-32-62 0 0,0-1 26 0 0,0 0 1 0 0,0 0 38 0 0,0 0-11 0 0,0 0-10 0 0,0 0 1 0 0,0 0-16 0 0,0 0-6 0 0,0 0 12 0 0,0 0-3 0 0,0 0 2 0 0,0 0-11 0 0,0 0 24 0 0,0 0-2 0 0,0 0 1 0 0,0 0 9 0 0,0 0-17 0 0,0 0 10 0 0,0 0-14 0 0,0 0 2 0 0,0 0-3 0 0,0 0 12 0 0,0 0-1 0 0,0 0 4 0 0,0 0-4 0 0,0 0 5 0 0,0 0-3 0 0,0 0-12 0 0,0 0 12 0 0,0 0 5 0 0,0 0 5 0 0,0 0-9 0 0,0 0-13 0 0,0 0 11 0 0,0 0 1 0 0,0 0 4 0 0,0 0-15 0 0,0 0 10 0 0,0 0-6 0 0,0 0-10 0 0,0 0 17 0 0,0 0-12 0 0,0 0 9 0 0,0 0 15 0 0,0 0-12 0 0,0 0-2 0 0,0 0 0 0 0,0 0-11 0 0,0 0 8 0 0,0 0 3 0 0,0 0-11 0 0,0 0 6 0 0,0 0 3 0 0,0 0 0 0 0,0 0 0 0 0,0 0 0 0 0,0 0-4 0 0,0 0-12 0 0,0 0 12 0 0,0 0 6 0 0,0 0 6 0 0,0 0 4 0 0,0 0-10 0 0,0 0-7 0 0,0 0-15 0 0,0 0 23 0 0,0 0 6 0 0,0 0-16 0 0,0 0 13 0 0,0 0 6 0 0,0 0-12 0 0,0 0-7 0 0,-63 15 308 0 0,54-14-168 0 0,9-1-192 0 0,0 0 0 0 0,1 0 0 0 0,-1-1 1 0 0,0 1-1 0 0,0 0 0 0 0,0 0 0 0 0,1-1 0 0 0,-1 1 1 0 0,0 0-1 0 0,0-1 0 0 0,0 1 0 0 0,0 0 0 0 0,0-1 0 0 0,0 1 1 0 0,0 0-1 0 0,0-1 0 0 0,0 1 0 0 0,0 0 0 0 0,0-1 0 0 0,0 1 1 0 0,0-1-1 0 0,0 1 0 0 0,0 0 0 0 0,0-1 0 0 0,0 1 0 0 0,0 0 1 0 0,0-1-1 0 0,0 1 0 0 0,0 0 0 0 0,-1 0 0 0 0,1-1 1 0 0,0 1-1 0 0,0 0 0 0 0,0-1 0 0 0,-1 1 0 0 0,1 0 0 0 0,0 0 1 0 0,0-1-1 0 0,-1 1 0 0 0,1 0 0 0 0,0 0 0 0 0,0 0 0 0 0,-1-1 1 0 0,1 1-1 0 0,0 0 0 0 0,-1 0 0 0 0,1 0 0 0 0,0 0 0 0 0,-1 0 1 0 0,1 0-1 0 0,0 0 0 0 0,-1 0 0 0 0,1-1 0 0 0,0 1 1 0 0,-1 0-1 0 0,1 0 0 0 0,-1 1 0 0 0,1-1 51 0 0,7-14-3890 0 0,-5 10 673 0 0,0 0-8213 0 0</inkml:trace>
  <inkml:trace contextRef="#ctx0" brushRef="#br1" timeOffset="-44315.811">10699 3140 0 0 0,'0'0'419'0'0,"0"0"84"0"0,0 0 79 0 0,0 0 138 0 0,0 0 165 0 0,0 0 75 0 0,3 0-16 0 0,70 0 10120 0 0,41 0-5784 0 0,-113 0-5199 0 0,-1 0 8 0 0,31 0 2030 0 0,2-7-1696 0 0,17-5 1479 0 0,-51 12-1879 0 0,1 0 9 0 0,-31 0-2299 0 0,19 0-3369 0 0,6 0-1077 0 0,5 0-4697 0 0</inkml:trace>
  <inkml:trace contextRef="#ctx0" brushRef="#br1" timeOffset="-42644.119">12801 1819 0 0 0,'0'0'1312'0'0,"0"0"378"0"0,0 0 32 0 0,0 0-181 0 0,0 0-146 0 0,0 0-81 0 0,0 0-52 0 0,0 0-125 0 0,-23 8 2186 0 0,-67 65 2475 0 0,77-58-5559 0 0,1 2 1 0 0,0-1 0 0 0,1 2 0 0 0,1-1-1 0 0,1 2 1 0 0,0-1 0 0 0,1 1-1 0 0,1 0 1 0 0,1 1 0 0 0,1-1 0 0 0,1 1-1 0 0,-2 18-239 0 0,3 134 1325 0 0,8-141-1004 0 0,1 0 0 0 0,1-1-1 0 0,2 0 1 0 0,1-1 0 0 0,2 0 0 0 0,9 18-321 0 0,40 34 1254 0 0,-41-73-895 0 0,-20-8-843 0 0,-6 0-5182 0 0,4 0-904 0 0,2 0-5158 0 0</inkml:trace>
  <inkml:trace contextRef="#ctx0" brushRef="#br1" timeOffset="-41958.152">12876 2112 6657 0 0,'0'0'2024'0'0,"0"0"-325"0"0,0 0-83 0 0,0 0-48 0 0,0 0-145 0 0,0 0-268 0 0,0 0-292 0 0,0 0-198 0 0,0 0-130 0 0,0 0-83 0 0,0 0-22 0 0,0 0 2 0 0,0 0-20 0 0,0 20-12 0 0,-2 137 967 0 0,2 104 1044 0 0,0-260-2364 0 0,0-1-4 0 0,0 0 9 0 0,0 0 38 0 0,0 0 85 0 0,0 0 90 0 0,0 0 89 0 0,0 0 56 0 0,0 0 17 0 0,-4-27 533 0 0,1 1-936 0 0,2 0 0 0 0,1 0 0 0 0,0 0 0 0 0,2 0-1 0 0,1 0 1 0 0,2 0 0 0 0,0 0 0 0 0,1 1-1 0 0,2 0 1 0 0,0 0 0 0 0,2 1 0 0 0,1 0-1 0 0,1 1 1 0 0,0 0 0 0 0,2 1 0 0 0,1 0 0 0 0,1 0-24 0 0,-14 19-10 0 0,1 0 1 0 0,-1 1 0 0 0,1-1 0 0 0,0 0 0 0 0,0 1 0 0 0,0-1 0 0 0,0 1 0 0 0,0 0 0 0 0,0 0 0 0 0,1 0 0 0 0,-1 1 0 0 0,1-1 0 0 0,-1 1 0 0 0,1 0 0 0 0,0 0 0 0 0,-1 0 0 0 0,2 0 9 0 0,-5 1-12 0 0,14 4-99 0 0,5 30 126 0 0,8 51-82 0 0,0-71-2064 0 0,-16-17-8798 0 0,-11 0-947 0 0</inkml:trace>
  <inkml:trace contextRef="#ctx0" brushRef="#br1" timeOffset="-41661.272">13169 2358 7482 0 0,'0'0'1819'0'0,"0"0"-528"0"0,0 0 66 0 0,0 0 285 0 0,0 0 84 0 0,0 0-129 0 0,0 0-266 0 0,0 0-268 0 0,0 0-201 0 0,0 0-145 0 0,0 0-53 0 0,0 0-33 0 0,22-4-37 0 0,104-21 359 0 0,-80 16-282 0 0,-18 8-837 0 0,-15 2-2697 0 0,-9 2-7267 0 0,-1-2-1111 0 0</inkml:trace>
  <inkml:trace contextRef="#ctx0" brushRef="#br1" timeOffset="-41330.158">13681 1965 5881 0 0,'0'0'3468'0'0,"0"0"-1524"0"0,0 0-702 0 0,0 0 23 0 0,0 0 58 0 0,0 0 20 0 0,0 0-99 0 0,0 0-185 0 0,0 0-134 0 0,0 0-125 0 0,0 0-89 0 0,0 0-53 0 0,0 0-35 0 0,2 23-47 0 0,6 138 625 0 0,13 90-196 0 0,-20-232-1064 0 0,1 0-1 0 0,1 0 1 0 0,0-1-1 0 0,2 1 1 0 0,0-1-1 0 0,1 0 1 0 0,1 2 59 0 0,-4-23-12401 0 0,-3-1 1238 0 0</inkml:trace>
  <inkml:trace contextRef="#ctx0" brushRef="#br1" timeOffset="-40760.341">13652 2023 6513 0 0,'0'0'2277'0'0,"0"0"-341"0"0,0 0-113 0 0,0 0-81 0 0,0 0-170 0 0,0 0-318 0 0,0 0-320 0 0,0 0-244 0 0,0 0-134 0 0,0 0-38 0 0,0 0-29 0 0,0 0-17 0 0,0 0 10 0 0,27-17-11 0 0,84-54-21 0 0,-105 67-362 0 0,1-1-1 0 0,-1 2 0 0 0,1-1 0 0 0,0 1 0 0 0,0 0 0 0 0,0 0 0 0 0,0 1 1 0 0,0 0-1 0 0,1 0 0 0 0,-1 1 0 0 0,1 0 0 0 0,-1 0 0 0 0,1 0 0 0 0,0 1 1 0 0,-1 1-1 0 0,6 0-87 0 0,18 1 258 0 0,-28-1-237 0 0,0 0 1 0 0,0 0 0 0 0,0 0-1 0 0,-1 1 1 0 0,1-1 0 0 0,0 1-1 0 0,-1 0 1 0 0,1 0 0 0 0,-1 0-1 0 0,0 0 1 0 0,0 0 0 0 0,0 0-1 0 0,0 1 1 0 0,0-1 0 0 0,0 1 0 0 0,-1-1-1 0 0,1 1 1 0 0,-1 0 0 0 0,1-1-1 0 0,-1 1 1 0 0,0 0 0 0 0,0 0-1 0 0,-1 0 1 0 0,1 0 0 0 0,0 0-1 0 0,-1 0 1 0 0,0 0 0 0 0,0 0-1 0 0,0 0 1 0 0,0 1 0 0 0,0-1-1 0 0,-1 0 1 0 0,1 0 0 0 0,-1 0-1 0 0,0 0 1 0 0,0 0 0 0 0,0-1-1 0 0,0 1 1 0 0,-1 0 0 0 0,1 0-1 0 0,-1-1 1 0 0,1 1 0 0 0,-1-1-1 0 0,0 1-21 0 0,-9 14 33 0 0,0 0 1 0 0,-1 0-1 0 0,-1-1 0 0 0,0-1 0 0 0,-1 0 0 0 0,-1-1 0 0 0,0-1 0 0 0,-1 0 1 0 0,-1-1-1 0 0,1-1 0 0 0,-2 0 0 0 0,0-1 0 0 0,-12 4-33 0 0,28-13 4 0 0,0 0 1 0 0,0 1-1 0 0,0-1 1 0 0,0 1-1 0 0,1-1 0 0 0,-1 1 1 0 0,0-1-1 0 0,1 1 0 0 0,0 0 1 0 0,-1 0-1 0 0,1 0 1 0 0,0 0-1 0 0,0 0 0 0 0,0 0 1 0 0,0 0-1 0 0,0 0 0 0 0,1 0 1 0 0,-1 0-1 0 0,0 1 1 0 0,1-1-1 0 0,0 0 0 0 0,-1 0 1 0 0,1 1-1 0 0,0-1 0 0 0,0 0 1 0 0,1 1-1 0 0,-1-1 0 0 0,0 0 1 0 0,1 0-1 0 0,-1 0 1 0 0,1 1-1 0 0,0-1 0 0 0,0 0 1 0 0,0 0-1 0 0,0 0 0 0 0,0 0 1 0 0,0 0-1 0 0,0 0 1 0 0,1 0-1 0 0,-1-1 0 0 0,1 1 1 0 0,-1 0-1 0 0,2 0-4 0 0,55 78 1024 0 0,57-9 1071 0 0,-103-53-2284 0 0,-25-11-645 0 0,4 0-3629 0 0,2-5-5997 0 0,4-2-1757 0 0</inkml:trace>
  <inkml:trace contextRef="#ctx0" brushRef="#br1" timeOffset="-39962.156">14174 2350 2264 0 0,'0'0'2676'0'0,"0"0"-502"0"0,0 0-94 0 0,0 0 122 0 0,0 0-36 0 0,0 0-243 0 0,0 0-382 0 0,0 0-356 0 0,0 0-317 0 0,0 0-184 0 0,0 0-81 0 0,0 0-69 0 0,0-3-23 0 0,-3-13-48 0 0,-25 5 1653 0 0,-35 10-833 0 0,59 4-1239 0 0,0 1-1 0 0,1 0 1 0 0,0 0-1 0 0,-1 0 1 0 0,2 0-1 0 0,-1 0 1 0 0,0 0-1 0 0,1 1 0 0 0,-1 0 1 0 0,1-1-1 0 0,1 1 1 0 0,-1 0-1 0 0,1 0 1 0 0,0 0-1 0 0,0 0 1 0 0,0 0-1 0 0,0 0 0 0 0,1 0 1 0 0,0 0-1 0 0,0 0 1 0 0,1 0-1 0 0,-1 0 1 0 0,2 4-44 0 0,-6 48 366 0 0,-15 62 47 0 0,7-65-310 0 0,4 15 88 0 0,35-65 324 0 0,59-11 246 0 0,-47-2-617 0 0,-39 9-160 0 0,0 0 23 0 0,0 0-3 0 0,0 0-16 0 0,0 0 16 0 0,0 0-7 0 0,0 0 16 0 0,0 0-33 0 0,0 0-6 0 0,0 0-14 0 0,0 0-34 0 0,0 0 8 0 0,0 0-17 0 0,-3-5-4732 0 0,0-1-8743 0 0,3 6 3477 0 0</inkml:trace>
  <inkml:trace contextRef="#ctx0" brushRef="#br1" timeOffset="-39712.32">13982 2647 6793 0 0,'0'0'2950'0'0,"0"0"-412"0"0,0 0-341 0 0,0 0-328 0 0,0 0-367 0 0,0 0-338 0 0,0 0-238 0 0,0 0-153 0 0,0 0-84 0 0,0 0-72 0 0,0 0-60 0 0,0 0-40 0 0,0 0-55 0 0,15-4-67 0 0,78-22 227 0 0,-56 22-1163 0 0,-21 4-7419 0 0,-14 0-3517 0 0</inkml:trace>
  <inkml:trace contextRef="#ctx0" brushRef="#br1" timeOffset="-38661.13">14138 1749 0 0 0,'0'0'536'0'0,"0"0"506"0"0,0 0 99 0 0,0 0 2 0 0,0 0 64 0 0,0 0 69 0 0,0 0 57 0 0,0 0 36 0 0,0 0-71 0 0,0 0-57 0 0,1-9-28 0 0,0-3-759 0 0,2-5-8 0 0,-2-2 4080 0 0,30 122-160 0 0,8 6-3109 0 0,35 129-113 0 0,-74-237-1141 0 0,17 75 205 0 0,-4 1 0 0 0,-4 0 1 0 0,-3 1-1 0 0,-3 48-208 0 0,-5-114 21 0 0,0-1 1 0 0,-1 1-1 0 0,0-1 0 0 0,-1 0 0 0 0,0 0 1 0 0,-1 0-1 0 0,0-1 0 0 0,-1 0 1 0 0,0 0-1 0 0,0 0 0 0 0,-1 0 0 0 0,-1-1 1 0 0,1 0-1 0 0,-2-1 0 0 0,1 0 0 0 0,-1 0 1 0 0,0-1-1 0 0,-5 3-21 0 0,1 0-3 0 0,12-4-70 0 0,1-5 44 0 0,0-1 19 0 0,0 0 12 0 0,0 0-9 0 0,0 0 16 0 0,0 0 1 0 0,0 0-8 0 0,0 0-20 0 0,0 0-8 0 0,0 0 0 0 0,0 0 16 0 0,0 0 13 0 0,0 0-6 0 0,0 0 6 0 0,0 0-3 0 0,0 0 16 0 0,0 0-5 0 0,0 0-6 0 0,0 0-13 0 0,0 0-12 0 0,0 0 4 0 0,0 0 7 0 0,0 0-2 0 0,0 0-14 0 0,0 0-23 0 0,0 0-26 0 0,0 0-22 0 0,27-6-3409 0 0,-12-2-7612 0 0,-11 7-21 0 0</inkml:trace>
  <inkml:trace contextRef="#ctx0" brushRef="#br1" timeOffset="-35649.175">14113 1341 0 0 0,'0'0'757'0'0,"0"0"661"0"0,0 0 336 0 0,0 0 293 0 0,0 0 183 0 0,0 0-119 0 0,0 0-264 0 0,0 0-332 0 0,0 0-373 0 0,0 0-286 0 0,0 0-194 0 0,0 0-145 0 0,0 0-115 0 0,-4 1-68 0 0,-12 4-64 0 0,13-3-21 0 0,19 5 1623 0 0,-4-3-1448 0 0,0 0 1 0 0,0-1-1 0 0,0 0 1 0 0,0-1-1 0 0,0-1 0 0 0,1 0 1 0 0,-1-1-1 0 0,0 0 1 0 0,3-1-425 0 0,47 3 808 0 0,6 17-384 0 0,-65-17-398 0 0,0 1 0 0 0,0-1 0 0 0,-1 0 1 0 0,1 1-1 0 0,-1 0 0 0 0,1 0 0 0 0,-1-1 1 0 0,0 1-1 0 0,0 1 0 0 0,0-1 0 0 0,0 0 0 0 0,0 0 1 0 0,-1 1-1 0 0,0-1 0 0 0,1 1 0 0 0,-1-1 1 0 0,-1 1-1 0 0,1 0 0 0 0,0-1 0 0 0,-1 1 0 0 0,0 0 1 0 0,0-1-1 0 0,0 1 0 0 0,0 0 0 0 0,-1-1 1 0 0,1 1-1 0 0,-1 0 0 0 0,0-1 0 0 0,0 1 1 0 0,0-1-1 0 0,0 1 0 0 0,-1-1 0 0 0,0 0 0 0 0,1 1 1 0 0,-1-1-1 0 0,0 0 0 0 0,-1 0 0 0 0,1 0 1 0 0,-3 2-27 0 0,-6 9 126 0 0,8-12-98 0 0,0 1-1 0 0,1 0 1 0 0,-1-1-1 0 0,1 1 1 0 0,-1 0 0 0 0,1 1-1 0 0,0-1 1 0 0,1 0-1 0 0,-1 1 1 0 0,0-1 0 0 0,1 1-1 0 0,0-1 1 0 0,0 1-1 0 0,0-1 1 0 0,0 1 0 0 0,0 0-1 0 0,1 0 1 0 0,0-1-1 0 0,0 2-27 0 0,2-3 41 0 0,0 0-1 0 0,0 0 0 0 0,1 0 0 0 0,-1 0 0 0 0,1-1 1 0 0,0 1-1 0 0,-1-1 0 0 0,1 1 0 0 0,0-1 0 0 0,0 0 1 0 0,0 0-1 0 0,0 0 0 0 0,0-1 0 0 0,0 1 1 0 0,0-1-1 0 0,0 1 0 0 0,0-1 0 0 0,0 0 0 0 0,0 0 1 0 0,1-1-41 0 0,6 2 164 0 0,65 0 542 0 0,-75-1-751 0 0,0 0-23 0 0,4 2-479 0 0,9 4-767 0 0,-3-2-5213 0 0,-4-1-5649 0 0</inkml:trace>
  <inkml:trace contextRef="#ctx0" brushRef="#br1" timeOffset="-35074.78">14409 2146 2889 0 0,'0'0'2663'0'0,"0"0"-231"0"0,0 0-95 0 0,0 0-197 0 0,0 0-343 0 0,0 0-385 0 0,0 0-353 0 0,0 0-258 0 0,0 0-146 0 0,0 0-44 0 0,0 0-34 0 0,0 0-6 0 0,0 0-24 0 0,21 12 2190 0 0,-10-8-2514 0 0,0-2 0 0 0,0 0 1 0 0,1 0-1 0 0,-1-1 1 0 0,1 0-1 0 0,-1-1 1 0 0,1 0-1 0 0,-1-1 1 0 0,1 0-1 0 0,-1-1 0 0 0,0-1 1 0 0,0 1-1 0 0,10-5-223 0 0,14-8-181 0 0,-35 15 30 0 0,0-2-2028 0 0,-2-3-10105 0 0,0 4 947 0 0</inkml:trace>
  <inkml:trace contextRef="#ctx0" brushRef="#br1" timeOffset="-34778.173">14560 1954 3169 0 0,'0'0'2627'0'0,"0"0"-673"0"0,0 0-166 0 0,0 0 183 0 0,0 0 26 0 0,0 0-186 0 0,0 0-306 0 0,0 0-303 0 0,0 0-215 0 0,0 0-119 0 0,0 0-88 0 0,0 0-88 0 0,0 0-46 0 0,-5 30-48 0 0,-11 94-52 0 0,12-25 902 0 0,14 36-738 0 0,-2-120-1289 0 0,0-14-8452 0 0,-7-1-2457 0 0</inkml:trace>
  <inkml:trace contextRef="#ctx0" brushRef="#br1" timeOffset="-34104.493">14814 2115 3633 0 0,'0'0'2500'0'0,"0"0"-126"0"0,0 0-113 0 0,0 0-174 0 0,0 0-314 0 0,0 0-430 0 0,0 0-378 0 0,0 0-253 0 0,0 0-95 0 0,0 0-22 0 0,0 0-6 0 0,0 0-12 0 0,0 3-9 0 0,-4 56 3837 0 0,31-82-3888 0 0,-21 19 578 0 0,-6 4-1047 0 0,-12 20 610 0 0,7-8-862 0 0,-2-2-2593 0 0,6-2-4235 0 0,1-8-4811 0 0</inkml:trace>
  <inkml:trace contextRef="#ctx0" brushRef="#br1" timeOffset="-33622.311">15014 2115 1728 0 0,'0'0'3855'0'0,"0"0"-915"0"0,0 0-379 0 0,0 0-115 0 0,0 0-287 0 0,0 0-471 0 0,0 0-502 0 0,0 0-350 0 0,0 0-181 0 0,0 0-61 0 0,0 0-24 0 0,0 0-17 0 0,-2 4-23 0 0,-38 53 2396 0 0,54-60-2542 0 0,20-20 36 0 0,-37 27 753 0 0,1-1-4445 0 0,1-2-8520 0 0,1 3-188 0 0</inkml:trace>
  <inkml:trace contextRef="#ctx0" brushRef="#br1" timeOffset="-33103.295">15190 2088 4321 0 0,'0'0'2619'0'0,"0"0"-300"0"0,0 0-194 0 0,0 0-215 0 0,0 0-319 0 0,0 0-382 0 0,0 0-267 0 0,0 0-110 0 0,0 0-8 0 0,0 0 20 0 0,0 0-49 0 0,0 0-65 0 0,0 0-92 0 0,-5 6-100 0 0,-31 38 1166 0 0,57-47-350 0 0,-7 0-998 0 0,-16 10 700 0 0,-8 16-924 0 0,10-22-847 0 0,1 3 324 0 0,-2-1-7652 0 0,-1 0-4382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96 4345 0 0,'0'0'2547'0'0,"0"0"-380"0"0,0 0-360 0 0,0 0-50 0 0,0 0 75 0 0,0 0-40 0 0,0 0-234 0 0,0 0-320 0 0,0 0-327 0 0,0 0-257 0 0,0 0-163 0 0,0-4-68 0 0,0-11-23 0 0,0 11-12 0 0,0 4-1 0 0,0 0-16 0 0,21 131 3397 0 0,-23 245-2575 0 0,-36-85-1031 0 0,32-257-220 0 0,6-34 12 0 0,0 0-26 0 0,0 0-4 0 0,0 0-8 0 0,0 0 0 0 0,0 0-10 0 0,0 0-14 0 0,0 0-27 0 0,1-16-1962 0 0,18-37-2884 0 0,-6 22-2842 0 0,-7 16-2029 0 0</inkml:trace>
  <inkml:trace contextRef="#ctx0" brushRef="#br0" timeOffset="347.693">0 65 4201 0 0,'0'0'2298'0'0,"0"0"-231"0"0,0 0-208 0 0,0 0 35 0 0,0 0 58 0 0,0 0-192 0 0,0 0-389 0 0,0 0-457 0 0,0 0-377 0 0,0 0-219 0 0,0 0-14 0 0,0 0 149 0 0,6 0 178 0 0,151 4 3815 0 0,-107-3-4058 0 0,0-3 0 0 0,0-1 0 0 0,-1-3 0 0 0,1-2-1 0 0,41-12-387 0 0,2-7 91 0 0,-81 25-483 0 0,-3 1-1132 0 0,-18 12 81 0 0,-15 15-1673 0 0,8-8-129 0 0,0-2-3280 0 0,6-7-4265 0 0</inkml:trace>
  <inkml:trace contextRef="#ctx0" brushRef="#br0" timeOffset="605.612">10 447 5073 0 0,'0'0'5037'0'0,"0"0"-3010"0"0,0 0-1067 0 0,0 0-51 0 0,0 0 307 0 0,0 0 275 0 0,0 0 56 0 0,0 0-84 0 0,0 0-155 0 0,0 0-201 0 0,0 0-171 0 0,36 5-162 0 0,112 15-171 0 0,34-14 417 0 0,-180-6-1175 0 0,53 3-357 0 0,-34 4-6927 0 0,-18-6-4349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0 0 0,'0'0'1170'0'0,"0"0"875"0"0,0 0 349 0 0,0 0-83 0 0,0 0-292 0 0,0 0-278 0 0,0 0-202 0 0,0 0-120 0 0,0 0-112 0 0,-1-3-84 0 0,1-4-338 0 0,1 9 7773 0 0,22 3-7188 0 0,121 3 7 0 0,-96-9-1229 0 0,180-18 857 0 0,-228 19-1163 0 0,-25 0-8021 0 0,19 3 2971 0 0,-2 1-6561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12419 0 0,'0'0'2084'0'0,"0"0"-806"0"0,0 0-518 0 0,0 0-15 0 0,0 0 184 0 0,0 0 183 0 0,0 0 64 0 0,0 0-53 0 0,0 0-76 0 0,0 0-107 0 0,0 0-101 0 0,0 0-98 0 0,0 0-75 0 0,23 2-69 0 0,72 9-74 0 0,35-9 2467 0 0,-92-3-6459 0 0,4 2-9640 0 0,-42-1 862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328 278 0 0 0,'-20'-107'0'0'0,"27"48"0"0"0,-7 32-21 0 0,1-2 3388 0 0,0-26 10063 0 0,-1 54-12392 0 0,0 1-40 0 0,0 0-123 0 0,0 0-131 0 0,-24 0 1418 0 0,17 2-2095 0 0,0 0 1 0 0,1 1-1 0 0,-1 0 1 0 0,1 0-1 0 0,0 0 1 0 0,0 1-1 0 0,0-1 1 0 0,0 1-1 0 0,0 1 1 0 0,1-1-1 0 0,0 1 1 0 0,0 0-1 0 0,0 0 1 0 0,1 1-1 0 0,0-1 1 0 0,0 1-1 0 0,0 0 1 0 0,0 0-1 0 0,0 3-67 0 0,-4 3 111 0 0,-17 26 136 0 0,2 1 0 0 0,2 1 0 0 0,2 1-1 0 0,2 0 1 0 0,1 1 0 0 0,2 1-1 0 0,2 1 1 0 0,2 0 0 0 0,2 0 0 0 0,2 0-1 0 0,2 1 1 0 0,2 0 0 0 0,2 25-247 0 0,2-57 78 0 0,0 1 1 0 0,1-1 0 0 0,0 0 0 0 0,1-1-1 0 0,1 1 1 0 0,0 0 0 0 0,0-1-1 0 0,1 0 1 0 0,1-1 0 0 0,0 1-1 0 0,1-1 1 0 0,0 0 0 0 0,0-1-1 0 0,1 0 1 0 0,1-1 0 0 0,0 1-1 0 0,0-2 1 0 0,0 0 0 0 0,1 0-1 0 0,1 0 1 0 0,-1-2 0 0 0,1 1 0 0 0,12 3-79 0 0,30 13-478 0 0,-55-26-569 0 0,-3-5-3671 0 0,4 1-4966 0 0,0 6-2433 0 0</inkml:trace>
  <inkml:trace contextRef="#ctx0" brushRef="#br0" timeOffset="265.735">488 320 12035 0 0,'0'0'2037'0'0,"0"0"-652"0"0,0 0-553 0 0,0 0-152 0 0,0 0 107 0 0,0 0 190 0 0,0 0 72 0 0,0 0-31 0 0,0 0-77 0 0,0 0-124 0 0,0 0-102 0 0,0 0-106 0 0,5 37-68 0 0,15 116-45 0 0,10 71 1032 0 0,1-107-1334 0 0,-18-73-444 0 0,-2 0 0 0 0,-1 1 0 0 0,-3 0 1 0 0,-1 0-1 0 0,-2 14 250 0 0,-8-47-2717 0 0,-7-8-4828 0 0,7-4-1208 0 0</inkml:trace>
  <inkml:trace contextRef="#ctx0" brushRef="#br0" timeOffset="742.519">536 174 8306 0 0,'0'0'1680'0'0,"0"0"-281"0"0,0 0-156 0 0,0 0 24 0 0,0 0 39 0 0,0 0-95 0 0,0 0-179 0 0,34-15-181 0 0,106-44-134 0 0,-64 43 181 0 0,-60 17-664 0 0,-8-2-164 0 0,-1 1-1 0 0,1 0 0 0 0,-1 0 1 0 0,1 0-1 0 0,-1 1 0 0 0,1 0 0 0 0,-1 0 1 0 0,1 1-1 0 0,-1 0 0 0 0,0 0 1 0 0,0 1-1 0 0,0 0 0 0 0,0 0 1 0 0,-1 1-1 0 0,1 0 0 0 0,-1 0 1 0 0,0 0-1 0 0,0 1 0 0 0,0 0 0 0 0,-1 0 1 0 0,1 0-1 0 0,-1 1 0 0 0,-1 0 1 0 0,1 0-1 0 0,-1 0 0 0 0,0 0 1 0 0,0 1-1 0 0,-1 0 0 0 0,0 0 1 0 0,0 0-1 0 0,0 0 0 0 0,-1 0 0 0 0,0 1-69 0 0,-5 3 51 0 0,0-1-1 0 0,0 1 1 0 0,-1 0-1 0 0,-1-1 0 0 0,0 1 1 0 0,0-1-1 0 0,-1-1 0 0 0,0 1 1 0 0,0-1-1 0 0,-1 0 0 0 0,-1 0 1 0 0,1-1-1 0 0,-1 0 0 0 0,-1-1 1 0 0,0 1-1 0 0,0-2 1 0 0,0 1-1 0 0,-1-1 0 0 0,-5 2-50 0 0,-18 17 45 0 0,-79 51 67 0 0,17-14 131 0 0,93-61-237 0 0,1 1-1 0 0,-1-1 1 0 0,0 1 0 0 0,1-1-1 0 0,-1 1 1 0 0,1 0 0 0 0,-1-1 0 0 0,1 1-1 0 0,0 0 1 0 0,0 0 0 0 0,-1 0 0 0 0,2 0-1 0 0,-1 0 1 0 0,0 0 0 0 0,0 0 0 0 0,1 0-1 0 0,-1 0 1 0 0,1 1 0 0 0,-1-1 0 0 0,1 0-1 0 0,0 0 1 0 0,0 1 0 0 0,0-1 0 0 0,0 0-1 0 0,0 0 1 0 0,1 0 0 0 0,-1 1 0 0 0,1-1-1 0 0,-1 0 1 0 0,1 0 0 0 0,0 0 0 0 0,0 0-1 0 0,0 0 1 0 0,0 0 0 0 0,0 0 0 0 0,0 0-1 0 0,1 0 1 0 0,-1-1 0 0 0,1 2-6 0 0,68 59 1013 0 0,-67-60-925 0 0,251 190 3574 0 0,-216-165-3281 0 0,-36-26-519 0 0,-1-2-1096 0 0,0-4-5941 0 0,-1 3 4443 0 0,0 2-9552 0 0</inkml:trace>
  <inkml:trace contextRef="#ctx0" brushRef="#br0" timeOffset="1453.187">1503 667 5569 0 0,'0'0'1420'0'0,"0"0"-205"0"0,0 0 411 0 0,0 0 501 0 0,0 0 190 0 0,0 0-238 0 0,0 0-550 0 0,0 0-471 0 0,0 0-260 0 0,0 0-134 0 0,0 0-100 0 0,0 0-57 0 0,0 0-62 0 0,-14-12 1009 0 0,-61 0 863 0 0,67 11-2274 0 0,-1-1 0 0 0,0 1 0 0 0,1 1 0 0 0,-1 0-1 0 0,0 0 1 0 0,0 0 0 0 0,1 1 0 0 0,-1 1-1 0 0,0-1 1 0 0,1 1 0 0 0,0 1 0 0 0,-1 0-1 0 0,1 0 1 0 0,0 0 0 0 0,0 1 0 0 0,-1 1-43 0 0,13 42 245 0 0,63 3 24 0 0,-20-31-95 0 0,-46-18-144 0 0,-1-1-6 0 0,0 0-8 0 0,0 3-2 0 0,0-3 15 0 0,0 0 11 0 0,0 0 13 0 0,0 0 26 0 0,0 0-4 0 0,0 0 2 0 0,0 0 21 0 0,-9 12 192 0 0,-126 99 213 0 0,126-102-489 0 0,5-5-13 0 0,0 0 0 0 0,0 0 1 0 0,0 0-1 0 0,0 0 1 0 0,0 1-1 0 0,1 0 0 0 0,0 0 1 0 0,0 0-1 0 0,0 0 1 0 0,1 0-1 0 0,0 0 0 0 0,0 1 1 0 0,0-1-1 0 0,0 1 1 0 0,1-1-1 0 0,0 1 0 0 0,0 0 1 0 0,1 0-2 0 0,0-4 8 0 0,0 1 0 0 0,0-1-1 0 0,0 0 1 0 0,1 1 0 0 0,-1-1 0 0 0,1 0 0 0 0,0 0 0 0 0,-1 0 0 0 0,1 0 0 0 0,0 0 0 0 0,1 0 0 0 0,-1 0-1 0 0,0 0 1 0 0,0 0 0 0 0,1 0 0 0 0,-1 0 0 0 0,1-1 0 0 0,-1 1 0 0 0,1-1 0 0 0,0 1 0 0 0,0-1 0 0 0,0 1-1 0 0,0-1 1 0 0,0 0 0 0 0,0 0 0 0 0,0 0 0 0 0,0 0 0 0 0,0-1 0 0 0,0 1 0 0 0,1 0 0 0 0,1-1-8 0 0,76 7 801 0 0,-66-7-628 0 0,33-23 111 0 0,-20 7-2211 0 0,-17 12-8597 0 0,-6 4-2068 0 0</inkml:trace>
  <inkml:trace contextRef="#ctx0" brushRef="#br0" timeOffset="2335.714">1661 101 0 0 0,'0'0'887'0'0,"0"0"935"0"0,0 0 415 0 0,0 0 92 0 0,0 0-117 0 0,0 0-231 0 0,0 0-234 0 0,0 0-214 0 0,0 0-183 0 0,0 0-150 0 0,0 0-121 0 0,2-3-144 0 0,-2 3-863 0 0,0-1-1 0 0,1 0 1 0 0,-1 1-1 0 0,1 0 1 0 0,-1-1-1 0 0,0 1 1 0 0,1-1-1 0 0,-1 1 1 0 0,1-1-1 0 0,-1 1 1 0 0,1 0-1 0 0,0-1 1 0 0,-1 1-1 0 0,1 0 1 0 0,-1 0-1 0 0,1-1 1 0 0,-1 1-1 0 0,1 0 1 0 0,0 0-1 0 0,-1 0 1 0 0,1 0-1 0 0,0 0 1 0 0,-1 0-1 0 0,1 0 1 0 0,-1 0-1 0 0,1 0 1 0 0,0 0-1 0 0,-1 0 1 0 0,1 0-1 0 0,0 0 1 0 0,-1 1-1 0 0,1-1 0 0 0,-1 0 1 0 0,1 0-1 0 0,-1 1 1 0 0,1-1-1 0 0,-1 0 1 0 0,1 1-1 0 0,-1-1 1 0 0,1 1-1 0 0,-1-1 1 0 0,1 0-1 0 0,-1 1 1 0 0,1-1-1 0 0,-1 1 1 0 0,0-1-1 0 0,1 1 1 0 0,-1-1-1 0 0,0 1 1 0 0,1 0-1 0 0,-1-1 1 0 0,0 1-1 0 0,0-1 1 0 0,0 1-1 0 0,0 0 1 0 0,1-1-1 0 0,-1 1 1 0 0,0 0-1 0 0,0 0-71 0 0,31 37 633 0 0,-1 1 1 0 0,-1 2-1 0 0,-3 1 0 0 0,-1 1 0 0 0,-2 2 0 0 0,-3 0 0 0 0,4 14-633 0 0,-10-16 168 0 0,-3-1 1 0 0,-1 2-1 0 0,-2-1 1 0 0,-3 1-1 0 0,-1 0 1 0 0,-2 43-169 0 0,-1-59 45 0 0,-1-1 1 0 0,-2 1-1 0 0,-1 0 0 0 0,-1-1 1 0 0,-1 0-1 0 0,-1 0 0 0 0,-8 19-45 0 0,9-32 7 0 0,-1 0-1 0 0,0 0 1 0 0,0-1-1 0 0,-2 0 1 0 0,1 0-1 0 0,-2 0 1 0 0,0-1-1 0 0,-3 3-6 0 0,2-5-38 0 0,8-7-8 0 0,-1 1 1 0 0,0 0-1 0 0,-1-1 1 0 0,1 0-1 0 0,-1 0 1 0 0,1 0-1 0 0,-1 0 1 0 0,0-1-1 0 0,0 1 1 0 0,0-1-1 0 0,0 0 1 0 0,-1 0-1 0 0,1-1 1 0 0,0 1-1 0 0,-1-1 1 0 0,0 0-1 0 0,1 0 1 0 0,-4 0 45 0 0,2-28-7370 0 0,6 24 4303 0 0,0-2-6467 0 0</inkml:trace>
  <inkml:trace contextRef="#ctx0" brushRef="#br0" timeOffset="3721.701">592 101 0 0 0,'0'0'369'0'0,"0"0"270"0"0,0 0-44 0 0,0 0-132 0 0,-10-8 1633 0 0,-35 15 517 0 0,27 10 1062 0 0,6 40 1577 0 0,24 78-2218 0 0,-18 23-1291 0 0,12-162-7249 0 0,-6 4-5098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1703 868 7978 0 0,'0'0'2536'0'0,"0"0"-719"0"0,0 0 6 0 0,0 0 60 0 0,0 0-92 0 0,0 0-255 0 0,0 0-386 0 0,0 0-214 0 0,0 0-147 0 0,0 0-83 0 0,0 0-53 0 0,0 0-113 0 0,0 0-110 0 0,0-7-83 0 0,36-120 1861 0 0,78-196-638 0 0,-113 319-1562 0 0,2-11 29 0 0,1 0 0 0 0,0 0 0 0 0,1 0-1 0 0,1 1 1 0 0,1-1 0 0 0,0 1 0 0 0,0 1-1 0 0,1 0 1 0 0,1 0 0 0 0,10-11-37 0 0,8 43-40 0 0,-20-10 43 0 0,0 0-1 0 0,0 1 1 0 0,-1 0 0 0 0,-1 0 0 0 0,0 0 0 0 0,0 0-1 0 0,-1 1 1 0 0,0 0 0 0 0,-1 0 0 0 0,0 0-1 0 0,-1 0 1 0 0,0 1 0 0 0,-1-1 0 0 0,0 5-3 0 0,2 3 4 0 0,47 227 21 0 0,-31-204-30 0 0,-18-42 8 0 0,0 0-1 0 0,0 0 1 0 0,0 0 0 0 0,0 0 0 0 0,0 0 0 0 0,0 0 0 0 0,0 0 0 0 0,0 0 0 0 0,0 0 0 0 0,0-1 0 0 0,0 1 0 0 0,0 0 0 0 0,0-1 0 0 0,0 1 0 0 0,0 0 0 0 0,-1-1 0 0 0,1 0 0 0 0,0 1 0 0 0,0-1 0 0 0,0 1 0 0 0,-1-1 0 0 0,1 0-1 0 0,0 1 1 0 0,-1-1 0 0 0,1 0 0 0 0,-1 0 0 0 0,1 0 0 0 0,-1 0 0 0 0,1 1 0 0 0,-1-1 0 0 0,1 0 0 0 0,-1 0 0 0 0,0 0 0 0 0,0 0 0 0 0,1 0-3 0 0,2-4 10 0 0,81-156 92 0 0,-62 110-83 0 0,97-183 13 0 0,-60 182-25 0 0,-44 70-83 0 0,-3 76 146 0 0,-9-35-1 0 0,26 161 201 0 0,-10-121-35 0 0,12 14-44 0 0,-30-109-271 0 0,-1-3-136 0 0,0-6-3070 0 0,0 5-1810 0 0,0 0-7412 0 0</inkml:trace>
  <inkml:trace contextRef="#ctx0" brushRef="#br0" timeOffset="-1776.572">482 25 2312 0 0,'0'0'1940'0'0,"0"0"-339"0"0,0 0 137 0 0,0 0 422 0 0,0 0 253 0 0,0 0-86 0 0,0 0-408 0 0,0 0-559 0 0,0 0-398 0 0,0 0-221 0 0,0 0-151 0 0,-15-5-91 0 0,-47-14-58 0 0,58 19-392 0 0,0-1 0 0 0,1 1 0 0 0,-1 1-1 0 0,1-1 1 0 0,-1 0 0 0 0,1 1 0 0 0,-1 0 0 0 0,1 0 0 0 0,-1 0-1 0 0,1 0 1 0 0,0 0 0 0 0,0 1 0 0 0,-1-1 0 0 0,1 1 0 0 0,0 0-1 0 0,0 0 1 0 0,1 0 0 0 0,-1 1 0 0 0,0-1 0 0 0,1 0 0 0 0,-2 3-49 0 0,-7 4 172 0 0,-16 10-24 0 0,0 2 0 0 0,2 0 0 0 0,0 1 0 0 0,2 2-1 0 0,1 0 1 0 0,0 2 0 0 0,2 0 0 0 0,1 1 0 0 0,1 1 0 0 0,2 1 0 0 0,0 0 0 0 0,2 1 0 0 0,2 1 0 0 0,0 0 0 0 0,-3 21-148 0 0,12-41 23 0 0,1 0 0 0 0,1 0 0 0 0,0 1 0 0 0,0-1 0 0 0,1 1 1 0 0,0-1-1 0 0,1 0 0 0 0,1 1 0 0 0,0-1 0 0 0,0 0 0 0 0,1 0 0 0 0,1 0 0 0 0,-1 0 1 0 0,2-1-1 0 0,0 1 0 0 0,0-1 0 0 0,0 0 0 0 0,2 0 0 0 0,-1-1 0 0 0,1 0 0 0 0,0 0 0 0 0,1-1 1 0 0,0 0-1 0 0,1 0 0 0 0,-1 0 0 0 0,1-1 0 0 0,1-1 0 0 0,-1 0 0 0 0,1 0 0 0 0,5 2-23 0 0,0-2 100 0 0,1 0-1 0 0,-1 0 1 0 0,1-2-1 0 0,1 0 0 0 0,-1-1 1 0 0,0 0-1 0 0,1-1 1 0 0,-1-1-1 0 0,1-1 0 0 0,0 0 1 0 0,-1-2-1 0 0,1 1 0 0 0,-1-2 1 0 0,1 0-1 0 0,-1-1 1 0 0,0-1-1 0 0,7-3-99 0 0,-17 4 26 0 0,0 1 0 0 0,0 0 0 0 0,0-1 0 0 0,-1 0 0 0 0,0-1 0 0 0,0 1-1 0 0,0-1 1 0 0,-1 0 0 0 0,1 0 0 0 0,-1 0 0 0 0,0-1 0 0 0,-1 1 0 0 0,1-1 0 0 0,-1 0 0 0 0,0 0 0 0 0,-1 0 0 0 0,1-1 0 0 0,-1 1-1 0 0,0-1 1 0 0,-1 1 0 0 0,0-1 0 0 0,0 1 0 0 0,0-1 0 0 0,-1 0 0 0 0,0 0 0 0 0,0 1 0 0 0,-1-1 0 0 0,1 0 0 0 0,-1 1 0 0 0,-1-1-1 0 0,0 1 1 0 0,0-1 0 0 0,0 1 0 0 0,0 0 0 0 0,-1-1 0 0 0,0 1 0 0 0,-2-2-26 0 0,-1 0-48 0 0,0 0 0 0 0,0 0 1 0 0,-1 0-1 0 0,0 1 0 0 0,0 0 0 0 0,-1 0 0 0 0,0 1 1 0 0,0 0-1 0 0,0 0 0 0 0,-1 1 0 0 0,0 0 1 0 0,0 0-1 0 0,-1 1 0 0 0,1 0 0 0 0,-1 1 0 0 0,1 0 1 0 0,-1 1-1 0 0,0 0 0 0 0,0 0 0 0 0,-1 1 1 0 0,1 1-1 0 0,0-1 0 0 0,-6 2 48 0 0,16-1-6 0 0,-1 0-1 0 0,0 0 1 0 0,1 1-1 0 0,-1-1 1 0 0,1 0-1 0 0,-1 0 1 0 0,1 1-1 0 0,-1-1 1 0 0,1 0-1 0 0,-1 1 1 0 0,1-1-1 0 0,-1 0 1 0 0,1 1-1 0 0,-1-1 1 0 0,1 1-1 0 0,0-1 1 0 0,-1 1-1 0 0,1-1 1 0 0,0 1-1 0 0,-1-1 1 0 0,1 1-1 0 0,0-1 1 0 0,0 1-1 0 0,-1-1 1 0 0,1 1-1 0 0,0-1 1 0 0,0 1-1 0 0,0 0 1 0 0,0-1-1 0 0,0 1 1 0 0,0-1-1 0 0,0 1 1 0 0,0 0 0 0 0,0-1-1 0 0,0 1 1 0 0,0-1-1 0 0,0 1 1 0 0,0-1-1 0 0,1 1 1 0 0,-1 0-1 0 0,0-1 1 0 0,0 1-1 0 0,1-1 1 0 0,-1 1-1 0 0,0-1 1 0 0,1 1-1 0 0,-1-1 1 0 0,0 1-1 0 0,1-1 1 0 0,-1 0-1 0 0,1 1 1 0 0,-1-1-1 0 0,1 1 1 0 0,-1-1-1 0 0,1 0 1 0 0,-1 0-1 0 0,1 1 1 0 0,-1-1-1 0 0,1 0 1 0 0,-1 0-1 0 0,1 1 1 0 0,-1-1-1 0 0,1 0 1 0 0,0 0-1 0 0,-1 0 1 0 0,1 0 6 0 0,9 4 32 0 0,-1 0 0 0 0,1-1-1 0 0,0 0 1 0 0,0-1 0 0 0,0 0 0 0 0,1-1 0 0 0,-1 1 0 0 0,0-2 0 0 0,1 0-1 0 0,-1 0 1 0 0,5-1-32 0 0,7 0 51 0 0,185-22 639 0 0,-185 16 92 0 0,-11 3-2787 0 0,-8 4-5243 0 0,-3 3-4590 0 0</inkml:trace>
  <inkml:trace contextRef="#ctx0" brushRef="#br0" timeOffset="-931.518">834 857 7001 0 0,'0'0'3108'0'0,"0"0"-853"0"0,0 0-469 0 0,0 0-189 0 0,0 0-215 0 0,0 0-195 0 0,0 0-140 0 0,0 0-212 0 0,0 0-181 0 0,0 0-104 0 0,0 0-59 0 0,0 0-7 0 0,0-10 8 0 0,1-33-35 0 0,29-38 1940 0 0,-25 69-2263 0 0,1 1 0 0 0,0 0 0 0 0,0 1 0 0 0,1-1 0 0 0,1 1 0 0 0,0 1 0 0 0,0-1-1 0 0,1 1 1 0 0,9-7-134 0 0,34-26 246 0 0,-49 41-229 0 0,0-1 0 0 0,0 1 0 0 0,0 0 0 0 0,1 0 0 0 0,-1 0 0 0 0,0 0 1 0 0,0 1-1 0 0,1-1 0 0 0,-1 1 0 0 0,0 0 0 0 0,1 0 0 0 0,-1 0 0 0 0,0 0 0 0 0,0 1 1 0 0,1-1-1 0 0,-1 1 0 0 0,0 0 0 0 0,0 0 0 0 0,1 0 0 0 0,-1 0 0 0 0,0 1 0 0 0,0-1 0 0 0,-1 1 1 0 0,2 0-18 0 0,0 3 27 0 0,0 0 1 0 0,0 1-1 0 0,-1 0 1 0 0,1-1-1 0 0,-1 1 1 0 0,0 1 0 0 0,-1-1-1 0 0,1 0 1 0 0,-1 1-1 0 0,-1-1 1 0 0,1 1-1 0 0,-1 0 1 0 0,0-1-1 0 0,-1 1 1 0 0,1 4-28 0 0,2 13 57 0 0,-2-24-49 0 0,-1-1 1 0 0,0 1-1 0 0,0 0 0 0 0,1-1 0 0 0,-1 1 0 0 0,1-1 0 0 0,-1 1 0 0 0,0 0 0 0 0,1-1 1 0 0,-1 1-1 0 0,1 0 0 0 0,-1-1 0 0 0,1 1 0 0 0,-1 0 0 0 0,1 0 0 0 0,-1-1 1 0 0,1 1-1 0 0,-1 0 0 0 0,1 0 0 0 0,-1 0 0 0 0,1 0 0 0 0,-1 0 0 0 0,1 0 0 0 0,-1 0 1 0 0,1 0-1 0 0,0 0 0 0 0,-1 0 0 0 0,1 0 0 0 0,-1 0 0 0 0,1 0 0 0 0,-1 0 0 0 0,1 0 1 0 0,-1 1-1 0 0,1-1 0 0 0,-1 0 0 0 0,1 0 0 0 0,-1 1 0 0 0,1-1 0 0 0,-1 0 0 0 0,1 1 1 0 0,-1-1-1 0 0,0 0 0 0 0,1 1 0 0 0,-1-1 0 0 0,1 1 0 0 0,-1-1 0 0 0,0 0 1 0 0,0 1-1 0 0,1-1 0 0 0,-1 1 0 0 0,0-1 0 0 0,0 1 0 0 0,1-1 0 0 0,-1 1 0 0 0,0 0 1 0 0,0-1-1 0 0,0 1-8 0 0,9-11 44 0 0,119-117 115 0 0,-45 63-119 0 0,-80 66-47 0 0,-1 0 0 0 0,1 0 0 0 0,-1 0 1 0 0,1 1-1 0 0,-1-1 0 0 0,0 1 0 0 0,0-1 0 0 0,0 1 0 0 0,0 0 0 0 0,0 0 0 0 0,-1 0 0 0 0,1 0 0 0 0,-1 0 1 0 0,0 0-1 0 0,0 0 0 0 0,0 0 0 0 0,0 1 0 0 0,-1-1 0 0 0,1 0 0 0 0,-1 1 0 0 0,0-1 0 0 0,0 0 0 0 0,0 1 0 0 0,0 0 7 0 0,0-4-1 0 0,35 130 53 0 0,-12-90-301 0 0,-15-37-3636 0 0,1-4-3919 0 0,-5-2-4616 0 0</inkml:trace>
  <inkml:trace contextRef="#ctx0" brushRef="#br0" timeOffset="2604.174">2981 606 0 0 0,'0'0'448'0'0,"0"0"1051"0"0,0 0 510 0 0,0 0 138 0 0,0 0-123 0 0,0 0-269 0 0,0 0-372 0 0,0 0-260 0 0,0 0-131 0 0,0 0-12 0 0,0 0 2 0 0,0 0-102 0 0,0 0-113 0 0,-1-2-71 0 0,-4-2-391 0 0,-1 1 0 0 0,1 0-1 0 0,-1 0 1 0 0,0 0 0 0 0,1 1 0 0 0,-1 0 0 0 0,0 0-1 0 0,-1 0 1 0 0,1 1 0 0 0,0 0 0 0 0,0 0 0 0 0,-1 1-1 0 0,1-1 1 0 0,0 1 0 0 0,-1 1 0 0 0,1-1 0 0 0,-6 2-305 0 0,1-2 326 0 0,-32 0 849 0 0,19 36-791 0 0,5 33-212 0 0,5 174 496 0 0,-3-202-296 0 0,67-41 402 0 0,104-33-230 0 0,-141 31 73 0 0,-12 0-4588 0 0,-1-7-8939 0 0,0 9 1892 0 0</inkml:trace>
  <inkml:trace contextRef="#ctx0" brushRef="#br0" timeOffset="2884.177">2749 745 3857 0 0,'0'0'2094'0'0,"0"0"-157"0"0,0 0 36 0 0,0 0 78 0 0,0 0-76 0 0,0 0-279 0 0,0 0-363 0 0,0 0-405 0 0,0 0-329 0 0,0 0-205 0 0,0 0-107 0 0,0 0-88 0 0,-4 0-35 0 0,-9 2 134 0 0,29 0 920 0 0,112-5 465 0 0,-44-5-3858 0 0,-72 7-2175 0 0,-3 1-6706 0 0</inkml:trace>
  <inkml:trace contextRef="#ctx0" brushRef="#br0" timeOffset="3551.935">544 1173 0 0 0,'0'0'1187'0'0,"0"0"309"0"0,0 0 138 0 0,0 0 80 0 0,0 0-29 0 0,0 0-36 0 0,0 0-57 0 0,0 0-152 0 0,0 0-182 0 0,0 0-213 0 0,0 0-210 0 0,-8-1-145 0 0,-2 1-748 0 0,-9-2 1353 0 0,36-2 655 0 0,205-20 3494 0 0,171-18-2938 0 0,147 1-1388 0 0,-195 17-904 0 0,51-3-199 0 0,-328 24 677 0 0,-35 3-2605 0 0,-1-2-7743 0 0,-32 2-2479 0 0</inkml:trace>
  <inkml:trace contextRef="#ctx0" brushRef="#br0" timeOffset="3972.46">1301 1381 11362 0 0,'0'0'2370'0'0,"0"0"-597"0"0,0 0-392 0 0,0 0-163 0 0,0 0-134 0 0,0 0-192 0 0,0 0-230 0 0,0 0-143 0 0,0 0-51 0 0,0 0 22 0 0,0 0 51 0 0,0 0-49 0 0,0 0-56 0 0,8 19-42 0 0,28 62-55 0 0,-15 16 340 0 0,0 87-479 0 0,-17-48-1375 0 0,-14-108-1985 0 0,3-20-1158 0 0,-1-3-3777 0 0,2-4-457 0 0</inkml:trace>
  <inkml:trace contextRef="#ctx0" brushRef="#br0" timeOffset="4494.882">1108 1477 8834 0 0,'0'0'2019'0'0,"0"0"-423"0"0,0 0-143 0 0,0 0 92 0 0,0 0 21 0 0,0 0-148 0 0,0 0-322 0 0,0 0-312 0 0,0 0-220 0 0,0 0-113 0 0,0 0-46 0 0,0 0-2 0 0,38-30 24 0 0,122-91-39 0 0,-88 87-16 0 0,-44 32-155 0 0,-1-3-70 0 0,0 2-1 0 0,0 0 1 0 0,0 2 0 0 0,0 1 0 0 0,0 1-1 0 0,0 2 1 0 0,0 0 0 0 0,0 2 0 0 0,-1 1-1 0 0,1 1 1 0 0,-2 1 0 0 0,16 8-147 0 0,-39-16 5 0 0,-1 1 1 0 0,0-1 0 0 0,0 1-1 0 0,0-1 1 0 0,0 1 0 0 0,0 0-1 0 0,0-1 1 0 0,0 1 0 0 0,-1 0-1 0 0,1 0 1 0 0,0 0 0 0 0,0 0-1 0 0,-1 0 1 0 0,1 0-1 0 0,0 0 1 0 0,-1 0 0 0 0,1 0-1 0 0,-1 0 1 0 0,1 0 0 0 0,-1 0-1 0 0,1 0 1 0 0,-1 0 0 0 0,0 0-1 0 0,0 0 1 0 0,0 1 0 0 0,1-1-1 0 0,-1 0 1 0 0,0 0 0 0 0,0 0-1 0 0,-1 0 1 0 0,1 1-1 0 0,0-1 1 0 0,0 0 0 0 0,0 0-1 0 0,-1 0 1 0 0,1 0 0 0 0,-1 0-1 0 0,1 0 1 0 0,-1 0 0 0 0,1 0-1 0 0,-1 0 1 0 0,0 0 0 0 0,1 0-1 0 0,-1 0 1 0 0,0 0 0 0 0,0 0-1 0 0,0 0 1 0 0,1-1-1 0 0,-2 2-5 0 0,-53 40 272 0 0,46-36-287 0 0,-206 91-19 0 0,173-81 40 0 0,-102 56 61 0 0,143-72-67 0 0,0 1 0 0 0,0 0 1 0 0,0 0-1 0 0,0 0 0 0 0,0-1 1 0 0,0 1-1 0 0,0 0 0 0 0,0 0 0 0 0,1 0 1 0 0,-1 1-1 0 0,0-1 0 0 0,1 0 1 0 0,-1 0-1 0 0,1 0 0 0 0,-1 0 0 0 0,1 1 1 0 0,0-1-1 0 0,-1 0 0 0 0,1 0 1 0 0,0 1-1 0 0,0-1 0 0 0,0 0 0 0 0,0 0 1 0 0,0 1-1 0 0,0-1 0 0 0,0 0 1 0 0,0 0-1 0 0,1 1 0 0 0,-1-1 0 0 0,0 0 1 0 0,1 0-1 0 0,-1 1 0 0 0,1-1 1 0 0,0 0-1 0 0,-1 0 0 0 0,1 0 0 0 0,0 0 1 0 0,-1 0-1 0 0,1 0 0 0 0,0 0 1 0 0,0 0-1 0 0,0 0 0 0 0,0-1 0 0 0,0 1 1 0 0,0 0-1 0 0,51 31 179 0 0,236 45 1864 0 0,-263-70-1800 0 0,70 37 598 0 0,-91-40-821 0 0,-4-4-42 0 0,0-1-1 0 0,0 1 1 0 0,0 0 0 0 0,0-1-1 0 0,0 1 1 0 0,0 0-1 0 0,0-1 1 0 0,0 1-1 0 0,0 0 1 0 0,0-1-1 0 0,0 1 1 0 0,0 0 0 0 0,1-1-1 0 0,-1 1 1 0 0,0 0-1 0 0,0-1 1 0 0,0 1-1 0 0,1 0 1 0 0,-1-1-1 0 0,0 1 1 0 0,0 0-1 0 0,1 0 1 0 0,-1-1 0 0 0,0 1-1 0 0,0 0 1 0 0,1 0-1 0 0,-1 0 1 0 0,0 0-1 0 0,1-1 1 0 0,-1 1-1 0 0,0 0 1 0 0,1 0 0 0 0,-1 0-1 0 0,0 0 1 0 0,1 0-1 0 0,-1 0 1 0 0,1 0-1 0 0,-1 0 1 0 0,0 0-1 0 0,1 0 1 0 0,-1 0 0 0 0,0 0-1 0 0,1 0 1 0 0,-1 0-1 0 0,0 0 1 0 0,1 0-1 0 0,-1 0 23 0 0,3-28-3859 0 0,2 19-2856 0 0,1 4-5449 0 0</inkml:trace>
  <inkml:trace contextRef="#ctx0" brushRef="#br0" timeOffset="5142.079">2177 1631 5393 0 0,'0'0'3372'0'0,"0"0"-1517"0"0,0 0-412 0 0,0 0 222 0 0,0 0 189 0 0,0 0-78 0 0,0 0-338 0 0,0 0-427 0 0,0 0-279 0 0,0 0-113 0 0,0 0-12 0 0,0 0-17 0 0,0 0-83 0 0,0 0-95 0 0,-22 0 1205 0 0,17-1-1561 0 0,0 0 0 0 0,-1 1 1 0 0,1 0-1 0 0,-1-1 1 0 0,1 2-1 0 0,-1-1 0 0 0,1 1 1 0 0,0-1-1 0 0,-1 1 1 0 0,1 1-1 0 0,0-1 0 0 0,-1 1 1 0 0,1 0-1 0 0,0 0 1 0 0,1 1-1 0 0,-1-1 0 0 0,0 1 1 0 0,1 0-1 0 0,-1 0 1 0 0,1 1-1 0 0,0-1 0 0 0,0 1 1 0 0,0 0-1 0 0,0 0 0 0 0,1 1 1 0 0,0-1-1 0 0,0 1 1 0 0,-1 0-57 0 0,-15 189 328 0 0,-4-98-50 0 0,24-61-171 0 0,150-62 817 0 0,-85 15-782 0 0,-54-1-2701 0 0,-10 6-1676 0 0,-1 0-4796 0 0,-1 3-2673 0 0</inkml:trace>
  <inkml:trace contextRef="#ctx0" brushRef="#br0" timeOffset="13138.694">2040 1782 0 0 0,'2'3'47'0'0,"-2"-2"291"0"0,0-1 495 0 0,0 0 209 0 0,0 0 5 0 0,0 0-192 0 0,-3 0-723 0 0,2 0 12708 0 0,2 0-12574 0 0,-1 0-25 0 0,0 0-17 0 0,0 0-16 0 0,0 0-13 0 0,0 0 1 0 0,0 0 13 0 0,0 0-5 0 0,0 0 0 0 0,0 0-13 0 0,0 0-20 0 0,0 0-14 0 0,0 0-17 0 0,0 0-8 0 0,0 0-14 0 0,0 0 3 0 0,0 0 15 0 0,0 0 20 0 0,0 0 29 0 0,0 0 11 0 0,0 0 18 0 0,0 0 10 0 0,51 3 2858 0 0,105-10-1766 0 0,-95 3 498 0 0,-62 4-1841 0 0,-11 4-658 0 0,-7 4-533 0 0,6-5-5993 0 0,11-3-4065 0 0</inkml:trace>
  <inkml:trace contextRef="#ctx0" brushRef="#br0" timeOffset="14555.138">2154 1581 0 0 0,'1'1'1132'0'0,"7"1"7281"0"0,-7-1-8780 0 0,31 2 4631 0 0,60-2 967 0 0,-57-6-3664 0 0,-29 3-9147 0 0,-6 1-3616 0 0</inkml:trace>
  <inkml:trace contextRef="#ctx0" brushRef="#br0" timeOffset="15623.752">2008 1096 0 0 0,'0'0'507'0'0,"0"0"573"0"0,0 0 356 0 0,0 0 174 0 0,0 0 161 0 0,0 0 60 0 0,0 0-67 0 0,0 0-130 0 0,0 0-207 0 0,-4 0-135 0 0,-11 0 1102 0 0,28 0 2451 0 0,18 0-750 0 0,-14 0-5220 0 0,142 15 2663 0 0,-126-3-1343 0 0,-44 7 391 0 0,-106 51-153 0 0,108-65-425 0 0,0 0 1 0 0,1 1 0 0 0,0 0 0 0 0,0 0 0 0 0,0 1 0 0 0,1 0 0 0 0,0 0 0 0 0,0 1 0 0 0,1 0 0 0 0,-5 7-9 0 0,10-14 0 0 0,0 1 1 0 0,-1 0-1 0 0,1 0 1 0 0,0-1-1 0 0,0 1 1 0 0,1 0-1 0 0,-1 0 1 0 0,0 0-1 0 0,1 0 0 0 0,-1 0 1 0 0,1 0-1 0 0,0 1 1 0 0,-1-1-1 0 0,1 0 1 0 0,0 0-1 0 0,0 0 1 0 0,1 0-1 0 0,-1 0 1 0 0,0 0-1 0 0,1 0 0 0 0,-1 0 1 0 0,1 0-1 0 0,-1 0 1 0 0,1 0-1 0 0,0 0 1 0 0,0 0-1 0 0,0 0 1 0 0,0 0-1 0 0,0-1 1 0 0,1 1-1 0 0,-1 0 0 0 0,0-1 1 0 0,1 1-1 0 0,-1-1 1 0 0,1 0-1 0 0,0 1 1 0 0,-1-1-1 0 0,1 0 1 0 0,0 0-1 0 0,0 0 1 0 0,0 0-1 0 0,0 0 1 0 0,0 0-1 0 0,2 0 0 0 0,93 11 696 0 0,87-38 599 0 0,-176 25-1023 0 0,-5 4-3928 0 0,-1 2-3012 0 0,1-1-5539 0 0</inkml:trace>
  <inkml:trace contextRef="#ctx0" brushRef="#br0" timeOffset="16875.126">2129 1057 0 0 0,'0'0'81'0'0,"0"0"285"0"0,-2 2-465 0 0,-8 4 9605 0 0,1-6-9282 0 0,-32 7 5427 0 0,6-5-1565 0 0,22-3-3613 0 0,-51 27 575 0 0,35-7-251 0 0,25-17-130 0 0,13-7-2774 0 0,-2 2-3324 0 0,-3 2-5910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7 1424 0 0,'0'0'2901'0'0,"0"0"-747"0"0,0 0-395 0 0,0 0 33 0 0,0 0 206 0 0,0 0 68 0 0,0 0-239 0 0,0 0-420 0 0,0 0-432 0 0,0 0-330 0 0,0 0-234 0 0,3-3-143 0 0,-2 2-218 0 0,0 1 0 0 0,0-1 0 0 0,0 1 0 0 0,0 0 1 0 0,0-1-1 0 0,0 1 0 0 0,0 0 0 0 0,0 0 0 0 0,1 0 0 0 0,-1-1 1 0 0,0 1-1 0 0,0 0 0 0 0,0 1 0 0 0,0-1 0 0 0,0 0 0 0 0,1 0 0 0 0,-1 0 1 0 0,0 1-1 0 0,0-1 0 0 0,0 0 0 0 0,0 1 0 0 0,0-1 0 0 0,0 1 1 0 0,0 0-1 0 0,0-1 0 0 0,0 1 0 0 0,0 0 0 0 0,0-1 0 0 0,0 1 1 0 0,-1 0-1 0 0,1 0 0 0 0,0 0 0 0 0,0 0 0 0 0,-1 0 0 0 0,1 0 0 0 0,-1 0 1 0 0,1 0-1 0 0,-1 0 0 0 0,1 0 0 0 0,-1 0 0 0 0,1 0 0 0 0,-1 0 1 0 0,0 0-1 0 0,0 0 0 0 0,0 1 0 0 0,0 0-50 0 0,7 11 272 0 0,-2 1-1 0 0,0 0 1 0 0,-1 0-1 0 0,0 0 1 0 0,-1 0 0 0 0,-1 1-1 0 0,0 0 1 0 0,-1-1 0 0 0,0 1-1 0 0,-1 0 1 0 0,-1 0-1 0 0,-2 8-271 0 0,-1-6 93 0 0,0-1-1 0 0,-2 1 1 0 0,0-1 0 0 0,-1-1-1 0 0,0 1 1 0 0,-1-1-1 0 0,-1 0 1 0 0,0-1-1 0 0,-1 0 1 0 0,-1-1-1 0 0,0 0 1 0 0,-1 0-1 0 0,-11 8-92 0 0,-67 41 123 0 0,101-81-6672 0 0,2 10 3016 0 0,0-1-3778 0 0,-5 3-1815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23 3673 0 0,'0'0'4133'0'0,"0"0"-1559"0"0,0 0-658 0 0,0 0-104 0 0,0 0-131 0 0,0 0-240 0 0,0 0-342 0 0,0 0-327 0 0,0 0-202 0 0,0 0-117 0 0,0 0-21 0 0,0 0-8 0 0,0 0-25 0 0,-21 16 4 0 0,-65 51-54 0 0,-1 20 716 0 0,-56 74-639 0 0,121-147-1138 0 0,21-14 528 0 0,0-1 0 0 0,0 1 0 0 0,0 0-1 0 0,0-1 1 0 0,0 1 0 0 0,0-1 0 0 0,1 1-1 0 0,-1-1 1 0 0,0 0 0 0 0,0 1-1 0 0,0-1 1 0 0,1 0 0 0 0,-1 1 0 0 0,0-1-1 0 0,1 0 1 0 0,-1 0 0 0 0,1 0 0 0 0,-1 1-1 0 0,1-1 1 0 0,-1 0 0 0 0,1 0 0 0 0,0 0-1 0 0,-1 0 1 0 0,1 0 0 0 0,0 0-1 0 0,0 0 1 0 0,0 0 0 0 0,0 0 0 0 0,0 0-1 0 0,0 0 1 0 0,0 0 0 0 0,0 0 0 0 0,0 0-1 0 0,0 0 1 0 0,0 0 0 0 0,1 0 184 0 0,4-53-6634 0 0,17-26 3531 0 0,-3 13 2907 0 0,-2-16 2097 0 0,-7 28 4510 0 0,-4 81 283 0 0,38 51-4796 0 0,-28-58-1475 0 0,1-1 0 0 0,0 0 0 0 0,1-1 0 0 0,1-1 1 0 0,1-1-1 0 0,15 9-423 0 0,72 41 151 0 0,-77-56-2296 0 0,-21-11-1875 0 0,0-2-3821 0 0,-4 2-3819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54 4457 0 0,'0'0'2150'0'0,"0"0"-194"0"0,0 0 22 0 0,0 0 161 0 0,0 0 47 0 0,0 0-224 0 0,0 0-401 0 0,0 0-398 0 0,0 0-273 0 0,0 0-158 0 0,0 0-64 0 0,0 0-55 0 0,0 0-35 0 0,4-9-38 0 0,12-27-76 0 0,-12 27-61 0 0,-4 9-72 0 0,-15 258 3329 0 0,0-156-3530 0 0,-5-1-1 0 0,-4-1 0 0 0,-4-1 1 0 0,-26 57-130 0 0,10-52-27 0 0,34-69-106 0 0,10-34 79 0 0,0-1 1 0 0,0 0-16 0 0,0 0-15 0 0,0 0-34 0 0,2-16-1153 0 0,39-49-1233 0 0,-12 6-862 0 0,-18 34-650 0 0,-4 10-115 0 0,-1 2-7032 0 0</inkml:trace>
  <inkml:trace contextRef="#ctx0" brushRef="#br0" timeOffset="339.229">208 27 1304 0 0,'0'0'3856'0'0,"0"0"-1034"0"0,0 0-572 0 0,0 0-314 0 0,0 0-112 0 0,0 0-105 0 0,0 0-260 0 0,0 0-284 0 0,0 0-357 0 0,0 0-287 0 0,0 0-153 0 0,0 0-67 0 0,-4-3 13 0 0,-4-2-289 0 0,19 8 2544 0 0,17 6-1945 0 0,-1-2 1 0 0,1-1 0 0 0,1-1-1 0 0,-1-2 1 0 0,1-1-1 0 0,-1-1 1 0 0,25-2-635 0 0,-41 1 114 0 0,272 0 95 0 0,-284 0-406 0 0,0 0-77 0 0,0 0-97 0 0,-5 12-1861 0 0,-13 1-1291 0 0,4-3-3886 0 0,7-3-4367 0 0</inkml:trace>
  <inkml:trace contextRef="#ctx0" brushRef="#br0" timeOffset="588.733">0 455 8162 0 0,'0'0'2252'0'0,"0"0"-723"0"0,0 0-305 0 0,0 0 49 0 0,0 0 188 0 0,0 0 104 0 0,0 0-130 0 0,0 0-152 0 0,0 0-156 0 0,0 0-128 0 0,0 0-99 0 0,0 0-104 0 0,0 0-91 0 0,23 10-92 0 0,75 31-103 0 0,-19-31 180 0 0,101-19-156 0 0,-66-23-4172 0 0,-99 27-669 0 0,-8 1-5524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0 0 0,'0'0'547'0'0,"0"0"569"0"0,0 0 487 0 0,0 0 263 0 0,0 0-59 0 0,0 0-288 0 0,0 0-320 0 0,0 0-226 0 0,0 0-30 0 0,0 0 104 0 0,0 0 47 0 0,4-8 58 0 0,9-23-4 0 0,-13 25-529 0 0,-6 3 4729 0 0,4 4 123 0 0,10 0-4636 0 0,289 3 1565 0 0,-297-4-2396 0 0,0 0-8 0 0,0 0 0 0 0,0 0 10 0 0,0 0-19 0 0,0 0-16 0 0,0 0-10 0 0,0 0-21 0 0,0 0 16 0 0,0 0 5 0 0,0 0-18 0 0,0 0-5 0 0,0 0-14 0 0,0 0-13 0 0,0 0-35 0 0,0 0-11 0 0,-4-2-1148 0 0,-5 1-2242 0 0,1 7-2693 0 0,6-2-5789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12827 0 0,'0'0'2820'0'0,"0"0"-981"0"0,0 0-496 0 0,0 0-33 0 0,0 0-3 0 0,0 0-59 0 0,0 0-172 0 0,0 0-233 0 0,0 0-176 0 0,0 0-49 0 0,0 0 12 0 0,0 0 16 0 0,0 0-15 0 0,13 0-87 0 0,101-3 555 0 0,26-4 78 0 0,-99 6-4067 0 0,-49 0 990 0 0,3-1-3548 0 0,-1 1-7009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6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10 4977 0 0,'0'0'3419'0'0,"0"0"-1187"0"0,0 0-301 0 0,0 0 205 0 0,0 0 61 0 0,0 0-237 0 0,0 0-470 0 0,0 0-437 0 0,0 0-234 0 0,0 0-148 0 0,0 0-135 0 0,0 0-105 0 0,0 0-87 0 0,-9-2-27 0 0,2 0-230 0 0,5 1-66 0 0,-1 0 1 0 0,1 0 0 0 0,0 0 0 0 0,-1 1 0 0 0,1-1 0 0 0,0 1 0 0 0,-1 0 0 0 0,1 0 0 0 0,-1 0 0 0 0,1 0-1 0 0,0 0 1 0 0,-1 0 0 0 0,1 1 0 0 0,-1-1 0 0 0,1 1 0 0 0,0-1 0 0 0,-1 1 0 0 0,1 0 0 0 0,0 0 0 0 0,0 0-1 0 0,0 0 1 0 0,0 1-22 0 0,-10 5 65 0 0,1 1-1 0 0,1 1 1 0 0,-1 0-1 0 0,1 0 0 0 0,1 1 1 0 0,0 0-1 0 0,0 1 1 0 0,1 0-1 0 0,1 0 0 0 0,0 1 1 0 0,0 0-1 0 0,1 0 0 0 0,1 1 1 0 0,-3 8-65 0 0,6-14-33 0 0,2-6 18 0 0,0-1 11 0 0,11-12 169 0 0,108-126 207 0 0,-105 108-326 0 0,-14 29-50 0 0,0 1-8 0 0,0 0-23 0 0,0 0-42 0 0,-31 31-1928 0 0,17-16 629 0 0,3-4-2105 0 0,3-2-3590 0 0,1 2-4950 0 0</inkml:trace>
  <inkml:trace contextRef="#ctx0" brushRef="#br0" timeOffset="554.797">421 303 0 0 0,'0'0'883'0'0,"0"0"856"0"0,0 0 407 0 0,0 0 98 0 0,0 0-179 0 0,0 0-280 0 0,0 0-207 0 0,0 0-206 0 0,0 0-83 0 0,0 0-85 0 0,0 0-95 0 0,0 0-63 0 0,4-18-117 0 0,11-51-96 0 0,-11 51-80 0 0,-4 18-47 0 0,-26 2 1230 0 0,8 7-1759 0 0,1 1-1 0 0,0 1 0 0 0,1 0 1 0 0,0 1-1 0 0,0 1 1 0 0,2 1-1 0 0,0 0 1 0 0,0 1-1 0 0,-1 2-176 0 0,-7 8 159 0 0,1 1-1 0 0,1 0 0 0 0,2 2 1 0 0,0 0-1 0 0,2 1 1 0 0,1 0-1 0 0,2 1 0 0 0,-7 23-158 0 0,14-35 31 0 0,1 0 0 0 0,1 0 0 0 0,1 0 0 0 0,1 0 0 0 0,0 1 0 0 0,1-1 0 0 0,1 0 0 0 0,1 1 0 0 0,1-1 0 0 0,0 1-1 0 0,1-1 1 0 0,1 0 0 0 0,1 0 0 0 0,0-1 0 0 0,2 1 0 0 0,2 3-31 0 0,-4-10 30 0 0,0-1 0 0 0,1 1 0 0 0,0-1 0 0 0,1 0 1 0 0,0 0-1 0 0,1-1 0 0 0,0 0 0 0 0,0-1 0 0 0,1 1 0 0 0,0-2 0 0 0,1 1 0 0 0,0-1 0 0 0,0-1 0 0 0,0 0 0 0 0,1 0 1 0 0,1 0-31 0 0,15 2-30 0 0,-26-8-16 0 0,-1 0-13 0 0,0 0-27 0 0,0 0-51 0 0,0 0-76 0 0,0 0-129 0 0,-3-15-3063 0 0,0 9 533 0 0,1-2-5626 0 0,2 2-2815 0 0</inkml:trace>
  <inkml:trace contextRef="#ctx0" brushRef="#br0" timeOffset="967.291">600 407 7762 0 0,'0'0'2586'0'0,"0"0"-489"0"0,0 0-158 0 0,0 0 23 0 0,0 0-96 0 0,0 0-238 0 0,0 0-333 0 0,0 0-308 0 0,0 0-211 0 0,0 0-118 0 0,0 0-65 0 0,0 0-50 0 0,0 0-60 0 0,8 12 825 0 0,-36 126-121 0 0,18-51-992 0 0,3 0 0 0 0,4 0 0 0 0,7 72-195 0 0,13-83-34 0 0,-17-76-11 0 0,0-1 0 0 0,0 1 1 0 0,0-1-1 0 0,0 1 0 0 0,0-1 1 0 0,1 1-1 0 0,-1-1 0 0 0,0 1 1 0 0,0-1-1 0 0,0 1 0 0 0,1 0 1 0 0,-1-1-1 0 0,0 1 0 0 0,0-1 1 0 0,1 1-1 0 0,-1 0 0 0 0,0-1 1 0 0,1 1-1 0 0,-1-1 0 0 0,0 1 1 0 0,1 0-1 0 0,-1 0 1 0 0,1-1-1 0 0,-1 1 0 0 0,1 0 1 0 0,-1 0-1 0 0,1-1 0 0 0,-1 1 1 0 0,0 0-1 0 0,1 0 0 0 0,-1 0 1 0 0,1 0-1 0 0,-1 0 0 0 0,1 0 1 0 0,-1 0-1 0 0,1 0 0 0 0,-1 0 1 0 0,1 0-1 0 0,-1 0 0 0 0,1 0 1 0 0,-1 0-1 0 0,1 0 0 0 0,-1 0 1 0 0,1 1-1 0 0,-1-1 0 0 0,1 0 1 0 0,-1 0-1 0 0,1 1 0 0 0,-1-1 1 0 0,0 0-1 0 0,1 0 0 0 0,-1 1 1 0 0,1-1-1 0 0,-1 0 0 0 0,0 1 1 0 0,1-1-1 0 0,-1 1 0 0 0,0-1 1 0 0,0 0-1 0 0,1 1 0 0 0,-1-1 1 0 0,0 1-1 0 0,0-1 0 0 0,0 1 1 0 0,0-1-1 0 0,1 1 0 0 0,-1-1 45 0 0,9-40-3194 0 0,-3 3-387 0 0,-1 4-1216 0 0,-2 12-1296 0 0,-3 8-1470 0 0</inkml:trace>
  <inkml:trace contextRef="#ctx0" brushRef="#br0" timeOffset="1451.905">563 426 0 0 0,'0'0'2167'0'0,"0"0"203"0"0,0 0-11 0 0,0 0-21 0 0,0 0-47 0 0,0 0-224 0 0,0 0-281 0 0,0 0-374 0 0,0 0-380 0 0,0 0-233 0 0,0 0-108 0 0,0 0-72 0 0,0 0-47 0 0,18-25-8 0 0,57-77-40 0 0,-74 100-488 0 0,0-1 0 0 0,1 1 0 0 0,-1-1 0 0 0,1 1 0 0 0,0 0 0 0 0,0 0-1 0 0,0 0 1 0 0,0 0 0 0 0,0 0 0 0 0,1 0 0 0 0,-1 0 0 0 0,1 1 0 0 0,-1-1 0 0 0,1 1 0 0 0,-1 0-1 0 0,1-1 1 0 0,0 1 0 0 0,-1 1 0 0 0,1-1 0 0 0,0 0 0 0 0,0 1 0 0 0,0-1-36 0 0,5 0 140 0 0,17-3 241 0 0,0 1 0 0 0,1 0 0 0 0,0 2 1 0 0,-1 1-1 0 0,1 1 0 0 0,1 2-381 0 0,-24-3 24 0 0,0 0 0 0 0,0 0 0 0 0,0 0 0 0 0,0 0 0 0 0,0 1 1 0 0,0 0-1 0 0,-1-1 0 0 0,1 1 0 0 0,0 0 0 0 0,0 1 0 0 0,-1-1 0 0 0,1 0 0 0 0,-1 1 0 0 0,1-1 0 0 0,-1 1 1 0 0,1 0-1 0 0,-1 0 0 0 0,0 0 0 0 0,0 0 0 0 0,0 0 0 0 0,0 0 0 0 0,0 1 0 0 0,-1-1 0 0 0,1 1 0 0 0,-1-1 1 0 0,1 1-1 0 0,-1 0 0 0 0,0-1 0 0 0,0 1 0 0 0,0 0 0 0 0,0 0 0 0 0,-1 0 0 0 0,1 0 0 0 0,-1-1 0 0 0,0 1 1 0 0,1 0-1 0 0,-1 0 0 0 0,-1 0 0 0 0,1 0 0 0 0,0 0 0 0 0,-1 0 0 0 0,0 0 0 0 0,0 1-24 0 0,-8 9 41 0 0,-1 1 0 0 0,-1-2 0 0 0,0 1 0 0 0,-1-1 0 0 0,-1-1 0 0 0,1 0 0 0 0,-2-1-1 0 0,1-1 1 0 0,-2 0 0 0 0,1 0 0 0 0,-3-1-41 0 0,-11 10 21 0 0,-142 86 46 0 0,168-102-70 0 0,1-1 0 0 0,-1 1-1 0 0,1 0 1 0 0,0 0 0 0 0,0 0 0 0 0,0 1 0 0 0,0-1 0 0 0,0 0 0 0 0,0 0 0 0 0,0 1 0 0 0,1-1 0 0 0,-1 0 0 0 0,1 1 0 0 0,-1-1 0 0 0,1 0 0 0 0,0 1 0 0 0,0-1 0 0 0,0 1 0 0 0,1-1 0 0 0,-1 0 0 0 0,0 1 0 0 0,1-1 0 0 0,0 0 0 0 0,-1 1-1 0 0,1-1 1 0 0,0 0 0 0 0,0 0 0 0 0,0 1 0 0 0,1-1 0 0 0,-1 0 0 0 0,2 1 3 0 0,47 61 286 0 0,-48-62-259 0 0,101 122 1258 0 0,-34-25-220 0 0,-69-99-1085 0 0,0 0-1 0 0,0 0 1 0 0,0 0 0 0 0,1-1-1 0 0,-1 1 1 0 0,0 0-1 0 0,0 0 1 0 0,0 0 0 0 0,1 0-1 0 0,-1 0 1 0 0,0 0 0 0 0,0 0-1 0 0,1 0 1 0 0,-1 0-1 0 0,0 0 1 0 0,0 0 0 0 0,1 0-1 0 0,-1 0 1 0 0,0 0-1 0 0,0 0 1 0 0,0 0 0 0 0,1 0-1 0 0,-1 0 1 0 0,0 0 0 0 0,0 0-1 0 0,1 0 1 0 0,-1 0-1 0 0,0 0 1 0 0,0 0 0 0 0,1 0-1 0 0,-1 0 1 0 0,0 1-1 0 0,0-1 1 0 0,0 0 0 0 0,1 0-1 0 0,-1 0 1 0 0,0 0 0 0 0,0 1-1 0 0,0-1 1 0 0,0 0-1 0 0,0 0 1 0 0,1 0 20 0 0,0-14-3606 0 0,-1 3-5285 0 0,0 10 6054 0 0,0 1-9131 0 0</inkml:trace>
  <inkml:trace contextRef="#ctx0" brushRef="#br0" timeOffset="2192.156">1259 730 3809 0 0,'0'0'3083'0'0,"0"0"-1028"0"0,0 0-258 0 0,0 0 218 0 0,0 0 112 0 0,0 0-149 0 0,0 0-447 0 0,0 0-494 0 0,0 0-319 0 0,0 0-160 0 0,0 0-79 0 0,0 0 9 0 0,0 0-8 0 0,-4 0-37 0 0,-55 0 3285 0 0,-63-4-1965 0 0,118 6-1757 0 0,0 0 0 0 0,0 0 0 0 0,0 1 0 0 0,1-1 0 0 0,0 1 0 0 0,-1 0 0 0 0,1 0 0 0 0,0 0 0 0 0,0 0 0 0 0,0 1 0 0 0,1-1 0 0 0,-1 1 0 0 0,1-1 0 0 0,0 1 0 0 0,0 0 0 0 0,0 0 0 0 0,1 0 0 0 0,-1 0 0 0 0,1 0 0 0 0,0 0 0 0 0,0 1 0 0 0,0-1 0 0 0,1 0 0 0 0,-1 0 0 0 0,1 1 0 0 0,0-1 0 0 0,1 0 0 0 0,-1 1 0 0 0,1-1 0 0 0,-1 0 0 0 0,2 3-6 0 0,-3 13 4 0 0,-12 139 138 0 0,-1-66-13 0 0,14-82-17 0 0,26-14 208 0 0,45-1 128 0 0,21-4-194 0 0,-92 8-280 0 0,0 0 12 0 0,0 0-8 0 0,0 0-3 0 0,0 0-11 0 0,0 0-20 0 0,0 0 1 0 0,0 0-15 0 0,0 0-20 0 0,0 0-24 0 0,0 0-42 0 0,-5-11-3951 0 0,1 5-185 0 0,2 0-3841 0 0,1 2-3339 0 0</inkml:trace>
  <inkml:trace contextRef="#ctx0" brushRef="#br0" timeOffset="2508.466">1024 919 0 0 0,'0'0'2718'0'0,"0"0"-242"0"0,0 0-96 0 0,0 0-89 0 0,0 0-177 0 0,0 0-219 0 0,0 0-312 0 0,0 0-304 0 0,0 0-277 0 0,0 0-276 0 0,0 0-218 0 0,0 0-145 0 0,0 0-80 0 0,-6 0-23 0 0,-13 0 656 0 0,34 0 2955 0 0,185-12 605 0 0,-199 12-4480 0 0,-1 0 3 0 0,0 0-25 0 0,0 0-12 0 0,0 0-29 0 0,-13 8-1487 0 0,3-3-1415 0 0,4-2-1765 0 0,-2 1-7828 0 0</inkml:trace>
  <inkml:trace contextRef="#ctx0" brushRef="#br0" timeOffset="4619.264">1423 329 0 0 0,'0'0'388'0'0,"0"0"774"0"0,0 0 269 0 0,0 0 0 0 0,0 0-22 0 0,0 0 5 0 0,0 0-23 0 0,3-21-16 0 0,10-64-44 0 0,-9 45 5101 0 0,-3 40-2438 0 0,3 16-769 0 0,56 97-1351 0 0,-28-57-1359 0 0,-3 2 0 0 0,-3 1 0 0 0,18 55-515 0 0,-35-81 89 0 0,-2 0 0 0 0,-1 1 0 0 0,-1 0 0 0 0,-2 0 0 0 0,-1 0 0 0 0,-2 0 0 0 0,-3 15-89 0 0,1-30 11 0 0,-2 0 0 0 0,0-1 1 0 0,0 1-1 0 0,-2-1 0 0 0,-1-1 0 0 0,0 1 0 0 0,-1-1 1 0 0,-1 0-1 0 0,0-1 0 0 0,-1 0 0 0 0,-1 0 0 0 0,-1-1 1 0 0,0-1-1 0 0,-1 0 0 0 0,0 0 0 0 0,-1-2 1 0 0,0 1-1 0 0,-1-2 0 0 0,-1 0 0 0 0,0-1 0 0 0,0 0 1 0 0,-2-1-12 0 0,-77 11-481 0 0,94-22 323 0 0,0 1 0 0 0,0-1 0 0 0,1 1 0 0 0,-1-1 0 0 0,0 1 0 0 0,1-1 0 0 0,-1 0 0 0 0,1 1 0 0 0,0-1 0 0 0,0 1 0 0 0,0-1 0 0 0,-1 0 0 0 0,1 1 0 0 0,1-1 0 0 0,-1 0 0 0 0,0 1 0 0 0,0-1 0 0 0,1 0 0 0 0,-1 1 0 0 0,1-1 0 0 0,-1 1 0 0 0,1-1 0 0 0,0 1 0 0 0,-1-1 0 0 0,1 1 0 0 0,0-1 0 0 0,0 1 0 0 0,0 0 0 0 0,0-1 158 0 0,24-25-3491 0 0,-6 13-3028 0 0,-7 5-4903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3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217 445 0 0 0,'0'0'1543'0'0,"0"0"431"0"0,0 0 141 0 0,0 0-185 0 0,0 0-242 0 0,0 0-246 0 0,0 0-241 0 0,0 0-109 0 0,0 0-50 0 0,0 0-11 0 0,5-1-10 0 0,16-1-23 0 0,-24 5 2304 0 0,-26 13-2143 0 0,-73 14 215 0 0,18-19-58 0 0,83-11-1183 0 0,1 0-19 0 0,0 0-20 0 0,0 0-20 0 0,0 0-14 0 0,18 0 136 0 0,272-27 360 0 0,-278 27-641 0 0,29 0 452 0 0,-53 8 438 0 0,-349 53-413 0 0,350-58-911 0 0,19-1 162 0 0,30-2-158 0 0,-30 0 329 0 0,65-2-2545 0 0,-26-3-5644 0 0,-26 4-3523 0 0</inkml:trace>
  <inkml:trace contextRef="#ctx0" brushRef="#br0" timeOffset="586.291">429 117 3513 0 0,'0'0'3511'0'0,"0"0"-1017"0"0,0 0-578 0 0,0 0-141 0 0,0 0-131 0 0,0 0-155 0 0,0 0-219 0 0,0 0-261 0 0,0 0-194 0 0,0 0-139 0 0,0 0-78 0 0,0 0-39 0 0,0 0-10 0 0,13-12-17 0 0,42-38-32 0 0,-50 45-390 0 0,1 1-1 0 0,0 1 0 0 0,-1-1 1 0 0,2 1-1 0 0,-1 0 0 0 0,0 0 1 0 0,1 1-1 0 0,-1-1 1 0 0,1 2-1 0 0,-1-1 0 0 0,1 1 1 0 0,0 0-1 0 0,0 0 1 0 0,1 0-110 0 0,6 0 195 0 0,170-15 1418 0 0,-167 16-1550 0 0,-1 0 0 0 0,0 1-1 0 0,0 0 1 0 0,0 1 0 0 0,0 1 0 0 0,0 1 0 0 0,0 0 0 0 0,-1 1 0 0 0,1 1 0 0 0,-1 0 0 0 0,-1 1 0 0 0,1 0 0 0 0,-1 2 0 0 0,4 3-63 0 0,-14-9 17 0 0,0 1 1 0 0,-1 0-1 0 0,1 0 0 0 0,-1 0 0 0 0,0 0 0 0 0,0 1 1 0 0,-1-1-1 0 0,1 1 0 0 0,-1 0 0 0 0,0-1 1 0 0,-1 1-1 0 0,1 0 0 0 0,-1 0 0 0 0,0 0 0 0 0,0 1 1 0 0,0-1-1 0 0,-1 0 0 0 0,1 0 0 0 0,-1 0 1 0 0,-1 1-1 0 0,1-1 0 0 0,-1 0 0 0 0,0 0 0 0 0,0 0 1 0 0,0 0-1 0 0,-1 0 0 0 0,0 0 0 0 0,0 0 1 0 0,0 0-1 0 0,0-1 0 0 0,-1 1 0 0 0,0-1 0 0 0,0 1 1 0 0,0-1-1 0 0,-1 1-17 0 0,-67 78 177 0 0,-2-2-1 0 0,-83 69-176 0 0,140-136 3 0 0,-17 14 12 0 0,2 1-1 0 0,1 1 1 0 0,1 2 0 0 0,2 1-1 0 0,1 1 1 0 0,2 1 0 0 0,-14 27-15 0 0,34-53 0 0 0,1 0 1 0 0,0 1-1 0 0,0-1 1 0 0,1 1-1 0 0,0-1 1 0 0,0 1-1 0 0,1 0 1 0 0,1 0-1 0 0,0-1 1 0 0,0 1-1 0 0,1 4 0 0 0,2-8 39 0 0,0 0 1 0 0,0 0-1 0 0,0 0 1 0 0,1 0-1 0 0,0-1 1 0 0,0 0-1 0 0,1 1 1 0 0,-1-1-1 0 0,1-1 1 0 0,0 1-1 0 0,0-1 1 0 0,1 0-1 0 0,-1 0 1 0 0,1-1-1 0 0,0 1 1 0 0,0-1-1 0 0,0 0 1 0 0,0-1-1 0 0,1 0 1 0 0,-1 0-1 0 0,1 0 0 0 0,0-1 1 0 0,-1 0-1 0 0,1 0 1 0 0,2 0-40 0 0,158 3 683 0 0,-153-6-714 0 0,-1 0 0 0 0,1 0 1 0 0,-1-2-1 0 0,0 0 0 0 0,0 0 1 0 0,-1-1-1 0 0,1 0 1 0 0,-1-1-1 0 0,0-1 31 0 0,35-15-1141 0 0,-18 7-676 0 0,-10 2-2186 0 0,-6 4-2709 0 0,-7 5-5442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5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636 512 7066 0 0,'0'0'3334'0'0,"0"0"-769"0"0,0 0-532 0 0,0 0-203 0 0,0 0-187 0 0,0 0-231 0 0,0 0-269 0 0,0 0-216 0 0,0 0-170 0 0,0 0-138 0 0,0 0-116 0 0,0 0-78 0 0,0 0-34 0 0,-29-12-22 0 0,-91-35 6 0 0,118 45-352 0 0,-1 1-1 0 0,0 0 1 0 0,1 0-1 0 0,-1 0 1 0 0,0 0-1 0 0,1 0 1 0 0,-1 1-1 0 0,0-1 1 0 0,0 1-1 0 0,0 0 1 0 0,0-1-1 0 0,0 1 1 0 0,1 1-1 0 0,-1-1 0 0 0,0 0 1 0 0,0 1-1 0 0,0-1 1 0 0,1 1-1 0 0,-1 0 1 0 0,0 0-1 0 0,0 0 1 0 0,1 0-1 0 0,-1 1 1 0 0,1-1-1 0 0,-1 1-22 0 0,-8 5 128 0 0,-16 5 38 0 0,1 2 1 0 0,0 0-1 0 0,1 1 1 0 0,1 2 0 0 0,0 1-1 0 0,1 0 1 0 0,2 2-1 0 0,0 0 1 0 0,0 2-1 0 0,2 0 1 0 0,1 1 0 0 0,-10 17-167 0 0,12-13 12 0 0,1 2 1 0 0,1 0 0 0 0,2 0-1 0 0,1 1 1 0 0,1 1-1 0 0,1 0 1 0 0,1 4-13 0 0,6-23 2 0 0,0-1-1 0 0,1 0 1 0 0,0 1-1 0 0,1-1 1 0 0,0 1-1 0 0,1-1 1 0 0,0 1-1 0 0,1-1 1 0 0,0 0-1 0 0,0 1 1 0 0,2-1-1 0 0,-1-1 1 0 0,1 1-1 0 0,1 0 1 0 0,0-1-1 0 0,1 0 1 0 0,0 0-1 0 0,0-1 1 0 0,1 1-1 0 0,0-1 1 0 0,5 5-2 0 0,0-3 34 0 0,-1 0 1 0 0,1-1-1 0 0,0-1 1 0 0,1 0 0 0 0,1 0-1 0 0,-1-2 1 0 0,1 1-1 0 0,0-2 1 0 0,1 0 0 0 0,-1 0-1 0 0,1-2 1 0 0,0 1-1 0 0,1-2 1 0 0,-1 0 0 0 0,1-1-1 0 0,-1-1 1 0 0,10 0-35 0 0,128-19 617 0 0,-148 17-586 0 0,0-1 0 0 0,0 1 0 0 0,-1-1 0 0 0,1-1 0 0 0,-1 1 0 0 0,1-1 0 0 0,-1 1-1 0 0,0-1 1 0 0,0-1 0 0 0,0 1 0 0 0,0 0 0 0 0,0-1 0 0 0,-1 0 0 0 0,0 0 0 0 0,0 0 0 0 0,0 0 0 0 0,0 0 0 0 0,-1-1 0 0 0,1 1-1 0 0,-1-1 1 0 0,0 0 0 0 0,0 0 0 0 0,-1 0 0 0 0,0 1 0 0 0,0-1 0 0 0,0-1 0 0 0,0 1 0 0 0,-1-3-31 0 0,-1-3-14 0 0,0 0 0 0 0,-1 0 0 0 0,-1 0 0 0 0,0 1 0 0 0,0-1 1 0 0,-1 1-1 0 0,0-1 0 0 0,-1 1 0 0 0,0 0 0 0 0,-1 1 0 0 0,0 0 0 0 0,0-1 1 0 0,-1 2-1 0 0,0-1 0 0 0,-1 1 0 0 0,0 0 0 0 0,0 1 0 0 0,0 0 0 0 0,-1 0 0 0 0,0 1 1 0 0,-1 0-1 0 0,1 0 0 0 0,-1 1 0 0 0,0 0 0 0 0,-1 1 0 0 0,1 1 0 0 0,-1-1 0 0 0,0 1 1 0 0,1 1-1 0 0,-5 0 14 0 0,-28-6-158 0 0,43 8 164 0 0,0 0-25 0 0,0 0-20 0 0,16 1-87 0 0,179 17 703 0 0,-45-25-133 0 0,-119 7-341 0 0,-30 0-91 0 0,-1 0 1 0 0,0 0-6 0 0,0 0-10 0 0,0 0 10 0 0,0 0 2 0 0,0 0-18 0 0,0 0 2 0 0,0 0 14 0 0,0 0 12 0 0,0 0 7 0 0,0 0-34 0 0,0 0-13 0 0,-5-6-1125 0 0,5 4-4147 0 0,1 2-5222 0 0,-1 0-1915 0 0</inkml:trace>
  <inkml:trace contextRef="#ctx0" brushRef="#br0" timeOffset="3094.587">977 647 0 0 0,'0'0'1142'0'0,"0"0"407"0"0,0 0 96 0 0,0 0-94 0 0,0 0-151 0 0,0 0-147 0 0,0 0-83 0 0,0 0-32 0 0,0 0-17 0 0,0 3 853 0 0,1 2 7847 0 0,9-15-6943 0 0,10-38-2428 0 0,-12 30-372 0 0,1 0 0 0 0,0 1-1 0 0,1 0 1 0 0,1 0-1 0 0,1 1 1 0 0,12-12-78 0 0,-10 9 36 0 0,76-69 53 0 0,-86 90-97 0 0,-1 0-1 0 0,1 1 0 0 0,0-1 0 0 0,-1 1 1 0 0,0 0-1 0 0,0 0 0 0 0,0 0 0 0 0,0 0 1 0 0,0 0-1 0 0,-1 1 0 0 0,1-1 0 0 0,-1 1 1 0 0,0 0-1 0 0,0 0 0 0 0,0-1 0 0 0,-1 1 1 0 0,0 1-1 0 0,1-1 0 0 0,-1 0 1 0 0,0 4 8 0 0,7 19 20 0 0,-2 1 0 0 0,-1 0 0 0 0,-1 0 0 0 0,-1 0 0 0 0,-2 1 0 0 0,-1 13-20 0 0,0-42 9 0 0,0 0 0 0 0,0 0 7 0 0,0 0 8 0 0,0 0 10 0 0,0 0 8 0 0,0 0-4 0 0,0 0 8 0 0,10-26 118 0 0,1 7-167 0 0,0 0 0 0 0,1 1 0 0 0,1 0-1 0 0,0 1 1 0 0,1 0 0 0 0,1 1 0 0 0,1 1-1 0 0,0 1 1 0 0,1 0 0 0 0,1 1 0 0 0,0 1-1 0 0,0 0 1 0 0,1 1 0 0 0,16-5 3 0 0,-33 14-6 0 0,0 1 0 0 0,0 0 0 0 0,0 0 0 0 0,0 0 0 0 0,0 0-1 0 0,0 0 1 0 0,0 1 0 0 0,1-1 0 0 0,-1 0 0 0 0,0 1 0 0 0,1 0 0 0 0,-1 0 0 0 0,0-1 0 0 0,1 1 0 0 0,-1 1 0 0 0,0-1 0 0 0,1 0-1 0 0,-1 0 1 0 0,0 1 0 0 0,1 0 0 0 0,-1-1 0 0 0,0 1 0 0 0,0 0 0 0 0,0 0 0 0 0,0 0 0 0 0,0 0 0 0 0,0 0 0 0 0,0 1 0 0 0,0-1-1 0 0,0 1 1 0 0,0-1 0 0 0,0 2 6 0 0,20 47 7 0 0,-16 72 124 0 0,-29-67-111 0 0,24-48-4004 0 0,7-6-4108 0 0,-8-1 7953 0 0,4 0-11718 0 0</inkml:trace>
  <inkml:trace contextRef="#ctx0" brushRef="#br0" timeOffset="4397.127">1867 659 1592 0 0,'0'0'1975'0'0,"0"0"-337"0"0,0 0 32 0 0,0 0 198 0 0,0 0 63 0 0,0 0-170 0 0,0 0-316 0 0,0 0-324 0 0,0 0-205 0 0,0 0-60 0 0,0 0 0 0 0,0 0 2 0 0,5 1 9577 0 0,-3-3-10899 0 0,30-82 946 0 0,193-250-85 0 0,-165 234-378 0 0,-60 100-32 0 0,0 0 1 0 0,0 1-1 0 0,0-1 1 0 0,1 0-1 0 0,-1 0 0 0 0,0 0 1 0 0,0 1-1 0 0,0-1 1 0 0,1 0-1 0 0,-1 0 1 0 0,0 0-1 0 0,0 0 1 0 0,1 0-1 0 0,-1 1 1 0 0,0-1-1 0 0,0 0 1 0 0,1 0-1 0 0,-1 0 1 0 0,0 0-1 0 0,0 0 1 0 0,1 0-1 0 0,-1 0 1 0 0,0 0-1 0 0,0 0 1 0 0,1 0-1 0 0,-1 0 0 0 0,0 0 1 0 0,0 0-1 0 0,1 0 1 0 0,-1 0 12 0 0,-1 15 61 0 0,7 309 23 0 0,7-290-160 0 0,-13-34 79 0 0,0 0-6 0 0,0 0 11 0 0,0 0 12 0 0,0 0 1 0 0,22-38 171 0 0,158-262-118 0 0,-77 165-122 0 0,-67 93 82 0 0,-38 103-150 0 0,11 285 358 0 0,-4-300-76 0 0,-1-2-665 0 0,-2-34-5239 0 0,3-13 544 0 0,-1-1-6072 0 0</inkml:trace>
  <inkml:trace contextRef="#ctx0" brushRef="#br0" timeOffset="5155.436">3033 281 5969 0 0,'0'0'2668'0'0,"0"0"-813"0"0,0 0-159 0 0,0 0 24 0 0,0 0-114 0 0,0 0-216 0 0,0 0-297 0 0,0 0-175 0 0,0 0-147 0 0,0 0-134 0 0,0 0-100 0 0,0 0-54 0 0,0 0-33 0 0,-7 0-25 0 0,-144 11 3120 0 0,146-10-3502 0 0,0-1 0 0 0,1 1-1 0 0,-1 1 1 0 0,1-1 0 0 0,-1 1 0 0 0,1-1 0 0 0,0 1 0 0 0,-1 0-1 0 0,1 1 1 0 0,0-1 0 0 0,0 1 0 0 0,1 0 0 0 0,-1 0 0 0 0,1 0-1 0 0,-1 0 1 0 0,1 1 0 0 0,0-1 0 0 0,0 1 0 0 0,0 0 0 0 0,1 0 0 0 0,-1 0-1 0 0,1 0 1 0 0,0 0 0 0 0,-1 4-43 0 0,-16 102 461 0 0,13-48-224 0 0,-28 46 276 0 0,34-106-502 0 0,-1 1-36 0 0,2 15 63 0 0,-1-18-39 0 0,0 0 2 0 0,0 0-4 0 0,19 4 353 0 0,98-11 379 0 0,-65-5-1624 0 0,-50 3-3313 0 0,-2 3-3562 0 0,0 6-3586 0 0</inkml:trace>
  <inkml:trace contextRef="#ctx0" brushRef="#br0" timeOffset="5480.512">2707 455 5105 0 0,'0'0'2333'0'0,"0"0"-325"0"0,0 0-174 0 0,0 0-126 0 0,0 0-184 0 0,0 0-259 0 0,0 0-317 0 0,0 0-209 0 0,0 0-12 0 0,0 0 59 0 0,0 0 77 0 0,0 0 47 0 0,0 0-59 0 0,10 1-74 0 0,129 1 2072 0 0,-53-9-3147 0 0,-82 7 370 0 0,-2 0-2450 0 0,0 0-7013 0 0,0 0-2697 0 0</inkml:trace>
  <inkml:trace contextRef="#ctx0" brushRef="#br0" timeOffset="6865.744">898 875 0 0 0,'0'0'1087'0'0,"0"0"213"0"0,0 0 40 0 0,0 0 19 0 0,0 0-9 0 0,0 0-28 0 0,0 0-50 0 0,0 0-137 0 0,0 0-134 0 0,0 0-123 0 0,17 10 3670 0 0,99-1 1288 0 0,-86-9-5203 0 0,615-35 2516 0 0,-204 16-2723 0 0,-152 11-216 0 0,161-19-36 0 0,-203-2-27 0 0,-192 20 3 0 0,36 2-12 0 0,-40-1 4 0 0,37 6-757 0 0,-70 3-8414 0 0,-20-1-3267 0 0</inkml:trace>
  <inkml:trace contextRef="#ctx0" brushRef="#br0" timeOffset="8674.123">1850 1198 5993 0 0,'0'0'2111'0'0,"0"0"-366"0"0,0 0-89 0 0,0 0 174 0 0,0 0 137 0 0,0 0-79 0 0,0 0-283 0 0,0 0-333 0 0,0 0-284 0 0,0 0-194 0 0,0 0-157 0 0,0 0-98 0 0,0 0-66 0 0,-3-6-29 0 0,-12-17-39 0 0,12 18-59 0 0,3 5-51 0 0,0 0-54 0 0,9 42 973 0 0,24 228 437 0 0,-29 3-1528 0 0,-30-273-1937 0 0,-14-7-3955 0 0,15-9-6321 0 0,14 8 3546 0 0</inkml:trace>
  <inkml:trace contextRef="#ctx0" brushRef="#br0" timeOffset="9277.988">1654 1171 6425 0 0,'0'0'2450'0'0,"0"0"-511"0"0,0 0-256 0 0,0 0-16 0 0,0 0-41 0 0,0 0-136 0 0,0 0-235 0 0,0 0-219 0 0,0 0-160 0 0,0 0-121 0 0,33-18-78 0 0,106-55-79 0 0,-60 46 178 0 0,-64 26-585 0 0,211-2 1696 0 0,-220 2-1868 0 0,0 1 0 0 0,-1 0 1 0 0,1 1-1 0 0,0-1 0 0 0,-1 1 1 0 0,1 0-1 0 0,-1 0 0 0 0,1 1 0 0 0,-1 0 1 0 0,0 0-1 0 0,0 0 0 0 0,1 1 1 0 0,-2-1-1 0 0,1 1 0 0 0,0 0 0 0 0,0 1 1 0 0,-1-1-1 0 0,0 1 0 0 0,0 0 1 0 0,0 0-1 0 0,0 0 0 0 0,-1 1 1 0 0,1-1-1 0 0,-1 1 0 0 0,0 0 0 0 0,0 0 1 0 0,-1 0-1 0 0,0 0 0 0 0,0 0 1 0 0,0 1-1 0 0,0-1 0 0 0,-1 1 0 0 0,0-1 1 0 0,0 1-1 0 0,0-1 0 0 0,-1 1 1 0 0,0 0-1 0 0,0-1 0 0 0,0 1 1 0 0,-1-1-1 0 0,0 1 0 0 0,0 0 0 0 0,0-1 1 0 0,-1 0-1 0 0,0 1 0 0 0,0-1 1 0 0,-2 4-20 0 0,-9 7 51 0 0,-1-1 1 0 0,-1 0-1 0 0,-1-1 1 0 0,0-1 0 0 0,0 0-1 0 0,-2-1 1 0 0,1-1-1 0 0,-15 6-51 0 0,9-3 26 0 0,-3 2-12 0 0,0-1 0 0 0,0-2 0 0 0,-1-1 0 0 0,-1 0 0 0 0,-19 4-14 0 0,47-16 3 0 0,1 0-1 0 0,-1 0 1 0 0,1 0 0 0 0,-1 0 0 0 0,0 0-1 0 0,1 0 1 0 0,-1 1 0 0 0,0-1 0 0 0,1 0 0 0 0,-1 0-1 0 0,0 1 1 0 0,1-1 0 0 0,-1 0 0 0 0,0 0 0 0 0,0 1-1 0 0,1-1 1 0 0,-1 0 0 0 0,0 1 0 0 0,0-1 0 0 0,0 0-1 0 0,1 1 1 0 0,-1-1 0 0 0,0 1 0 0 0,0-1 0 0 0,0 0-1 0 0,0 1 1 0 0,0-1 0 0 0,0 0 0 0 0,0 1 0 0 0,0-1-1 0 0,0 1 1 0 0,0-1 0 0 0,0 0 0 0 0,0 1-1 0 0,0-1 1 0 0,0 1 0 0 0,0-1 0 0 0,0 0 0 0 0,0 1-1 0 0,0-1 1 0 0,-1 0 0 0 0,1 1 0 0 0,0-1 0 0 0,0 0-1 0 0,0 1 1 0 0,-1-1 0 0 0,1 0 0 0 0,0 1 0 0 0,0-1-1 0 0,-1 0 1 0 0,1 1 0 0 0,0-1 0 0 0,-1 0 0 0 0,1 0-1 0 0,0 0 1 0 0,-1 1 0 0 0,1-1 0 0 0,0 0-1 0 0,-1 0 1 0 0,1 0 0 0 0,-1 0 0 0 0,1 0 0 0 0,0 0-1 0 0,-1 0 1 0 0,1 1 0 0 0,0-1 0 0 0,-1 0 0 0 0,1 0-1 0 0,-1-1-2 0 0,35 20 397 0 0,-28-16-273 0 0,308 155 2341 0 0,-309-156-2439 0 0,1 1 0 0 0,-1 0 1 0 0,0 1-1 0 0,0-1 1 0 0,0 1-1 0 0,0 0 0 0 0,-1 1 1 0 0,0-1-1 0 0,0 1 0 0 0,0-1 1 0 0,0 1-1 0 0,-1 0 0 0 0,1 1 1 0 0,-1-1-1 0 0,-1 0 0 0 0,1 1 1 0 0,-1 1-27 0 0,-1-6 9 0 0,0-1 7 0 0,-1 0 16 0 0,0 0-26 0 0,0 0 4 0 0,0 0-4 0 0,0 0-12 0 0,0 0 24 0 0,0 0 4 0 0,0 0-15 0 0,0 0-42 0 0,0 0-6 0 0,0 0-27 0 0,0 0-20 0 0,0 0-23 0 0,0 0-36 0 0,0-14-5016 0 0,0 9-3279 0 0,0 4-4002 0 0</inkml:trace>
  <inkml:trace contextRef="#ctx0" brushRef="#br0" timeOffset="12644.901">2540 998 0 0 0,'0'0'1231'0'0,"0"0"369"0"0,0 0 177 0 0,0 0-2 0 0,0 0-118 0 0,0 0-238 0 0,0 0-296 0 0,0 0-213 0 0,0 0-90 0 0,0 0 24 0 0,0 0 80 0 0,0 0 37 0 0,0 0-25 0 0,7 3 3291 0 0,185-63-950 0 0,-105 60-2864 0 0,-84 1-392 0 0,0 0-1 0 0,-1 1 0 0 0,1 0 0 0 0,0-1 1 0 0,-1 1-1 0 0,1 0 0 0 0,-1 0 0 0 0,1 1 1 0 0,-1-1-1 0 0,0 0 0 0 0,0 1 0 0 0,0-1 1 0 0,0 1-1 0 0,-1 0 0 0 0,1 0 0 0 0,-1-1 1 0 0,1 1-1 0 0,-1 0 0 0 0,0 0 1 0 0,0 0-1 0 0,0 1 0 0 0,-1-1 0 0 0,1 0 1 0 0,-1 0-1 0 0,0 0 0 0 0,0 0 0 0 0,0 1 1 0 0,0-1-1 0 0,0 0 0 0 0,-1 0 0 0 0,1 0 1 0 0,-1 0-1 0 0,0 1 0 0 0,0-1 0 0 0,0 0 1 0 0,0-1-1 0 0,-1 1 0 0 0,1 0 0 0 0,-1 0 1 0 0,0 0-1 0 0,0-1 0 0 0,0 1 0 0 0,-2 1-20 0 0,-102 76 375 0 0,85-61-552 0 0,124 35 343 0 0,-98-52-160 0 0,0 0 0 0 0,0 0-1 0 0,-1 1 1 0 0,1-1 0 0 0,0 1-1 0 0,-1 0 1 0 0,0 0-1 0 0,0 1 1 0 0,0-1 0 0 0,0 1-1 0 0,-1 0 1 0 0,1 0 0 0 0,-1 0-1 0 0,0 1 1 0 0,0-1-1 0 0,-1 1 1 0 0,1-1 0 0 0,1 6-6 0 0,-4-8 34 0 0,1 1 1 0 0,0-1-1 0 0,-1 1 1 0 0,0 0-1 0 0,0-1 1 0 0,1 1-1 0 0,-2 0 1 0 0,1-1-1 0 0,0 1 1 0 0,0-1-1 0 0,-1 1 1 0 0,0 0-1 0 0,1-1 0 0 0,-1 1 1 0 0,0-1-1 0 0,0 1 1 0 0,0-1-1 0 0,-1 0 1 0 0,1 0-1 0 0,0 1 1 0 0,-1-1-1 0 0,0 0 1 0 0,1 0-1 0 0,-1 0 1 0 0,0 0-1 0 0,0-1 1 0 0,0 1-1 0 0,-1 0-34 0 0,-11 8 101 0 0,1 0 0 0 0,-2-1-1 0 0,1-1 1 0 0,-1 0 0 0 0,0-1-1 0 0,-1-1 1 0 0,0 0 0 0 0,-15 3-101 0 0,-52-8 629 0 0,65-20-1912 0 0,18 18 214 0 0,0 1-1899 0 0,0-3 1587 0 0,0 2-2121 0 0,0 1-3462 0 0,0-3-3500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49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6145 0 0,'0'0'778'0'0,"0"0"-450"0"0,0 0-99 0 0,0 0 210 0 0,0 0 327 0 0,0 0 260 0 0,0 0 164 0 0,0 0 24 0 0,0 0-82 0 0,0 0-119 0 0,0 0-123 0 0,28 21-86 0 0,87 64-50 0 0,-42-55 440 0 0,-60-29-903 0 0,0 0-42 0 0,1-1-1 0 0,0 0 0 0 0,0-1 1 0 0,-1 0-1 0 0,1-1 1 0 0,0-1-1 0 0,-1 0 1 0 0,0-1-1 0 0,0 0 0 0 0,0-1 1 0 0,0-1-1 0 0,-1 0 1 0 0,0-1-1 0 0,0 0 0 0 0,0 0 1 0 0,-1-1-1 0 0,0-1 1 0 0,-1 0-1 0 0,0-1 1 0 0,-1 0-1 0 0,1 0 0 0 0,0-3-248 0 0,37-44 378 0 0,-3-2 0 0 0,-2-2 0 0 0,6-17-378 0 0,9-12 140 0 0,-14 22-17 0 0,-3-2 1 0 0,30-72-124 0 0,-68 137-1 0 0,4-12 12 0 0,2-1-1 0 0,0 1 1 0 0,1 1-1 0 0,1 0 1 0 0,0 0-1 0 0,13-14-10 0 0,-21 30-11 0 0,0 1-1 0 0,0-1 0 0 0,0 0 0 0 0,0 1 0 0 0,-1 0 0 0 0,1-1 0 0 0,0 1 0 0 0,0 0 1 0 0,-1 0-1 0 0,1 0 0 0 0,0 0 0 0 0,-1 1 0 0 0,1-1 0 0 0,-1 0 0 0 0,1 1 0 0 0,-1-1 1 0 0,0 1-1 0 0,0-1 0 0 0,0 1 0 0 0,0-1 0 0 0,0 1 0 0 0,0 0 0 0 0,0 0 1 0 0,0-1-1 0 0,0 1 0 0 0,-1 0 0 0 0,1 0 0 0 0,-1 0 0 0 0,0 1 12 0 0,4 4 7 0 0,10 24 37 0 0,-1 2 0 0 0,-2 0 0 0 0,-1 0 0 0 0,-2 1 0 0 0,-1 1 0 0 0,-2-1 0 0 0,-1 1 0 0 0,-2 0 0 0 0,-1-1 0 0 0,-2 1 0 0 0,-4 31-44 0 0,2-27 34 0 0,-2 0 0 0 0,-2 0 0 0 0,-1 0 1 0 0,-2-1-1 0 0,-2 0 0 0 0,-1-1 0 0 0,-17 33-34 0 0,25-57-6 0 0,-1 1 1 0 0,0-2 0 0 0,-1 1-1 0 0,0-1 1 0 0,-1 0-1 0 0,-1 0 1 0 0,0-1 0 0 0,0-1-1 0 0,-1 1 1 0 0,0-1-1 0 0,-1-1 1 0 0,0 0 0 0 0,0 0-1 0 0,-1-1 1 0 0,0-1-1 0 0,-1 0 1 0 0,1-1 0 0 0,-1 0-1 0 0,-1-1 1 0 0,1 0 0 0 0,-1-1-1 0 0,-1 0 6 0 0,2-2-132 0 0,0-1 0 0 0,0 0 0 0 0,1-1 0 0 0,-1 0 0 0 0,0-1 0 0 0,0 0 0 0 0,1-1 0 0 0,-1-1 0 0 0,-9-2 132 0 0,16 2-330 0 0,-1 0 0 0 0,1 0 0 0 0,1 0 0 0 0,-1-1 0 0 0,0 0 0 0 0,1 0-1 0 0,0 0 1 0 0,0-1 0 0 0,0 1 0 0 0,0-1 0 0 0,1-1 0 0 0,-3-4 330 0 0,-21-35-9053 0 0,26 42 7837 0 0,-8-14-8874 0 0</inkml:trace>
  <inkml:trace contextRef="#ctx0" brushRef="#br0" timeOffset="350.697">1600 440 3601 0 0,'0'0'2978'0'0,"0"0"-1322"0"0,0 0-509 0 0,0 0-40 0 0,0 0 90 0 0,0 0 28 0 0,0 0-70 0 0,0 0-147 0 0,0 0-187 0 0,0 0-170 0 0,-35 25-148 0 0,-110 83-114 0 0,141-106-361 0 0,0 1-1 0 0,0 0 1 0 0,-1 0-1 0 0,1 0 1 0 0,1 0-1 0 0,-1 1 1 0 0,1-1-1 0 0,-1 1 1 0 0,1 0-1 0 0,0 0 1 0 0,0 0-1 0 0,1 0 1 0 0,-1 1-1 0 0,1-1 1 0 0,0 1-1 0 0,0 0 1 0 0,0 0-28 0 0,-1 5 83 0 0,1-5-34 0 0,1-1-1 0 0,-1 0 1 0 0,1 1-1 0 0,-1-1 1 0 0,2 0 0 0 0,-1 1-1 0 0,0-1 1 0 0,1 1-1 0 0,0 0 1 0 0,0-1-1 0 0,0 1 1 0 0,0-1 0 0 0,1 1-1 0 0,0-1 1 0 0,0 1-1 0 0,0-1 1 0 0,0 1-1 0 0,1-1 1 0 0,0 0 0 0 0,0 0-1 0 0,0 0 1 0 0,0 0-1 0 0,1 0 1 0 0,-1 0-1 0 0,1-1 1 0 0,0 1 0 0 0,0-1-1 0 0,1 0 1 0 0,-1 1-1 0 0,0-2 1 0 0,1 1-1 0 0,0 0 1 0 0,0-1 0 0 0,0 0-1 0 0,0 1 1 0 0,0-2-1 0 0,0 1 1 0 0,2 0-49 0 0,3 2 142 0 0,1 0 0 0 0,-1-1 0 0 0,1 0 1 0 0,-1-1-1 0 0,1 0 0 0 0,0 0 0 0 0,0-1 0 0 0,0 0 1 0 0,0-1-1 0 0,0 0 0 0 0,0-1 0 0 0,0 0 0 0 0,0 0 0 0 0,0-1 1 0 0,-1-1-1 0 0,1 1 0 0 0,-1-2 0 0 0,1 1 0 0 0,-1-1 1 0 0,0-1-1 0 0,0 1 0 0 0,-1-2 0 0 0,1 1 0 0 0,-1-1 0 0 0,0 0 1 0 0,-1-1-1 0 0,0 0 0 0 0,0 0 0 0 0,0 0 0 0 0,-1-1 1 0 0,1-1-143 0 0,-3 2 1 0 0,1-1 0 0 0,-1 1 1 0 0,-1-1-1 0 0,0 0 0 0 0,0 1 1 0 0,0-1-1 0 0,-1-1 1 0 0,0 1-1 0 0,0 0 0 0 0,-1-1 1 0 0,0 1-1 0 0,-1 0 0 0 0,0-1 1 0 0,0 1-1 0 0,-1-1 1 0 0,0 1-1 0 0,-1 0 0 0 0,1-1 1 0 0,-1 1-1 0 0,-1 0 0 0 0,0 0 1 0 0,0 0-1 0 0,-1 1 1 0 0,1-1-1 0 0,-2 1 0 0 0,1 0 1 0 0,-1 0-1 0 0,0 0 0 0 0,0 0 1 0 0,-1 1-1 0 0,0 0 1 0 0,-1 0-2 0 0,-75-28-1767 0 0,22 29-7243 0 0,43 5-2548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2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0 0 0,'0'0'740'0'0,"0"0"763"0"0,0 0 524 0 0,0 0 283 0 0,0 0-16 0 0,0 0-268 0 0,0 0-379 0 0,0 0-296 0 0,0 0-204 0 0,0 0-126 0 0,1-14-18 0 0,2-5-529 0 0,1-10-65 0 0,-3-5 3893 0 0,-1 33-3459 0 0,0 1-115 0 0,0 0-112 0 0,0 0-81 0 0,0 0-78 0 0,0 0-71 0 0,0 0-65 0 0,0 0-58 0 0,0 0-58 0 0,4 259 1622 0 0,-4 276-1044 0 0,0-535-771 0 0,0 0 4 0 0,0 0 0 0 0,0 0 3 0 0,0 0 10 0 0,0 0 3 0 0,0 0 0 0 0,0 0-1 0 0,0 0-11 0 0,0 0-20 0 0,0 0 1 0 0,0 0-7 0 0,0 0 15 0 0,0 0-4 0 0,0 0-18 0 0,0 0-15 0 0,0 0-28 0 0,3-24-5453 0 0,5 14 1933 0 0,-1 2-3615 0 0,0 4-4902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2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0 960 6841 0 0,'0'0'2909'0'0,"0"0"-504"0"0,0 0-172 0 0,0 0-101 0 0,0 0-224 0 0,0 0-358 0 0,0 0-385 0 0,0 0-306 0 0,0 0-175 0 0,0 0-97 0 0,0 0-67 0 0,0 0-42 0 0,0 0-65 0 0,19 11 1389 0 0,-5-6-1487 0 0,0 0 0 0 0,0-1 1 0 0,0-1-1 0 0,1 0 1 0 0,-1-1-1 0 0,1 0 0 0 0,-1-1 1 0 0,1-1-1 0 0,14-2-315 0 0,-11 2 152 0 0,145 0 564 0 0,-141 4-658 0 0,-22-4-47 0 0,0 0-4 0 0,0 0-14 0 0,0 0-8 0 0,0 0-3 0 0,0 0-14 0 0,0 0-20 0 0,-5-1-3277 0 0,0-1-7081 0 0,5 1-2386 0 0</inkml:trace>
  <inkml:trace contextRef="#ctx0" brushRef="#br0" timeOffset="1710.1">1019 586 0 0 0,'0'0'2062'0'0,"0"0"145"0"0,0 0 156 0 0,0 0 83 0 0,0 0-39 0 0,0 0-212 0 0,0 0-322 0 0,0 0-310 0 0,0 0-284 0 0,0 0-241 0 0,0 0-159 0 0,0 0-89 0 0,0 0-69 0 0,-9-5-11 0 0,-28-13-41 0 0,28 14-55 0 0,10 2 1978 0 0,10-8-2162 0 0,21-8-214 0 0,0 2 0 0 0,1 1 0 0 0,1 1 0 0 0,1 2 1 0 0,7-1-217 0 0,-18 6 91 0 0,2 0-40 0 0,0 1-1 0 0,0 2 1 0 0,1 0 0 0 0,0 2-1 0 0,0 1 1 0 0,4 1-51 0 0,-29 1 3 0 0,-1-1-1 0 0,1 1 1 0 0,-1 0 0 0 0,1 0-1 0 0,0 0 1 0 0,-1 0 0 0 0,0 0-1 0 0,1 0 1 0 0,-1 0 0 0 0,0 0-1 0 0,1 1 1 0 0,-1-1 0 0 0,0 0-1 0 0,0 1 1 0 0,0-1 0 0 0,0 1-1 0 0,-1-1 1 0 0,1 1 0 0 0,0 0-1 0 0,0-1 1 0 0,-1 1 0 0 0,1 0-1 0 0,-1-1 1 0 0,0 1 0 0 0,0 0-1 0 0,1 0 1 0 0,-1-1 0 0 0,0 1-1 0 0,0 0 1 0 0,0 0 0 0 0,-1 0-1 0 0,1-1 1 0 0,0 1 0 0 0,-1 0-1 0 0,1-1 1 0 0,-1 1 0 0 0,0 0-1 0 0,1-1 1 0 0,-1 1 0 0 0,0-1-1 0 0,0 1 1 0 0,0-1 0 0 0,0 1-1 0 0,0-1 1 0 0,0 1 0 0 0,-1-1-1 0 0,1 0 1 0 0,0 0 0 0 0,-1 0-1 0 0,-1 1-2 0 0,-24 26 38 0 0,-1-2 0 0 0,-2-1 0 0 0,-1-1 0 0 0,0-2 0 0 0,-2 0-38 0 0,-81 69 70 0 0,109-85-117 0 0,4-6 46 0 0,1 0 0 0 0,-1 1 0 0 0,0 0-1 0 0,1-1 1 0 0,-1 1 0 0 0,0-1-1 0 0,1 1 1 0 0,-1 0 0 0 0,1-1 0 0 0,-1 1-1 0 0,1 0 1 0 0,0 0 0 0 0,-1-1 0 0 0,1 1-1 0 0,0 0 1 0 0,-1 0 0 0 0,1 0 0 0 0,0-1-1 0 0,0 1 1 0 0,0 0 0 0 0,-1 0 0 0 0,1 0-1 0 0,0 0 1 0 0,0 0 0 0 0,0 0 0 0 0,1-1-1 0 0,-1 1 1 0 0,0 0 0 0 0,0 0 0 0 0,0 0-1 0 0,1 0 1 0 0,-1-1 0 0 0,0 1 0 0 0,1 0-1 0 0,-1 0 1 0 0,1-1 0 0 0,-1 1 0 0 0,1 0-1 0 0,-1-1 1 0 0,1 1 1 0 0,8 5 25 0 0,0-1 0 0 0,1 0-1 0 0,0-1 1 0 0,0 0 0 0 0,0 0 0 0 0,0-1 0 0 0,0 0-1 0 0,1-1 1 0 0,-1 0 0 0 0,1-1 0 0 0,-1 0-1 0 0,1-1 1 0 0,0 0 0 0 0,0-1 0 0 0,-1 0 0 0 0,6-1-25 0 0,24 0 138 0 0,137-17 495 0 0,-87 11-509 0 0,-89 8-142 0 0,-1 0-12 0 0,0 0-10 0 0,0 0-33 0 0,0 0-10 0 0,0 0 10 0 0,0 4 150 0 0,2 2-3092 0 0,-5 1-8125 0 0,0-4-1078 0 0</inkml:trace>
  <inkml:trace contextRef="#ctx0" brushRef="#br0" timeOffset="2084.233">925 1060 8650 0 0,'0'0'2378'0'0,"0"0"-702"0"0,0 0-461 0 0,0 0-211 0 0,0 0-34 0 0,0 0 13 0 0,0 0 37 0 0,0 0 12 0 0,0 0-57 0 0,0 0-79 0 0,0 0-77 0 0,0 0-68 0 0,35 1-67 0 0,113 4-52 0 0,72-12 1446 0 0,224-31-455 0 0,-110-5-1351 0 0,-308 40-345 0 0,6 0-418 0 0,-12 2-10210 0 0,-23 1-1203 0 0</inkml:trace>
  <inkml:trace contextRef="#ctx0" brushRef="#br0" timeOffset="2877.141">1360 1256 13147 0 0,'0'0'2082'0'0,"0"0"-526"0"0,0 0-334 0 0,0 0-120 0 0,0 0-101 0 0,0 0-176 0 0,0 0-221 0 0,0 0-216 0 0,0 0-90 0 0,0 0 12 0 0,0 0 61 0 0,0 0 59 0 0,0 0-16 0 0,-1 18-36 0 0,-5 122 618 0 0,-9 75 136 0 0,-9-71-1074 0 0,23-142-59 0 0,0 0 0 0 0,0 0 0 0 0,0 0 0 0 0,0-1 0 0 0,-1 1 0 0 0,1 0 0 0 0,-1-1 0 0 0,1 1 1 0 0,-1 0-1 0 0,0-1 0 0 0,1 0 0 0 0,-1 1 0 0 0,0-1 0 0 0,0 0 0 0 0,0 0 0 0 0,0 0 0 0 0,0 0 0 0 0,0 0 1 0 0,0-1-1 0 0,0 1 0 0 0,0-1 0 0 0,-1 1 0 0 0,1-1 0 0 0,0 0 0 0 0,0 0 0 0 0,-1 0 0 0 0,1 0 0 0 0,0 0 1 0 0,0 0-1 0 0,0-1 0 0 0,-1 1 0 0 0,1-1 0 0 0,0 1 0 0 0,0-1 0 0 0,0 0 0 0 0,0 0 0 0 0,0 0 0 0 0,0 0 1 0 0,0 0-1 0 0,0 0 0 0 0,1-1 0 0 0,-1 1 0 0 0,-1-2 1 0 0,-3-7 8 0 0,1 0 0 0 0,0 0-1 0 0,1 0 1 0 0,0-1 0 0 0,1 0 0 0 0,0 0 0 0 0,0 0 0 0 0,1 0-1 0 0,1 0 1 0 0,0-1 0 0 0,0 1 0 0 0,1 0 0 0 0,1-1-1 0 0,0 1 1 0 0,1-8-8 0 0,2-4 21 0 0,1 0 0 0 0,1 1 0 0 0,1-1 0 0 0,0 1 0 0 0,2 0 0 0 0,1 1 0 0 0,1 0-1 0 0,0 1 1 0 0,1 0 0 0 0,2 0 0 0 0,0 2 0 0 0,9-10-21 0 0,-3 4 19 0 0,1 1 0 0 0,1 0 0 0 0,0 2 0 0 0,2 0 0 0 0,1 2 0 0 0,0 1 0 0 0,1 1 0 0 0,1 1 0 0 0,25-11-19 0 0,-40 23 7 0 0,1 0 0 0 0,0 0 1 0 0,0 1-1 0 0,0 1 0 0 0,0 0 1 0 0,1 1-1 0 0,-1 0 0 0 0,0 1 1 0 0,1 0-1 0 0,5 2-7 0 0,-16-2 11 0 0,0 1 0 0 0,1-1-1 0 0,-1 1 1 0 0,0-1 0 0 0,0 1 0 0 0,0 0-1 0 0,0 0 1 0 0,0 1 0 0 0,0-1 0 0 0,0 0-1 0 0,0 1 1 0 0,0 0 0 0 0,-1 0 0 0 0,1 0-1 0 0,-1 0 1 0 0,1 0 0 0 0,-1 0 0 0 0,0 1-1 0 0,0-1 1 0 0,0 1 0 0 0,0-1 0 0 0,0 1-1 0 0,0 0 1 0 0,-1 0 0 0 0,0 0 0 0 0,1 0-1 0 0,-1 0 1 0 0,0 0 0 0 0,0 0 0 0 0,-1 0-1 0 0,1 1 1 0 0,-1-1 0 0 0,1 0 0 0 0,-1 0-1 0 0,0 1 1 0 0,0-1 0 0 0,-1 0 0 0 0,1 0-1 0 0,-1 0 1 0 0,1 1 0 0 0,-1-1 0 0 0,0 0-1 0 0,0 0 1 0 0,-1 0 0 0 0,1 0 0 0 0,-1 0-1 0 0,0 1-9 0 0,-16 15 40 0 0,-2-1 0 0 0,1-1 0 0 0,-2 0 1 0 0,0-2-1 0 0,-1-1 0 0 0,-1 0 1 0 0,0-2-1 0 0,0 0 0 0 0,-1-2 1 0 0,-25 8-42 0 0,41-15 1 0 0,-118 39 38 0 0,125-40-41 0 0,0-1 1 0 0,0 1-1 0 0,0 0 0 0 0,1 0 0 0 0,-1 0 1 0 0,1 0-1 0 0,-1 0 0 0 0,1 0 1 0 0,0 0-1 0 0,0 0 0 0 0,0 0 0 0 0,0 0 1 0 0,0 0-1 0 0,0-1 0 0 0,0 1 1 0 0,1 0-1 0 0,-1 0 0 0 0,1 0 1 0 0,0 0-1 0 0,-1 0 0 0 0,1 0 0 0 0,0 0 1 0 0,0-1-1 0 0,0 1 0 0 0,0 0 1 0 0,0-1-1 0 0,1 1 2 0 0,1 5 21 0 0,49 81 365 0 0,-50-82-323 0 0,1-1-1 0 0,0 1 0 0 0,1-1 0 0 0,-1 0 1 0 0,1 0-1 0 0,0 0 0 0 0,0 0 0 0 0,1-1 0 0 0,-1 1 1 0 0,1-1-1 0 0,0 0 0 0 0,0-1 0 0 0,0 1 1 0 0,1-1-1 0 0,-1 0 0 0 0,1-1 0 0 0,0 1 1 0 0,0-1-1 0 0,0 0 0 0 0,0 0 0 0 0,6 0-62 0 0,-7 0 291 0 0,-2-1-3392 0 0,-2-4-7177 0 0,-1 3-2043 0 0</inkml:trace>
  <inkml:trace contextRef="#ctx0" brushRef="#br0" timeOffset="3514.012">2015 1445 1800 0 0,'0'0'2408'0'0,"0"0"-1157"0"0,0 0-190 0 0,0 0 458 0 0,0 0 443 0 0,0 0 208 0 0,0 0-119 0 0,0 0-324 0 0,0 0-307 0 0,0 0-172 0 0,0 0-106 0 0,0 0-191 0 0,0 0-191 0 0,7-7 216 0 0,-56 3 1426 0 0,41 5-2316 0 0,0 1 0 0 0,0 0 1 0 0,0 1-1 0 0,1 0 0 0 0,-1 0 0 0 0,1 1 1 0 0,0 0-1 0 0,-1 0 0 0 0,2 1 0 0 0,-1 0 1 0 0,1 0-1 0 0,-1 0 0 0 0,1 1 0 0 0,1 0 1 0 0,-1 0-1 0 0,1 1 0 0 0,0-1 0 0 0,1 1-86 0 0,-1 2 13 0 0,0 0-1 0 0,1 0 0 0 0,0 0 1 0 0,0 0-1 0 0,1 1 0 0 0,1-1 0 0 0,0 1 1 0 0,0-1-1 0 0,0 1 0 0 0,1 0 1 0 0,1 0-1 0 0,0 0 0 0 0,1 3-12 0 0,-4 33 106 0 0,-49 57 206 0 0,35-76-263 0 0,17-27-69 0 0,0 1 5 0 0,1 1 38 0 0,0-1 0 0 0,1 0 0 0 0,-1 1-1 0 0,1-1 1 0 0,-1 0 0 0 0,1 0 0 0 0,-1 0 0 0 0,1 0-1 0 0,0 0 1 0 0,-1 0 0 0 0,1-1 0 0 0,0 1-1 0 0,0 0 1 0 0,-1-1 0 0 0,1 1 0 0 0,0-1-1 0 0,0 0 1 0 0,0 0 0 0 0,0 0 0 0 0,0 0-1 0 0,0 0 1 0 0,-1 0 0 0 0,1 0 0 0 0,0 0-1 0 0,1-1-22 0 0,-1 1 34 0 0,132-7 858 0 0,-91-5-2845 0 0,-39 7 862 0 0,4-8-1767 0 0,-5 4-6156 0 0,-3 5-2677 0 0</inkml:trace>
  <inkml:trace contextRef="#ctx0" brushRef="#br0" timeOffset="3763.98">1707 1688 9906 0 0,'0'0'1957'0'0,"0"0"-689"0"0,0 0-292 0 0,0 0 3 0 0,0 0 150 0 0,0 0 70 0 0,0 0-46 0 0,0 0-72 0 0,0 0-166 0 0,0 0-123 0 0,0 0-110 0 0,0 0-140 0 0,0 0-156 0 0,28-3-166 0 0,133-20-60 0 0,-142 19-338 0 0,11-3-300 0 0,-10 5-4143 0 0,-12 2-4965 0 0</inkml:trace>
  <inkml:trace contextRef="#ctx0" brushRef="#br0" timeOffset="5966.312">2133 220 96 0 0,'0'0'2079'0'0,"0"0"-320"0"0,0 0-61 0 0,0 0-20 0 0,0 0-129 0 0,0 0-234 0 0,0 0-171 0 0,0 0-69 0 0,0 0 40 0 0,0 0 101 0 0,0 0-22 0 0,15 8-106 0 0,113 69 1785 0 0,-86-50-2094 0 0,-2 2 0 0 0,-1 1-1 0 0,-1 3 1 0 0,-1 0 0 0 0,-3 3 0 0 0,2 4-779 0 0,-21-16 110 0 0,-2 0 0 0 0,0 2 0 0 0,-2-1 0 0 0,0 2 0 0 0,-2-1 0 0 0,-1 1 0 0 0,-2 1 0 0 0,0-1 0 0 0,-2 1 1 0 0,0 0-1 0 0,-3 0 0 0 0,0 1 0 0 0,-1-1 0 0 0,-2 0 0 0 0,-1 0 0 0 0,-1 0 0 0 0,-2 0 0 0 0,0-1 0 0 0,-4 4-110 0 0,-100 363 311 0 0,81-244-514 0 0,29-148 104 0 0,-1 0 0 0 0,1 0 1 0 0,-1 0-1 0 0,0 1 0 0 0,0-1 0 0 0,0 0 1 0 0,0 0-1 0 0,0 0 0 0 0,0 0 0 0 0,0-1 0 0 0,-1 1 1 0 0,1 0-1 0 0,-1 0 0 0 0,1-1 0 0 0,-1 1 1 0 0,1-1-1 0 0,-1 1 0 0 0,0-1 0 0 0,0 0 0 0 0,0 0 1 0 0,0 0-1 0 0,0 0 0 0 0,0 0 0 0 0,0 0 0 0 0,-2 0 99 0 0,-16 3-4026 0 0,0-3-3821 0 0,13-1-3649 0 0</inkml:trace>
  <inkml:trace contextRef="#ctx0" brushRef="#br0" timeOffset="6686.411">929 8 0 0 0,'0'0'1394'0'0,"0"0"131"0"0,0 0-88 0 0,0 0-54 0 0,0 0-153 0 0,0 0-167 0 0,0 0-86 0 0,0 0-67 0 0,0 0 51 0 0,0 0 74 0 0,0 0 47 0 0,-2-2 21 0 0,1 1-973 0 0,0 1 0 0 0,0-1-1 0 0,0 1 1 0 0,0-1-1 0 0,0 1 1 0 0,0-1 0 0 0,0 1-1 0 0,0-1 1 0 0,0 1-1 0 0,0 0 1 0 0,0 0 0 0 0,0-1-1 0 0,0 1 1 0 0,0 0 0 0 0,0 0-1 0 0,0 0 1 0 0,0 0-1 0 0,0 0 1 0 0,0 1 0 0 0,0-1-1 0 0,-1 0 1 0 0,1 0-1 0 0,0 1 1 0 0,0-1 0 0 0,0 0-1 0 0,0 1 1 0 0,0-1 0 0 0,1 1-1 0 0,-1 0 1 0 0,0-1-1 0 0,0 1 1 0 0,0 0 0 0 0,0-1-1 0 0,1 1 1 0 0,-1 0-1 0 0,0 0 1 0 0,0 0 0 0 0,1 0-1 0 0,-1 0 1 0 0,1 0 0 0 0,-1-1-1 0 0,0 2-129 0 0,-24 34 543 0 0,1 1 1 0 0,1 2-1 0 0,3 0 0 0 0,1 1 0 0 0,1 0 1 0 0,3 2-1 0 0,1 0 0 0 0,3 1 0 0 0,-3 20-543 0 0,-6 22 343 0 0,3 1 0 0 0,4 0 0 0 0,4 1 0 0 0,4 0 0 0 0,4 0 0 0 0,5 36-343 0 0,0-83 124 0 0,2 0-1 0 0,2 0 1 0 0,1 0-1 0 0,2-1 1 0 0,1-1-1 0 0,2 0 1 0 0,2 0 0 0 0,2-2-1 0 0,1 0 1 0 0,1-1-1 0 0,3-1 1 0 0,14 17-124 0 0,61 38 343 0 0,-90-105-4358 0 0,-2 7-3510 0 0,-2 8-4507 0 0</inkml:trace>
  <inkml:trace contextRef="#ctx0" brushRef="#br0" timeOffset="7932.576">3194 178 0 0 0,'0'0'499'0'0,"0"0"1077"0"0,0 0 326 0 0,0 0 56 0 0,0 0-69 0 0,0 0-86 0 0,0 0-160 0 0,0 0-165 0 0,0 0-142 0 0,0 0-117 0 0,0 0-53 0 0,3-6-79 0 0,10-23 736 0 0,-47 29 1227 0 0,-20 31-1994 0 0,-34 64-30 0 0,61-60-810 0 0,1 4 38 0 0,1 1 0 0 0,2 2 0 0 0,2 0 1 0 0,1 1-1 0 0,3 1 0 0 0,-8 34-254 0 0,10-29 178 0 0,2 2-1 0 0,3 0 1 0 0,2 0-1 0 0,2 1 1 0 0,3-1 0 0 0,1 1-1 0 0,3 0 1 0 0,4 10-178 0 0,1-19 203 0 0,2 0 1 0 0,2-1 0 0 0,2 0 0 0 0,2-1 0 0 0,1 0 0 0 0,3-1 0 0 0,1-1 0 0 0,10 14-204 0 0,19 16 756 0 0,-43-71-820 0 0,-5-3-2824 0 0,0 1-4128 0 0,0 1-5330 0 0</inkml:trace>
  <inkml:trace contextRef="#ctx0" brushRef="#br0" timeOffset="10129.04">3220 686 0 0 0,'0'0'296'0'0,"0"0"1026"0"0,0 0 546 0 0,0 0 271 0 0,0 0 106 0 0,0 0-182 0 0,0 0-338 0 0,0 0-335 0 0,0 0-286 0 0,0 0-173 0 0,0 0-100 0 0,1-2-69 0 0,8-2 781 0 0,-5 27 378 0 0,-3-8-1611 0 0,17 131 2123 0 0,-7 0 0 0 0,-5 58-2433 0 0,-3-256 373 0 0,3-1 0 0 0,2 1 0 0 0,2 1 0 0 0,2 0 0 0 0,7-11-373 0 0,0-11 170 0 0,-8 39-148 0 0,1-1-1 0 0,1 1 0 0 0,2 1 1 0 0,1 1-1 0 0,17-26-21 0 0,-32 56-2 0 0,0-1 0 0 0,0 1 0 0 0,0 0 0 0 0,0-1 0 0 0,0 1 0 0 0,0 0-1 0 0,1 0 1 0 0,-1 0 0 0 0,1 0 0 0 0,0 0 0 0 0,-1 0 0 0 0,1 0 0 0 0,0 1 0 0 0,0-1 0 0 0,0 0 0 0 0,0 1 0 0 0,0 0 0 0 0,1-1 0 0 0,-1 1 0 0 0,0 0 0 0 0,1 0 0 0 0,-1 1-1 0 0,0-1 1 0 0,1 0 0 0 0,-1 1 0 0 0,1-1 0 0 0,-1 1 0 0 0,1 0 0 0 0,-1 0 0 0 0,1 0 0 0 0,-1 0 0 0 0,1 0 0 0 0,0 0 0 0 0,-1 1 0 0 0,0 0 0 0 0,1-1 0 0 0,-1 1 0 0 0,1 0 0 0 0,-1 0-1 0 0,0 0 1 0 0,1 0 0 0 0,-1 1 0 0 0,0-1 0 0 0,1 1 2 0 0,80 144 76 0 0,-75-135-869 0 0,23 24 1918 0 0,-19-29-4279 0 0,0-8-3982 0 0,-6-2-5100 0 0</inkml:trace>
  <inkml:trace contextRef="#ctx0" brushRef="#br0" timeOffset="10452.238">3755 929 12027 0 0,'0'0'2860'0'0,"0"0"-977"0"0,0 0-644 0 0,0 0-257 0 0,0 0-115 0 0,0 0 7 0 0,0 0 36 0 0,0 0-6 0 0,0 0-33 0 0,0 0-100 0 0,0 0-108 0 0,0 0-103 0 0,33-5-69 0 0,104-13-51 0 0,67 6 757 0 0,-203 12-1221 0 0,0 0 0 0 0,0 0 1 0 0,0 0-1 0 0,1 0 0 0 0,-1 0 0 0 0,0 0 0 0 0,0 1 0 0 0,0-1 0 0 0,0 0 0 0 0,0 1 0 0 0,0-1 0 0 0,1 1 1 0 0,-1-1-1 0 0,0 1 0 0 0,0-1 0 0 0,0 1 0 0 0,-1 0 0 0 0,1-1 0 0 0,0 1 0 0 0,0 0 0 0 0,0 0 1 0 0,0 0-1 0 0,-1 0 0 0 0,1 0 0 0 0,0 0 0 0 0,-1 0 0 0 0,1 0 0 0 0,-1 0 0 0 0,1 0 0 0 0,-1 0 1 0 0,0 0-1 0 0,1 0 0 0 0,-1 0 0 0 0,0 0 0 0 0,0 0 0 0 0,1 1 0 0 0,-1-1 24 0 0,1 19-8087 0 0,-1-16-3936 0 0</inkml:trace>
  <inkml:trace contextRef="#ctx0" brushRef="#br0" timeOffset="10798.941">4420 505 9642 0 0,'0'0'3003'0'0,"0"0"-1048"0"0,0 0-530 0 0,0 0-162 0 0,0 0-115 0 0,0 0-93 0 0,0 0-75 0 0,0 0-96 0 0,0 0-29 0 0,0 0-31 0 0,0 0-85 0 0,0 0-63 0 0,0 0-66 0 0,10 29-73 0 0,31 92-90 0 0,-27-24 208 0 0,-12 288-28 0 0,4-200-2483 0 0,-21-181-7483 0 0,11-4 3717 0 0,-2 0-4886 0 0</inkml:trace>
  <inkml:trace contextRef="#ctx0" brushRef="#br0" timeOffset="11283.341">4343 590 7386 0 0,'0'0'2802'0'0,"0"0"-519"0"0,0 0-324 0 0,0 0-196 0 0,0 0-216 0 0,0 0-276 0 0,0 0-292 0 0,0 0-262 0 0,0 0-162 0 0,0 0-92 0 0,0 0-49 0 0,32-23-19 0 0,101-67-28 0 0,-130 88-339 0 0,0-1 0 0 0,-1 1 0 0 0,1 0 0 0 0,1 0-1 0 0,-1 0 1 0 0,0 0 0 0 0,0 0 0 0 0,1 1 0 0 0,-1 0 0 0 0,1-1 0 0 0,-1 1 0 0 0,1 1 0 0 0,0-1 0 0 0,-1 0 0 0 0,1 1-1 0 0,0 0 1 0 0,-1-1 0 0 0,1 2 0 0 0,0-1 0 0 0,-1 0 0 0 0,2 1-28 0 0,6 1 125 0 0,12 3 115 0 0,0 1 1 0 0,0 1-1 0 0,0 1 0 0 0,-1 1 1 0 0,0 1-1 0 0,-1 1 1 0 0,6 5-241 0 0,-23-15 20 0 0,-1 1 1 0 0,1-1 0 0 0,-1 1-1 0 0,1 0 1 0 0,-1 1-1 0 0,0-1 1 0 0,1 1-1 0 0,-1-1 1 0 0,-1 1 0 0 0,1 0-1 0 0,0 0 1 0 0,-1 0-1 0 0,1 0 1 0 0,-1 1 0 0 0,0-1-1 0 0,0 1 1 0 0,0-1-1 0 0,-1 1 1 0 0,1 0 0 0 0,-1-1-1 0 0,0 1 1 0 0,0 0-1 0 0,0 0 1 0 0,-1 0-1 0 0,1 0 1 0 0,-1 0 0 0 0,0 0-1 0 0,0 0 1 0 0,0 0-1 0 0,-1 0 1 0 0,0 0 0 0 0,1 0-1 0 0,-1 0 1 0 0,0 0-1 0 0,-1-1 1 0 0,1 1 0 0 0,-1 0-1 0 0,0-1 1 0 0,0 1-1 0 0,0-1 1 0 0,-1 2-21 0 0,-15 13 29 0 0,-1 0 0 0 0,-1-1 0 0 0,-1 0 0 0 0,0-2-1 0 0,-1-1 1 0 0,-1 0 0 0 0,0-2 0 0 0,-7 2-29 0 0,-18 12 29 0 0,-79 44 22 0 0,125-69-52 0 0,0 0 0 0 0,1 0 0 0 0,-1 1 0 0 0,1-1 0 0 0,-1 1 0 0 0,1 0 0 0 0,-1-1 0 0 0,1 1 0 0 0,0 0 0 0 0,0 0 0 0 0,0 0 0 0 0,0 0 0 0 0,0 0 0 0 0,0 0 0 0 0,0 0 0 0 0,1 0 0 0 0,-1 0 0 0 0,1 0 0 0 0,0 0 0 0 0,-1 0 0 0 0,1 0 0 0 0,0 1 0 0 0,0-1 0 0 0,0 0 0 0 0,1 0-1 0 0,-1 0 1 0 0,1 0 0 0 0,-1 0 0 0 0,1 1 0 0 0,-1-1 0 0 0,1 0 0 0 0,0 0 0 0 0,0 0 0 0 0,0-1 0 0 0,0 1 0 0 0,0 0 0 0 0,1 0 0 0 0,0 0 1 0 0,58 65 471 0 0,79 75 1865 0 0,-30-72-1366 0 0,-100-89-8165 0 0,-6 4-261 0 0,1 11-4912 0 0</inkml:trace>
  <inkml:trace contextRef="#ctx0" brushRef="#br0" timeOffset="12019.52">5113 987 664 0 0,'0'0'1807'0'0,"0"0"-33"0"0,0 0 136 0 0,0 0 61 0 0,0 0-98 0 0,0 0-286 0 0,0 0-237 0 0,0 0-108 0 0,0 0 19 0 0,0 0 49 0 0,0 0-24 0 0,0 0-69 0 0,0 0-130 0 0,5-2-141 0 0,17-4 667 0 0,-22 6-910 0 0,0 0-65 0 0,0 0-60 0 0,0 0-94 0 0,-29-5 1015 0 0,23 3-1442 0 0,0 0 0 0 0,0 0-1 0 0,0 0 1 0 0,0 1 0 0 0,-1 0-1 0 0,1 0 1 0 0,0 0 0 0 0,-1 1-1 0 0,1 0 1 0 0,0 0 0 0 0,-1 1 0 0 0,1 0-1 0 0,0 0 1 0 0,-1 0 0 0 0,1 1-1 0 0,0 0 1 0 0,0 0 0 0 0,0 1-1 0 0,1-1 1 0 0,-6 4-57 0 0,-14 61 234 0 0,22-49-203 0 0,-35 197 508 0 0,26-181-465 0 0,-20 94 91 0 0,32-127-192 0 0,3 0 75 0 0,0 1-1 0 0,0-1 1 0 0,-1 0-1 0 0,1 0 1 0 0,1 0 0 0 0,-1-1-1 0 0,0 1 1 0 0,0-1-1 0 0,0 1 1 0 0,0-1-1 0 0,0 0 1 0 0,0 0-1 0 0,0-1 1 0 0,1 1 0 0 0,-1-1-1 0 0,0 1 1 0 0,0-1-1 0 0,0 0 1 0 0,1-1-48 0 0,1 1 43 0 0,71-17 440 0 0,-44 14-565 0 0,-32-22-3016 0 0,-8 8 221 0 0,4 11 34 0 0,1 0-3942 0 0,3 3-4909 0 0</inkml:trace>
  <inkml:trace contextRef="#ctx0" brushRef="#br0" timeOffset="12310.014">4819 1206 4809 0 0,'0'0'2655'0'0,"0"0"-146"0"0,0 0-123 0 0,0 0-217 0 0,0 0-336 0 0,0 0-376 0 0,0 0-295 0 0,0 0-211 0 0,0 0-191 0 0,0 0-152 0 0,0 0-105 0 0,0 0-72 0 0,-5 0-65 0 0,-10 0 9 0 0,25 0 772 0 0,132-7 571 0 0,-81 3-2561 0 0,-48 4-3245 0 0,0 0-3893 0 0,-13 0-3826 0 0</inkml:trace>
  <inkml:trace contextRef="#ctx0" brushRef="#br0" timeOffset="12867.389">5283 447 2537 0 0,'0'0'1896'0'0,"0"0"-62"0"0,0 0 114 0 0,0 0 49 0 0,0 0-68 0 0,0 0-234 0 0,0 0-256 0 0,0 0-181 0 0,0 0-186 0 0,0 0-88 0 0,0 0-116 0 0,0 0-105 0 0,0 0-63 0 0,-3-11-74 0 0,-10-32-113 0 0,10 32-133 0 0,3 11-97 0 0,3 16 728 0 0,92 114 2276 0 0,-51-66-2611 0 0,-3 3 0 0 0,-3 0 0 0 0,5 20-676 0 0,-32-60 62 0 0,0-1 0 0 0,-2 2-1 0 0,-1-1 1 0 0,-1 1 0 0 0,-2 1-1 0 0,0-1 1 0 0,-2 1 0 0 0,-1 0-1 0 0,-2-1 1 0 0,-1 13-62 0 0,-4-18 15 0 0,-2-1 1 0 0,0 0-1 0 0,-2-1 0 0 0,0 0 1 0 0,-1 0-1 0 0,-1 0 1 0 0,-1-2-1 0 0,-1 1 0 0 0,-1-2 1 0 0,0 0-1 0 0,-2 0 0 0 0,0-2 1 0 0,0 0-1 0 0,-7 4-15 0 0,11-8 8 0 0,-7 6-73 0 0,-2-1 0 0 0,0-1 1 0 0,0-1-1 0 0,-2-1 0 0 0,1-1 1 0 0,-6 1 64 0 0,-50 6-2705 0 0,76-43-6594 0 0,3 20 4180 0 0,-1-5-6810 0 0</inkml:trace>
  <inkml:trace contextRef="#ctx0" brushRef="#br0" timeOffset="14551.974">5400 70 0 0 0,'0'0'1472'0'0,"0"0"290"0"0,0 0 361 0 0,0 0 239 0 0,0 0-34 0 0,0 0-359 0 0,0 0-507 0 0,0 0-456 0 0,0 0-317 0 0,0 0-161 0 0,0 0-76 0 0,0 0 44 0 0,0 0 180 0 0,2 10 1144 0 0,60 7 1580 0 0,7-9-2004 0 0,-1-3 0 0 0,1-3-1 0 0,28-4-1395 0 0,4 0 527 0 0,-101 2-500 0 0,0 0 20 0 0,0 17 9 0 0,10 139 273 0 0,7-8-177 0 0,0 105-49 0 0,-7-132-83 0 0,6-1 1 0 0,10 21-21 0 0,-6 58 39 0 0,-26-41 154 0 0,6-157-188 0 0,0 14 150 0 0,0-15-147 0 0,0 0 0 0 0,0 0 0 0 0,0 0 3 0 0,0 0 11 0 0,0 0 8 0 0,0 0-4 0 0,0 0 2 0 0,0 0-9 0 0,0 0-3 0 0,0 0 0 0 0,0 0 0 0 0,0 0 4 0 0,0 0 12 0 0,0 0-8 0 0,0 0 9 0 0,0 0-5 0 0,0 0-1 0 0,0 0-19 0 0,0 0-15 0 0,0 0 18 0 0,0 0 0 0 0,0 28 173 0 0,-11 49-19 0 0,11-58 70 0 0,-4-23 1700 0 0,4 4-1854 0 0,-19 8 170 0 0,-226 53-111 0 0,203-53-59 0 0,42-8-86 0 0,0 0 16 0 0,0 0 3 0 0,0 0-8 0 0,0 0-13 0 0,0 0 19 0 0,0 0 13 0 0,0 0 3 0 0,0 0-37 0 0,0 0-19 0 0,0 0 0 0 0,0 0-9 0 0,0 0-5 0 0,0 0-3 0 0,1-28-4960 0 0,-2 22 3272 0 0,-1 1-3079 0 0,0 2-6316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55.842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122 224 504 0 0,'0'0'2531'0'0,"0"0"-388"0"0,0 0-263 0 0,0 0-20 0 0,0 0-21 0 0,0 0-104 0 0,0 0-260 0 0,0 0-337 0 0,0 0-304 0 0,0 0-224 0 0,0 0-110 0 0,-5 51 2350 0 0,-77 379-738 0 0,77-409-2169 0 0,-18 90 158 0 0,17-35-1165 0 0,6-75 644 0 0,8-9-3557 0 0,19-69-10102 0 0,-20 25 11318 0 0,-7 48 3007 0 0,2-10-246 0 0</inkml:trace>
  <inkml:trace contextRef="#ctx0" brushRef="#br0" timeOffset="400.9">70 251 0 0 0,'0'0'867'0'0,"0"0"1225"0"0,0 0 416 0 0,0 0-17 0 0,0 0-117 0 0,0 0-203 0 0,0 0-331 0 0,0 0-364 0 0,0 0-378 0 0,0 0-355 0 0,0 0-254 0 0,0 0-175 0 0,1-19-93 0 0,-2-51 315 0 0,-1 79-425 0 0,0 1-1 0 0,1-1 1 0 0,0 0 0 0 0,1 1 0 0 0,0-1-1 0 0,0 0 1 0 0,1 1 0 0 0,0-1-1 0 0,0 0 1 0 0,1 1 0 0 0,1-1-1 0 0,-1 0 1 0 0,2 1-111 0 0,18 36 174 0 0,1-1-1 0 0,2-1 1 0 0,2-2-1 0 0,2 0 1 0 0,1-2-1 0 0,3-1 1 0 0,36 33-174 0 0,-67-69 75 0 0,0-1 0 0 0,1 0-1 0 0,-1 0 1 0 0,1 0 0 0 0,-1 0 0 0 0,1 0-1 0 0,0 0 1 0 0,0 0 0 0 0,0-1 0 0 0,0 0-1 0 0,0 1 1 0 0,0-1 0 0 0,0 0 0 0 0,0-1-1 0 0,0 1 1 0 0,1-1 0 0 0,-1 1 0 0 0,2-1-75 0 0,3-24 2084 0 0,13-56-1578 0 0,-5 0 0 0 0,-2-1 0 0 0,-5 0 1 0 0,0-57-507 0 0,-11-21-1534 0 0,16 171-1348 0 0,-1 2 206 0 0,-5-6-868 0 0,0-1-3308 0 0,-3-2-2989 0 0</inkml:trace>
  <inkml:trace contextRef="#ctx0" brushRef="#br0" timeOffset="835.883">775 563 0 0 0,'0'0'1787'0'0,"0"0"610"0"0,0 0 71 0 0,0 0-237 0 0,0 0-276 0 0,0 0-249 0 0,0 0-176 0 0,0 0-161 0 0,0 0-179 0 0,0 0-167 0 0,0 0-166 0 0,0 0-157 0 0,27-16-139 0 0,81-52-135 0 0,-69 25 16 0 0,-36 34-321 0 0,1-1-44 0 0,0 0-1 0 0,-1 0 1 0 0,0 0 0 0 0,-1 0-1 0 0,0 0 1 0 0,-1 0-1 0 0,0-1 1 0 0,0 1 0 0 0,-1-1-1 0 0,-1 1 1 0 0,0-6-77 0 0,1 12 3 0 0,-1 0 0 0 0,0 0 0 0 0,0 0 1 0 0,0 0-1 0 0,0 0 0 0 0,0 0 0 0 0,-1 0 0 0 0,0 1 0 0 0,0-1 1 0 0,0 0-1 0 0,0 1 0 0 0,-1-1 0 0 0,1 1 0 0 0,-1 0 0 0 0,0 0 1 0 0,0 0-1 0 0,0 0 0 0 0,0 1 0 0 0,0-1 0 0 0,-1 1 1 0 0,1-1-1 0 0,-1 1 0 0 0,0 0 0 0 0,1 1 0 0 0,-1-1 0 0 0,0 1 1 0 0,0 0-1 0 0,0 0 0 0 0,-2-1-3 0 0,-5 3-21 0 0,0-1 1 0 0,0 2 0 0 0,0-1-1 0 0,0 2 1 0 0,1-1-1 0 0,-1 2 1 0 0,1-1-1 0 0,-1 1 1 0 0,1 1-1 0 0,0 0 1 0 0,1 0-1 0 0,-1 1 1 0 0,1 0-1 0 0,0 1 1 0 0,1 0-1 0 0,0 0 1 0 0,0 1-1 0 0,0 0 1 0 0,1 0-1 0 0,0 1 1 0 0,1 0-1 0 0,0 0 1 0 0,0 0-1 0 0,1 1 1 0 0,0 0-1 0 0,1 0 1 0 0,0 0 0 0 0,-2 8 20 0 0,2-10 0 0 0,1-1 0 0 0,0 1 0 0 0,1 1 1 0 0,-1-1-1 0 0,1 0 0 0 0,1 1 0 0 0,0-1 1 0 0,0 0-1 0 0,0 1 0 0 0,1 0 1 0 0,1-1-1 0 0,-1 1 0 0 0,1-1 0 0 0,1 0 1 0 0,-1 1-1 0 0,2-1 0 0 0,-1 0 0 0 0,1 0 1 0 0,0 0-1 0 0,1 0 0 0 0,0 0 1 0 0,0-1-1 0 0,0 0 0 0 0,1 0 0 0 0,0 0 1 0 0,1 0-1 0 0,-1-1 0 0 0,1 0 1 0 0,6 4-1 0 0,2-1-17 0 0,2-2 0 0 0,-1 0 0 0 0,1 0 0 0 0,0-2 0 0 0,0 0 0 0 0,1 0 1 0 0,-1-2-1 0 0,1 0 0 0 0,0-1 0 0 0,0-1 0 0 0,0 0 0 0 0,0-1 1 0 0,0-1-1 0 0,0-1 0 0 0,0 0 0 0 0,0-1 0 0 0,-1-1 0 0 0,1-1 1 0 0,-1 0-1 0 0,0-1 0 0 0,0-1 0 0 0,-1 0 0 0 0,0-1 0 0 0,7-5 17 0 0,24-23-1980 0 0,-21 15-3085 0 0,-9 9-3337 0 0</inkml:trace>
  <inkml:trace contextRef="#ctx0" brushRef="#br0" timeOffset="1621.024">1492 324 2120 0 0,'0'0'2882'0'0,"0"0"-397"0"0,0 0-75 0 0,0 0-135 0 0,0 0-292 0 0,0 0-447 0 0,0 0-454 0 0,0 0-331 0 0,0 0-192 0 0,0 0-90 0 0,0 0-96 0 0,0 0-51 0 0,0 0-41 0 0,-14-3-55 0 0,-46-5-26 0 0,3 31 213 0 0,47-15-329 0 0,-2 0-57 0 0,0 1 0 0 0,1 1 0 0 0,0 0 0 0 0,0 0 0 0 0,1 1 0 0 0,0 1 0 0 0,1-1 0 0 0,1 1 0 0 0,0 1 0 0 0,0 0 0 0 0,1 0 0 0 0,1 0 0 0 0,0 1 0 0 0,1 0 0 0 0,1 0 0 0 0,0 0 0 0 0,0 1 0 0 0,2 0 0 0 0,0-1 0 0 0,0 13-27 0 0,2-24 13 0 0,1-1-1 0 0,-1 1 1 0 0,1 0-1 0 0,-1-1 1 0 0,1 1-1 0 0,0-1 1 0 0,0 1-1 0 0,0-1 1 0 0,1 0-1 0 0,-1 0 1 0 0,0 1-1 0 0,1-1 1 0 0,-1 0-1 0 0,1 0 1 0 0,0 0-1 0 0,0 0 1 0 0,0-1 0 0 0,0 1-1 0 0,0 0 1 0 0,0-1-1 0 0,0 0 1 0 0,1 1-1 0 0,-1-1 1 0 0,0 0-1 0 0,1 0 1 0 0,-1 0-1 0 0,1 0 1 0 0,-1-1-1 0 0,1 1 1 0 0,0-1-1 0 0,1 1-12 0 0,84-7 1438 0 0,-67-5-1302 0 0,-1-1 0 0 0,0-1 1 0 0,-1-1-1 0 0,0 0 0 0 0,-1-2 1 0 0,-1 0-1 0 0,-1 0 0 0 0,0-2 0 0 0,-1 0 1 0 0,-1-1-1 0 0,0 0 0 0 0,-2-1 1 0 0,0-1-1 0 0,-1 0 0 0 0,-2 0 0 0 0,5-13-136 0 0,-8 16-174 0 0,-10 27-212 0 0,-11 30-195 0 0,13-34 576 0 0,-1 0 1 0 0,1 0-1 0 0,0 1 1 0 0,0-1-1 0 0,0 0 0 0 0,1 1 1 0 0,0-1-1 0 0,0 1 1 0 0,0-1-1 0 0,1 1 1 0 0,0-1-1 0 0,0 1 1 0 0,0 0-1 0 0,1-1 0 0 0,0 1 1 0 0,0-1-1 0 0,0 1 1 0 0,0-1-1 0 0,1 0 1 0 0,0 1-1 0 0,0-1 1 0 0,1 0-1 0 0,0 0 0 0 0,-1 0 1 0 0,2-1-1 0 0,-1 1 1 0 0,0-1-1 0 0,1 0 1 0 0,0 0-1 0 0,0 0 1 0 0,0 0-1 0 0,0 0 0 0 0,1-1 1 0 0,-1 0-1 0 0,1 0 1 0 0,0 0-1 0 0,0-1 1 0 0,0 1-1 0 0,0-1 1 0 0,1-1-1 0 0,0 1 5 0 0,8 0 65 0 0,0-1 1 0 0,0 0-1 0 0,0-2 1 0 0,0 1-1 0 0,0-2 1 0 0,0 0-1 0 0,0 0 0 0 0,0-1 1 0 0,0-1-1 0 0,-1-1 1 0 0,0 1-1 0 0,1-2 1 0 0,-2 0-1 0 0,1-1 0 0 0,2-2-65 0 0,17-11 194 0 0,-2-1 0 0 0,-1-2-1 0 0,-1-1 1 0 0,0-1 0 0 0,5-9-194 0 0,-13 14 41 0 0,0-1 0 0 0,-2-1 0 0 0,0-1 0 0 0,-1-1 0 0 0,-2 0 0 0 0,-1-1 0 0 0,0 0 0 0 0,-2-1 0 0 0,-1-1 1 0 0,6-23-42 0 0,-15 47-2 0 0,-1 1 0 0 0,1-1 1 0 0,-1 1-1 0 0,0-1 1 0 0,0 1-1 0 0,0-1 1 0 0,0 0-1 0 0,-1 0 1 0 0,1 1-1 0 0,-1-1 1 0 0,0 0-1 0 0,1 0 1 0 0,-1 0-1 0 0,0 1 0 0 0,-1-1 1 0 0,1 0-1 0 0,-1 0 1 0 0,1 1-1 0 0,-1-1 1 0 0,0 0-1 0 0,0 1 1 0 0,0-1-1 0 0,0 0 1 0 0,0 1-1 0 0,0-1 1 0 0,-1 1-1 0 0,0 0 0 0 0,1-1 1 0 0,-1 1-1 0 0,0 0 1 0 0,0 0-1 0 0,0 0 1 0 0,0 0-1 0 0,0 1 1 0 0,-1-1-1 0 0,1 1 1 0 0,0-1-1 0 0,-1 1 0 0 0,1 0 1 0 0,-1-1-1 0 0,0 1 1 0 0,1 1-1 0 0,-1-1 1 0 0,0 0-1 0 0,-2 0 2 0 0,-6 3-23 0 0,0 0 0 0 0,0 1 1 0 0,0 0-1 0 0,0 1 0 0 0,0 0 0 0 0,1 1 0 0 0,-1 0 0 0 0,1 1 0 0 0,0 0 0 0 0,1 0 0 0 0,0 1 0 0 0,0 0 1 0 0,0 1-1 0 0,1 0 0 0 0,0 0 0 0 0,0 1 0 0 0,1 0 0 0 0,-6 9 23 0 0,10-11-17 0 0,-1-1 1 0 0,2 1-1 0 0,-1 0 0 0 0,1-1 0 0 0,0 1 0 0 0,0 0 1 0 0,1 0-1 0 0,0 0 0 0 0,0 1 0 0 0,1-1 1 0 0,0 0-1 0 0,0 2 17 0 0,1-7-2 0 0,-1 0 1 0 0,0 1 0 0 0,1-1-1 0 0,-1 1 1 0 0,1-1 0 0 0,0 0-1 0 0,-1 0 1 0 0,1 1 0 0 0,1-1 0 0 0,-1 0-1 0 0,0 0 1 0 0,0 0 0 0 0,1 0-1 0 0,-1 0 1 0 0,1 0 0 0 0,-1 0-1 0 0,1-1 1 0 0,0 1 0 0 0,0-1-1 0 0,0 1 1 0 0,0-1 0 0 0,0 0-1 0 0,0 1 1 0 0,0-1 0 0 0,0 0-1 0 0,1-1 1 0 0,-1 1 0 0 0,0 0-1 0 0,1 0 1 0 0,1-1 1 0 0,82 10 138 0 0,-66-9-94 0 0,77-1 110 0 0,86 11 62 0 0,-177-10-215 0 0,0 0 0 0 0,0 0 1 0 0,0 1-1 0 0,0 0 0 0 0,-1 0 1 0 0,1 1-1 0 0,0-1 0 0 0,-1 1 0 0 0,1 0 1 0 0,-1 1-1 0 0,0-1 0 0 0,0 1 1 0 0,-1 0-1 0 0,1 0 0 0 0,-1 1 1 0 0,0-1-1 0 0,0 1 0 0 0,0 0 0 0 0,0 0 1 0 0,-1 0-1 0 0,0 0 0 0 0,0 1 1 0 0,-1 0-1 0 0,1-1 0 0 0,-1 1 0 0 0,0 0 1 0 0,-1 0-1 0 0,1 0 0 0 0,-1 0 1 0 0,-1 0-1 0 0,1 0 0 0 0,-1 4-1 0 0,-1 58 303 0 0,0-35-1386 0 0,1 0-4190 0 0,0-32-1127 0 0,0-1-5335 0 0</inkml:trace>
  <inkml:trace contextRef="#ctx0" brushRef="#br0" timeOffset="2752.427">939 948 0 0 0,'0'0'1799'0'0,"0"0"77"0"0,0 0-68 0 0,0 0-197 0 0,0 0-186 0 0,0 0-181 0 0,0 0-102 0 0,0 0-58 0 0,0 0-34 0 0,0 0-34 0 0,7-2-64 0 0,20-5-68 0 0,-21 5-55 0 0,-6 2-59 0 0,0 0-17 0 0,0 0-8 0 0,0 0-2 0 0,0 0-10 0 0,0 0-22 0 0,0 0-40 0 0,-20 0 1201 0 0,5 1-1852 0 0,-1 2-1 0 0,1 0 1 0 0,0 1-1 0 0,0 0 0 0 0,0 1 1 0 0,0 1-1 0 0,1 0 1 0 0,-4 4-20 0 0,0-2 23 0 0,-81 44 190 0 0,17 15 78 0 0,81-67-290 0 0,1 1 0 0 0,-1 0 0 0 0,0 0 1 0 0,1 0-1 0 0,-1 0 0 0 0,1 0 0 0 0,0 0 0 0 0,-1 0 0 0 0,1-1 0 0 0,0 1 0 0 0,-1 0 0 0 0,1 0 0 0 0,0 1 0 0 0,0-1 0 0 0,0 0 0 0 0,0 0 1 0 0,0 0-1 0 0,0 0 0 0 0,0 0 0 0 0,0 0 0 0 0,1 0 0 0 0,-1 0 0 0 0,0 0 0 0 0,1 0 0 0 0,-1 0 0 0 0,0-1 0 0 0,1 1 0 0 0,-1 0 1 0 0,1 0-1 0 0,-1 0 0 0 0,1 0 0 0 0,0 0 0 0 0,-1-1 0 0 0,1 1 0 0 0,0 0 0 0 0,0-1 0 0 0,0 1 0 0 0,-1 0 0 0 0,1-1 0 0 0,0 1 0 0 0,0-1 1 0 0,0 1-1 0 0,0-1 0 0 0,0 0 0 0 0,0 1 0 0 0,1-1-1 0 0,46 16 432 0 0,211-8 645 0 0,-258-8-1079 0 0,-1 0-20 0 0,0 0 34 0 0,-33 35 376 0 0,-50 26-185 0 0,62-48-176 0 0,0 2 0 0 0,1 0-1 0 0,0 1 1 0 0,2 1 0 0 0,0 1-1 0 0,1 1 1 0 0,-8 10-27 0 0,21-25-2 0 0,1 1 1 0 0,-1 0 0 0 0,1 0 0 0 0,-1 0-1 0 0,1 0 1 0 0,1 0 0 0 0,-1 0-1 0 0,1 1 1 0 0,0-1 0 0 0,0 1 0 0 0,0 0-1 0 0,1-1 1 0 0,0 1 0 0 0,0 0-1 0 0,1 0 1 0 0,-1 0 0 0 0,1 0 0 0 0,1 0-1 0 0,-1 0 1 0 0,1 0 0 0 0,0-1-1 0 0,0 1 1 0 0,1 0 0 0 0,0 0 0 0 0,0-1-1 0 0,0 1 1 0 0,3 4 1 0 0,-1-5 57 0 0,0 0 0 0 0,1 0 0 0 0,0 0 1 0 0,0-1-1 0 0,0 0 0 0 0,1 0 0 0 0,-1 0 0 0 0,1 0 0 0 0,0-1 0 0 0,0 0 1 0 0,0 0-1 0 0,1-1 0 0 0,-1 0 0 0 0,1 0 0 0 0,-1 0 0 0 0,1-1 0 0 0,0 0 1 0 0,-1 0-1 0 0,1-1 0 0 0,0 0 0 0 0,0 0 0 0 0,-1 0 0 0 0,1-1 0 0 0,0 0 1 0 0,-1 0-1 0 0,8-3-57 0 0,113-46 396 0 0,-66 9-1591 0 0,-35 21-1931 0 0,-14 9-2077 0 0,-9 7 284 0 0,4 0-7259 0 0</inkml:trace>
  <inkml:trace contextRef="#ctx0" brushRef="#br0" timeOffset="3904.886">1573 1256 4337 0 0,'0'0'2131'0'0,"0"0"-117"0"0,0 0 237 0 0,0 0 123 0 0,0 0-244 0 0,0 0-457 0 0,0 0-532 0 0,0 0-453 0 0,0 0-219 0 0,0 0-62 0 0,0 0-63 0 0,0 0-37 0 0,-10-1-21 0 0,-31-3-18 0 0,35 4-199 0 0,1 1 0 0 0,-1-1 0 0 0,1 1 0 0 0,-1 1-1 0 0,1-1 1 0 0,0 1 0 0 0,-1 0 0 0 0,1 0-1 0 0,0 0 1 0 0,0 1 0 0 0,0 0 0 0 0,1 0 0 0 0,-1 0-1 0 0,-2 3-68 0 0,-7 3 122 0 0,-69 56 340 0 0,78-59-461 0 0,-1 0-1 0 0,1 1 1 0 0,0 0-1 0 0,1 0 1 0 0,0 0-1 0 0,0 0 1 0 0,0 1-1 0 0,1-1 0 0 0,0 1 1 0 0,0 0-1 0 0,1 0 1 0 0,0 0-1 0 0,1 0 1 0 0,0 0-1 0 0,0 1 1 0 0,0-1-1 0 0,1 0 0 0 0,1 7 0 0 0,2-12 41 0 0,-1 0-1 0 0,1-1 0 0 0,0 0 1 0 0,0 0-1 0 0,0 0 0 0 0,0 0 0 0 0,0 0 1 0 0,1 0-1 0 0,-1-1 0 0 0,1 0 0 0 0,-1 1 1 0 0,1-1-1 0 0,-1 0 0 0 0,1-1 1 0 0,0 1-1 0 0,-1-1 0 0 0,1 0 0 0 0,0 0 1 0 0,-1 0-1 0 0,1 0 0 0 0,0 0 1 0 0,-1-1-1 0 0,1 0 0 0 0,0 0 0 0 0,1 0-40 0 0,8-3 129 0 0,-1 0 0 0 0,1-1-1 0 0,-1 0 1 0 0,0-1-1 0 0,0-1 1 0 0,-1 1 0 0 0,0-2-1 0 0,0 0 1 0 0,0 0-129 0 0,164-157 283 0 0,-124 119-342 0 0,-48 42-29 0 0,-2 4-265 0 0,-3 8 159 0 0,-26 122-83 0 0,28-127 274 0 0,0 1 1 0 0,0 0 0 0 0,0 0-1 0 0,1 0 1 0 0,0-1 0 0 0,-1 1 0 0 0,1 0-1 0 0,1-1 1 0 0,-1 1 0 0 0,1-1-1 0 0,-1 1 1 0 0,1-1 0 0 0,0 0-1 0 0,0 0 1 0 0,0 0 0 0 0,1 0-1 0 0,-1 0 1 0 0,1 0 0 0 0,-1 0-1 0 0,1-1 1 0 0,0 0 0 0 0,0 1-1 0 0,0-1 1 0 0,0 0 0 0 0,1 0-1 0 0,-1-1 1 0 0,1 1 0 0 0,-1-1-1 0 0,1 1 1 0 0,-1-1 0 0 0,3 0 2 0 0,4 2 43 0 0,0 0 0 0 0,1 0-1 0 0,0-1 1 0 0,-1-1 0 0 0,1 0 0 0 0,0 0 0 0 0,0-1 0 0 0,-1-1 0 0 0,1 1 0 0 0,0-2-1 0 0,0 0 1 0 0,-1 0 0 0 0,1 0 0 0 0,-1-2 0 0 0,0 1 0 0 0,0-1 0 0 0,0-1 0 0 0,0 0-1 0 0,-1 0 1 0 0,6-5-43 0 0,3 1 42 0 0,-2-1 0 0 0,1 0 0 0 0,-1-2 0 0 0,-1 0 0 0 0,0 0 1 0 0,-1-1-1 0 0,0-1 0 0 0,-1-1 0 0 0,0 0 0 0 0,-2 0 0 0 0,0-1 0 0 0,0-1 0 0 0,-1 0 0 0 0,-2 0 0 0 0,1-1 0 0 0,-2 0 0 0 0,0 0 0 0 0,-2-1 0 0 0,0 0 0 0 0,-1 0 0 0 0,2-17-42 0 0,-5 32-10 0 0,0 1-1 0 0,1-1 0 0 0,-2 0 1 0 0,1 1-1 0 0,0-1 1 0 0,-1 0-1 0 0,0 0 1 0 0,0 1-1 0 0,0-1 0 0 0,0 0 1 0 0,-1 0-1 0 0,1 1 1 0 0,-1-1-1 0 0,0 0 1 0 0,0 1-1 0 0,0-1 0 0 0,-1 1 1 0 0,1-1-1 0 0,-1 1 1 0 0,0-1-1 0 0,0 1 1 0 0,0 0-1 0 0,0 0 0 0 0,0 0 1 0 0,-1 0-1 0 0,0 1 1 0 0,1-1-1 0 0,-1 1 1 0 0,0-1-1 0 0,0 1 0 0 0,0 0 1 0 0,-1 0-1 0 0,1 0 1 0 0,0 1-1 0 0,-1-1 1 0 0,1 1-1 0 0,-1-1 0 0 0,0 1 1 0 0,1 1-1 0 0,-1-1 1 0 0,-2 0 10 0 0,-3 2-24 0 0,1 1 0 0 0,0-1 1 0 0,0 2-1 0 0,0-1 0 0 0,0 1 0 0 0,1 0 1 0 0,-1 1-1 0 0,1 0 0 0 0,-1 0 0 0 0,1 0 1 0 0,1 1-1 0 0,-1 0 0 0 0,1 1 0 0 0,-1-1 1 0 0,2 1-1 0 0,-1 0 0 0 0,1 1 1 0 0,0-1-1 0 0,0 1 0 0 0,0 0 0 0 0,1 0 1 0 0,0 1-1 0 0,1-1 0 0 0,0 1 0 0 0,0 0 1 0 0,0 0-1 0 0,1 0 0 0 0,0 0 1 0 0,0 4 23 0 0,5-8 7 0 0,-1 0 1 0 0,0 0 0 0 0,1 0 0 0 0,0 0-1 0 0,0-1 1 0 0,0 1 0 0 0,0-1 0 0 0,0 0-1 0 0,1 0 1 0 0,0 0 0 0 0,-1 0 0 0 0,1 0 0 0 0,0-1-1 0 0,0 0 1 0 0,0 0 0 0 0,1 0 0 0 0,-1 0-1 0 0,0-1 1 0 0,1 0 0 0 0,-1 0 0 0 0,1 0 0 0 0,0 0-1 0 0,-1-1 1 0 0,1 1 0 0 0,0-1 0 0 0,-1 0-1 0 0,1-1 1 0 0,-1 1 0 0 0,3-1-8 0 0,225-14 401 0 0,-180 14-550 0 0,-49 33 48 0 0,-30 87 195 0 0,27-116-97 0 0,0 0-1 0 0,0-1 1 0 0,1 1-1 0 0,-1 0 1 0 0,1 0-1 0 0,-1-1 0 0 0,1 1 1 0 0,0 0-1 0 0,0-1 1 0 0,0 1-1 0 0,0-1 1 0 0,1 1-1 0 0,-1-1 1 0 0,1 1-1 0 0,0-1 0 0 0,-1 0 1 0 0,1 0-1 0 0,0 0 1 0 0,0 0-1 0 0,0 0 1 0 0,0 0-1 0 0,1-1 1 0 0,-1 1-1 0 0,1-1 0 0 0,-1 0 1 0 0,0 1-1 0 0,1-1 1 0 0,0 0-1 0 0,-1 0 1 0 0,3 0 3 0 0,9 0 41 0 0,0-1 1 0 0,0-1-1 0 0,-1 0 1 0 0,1-1-1 0 0,0 0 1 0 0,-1-1-1 0 0,0-1 0 0 0,1 0 1 0 0,-2-1-1 0 0,1 0 1 0 0,0-1-1 0 0,-1 0 1 0 0,0-1-1 0 0,0-1 1 0 0,-1 0-1 0 0,0 0 1 0 0,-1-1-1 0 0,1 0 1 0 0,5-8-42 0 0,-6 9 45 0 0,11-14 69 0 0,-1-1 0 0 0,-1-1 0 0 0,0-1 0 0 0,-2-1 0 0 0,-1 0 0 0 0,-2-1 0 0 0,0 0-1 0 0,-2-1 1 0 0,0-1 0 0 0,-3 0 0 0 0,0-1 0 0 0,3-24-114 0 0,-1 6 8 0 0,-1-1-1 0 0,-3-1 1 0 0,-3 0-1 0 0,-1 1 1 0 0,-3-1-1 0 0,-2-11-7 0 0,-22 9 65 0 0,23 51-66 0 0,0 0-1 0 0,1 1 1 0 0,-1-1-1 0 0,0 1 0 0 0,0-1 1 0 0,0 0-1 0 0,0 1 0 0 0,0-1 1 0 0,0 1-1 0 0,0 0 1 0 0,0-1-1 0 0,0 1 0 0 0,0 0 1 0 0,0 0-1 0 0,0 0 0 0 0,0-1 1 0 0,0 1-1 0 0,0 0 1 0 0,-1 0-1 0 0,1 1 0 0 0,0-1 1 0 0,0 0-1 0 0,0 0 0 0 0,0 0 1 0 0,0 1-1 0 0,0-1 1 0 0,0 1-1 0 0,0-1 0 0 0,0 0 1 0 0,0 1-1 0 0,0 0 0 0 0,1-1 1 0 0,-1 1-1 0 0,0 0 1 0 0,0-1-1 0 0,0 1 0 0 0,1 0 1 0 0,-1 0-1 0 0,0 0 0 0 0,1-1 1 0 0,-1 1-1 0 0,1 0 1 0 0,-1 0-1 0 0,1 0 0 0 0,-1 0 1 0 0,1 0-1 0 0,0 0 0 0 0,-1 0 1 0 0,1 1 1 0 0,-7 17-1 0 0,1 1 0 0 0,1-1 1 0 0,1 1-1 0 0,1 0 0 0 0,0 0 1 0 0,2 0-1 0 0,0 1 0 0 0,1-1 1 0 0,2 0-1 0 0,1 8 1 0 0,1-1 13 0 0,2 0 0 0 0,2-1-1 0 0,0 0 1 0 0,1 0 0 0 0,2-1-1 0 0,1 0 1 0 0,0-1 0 0 0,2 0-1 0 0,9 10-12 0 0,9 22 19 0 0,90 170-147 0 0,-88-194-558 0 0,-34-31 586 0 0,0-1 0 0 0,1 0 0 0 0,-1 0 1 0 0,0 0-1 0 0,1 1 0 0 0,-1-1 1 0 0,1 0-1 0 0,-1 0 0 0 0,0 0 0 0 0,1 0 1 0 0,-1 0-1 0 0,1 0 0 0 0,-1 0 0 0 0,0 0 1 0 0,1 0-1 0 0,-1 0 0 0 0,1 0 1 0 0,-1 0-1 0 0,1 0 0 0 0,-1 0 0 0 0,0 0 1 0 0,1 0-1 0 0,-1 0 0 0 0,1 0 0 0 0,-1-1 1 0 0,0 1-1 0 0,1 0 0 0 0,-1 0 1 0 0,0 0-1 0 0,1-1 0 0 0,-1 1 0 0 0,0 0 1 0 0,1-1-1 0 0,-1 1 0 0 0,0 0 0 0 0,0 0 1 0 0,1-1-1 0 0,-1 1 0 0 0,0-1 1 0 0,0 1-1 0 0,1 0 0 0 0,-1-1 0 0 0,0 1 1 0 0,0 0-1 0 0,0-1 0 0 0,0 1 0 0 0,0-1 1 0 0,0 1-1 0 0,0-1 0 0 0,0 1 1 0 0,0 0-1 0 0,0-1 0 0 0,0 1 0 0 0,0-1 1 0 0,0 1-1 0 0,0-1 0 0 0,0 1 0 0 0,0 0 1 0 0,0-1-1 0 0,0 1 0 0 0,-1-1 1 0 0,1 1-1 0 0,0 0 0 0 0,0-1 100 0 0,-1-15-5142 0 0,0 6-1864 0 0,1 2-769 0 0</inkml:trace>
  <inkml:trace contextRef="#ctx0" brushRef="#br0" timeOffset="4153.319">2559 848 10170 0 0,'0'0'4216'0'0,"0"0"-2263"0"0,0 0-942 0 0,0 0 95 0 0,0 0 173 0 0,0 0-42 0 0,0 0-151 0 0,0 0-224 0 0,0 0-173 0 0,39-1-87 0 0,126-1-65 0 0,60-15 777 0 0,-214 16-1308 0 0,17-1-113 0 0,0-2 1 0 0,-1 0 0 0 0,0-2-1 0 0,0-1 1 0 0,0-1-1 0 0,18-9 107 0 0,-8-23-3318 0 0,-31 24-553 0 0,-1-1-3655 0 0,-5 9-3188 0 0</inkml:trace>
  <inkml:trace contextRef="#ctx0" brushRef="#br0" timeOffset="4511.849">3366 443 5993 0 0,'0'0'2881'0'0,"0"0"-470"0"0,0 0-225 0 0,0 0-184 0 0,0 0-261 0 0,0 0-223 0 0,0 0-295 0 0,0 0-246 0 0,0 0-150 0 0,0 0-97 0 0,7 39-105 0 0,22 122-73 0 0,-26-145-399 0 0,-1 1 0 0 0,-1-1 0 0 0,0 0-1 0 0,0 1 1 0 0,-2-1 0 0 0,0 0 0 0 0,-1 0-1 0 0,-4 15-152 0 0,-1 12 229 0 0,-12 211 169 0 0,20-251-390 0 0,-1-1 1 0 0,1 1-1 0 0,0 0 1 0 0,0-1-1 0 0,0 1 1 0 0,0-1-1 0 0,0 1 1 0 0,0-1-1 0 0,1 0 1 0 0,-1 1-1 0 0,1-1 1 0 0,0 0-1 0 0,0 0 1 0 0,-1 0-1 0 0,1 0 1 0 0,0 0 0 0 0,1-1-1 0 0,-1 1 1 0 0,0-1-1 0 0,0 1 1 0 0,1-1-1 0 0,-1 0 1 0 0,1 0-1 0 0,-1 0 1 0 0,1 0-1 0 0,0 0 1 0 0,-1-1-1 0 0,1 1 1 0 0,0-1-1 0 0,-1 1 1 0 0,1-1-1 0 0,0 0 1 0 0,0 0-1 0 0,-1-1 1 0 0,1 1-1 0 0,0 0 1 0 0,-1-1-1 0 0,1 0 1 0 0,0 1-1 0 0,-1-1 1 0 0,1 0-1 0 0,-1 0 1 0 0,1-1-1 0 0,-1 1 1 0 0,0 0-1 0 0,0-1 1 0 0,2-1-9 0 0,236-142 1414 0 0,-130 121-993 0 0,-107 26-411 0 0,1 0-1 0 0,0 0 1 0 0,-1 1 0 0 0,0-1-1 0 0,1 1 1 0 0,-1-1-1 0 0,0 1 1 0 0,0 0 0 0 0,0 0-1 0 0,-1 1 1 0 0,1-1 0 0 0,-1 0-1 0 0,0 1 1 0 0,0 0 0 0 0,0-1-1 0 0,0 1 1 0 0,-1 0 0 0 0,0 0-1 0 0,1 0 1 0 0,-1 0 0 0 0,-1 0-1 0 0,1 0 1 0 0,0 0 0 0 0,-1 1-1 0 0,0-1 1 0 0,0 0-1 0 0,-1 3-9 0 0,4 6 36 0 0,-3-7-38 0 0,0 0 0 0 0,1 0 0 0 0,0 0 1 0 0,0 0-1 0 0,1-1 0 0 0,-1 1 0 0 0,1 0 0 0 0,1-1 0 0 0,-1 1 0 0 0,1-1 0 0 0,0 0 1 0 0,0 0-1 0 0,0 0 0 0 0,1 0 0 0 0,-1-1 0 0 0,1 1 0 0 0,0-1 0 0 0,1 0 1 0 0,-1 0-1 0 0,2 0 2 0 0,19-13-2002 0 0,-17-7-7565 0 0,-6 11-2888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8858 0 0,'0'0'4734'0'0,"0"0"-2917"0"0,0 0-1064 0 0,0 0-33 0 0,0 0 164 0 0,0 0 175 0 0,0 0 27 0 0,0 0-147 0 0,0 0-196 0 0,0 0-163 0 0,0 0-109 0 0,0 0-97 0 0,0 0-75 0 0,-11 32-82 0 0,-34 103-47 0 0,23-51 196 0 0,14 31 57 0 0,11-111-403 0 0,-1-1-1 0 0,1 1 1 0 0,0-1 0 0 0,0 1-1 0 0,1-1 1 0 0,-1 0-1 0 0,1 0 1 0 0,-1 0-1 0 0,1-1 1 0 0,0 1 0 0 0,0-1-1 0 0,0 0 1 0 0,0 0-1 0 0,0-1 1 0 0,1 1 0 0 0,-1-1-1 0 0,0 0 1 0 0,1 0-1 0 0,-1 0 1 0 0,1 0-1 0 0,0-1 1 0 0,-1 0 0 0 0,1 0-1 0 0,-1 0 1 0 0,1-1-1 0 0,-1 1 1 0 0,5-2-20 0 0,-4 2 22 0 0,-2-1-81 0 0,0 1 0 0 0,0-1 0 0 0,0 0 0 0 0,0 0 0 0 0,0 0 0 0 0,0 0 0 0 0,0-1 0 0 0,0 1-1 0 0,0-1 1 0 0,-1 0 0 0 0,1 0 0 0 0,-1 0 0 0 0,1 0 0 0 0,-1 0 0 0 0,0 0 0 0 0,0-1 0 0 0,0 1 0 0 0,0-1 0 0 0,0 1 0 0 0,0-1 0 0 0,-1 0 0 0 0,0 0 0 0 0,1 1-1 0 0,-1-1 1 0 0,0 0 0 0 0,0-1 59 0 0,10-49-7443 0 0,-11 41 1145 0 0,0 4-3469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13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28 5745 0 0,'0'0'1942'0'0,"0"0"-288"0"0,0 0-139 0 0,0 0 84 0 0,0 0 234 0 0,0 0 62 0 0,0 0-232 0 0,0 0-392 0 0,0 0-400 0 0,0 0-296 0 0,0 0-188 0 0,0-5-66 0 0,0-13-31 0 0,0 14-26 0 0,0 4-28 0 0,2 16 589 0 0,12 84 236 0 0,-4 2 0 0 0,-5-1-1 0 0,-6 71-1060 0 0,0-70 212 0 0,2-57-143 0 0,-2 1 0 0 0,-2-1 0 0 0,-2 1 0 0 0,-2-1-1 0 0,-4 9-68 0 0,-4 15 167 0 0,109-168 248 0 0,-87 93-406 0 0,215-173 86 0 0,-211 173-100 0 0,1-1 0 0 0,-1 1 1 0 0,1 1-1 0 0,1 0 0 0 0,-1 1 1 0 0,1 0-1 0 0,0 1 0 0 0,0 1 0 0 0,0 0 1 0 0,0 0-1 0 0,0 1 0 0 0,0 1 0 0 0,11 1 5 0 0,-20 2 1 0 0,1-1 0 0 0,-1 1 0 0 0,1 1 0 0 0,-1-1 0 0 0,0 0 0 0 0,0 1 0 0 0,0 0 0 0 0,-1 0 0 0 0,1 0 0 0 0,-1 1 0 0 0,0-1 0 0 0,0 1 0 0 0,0-1 0 0 0,-1 1 0 0 0,0 0 0 0 0,0 0 0 0 0,0 0 0 0 0,0 0 0 0 0,-1 1 0 0 0,0-1 0 0 0,0 0 0 0 0,0 1 0 0 0,-1-1 0 0 0,0 0 0 0 0,0 1 0 0 0,0-1 0 0 0,-1 0 0 0 0,0 1-1 0 0,0 2 0 0 0,-1 16 14 0 0,-1-1-1 0 0,-1 1 0 0 0,-1-1 0 0 0,-1 0 1 0 0,-1 0-1 0 0,-1 0 0 0 0,-1-1 0 0 0,-1 0 1 0 0,-1-1-1 0 0,-1 0 0 0 0,0-1 0 0 0,-2-1 1 0 0,0 1-1 0 0,-2-2 0 0 0,-1 1-13 0 0,9-9-15 0 0,-1-2 0 0 0,0 1 1 0 0,0-1-1 0 0,-1 0 0 0 0,0-1 0 0 0,0 0 0 0 0,-1-1 0 0 0,1 0 0 0 0,-2-1 0 0 0,1 0 1 0 0,0 0-1 0 0,-1-1 0 0 0,0-1 0 0 0,0 0 0 0 0,0-1 0 0 0,0 0 0 0 0,-1 0 1 0 0,1-2-1 0 0,0 0 0 0 0,-6 0 15 0 0,13-1-172 0 0,0-1 0 0 0,-1 0 1 0 0,1 0-1 0 0,0 0 0 0 0,0 0 1 0 0,1-1-1 0 0,-1 0 0 0 0,1 0 0 0 0,-1 0 1 0 0,1-1-1 0 0,0 1 0 0 0,0-1 1 0 0,0 0-1 0 0,1 0 0 0 0,-1 0 1 0 0,1-1-1 0 0,0 1 0 0 0,0-1 0 0 0,1 0 1 0 0,-3-4 171 0 0,-17-65-7846 0 0,18 48 929 0 0,0 8-2064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55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2746 948 2056 0 0,'0'0'3028'0'0,"0"0"-366"0"0,0 0-186 0 0,0 0-85 0 0,0 0-249 0 0,0 0-391 0 0,0 0-499 0 0,0 0-443 0 0,0 0-281 0 0,0 0-135 0 0,0 0-21 0 0,0 0 84 0 0,0 0 132 0 0,2 0 119 0 0,103 3 3593 0 0,83-3-2641 0 0,-108-11-1148 0 0,-10 1-1890 0 0,-22 9-8641 0 0,-48 1 4014 0 0,0 4-4670 0 0</inkml:trace>
  <inkml:trace contextRef="#ctx0" brushRef="#br0" timeOffset="246.648">2696 1218 7410 0 0,'0'0'3027'0'0,"0"0"-1191"0"0,0 0-454 0 0,0 0 110 0 0,0 0 221 0 0,0 0-2 0 0,0 0-255 0 0,0 0-320 0 0,0 0-250 0 0,0 0-177 0 0,0 0-131 0 0,32 0-93 0 0,105-2-82 0 0,-13-19 399 0 0,-85 9-636 0 0,94-22-2049 0 0,-121 30-4524 0 0,-8 3-3590 0 0</inkml:trace>
  <inkml:trace contextRef="#ctx0" brushRef="#br0" timeOffset="878.799">2705 690 3273 0 0,'0'0'2719'0'0,"0"0"-204"0"0,0 0-100 0 0,0 0-153 0 0,0 0-299 0 0,0 0-414 0 0,0 0-424 0 0,0 0-269 0 0,0 0-73 0 0,0 0 8 0 0,0 0 57 0 0,0 0-1 0 0,0 0-53 0 0,4-2 2126 0 0,11-8-1966 0 0,84-58 423 0 0,-1 33-1139 0 0,-94 35-234 0 0,-1 0 1 0 0,1 0 0 0 0,0 1 0 0 0,0-1-1 0 0,-1 1 1 0 0,1 0 0 0 0,0 0 0 0 0,-1 0-1 0 0,1 1 1 0 0,-1-1 0 0 0,1 1 0 0 0,-1 0-1 0 0,1 0 1 0 0,-1 0 0 0 0,0 0 0 0 0,0 0 0 0 0,0 1-1 0 0,-1 0 1 0 0,1-1 0 0 0,-1 1 0 0 0,1 0-1 0 0,-1 0 1 0 0,0 1 0 0 0,0-1 0 0 0,1 2-5 0 0,25 26 63 0 0,-5-9 1 0 0,58 33 387 0 0,-14-36 900 0 0,-65-20-1342 0 0,-1 0 0 0 0,0 0 0 0 0,1 0 0 0 0,-1 0 1 0 0,0 0-1 0 0,1-1 0 0 0,-1 1 0 0 0,0-1 0 0 0,0 1 0 0 0,0-1 0 0 0,0 1 0 0 0,0-1 0 0 0,-1 0 0 0 0,1 1 0 0 0,0-1 0 0 0,-1 0 0 0 0,0 0 1 0 0,1 1-1 0 0,-1-1 0 0 0,0 0 0 0 0,0 0 0 0 0,0 0 0 0 0,0 1 0 0 0,0-1 0 0 0,0 0 0 0 0,0 0 0 0 0,0 0 0 0 0,-1-1-9 0 0,1 0-193 0 0,0-1-250 0 0,0-8-1525 0 0,-2 6-6896 0 0,2 5-4030 0 0</inkml:trace>
  <inkml:trace contextRef="#ctx0" brushRef="#br0" timeOffset="-1271.357">1677 867 4017 0 0,'0'0'3830'0'0,"0"0"-2067"0"0,0 0-476 0 0,0 0 309 0 0,0 0 206 0 0,0 0-38 0 0,0 0-295 0 0,0 0-373 0 0,0 0-273 0 0,0 0-178 0 0,-5 33-110 0 0,-15 102-96 0 0,16-9 670 0 0,13 26 2104 0 0,-6-186-2982 0 0,2 1 0 0 0,1-1 0 0 0,1 2-1 0 0,2-1 1 0 0,1 1 0 0 0,2 0 0 0 0,6-10-231 0 0,-18 41 3 0 0,11-23 57 0 0,0 0-1 0 0,1 1 1 0 0,2 0-1 0 0,0 1 1 0 0,1 1 0 0 0,1 0-1 0 0,2 1 1 0 0,0 1-1 0 0,3-3-59 0 0,-20 21 4 0 0,-1 0-1 0 0,1 0 0 0 0,0 0 1 0 0,-1 0-1 0 0,1 0 1 0 0,0 1-1 0 0,0-1 0 0 0,0 0 1 0 0,0 0-1 0 0,0 0 0 0 0,0 1 1 0 0,0-1-1 0 0,0 1 1 0 0,0-1-1 0 0,0 0 0 0 0,0 1 1 0 0,0 0-1 0 0,0-1 1 0 0,1 1-1 0 0,-1 0 0 0 0,0-1 1 0 0,0 1-1 0 0,0 0 1 0 0,1 0-1 0 0,-1 0 0 0 0,0 0 1 0 0,0 0-1 0 0,0 1 0 0 0,1-1 1 0 0,-1 0-1 0 0,0 0 1 0 0,0 1-1 0 0,0-1 0 0 0,0 1 1 0 0,0-1-1 0 0,0 1 1 0 0,0-1-1 0 0,0 1 0 0 0,0 0 1 0 0,0-1-1 0 0,0 1 1 0 0,0 0-1 0 0,0 0 0 0 0,0 0 1 0 0,0 0-1 0 0,-1 0 0 0 0,1 0 1 0 0,0 0-1 0 0,-1 0 1 0 0,1 0-1 0 0,-1 0 0 0 0,1 0 1 0 0,-1 0-1 0 0,1 0 1 0 0,-1 0-1 0 0,0 1 0 0 0,0-1 1 0 0,0 0-1 0 0,1 0 1 0 0,-1 0-1 0 0,0 2-3 0 0,15 151 189 0 0,-15-153-250 0 0,0 1 0 0 0,0-1 1 0 0,0 0-1 0 0,0 0 0 0 0,0 0 0 0 0,1 0 0 0 0,-1 0 0 0 0,0 0 0 0 0,1 0 0 0 0,-1 0 0 0 0,1 0 0 0 0,-1 0 0 0 0,1 0 0 0 0,-1 0 1 0 0,1 0-1 0 0,0 0 0 0 0,0 0 0 0 0,-1-1 0 0 0,1 1 0 0 0,0 0 0 0 0,0-1 0 0 0,0 1 0 0 0,0 0 0 0 0,0-1 0 0 0,0 1 0 0 0,0-1 1 0 0,0 1-1 0 0,0-1 0 0 0,0 0 0 0 0,0 1 0 0 0,0-1 0 0 0,0 0 0 0 0,0 0 0 0 0,0 0 0 0 0,0 0 0 0 0,0 0 0 0 0,1 0 0 0 0,-1 0 1 0 0,0 0-1 0 0,0 0 0 0 0,0 0 0 0 0,0-1 0 0 0,0 1 0 0 0,0 0 0 0 0,0-1 0 0 0,0 1 0 0 0,0-1 0 0 0,0 1 0 0 0,0-1 1 0 0,0 1-1 0 0,0-1 0 0 0,0 0 0 0 0,-1 0 0 0 0,1 1 0 0 0,0-1 0 0 0,0 0 0 0 0,-1 0 0 0 0,1 0 0 0 0,0 0 0 0 0,-1 0 0 0 0,1 0 1 0 0,-1 0-1 0 0,1 0 0 0 0,-1 0 0 0 0,0 0 61 0 0,3-5-1372 0 0,6-10-8308 0 0,-5 11-2608 0 0</inkml:trace>
  <inkml:trace contextRef="#ctx0" brushRef="#br0" timeOffset="-519.832">2174 682 5609 0 0,'0'0'2766'0'0,"0"0"-233"0"0,0 0-188 0 0,0 0-125 0 0,0 0-271 0 0,0 0-454 0 0,0 0-420 0 0,0 0-316 0 0,0 0-231 0 0,0 0-172 0 0,0 0-98 0 0,0 0-6 0 0,4 6 496 0 0,88 111 2277 0 0,-80-102-2888 0 0,-1-1 1 0 0,-1 1-1 0 0,0 1 1 0 0,-1 0-1 0 0,-1 0 1 0 0,0 1 0 0 0,-2 0-1 0 0,1 0 1 0 0,-2 1-1 0 0,-1-1 1 0 0,0 1-1 0 0,-1 0 1 0 0,0 4-138 0 0,-3-11 19 0 0,0 0 1 0 0,-1-1 0 0 0,0 1-1 0 0,0 0 1 0 0,-1-1-1 0 0,0 1 1 0 0,-1-1-1 0 0,-1 0 1 0 0,1 0 0 0 0,-2 0-1 0 0,1 0 1 0 0,-1 0-1 0 0,-1-1 1 0 0,0 0-1 0 0,0 0 1 0 0,0-1-1 0 0,-1 0 1 0 0,-3 2-20 0 0,-1 2-119 0 0,-1-1 0 0 0,0-1 0 0 0,-1 0 0 0 0,0-1 0 0 0,0 0 0 0 0,-1-1-1 0 0,0 0 1 0 0,-1-1 0 0 0,0-1 0 0 0,-12 4 119 0 0,-13-1-5186 0 0,1-6-4832 0 0,29-3-1645 0 0</inkml:trace>
  <inkml:trace contextRef="#ctx0" brushRef="#br0" timeOffset="-2603.32">515 370 0 0 0,'0'0'2070'0'0,"0"0"161"0"0,0 0 275 0 0,0 0 344 0 0,0 0 117 0 0,0 0-240 0 0,0 0-529 0 0,0 0-651 0 0,0 0-497 0 0,0 0-284 0 0,0 0-164 0 0,0-4-85 0 0,0-11-78 0 0,0 11-83 0 0,0 16 418 0 0,17 454 3028 0 0,-33-155-3439 0 0,-8-145-253 0 0,18-135-152 0 0,6-31 15 0 0,0 0-8 0 0,0 0-9 0 0,0 0-4 0 0,0 0-34 0 0,1-19-587 0 0,11-27-742 0 0,8-32-1951 0 0,-11 25-5746 0 0,-7 34-2571 0 0</inkml:trace>
  <inkml:trace contextRef="#ctx0" brushRef="#br0" timeOffset="-2340.884">478 343 9634 0 0,'0'0'1458'0'0,"0"0"-449"0"0,0 0-215 0 0,0 0 127 0 0,0 0 166 0 0,0 0 195 0 0,0 0 21 0 0,0 0-51 0 0,0 0-57 0 0,0 0-199 0 0,0 0-125 0 0,0 0-66 0 0,0 0-40 0 0,34 7-61 0 0,109 21-96 0 0,-6-21 499 0 0,99-33-1074 0 0,-225 25-1566 0 0,-20 9-6064 0 0,4-4-1071 0 0</inkml:trace>
  <inkml:trace contextRef="#ctx0" brushRef="#br0" timeOffset="-2137.718">498 786 9178 0 0,'0'0'1499'0'0,"0"0"-108"0"0,0 0 307 0 0,0 0 305 0 0,0 0-8 0 0,0 0-299 0 0,0 0-398 0 0,0 0-327 0 0,34 2-234 0 0,107 5-205 0 0,22-12 78 0 0,-102 3-1235 0 0,-32 1-2220 0 0,0 0-6175 0 0,-16 1-2098 0 0</inkml:trace>
  <inkml:trace contextRef="#ctx0" brushRef="#br0" timeOffset="-1737.84">1395 701 5345 0 0,'0'0'3089'0'0,"0"0"-679"0"0,0 0-330 0 0,0 0-145 0 0,0 0-261 0 0,0 0-326 0 0,0 0-340 0 0,0 0-290 0 0,0 0-179 0 0,0 0-78 0 0,0 0-30 0 0,0 0-4 0 0,-24 16-21 0 0,-77 49-32 0 0,64-23 124 0 0,34-33-377 0 0,-5 8-7 0 0,1 0 0 0 0,1 1 1 0 0,1-1-1 0 0,0 1 0 0 0,2 0 1 0 0,0 1-1 0 0,0-1 1 0 0,2 1-1 0 0,0-1 0 0 0,2 1 1 0 0,0-1-1 0 0,1 1 0 0 0,0-1 1 0 0,2 0-1 0 0,0 0 1 0 0,1 0-1 0 0,4 10-114 0 0,-7-23-52 0 0,-1 0 0 0 0,1 0-1 0 0,0 0 1 0 0,1 0 0 0 0,-1-1 0 0 0,1 1-1 0 0,0 0 1 0 0,0-1 0 0 0,0 0 0 0 0,1 0 0 0 0,-1 0-1 0 0,1 0 1 0 0,0 0 0 0 0,0-1 0 0 0,0 0-1 0 0,1 0 1 0 0,-1 0 0 0 0,1 0 0 0 0,0-1 0 0 0,0 1-1 0 0,0-1 1 0 0,0-1 0 0 0,0 1 0 0 0,0-1 0 0 0,0 1-1 0 0,5-1 53 0 0,8-9-4218 0 0,-14 5 1128 0 0,-1-1-5514 0 0</inkml:trace>
  <inkml:trace contextRef="#ctx0" brushRef="#br0" timeOffset="4518.865">4489 443 0 0 0,'0'0'807'0'0,"0"0"732"0"0,0 0 485 0 0,0 0 315 0 0,0 0 111 0 0,0 0-140 0 0,0 0-293 0 0,0 0-324 0 0,0 0-322 0 0,0 0-259 0 0,1-10-154 0 0,2-31-135 0 0,-30 20 1677 0 0,15 21-2336 0 0,1 0 1 0 0,-1 1-1 0 0,0 0 0 0 0,1 1 0 0 0,-1 0 0 0 0,1 1 0 0 0,0 1 0 0 0,0 0 1 0 0,0 0-1 0 0,0 1 0 0 0,1 0 0 0 0,0 1 0 0 0,0 0 0 0 0,0 0 0 0 0,1 1 1 0 0,-5 5-165 0 0,-10 4 181 0 0,-7 5-86 0 0,0 1 1 0 0,2 2 0 0 0,0 1-1 0 0,2 1 1 0 0,1 1 0 0 0,1 1-1 0 0,1 2 1 0 0,0 2-96 0 0,18-21 17 0 0,0 1-1 0 0,0-1 0 0 0,1 1 1 0 0,0 0-1 0 0,1 0 0 0 0,1 0 1 0 0,0 1-1 0 0,1-1 1 0 0,0 1-1 0 0,0 0 0 0 0,2 0 1 0 0,-1-1-1 0 0,2 1 0 0 0,1 12-15 0 0,2-14 33 0 0,0-1 1 0 0,1 0 0 0 0,0 0 0 0 0,0 0 0 0 0,1 0 0 0 0,0-1 0 0 0,1 0 0 0 0,0-1 0 0 0,1 1 0 0 0,-1-1 0 0 0,2-1 0 0 0,-1 1 0 0 0,1-1 0 0 0,0-1 0 0 0,0 0 0 0 0,1 0 0 0 0,0-1 0 0 0,0 0 0 0 0,0-1 0 0 0,0 0-1 0 0,1 0 1 0 0,0-1 0 0 0,0-1 0 0 0,1 1-35 0 0,12 3 142 0 0,1 0 0 0 0,-1-1 0 0 0,1-2 0 0 0,0-1 1 0 0,0 0-1 0 0,0-2 0 0 0,-1-1 0 0 0,20-3-142 0 0,-33 2 62 0 0,0 0 1 0 0,0 0 0 0 0,-1-1 0 0 0,1 0-1 0 0,-1-1 1 0 0,1-1 0 0 0,-1 1 0 0 0,0-2 0 0 0,-1 1-1 0 0,1-1 1 0 0,-1-1 0 0 0,-1 0 0 0 0,1 0-1 0 0,-1-1 1 0 0,2-2-63 0 0,-8 6 6 0 0,0 0-1 0 0,0 0 1 0 0,0 0 0 0 0,-1 0-1 0 0,1-1 1 0 0,-1 1 0 0 0,0 0-1 0 0,-1-1 1 0 0,1 1-1 0 0,-1-1 1 0 0,0 1 0 0 0,0-1-1 0 0,0 1 1 0 0,0 0 0 0 0,-1-1-1 0 0,0 1 1 0 0,0-1-1 0 0,0 1 1 0 0,-1 0 0 0 0,1 0-1 0 0,-1 0 1 0 0,0-1 0 0 0,0 2-1 0 0,0-1 1 0 0,-1 0-1 0 0,1 0 1 0 0,-1 1 0 0 0,0-1-1 0 0,0 1 1 0 0,0 0 0 0 0,-1 0-1 0 0,-2-2-5 0 0,-15-10-120 0 0,-2 0 0 0 0,1 1 0 0 0,-2 2 0 0 0,1 0 0 0 0,-2 1 0 0 0,1 2 0 0 0,-2 0 0 0 0,1 2 0 0 0,-7-1 120 0 0,-78 1-552 0 0,126 18 454 0 0,33-6 343 0 0,0-2 0 0 0,0-2 0 0 0,1-3-1 0 0,-1-1 1 0 0,0-3 0 0 0,43-10-245 0 0,4 0 126 0 0,-96 16-235 0 0,0 0-68 0 0,0 0-142 0 0,0 0-228 0 0,0 0-498 0 0,0 0-1353 0 0,0 0-3985 0 0,0 0-6185 0 0</inkml:trace>
  <inkml:trace contextRef="#ctx0" brushRef="#br0" timeOffset="5230.884">4786 1010 2489 0 0,'0'0'2631'0'0,"0"0"-627"0"0,0 0-159 0 0,0 0 198 0 0,0 0 117 0 0,0 0-158 0 0,0 0-343 0 0,0 0-364 0 0,0 0-224 0 0,0 0-94 0 0,0 0-36 0 0,0 0-43 0 0,0 0-40 0 0,12 0 3452 0 0,4-29-4113 0 0,1 2 0 0 0,2 0-1 0 0,1 1 1 0 0,1 1 0 0 0,1 1 0 0 0,1 1 0 0 0,1 1-1 0 0,1 1 1 0 0,15-9-197 0 0,-40 30 0 0 0,-1 1 1 0 0,1-1-1 0 0,0 1 0 0 0,0-1 0 0 0,0 0 0 0 0,-1 1 1 0 0,1-1-1 0 0,0 1 0 0 0,0-1 0 0 0,0 1 0 0 0,0-1 1 0 0,0 1-1 0 0,0-1 0 0 0,0 1 0 0 0,0-1 0 0 0,0 1 1 0 0,0-1-1 0 0,0 0 0 0 0,0 1 0 0 0,1-1 1 0 0,-1 1-1 0 0,0-1 0 0 0,0 1 0 0 0,0-1 0 0 0,1 0 1 0 0,-1 1-1 0 0,0-1 0 0 0,0 1 0 0 0,1-1 0 0 0,-1 0 1 0 0,0 1-1 0 0,1-1 0 0 0,-1 0 0 0 0,0 1 0 0 0,1-1 1 0 0,-1 0-1 0 0,1 0 0 0 0,-1 1 0 0 0,0-1 0 0 0,1 0 1 0 0,-1 0-1 0 0,1 0 0 0 0,-1 0 0 0 0,1 0 0 0 0,-1 1 1 0 0,1-1-1 0 0,-1 0 0 0 0,1 0 0 0 0,-1 0 1 0 0,0 0-1 0 0,1 0 0 0 0,-1 0 0 0 0,1-1 0 0 0,-1 1 1 0 0,1 0-1 0 0,-1 0 0 0 0,1 0 0 0 0,-1 0 0 0 0,0 0 1 0 0,1-1-1 0 0,-1 1 0 0 0,1 0 0 0 0,-1 0 0 0 0,0-1 1 0 0,1 1-1 0 0,-1 0 0 0 0,0-1 0 0 0,1 1 0 0 0,-1 0 1 0 0,1-1-1 0 0,0 15 27 0 0,3 163 78 0 0,-4-176-122 0 0,0-1-6 0 0,15-2-22 0 0,96-88 181 0 0,-105 86-144 0 0,-2 0 5 0 0,0 1 1 0 0,0 0 0 0 0,1 0-1 0 0,-1 0 1 0 0,1 1-1 0 0,-1-1 1 0 0,1 1 0 0 0,0 0-1 0 0,0 1 1 0 0,0-1-1 0 0,0 1 1 0 0,0 0 0 0 0,1 0-1 0 0,1 0 3 0 0,13 44 24 0 0,-6 65-50 0 0,-11-102-758 0 0,8 11 1248 0 0,-6-14-4031 0 0,3-2-4208 0 0,-6-1-4982 0 0</inkml:trace>
  <inkml:trace contextRef="#ctx0" brushRef="#br0" timeOffset="6487.736">5491 1075 0 0 0,'0'0'1484'0'0,"0"0"651"0"0,0 0-27 0 0,0 0-296 0 0,0 0-293 0 0,0 0-145 0 0,0 0 6 0 0,0 0 51 0 0,0 0 41 0 0,0 0 0 0 0,0 3-45 0 0,0-1-852 0 0,2 6 71 0 0,3-5 3788 0 0,7-23-1149 0 0,96-170-1673 0 0,79-101-1149 0 0,-170 257-454 0 0,-17 33 10 0 0,0 1 31 0 0,0 0-34 0 0,0 0-28 0 0,0 0-25 0 0,0 0 9 0 0,0 0 0 0 0,0 27-145 0 0,6 120 261 0 0,-4-113-85 0 0,0 1 1 0 0,3-1-1 0 0,1 0 1 0 0,1-1-1 0 0,3 4-3 0 0,-10-36 2 0 0,0 0-1 0 0,0 1 1 0 0,0-1-1 0 0,1 0 1 0 0,-1 0-1 0 0,1 1 1 0 0,-1-1-1 0 0,1 0 1 0 0,-1 0 0 0 0,1 0-1 0 0,0 0 1 0 0,-1 0-1 0 0,1 0 1 0 0,0 0-1 0 0,0 0 1 0 0,0 0-1 0 0,0 0 1 0 0,0 0-1 0 0,0 0 1 0 0,0 0 0 0 0,0-1-1 0 0,0 1 1 0 0,0-1-1 0 0,0 1 1 0 0,0 0-1 0 0,1-1 1 0 0,-1 0-1 0 0,0 1 1 0 0,0-1-1 0 0,1 0 1 0 0,-1 0-1 0 0,0 1 1 0 0,1-1 0 0 0,-1 0-1 0 0,0 0 1 0 0,0-1-1 0 0,1 1 1 0 0,-1 0-1 0 0,0 0 1 0 0,0-1-1 0 0,1 1 1 0 0,-1 0-1 0 0,0-1 1 0 0,0 1 0 0 0,0-1-1 0 0,1 0 1 0 0,-1 1-1 0 0,0-1 1 0 0,0 0-1 0 0,0 0 1 0 0,0 0-2 0 0,35-45 26 0 0,-1-2 0 0 0,-3-2 1 0 0,-2 0-1 0 0,-3-2 0 0 0,5-15-26 0 0,16-29 1 0 0,52-121 19 0 0,-90 209-114 0 0,-13 35 53 0 0,-8 21 79 0 0,3 0-1 0 0,1 1 1 0 0,3 0-1 0 0,2 0 1 0 0,2 0-1 0 0,2 1 1 0 0,4 19-38 0 0,41 73 143 0 0,-34-115-138 0 0,-12-26 3 0 0,-1-1-17 0 0,0 0-5 0 0,0 0-19 0 0,0 0-32 0 0,0 0-56 0 0,-11-16-4821 0 0,11 11 3046 0 0,0 2-6182 0 0,0 0-3949 0 0</inkml:trace>
  <inkml:trace contextRef="#ctx0" brushRef="#br0" timeOffset="7127.263">6685 775 456 0 0,'0'0'2327'0'0,"0"0"27"0"0,0 0 4 0 0,0 0-36 0 0,0 0-147 0 0,0 0-241 0 0,0 0-269 0 0,0 0-252 0 0,0 0-193 0 0,0 0-125 0 0,0 0-99 0 0,0 0-133 0 0,0 0-124 0 0,2-2-130 0 0,-2 1-573 0 0,1 1 0 0 0,-1-1 0 0 0,0 1-1 0 0,1-1 1 0 0,-1 1 0 0 0,0-1 0 0 0,0 1 0 0 0,0-1 0 0 0,0 0-1 0 0,0 1 1 0 0,1-1 0 0 0,-1 1 0 0 0,0-1 0 0 0,0 0 0 0 0,0 1-1 0 0,-1-1 1 0 0,1 1 0 0 0,0-1 0 0 0,0 1 0 0 0,0-1 0 0 0,0 1-1 0 0,0-1 1 0 0,-1 0 0 0 0,1 1 0 0 0,0-1 0 0 0,0 1-1 0 0,-1-1 1 0 0,1 1 0 0 0,0-1 0 0 0,-1 1 0 0 0,1 0 0 0 0,-1-1-1 0 0,1 1 1 0 0,0-1 0 0 0,-1 1 0 0 0,1 0 0 0 0,-1-1 0 0 0,1 1-1 0 0,-1 0 1 0 0,1 0 0 0 0,-1-1 0 0 0,0 1 0 0 0,1 0 0 0 0,-1 0-1 0 0,1 0 1 0 0,-1 0 0 0 0,1 0 0 0 0,-1 0 0 0 0,0 0 0 0 0,1 0-1 0 0,-1 0 1 0 0,1 0 0 0 0,-1 0 0 0 0,1 0 0 0 0,-1 0-1 0 0,0 0-34 0 0,-12-4 453 0 0,-39-7 830 0 0,-13 10-399 0 0,61 2-868 0 0,0 0 0 0 0,0 0 0 0 0,1 0 0 0 0,-1 1-1 0 0,1-1 1 0 0,-1 1 0 0 0,1 0 0 0 0,0 0 0 0 0,-1 0-1 0 0,1 1 1 0 0,0-1 0 0 0,0 1 0 0 0,1-1 0 0 0,-1 1-1 0 0,0 0 1 0 0,1 0 0 0 0,0 1 0 0 0,0-1 0 0 0,0 0-1 0 0,0 1 1 0 0,0-1 0 0 0,1 1 0 0 0,-1-1 0 0 0,1 1-1 0 0,0 0 1 0 0,0-1 0 0 0,1 1 0 0 0,-1 0 0 0 0,1 0-1 0 0,0 0 1 0 0,0 0 0 0 0,0 0-17 0 0,9 103 323 0 0,-6-94-287 0 0,-1 0 1 0 0,0 0 0 0 0,-1 0 0 0 0,0 1 0 0 0,-1-1 0 0 0,-1 0 0 0 0,0 0-1 0 0,0 1 1 0 0,-2-1 0 0 0,1 0 0 0 0,-2 0 0 0 0,0-1 0 0 0,0 1-1 0 0,-1-1 1 0 0,-1 0 0 0 0,-2 5-37 0 0,-2 18 20 0 0,39-32 195 0 0,86-33 453 0 0,-48 6-580 0 0,-52 15-985 0 0,-24 3-2861 0 0,-3-2-4270 0 0,9 5-3773 0 0</inkml:trace>
  <inkml:trace contextRef="#ctx0" brushRef="#br0" timeOffset="7380.067">6437 963 7602 0 0,'0'0'2039'0'0,"0"0"-179"0"0,0 0 22 0 0,0 0-36 0 0,0 0-205 0 0,0 0-271 0 0,0 0-265 0 0,0 0-94 0 0,0 0-18 0 0,0 0-43 0 0,0 0-73 0 0,0 0-147 0 0,0 0-128 0 0,20 0-138 0 0,95 0 160 0 0,-16-9-458 0 0,-79 5-3734 0 0,0-1-3556 0 0,-13 4-5073 0 0</inkml:trace>
  <inkml:trace contextRef="#ctx0" brushRef="#br0" timeOffset="8732.443">3852 1353 1120 0 0,'0'0'1898'0'0,"0"0"-84"0"0,0 0 11 0 0,0 0 10 0 0,0 0-159 0 0,0 0-282 0 0,0 0-269 0 0,0 0-161 0 0,0 0-19 0 0,0 0 33 0 0,0 0-26 0 0,0 0-64 0 0,13-2-50 0 0,110-4 2091 0 0,426 4 2393 0 0,4 0-4239 0 0,127 21-104 0 0,-343-26-630 0 0,-65-2-99 0 0,99-6-70 0 0,-176 12-78 0 0,-85-13-15 0 0,-110 16-91 0 0,0 0 7 0 0,0 0-9 0 0,0 0 1 0 0,0 0 8 0 0,0 0-5 0 0,0 0 9 0 0,0 0-20 0 0,0 0-14 0 0,0 0 6 0 0,0 0-10 0 0,0 0-10 0 0,0 0-17 0 0,0 0-26 0 0,0 0-41 0 0,0 0-330 0 0,-5-4-164 0 0,3 0-7576 0 0,2 1-4215 0 0</inkml:trace>
  <inkml:trace contextRef="#ctx0" brushRef="#br0" timeOffset="10513.224">5235 1568 4417 0 0,'0'0'1688'0'0,"0"0"-31"0"0,0 0 148 0 0,0 0 186 0 0,0 0 15 0 0,0 0-221 0 0,0 0-386 0 0,0 0-371 0 0,0 0-268 0 0,0 0-173 0 0,0 0-108 0 0,0 0-71 0 0,0 0-62 0 0,0 0 455 0 0,27 266 3018 0 0,-26-17-3252 0 0,-2-234-573 0 0,0-1-1 0 0,-2 0 1 0 0,1 0 0 0 0,-2 0 0 0 0,0 0 0 0 0,-1 0 0 0 0,0-1-1 0 0,-6 11 7 0 0,-15-20-2633 0 0,10-11-7682 0 0,10 3-686 0 0</inkml:trace>
  <inkml:trace contextRef="#ctx0" brushRef="#br0" timeOffset="11098.587">5054 1557 9330 0 0,'0'0'1426'0'0,"0"0"-63"0"0,0 0 117 0 0,0 0 143 0 0,0 0 3 0 0,0 0-193 0 0,0 0-269 0 0,0 0-194 0 0,0 0-128 0 0,37-12-80 0 0,119-35-59 0 0,-134 40-395 0 0,1 1 0 0 0,-1 1 0 0 0,1 1 0 0 0,0 1-1 0 0,0 1 1 0 0,18 1-308 0 0,1 0 340 0 0,-26 0-228 0 0,13-1 11 0 0,0 1 1 0 0,0 2-1 0 0,0 1 0 0 0,0 1 0 0 0,0 1 0 0 0,0 1-123 0 0,-27-4 7 0 0,0-1 0 0 0,0 1 0 0 0,1-1 0 0 0,-1 1 0 0 0,0 0 0 0 0,0 0 0 0 0,0 0-1 0 0,0 0 1 0 0,0 0 0 0 0,0 1 0 0 0,0-1 0 0 0,-1 1 0 0 0,1-1 0 0 0,0 1 0 0 0,-1-1 0 0 0,1 1 0 0 0,-1 0 0 0 0,1 0 0 0 0,-1 0-1 0 0,0 0 1 0 0,0 0 0 0 0,0 0 0 0 0,0 0 0 0 0,0 0 0 0 0,-1 0 0 0 0,1 1 0 0 0,0-1 0 0 0,-1 0 0 0 0,0 0 0 0 0,0 1-1 0 0,1-1 1 0 0,-1 0 0 0 0,-1 1 0 0 0,1-1 0 0 0,0 0 0 0 0,0 0 0 0 0,-1 1 0 0 0,1-1 0 0 0,-1 0 0 0 0,0 0 0 0 0,0 0 0 0 0,0 0-1 0 0,0 1 1 0 0,0-1 0 0 0,0-1 0 0 0,0 1 0 0 0,-1 0 0 0 0,1 0 0 0 0,-1 0-7 0 0,-21 20 2 0 0,0 0 0 0 0,-2-2 1 0 0,0-1-1 0 0,-1-1 0 0 0,-1-1 1 0 0,-1-1-1 0 0,-21 8-2 0 0,-21 14-73 0 0,-50 38 67 0 0,120-74 6 0 0,-1 0 0 0 0,1 0 0 0 0,0 0-1 0 0,0 0 1 0 0,-1-1 0 0 0,1 1 0 0 0,1 0-1 0 0,-1 0 1 0 0,0 0 0 0 0,0 0 0 0 0,1 0-1 0 0,-1 0 1 0 0,1-1 0 0 0,-1 1 0 0 0,1 0-1 0 0,0 0 1 0 0,0-1 0 0 0,0 1 0 0 0,0 0-1 0 0,0-1 1 0 0,0 1 0 0 0,0-1 0 0 0,0 1 0 0 0,1-1-1 0 0,-1 0 1 0 0,0 1 0 0 0,1-1 0 0 0,-1 0-1 0 0,1 0 1 0 0,0 0 0 0 0,-1 0 0 0 0,1 0-1 0 0,0-1 1 0 0,0 1 0 0 0,0 0 8 0 0,12 10 135 0 0,-1 0 0 0 0,0 1 0 0 0,-1 0 1 0 0,0 1-1 0 0,-1 0 0 0 0,0 1 0 0 0,5 11-143 0 0,-8-16 173 0 0,-1 0 1 0 0,1 0-1 0 0,1-1 1 0 0,-1 0-1 0 0,1-1 1 0 0,1 1-1 0 0,-1-2 1 0 0,1 0-1 0 0,1 0 1 0 0,-1 0-1 0 0,1-2 1 0 0,0 1-1 0 0,0-1 1 0 0,6 1-174 0 0,30 14 330 0 0,-1 4-167 0 0,-83-12-1586 0 0,26-10-2195 0 0,3 0-3293 0 0,7-1-5240 0 0</inkml:trace>
  <inkml:trace contextRef="#ctx0" brushRef="#br0" timeOffset="11764.994">6163 1861 896 0 0,'0'0'3064'0'0,"0"0"-544"0"0,0 0-210 0 0,0 0 36 0 0,0 0-90 0 0,0 0-213 0 0,0 0-313 0 0,0 0-334 0 0,0 0-325 0 0,0 0-220 0 0,0 0-115 0 0,0 0-61 0 0,7 0 1596 0 0,-118-11-989 0 0,99 11-1223 0 0,0 1 1 0 0,0 1-1 0 0,-1 0 1 0 0,1 0-1 0 0,1 2 1 0 0,-1-1-1 0 0,0 2 1 0 0,1-1 0 0 0,0 1-1 0 0,0 1 1 0 0,-9 6-60 0 0,13 49 342 0 0,25 135 583 0 0,-26-130-783 0 0,8-65-139 0 0,0 0 0 0 0,0-1 1 0 0,0 1-1 0 0,-1-1 0 0 0,1 1 0 0 0,0 0 0 0 0,0-1 0 0 0,0 1 0 0 0,0 0 0 0 0,0-1 1 0 0,1 1-1 0 0,-1-1 0 0 0,0 1 0 0 0,0 0 0 0 0,0-1 0 0 0,0 1 0 0 0,1-1 0 0 0,-1 1 1 0 0,0-1-1 0 0,0 1 0 0 0,1 0 0 0 0,-1-1 0 0 0,1 1 0 0 0,-1-1 0 0 0,0 0 0 0 0,1 1 1 0 0,-1-1-1 0 0,1 1 0 0 0,-1-1 0 0 0,1 0 0 0 0,-1 1 0 0 0,1-1 0 0 0,-1 0 0 0 0,1 1 1 0 0,-1-1-1 0 0,1 0 0 0 0,0 0 0 0 0,-1 0 0 0 0,1 1 0 0 0,-1-1 0 0 0,1 0 0 0 0,0 0 0 0 0,-1 0 1 0 0,1 0-1 0 0,0 0 0 0 0,-1 0 0 0 0,1 0 0 0 0,-1-1 0 0 0,1 1 0 0 0,0 0 0 0 0,-1 0 1 0 0,1 0-1 0 0,-1 0 0 0 0,1-1 0 0 0,-1 1 0 0 0,1 0 0 0 0,0-1 0 0 0,-1 1 0 0 0,1 0 1 0 0,-1-1-1 0 0,0 1 0 0 0,1-1 0 0 0,-1 1 0 0 0,1-1 0 0 0,-1 1 0 0 0,1-1-3 0 0,10 0 112 0 0,75-5 245 0 0,1 0-49 0 0,-69 4-4484 0 0,-9-19-8682 0 0,-9 18 1398 0 0</inkml:trace>
  <inkml:trace contextRef="#ctx0" brushRef="#br0" timeOffset="12013.538">5859 2077 6337 0 0,'0'0'2362'0'0,"0"0"-453"0"0,0 0-144 0 0,0 0-4 0 0,0 0-184 0 0,0 0-266 0 0,0 0-288 0 0,0 0-173 0 0,0 0-26 0 0,0 0-35 0 0,0 0-95 0 0,0 0-139 0 0,0 0-117 0 0,21-3-131 0 0,104-17 35 0 0,-74 8-252 0 0,24-4-3229 0 0,-60 12-1462 0 0,-8 2-834 0 0,-2 1-4324 0 0</inkml:trace>
  <inkml:trace contextRef="#ctx0" brushRef="#br0" timeOffset="12612.993">5996 1480 424 0 0,'0'0'3071'0'0,"0"0"-1031"0"0,0 0-228 0 0,0 0 195 0 0,0 0 160 0 0,0 0-74 0 0,0 0-378 0 0,0 0-495 0 0,0 0-368 0 0,0 0-161 0 0,0 0 22 0 0,0 0 86 0 0,0 0 48 0 0,5 0-15 0 0,174-4 2413 0 0,-180 4-3244 0 0,0 1 0 0 0,0-1 0 0 0,1 1 1 0 0,-1-1-1 0 0,0 1 0 0 0,0-1 0 0 0,0 1 0 0 0,1-1 1 0 0,-1 1-1 0 0,0 0 0 0 0,1 0 0 0 0,-1-1 0 0 0,1 1 0 0 0,-1 0 1 0 0,1 0-1 0 0,-1 0 0 0 0,1 0 0 0 0,-1-1 0 0 0,1 1 0 0 0,0 0 1 0 0,-1 0-1 0 0,1 0 0 0 0,0 0 0 0 0,0 0 0 0 0,0 0 1 0 0,0 0-1 0 0,0 0 0 0 0,0 0 0 0 0,0 0 0 0 0,0 0 0 0 0,0 0 1 0 0,0 0-1 0 0,1 0 0 0 0,-1 0 0 0 0,0 0 0 0 0,1-1 0 0 0,-1 1 1 0 0,0 0-1 0 0,1 0 0 0 0,-1 0 0 0 0,1 0 0 0 0,-1-1 1 0 0,1 1-1 0 0,0 0 0 0 0,-1 0 0 0 0,1-1 0 0 0,0 1 0 0 0,0 0 1 0 0,-1-1-1 0 0,1 1 0 0 0,0-1 0 0 0,0 1 0 0 0,0-1 1 0 0,0 0-1 0 0,0 1 0 0 0,0-1 0 0 0,-1 0 0 0 0,1 0 0 0 0,0 1 1 0 0,0-1-1 0 0,0 0 0 0 0,0 0 0 0 0,0 0 0 0 0,0 0 0 0 0,0 0 1 0 0,0 0-1 0 0,0 0 0 0 0,1-1-1 0 0,-9 6 36 0 0,1 0-17 0 0,0-1 1 0 0,-1 1-1 0 0,2 0 1 0 0,-1 1-1 0 0,0-1 1 0 0,1 1-1 0 0,0 0 1 0 0,1 0 0 0 0,-1 1-1 0 0,1 0 1 0 0,-3 6-20 0 0,7-12 15 0 0,0 1 0 0 0,0-1 0 0 0,-1 1 0 0 0,1-1 0 0 0,0 1 0 0 0,0-1 1 0 0,0 1-1 0 0,1-1 0 0 0,-1 1 0 0 0,0-1 0 0 0,1 1 0 0 0,-1-1 0 0 0,0 0 1 0 0,1 1-1 0 0,0-1 0 0 0,-1 1 0 0 0,1-1 0 0 0,0 0 0 0 0,0 0 0 0 0,0 1 0 0 0,0-1 1 0 0,0 0-1 0 0,0 0 0 0 0,0 0 0 0 0,0 0 0 0 0,0 0 0 0 0,0 0 0 0 0,0-1 1 0 0,1 1-1 0 0,-1 0 0 0 0,0 0 0 0 0,1-1 0 0 0,-1 1 0 0 0,1-1 0 0 0,-1 1 0 0 0,0-1 1 0 0,1 0-1 0 0,-1 0 0 0 0,1 1 0 0 0,-1-1-15 0 0,68 5 590 0 0,-60-6-642 0 0,39-5-1345 0 0,-18-3-6926 0 0,-23 5-3574 0 0</inkml:trace>
  <inkml:trace contextRef="#ctx0" brushRef="#br0" timeOffset="23000.682">4090 12 0 0 0,'0'0'1671'0'0,"0"0"-41"0"0,0 0-151 0 0,0 0-75 0 0,0 0-96 0 0,0 0-126 0 0,0 0-147 0 0,0 0-156 0 0,0 0-85 0 0,-2-2 3 0 0,-13-8 1672 0 0,-47 10 1027 0 0,28 9-3047 0 0,1 1 1 0 0,1 2-1 0 0,-1 1 1 0 0,2 2-1 0 0,-4 3-449 0 0,29-12 77 0 0,0-1-1 0 0,1 2 1 0 0,-1-1 0 0 0,1 0 0 0 0,1 1-1 0 0,-1 0 1 0 0,1 0 0 0 0,1 0-1 0 0,-1 1 1 0 0,1-1 0 0 0,0 1-1 0 0,1 0 1 0 0,0-1 0 0 0,0 1-1 0 0,1 0 1 0 0,0 0 0 0 0,0 1 0 0 0,1-1-1 0 0,0 0 1 0 0,0 0 0 0 0,1 5-77 0 0,-3 22 276 0 0,-7 496 1502 0 0,0-238-1329 0 0,-5-89 90 0 0,4 182 369 0 0,-21-236-286 0 0,10-92-401 0 0,4 80 144 0 0,14-126-309 0 0,17-8 1271 0 0,52-12-957 0 0,73-18-179 0 0,-94 21-1272 0 0,-44 5 69 0 0,-1-3-7979 0 0,0 2-3708 0 0</inkml:trace>
  <inkml:trace contextRef="#ctx0" brushRef="#br0" timeOffset="24568.709">6861 216 0 0 0,'0'0'387'0'0,"0"0"1136"0"0,0 0 320 0 0,0 0 73 0 0,0 0 25 0 0,0 0-48 0 0,0 0-108 0 0,0 0-154 0 0,0 0-172 0 0,0 0-186 0 0,0 0-166 0 0,-4-5-209 0 0,-17-17 301 0 0,21 22-822 0 0,0 0-112 0 0,0 0-67 0 0,0 0-35 0 0,17 0 874 0 0,312-4 2767 0 0,-327 4-3793 0 0,1 0 1 0 0,-1 0-1 0 0,0 1 1 0 0,0-1 0 0 0,1 1-1 0 0,-1-1 1 0 0,0 1-1 0 0,0 0 1 0 0,0-1 0 0 0,0 1-1 0 0,0 0 1 0 0,0 1-1 0 0,0-1 1 0 0,0 0-1 0 0,0 1 1 0 0,-1-1 0 0 0,1 0-1 0 0,-1 1 1 0 0,1 0-1 0 0,-1-1 1 0 0,1 1 0 0 0,-1 0-1 0 0,0 0 1 0 0,0 0-1 0 0,0 0 1 0 0,0 0 0 0 0,0 0-1 0 0,0 0 1 0 0,0 0-1 0 0,-1 0 1 0 0,1 1-1 0 0,-1 0-11 0 0,5 81 423 0 0,-6-62-364 0 0,-10 244 608 0 0,-1 2-222 0 0,-5-33-232 0 0,30-22-209 0 0,-7 21 46 0 0,-64-1 132 0 0,59-11 61 0 0,-13-148-19 0 0,-7 19 1278 0 0,8-97-1493 0 0,1 1 0 0 0,-1 0 0 0 0,0 0 0 0 0,0 1 0 0 0,0 1 0 0 0,0 0 0 0 0,0 0-1 0 0,-1 1 1 0 0,1 1 0 0 0,-9 1-9 0 0,-66-4-284 0 0,85 2 200 0 0,0 0-1 0 0,0 0 0 0 0,0 0 1 0 0,0-1-1 0 0,0 1 1 0 0,0 0-1 0 0,0-1 1 0 0,0 1-1 0 0,1-1 1 0 0,-1 1-1 0 0,0-1 1 0 0,0 1-1 0 0,0-1 0 0 0,0 0 1 0 0,0 1-1 0 0,1-1 1 0 0,-1 0-1 0 0,0 0 1 0 0,1 1-1 0 0,-1-1 1 0 0,1 0-1 0 0,-1 0 0 0 0,1 0 1 0 0,-1 0-1 0 0,1 0 1 0 0,-1 0-1 0 0,1 0 1 0 0,0 0-1 0 0,-1 0 1 0 0,1 0-1 0 0,0 0 0 0 0,0 0 1 0 0,0 0-1 0 0,0 0 1 0 0,0 0-1 0 0,0 0 1 0 0,0 0-1 0 0,0 0 1 0 0,1 0-1 0 0,-1 0 0 0 0,0 0 1 0 0,1 0-1 0 0,-1-1 85 0 0,6-12-4587 0 0,1 1-3348 0 0,-2 2-4785 0 0</inkml:trace>
  <inkml:trace contextRef="#ctx0" brushRef="#br0" timeOffset="26099.295">7770 305 0 0 0,'0'0'749'0'0,"0"0"118"0"0,0 0 34 0 0,0 0 20 0 0,0 0 46 0 0,0 0 95 0 0,0 0 72 0 0,0 0 71 0 0,7-2-6 0 0,21-3-42 0 0,-21 4-98 0 0,-7-26 4865 0 0,-91-8-1684 0 0,0 9-1116 0 0,46 25-1686 0 0,26 40-1357 0 0,11-22-23 0 0,1 0 0 0 0,1 0 0 0 0,0 1-1 0 0,2 0 1 0 0,0 0 0 0 0,1 1 0 0 0,1-1 0 0 0,0 0-1 0 0,2 14-57 0 0,-14 219 339 0 0,-9 46 16 0 0,-5 52-92 0 0,18-287-218 0 0,4 0 0 0 0,2 1 0 0 0,4 44-45 0 0,0-83-2 0 0,-20 130 130 0 0,-1-12 37 0 0,-19-58-77 0 0,36-11-113 0 0,4-72 64 0 0,0-1-39 0 0,0 3 6 0 0,0-2 28 0 0,0-1-37 0 0,0 0 8 0 0,0 0-25 0 0,0 0 22 0 0,0 0-17 0 0,0 0-13 0 0,0 0 25 0 0,0 0 6 0 0,0 0 20 0 0,31 0 341 0 0,51-16 64 0 0,-20 8-277 0 0,-58 0-994 0 0,-4 0-4378 0 0,0 5-221 0 0,0-1-7343 0 0</inkml:trace>
  <inkml:trace contextRef="#ctx0" brushRef="#br0" timeOffset="82527.078">0 2801 0 0 0,'0'0'926'0'0,"0"0"513"0"0,0 0 345 0 0,0 0 267 0 0,0 0 105 0 0,0 0-67 0 0,0 0-310 0 0,0 0-335 0 0,0 0-245 0 0,0 0-169 0 0,0 0-43 0 0,9-13-7 0 0,24-41-32 0 0,-24 40-85 0 0,-9 14-103 0 0,0 0-114 0 0,0 0-133 0 0,0 0-49 0 0,0 0-57 0 0,0 0-60 0 0,-8 17 603 0 0,-11 75-531 0 0,17 61-112 0 0,3-148-294 0 0,-1 0 1 0 0,1 0 0 0 0,0 0-1 0 0,0 0 1 0 0,0 0-1 0 0,1 0 1 0 0,-1 0-1 0 0,1-1 1 0 0,0 1-1 0 0,1-1 1 0 0,-1 1 0 0 0,1-1-1 0 0,0 0 1 0 0,0 0-1 0 0,0 0 1 0 0,1 0-1 0 0,-1 0 1 0 0,1-1 0 0 0,0 0-1 0 0,0 0 1 0 0,0 0-1 0 0,1 0 1 0 0,-1 0-1 0 0,1-1 1 0 0,-1 0-1 0 0,1 0 1 0 0,0 0 0 0 0,0-1-1 0 0,-1 1 1 0 0,3-1-14 0 0,-1 0 69 0 0,0-1 0 0 0,-1 0 0 0 0,1-1 0 0 0,0 1 0 0 0,0-1 1 0 0,-1 0-1 0 0,1 0 0 0 0,-1-1 0 0 0,1 0 0 0 0,-1 0 0 0 0,1 0 1 0 0,-1 0-1 0 0,0-1 0 0 0,0 0-69 0 0,12-8 92 0 0,0 0 1 0 0,0-1-1 0 0,-2-1 1 0 0,1 0-1 0 0,-2-1 1 0 0,0-1-1 0 0,-1 0 1 0 0,0-1-1 0 0,-1 0 1 0 0,-1-1-1 0 0,0 0 1 0 0,-2-1-1 0 0,0 0 1 0 0,6-18-93 0 0,-13 28 68 0 0,-1 7-150 0 0,-3 17-59 0 0,0-4 136 0 0,0 0 0 0 0,1 1 1 0 0,0-1-1 0 0,1 1 0 0 0,1-1 0 0 0,0 1 0 0 0,1-1 0 0 0,0 0 1 0 0,0 0-1 0 0,2 0 0 0 0,-1 0 0 0 0,2 0 0 0 0,-1 0 0 0 0,2-1 1 0 0,-1 0-1 0 0,5 5 5 0 0,-7-12-1 0 0,1 0 0 0 0,0 0 0 0 0,0 0 0 0 0,0-1 0 0 0,0 1 0 0 0,1-1 0 0 0,-1 0 0 0 0,1 0 0 0 0,0 0 0 0 0,0-1 0 0 0,0 0 0 0 0,0 0 0 0 0,0 0 0 0 0,0 0 0 0 0,1-1 0 0 0,-1 0 0 0 0,1 0 0 0 0,-1 0 0 0 0,1-1 0 0 0,3 0 1 0 0,7-3 40 0 0,-1-1 0 0 0,0 0 0 0 0,1-2 0 0 0,-1 1 0 0 0,-1-2 0 0 0,1 0 0 0 0,-1-1 0 0 0,-1 0 0 0 0,0-1 0 0 0,0 0 0 0 0,0-1 0 0 0,-1-1 0 0 0,-1 0 0 0 0,0 0 0 0 0,0-2 0 0 0,-1 1 0 0 0,-1-1 0 0 0,0 0 0 0 0,0-1 0 0 0,4-12-40 0 0,12-12 47 0 0,-3-1 1 0 0,-1 0-1 0 0,-1-2 1 0 0,-3-1-1 0 0,-1 0 1 0 0,-2-1-1 0 0,-2-1 1 0 0,-2 0-1 0 0,-2 0 0 0 0,-2-1 1 0 0,-2 0-1 0 0,-1-26-47 0 0,-2 53 14 0 0,-1 0 0 0 0,-1 0 0 0 0,0 0 0 0 0,-1 0-1 0 0,-1 0 1 0 0,-1 0 0 0 0,0 1 0 0 0,-1-1-1 0 0,-1 1 1 0 0,-1 0 0 0 0,0 1 0 0 0,-8-12-14 0 0,15 28-1 0 0,0 0 0 0 0,0 1 0 0 0,0-1 0 0 0,0 0 0 0 0,0 1 0 0 0,0-1 0 0 0,-1 0 0 0 0,1 1 0 0 0,0-1 0 0 0,0 0 0 0 0,0 1 0 0 0,0-1 0 0 0,0 0 0 0 0,-1 0 0 0 0,1 1 0 0 0,0-1 0 0 0,0 0 1 0 0,0 0-1 0 0,-1 1 0 0 0,1-1 0 0 0,0 0 0 0 0,0 0 0 0 0,-1 1 0 0 0,1-1 0 0 0,0 0 0 0 0,0 0 0 0 0,-1 0 0 0 0,1 0 0 0 0,0 0 0 0 0,-1 1 0 0 0,1-1 0 0 0,0 0 0 0 0,-1 0 0 0 0,1 0 0 0 0,0 0 0 0 0,-1 0 0 0 0,1 0 0 0 0,0 0 0 0 0,-1 0 0 0 0,1 0 1 0 0,0 0-1 0 0,-1 0 0 0 0,1 0 0 0 0,0 0 0 0 0,-1-1 0 0 0,1 1 0 0 0,0 0 0 0 0,-1 0 0 0 0,1 0 0 0 0,0 0 0 0 0,0 0 0 0 0,-1-1 0 0 0,1 1 0 0 0,0 0 0 0 0,-1 0 0 0 0,1-1 0 0 0,0 1 0 0 0,0 0 0 0 0,0 0 0 0 0,-1-1 0 0 0,1 1 0 0 0,0 0 0 0 0,0-1 0 0 0,0 1 1 0 0,0 0-1 0 0,0-1 0 0 0,0 1 0 0 0,-1 0 1 0 0,-4 34-109 0 0,5-24 119 0 0,-8 69 8 0 0,3 0 0 0 0,6 77-18 0 0,45 203 172 0 0,-25-101-198 0 0,-29-324-4192 0 0,1 33 1000 0 0,3 10-4067 0 0,2 11-4205 0 0</inkml:trace>
  <inkml:trace contextRef="#ctx0" brushRef="#br0" timeOffset="82769.901">517 2543 5121 0 0,'0'0'3985'0'0,"0"0"-1643"0"0,0 0-813 0 0,0 0-83 0 0,0 0 116 0 0,0 0 34 0 0,0 0-109 0 0,0 0-264 0 0,0 0-175 0 0,0 0-104 0 0,33-2-66 0 0,105-9-77 0 0,113-15 1611 0 0,-126 23-2302 0 0,-72 3-7588 0 0,-44 0 4860 0 0,-4 0-9713 0 0</inkml:trace>
  <inkml:trace contextRef="#ctx0" brushRef="#br0" timeOffset="87259.804">1840 2770 776 0 0,'0'0'2641'0'0,"0"0"-239"0"0,0 0-230 0 0,0 0-19 0 0,0 0-12 0 0,0 0-198 0 0,0 0-321 0 0,0 0-362 0 0,0 0-267 0 0,0 0-141 0 0,0 0-72 0 0,3-1-71 0 0,1-2-1135 0 0,9 9 5161 0 0,19 102-3474 0 0,-14 178-737 0 0,-10-235-539 0 0,1-87 1779 0 0,3-30-1624 0 0,4-1 0 0 0,2 2 0 0 0,8-13-140 0 0,52-98 115 0 0,-74 168-114 0 0,0 0 0 0 0,1 0 1 0 0,0 0-1 0 0,0 1 0 0 0,1-1 0 0 0,0 1 0 0 0,0 0 0 0 0,1 1 1 0 0,0 0-1 0 0,0 0 0 0 0,0 0 0 0 0,0 1 0 0 0,1 0 0 0 0,0 0 1 0 0,1 1-3 0 0,-3 4 8 0 0,0 1 0 0 0,0-1-1 0 0,0 2 1 0 0,0-1-1 0 0,0 1 1 0 0,0-1 0 0 0,-1 2-1 0 0,1-1 1 0 0,-1 0-1 0 0,0 1 1 0 0,1 0 0 0 0,-1 1-1 0 0,-1-1 1 0 0,1 1-1 0 0,0 0 1 0 0,-1 0-1 0 0,0 0 1 0 0,0 1 0 0 0,0-1-1 0 0,0 1 1 0 0,-1 0-1 0 0,0 0 1 0 0,0 0 0 0 0,0 1-1 0 0,-1-1 1 0 0,1 1-1 0 0,-1-1 1 0 0,-1 1 0 0 0,1 0-1 0 0,0 3-6 0 0,8 13 51 0 0,-13-32-973 0 0,-6-13-4735 0 0,6 18-1545 0 0,3 1-5312 0 0</inkml:trace>
  <inkml:trace contextRef="#ctx0" brushRef="#br0" timeOffset="87781.273">2520 2967 4409 0 0,'0'0'2556'0'0,"0"0"-279"0"0,0 0-94 0 0,0 0 2 0 0,0 0-130 0 0,0 0-354 0 0,0 0-396 0 0,0 0-301 0 0,0 0-125 0 0,0 0-23 0 0,0 0 13 0 0,0 0-23 0 0,0 0-50 0 0,14 4 2201 0 0,197-15-350 0 0,-95 6-2316 0 0,-119 3-2622 0 0,1 1-1827 0 0,-1 1-3956 0 0,0 0-4834 0 0</inkml:trace>
  <inkml:trace contextRef="#ctx0" brushRef="#br0" timeOffset="88342.621">3366 2408 10922 0 0,'0'0'2560'0'0,"0"0"-756"0"0,0 0-490 0 0,0 0-121 0 0,0 0 5 0 0,0 0-42 0 0,0 0-141 0 0,0 0-194 0 0,0 0-159 0 0,0 0-71 0 0,0 0-54 0 0,-10 36-45 0 0,-35 111-33 0 0,31-100-71 0 0,3 0 1 0 0,1 0 0 0 0,3 1-1 0 0,-1 21-388 0 0,4-25 90 0 0,-11 165 116 0 0,-3-137-350 0 0,13-62-454 0 0,-18 23 89 0 0,1-29-9045 0 0,18-8 3140 0 0,2 1-2941 0 0</inkml:trace>
  <inkml:trace contextRef="#ctx0" brushRef="#br0" timeOffset="88856.144">3120 2586 10690 0 0,'0'0'1937'0'0,"0"0"-290"0"0,0 0-67 0 0,0 0 16 0 0,0 0-127 0 0,0 0-240 0 0,0 0-339 0 0,0 0-269 0 0,0 0-121 0 0,0 0-37 0 0,0 0-1 0 0,0 0-1 0 0,0 0 12 0 0,27-29-10 0 0,90-85-23 0 0,-64 79-28 0 0,-22 26-174 0 0,0 1 0 0 0,0 2 0 0 0,1 1 0 0 0,0 1 0 0 0,0 2 0 0 0,1 1 0 0 0,7 2-238 0 0,-34-1 10 0 0,-1 1 0 0 0,0-1 0 0 0,0 1 0 0 0,1 0 0 0 0,-1 0 1 0 0,0 0-1 0 0,0 1 0 0 0,0 0 0 0 0,0 0 0 0 0,0 0 0 0 0,-1 1 0 0 0,1 0 0 0 0,-1-1 0 0 0,1 1 0 0 0,-1 1 0 0 0,0-1 0 0 0,0 1 0 0 0,0 0 0 0 0,-1 0 0 0 0,1 0 1 0 0,-1 0-1 0 0,0 0 0 0 0,0 1 0 0 0,-1-1 0 0 0,1 1 0 0 0,-1 0 0 0 0,0 0 0 0 0,0 0 0 0 0,-1 0 0 0 0,0 0 0 0 0,0 0 0 0 0,0 1 0 0 0,0-1 0 0 0,-1 0 0 0 0,1 1 1 0 0,-1-1-1 0 0,-1 0 0 0 0,1 0 0 0 0,-1 1 0 0 0,-1 2-10 0 0,-4 7 17 0 0,-1 0 1 0 0,0 0 0 0 0,-1-1-1 0 0,-1 0 1 0 0,0 0-1 0 0,-1-1 1 0 0,0 0-1 0 0,-1-1 1 0 0,-1 0-1 0 0,0-1 1 0 0,0 0 0 0 0,-7 3-18 0 0,-58 50 3 0 0,-3-4 0 0 0,-2-4 0 0 0,-37 17-3 0 0,71-44-33 0 0,161-18 21 0 0,-96-9 92 0 0,-1 0-1 0 0,0 1 1 0 0,0 1 0 0 0,0 0 0 0 0,-1 1 0 0 0,1 1 0 0 0,-1 0 0 0 0,0 1 0 0 0,-1 1 0 0 0,0 0 0 0 0,0 1 0 0 0,-1 1 0 0 0,0 0 0 0 0,0 1 0 0 0,-1 0 0 0 0,-1 0 0 0 0,0 2 0 0 0,0-1 0 0 0,-2 1 0 0 0,1 1 0 0 0,4 10-80 0 0,39 44 156 0 0,-32-89-3461 0 0,-15 8-557 0 0,-3 3-3872 0 0,-2 9 6691 0 0,1-7-11497 0 0</inkml:trace>
  <inkml:trace contextRef="#ctx0" brushRef="#br0" timeOffset="89571.82">4048 2925 5281 0 0,'0'0'3223'0'0,"0"0"-1542"0"0,0 0-438 0 0,0 0 312 0 0,0 0 283 0 0,0 0 18 0 0,0 0-226 0 0,0 0-385 0 0,0 0-307 0 0,0 0-173 0 0,0 0-93 0 0,0 0-74 0 0,1-3-46 0 0,0 2-473 0 0,-1 0 0 0 0,0-1-1 0 0,0 1 1 0 0,0 0 0 0 0,0 0 0 0 0,0-1 0 0 0,0 1 0 0 0,0 0-1 0 0,0-1 1 0 0,0 1 0 0 0,-1 0 0 0 0,1 0 0 0 0,-1 0 0 0 0,1-1-1 0 0,-1 1 1 0 0,1 0 0 0 0,-1 0 0 0 0,1 0 0 0 0,-1 0 0 0 0,0 0-1 0 0,0 0 1 0 0,1 0 0 0 0,-1 0 0 0 0,0 0 0 0 0,0 0 0 0 0,0 1-1 0 0,0-1 1 0 0,0 0 0 0 0,0 0 0 0 0,-1 1 0 0 0,1-1 0 0 0,0 1 0 0 0,0-1-1 0 0,0 1 1 0 0,0 0 0 0 0,-1-1 0 0 0,1 1 0 0 0,0 0 0 0 0,0 0-1 0 0,-1 0 1 0 0,1 0 0 0 0,0 0 0 0 0,-1 0 0 0 0,0 0-79 0 0,-45-8 948 0 0,-26 27-380 0 0,68-17-544 0 0,0 1 0 0 0,0-1 0 0 0,0 1 0 0 0,1 0 0 0 0,-1 1 1 0 0,1-1-1 0 0,0 1 0 0 0,0-1 0 0 0,0 1 0 0 0,0 1 0 0 0,1-1 0 0 0,0 0 0 0 0,0 1 0 0 0,0 0 0 0 0,-2 4-24 0 0,-1 6 22 0 0,1 0-1 0 0,0 0 0 0 0,1 1 0 0 0,1-1 1 0 0,0 1-1 0 0,1 0 0 0 0,1 0 0 0 0,0 0 0 0 0,1 6-21 0 0,-3 40 60 0 0,-22 37 51 0 0,9-66-115 0 0,15-31 36 0 0,1-2 2 0 0,0 0-3 0 0,0 0-31 0 0,0 0-8 0 0,0 0-3 0 0,0 0-2 0 0,0 0 18 0 0,0 0-29 0 0,221 0 773 0 0,-200-13-2808 0 0,-7-8-5651 0 0,-12 16 1669 0 0,-2 1-5589 0 0</inkml:trace>
  <inkml:trace contextRef="#ctx0" brushRef="#br0" timeOffset="89868.552">3730 3113 5569 0 0,'0'0'3124'0'0,"0"0"-816"0"0,0 0-288 0 0,0 0-3 0 0,0 0-121 0 0,0 0-274 0 0,0 0-384 0 0,0 0-308 0 0,0 0-195 0 0,0 0-104 0 0,0 0-41 0 0,0 0-61 0 0,0 0-37 0 0,18-8 1681 0 0,62 14-1082 0 0,-54 0-1180 0 0,16-5-1234 0 0,-28-4-1773 0 0,-3-2-3603 0 0,-5 1-5170 0 0</inkml:trace>
  <inkml:trace contextRef="#ctx0" brushRef="#br0" timeOffset="90359.104">4360 2863 5553 0 0,'0'0'2233'0'0,"0"0"-288"0"0,0 0 72 0 0,0 0 93 0 0,0 0-85 0 0,0 0-354 0 0,0 0-484 0 0,0 0-372 0 0,0 0-197 0 0,0 0-66 0 0,0 0-36 0 0,0 0-17 0 0,0 0-11 0 0,-2 1 1432 0 0,75 24 1620 0 0,62-24-2268 0 0,-48-13-1236 0 0,-40 5-522 0 0,-34 5 328 0 0,-4 0-2692 0 0,-3 2-4514 0 0,-4 0-4606 0 0</inkml:trace>
  <inkml:trace contextRef="#ctx0" brushRef="#br0" timeOffset="90607.698">4326 3133 14715 0 0,'0'0'1917'0'0,"0"0"-1039"0"0,0 0-329 0 0,0 0 187 0 0,0 0 323 0 0,0 0 184 0 0,0 0-51 0 0,0 0-201 0 0,0 0-241 0 0,0 0-155 0 0,0 0-112 0 0,0 0-64 0 0,27 1-52 0 0,89 4-86 0 0,-95-4-228 0 0,-1-1 0 0 0,0 0 0 0 0,0-2 0 0 0,0-1 0 0 0,0 0 0 0 0,0-1 0 0 0,5-3-53 0 0,7-1-230 0 0,28-9-1212 0 0,-40 9-1739 0 0,-4-1-3822 0 0,-8 5-5038 0 0</inkml:trace>
  <inkml:trace contextRef="#ctx0" brushRef="#br0" timeOffset="91212.734">5112 2351 12115 0 0,'0'0'2389'0'0,"0"0"-650"0"0,0 0-274 0 0,0 0 2 0 0,0 0-10 0 0,0 0-155 0 0,0 0-282 0 0,0 0-354 0 0,0 0-258 0 0,0 0-135 0 0,0 0 27 0 0,0 0 98 0 0,0 0 64 0 0,0 10 32 0 0,6 75 92 0 0,-5 0 1 0 0,-3 0-1 0 0,-4 0 1 0 0,-9 30-587 0 0,-38 231 149 0 0,50-265-153 0 0,4-80 8 0 0,0 0-1 0 0,0 0 0 0 0,-1 0 1 0 0,1 0-1 0 0,0 0 1 0 0,0-1-1 0 0,0 1 1 0 0,0 0-1 0 0,0 0 1 0 0,0-1-1 0 0,1 1 0 0 0,-1-1 1 0 0,0 1-1 0 0,0-1 1 0 0,0 0-1 0 0,0 1 1 0 0,1-1-1 0 0,-1 0 0 0 0,0 0 1 0 0,0 0-1 0 0,1 0 1 0 0,-1 0-1 0 0,0 0 1 0 0,0 0-1 0 0,1 0 1 0 0,-1 0-1 0 0,0 0 0 0 0,0-1 1 0 0,1 1-1 0 0,-1-1 1 0 0,0 1-1 0 0,0-1 1 0 0,0 1-1 0 0,0-1 1 0 0,0 0-1 0 0,0 1 0 0 0,0-1 1 0 0,0 0-1 0 0,0 0 1 0 0,0 0-1 0 0,0 0 1 0 0,0 0-1 0 0,-1 0-3 0 0,160-136 432 0 0,39-5-218 0 0,-127 126 27 0 0,-69 18-232 0 0,0 0 0 0 0,0 0 0 0 0,0 0 0 0 0,0 1 0 0 0,-1 0-1 0 0,1-1 1 0 0,-1 1 0 0 0,0 0 0 0 0,0 0 0 0 0,0 0 0 0 0,0 0 0 0 0,0 1 0 0 0,-1-1 0 0 0,0 0 0 0 0,1 1 0 0 0,-1-1-1 0 0,0 1 1 0 0,-1-1 0 0 0,1 1 0 0 0,-1-1 0 0 0,1 1 0 0 0,-1 2-9 0 0,1 2 21 0 0,17 138 219 0 0,8-11-164 0 0,-6-95-191 0 0,-7-33-3070 0 0,-12-7-1875 0 0,-1-4-7584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0 222 752 0 0,'0'0'1977'0'0,"0"0"224"0"0,0 0 327 0 0,0 0 137 0 0,0 0-149 0 0,0 0-463 0 0,0 0-568 0 0,0 0-442 0 0,0 0-252 0 0,0 0-98 0 0,0 0 39 0 0,0 0 46 0 0,5-5 7 0 0,131-90 2956 0 0,-18-26-2606 0 0,-116 121-1126 0 0,0 0 0 0 0,0 0 1 0 0,-1 0-1 0 0,1-1 0 0 0,0 2 1 0 0,0-1-1 0 0,0 0 0 0 0,0 0 0 0 0,0 1 1 0 0,0-1-1 0 0,0 1 0 0 0,-1-1 1 0 0,1 1-1 0 0,0 0 0 0 0,0-1 0 0 0,-1 1 1 0 0,1 0-1 0 0,-1 0 0 0 0,1 1 1 0 0,-1-1-1 0 0,1 0 0 0 0,-1 0 1 0 0,1 1-1 0 0,-1-1 0 0 0,0 1 0 0 0,0-1 1 0 0,0 1-1 0 0,1 0-9 0 0,9 8 63 0 0,55 59 518 0 0,29 35 299 0 0,-91-97-1506 0 0,5 10 1415 0 0,-8-10-3553 0 0,0 2-3455 0 0,-1-6-3778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2 223 0 0 0,'0'0'1248'0'0,"0"0"574"0"0,0 0 229 0 0,0 0-88 0 0,0 0-125 0 0,0 0-108 0 0,0 0-130 0 0,0 0-145 0 0,0 0-179 0 0,0 0-172 0 0,0 0-155 0 0,-2 2-101 0 0,18-7 3709 0 0,43-35-2849 0 0,215-136 415 0 0,-270 172-2123 0 0,-4 5 4 0 0,0-1 0 0 0,0 1 0 0 0,0-1 0 0 0,0 0 0 0 0,0 1 0 0 0,1-1 0 0 0,-1 1 0 0 0,0-1 0 0 0,0 1 0 0 0,0-1 0 0 0,0 0 0 0 0,1 1 0 0 0,-1-1 0 0 0,0 1 0 0 0,0-1 0 0 0,1 0 0 0 0,-1 1 0 0 0,0-1 0 0 0,1 0 0 0 0,-1 1 0 0 0,1-1 0 0 0,-1 0 0 0 0,0 0 0 0 0,1 1 0 0 0,-1-1 0 0 0,1 0 0 0 0,-1 0 0 0 0,0 0 0 0 0,1 1 0 0 0,-1-1 0 0 0,1 0 0 0 0,-1 0 0 0 0,1 0 0 0 0,-1 0 0 0 0,1 0 0 0 0,-1 0-1 0 0,0 0 1 0 0,1 0 0 0 0,-1 0 0 0 0,1 0 0 0 0,-1 0 0 0 0,1 0 0 0 0,-1-1 0 0 0,1 1 0 0 0,-1 0 0 0 0,1 0 0 0 0,-1 0 0 0 0,0-1 0 0 0,1 1 0 0 0,-1 0 0 0 0,0 0 0 0 0,1-1 0 0 0,-1 1 0 0 0,0 0 0 0 0,1-1 0 0 0,-1 1 0 0 0,0 0 0 0 0,1-1 0 0 0,-1 1 0 0 0,0 0 0 0 0,0-1 0 0 0,1 1 0 0 0,-1-1 0 0 0,0 1-4 0 0,1 7 19 0 0,1 0-1 0 0,0 0 1 0 0,0 0 0 0 0,1 0-1 0 0,0 0 1 0 0,0 0 0 0 0,0-1-1 0 0,1 1 1 0 0,0-1-1 0 0,0 0 1 0 0,1 0 0 0 0,0-1-1 0 0,3 3-18 0 0,16 25 95 0 0,30 33-199 0 0,-42-56-1003 0 0,-3-5-5927 0 0,-5-5-4920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6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2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2064 0 0,'0'0'2061'0'0,"0"0"-565"0"0,0 0 38 0 0,0 0 361 0 0,0 0 224 0 0,0 0-63 0 0,0 0-340 0 0,0 0-375 0 0,0 0-175 0 0,0 0-51 0 0,0 0-44 0 0,0 0-43 0 0,6 1-119 0 0,22 3-30 0 0,1-1 0 0 0,0-2-1 0 0,0-1 1 0 0,0-1 0 0 0,0-1 0 0 0,12-4-879 0 0,2 2 104 0 0,60-14-848 0 0,-99 15 1047 0 0,-1 2-2931 0 0,-2 0-8580 0 0,-1 1 1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4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0,'0'0'936'0'0,"0"0"303"0"0,0 0 123 0 0,0 0-62 0 0,0 0-218 0 0,0 0-197 0 0,0 0-83 0 0,0 0 26 0 0,0 0 113 0 0,1 20 14251 0 0,0-5-14455 0 0,-24 462 878 0 0,-4-257-1304 0 0,9-52-34 0 0,18-166-295 0 0,0-2 7 0 0,0 0 3 0 0,0 0 3 0 0,0 0 13 0 0,0 0 13 0 0,0 0 0 0 0,0 0-7 0 0,0 0 10 0 0,0 0 13 0 0,0 0 4 0 0,0 0 6 0 0,0 0-3 0 0,0 0-12 0 0,0 0 11 0 0,0 0-6 0 0,0 0-16 0 0,0 0-1 0 0,0-29-807 0 0,0 28 750 0 0,11-69-7022 0 0,-7 58 626 0 0,-1 0-5278 0 0</inkml:trace>
  <inkml:trace contextRef="#ctx0" brushRef="#br0" timeOffset="643.583">36 82 0 0 0,'0'0'553'0'0,"0"0"737"0"0,0 0 330 0 0,0 0 225 0 0,0 0 75 0 0,0 0-58 0 0,0 0-119 0 0,0 0-200 0 0,0 0-136 0 0,0 0-117 0 0,0 0-106 0 0,0 0-72 0 0,0 0-64 0 0,-6-3-68 0 0,-23-10 718 0 0,29 13-983 0 0,0 0-107 0 0,0 0-102 0 0,0 0-62 0 0,0 0-36 0 0,0 0-34 0 0,0 0-39 0 0,0 0-51 0 0,0 0-61 0 0,0 0-35 0 0,0 0-15 0 0,0 0-18 0 0,0 0-11 0 0,316-15 3186 0 0,-87 0-2708 0 0,-229 15-613 0 0,0 0 2 0 0,0 0 3 0 0,0 0 5 0 0,0 0 12 0 0,0 0 9 0 0,0 0 2 0 0,0 0-12 0 0,0 0 2 0 0,0 0 1 0 0,0 0-22 0 0,0 0-22 0 0,0 0-22 0 0,0 0-3 0 0,-24 0-5900 0 0,6 10 787 0 0,10-5-2193 0 0,2-1-4027 0 0</inkml:trace>
  <inkml:trace contextRef="#ctx0" brushRef="#br0" timeOffset="1126.562">38 355 0 0 0,'0'0'491'0'0,"0"0"824"0"0,0 0 284 0 0,0 0 117 0 0,0 0-33 0 0,0 0-141 0 0,0 0-119 0 0,0 0-132 0 0,0 0-96 0 0,0 0-63 0 0,0 0-17 0 0,0 0-39 0 0,-2 2-78 0 0,-6 6-58 0 0,6-6-109 0 0,2-2-69 0 0,0 0-48 0 0,0 0-69 0 0,0 0-59 0 0,0 0-77 0 0,0 0-67 0 0,0 0-78 0 0,0 0-36 0 0,43 15 2921 0 0,95-11-837 0 0,-34-15-1700 0 0,-99 10-2066 0 0,7-4 4114 0 0,-8 4-7534 0 0,-2 0-8516 0 0,-2 1 878 0 0</inkml:trace>
  <inkml:trace contextRef="#ctx0" brushRef="#br0" timeOffset="1880.57">860 413 408 0 0,'0'0'2109'0'0,"0"0"6"0"0,0 0 113 0 0,0 0 113 0 0,0 0-61 0 0,0 0-126 0 0,0 0-236 0 0,0 0-323 0 0,0 0-307 0 0,0 0-304 0 0,0 0-193 0 0,0 0-80 0 0,0 0-70 0 0,-9-1-86 0 0,-32-4-47 0 0,-14 31 1657 0 0,37-13-1913 0 0,1 1 1 0 0,0 0-1 0 0,2 1 1 0 0,-1 1 0 0 0,2 1-1 0 0,0 0 1 0 0,1 0 0 0 0,1 2-1 0 0,0-1 1 0 0,2 2-1 0 0,0-1 1 0 0,-5 17-253 0 0,10-23 55 0 0,0 1-1 0 0,1 0 1 0 0,1 1 0 0 0,1-1-1 0 0,0 1 1 0 0,0-1 0 0 0,2 1-1 0 0,0-1 1 0 0,0 1 0 0 0,2 3-55 0 0,-1-12 23 0 0,0-1 0 0 0,0 0 1 0 0,0 0-1 0 0,1 0 0 0 0,0 0 1 0 0,0 0-1 0 0,0-1 0 0 0,1 1 0 0 0,0-1 1 0 0,0 1-1 0 0,0-1 0 0 0,0 0 1 0 0,0 0-1 0 0,1 0 0 0 0,0 0 1 0 0,0-1-1 0 0,0 0 0 0 0,0 1 0 0 0,5 1-23 0 0,52 18 387 0 0,-61-23-411 0 0,0 0-12 0 0,0 0-17 0 0,0 0-19 0 0,0 0-52 0 0,0 0-86 0 0,0 0-135 0 0,12-14-4603 0 0,-6 9-3592 0 0,0 1-3978 0 0</inkml:trace>
  <inkml:trace contextRef="#ctx0" brushRef="#br0" timeOffset="2479.111">1026 560 9386 0 0,'0'0'3063'0'0,"0"0"-1230"0"0,0 0-576 0 0,0 0 0 0 0,0 0 176 0 0,0 0 28 0 0,0 0-259 0 0,0 0-347 0 0,0 0-255 0 0,0 0-153 0 0,0 0-77 0 0,0 0-56 0 0,0 0-42 0 0,-1 24-40 0 0,-2 117 105 0 0,2-104-98 0 0,0-19-144 0 0,1 0 1 0 0,0 0-1 0 0,1 0 0 0 0,1 0 1 0 0,1 0-1 0 0,0-1 0 0 0,3 6-95 0 0,-3-13-312 0 0,-3-11 395 0 0,0 1-1 0 0,1 0 1 0 0,-1 0 0 0 0,0 0-1 0 0,0 0 1 0 0,1 0 0 0 0,-1 0-1 0 0,0 0 1 0 0,1-1 0 0 0,-1 1-1 0 0,0 0 1 0 0,0 0 0 0 0,1 0-1 0 0,-1 0 1 0 0,0 0 0 0 0,1 0-1 0 0,-1 0 1 0 0,0 1-1 0 0,0-1 1 0 0,1 0 0 0 0,-1 0-1 0 0,0 0 1 0 0,0 0 0 0 0,1 0-1 0 0,-1 0 1 0 0,0 0 0 0 0,0 1-1 0 0,1-1 1 0 0,-1 0 0 0 0,0 0-1 0 0,0 0 1 0 0,1 1 0 0 0,-1-1-1 0 0,0 0-82 0 0,7-35 51 0 0,1 1 0 0 0,2 0 0 0 0,1 0-1 0 0,2 1 1 0 0,1 0 0 0 0,2 1 0 0 0,1 1 0 0 0,1 1-1 0 0,2 0 1 0 0,1 1 0 0 0,22-23-51 0 0,-42 51 1 0 0,-1 0 0 0 0,1-1 0 0 0,0 1-1 0 0,0 0 1 0 0,0 0 0 0 0,0 0 0 0 0,0 0 0 0 0,0 0 0 0 0,0 0 0 0 0,0 0-1 0 0,1 1 1 0 0,-1-1 0 0 0,0 0 0 0 0,0 1 0 0 0,1-1 0 0 0,-1 0 0 0 0,0 1 0 0 0,1 0-1 0 0,-1-1 1 0 0,1 1 0 0 0,-1 0 0 0 0,1 0 0 0 0,-1 0 0 0 0,0 0 0 0 0,1 0-1 0 0,-1 0 1 0 0,1 0 0 0 0,-1 0 0 0 0,1 0 0 0 0,-1 1 0 0 0,0-1 0 0 0,1 1-1 0 0,-1-1 1 0 0,0 1 0 0 0,1-1 0 0 0,-1 1 0 0 0,0 0 0 0 0,0 0 0 0 0,0 0-1 0 0,1-1 1 0 0,-1 1 0 0 0,0 0 0 0 0,0 0 0 0 0,0 1 0 0 0,0-1 0 0 0,-1 0-1 0 0,1 0 1 0 0,0 0 0 0 0,0 1 0 0 0,-1-1 0 0 0,1 0 0 0 0,-1 1 0 0 0,1-1-1 0 0,-1 0 1 0 0,0 1 0 0 0,1-1 0 0 0,-1 1 0 0 0,0-1 0 0 0,0 1-1 0 0,29 102 202 0 0,-21-90-1526 0 0,1-24-6464 0 0,-3 3 1008 0 0,-2 2-5439 0 0</inkml:trace>
  <inkml:trace contextRef="#ctx0" brushRef="#br0" timeOffset="2852.085">1587 321 5713 0 0,'0'0'4120'0'0,"0"0"-1241"0"0,0 0-649 0 0,0 0-236 0 0,0 0-229 0 0,0 0-323 0 0,0 0-395 0 0,0 0-367 0 0,0 0-268 0 0,0 0-132 0 0,0 0-46 0 0,0 0 71 0 0,0 0 119 0 0,2 3 67 0 0,13 16-188 0 0,-2 1 1 0 0,0 1 0 0 0,-1 0-1 0 0,-1 0 1 0 0,-1 1-1 0 0,-1 0 1 0 0,-1 1 0 0 0,-1 0-1 0 0,-1 1 1 0 0,-1-1-1 0 0,-1 1 1 0 0,-1 0-1 0 0,-1 0 1 0 0,-1 0-304 0 0,0-5 31 0 0,0-1 0 0 0,-1 1 0 0 0,0-1 0 0 0,-2 1-1 0 0,0-1 1 0 0,-1 0 0 0 0,-1 0 0 0 0,-1 0 0 0 0,0 0 0 0 0,-2-1 0 0 0,0 0 0 0 0,0 0-1 0 0,-5 5-30 0 0,6-13-32 0 0,0 1 0 0 0,-1-1 0 0 0,0-1-1 0 0,0 1 1 0 0,-1-1 0 0 0,0 0 0 0 0,0-1-1 0 0,-1 0 1 0 0,0 0 0 0 0,-7 3 32 0 0,-60 13-2039 0 0,74-23 1464 0 0,-11-2-2218 0 0,8-4-6705 0 0,5 2-2534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0,'0'0'1604'0'0,"0"0"533"0"0,0 0 283 0 0,0 0 88 0 0,0 0-92 0 0,0 0-302 0 0,0 0-430 0 0,0 0-406 0 0,0 0-270 0 0,0 0-160 0 0,0 0-81 0 0,0 0-67 0 0,0 0-56 0 0,15 12 3485 0 0,0-7-3633 0 0,1-1 0 0 0,0-1 0 0 0,0-1 0 0 0,0 0 0 0 0,0 0 0 0 0,1-2 0 0 0,-1 0 0 0 0,11-2-496 0 0,13 1 349 0 0,62-18 234 0 0,-92 11-1055 0 0,-11 3-4554 0 0,0 3-4982 0 0,1 2-1891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 2040 0 0,'0'0'2158'0'0,"0"0"-601"0"0,0 0-154 0 0,0 0 232 0 0,0 0 189 0 0,0 0-93 0 0,0 0-356 0 0,0 0-474 0 0,0 0-334 0 0,0 0-100 0 0,0 0 28 0 0,0 0 70 0 0,-3 11 599 0 0,2-7 3149 0 0,1-4-3855 0 0,19 4 2198 0 0,77 0 116 0 0,128-39-1292 0 0,-215 26-4277 0 0,-11 7-1994 0 0,-2 2-3787 0 0,3 0-3913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22.301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1509 112 5777 0 0,'0'0'2349'0'0,"0"0"-476"0"0,0 0-398 0 0,0 0-57 0 0,0 0 37 0 0,0 0-155 0 0,0 0-251 0 0,0 0-267 0 0,0 0-249 0 0,0 0-165 0 0,0 0-107 0 0,2 20 721 0 0,-10 174 644 0 0,-9 0 0 0 0,-14 37-1626 0 0,-12 54 95 0 0,38-230 236 0 0,3-44-5279 0 0,2-22 2316 0 0,0 3-1995 0 0,0 0-3681 0 0</inkml:trace>
  <inkml:trace contextRef="#ctx0" brushRef="#br0" timeOffset="279.619">951 266 7001 0 0,'0'0'2352'0'0,"0"0"-472"0"0,0 0-449 0 0,0 0-201 0 0,0 0-85 0 0,0 0-45 0 0,0 0-81 0 0,0 0-82 0 0,0 0-80 0 0,0 0-81 0 0,0 0-98 0 0,0 0-58 0 0,0 0-55 0 0,35-11-31 0 0,115-34-15 0 0,35 12 666 0 0,-59 21-1857 0 0,1 6-1 0 0,34 5 673 0 0,-128 1-837 0 0,-3 1-2033 0 0,-9 1-4162 0 0,-5-1-4689 0 0</inkml:trace>
  <inkml:trace contextRef="#ctx0" brushRef="#br0" timeOffset="1899.38">2195 543 4561 0 0,'0'0'2107'0'0,"0"0"-461"0"0,0 0-205 0 0,0 0 6 0 0,0 0 98 0 0,0 0-13 0 0,0 0-184 0 0,0 0-237 0 0,0 0-236 0 0,-35 3-197 0 0,-111 10-184 0 0,72 12 67 0 0,63-16-434 0 0,-7 5-31 0 0,0 0-1 0 0,1 1 1 0 0,1 0-1 0 0,0 1 0 0 0,1 1 1 0 0,1 1-1 0 0,1 0 0 0 0,0 1 1 0 0,2 0-1 0 0,0 1 0 0 0,1 0 1 0 0,0 0-1 0 0,2 1 0 0 0,1 1 1 0 0,1-1-1 0 0,-3 17-95 0 0,7-35 13 0 0,1 1 0 0 0,0 0 1 0 0,0 0-1 0 0,1-1 0 0 0,-1 1 0 0 0,1 0 0 0 0,-1 0 0 0 0,1 0 1 0 0,0 0-1 0 0,1 0 0 0 0,-1 0 0 0 0,1-1 0 0 0,0 1 0 0 0,0 0 0 0 0,0 0 1 0 0,0-1-1 0 0,0 1 0 0 0,1 0 0 0 0,0-1 0 0 0,0 0 0 0 0,0 1 1 0 0,0-1-1 0 0,0 0 0 0 0,1 0 0 0 0,-1 0 0 0 0,1 0 0 0 0,0-1 1 0 0,0 1-1 0 0,0-1 0 0 0,0 1 0 0 0,0-1 0 0 0,1 0 0 0 0,-1 0 0 0 0,0-1 1 0 0,1 1-1 0 0,0-1 0 0 0,2 1-13 0 0,5-1 157 0 0,1 0 0 0 0,0-1 0 0 0,-1-1 1 0 0,1 0-1 0 0,-1 0 0 0 0,1-1 0 0 0,-1 0 0 0 0,1-1 0 0 0,-1-1 1 0 0,0 0-1 0 0,-1 0 0 0 0,1-1 0 0 0,-1 0 0 0 0,1-1 0 0 0,0-2-157 0 0,138-108 682 0 0,26-80-351 0 0,-130 138-116 0 0,-45 57-198 0 0,0 1-40 0 0,-16 50-650 0 0,-1 16 709 0 0,15-47-38 0 0,0-13 2 0 0,0 0 0 0 0,0 0 0 0 0,1 0 0 0 0,0 0 0 0 0,0 0 0 0 0,1 0 0 0 0,-1 1-1 0 0,1-1 1 0 0,1 0 0 0 0,-1 0 0 0 0,1 1 0 0 0,0-1 0 0 0,1 0 0 0 0,-1 0 0 0 0,1 0 0 0 0,1 0 0 0 0,-1-1 0 0 0,1 1 0 0 0,0 0-1 0 0,0-1 1 0 0,0 0 0 0 0,1 0 0 0 0,0 0 0 0 0,0 0 0 0 0,0 0 0 0 0,0-1 0 0 0,4 3 0 0 0,1-3 20 0 0,1-1 0 0 0,-1 0-1 0 0,0-1 1 0 0,1 0 0 0 0,-1 0 0 0 0,1-1 0 0 0,0 0 0 0 0,0-1 0 0 0,-1 0 0 0 0,1 0-1 0 0,0-1 1 0 0,-1 0 0 0 0,1-1 0 0 0,0 0 0 0 0,-1-1 0 0 0,0 0 0 0 0,0 0-1 0 0,0-1 1 0 0,0 0 0 0 0,0-1 0 0 0,-1 1 0 0 0,0-2 0 0 0,0 1 0 0 0,0-1 0 0 0,0-1-1 0 0,-1 1 1 0 0,0-1 0 0 0,-1 0 0 0 0,4-5-20 0 0,7-11 115 0 0,0-1 0 0 0,-1-1 0 0 0,-2 0-1 0 0,0-1 1 0 0,-2-1 0 0 0,-1 0 0 0 0,-1 0 0 0 0,5-26-115 0 0,-10 11 555 0 0,-5 41-506 0 0,0 1-25 0 0,0 0-24 0 0,0 0-41 0 0,0 0 3 0 0,0 0-7 0 0,0 0-36 0 0,0 5-690 0 0,0 1 3046 0 0,0-5-2247 0 0,0-1-40 0 0,0 0-3 0 0,0 0 26 0 0,-9 23 25 0 0,-65 174 231 0 0,70-94-345 0 0,7-101 79 0 0,0 0 0 0 0,-1 0 0 0 0,1-1 0 0 0,0 1 0 0 0,0-1 0 0 0,-1 0-1 0 0,1 0 1 0 0,0 0 0 0 0,0 0 0 0 0,0-1 0 0 0,1 1 0 0 0,-1-1 0 0 0,0 0 0 0 0,0 1-1 0 0,0-1 1 0 0,0-1 0 0 0,0 1 0 0 0,0 0 0 0 0,0-1 0 0 0,0 0 0 0 0,0 1 0 0 0,0-1 0 0 0,0-1-1 0 0,0 1 1 0 0,0 0 0 0 0,0-1 0 0 0,-1 1 0 0 0,1-1 0 0 0,0 0 0 0 0,-1 0 0 0 0,0 0-1 0 0,1 0 1 0 0,-1 0 0 0 0,0 0 0 0 0,0-1-1 0 0,20-19 17 0 0,-1-1 0 0 0,-1-1-1 0 0,-1-1 1 0 0,-1 0 0 0 0,-1-2 0 0 0,-1 0 0 0 0,-2 0-1 0 0,-1-2 1 0 0,-1 1 0 0 0,3-15-17 0 0,2-11-304 0 0,-21 85 291 0 0,1 0-1 0 0,2 0 1 0 0,1 1 0 0 0,2-1-1 0 0,1 0 1 0 0,3 13 13 0 0,19 195-12 0 0,-22-193-13 0 0,3 14 19 0 0,-2 1 0 0 0,-4-1 0 0 0,-2 1 0 0 0,-2-1 0 0 0,-3 0 0 0 0,-7 21 6 0 0,10-66 3 0 0,0 0 0 0 0,-1-1 1 0 0,0 0-1 0 0,-1 1 1 0 0,0-2-1 0 0,-1 1 0 0 0,-1-1 1 0 0,-1 0-1 0 0,1-1 0 0 0,-2 0 1 0 0,0 0-1 0 0,0-1 1 0 0,-3 2-4 0 0,12-13 0 0 0,-5 6 3 0 0,-1-1 0 0 0,1 1 1 0 0,-1-2-1 0 0,0 1 1 0 0,-1-1-1 0 0,1 0 1 0 0,-1 0-1 0 0,0-1 0 0 0,0 0 1 0 0,0-1-1 0 0,0 1 1 0 0,0-2-1 0 0,0 1 1 0 0,-8 0-4 0 0,13-4 2 0 0,1 0 0 0 0,0 0 1 0 0,-1 0-1 0 0,1-1 1 0 0,0 1-1 0 0,0 0 0 0 0,0-1 1 0 0,1 1-1 0 0,-1-1 1 0 0,1 0-1 0 0,-1 0 0 0 0,1 1 1 0 0,0-1-1 0 0,0 0 1 0 0,0 0-1 0 0,0 0 0 0 0,1 0 1 0 0,-1 0-1 0 0,1 0 1 0 0,0 0-1 0 0,0-1 0 0 0,0 1 1 0 0,0 0-1 0 0,0 0 1 0 0,1 0-3 0 0,-1-36-30 0 0,1 0 0 0 0,3 0 1 0 0,1 0-1 0 0,1 0 1 0 0,3 1-1 0 0,1 0 1 0 0,1 1-1 0 0,3 0 0 0 0,1 0 1 0 0,1 2-1 0 0,16-24 30 0 0,32-21-360 0 0,-9 44-2934 0 0,-39 32-13 0 0,-5 4-4107 0 0,-9 0 5536 0 0,4 0-9520 0 0</inkml:trace>
  <inkml:trace contextRef="#ctx0" brushRef="#br0" timeOffset="2314.996">3307 147 8178 0 0,'0'0'2940'0'0,"0"0"-382"0"0,0 0-329 0 0,0 0-344 0 0,0 0-362 0 0,0 0-346 0 0,0 0-308 0 0,0 0-257 0 0,0 0-164 0 0,0 0-113 0 0,0 0-103 0 0,0 0-74 0 0,0 0-45 0 0,-1 5 86 0 0,-7 336 2971 0 0,9-214-2996 0 0,-20 185-159 0 0,16-299 183 0 0,3-13-387 0 0,0 0-1 0 0,0 0 0 0 0,1 0 0 0 0,-1 0 0 0 0,0 0 0 0 0,0 0 0 0 0,1 0 0 0 0,-1 0 0 0 0,0 0 1 0 0,0 0-1 0 0,0 0 0 0 0,1 0 0 0 0,-1 0 0 0 0,0 0 0 0 0,0 0 0 0 0,1 0 0 0 0,-1 0 1 0 0,0 0-1 0 0,0 0 0 0 0,0 1 0 0 0,1-1 0 0 0,-1 0 0 0 0,0 0 0 0 0,0 0 0 0 0,0 0 1 0 0,1 0-1 0 0,-1 1 0 0 0,0-1 0 0 0,0 0 0 0 0,0 0 0 0 0,0 0 190 0 0,14-13-3935 0 0,-9 8 270 0 0,4-3-6229 0 0</inkml:trace>
  <inkml:trace contextRef="#ctx0" brushRef="#br0" timeOffset="2596.992">3569 586 5921 0 0,'0'0'2077'0'0,"0"0"-293"0"0,0 0-142 0 0,0 0-11 0 0,0 0-86 0 0,0 0-220 0 0,0 0-240 0 0,-17 34-247 0 0,-51 110-231 0 0,45-57 293 0 0,22-83-828 0 0,0 1 0 0 0,1-1 0 0 0,-1 1 0 0 0,1-1 0 0 0,0 1 0 0 0,0-1 0 0 0,0 1 0 0 0,0-1 0 0 0,1 1 0 0 0,0-1 0 0 0,0 1 0 0 0,0-1 1 0 0,1 0-1 0 0,-1 1 0 0 0,1-1 0 0 0,0 0 0 0 0,0 0 0 0 0,0 0 0 0 0,1-1 0 0 0,0 1 0 0 0,-1 0 0 0 0,1-1 0 0 0,0 0 0 0 0,1 1 0 0 0,-1-1 0 0 0,1-1 0 0 0,-1 1 0 0 0,1 0 0 0 0,0-1 0 0 0,0 0 1 0 0,0 0-1 0 0,0 0-72 0 0,6 0 174 0 0,0 0 0 0 0,1-1-1 0 0,-1 0 1 0 0,0-1 0 0 0,0 0 0 0 0,0-1 0 0 0,1 0 0 0 0,-1 0 0 0 0,0-1 0 0 0,0-1 0 0 0,-1 1 0 0 0,1-2 0 0 0,0 1 0 0 0,-1-1 0 0 0,0-1 0 0 0,0 0 0 0 0,0 0 0 0 0,-1 0 0 0 0,1-1 0 0 0,-1-1 0 0 0,-1 0 0 0 0,1 0 0 0 0,-1 0 0 0 0,0-1 0 0 0,5-7-174 0 0,-7 8 21 0 0,0 1 0 0 0,-1-1 0 0 0,1 0 0 0 0,-1 0 0 0 0,-1 0 0 0 0,1-1 0 0 0,-1 0 1 0 0,0 1-1 0 0,-1-1 0 0 0,0 0 0 0 0,0 0 0 0 0,-1 0 0 0 0,0-1 0 0 0,-1 1 1 0 0,1 0-1 0 0,-1 0 0 0 0,-1 0 0 0 0,0-1 0 0 0,0 1 0 0 0,-1 0 0 0 0,1 0 0 0 0,-2 0 1 0 0,1 1-1 0 0,-1-1 0 0 0,0 0 0 0 0,-1 1 0 0 0,0 0 0 0 0,0 0 0 0 0,-1 0 0 0 0,0 0 1 0 0,0 1-1 0 0,-1-1-21 0 0,2 2-62 0 0,-1 1 1 0 0,0 0 0 0 0,0 0-1 0 0,0 1 1 0 0,-1-1 0 0 0,0 1-1 0 0,1 0 1 0 0,-1 1 0 0 0,0-1-1 0 0,0 1 1 0 0,0 0 0 0 0,0 1-1 0 0,-1 0 1 0 0,1 0 0 0 0,-6-1 61 0 0,-22 8-3047 0 0,1 11-4054 0 0,21-9-4844 0 0</inkml:trace>
  <inkml:trace contextRef="#ctx0" brushRef="#br0" timeOffset="2880.539">4014 936 10482 0 0,'0'0'2385'0'0,"0"0"-442"0"0,0 0-111 0 0,0 0-101 0 0,0 0-89 0 0,0 0-194 0 0,0 0-219 0 0,0 0-199 0 0,0 0-165 0 0,0 0-151 0 0,0 0-107 0 0,0 0-96 0 0,0 0-68 0 0,-3-24-54 0 0,-10-78-65 0 0,19 2 271 0 0,2 69-446 0 0,-6 19-133 0 0,1 0 0 0 0,0 1 0 0 0,1-1-1 0 0,0 1 1 0 0,1 0 0 0 0,0 0 0 0 0,1 0-1 0 0,0 1 1 0 0,1-1 0 0 0,0 2 0 0 0,0-1-1 0 0,1 1 1 0 0,1 0 0 0 0,-1 1 0 0 0,1 0-1 0 0,6-4-15 0 0,57-3-1751 0 0,-44 21-6400 0 0,-18-2-4165 0 0</inkml:trace>
  <inkml:trace contextRef="#ctx0" brushRef="#br0" timeOffset="3879.041">4979 447 2777 0 0,'0'0'2938'0'0,"0"0"-602"0"0,0 0-252 0 0,0 0 24 0 0,0 0-32 0 0,0 0-248 0 0,0 0-401 0 0,0 0-390 0 0,0 0-260 0 0,0 0-163 0 0,0 0-149 0 0,0 0-110 0 0,-8-5-90 0 0,-28-15-71 0 0,33 20-172 0 0,1-1 1 0 0,0 1 0 0 0,-1 0-1 0 0,1 0 1 0 0,-1 0 0 0 0,1 0-1 0 0,-1 0 1 0 0,1 0 0 0 0,0 1-1 0 0,-1-1 1 0 0,1 1 0 0 0,0 0-1 0 0,-1-1 1 0 0,1 1 0 0 0,0 0-1 0 0,0 1 1 0 0,0-1 0 0 0,0 0-1 0 0,0 0 1 0 0,0 1 0 0 0,-2 1-23 0 0,-7 4 113 0 0,-129 66 967 0 0,106-50-752 0 0,43 12-252 0 0,0-24 7 0 0,0 0 0 0 0,0-1 0 0 0,1-1 0 0 0,0 0 0 0 0,1 0 0 0 0,0-1 0 0 0,0 0 0 0 0,12 5-83 0 0,42 34 187 0 0,-59-42-167 0 0,-1-1 15 0 0,1-1 0 0 0,-1 1-1 0 0,0 0 1 0 0,0 0 0 0 0,0 1-1 0 0,-1-1 1 0 0,0 1 0 0 0,0 0-1 0 0,0 0 1 0 0,0 1 0 0 0,-1-1-1 0 0,0 1 1 0 0,0-1 0 0 0,0 1-1 0 0,-1 0 1 0 0,0 0 0 0 0,0 0-1 0 0,-1 1 1 0 0,1-1 0 0 0,-1 0-1 0 0,-1 1 1 0 0,1-1 0 0 0,-1 1-1 0 0,0 3-34 0 0,-4-3 46 0 0,-1 0-1 0 0,1 0 1 0 0,-1-1-1 0 0,-1 0 1 0 0,1 0-1 0 0,-1 0 1 0 0,0 0-1 0 0,0-1 1 0 0,-1 0-1 0 0,1-1 1 0 0,-1 1-1 0 0,0-1 1 0 0,0-1-1 0 0,-2 1-45 0 0,5-1 10 0 0,-13 5-41 0 0,0-1 0 0 0,-1-1-1 0 0,1 0 1 0 0,-1-1 0 0 0,-1-1-1 0 0,1-1 1 0 0,-1 0 0 0 0,1-2 0 0 0,-1 0-1 0 0,1-1 1 0 0,-8-1 31 0 0,-24-19-1377 0 0,41 5-2134 0 0,6-4-4449 0 0,3 11-3344 0 0</inkml:trace>
  <inkml:trace contextRef="#ctx0" brushRef="#br0" timeOffset="4596.5">5120 794 3457 0 0,'0'0'3267'0'0,"0"0"-610"0"0,0 0-352 0 0,0 0-203 0 0,0 0-268 0 0,0 0-318 0 0,34-3-315 0 0,110-12-221 0 0,-51-10 451 0 0,-78 18-1228 0 0,-1 0 1 0 0,0 0 0 0 0,0-2-1 0 0,-1 1 1 0 0,0-2 0 0 0,0 0-1 0 0,-1 0 1 0 0,-1-1 0 0 0,0-1-1 0 0,0 0 1 0 0,-1 0 0 0 0,-1-1-1 0 0,0-1 1 0 0,1-2-204 0 0,-9 15 13 0 0,1-1 0 0 0,-1-1 0 0 0,0 1-1 0 0,0 0 1 0 0,0 0 0 0 0,0 0 0 0 0,0-1 0 0 0,0 1 0 0 0,-1 0-1 0 0,1-1 1 0 0,-1 1 0 0 0,0 0 0 0 0,0-1 0 0 0,0 1-1 0 0,0-1 1 0 0,0 1 0 0 0,0 0 0 0 0,0-1 0 0 0,-1 1 0 0 0,1-1-1 0 0,-1 1 1 0 0,0 0 0 0 0,0 0 0 0 0,0-1 0 0 0,0 1 0 0 0,0 0-1 0 0,0 0 1 0 0,0 0 0 0 0,-1 0 0 0 0,1 0 0 0 0,-1 0 0 0 0,0 1-1 0 0,1-1 1 0 0,-1 0 0 0 0,0 1 0 0 0,0-1 0 0 0,0 1 0 0 0,0 0-1 0 0,0 0 1 0 0,0 0 0 0 0,-1 0 0 0 0,1 0 0 0 0,0 0 0 0 0,0 0-1 0 0,-1 1 1 0 0,1-1 0 0 0,0 1 0 0 0,-1-1 0 0 0,1 1 0 0 0,-2 0-13 0 0,-9-1-37 0 0,-1 1 0 0 0,1 0 0 0 0,-1 1 1 0 0,1 1-1 0 0,0 0 0 0 0,0 1 1 0 0,0 0-1 0 0,0 1 0 0 0,0 0 1 0 0,1 1-1 0 0,-1 0 0 0 0,1 1 1 0 0,1 1-1 0 0,-1 0 0 0 0,1 0 1 0 0,0 1-1 0 0,1 1 0 0 0,-9 8 37 0 0,1 0-46 0 0,0 0-1 0 0,2 1 0 0 0,0 1 1 0 0,1 0-1 0 0,1 1 0 0 0,1 1 1 0 0,1 0-1 0 0,0 0 0 0 0,2 1 1 0 0,-3 11 46 0 0,11-29-5 0 0,0 1 0 0 0,0-1 0 0 0,0 1 1 0 0,0 0-1 0 0,1-1 0 0 0,0 1 0 0 0,0 0 1 0 0,1 0-1 0 0,-1 0 0 0 0,1 0 0 0 0,0 0 1 0 0,0 0-1 0 0,1-1 0 0 0,-1 1 0 0 0,1 0 1 0 0,0 0-1 0 0,1 0 0 0 0,-1-1 1 0 0,1 1-1 0 0,0 0 0 0 0,0-1 0 0 0,0 0 1 0 0,0 1-1 0 0,1-1 0 0 0,0 0 0 0 0,0 0 1 0 0,0-1-1 0 0,0 1 0 0 0,1 0 0 0 0,0-1 1 0 0,-1 0-1 0 0,1 0 0 0 0,0 0 0 0 0,0 0 1 0 0,1-1-1 0 0,3 2 5 0 0,12 0 43 0 0,1 0 0 0 0,-1-2 1 0 0,0-1-1 0 0,1 0 0 0 0,-1-1 1 0 0,1-1-1 0 0,-1-1 0 0 0,1-1 1 0 0,-1-1-1 0 0,0-1 0 0 0,0-1 0 0 0,-1 0 1 0 0,0-1-1 0 0,0-2 0 0 0,11-5-43 0 0,-4 3 66 0 0,0 0 0 0 0,-1-1 0 0 0,0-2-1 0 0,-1 0 1 0 0,-1-2 0 0 0,0 0 0 0 0,-1-2-1 0 0,-1 0 1 0 0,-1-2 0 0 0,0 0 0 0 0,-2-1-1 0 0,0-1 1 0 0,-2-1 0 0 0,0 0 0 0 0,-1-1-1 0 0,-2-1 1 0 0,0 0 0 0 0,-2 0 0 0 0,-1-2-1 0 0,7-23-65 0 0,-16 48-6 0 0,0 0-1 0 0,0 0 1 0 0,0 0-1 0 0,0 0 1 0 0,0 0-1 0 0,0 0 1 0 0,-1 0 0 0 0,1 0-1 0 0,-1 0 1 0 0,1-1-1 0 0,-1 1 1 0 0,0 0-1 0 0,0 0 1 0 0,0 0-1 0 0,0-1 1 0 0,0 1-1 0 0,0 0 1 0 0,-1 0-1 0 0,1-1 1 0 0,-1 1-1 0 0,1 0 1 0 0,-1 0-1 0 0,0 0 1 0 0,0 0-1 0 0,0 0 1 0 0,0 0 0 0 0,0 0-1 0 0,0 0 1 0 0,-1 1-1 0 0,1-1 1 0 0,-1 0-1 0 0,1 1 1 0 0,-1-1-1 0 0,0 1 1 0 0,1-1-1 0 0,-1 1 1 0 0,0 0-1 0 0,0 0 1 0 0,0 0-1 0 0,0 0 1 0 0,0 0-1 0 0,0 0 1 0 0,0 1-1 0 0,0-1 1 0 0,-1 1 0 0 0,1-1-1 0 0,0 1 1 0 0,0 0-1 0 0,0 0 1 0 0,-1 0-1 0 0,1 0 1 0 0,0 0-1 0 0,0 0 1 0 0,-1 1-1 0 0,1-1 7 0 0,-8 5-27 0 0,0 1 0 0 0,0 0 1 0 0,1 0-1 0 0,0 1 0 0 0,0 0 0 0 0,1 1 0 0 0,0 0 0 0 0,0 0 0 0 0,1 1 0 0 0,0 0 0 0 0,1 0 1 0 0,-5 9 26 0 0,8-16-6 0 0,1 1 1 0 0,0-1 0 0 0,0 1 0 0 0,1 0 0 0 0,-1-1 0 0 0,1 1-1 0 0,-1 0 1 0 0,1 0 0 0 0,0 0 0 0 0,0 0 0 0 0,0 0 0 0 0,0 0 0 0 0,1 0-1 0 0,-1 0 1 0 0,1 1 0 0 0,0-1 0 0 0,-1 0 0 0 0,2 0 0 0 0,-1 0-1 0 0,0 0 1 0 0,1 1 0 0 0,-1-1 0 0 0,1 0 0 0 0,0 0 0 0 0,0 0 0 0 0,0 0-1 0 0,0 0 1 0 0,1 0 0 0 0,-1-1 0 0 0,1 1 0 0 0,0 0 0 0 0,0-1-1 0 0,0 1 1 0 0,0-1 0 0 0,0 0 0 0 0,0 1 0 0 0,1-1 5 0 0,17 5 24 0 0,0-1 1 0 0,1 0 0 0 0,-1-2-1 0 0,1 0 1 0 0,0-2 0 0 0,0 0-1 0 0,7-1-24 0 0,19 2 76 0 0,-43-3-65 0 0,0-1-1 0 0,0 1 1 0 0,-1 0 0 0 0,1 0-1 0 0,0 1 1 0 0,0-1 0 0 0,0 1 0 0 0,0 0-1 0 0,-1 0 1 0 0,1 0 0 0 0,0 0-1 0 0,-1 0 1 0 0,1 1 0 0 0,-1 0 0 0 0,1 0-1 0 0,-1 0 1 0 0,0 0 0 0 0,0 0-1 0 0,0 1 1 0 0,0-1 0 0 0,0 1-1 0 0,-1 0 1 0 0,1 0 0 0 0,-1 0 0 0 0,1 0-1 0 0,-1 0 1 0 0,0 1 0 0 0,0-1-1 0 0,-1 1 1 0 0,1-1 0 0 0,-1 1 0 0 0,1 3-11 0 0,-2 4 41 0 0,-1 0 0 0 0,0 0 0 0 0,-1 0 1 0 0,0 0-1 0 0,-1-1 0 0 0,0 1 0 0 0,-1-1 0 0 0,0 1 1 0 0,0-1-1 0 0,-1 0 0 0 0,0-1 0 0 0,-5 6-41 0 0,-8 20 23 0 0,-6 14-63 0 0,20-42-198 0 0,4-9-3305 0 0,5-8-7539 0 0,-2 9 837 0 0</inkml:trace>
  <inkml:trace contextRef="#ctx0" brushRef="#br0" timeOffset="4846.986">6341 805 17156 0 0,'0'0'1264'0'0,"0"0"-560"0"0,0 0-40 0 0,0 0 32 0 0,0 0-71 0 0,0 0-153 0 0,0 0-264 0 0,0 0-176 0 0,0 0-104 0 0,0 0-120 0 0,0 0-112 0 0,0 0-361 0 0,0 0-1295 0 0,0 0-4545 0 0,21 124-5618 0 0</inkml:trace>
  <inkml:trace contextRef="#ctx0" brushRef="#br0" timeOffset="4997.397">6287 312 11330 0 0,'0'0'5138'0'0,"0"0"-4410"0"0,0 0-656 0 0,0 0-224 0 0,0 0-88 0 0,0 0-128 0 0,0 0-265 0 0,0 0-855 0 0,0 0-3561 0 0,0 0-4289 0 0</inkml:trace>
  <inkml:trace contextRef="#ctx0" brushRef="#br0" timeOffset="5250.232">6684 763 15771 0 0,'0'0'1694'0'0,"0"0"-358"0"0,0 0-78 0 0,0 0-47 0 0,0 0-96 0 0,0 0-167 0 0,0 0-211 0 0,0 0-146 0 0,0 0-97 0 0,0 0-70 0 0,0 0-69 0 0,34-30-87 0 0,104-90-74 0 0,-95 70 15 0 0,-42 42-162 0 0,-1 5-44 0 0,1 1-1 0 0,0-1 1 0 0,-1 1-1 0 0,1-1 1 0 0,-1 1-1 0 0,0-1 0 0 0,0 0 1 0 0,0 1-1 0 0,0-1 1 0 0,-1 1-1 0 0,1-1 1 0 0,-1 0-1 0 0,1 1 1 0 0,-1-1-1 0 0,0 1 0 0 0,0-1 1 0 0,0 1-1 0 0,0 0 1 0 0,0-1-1 0 0,-1 1 1 0 0,1 0-1 0 0,-1 0 1 0 0,1 0-1 0 0,-1 0 0 0 0,0 0 1 0 0,0 0-1 0 0,0 0 1 0 0,0 1-1 0 0,0-1 1 0 0,0 1-1 0 0,0 0 1 0 0,-1-1-1 0 0,1 1 0 0 0,0 0 1 0 0,-1 0-1 0 0,1 0 1 0 0,-1 1-1 0 0,1-1 1 0 0,-1 1-1 0 0,0-1 1 0 0,1 1-1 0 0,-1 0-2 0 0,-8-1-40 0 0,0 1-1 0 0,0 0 1 0 0,0 1 0 0 0,0 0 0 0 0,0 0-1 0 0,0 2 1 0 0,1-1 0 0 0,-1 1 0 0 0,1 1-1 0 0,-1 0 1 0 0,1 0 0 0 0,0 1-1 0 0,1 0 1 0 0,-1 1 0 0 0,1 0 0 0 0,0 1-1 0 0,0-1 1 0 0,1 2 0 0 0,0-1 0 0 0,-3 5 40 0 0,1-2-44 0 0,1 0 0 0 0,1 0 0 0 0,0 1 1 0 0,0 0-1 0 0,1 1 0 0 0,0 0 0 0 0,1 0 1 0 0,0 0-1 0 0,1 0 0 0 0,1 1 1 0 0,0 0-1 0 0,1 0 0 0 0,0 0 0 0 0,0 0 1 0 0,2 1-1 0 0,0-1 0 0 0,0 1 0 0 0,1-1 1 0 0,2 6 43 0 0,-2-13-13 0 0,2 0 0 0 0,-1 1 0 0 0,1-1 0 0 0,0 0 1 0 0,0 0-1 0 0,1 0 0 0 0,0 0 0 0 0,0-1 0 0 0,0 1 1 0 0,1-1-1 0 0,-1 1 0 0 0,1-1 0 0 0,1-1 0 0 0,-1 1 0 0 0,1 0 1 0 0,0-1-1 0 0,0 0 0 0 0,0 0 0 0 0,0-1 0 0 0,1 1 1 0 0,-1-1-1 0 0,3 1 13 0 0,6 2-98 0 0,1 1 1 0 0,0-2-1 0 0,0 0 0 0 0,0-1 1 0 0,1 0-1 0 0,-1-1 0 0 0,1-1 1 0 0,8 0 97 0 0,99-15-1917 0 0,-84 1-1135 0 0,0-4-3572 0 0,-21 7-4687 0 0</inkml:trace>
  <inkml:trace contextRef="#ctx0" brushRef="#br0" timeOffset="39658.918">7670 459 336 0 0,'0'0'2854'0'0,"0"0"-756"0"0,0 0-311 0 0,0 0 140 0 0,0 0 232 0 0,0 0 22 0 0,0 0-268 0 0,0 0-355 0 0,0 0-347 0 0,0 0-230 0 0,0 0-140 0 0,12-15 3442 0 0,-14 13-4211 0 0,1 0-1 0 0,-1 1 1 0 0,0-1 0 0 0,0 0-1 0 0,0 1 1 0 0,1 0 0 0 0,-2-1-1 0 0,1 1 1 0 0,0 0 0 0 0,0 0-1 0 0,0 0 1 0 0,0 0-1 0 0,-1 1 1 0 0,1-1 0 0 0,0 1-1 0 0,-1-1 1 0 0,1 1 0 0 0,-1 0-1 0 0,1 0 1 0 0,0 0-1 0 0,-2 0-71 0 0,-19 0 54 0 0,1 1-1 0 0,0 1 1 0 0,0 1-1 0 0,0 1 0 0 0,1 0 1 0 0,-1 2-1 0 0,1 1 0 0 0,1 0 1 0 0,-8 5-54 0 0,26-11 2 0 0,-1-1 4 0 0,0 0 1 0 0,0 1-1 0 0,0 0 1 0 0,0 0-1 0 0,1-1 1 0 0,-1 2-1 0 0,0-1 1 0 0,0 0-1 0 0,0 0 1 0 0,1 1 0 0 0,-1 0-1 0 0,1-1 1 0 0,-1 1-1 0 0,1 0 1 0 0,0 0-1 0 0,0 1 1 0 0,0-1-1 0 0,0 0 1 0 0,0 1 0 0 0,0-1-1 0 0,0 1 1 0 0,1-1-1 0 0,0 1 1 0 0,-1 0-1 0 0,1 0 1 0 0,0 0-1 0 0,0-1 1 0 0,0 1-1 0 0,1 0 1 0 0,-1 0 0 0 0,1 0-1 0 0,0 0 1 0 0,0 1-1 0 0,0-1 1 0 0,0 0-1 0 0,0 0 1 0 0,0 0-1 0 0,1 0 1 0 0,0 0-7 0 0,5 4 51 0 0,0 0-1 0 0,1-1 1 0 0,0 0-1 0 0,0-1 1 0 0,1 1-1 0 0,-1-1 1 0 0,1-1-1 0 0,0 1 1 0 0,1-1-1 0 0,-1-1 1 0 0,1 0-1 0 0,-1 0 1 0 0,9 1-51 0 0,1 3 31 0 0,83 47 181 0 0,-95-50-200 0 0,0 1 0 0 0,0 0 0 0 0,-1 0 0 0 0,0 0 0 0 0,0 1 0 0 0,0 0 0 0 0,-1 0 0 0 0,0 0 0 0 0,0 0 0 0 0,-1 1 0 0 0,0 0 0 0 0,0-1 0 0 0,2 8-12 0 0,-4-8 36 0 0,-1 1 0 0 0,0-1 0 0 0,0 1 0 0 0,-1-1 0 0 0,0 1 1 0 0,0-1-1 0 0,0 1 0 0 0,-1-1 0 0 0,0 0 0 0 0,0 0 0 0 0,0 0 0 0 0,-1 0 0 0 0,0 0 0 0 0,0 0 0 0 0,-1 0 0 0 0,0-1 0 0 0,0 0 0 0 0,0 0 0 0 0,0 0 0 0 0,-1 0 0 0 0,0-1 0 0 0,0 0 0 0 0,0 0 0 0 0,0 0 0 0 0,-1 0 1 0 0,1-1-1 0 0,-1 0 0 0 0,0 0 0 0 0,0-1 0 0 0,0 1 0 0 0,-6 0-36 0 0,-56 20 218 0 0,-15-16-43 0 0,71-6-199 0 0,1-2 0 0 0,0 1 0 0 0,0-1 0 0 0,-1-1 0 0 0,1 0-1 0 0,0-1 1 0 0,0 0 0 0 0,1 0 0 0 0,-1-1 0 0 0,1-1 0 0 0,-6-3 24 0 0,6-2-987 0 0,8 2-5967 0 0,2 7-3528 0 0</inkml:trace>
  <inkml:trace contextRef="#ctx0" brushRef="#br0" timeOffset="82715.095">8537 478 0 0 0,'0'0'524'0'0,"0"0"620"0"0,0 0 251 0 0,0 0-26 0 0,0 0-118 0 0,0 0-217 0 0,0 0-241 0 0,0 0-181 0 0,-8 0-133 0 0,7 0-517 0 0,-7 0 411 0 0,1-1 0 0 0,-1 2 0 0 0,1-1-1 0 0,-1 1 1 0 0,1 1 0 0 0,0-1 0 0 0,-1 1 0 0 0,1 0-1 0 0,0 1 1 0 0,0 0 0 0 0,-4 2-373 0 0,-6 7 316 0 0,1 1 0 0 0,1 0 1 0 0,0 1-1 0 0,0 1 0 0 0,2 0 0 0 0,0 1 0 0 0,1 0 1 0 0,0 1-1 0 0,2 0 0 0 0,0 1 0 0 0,-4 10-316 0 0,7-12 92 0 0,1-1-1 0 0,1 2 1 0 0,1-1-1 0 0,0 0 1 0 0,1 1-1 0 0,1 0 1 0 0,0-1-1 0 0,1 1 0 0 0,1 0 1 0 0,1 2-92 0 0,0-16 77 0 0,-1 0 0 0 0,1 0 1 0 0,0 0-1 0 0,1 0 0 0 0,-1 0 0 0 0,0 0 1 0 0,1-1-1 0 0,-1 1 0 0 0,1 0 0 0 0,0-1 0 0 0,0 1 1 0 0,0-1-1 0 0,0 0 0 0 0,1 0 0 0 0,-1 0 1 0 0,0 0-1 0 0,1 0 0 0 0,0 0 0 0 0,-1-1 1 0 0,1 1-1 0 0,0-1 0 0 0,0 0 0 0 0,0 1 0 0 0,0-1 1 0 0,0-1-1 0 0,0 1 0 0 0,0 0 0 0 0,0-1 1 0 0,0 0-1 0 0,0 1 0 0 0,0-1 0 0 0,0 0 1 0 0,0-1-1 0 0,0 1 0 0 0,1-1 0 0 0,-1 1 0 0 0,0-1 1 0 0,0 0-1 0 0,0 0 0 0 0,-1 0 0 0 0,1 0 1 0 0,0-1-1 0 0,0 1 0 0 0,1-2-77 0 0,27-21 247 0 0,-2-1 0 0 0,-1-1 0 0 0,-1-2-1 0 0,-2-1 1 0 0,0 0 0 0 0,-2-2 0 0 0,-2-1 0 0 0,0-1 0 0 0,-3 0 0 0 0,15-34-247 0 0,-26 53 17 0 0,0-1 0 0 0,-1 1 0 0 0,-1-1 0 0 0,0 0 0 0 0,-1 0 0 0 0,-1-1 0 0 0,0 1 0 0 0,0-17-17 0 0,-26 67-288 0 0,7 0 362 0 0,-4 21 11 0 0,10-33-78 0 0,2 0 0 0 0,1 1 0 0 0,0 0 0 0 0,2 0 0 0 0,1 1 0 0 0,0 11-7 0 0,1 12-40 0 0,1-29 23 0 0,0-1 0 0 0,1 1-1 0 0,0-1 1 0 0,2 1 0 0 0,0-1-1 0 0,1 0 1 0 0,1 1-1 0 0,1-1 1 0 0,1 0 0 0 0,0-1-1 0 0,1 1 1 0 0,7 11 17 0 0,-12-26 1 0 0,1-1 1 0 0,-1 0-1 0 0,1 1 1 0 0,0-1-1 0 0,0 0 1 0 0,0-1-1 0 0,1 1 1 0 0,-1 0-1 0 0,0 0 1 0 0,1-1-1 0 0,-1 0 0 0 0,1 1 1 0 0,-1-1-1 0 0,1 0 1 0 0,-1 0-1 0 0,1 0 1 0 0,0-1-1 0 0,0 1 1 0 0,-1-1-1 0 0,1 1 1 0 0,0-1-1 0 0,0 0 1 0 0,0 0-1 0 0,-1 0 1 0 0,1 0-1 0 0,0-1 1 0 0,0 1-1 0 0,0-1 0 0 0,-1 0 1 0 0,1 0-1 0 0,0 0 1 0 0,-1 0-1 0 0,2-1-1 0 0,80-53 247 0 0,-37 7-127 0 0,-2-2 1 0 0,-2-2 0 0 0,21-36-121 0 0,-53 72 16 0 0,29-38-13 0 0,-3-2-1 0 0,-3-1 0 0 0,-2-2 1 0 0,-2-1-1 0 0,-3-2 0 0 0,-3 0 1 0 0,-3-2-1 0 0,10-50-2 0 0,-24 14 61 0 0,-31 105-570 0 0,-5 39 486 0 0,2 1 0 0 0,2 1 0 0 0,2 2 0 0 0,2 0 1 0 0,2 1-1 0 0,3 1 0 0 0,-8 38 23 0 0,15-44-1 0 0,2 1 0 0 0,2 0 0 0 0,2 0 0 0 0,2 0 0 0 0,4 28 1 0 0,-2-60-2 0 0,0 1 0 0 0,2-1 0 0 0,-1 0 0 0 0,2-1 0 0 0,-1 1 0 0 0,2 0 0 0 0,0-1 0 0 0,0 0 0 0 0,1 0 0 0 0,1-1 0 0 0,0 0 0 0 0,4 6 2 0 0,-4-13 37 0 0,-1 0 1 0 0,1 0-1 0 0,-1-1 1 0 0,1 0-1 0 0,0 0 1 0 0,0-1 0 0 0,0 1-1 0 0,1-2 1 0 0,-1 1-1 0 0,0-1 1 0 0,1 0 0 0 0,-1 0-1 0 0,1-1 1 0 0,-1 0-1 0 0,1-1 1 0 0,-1 1 0 0 0,1-2-1 0 0,-1 1 1 0 0,0-1-1 0 0,1 0 1 0 0,-1 0-1 0 0,0-1 1 0 0,0 0 0 0 0,-1 0-1 0 0,1 0 1 0 0,-1-1-1 0 0,4-3-37 0 0,8-2 84 0 0,-1-1 0 0 0,0 0 0 0 0,0-2-1 0 0,-1 0 1 0 0,-1-1 0 0 0,0 0 0 0 0,0-1-1 0 0,-2-1 1 0 0,0 0 0 0 0,0-1-1 0 0,-2 0 1 0 0,0-1 0 0 0,-1 0 0 0 0,0-2-84 0 0,-7 15 4 0 0,-1 0 1 0 0,1-1-1 0 0,-1 1 1 0 0,0-1 0 0 0,-1 1-1 0 0,1-1 1 0 0,-1 0-1 0 0,0 1 1 0 0,0-1-1 0 0,0 0 1 0 0,-1 0-1 0 0,0 0 1 0 0,0 0 0 0 0,0 0-1 0 0,0 0 1 0 0,-1 0-1 0 0,0 1 1 0 0,0-1-1 0 0,0 0 1 0 0,-1 0 0 0 0,1 1-1 0 0,-1-1 1 0 0,0 1-1 0 0,-1-1 1 0 0,1 1-1 0 0,-1 0 1 0 0,1 0 0 0 0,-1 0-1 0 0,-1 0 1 0 0,1 1-1 0 0,0-1 1 0 0,-1 1-1 0 0,0 0 1 0 0,0 0 0 0 0,0 0-1 0 0,0 0 1 0 0,0 1-1 0 0,0 0 1 0 0,-1-1-1 0 0,0 2-4 0 0,-8-3-203 0 0,0 2 0 0 0,-1 0 0 0 0,1 1-1 0 0,0 0 1 0 0,-1 1 0 0 0,0 0 0 0 0,1 2 0 0 0,0-1-1 0 0,-1 1 1 0 0,1 1 0 0 0,0 1 0 0 0,0 0 0 0 0,0 0 203 0 0,-63 24-7090 0 0,63-23 4928 0 0,-14 4-9342 0 0</inkml:trace>
  <inkml:trace contextRef="#ctx0" brushRef="#br0" timeOffset="83071.821">9661 624 5609 0 0,'0'0'3637'0'0,"0"0"-1371"0"0,0 0-637 0 0,0 0-155 0 0,0 0-180 0 0,0 0-309 0 0,0 0-349 0 0,0 0-281 0 0,0 0-147 0 0,0 0-48 0 0,0 0-1 0 0,0 0-4 0 0,-9 20-18 0 0,-23 61 8 0 0,31-78-121 0 0,0 1 0 0 0,0 0-1 0 0,0-1 1 0 0,0 1 0 0 0,1 0 0 0 0,-1 0-1 0 0,1 0 1 0 0,0 0 0 0 0,0 0-1 0 0,1 0 1 0 0,-1 0 0 0 0,1-1-1 0 0,0 1 1 0 0,0 0 0 0 0,0 0-1 0 0,0-1 1 0 0,1 1 0 0 0,-1 0 0 0 0,1-1-1 0 0,0 0 1 0 0,0 1 0 0 0,0-1-1 0 0,1 0 1 0 0,-1 0 0 0 0,1 0-1 0 0,0 0 1 0 0,0-1-24 0 0,0 2 59 0 0,2 1 82 0 0,0 0-1 0 0,0-1 1 0 0,0 1-1 0 0,1-1 1 0 0,0 0-1 0 0,0-1 1 0 0,0 1 0 0 0,0-1-1 0 0,1 0 1 0 0,-1-1-1 0 0,1 0 1 0 0,-1 0-1 0 0,1 0 1 0 0,0-1-1 0 0,0 0 1 0 0,0 0-1 0 0,0 0 1 0 0,0-1-1 0 0,0 0 1 0 0,0-1 0 0 0,0 0-1 0 0,0 0 1 0 0,0 0-1 0 0,0-1 1 0 0,-1 0-1 0 0,1 0 1 0 0,-1 0-1 0 0,5-3-140 0 0,-3 1 140 0 0,0 1-1 0 0,0-1 0 0 0,0-1 1 0 0,-1 0-1 0 0,1 0 0 0 0,-1 0 1 0 0,0-1-1 0 0,0 0 0 0 0,-1 0 1 0 0,0-1-1 0 0,0 0 0 0 0,-1 0 0 0 0,1 0 1 0 0,-2-1-1 0 0,1 1 0 0 0,-1-1 1 0 0,0 0-1 0 0,0-1 0 0 0,-1 1 1 0 0,-1-1-1 0 0,1 1 0 0 0,0-5-139 0 0,-2 8 10 0 0,0 0 0 0 0,0 0 0 0 0,-1 0 0 0 0,1 0 0 0 0,-1 0-1 0 0,0 0 1 0 0,0 0 0 0 0,-1 0 0 0 0,0 0 0 0 0,0 0 0 0 0,0 0 0 0 0,0 1-1 0 0,-1-1 1 0 0,1 0 0 0 0,-1 0 0 0 0,0 1 0 0 0,-1 0 0 0 0,1-1 0 0 0,-1 1-1 0 0,0 0 1 0 0,0 0 0 0 0,0 0 0 0 0,-4-3-10 0 0,2 3-95 0 0,-2-1 0 0 0,1 1 0 0 0,0 0 0 0 0,-1 1 0 0 0,1 0 1 0 0,-1 0-1 0 0,0 0 0 0 0,0 1 0 0 0,-1-1 0 0 0,1 2 0 0 0,0-1 0 0 0,-1 1 0 0 0,1 0 0 0 0,0 1 0 0 0,-1 0 0 0 0,0 0 95 0 0,-34 5-3951 0 0,3 6-5023 0 0,23-3-3125 0 0</inkml:trace>
  <inkml:trace contextRef="#ctx0" brushRef="#br0" timeOffset="83388.73">10117 601 13891 0 0,'0'0'1350'0'0,"0"0"-789"0"0,0 0-310 0 0,0 0 176 0 0,0 0 265 0 0,0 0 103 0 0,0 0-79 0 0,0 0-203 0 0,0 0-147 0 0,0 0-81 0 0,0 0-57 0 0,0 0 9 0 0,0 0-1 0 0,1 30 35 0 0,4 92 33 0 0,-6-120-290 0 0,1-1 0 0 0,-1 0 0 0 0,1 1 0 0 0,0-1 0 0 0,-1 0 0 0 0,1 1-1 0 0,0-1 1 0 0,0 0 0 0 0,0 1 0 0 0,0-1 0 0 0,0 1 0 0 0,1-1 0 0 0,-1 0 0 0 0,0 1 0 0 0,1-1-1 0 0,-1 0 1 0 0,1 0 0 0 0,-1 1 0 0 0,1-1 0 0 0,-1 0 0 0 0,1 0 0 0 0,0 0 0 0 0,0 1 0 0 0,0-1 0 0 0,0 0-1 0 0,-1 0 1 0 0,1 0 0 0 0,0-1 0 0 0,1 1 0 0 0,-1 0 0 0 0,0 0 0 0 0,0 0 0 0 0,0-1 0 0 0,0 1-1 0 0,1-1 1 0 0,-1 1 0 0 0,0-1 0 0 0,1 1 0 0 0,-1-1 0 0 0,0 0-14 0 0,5 1 122 0 0,7 2 161 0 0,0-1 1 0 0,1-1-1 0 0,-1 0 1 0 0,0-1-1 0 0,1 0 1 0 0,-1-1-1 0 0,0 0 1 0 0,1-1-1 0 0,-1-1 1 0 0,3-1-284 0 0,-5 1 12 0 0,0-1 0 0 0,-1 0 0 0 0,0 0 0 0 0,0-1 0 0 0,0-1 0 0 0,-1 0 0 0 0,0 0 0 0 0,0-1 0 0 0,0 0 0 0 0,-1 0 0 0 0,0-1 0 0 0,0 0 0 0 0,-1 0 0 0 0,0-1 0 0 0,0 0 0 0 0,-1 0 0 0 0,4-10-12 0 0,29-62-7759 0 0,-32 65 840 0 0,-3 4-3243 0 0</inkml:trace>
  <inkml:trace contextRef="#ctx0" brushRef="#br0" timeOffset="83642.061">10872 0 12259 0 0,'0'0'2459'0'0,"0"0"-1428"0"0,0 0-549 0 0,0 0 163 0 0,0 0 269 0 0,0 0 172 0 0,0 0-56 0 0,0 0-152 0 0,0 0-159 0 0,0 0-120 0 0,0 0-59 0 0,-3 35-58 0 0,-10 109-68 0 0,-10 27 413 0 0,21-138-790 0 0,-3 7-121 0 0,3 0 0 0 0,1-1 0 0 0,1 1 0 0 0,3 0 0 0 0,7 38 84 0 0,10-33-3911 0 0,-19-45 768 0 0,2 0 1760 0 0,-2 0-1371 0 0,-1 0-3330 0 0,0 0-623 0 0</inkml:trace>
  <inkml:trace contextRef="#ctx0" brushRef="#br0" timeOffset="83841.315">10508 412 9762 0 0,'0'0'4560'0'0,"0"0"-2536"0"0,0 0-868 0 0,0 0-42 0 0,0 0-84 0 0,0 0-100 0 0,38-3-119 0 0,119-14-136 0 0,77 7 721 0 0,-130 9-2914 0 0,-60 2-6743 0 0,-29-1-3306 0 0</inkml:trace>
  <inkml:trace contextRef="#ctx0" brushRef="#br0" timeOffset="86857.178">13128 258 14699 0 0,'0'0'840'0'0,"0"0"-386"0"0,0 0-55 0 0,0 0 249 0 0,0 0 245 0 0,0 0 99 0 0,0 0-75 0 0,0 0-193 0 0,-6 37-221 0 0,-20 116-183 0 0,21-23 18 0 0,8-103-311 0 0,27 163 58 0 0,-3-33-3775 0 0,-25-141 662 0 0,-2-6-2171 0 0,0-5-4723 0 0</inkml:trace>
  <inkml:trace contextRef="#ctx0" brushRef="#br0" timeOffset="87308.729">12982 297 10442 0 0,'0'0'1754'0'0,"0"0"-518"0"0,0 0-165 0 0,0 0 7 0 0,0 0-5 0 0,0 0-78 0 0,34-18-139 0 0,110-55-117 0 0,-52 47 252 0 0,-75 25-767 0 0,-2-2-111 0 0,0 0 0 0 0,-1 2-1 0 0,1 0 1 0 0,0 0 0 0 0,0 2-1 0 0,0 0 1 0 0,0 0 0 0 0,-1 1 0 0 0,1 1-1 0 0,-1 1 1 0 0,1 0 0 0 0,-1 1-1 0 0,0 0 1 0 0,-1 1 0 0 0,1 0 0 0 0,-1 2-1 0 0,-1-1 1 0 0,1 1 0 0 0,7 8-113 0 0,-17-12 31 0 0,-1 1 0 0 0,0 0 0 0 0,0 0 0 0 0,0 1 0 0 0,-1-1 0 0 0,0 0 0 0 0,0 0 0 0 0,0 1 0 0 0,0-1 0 0 0,-1 0 0 0 0,0 1 0 0 0,0-1 0 0 0,0 1 0 0 0,-1-1-1 0 0,0 0 1 0 0,0 1 0 0 0,0-1 0 0 0,-1 0 0 0 0,0 0 0 0 0,0 0 0 0 0,0 0 0 0 0,0 0 0 0 0,-1 0 0 0 0,0-1 0 0 0,0 1 0 0 0,0-1 0 0 0,-1 0 0 0 0,1 0 0 0 0,-1 0 0 0 0,0 0 0 0 0,0-1 0 0 0,0 1 0 0 0,-1-1 0 0 0,1 0 0 0 0,-3 1-31 0 0,-40 31 36 0 0,0-3-1 0 0,-3-1 0 0 0,0-2 1 0 0,-2-3-1 0 0,-16 4-35 0 0,19-6 58 0 0,40-21-20 0 0,9-3-39 0 0,-1 0 0 0 0,0 0-1 0 0,0 0 1 0 0,1 0 0 0 0,-1 0 0 0 0,0 0-1 0 0,0 0 1 0 0,0 0 0 0 0,1 0 0 0 0,-1 0-1 0 0,0 0 1 0 0,0 0 0 0 0,1 1-1 0 0,-1-1 1 0 0,0 0 0 0 0,0 0 0 0 0,1 1-1 0 0,-1-1 1 0 0,0 1 0 0 0,1-1 0 0 0,-1 1-1 0 0,1-1 1 0 0,-1 1 0 0 0,0-1 0 0 0,1 1-1 0 0,-1-1 1 0 0,1 1 0 0 0,-1 0 0 0 0,1-1-1 0 0,0 1 1 0 0,-1 0 0 0 0,1-1-1 0 0,0 1 1 0 0,-1 0 0 0 0,1 0 0 0 0,0-1-1 0 0,0 1 1 0 0,0 0 0 0 0,0 0 0 0 0,-1-1-1 0 0,1 1 1 0 0,0 0 0 0 0,0 0 0 0 0,1 0-1 0 0,-1-1 1 0 0,0 1 0 0 0,0 0 0 0 0,0 0-1 0 0,0-1 1 0 0,1 1 0 0 0,-1 0-1 0 0,0 0 1 0 0,1-1 0 0 0,-1 1 0 0 0,1 0-1 0 0,-1-1 1 0 0,0 1 0 0 0,1-1 0 0 0,-1 1-1 0 0,1 0 1 0 0,0-1 0 0 0,0 1 1 0 0,143 62 1245 0 0,-47-26-312 0 0,-60-20-558 0 0,-20-10-176 0 0,1 0 0 0 0,-2 2-1 0 0,1 0 1 0 0,-1 1 0 0 0,-1 1 0 0 0,0 0-1 0 0,0 1 1 0 0,-1 0 0 0 0,0 3-199 0 0,-11-12 85 0 0,18 13-1112 0 0,-5-28-4036 0 0,-10 5-1280 0 0,-2 3-5770 0 0</inkml:trace>
  <inkml:trace contextRef="#ctx0" brushRef="#br0" timeOffset="88026.045">14163 640 4457 0 0,'0'0'2662'0'0,"0"0"-804"0"0,0 0-265 0 0,0 0 113 0 0,0 0 41 0 0,0 0-149 0 0,0 0-271 0 0,0 0-318 0 0,0 0-259 0 0,0 0-132 0 0,0 0-80 0 0,0 0-42 0 0,0 0-33 0 0,-20-8-43 0 0,-60-23-49 0 0,-2 23 1345 0 0,77 10-1683 0 0,1-1 0 0 0,0 1 0 0 0,-1-1 0 0 0,1 1 0 0 0,0 0 0 0 0,0 1 0 0 0,0-1 0 0 0,1 1 0 0 0,-1 0 0 0 0,1 0 0 0 0,-1 0 0 0 0,1 0 0 0 0,0 0 0 0 0,0 1 0 0 0,0-1 0 0 0,1 1 0 0 0,-1 0 0 0 0,1 0 0 0 0,0 0 0 0 0,0 0 0 0 0,0 0 0 0 0,0 1 0 0 0,1-1 0 0 0,0 0 0 0 0,0 1 0 0 0,0-1 0 0 0,1 1 0 0 0,-1 0 0 0 0,1-1 0 0 0,0 4-33 0 0,-2-1 48 0 0,-11 126 490 0 0,-4-11-200 0 0,-18-29-152 0 0,30-63-167 0 0,5-29 14 0 0,51 2 1309 0 0,90-29-536 0 0,-74 18-944 0 0,-39 0-1093 0 0,-17 0-3686 0 0,-8 4-4968 0 0,-3 1-1573 0 0</inkml:trace>
  <inkml:trace contextRef="#ctx0" brushRef="#br0" timeOffset="88279.682">13856 809 5457 0 0,'0'0'2262'0'0,"0"0"-732"0"0,0 0-206 0 0,0 0 168 0 0,0 0 78 0 0,0 0-136 0 0,0 0-290 0 0,0 0-288 0 0,0 0-263 0 0,0 0-183 0 0,0 0-126 0 0,0 0-92 0 0,0 0-59 0 0,22-2-55 0 0,65-5-41 0 0,-20 9-396 0 0,-39 1-6290 0 0,-20-3-3747 0 0</inkml:trace>
  <inkml:trace contextRef="#ctx0" brushRef="#br0" timeOffset="86041.824">11506 540 0 0 0,'0'0'931'0'0,"0"0"1353"0"0,0 0 396 0 0,0 0-296 0 0,0 0-519 0 0,0 0-559 0 0,0 0-431 0 0,0 0-287 0 0,0 0-193 0 0,0 0-97 0 0,-1 3-29 0 0,-7 172 2924 0 0,9-111-2700 0 0,1 105 1071 0 0,-2-168-1310 0 0,0-1 93 0 0,0 0 135 0 0,0 0 121 0 0,0-12 1346 0 0,5-33-1769 0 0,1 1 0 0 0,2 1 1 0 0,2-1-1 0 0,2 1 0 0 0,2 1 1 0 0,1 0-1 0 0,3 2 0 0 0,10-18-180 0 0,-22 44 45 0 0,1-2-18 0 0,0 0 0 0 0,1 1 0 0 0,1 0 0 0 0,0 1 0 0 0,1-1 0 0 0,1 2 0 0 0,0 0 0 0 0,1 0 1 0 0,2 0-28 0 0,-12 12-4 0 0,1 1 0 0 0,0 0 0 0 0,-1 0 0 0 0,1 1 1 0 0,0-1-1 0 0,-1 1 0 0 0,1-1 0 0 0,0 1 0 0 0,-1 0 0 0 0,1 0 1 0 0,-1 0-1 0 0,1 0 0 0 0,-1 0 0 0 0,0 0 0 0 0,1 1 1 0 0,-1-1-1 0 0,0 1 0 0 0,0 0 0 0 0,0 0 0 0 0,0 0 1 0 0,0 0 3 0 0,10 7-26 0 0,-10-8-26 0 0,94 46-93 0 0,-50-41-3504 0 0,-38-5-1001 0 0,-3 2-5486 0 0</inkml:trace>
  <inkml:trace contextRef="#ctx0" brushRef="#br0" timeOffset="86354.631">12153 582 11330 0 0,'0'0'1207'0'0,"0"0"-398"0"0,0 0 167 0 0,0 0 328 0 0,0 0 140 0 0,0 0-79 0 0,0 0-229 0 0,0 0-152 0 0,0 0-166 0 0,33-4-116 0 0,102-13-112 0 0,153-4 986 0 0,-287 21-1914 0 0,23 4-25 0 0,-21 1-3742 0 0,-7 5-5391 0 0,0-6-443 0 0</inkml:trace>
  <inkml:trace contextRef="#ctx0" brushRef="#br0" timeOffset="86611.084">12159 832 12491 0 0,'0'0'1207'0'0,"0"0"-402"0"0,0 0 159 0 0,0 0 325 0 0,0 0 107 0 0,0 0-116 0 0,0 0-281 0 0,0 0-301 0 0,0 0-224 0 0,0 0-164 0 0,36-5-149 0 0,110-16-81 0 0,-54 9-162 0 0,-27 3-1073 0 0,-20-1-4679 0 0,-34 6-4936 0 0</inkml:trace>
  <inkml:trace contextRef="#ctx0" brushRef="#br0" timeOffset="143833.925">1066 1449 0 0 0,'8'-1'247'0'0,"130"-28"2380"0"0,17 5-697 0 0,157 20 452 0 0,-212-4-1890 0 0,372 5-195 0 0,-283-1-286 0 0,90-4-189 0 0,37 8 134 0 0,-161-15 10 0 0,69-1-33 0 0,0 1-180 0 0,177 11-378 0 0,35-26 702 0 0,-254 21-114 0 0,26-6 18 0 0,-53 11 0 0 0,-44 0 51 0 0,-22-3-41 0 0,157 3-166 0 0,-62-12 146 0 0,45 9-463 0 0,391 7-1758 0 0,-317-20 2412 0 0,74 9-1019 0 0,-246 7 799 0 0,108-4 63 0 0,335 8-641 0 0,-256-15 889 0 0,-100 4 5 0 0,-23 6-145 0 0,170-2-13 0 0,-142 0 192 0 0,-67-5 85 0 0,-39 8-280 0 0,-34 0-159 0 0,49 0 108 0 0,61 3 286 0 0,52-21 1495 0 0,341 18-1151 0 0,-402 11-652 0 0,51 4-31 0 0,-66-7 55 0 0,112-3 383 0 0,-65-13 582 0 0,-21 9-712 0 0,143-9-105 0 0,294 12 110 0 0,-473-4-111 0 0,208-7 972 0 0,-123 18-688 0 0,-73-4-202 0 0,-18 2-189 0 0,13-17 764 0 0,-56-7 8 0 0,34 15-410 0 0,-62 0 601 0 0,-82 4-985 0 0,0 0-6 0 0,0 0 8 0 0,0 0 19 0 0,0 0-13 0 0,0 0-22 0 0,0 0-35 0 0,0 0-26 0 0,21 0 390 0 0,54-3-473 0 0,-74 3-25 0 0,-1 0-17 0 0,0 0-10 0 0,0 0-35 0 0,0 0-23 0 0,22 0-292 0 0,27 19-4159 0 0,-38-15 1878 0 0,-1 0-3253 0 0,-8-4 5524 0 0</inkml:trace>
  <inkml:trace contextRef="#ctx0" brushRef="#br1" timeOffset="-97378.918">2586 2489 3081 0 0,'0'0'2659'0'0,"0"0"-479"0"0,0 0-135 0 0,0 0 51 0 0,0 0-77 0 0,0 0-257 0 0,0 0-402 0 0,0 0-374 0 0,0 0-243 0 0,0 0-91 0 0,0 0 64 0 0,0 0 62 0 0,0 0 72 0 0,6 1 4 0 0,137 5 3278 0 0,80-32-2343 0 0,-156 11-1599 0 0,-51 7-221 0 0,-16 8 5 0 0,0 0-16 0 0,0 0-29 0 0,0 0-33 0 0,0 0-61 0 0,0 0-62 0 0,-22 0-5152 0 0,12 0-2391 0 0,7 0-3890 0 0</inkml:trace>
  <inkml:trace contextRef="#ctx0" brushRef="#br1" timeOffset="-96781.61">2800 2231 2553 0 0,'0'0'2027'0'0,"0"0"-195"0"0,0 0 30 0 0,0 0 30 0 0,0 0-101 0 0,0 0-174 0 0,0 0-192 0 0,0 0-86 0 0,0 0-35 0 0,0 0-98 0 0,0 0-144 0 0,0 0-98 0 0,1 21-69 0 0,2 131 1288 0 0,-16 45-301 0 0,9-112-2237 0 0,15-77-1529 0 0,-4-8-2028 0 0,-2-1-1641 0 0,1 1-6345 0 0</inkml:trace>
  <inkml:trace contextRef="#ctx0" brushRef="#br1" timeOffset="-103784.69">82 2088 0 0 0,'0'0'1179'0'0,"0"0"208"0"0,0 0 69 0 0,0 0-32 0 0,0 0-122 0 0,0 0-83 0 0,0 0-21 0 0,0 0 14 0 0,0-10 25 0 0,-1 4-627 0 0,0-31-79 0 0,1 6 6027 0 0,0 31-5975 0 0,0 0-68 0 0,0 0-62 0 0,0 0-68 0 0,0 0-72 0 0,0 0-60 0 0,0 0-41 0 0,0 0-48 0 0,0 0-29 0 0,0 0-8 0 0,0 0-34 0 0,0 27 599 0 0,2 428 1349 0 0,-37-230-1977 0 0,16-131-72 0 0,9-56-132 0 0,10-37 90 0 0,0-1-23 0 0,0 0-22 0 0,12-12-182 0 0,35-53-715 0 0,-10-22-2970 0 0,-19 28-7129 0 0,-14 43 2436 0 0</inkml:trace>
  <inkml:trace contextRef="#ctx0" brushRef="#br1" timeOffset="-103430.429">68 2011 3337 0 0,'0'0'2080'0'0,"0"0"3"0"0,0 0 30 0 0,0 0 66 0 0,0 0-84 0 0,0 0-351 0 0,0 0-550 0 0,0 0-507 0 0,0 0-283 0 0,0 0-107 0 0,0 0-6 0 0,0 0 26 0 0,0 0 58 0 0,33 4 2839 0 0,293-50 152 0 0,-325 46-3401 0 0,0 0 1 0 0,0 0-1 0 0,-1 0 0 0 0,1 0 1 0 0,0 0-1 0 0,0 0 0 0 0,0 0 1 0 0,-1 0-1 0 0,1 0 0 0 0,0 0 1 0 0,0 0-1 0 0,-1 1 0 0 0,1-1 0 0 0,0 0 1 0 0,-1 1-1 0 0,1-1 0 0 0,0 0 1 0 0,-1 1-1 0 0,1-1 0 0 0,0 1 1 0 0,-1-1-1 0 0,1 1 0 0 0,-1-1 1 0 0,1 1-1 0 0,-1 0 0 0 0,1-1 0 0 0,-1 1 1 0 0,1 0-1 0 0,-1-1 0 0 0,0 1 1 0 0,1 0-1 0 0,-1-1 0 0 0,0 1 1 0 0,0 0-1 0 0,1 0 0 0 0,-1-1 1 0 0,0 1-1 0 0,0 0 0 0 0,0 0 0 0 0,0 0 1 0 0,0-1-1 0 0,0 1 0 0 0,0 0 1 0 0,0 0-1 0 0,0-1 0 0 0,-1 1 1 0 0,1 0-1 0 0,0 0 0 0 0,0-1 1 0 0,-1 1-1 0 0,1 0 0 0 0,0-1 0 0 0,-1 1 1 0 0,1 0-1 0 0,-1-1 0 0 0,1 1 1 0 0,-1 0-1 0 0,1-1 0 0 0,-1 1 1 0 0,1-1-1 0 0,-1 1 0 0 0,0-1 1 0 0,1 0-1 0 0,-1 1 0 0 0,0-1 0 0 0,1 1 1 0 0,-1-1-1 0 0,0 0 0 0 0,0 0 1 0 0,0 1 34 0 0,-19 17-2501 0 0,3-2-3922 0 0,7-8-3152 0 0</inkml:trace>
  <inkml:trace contextRef="#ctx0" brushRef="#br1" timeOffset="-103185.916">1 2374 5385 0 0,'0'0'2289'0'0,"0"0"-897"0"0,0 0-173 0 0,0 0 233 0 0,0 0 170 0 0,0 0-12 0 0,0 0-146 0 0,0 0-205 0 0,0 0-224 0 0,0 0-179 0 0,0 0-139 0 0,0 0-134 0 0,30 4-116 0 0,94 13-126 0 0,-48-20 41 0 0,-59-3-330 0 0,25-4-48 0 0,5-2-821 0 0,-18 2-2803 0 0,-20 7-2842 0 0,-2 2-4768 0 0</inkml:trace>
  <inkml:trace contextRef="#ctx0" brushRef="#br1" timeOffset="-100062.323">966 1977 1096 0 0,'0'0'1935'0'0,"0"0"-105"0"0,0 0-35 0 0,0 0 27 0 0,0 0-3 0 0,0 0-136 0 0,0 0-229 0 0,0 0-262 0 0,0 0-200 0 0,0 0-247 0 0,0 0-164 0 0,-2-3-127 0 0,1 2-414 0 0,0 1 0 0 0,0-1 0 0 0,0 0-1 0 0,0 1 1 0 0,0-1 0 0 0,0 1-1 0 0,0-1 1 0 0,0 1 0 0 0,0 0 0 0 0,0-1-1 0 0,0 1 1 0 0,-1 0 0 0 0,1 0-1 0 0,0 0 1 0 0,0 0 0 0 0,0 0 0 0 0,0 0-1 0 0,0 0 1 0 0,0 0 0 0 0,-1 0-1 0 0,1 0 1 0 0,0 1 0 0 0,0-1 0 0 0,0 0-1 0 0,0 1 1 0 0,0-1 0 0 0,0 1 0 0 0,0-1-1 0 0,0 1 1 0 0,0 0 0 0 0,0-1-1 0 0,0 1 1 0 0,0 0 0 0 0,1 0 0 0 0,-1-1-1 0 0,0 1 1 0 0,0 0 0 0 0,1 0-1 0 0,-1 0 1 0 0,1 0 0 0 0,-1 1-40 0 0,-7 4 238 0 0,-17 19 341 0 0,0 1 0 0 0,1 1 0 0 0,2 1 0 0 0,0 1-1 0 0,-4 12-578 0 0,12-18 164 0 0,1 0-1 0 0,1 0 0 0 0,1 2 0 0 0,1-1 0 0 0,1 2 0 0 0,2-1 1 0 0,0 1-1 0 0,2 0 0 0 0,0 0 0 0 0,2 0 0 0 0,1 1 1 0 0,1 0-1 0 0,2-1 0 0 0,2 18-163 0 0,48 106 1035 0 0,-41-130-786 0 0,-7-13-140 0 0,0 0 0 0 0,1-1 0 0 0,0 1 0 0 0,0-1 0 0 0,0 0 0 0 0,1 0 0 0 0,0-1 0 0 0,1 1 0 0 0,-1-1 0 0 0,1 0 0 0 0,0 0 0 0 0,0-1 0 0 0,0 0 0 0 0,1 0 0 0 0,3 2-109 0 0,21 5 859 0 0,-31-11-824 0 0,0 0-21 0 0,0 0 0 0 0,0 0-4 0 0,0 0 1 0 0,0 0-19 0 0,0 0-20 0 0,0 0-9 0 0,0 0-26 0 0,0 0-28 0 0,0 22-1771 0 0,0-13-8713 0 0,0-9-1114 0 0</inkml:trace>
  <inkml:trace contextRef="#ctx0" brushRef="#br1" timeOffset="-99780.383">1101 2254 11490 0 0,'0'0'2056'0'0,"0"0"-704"0"0,0 0-488 0 0,0 0 35 0 0,0 0 177 0 0,0 0 115 0 0,0 0-44 0 0,0 0-235 0 0,0 0-197 0 0,0 0-102 0 0,0 0-55 0 0,0 0-39 0 0,0 34-70 0 0,-2 107-74 0 0,6 146 644 0 0,23-164-1505 0 0,-18-109-288 0 0,-7-12-3474 0 0,-2-2-4207 0 0,0 0-2537 0 0</inkml:trace>
  <inkml:trace contextRef="#ctx0" brushRef="#br1" timeOffset="-99282.3">1026 2297 5169 0 0,'0'0'3105'0'0,"0"0"-491"0"0,0 0-463 0 0,0 0-340 0 0,0 0-189 0 0,0 0-188 0 0,0 0-259 0 0,0 0-222 0 0,0 0-195 0 0,0 0-135 0 0,0 0-117 0 0,0 0-77 0 0,33-27-45 0 0,103-82-36 0 0,-133 106-319 0 0,0 0-1 0 0,0 0 1 0 0,1 0 0 0 0,-1 0-1 0 0,1 1 1 0 0,0-1-1 0 0,0 1 1 0 0,0 0-1 0 0,0 0 1 0 0,0 1 0 0 0,0-1-1 0 0,0 1 1 0 0,1 0-1 0 0,-1 0 1 0 0,0 0-1 0 0,1 1 1 0 0,-1-1 0 0 0,2 1-29 0 0,9 0 152 0 0,135-8 1099 0 0,-148 8-1245 0 0,0 0 0 0 0,0 0-1 0 0,0 0 1 0 0,0 0 0 0 0,1 0 0 0 0,-1 0-1 0 0,0 1 1 0 0,0-1 0 0 0,0 1 0 0 0,0-1-1 0 0,0 1 1 0 0,0 0 0 0 0,0 0 0 0 0,0 0-1 0 0,0 0 1 0 0,0 0 0 0 0,0 0 0 0 0,-1 1-1 0 0,1-1 1 0 0,0 1 0 0 0,-1-1 0 0 0,1 1-1 0 0,-1-1 1 0 0,0 1 0 0 0,0 0 0 0 0,1 0-1 0 0,-1 0 1 0 0,0 0 0 0 0,0 0 0 0 0,-1 0-1 0 0,1 0 1 0 0,0 0 0 0 0,-1 0 0 0 0,1 0-1 0 0,-1 0 1 0 0,1 0 0 0 0,-1 0 0 0 0,0 1-1 0 0,0-1 1 0 0,0 0 0 0 0,-1 0 0 0 0,1 0-1 0 0,0 0 1 0 0,-1 1 0 0 0,1-1 0 0 0,-1 0-1 0 0,0 0 1 0 0,0 0-6 0 0,-11 16 16 0 0,-1 0 0 0 0,0-2 0 0 0,-1 1 0 0 0,-1-2 0 0 0,-1 0-1 0 0,0-1 1 0 0,-1 0 0 0 0,-1-2 0 0 0,0 0 0 0 0,0-1 0 0 0,-1 0 0 0 0,-15 4-16 0 0,12-3 6 0 0,-98 68 21 0 0,119-78-29 0 0,1-1 0 0 0,-1 1 0 0 0,0-1 0 0 0,1 1-1 0 0,-1 0 1 0 0,1-1 0 0 0,0 1 0 0 0,-1 0 0 0 0,1-1 0 0 0,0 1 0 0 0,0 0-1 0 0,0 0 1 0 0,0-1 0 0 0,0 1 0 0 0,0 0 0 0 0,1-1 0 0 0,-1 1 0 0 0,1 0-1 0 0,-1-1 1 0 0,1 1 0 0 0,0-1 0 0 0,-1 1 0 0 0,1-1 0 0 0,0 1 0 0 0,0-1-1 0 0,0 1 1 0 0,0-1 0 0 0,0 0 0 0 0,0 1 0 0 0,1-1 0 0 0,-1 0-1 0 0,0 0 1 0 0,1 0 0 0 0,-1 0 0 0 0,0 0 0 0 0,1 0 0 0 0,0-1 0 0 0,-1 1-1 0 0,1 0 1 0 0,-1-1 0 0 0,1 1 0 0 0,0-1 0 0 0,-1 0 0 0 0,1 1 0 0 0,0-1 2 0 0,11 7 16 0 0,7 7 19 0 0,87 76 582 0 0,-59-17 230 0 0,-29-38-331 0 0,-11-38-665 0 0,-7 3-5193 0 0,0 0-5490 0 0,-1 0-280 0 0</inkml:trace>
  <inkml:trace contextRef="#ctx0" brushRef="#br1" timeOffset="-98491.291">1771 2582 3849 0 0,'0'0'2884'0'0,"0"0"-370"0"0,0 0-232 0 0,0 0-109 0 0,0 0-208 0 0,0 0-299 0 0,0 0-378 0 0,0 0-301 0 0,0 0-244 0 0,0 0-132 0 0,0 0-39 0 0,0 0-37 0 0,0 0-58 0 0,-1-2-97 0 0,-6-1-250 0 0,0 1 0 0 0,0 1 0 0 0,-1-1 0 0 0,1 1 0 0 0,0 0-1 0 0,0 1 1 0 0,-1-1 0 0 0,1 2 0 0 0,0-1 0 0 0,0 1 0 0 0,-1 0 0 0 0,1 0-1 0 0,0 1 1 0 0,0 0 0 0 0,0 0 0 0 0,0 1 0 0 0,1 0 0 0 0,-1 0 0 0 0,1 0-1 0 0,0 1 1 0 0,-1 0 0 0 0,2 1 0 0 0,-1-1 0 0 0,0 1-130 0 0,-33 14 468 0 0,53 0-133 0 0,-7-14-259 0 0,1 0 0 0 0,-1-1 0 0 0,1 0 0 0 0,-1 0 0 0 0,1-1 0 0 0,0 0 0 0 0,1 0 0 0 0,-1-1 0 0 0,0 0 0 0 0,1-1 0 0 0,-1 1 0 0 0,1-2 0 0 0,-1 1 0 0 0,1-1 0 0 0,0 0-76 0 0,-75 38 801 0 0,36-22-735 0 0,22-13-65 0 0,0 1 1 0 0,0 0 0 0 0,0 0-1 0 0,1 0 1 0 0,0 1 0 0 0,0 1-1 0 0,0-1 1 0 0,1 1 0 0 0,-1 0-1 0 0,1 0 1 0 0,1 1 0 0 0,-1 0-1 0 0,-1 3-1 0 0,7-9 2 0 0,-1 0 0 0 0,0 0-1 0 0,1 0 1 0 0,-1 0 0 0 0,0 0 0 0 0,1 1-1 0 0,0-1 1 0 0,-1 0 0 0 0,1 0 0 0 0,0 1-1 0 0,0-1 1 0 0,-1 0 0 0 0,1 1 0 0 0,0-1-1 0 0,0 0 1 0 0,0 0 0 0 0,1 1 0 0 0,-1-1-1 0 0,0 0 1 0 0,0 1 0 0 0,1-1-1 0 0,-1 0 1 0 0,1 0 0 0 0,-1 0 0 0 0,1 1-1 0 0,-1-1 1 0 0,1 0 0 0 0,0 0 0 0 0,0 0-1 0 0,-1 0 1 0 0,1 0 0 0 0,0 0 0 0 0,0 0-1 0 0,0 0 1 0 0,0 0 0 0 0,0-1 0 0 0,0 1-1 0 0,0 0 1 0 0,1-1 0 0 0,-1 1 0 0 0,0-1-1 0 0,0 1 1 0 0,0-1 0 0 0,1 1 0 0 0,-1-1-1 0 0,0 0 1 0 0,1 0-2 0 0,67 7 418 0 0,-62-7-351 0 0,89-24 565 0 0,-75 13-495 0 0,-21 11-109 0 0,-7-11-1614 0 0,-3 10-6771 0 0,6 1 3767 0 0,0 0-8122 0 0</inkml:trace>
  <inkml:trace contextRef="#ctx0" brushRef="#br1" timeOffset="-97925.122">1991 1950 0 0 0,'0'0'1051'0'0,"0"0"511"0"0,0 0 361 0 0,0 0 233 0 0,0 0 141 0 0,0 0-37 0 0,0 0-230 0 0,0 0-344 0 0,0 0-366 0 0,0 0-329 0 0,0 0-292 0 0,0 0-257 0 0,0 0-162 0 0,-1-5-58 0 0,1 4-213 0 0,-5-15 241 0 0,4 31 731 0 0,40 101 2774 0 0,-13-56-2616 0 0,-3 5-329 0 0,-7-22-564 0 0,-1 1 0 0 0,-2 0 0 0 0,-1 0 0 0 0,-3 1 0 0 0,-2 0 0 0 0,0 18-246 0 0,-6-50 19 0 0,0-1 1 0 0,0 0-1 0 0,-1 1 0 0 0,-1-1 0 0 0,0 0 1 0 0,-1 1-1 0 0,0-1 0 0 0,-1 0 0 0 0,0 0 0 0 0,-1 0 1 0 0,0-1-1 0 0,-1 1 0 0 0,0-1 0 0 0,-1 0 1 0 0,0-1-1 0 0,-1 1 0 0 0,0-1 0 0 0,0 0 1 0 0,-6 4-20 0 0,-1-1-9 0 0,-1-1-1 0 0,0-1 1 0 0,-1-1 0 0 0,0 0 0 0 0,0-1 0 0 0,-1-1 0 0 0,0 0 0 0 0,-1-1 0 0 0,0-1 0 0 0,-3 0 9 0 0,-31 1-415 0 0,20-10-3056 0 0,27-1-337 0 0,4 1-2713 0 0,0-1-5430 0 0</inkml:trace>
  <inkml:trace contextRef="#ctx0" brushRef="#br1" timeOffset="-94089.944">3998 1703 8610 0 0,'0'0'2428'0'0,"0"0"-451"0"0,0 0-328 0 0,0 0-127 0 0,0 0-70 0 0,0 0-237 0 0,0 0-312 0 0,0 0-283 0 0,0 0-216 0 0,0 0-140 0 0,0 0-58 0 0,0 0-33 0 0,0 0-42 0 0,6 9 356 0 0,4 136 2316 0 0,-26 121-1821 0 0,-2-108-874 0 0,13-146-216 0 0,1-35-3048 0 0,0 12 4 0 0,3-1-4093 0 0,1 8-3996 0 0</inkml:trace>
  <inkml:trace contextRef="#ctx0" brushRef="#br1" timeOffset="-93688.929">3939 1703 6145 0 0,'0'0'2613'0'0,"0"0"-642"0"0,0 0-460 0 0,0 0-55 0 0,0 0-7 0 0,0 0-198 0 0,0 0-303 0 0,0 0-113 0 0,0 0-1 0 0,0 0 95 0 0,0 0 95 0 0,0 0-85 0 0,0 0-116 0 0,18 5-83 0 0,58 13-67 0 0,83-14 1388 0 0,-37-11-1347 0 0,-93 7-1400 0 0,-49 16-980 0 0,4-2-4189 0 0,12-11-257 0 0,2-2-5181 0 0</inkml:trace>
  <inkml:trace contextRef="#ctx0" brushRef="#br1" timeOffset="-93424.056">3910 1992 5537 0 0,'0'0'2341'0'0,"0"0"-533"0"0,0 0-266 0 0,0 0 2 0 0,0 0 143 0 0,0 0 53 0 0,0 0-59 0 0,0 0-162 0 0,0 0-323 0 0,0 0-190 0 0,0 0-120 0 0,0 0-79 0 0,0 0-57 0 0,22 7-94 0 0,69 18-109 0 0,-31-22 181 0 0,-43-6-565 0 0,69-13-868 0 0,-79 14 144 0 0,-2 0-1142 0 0,0 2-4237 0 0,0 0-5856 0 0</inkml:trace>
  <inkml:trace contextRef="#ctx0" brushRef="#br1" timeOffset="-92745.577">4761 1584 6273 0 0,'0'0'2976'0'0,"0"0"-712"0"0,0 0-330 0 0,0 0-176 0 0,0 0-198 0 0,0 0-292 0 0,0 0-380 0 0,0 0-238 0 0,0 0-145 0 0,0 0-62 0 0,0 0-31 0 0,0 0-10 0 0,0 0-12 0 0,-11 9-42 0 0,-82 70 901 0 0,39-25-559 0 0,47-50-635 0 0,7-4-31 0 0,0 0-8 0 0,0 0 15 0 0,0 0 17 0 0,0 0 11 0 0,0 0-5 0 0,0 0 14 0 0,0 0 4 0 0,0 0 4 0 0,0 0 14 0 0,0 0-5 0 0,0 0 4 0 0,0 0-10 0 0,0 0 10 0 0,0 0 17 0 0,0 0 2 0 0,15-9 433 0 0,103-78-150 0 0,-112 81-433 0 0,1-2 262 0 0,-18 15-34 0 0,-113 96 106 0 0,122-101-278 0 0,-2 1 3 0 0,-1 1 1 0 0,1-1-1 0 0,-1 1 1 0 0,1 0-1 0 0,0 1 1 0 0,0-1-1 0 0,1 1 1 0 0,-1 0-1 0 0,1 0 1 0 0,0 0-1 0 0,1 0 1 0 0,-1 0-1 0 0,-1 5-17 0 0,4-9-13 0 0,0-1 0 0 0,0 0-9 0 0,0 3-4908 0 0,2-3-1903 0 0,0 0-5047 0 0</inkml:trace>
  <inkml:trace contextRef="#ctx0" brushRef="#br1" timeOffset="-91576.507">4898 1834 0 0 0,'0'0'1636'0'0,"0"0"195"0"0,0 0 136 0 0,0 0 83 0 0,0 0-24 0 0,0 0-134 0 0,0 0-247 0 0,0 0-224 0 0,0 0-187 0 0,0 0-170 0 0,0 0-146 0 0,0 0-163 0 0,0 0-93 0 0,-6-4-51 0 0,-19-14-60 0 0,23 17-465 0 0,0 1-1 0 0,0-1 1 0 0,0 1 0 0 0,1-1 0 0 0,-1 1-1 0 0,0 0 1 0 0,0 0 0 0 0,0 0 0 0 0,0 0-1 0 0,0 0 1 0 0,0 1 0 0 0,0-1 0 0 0,1 1-1 0 0,-1-1 1 0 0,0 1 0 0 0,0-1 0 0 0,0 1-1 0 0,1 0 1 0 0,-1 0 0 0 0,0 0 0 0 0,1 0-1 0 0,-1 0 1 0 0,1 0 0 0 0,-1 0 0 0 0,1 1-1 0 0,0-1 1 0 0,-1 1 0 0 0,1-1 0 0 0,0 1-1 0 0,0 0-85 0 0,-9 6 451 0 0,-63 92 1646 0 0,61-80-1864 0 0,7-11-157 0 0,1-1 0 0 0,0 1-1 0 0,0 0 1 0 0,1 1 0 0 0,0-1 0 0 0,0 0 0 0 0,1 1-1 0 0,1 0 1 0 0,-1-1 0 0 0,2 1 0 0 0,-1 0-1 0 0,1 0 1 0 0,1 0 0 0 0,0-1 0 0 0,0 1 0 0 0,1 0-1 0 0,0-1 1 0 0,0 1 0 0 0,1-1 0 0 0,1 1-1 0 0,0-1 1 0 0,3 7-76 0 0,37 36 916 0 0,-17-1 402 0 0,-2-36-1170 0 0,-27-10-426 0 0,1-6-8463 0 0,1 1-1959 0 0</inkml:trace>
  <inkml:trace contextRef="#ctx0" brushRef="#br1" timeOffset="-89093.948">5152 1830 5289 0 0,'0'0'3121'0'0,"0"0"-591"0"0,0 0-465 0 0,0 0-168 0 0,0 0-95 0 0,0 0-263 0 0,0 0-321 0 0,0 0-392 0 0,0 0-357 0 0,0 0-242 0 0,0 0-124 0 0,0 0-8 0 0,-1 3 50 0 0,-2 10 144 0 0,1-1-1 0 0,0 1 1 0 0,0 0 0 0 0,2 0 0 0 0,-1 0 0 0 0,2 0 0 0 0,0 0-1 0 0,0 0 1 0 0,4 12-289 0 0,12 60 946 0 0,16 152-512 0 0,-50-233-2914 0 0,4-4-4235 0 0,12 0 3733 0 0,-1 0-7441 0 0</inkml:trace>
  <inkml:trace contextRef="#ctx0" brushRef="#br1" timeOffset="-88541.825">5133 1826 3233 0 0,'0'0'3110'0'0,"0"0"-692"0"0,0 0-471 0 0,0 0-180 0 0,0 0-115 0 0,0 0-185 0 0,0 0-304 0 0,0 0-276 0 0,0 0-194 0 0,0 0-117 0 0,0 0-66 0 0,0 0-35 0 0,0 0-15 0 0,31-5 8 0 0,97-18 16 0 0,-47 20 475 0 0,-63 8-714 0 0,-15-6-216 0 0,-1 1 0 0 0,1 1 0 0 0,0-1 0 0 0,0 0 0 0 0,0 1 0 0 0,0 0 0 0 0,0-1-1 0 0,-1 1 1 0 0,1 0 0 0 0,0 1 0 0 0,-1-1 0 0 0,1 0 0 0 0,-1 1 0 0 0,1-1 0 0 0,-1 1 0 0 0,0 0 0 0 0,0 0 0 0 0,0 0-1 0 0,0 0 1 0 0,0 0 0 0 0,0 0 0 0 0,0 0 0 0 0,0 1 0 0 0,-1-1 0 0 0,0 1 0 0 0,1-1 0 0 0,-1 1 0 0 0,0 0 0 0 0,0-1-1 0 0,0 1 1 0 0,0 2-29 0 0,-4 2 40 0 0,0 0 0 0 0,0 0 0 0 0,-1 0-1 0 0,0 0 1 0 0,0 0 0 0 0,0-1 0 0 0,-1 0-1 0 0,0 0 1 0 0,0 0 0 0 0,-1 0 0 0 0,1-1-1 0 0,-1 0 1 0 0,-1 0 0 0 0,1-1 0 0 0,-1 0-1 0 0,1 0 1 0 0,-1 0 0 0 0,0-1-1 0 0,0 0 1 0 0,-1 0 0 0 0,-4 1-40 0 0,12-4 3 0 0,-143 62 129 0 0,141-59-125 0 0,0 0 0 0 0,1 0 0 0 0,-1 0-1 0 0,1 0 1 0 0,0 0 0 0 0,0 1 0 0 0,0-1 0 0 0,0 1 0 0 0,0-1 0 0 0,1 0 0 0 0,0 1 0 0 0,0-1 0 0 0,0 1-1 0 0,0-1 1 0 0,0 1 0 0 0,1-1 0 0 0,0 4-7 0 0,-1 6 118 0 0,0-7-13 0 0,-1 0 0 0 0,1 0 1 0 0,0 0-1 0 0,1 0 1 0 0,0 1-1 0 0,0-1 0 0 0,0-1 1 0 0,0 1-1 0 0,1 0 1 0 0,0 0-1 0 0,0 0 0 0 0,1-1 1 0 0,0 1-1 0 0,0-1 1 0 0,0 0-1 0 0,0 0 1 0 0,1 0-1 0 0,0 0 0 0 0,0-1 1 0 0,0 1-1 0 0,0-1 1 0 0,1 0-1 0 0,0-1 0 0 0,0 1 1 0 0,0-1-1 0 0,2 1-105 0 0,110 39 1666 0 0,-77-28-1377 0 0,-39-15-274 0 0,-1 0-3 0 0,0 0 3 0 0,-9 0-1216 0 0,4 0-2773 0 0,3 0-5214 0 0,2 0-2904 0 0</inkml:trace>
  <inkml:trace contextRef="#ctx0" brushRef="#br1" timeOffset="-87891.754">5676 2119 8418 0 0,'0'0'2347'0'0,"0"0"-409"0"0,0 0-241 0 0,0 0-71 0 0,0 0-147 0 0,0 0-247 0 0,0 0-274 0 0,0 0-202 0 0,0 0-185 0 0,0 0-136 0 0,0 0-81 0 0,0 0-47 0 0,0 0-2 0 0,-8 0 17 0 0,5 0-317 0 0,-11 0 241 0 0,-1 0 0 0 0,1 1 0 0 0,-1 0-1 0 0,1 1 1 0 0,0 1 0 0 0,-1 0-1 0 0,1 1 1 0 0,-3 2-246 0 0,14-3 30 0 0,0 0 0 0 0,1 0 0 0 0,-1 1 0 0 0,1-1 0 0 0,0 1 0 0 0,0 0 0 0 0,1 0 0 0 0,-1 0 0 0 0,1-1 0 0 0,0 2 1 0 0,0-1-1 0 0,0 0 0 0 0,0 0 0 0 0,1 0 0 0 0,0 0 0 0 0,0 0 0 0 0,0 0 0 0 0,0 1 0 0 0,0-1 0 0 0,1 0 0 0 0,0 0 0 0 0,0 0 0 0 0,0 1-30 0 0,0 1 53 0 0,6 98 418 0 0,-12-92-387 0 0,20-5 368 0 0,81-18 376 0 0,-67 7-983 0 0,-36-2-4449 0 0,4 5-3578 0 0,2 0-3371 0 0</inkml:trace>
  <inkml:trace contextRef="#ctx0" brushRef="#br1" timeOffset="-87609.353">5470 2235 6321 0 0,'0'0'2566'0'0,"0"0"-595"0"0,0 0-314 0 0,0 0-117 0 0,0 0-104 0 0,0 0-219 0 0,0 0-271 0 0,0 0-233 0 0,0 0-215 0 0,0 0-160 0 0,0 0-112 0 0,0 0-81 0 0,0 0-51 0 0,17 0-50 0 0,63 0-17 0 0,-37 0-7654 0 0,-40 0-2789 0 0</inkml:trace>
  <inkml:trace contextRef="#ctx0" brushRef="#br1" timeOffset="-86855.977">5815 1684 2104 0 0,'0'0'2917'0'0,"0"0"-307"0"0,0 0-239 0 0,0 0-197 0 0,0 0-231 0 0,0 0-335 0 0,0 0-361 0 0,0 0-340 0 0,0 0-220 0 0,0 0-107 0 0,0 0 22 0 0,0 0 47 0 0,4 2 29 0 0,15 15 53 0 0,-1 1 1 0 0,-1 0 0 0 0,-1 1 0 0 0,0 1-1 0 0,-2 0 1 0 0,0 2 0 0 0,7 13-732 0 0,-8-13 161 0 0,-3-6-106 0 0,-1 0 0 0 0,0 1 0 0 0,-1 1 0 0 0,-1-1 1 0 0,-1 1-1 0 0,-1 0 0 0 0,0 1 0 0 0,-1-1 0 0 0,-1 1 0 0 0,-1 0 0 0 0,0 17-55 0 0,-5-27-84 0 0,-1 1 0 0 0,1-1 0 0 0,-1 1 0 0 0,-1-1 0 0 0,0-1 0 0 0,0 1 0 0 0,-1-1 0 0 0,0 0 0 0 0,-1 0 0 0 0,1 0 0 0 0,-1-1 0 0 0,-1 0 0 0 0,1-1 0 0 0,-1 1 0 0 0,-1-1 0 0 0,1-1 1 0 0,-1 0-1 0 0,0 0 0 0 0,0-1 0 0 0,0 0 0 0 0,-2 0 84 0 0,-33 17-3663 0 0,16-9-6892 0 0,20-9-430 0 0</inkml:trace>
  <inkml:trace contextRef="#ctx0" brushRef="#br1" timeOffset="-86110.802">3904 2574 1176 0 0,'0'0'1934'0'0,"0"0"-15"0"0,0 0-12 0 0,0 0-1 0 0,0 0-123 0 0,0 0-207 0 0,0 0-269 0 0,0 0-217 0 0,0 0-106 0 0,0 0-66 0 0,0 0-18 0 0,0 0-19 0 0,0 0-23 0 0,23-1-43 0 0,141-3 1409 0 0,364-26 2544 0 0,-114-1-4000 0 0,218-26-672 0 0,-353 53-152 0 0,-267 6 71 0 0,-12-2-14 0 0,0 0 0 0 0,-1 0 0 0 0,1-1 1 0 0,0 1-1 0 0,0 0 0 0 0,0 0 0 0 0,0-1 1 0 0,0 1-1 0 0,0 0 0 0 0,0 0 0 0 0,0-1 0 0 0,1 1 1 0 0,-1 0-1 0 0,0 0 0 0 0,0 0 0 0 0,0-1 1 0 0,0 1-1 0 0,0 0 0 0 0,0 0 0 0 0,0-1 1 0 0,1 1-1 0 0,-1 0 0 0 0,0 0 0 0 0,0 0 1 0 0,0-1-1 0 0,0 1 0 0 0,1 0 0 0 0,-1 0 1 0 0,0 0-1 0 0,0 0 0 0 0,0 0 0 0 0,1 0 1 0 0,-1-1-1 0 0,0 1 0 0 0,0 0 0 0 0,1 0 1 0 0,-1 0-1 0 0,0 0 0 0 0,0 0 0 0 0,1 0 1 0 0,-1 0-1 0 0,0 0 0 0 0,0 0 0 0 0,1 0 1 0 0,-1 0-1 0 0,0 0 0 0 0,0 0 0 0 0,0 0 1 0 0,1 0-1 0 0,-1 0 0 0 0,0 0 0 0 0,0 0 1 0 0,1 1-1 0 0,-1-1 0 0 0,0 0 0 0 0,0 0 1 0 0,1 0-1 0 0,-1 0 0 0 0,0 0 0 0 0,0 1-1 0 0,-38-6-1340 0 0,28 5-2080 0 0,3 0-7202 0 0,3 0-1447 0 0</inkml:trace>
  <inkml:trace contextRef="#ctx0" brushRef="#br1" timeOffset="-83692.82">4549 2732 0 0 0,'0'0'927'0'0,"0"0"669"0"0,0 0 317 0 0,0 0 103 0 0,0 0-24 0 0,0 0-118 0 0,0 0-165 0 0,0 0-181 0 0,0 0-158 0 0,0 0-169 0 0,0 0-123 0 0,0 0-66 0 0,0 0-57 0 0,4-9-32 0 0,12-27-78 0 0,-12 27-110 0 0,-4 9-146 0 0,0 0-124 0 0,0 0-89 0 0,0 0-75 0 0,0 0-54 0 0,0 0-50 0 0,0 0-36 0 0,0 0-53 0 0,9 50 762 0 0,4 5-415 0 0,-3 0 1 0 0,-2 1-1 0 0,-2-1 1 0 0,-3 2-1 0 0,-4 50-455 0 0,1-103 9 0 0,11 101 202 0 0,-6-84-227 0 0,-2-6-750 0 0,-1-18-4534 0 0,-2-11-5823 0 0,0 10 843 0 0</inkml:trace>
  <inkml:trace contextRef="#ctx0" brushRef="#br1" timeOffset="-83272.766">4981 2705 5249 0 0,'0'0'2774'0'0,"0"0"-367"0"0,0 0-248 0 0,0 0-140 0 0,0 0-143 0 0,0 0-288 0 0,0 0-416 0 0,0 0-364 0 0,0 0-217 0 0,0 0-140 0 0,0 0-55 0 0,0 0-4 0 0,0 19 1103 0 0,12 209 2294 0 0,-7-156-3701 0 0,-5-71-168 0 0,0-1-16 0 0,0 0-36 0 0,10 3-7099 0 0,-5-2-1430 0 0,-2-1-2393 0 0</inkml:trace>
  <inkml:trace contextRef="#ctx0" brushRef="#br1" timeOffset="-83058.698">5220 3086 6481 0 0,'0'0'3149'0'0,"0"0"-967"0"0,0 0-455 0 0,0 0-92 0 0,0 0-57 0 0,0 0-186 0 0,0 0-367 0 0,0 0-379 0 0,0 0-277 0 0,0 0-165 0 0,0 0-64 0 0,0 0-28 0 0,-14 25-21 0 0,-41 76-16 0 0,24-61-250 0 0,17-30-1550 0 0,3-8-6341 0 0,5-2-2694 0 0</inkml:trace>
  <inkml:trace contextRef="#ctx0" brushRef="#br1" timeOffset="-82833.023">5016 3117 10738 0 0,'0'0'2273'0'0,"0"0"-656"0"0,0 0-232 0 0,0 0-88 0 0,0 0-90 0 0,0 0-128 0 0,0 0-141 0 0,0 0-131 0 0,0 0-97 0 0,0 0-69 0 0,0 0-89 0 0,0 0-68 0 0,0 0-76 0 0,25 14-79 0 0,80 44-77 0 0,-51-21 75 0 0,-3 17-2623 0 0,-47-50-1991 0 0,-2-2-2162 0 0,-1-1-5563 0 0</inkml:trace>
  <inkml:trace contextRef="#ctx0" brushRef="#br1" timeOffset="-80906.975">5983 1649 0 0 0,'0'0'291'0'0,"0"0"906"0"0,0 0 465 0 0,0 0 48 0 0,0 0-25 0 0,0 0-74 0 0,0 0-290 0 0,0 0-120 0 0,0 0-10 0 0,0 0-47 0 0,-2-4-5 0 0,-7-14-30 0 0,6 13-132 0 0,3 5-182 0 0,0 0-99 0 0,0 0-104 0 0,0 0-98 0 0,0 0-57 0 0,50-15 2141 0 0,112-1-611 0 0,-145 59-1335 0 0,-3 86 46 0 0,-13-76-526 0 0,6 651 621 0 0,14-354-665 0 0,-3-241-25 0 0,1 14 373 0 0,-25-54 199 0 0,6-69-624 0 0,0 0-3 0 0,0 0 10 0 0,0 0 14 0 0,0 0 19 0 0,0 0-12 0 0,0 0-10 0 0,0 0-4 0 0,0 0-7 0 0,0 0 7 0 0,0 0 2 0 0,0 0-9 0 0,0 0-11 0 0,0 0-2 0 0,0 0 9 0 0,0 0 16 0 0,0 0 22 0 0,0 0-5 0 0,0 0-3 0 0,0 0 0 0 0,0 0 3 0 0,0 0 7 0 0,0 0-6 0 0,0 0-2 0 0,0 0-16 0 0,0 0 18 0 0,-204 1 714 0 0,178 4-611 0 0,3 0-1489 0 0,8-4-7040 0 0,15-1-3988 0 0</inkml:trace>
  <inkml:trace contextRef="#ctx0" brushRef="#br1" timeOffset="-79451.914">3621 1591 0 0 0,'0'0'894'0'0,"0"0"802"0"0,0 0 524 0 0,0 0 178 0 0,0 0-164 0 0,0 0-346 0 0,0 0-337 0 0,0 0-294 0 0,0 0-244 0 0,0 0-170 0 0,0 0-105 0 0,2-1-57 0 0,7-4 670 0 0,-16 6 1533 0 0,-22 8-1395 0 0,26-8-1461 0 0,0 0-1 0 0,0 0 1 0 0,0 0-1 0 0,1 0 1 0 0,-1 1 0 0 0,0-1-1 0 0,1 1 1 0 0,-1 0-1 0 0,1 0 1 0 0,0-1 0 0 0,0 1-1 0 0,0 1 1 0 0,0-1-1 0 0,0 0 1 0 0,0 0 0 0 0,0 1-1 0 0,1-1 1 0 0,-1 1-1 0 0,1 0 1 0 0,-1-1 0 0 0,1 1-1 0 0,0 0 1 0 0,0 2-28 0 0,-22 214 976 0 0,56 271 726 0 0,-1-181-1165 0 0,-16-148-344 0 0,-1 175 409 0 0,-13-241-371 0 0,15-45 487 0 0,-17-49-703 0 0,0 0-1 0 0,0-1 0 0 0,0 1 0 0 0,0 0 0 0 0,0-1 0 0 0,0 1 0 0 0,0 0 0 0 0,0-1 0 0 0,0 1 0 0 0,0 0 0 0 0,1-1 0 0 0,-1 1 0 0 0,0-1 1 0 0,0 1-1 0 0,1 0 0 0 0,-1-1 0 0 0,0 1 0 0 0,1-1 0 0 0,-1 1 0 0 0,1-1 0 0 0,-1 1 0 0 0,0-1 0 0 0,1 1 0 0 0,-1-1 0 0 0,1 0 0 0 0,-1 1 1 0 0,1-1-1 0 0,0 1 0 0 0,-1-1 0 0 0,1 0 0 0 0,-1 0 0 0 0,1 1 0 0 0,0-1 0 0 0,-1 0 0 0 0,1 0 0 0 0,0 0 0 0 0,-1 0 0 0 0,1 0 1 0 0,-1 0-1 0 0,1 0 0 0 0,0 0 0 0 0,-1 0 0 0 0,1 0 0 0 0,0 0 0 0 0,-1 0 0 0 0,1 0 0 0 0,0 0 0 0 0,-1-1 0 0 0,1 1 0 0 0,-1 0 0 0 0,1 0 1 0 0,0-1-1 0 0,-1 1 0 0 0,1 0 0 0 0,-1-1-14 0 0,9-1 120 0 0,99-11 571 0 0,-26 8-653 0 0,-46 12-2696 0 0,-33-6 1599 0 0,2 0-1287 0 0,0 0-5583 0 0,-1-1-5217 0 0</inkml:trace>
  <inkml:trace contextRef="#ctx0" brushRef="#br1" timeOffset="-77024.023">6773 1973 0 0 0,'0'0'940'0'0,"0"0"709"0"0,0 0 259 0 0,0 0 26 0 0,0 0-115 0 0,0 0-126 0 0,0 0-187 0 0,0 0-186 0 0,0 0-103 0 0,0 0-40 0 0,0 0-78 0 0,0-1-1248 0 0,5-3 8749 0 0,-5 5-8512 0 0,0-1-13 0 0,0 0 21 0 0,0 0 1 0 0,0 0-5 0 0,0 0-17 0 0,0 0-14 0 0,0 0-14 0 0,0 0 8 0 0,0 0 5 0 0,0 0-7 0 0,0 0 8 0 0,0 0 5 0 0,0 0 8 0 0,0 0 16 0 0,0 0-7 0 0,0 0-6 0 0,0 0-16 0 0,0 0-17 0 0,0 0 19 0 0,0 0-4 0 0,0 0 1 0 0,0 0 9 0 0,0 0-17 0 0,0 0 12 0 0,0 0-4 0 0,0 0-3 0 0,0 0-15 0 0,0 0 6 0 0,0 0-7 0 0,0 0 8 0 0,0 0-27 0 0,0 0 11 0 0,0 0 19 0 0,0 0-20 0 0,0 0-4 0 0,0 0-5 0 0,0 0 11 0 0,0 0-3 0 0,0 0-12 0 0,0 0-3 0 0,0 0 4 0 0,0 0 14 0 0,0 0 4 0 0,0 0 7 0 0,0 0-20 0 0,0 0 2 0 0,0 0-6 0 0,0 0 10 0 0,0 0 9 0 0,0 0 2 0 0,0 0-17 0 0,0 0 10 0 0,0 0-3 0 0,0 0-7 0 0,0 0-1 0 0,0 0 7 0 0,0 0 22 0 0,0 0-10 0 0,0 0-9 0 0,0 0 4 0 0,0 0-5 0 0,0 0-1 0 0,0 0-1 0 0,0 0-3 0 0,0 0 6 0 0,0 0-3 0 0,0 0 14 0 0,0 0 9 0 0,-29 19 60 0 0,13-8-115 0 0,1 1 0 0 0,1 0 0 0 0,0 0 0 0 0,0 2 0 0 0,2-1 0 0 0,-1 2 0 0 0,2 0 0 0 0,0 0 0 0 0,1 1 0 0 0,0 0 0 0 0,2 1 0 0 0,0 0 0 0 0,0 1 0 0 0,2-1 0 0 0,0 1 0 0 0,1 0 0 0 0,-1 11 1 0 0,0-3 10 0 0,0 0 1 0 0,2 1-1 0 0,1 0 0 0 0,1 0 0 0 0,1 0 1 0 0,2 0-1 0 0,0 2-10 0 0,5-6 76 0 0,0-1 0 0 0,1 0 1 0 0,1 0-1 0 0,1 0 0 0 0,1-1 0 0 0,1-1 0 0 0,10 13-76 0 0,8 5 458 0 0,-15-37 659 0 0,-22-4-6250 0 0,6-1-7751 0 0,2 3 651 0 0</inkml:trace>
  <inkml:trace contextRef="#ctx0" brushRef="#br1" timeOffset="-76180.003">7008 2243 7938 0 0,'0'0'2262'0'0,"0"0"-589"0"0,0 0-298 0 0,0 0-148 0 0,0 0-76 0 0,0 0-113 0 0,0 0-184 0 0,0 0-141 0 0,0 0-116 0 0,0 0-60 0 0,0 0-42 0 0,0 0-43 0 0,0 0-36 0 0,0 23-53 0 0,-1 119 292 0 0,-24 128 1435 0 0,20-228-1861 0 0,5-42-200 0 0,0-13 2929 0 0,0-47-2496 0 0,1 27-424 0 0,1-1 1 0 0,2 0 0 0 0,1 1-1 0 0,2 0 1 0 0,1 1-1 0 0,2-1 1 0 0,1 1-1 0 0,1 1 1 0 0,2 0-1 0 0,6-8-38 0 0,34-34-17 0 0,-11 64 49 0 0,-41 12-28 0 0,1 0 0 0 0,0 0 1 0 0,-1 0-1 0 0,0 0 0 0 0,1 0 0 0 0,-1 1 1 0 0,0-1-1 0 0,-1 1 0 0 0,1-1 0 0 0,-1 1 1 0 0,0 0-1 0 0,1-1 0 0 0,-2 1 0 0 0,1 0 1 0 0,0 0-1 0 0,-1 0 0 0 0,1 3-4 0 0,29 104 101 0 0,-18-106-1679 0 0,2-19-6446 0 0,-13 13 5916 0 0,3-4-9876 0 0</inkml:trace>
  <inkml:trace contextRef="#ctx0" brushRef="#br1" timeOffset="-75868.243">7501 2497 13147 0 0,'0'0'1926'0'0,"0"0"-682"0"0,0 0-284 0 0,0 0-4 0 0,0 0 98 0 0,0 0 57 0 0,0 0-22 0 0,0 0-57 0 0,0 0-141 0 0,0 0-117 0 0,0 0-95 0 0,0 0-101 0 0,21 1-17 0 0,104 5 357 0 0,-26 1-90 0 0,-78-6-5058 0 0,-1-1-4409 0 0,-17 0-3960 0 0</inkml:trace>
  <inkml:trace contextRef="#ctx0" brushRef="#br1" timeOffset="-74823.046">8114 2023 1448 0 0,'0'0'1751'0'0,"0"0"-34"0"0,0 0 167 0 0,0 0 239 0 0,0 0 88 0 0,0 0-162 0 0,0 0-374 0 0,0 0-412 0 0,0 0-316 0 0,0 0-238 0 0,0 0-161 0 0,0 0-102 0 0,0 0-82 0 0,-2 12 427 0 0,-2 234 3548 0 0,4 170-5155 0 0,3-420-12119 0 0,-2 1 2421 0 0</inkml:trace>
  <inkml:trace contextRef="#ctx0" brushRef="#br1" timeOffset="-74289.6">8002 2092 6537 0 0,'0'0'2740'0'0,"0"0"-521"0"0,0 0-444 0 0,0 0-120 0 0,0 0-120 0 0,0 0-195 0 0,0 0-290 0 0,0 0-313 0 0,0 0-205 0 0,0 0-120 0 0,0 0-52 0 0,0 0-5 0 0,0 0 13 0 0,27-13 15 0 0,86-38 4 0 0,-41 37 203 0 0,-58 16-441 0 0,3-1 30 0 0,1 1 0 0 0,-1 1 1 0 0,0 0-1 0 0,0 2 1 0 0,0-1-1 0 0,0 2 1 0 0,-1 1-1 0 0,1 0 1 0 0,8 6-180 0 0,-21-11 23 0 0,-1 1 0 0 0,1 0 0 0 0,-1 0 1 0 0,0 1-1 0 0,1-1 0 0 0,-2 1 0 0 0,1 0 1 0 0,0-1-1 0 0,-1 1 0 0 0,1 0 0 0 0,-1 1 1 0 0,0-1-1 0 0,0 0 0 0 0,-1 1 0 0 0,0-1 1 0 0,1 1-1 0 0,-1-1 0 0 0,-1 1 1 0 0,1-1-1 0 0,-1 1 0 0 0,0 0 0 0 0,0-1 1 0 0,0 1-1 0 0,0 0 0 0 0,-1-1 0 0 0,0 1 1 0 0,0-1-1 0 0,0 1 0 0 0,-1-1 0 0 0,1 1 1 0 0,-1-1-1 0 0,0 0 0 0 0,0 0 0 0 0,-1 0 1 0 0,1 0-1 0 0,-1 0 0 0 0,0 0 0 0 0,0-1 1 0 0,0 1-1 0 0,0-1 0 0 0,-3 2-23 0 0,-24 20 33 0 0,0-1-1 0 0,-2-2 1 0 0,0-1-1 0 0,-2-1 1 0 0,0-2 0 0 0,-1-1-1 0 0,-34 10-32 0 0,67-27 0 0 0,0 1 0 0 0,0-1 0 0 0,0 1 0 0 0,1-1-1 0 0,-1 1 1 0 0,0-1 0 0 0,1 1 0 0 0,-1 0 0 0 0,0 0 0 0 0,1 0-1 0 0,-1 0 1 0 0,1 0 0 0 0,-1 0 0 0 0,1 1 0 0 0,0-1 0 0 0,-1 0-1 0 0,1 1 1 0 0,0-1 0 0 0,0 1 0 0 0,0-1 0 0 0,0 1 0 0 0,0-1-1 0 0,0 1 1 0 0,1 0 0 0 0,-1 0 0 0 0,0-1 0 0 0,1 1 0 0 0,-1 0-1 0 0,1 0 1 0 0,0 0 0 0 0,0-1 0 0 0,0 1 0 0 0,-1 0 0 0 0,2 0-1 0 0,-1 0 1 0 0,0 0 0 0 0,0-1 0 0 0,1 1 0 0 0,-1 0 0 0 0,1 0-1 0 0,-1 0 1 0 0,1-1 0 0 0,0 1 0 0 0,0 0 0 0 0,0-1 0 0 0,-1 1-1 0 0,2-1 1 0 0,-1 2 0 0 0,15 14 224 0 0,0 0-1 0 0,0-1 1 0 0,2 0 0 0 0,0-2-1 0 0,1 0 1 0 0,6 3-224 0 0,72 60 1248 0 0,-71-50-1249 0 0,-27-27-1488 0 0,0-2-2277 0 0,1 0-2872 0 0,0 2-5241 0 0</inkml:trace>
  <inkml:trace contextRef="#ctx0" brushRef="#br1" timeOffset="-73471.989">8686 2462 0 0 0,'0'0'1320'0'0,"0"0"235"0"0,0 0 279 0 0,0 0 260 0 0,0 0-71 0 0,0 0-227 0 0,0 0-281 0 0,0 0-328 0 0,0 0-165 0 0,0 0-70 0 0,0 0-55 0 0,0 0-47 0 0,0 0-62 0 0,-3-2-130 0 0,-19-11 1691 0 0,-47 5 1395 0 0,18 23-2644 0 0,34 52-482 0 0,-2 8-434 0 0,1 61 64 0 0,-1-37 66 0 0,19-98-292 0 0,0-1 4 0 0,0 0 6 0 0,0 0-17 0 0,0 0 2 0 0,0 0 11 0 0,0 0 4 0 0,0 0 28 0 0,0 0 19 0 0,0 0 9 0 0,0 0 7 0 0,0 0 4 0 0,0 0 7 0 0,0 0-4 0 0,17-1 558 0 0,63-16-201 0 0,-39 12-395 0 0,-40 5-26 0 0,-1 0-23 0 0,1 0-23 0 0,0 0-35 0 0,-1 0 10 0 0,0 0 10 0 0,0 0-14 0 0,0 0-14 0 0,7-8-6011 0 0,-3 5-2180 0 0,-2 2-3295 0 0</inkml:trace>
  <inkml:trace contextRef="#ctx0" brushRef="#br1" timeOffset="-65368.62">8593 2636 0 0 0,'0'0'424'0'0,"0"0"90"0"0,0 0-16 0 0,0 0-56 0 0,0 0-37 0 0,0 0-71 0 0,-29 0 1226 0 0,3-8 2490 0 0,25 8-3178 0 0,-8-3 3270 0 0,10 2 5366 0 0,0 1-9397 0 0,25 0 677 0 0,85-8 697 0 0,-112 8-1479 0 0,-4 0-2562 0 0,-6 0-6942 0 0,6 0-1683 0 0</inkml:trace>
  <inkml:trace contextRef="#ctx0" brushRef="#br1" timeOffset="-64090.077">8794 1811 0 0 0,'0'0'305'0'0,"0"0"812"0"0,0 0 350 0 0,0 0 54 0 0,0 0-59 0 0,0 0-74 0 0,0 0-106 0 0,0 0-77 0 0,0 0-50 0 0,-3-1-57 0 0,2 0-1214 0 0,-3-5 6468 0 0,4 6-6025 0 0,0 0-46 0 0,10 16 1940 0 0,4-1-1646 0 0,-2 0 0 0 0,0 1 0 0 0,0 0 1 0 0,-2 1-1 0 0,0 0 0 0 0,-1 1 1 0 0,-1 0-1 0 0,2 7-575 0 0,45 199 1100 0 0,-38-11-712 0 0,-16-193-352 0 0,-1 1 0 0 0,-1-1 0 0 0,-1 0-1 0 0,-1 1 1 0 0,0-1 0 0 0,-2 0 0 0 0,0-1 0 0 0,-3 4-36 0 0,2-8 40 0 0,-2 1 0 0 0,0-2 1 0 0,0 1-1 0 0,-1-1 0 0 0,-1-1 0 0 0,-1 0 0 0 0,0 0 1 0 0,0-1-1 0 0,-1 0 0 0 0,-1-1 0 0 0,0 0 1 0 0,-3 0-41 0 0,-28 35 48 0 0,23-20-27 0 0,5-14 36 0 0,6-7-148 0 0,9-9-6522 0 0,1 3-186 0 0,0 1-5220 0 0</inkml:trace>
  <inkml:trace contextRef="#ctx0" brushRef="#br1" timeOffset="-60448.451">9162 2389 0 0 0,'0'0'715'0'0,"0"0"568"0"0,0 0 461 0 0,0 0 165 0 0,0 0-154 0 0,0 0-332 0 0,0 0-337 0 0,0 0-180 0 0,0 0-14 0 0,13 16 3602 0 0,46-5 1473 0 0,174-26-2011 0 0,-99 3-3022 0 0,-134 12-1043 0 0,0 0-55 0 0,0 0-56 0 0,-14-9-7908 0 0,5 3-1389 0 0,7 6 591 0 0</inkml:trace>
  <inkml:trace contextRef="#ctx0" brushRef="#br1" timeOffset="-60033.079">9356 2115 0 0 0,'0'0'1999'0'0,"0"0"10"0"0,0 0 222 0 0,0 0 236 0 0,0 0 35 0 0,0 0-242 0 0,0 0-443 0 0,0 0-480 0 0,0 0-327 0 0,0 0-186 0 0,0 0-116 0 0,0 0-58 0 0,0 0-36 0 0,-1 3-10 0 0,-9 111 2904 0 0,11-76-2973 0 0,-4 254 1008 0 0,-7-172-3294 0 0,23-133-3761 0 0,-7 7-911 0 0,-4 2-5173 0 0</inkml:trace>
  <inkml:trace contextRef="#ctx0" brushRef="#br1" timeOffset="-59095.625">10142 1638 0 0 0,'0'0'1090'0'0,"0"0"605"0"0,0 0 400 0 0,0 0 204 0 0,0 0-32 0 0,0 0-257 0 0,0 0-421 0 0,0 0-436 0 0,0 0-313 0 0,0 0-157 0 0,0 0-97 0 0,0 0-17 0 0,4 23 2983 0 0,-25 77-186 0 0,-31 328-1186 0 0,48-356-2195 0 0,4-71-21 0 0,0-1-8 0 0,0 0 1 0 0,0 0-2 0 0,0 0 0 0 0,0 0-16 0 0,0 0-11 0 0,0-13-1201 0 0,8-20-1196 0 0,1 2-6100 0 0,-9 23-428 0 0</inkml:trace>
  <inkml:trace contextRef="#ctx0" brushRef="#br1" timeOffset="-58716.364">10052 1645 0 0 0,'0'0'1714'0'0,"0"0"86"0"0,0 0 255 0 0,0 0 267 0 0,0 0 105 0 0,0 0-236 0 0,0 0-468 0 0,0 0-489 0 0,0 0-421 0 0,0 0-279 0 0,0 0-183 0 0,0 0-98 0 0,0 0-9 0 0,46 20 4380 0 0,-18-15-3906 0 0,0-2 0 0 0,0 0 0 0 0,0-2 1 0 0,0-1-1 0 0,18-3-718 0 0,26 1 343 0 0,-20-1-254 0 0,-52 3-125 0 0,0 0-22 0 0,0 0-14 0 0,0 0-31 0 0,0 0-10 0 0,0 0-37 0 0,-10 27-5256 0 0,-3-13-4845 0 0,5-13 132 0 0</inkml:trace>
  <inkml:trace contextRef="#ctx0" brushRef="#br1" timeOffset="-58438.066">10002 1965 7722 0 0,'0'0'2068'0'0,"0"0"-412"0"0,0 0-147 0 0,0 0-45 0 0,0 0-192 0 0,0 0-327 0 0,0 0-243 0 0,0 0-91 0 0,0 0 73 0 0,0 0 110 0 0,0 0 47 0 0,0 0-3 0 0,0 0-50 0 0,12 5-61 0 0,42 13-119 0 0,53-14 875 0 0,-31-15-4574 0 0,-71 6-380 0 0,-3 2-2607 0 0,0-1-5434 0 0</inkml:trace>
  <inkml:trace contextRef="#ctx0" brushRef="#br1" timeOffset="-58034.064">10755 1514 3665 0 0,'0'0'2799'0'0,"0"0"-521"0"0,0 0-138 0 0,0 0 3 0 0,0 0-139 0 0,0 0-295 0 0,0 0-434 0 0,0 0-364 0 0,0 0-195 0 0,0 0-58 0 0,0 0-52 0 0,0 0-29 0 0,-12 13-36 0 0,-75 79 907 0 0,29-7-225 0 0,24-36-1200 0 0,57-63-18327 0 0,-17 9 11892 0 0</inkml:trace>
  <inkml:trace contextRef="#ctx0" brushRef="#br1" timeOffset="-57698.776">10920 1576 0 0 0,'0'0'1750'0'0,"0"0"314"0"0,0 0 214 0 0,0 0-15 0 0,0 0-184 0 0,0 0-313 0 0,0 0-336 0 0,0 0-273 0 0,0 0-187 0 0,0 0-117 0 0,0 0-134 0 0,0 0-115 0 0,-10 28 2982 0 0,-66 80-1839 0 0,20-32-2097 0 0,53-72-24 0 0,1 0-933 0 0,1 0-9156 0 0,1-1-309 0 0</inkml:trace>
  <inkml:trace contextRef="#ctx0" brushRef="#br1" timeOffset="-56859.191">11159 1672 0 0 0,'0'0'1535'0'0,"0"0"204"0"0,0 0 109 0 0,0 0-17 0 0,0 0-51 0 0,0 0-84 0 0,0 0-105 0 0,0 0-72 0 0,0 0-121 0 0,0 0-117 0 0,0 0-109 0 0,7 5 3612 0 0,-103 71-1495 0 0,80-55-3168 0 0,0 0 0 0 0,1 1 1 0 0,1 1-1 0 0,1 0 1 0 0,1 1-1 0 0,1 0 0 0 0,1 1 1 0 0,1 0-1 0 0,1 1 0 0 0,2-1 1 0 0,0 1-1 0 0,2 1 0 0 0,1-1 1 0 0,1 1-1 0 0,1 10-121 0 0,1-17 65 0 0,0 1-1 0 0,2-1 0 0 0,0 1 1 0 0,1-1-1 0 0,2 0 1 0 0,0 0-1 0 0,1 1-64 0 0,19 65 325 0 0,-11-78 26 0 0,-14-8-328 0 0,0 0 3 0 0,0 0-4 0 0,22-8-793 0 0,-8 0-794 0 0,-2 0-2148 0 0,-4 1-4235 0 0,-2 3-3855 0 0</inkml:trace>
  <inkml:trace contextRef="#ctx0" brushRef="#br1" timeOffset="-56600.485">11373 1830 10010 0 0,'0'0'1853'0'0,"0"0"-557"0"0,0 0-104 0 0,0 0 100 0 0,0 0 73 0 0,0 0-69 0 0,0 0-189 0 0,0 0-198 0 0,0 0-154 0 0,0 0-72 0 0,0 0-34 0 0,0 0 4 0 0,0 0-13 0 0,-2 27-57 0 0,-9 132 275 0 0,9 260-652 0 0,2-419-666 0 0,0 0-249 0 0,-8 0-5772 0 0,6 0-122 0 0,0 0-4491 0 0</inkml:trace>
  <inkml:trace contextRef="#ctx0" brushRef="#br1" timeOffset="-56049.841">11360 1865 4089 0 0,'0'0'3253'0'0,"0"0"-1004"0"0,0 0-598 0 0,0 0-132 0 0,0 0-73 0 0,0 0-162 0 0,0 0-229 0 0,0 0-235 0 0,0 0-171 0 0,0 0-95 0 0,0 0-60 0 0,0 0-39 0 0,23-10-37 0 0,72-28-22 0 0,-40 36 347 0 0,-39 5-386 0 0,54 25 673 0 0,-69-27-996 0 0,-1 1 0 0 0,0 0 0 0 0,0 0-1 0 0,1-1 1 0 0,-1 1 0 0 0,-1 0 0 0 0,1 0 0 0 0,0-1 0 0 0,0 1-1 0 0,-1 0 1 0 0,1 0 0 0 0,-1-1 0 0 0,1 1 0 0 0,-1 0 0 0 0,0-1-1 0 0,0 1 1 0 0,1-1 0 0 0,-1 1 0 0 0,0-1 0 0 0,-1 0 0 0 0,1 1-1 0 0,0-1 1 0 0,0 0 0 0 0,0 0 0 0 0,-1 1 0 0 0,1-1 0 0 0,-1 0-1 0 0,1 0 1 0 0,-1-1 0 0 0,1 1 0 0 0,-1 0 0 0 0,1 0-1 0 0,-1-1 1 0 0,0 1-34 0 0,-6 5 18 0 0,-171 109 621 0 0,176-110-565 0 0,0 0 0 0 0,0 0 0 0 0,1 0 0 0 0,0 0 0 0 0,0 0 0 0 0,0 0 0 0 0,1 1 0 0 0,-1-1 0 0 0,1 1 0 0 0,1-1 0 0 0,-1 1 0 0 0,1-1 0 0 0,0 1 0 0 0,0 0 0 0 0,1 4-74 0 0,-1-4 134 0 0,1 1 26 0 0,1 0 0 0 0,0 1-1 0 0,1-1 1 0 0,-1 0 0 0 0,1-1-1 0 0,1 1 1 0 0,-1 0 0 0 0,1-1-1 0 0,0 0 1 0 0,1 0 0 0 0,-1 0-1 0 0,1-1 1 0 0,0 1 0 0 0,1-1-1 0 0,0 0-159 0 0,4 7 305 0 0,53 46 864 0 0,-48-27-1439 0 0,-21-26-4613 0 0,-4-3-4812 0 0,10-2-2094 0 0</inkml:trace>
  <inkml:trace contextRef="#ctx0" brushRef="#br1" timeOffset="-55401.696">11866 2088 5153 0 0,'0'0'3147'0'0,"0"0"-831"0"0,0 0-375 0 0,0 0-98 0 0,0 0-196 0 0,0 0-294 0 0,0 0-301 0 0,0 0-229 0 0,0 0-116 0 0,0 0-54 0 0,0 0-45 0 0,0 0-26 0 0,0 0-61 0 0,-13 3-57 0 0,-45 8-30 0 0,53-10-316 0 0,-1 0 0 0 0,0 1 0 0 0,1-1 0 0 0,-1 1 0 0 0,1 1 0 0 0,0-1 0 0 0,0 1 0 0 0,0 0 0 0 0,0 0 0 0 0,0 0 1 0 0,0 1-1 0 0,1-1 0 0 0,0 1 0 0 0,0 0 0 0 0,0 1 0 0 0,0-1 0 0 0,-2 4-118 0 0,6-8 2 0 0,-5 8 23 0 0,1-1 0 0 0,0 1 0 0 0,0-1 0 0 0,1 1 0 0 0,0 0 0 0 0,1 1 0 0 0,0-1 0 0 0,0 0 0 0 0,1 1 0 0 0,0-1 0 0 0,0 8-25 0 0,1-12 8 0 0,0 7 68 0 0,1-1 0 0 0,-2 1 0 0 0,0-1-1 0 0,0 1 1 0 0,0-1 0 0 0,-2 1 0 0 0,1-1 0 0 0,-1 0 0 0 0,-4 7-76 0 0,-12 52 307 0 0,19-68-298 0 0,0-1 2 0 0,0 0-10 0 0,0 0 15 0 0,0 0-1 0 0,0 0 14 0 0,0 0 7 0 0,0 0-3 0 0,0 0 26 0 0,0 0 16 0 0,0 0 22 0 0,0 0 19 0 0,0 0-20 0 0,109-12 1279 0 0,-109 12-1493 0 0,0 0 0 0 0,0 0 1 0 0,-1 0-1 0 0,1 0 0 0 0,0 0 0 0 0,0 0 0 0 0,-1 0 1 0 0,1 0-1 0 0,0 0 0 0 0,0-1 0 0 0,0 1 0 0 0,-1 0 1 0 0,1 0-1 0 0,0 0 0 0 0,0 0 0 0 0,0-1 0 0 0,-1 1 0 0 0,1 0 1 0 0,0 0-1 0 0,0 0 0 0 0,0-1 0 0 0,0 1 0 0 0,0 0 1 0 0,0 0-1 0 0,-1 0 0 0 0,1-1 0 0 0,0 1 0 0 0,0 0 0 0 0,0 0 1 0 0,0-1-1 0 0,0 1 0 0 0,0 0 0 0 0,0 0 0 0 0,0-1 1 0 0,0 1-1 0 0,0 0 0 0 0,0 0 0 0 0,0-1 0 0 0,0 1 1 0 0,0 0-1 0 0,0 0 118 0 0,-7-2-2485 0 0,0 0-4340 0 0,2 2-4328 0 0</inkml:trace>
  <inkml:trace contextRef="#ctx0" brushRef="#br1" timeOffset="-55144.098">11549 2312 3809 0 0,'0'0'2624'0'0,"0"0"-246"0"0,0 0-45 0 0,0 0-129 0 0,0 0-355 0 0,0 0-501 0 0,0 0-513 0 0,0 0-361 0 0,0 0-101 0 0,0 0 68 0 0,0 0 126 0 0,0 0 81 0 0,6 1-4 0 0,14 1-364 0 0,0 0 0 0 0,0-1 0 0 0,0-1 0 0 0,0-1 0 0 0,0-1 0 0 0,0-1 0 0 0,1-1-280 0 0,0-1-300 0 0,-1-1-1920 0 0,-7 1-5122 0 0,-9 2-3763 0 0</inkml:trace>
  <inkml:trace contextRef="#ctx0" brushRef="#br1" timeOffset="-54701.658">11980 1742 4897 0 0,'0'0'2657'0'0,"0"0"-228"0"0,0 0-232 0 0,0 0-291 0 0,0 0-410 0 0,0 0-490 0 0,0 0-432 0 0,0 0-170 0 0,0 0 47 0 0,0 0 163 0 0,0 0 178 0 0,0 0 76 0 0,0 0-5 0 0,5 11-54 0 0,44 71 1294 0 0,-33-64-1853 0 0,-1 1-1 0 0,-1 1 1 0 0,0 0-1 0 0,-1 1 0 0 0,-2 0 1 0 0,0 1-1 0 0,-1 1 1 0 0,-1-1-1 0 0,-1 2 0 0 0,-2-1 1 0 0,0 1-1 0 0,-1 0 1 0 0,-1 0-1 0 0,-2 2-249 0 0,-2-13 1 0 0,0 0 0 0 0,-2 0 0 0 0,1 0 0 0 0,-2 0-1 0 0,0 0 1 0 0,0 0 0 0 0,-1-1 0 0 0,-1 1 0 0 0,0-1 0 0 0,-1-1 0 0 0,0 1 0 0 0,0-1 0 0 0,-2 0 0 0 0,1 0 0 0 0,-1-1 0 0 0,-7 7-1 0 0,-85 61-1713 0 0,72-60-1198 0 0,19-15-359 0 0,3-1-4154 0 0,2 2-4495 0 0</inkml:trace>
  <inkml:trace contextRef="#ctx0" brushRef="#br1" timeOffset="-52918.087">9976 2512 0 0 0,'0'0'171'0'0,"0"0"612"0"0,0 0 143 0 0,0 0 67 0 0,0 0 70 0 0,0 0 109 0 0,0 0 48 0 0,0 0-50 0 0,0 0-15 0 0,0 0-123 0 0,0 0-79 0 0,4 2-14 0 0,74 10 6225 0 0,11-13-4242 0 0,-34 0-2114 0 0,377-3 1370 0 0,-271-8-1814 0 0,409 12 271 0 0,-439-11-320 0 0,187 7-75 0 0,-169-7-144 0 0,-115 11 10 0 0,-32 0-4702 0 0,-9 0-4921 0 0,7 0-2223 0 0</inkml:trace>
  <inkml:trace contextRef="#ctx0" brushRef="#br1" timeOffset="-50830.709">10477 2886 4697 0 0,'0'0'2767'0'0,"0"0"-598"0"0,0 0-186 0 0,0 0 84 0 0,0 0-81 0 0,0 0-279 0 0,0 0-418 0 0,0 0-378 0 0,0 0-237 0 0,0 0-150 0 0,0 0-59 0 0,0 0-23 0 0,-4 0 15 0 0,-14-1 1049 0 0,223-87 1540 0 0,37 20-2157 0 0,-210 67-821 0 0,-32 1-65 0 0,-15 42 217 0 0,-31 12-40 0 0,5-13-124 0 0,3 1 0 0 0,1 3 0 0 0,-25 39-56 0 0,58-78-1 0 0,0 1 0 0 0,1 0 0 0 0,0 0 0 0 0,0 0-1 0 0,1 0 1 0 0,0 0 0 0 0,0 0 0 0 0,1 1 0 0 0,-1-1 0 0 0,2 1 0 0 0,-1-1 0 0 0,1 1 1 0 0,1-5 15 0 0,0-1 1 0 0,0 1-1 0 0,1 0 1 0 0,-1-1 0 0 0,1 1-1 0 0,-1-1 1 0 0,1 1-1 0 0,0-1 1 0 0,0 0 0 0 0,0 1-1 0 0,0-1 1 0 0,0 0-1 0 0,1 0 1 0 0,-1-1 0 0 0,0 1-1 0 0,1 0 1 0 0,0-1-1 0 0,-1 0 1 0 0,1 1 0 0 0,0-1-1 0 0,0 0 1 0 0,-1-1-1 0 0,4 2-15 0 0,86-4 867 0 0,-83-25-3212 0 0,-8 13-2707 0 0,2 7-1547 0 0,-1 2-5530 0 0</inkml:trace>
  <inkml:trace contextRef="#ctx0" brushRef="#br1" timeOffset="-50450.778">11211 2705 2369 0 0,'0'0'3858'0'0,"0"0"-1431"0"0,0 0-431 0 0,0 0 94 0 0,0 0-5 0 0,0 0-116 0 0,0 0-343 0 0,0 0-384 0 0,0 0-217 0 0,0 0-127 0 0,0 0-80 0 0,0 0-57 0 0,0 0-64 0 0,2-2-87 0 0,4-6-88 0 0,-4 6-72 0 0,-2 2-63 0 0,0 0-50 0 0,0 0-38 0 0,0 0-31 0 0,0 17 637 0 0,-15 70-86 0 0,15 99-400 0 0,6-179-1211 0 0,0-7-5369 0 0,-3 0-1236 0 0,-1 0-5050 0 0</inkml:trace>
  <inkml:trace contextRef="#ctx0" brushRef="#br1" timeOffset="-50181.679">11389 3102 10850 0 0,'0'0'1958'0'0,"0"0"-715"0"0,0 0-115 0 0,0 0 265 0 0,0 0 74 0 0,0 0-129 0 0,0 0-288 0 0,0 0-351 0 0,0 0-244 0 0,0 0-145 0 0,0 0-67 0 0,0 0-51 0 0,-8 23-72 0 0,-26 71-47 0 0,-7-34-34 0 0,14-33-1740 0 0,20-24-2216 0 0,-1-2-3333 0 0,4-1-2440 0 0</inkml:trace>
  <inkml:trace contextRef="#ctx0" brushRef="#br1" timeOffset="-49932.18">11200 3086 8522 0 0,'0'0'2484'0'0,"0"0"-634"0"0,0 0-346 0 0,0 0-190 0 0,0 0-228 0 0,0 0-214 0 0,0 0-164 0 0,0 0-88 0 0,0 0 7 0 0,0 0 30 0 0,0 0 6 0 0,0 0 0 0 0,0 0 17 0 0,10 13-12 0 0,32 37-42 0 0,31-2 1086 0 0,25-13-1383 0 0,-91-33-546 0 0,2 0-192 0 0,-4-1-8559 0 0,-5-1-2942 0 0</inkml:trace>
  <inkml:trace contextRef="#ctx0" brushRef="#br1" timeOffset="-48269.143">9936 1260 88 0 0,'0'0'1248'0'0,"0"0"203"0"0,0 0 266 0 0,0 0 270 0 0,0 0 68 0 0,0 0-148 0 0,0 0-340 0 0,0 0-392 0 0,0 0-295 0 0,0 0-169 0 0,0 0-11 0 0,0 0-23 0 0,0 0-48 0 0,-9 1-67 0 0,-44 9 437 0 0,35-7 29 0 0,-45 25 1550 0 0,60-24-2531 0 0,-1 0 0 0 0,1 1 0 0 0,0-1-1 0 0,0 1 1 0 0,1 0 0 0 0,-1 0 0 0 0,1 0-1 0 0,0 0 1 0 0,0 0 0 0 0,1 0 0 0 0,0 1 0 0 0,0-1-1 0 0,0 1 1 0 0,0-1 0 0 0,1 2-47 0 0,2 225 1312 0 0,15-121-832 0 0,0 206 360 0 0,-13-203-647 0 0,6 1 0 0 0,4-2 0 0 0,20 72-193 0 0,-15-72 63 0 0,-10-45 43 0 0,-4 1 0 0 0,-2 0-1 0 0,-4 19-105 0 0,1-25 43 0 0,-1 53 150 0 0,7-77-110 0 0,-6-9 456 0 0,33-30 49 0 0,33 4 148 0 0,-2-14-2538 0 0,-56 8 323 0 0,3-4-4306 0 0,-5 2-1676 0 0,1 3-4446 0 0</inkml:trace>
  <inkml:trace contextRef="#ctx0" brushRef="#br1" timeOffset="-45922.99">12001 1198 0 0 0,'0'0'1162'0'0,"0"0"182"0"0,0 0 111 0 0,0 0 16 0 0,0 0-24 0 0,0 0-98 0 0,0 0-130 0 0,0 0-149 0 0,0 0-117 0 0,0 0-47 0 0,-9 0 5797 0 0,51 15-5115 0 0,-12-12-1204 0 0,0-1 0 0 0,1-1 0 0 0,-1-2 0 0 0,0-1-1 0 0,0-1 1 0 0,7-3-384 0 0,7 5 371 0 0,-44 33-116 0 0,-4 437 914 0 0,6-390-1056 0 0,-1-15 37 0 0,3 0 0 0 0,2-1 0 0 0,14 55-150 0 0,5 80 407 0 0,-14 10 361 0 0,-7 88 794 0 0,-25-80-1125 0 0,17-120-369 0 0,-3-37-39 0 0,5-26-1 0 0,2-32-62 0 0,0-1 26 0 0,0 0 1 0 0,0 0 38 0 0,0 0-11 0 0,0 0-10 0 0,0 0 1 0 0,0 0-16 0 0,0 0-6 0 0,0 0 12 0 0,0 0-3 0 0,0 0 2 0 0,0 0-11 0 0,0 0 24 0 0,0 0-2 0 0,0 0 1 0 0,0 0 9 0 0,0 0-17 0 0,0 0 10 0 0,0 0-14 0 0,0 0 2 0 0,0 0-3 0 0,0 0 12 0 0,0 0-1 0 0,0 0 4 0 0,0 0-4 0 0,0 0 5 0 0,0 0-3 0 0,0 0-12 0 0,0 0 12 0 0,0 0 5 0 0,0 0 5 0 0,0 0-9 0 0,0 0-13 0 0,0 0 11 0 0,0 0 1 0 0,0 0 4 0 0,0 0-15 0 0,0 0 10 0 0,0 0-6 0 0,0 0-10 0 0,0 0 17 0 0,0 0-12 0 0,0 0 9 0 0,0 0 15 0 0,0 0-12 0 0,0 0-2 0 0,0 0 0 0 0,0 0-11 0 0,0 0 8 0 0,0 0 3 0 0,0 0-11 0 0,0 0 6 0 0,0 0 3 0 0,0 0 0 0 0,0 0 0 0 0,0 0 0 0 0,0 0-4 0 0,0 0-12 0 0,0 0 12 0 0,0 0 6 0 0,0 0 6 0 0,0 0 4 0 0,0 0-10 0 0,0 0-7 0 0,0 0-15 0 0,0 0 23 0 0,0 0 6 0 0,0 0-16 0 0,0 0 13 0 0,0 0 6 0 0,0 0-12 0 0,0 0-7 0 0,-63 15 308 0 0,54-14-168 0 0,9-1-192 0 0,0 0 0 0 0,1 0 0 0 0,-1-1 1 0 0,0 1-1 0 0,0 0 0 0 0,0 0 0 0 0,1-1 0 0 0,-1 1 1 0 0,0 0-1 0 0,0-1 0 0 0,0 1 0 0 0,0 0 0 0 0,0-1 0 0 0,0 1 1 0 0,0 0-1 0 0,0-1 0 0 0,0 1 0 0 0,0 0 0 0 0,0-1 0 0 0,0 1 1 0 0,0-1-1 0 0,0 1 0 0 0,0 0 0 0 0,0-1 0 0 0,0 1 0 0 0,0 0 1 0 0,0-1-1 0 0,0 1 0 0 0,0 0 0 0 0,-1 0 0 0 0,1-1 1 0 0,0 1-1 0 0,0 0 0 0 0,0-1 0 0 0,-1 1 0 0 0,1 0 0 0 0,0 0 1 0 0,0-1-1 0 0,-1 1 0 0 0,1 0 0 0 0,0 0 0 0 0,0 0 0 0 0,-1-1 1 0 0,1 1-1 0 0,0 0 0 0 0,-1 0 0 0 0,1 0 0 0 0,0 0 0 0 0,-1 0 1 0 0,1 0-1 0 0,0 0 0 0 0,-1 0 0 0 0,1-1 0 0 0,0 1 1 0 0,-1 0-1 0 0,1 0 0 0 0,-1 1 0 0 0,1-1 51 0 0,7-14-3890 0 0,-5 10 673 0 0,0 0-8213 0 0</inkml:trace>
  <inkml:trace contextRef="#ctx0" brushRef="#br1" timeOffset="-44315.811">10699 3140 0 0 0,'0'0'419'0'0,"0"0"84"0"0,0 0 79 0 0,0 0 138 0 0,0 0 165 0 0,0 0 75 0 0,3 0-16 0 0,70 0 10120 0 0,41 0-5784 0 0,-113 0-5199 0 0,-1 0 8 0 0,31 0 2030 0 0,2-7-1696 0 0,17-5 1479 0 0,-51 12-1879 0 0,1 0 9 0 0,-31 0-2299 0 0,19 0-3369 0 0,6 0-1077 0 0,5 0-4697 0 0</inkml:trace>
  <inkml:trace contextRef="#ctx0" brushRef="#br1" timeOffset="-42644.119">12801 1819 0 0 0,'0'0'1312'0'0,"0"0"378"0"0,0 0 32 0 0,0 0-181 0 0,0 0-146 0 0,0 0-81 0 0,0 0-52 0 0,0 0-125 0 0,-23 8 2186 0 0,-67 65 2475 0 0,77-58-5559 0 0,1 2 1 0 0,0-1 0 0 0,1 2 0 0 0,1-1-1 0 0,1 2 1 0 0,0-1 0 0 0,1 1-1 0 0,1 0 1 0 0,1 1 0 0 0,1-1 0 0 0,1 1-1 0 0,-2 18-239 0 0,3 134 1325 0 0,8-141-1004 0 0,1 0 0 0 0,1-1-1 0 0,2 0 1 0 0,1-1 0 0 0,2 0 0 0 0,9 18-321 0 0,40 34 1254 0 0,-41-73-895 0 0,-20-8-843 0 0,-6 0-5182 0 0,4 0-904 0 0,2 0-5158 0 0</inkml:trace>
  <inkml:trace contextRef="#ctx0" brushRef="#br1" timeOffset="-41958.152">12876 2112 6657 0 0,'0'0'2024'0'0,"0"0"-325"0"0,0 0-83 0 0,0 0-48 0 0,0 0-145 0 0,0 0-268 0 0,0 0-292 0 0,0 0-198 0 0,0 0-130 0 0,0 0-83 0 0,0 0-22 0 0,0 0 2 0 0,0 0-20 0 0,0 20-12 0 0,-2 137 967 0 0,2 104 1044 0 0,0-260-2364 0 0,0-1-4 0 0,0 0 9 0 0,0 0 38 0 0,0 0 85 0 0,0 0 90 0 0,0 0 89 0 0,0 0 56 0 0,0 0 17 0 0,-4-27 533 0 0,1 1-936 0 0,2 0 0 0 0,1 0 0 0 0,0 0 0 0 0,2 0-1 0 0,1 0 1 0 0,2 0 0 0 0,0 0 0 0 0,1 1-1 0 0,2 0 1 0 0,0 0 0 0 0,2 1 0 0 0,1 0-1 0 0,1 1 1 0 0,0 0 0 0 0,2 1 0 0 0,1 0 0 0 0,1 0-24 0 0,-14 19-10 0 0,1 0 1 0 0,-1 1 0 0 0,1-1 0 0 0,0 0 0 0 0,0 1 0 0 0,0-1 0 0 0,0 1 0 0 0,0 0 0 0 0,0 0 0 0 0,1 0 0 0 0,-1 1 0 0 0,1-1 0 0 0,-1 1 0 0 0,1 0 0 0 0,0 0 0 0 0,-1 0 0 0 0,2 0 9 0 0,-5 1-12 0 0,14 4-99 0 0,5 30 126 0 0,8 51-82 0 0,0-71-2064 0 0,-16-17-8798 0 0,-11 0-947 0 0</inkml:trace>
  <inkml:trace contextRef="#ctx0" brushRef="#br1" timeOffset="-41661.272">13169 2358 7482 0 0,'0'0'1819'0'0,"0"0"-528"0"0,0 0 66 0 0,0 0 285 0 0,0 0 84 0 0,0 0-129 0 0,0 0-266 0 0,0 0-268 0 0,0 0-201 0 0,0 0-145 0 0,0 0-53 0 0,0 0-33 0 0,22-4-37 0 0,104-21 359 0 0,-80 16-282 0 0,-18 8-837 0 0,-15 2-2697 0 0,-9 2-7267 0 0,-1-2-1111 0 0</inkml:trace>
  <inkml:trace contextRef="#ctx0" brushRef="#br1" timeOffset="-41330.158">13681 1965 5881 0 0,'0'0'3468'0'0,"0"0"-1524"0"0,0 0-702 0 0,0 0 23 0 0,0 0 58 0 0,0 0 20 0 0,0 0-99 0 0,0 0-185 0 0,0 0-134 0 0,0 0-125 0 0,0 0-89 0 0,0 0-53 0 0,0 0-35 0 0,2 23-47 0 0,6 138 625 0 0,13 90-196 0 0,-20-232-1064 0 0,1 0-1 0 0,1 0 1 0 0,0-1-1 0 0,2 1 1 0 0,0-1-1 0 0,1 0 1 0 0,1 2 59 0 0,-4-23-12401 0 0,-3-1 1238 0 0</inkml:trace>
  <inkml:trace contextRef="#ctx0" brushRef="#br1" timeOffset="-40760.341">13652 2023 6513 0 0,'0'0'2277'0'0,"0"0"-341"0"0,0 0-113 0 0,0 0-81 0 0,0 0-170 0 0,0 0-318 0 0,0 0-320 0 0,0 0-244 0 0,0 0-134 0 0,0 0-38 0 0,0 0-29 0 0,0 0-17 0 0,0 0 10 0 0,27-17-11 0 0,84-54-21 0 0,-105 67-362 0 0,1-1-1 0 0,-1 2 0 0 0,1-1 0 0 0,0 1 0 0 0,0 0 0 0 0,0 0 0 0 0,0 1 1 0 0,0 0-1 0 0,1 0 0 0 0,-1 1 0 0 0,1 0 0 0 0,-1 0 0 0 0,1 0 0 0 0,0 1 1 0 0,-1 1-1 0 0,6 0-87 0 0,18 1 258 0 0,-28-1-237 0 0,0 0 1 0 0,0 0 0 0 0,0 0-1 0 0,-1 1 1 0 0,1-1 0 0 0,0 1-1 0 0,-1 0 1 0 0,1 0 0 0 0,-1 0-1 0 0,0 0 1 0 0,0 0 0 0 0,0 0-1 0 0,0 1 1 0 0,0-1 0 0 0,0 1 0 0 0,-1-1-1 0 0,1 1 1 0 0,-1 0 0 0 0,1-1-1 0 0,-1 1 1 0 0,0 0 0 0 0,0 0-1 0 0,-1 0 1 0 0,1 0 0 0 0,0 0-1 0 0,-1 0 1 0 0,0 0 0 0 0,0 0-1 0 0,0 0 1 0 0,0 1 0 0 0,0-1-1 0 0,-1 0 1 0 0,1 0 0 0 0,-1 0-1 0 0,0 0 1 0 0,0 0 0 0 0,0-1-1 0 0,0 1 1 0 0,-1 0 0 0 0,1 0-1 0 0,-1-1 1 0 0,1 1 0 0 0,-1-1-1 0 0,0 1-21 0 0,-9 14 33 0 0,0 0 1 0 0,-1 0-1 0 0,-1-1 0 0 0,0-1 0 0 0,-1 0 0 0 0,-1-1 0 0 0,0-1 0 0 0,-1 0 1 0 0,-1-1-1 0 0,1-1 0 0 0,-2 0 0 0 0,0-1 0 0 0,-12 4-33 0 0,28-13 4 0 0,0 0 1 0 0,0 1-1 0 0,0-1 1 0 0,0 1-1 0 0,1-1 0 0 0,-1 1 1 0 0,0-1-1 0 0,1 1 0 0 0,0 0 1 0 0,-1 0-1 0 0,1 0 1 0 0,0 0-1 0 0,0 0 0 0 0,0 0 1 0 0,0 0-1 0 0,0 0 0 0 0,1 0 1 0 0,-1 0-1 0 0,0 1 1 0 0,1-1-1 0 0,0 0 0 0 0,-1 0 1 0 0,1 1-1 0 0,0-1 0 0 0,0 0 1 0 0,1 1-1 0 0,-1-1 0 0 0,0 0 1 0 0,1 0-1 0 0,-1 0 1 0 0,1 1-1 0 0,0-1 0 0 0,0 0 1 0 0,0 0-1 0 0,0 0 0 0 0,0 0 1 0 0,0 0-1 0 0,0 0 1 0 0,1 0-1 0 0,-1-1 0 0 0,1 1 1 0 0,-1 0-1 0 0,2 0-4 0 0,55 78 1024 0 0,57-9 1071 0 0,-103-53-2284 0 0,-25-11-645 0 0,4 0-3629 0 0,2-5-5997 0 0,4-2-1757 0 0</inkml:trace>
  <inkml:trace contextRef="#ctx0" brushRef="#br1" timeOffset="-39962.156">14174 2350 2264 0 0,'0'0'2676'0'0,"0"0"-502"0"0,0 0-94 0 0,0 0 122 0 0,0 0-36 0 0,0 0-243 0 0,0 0-382 0 0,0 0-356 0 0,0 0-317 0 0,0 0-184 0 0,0 0-81 0 0,0 0-69 0 0,0-3-23 0 0,-3-13-48 0 0,-25 5 1653 0 0,-35 10-833 0 0,59 4-1239 0 0,0 1-1 0 0,1 0 1 0 0,0 0-1 0 0,-1 0 1 0 0,2 0-1 0 0,-1 0 1 0 0,0 0-1 0 0,1 1 0 0 0,-1 0 1 0 0,1-1-1 0 0,1 1 1 0 0,-1 0-1 0 0,1 0 1 0 0,0 0-1 0 0,0 0 1 0 0,0 0-1 0 0,0 0 0 0 0,1 0 1 0 0,0 0-1 0 0,0 0 1 0 0,1 0-1 0 0,-1 0 1 0 0,2 4-44 0 0,-6 48 366 0 0,-15 62 47 0 0,7-65-310 0 0,4 15 88 0 0,35-65 324 0 0,59-11 246 0 0,-47-2-617 0 0,-39 9-160 0 0,0 0 23 0 0,0 0-3 0 0,0 0-16 0 0,0 0 16 0 0,0 0-7 0 0,0 0 16 0 0,0 0-33 0 0,0 0-6 0 0,0 0-14 0 0,0 0-34 0 0,0 0 8 0 0,0 0-17 0 0,-3-5-4732 0 0,0-1-8743 0 0,3 6 3477 0 0</inkml:trace>
  <inkml:trace contextRef="#ctx0" brushRef="#br1" timeOffset="-39712.32">13982 2647 6793 0 0,'0'0'2950'0'0,"0"0"-412"0"0,0 0-341 0 0,0 0-328 0 0,0 0-367 0 0,0 0-338 0 0,0 0-238 0 0,0 0-153 0 0,0 0-84 0 0,0 0-72 0 0,0 0-60 0 0,0 0-40 0 0,0 0-55 0 0,15-4-67 0 0,78-22 227 0 0,-56 22-1163 0 0,-21 4-7419 0 0,-14 0-3517 0 0</inkml:trace>
  <inkml:trace contextRef="#ctx0" brushRef="#br1" timeOffset="-38661.13">14138 1749 0 0 0,'0'0'536'0'0,"0"0"506"0"0,0 0 99 0 0,0 0 2 0 0,0 0 64 0 0,0 0 69 0 0,0 0 57 0 0,0 0 36 0 0,0 0-71 0 0,0 0-57 0 0,1-9-28 0 0,0-3-759 0 0,2-5-8 0 0,-2-2 4080 0 0,30 122-160 0 0,8 6-3109 0 0,35 129-113 0 0,-74-237-1141 0 0,17 75 205 0 0,-4 1 0 0 0,-4 0 1 0 0,-3 1-1 0 0,-3 48-208 0 0,-5-114 21 0 0,0-1 1 0 0,-1 1-1 0 0,0-1 0 0 0,-1 0 0 0 0,0 0 1 0 0,-1 0-1 0 0,0-1 0 0 0,-1 0 1 0 0,0 0-1 0 0,0 0 0 0 0,-1 0 0 0 0,-1-1 1 0 0,1 0-1 0 0,-2-1 0 0 0,1 0 0 0 0,-1 0 1 0 0,0-1-1 0 0,-5 3-21 0 0,1 0-3 0 0,12-4-70 0 0,1-5 44 0 0,0-1 19 0 0,0 0 12 0 0,0 0-9 0 0,0 0 16 0 0,0 0 1 0 0,0 0-8 0 0,0 0-20 0 0,0 0-8 0 0,0 0 0 0 0,0 0 16 0 0,0 0 13 0 0,0 0-6 0 0,0 0 6 0 0,0 0-3 0 0,0 0 16 0 0,0 0-5 0 0,0 0-6 0 0,0 0-13 0 0,0 0-12 0 0,0 0 4 0 0,0 0 7 0 0,0 0-2 0 0,0 0-14 0 0,0 0-23 0 0,0 0-26 0 0,0 0-22 0 0,27-6-3409 0 0,-12-2-7612 0 0,-11 7-21 0 0</inkml:trace>
  <inkml:trace contextRef="#ctx0" brushRef="#br1" timeOffset="-35649.175">14113 1341 0 0 0,'0'0'757'0'0,"0"0"661"0"0,0 0 336 0 0,0 0 293 0 0,0 0 183 0 0,0 0-119 0 0,0 0-264 0 0,0 0-332 0 0,0 0-373 0 0,0 0-286 0 0,0 0-194 0 0,0 0-145 0 0,0 0-115 0 0,-4 1-68 0 0,-12 4-64 0 0,13-3-21 0 0,19 5 1623 0 0,-4-3-1448 0 0,0 0 1 0 0,0-1-1 0 0,0 0 1 0 0,0-1-1 0 0,0-1 0 0 0,1 0 1 0 0,-1-1-1 0 0,0 0 1 0 0,3-1-425 0 0,47 3 808 0 0,6 17-384 0 0,-65-17-398 0 0,0 1 0 0 0,0-1 0 0 0,-1 0 1 0 0,1 1-1 0 0,-1 0 0 0 0,1 0 0 0 0,-1-1 1 0 0,0 1-1 0 0,0 1 0 0 0,0-1 0 0 0,0 0 0 0 0,0 0 1 0 0,-1 1-1 0 0,0-1 0 0 0,1 1 0 0 0,-1-1 1 0 0,-1 1-1 0 0,1 0 0 0 0,0-1 0 0 0,-1 1 0 0 0,0 0 1 0 0,0-1-1 0 0,0 1 0 0 0,0 0 0 0 0,-1-1 1 0 0,1 1-1 0 0,-1 0 0 0 0,0-1 0 0 0,0 1 1 0 0,0-1-1 0 0,0 1 0 0 0,-1-1 0 0 0,0 0 0 0 0,1 1 1 0 0,-1-1-1 0 0,0 0 0 0 0,-1 0 0 0 0,1 0 1 0 0,-3 2-27 0 0,-6 9 126 0 0,8-12-98 0 0,0 1-1 0 0,1 0 1 0 0,-1-1-1 0 0,1 1 1 0 0,-1 0 0 0 0,1 1-1 0 0,0-1 1 0 0,1 0-1 0 0,-1 1 1 0 0,0-1 0 0 0,1 1-1 0 0,0-1 1 0 0,0 1-1 0 0,0-1 1 0 0,0 1 0 0 0,0 0-1 0 0,1 0 1 0 0,0-1-1 0 0,0 2-27 0 0,2-3 41 0 0,0 0-1 0 0,0 0 0 0 0,1 0 0 0 0,-1 0 0 0 0,1-1 1 0 0,0 1-1 0 0,-1-1 0 0 0,1 1 0 0 0,0-1 0 0 0,0 0 1 0 0,0 0-1 0 0,0 0 0 0 0,0-1 0 0 0,0 1 1 0 0,0-1-1 0 0,0 1 0 0 0,0-1 0 0 0,0 0 0 0 0,0 0 1 0 0,1-1-41 0 0,6 2 164 0 0,65 0 542 0 0,-75-1-751 0 0,0 0-23 0 0,4 2-479 0 0,9 4-767 0 0,-3-2-5213 0 0,-4-1-5649 0 0</inkml:trace>
  <inkml:trace contextRef="#ctx0" brushRef="#br1" timeOffset="-35074.78">14409 2146 2889 0 0,'0'0'2663'0'0,"0"0"-231"0"0,0 0-95 0 0,0 0-197 0 0,0 0-343 0 0,0 0-385 0 0,0 0-353 0 0,0 0-258 0 0,0 0-146 0 0,0 0-44 0 0,0 0-34 0 0,0 0-6 0 0,0 0-24 0 0,21 12 2190 0 0,-10-8-2514 0 0,0-2 0 0 0,0 0 1 0 0,1 0-1 0 0,-1-1 1 0 0,1 0-1 0 0,-1-1 1 0 0,1 0-1 0 0,-1-1 1 0 0,1 0-1 0 0,-1-1 0 0 0,0-1 1 0 0,0 1-1 0 0,10-5-223 0 0,14-8-181 0 0,-35 15 30 0 0,0-2-2028 0 0,-2-3-10105 0 0,0 4 947 0 0</inkml:trace>
  <inkml:trace contextRef="#ctx0" brushRef="#br1" timeOffset="-34778.173">14560 1954 3169 0 0,'0'0'2627'0'0,"0"0"-673"0"0,0 0-166 0 0,0 0 183 0 0,0 0 26 0 0,0 0-186 0 0,0 0-306 0 0,0 0-303 0 0,0 0-215 0 0,0 0-119 0 0,0 0-88 0 0,0 0-88 0 0,0 0-46 0 0,-5 30-48 0 0,-11 94-52 0 0,12-25 902 0 0,14 36-738 0 0,-2-120-1289 0 0,0-14-8452 0 0,-7-1-2457 0 0</inkml:trace>
  <inkml:trace contextRef="#ctx0" brushRef="#br1" timeOffset="-34104.493">14814 2115 3633 0 0,'0'0'2500'0'0,"0"0"-126"0"0,0 0-113 0 0,0 0-174 0 0,0 0-314 0 0,0 0-430 0 0,0 0-378 0 0,0 0-253 0 0,0 0-95 0 0,0 0-22 0 0,0 0-6 0 0,0 0-12 0 0,0 3-9 0 0,-4 56 3837 0 0,31-82-3888 0 0,-21 19 578 0 0,-6 4-1047 0 0,-12 20 610 0 0,7-8-862 0 0,-2-2-2593 0 0,6-2-4235 0 0,1-8-4811 0 0</inkml:trace>
  <inkml:trace contextRef="#ctx0" brushRef="#br1" timeOffset="-33622.311">15014 2115 1728 0 0,'0'0'3855'0'0,"0"0"-915"0"0,0 0-379 0 0,0 0-115 0 0,0 0-287 0 0,0 0-471 0 0,0 0-502 0 0,0 0-350 0 0,0 0-181 0 0,0 0-61 0 0,0 0-24 0 0,0 0-17 0 0,-2 4-23 0 0,-38 53 2396 0 0,54-60-2542 0 0,20-20 36 0 0,-37 27 753 0 0,1-1-4445 0 0,1-2-8520 0 0,1 3-188 0 0</inkml:trace>
  <inkml:trace contextRef="#ctx0" brushRef="#br1" timeOffset="-33103.295">15190 2088 4321 0 0,'0'0'2619'0'0,"0"0"-300"0"0,0 0-194 0 0,0 0-215 0 0,0 0-319 0 0,0 0-382 0 0,0 0-267 0 0,0 0-110 0 0,0 0-8 0 0,0 0 20 0 0,0 0-49 0 0,0 0-65 0 0,0 0-92 0 0,-5 6-100 0 0,-31 38 1166 0 0,57-47-350 0 0,-7 0-998 0 0,-16 10 700 0 0,-8 16-924 0 0,10-22-847 0 0,1 3 324 0 0,-2-1-7652 0 0,-1 0-4382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96 4345 0 0,'0'0'2547'0'0,"0"0"-380"0"0,0 0-360 0 0,0 0-50 0 0,0 0 75 0 0,0 0-40 0 0,0 0-234 0 0,0 0-320 0 0,0 0-327 0 0,0 0-257 0 0,0 0-163 0 0,0-4-68 0 0,0-11-23 0 0,0 11-12 0 0,0 4-1 0 0,0 0-16 0 0,21 131 3397 0 0,-23 245-2575 0 0,-36-85-1031 0 0,32-257-220 0 0,6-34 12 0 0,0 0-26 0 0,0 0-4 0 0,0 0-8 0 0,0 0 0 0 0,0 0-10 0 0,0 0-14 0 0,0 0-27 0 0,1-16-1962 0 0,18-37-2884 0 0,-6 22-2842 0 0,-7 16-2029 0 0</inkml:trace>
  <inkml:trace contextRef="#ctx0" brushRef="#br0" timeOffset="347.693">0 65 4201 0 0,'0'0'2298'0'0,"0"0"-231"0"0,0 0-208 0 0,0 0 35 0 0,0 0 58 0 0,0 0-192 0 0,0 0-389 0 0,0 0-457 0 0,0 0-377 0 0,0 0-219 0 0,0 0-14 0 0,0 0 149 0 0,6 0 178 0 0,151 4 3815 0 0,-107-3-4058 0 0,0-3 0 0 0,0-1 0 0 0,-1-3 0 0 0,1-2-1 0 0,41-12-387 0 0,2-7 91 0 0,-81 25-483 0 0,-3 1-1132 0 0,-18 12 81 0 0,-15 15-1673 0 0,8-8-129 0 0,0-2-3280 0 0,6-7-4265 0 0</inkml:trace>
  <inkml:trace contextRef="#ctx0" brushRef="#br0" timeOffset="605.612">10 447 5073 0 0,'0'0'5037'0'0,"0"0"-3010"0"0,0 0-1067 0 0,0 0-51 0 0,0 0 307 0 0,0 0 275 0 0,0 0 56 0 0,0 0-84 0 0,0 0-155 0 0,0 0-201 0 0,0 0-171 0 0,36 5-162 0 0,112 15-171 0 0,34-14 417 0 0,-180-6-1175 0 0,53 3-357 0 0,-34 4-6927 0 0,-18-6-4349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7594 0 0,'0'0'3859'0'0,"0"0"-2239"0"0,0 0-663 0 0,0 0 231 0 0,0 0 318 0 0,0 0-30 0 0,0 0-200 0 0,0 0-237 0 0,0 0-241 0 0,0 0-208 0 0,0 0-151 0 0,0 0-164 0 0,37 0-128 0 0,117 2-103 0 0,-30-19-912 0 0,-98 9-54 0 0,-4 0-1006 0 0,-3 1-4242 0 0,-8 6-5142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0 0 0,'0'0'1170'0'0,"0"0"875"0"0,0 0 349 0 0,0 0-83 0 0,0 0-292 0 0,0 0-278 0 0,0 0-202 0 0,0 0-120 0 0,0 0-112 0 0,-1-3-84 0 0,1-4-338 0 0,1 9 7773 0 0,22 3-7188 0 0,121 3 7 0 0,-96-9-1229 0 0,180-18 857 0 0,-228 19-1163 0 0,-25 0-8021 0 0,19 3 2971 0 0,-2 1-6561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12419 0 0,'0'0'2084'0'0,"0"0"-806"0"0,0 0-518 0 0,0 0-15 0 0,0 0 184 0 0,0 0 183 0 0,0 0 64 0 0,0 0-53 0 0,0 0-76 0 0,0 0-107 0 0,0 0-101 0 0,0 0-98 0 0,0 0-75 0 0,23 2-69 0 0,72 9-74 0 0,35-9 2467 0 0,-92-3-6459 0 0,4 2-9640 0 0,-42-1 862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328 278 0 0 0,'-20'-107'0'0'0,"27"48"0"0"0,-7 32-21 0 0,1-2 3388 0 0,0-26 10063 0 0,-1 54-12392 0 0,0 1-40 0 0,0 0-123 0 0,0 0-131 0 0,-24 0 1418 0 0,17 2-2095 0 0,0 0 1 0 0,1 1-1 0 0,-1 0 1 0 0,1 0-1 0 0,0 0 1 0 0,0 1-1 0 0,0-1 1 0 0,0 1-1 0 0,0 1 1 0 0,1-1-1 0 0,0 1 1 0 0,0 0-1 0 0,0 0 1 0 0,1 1-1 0 0,0-1 1 0 0,0 1-1 0 0,0 0 1 0 0,0 0-1 0 0,0 3-67 0 0,-4 3 111 0 0,-17 26 136 0 0,2 1 0 0 0,2 1 0 0 0,2 1-1 0 0,2 0 1 0 0,1 1 0 0 0,2 1-1 0 0,2 1 1 0 0,2 0 0 0 0,2 0 0 0 0,2 0-1 0 0,2 1 1 0 0,2 0 0 0 0,2 25-247 0 0,2-57 78 0 0,0 1 1 0 0,1-1 0 0 0,0 0 0 0 0,1-1-1 0 0,1 1 1 0 0,0 0 0 0 0,0-1-1 0 0,1 0 1 0 0,1-1 0 0 0,0 1-1 0 0,1-1 1 0 0,0 0 0 0 0,0-1-1 0 0,1 0 1 0 0,1-1 0 0 0,0 1-1 0 0,0-2 1 0 0,0 0 0 0 0,1 0-1 0 0,1 0 1 0 0,-1-2 0 0 0,1 1 0 0 0,12 3-79 0 0,30 13-478 0 0,-55-26-569 0 0,-3-5-3671 0 0,4 1-4966 0 0,0 6-2433 0 0</inkml:trace>
  <inkml:trace contextRef="#ctx0" brushRef="#br0" timeOffset="265.735">488 320 12035 0 0,'0'0'2037'0'0,"0"0"-652"0"0,0 0-553 0 0,0 0-152 0 0,0 0 107 0 0,0 0 190 0 0,0 0 72 0 0,0 0-31 0 0,0 0-77 0 0,0 0-124 0 0,0 0-102 0 0,0 0-106 0 0,5 37-68 0 0,15 116-45 0 0,10 71 1032 0 0,1-107-1334 0 0,-18-73-444 0 0,-2 0 0 0 0,-1 1 0 0 0,-3 0 1 0 0,-1 0-1 0 0,-2 14 250 0 0,-8-47-2717 0 0,-7-8-4828 0 0,7-4-1208 0 0</inkml:trace>
  <inkml:trace contextRef="#ctx0" brushRef="#br0" timeOffset="742.519">536 174 8306 0 0,'0'0'1680'0'0,"0"0"-281"0"0,0 0-156 0 0,0 0 24 0 0,0 0 39 0 0,0 0-95 0 0,0 0-179 0 0,34-15-181 0 0,106-44-134 0 0,-64 43 181 0 0,-60 17-664 0 0,-8-2-164 0 0,-1 1-1 0 0,1 0 0 0 0,-1 0 1 0 0,1 0-1 0 0,-1 1 0 0 0,1 0 0 0 0,-1 0 1 0 0,1 1-1 0 0,-1 0 0 0 0,0 0 1 0 0,0 1-1 0 0,0 0 0 0 0,0 0 1 0 0,-1 1-1 0 0,1 0 0 0 0,-1 0 1 0 0,0 0-1 0 0,0 1 0 0 0,0 0 0 0 0,-1 0 1 0 0,1 0-1 0 0,-1 1 0 0 0,-1 0 1 0 0,1 0-1 0 0,-1 0 0 0 0,0 0 1 0 0,0 1-1 0 0,-1 0 0 0 0,0 0 1 0 0,0 0-1 0 0,0 0 0 0 0,-1 0 0 0 0,0 1-69 0 0,-5 3 51 0 0,0-1-1 0 0,0 1 1 0 0,-1 0-1 0 0,-1-1 0 0 0,0 1 1 0 0,0-1-1 0 0,-1-1 0 0 0,0 1 1 0 0,0-1-1 0 0,-1 0 0 0 0,-1 0 1 0 0,1-1-1 0 0,-1 0 0 0 0,-1-1 1 0 0,0 1-1 0 0,0-2 1 0 0,0 1-1 0 0,-1-1 0 0 0,-5 2-50 0 0,-18 17 45 0 0,-79 51 67 0 0,17-14 131 0 0,93-61-237 0 0,1 1-1 0 0,-1-1 1 0 0,0 1 0 0 0,1-1-1 0 0,-1 1 1 0 0,1 0 0 0 0,-1-1 0 0 0,1 1-1 0 0,0 0 1 0 0,0 0 0 0 0,-1 0 0 0 0,2 0-1 0 0,-1 0 1 0 0,0 0 0 0 0,0 0 0 0 0,1 0-1 0 0,-1 0 1 0 0,1 1 0 0 0,-1-1 0 0 0,1 0-1 0 0,0 0 1 0 0,0 1 0 0 0,0-1 0 0 0,0 0-1 0 0,0 0 1 0 0,1 0 0 0 0,-1 1 0 0 0,1-1-1 0 0,-1 0 1 0 0,1 0 0 0 0,0 0 0 0 0,0 0-1 0 0,0 0 1 0 0,0 0 0 0 0,0 0 0 0 0,0 0-1 0 0,1 0 1 0 0,-1-1 0 0 0,1 2-6 0 0,68 59 1013 0 0,-67-60-925 0 0,251 190 3574 0 0,-216-165-3281 0 0,-36-26-519 0 0,-1-2-1096 0 0,0-4-5941 0 0,-1 3 4443 0 0,0 2-9552 0 0</inkml:trace>
  <inkml:trace contextRef="#ctx0" brushRef="#br0" timeOffset="1453.187">1503 667 5569 0 0,'0'0'1420'0'0,"0"0"-205"0"0,0 0 411 0 0,0 0 501 0 0,0 0 190 0 0,0 0-238 0 0,0 0-550 0 0,0 0-471 0 0,0 0-260 0 0,0 0-134 0 0,0 0-100 0 0,0 0-57 0 0,0 0-62 0 0,-14-12 1009 0 0,-61 0 863 0 0,67 11-2274 0 0,-1-1 0 0 0,0 1 0 0 0,1 1 0 0 0,-1 0-1 0 0,0 0 1 0 0,0 0 0 0 0,1 1 0 0 0,-1 1-1 0 0,0-1 1 0 0,1 1 0 0 0,0 1 0 0 0,-1 0-1 0 0,1 0 1 0 0,0 0 0 0 0,0 1 0 0 0,-1 1-43 0 0,13 42 245 0 0,63 3 24 0 0,-20-31-95 0 0,-46-18-144 0 0,-1-1-6 0 0,0 0-8 0 0,0 3-2 0 0,0-3 15 0 0,0 0 11 0 0,0 0 13 0 0,0 0 26 0 0,0 0-4 0 0,0 0 2 0 0,0 0 21 0 0,-9 12 192 0 0,-126 99 213 0 0,126-102-489 0 0,5-5-13 0 0,0 0 0 0 0,0 0 1 0 0,0 0-1 0 0,0 0 1 0 0,0 1-1 0 0,1 0 0 0 0,0 0 1 0 0,0 0-1 0 0,0 0 1 0 0,1 0-1 0 0,0 0 0 0 0,0 1 1 0 0,0-1-1 0 0,0 1 1 0 0,1-1-1 0 0,0 1 0 0 0,0 0 1 0 0,1 0-2 0 0,0-4 8 0 0,0 1 0 0 0,0-1-1 0 0,0 0 1 0 0,1 1 0 0 0,-1-1 0 0 0,1 0 0 0 0,0 0 0 0 0,-1 0 0 0 0,1 0 0 0 0,0 0 0 0 0,1 0 0 0 0,-1 0-1 0 0,0 0 1 0 0,0 0 0 0 0,1 0 0 0 0,-1 0 0 0 0,1-1 0 0 0,-1 1 0 0 0,1-1 0 0 0,0 1 0 0 0,0-1 0 0 0,0 1-1 0 0,0-1 1 0 0,0 0 0 0 0,0 0 0 0 0,0 0 0 0 0,0 0 0 0 0,0-1 0 0 0,0 1 0 0 0,1 0 0 0 0,1-1-8 0 0,76 7 801 0 0,-66-7-628 0 0,33-23 111 0 0,-20 7-2211 0 0,-17 12-8597 0 0,-6 4-2068 0 0</inkml:trace>
  <inkml:trace contextRef="#ctx0" brushRef="#br0" timeOffset="2335.714">1661 101 0 0 0,'0'0'887'0'0,"0"0"935"0"0,0 0 415 0 0,0 0 92 0 0,0 0-117 0 0,0 0-231 0 0,0 0-234 0 0,0 0-214 0 0,0 0-183 0 0,0 0-150 0 0,0 0-121 0 0,2-3-144 0 0,-2 3-863 0 0,0-1-1 0 0,1 0 1 0 0,-1 1-1 0 0,1 0 1 0 0,-1-1-1 0 0,0 1 1 0 0,1-1-1 0 0,-1 1 1 0 0,1-1-1 0 0,-1 1 1 0 0,1 0-1 0 0,0-1 1 0 0,-1 1-1 0 0,1 0 1 0 0,-1 0-1 0 0,1-1 1 0 0,-1 1-1 0 0,1 0 1 0 0,0 0-1 0 0,-1 0 1 0 0,1 0-1 0 0,0 0 1 0 0,-1 0-1 0 0,1 0 1 0 0,-1 0-1 0 0,1 0 1 0 0,0 0-1 0 0,-1 0 1 0 0,1 0-1 0 0,0 0 1 0 0,-1 1-1 0 0,1-1 0 0 0,-1 0 1 0 0,1 0-1 0 0,-1 1 1 0 0,1-1-1 0 0,-1 0 1 0 0,1 1-1 0 0,-1-1 1 0 0,1 1-1 0 0,-1-1 1 0 0,1 0-1 0 0,-1 1 1 0 0,1-1-1 0 0,-1 1 1 0 0,0-1-1 0 0,1 1 1 0 0,-1-1-1 0 0,0 1 1 0 0,1 0-1 0 0,-1-1 1 0 0,0 1-1 0 0,0-1 1 0 0,0 1-1 0 0,0 0 1 0 0,1-1-1 0 0,-1 1 1 0 0,0 0-1 0 0,0 0-71 0 0,31 37 633 0 0,-1 1 1 0 0,-1 2-1 0 0,-3 1 0 0 0,-1 1 0 0 0,-2 2 0 0 0,-3 0 0 0 0,4 14-633 0 0,-10-16 168 0 0,-3-1 1 0 0,-1 2-1 0 0,-2-1 1 0 0,-3 1-1 0 0,-1 0 1 0 0,-2 43-169 0 0,-1-59 45 0 0,-1-1 1 0 0,-2 1-1 0 0,-1 0 0 0 0,-1-1 1 0 0,-1 0-1 0 0,-1 0 0 0 0,-8 19-45 0 0,9-32 7 0 0,-1 0-1 0 0,0 0 1 0 0,0-1-1 0 0,-2 0 1 0 0,1 0-1 0 0,-2 0 1 0 0,0-1-1 0 0,-3 3-6 0 0,2-5-38 0 0,8-7-8 0 0,-1 1 1 0 0,0 0-1 0 0,-1-1 1 0 0,1 0-1 0 0,-1 0 1 0 0,1 0-1 0 0,-1 0 1 0 0,0-1-1 0 0,0 1 1 0 0,0-1-1 0 0,0 0 1 0 0,-1 0-1 0 0,1-1 1 0 0,0 1-1 0 0,-1-1 1 0 0,0 0-1 0 0,1 0 1 0 0,-4 0 45 0 0,2-28-7370 0 0,6 24 4303 0 0,0-2-6467 0 0</inkml:trace>
  <inkml:trace contextRef="#ctx0" brushRef="#br0" timeOffset="3721.701">592 101 0 0 0,'0'0'369'0'0,"0"0"270"0"0,0 0-44 0 0,0 0-132 0 0,-10-8 1633 0 0,-35 15 517 0 0,27 10 1062 0 0,6 40 1577 0 0,24 78-2218 0 0,-18 23-1291 0 0,12-162-7249 0 0,-6 4-5098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1703 868 7978 0 0,'0'0'2536'0'0,"0"0"-719"0"0,0 0 6 0 0,0 0 60 0 0,0 0-92 0 0,0 0-255 0 0,0 0-386 0 0,0 0-214 0 0,0 0-147 0 0,0 0-83 0 0,0 0-53 0 0,0 0-113 0 0,0 0-110 0 0,0-7-83 0 0,36-120 1861 0 0,78-196-638 0 0,-113 319-1562 0 0,2-11 29 0 0,1 0 0 0 0,0 0 0 0 0,1 0-1 0 0,1 1 1 0 0,1-1 0 0 0,0 1 0 0 0,0 1-1 0 0,1 0 1 0 0,1 0 0 0 0,10-11-37 0 0,8 43-40 0 0,-20-10 43 0 0,0 0-1 0 0,0 1 1 0 0,-1 0 0 0 0,-1 0 0 0 0,0 0 0 0 0,0 0-1 0 0,-1 1 1 0 0,0 0 0 0 0,-1 0 0 0 0,0 0-1 0 0,-1 0 1 0 0,0 1 0 0 0,-1-1 0 0 0,0 5-3 0 0,2 3 4 0 0,47 227 21 0 0,-31-204-30 0 0,-18-42 8 0 0,0 0-1 0 0,0 0 1 0 0,0 0 0 0 0,0 0 0 0 0,0 0 0 0 0,0 0 0 0 0,0 0 0 0 0,0 0 0 0 0,0 0 0 0 0,0-1 0 0 0,0 1 0 0 0,0 0 0 0 0,0-1 0 0 0,0 1 0 0 0,0 0 0 0 0,-1-1 0 0 0,1 0 0 0 0,0 1 0 0 0,0-1 0 0 0,0 1 0 0 0,-1-1 0 0 0,1 0-1 0 0,0 1 1 0 0,-1-1 0 0 0,1 0 0 0 0,-1 0 0 0 0,1 0 0 0 0,-1 0 0 0 0,1 1 0 0 0,-1-1 0 0 0,1 0 0 0 0,-1 0 0 0 0,0 0 0 0 0,0 0 0 0 0,1 0-3 0 0,2-4 10 0 0,81-156 92 0 0,-62 110-83 0 0,97-183 13 0 0,-60 182-25 0 0,-44 70-83 0 0,-3 76 146 0 0,-9-35-1 0 0,26 161 201 0 0,-10-121-35 0 0,12 14-44 0 0,-30-109-271 0 0,-1-3-136 0 0,0-6-3070 0 0,0 5-1810 0 0,0 0-7412 0 0</inkml:trace>
  <inkml:trace contextRef="#ctx0" brushRef="#br0" timeOffset="-1776.572">482 25 2312 0 0,'0'0'1940'0'0,"0"0"-339"0"0,0 0 137 0 0,0 0 422 0 0,0 0 253 0 0,0 0-86 0 0,0 0-408 0 0,0 0-559 0 0,0 0-398 0 0,0 0-221 0 0,0 0-151 0 0,-15-5-91 0 0,-47-14-58 0 0,58 19-392 0 0,0-1 0 0 0,1 1 0 0 0,-1 1-1 0 0,1-1 1 0 0,-1 0 0 0 0,1 1 0 0 0,-1 0 0 0 0,1 0 0 0 0,-1 0-1 0 0,1 0 1 0 0,0 0 0 0 0,0 1 0 0 0,-1-1 0 0 0,1 1 0 0 0,0 0-1 0 0,0 0 1 0 0,1 0 0 0 0,-1 1 0 0 0,0-1 0 0 0,1 0 0 0 0,-2 3-49 0 0,-7 4 172 0 0,-16 10-24 0 0,0 2 0 0 0,2 0 0 0 0,0 1 0 0 0,2 2-1 0 0,1 0 1 0 0,0 2 0 0 0,2 0 0 0 0,1 1 0 0 0,1 1 0 0 0,2 1 0 0 0,0 0 0 0 0,2 1 0 0 0,2 1 0 0 0,0 0 0 0 0,-3 21-148 0 0,12-41 23 0 0,1 0 0 0 0,1 0 0 0 0,0 1 0 0 0,0-1 0 0 0,1 1 1 0 0,0-1-1 0 0,1 0 0 0 0,1 1 0 0 0,0-1 0 0 0,0 0 0 0 0,1 0 0 0 0,1 0 0 0 0,-1 0 1 0 0,2-1-1 0 0,0 1 0 0 0,0-1 0 0 0,0 0 0 0 0,2 0 0 0 0,-1-1 0 0 0,1 0 0 0 0,0 0 0 0 0,1-1 1 0 0,0 0-1 0 0,1 0 0 0 0,-1 0 0 0 0,1-1 0 0 0,1-1 0 0 0,-1 0 0 0 0,1 0 0 0 0,5 2-23 0 0,0-2 100 0 0,1 0-1 0 0,-1 0 1 0 0,1-2-1 0 0,1 0 0 0 0,-1-1 1 0 0,0 0-1 0 0,1-1 1 0 0,-1-1-1 0 0,1-1 0 0 0,0 0 1 0 0,-1-2-1 0 0,1 1 0 0 0,-1-2 1 0 0,1 0-1 0 0,-1-1 1 0 0,0-1-1 0 0,7-3-99 0 0,-17 4 26 0 0,0 1 0 0 0,0 0 0 0 0,0-1 0 0 0,-1 0 0 0 0,0-1 0 0 0,0 1-1 0 0,0-1 1 0 0,-1 0 0 0 0,1 0 0 0 0,-1 0 0 0 0,0-1 0 0 0,-1 1 0 0 0,1-1 0 0 0,-1 0 0 0 0,0 0 0 0 0,-1 0 0 0 0,1-1 0 0 0,-1 1-1 0 0,0-1 1 0 0,-1 1 0 0 0,0-1 0 0 0,0 1 0 0 0,0-1 0 0 0,-1 0 0 0 0,0 0 0 0 0,0 1 0 0 0,-1-1 0 0 0,1 0 0 0 0,-1 1 0 0 0,-1-1-1 0 0,0 1 1 0 0,0-1 0 0 0,0 1 0 0 0,0 0 0 0 0,-1-1 0 0 0,0 1 0 0 0,-2-2-26 0 0,-1 0-48 0 0,0 0 0 0 0,0 0 1 0 0,-1 0-1 0 0,0 1 0 0 0,0 0 0 0 0,-1 0 0 0 0,0 1 1 0 0,0 0-1 0 0,0 0 0 0 0,-1 1 0 0 0,0 0 1 0 0,0 0-1 0 0,-1 1 0 0 0,1 0 0 0 0,-1 1 0 0 0,1 0 1 0 0,-1 1-1 0 0,0 0 0 0 0,0 0 0 0 0,-1 1 1 0 0,1 1-1 0 0,0-1 0 0 0,-6 2 48 0 0,16-1-6 0 0,-1 0-1 0 0,0 0 1 0 0,1 1-1 0 0,-1-1 1 0 0,1 0-1 0 0,-1 0 1 0 0,1 1-1 0 0,-1-1 1 0 0,1 0-1 0 0,-1 1 1 0 0,1-1-1 0 0,-1 0 1 0 0,1 1-1 0 0,-1-1 1 0 0,1 1-1 0 0,0-1 1 0 0,-1 1-1 0 0,1-1 1 0 0,0 1-1 0 0,-1-1 1 0 0,1 1-1 0 0,0-1 1 0 0,0 1-1 0 0,-1-1 1 0 0,1 1-1 0 0,0-1 1 0 0,0 1-1 0 0,0 0 1 0 0,0-1-1 0 0,0 1 1 0 0,0-1-1 0 0,0 1 1 0 0,0 0 0 0 0,0-1-1 0 0,0 1 1 0 0,0-1-1 0 0,0 1 1 0 0,0-1-1 0 0,1 1 1 0 0,-1 0-1 0 0,0-1 1 0 0,0 1-1 0 0,1-1 1 0 0,-1 1-1 0 0,0-1 1 0 0,1 1-1 0 0,-1-1 1 0 0,0 1-1 0 0,1-1 1 0 0,-1 0-1 0 0,1 1 1 0 0,-1-1-1 0 0,1 1 1 0 0,-1-1-1 0 0,1 0 1 0 0,-1 0-1 0 0,1 1 1 0 0,-1-1-1 0 0,1 0 1 0 0,-1 0-1 0 0,1 1 1 0 0,-1-1-1 0 0,1 0 1 0 0,0 0-1 0 0,-1 0 1 0 0,1 0 6 0 0,9 4 32 0 0,-1 0 0 0 0,1-1-1 0 0,0 0 1 0 0,0-1 0 0 0,0 0 0 0 0,1-1 0 0 0,-1 1 0 0 0,0-2 0 0 0,1 0-1 0 0,-1 0 1 0 0,5-1-32 0 0,7 0 51 0 0,185-22 639 0 0,-185 16 92 0 0,-11 3-2787 0 0,-8 4-5243 0 0,-3 3-4590 0 0</inkml:trace>
  <inkml:trace contextRef="#ctx0" brushRef="#br0" timeOffset="-931.518">834 857 7001 0 0,'0'0'3108'0'0,"0"0"-853"0"0,0 0-469 0 0,0 0-189 0 0,0 0-215 0 0,0 0-195 0 0,0 0-140 0 0,0 0-212 0 0,0 0-181 0 0,0 0-104 0 0,0 0-59 0 0,0 0-7 0 0,0-10 8 0 0,1-33-35 0 0,29-38 1940 0 0,-25 69-2263 0 0,1 1 0 0 0,0 0 0 0 0,0 1 0 0 0,1-1 0 0 0,1 1 0 0 0,0 1 0 0 0,0-1-1 0 0,1 1 1 0 0,9-7-134 0 0,34-26 246 0 0,-49 41-229 0 0,0-1 0 0 0,0 1 0 0 0,0 0 0 0 0,1 0 0 0 0,-1 0 0 0 0,0 0 1 0 0,0 1-1 0 0,1-1 0 0 0,-1 1 0 0 0,0 0 0 0 0,1 0 0 0 0,-1 0 0 0 0,0 0 0 0 0,0 1 1 0 0,1-1-1 0 0,-1 1 0 0 0,0 0 0 0 0,0 0 0 0 0,1 0 0 0 0,-1 0 0 0 0,0 1 0 0 0,0-1 0 0 0,-1 1 1 0 0,2 0-18 0 0,0 3 27 0 0,0 0 1 0 0,0 1-1 0 0,-1 0 1 0 0,1-1-1 0 0,-1 1 1 0 0,0 1 0 0 0,-1-1-1 0 0,1 0 1 0 0,-1 1-1 0 0,-1-1 1 0 0,1 1-1 0 0,-1 0 1 0 0,0-1-1 0 0,-1 1 1 0 0,1 4-28 0 0,2 13 57 0 0,-2-24-49 0 0,-1-1 1 0 0,0 1-1 0 0,0 0 0 0 0,1-1 0 0 0,-1 1 0 0 0,1-1 0 0 0,-1 1 0 0 0,0 0 0 0 0,1-1 1 0 0,-1 1-1 0 0,1 0 0 0 0,-1-1 0 0 0,1 1 0 0 0,-1 0 0 0 0,1 0 0 0 0,-1-1 1 0 0,1 1-1 0 0,-1 0 0 0 0,1 0 0 0 0,-1 0 0 0 0,1 0 0 0 0,-1 0 0 0 0,1 0 0 0 0,-1 0 1 0 0,1 0-1 0 0,0 0 0 0 0,-1 0 0 0 0,1 0 0 0 0,-1 0 0 0 0,1 0 0 0 0,-1 0 0 0 0,1 0 1 0 0,-1 1-1 0 0,1-1 0 0 0,-1 0 0 0 0,1 0 0 0 0,-1 1 0 0 0,1-1 0 0 0,-1 0 0 0 0,1 1 1 0 0,-1-1-1 0 0,0 0 0 0 0,1 1 0 0 0,-1-1 0 0 0,1 1 0 0 0,-1-1 0 0 0,0 0 1 0 0,0 1-1 0 0,1-1 0 0 0,-1 1 0 0 0,0-1 0 0 0,0 1 0 0 0,1-1 0 0 0,-1 1 0 0 0,0 0 1 0 0,0-1-1 0 0,0 1-8 0 0,9-11 44 0 0,119-117 115 0 0,-45 63-119 0 0,-80 66-47 0 0,-1 0 0 0 0,1 0 0 0 0,-1 0 1 0 0,1 1-1 0 0,-1-1 0 0 0,0 1 0 0 0,0-1 0 0 0,0 1 0 0 0,0 0 0 0 0,0 0 0 0 0,-1 0 0 0 0,1 0 0 0 0,-1 0 1 0 0,0 0-1 0 0,0 0 0 0 0,0 0 0 0 0,0 1 0 0 0,-1-1 0 0 0,1 0 0 0 0,-1 1 0 0 0,0-1 0 0 0,0 0 0 0 0,0 1 0 0 0,0 0 7 0 0,0-4-1 0 0,35 130 53 0 0,-12-90-301 0 0,-15-37-3636 0 0,1-4-3919 0 0,-5-2-4616 0 0</inkml:trace>
  <inkml:trace contextRef="#ctx0" brushRef="#br0" timeOffset="2604.174">2981 606 0 0 0,'0'0'448'0'0,"0"0"1051"0"0,0 0 510 0 0,0 0 138 0 0,0 0-123 0 0,0 0-269 0 0,0 0-372 0 0,0 0-260 0 0,0 0-131 0 0,0 0-12 0 0,0 0 2 0 0,0 0-102 0 0,0 0-113 0 0,-1-2-71 0 0,-4-2-391 0 0,-1 1 0 0 0,1 0-1 0 0,-1 0 1 0 0,0 0 0 0 0,1 1 0 0 0,-1 0 0 0 0,0 0-1 0 0,-1 0 1 0 0,1 1 0 0 0,0 0 0 0 0,0 0 0 0 0,-1 1-1 0 0,1-1 1 0 0,0 1 0 0 0,-1 1 0 0 0,1-1 0 0 0,-6 2-305 0 0,1-2 326 0 0,-32 0 849 0 0,19 36-791 0 0,5 33-212 0 0,5 174 496 0 0,-3-202-296 0 0,67-41 402 0 0,104-33-230 0 0,-141 31 73 0 0,-12 0-4588 0 0,-1-7-8939 0 0,0 9 1892 0 0</inkml:trace>
  <inkml:trace contextRef="#ctx0" brushRef="#br0" timeOffset="2884.177">2749 745 3857 0 0,'0'0'2094'0'0,"0"0"-157"0"0,0 0 36 0 0,0 0 78 0 0,0 0-76 0 0,0 0-279 0 0,0 0-363 0 0,0 0-405 0 0,0 0-329 0 0,0 0-205 0 0,0 0-107 0 0,0 0-88 0 0,-4 0-35 0 0,-9 2 134 0 0,29 0 920 0 0,112-5 465 0 0,-44-5-3858 0 0,-72 7-2175 0 0,-3 1-6706 0 0</inkml:trace>
  <inkml:trace contextRef="#ctx0" brushRef="#br0" timeOffset="3551.935">544 1173 0 0 0,'0'0'1187'0'0,"0"0"309"0"0,0 0 138 0 0,0 0 80 0 0,0 0-29 0 0,0 0-36 0 0,0 0-57 0 0,0 0-152 0 0,0 0-182 0 0,0 0-213 0 0,0 0-210 0 0,-8-1-145 0 0,-2 1-748 0 0,-9-2 1353 0 0,36-2 655 0 0,205-20 3494 0 0,171-18-2938 0 0,147 1-1388 0 0,-195 17-904 0 0,51-3-199 0 0,-328 24 677 0 0,-35 3-2605 0 0,-1-2-7743 0 0,-32 2-2479 0 0</inkml:trace>
  <inkml:trace contextRef="#ctx0" brushRef="#br0" timeOffset="3972.46">1301 1381 11362 0 0,'0'0'2370'0'0,"0"0"-597"0"0,0 0-392 0 0,0 0-163 0 0,0 0-134 0 0,0 0-192 0 0,0 0-230 0 0,0 0-143 0 0,0 0-51 0 0,0 0 22 0 0,0 0 51 0 0,0 0-49 0 0,0 0-56 0 0,8 19-42 0 0,28 62-55 0 0,-15 16 340 0 0,0 87-479 0 0,-17-48-1375 0 0,-14-108-1985 0 0,3-20-1158 0 0,-1-3-3777 0 0,2-4-457 0 0</inkml:trace>
  <inkml:trace contextRef="#ctx0" brushRef="#br0" timeOffset="4494.882">1108 1477 8834 0 0,'0'0'2019'0'0,"0"0"-423"0"0,0 0-143 0 0,0 0 92 0 0,0 0 21 0 0,0 0-148 0 0,0 0-322 0 0,0 0-312 0 0,0 0-220 0 0,0 0-113 0 0,0 0-46 0 0,0 0-2 0 0,38-30 24 0 0,122-91-39 0 0,-88 87-16 0 0,-44 32-155 0 0,-1-3-70 0 0,0 2-1 0 0,0 0 1 0 0,0 2 0 0 0,0 1 0 0 0,0 1-1 0 0,0 2 1 0 0,0 0 0 0 0,0 2 0 0 0,-1 1-1 0 0,1 1 1 0 0,-2 1 0 0 0,16 8-147 0 0,-39-16 5 0 0,-1 1 1 0 0,0-1 0 0 0,0 1-1 0 0,0-1 1 0 0,0 1 0 0 0,0 0-1 0 0,0-1 1 0 0,0 1 0 0 0,-1 0-1 0 0,1 0 1 0 0,0 0 0 0 0,0 0-1 0 0,-1 0 1 0 0,1 0-1 0 0,0 0 1 0 0,-1 0 0 0 0,1 0-1 0 0,-1 0 1 0 0,1 0 0 0 0,-1 0-1 0 0,1 0 1 0 0,-1 0 0 0 0,0 0-1 0 0,0 0 1 0 0,0 1 0 0 0,1-1-1 0 0,-1 0 1 0 0,0 0 0 0 0,0 0-1 0 0,-1 0 1 0 0,1 1-1 0 0,0-1 1 0 0,0 0 0 0 0,0 0-1 0 0,-1 0 1 0 0,1 0 0 0 0,-1 0-1 0 0,1 0 1 0 0,-1 0 0 0 0,1 0-1 0 0,-1 0 1 0 0,0 0 0 0 0,1 0-1 0 0,-1 0 1 0 0,0 0 0 0 0,0 0-1 0 0,0 0 1 0 0,1-1-1 0 0,-2 2-5 0 0,-53 40 272 0 0,46-36-287 0 0,-206 91-19 0 0,173-81 40 0 0,-102 56 61 0 0,143-72-67 0 0,0 1 0 0 0,0 0 1 0 0,0 0-1 0 0,0 0 0 0 0,0-1 1 0 0,0 1-1 0 0,0 0 0 0 0,0 0 0 0 0,1 0 1 0 0,-1 1-1 0 0,0-1 0 0 0,1 0 1 0 0,-1 0-1 0 0,1 0 0 0 0,-1 0 0 0 0,1 1 1 0 0,0-1-1 0 0,-1 0 0 0 0,1 0 1 0 0,0 1-1 0 0,0-1 0 0 0,0 0 0 0 0,0 0 1 0 0,0 1-1 0 0,0-1 0 0 0,0 0 1 0 0,0 0-1 0 0,1 1 0 0 0,-1-1 0 0 0,0 0 1 0 0,1 0-1 0 0,-1 1 0 0 0,1-1 1 0 0,0 0-1 0 0,-1 0 0 0 0,1 0 0 0 0,0 0 1 0 0,-1 0-1 0 0,1 0 0 0 0,0 0 1 0 0,0 0-1 0 0,0 0 0 0 0,0-1 0 0 0,0 1 1 0 0,0 0-1 0 0,51 31 179 0 0,236 45 1864 0 0,-263-70-1800 0 0,70 37 598 0 0,-91-40-821 0 0,-4-4-42 0 0,0-1-1 0 0,0 1 1 0 0,0 0 0 0 0,0-1-1 0 0,0 1 1 0 0,0 0-1 0 0,0-1 1 0 0,0 1-1 0 0,0 0 1 0 0,0-1-1 0 0,0 1 1 0 0,0 0 0 0 0,1-1-1 0 0,-1 1 1 0 0,0 0-1 0 0,0-1 1 0 0,0 1-1 0 0,1 0 1 0 0,-1-1-1 0 0,0 1 1 0 0,0 0-1 0 0,1 0 1 0 0,-1-1 0 0 0,0 1-1 0 0,0 0 1 0 0,1 0-1 0 0,-1 0 1 0 0,0 0-1 0 0,1-1 1 0 0,-1 1-1 0 0,0 0 1 0 0,1 0 0 0 0,-1 0-1 0 0,0 0 1 0 0,1 0-1 0 0,-1 0 1 0 0,1 0-1 0 0,-1 0 1 0 0,0 0-1 0 0,1 0 1 0 0,-1 0 0 0 0,0 0-1 0 0,1 0 1 0 0,-1 0-1 0 0,0 0 1 0 0,1 0-1 0 0,-1 0 23 0 0,3-28-3859 0 0,2 19-2856 0 0,1 4-5449 0 0</inkml:trace>
  <inkml:trace contextRef="#ctx0" brushRef="#br0" timeOffset="5142.079">2177 1631 5393 0 0,'0'0'3372'0'0,"0"0"-1517"0"0,0 0-412 0 0,0 0 222 0 0,0 0 189 0 0,0 0-78 0 0,0 0-338 0 0,0 0-427 0 0,0 0-279 0 0,0 0-113 0 0,0 0-12 0 0,0 0-17 0 0,0 0-83 0 0,0 0-95 0 0,-22 0 1205 0 0,17-1-1561 0 0,0 0 0 0 0,-1 1 1 0 0,1 0-1 0 0,-1-1 1 0 0,1 2-1 0 0,-1-1 0 0 0,1 1 1 0 0,0-1-1 0 0,-1 1 1 0 0,1 1-1 0 0,0-1 0 0 0,-1 1 1 0 0,1 0-1 0 0,0 0 1 0 0,1 1-1 0 0,-1-1 0 0 0,0 1 1 0 0,1 0-1 0 0,-1 0 1 0 0,1 1-1 0 0,0-1 0 0 0,0 1 1 0 0,0 0-1 0 0,0 0 0 0 0,1 1 1 0 0,0-1-1 0 0,0 1 1 0 0,-1 0-57 0 0,-15 189 328 0 0,-4-98-50 0 0,24-61-171 0 0,150-62 817 0 0,-85 15-782 0 0,-54-1-2701 0 0,-10 6-1676 0 0,-1 0-4796 0 0,-1 3-2673 0 0</inkml:trace>
  <inkml:trace contextRef="#ctx0" brushRef="#br0" timeOffset="13138.694">2040 1782 0 0 0,'2'3'47'0'0,"-2"-2"291"0"0,0-1 495 0 0,0 0 209 0 0,0 0 5 0 0,0 0-192 0 0,-3 0-723 0 0,2 0 12708 0 0,2 0-12574 0 0,-1 0-25 0 0,0 0-17 0 0,0 0-16 0 0,0 0-13 0 0,0 0 1 0 0,0 0 13 0 0,0 0-5 0 0,0 0 0 0 0,0 0-13 0 0,0 0-20 0 0,0 0-14 0 0,0 0-17 0 0,0 0-8 0 0,0 0-14 0 0,0 0 3 0 0,0 0 15 0 0,0 0 20 0 0,0 0 29 0 0,0 0 11 0 0,0 0 18 0 0,0 0 10 0 0,51 3 2858 0 0,105-10-1766 0 0,-95 3 498 0 0,-62 4-1841 0 0,-11 4-658 0 0,-7 4-533 0 0,6-5-5993 0 0,11-3-4065 0 0</inkml:trace>
  <inkml:trace contextRef="#ctx0" brushRef="#br0" timeOffset="14555.138">2154 1581 0 0 0,'1'1'1132'0'0,"7"1"7281"0"0,-7-1-8780 0 0,31 2 4631 0 0,60-2 967 0 0,-57-6-3664 0 0,-29 3-9147 0 0,-6 1-3616 0 0</inkml:trace>
  <inkml:trace contextRef="#ctx0" brushRef="#br0" timeOffset="15623.752">2008 1096 0 0 0,'0'0'507'0'0,"0"0"573"0"0,0 0 356 0 0,0 0 174 0 0,0 0 161 0 0,0 0 60 0 0,0 0-67 0 0,0 0-130 0 0,0 0-207 0 0,-4 0-135 0 0,-11 0 1102 0 0,28 0 2451 0 0,18 0-750 0 0,-14 0-5220 0 0,142 15 2663 0 0,-126-3-1343 0 0,-44 7 391 0 0,-106 51-153 0 0,108-65-425 0 0,0 0 1 0 0,1 1 0 0 0,0 0 0 0 0,0 0 0 0 0,0 1 0 0 0,1 0 0 0 0,0 0 0 0 0,0 1 0 0 0,1 0 0 0 0,-5 7-9 0 0,10-14 0 0 0,0 1 1 0 0,-1 0-1 0 0,1 0 1 0 0,0-1-1 0 0,0 1 1 0 0,1 0-1 0 0,-1 0 1 0 0,0 0-1 0 0,1 0 0 0 0,-1 0 1 0 0,1 0-1 0 0,0 1 1 0 0,-1-1-1 0 0,1 0 1 0 0,0 0-1 0 0,0 0 1 0 0,1 0-1 0 0,-1 0 1 0 0,0 0-1 0 0,1 0 0 0 0,-1 0 1 0 0,1 0-1 0 0,-1 0 1 0 0,1 0-1 0 0,0 0 1 0 0,0 0-1 0 0,0 0 1 0 0,0 0-1 0 0,0-1 1 0 0,1 1-1 0 0,-1 0 0 0 0,0-1 1 0 0,1 1-1 0 0,-1-1 1 0 0,1 0-1 0 0,0 1 1 0 0,-1-1-1 0 0,1 0 1 0 0,0 0-1 0 0,0 0 1 0 0,0 0-1 0 0,0 0 1 0 0,0 0-1 0 0,2 0 0 0 0,93 11 696 0 0,87-38 599 0 0,-176 25-1023 0 0,-5 4-3928 0 0,-1 2-3012 0 0,1-1-5539 0 0</inkml:trace>
  <inkml:trace contextRef="#ctx0" brushRef="#br0" timeOffset="16875.126">2129 1057 0 0 0,'0'0'81'0'0,"0"0"285"0"0,-2 2-465 0 0,-8 4 9605 0 0,1-6-9282 0 0,-32 7 5427 0 0,6-5-1565 0 0,22-3-3613 0 0,-51 27 575 0 0,35-7-251 0 0,25-17-130 0 0,13-7-2774 0 0,-2 2-3324 0 0,-3 2-5910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7 1424 0 0,'0'0'2901'0'0,"0"0"-747"0"0,0 0-395 0 0,0 0 33 0 0,0 0 206 0 0,0 0 68 0 0,0 0-239 0 0,0 0-420 0 0,0 0-432 0 0,0 0-330 0 0,0 0-234 0 0,3-3-143 0 0,-2 2-218 0 0,0 1 0 0 0,0-1 0 0 0,0 1 0 0 0,0 0 1 0 0,0-1-1 0 0,0 1 0 0 0,0 0 0 0 0,0 0 0 0 0,1 0 0 0 0,-1-1 1 0 0,0 1-1 0 0,0 0 0 0 0,0 1 0 0 0,0-1 0 0 0,0 0 0 0 0,1 0 0 0 0,-1 0 1 0 0,0 1-1 0 0,0-1 0 0 0,0 0 0 0 0,0 1 0 0 0,0-1 0 0 0,0 1 1 0 0,0 0-1 0 0,0-1 0 0 0,0 1 0 0 0,0 0 0 0 0,0-1 0 0 0,0 1 1 0 0,-1 0-1 0 0,1 0 0 0 0,0 0 0 0 0,0 0 0 0 0,-1 0 0 0 0,1 0 0 0 0,-1 0 1 0 0,1 0-1 0 0,-1 0 0 0 0,1 0 0 0 0,-1 0 0 0 0,1 0 0 0 0,-1 0 1 0 0,0 0-1 0 0,0 0 0 0 0,0 1 0 0 0,0 0-50 0 0,7 11 272 0 0,-2 1-1 0 0,0 0 1 0 0,-1 0-1 0 0,0 0 1 0 0,-1 0 0 0 0,-1 1-1 0 0,0 0 1 0 0,-1-1 0 0 0,0 1-1 0 0,-1 0 1 0 0,-1 0-1 0 0,-2 8-271 0 0,-1-6 93 0 0,0-1-1 0 0,-2 1 1 0 0,0-1 0 0 0,-1-1-1 0 0,0 1 1 0 0,-1-1-1 0 0,-1 0 1 0 0,0-1-1 0 0,-1 0 1 0 0,-1-1-1 0 0,0 0 1 0 0,-1 0-1 0 0,-11 8-92 0 0,-67 41 123 0 0,101-81-6672 0 0,2 10 3016 0 0,0-1-3778 0 0,-5 3-1815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54 4457 0 0,'0'0'2150'0'0,"0"0"-194"0"0,0 0 22 0 0,0 0 161 0 0,0 0 47 0 0,0 0-224 0 0,0 0-401 0 0,0 0-398 0 0,0 0-273 0 0,0 0-158 0 0,0 0-64 0 0,0 0-55 0 0,0 0-35 0 0,4-9-38 0 0,12-27-76 0 0,-12 27-61 0 0,-4 9-72 0 0,-15 258 3329 0 0,0-156-3530 0 0,-5-1-1 0 0,-4-1 0 0 0,-4-1 1 0 0,-26 57-130 0 0,10-52-27 0 0,34-69-106 0 0,10-34 79 0 0,0-1 1 0 0,0 0-16 0 0,0 0-15 0 0,0 0-34 0 0,2-16-1153 0 0,39-49-1233 0 0,-12 6-862 0 0,-18 34-650 0 0,-4 10-115 0 0,-1 2-7032 0 0</inkml:trace>
  <inkml:trace contextRef="#ctx0" brushRef="#br0" timeOffset="339.229">208 27 1304 0 0,'0'0'3856'0'0,"0"0"-1034"0"0,0 0-572 0 0,0 0-314 0 0,0 0-112 0 0,0 0-105 0 0,0 0-260 0 0,0 0-284 0 0,0 0-357 0 0,0 0-287 0 0,0 0-153 0 0,0 0-67 0 0,-4-3 13 0 0,-4-2-289 0 0,19 8 2544 0 0,17 6-1945 0 0,-1-2 1 0 0,1-1 0 0 0,1-1-1 0 0,-1-2 1 0 0,1-1-1 0 0,-1-1 1 0 0,25-2-635 0 0,-41 1 114 0 0,272 0 95 0 0,-284 0-406 0 0,0 0-77 0 0,0 0-97 0 0,-5 12-1861 0 0,-13 1-1291 0 0,4-3-3886 0 0,7-3-4367 0 0</inkml:trace>
  <inkml:trace contextRef="#ctx0" brushRef="#br0" timeOffset="588.733">0 455 8162 0 0,'0'0'2252'0'0,"0"0"-723"0"0,0 0-305 0 0,0 0 49 0 0,0 0 188 0 0,0 0 104 0 0,0 0-130 0 0,0 0-152 0 0,0 0-156 0 0,0 0-128 0 0,0 0-99 0 0,0 0-104 0 0,0 0-91 0 0,23 10-92 0 0,75 31-103 0 0,-19-31 180 0 0,101-19-156 0 0,-66-23-4172 0 0,-99 27-669 0 0,-8 1-5524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0 0 0,'0'0'547'0'0,"0"0"569"0"0,0 0 487 0 0,0 0 263 0 0,0 0-59 0 0,0 0-288 0 0,0 0-320 0 0,0 0-226 0 0,0 0-30 0 0,0 0 104 0 0,0 0 47 0 0,4-8 58 0 0,9-23-4 0 0,-13 25-529 0 0,-6 3 4729 0 0,4 4 123 0 0,10 0-4636 0 0,289 3 1565 0 0,-297-4-2396 0 0,0 0-8 0 0,0 0 0 0 0,0 0 10 0 0,0 0-19 0 0,0 0-16 0 0,0 0-10 0 0,0 0-21 0 0,0 0 16 0 0,0 0 5 0 0,0 0-18 0 0,0 0-5 0 0,0 0-14 0 0,0 0-13 0 0,0 0-35 0 0,0 0-11 0 0,-4-2-1148 0 0,-5 1-2242 0 0,1 7-2693 0 0,6-2-5789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12827 0 0,'0'0'2820'0'0,"0"0"-981"0"0,0 0-496 0 0,0 0-33 0 0,0 0-3 0 0,0 0-59 0 0,0 0-172 0 0,0 0-233 0 0,0 0-176 0 0,0 0-49 0 0,0 0 12 0 0,0 0 16 0 0,0 0-15 0 0,13 0-87 0 0,101-3 555 0 0,26-4 78 0 0,-99 6-4067 0 0,-49 0 990 0 0,3-1-3548 0 0,-1 1-7009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6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10 4977 0 0,'0'0'3419'0'0,"0"0"-1187"0"0,0 0-301 0 0,0 0 205 0 0,0 0 61 0 0,0 0-237 0 0,0 0-470 0 0,0 0-437 0 0,0 0-234 0 0,0 0-148 0 0,0 0-135 0 0,0 0-105 0 0,0 0-87 0 0,-9-2-27 0 0,2 0-230 0 0,5 1-66 0 0,-1 0 1 0 0,1 0 0 0 0,0 0 0 0 0,-1 1 0 0 0,1-1 0 0 0,0 1 0 0 0,-1 0 0 0 0,1 0 0 0 0,-1 0 0 0 0,1 0-1 0 0,0 0 1 0 0,-1 0 0 0 0,1 1 0 0 0,-1-1 0 0 0,1 1 0 0 0,0-1 0 0 0,-1 1 0 0 0,1 0 0 0 0,0 0 0 0 0,0 0-1 0 0,0 0 1 0 0,0 1-22 0 0,-10 5 65 0 0,1 1-1 0 0,1 1 1 0 0,-1 0-1 0 0,1 0 0 0 0,1 1 1 0 0,0 0-1 0 0,0 1 1 0 0,1 0-1 0 0,1 0 0 0 0,0 1 1 0 0,0 0-1 0 0,1 0 0 0 0,1 1 1 0 0,-3 8-65 0 0,6-14-33 0 0,2-6 18 0 0,0-1 11 0 0,11-12 169 0 0,108-126 207 0 0,-105 108-326 0 0,-14 29-50 0 0,0 1-8 0 0,0 0-23 0 0,0 0-42 0 0,-31 31-1928 0 0,17-16 629 0 0,3-4-2105 0 0,3-2-3590 0 0,1 2-4950 0 0</inkml:trace>
  <inkml:trace contextRef="#ctx0" brushRef="#br0" timeOffset="554.797">421 303 0 0 0,'0'0'883'0'0,"0"0"856"0"0,0 0 407 0 0,0 0 98 0 0,0 0-179 0 0,0 0-280 0 0,0 0-207 0 0,0 0-206 0 0,0 0-83 0 0,0 0-85 0 0,0 0-95 0 0,0 0-63 0 0,4-18-117 0 0,11-51-96 0 0,-11 51-80 0 0,-4 18-47 0 0,-26 2 1230 0 0,8 7-1759 0 0,1 1-1 0 0,0 1 0 0 0,1 0 1 0 0,0 1-1 0 0,0 1 1 0 0,2 1-1 0 0,0 0 1 0 0,0 1-1 0 0,-1 2-176 0 0,-7 8 159 0 0,1 1-1 0 0,1 0 0 0 0,2 2 1 0 0,0 0-1 0 0,2 1 1 0 0,1 0-1 0 0,2 1 0 0 0,-7 23-158 0 0,14-35 31 0 0,1 0 0 0 0,1 0 0 0 0,1 0 0 0 0,1 0 0 0 0,0 1 0 0 0,1-1 0 0 0,1 0 0 0 0,1 1 0 0 0,1-1 0 0 0,0 1-1 0 0,1-1 1 0 0,1 0 0 0 0,1 0 0 0 0,0-1 0 0 0,2 1 0 0 0,2 3-31 0 0,-4-10 30 0 0,0-1 0 0 0,1 1 0 0 0,0-1 0 0 0,1 0 1 0 0,0 0-1 0 0,1-1 0 0 0,0 0 0 0 0,0-1 0 0 0,1 1 0 0 0,0-2 0 0 0,1 1 0 0 0,0-1 0 0 0,0-1 0 0 0,0 0 0 0 0,1 0 1 0 0,1 0-31 0 0,15 2-30 0 0,-26-8-16 0 0,-1 0-13 0 0,0 0-27 0 0,0 0-51 0 0,0 0-76 0 0,0 0-129 0 0,-3-15-3063 0 0,0 9 533 0 0,1-2-5626 0 0,2 2-2815 0 0</inkml:trace>
  <inkml:trace contextRef="#ctx0" brushRef="#br0" timeOffset="967.291">600 407 7762 0 0,'0'0'2586'0'0,"0"0"-489"0"0,0 0-158 0 0,0 0 23 0 0,0 0-96 0 0,0 0-238 0 0,0 0-333 0 0,0 0-308 0 0,0 0-211 0 0,0 0-118 0 0,0 0-65 0 0,0 0-50 0 0,0 0-60 0 0,8 12 825 0 0,-36 126-121 0 0,18-51-992 0 0,3 0 0 0 0,4 0 0 0 0,7 72-195 0 0,13-83-34 0 0,-17-76-11 0 0,0-1 0 0 0,0 1 1 0 0,0-1-1 0 0,0 1 0 0 0,0-1 1 0 0,1 1-1 0 0,-1-1 0 0 0,0 1 1 0 0,0-1-1 0 0,0 1 0 0 0,1 0 1 0 0,-1-1-1 0 0,0 1 0 0 0,0-1 1 0 0,1 1-1 0 0,-1 0 0 0 0,0-1 1 0 0,1 1-1 0 0,-1-1 0 0 0,0 1 1 0 0,1 0-1 0 0,-1 0 1 0 0,1-1-1 0 0,-1 1 0 0 0,1 0 1 0 0,-1 0-1 0 0,1-1 0 0 0,-1 1 1 0 0,0 0-1 0 0,1 0 0 0 0,-1 0 1 0 0,1 0-1 0 0,-1 0 0 0 0,1 0 1 0 0,-1 0-1 0 0,1 0 0 0 0,-1 0 1 0 0,1 0-1 0 0,-1 0 0 0 0,1 0 1 0 0,-1 0-1 0 0,1 0 0 0 0,-1 0 1 0 0,1 1-1 0 0,-1-1 0 0 0,1 0 1 0 0,-1 0-1 0 0,1 1 0 0 0,-1-1 1 0 0,0 0-1 0 0,1 0 0 0 0,-1 1 1 0 0,1-1-1 0 0,-1 0 0 0 0,0 1 1 0 0,1-1-1 0 0,-1 1 0 0 0,0-1 1 0 0,0 0-1 0 0,1 1 0 0 0,-1-1 1 0 0,0 1-1 0 0,0-1 0 0 0,0 1 1 0 0,0-1-1 0 0,1 1 0 0 0,-1-1 45 0 0,9-40-3194 0 0,-3 3-387 0 0,-1 4-1216 0 0,-2 12-1296 0 0,-3 8-1470 0 0</inkml:trace>
  <inkml:trace contextRef="#ctx0" brushRef="#br0" timeOffset="1451.905">563 426 0 0 0,'0'0'2167'0'0,"0"0"203"0"0,0 0-11 0 0,0 0-21 0 0,0 0-47 0 0,0 0-224 0 0,0 0-281 0 0,0 0-374 0 0,0 0-380 0 0,0 0-233 0 0,0 0-108 0 0,0 0-72 0 0,0 0-47 0 0,18-25-8 0 0,57-77-40 0 0,-74 100-488 0 0,0-1 0 0 0,1 1 0 0 0,-1-1 0 0 0,1 1 0 0 0,0 0 0 0 0,0 0-1 0 0,0 0 1 0 0,0 0 0 0 0,0 0 0 0 0,1 0 0 0 0,-1 0 0 0 0,1 1 0 0 0,-1-1 0 0 0,1 1 0 0 0,-1 0-1 0 0,1-1 1 0 0,0 1 0 0 0,-1 1 0 0 0,1-1 0 0 0,0 0 0 0 0,0 1 0 0 0,0-1-36 0 0,5 0 140 0 0,17-3 241 0 0,0 1 0 0 0,1 0 0 0 0,0 2 1 0 0,-1 1-1 0 0,1 1 0 0 0,1 2-381 0 0,-24-3 24 0 0,0 0 0 0 0,0 0 0 0 0,0 0 0 0 0,0 0 0 0 0,0 1 1 0 0,0 0-1 0 0,-1-1 0 0 0,1 1 0 0 0,0 0 0 0 0,0 1 0 0 0,-1-1 0 0 0,1 0 0 0 0,-1 1 0 0 0,1-1 0 0 0,-1 1 1 0 0,1 0-1 0 0,-1 0 0 0 0,0 0 0 0 0,0 0 0 0 0,0 0 0 0 0,0 0 0 0 0,0 1 0 0 0,-1-1 0 0 0,1 1 0 0 0,-1-1 1 0 0,1 1-1 0 0,-1 0 0 0 0,0-1 0 0 0,0 1 0 0 0,0 0 0 0 0,0 0 0 0 0,-1 0 0 0 0,1 0 0 0 0,-1-1 0 0 0,0 1 1 0 0,1 0-1 0 0,-1 0 0 0 0,-1 0 0 0 0,1 0 0 0 0,0 0 0 0 0,-1 0 0 0 0,0 0 0 0 0,0 1-24 0 0,-8 9 41 0 0,-1 1 0 0 0,-1-2 0 0 0,0 1 0 0 0,-1-1 0 0 0,-1-1 0 0 0,1 0 0 0 0,-2-1-1 0 0,1-1 1 0 0,-2 0 0 0 0,1 0 0 0 0,-3-1-41 0 0,-11 10 21 0 0,-142 86 46 0 0,168-102-70 0 0,1-1 0 0 0,-1 1-1 0 0,1 0 1 0 0,0 0 0 0 0,0 0 0 0 0,0 1 0 0 0,0-1 0 0 0,0 0 0 0 0,0 0 0 0 0,0 1 0 0 0,1-1 0 0 0,-1 0 0 0 0,1 1 0 0 0,-1-1 0 0 0,1 0 0 0 0,0 1 0 0 0,0-1 0 0 0,0 1 0 0 0,1-1 0 0 0,-1 0 0 0 0,0 1 0 0 0,1-1 0 0 0,0 0 0 0 0,-1 1-1 0 0,1-1 1 0 0,0 0 0 0 0,0 0 0 0 0,0 1 0 0 0,1-1 0 0 0,-1 0 0 0 0,2 1 3 0 0,47 61 286 0 0,-48-62-259 0 0,101 122 1258 0 0,-34-25-220 0 0,-69-99-1085 0 0,0 0-1 0 0,0 0 1 0 0,0 0 0 0 0,1-1-1 0 0,-1 1 1 0 0,0 0-1 0 0,0 0 1 0 0,0 0 0 0 0,1 0-1 0 0,-1 0 1 0 0,0 0 0 0 0,0 0-1 0 0,1 0 1 0 0,-1 0-1 0 0,0 0 1 0 0,0 0 0 0 0,1 0-1 0 0,-1 0 1 0 0,0 0-1 0 0,0 0 1 0 0,0 0 0 0 0,1 0-1 0 0,-1 0 1 0 0,0 0 0 0 0,0 0-1 0 0,1 0 1 0 0,-1 0-1 0 0,0 0 1 0 0,0 0 0 0 0,1 0-1 0 0,-1 0 1 0 0,0 1-1 0 0,0-1 1 0 0,0 0 0 0 0,1 0-1 0 0,-1 0 1 0 0,0 0 0 0 0,0 1-1 0 0,0-1 1 0 0,0 0-1 0 0,0 0 1 0 0,1 0 20 0 0,0-14-3606 0 0,-1 3-5285 0 0,0 10 6054 0 0,0 1-9131 0 0</inkml:trace>
  <inkml:trace contextRef="#ctx0" brushRef="#br0" timeOffset="2192.156">1259 730 3809 0 0,'0'0'3083'0'0,"0"0"-1028"0"0,0 0-258 0 0,0 0 218 0 0,0 0 112 0 0,0 0-149 0 0,0 0-447 0 0,0 0-494 0 0,0 0-319 0 0,0 0-160 0 0,0 0-79 0 0,0 0 9 0 0,0 0-8 0 0,-4 0-37 0 0,-55 0 3285 0 0,-63-4-1965 0 0,118 6-1757 0 0,0 0 0 0 0,0 0 0 0 0,0 1 0 0 0,1-1 0 0 0,0 1 0 0 0,-1 0 0 0 0,1 0 0 0 0,0 0 0 0 0,0 0 0 0 0,0 1 0 0 0,1-1 0 0 0,-1 1 0 0 0,1-1 0 0 0,0 1 0 0 0,0 0 0 0 0,0 0 0 0 0,1 0 0 0 0,-1 0 0 0 0,1 0 0 0 0,0 0 0 0 0,0 1 0 0 0,0-1 0 0 0,1 0 0 0 0,-1 0 0 0 0,1 1 0 0 0,0-1 0 0 0,1 0 0 0 0,-1 1 0 0 0,1-1 0 0 0,-1 0 0 0 0,2 3-6 0 0,-3 13 4 0 0,-12 139 138 0 0,-1-66-13 0 0,14-82-17 0 0,26-14 208 0 0,45-1 128 0 0,21-4-194 0 0,-92 8-280 0 0,0 0 12 0 0,0 0-8 0 0,0 0-3 0 0,0 0-11 0 0,0 0-20 0 0,0 0 1 0 0,0 0-15 0 0,0 0-20 0 0,0 0-24 0 0,0 0-42 0 0,-5-11-3951 0 0,1 5-185 0 0,2 0-3841 0 0,1 2-3339 0 0</inkml:trace>
  <inkml:trace contextRef="#ctx0" brushRef="#br0" timeOffset="2508.466">1024 919 0 0 0,'0'0'2718'0'0,"0"0"-242"0"0,0 0-96 0 0,0 0-89 0 0,0 0-177 0 0,0 0-219 0 0,0 0-312 0 0,0 0-304 0 0,0 0-277 0 0,0 0-276 0 0,0 0-218 0 0,0 0-145 0 0,0 0-80 0 0,-6 0-23 0 0,-13 0 656 0 0,34 0 2955 0 0,185-12 605 0 0,-199 12-4480 0 0,-1 0 3 0 0,0 0-25 0 0,0 0-12 0 0,0 0-29 0 0,-13 8-1487 0 0,3-3-1415 0 0,4-2-1765 0 0,-2 1-7828 0 0</inkml:trace>
  <inkml:trace contextRef="#ctx0" brushRef="#br0" timeOffset="4619.264">1423 329 0 0 0,'0'0'388'0'0,"0"0"774"0"0,0 0 269 0 0,0 0 0 0 0,0 0-22 0 0,0 0 5 0 0,0 0-23 0 0,3-21-16 0 0,10-64-44 0 0,-9 45 5101 0 0,-3 40-2438 0 0,3 16-769 0 0,56 97-1351 0 0,-28-57-1359 0 0,-3 2 0 0 0,-3 1 0 0 0,18 55-515 0 0,-35-81 89 0 0,-2 0 0 0 0,-1 1 0 0 0,-1 0 0 0 0,-2 0 0 0 0,-1 0 0 0 0,-2 0 0 0 0,-3 15-89 0 0,1-30 11 0 0,-2 0 0 0 0,0-1 1 0 0,0 1-1 0 0,-2-1 0 0 0,-1-1 0 0 0,0 1 0 0 0,-1-1 1 0 0,-1 0-1 0 0,0-1 0 0 0,-1 0 0 0 0,-1 0 0 0 0,-1-1 1 0 0,0-1-1 0 0,-1 0 0 0 0,0 0 0 0 0,-1-2 1 0 0,0 1-1 0 0,-1-2 0 0 0,-1 0 0 0 0,0-1 0 0 0,0 0 1 0 0,-2-1-12 0 0,-77 11-481 0 0,94-22 323 0 0,0 1 0 0 0,0-1 0 0 0,1 1 0 0 0,-1-1 0 0 0,0 1 0 0 0,1-1 0 0 0,-1 0 0 0 0,1 1 0 0 0,0-1 0 0 0,0 1 0 0 0,0-1 0 0 0,-1 0 0 0 0,1 1 0 0 0,1-1 0 0 0,-1 0 0 0 0,0 1 0 0 0,0-1 0 0 0,1 0 0 0 0,-1 1 0 0 0,1-1 0 0 0,-1 1 0 0 0,1-1 0 0 0,0 1 0 0 0,-1-1 0 0 0,1 1 0 0 0,0-1 0 0 0,0 1 0 0 0,0 0 0 0 0,0-1 158 0 0,24-25-3491 0 0,-6 13-3028 0 0,-7 5-4903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3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217 445 0 0 0,'0'0'1543'0'0,"0"0"431"0"0,0 0 141 0 0,0 0-185 0 0,0 0-242 0 0,0 0-246 0 0,0 0-241 0 0,0 0-109 0 0,0 0-50 0 0,0 0-11 0 0,5-1-10 0 0,16-1-23 0 0,-24 5 2304 0 0,-26 13-2143 0 0,-73 14 215 0 0,18-19-58 0 0,83-11-1183 0 0,1 0-19 0 0,0 0-20 0 0,0 0-20 0 0,0 0-14 0 0,18 0 136 0 0,272-27 360 0 0,-278 27-641 0 0,29 0 452 0 0,-53 8 438 0 0,-349 53-413 0 0,350-58-911 0 0,19-1 162 0 0,30-2-158 0 0,-30 0 329 0 0,65-2-2545 0 0,-26-3-5644 0 0,-26 4-3523 0 0</inkml:trace>
  <inkml:trace contextRef="#ctx0" brushRef="#br0" timeOffset="586.291">429 117 3513 0 0,'0'0'3511'0'0,"0"0"-1017"0"0,0 0-578 0 0,0 0-141 0 0,0 0-131 0 0,0 0-155 0 0,0 0-219 0 0,0 0-261 0 0,0 0-194 0 0,0 0-139 0 0,0 0-78 0 0,0 0-39 0 0,0 0-10 0 0,13-12-17 0 0,42-38-32 0 0,-50 45-390 0 0,1 1-1 0 0,0 1 0 0 0,-1-1 1 0 0,2 1-1 0 0,-1 0 0 0 0,0 0 1 0 0,1 1-1 0 0,-1-1 1 0 0,1 2-1 0 0,-1-1 0 0 0,1 1 1 0 0,0 0-1 0 0,0 0 1 0 0,1 0-110 0 0,6 0 195 0 0,170-15 1418 0 0,-167 16-1550 0 0,-1 0 0 0 0,0 1-1 0 0,0 0 1 0 0,0 1 0 0 0,0 1 0 0 0,0 1 0 0 0,0 0 0 0 0,-1 1 0 0 0,1 1 0 0 0,-1 0 0 0 0,-1 1 0 0 0,1 0 0 0 0,-1 2 0 0 0,4 3-63 0 0,-14-9 17 0 0,0 1 1 0 0,-1 0-1 0 0,1 0 0 0 0,-1 0 0 0 0,0 0 0 0 0,0 1 1 0 0,-1-1-1 0 0,1 1 0 0 0,-1 0 0 0 0,0-1 1 0 0,-1 1-1 0 0,1 0 0 0 0,-1 0 0 0 0,0 0 0 0 0,0 1 1 0 0,0-1-1 0 0,-1 0 0 0 0,1 0 0 0 0,-1 0 1 0 0,-1 1-1 0 0,1-1 0 0 0,-1 0 0 0 0,0 0 0 0 0,0 0 1 0 0,0 0-1 0 0,-1 0 0 0 0,0 0 0 0 0,0 0 1 0 0,0 0-1 0 0,0-1 0 0 0,-1 1 0 0 0,0-1 0 0 0,0 1 1 0 0,0-1-1 0 0,-1 1-17 0 0,-67 78 177 0 0,-2-2-1 0 0,-83 69-176 0 0,140-136 3 0 0,-17 14 12 0 0,2 1-1 0 0,1 1 1 0 0,1 2 0 0 0,2 1-1 0 0,1 1 1 0 0,2 1 0 0 0,-14 27-15 0 0,34-53 0 0 0,1 0 1 0 0,0 1-1 0 0,0-1 1 0 0,1 1-1 0 0,0-1 1 0 0,0 1-1 0 0,1 0 1 0 0,1 0-1 0 0,0-1 1 0 0,0 1-1 0 0,1 4 0 0 0,2-8 39 0 0,0 0 1 0 0,0 0-1 0 0,0 0 1 0 0,1 0-1 0 0,0-1 1 0 0,0 0-1 0 0,1 1 1 0 0,-1-1-1 0 0,1-1 1 0 0,0 1-1 0 0,0-1 1 0 0,1 0-1 0 0,-1 0 1 0 0,1-1-1 0 0,0 1 1 0 0,0-1-1 0 0,0 0 1 0 0,0-1-1 0 0,1 0 1 0 0,-1 0-1 0 0,1 0 0 0 0,0-1 1 0 0,-1 0-1 0 0,1 0 1 0 0,2 0-40 0 0,158 3 683 0 0,-153-6-714 0 0,-1 0 0 0 0,1 0 1 0 0,-1-2-1 0 0,0 0 0 0 0,0 0 1 0 0,-1-1-1 0 0,1 0 1 0 0,-1-1-1 0 0,0-1 31 0 0,35-15-1141 0 0,-18 7-676 0 0,-10 2-2186 0 0,-6 4-2709 0 0,-7 5-5442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4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4 680 0 0,'0'0'2419'0'0,"0"0"-332"0"0,0 0-35 0 0,0 0 68 0 0,0 0 43 0 0,0 0-100 0 0,0 0-254 0 0,0 0-372 0 0,0 0-366 0 0,0 0-319 0 0,0 0-225 0 0,0 0-112 0 0,0 0-60 0 0,-7-3 2037 0 0,7 89-737 0 0,2 8-960 0 0,-5 0 0 0 0,-11 67-695 0 0,9-54 26 0 0,5-107-66 0 0,0 0 0 0 0,-1 1 0 0 0,1-1 0 0 0,-1 0 0 0 0,1 1 0 0 0,-1-1 0 0 0,1 0 0 0 0,0 1 0 0 0,-1-1 0 0 0,1 0 0 0 0,-1 0-1 0 0,1 0 1 0 0,-1 0 0 0 0,1 0 0 0 0,-1 1 0 0 0,1-1 0 0 0,-1 0 0 0 0,0 0 0 0 0,1 0 0 0 0,-1 0 0 0 0,1 0 0 0 0,-1-1-1 0 0,1 1 1 0 0,-1 0 0 0 0,1 0 0 0 0,-1 0 0 0 0,1 0 0 0 0,-1 0 0 0 0,1-1 0 0 0,0 1 0 0 0,-1 0 0 0 0,1-1 0 0 0,-1 1 0 0 0,1 0-1 0 0,-1 0 1 0 0,1-1 0 0 0,0 1 0 0 0,-1-1 0 0 0,1 1 0 0 0,0 0 0 0 0,-1-1 0 0 0,1 1 0 0 0,0-1 0 0 0,0 1 0 0 0,-1-1 0 0 0,1 1-1 0 0,0-1 1 0 0,0 1 0 0 0,0-1 0 0 0,0 1 0 0 0,0-1 0 0 0,0 1 0 0 0,0-1 0 0 0,0 1 0 0 0,0-1 0 0 0,0 1 0 0 0,0-1 0 0 0,0 1-1 0 0,0-1 1 0 0,0 1 0 0 0,0-1 0 0 0,0 1 0 0 0,0-1 0 0 0,1 1 0 0 0,-1-1 0 0 0,0 1 0 0 0,0-1 0 0 0,1 1 0 0 0,-1-1 0 0 0,1 1 39 0 0,-6-65-5657 0 0,35-26-9684 0 0,-24 78 13735 0 0</inkml:trace>
  <inkml:trace contextRef="#ctx0" brushRef="#br0" timeOffset="521.689">388 12 0 0 0,'0'0'731'0'0,"0"0"1207"0"0,0 0 494 0 0,0 0 149 0 0,0 0-46 0 0,0 0-253 0 0,0 0-450 0 0,0 0-514 0 0,0 0-469 0 0,0 0-290 0 0,0 0-84 0 0,0 0 26 0 0,-10 11 23 0 0,-82 89 1149 0 0,74-82-1347 0 0,-1-1 0 0 0,-1-1 0 0 0,0-1 0 0 0,0-1 0 0 0,-22 11-326 0 0,-12 8 205 0 0,45-27-109 0 0,7-3 1424 0 0,28 1-677 0 0,2 5-437 0 0,67 39 714 0 0,-94-47-1113 0 0,7 5 83 0 0,0 0 0 0 0,-1 1 0 0 0,1 0 0 0 0,-1 0 0 0 0,-1 1-1 0 0,1 0 1 0 0,-1 0 0 0 0,0 0 0 0 0,-1 1 0 0 0,0 0 0 0 0,-1 0-1 0 0,0 0 1 0 0,0 0 0 0 0,-1 1 0 0 0,0 0 0 0 0,0-1 0 0 0,0 6-90 0 0,-2-2 258 0 0,0-12-3069 0 0,6-9-927 0 0,-1 2-4579 0 0,-2 2-3004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5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636 512 7066 0 0,'0'0'3334'0'0,"0"0"-769"0"0,0 0-532 0 0,0 0-203 0 0,0 0-187 0 0,0 0-231 0 0,0 0-269 0 0,0 0-216 0 0,0 0-170 0 0,0 0-138 0 0,0 0-116 0 0,0 0-78 0 0,0 0-34 0 0,-29-12-22 0 0,-91-35 6 0 0,118 45-352 0 0,-1 1-1 0 0,0 0 1 0 0,1 0-1 0 0,-1 0 1 0 0,0 0-1 0 0,1 0 1 0 0,-1 1-1 0 0,0-1 1 0 0,0 1-1 0 0,0 0 1 0 0,0-1-1 0 0,0 1 1 0 0,1 1-1 0 0,-1-1 0 0 0,0 0 1 0 0,0 1-1 0 0,0-1 1 0 0,1 1-1 0 0,-1 0 1 0 0,0 0-1 0 0,0 0 1 0 0,1 0-1 0 0,-1 1 1 0 0,1-1-1 0 0,-1 1-22 0 0,-8 5 128 0 0,-16 5 38 0 0,1 2 1 0 0,0 0-1 0 0,1 1 1 0 0,1 2 0 0 0,0 1-1 0 0,1 0 1 0 0,2 2-1 0 0,0 0 1 0 0,0 2-1 0 0,2 0 1 0 0,1 1 0 0 0,-10 17-167 0 0,12-13 12 0 0,1 2 1 0 0,1 0 0 0 0,2 0-1 0 0,1 1 1 0 0,1 1-1 0 0,1 0 1 0 0,1 4-13 0 0,6-23 2 0 0,0-1-1 0 0,1 0 1 0 0,0 1-1 0 0,1-1 1 0 0,0 1-1 0 0,1-1 1 0 0,0 1-1 0 0,1-1 1 0 0,0 0-1 0 0,0 1 1 0 0,2-1-1 0 0,-1-1 1 0 0,1 1-1 0 0,1 0 1 0 0,0-1-1 0 0,1 0 1 0 0,0 0-1 0 0,0-1 1 0 0,1 1-1 0 0,0-1 1 0 0,5 5-2 0 0,0-3 34 0 0,-1 0 1 0 0,1-1-1 0 0,0-1 1 0 0,1 0 0 0 0,1 0-1 0 0,-1-2 1 0 0,1 1-1 0 0,0-2 1 0 0,1 0 0 0 0,-1 0-1 0 0,1-2 1 0 0,0 1-1 0 0,1-2 1 0 0,-1 0 0 0 0,1-1-1 0 0,-1-1 1 0 0,10 0-35 0 0,128-19 617 0 0,-148 17-586 0 0,0-1 0 0 0,0 1 0 0 0,-1-1 0 0 0,1-1 0 0 0,-1 1 0 0 0,1-1 0 0 0,-1 1-1 0 0,0-1 1 0 0,0-1 0 0 0,0 1 0 0 0,0 0 0 0 0,0-1 0 0 0,-1 0 0 0 0,0 0 0 0 0,0 0 0 0 0,0 0 0 0 0,0 0 0 0 0,-1-1 0 0 0,1 1-1 0 0,-1-1 1 0 0,0 0 0 0 0,0 0 0 0 0,-1 0 0 0 0,0 1 0 0 0,0-1 0 0 0,0-1 0 0 0,0 1 0 0 0,-1-3-31 0 0,-1-3-14 0 0,0 0 0 0 0,-1 0 0 0 0,-1 0 0 0 0,0 1 0 0 0,0-1 1 0 0,-1 1-1 0 0,0-1 0 0 0,-1 1 0 0 0,0 0 0 0 0,-1 1 0 0 0,0 0 0 0 0,0-1 1 0 0,-1 2-1 0 0,0-1 0 0 0,-1 1 0 0 0,0 0 0 0 0,0 1 0 0 0,0 0 0 0 0,-1 0 0 0 0,0 1 1 0 0,-1 0-1 0 0,1 0 0 0 0,-1 1 0 0 0,0 0 0 0 0,-1 1 0 0 0,1 1 0 0 0,-1-1 0 0 0,0 1 1 0 0,1 1-1 0 0,-5 0 14 0 0,-28-6-158 0 0,43 8 164 0 0,0 0-25 0 0,0 0-20 0 0,16 1-87 0 0,179 17 703 0 0,-45-25-133 0 0,-119 7-341 0 0,-30 0-91 0 0,-1 0 1 0 0,0 0-6 0 0,0 0-10 0 0,0 0 10 0 0,0 0 2 0 0,0 0-18 0 0,0 0 2 0 0,0 0 14 0 0,0 0 12 0 0,0 0 7 0 0,0 0-34 0 0,0 0-13 0 0,-5-6-1125 0 0,5 4-4147 0 0,1 2-5222 0 0,-1 0-1915 0 0</inkml:trace>
  <inkml:trace contextRef="#ctx0" brushRef="#br0" timeOffset="3094.587">977 647 0 0 0,'0'0'1142'0'0,"0"0"407"0"0,0 0 96 0 0,0 0-94 0 0,0 0-151 0 0,0 0-147 0 0,0 0-83 0 0,0 0-32 0 0,0 0-17 0 0,0 3 853 0 0,1 2 7847 0 0,9-15-6943 0 0,10-38-2428 0 0,-12 30-372 0 0,1 0 0 0 0,0 1-1 0 0,1 0 1 0 0,1 0-1 0 0,1 1 1 0 0,12-12-78 0 0,-10 9 36 0 0,76-69 53 0 0,-86 90-97 0 0,-1 0-1 0 0,1 1 0 0 0,0-1 0 0 0,-1 1 1 0 0,0 0-1 0 0,0 0 0 0 0,0 0 0 0 0,0 0 1 0 0,0 0-1 0 0,-1 1 0 0 0,1-1 0 0 0,-1 1 1 0 0,0 0-1 0 0,0 0 0 0 0,0-1 0 0 0,-1 1 1 0 0,0 1-1 0 0,1-1 0 0 0,-1 0 1 0 0,0 4 8 0 0,7 19 20 0 0,-2 1 0 0 0,-1 0 0 0 0,-1 0 0 0 0,-1 0 0 0 0,-2 1 0 0 0,-1 13-20 0 0,0-42 9 0 0,0 0 0 0 0,0 0 7 0 0,0 0 8 0 0,0 0 10 0 0,0 0 8 0 0,0 0-4 0 0,0 0 8 0 0,10-26 118 0 0,1 7-167 0 0,0 0 0 0 0,1 1 0 0 0,1 0-1 0 0,0 1 1 0 0,1 0 0 0 0,1 1 0 0 0,1 1-1 0 0,0 1 1 0 0,1 0 0 0 0,1 1 0 0 0,0 1-1 0 0,0 0 1 0 0,1 1 0 0 0,16-5 3 0 0,-33 14-6 0 0,0 1 0 0 0,0 0 0 0 0,0 0 0 0 0,0 0 0 0 0,0 0-1 0 0,0 0 1 0 0,0 1 0 0 0,1-1 0 0 0,-1 0 0 0 0,0 1 0 0 0,1 0 0 0 0,-1 0 0 0 0,0-1 0 0 0,1 1 0 0 0,-1 1 0 0 0,0-1 0 0 0,1 0-1 0 0,-1 0 1 0 0,0 1 0 0 0,1 0 0 0 0,-1-1 0 0 0,0 1 0 0 0,0 0 0 0 0,0 0 0 0 0,0 0 0 0 0,0 0 0 0 0,0 0 0 0 0,0 1 0 0 0,0-1-1 0 0,0 1 1 0 0,0-1 0 0 0,0 2 6 0 0,20 47 7 0 0,-16 72 124 0 0,-29-67-111 0 0,24-48-4004 0 0,7-6-4108 0 0,-8-1 7953 0 0,4 0-11718 0 0</inkml:trace>
  <inkml:trace contextRef="#ctx0" brushRef="#br0" timeOffset="4397.127">1867 659 1592 0 0,'0'0'1975'0'0,"0"0"-337"0"0,0 0 32 0 0,0 0 198 0 0,0 0 63 0 0,0 0-170 0 0,0 0-316 0 0,0 0-324 0 0,0 0-205 0 0,0 0-60 0 0,0 0 0 0 0,0 0 2 0 0,5 1 9577 0 0,-3-3-10899 0 0,30-82 946 0 0,193-250-85 0 0,-165 234-378 0 0,-60 100-32 0 0,0 0 1 0 0,0 1-1 0 0,0-1 1 0 0,1 0-1 0 0,-1 0 0 0 0,0 0 1 0 0,0 1-1 0 0,0-1 1 0 0,1 0-1 0 0,-1 0 1 0 0,0 0-1 0 0,0 0 1 0 0,1 0-1 0 0,-1 1 1 0 0,0-1-1 0 0,0 0 1 0 0,1 0-1 0 0,-1 0 1 0 0,0 0-1 0 0,0 0 1 0 0,1 0-1 0 0,-1 0 1 0 0,0 0-1 0 0,0 0 1 0 0,1 0-1 0 0,-1 0 0 0 0,0 0 1 0 0,0 0-1 0 0,1 0 1 0 0,-1 0 12 0 0,-1 15 61 0 0,7 309 23 0 0,7-290-160 0 0,-13-34 79 0 0,0 0-6 0 0,0 0 11 0 0,0 0 12 0 0,0 0 1 0 0,22-38 171 0 0,158-262-118 0 0,-77 165-122 0 0,-67 93 82 0 0,-38 103-150 0 0,11 285 358 0 0,-4-300-76 0 0,-1-2-665 0 0,-2-34-5239 0 0,3-13 544 0 0,-1-1-6072 0 0</inkml:trace>
  <inkml:trace contextRef="#ctx0" brushRef="#br0" timeOffset="5155.436">3033 281 5969 0 0,'0'0'2668'0'0,"0"0"-813"0"0,0 0-159 0 0,0 0 24 0 0,0 0-114 0 0,0 0-216 0 0,0 0-297 0 0,0 0-175 0 0,0 0-147 0 0,0 0-134 0 0,0 0-100 0 0,0 0-54 0 0,0 0-33 0 0,-7 0-25 0 0,-144 11 3120 0 0,146-10-3502 0 0,0-1 0 0 0,1 1-1 0 0,-1 1 1 0 0,1-1 0 0 0,-1 1 0 0 0,1-1 0 0 0,0 1 0 0 0,-1 0-1 0 0,1 1 1 0 0,0-1 0 0 0,0 1 0 0 0,1 0 0 0 0,-1 0 0 0 0,1 0-1 0 0,-1 0 1 0 0,1 1 0 0 0,0-1 0 0 0,0 1 0 0 0,0 0 0 0 0,1 0 0 0 0,-1 0-1 0 0,1 0 1 0 0,0 0 0 0 0,-1 4-43 0 0,-16 102 461 0 0,13-48-224 0 0,-28 46 276 0 0,34-106-502 0 0,-1 1-36 0 0,2 15 63 0 0,-1-18-39 0 0,0 0 2 0 0,0 0-4 0 0,19 4 353 0 0,98-11 379 0 0,-65-5-1624 0 0,-50 3-3313 0 0,-2 3-3562 0 0,0 6-3586 0 0</inkml:trace>
  <inkml:trace contextRef="#ctx0" brushRef="#br0" timeOffset="5480.512">2707 455 5105 0 0,'0'0'2333'0'0,"0"0"-325"0"0,0 0-174 0 0,0 0-126 0 0,0 0-184 0 0,0 0-259 0 0,0 0-317 0 0,0 0-209 0 0,0 0-12 0 0,0 0 59 0 0,0 0 77 0 0,0 0 47 0 0,0 0-59 0 0,10 1-74 0 0,129 1 2072 0 0,-53-9-3147 0 0,-82 7 370 0 0,-2 0-2450 0 0,0 0-7013 0 0,0 0-2697 0 0</inkml:trace>
  <inkml:trace contextRef="#ctx0" brushRef="#br0" timeOffset="6865.744">898 875 0 0 0,'0'0'1087'0'0,"0"0"213"0"0,0 0 40 0 0,0 0 19 0 0,0 0-9 0 0,0 0-28 0 0,0 0-50 0 0,0 0-137 0 0,0 0-134 0 0,0 0-123 0 0,17 10 3670 0 0,99-1 1288 0 0,-86-9-5203 0 0,615-35 2516 0 0,-204 16-2723 0 0,-152 11-216 0 0,161-19-36 0 0,-203-2-27 0 0,-192 20 3 0 0,36 2-12 0 0,-40-1 4 0 0,37 6-757 0 0,-70 3-8414 0 0,-20-1-3267 0 0</inkml:trace>
  <inkml:trace contextRef="#ctx0" brushRef="#br0" timeOffset="8674.123">1850 1198 5993 0 0,'0'0'2111'0'0,"0"0"-366"0"0,0 0-89 0 0,0 0 174 0 0,0 0 137 0 0,0 0-79 0 0,0 0-283 0 0,0 0-333 0 0,0 0-284 0 0,0 0-194 0 0,0 0-157 0 0,0 0-98 0 0,0 0-66 0 0,-3-6-29 0 0,-12-17-39 0 0,12 18-59 0 0,3 5-51 0 0,0 0-54 0 0,9 42 973 0 0,24 228 437 0 0,-29 3-1528 0 0,-30-273-1937 0 0,-14-7-3955 0 0,15-9-6321 0 0,14 8 3546 0 0</inkml:trace>
  <inkml:trace contextRef="#ctx0" brushRef="#br0" timeOffset="9277.988">1654 1171 6425 0 0,'0'0'2450'0'0,"0"0"-511"0"0,0 0-256 0 0,0 0-16 0 0,0 0-41 0 0,0 0-136 0 0,0 0-235 0 0,0 0-219 0 0,0 0-160 0 0,0 0-121 0 0,33-18-78 0 0,106-55-79 0 0,-60 46 178 0 0,-64 26-585 0 0,211-2 1696 0 0,-220 2-1868 0 0,0 1 0 0 0,-1 0 1 0 0,1 1-1 0 0,0-1 0 0 0,-1 1 1 0 0,1 0-1 0 0,-1 0 0 0 0,1 1 0 0 0,-1 0 1 0 0,0 0-1 0 0,0 0 0 0 0,1 1 1 0 0,-2-1-1 0 0,1 1 0 0 0,0 0 0 0 0,0 1 1 0 0,-1-1-1 0 0,0 1 0 0 0,0 0 1 0 0,0 0-1 0 0,0 0 0 0 0,-1 1 1 0 0,1-1-1 0 0,-1 1 0 0 0,0 0 0 0 0,0 0 1 0 0,-1 0-1 0 0,0 0 0 0 0,0 0 1 0 0,0 1-1 0 0,0-1 0 0 0,-1 1 0 0 0,0-1 1 0 0,0 1-1 0 0,0-1 0 0 0,-1 1 1 0 0,0 0-1 0 0,0-1 0 0 0,0 1 1 0 0,-1-1-1 0 0,0 1 0 0 0,0 0 0 0 0,0-1 1 0 0,-1 0-1 0 0,0 1 0 0 0,0-1 1 0 0,-2 4-20 0 0,-9 7 51 0 0,-1-1 1 0 0,-1 0-1 0 0,-1-1 1 0 0,0-1 0 0 0,0 0-1 0 0,-2-1 1 0 0,1-1-1 0 0,-15 6-51 0 0,9-3 26 0 0,-3 2-12 0 0,0-1 0 0 0,0-2 0 0 0,-1-1 0 0 0,-1 0 0 0 0,-19 4-14 0 0,47-16 3 0 0,1 0-1 0 0,-1 0 1 0 0,1 0 0 0 0,-1 0 0 0 0,0 0-1 0 0,1 0 1 0 0,-1 1 0 0 0,0-1 0 0 0,1 0 0 0 0,-1 0-1 0 0,0 1 1 0 0,1-1 0 0 0,-1 0 0 0 0,0 0 0 0 0,0 1-1 0 0,1-1 1 0 0,-1 0 0 0 0,0 1 0 0 0,0-1 0 0 0,0 0-1 0 0,1 1 1 0 0,-1-1 0 0 0,0 1 0 0 0,0-1 0 0 0,0 0-1 0 0,0 1 1 0 0,0-1 0 0 0,0 0 0 0 0,0 1 0 0 0,0-1-1 0 0,0 1 1 0 0,0-1 0 0 0,0 0 0 0 0,0 1-1 0 0,0-1 1 0 0,0 1 0 0 0,0-1 0 0 0,0 0 0 0 0,0 1-1 0 0,0-1 1 0 0,-1 0 0 0 0,1 1 0 0 0,0-1 0 0 0,0 0-1 0 0,0 1 1 0 0,-1-1 0 0 0,1 0 0 0 0,0 1 0 0 0,0-1-1 0 0,-1 0 1 0 0,1 1 0 0 0,0-1 0 0 0,-1 0 0 0 0,1 0-1 0 0,0 0 1 0 0,-1 1 0 0 0,1-1 0 0 0,0 0-1 0 0,-1 0 1 0 0,1 0 0 0 0,-1 0 0 0 0,1 0 0 0 0,0 0-1 0 0,-1 0 1 0 0,1 1 0 0 0,0-1 0 0 0,-1 0 0 0 0,1 0-1 0 0,-1-1-2 0 0,35 20 397 0 0,-28-16-273 0 0,308 155 2341 0 0,-309-156-2439 0 0,1 1 0 0 0,-1 0 1 0 0,0 1-1 0 0,0-1 1 0 0,0 1-1 0 0,0 0 0 0 0,-1 1 1 0 0,0-1-1 0 0,0 1 0 0 0,0-1 1 0 0,0 1-1 0 0,-1 0 0 0 0,1 1 1 0 0,-1-1-1 0 0,-1 0 0 0 0,1 1 1 0 0,-1 1-27 0 0,-1-6 9 0 0,0-1 7 0 0,-1 0 16 0 0,0 0-26 0 0,0 0 4 0 0,0 0-4 0 0,0 0-12 0 0,0 0 24 0 0,0 0 4 0 0,0 0-15 0 0,0 0-42 0 0,0 0-6 0 0,0 0-27 0 0,0 0-20 0 0,0 0-23 0 0,0 0-36 0 0,0-14-5016 0 0,0 9-3279 0 0,0 4-4002 0 0</inkml:trace>
  <inkml:trace contextRef="#ctx0" brushRef="#br0" timeOffset="12644.901">2540 998 0 0 0,'0'0'1231'0'0,"0"0"369"0"0,0 0 177 0 0,0 0-2 0 0,0 0-118 0 0,0 0-238 0 0,0 0-296 0 0,0 0-213 0 0,0 0-90 0 0,0 0 24 0 0,0 0 80 0 0,0 0 37 0 0,0 0-25 0 0,7 3 3291 0 0,185-63-950 0 0,-105 60-2864 0 0,-84 1-392 0 0,0 0-1 0 0,-1 1 0 0 0,1 0 0 0 0,0-1 1 0 0,-1 1-1 0 0,1 0 0 0 0,-1 0 0 0 0,1 1 1 0 0,-1-1-1 0 0,0 0 0 0 0,0 1 0 0 0,0-1 1 0 0,0 1-1 0 0,-1 0 0 0 0,1 0 0 0 0,-1-1 1 0 0,1 1-1 0 0,-1 0 0 0 0,0 0 1 0 0,0 0-1 0 0,0 1 0 0 0,-1-1 0 0 0,1 0 1 0 0,-1 0-1 0 0,0 0 0 0 0,0 0 0 0 0,0 1 1 0 0,0-1-1 0 0,0 0 0 0 0,-1 0 0 0 0,1 0 1 0 0,-1 0-1 0 0,0 1 0 0 0,0-1 0 0 0,0 0 1 0 0,0-1-1 0 0,-1 1 0 0 0,1 0 0 0 0,-1 0 1 0 0,0 0-1 0 0,0-1 0 0 0,0 1 0 0 0,-2 1-20 0 0,-102 76 375 0 0,85-61-552 0 0,124 35 343 0 0,-98-52-160 0 0,0 0 0 0 0,0 0-1 0 0,-1 1 1 0 0,1-1 0 0 0,0 1-1 0 0,-1 0 1 0 0,0 0-1 0 0,0 1 1 0 0,0-1 0 0 0,0 1-1 0 0,-1 0 1 0 0,1 0 0 0 0,-1 0-1 0 0,0 1 1 0 0,0-1-1 0 0,-1 1 1 0 0,1-1 0 0 0,1 6-6 0 0,-4-8 34 0 0,1 1 1 0 0,0-1-1 0 0,-1 1 1 0 0,0 0-1 0 0,0-1 1 0 0,1 1-1 0 0,-2 0 1 0 0,1-1-1 0 0,0 1 1 0 0,0-1-1 0 0,-1 1 1 0 0,0 0-1 0 0,1-1 0 0 0,-1 1 1 0 0,0-1-1 0 0,0 1 1 0 0,0-1-1 0 0,-1 0 1 0 0,1 0-1 0 0,0 1 1 0 0,-1-1-1 0 0,0 0 1 0 0,1 0-1 0 0,-1 0 1 0 0,0 0-1 0 0,0-1 1 0 0,0 1-1 0 0,-1 0-34 0 0,-11 8 101 0 0,1 0 0 0 0,-2-1-1 0 0,1-1 1 0 0,-1 0 0 0 0,0-1-1 0 0,-1-1 1 0 0,0 0 0 0 0,-15 3-101 0 0,-52-8 629 0 0,65-20-1912 0 0,18 18 214 0 0,0 1-1899 0 0,0-3 1587 0 0,0 2-2121 0 0,0 1-3462 0 0,0-3-3500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49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6145 0 0,'0'0'778'0'0,"0"0"-450"0"0,0 0-99 0 0,0 0 210 0 0,0 0 327 0 0,0 0 260 0 0,0 0 164 0 0,0 0 24 0 0,0 0-82 0 0,0 0-119 0 0,0 0-123 0 0,28 21-86 0 0,87 64-50 0 0,-42-55 440 0 0,-60-29-903 0 0,0 0-42 0 0,1-1-1 0 0,0 0 0 0 0,0-1 1 0 0,-1 0-1 0 0,1-1 1 0 0,0-1-1 0 0,-1 0 1 0 0,0-1-1 0 0,0 0 0 0 0,0-1 1 0 0,0-1-1 0 0,-1 0 1 0 0,0-1-1 0 0,0 0 0 0 0,0 0 1 0 0,-1-1-1 0 0,0-1 1 0 0,-1 0-1 0 0,0-1 1 0 0,-1 0-1 0 0,1 0 0 0 0,0-3-248 0 0,37-44 378 0 0,-3-2 0 0 0,-2-2 0 0 0,6-17-378 0 0,9-12 140 0 0,-14 22-17 0 0,-3-2 1 0 0,30-72-124 0 0,-68 137-1 0 0,4-12 12 0 0,2-1-1 0 0,0 1 1 0 0,1 1-1 0 0,1 0 1 0 0,0 0-1 0 0,13-14-10 0 0,-21 30-11 0 0,0 1-1 0 0,0-1 0 0 0,0 0 0 0 0,0 1 0 0 0,-1 0 0 0 0,1-1 0 0 0,0 1 0 0 0,0 0 1 0 0,-1 0-1 0 0,1 0 0 0 0,0 0 0 0 0,-1 1 0 0 0,1-1 0 0 0,-1 0 0 0 0,1 1 0 0 0,-1-1 1 0 0,0 1-1 0 0,0-1 0 0 0,0 1 0 0 0,0-1 0 0 0,0 1 0 0 0,0 0 0 0 0,0 0 1 0 0,0-1-1 0 0,0 1 0 0 0,-1 0 0 0 0,1 0 0 0 0,-1 0 0 0 0,0 1 12 0 0,4 4 7 0 0,10 24 37 0 0,-1 2 0 0 0,-2 0 0 0 0,-1 0 0 0 0,-2 1 0 0 0,-1 1 0 0 0,-2-1 0 0 0,-1 1 0 0 0,-2 0 0 0 0,-1-1 0 0 0,-2 1 0 0 0,-4 31-44 0 0,2-27 34 0 0,-2 0 0 0 0,-2 0 0 0 0,-1 0 1 0 0,-2-1-1 0 0,-2 0 0 0 0,-1-1 0 0 0,-17 33-34 0 0,25-57-6 0 0,-1 1 1 0 0,0-2 0 0 0,-1 1-1 0 0,0-1 1 0 0,-1 0-1 0 0,-1 0 1 0 0,0-1 0 0 0,0-1-1 0 0,-1 1 1 0 0,0-1-1 0 0,-1-1 1 0 0,0 0 0 0 0,0 0-1 0 0,-1-1 1 0 0,0-1-1 0 0,-1 0 1 0 0,1-1 0 0 0,-1 0-1 0 0,-1-1 1 0 0,1 0 0 0 0,-1-1-1 0 0,-1 0 6 0 0,2-2-132 0 0,0-1 0 0 0,0 0 0 0 0,1-1 0 0 0,-1 0 0 0 0,0-1 0 0 0,0 0 0 0 0,1-1 0 0 0,-1-1 0 0 0,-9-2 132 0 0,16 2-330 0 0,-1 0 0 0 0,1 0 0 0 0,1 0 0 0 0,-1-1 0 0 0,0 0 0 0 0,1 0-1 0 0,0 0 1 0 0,0-1 0 0 0,0 1 0 0 0,0-1 0 0 0,1-1 0 0 0,-3-4 330 0 0,-21-35-9053 0 0,26 42 7837 0 0,-8-14-8874 0 0</inkml:trace>
  <inkml:trace contextRef="#ctx0" brushRef="#br0" timeOffset="350.697">1600 440 3601 0 0,'0'0'2978'0'0,"0"0"-1322"0"0,0 0-509 0 0,0 0-40 0 0,0 0 90 0 0,0 0 28 0 0,0 0-70 0 0,0 0-147 0 0,0 0-187 0 0,0 0-170 0 0,-35 25-148 0 0,-110 83-114 0 0,141-106-361 0 0,0 1-1 0 0,0 0 1 0 0,-1 0-1 0 0,1 0 1 0 0,1 0-1 0 0,-1 1 1 0 0,1-1-1 0 0,-1 1 1 0 0,1 0-1 0 0,0 0 1 0 0,0 0-1 0 0,1 0 1 0 0,-1 1-1 0 0,1-1 1 0 0,0 1-1 0 0,0 0 1 0 0,0 0-28 0 0,-1 5 83 0 0,1-5-34 0 0,1-1-1 0 0,-1 0 1 0 0,1 1-1 0 0,-1-1 1 0 0,2 0 0 0 0,-1 1-1 0 0,0-1 1 0 0,1 1-1 0 0,0 0 1 0 0,0-1-1 0 0,0 1 1 0 0,0-1 0 0 0,1 1-1 0 0,0-1 1 0 0,0 1-1 0 0,0-1 1 0 0,0 1-1 0 0,1-1 1 0 0,0 0 0 0 0,0 0-1 0 0,0 0 1 0 0,0 0-1 0 0,1 0 1 0 0,-1 0-1 0 0,1-1 1 0 0,0 1 0 0 0,0-1-1 0 0,1 0 1 0 0,-1 1-1 0 0,0-2 1 0 0,1 1-1 0 0,0 0 1 0 0,0-1 0 0 0,0 0-1 0 0,0 1 1 0 0,0-2-1 0 0,0 1 1 0 0,2 0-49 0 0,3 2 142 0 0,1 0 0 0 0,-1-1 0 0 0,1 0 1 0 0,-1-1-1 0 0,1 0 0 0 0,0 0 0 0 0,0-1 0 0 0,0 0 1 0 0,0-1-1 0 0,0 0 0 0 0,0-1 0 0 0,0 0 0 0 0,0 0 0 0 0,0-1 1 0 0,-1-1-1 0 0,1 1 0 0 0,-1-2 0 0 0,1 1 0 0 0,-1-1 1 0 0,0-1-1 0 0,0 1 0 0 0,-1-2 0 0 0,1 1 0 0 0,-1-1 0 0 0,0 0 1 0 0,-1-1-1 0 0,0 0 0 0 0,0 0 0 0 0,0 0 0 0 0,-1-1 1 0 0,1-1-143 0 0,-3 2 1 0 0,1-1 0 0 0,-1 1 1 0 0,-1-1-1 0 0,0 0 0 0 0,0 1 1 0 0,0-1-1 0 0,-1-1 1 0 0,0 1-1 0 0,0 0 0 0 0,-1-1 1 0 0,0 1-1 0 0,-1 0 0 0 0,0-1 1 0 0,0 1-1 0 0,-1-1 1 0 0,0 1-1 0 0,-1 0 0 0 0,1-1 1 0 0,-1 1-1 0 0,-1 0 0 0 0,0 0 1 0 0,0 0-1 0 0,-1 1 1 0 0,1-1-1 0 0,-2 1 0 0 0,1 0 1 0 0,-1 0-1 0 0,0 0 0 0 0,0 0 1 0 0,-1 1-1 0 0,0 0 1 0 0,-1 0-2 0 0,-75-28-1767 0 0,22 29-7243 0 0,43 5-2548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2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0 0 0,'0'0'740'0'0,"0"0"763"0"0,0 0 524 0 0,0 0 283 0 0,0 0-16 0 0,0 0-268 0 0,0 0-379 0 0,0 0-296 0 0,0 0-204 0 0,0 0-126 0 0,1-14-18 0 0,2-5-529 0 0,1-10-65 0 0,-3-5 3893 0 0,-1 33-3459 0 0,0 1-115 0 0,0 0-112 0 0,0 0-81 0 0,0 0-78 0 0,0 0-71 0 0,0 0-65 0 0,0 0-58 0 0,0 0-58 0 0,4 259 1622 0 0,-4 276-1044 0 0,0-535-771 0 0,0 0 4 0 0,0 0 0 0 0,0 0 3 0 0,0 0 10 0 0,0 0 3 0 0,0 0 0 0 0,0 0-1 0 0,0 0-11 0 0,0 0-20 0 0,0 0 1 0 0,0 0-7 0 0,0 0 15 0 0,0 0-4 0 0,0 0-18 0 0,0 0-15 0 0,0 0-28 0 0,3-24-5453 0 0,5 14 1933 0 0,-1 2-3615 0 0,0 4-4902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2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0 960 6841 0 0,'0'0'2909'0'0,"0"0"-504"0"0,0 0-172 0 0,0 0-101 0 0,0 0-224 0 0,0 0-358 0 0,0 0-385 0 0,0 0-306 0 0,0 0-175 0 0,0 0-97 0 0,0 0-67 0 0,0 0-42 0 0,0 0-65 0 0,19 11 1389 0 0,-5-6-1487 0 0,0 0 0 0 0,0-1 1 0 0,0-1-1 0 0,1 0 1 0 0,-1-1-1 0 0,1 0 0 0 0,-1-1 1 0 0,1-1-1 0 0,14-2-315 0 0,-11 2 152 0 0,145 0 564 0 0,-141 4-658 0 0,-22-4-47 0 0,0 0-4 0 0,0 0-14 0 0,0 0-8 0 0,0 0-3 0 0,0 0-14 0 0,0 0-20 0 0,-5-1-3277 0 0,0-1-7081 0 0,5 1-2386 0 0</inkml:trace>
  <inkml:trace contextRef="#ctx0" brushRef="#br0" timeOffset="1710.1">1019 586 0 0 0,'0'0'2062'0'0,"0"0"145"0"0,0 0 156 0 0,0 0 83 0 0,0 0-39 0 0,0 0-212 0 0,0 0-322 0 0,0 0-310 0 0,0 0-284 0 0,0 0-241 0 0,0 0-159 0 0,0 0-89 0 0,0 0-69 0 0,-9-5-11 0 0,-28-13-41 0 0,28 14-55 0 0,10 2 1978 0 0,10-8-2162 0 0,21-8-214 0 0,0 2 0 0 0,1 1 0 0 0,1 1 0 0 0,1 2 1 0 0,7-1-217 0 0,-18 6 91 0 0,2 0-40 0 0,0 1-1 0 0,0 2 1 0 0,1 0 0 0 0,0 2-1 0 0,0 1 1 0 0,4 1-51 0 0,-29 1 3 0 0,-1-1-1 0 0,1 1 1 0 0,-1 0 0 0 0,1 0-1 0 0,0 0 1 0 0,-1 0 0 0 0,0 0-1 0 0,1 0 1 0 0,-1 0 0 0 0,0 0-1 0 0,1 1 1 0 0,-1-1 0 0 0,0 0-1 0 0,0 1 1 0 0,0-1 0 0 0,0 1-1 0 0,-1-1 1 0 0,1 1 0 0 0,0 0-1 0 0,0-1 1 0 0,-1 1 0 0 0,1 0-1 0 0,-1-1 1 0 0,0 1 0 0 0,0 0-1 0 0,1 0 1 0 0,-1-1 0 0 0,0 1-1 0 0,0 0 1 0 0,0 0 0 0 0,-1 0-1 0 0,1-1 1 0 0,0 1 0 0 0,-1 0-1 0 0,1-1 1 0 0,-1 1 0 0 0,0 0-1 0 0,1-1 1 0 0,-1 1 0 0 0,0-1-1 0 0,0 1 1 0 0,0-1 0 0 0,0 1-1 0 0,0-1 1 0 0,0 1 0 0 0,-1-1-1 0 0,1 0 1 0 0,0 0 0 0 0,-1 0-1 0 0,-1 1-2 0 0,-24 26 38 0 0,-1-2 0 0 0,-2-1 0 0 0,-1-1 0 0 0,0-2 0 0 0,-2 0-38 0 0,-81 69 70 0 0,109-85-117 0 0,4-6 46 0 0,1 0 0 0 0,-1 1 0 0 0,0 0-1 0 0,1-1 1 0 0,-1 1 0 0 0,0-1-1 0 0,1 1 1 0 0,-1 0 0 0 0,1-1 0 0 0,-1 1-1 0 0,1 0 1 0 0,0 0 0 0 0,-1-1 0 0 0,1 1-1 0 0,0 0 1 0 0,-1 0 0 0 0,1 0 0 0 0,0-1-1 0 0,0 1 1 0 0,0 0 0 0 0,-1 0 0 0 0,1 0-1 0 0,0 0 1 0 0,0 0 0 0 0,0 0 0 0 0,1-1-1 0 0,-1 1 1 0 0,0 0 0 0 0,0 0 0 0 0,0 0-1 0 0,1 0 1 0 0,-1-1 0 0 0,0 1 0 0 0,1 0-1 0 0,-1 0 1 0 0,1-1 0 0 0,-1 1 0 0 0,1 0-1 0 0,-1-1 1 0 0,1 1 1 0 0,8 5 25 0 0,0-1 0 0 0,1 0-1 0 0,0-1 1 0 0,0 0 0 0 0,0 0 0 0 0,0-1 0 0 0,0 0-1 0 0,1-1 1 0 0,-1 0 0 0 0,1-1 0 0 0,-1 0-1 0 0,1-1 1 0 0,0 0 0 0 0,0-1 0 0 0,-1 0 0 0 0,6-1-25 0 0,24 0 138 0 0,137-17 495 0 0,-87 11-509 0 0,-89 8-142 0 0,-1 0-12 0 0,0 0-10 0 0,0 0-33 0 0,0 0-10 0 0,0 0 10 0 0,0 4 150 0 0,2 2-3092 0 0,-5 1-8125 0 0,0-4-1078 0 0</inkml:trace>
  <inkml:trace contextRef="#ctx0" brushRef="#br0" timeOffset="2084.233">925 1060 8650 0 0,'0'0'2378'0'0,"0"0"-702"0"0,0 0-461 0 0,0 0-211 0 0,0 0-34 0 0,0 0 13 0 0,0 0 37 0 0,0 0 12 0 0,0 0-57 0 0,0 0-79 0 0,0 0-77 0 0,0 0-68 0 0,35 1-67 0 0,113 4-52 0 0,72-12 1446 0 0,224-31-455 0 0,-110-5-1351 0 0,-308 40-345 0 0,6 0-418 0 0,-12 2-10210 0 0,-23 1-1203 0 0</inkml:trace>
  <inkml:trace contextRef="#ctx0" brushRef="#br0" timeOffset="2877.141">1360 1256 13147 0 0,'0'0'2082'0'0,"0"0"-526"0"0,0 0-334 0 0,0 0-120 0 0,0 0-101 0 0,0 0-176 0 0,0 0-221 0 0,0 0-216 0 0,0 0-90 0 0,0 0 12 0 0,0 0 61 0 0,0 0 59 0 0,0 0-16 0 0,-1 18-36 0 0,-5 122 618 0 0,-9 75 136 0 0,-9-71-1074 0 0,23-142-59 0 0,0 0 0 0 0,0 0 0 0 0,0 0 0 0 0,0-1 0 0 0,-1 1 0 0 0,1 0 0 0 0,-1-1 0 0 0,1 1 1 0 0,-1 0-1 0 0,0-1 0 0 0,1 0 0 0 0,-1 1 0 0 0,0-1 0 0 0,0 0 0 0 0,0 0 0 0 0,0 0 0 0 0,0 0 0 0 0,0 0 1 0 0,0-1-1 0 0,0 1 0 0 0,0-1 0 0 0,-1 1 0 0 0,1-1 0 0 0,0 0 0 0 0,0 0 0 0 0,-1 0 0 0 0,1 0 0 0 0,0 0 1 0 0,0 0-1 0 0,0-1 0 0 0,-1 1 0 0 0,1-1 0 0 0,0 1 0 0 0,0-1 0 0 0,0 0 0 0 0,0 0 0 0 0,0 0 0 0 0,0 0 1 0 0,0 0-1 0 0,0 0 0 0 0,1-1 0 0 0,-1 1 0 0 0,-1-2 1 0 0,-3-7 8 0 0,1 0 0 0 0,0 0-1 0 0,1 0 1 0 0,0-1 0 0 0,1 0 0 0 0,0 0 0 0 0,0 0 0 0 0,1 0-1 0 0,1 0 1 0 0,0-1 0 0 0,0 1 0 0 0,1 0 0 0 0,1-1-1 0 0,0 1 1 0 0,1-8-8 0 0,2-4 21 0 0,1 0 0 0 0,1 1 0 0 0,1-1 0 0 0,0 1 0 0 0,2 0 0 0 0,1 1 0 0 0,1 0-1 0 0,0 1 1 0 0,1 0 0 0 0,2 0 0 0 0,0 2 0 0 0,9-10-21 0 0,-3 4 19 0 0,1 1 0 0 0,1 0 0 0 0,0 2 0 0 0,2 0 0 0 0,1 2 0 0 0,0 1 0 0 0,1 1 0 0 0,1 1 0 0 0,25-11-19 0 0,-40 23 7 0 0,1 0 0 0 0,0 0 1 0 0,0 1-1 0 0,0 1 0 0 0,0 0 1 0 0,1 1-1 0 0,-1 0 0 0 0,0 1 1 0 0,1 0-1 0 0,5 2-7 0 0,-16-2 11 0 0,0 1 0 0 0,1-1-1 0 0,-1 1 1 0 0,0-1 0 0 0,0 1 0 0 0,0 0-1 0 0,0 0 1 0 0,0 1 0 0 0,0-1 0 0 0,0 0-1 0 0,0 1 1 0 0,0 0 0 0 0,-1 0 0 0 0,1 0-1 0 0,-1 0 1 0 0,1 0 0 0 0,-1 0 0 0 0,0 1-1 0 0,0-1 1 0 0,0 1 0 0 0,0-1 0 0 0,0 1-1 0 0,0 0 1 0 0,-1 0 0 0 0,0 0 0 0 0,1 0-1 0 0,-1 0 1 0 0,0 0 0 0 0,0 0 0 0 0,-1 0-1 0 0,1 1 1 0 0,-1-1 0 0 0,1 0 0 0 0,-1 0-1 0 0,0 1 1 0 0,0-1 0 0 0,-1 0 0 0 0,1 0-1 0 0,-1 0 1 0 0,1 1 0 0 0,-1-1 0 0 0,0 0-1 0 0,0 0 1 0 0,-1 0 0 0 0,1 0 0 0 0,-1 0-1 0 0,0 1-9 0 0,-16 15 40 0 0,-2-1 0 0 0,1-1 0 0 0,-2 0 1 0 0,0-2-1 0 0,-1-1 0 0 0,-1 0 1 0 0,0-2-1 0 0,0 0 0 0 0,-1-2 1 0 0,-25 8-42 0 0,41-15 1 0 0,-118 39 38 0 0,125-40-41 0 0,0-1 1 0 0,0 1-1 0 0,0 0 0 0 0,1 0 0 0 0,-1 0 1 0 0,1 0-1 0 0,-1 0 0 0 0,1 0 1 0 0,0 0-1 0 0,0 0 0 0 0,0 0 0 0 0,0 0 1 0 0,0 0-1 0 0,0-1 0 0 0,0 1 1 0 0,1 0-1 0 0,-1 0 0 0 0,1 0 1 0 0,0 0-1 0 0,-1 0 0 0 0,1 0 0 0 0,0 0 1 0 0,0-1-1 0 0,0 1 0 0 0,0 0 1 0 0,0-1-1 0 0,1 1 2 0 0,1 5 21 0 0,49 81 365 0 0,-50-82-323 0 0,1-1-1 0 0,0 1 0 0 0,1-1 0 0 0,-1 0 1 0 0,1 0-1 0 0,0 0 0 0 0,0 0 0 0 0,1-1 0 0 0,-1 1 1 0 0,1-1-1 0 0,0 0 0 0 0,0-1 0 0 0,0 1 1 0 0,1-1-1 0 0,-1 0 0 0 0,1-1 0 0 0,0 1 1 0 0,0-1-1 0 0,0 0 0 0 0,0 0 0 0 0,6 0-62 0 0,-7 0 291 0 0,-2-1-3392 0 0,-2-4-7177 0 0,-1 3-2043 0 0</inkml:trace>
  <inkml:trace contextRef="#ctx0" brushRef="#br0" timeOffset="3514.012">2015 1445 1800 0 0,'0'0'2408'0'0,"0"0"-1157"0"0,0 0-190 0 0,0 0 458 0 0,0 0 443 0 0,0 0 208 0 0,0 0-119 0 0,0 0-324 0 0,0 0-307 0 0,0 0-172 0 0,0 0-106 0 0,0 0-191 0 0,0 0-191 0 0,7-7 216 0 0,-56 3 1426 0 0,41 5-2316 0 0,0 1 0 0 0,0 0 1 0 0,0 1-1 0 0,1 0 0 0 0,-1 0 0 0 0,1 1 1 0 0,0 0-1 0 0,-1 0 0 0 0,2 1 0 0 0,-1 0 1 0 0,1 0-1 0 0,-1 0 0 0 0,1 1 0 0 0,1 0 1 0 0,-1 0-1 0 0,1 1 0 0 0,0-1 0 0 0,1 1-86 0 0,-1 2 13 0 0,0 0-1 0 0,1 0 0 0 0,0 0 1 0 0,0 0-1 0 0,1 1 0 0 0,1-1 0 0 0,0 1 1 0 0,0-1-1 0 0,0 1 0 0 0,1 0 1 0 0,1 0-1 0 0,0 0 0 0 0,1 3-12 0 0,-4 33 106 0 0,-49 57 206 0 0,35-76-263 0 0,17-27-69 0 0,0 1 5 0 0,1 1 38 0 0,0-1 0 0 0,1 0 0 0 0,-1 1-1 0 0,1-1 1 0 0,-1 0 0 0 0,1 0 0 0 0,-1 0 0 0 0,1 0-1 0 0,0 0 1 0 0,-1 0 0 0 0,1-1 0 0 0,0 1-1 0 0,0 0 1 0 0,-1-1 0 0 0,1 1 0 0 0,0-1-1 0 0,0 0 1 0 0,0 0 0 0 0,0 0 0 0 0,0 0-1 0 0,0 0 1 0 0,-1 0 0 0 0,1 0 0 0 0,0 0-1 0 0,1-1-22 0 0,-1 1 34 0 0,132-7 858 0 0,-91-5-2845 0 0,-39 7 862 0 0,4-8-1767 0 0,-5 4-6156 0 0,-3 5-2677 0 0</inkml:trace>
  <inkml:trace contextRef="#ctx0" brushRef="#br0" timeOffset="3763.98">1707 1688 9906 0 0,'0'0'1957'0'0,"0"0"-689"0"0,0 0-292 0 0,0 0 3 0 0,0 0 150 0 0,0 0 70 0 0,0 0-46 0 0,0 0-72 0 0,0 0-166 0 0,0 0-123 0 0,0 0-110 0 0,0 0-140 0 0,0 0-156 0 0,28-3-166 0 0,133-20-60 0 0,-142 19-338 0 0,11-3-300 0 0,-10 5-4143 0 0,-12 2-4965 0 0</inkml:trace>
  <inkml:trace contextRef="#ctx0" brushRef="#br0" timeOffset="5966.312">2133 220 96 0 0,'0'0'2079'0'0,"0"0"-320"0"0,0 0-61 0 0,0 0-20 0 0,0 0-129 0 0,0 0-234 0 0,0 0-171 0 0,0 0-69 0 0,0 0 40 0 0,0 0 101 0 0,0 0-22 0 0,15 8-106 0 0,113 69 1785 0 0,-86-50-2094 0 0,-2 2 0 0 0,-1 1-1 0 0,-1 3 1 0 0,-1 0 0 0 0,-3 3 0 0 0,2 4-779 0 0,-21-16 110 0 0,-2 0 0 0 0,0 2 0 0 0,-2-1 0 0 0,0 2 0 0 0,-2-1 0 0 0,-1 1 0 0 0,-2 1 0 0 0,0-1 0 0 0,-2 1 1 0 0,0 0-1 0 0,-3 0 0 0 0,0 1 0 0 0,-1-1 0 0 0,-2 0 0 0 0,-1 0 0 0 0,-1 0 0 0 0,-2 0 0 0 0,0-1 0 0 0,-4 4-110 0 0,-100 363 311 0 0,81-244-514 0 0,29-148 104 0 0,-1 0 0 0 0,1 0 1 0 0,-1 0-1 0 0,0 1 0 0 0,0-1 0 0 0,0 0 1 0 0,0 0-1 0 0,0 0 0 0 0,0 0 0 0 0,0-1 0 0 0,-1 1 1 0 0,1 0-1 0 0,-1 0 0 0 0,1-1 0 0 0,-1 1 1 0 0,1-1-1 0 0,-1 1 0 0 0,0-1 0 0 0,0 0 0 0 0,0 0 1 0 0,0 0-1 0 0,0 0 0 0 0,0 0 0 0 0,0 0 0 0 0,-2 0 99 0 0,-16 3-4026 0 0,0-3-3821 0 0,13-1-3649 0 0</inkml:trace>
  <inkml:trace contextRef="#ctx0" brushRef="#br0" timeOffset="6686.411">929 8 0 0 0,'0'0'1394'0'0,"0"0"131"0"0,0 0-88 0 0,0 0-54 0 0,0 0-153 0 0,0 0-167 0 0,0 0-86 0 0,0 0-67 0 0,0 0 51 0 0,0 0 74 0 0,0 0 47 0 0,-2-2 21 0 0,1 1-973 0 0,0 1 0 0 0,0-1-1 0 0,0 1 1 0 0,0-1-1 0 0,0 1 1 0 0,0-1 0 0 0,0 1-1 0 0,0-1 1 0 0,0 1-1 0 0,0 0 1 0 0,0 0 0 0 0,0-1-1 0 0,0 1 1 0 0,0 0 0 0 0,0 0-1 0 0,0 0 1 0 0,0 0-1 0 0,0 0 1 0 0,0 1 0 0 0,0-1-1 0 0,-1 0 1 0 0,1 0-1 0 0,0 1 1 0 0,0-1 0 0 0,0 0-1 0 0,0 1 1 0 0,0-1 0 0 0,1 1-1 0 0,-1 0 1 0 0,0-1-1 0 0,0 1 1 0 0,0 0 0 0 0,0-1-1 0 0,1 1 1 0 0,-1 0-1 0 0,0 0 1 0 0,0 0 0 0 0,1 0-1 0 0,-1 0 1 0 0,1 0 0 0 0,-1-1-1 0 0,0 2-129 0 0,-24 34 543 0 0,1 1 1 0 0,1 2-1 0 0,3 0 0 0 0,1 1 0 0 0,1 0 1 0 0,3 2-1 0 0,1 0 0 0 0,3 1 0 0 0,-3 20-543 0 0,-6 22 343 0 0,3 1 0 0 0,4 0 0 0 0,4 1 0 0 0,4 0 0 0 0,4 0 0 0 0,5 36-343 0 0,0-83 124 0 0,2 0-1 0 0,2 0 1 0 0,1 0-1 0 0,2-1 1 0 0,1-1-1 0 0,2 0 1 0 0,2 0 0 0 0,2-2-1 0 0,1 0 1 0 0,1-1-1 0 0,3-1 1 0 0,14 17-124 0 0,61 38 343 0 0,-90-105-4358 0 0,-2 7-3510 0 0,-2 8-4507 0 0</inkml:trace>
  <inkml:trace contextRef="#ctx0" brushRef="#br0" timeOffset="7932.576">3194 178 0 0 0,'0'0'499'0'0,"0"0"1077"0"0,0 0 326 0 0,0 0 56 0 0,0 0-69 0 0,0 0-86 0 0,0 0-160 0 0,0 0-165 0 0,0 0-142 0 0,0 0-117 0 0,0 0-53 0 0,3-6-79 0 0,10-23 736 0 0,-47 29 1227 0 0,-20 31-1994 0 0,-34 64-30 0 0,61-60-810 0 0,1 4 38 0 0,1 1 0 0 0,2 2 0 0 0,2 0 1 0 0,1 1-1 0 0,3 1 0 0 0,-8 34-254 0 0,10-29 178 0 0,2 2-1 0 0,3 0 1 0 0,2 0-1 0 0,2 1 1 0 0,3-1 0 0 0,1 1-1 0 0,3 0 1 0 0,4 10-178 0 0,1-19 203 0 0,2 0 1 0 0,2-1 0 0 0,2 0 0 0 0,2-1 0 0 0,1 0 0 0 0,3-1 0 0 0,1-1 0 0 0,10 14-204 0 0,19 16 756 0 0,-43-71-820 0 0,-5-3-2824 0 0,0 1-4128 0 0,0 1-5330 0 0</inkml:trace>
  <inkml:trace contextRef="#ctx0" brushRef="#br0" timeOffset="10129.04">3220 686 0 0 0,'0'0'296'0'0,"0"0"1026"0"0,0 0 546 0 0,0 0 271 0 0,0 0 106 0 0,0 0-182 0 0,0 0-338 0 0,0 0-335 0 0,0 0-286 0 0,0 0-173 0 0,0 0-100 0 0,1-2-69 0 0,8-2 781 0 0,-5 27 378 0 0,-3-8-1611 0 0,17 131 2123 0 0,-7 0 0 0 0,-5 58-2433 0 0,-3-256 373 0 0,3-1 0 0 0,2 1 0 0 0,2 1 0 0 0,2 0 0 0 0,7-11-373 0 0,0-11 170 0 0,-8 39-148 0 0,1-1-1 0 0,1 1 0 0 0,2 1 1 0 0,1 1-1 0 0,17-26-21 0 0,-32 56-2 0 0,0-1 0 0 0,0 1 0 0 0,0 0 0 0 0,0-1 0 0 0,0 1 0 0 0,0 0-1 0 0,1 0 1 0 0,-1 0 0 0 0,1 0 0 0 0,0 0 0 0 0,-1 0 0 0 0,1 0 0 0 0,0 1 0 0 0,0-1 0 0 0,0 0 0 0 0,0 1 0 0 0,0 0 0 0 0,1-1 0 0 0,-1 1 0 0 0,0 0 0 0 0,1 0 0 0 0,-1 1-1 0 0,0-1 1 0 0,1 0 0 0 0,-1 1 0 0 0,1-1 0 0 0,-1 1 0 0 0,1 0 0 0 0,-1 0 0 0 0,1 0 0 0 0,-1 0 0 0 0,1 0 0 0 0,0 0 0 0 0,-1 1 0 0 0,0 0 0 0 0,1-1 0 0 0,-1 1 0 0 0,1 0 0 0 0,-1 0-1 0 0,0 0 1 0 0,1 0 0 0 0,-1 1 0 0 0,0-1 0 0 0,1 1 2 0 0,80 144 76 0 0,-75-135-869 0 0,23 24 1918 0 0,-19-29-4279 0 0,0-8-3982 0 0,-6-2-5100 0 0</inkml:trace>
  <inkml:trace contextRef="#ctx0" brushRef="#br0" timeOffset="10452.238">3755 929 12027 0 0,'0'0'2860'0'0,"0"0"-977"0"0,0 0-644 0 0,0 0-257 0 0,0 0-115 0 0,0 0 7 0 0,0 0 36 0 0,0 0-6 0 0,0 0-33 0 0,0 0-100 0 0,0 0-108 0 0,0 0-103 0 0,33-5-69 0 0,104-13-51 0 0,67 6 757 0 0,-203 12-1221 0 0,0 0 0 0 0,0 0 1 0 0,0 0-1 0 0,1 0 0 0 0,-1 0 0 0 0,0 0 0 0 0,0 1 0 0 0,0-1 0 0 0,0 0 0 0 0,0 1 0 0 0,0-1 0 0 0,1 1 1 0 0,-1-1-1 0 0,0 1 0 0 0,0-1 0 0 0,0 1 0 0 0,-1 0 0 0 0,1-1 0 0 0,0 1 0 0 0,0 0 0 0 0,0 0 1 0 0,0 0-1 0 0,-1 0 0 0 0,1 0 0 0 0,0 0 0 0 0,-1 0 0 0 0,1 0 0 0 0,-1 0 0 0 0,1 0 0 0 0,-1 0 1 0 0,0 0-1 0 0,1 0 0 0 0,-1 0 0 0 0,0 0 0 0 0,0 0 0 0 0,1 1 0 0 0,-1-1 24 0 0,1 19-8087 0 0,-1-16-3936 0 0</inkml:trace>
  <inkml:trace contextRef="#ctx0" brushRef="#br0" timeOffset="10798.941">4420 505 9642 0 0,'0'0'3003'0'0,"0"0"-1048"0"0,0 0-530 0 0,0 0-162 0 0,0 0-115 0 0,0 0-93 0 0,0 0-75 0 0,0 0-96 0 0,0 0-29 0 0,0 0-31 0 0,0 0-85 0 0,0 0-63 0 0,0 0-66 0 0,10 29-73 0 0,31 92-90 0 0,-27-24 208 0 0,-12 288-28 0 0,4-200-2483 0 0,-21-181-7483 0 0,11-4 3717 0 0,-2 0-4886 0 0</inkml:trace>
  <inkml:trace contextRef="#ctx0" brushRef="#br0" timeOffset="11283.341">4343 590 7386 0 0,'0'0'2802'0'0,"0"0"-519"0"0,0 0-324 0 0,0 0-196 0 0,0 0-216 0 0,0 0-276 0 0,0 0-292 0 0,0 0-262 0 0,0 0-162 0 0,0 0-92 0 0,0 0-49 0 0,32-23-19 0 0,101-67-28 0 0,-130 88-339 0 0,0-1 0 0 0,-1 1 0 0 0,1 0 0 0 0,1 0-1 0 0,-1 0 1 0 0,0 0 0 0 0,0 0 0 0 0,1 1 0 0 0,-1 0 0 0 0,1-1 0 0 0,-1 1 0 0 0,1 1 0 0 0,0-1 0 0 0,-1 0 0 0 0,1 1-1 0 0,0 0 1 0 0,-1-1 0 0 0,1 2 0 0 0,0-1 0 0 0,-1 0 0 0 0,2 1-28 0 0,6 1 125 0 0,12 3 115 0 0,0 1 1 0 0,0 1-1 0 0,0 1 0 0 0,-1 1 1 0 0,0 1-1 0 0,-1 1 1 0 0,6 5-241 0 0,-23-15 20 0 0,-1 1 1 0 0,1-1 0 0 0,-1 1-1 0 0,1 0 1 0 0,-1 1-1 0 0,0-1 1 0 0,1 1-1 0 0,-1-1 1 0 0,-1 1 0 0 0,1 0-1 0 0,0 0 1 0 0,-1 0-1 0 0,1 0 1 0 0,-1 1 0 0 0,0-1-1 0 0,0 1 1 0 0,0-1-1 0 0,-1 1 1 0 0,1 0 0 0 0,-1-1-1 0 0,0 1 1 0 0,0 0-1 0 0,0 0 1 0 0,-1 0-1 0 0,1 0 1 0 0,-1 0 0 0 0,0 0-1 0 0,0 0 1 0 0,0 0-1 0 0,-1 0 1 0 0,0 0 0 0 0,1 0-1 0 0,-1 0 1 0 0,0 0-1 0 0,-1-1 1 0 0,1 1 0 0 0,-1 0-1 0 0,0-1 1 0 0,0 1-1 0 0,0-1 1 0 0,-1 2-21 0 0,-15 13 29 0 0,-1 0 0 0 0,-1-1 0 0 0,-1 0 0 0 0,0-2-1 0 0,-1-1 1 0 0,-1 0 0 0 0,0-2 0 0 0,-7 2-29 0 0,-18 12 29 0 0,-79 44 22 0 0,125-69-52 0 0,0 0 0 0 0,1 0 0 0 0,-1 1 0 0 0,1-1 0 0 0,-1 1 0 0 0,1 0 0 0 0,-1-1 0 0 0,1 1 0 0 0,0 0 0 0 0,0 0 0 0 0,0 0 0 0 0,0 0 0 0 0,0 0 0 0 0,0 0 0 0 0,0 0 0 0 0,1 0 0 0 0,-1 0 0 0 0,1 0 0 0 0,0 0 0 0 0,-1 0 0 0 0,1 0 0 0 0,0 1 0 0 0,0-1 0 0 0,0 0 0 0 0,1 0-1 0 0,-1 0 1 0 0,1 0 0 0 0,-1 0 0 0 0,1 1 0 0 0,-1-1 0 0 0,1 0 0 0 0,0 0 0 0 0,0 0 0 0 0,0-1 0 0 0,0 1 0 0 0,0 0 0 0 0,1 0 0 0 0,0 0 1 0 0,58 65 471 0 0,79 75 1865 0 0,-30-72-1366 0 0,-100-89-8165 0 0,-6 4-261 0 0,1 11-4912 0 0</inkml:trace>
  <inkml:trace contextRef="#ctx0" brushRef="#br0" timeOffset="12019.52">5113 987 664 0 0,'0'0'1807'0'0,"0"0"-33"0"0,0 0 136 0 0,0 0 61 0 0,0 0-98 0 0,0 0-286 0 0,0 0-237 0 0,0 0-108 0 0,0 0 19 0 0,0 0 49 0 0,0 0-24 0 0,0 0-69 0 0,0 0-130 0 0,5-2-141 0 0,17-4 667 0 0,-22 6-910 0 0,0 0-65 0 0,0 0-60 0 0,0 0-94 0 0,-29-5 1015 0 0,23 3-1442 0 0,0 0 0 0 0,0 0-1 0 0,0 0 1 0 0,0 1 0 0 0,-1 0-1 0 0,1 0 1 0 0,0 0 0 0 0,-1 1-1 0 0,1 0 1 0 0,0 0 0 0 0,-1 1 0 0 0,1 0-1 0 0,0 0 1 0 0,-1 0 0 0 0,1 1-1 0 0,0 0 1 0 0,0 0 0 0 0,0 1-1 0 0,1-1 1 0 0,-6 4-57 0 0,-14 61 234 0 0,22-49-203 0 0,-35 197 508 0 0,26-181-465 0 0,-20 94 91 0 0,32-127-192 0 0,3 0 75 0 0,0 1-1 0 0,0-1 1 0 0,-1 0-1 0 0,1 0 1 0 0,1 0 0 0 0,-1-1-1 0 0,0 1 1 0 0,0-1-1 0 0,0 1 1 0 0,0-1-1 0 0,0 0 1 0 0,0 0-1 0 0,0-1 1 0 0,1 1 0 0 0,-1-1-1 0 0,0 1 1 0 0,0-1-1 0 0,0 0 1 0 0,1-1-48 0 0,1 1 43 0 0,71-17 440 0 0,-44 14-565 0 0,-32-22-3016 0 0,-8 8 221 0 0,4 11 34 0 0,1 0-3942 0 0,3 3-4909 0 0</inkml:trace>
  <inkml:trace contextRef="#ctx0" brushRef="#br0" timeOffset="12310.014">4819 1206 4809 0 0,'0'0'2655'0'0,"0"0"-146"0"0,0 0-123 0 0,0 0-217 0 0,0 0-336 0 0,0 0-376 0 0,0 0-295 0 0,0 0-211 0 0,0 0-191 0 0,0 0-152 0 0,0 0-105 0 0,0 0-72 0 0,-5 0-65 0 0,-10 0 9 0 0,25 0 772 0 0,132-7 571 0 0,-81 3-2561 0 0,-48 4-3245 0 0,0 0-3893 0 0,-13 0-3826 0 0</inkml:trace>
  <inkml:trace contextRef="#ctx0" brushRef="#br0" timeOffset="12867.389">5283 447 2537 0 0,'0'0'1896'0'0,"0"0"-62"0"0,0 0 114 0 0,0 0 49 0 0,0 0-68 0 0,0 0-234 0 0,0 0-256 0 0,0 0-181 0 0,0 0-186 0 0,0 0-88 0 0,0 0-116 0 0,0 0-105 0 0,0 0-63 0 0,-3-11-74 0 0,-10-32-113 0 0,10 32-133 0 0,3 11-97 0 0,3 16 728 0 0,92 114 2276 0 0,-51-66-2611 0 0,-3 3 0 0 0,-3 0 0 0 0,5 20-676 0 0,-32-60 62 0 0,0-1 0 0 0,-2 2-1 0 0,-1-1 1 0 0,-1 1 0 0 0,-2 1-1 0 0,0-1 1 0 0,-2 1 0 0 0,-1 0-1 0 0,-2-1 1 0 0,-1 13-62 0 0,-4-18 15 0 0,-2-1 1 0 0,0 0-1 0 0,-2-1 0 0 0,0 0 1 0 0,-1 0-1 0 0,-1 0 1 0 0,-1-2-1 0 0,-1 1 0 0 0,-1-2 1 0 0,0 0-1 0 0,-2 0 0 0 0,0-2 1 0 0,0 0-1 0 0,-7 4-15 0 0,11-8 8 0 0,-7 6-73 0 0,-2-1 0 0 0,0-1 1 0 0,0-1-1 0 0,-2-1 0 0 0,1-1 1 0 0,-6 1 64 0 0,-50 6-2705 0 0,76-43-6594 0 0,3 20 4180 0 0,-1-5-6810 0 0</inkml:trace>
  <inkml:trace contextRef="#ctx0" brushRef="#br0" timeOffset="14551.974">5400 70 0 0 0,'0'0'1472'0'0,"0"0"290"0"0,0 0 361 0 0,0 0 239 0 0,0 0-34 0 0,0 0-359 0 0,0 0-507 0 0,0 0-456 0 0,0 0-317 0 0,0 0-161 0 0,0 0-76 0 0,0 0 44 0 0,0 0 180 0 0,2 10 1144 0 0,60 7 1580 0 0,7-9-2004 0 0,-1-3 0 0 0,1-3-1 0 0,28-4-1395 0 0,4 0 527 0 0,-101 2-500 0 0,0 0 20 0 0,0 17 9 0 0,10 139 273 0 0,7-8-177 0 0,0 105-49 0 0,-7-132-83 0 0,6-1 1 0 0,10 21-21 0 0,-6 58 39 0 0,-26-41 154 0 0,6-157-188 0 0,0 14 150 0 0,0-15-147 0 0,0 0 0 0 0,0 0 0 0 0,0 0 3 0 0,0 0 11 0 0,0 0 8 0 0,0 0-4 0 0,0 0 2 0 0,0 0-9 0 0,0 0-3 0 0,0 0 0 0 0,0 0 0 0 0,0 0 4 0 0,0 0 12 0 0,0 0-8 0 0,0 0 9 0 0,0 0-5 0 0,0 0-1 0 0,0 0-19 0 0,0 0-15 0 0,0 0 18 0 0,0 0 0 0 0,0 28 173 0 0,-11 49-19 0 0,11-58 70 0 0,-4-23 1700 0 0,4 4-1854 0 0,-19 8 170 0 0,-226 53-111 0 0,203-53-59 0 0,42-8-86 0 0,0 0 16 0 0,0 0 3 0 0,0 0-8 0 0,0 0-13 0 0,0 0 19 0 0,0 0 13 0 0,0 0 3 0 0,0 0-37 0 0,0 0-19 0 0,0 0 0 0 0,0 0-9 0 0,0 0-5 0 0,0 0-3 0 0,1-28-4960 0 0,-2 22 3272 0 0,-1 1-3079 0 0,0 2-6316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55.842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122 224 504 0 0,'0'0'2531'0'0,"0"0"-388"0"0,0 0-263 0 0,0 0-20 0 0,0 0-21 0 0,0 0-104 0 0,0 0-260 0 0,0 0-337 0 0,0 0-304 0 0,0 0-224 0 0,0 0-110 0 0,-5 51 2350 0 0,-77 379-738 0 0,77-409-2169 0 0,-18 90 158 0 0,17-35-1165 0 0,6-75 644 0 0,8-9-3557 0 0,19-69-10102 0 0,-20 25 11318 0 0,-7 48 3007 0 0,2-10-246 0 0</inkml:trace>
  <inkml:trace contextRef="#ctx0" brushRef="#br0" timeOffset="400.9">70 251 0 0 0,'0'0'867'0'0,"0"0"1225"0"0,0 0 416 0 0,0 0-17 0 0,0 0-117 0 0,0 0-203 0 0,0 0-331 0 0,0 0-364 0 0,0 0-378 0 0,0 0-355 0 0,0 0-254 0 0,0 0-175 0 0,1-19-93 0 0,-2-51 315 0 0,-1 79-425 0 0,0 1-1 0 0,1-1 1 0 0,0 0 0 0 0,1 1 0 0 0,0-1-1 0 0,0 0 1 0 0,1 1 0 0 0,0-1-1 0 0,0 0 1 0 0,1 1 0 0 0,1-1-1 0 0,-1 0 1 0 0,2 1-111 0 0,18 36 174 0 0,1-1-1 0 0,2-1 1 0 0,2-2-1 0 0,2 0 1 0 0,1-2-1 0 0,3-1 1 0 0,36 33-174 0 0,-67-69 75 0 0,0-1 0 0 0,1 0-1 0 0,-1 0 1 0 0,1 0 0 0 0,-1 0 0 0 0,1 0-1 0 0,0 0 1 0 0,0 0 0 0 0,0-1 0 0 0,0 0-1 0 0,0 1 1 0 0,0-1 0 0 0,0 0 0 0 0,0-1-1 0 0,0 1 1 0 0,1-1 0 0 0,-1 1 0 0 0,2-1-75 0 0,3-24 2084 0 0,13-56-1578 0 0,-5 0 0 0 0,-2-1 0 0 0,-5 0 1 0 0,0-57-507 0 0,-11-21-1534 0 0,16 171-1348 0 0,-1 2 206 0 0,-5-6-868 0 0,0-1-3308 0 0,-3-2-2989 0 0</inkml:trace>
  <inkml:trace contextRef="#ctx0" brushRef="#br0" timeOffset="835.883">775 563 0 0 0,'0'0'1787'0'0,"0"0"610"0"0,0 0 71 0 0,0 0-237 0 0,0 0-276 0 0,0 0-249 0 0,0 0-176 0 0,0 0-161 0 0,0 0-179 0 0,0 0-167 0 0,0 0-166 0 0,0 0-157 0 0,27-16-139 0 0,81-52-135 0 0,-69 25 16 0 0,-36 34-321 0 0,1-1-44 0 0,0 0-1 0 0,-1 0 1 0 0,0 0 0 0 0,-1 0-1 0 0,0 0 1 0 0,-1 0-1 0 0,0-1 1 0 0,0 1 0 0 0,-1-1-1 0 0,-1 1 1 0 0,0-6-77 0 0,1 12 3 0 0,-1 0 0 0 0,0 0 0 0 0,0 0 1 0 0,0 0-1 0 0,0 0 0 0 0,0 0 0 0 0,-1 0 0 0 0,0 1 0 0 0,0-1 1 0 0,0 0-1 0 0,0 1 0 0 0,-1-1 0 0 0,1 1 0 0 0,-1 0 0 0 0,0 0 1 0 0,0 0-1 0 0,0 0 0 0 0,0 1 0 0 0,0-1 0 0 0,-1 1 1 0 0,1-1-1 0 0,-1 1 0 0 0,0 0 0 0 0,1 1 0 0 0,-1-1 0 0 0,0 1 1 0 0,0 0-1 0 0,0 0 0 0 0,-2-1-3 0 0,-5 3-21 0 0,0-1 1 0 0,0 2 0 0 0,0-1-1 0 0,0 2 1 0 0,1-1-1 0 0,-1 2 1 0 0,1-1-1 0 0,-1 1 1 0 0,1 1-1 0 0,0 0 1 0 0,1 0-1 0 0,-1 1 1 0 0,1 0-1 0 0,0 1 1 0 0,1 0-1 0 0,0 0 1 0 0,0 1-1 0 0,0 0 1 0 0,1 0-1 0 0,0 1 1 0 0,1 0-1 0 0,0 0 1 0 0,0 0-1 0 0,1 1 1 0 0,0 0-1 0 0,1 0 1 0 0,0 0 0 0 0,-2 8 20 0 0,2-10 0 0 0,1-1 0 0 0,0 1 0 0 0,1 1 1 0 0,-1-1-1 0 0,1 0 0 0 0,1 1 0 0 0,0-1 1 0 0,0 0-1 0 0,0 1 0 0 0,1 0 1 0 0,1-1-1 0 0,-1 1 0 0 0,1-1 0 0 0,1 0 1 0 0,-1 1-1 0 0,2-1 0 0 0,-1 0 0 0 0,1 0 1 0 0,0 0-1 0 0,1 0 0 0 0,0 0 1 0 0,0-1-1 0 0,0 0 0 0 0,1 0 0 0 0,0 0 1 0 0,1 0-1 0 0,-1-1 0 0 0,1 0 1 0 0,6 4-1 0 0,2-1-17 0 0,2-2 0 0 0,-1 0 0 0 0,1 0 0 0 0,0-2 0 0 0,0 0 0 0 0,1 0 1 0 0,-1-2-1 0 0,1 0 0 0 0,0-1 0 0 0,0-1 0 0 0,0 0 0 0 0,0-1 1 0 0,0-1-1 0 0,0-1 0 0 0,0 0 0 0 0,0-1 0 0 0,-1-1 0 0 0,1-1 1 0 0,-1 0-1 0 0,0-1 0 0 0,0-1 0 0 0,-1 0 0 0 0,0-1 0 0 0,7-5 17 0 0,24-23-1980 0 0,-21 15-3085 0 0,-9 9-3337 0 0</inkml:trace>
  <inkml:trace contextRef="#ctx0" brushRef="#br0" timeOffset="1621.024">1492 324 2120 0 0,'0'0'2882'0'0,"0"0"-397"0"0,0 0-75 0 0,0 0-135 0 0,0 0-292 0 0,0 0-447 0 0,0 0-454 0 0,0 0-331 0 0,0 0-192 0 0,0 0-90 0 0,0 0-96 0 0,0 0-51 0 0,0 0-41 0 0,-14-3-55 0 0,-46-5-26 0 0,3 31 213 0 0,47-15-329 0 0,-2 0-57 0 0,0 1 0 0 0,1 1 0 0 0,0 0 0 0 0,0 0 0 0 0,1 1 0 0 0,0 1 0 0 0,1-1 0 0 0,1 1 0 0 0,0 1 0 0 0,0 0 0 0 0,1 0 0 0 0,1 0 0 0 0,0 1 0 0 0,1 0 0 0 0,1 0 0 0 0,0 0 0 0 0,0 1 0 0 0,2 0 0 0 0,0-1 0 0 0,0 13-27 0 0,2-24 13 0 0,1-1-1 0 0,-1 1 1 0 0,1 0-1 0 0,-1-1 1 0 0,1 1-1 0 0,0-1 1 0 0,0 1-1 0 0,0-1 1 0 0,1 0-1 0 0,-1 0 1 0 0,0 1-1 0 0,1-1 1 0 0,-1 0-1 0 0,1 0 1 0 0,0 0-1 0 0,0 0 1 0 0,0-1 0 0 0,0 1-1 0 0,0 0 1 0 0,0-1-1 0 0,0 0 1 0 0,1 1-1 0 0,-1-1 1 0 0,0 0-1 0 0,1 0 1 0 0,-1 0-1 0 0,1 0 1 0 0,-1-1-1 0 0,1 1 1 0 0,0-1-1 0 0,1 1-12 0 0,84-7 1438 0 0,-67-5-1302 0 0,-1-1 0 0 0,0-1 1 0 0,-1-1-1 0 0,0 0 0 0 0,-1-2 1 0 0,-1 0-1 0 0,-1 0 0 0 0,0-2 0 0 0,-1 0 1 0 0,-1-1-1 0 0,0 0 0 0 0,-2-1 1 0 0,0-1-1 0 0,-1 0 0 0 0,-2 0 0 0 0,5-13-136 0 0,-8 16-174 0 0,-10 27-212 0 0,-11 30-195 0 0,13-34 576 0 0,-1 0 1 0 0,1 0-1 0 0,0 1 1 0 0,0-1-1 0 0,0 0 0 0 0,1 1 1 0 0,0-1-1 0 0,0 1 1 0 0,0-1-1 0 0,1 1 1 0 0,0-1-1 0 0,0 1 1 0 0,0 0-1 0 0,1-1 0 0 0,0 1 1 0 0,0-1-1 0 0,0 1 1 0 0,0-1-1 0 0,1 0 1 0 0,0 1-1 0 0,0-1 1 0 0,1 0-1 0 0,0 0 0 0 0,-1 0 1 0 0,2-1-1 0 0,-1 1 1 0 0,0-1-1 0 0,1 0 1 0 0,0 0-1 0 0,0 0 1 0 0,0 0-1 0 0,0 0 0 0 0,1-1 1 0 0,-1 0-1 0 0,1 0 1 0 0,0 0-1 0 0,0-1 1 0 0,0 1-1 0 0,0-1 1 0 0,1-1-1 0 0,0 1 5 0 0,8 0 65 0 0,0-1 1 0 0,0 0-1 0 0,0-2 1 0 0,0 1-1 0 0,0-2 1 0 0,0 0-1 0 0,0 0 0 0 0,0-1 1 0 0,0-1-1 0 0,-1-1 1 0 0,0 1-1 0 0,1-2 1 0 0,-2 0-1 0 0,1-1 0 0 0,2-2-65 0 0,17-11 194 0 0,-2-1 0 0 0,-1-2-1 0 0,-1-1 1 0 0,0-1 0 0 0,5-9-194 0 0,-13 14 41 0 0,0-1 0 0 0,-2-1 0 0 0,0-1 0 0 0,-1-1 0 0 0,-2 0 0 0 0,-1-1 0 0 0,0 0 0 0 0,-2-1 0 0 0,-1-1 1 0 0,6-23-42 0 0,-15 47-2 0 0,-1 1 0 0 0,1-1 1 0 0,-1 1-1 0 0,0-1 1 0 0,0 1-1 0 0,0-1 1 0 0,0 0-1 0 0,-1 0 1 0 0,1 1-1 0 0,-1-1 1 0 0,0 0-1 0 0,1 0 1 0 0,-1 0-1 0 0,0 1 0 0 0,-1-1 1 0 0,1 0-1 0 0,-1 0 1 0 0,1 1-1 0 0,-1-1 1 0 0,0 0-1 0 0,0 1 1 0 0,0-1-1 0 0,0 0 1 0 0,0 1-1 0 0,0-1 1 0 0,-1 1-1 0 0,0 0 0 0 0,1-1 1 0 0,-1 1-1 0 0,0 0 1 0 0,0 0-1 0 0,0 0 1 0 0,0 0-1 0 0,0 1 1 0 0,-1-1-1 0 0,1 1 1 0 0,0-1-1 0 0,-1 1 0 0 0,1 0 1 0 0,-1-1-1 0 0,0 1 1 0 0,1 1-1 0 0,-1-1 1 0 0,0 0-1 0 0,-2 0 2 0 0,-6 3-23 0 0,0 0 0 0 0,0 1 1 0 0,0 0-1 0 0,0 1 0 0 0,0 0 0 0 0,1 1 0 0 0,-1 0 0 0 0,1 1 0 0 0,0 0 0 0 0,1 0 0 0 0,0 1 0 0 0,0 0 1 0 0,0 1-1 0 0,1 0 0 0 0,0 0 0 0 0,0 1 0 0 0,1 0 0 0 0,-6 9 23 0 0,10-11-17 0 0,-1-1 1 0 0,2 1-1 0 0,-1 0 0 0 0,1-1 0 0 0,0 1 0 0 0,0 0 1 0 0,1 0-1 0 0,0 0 0 0 0,0 1 0 0 0,1-1 1 0 0,0 0-1 0 0,0 2 17 0 0,1-7-2 0 0,-1 0 1 0 0,0 1 0 0 0,1-1-1 0 0,-1 1 1 0 0,1-1 0 0 0,0 0-1 0 0,-1 0 1 0 0,1 1 0 0 0,1-1 0 0 0,-1 0-1 0 0,0 0 1 0 0,0 0 0 0 0,1 0-1 0 0,-1 0 1 0 0,1 0 0 0 0,-1 0-1 0 0,1-1 1 0 0,0 1 0 0 0,0-1-1 0 0,0 1 1 0 0,0-1 0 0 0,0 0-1 0 0,0 1 1 0 0,0-1 0 0 0,0 0-1 0 0,1-1 1 0 0,-1 1 0 0 0,0 0-1 0 0,1 0 1 0 0,1-1 1 0 0,82 10 138 0 0,-66-9-94 0 0,77-1 110 0 0,86 11 62 0 0,-177-10-215 0 0,0 0 0 0 0,0 0 1 0 0,0 1-1 0 0,0 0 0 0 0,-1 0 1 0 0,1 1-1 0 0,0-1 0 0 0,-1 1 0 0 0,1 0 1 0 0,-1 1-1 0 0,0-1 0 0 0,0 1 1 0 0,-1 0-1 0 0,1 0 0 0 0,-1 1 1 0 0,0-1-1 0 0,0 1 0 0 0,0 0 0 0 0,0 0 1 0 0,-1 0-1 0 0,0 0 0 0 0,0 1 1 0 0,-1 0-1 0 0,1-1 0 0 0,-1 1 0 0 0,0 0 1 0 0,-1 0-1 0 0,1 0 0 0 0,-1 0 1 0 0,-1 0-1 0 0,1 0 0 0 0,-1 4-1 0 0,-1 58 303 0 0,0-35-1386 0 0,1 0-4190 0 0,0-32-1127 0 0,0-1-5335 0 0</inkml:trace>
  <inkml:trace contextRef="#ctx0" brushRef="#br0" timeOffset="2752.427">939 948 0 0 0,'0'0'1799'0'0,"0"0"77"0"0,0 0-68 0 0,0 0-197 0 0,0 0-186 0 0,0 0-181 0 0,0 0-102 0 0,0 0-58 0 0,0 0-34 0 0,0 0-34 0 0,7-2-64 0 0,20-5-68 0 0,-21 5-55 0 0,-6 2-59 0 0,0 0-17 0 0,0 0-8 0 0,0 0-2 0 0,0 0-10 0 0,0 0-22 0 0,0 0-40 0 0,-20 0 1201 0 0,5 1-1852 0 0,-1 2-1 0 0,1 0 1 0 0,0 1-1 0 0,0 0 0 0 0,0 1 1 0 0,0 1-1 0 0,1 0 1 0 0,-4 4-20 0 0,0-2 23 0 0,-81 44 190 0 0,17 15 78 0 0,81-67-290 0 0,1 1 0 0 0,-1 0 0 0 0,0 0 1 0 0,1 0-1 0 0,-1 0 0 0 0,1 0 0 0 0,0 0 0 0 0,-1 0 0 0 0,1-1 0 0 0,0 1 0 0 0,-1 0 0 0 0,1 0 0 0 0,0 1 0 0 0,0-1 0 0 0,0 0 0 0 0,0 0 1 0 0,0 0-1 0 0,0 0 0 0 0,0 0 0 0 0,0 0 0 0 0,1 0 0 0 0,-1 0 0 0 0,0 0 0 0 0,1 0 0 0 0,-1 0 0 0 0,0-1 0 0 0,1 1 0 0 0,-1 0 1 0 0,1 0-1 0 0,-1 0 0 0 0,1 0 0 0 0,0 0 0 0 0,-1-1 0 0 0,1 1 0 0 0,0 0 0 0 0,0-1 0 0 0,0 1 0 0 0,-1 0 0 0 0,1-1 0 0 0,0 1 0 0 0,0-1 1 0 0,0 1-1 0 0,0-1 0 0 0,0 0 0 0 0,0 1 0 0 0,1-1-1 0 0,46 16 432 0 0,211-8 645 0 0,-258-8-1079 0 0,-1 0-20 0 0,0 0 34 0 0,-33 35 376 0 0,-50 26-185 0 0,62-48-176 0 0,0 2 0 0 0,1 0-1 0 0,0 1 1 0 0,2 1 0 0 0,0 1-1 0 0,1 1 1 0 0,-8 10-27 0 0,21-25-2 0 0,1 1 1 0 0,-1 0 0 0 0,1 0 0 0 0,-1 0-1 0 0,1 0 1 0 0,1 0 0 0 0,-1 0-1 0 0,1 1 1 0 0,0-1 0 0 0,0 1 0 0 0,0 0-1 0 0,1-1 1 0 0,0 1 0 0 0,0 0-1 0 0,1 0 1 0 0,-1 0 0 0 0,1 0 0 0 0,1 0-1 0 0,-1 0 1 0 0,1 0 0 0 0,0-1-1 0 0,0 1 1 0 0,1 0 0 0 0,0 0 0 0 0,0-1-1 0 0,0 1 1 0 0,3 4 1 0 0,-1-5 57 0 0,0 0 0 0 0,1 0 0 0 0,0 0 1 0 0,0-1-1 0 0,0 0 0 0 0,1 0 0 0 0,-1 0 0 0 0,1 0 0 0 0,0-1 0 0 0,0 0 1 0 0,0 0-1 0 0,1-1 0 0 0,-1 0 0 0 0,1 0 0 0 0,-1 0 0 0 0,1-1 0 0 0,0 0 1 0 0,-1 0-1 0 0,1-1 0 0 0,0 0 0 0 0,0 0 0 0 0,-1 0 0 0 0,1-1 0 0 0,0 0 1 0 0,-1 0-1 0 0,8-3-57 0 0,113-46 396 0 0,-66 9-1591 0 0,-35 21-1931 0 0,-14 9-2077 0 0,-9 7 284 0 0,4 0-7259 0 0</inkml:trace>
  <inkml:trace contextRef="#ctx0" brushRef="#br0" timeOffset="3904.886">1573 1256 4337 0 0,'0'0'2131'0'0,"0"0"-117"0"0,0 0 237 0 0,0 0 123 0 0,0 0-244 0 0,0 0-457 0 0,0 0-532 0 0,0 0-453 0 0,0 0-219 0 0,0 0-62 0 0,0 0-63 0 0,0 0-37 0 0,-10-1-21 0 0,-31-3-18 0 0,35 4-199 0 0,1 1 0 0 0,-1-1 0 0 0,1 1 0 0 0,-1 1-1 0 0,1-1 1 0 0,0 1 0 0 0,-1 0 0 0 0,1 0-1 0 0,0 0 1 0 0,0 1 0 0 0,0 0 0 0 0,1 0 0 0 0,-1 0-1 0 0,-2 3-68 0 0,-7 3 122 0 0,-69 56 340 0 0,78-59-461 0 0,-1 0-1 0 0,1 1 1 0 0,0 0-1 0 0,1 0 1 0 0,0 0-1 0 0,0 0 1 0 0,0 1-1 0 0,1-1 0 0 0,0 1 1 0 0,0 0-1 0 0,1 0 1 0 0,0 0-1 0 0,1 0 1 0 0,0 0-1 0 0,0 1 1 0 0,0-1-1 0 0,1 0 0 0 0,1 7 0 0 0,2-12 41 0 0,-1 0-1 0 0,1-1 0 0 0,0 0 1 0 0,0 0-1 0 0,0 0 0 0 0,0 0 0 0 0,0 0 1 0 0,1 0-1 0 0,-1-1 0 0 0,1 0 0 0 0,-1 1 1 0 0,1-1-1 0 0,-1 0 0 0 0,1-1 1 0 0,0 1-1 0 0,-1-1 0 0 0,1 0 0 0 0,0 0 1 0 0,-1 0-1 0 0,1 0 0 0 0,0 0 1 0 0,-1-1-1 0 0,1 0 0 0 0,0 0 0 0 0,1 0-40 0 0,8-3 129 0 0,-1 0 0 0 0,1-1-1 0 0,-1 0 1 0 0,0-1-1 0 0,0-1 1 0 0,-1 1 0 0 0,0-2-1 0 0,0 0 1 0 0,0 0-129 0 0,164-157 283 0 0,-124 119-342 0 0,-48 42-29 0 0,-2 4-265 0 0,-3 8 159 0 0,-26 122-83 0 0,28-127 274 0 0,0 1 1 0 0,0 0 0 0 0,0 0-1 0 0,1 0 1 0 0,0-1 0 0 0,-1 1 0 0 0,1 0-1 0 0,1-1 1 0 0,-1 1 0 0 0,1-1-1 0 0,-1 1 1 0 0,1-1 0 0 0,0 0-1 0 0,0 0 1 0 0,0 0 0 0 0,1 0-1 0 0,-1 0 1 0 0,1 0 0 0 0,-1 0-1 0 0,1-1 1 0 0,0 0 0 0 0,0 1-1 0 0,0-1 1 0 0,0 0 0 0 0,1 0-1 0 0,-1-1 1 0 0,1 1 0 0 0,-1-1-1 0 0,1 1 1 0 0,-1-1 0 0 0,3 0 2 0 0,4 2 43 0 0,0 0 0 0 0,1 0-1 0 0,0-1 1 0 0,-1-1 0 0 0,1 0 0 0 0,0 0 0 0 0,0-1 0 0 0,-1-1 0 0 0,1 1 0 0 0,0-2-1 0 0,0 0 1 0 0,-1 0 0 0 0,1 0 0 0 0,-1-2 0 0 0,0 1 0 0 0,0-1 0 0 0,0-1 0 0 0,0 0-1 0 0,-1 0 1 0 0,6-5-43 0 0,3 1 42 0 0,-2-1 0 0 0,1 0 0 0 0,-1-2 0 0 0,-1 0 0 0 0,0 0 1 0 0,-1-1-1 0 0,0-1 0 0 0,-1-1 0 0 0,0 0 0 0 0,-2 0 0 0 0,0-1 0 0 0,0-1 0 0 0,-1 0 0 0 0,-2 0 0 0 0,1-1 0 0 0,-2 0 0 0 0,0 0 0 0 0,-2-1 0 0 0,0 0 0 0 0,-1 0 0 0 0,2-17-42 0 0,-5 32-10 0 0,0 1-1 0 0,1-1 0 0 0,-2 0 1 0 0,1 1-1 0 0,0-1 1 0 0,-1 0-1 0 0,0 0 1 0 0,0 1-1 0 0,0-1 0 0 0,0 0 1 0 0,-1 0-1 0 0,1 1 1 0 0,-1-1-1 0 0,0 0 1 0 0,0 1-1 0 0,0-1 0 0 0,-1 1 1 0 0,1-1-1 0 0,-1 1 1 0 0,0-1-1 0 0,0 1 1 0 0,0 0-1 0 0,0 0 0 0 0,0 0 1 0 0,-1 0-1 0 0,0 1 1 0 0,1-1-1 0 0,-1 1 1 0 0,0-1-1 0 0,0 1 0 0 0,0 0 1 0 0,-1 0-1 0 0,1 0 1 0 0,0 1-1 0 0,-1-1 1 0 0,1 1-1 0 0,-1-1 0 0 0,0 1 1 0 0,1 1-1 0 0,-1-1 1 0 0,-2 0 10 0 0,-3 2-24 0 0,1 1 0 0 0,0-1 1 0 0,0 2-1 0 0,0-1 0 0 0,0 1 0 0 0,1 0 1 0 0,-1 1-1 0 0,1 0 0 0 0,-1 0 0 0 0,1 0 1 0 0,1 1-1 0 0,-1 0 0 0 0,1 1 0 0 0,-1-1 1 0 0,2 1-1 0 0,-1 0 0 0 0,1 1 1 0 0,0-1-1 0 0,0 1 0 0 0,0 0 0 0 0,1 0 1 0 0,0 1-1 0 0,1-1 0 0 0,0 1 0 0 0,0 0 1 0 0,0 0-1 0 0,1 0 0 0 0,0 0 1 0 0,0 4 23 0 0,5-8 7 0 0,-1 0 1 0 0,0 0 0 0 0,1 0 0 0 0,0 0-1 0 0,0-1 1 0 0,0 1 0 0 0,0-1 0 0 0,0 0-1 0 0,1 0 1 0 0,0 0 0 0 0,-1 0 0 0 0,1 0 0 0 0,0-1-1 0 0,0 0 1 0 0,0 0 0 0 0,1 0 0 0 0,-1 0-1 0 0,0-1 1 0 0,1 0 0 0 0,-1 0 0 0 0,1 0 0 0 0,0 0-1 0 0,-1-1 1 0 0,1 1 0 0 0,0-1 0 0 0,-1 0-1 0 0,1-1 1 0 0,-1 1 0 0 0,3-1-8 0 0,225-14 401 0 0,-180 14-550 0 0,-49 33 48 0 0,-30 87 195 0 0,27-116-97 0 0,0 0-1 0 0,0-1 1 0 0,1 1-1 0 0,-1 0 1 0 0,1 0-1 0 0,-1-1 0 0 0,1 1 1 0 0,0 0-1 0 0,0-1 1 0 0,0 1-1 0 0,0-1 1 0 0,1 1-1 0 0,-1-1 1 0 0,1 1-1 0 0,0-1 0 0 0,-1 0 1 0 0,1 0-1 0 0,0 0 1 0 0,0 0-1 0 0,0 0 1 0 0,0 0-1 0 0,1-1 1 0 0,-1 1-1 0 0,1-1 0 0 0,-1 0 1 0 0,0 1-1 0 0,1-1 1 0 0,0 0-1 0 0,-1 0 1 0 0,3 0 3 0 0,9 0 41 0 0,0-1 1 0 0,0-1-1 0 0,-1 0 1 0 0,1-1-1 0 0,0 0 1 0 0,-1-1-1 0 0,0-1 0 0 0,1 0 1 0 0,-2-1-1 0 0,1 0 1 0 0,0-1-1 0 0,-1 0 1 0 0,0-1-1 0 0,0-1 1 0 0,-1 0-1 0 0,0 0 1 0 0,-1-1-1 0 0,1 0 1 0 0,5-8-42 0 0,-6 9 45 0 0,11-14 69 0 0,-1-1 0 0 0,-1-1 0 0 0,0-1 0 0 0,-2-1 0 0 0,-1 0 0 0 0,-2-1 0 0 0,0 0-1 0 0,-2-1 1 0 0,0-1 0 0 0,-3 0 0 0 0,0-1 0 0 0,3-24-114 0 0,-1 6 8 0 0,-1-1-1 0 0,-3-1 1 0 0,-3 0-1 0 0,-1 1 1 0 0,-3-1-1 0 0,-2-11-7 0 0,-22 9 65 0 0,23 51-66 0 0,0 0-1 0 0,1 1 1 0 0,-1-1-1 0 0,0 1 0 0 0,0-1 1 0 0,0 0-1 0 0,0 1 0 0 0,0-1 1 0 0,0 1-1 0 0,0 0 1 0 0,0-1-1 0 0,0 1 0 0 0,0 0 1 0 0,0 0-1 0 0,0 0 0 0 0,0-1 1 0 0,0 1-1 0 0,0 0 1 0 0,-1 0-1 0 0,1 1 0 0 0,0-1 1 0 0,0 0-1 0 0,0 0 0 0 0,0 0 1 0 0,0 1-1 0 0,0-1 1 0 0,0 1-1 0 0,0-1 0 0 0,0 0 1 0 0,0 1-1 0 0,0 0 0 0 0,1-1 1 0 0,-1 1-1 0 0,0 0 1 0 0,0-1-1 0 0,0 1 0 0 0,1 0 1 0 0,-1 0-1 0 0,0 0 0 0 0,1-1 1 0 0,-1 1-1 0 0,1 0 1 0 0,-1 0-1 0 0,1 0 0 0 0,-1 0 1 0 0,1 0-1 0 0,0 0 0 0 0,-1 0 1 0 0,1 1 1 0 0,-7 17-1 0 0,1 1 0 0 0,1-1 1 0 0,1 1-1 0 0,1 0 0 0 0,0 0 1 0 0,2 0-1 0 0,0 1 0 0 0,1-1 1 0 0,2 0-1 0 0,1 8 1 0 0,1-1 13 0 0,2 0 0 0 0,2-1-1 0 0,0 0 1 0 0,1 0 0 0 0,2-1-1 0 0,1 0 1 0 0,0-1 0 0 0,2 0-1 0 0,9 10-12 0 0,9 22 19 0 0,90 170-147 0 0,-88-194-558 0 0,-34-31 586 0 0,0-1 0 0 0,1 0 0 0 0,-1 0 1 0 0,0 0-1 0 0,1 1 0 0 0,-1-1 1 0 0,1 0-1 0 0,-1 0 0 0 0,0 0 0 0 0,1 0 1 0 0,-1 0-1 0 0,1 0 0 0 0,-1 0 0 0 0,0 0 1 0 0,1 0-1 0 0,-1 0 0 0 0,1 0 1 0 0,-1 0-1 0 0,1 0 0 0 0,-1 0 0 0 0,0 0 1 0 0,1 0-1 0 0,-1 0 0 0 0,1 0 0 0 0,-1-1 1 0 0,0 1-1 0 0,1 0 0 0 0,-1 0 1 0 0,0 0-1 0 0,1-1 0 0 0,-1 1 0 0 0,0 0 1 0 0,1-1-1 0 0,-1 1 0 0 0,0 0 0 0 0,0 0 1 0 0,1-1-1 0 0,-1 1 0 0 0,0-1 1 0 0,0 1-1 0 0,1 0 0 0 0,-1-1 0 0 0,0 1 1 0 0,0 0-1 0 0,0-1 0 0 0,0 1 0 0 0,0-1 1 0 0,0 1-1 0 0,0-1 0 0 0,0 1 1 0 0,0 0-1 0 0,0-1 0 0 0,0 1 0 0 0,0-1 1 0 0,0 1-1 0 0,0-1 0 0 0,0 1 0 0 0,0 0 1 0 0,0-1-1 0 0,0 1 0 0 0,-1-1 1 0 0,1 1-1 0 0,0 0 0 0 0,0-1 100 0 0,-1-15-5142 0 0,0 6-1864 0 0,1 2-769 0 0</inkml:trace>
  <inkml:trace contextRef="#ctx0" brushRef="#br0" timeOffset="4153.319">2559 848 10170 0 0,'0'0'4216'0'0,"0"0"-2263"0"0,0 0-942 0 0,0 0 95 0 0,0 0 173 0 0,0 0-42 0 0,0 0-151 0 0,0 0-224 0 0,0 0-173 0 0,39-1-87 0 0,126-1-65 0 0,60-15 777 0 0,-214 16-1308 0 0,17-1-113 0 0,0-2 1 0 0,-1 0 0 0 0,0-2-1 0 0,0-1 1 0 0,0-1-1 0 0,18-9 107 0 0,-8-23-3318 0 0,-31 24-553 0 0,-1-1-3655 0 0,-5 9-3188 0 0</inkml:trace>
  <inkml:trace contextRef="#ctx0" brushRef="#br0" timeOffset="4511.849">3366 443 5993 0 0,'0'0'2881'0'0,"0"0"-470"0"0,0 0-225 0 0,0 0-184 0 0,0 0-261 0 0,0 0-223 0 0,0 0-295 0 0,0 0-246 0 0,0 0-150 0 0,0 0-97 0 0,7 39-105 0 0,22 122-73 0 0,-26-145-399 0 0,-1 1 0 0 0,-1-1 0 0 0,0 0-1 0 0,0 1 1 0 0,-2-1 0 0 0,0 0 0 0 0,-1 0-1 0 0,-4 15-152 0 0,-1 12 229 0 0,-12 211 169 0 0,20-251-390 0 0,-1-1 1 0 0,1 1-1 0 0,0 0 1 0 0,0-1-1 0 0,0 1 1 0 0,0-1-1 0 0,0 1 1 0 0,0-1-1 0 0,1 0 1 0 0,-1 1-1 0 0,1-1 1 0 0,0 0-1 0 0,0 0 1 0 0,-1 0-1 0 0,1 0 1 0 0,0 0 0 0 0,1-1-1 0 0,-1 1 1 0 0,0-1-1 0 0,0 1 1 0 0,1-1-1 0 0,-1 0 1 0 0,1 0-1 0 0,-1 0 1 0 0,1 0-1 0 0,0 0 1 0 0,-1-1-1 0 0,1 1 1 0 0,0-1-1 0 0,-1 1 1 0 0,1-1-1 0 0,0 0 1 0 0,0 0-1 0 0,-1-1 1 0 0,1 1-1 0 0,0 0 1 0 0,-1-1-1 0 0,1 0 1 0 0,0 1-1 0 0,-1-1 1 0 0,1 0-1 0 0,-1 0 1 0 0,1-1-1 0 0,-1 1 1 0 0,0 0-1 0 0,0-1 1 0 0,2-1-9 0 0,236-142 1414 0 0,-130 121-993 0 0,-107 26-411 0 0,1 0-1 0 0,0 0 1 0 0,-1 1 0 0 0,0-1-1 0 0,1 1 1 0 0,-1-1-1 0 0,0 1 1 0 0,0 0 0 0 0,0 0-1 0 0,-1 1 1 0 0,1-1 0 0 0,-1 0-1 0 0,0 1 1 0 0,0 0 0 0 0,0-1-1 0 0,0 1 1 0 0,-1 0 0 0 0,0 0-1 0 0,1 0 1 0 0,-1 0 0 0 0,-1 0-1 0 0,1 0 1 0 0,0 0 0 0 0,-1 1-1 0 0,0-1 1 0 0,0 0-1 0 0,-1 3-9 0 0,4 6 36 0 0,-3-7-38 0 0,0 0 0 0 0,1 0 0 0 0,0 0 1 0 0,0 0-1 0 0,1-1 0 0 0,-1 1 0 0 0,1 0 0 0 0,1-1 0 0 0,-1 1 0 0 0,1-1 0 0 0,0 0 1 0 0,0 0-1 0 0,0 0 0 0 0,1 0 0 0 0,-1-1 0 0 0,1 1 0 0 0,0-1 0 0 0,1 0 1 0 0,-1 0-1 0 0,2 0 2 0 0,19-13-2002 0 0,-17-7-7565 0 0,-6 11-2888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13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28 5745 0 0,'0'0'1942'0'0,"0"0"-288"0"0,0 0-139 0 0,0 0 84 0 0,0 0 234 0 0,0 0 62 0 0,0 0-232 0 0,0 0-392 0 0,0 0-400 0 0,0 0-296 0 0,0 0-188 0 0,0-5-66 0 0,0-13-31 0 0,0 14-26 0 0,0 4-28 0 0,2 16 589 0 0,12 84 236 0 0,-4 2 0 0 0,-5-1-1 0 0,-6 71-1060 0 0,0-70 212 0 0,2-57-143 0 0,-2 1 0 0 0,-2-1 0 0 0,-2 1 0 0 0,-2-1-1 0 0,-4 9-68 0 0,-4 15 167 0 0,109-168 248 0 0,-87 93-406 0 0,215-173 86 0 0,-211 173-100 0 0,1-1 0 0 0,-1 1 1 0 0,1 1-1 0 0,1 0 0 0 0,-1 1 1 0 0,1 0-1 0 0,0 1 0 0 0,0 1 0 0 0,0 0 1 0 0,0 0-1 0 0,0 1 0 0 0,0 1 0 0 0,11 1 5 0 0,-20 2 1 0 0,1-1 0 0 0,-1 1 0 0 0,1 1 0 0 0,-1-1 0 0 0,0 0 0 0 0,0 1 0 0 0,0 0 0 0 0,-1 0 0 0 0,1 0 0 0 0,-1 1 0 0 0,0-1 0 0 0,0 1 0 0 0,0-1 0 0 0,-1 1 0 0 0,0 0 0 0 0,0 0 0 0 0,0 0 0 0 0,0 0 0 0 0,-1 1 0 0 0,0-1 0 0 0,0 0 0 0 0,0 1 0 0 0,-1-1 0 0 0,0 0 0 0 0,0 1 0 0 0,0-1 0 0 0,-1 0 0 0 0,0 1-1 0 0,0 2 0 0 0,-1 16 14 0 0,-1-1-1 0 0,-1 1 0 0 0,-1-1 0 0 0,-1 0 1 0 0,-1 0-1 0 0,-1 0 0 0 0,-1-1 0 0 0,-1 0 1 0 0,-1-1-1 0 0,-1 0 0 0 0,0-1 0 0 0,-2-1 1 0 0,0 1-1 0 0,-2-2 0 0 0,-1 1-13 0 0,9-9-15 0 0,-1-2 0 0 0,0 1 1 0 0,0-1-1 0 0,-1 0 0 0 0,0-1 0 0 0,0 0 0 0 0,-1-1 0 0 0,1 0 0 0 0,-2-1 0 0 0,1 0 1 0 0,0 0-1 0 0,-1-1 0 0 0,0-1 0 0 0,0 0 0 0 0,0-1 0 0 0,0 0 0 0 0,-1 0 1 0 0,1-2-1 0 0,0 0 0 0 0,-6 0 15 0 0,13-1-172 0 0,0-1 0 0 0,-1 0 1 0 0,1 0-1 0 0,0 0 0 0 0,0 0 1 0 0,1-1-1 0 0,-1 0 0 0 0,1 0 0 0 0,-1 0 1 0 0,1-1-1 0 0,0 1 0 0 0,0-1 1 0 0,0 0-1 0 0,1 0 0 0 0,-1 0 1 0 0,1-1-1 0 0,0 1 0 0 0,0-1 0 0 0,1 0 1 0 0,-3-4 171 0 0,-17-65-7846 0 0,18 48 929 0 0,0 8-2064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55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2746 948 2056 0 0,'0'0'3028'0'0,"0"0"-366"0"0,0 0-186 0 0,0 0-85 0 0,0 0-249 0 0,0 0-391 0 0,0 0-499 0 0,0 0-443 0 0,0 0-281 0 0,0 0-135 0 0,0 0-21 0 0,0 0 84 0 0,0 0 132 0 0,2 0 119 0 0,103 3 3593 0 0,83-3-2641 0 0,-108-11-1148 0 0,-10 1-1890 0 0,-22 9-8641 0 0,-48 1 4014 0 0,0 4-4670 0 0</inkml:trace>
  <inkml:trace contextRef="#ctx0" brushRef="#br0" timeOffset="246.648">2696 1218 7410 0 0,'0'0'3027'0'0,"0"0"-1191"0"0,0 0-454 0 0,0 0 110 0 0,0 0 221 0 0,0 0-2 0 0,0 0-255 0 0,0 0-320 0 0,0 0-250 0 0,0 0-177 0 0,0 0-131 0 0,32 0-93 0 0,105-2-82 0 0,-13-19 399 0 0,-85 9-636 0 0,94-22-2049 0 0,-121 30-4524 0 0,-8 3-3590 0 0</inkml:trace>
  <inkml:trace contextRef="#ctx0" brushRef="#br0" timeOffset="878.799">2705 690 3273 0 0,'0'0'2719'0'0,"0"0"-204"0"0,0 0-100 0 0,0 0-153 0 0,0 0-299 0 0,0 0-414 0 0,0 0-424 0 0,0 0-269 0 0,0 0-73 0 0,0 0 8 0 0,0 0 57 0 0,0 0-1 0 0,0 0-53 0 0,4-2 2126 0 0,11-8-1966 0 0,84-58 423 0 0,-1 33-1139 0 0,-94 35-234 0 0,-1 0 1 0 0,1 0 0 0 0,0 1 0 0 0,0-1-1 0 0,-1 1 1 0 0,1 0 0 0 0,0 0 0 0 0,-1 0-1 0 0,1 1 1 0 0,-1-1 0 0 0,1 1 0 0 0,-1 0-1 0 0,1 0 1 0 0,-1 0 0 0 0,0 0 0 0 0,0 0 0 0 0,0 1-1 0 0,-1 0 1 0 0,1-1 0 0 0,-1 1 0 0 0,1 0-1 0 0,-1 0 1 0 0,0 1 0 0 0,0-1 0 0 0,1 2-5 0 0,25 26 63 0 0,-5-9 1 0 0,58 33 387 0 0,-14-36 900 0 0,-65-20-1342 0 0,-1 0 0 0 0,0 0 0 0 0,1 0 0 0 0,-1 0 1 0 0,0 0-1 0 0,1-1 0 0 0,-1 1 0 0 0,0-1 0 0 0,0 1 0 0 0,0-1 0 0 0,0 1 0 0 0,0-1 0 0 0,-1 0 0 0 0,1 1 0 0 0,0-1 0 0 0,-1 0 0 0 0,0 0 1 0 0,1 1-1 0 0,-1-1 0 0 0,0 0 0 0 0,0 0 0 0 0,0 0 0 0 0,0 1 0 0 0,0-1 0 0 0,0 0 0 0 0,0 0 0 0 0,0 0 0 0 0,-1-1-9 0 0,1 0-193 0 0,0-1-250 0 0,0-8-1525 0 0,-2 6-6896 0 0,2 5-4030 0 0</inkml:trace>
  <inkml:trace contextRef="#ctx0" brushRef="#br0" timeOffset="-1271.357">1677 867 4017 0 0,'0'0'3830'0'0,"0"0"-2067"0"0,0 0-476 0 0,0 0 309 0 0,0 0 206 0 0,0 0-38 0 0,0 0-295 0 0,0 0-373 0 0,0 0-273 0 0,0 0-178 0 0,-5 33-110 0 0,-15 102-96 0 0,16-9 670 0 0,13 26 2104 0 0,-6-186-2982 0 0,2 1 0 0 0,1-1 0 0 0,1 2-1 0 0,2-1 1 0 0,1 1 0 0 0,2 0 0 0 0,6-10-231 0 0,-18 41 3 0 0,11-23 57 0 0,0 0-1 0 0,1 1 1 0 0,2 0-1 0 0,0 1 1 0 0,1 1 0 0 0,1 0-1 0 0,2 1 1 0 0,0 1-1 0 0,3-3-59 0 0,-20 21 4 0 0,-1 0-1 0 0,1 0 0 0 0,0 0 1 0 0,-1 0-1 0 0,1 0 1 0 0,0 1-1 0 0,0-1 0 0 0,0 0 1 0 0,0 0-1 0 0,0 0 0 0 0,0 1 1 0 0,0-1-1 0 0,0 1 1 0 0,0-1-1 0 0,0 0 0 0 0,0 1 1 0 0,0 0-1 0 0,0-1 1 0 0,1 1-1 0 0,-1 0 0 0 0,0-1 1 0 0,0 1-1 0 0,0 0 1 0 0,1 0-1 0 0,-1 0 0 0 0,0 0 1 0 0,0 0-1 0 0,0 1 0 0 0,1-1 1 0 0,-1 0-1 0 0,0 0 1 0 0,0 1-1 0 0,0-1 0 0 0,0 1 1 0 0,0-1-1 0 0,0 1 1 0 0,0-1-1 0 0,0 1 0 0 0,0 0 1 0 0,0-1-1 0 0,0 1 1 0 0,0 0-1 0 0,0 0 0 0 0,0 0 1 0 0,0 0-1 0 0,-1 0 0 0 0,1 0 1 0 0,0 0-1 0 0,-1 0 1 0 0,1 0-1 0 0,-1 0 0 0 0,1 0 1 0 0,-1 0-1 0 0,1 0 1 0 0,-1 0-1 0 0,0 1 0 0 0,0-1 1 0 0,0 0-1 0 0,1 0 1 0 0,-1 0-1 0 0,0 2-3 0 0,15 151 189 0 0,-15-153-250 0 0,0 1 0 0 0,0-1 1 0 0,0 0-1 0 0,0 0 0 0 0,0 0 0 0 0,1 0 0 0 0,-1 0 0 0 0,0 0 0 0 0,1 0 0 0 0,-1 0 0 0 0,1 0 0 0 0,-1 0 0 0 0,1 0 0 0 0,-1 0 1 0 0,1 0-1 0 0,0 0 0 0 0,0 0 0 0 0,-1-1 0 0 0,1 1 0 0 0,0 0 0 0 0,0-1 0 0 0,0 1 0 0 0,0 0 0 0 0,0-1 0 0 0,0 1 0 0 0,0-1 1 0 0,0 1-1 0 0,0-1 0 0 0,0 0 0 0 0,0 1 0 0 0,0-1 0 0 0,0 0 0 0 0,0 0 0 0 0,0 0 0 0 0,0 0 0 0 0,0 0 0 0 0,1 0 0 0 0,-1 0 1 0 0,0 0-1 0 0,0 0 0 0 0,0 0 0 0 0,0-1 0 0 0,0 1 0 0 0,0 0 0 0 0,0-1 0 0 0,0 1 0 0 0,0-1 0 0 0,0 1 0 0 0,0-1 1 0 0,0 1-1 0 0,0-1 0 0 0,0 0 0 0 0,-1 0 0 0 0,1 1 0 0 0,0-1 0 0 0,0 0 0 0 0,-1 0 0 0 0,1 0 0 0 0,0 0 0 0 0,-1 0 0 0 0,1 0 1 0 0,-1 0-1 0 0,1 0 0 0 0,-1 0 0 0 0,0 0 61 0 0,3-5-1372 0 0,6-10-8308 0 0,-5 11-2608 0 0</inkml:trace>
  <inkml:trace contextRef="#ctx0" brushRef="#br0" timeOffset="-519.832">2174 682 5609 0 0,'0'0'2766'0'0,"0"0"-233"0"0,0 0-188 0 0,0 0-125 0 0,0 0-271 0 0,0 0-454 0 0,0 0-420 0 0,0 0-316 0 0,0 0-231 0 0,0 0-172 0 0,0 0-98 0 0,0 0-6 0 0,4 6 496 0 0,88 111 2277 0 0,-80-102-2888 0 0,-1-1 1 0 0,-1 1-1 0 0,0 1 1 0 0,-1 0-1 0 0,-1 0 1 0 0,0 1 0 0 0,-2 0-1 0 0,1 0 1 0 0,-2 1-1 0 0,-1-1 1 0 0,0 1-1 0 0,-1 0 1 0 0,0 4-138 0 0,-3-11 19 0 0,0 0 1 0 0,-1-1 0 0 0,0 1-1 0 0,0 0 1 0 0,-1-1-1 0 0,0 1 1 0 0,-1-1-1 0 0,-1 0 1 0 0,1 0 0 0 0,-2 0-1 0 0,1 0 1 0 0,-1 0-1 0 0,-1-1 1 0 0,0 0-1 0 0,0 0 1 0 0,0-1-1 0 0,-1 0 1 0 0,-3 2-20 0 0,-1 2-119 0 0,-1-1 0 0 0,0-1 0 0 0,-1 0 0 0 0,0-1 0 0 0,0 0 0 0 0,-1-1-1 0 0,0 0 1 0 0,-1-1 0 0 0,0-1 0 0 0,-12 4 119 0 0,-13-1-5186 0 0,1-6-4832 0 0,29-3-1645 0 0</inkml:trace>
  <inkml:trace contextRef="#ctx0" brushRef="#br0" timeOffset="-2603.32">515 370 0 0 0,'0'0'2070'0'0,"0"0"161"0"0,0 0 275 0 0,0 0 344 0 0,0 0 117 0 0,0 0-240 0 0,0 0-529 0 0,0 0-651 0 0,0 0-497 0 0,0 0-284 0 0,0 0-164 0 0,0-4-85 0 0,0-11-78 0 0,0 11-83 0 0,0 16 418 0 0,17 454 3028 0 0,-33-155-3439 0 0,-8-145-253 0 0,18-135-152 0 0,6-31 15 0 0,0 0-8 0 0,0 0-9 0 0,0 0-4 0 0,0 0-34 0 0,1-19-587 0 0,11-27-742 0 0,8-32-1951 0 0,-11 25-5746 0 0,-7 34-2571 0 0</inkml:trace>
  <inkml:trace contextRef="#ctx0" brushRef="#br0" timeOffset="-2340.884">478 343 9634 0 0,'0'0'1458'0'0,"0"0"-449"0"0,0 0-215 0 0,0 0 127 0 0,0 0 166 0 0,0 0 195 0 0,0 0 21 0 0,0 0-51 0 0,0 0-57 0 0,0 0-199 0 0,0 0-125 0 0,0 0-66 0 0,0 0-40 0 0,34 7-61 0 0,109 21-96 0 0,-6-21 499 0 0,99-33-1074 0 0,-225 25-1566 0 0,-20 9-6064 0 0,4-4-1071 0 0</inkml:trace>
  <inkml:trace contextRef="#ctx0" brushRef="#br0" timeOffset="-2137.718">498 786 9178 0 0,'0'0'1499'0'0,"0"0"-108"0"0,0 0 307 0 0,0 0 305 0 0,0 0-8 0 0,0 0-299 0 0,0 0-398 0 0,0 0-327 0 0,34 2-234 0 0,107 5-205 0 0,22-12 78 0 0,-102 3-1235 0 0,-32 1-2220 0 0,0 0-6175 0 0,-16 1-2098 0 0</inkml:trace>
  <inkml:trace contextRef="#ctx0" brushRef="#br0" timeOffset="-1737.84">1395 701 5345 0 0,'0'0'3089'0'0,"0"0"-679"0"0,0 0-330 0 0,0 0-145 0 0,0 0-261 0 0,0 0-326 0 0,0 0-340 0 0,0 0-290 0 0,0 0-179 0 0,0 0-78 0 0,0 0-30 0 0,0 0-4 0 0,-24 16-21 0 0,-77 49-32 0 0,64-23 124 0 0,34-33-377 0 0,-5 8-7 0 0,1 0 0 0 0,1 1 1 0 0,1-1-1 0 0,0 1 0 0 0,2 0 1 0 0,0 1-1 0 0,0-1 1 0 0,2 1-1 0 0,0-1 0 0 0,2 1 1 0 0,0-1-1 0 0,1 1 0 0 0,0-1 1 0 0,2 0-1 0 0,0 0 1 0 0,1 0-1 0 0,4 10-114 0 0,-7-23-52 0 0,-1 0 0 0 0,1 0-1 0 0,0 0 1 0 0,1 0 0 0 0,-1-1 0 0 0,1 1-1 0 0,0 0 1 0 0,0-1 0 0 0,0 0 0 0 0,1 0 0 0 0,-1 0-1 0 0,1 0 1 0 0,0 0 0 0 0,0-1 0 0 0,0 0-1 0 0,1 0 1 0 0,-1 0 0 0 0,1 0 0 0 0,0-1 0 0 0,0 1-1 0 0,0-1 1 0 0,0-1 0 0 0,0 1 0 0 0,0-1 0 0 0,0 1-1 0 0,5-1 53 0 0,8-9-4218 0 0,-14 5 1128 0 0,-1-1-5514 0 0</inkml:trace>
  <inkml:trace contextRef="#ctx0" brushRef="#br0" timeOffset="4518.865">4489 443 0 0 0,'0'0'807'0'0,"0"0"732"0"0,0 0 485 0 0,0 0 315 0 0,0 0 111 0 0,0 0-140 0 0,0 0-293 0 0,0 0-324 0 0,0 0-322 0 0,0 0-259 0 0,1-10-154 0 0,2-31-135 0 0,-30 20 1677 0 0,15 21-2336 0 0,1 0 1 0 0,-1 1-1 0 0,0 0 0 0 0,1 1 0 0 0,-1 0 0 0 0,1 1 0 0 0,0 1 0 0 0,0 0 1 0 0,0 0-1 0 0,0 1 0 0 0,1 0 0 0 0,0 1 0 0 0,0 0 0 0 0,0 0 0 0 0,1 1 1 0 0,-5 5-165 0 0,-10 4 181 0 0,-7 5-86 0 0,0 1 1 0 0,2 2 0 0 0,0 1-1 0 0,2 1 1 0 0,1 1 0 0 0,1 1-1 0 0,1 2 1 0 0,0 2-96 0 0,18-21 17 0 0,0 1-1 0 0,0-1 0 0 0,1 1 1 0 0,0 0-1 0 0,1 0 0 0 0,1 0 1 0 0,0 1-1 0 0,1-1 1 0 0,0 1-1 0 0,0 0 0 0 0,2 0 1 0 0,-1-1-1 0 0,2 1 0 0 0,1 12-15 0 0,2-14 33 0 0,0-1 1 0 0,1 0 0 0 0,0 0 0 0 0,0 0 0 0 0,1 0 0 0 0,0-1 0 0 0,1 0 0 0 0,0-1 0 0 0,1 1 0 0 0,-1-1 0 0 0,2-1 0 0 0,-1 1 0 0 0,1-1 0 0 0,0-1 0 0 0,0 0 0 0 0,1 0 0 0 0,0-1 0 0 0,0 0 0 0 0,0-1 0 0 0,0 0-1 0 0,1 0 1 0 0,0-1 0 0 0,0-1 0 0 0,1 1-35 0 0,12 3 142 0 0,1 0 0 0 0,-1-1 0 0 0,1-2 0 0 0,0-1 1 0 0,0 0-1 0 0,0-2 0 0 0,-1-1 0 0 0,20-3-142 0 0,-33 2 62 0 0,0 0 1 0 0,0 0 0 0 0,-1-1 0 0 0,1 0-1 0 0,-1-1 1 0 0,1-1 0 0 0,-1 1 0 0 0,0-2 0 0 0,-1 1-1 0 0,1-1 1 0 0,-1-1 0 0 0,-1 0 0 0 0,1 0-1 0 0,-1-1 1 0 0,2-2-63 0 0,-8 6 6 0 0,0 0-1 0 0,0 0 1 0 0,0 0 0 0 0,-1 0-1 0 0,1-1 1 0 0,-1 1 0 0 0,0 0-1 0 0,-1-1 1 0 0,1 1-1 0 0,-1-1 1 0 0,0 1 0 0 0,0-1-1 0 0,0 1 1 0 0,0 0 0 0 0,-1-1-1 0 0,0 1 1 0 0,0-1-1 0 0,0 1 1 0 0,-1 0 0 0 0,1 0-1 0 0,-1 0 1 0 0,0-1 0 0 0,0 2-1 0 0,0-1 1 0 0,-1 0-1 0 0,1 0 1 0 0,-1 1 0 0 0,0-1-1 0 0,0 1 1 0 0,0 0 0 0 0,-1 0-1 0 0,-2-2-5 0 0,-15-10-120 0 0,-2 0 0 0 0,1 1 0 0 0,-2 2 0 0 0,1 0 0 0 0,-2 1 0 0 0,1 2 0 0 0,-2 0 0 0 0,1 2 0 0 0,-7-1 120 0 0,-78 1-552 0 0,126 18 454 0 0,33-6 343 0 0,0-2 0 0 0,0-2 0 0 0,1-3-1 0 0,-1-1 1 0 0,0-3 0 0 0,43-10-245 0 0,4 0 126 0 0,-96 16-235 0 0,0 0-68 0 0,0 0-142 0 0,0 0-228 0 0,0 0-498 0 0,0 0-1353 0 0,0 0-3985 0 0,0 0-6185 0 0</inkml:trace>
  <inkml:trace contextRef="#ctx0" brushRef="#br0" timeOffset="5230.884">4786 1010 2489 0 0,'0'0'2631'0'0,"0"0"-627"0"0,0 0-159 0 0,0 0 198 0 0,0 0 117 0 0,0 0-158 0 0,0 0-343 0 0,0 0-364 0 0,0 0-224 0 0,0 0-94 0 0,0 0-36 0 0,0 0-43 0 0,0 0-40 0 0,12 0 3452 0 0,4-29-4113 0 0,1 2 0 0 0,2 0-1 0 0,1 1 1 0 0,1 1 0 0 0,1 1 0 0 0,1 1 0 0 0,1 1-1 0 0,1 1 1 0 0,15-9-197 0 0,-40 30 0 0 0,-1 1 1 0 0,1-1-1 0 0,0 1 0 0 0,0-1 0 0 0,0 0 0 0 0,-1 1 1 0 0,1-1-1 0 0,0 1 0 0 0,0-1 0 0 0,0 1 0 0 0,0-1 1 0 0,0 1-1 0 0,0-1 0 0 0,0 1 0 0 0,0-1 0 0 0,0 1 1 0 0,0-1-1 0 0,0 0 0 0 0,0 1 0 0 0,1-1 1 0 0,-1 1-1 0 0,0-1 0 0 0,0 1 0 0 0,0-1 0 0 0,1 0 1 0 0,-1 1-1 0 0,0-1 0 0 0,0 1 0 0 0,1-1 0 0 0,-1 0 1 0 0,0 1-1 0 0,1-1 0 0 0,-1 0 0 0 0,0 1 0 0 0,1-1 1 0 0,-1 0-1 0 0,1 0 0 0 0,-1 1 0 0 0,0-1 0 0 0,1 0 1 0 0,-1 0-1 0 0,1 0 0 0 0,-1 0 0 0 0,1 0 0 0 0,-1 1 1 0 0,1-1-1 0 0,-1 0 0 0 0,1 0 0 0 0,-1 0 1 0 0,0 0-1 0 0,1 0 0 0 0,-1 0 0 0 0,1-1 0 0 0,-1 1 1 0 0,1 0-1 0 0,-1 0 0 0 0,1 0 0 0 0,-1 0 0 0 0,0 0 1 0 0,1-1-1 0 0,-1 1 0 0 0,1 0 0 0 0,-1 0 0 0 0,0-1 1 0 0,1 1-1 0 0,-1 0 0 0 0,0-1 0 0 0,1 1 0 0 0,-1 0 1 0 0,1-1-1 0 0,0 15 27 0 0,3 163 78 0 0,-4-176-122 0 0,0-1-6 0 0,15-2-22 0 0,96-88 181 0 0,-105 86-144 0 0,-2 0 5 0 0,0 1 1 0 0,0 0 0 0 0,1 0-1 0 0,-1 0 1 0 0,1 1-1 0 0,-1-1 1 0 0,1 1 0 0 0,0 0-1 0 0,0 1 1 0 0,0-1-1 0 0,0 1 1 0 0,0 0 0 0 0,1 0-1 0 0,1 0 3 0 0,13 44 24 0 0,-6 65-50 0 0,-11-102-758 0 0,8 11 1248 0 0,-6-14-4031 0 0,3-2-4208 0 0,-6-1-4982 0 0</inkml:trace>
  <inkml:trace contextRef="#ctx0" brushRef="#br0" timeOffset="6487.736">5491 1075 0 0 0,'0'0'1484'0'0,"0"0"651"0"0,0 0-27 0 0,0 0-296 0 0,0 0-293 0 0,0 0-145 0 0,0 0 6 0 0,0 0 51 0 0,0 0 41 0 0,0 0 0 0 0,0 3-45 0 0,0-1-852 0 0,2 6 71 0 0,3-5 3788 0 0,7-23-1149 0 0,96-170-1673 0 0,79-101-1149 0 0,-170 257-454 0 0,-17 33 10 0 0,0 1 31 0 0,0 0-34 0 0,0 0-28 0 0,0 0-25 0 0,0 0 9 0 0,0 0 0 0 0,0 27-145 0 0,6 120 261 0 0,-4-113-85 0 0,0 1 1 0 0,3-1-1 0 0,1 0 1 0 0,1-1-1 0 0,3 4-3 0 0,-10-36 2 0 0,0 0-1 0 0,0 1 1 0 0,0-1-1 0 0,1 0 1 0 0,-1 0-1 0 0,1 1 1 0 0,-1-1-1 0 0,1 0 1 0 0,-1 0 0 0 0,1 0-1 0 0,0 0 1 0 0,-1 0-1 0 0,1 0 1 0 0,0 0-1 0 0,0 0 1 0 0,0 0-1 0 0,0 0 1 0 0,0 0-1 0 0,0 0 1 0 0,0 0 0 0 0,0-1-1 0 0,0 1 1 0 0,0-1-1 0 0,0 1 1 0 0,0 0-1 0 0,1-1 1 0 0,-1 0-1 0 0,0 1 1 0 0,0-1-1 0 0,1 0 1 0 0,-1 0-1 0 0,0 1 1 0 0,1-1 0 0 0,-1 0-1 0 0,0 0 1 0 0,0-1-1 0 0,1 1 1 0 0,-1 0-1 0 0,0 0 1 0 0,0-1-1 0 0,1 1 1 0 0,-1 0-1 0 0,0-1 1 0 0,0 1 0 0 0,0-1-1 0 0,1 0 1 0 0,-1 1-1 0 0,0-1 1 0 0,0 0-1 0 0,0 0 1 0 0,0 0-2 0 0,35-45 26 0 0,-1-2 0 0 0,-3-2 1 0 0,-2 0-1 0 0,-3-2 0 0 0,5-15-26 0 0,16-29 1 0 0,52-121 19 0 0,-90 209-114 0 0,-13 35 53 0 0,-8 21 79 0 0,3 0-1 0 0,1 1 1 0 0,3 0-1 0 0,2 0 1 0 0,2 0-1 0 0,2 1 1 0 0,4 19-38 0 0,41 73 143 0 0,-34-115-138 0 0,-12-26 3 0 0,-1-1-17 0 0,0 0-5 0 0,0 0-19 0 0,0 0-32 0 0,0 0-56 0 0,-11-16-4821 0 0,11 11 3046 0 0,0 2-6182 0 0,0 0-3949 0 0</inkml:trace>
  <inkml:trace contextRef="#ctx0" brushRef="#br0" timeOffset="7127.263">6685 775 456 0 0,'0'0'2327'0'0,"0"0"27"0"0,0 0 4 0 0,0 0-36 0 0,0 0-147 0 0,0 0-241 0 0,0 0-269 0 0,0 0-252 0 0,0 0-193 0 0,0 0-125 0 0,0 0-99 0 0,0 0-133 0 0,0 0-124 0 0,2-2-130 0 0,-2 1-573 0 0,1 1 0 0 0,-1-1 0 0 0,0 1-1 0 0,1-1 1 0 0,-1 1 0 0 0,0-1 0 0 0,0 1 0 0 0,0-1 0 0 0,0 0-1 0 0,0 1 1 0 0,1-1 0 0 0,-1 1 0 0 0,0-1 0 0 0,0 0 0 0 0,0 1-1 0 0,-1-1 1 0 0,1 1 0 0 0,0-1 0 0 0,0 1 0 0 0,0-1 0 0 0,0 1-1 0 0,0-1 1 0 0,-1 0 0 0 0,1 1 0 0 0,0-1 0 0 0,0 1-1 0 0,-1-1 1 0 0,1 1 0 0 0,0-1 0 0 0,-1 1 0 0 0,1 0 0 0 0,-1-1-1 0 0,1 1 1 0 0,0-1 0 0 0,-1 1 0 0 0,1 0 0 0 0,-1-1 0 0 0,1 1-1 0 0,-1 0 1 0 0,1 0 0 0 0,-1-1 0 0 0,0 1 0 0 0,1 0 0 0 0,-1 0-1 0 0,1 0 1 0 0,-1 0 0 0 0,1 0 0 0 0,-1 0 0 0 0,0 0 0 0 0,1 0-1 0 0,-1 0 1 0 0,1 0 0 0 0,-1 0 0 0 0,1 0 0 0 0,-1 0-1 0 0,0 0-34 0 0,-12-4 453 0 0,-39-7 830 0 0,-13 10-399 0 0,61 2-868 0 0,0 0 0 0 0,0 0 0 0 0,1 0 0 0 0,-1 1-1 0 0,1-1 1 0 0,-1 1 0 0 0,1 0 0 0 0,0 0 0 0 0,-1 0-1 0 0,1 1 1 0 0,0-1 0 0 0,0 1 0 0 0,1-1 0 0 0,-1 1-1 0 0,0 0 1 0 0,1 0 0 0 0,0 1 0 0 0,0-1 0 0 0,0 0-1 0 0,0 1 1 0 0,0-1 0 0 0,1 1 0 0 0,-1-1 0 0 0,1 1-1 0 0,0 0 1 0 0,0-1 0 0 0,1 1 0 0 0,-1 0 0 0 0,1 0-1 0 0,0 0 1 0 0,0 0 0 0 0,0 0-17 0 0,9 103 323 0 0,-6-94-287 0 0,-1 0 1 0 0,0 0 0 0 0,-1 0 0 0 0,0 1 0 0 0,-1-1 0 0 0,-1 0 0 0 0,0 0-1 0 0,0 1 1 0 0,-2-1 0 0 0,1 0 0 0 0,-2 0 0 0 0,0-1 0 0 0,0 1-1 0 0,-1-1 1 0 0,-1 0 0 0 0,-2 5-37 0 0,-2 18 20 0 0,39-32 195 0 0,86-33 453 0 0,-48 6-580 0 0,-52 15-985 0 0,-24 3-2861 0 0,-3-2-4270 0 0,9 5-3773 0 0</inkml:trace>
  <inkml:trace contextRef="#ctx0" brushRef="#br0" timeOffset="7380.067">6437 963 7602 0 0,'0'0'2039'0'0,"0"0"-179"0"0,0 0 22 0 0,0 0-36 0 0,0 0-205 0 0,0 0-271 0 0,0 0-265 0 0,0 0-94 0 0,0 0-18 0 0,0 0-43 0 0,0 0-73 0 0,0 0-147 0 0,0 0-128 0 0,20 0-138 0 0,95 0 160 0 0,-16-9-458 0 0,-79 5-3734 0 0,0-1-3556 0 0,-13 4-5073 0 0</inkml:trace>
  <inkml:trace contextRef="#ctx0" brushRef="#br0" timeOffset="8732.443">3852 1353 1120 0 0,'0'0'1898'0'0,"0"0"-84"0"0,0 0 11 0 0,0 0 10 0 0,0 0-159 0 0,0 0-282 0 0,0 0-269 0 0,0 0-161 0 0,0 0-19 0 0,0 0 33 0 0,0 0-26 0 0,0 0-64 0 0,13-2-50 0 0,110-4 2091 0 0,426 4 2393 0 0,4 0-4239 0 0,127 21-104 0 0,-343-26-630 0 0,-65-2-99 0 0,99-6-70 0 0,-176 12-78 0 0,-85-13-15 0 0,-110 16-91 0 0,0 0 7 0 0,0 0-9 0 0,0 0 1 0 0,0 0 8 0 0,0 0-5 0 0,0 0 9 0 0,0 0-20 0 0,0 0-14 0 0,0 0 6 0 0,0 0-10 0 0,0 0-10 0 0,0 0-17 0 0,0 0-26 0 0,0 0-41 0 0,0 0-330 0 0,-5-4-164 0 0,3 0-7576 0 0,2 1-4215 0 0</inkml:trace>
  <inkml:trace contextRef="#ctx0" brushRef="#br0" timeOffset="10513.224">5235 1568 4417 0 0,'0'0'1688'0'0,"0"0"-31"0"0,0 0 148 0 0,0 0 186 0 0,0 0 15 0 0,0 0-221 0 0,0 0-386 0 0,0 0-371 0 0,0 0-268 0 0,0 0-173 0 0,0 0-108 0 0,0 0-71 0 0,0 0-62 0 0,0 0 455 0 0,27 266 3018 0 0,-26-17-3252 0 0,-2-234-573 0 0,0-1-1 0 0,-2 0 1 0 0,1 0 0 0 0,-2 0 0 0 0,0 0 0 0 0,-1 0 0 0 0,0-1-1 0 0,-6 11 7 0 0,-15-20-2633 0 0,10-11-7682 0 0,10 3-686 0 0</inkml:trace>
  <inkml:trace contextRef="#ctx0" brushRef="#br0" timeOffset="11098.587">5054 1557 9330 0 0,'0'0'1426'0'0,"0"0"-63"0"0,0 0 117 0 0,0 0 143 0 0,0 0 3 0 0,0 0-193 0 0,0 0-269 0 0,0 0-194 0 0,0 0-128 0 0,37-12-80 0 0,119-35-59 0 0,-134 40-395 0 0,1 1 0 0 0,-1 1 0 0 0,1 1 0 0 0,0 1-1 0 0,0 1 1 0 0,18 1-308 0 0,1 0 340 0 0,-26 0-228 0 0,13-1 11 0 0,0 1 1 0 0,0 2-1 0 0,0 1 0 0 0,0 1 0 0 0,0 1 0 0 0,0 1-123 0 0,-27-4 7 0 0,0-1 0 0 0,0 1 0 0 0,1-1 0 0 0,-1 1 0 0 0,0 0 0 0 0,0 0 0 0 0,0 0-1 0 0,0 0 1 0 0,0 0 0 0 0,0 1 0 0 0,0-1 0 0 0,-1 1 0 0 0,1-1 0 0 0,0 1 0 0 0,-1-1 0 0 0,1 1 0 0 0,-1 0 0 0 0,1 0 0 0 0,-1 0-1 0 0,0 0 1 0 0,0 0 0 0 0,0 0 0 0 0,0 0 0 0 0,0 0 0 0 0,-1 0 0 0 0,1 1 0 0 0,0-1 0 0 0,-1 0 0 0 0,0 0 0 0 0,0 1-1 0 0,1-1 1 0 0,-1 0 0 0 0,-1 1 0 0 0,1-1 0 0 0,0 0 0 0 0,0 0 0 0 0,-1 1 0 0 0,1-1 0 0 0,-1 0 0 0 0,0 0 0 0 0,0 0 0 0 0,0 0-1 0 0,0 1 1 0 0,0-1 0 0 0,0-1 0 0 0,0 1 0 0 0,-1 0 0 0 0,1 0 0 0 0,-1 0-7 0 0,-21 20 2 0 0,0 0 0 0 0,-2-2 1 0 0,0-1-1 0 0,-1-1 0 0 0,-1-1 1 0 0,-1-1-1 0 0,-21 8-2 0 0,-21 14-73 0 0,-50 38 67 0 0,120-74 6 0 0,-1 0 0 0 0,1 0 0 0 0,0 0-1 0 0,0 0 1 0 0,-1-1 0 0 0,1 1 0 0 0,1 0-1 0 0,-1 0 1 0 0,0 0 0 0 0,0 0 0 0 0,1 0-1 0 0,-1 0 1 0 0,1-1 0 0 0,-1 1 0 0 0,1 0-1 0 0,0 0 1 0 0,0-1 0 0 0,0 1 0 0 0,0 0-1 0 0,0-1 1 0 0,0 1 0 0 0,0-1 0 0 0,0 1 0 0 0,1-1-1 0 0,-1 0 1 0 0,0 1 0 0 0,1-1 0 0 0,-1 0-1 0 0,1 0 1 0 0,0 0 0 0 0,-1 0 0 0 0,1 0-1 0 0,0-1 1 0 0,0 1 0 0 0,0 0 8 0 0,12 10 135 0 0,-1 0 0 0 0,0 1 0 0 0,-1 0 1 0 0,0 1-1 0 0,-1 0 0 0 0,0 1 0 0 0,5 11-143 0 0,-8-16 173 0 0,-1 0 1 0 0,1 0-1 0 0,1-1 1 0 0,-1 0-1 0 0,1-1 1 0 0,1 1-1 0 0,-1-2 1 0 0,1 0-1 0 0,1 0 1 0 0,-1 0-1 0 0,1-2 1 0 0,0 1-1 0 0,0-1 1 0 0,6 1-174 0 0,30 14 330 0 0,-1 4-167 0 0,-83-12-1586 0 0,26-10-2195 0 0,3 0-3293 0 0,7-1-5240 0 0</inkml:trace>
  <inkml:trace contextRef="#ctx0" brushRef="#br0" timeOffset="11764.994">6163 1861 896 0 0,'0'0'3064'0'0,"0"0"-544"0"0,0 0-210 0 0,0 0 36 0 0,0 0-90 0 0,0 0-213 0 0,0 0-313 0 0,0 0-334 0 0,0 0-325 0 0,0 0-220 0 0,0 0-115 0 0,0 0-61 0 0,7 0 1596 0 0,-118-11-989 0 0,99 11-1223 0 0,0 1 1 0 0,0 1-1 0 0,-1 0 1 0 0,1 0-1 0 0,1 2 1 0 0,-1-1-1 0 0,0 2 1 0 0,1-1 0 0 0,0 1-1 0 0,0 1 1 0 0,-9 6-60 0 0,13 49 342 0 0,25 135 583 0 0,-26-130-783 0 0,8-65-139 0 0,0 0 0 0 0,0-1 1 0 0,0 1-1 0 0,-1-1 0 0 0,1 1 0 0 0,0 0 0 0 0,0-1 0 0 0,0 1 0 0 0,0 0 0 0 0,0-1 1 0 0,1 1-1 0 0,-1-1 0 0 0,0 1 0 0 0,0 0 0 0 0,0-1 0 0 0,0 1 0 0 0,1-1 0 0 0,-1 1 1 0 0,0-1-1 0 0,0 1 0 0 0,1 0 0 0 0,-1-1 0 0 0,1 1 0 0 0,-1-1 0 0 0,0 0 0 0 0,1 1 1 0 0,-1-1-1 0 0,1 1 0 0 0,-1-1 0 0 0,1 0 0 0 0,-1 1 0 0 0,1-1 0 0 0,-1 0 0 0 0,1 1 1 0 0,-1-1-1 0 0,1 0 0 0 0,0 0 0 0 0,-1 0 0 0 0,1 1 0 0 0,-1-1 0 0 0,1 0 0 0 0,0 0 0 0 0,-1 0 1 0 0,1 0-1 0 0,0 0 0 0 0,-1 0 0 0 0,1 0 0 0 0,-1-1 0 0 0,1 1 0 0 0,0 0 0 0 0,-1 0 1 0 0,1 0-1 0 0,-1 0 0 0 0,1-1 0 0 0,-1 1 0 0 0,1 0 0 0 0,0-1 0 0 0,-1 1 0 0 0,1 0 1 0 0,-1-1-1 0 0,0 1 0 0 0,1-1 0 0 0,-1 1 0 0 0,1-1 0 0 0,-1 1 0 0 0,1-1-3 0 0,10 0 112 0 0,75-5 245 0 0,1 0-49 0 0,-69 4-4484 0 0,-9-19-8682 0 0,-9 18 1398 0 0</inkml:trace>
  <inkml:trace contextRef="#ctx0" brushRef="#br0" timeOffset="12013.538">5859 2077 6337 0 0,'0'0'2362'0'0,"0"0"-453"0"0,0 0-144 0 0,0 0-4 0 0,0 0-184 0 0,0 0-266 0 0,0 0-288 0 0,0 0-173 0 0,0 0-26 0 0,0 0-35 0 0,0 0-95 0 0,0 0-139 0 0,0 0-117 0 0,21-3-131 0 0,104-17 35 0 0,-74 8-252 0 0,24-4-3229 0 0,-60 12-1462 0 0,-8 2-834 0 0,-2 1-4324 0 0</inkml:trace>
  <inkml:trace contextRef="#ctx0" brushRef="#br0" timeOffset="12612.993">5996 1480 424 0 0,'0'0'3071'0'0,"0"0"-1031"0"0,0 0-228 0 0,0 0 195 0 0,0 0 160 0 0,0 0-74 0 0,0 0-378 0 0,0 0-495 0 0,0 0-368 0 0,0 0-161 0 0,0 0 22 0 0,0 0 86 0 0,0 0 48 0 0,5 0-15 0 0,174-4 2413 0 0,-180 4-3244 0 0,0 1 0 0 0,0-1 0 0 0,1 1 1 0 0,-1-1-1 0 0,0 1 0 0 0,0-1 0 0 0,0 1 0 0 0,1-1 1 0 0,-1 1-1 0 0,0 0 0 0 0,1 0 0 0 0,-1-1 0 0 0,1 1 0 0 0,-1 0 1 0 0,1 0-1 0 0,-1 0 0 0 0,1 0 0 0 0,-1-1 0 0 0,1 1 0 0 0,0 0 1 0 0,-1 0-1 0 0,1 0 0 0 0,0 0 0 0 0,0 0 0 0 0,0 0 1 0 0,0 0-1 0 0,0 0 0 0 0,0 0 0 0 0,0 0 0 0 0,0 0 0 0 0,0 0 1 0 0,0 0-1 0 0,1 0 0 0 0,-1 0 0 0 0,0 0 0 0 0,1-1 0 0 0,-1 1 1 0 0,0 0-1 0 0,1 0 0 0 0,-1 0 0 0 0,1 0 0 0 0,-1-1 1 0 0,1 1-1 0 0,0 0 0 0 0,-1 0 0 0 0,1-1 0 0 0,0 1 0 0 0,0 0 1 0 0,-1-1-1 0 0,1 1 0 0 0,0-1 0 0 0,0 1 0 0 0,0-1 1 0 0,0 0-1 0 0,0 1 0 0 0,0-1 0 0 0,-1 0 0 0 0,1 0 0 0 0,0 1 1 0 0,0-1-1 0 0,0 0 0 0 0,0 0 0 0 0,0 0 0 0 0,0 0 0 0 0,0 0 1 0 0,0 0-1 0 0,0 0 0 0 0,1-1-1 0 0,-9 6 36 0 0,1 0-17 0 0,0-1 1 0 0,-1 1-1 0 0,2 0 1 0 0,-1 1-1 0 0,0-1 1 0 0,1 1-1 0 0,0 0 1 0 0,1 0 0 0 0,-1 1-1 0 0,1 0 1 0 0,-3 6-20 0 0,7-12 15 0 0,0 1 0 0 0,0-1 0 0 0,-1 1 0 0 0,1-1 0 0 0,0 1 0 0 0,0-1 1 0 0,0 1-1 0 0,1-1 0 0 0,-1 1 0 0 0,0-1 0 0 0,1 1 0 0 0,-1-1 0 0 0,0 0 1 0 0,1 1-1 0 0,0-1 0 0 0,-1 1 0 0 0,1-1 0 0 0,0 0 0 0 0,0 0 0 0 0,0 1 0 0 0,0-1 1 0 0,0 0-1 0 0,0 0 0 0 0,0 0 0 0 0,0 0 0 0 0,0 0 0 0 0,0 0 0 0 0,0-1 1 0 0,1 1-1 0 0,-1 0 0 0 0,0 0 0 0 0,1-1 0 0 0,-1 1 0 0 0,1-1 0 0 0,-1 1 0 0 0,0-1 1 0 0,1 0-1 0 0,-1 0 0 0 0,1 1 0 0 0,-1-1-15 0 0,68 5 590 0 0,-60-6-642 0 0,39-5-1345 0 0,-18-3-6926 0 0,-23 5-3574 0 0</inkml:trace>
  <inkml:trace contextRef="#ctx0" brushRef="#br0" timeOffset="23000.682">4090 12 0 0 0,'0'0'1671'0'0,"0"0"-41"0"0,0 0-151 0 0,0 0-75 0 0,0 0-96 0 0,0 0-126 0 0,0 0-147 0 0,0 0-156 0 0,0 0-85 0 0,-2-2 3 0 0,-13-8 1672 0 0,-47 10 1027 0 0,28 9-3047 0 0,1 1 1 0 0,1 2-1 0 0,-1 1 1 0 0,2 2-1 0 0,-4 3-449 0 0,29-12 77 0 0,0-1-1 0 0,1 2 1 0 0,-1-1 0 0 0,1 0 0 0 0,1 1-1 0 0,-1 0 1 0 0,1 0 0 0 0,1 0-1 0 0,-1 1 1 0 0,1-1 0 0 0,0 1-1 0 0,1 0 1 0 0,0-1 0 0 0,0 1-1 0 0,1 0 1 0 0,0 0 0 0 0,0 1 0 0 0,1-1-1 0 0,0 0 1 0 0,0 0 0 0 0,1 5-77 0 0,-3 22 276 0 0,-7 496 1502 0 0,0-238-1329 0 0,-5-89 90 0 0,4 182 369 0 0,-21-236-286 0 0,10-92-401 0 0,4 80 144 0 0,14-126-309 0 0,17-8 1271 0 0,52-12-957 0 0,73-18-179 0 0,-94 21-1272 0 0,-44 5 69 0 0,-1-3-7979 0 0,0 2-3708 0 0</inkml:trace>
  <inkml:trace contextRef="#ctx0" brushRef="#br0" timeOffset="24568.709">6861 216 0 0 0,'0'0'387'0'0,"0"0"1136"0"0,0 0 320 0 0,0 0 73 0 0,0 0 25 0 0,0 0-48 0 0,0 0-108 0 0,0 0-154 0 0,0 0-172 0 0,0 0-186 0 0,0 0-166 0 0,-4-5-209 0 0,-17-17 301 0 0,21 22-822 0 0,0 0-112 0 0,0 0-67 0 0,0 0-35 0 0,17 0 874 0 0,312-4 2767 0 0,-327 4-3793 0 0,1 0 1 0 0,-1 0-1 0 0,0 1 1 0 0,0-1 0 0 0,1 1-1 0 0,-1-1 1 0 0,0 1-1 0 0,0 0 1 0 0,0-1 0 0 0,0 1-1 0 0,0 0 1 0 0,0 1-1 0 0,0-1 1 0 0,0 0-1 0 0,0 1 1 0 0,-1-1 0 0 0,1 0-1 0 0,-1 1 1 0 0,1 0-1 0 0,-1-1 1 0 0,1 1 0 0 0,-1 0-1 0 0,0 0 1 0 0,0 0-1 0 0,0 0 1 0 0,0 0 0 0 0,0 0-1 0 0,0 0 1 0 0,0 0-1 0 0,-1 0 1 0 0,1 1-1 0 0,-1 0-11 0 0,5 81 423 0 0,-6-62-364 0 0,-10 244 608 0 0,-1 2-222 0 0,-5-33-232 0 0,30-22-209 0 0,-7 21 46 0 0,-64-1 132 0 0,59-11 61 0 0,-13-148-19 0 0,-7 19 1278 0 0,8-97-1493 0 0,1 1 0 0 0,-1 0 0 0 0,0 0 0 0 0,0 1 0 0 0,0 1 0 0 0,0 0 0 0 0,0 0-1 0 0,-1 1 1 0 0,1 1 0 0 0,-9 1-9 0 0,-66-4-284 0 0,85 2 200 0 0,0 0-1 0 0,0 0 0 0 0,0 0 1 0 0,0-1-1 0 0,0 1 1 0 0,0 0-1 0 0,0-1 1 0 0,0 1-1 0 0,1-1 1 0 0,-1 1-1 0 0,0-1 1 0 0,0 1-1 0 0,0-1 0 0 0,0 0 1 0 0,0 1-1 0 0,1-1 1 0 0,-1 0-1 0 0,0 0 1 0 0,1 1-1 0 0,-1-1 1 0 0,1 0-1 0 0,-1 0 0 0 0,1 0 1 0 0,-1 0-1 0 0,1 0 1 0 0,-1 0-1 0 0,1 0 1 0 0,0 0-1 0 0,-1 0 1 0 0,1 0-1 0 0,0 0 0 0 0,0 0 1 0 0,0 0-1 0 0,0 0 1 0 0,0 0-1 0 0,0 0 1 0 0,0 0-1 0 0,0 0 1 0 0,1 0-1 0 0,-1 0 0 0 0,0 0 1 0 0,1 0-1 0 0,-1-1 85 0 0,6-12-4587 0 0,1 1-3348 0 0,-2 2-4785 0 0</inkml:trace>
  <inkml:trace contextRef="#ctx0" brushRef="#br0" timeOffset="26099.295">7770 305 0 0 0,'0'0'749'0'0,"0"0"118"0"0,0 0 34 0 0,0 0 20 0 0,0 0 46 0 0,0 0 95 0 0,0 0 72 0 0,0 0 71 0 0,7-2-6 0 0,21-3-42 0 0,-21 4-98 0 0,-7-26 4865 0 0,-91-8-1684 0 0,0 9-1116 0 0,46 25-1686 0 0,26 40-1357 0 0,11-22-23 0 0,1 0 0 0 0,1 0 0 0 0,0 1-1 0 0,2 0 1 0 0,0 0 0 0 0,1 1 0 0 0,1-1 0 0 0,0 0-1 0 0,2 14-57 0 0,-14 219 339 0 0,-9 46 16 0 0,-5 52-92 0 0,18-287-218 0 0,4 0 0 0 0,2 1 0 0 0,4 44-45 0 0,0-83-2 0 0,-20 130 130 0 0,-1-12 37 0 0,-19-58-77 0 0,36-11-113 0 0,4-72 64 0 0,0-1-39 0 0,0 3 6 0 0,0-2 28 0 0,0-1-37 0 0,0 0 8 0 0,0 0-25 0 0,0 0 22 0 0,0 0-17 0 0,0 0-13 0 0,0 0 25 0 0,0 0 6 0 0,0 0 20 0 0,31 0 341 0 0,51-16 64 0 0,-20 8-277 0 0,-58 0-994 0 0,-4 0-4378 0 0,0 5-221 0 0,0-1-7343 0 0</inkml:trace>
  <inkml:trace contextRef="#ctx0" brushRef="#br0" timeOffset="82527.078">0 2801 0 0 0,'0'0'926'0'0,"0"0"513"0"0,0 0 345 0 0,0 0 267 0 0,0 0 105 0 0,0 0-67 0 0,0 0-310 0 0,0 0-335 0 0,0 0-245 0 0,0 0-169 0 0,0 0-43 0 0,9-13-7 0 0,24-41-32 0 0,-24 40-85 0 0,-9 14-103 0 0,0 0-114 0 0,0 0-133 0 0,0 0-49 0 0,0 0-57 0 0,0 0-60 0 0,-8 17 603 0 0,-11 75-531 0 0,17 61-112 0 0,3-148-294 0 0,-1 0 1 0 0,1 0 0 0 0,0 0-1 0 0,0 0 1 0 0,0 0-1 0 0,1 0 1 0 0,-1 0-1 0 0,1-1 1 0 0,0 1-1 0 0,1-1 1 0 0,-1 1 0 0 0,1-1-1 0 0,0 0 1 0 0,0 0-1 0 0,0 0 1 0 0,1 0-1 0 0,-1 0 1 0 0,1-1 0 0 0,0 0-1 0 0,0 0 1 0 0,0 0-1 0 0,1 0 1 0 0,-1 0-1 0 0,1-1 1 0 0,-1 0-1 0 0,1 0 1 0 0,0 0 0 0 0,0-1-1 0 0,-1 1 1 0 0,3-1-14 0 0,-1 0 69 0 0,0-1 0 0 0,-1 0 0 0 0,1-1 0 0 0,0 1 0 0 0,0-1 1 0 0,-1 0-1 0 0,1 0 0 0 0,-1-1 0 0 0,1 0 0 0 0,-1 0 0 0 0,1 0 1 0 0,-1 0-1 0 0,0-1 0 0 0,0 0-69 0 0,12-8 92 0 0,0 0 1 0 0,0-1-1 0 0,-2-1 1 0 0,1 0-1 0 0,-2-1 1 0 0,0-1-1 0 0,-1 0 1 0 0,0-1-1 0 0,-1 0 1 0 0,-1-1-1 0 0,0 0 1 0 0,-2-1-1 0 0,0 0 1 0 0,6-18-93 0 0,-13 28 68 0 0,-1 7-150 0 0,-3 17-59 0 0,0-4 136 0 0,0 0 0 0 0,1 1 1 0 0,0-1-1 0 0,1 1 0 0 0,1-1 0 0 0,0 1 0 0 0,1-1 0 0 0,0 0 1 0 0,0 0-1 0 0,2 0 0 0 0,-1 0 0 0 0,2 0 0 0 0,-1 0 0 0 0,2-1 1 0 0,-1 0-1 0 0,5 5 5 0 0,-7-12-1 0 0,1 0 0 0 0,0 0 0 0 0,0 0 0 0 0,0-1 0 0 0,0 1 0 0 0,1-1 0 0 0,-1 0 0 0 0,1 0 0 0 0,0 0 0 0 0,0-1 0 0 0,0 0 0 0 0,0 0 0 0 0,0 0 0 0 0,0 0 0 0 0,1-1 0 0 0,-1 0 0 0 0,1 0 0 0 0,-1 0 0 0 0,1-1 0 0 0,3 0 1 0 0,7-3 40 0 0,-1-1 0 0 0,0 0 0 0 0,1-2 0 0 0,-1 1 0 0 0,-1-2 0 0 0,1 0 0 0 0,-1-1 0 0 0,-1 0 0 0 0,0-1 0 0 0,0 0 0 0 0,0-1 0 0 0,-1-1 0 0 0,-1 0 0 0 0,0 0 0 0 0,0-2 0 0 0,-1 1 0 0 0,-1-1 0 0 0,0 0 0 0 0,0-1 0 0 0,4-12-40 0 0,12-12 47 0 0,-3-1 1 0 0,-1 0-1 0 0,-1-2 1 0 0,-3-1-1 0 0,-1 0 1 0 0,-2-1-1 0 0,-2-1 1 0 0,-2 0-1 0 0,-2 0 0 0 0,-2-1 1 0 0,-2 0-1 0 0,-1-26-47 0 0,-2 53 14 0 0,-1 0 0 0 0,-1 0 0 0 0,0 0 0 0 0,-1 0-1 0 0,-1 0 1 0 0,-1 0 0 0 0,0 1 0 0 0,-1-1-1 0 0,-1 1 1 0 0,-1 0 0 0 0,0 1 0 0 0,-8-12-14 0 0,15 28-1 0 0,0 0 0 0 0,0 1 0 0 0,0-1 0 0 0,0 0 0 0 0,0 1 0 0 0,0-1 0 0 0,-1 0 0 0 0,1 1 0 0 0,0-1 0 0 0,0 0 0 0 0,0 1 0 0 0,0-1 0 0 0,0 0 0 0 0,-1 0 0 0 0,1 1 0 0 0,0-1 0 0 0,0 0 1 0 0,0 0-1 0 0,-1 1 0 0 0,1-1 0 0 0,0 0 0 0 0,0 0 0 0 0,-1 1 0 0 0,1-1 0 0 0,0 0 0 0 0,0 0 0 0 0,-1 0 0 0 0,1 0 0 0 0,0 0 0 0 0,-1 1 0 0 0,1-1 0 0 0,0 0 0 0 0,-1 0 0 0 0,1 0 0 0 0,0 0 0 0 0,-1 0 0 0 0,1 0 0 0 0,0 0 0 0 0,-1 0 0 0 0,1 0 1 0 0,0 0-1 0 0,-1 0 0 0 0,1 0 0 0 0,0 0 0 0 0,-1-1 0 0 0,1 1 0 0 0,0 0 0 0 0,-1 0 0 0 0,1 0 0 0 0,0 0 0 0 0,0 0 0 0 0,-1-1 0 0 0,1 1 0 0 0,0 0 0 0 0,-1 0 0 0 0,1-1 0 0 0,0 1 0 0 0,0 0 0 0 0,0 0 0 0 0,-1-1 0 0 0,1 1 0 0 0,0 0 0 0 0,0-1 0 0 0,0 1 1 0 0,0 0-1 0 0,0-1 0 0 0,0 1 0 0 0,-1 0 1 0 0,-4 34-109 0 0,5-24 119 0 0,-8 69 8 0 0,3 0 0 0 0,6 77-18 0 0,45 203 172 0 0,-25-101-198 0 0,-29-324-4192 0 0,1 33 1000 0 0,3 10-4067 0 0,2 11-4205 0 0</inkml:trace>
  <inkml:trace contextRef="#ctx0" brushRef="#br0" timeOffset="82769.901">517 2543 5121 0 0,'0'0'3985'0'0,"0"0"-1643"0"0,0 0-813 0 0,0 0-83 0 0,0 0 116 0 0,0 0 34 0 0,0 0-109 0 0,0 0-264 0 0,0 0-175 0 0,0 0-104 0 0,33-2-66 0 0,105-9-77 0 0,113-15 1611 0 0,-126 23-2302 0 0,-72 3-7588 0 0,-44 0 4860 0 0,-4 0-9713 0 0</inkml:trace>
  <inkml:trace contextRef="#ctx0" brushRef="#br0" timeOffset="87259.804">1840 2770 776 0 0,'0'0'2641'0'0,"0"0"-239"0"0,0 0-230 0 0,0 0-19 0 0,0 0-12 0 0,0 0-198 0 0,0 0-321 0 0,0 0-362 0 0,0 0-267 0 0,0 0-141 0 0,0 0-72 0 0,3-1-71 0 0,1-2-1135 0 0,9 9 5161 0 0,19 102-3474 0 0,-14 178-737 0 0,-10-235-539 0 0,1-87 1779 0 0,3-30-1624 0 0,4-1 0 0 0,2 2 0 0 0,8-13-140 0 0,52-98 115 0 0,-74 168-114 0 0,0 0 0 0 0,1 0 1 0 0,0 0-1 0 0,0 1 0 0 0,1-1 0 0 0,0 1 0 0 0,0 0 0 0 0,1 1 1 0 0,0 0-1 0 0,0 0 0 0 0,0 0 0 0 0,0 1 0 0 0,1 0 0 0 0,0 0 1 0 0,1 1-3 0 0,-3 4 8 0 0,0 1 0 0 0,0-1-1 0 0,0 2 1 0 0,0-1-1 0 0,0 1 1 0 0,0-1 0 0 0,-1 2-1 0 0,1-1 1 0 0,-1 0-1 0 0,0 1 1 0 0,1 0 0 0 0,-1 1-1 0 0,-1-1 1 0 0,1 1-1 0 0,0 0 1 0 0,-1 0-1 0 0,0 0 1 0 0,0 1 0 0 0,0-1-1 0 0,0 1 1 0 0,-1 0-1 0 0,0 0 1 0 0,0 0 0 0 0,0 1-1 0 0,-1-1 1 0 0,1 1-1 0 0,-1-1 1 0 0,-1 1 0 0 0,1 0-1 0 0,0 3-6 0 0,8 13 51 0 0,-13-32-973 0 0,-6-13-4735 0 0,6 18-1545 0 0,3 1-5312 0 0</inkml:trace>
  <inkml:trace contextRef="#ctx0" brushRef="#br0" timeOffset="87781.273">2520 2967 4409 0 0,'0'0'2556'0'0,"0"0"-279"0"0,0 0-94 0 0,0 0 2 0 0,0 0-130 0 0,0 0-354 0 0,0 0-396 0 0,0 0-301 0 0,0 0-125 0 0,0 0-23 0 0,0 0 13 0 0,0 0-23 0 0,0 0-50 0 0,14 4 2201 0 0,197-15-350 0 0,-95 6-2316 0 0,-119 3-2622 0 0,1 1-1827 0 0,-1 1-3956 0 0,0 0-4834 0 0</inkml:trace>
  <inkml:trace contextRef="#ctx0" brushRef="#br0" timeOffset="88342.621">3366 2408 10922 0 0,'0'0'2560'0'0,"0"0"-756"0"0,0 0-490 0 0,0 0-121 0 0,0 0 5 0 0,0 0-42 0 0,0 0-141 0 0,0 0-194 0 0,0 0-159 0 0,0 0-71 0 0,0 0-54 0 0,-10 36-45 0 0,-35 111-33 0 0,31-100-71 0 0,3 0 1 0 0,1 0 0 0 0,3 1-1 0 0,-1 21-388 0 0,4-25 90 0 0,-11 165 116 0 0,-3-137-350 0 0,13-62-454 0 0,-18 23 89 0 0,1-29-9045 0 0,18-8 3140 0 0,2 1-2941 0 0</inkml:trace>
  <inkml:trace contextRef="#ctx0" brushRef="#br0" timeOffset="88856.144">3120 2586 10690 0 0,'0'0'1937'0'0,"0"0"-290"0"0,0 0-67 0 0,0 0 16 0 0,0 0-127 0 0,0 0-240 0 0,0 0-339 0 0,0 0-269 0 0,0 0-121 0 0,0 0-37 0 0,0 0-1 0 0,0 0-1 0 0,0 0 12 0 0,27-29-10 0 0,90-85-23 0 0,-64 79-28 0 0,-22 26-174 0 0,0 1 0 0 0,0 2 0 0 0,1 1 0 0 0,0 1 0 0 0,0 2 0 0 0,1 1 0 0 0,7 2-238 0 0,-34-1 10 0 0,-1 1 0 0 0,0-1 0 0 0,0 1 0 0 0,1 0 0 0 0,-1 0 1 0 0,0 0-1 0 0,0 1 0 0 0,0 0 0 0 0,0 0 0 0 0,0 0 0 0 0,-1 1 0 0 0,1 0 0 0 0,-1-1 0 0 0,1 1 0 0 0,-1 1 0 0 0,0-1 0 0 0,0 1 0 0 0,0 0 0 0 0,-1 0 0 0 0,1 0 1 0 0,-1 0-1 0 0,0 0 0 0 0,0 1 0 0 0,-1-1 0 0 0,1 1 0 0 0,-1 0 0 0 0,0 0 0 0 0,0 0 0 0 0,-1 0 0 0 0,0 0 0 0 0,0 0 0 0 0,0 1 0 0 0,0-1 0 0 0,-1 0 0 0 0,1 1 1 0 0,-1-1-1 0 0,-1 0 0 0 0,1 0 0 0 0,-1 1 0 0 0,-1 2-10 0 0,-4 7 17 0 0,-1 0 1 0 0,0 0 0 0 0,-1-1-1 0 0,-1 0 1 0 0,0 0-1 0 0,-1-1 1 0 0,0 0-1 0 0,-1-1 1 0 0,-1 0-1 0 0,0-1 1 0 0,0 0 0 0 0,-7 3-18 0 0,-58 50 3 0 0,-3-4 0 0 0,-2-4 0 0 0,-37 17-3 0 0,71-44-33 0 0,161-18 21 0 0,-96-9 92 0 0,-1 0-1 0 0,0 1 1 0 0,0 1 0 0 0,0 0 0 0 0,-1 1 0 0 0,1 1 0 0 0,-1 0 0 0 0,0 1 0 0 0,-1 1 0 0 0,0 0 0 0 0,0 1 0 0 0,-1 1 0 0 0,0 0 0 0 0,0 1 0 0 0,-1 0 0 0 0,-1 0 0 0 0,0 2 0 0 0,0-1 0 0 0,-2 1 0 0 0,1 1 0 0 0,4 10-80 0 0,39 44 156 0 0,-32-89-3461 0 0,-15 8-557 0 0,-3 3-3872 0 0,-2 9 6691 0 0,1-7-11497 0 0</inkml:trace>
  <inkml:trace contextRef="#ctx0" brushRef="#br0" timeOffset="89571.82">4048 2925 5281 0 0,'0'0'3223'0'0,"0"0"-1542"0"0,0 0-438 0 0,0 0 312 0 0,0 0 283 0 0,0 0 18 0 0,0 0-226 0 0,0 0-385 0 0,0 0-307 0 0,0 0-173 0 0,0 0-93 0 0,0 0-74 0 0,1-3-46 0 0,0 2-473 0 0,-1 0 0 0 0,0-1-1 0 0,0 1 1 0 0,0 0 0 0 0,0 0 0 0 0,0-1 0 0 0,0 1 0 0 0,0 0-1 0 0,0-1 1 0 0,0 1 0 0 0,-1 0 0 0 0,1 0 0 0 0,-1 0 0 0 0,1-1-1 0 0,-1 1 1 0 0,1 0 0 0 0,-1 0 0 0 0,1 0 0 0 0,-1 0 0 0 0,0 0-1 0 0,0 0 1 0 0,1 0 0 0 0,-1 0 0 0 0,0 0 0 0 0,0 0 0 0 0,0 1-1 0 0,0-1 1 0 0,0 0 0 0 0,0 0 0 0 0,-1 1 0 0 0,1-1 0 0 0,0 1 0 0 0,0-1-1 0 0,0 1 1 0 0,0 0 0 0 0,-1-1 0 0 0,1 1 0 0 0,0 0 0 0 0,0 0-1 0 0,-1 0 1 0 0,1 0 0 0 0,0 0 0 0 0,-1 0 0 0 0,0 0-79 0 0,-45-8 948 0 0,-26 27-380 0 0,68-17-544 0 0,0 1 0 0 0,0-1 0 0 0,0 1 0 0 0,1 0 0 0 0,-1 1 1 0 0,1-1-1 0 0,0 1 0 0 0,0-1 0 0 0,0 1 0 0 0,0 1 0 0 0,1-1 0 0 0,0 0 0 0 0,0 1 0 0 0,0 0 0 0 0,-2 4-24 0 0,-1 6 22 0 0,1 0-1 0 0,0 0 0 0 0,1 1 0 0 0,1-1 1 0 0,0 1-1 0 0,1 0 0 0 0,1 0 0 0 0,0 0 0 0 0,1 6-21 0 0,-3 40 60 0 0,-22 37 51 0 0,9-66-115 0 0,15-31 36 0 0,1-2 2 0 0,0 0-3 0 0,0 0-31 0 0,0 0-8 0 0,0 0-3 0 0,0 0-2 0 0,0 0 18 0 0,0 0-29 0 0,221 0 773 0 0,-200-13-2808 0 0,-7-8-5651 0 0,-12 16 1669 0 0,-2 1-5589 0 0</inkml:trace>
  <inkml:trace contextRef="#ctx0" brushRef="#br0" timeOffset="89868.552">3730 3113 5569 0 0,'0'0'3124'0'0,"0"0"-816"0"0,0 0-288 0 0,0 0-3 0 0,0 0-121 0 0,0 0-274 0 0,0 0-384 0 0,0 0-308 0 0,0 0-195 0 0,0 0-104 0 0,0 0-41 0 0,0 0-61 0 0,0 0-37 0 0,18-8 1681 0 0,62 14-1082 0 0,-54 0-1180 0 0,16-5-1234 0 0,-28-4-1773 0 0,-3-2-3603 0 0,-5 1-5170 0 0</inkml:trace>
  <inkml:trace contextRef="#ctx0" brushRef="#br0" timeOffset="90359.104">4360 2863 5553 0 0,'0'0'2233'0'0,"0"0"-288"0"0,0 0 72 0 0,0 0 93 0 0,0 0-85 0 0,0 0-354 0 0,0 0-484 0 0,0 0-372 0 0,0 0-197 0 0,0 0-66 0 0,0 0-36 0 0,0 0-17 0 0,0 0-11 0 0,-2 1 1432 0 0,75 24 1620 0 0,62-24-2268 0 0,-48-13-1236 0 0,-40 5-522 0 0,-34 5 328 0 0,-4 0-2692 0 0,-3 2-4514 0 0,-4 0-4606 0 0</inkml:trace>
  <inkml:trace contextRef="#ctx0" brushRef="#br0" timeOffset="90607.698">4326 3133 14715 0 0,'0'0'1917'0'0,"0"0"-1039"0"0,0 0-329 0 0,0 0 187 0 0,0 0 323 0 0,0 0 184 0 0,0 0-51 0 0,0 0-201 0 0,0 0-241 0 0,0 0-155 0 0,0 0-112 0 0,0 0-64 0 0,27 1-52 0 0,89 4-86 0 0,-95-4-228 0 0,-1-1 0 0 0,0 0 0 0 0,0-2 0 0 0,0-1 0 0 0,0 0 0 0 0,0-1 0 0 0,5-3-53 0 0,7-1-230 0 0,28-9-1212 0 0,-40 9-1739 0 0,-4-1-3822 0 0,-8 5-5038 0 0</inkml:trace>
  <inkml:trace contextRef="#ctx0" brushRef="#br0" timeOffset="91212.734">5112 2351 12115 0 0,'0'0'2389'0'0,"0"0"-650"0"0,0 0-274 0 0,0 0 2 0 0,0 0-10 0 0,0 0-155 0 0,0 0-282 0 0,0 0-354 0 0,0 0-258 0 0,0 0-135 0 0,0 0 27 0 0,0 0 98 0 0,0 0 64 0 0,0 10 32 0 0,6 75 92 0 0,-5 0 1 0 0,-3 0-1 0 0,-4 0 1 0 0,-9 30-587 0 0,-38 231 149 0 0,50-265-153 0 0,4-80 8 0 0,0 0-1 0 0,0 0 0 0 0,-1 0 1 0 0,1 0-1 0 0,0 0 1 0 0,0-1-1 0 0,0 1 1 0 0,0 0-1 0 0,0 0 1 0 0,0-1-1 0 0,1 1 0 0 0,-1-1 1 0 0,0 1-1 0 0,0-1 1 0 0,0 0-1 0 0,0 1 1 0 0,1-1-1 0 0,-1 0 0 0 0,0 0 1 0 0,0 0-1 0 0,1 0 1 0 0,-1 0-1 0 0,0 0 1 0 0,0 0-1 0 0,1 0 1 0 0,-1 0-1 0 0,0 0 0 0 0,0-1 1 0 0,1 1-1 0 0,-1-1 1 0 0,0 1-1 0 0,0-1 1 0 0,0 1-1 0 0,0-1 1 0 0,0 0-1 0 0,0 1 0 0 0,0-1 1 0 0,0 0-1 0 0,0 0 1 0 0,0 0-1 0 0,0 0 1 0 0,0 0-1 0 0,-1 0-3 0 0,160-136 432 0 0,39-5-218 0 0,-127 126 27 0 0,-69 18-232 0 0,0 0 0 0 0,0 0 0 0 0,0 0 0 0 0,0 1 0 0 0,-1 0-1 0 0,1-1 1 0 0,-1 1 0 0 0,0 0 0 0 0,0 0 0 0 0,0 0 0 0 0,0 0 0 0 0,0 1 0 0 0,-1-1 0 0 0,0 0 0 0 0,1 1 0 0 0,-1-1-1 0 0,0 1 1 0 0,-1-1 0 0 0,1 1 0 0 0,-1-1 0 0 0,1 1 0 0 0,-1 2-9 0 0,1 2 21 0 0,17 138 219 0 0,8-11-164 0 0,-6-95-191 0 0,-7-33-3070 0 0,-12-7-1875 0 0,-1-4-7584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3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50 328 1552 0 0,'0'0'2469'0'0,"0"0"-501"0"0,0 0-237 0 0,0 0 72 0 0,0 0 70 0 0,0 0-110 0 0,0 0-220 0 0,0 0-292 0 0,0 0-258 0 0,0 0-191 0 0,0 0-115 0 0,-9-1-93 0 0,-30-1-52 0 0,39 2-331 0 0,0 0 0 0 0,0 0 0 0 0,0 0 0 0 0,0 1 0 0 0,0-1 0 0 0,0 0 1 0 0,0 0-1 0 0,0 0 0 0 0,0 0 0 0 0,0 1 0 0 0,0-1 0 0 0,0 0 0 0 0,-1 0 0 0 0,1 0 0 0 0,0 0 1 0 0,0 1-1 0 0,0-1-211 0 0,77 1 3778 0 0,128-6-1912 0 0,158-18-1118 0 0,-299 34-704 0 0,-53-9 938 0 0,-4-4-3788 0 0,-18-1-7933 0 0,5 3 3615 0 0,0 0-2785 0 0</inkml:trace>
  <inkml:trace contextRef="#ctx0" brushRef="#br0" timeOffset="322.012">18 609 8178 0 0,'0'0'3016'0'0,"0"0"-943"0"0,0 0-401 0 0,0 0 26 0 0,0 0 20 0 0,0 0-186 0 0,0 0-350 0 0,0 0-392 0 0,0 0-247 0 0,0 0-72 0 0,0 0 42 0 0,0 0 39 0 0,0 0 26 0 0,7 1-15 0 0,546 10 3021 0 0,-527-17-4517 0 0,-24-1-3643 0 0,-3-3-6037 0 0,1 6-920 0 0</inkml:trace>
  <inkml:trace contextRef="#ctx0" brushRef="#br0" timeOffset="1107.867">320 35 4537 0 0,'0'0'3147'0'0,"0"0"-701"0"0,0 0-340 0 0,0 0-110 0 0,0 0-94 0 0,0 0-200 0 0,0 0-247 0 0,0 0-266 0 0,0 0-190 0 0,0 0-164 0 0,0 0-123 0 0,0 0-110 0 0,-16-6-98 0 0,-48-17-65 0 0,48 17-61 0 0,37 18 1205 0 0,163 119 1014 0 0,46 15-2172 0 0,-111-83-438 0 0,-40-26 44 0 0,-79-32-30 0 0,-1 0 0 0 0,0 0 0 0 0,0 0 0 0 0,-1-1 0 0 0,1 1 0 0 0,-1 0 0 0 0,0-1 0 0 0,-1 1 0 0 0,1-1 0 0 0,-1 1 0 0 0,0-1 0 0 0,0 0 1 0 0,0 0-1 0 0,0 0 0 0 0,-2 1-1 0 0,-52 58 94 0 0,-2-3 0 0 0,-2-3 1 0 0,-3-2-1 0 0,-14 6-94 0 0,-29 25 124 0 0,5 17-1 0 0,97-103-1699 0 0,5-15-922 0 0,4-4-7726 0 0,0 12-1433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42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1 7106 0 0,'0'0'1989'0'0,"0"0"-292"0"0,0 0-26 0 0,0 0 90 0 0,0 0-103 0 0,0 0-184 0 0,0 0-309 0 0,0 0-315 0 0,0 0-173 0 0,0 0-81 0 0,0 0-42 0 0,0 0 1 0 0,0 0 7 0 0,-20 7-35 0 0,-64 26-27 0 0,36 7 641 0 0,36-23-733 0 0,-2 1-156 0 0,1 0 0 0 0,1 1 0 0 0,1 0 0 0 0,0 1 0 0 0,1 1 0 0 0,2 0 0 0 0,-3 8-252 0 0,-6 17 170 0 0,3 1 0 0 0,1 1 1 0 0,3 0-1 0 0,2 0 0 0 0,2 0 0 0 0,2 1 0 0 0,2 0 1 0 0,4 38-171 0 0,-2-74 28 0 0,1 0 0 0 0,1 0 0 0 0,0-1 1 0 0,0 1-1 0 0,2-1 0 0 0,-1 0 0 0 0,2 0 1 0 0,-1 0-1 0 0,2 0 0 0 0,-1-1 1 0 0,2 0-1 0 0,-1 0 0 0 0,2 0 0 0 0,-1-1 1 0 0,1 0-1 0 0,1-1 0 0 0,0 0 0 0 0,0 0 1 0 0,1-1-1 0 0,0 0 0 0 0,5 3-28 0 0,27 5 59 0 0,-42-16-106 0 0,0 0-9 0 0,0 0-32 0 0,0 0-25 0 0,4-34-4908 0 0,0 15-2508 0 0,-2 10-4213 0 0</inkml:trace>
  <inkml:trace contextRef="#ctx0" brushRef="#br0" timeOffset="662.365">522 101 10210 0 0,'0'0'2377'0'0,"0"0"-362"0"0,0 0-259 0 0,0 0-126 0 0,0 0-198 0 0,0 0-316 0 0,0 0-341 0 0,0 0-276 0 0,0 0-183 0 0,0 0-24 0 0,0 0 38 0 0,0 0 80 0 0,0 0 80 0 0,-3 10-12 0 0,-17 81 873 0 0,51 186 522 0 0,-16-181-1669 0 0,14 200 0 0 0,-28-288-189 0 0,10 8 26 0 0,12-48 683 0 0,26-21-451 0 0,-19 17-242 0 0,3 1-1 0 0,0 2 1 0 0,2 1-1 0 0,2 2 1 0 0,18-11-31 0 0,-54 41-2 0 0,0-1 0 0 0,0 1 0 0 0,0-1 0 0 0,0 1 1 0 0,0-1-1 0 0,0 1 0 0 0,0 0 0 0 0,0 0 1 0 0,0 0-1 0 0,0-1 0 0 0,0 1 0 0 0,0 0 1 0 0,0 0-1 0 0,0 0 0 0 0,0 0 0 0 0,0 1 1 0 0,0-1-1 0 0,0 0 0 0 0,0 0 0 0 0,0 1 1 0 0,0-1-1 0 0,0 0 0 0 0,0 1 0 0 0,0-1 0 0 0,-1 1 1 0 0,1-1-1 0 0,0 1 0 0 0,0 0 0 0 0,0-1 1 0 0,-1 1-1 0 0,1 0 0 0 0,0-1 0 0 0,0 1 1 0 0,-1 0-1 0 0,1 0 0 0 0,-1 0 0 0 0,1 0 1 0 0,-1 0-1 0 0,1 0 0 0 0,-1-1 0 0 0,0 1 1 0 0,1 0-1 0 0,-1 0 0 0 0,0 0 0 0 0,0 0 0 0 0,0 0 1 0 0,1 0-1 0 0,-1 1 0 0 0,0-1 0 0 0,-1 0 1 0 0,1 0-1 0 0,0 0 0 0 0,0 0 0 0 0,0 0 1 0 0,0 0-1 0 0,-1 0 0 0 0,1 0 0 0 0,-1-1 1 0 0,1 1-1 0 0,0 0 0 0 0,-1 0 0 0 0,0 0 1 0 0,1 0-1 0 0,-1 0 0 0 0,0 0 2 0 0,1 9 45 0 0,-11 101 121 0 0,-11 58-53 0 0,23-183-4871 0 0,0 2 446 0 0,-1 4-1812 0 0,0 0-5551 0 0</inkml:trace>
  <inkml:trace contextRef="#ctx0" brushRef="#br0" timeOffset="1045.175">1069 143 5425 0 0,'0'0'3692'0'0,"0"0"-1143"0"0,0 0-511 0 0,0 0-12 0 0,0 0-28 0 0,0 0-211 0 0,0 0-372 0 0,0 0-412 0 0,0 0-296 0 0,0 0-177 0 0,0 0-83 0 0,0 0-62 0 0,0 0-28 0 0,0-3-27 0 0,1 2-288 0 0,0 0-1 0 0,-1 1 1 0 0,1-1 0 0 0,0 0-1 0 0,-1 0 1 0 0,1 1-1 0 0,0-1 1 0 0,0 0-1 0 0,0 1 1 0 0,-1-1-1 0 0,1 1 1 0 0,0-1 0 0 0,0 1-1 0 0,0-1 1 0 0,0 1-1 0 0,0 0 1 0 0,0 0-1 0 0,0-1 1 0 0,0 1-1 0 0,0 0 1 0 0,0 0 0 0 0,0 0-1 0 0,0 0 1 0 0,0 0-1 0 0,0 0 1 0 0,0 0-1 0 0,0 0 1 0 0,0 1-1 0 0,0-1 1 0 0,0 0 0 0 0,0 1-1 0 0,0-1 1 0 0,0 0-1 0 0,0 1 1 0 0,0-1-1 0 0,0 1 1 0 0,0 0 0 0 0,-1-1-1 0 0,1 1 1 0 0,0 0-1 0 0,0-1 1 0 0,-1 1-1 0 0,1 0 1 0 0,0 0-1 0 0,-1 0 1 0 0,1-1 0 0 0,-1 1-1 0 0,1 0 1 0 0,-1 0-42 0 0,17 13 126 0 0,-2 0-1 0 0,1 1 1 0 0,-2 0 0 0 0,0 1 0 0 0,-1 1 0 0 0,-1 0 0 0 0,0 1 0 0 0,-1 0 0 0 0,-1 1 0 0 0,-1 0 0 0 0,-1 0-1 0 0,0 1 1 0 0,-1 0 0 0 0,-2 1 0 0 0,3 14-126 0 0,4 11 78 0 0,-3 1 0 0 0,-1 0-1 0 0,-2 1 1 0 0,-3 0 0 0 0,-1-1 0 0 0,-5 42-78 0 0,1-76 8 0 0,1 0 1 0 0,-2-1 0 0 0,0 1-1 0 0,0-1 1 0 0,-1 0-1 0 0,0 0 1 0 0,-1 0 0 0 0,-1 0-1 0 0,0-1 1 0 0,0 0-1 0 0,-1 0 1 0 0,-1-1 0 0 0,0 0-1 0 0,0 0 1 0 0,-1-1-1 0 0,0 0 1 0 0,0 0 0 0 0,-6 3-9 0 0,9-8-180 0 0,0 0 0 0 0,-1-1 0 0 0,1 1 1 0 0,-1-1-1 0 0,0 0 0 0 0,0-1 0 0 0,0 0 1 0 0,-1 0-1 0 0,1 0 0 0 0,0-1 1 0 0,-1 0-1 0 0,1-1 0 0 0,-1 0 180 0 0,-8-2-3301 0 0,6-3-4599 0 0,8 1-4389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4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23 600 0 0,'0'0'3560'0'0,"0"0"-1125"0"0,0 0-536 0 0,0 0-132 0 0,0 0 25 0 0,0 0-14 0 0,0 0-214 0 0,0 0-390 0 0,0 0-374 0 0,0 0-218 0 0,0 0-82 0 0,0 7 29 0 0,-1 110 2251 0 0,12 249 176 0 0,21-74-2491 0 0,-37-227-354 0 0,3-103-4340 0 0,12-54-5483 0 0,-7 70 4248 0 0,-1 5-423 0 0</inkml:trace>
  <inkml:trace contextRef="#ctx0" brushRef="#br0" timeOffset="365.964">1 23 3689 0 0,'0'0'3126'0'0,"0"0"-1272"0"0,0 0-561 0 0,0 0 170 0 0,0 0 279 0 0,0 0 84 0 0,0 0-107 0 0,0 0-228 0 0,0 0-203 0 0,0 0-149 0 0,0 0-98 0 0,33 1-75 0 0,107 5-61 0 0,78-13 2157 0 0,-78-8-2096 0 0,-70 7-733 0 0,-70 8-234 0 0,0 0-10 0 0,0 0-7 0 0,0 0-38 0 0,0 0-22 0 0,0 0-31 0 0,0 0-35 0 0,0 0-68 0 0,0 0-84 0 0,0 0-62 0 0,0 0-72 0 0,-6 26-8624 0 0,2-21 2926 0 0,-2-1-4780 0 0</inkml:trace>
  <inkml:trace contextRef="#ctx0" brushRef="#br0" timeOffset="640.732">93 401 4553 0 0,'0'0'2787'0'0,"0"0"-1449"0"0,0 0-209 0 0,0 0 558 0 0,0 0 549 0 0,0 0 101 0 0,0 0-187 0 0,0 0-364 0 0,0 0-372 0 0,0 0-266 0 0,0 0-157 0 0,0 0-118 0 0,37 4-126 0 0,113 14-104 0 0,8-17 670 0 0,-162 9-6508 0 0,-1-5-2940 0 0,3-5-4179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0 143 0 0 0,'0'0'832'0'0,"0"0"360"0"0,0 0 277 0 0,0 0 192 0 0,0 0 33 0 0,0 0-191 0 0,4 1-207 0 0,64-11 7530 0 0,41-62-4134 0 0,-56 34-3496 0 0,25 15 931 0 0,-73 25-2105 0 0,0 0 0 0 0,1 0-1 0 0,-1 1 1 0 0,0-1 0 0 0,-1 1 0 0 0,1 0-1 0 0,0 1 1 0 0,-1-1 0 0 0,0 1-1 0 0,0 0 1 0 0,0 0 0 0 0,0 1 0 0 0,-1-1-1 0 0,1 1 1 0 0,-1-1 0 0 0,0 1-1 0 0,-1 0 1 0 0,1 0 0 0 0,-1 0 0 0 0,1 4-22 0 0,1-3 15 0 0,10 25 29 0 0,-1 1 1 0 0,-1 0 0 0 0,-2 1 0 0 0,-1 0-1 0 0,-1 1 1 0 0,-2-1 0 0 0,-2 1 0 0 0,-1 1-1 0 0,-1-1 1 0 0,-2 0 0 0 0,-4 32-45 0 0,1-44 12 0 0,-1 0 1 0 0,-1 0-1 0 0,-1 0 0 0 0,0 0 1 0 0,-2-1-1 0 0,0-1 0 0 0,-2 1 1 0 0,-2 2-13 0 0,8-16-12 0 0,-1 1 1 0 0,1-1-1 0 0,-1-1 1 0 0,-1 1-1 0 0,1-1 1 0 0,-1 0-1 0 0,0 0 1 0 0,-1-1-1 0 0,1 0 1 0 0,-1 0-1 0 0,0 0 1 0 0,-1-1-1 0 0,1 0 1 0 0,-1 0-1 0 0,1-1 1 0 0,-1 0-1 0 0,0 0 1 0 0,0-1-1 0 0,-1 0 1 0 0,1-1-1 0 0,0 1 1 0 0,-1-2-1 0 0,1 1 1 0 0,-8-1 10 0 0,14 0-1 0 0,0 0 0 0 0,0 0 0 0 0,0 0 0 0 0,0 0 0 0 0,0 0 0 0 0,0 0-1 0 0,0-1 1 0 0,0 1 0 0 0,1 0 0 0 0,-1-1 0 0 0,0 0 0 0 0,0 1-1 0 0,1-1 1 0 0,-1 0 0 0 0,0 0 0 0 0,1 0 0 0 0,-1 0 0 0 0,0 0-1 0 0,1 0 1 0 0,0-1 0 0 0,-1 1 0 0 0,1 0 0 0 0,0-1 0 0 0,-1 1-1 0 0,1-1 1 0 0,0 1 0 0 0,0-1 0 0 0,0 0 0 0 0,1 1 0 0 0,-1-1 0 0 0,0 0-1 0 0,1 0 1 0 0,-1 0 0 0 0,1 1 0 0 0,-1-1 0 0 0,1 0 0 0 0,0 0-1 0 0,0 0 1 0 0,0 0 0 0 0,0 0 0 0 0,0 0 0 0 0,0-1 2 0 0,0-6 0 0 0,1 0-1 0 0,-1 1 1 0 0,1-1 0 0 0,0 0 0 0 0,1 1 0 0 0,0-1 0 0 0,1 1-1 0 0,0 0 1 0 0,0-1 0 0 0,0 1 0 0 0,1 1 0 0 0,1-1 0 0 0,-1 1-1 0 0,1-1 1 0 0,0 1 0 0 0,4-3 0 0 0,17-16 15 0 0,1 1 0 0 0,1 1 0 0 0,1 2-1 0 0,0 0 1 0 0,2 3 0 0 0,1 0 0 0 0,0 2 0 0 0,5 0-15 0 0,-19 7 6 0 0,88-21 19 0 0,-74 8-1089 0 0,-26 10-3266 0 0,-4-1-5621 0 0,-2 10-1533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44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1008 6481 0 0,'0'0'4052'0'0,"0"0"-1189"0"0,0 0-633 0 0,0 0-280 0 0,0 0-245 0 0,0 0-323 0 0,0 0-328 0 0,0 0-309 0 0,0 0-198 0 0,0 0-116 0 0,0 0-45 0 0,0 0-16 0 0,0 0-2 0 0,14 4 1036 0 0,32 4 447 0 0,94-15-82 0 0,-61-1-1411 0 0,-37 2-137 0 0,-38 4-3696 0 0,-6 2-3776 0 0,0 0-2964 0 0</inkml:trace>
  <inkml:trace contextRef="#ctx0" brushRef="#br0" timeOffset="365.504">66 1201 6065 0 0,'0'0'4509'0'0,"0"0"-1998"0"0,0 0-856 0 0,0 0-133 0 0,0 0-90 0 0,0 0-186 0 0,0 0-296 0 0,0 0-253 0 0,0 0-145 0 0,0 0-10 0 0,0 0 98 0 0,0 0 107 0 0,2 2 46 0 0,6 1-421 0 0,-1 1 1 0 0,0-1-1 0 0,1-1 0 0 0,0 0 1 0 0,-1 0-1 0 0,1 0 0 0 0,0-1 0 0 0,0 0 1 0 0,0-1-1 0 0,0 0 0 0 0,0 0 1 0 0,0 0-1 0 0,4-2-372 0 0,15 1 403 0 0,112-10 314 0 0,-99 8-11 0 0,-32 2-3881 0 0,-4 1-4542 0 0,-7 0-3916 0 0</inkml:trace>
  <inkml:trace contextRef="#ctx0" brushRef="#br0" timeOffset="7682.589">1097 1313 0 0 0,'0'0'660'0'0,"0"0"355"0"0,0 0 173 0 0,0 0 79 0 0,0 0 11 0 0,0 0-42 0 0,-15 0-52 0 0,14 0-927 0 0,-74 3 1304 0 0,56-2 2960 0 0,2-1 3964 0 0,461-1-3516 0 0,292-7-4053 0 0,-467 9-708 0 0,-123-9-98 0 0,585 4 139 0 0,-561 8-193 0 0,60-3 85 0 0,-30-9-49 0 0,4 0-65 0 0,-204 8-75 0 0,0 0 17 0 0,0 0 34 0 0,0 0 18 0 0,0 0 15 0 0,0 0-44 0 0,0 0-4 0 0,0 0 4 0 0,0 0 20 0 0,0 0-16 0 0,0 0-4 0 0,0 0 12 0 0,0 0-35 0 0,0 0 34 0 0,0 0 0 0 0,0 0-31 0 0,0 0-11 0 0,-27 0-4402 0 0,23 2 2964 0 0,-1-1-2360 0 0,1 0-1753 0 0,0-1-6838 0 0</inkml:trace>
  <inkml:trace contextRef="#ctx0" brushRef="#br0" timeOffset="3568.843">1392 288 0 0 0,'0'0'2521'0'0,"0"0"-38"0"0,0 0-36 0 0,0 0-59 0 0,0 0-150 0 0,0 0-235 0 0,0 0-328 0 0,0 0-325 0 0,0 0-262 0 0,0 0-200 0 0,0 0-111 0 0,-3-12-37 0 0,-8-38-37 0 0,11 49-605 0 0,-1-1-1 0 0,1 1 1 0 0,-1 0 0 0 0,1-1 0 0 0,-1 1 0 0 0,1 0 0 0 0,-1 0 0 0 0,0-1 0 0 0,0 1 0 0 0,0 0 0 0 0,0 0 0 0 0,0 0 0 0 0,0 0 0 0 0,0 0 0 0 0,0 0 0 0 0,0 0 0 0 0,0 0 0 0 0,-1 1 0 0 0,1-1 0 0 0,0 0 0 0 0,0 1 0 0 0,-1-1 0 0 0,1 1 0 0 0,-1-1 0 0 0,1 1 0 0 0,0 0 0 0 0,-1-1 0 0 0,1 1 0 0 0,-1 0 0 0 0,1 0 0 0 0,-1 0 0 0 0,1 0 0 0 0,-1 0 0 0 0,1 1 0 0 0,0-1 0 0 0,-1 0 0 0 0,1 1 0 0 0,-1-1-98 0 0,-8 1 72 0 0,1 1-22 0 0,1 1-1 0 0,0 0 1 0 0,0 0 0 0 0,0 0-1 0 0,0 1 1 0 0,1 1-1 0 0,-1-1 1 0 0,1 1 0 0 0,0 0-1 0 0,1 1 1 0 0,-2 0-50 0 0,0 0 26 0 0,-11 8 1 0 0,0 1 0 0 0,0 1 0 0 0,2 0 0 0 0,0 1-1 0 0,1 1 1 0 0,0 0 0 0 0,2 1 0 0 0,0 1 0 0 0,1 0 0 0 0,1 1 0 0 0,1 1-1 0 0,1 0 1 0 0,1 0 0 0 0,1 0 0 0 0,-3 17-27 0 0,7-23 11 0 0,2 0 1 0 0,0-1 0 0 0,0 1-1 0 0,2 0 1 0 0,0 0-1 0 0,0 0 1 0 0,2-1 0 0 0,0 1-1 0 0,1 0 1 0 0,0-1-1 0 0,2 0 1 0 0,-1 1 0 0 0,8 13-12 0 0,-8-19 30 0 0,0 0 1 0 0,0-1-1 0 0,1 1 1 0 0,1-1-1 0 0,-1 0 1 0 0,1-1-1 0 0,1 1 1 0 0,0-1-1 0 0,0-1 1 0 0,1 1 0 0 0,-1-1-1 0 0,2 0 1 0 0,-1-1-1 0 0,1 0 1 0 0,0 0-1 0 0,0-1 1 0 0,0 0-1 0 0,1-1 1 0 0,0 0-1 0 0,9 2-30 0 0,-5-2 94 0 0,1 0 0 0 0,-1-2 0 0 0,1 0 0 0 0,0 0 0 0 0,0-2 0 0 0,0 0 0 0 0,0 0 0 0 0,0-2 0 0 0,-1 0 0 0 0,1 0 0 0 0,0-1 0 0 0,-1-1 0 0 0,0-1 0 0 0,0 0 0 0 0,0 0 0 0 0,0-2 0 0 0,-1 1 0 0 0,0-2 0 0 0,8-6-94 0 0,-14 10 31 0 0,-1-1 0 0 0,0 0 0 0 0,0 0-1 0 0,-1 0 1 0 0,0-1 0 0 0,0 1 0 0 0,0-1 0 0 0,-1-1 0 0 0,1 1-1 0 0,-2-1 1 0 0,1 1 0 0 0,-1-1 0 0 0,0 0 0 0 0,0 0 0 0 0,0-1-1 0 0,-1 1 1 0 0,-1 0 0 0 0,1-1 0 0 0,-1 1 0 0 0,0-1 0 0 0,-1 0-1 0 0,0 1 1 0 0,0-1 0 0 0,-1 0 0 0 0,0-1-31 0 0,-2 3 0 0 0,-1 0 0 0 0,0 0 0 0 0,0 0 0 0 0,0 1 1 0 0,-1 0-1 0 0,1 0 0 0 0,-1 0 0 0 0,-1 1 0 0 0,1-1 0 0 0,0 1 0 0 0,-1 0 0 0 0,0 1 0 0 0,0-1 1 0 0,0 1-1 0 0,-1 1 0 0 0,1-1 0 0 0,-1 1 0 0 0,1 0 0 0 0,-1 0 0 0 0,0 1 0 0 0,0 0 0 0 0,1 0 1 0 0,-2 1-1 0 0,-3-2-29 0 0,-1 0 1 0 0,1 1 0 0 0,0 0-1 0 0,-1 1 1 0 0,1 0 0 0 0,-1 1-1 0 0,1 0 1 0 0,0 1 0 0 0,0 1-1 0 0,0-1 1 0 0,0 2 0 0 0,-1 0 28 0 0,47 4-303 0 0,141-20 606 0 0,35-18 43 0 0,-172 30-323 0 0,-38 0-11 0 0,-1 0-27 0 0,0 0-17 0 0,0 0 6 0 0,0 0-25 0 0,0 0-10 0 0,0 0-13 0 0,-24 0-6480 0 0,16 0-151 0 0,5 0-5665 0 0</inkml:trace>
  <inkml:trace contextRef="#ctx0" brushRef="#br0" timeOffset="4296.494">1737 985 6713 0 0,'0'0'2922'0'0,"0"0"-501"0"0,0 0-247 0 0,0 0-183 0 0,0 0-372 0 0,0 0-406 0 0,0 0-351 0 0,0 0-202 0 0,0 0-44 0 0,0 0 59 0 0,0 0 103 0 0,0 0 48 0 0,0 0 0 0 0,-4 4 1716 0 0,74-109-629 0 0,-47 79-1838 0 0,1 1 0 0 0,2 1 0 0 0,0 1 0 0 0,2 1 0 0 0,30-18-75 0 0,-59 40-1 0 0,1 1-1 0 0,0-1 1 0 0,0 1 0 0 0,-1-1-1 0 0,1 1 1 0 0,0-1-1 0 0,0 0 1 0 0,0 1 0 0 0,0-1-1 0 0,0 1 1 0 0,0-1-1 0 0,0 1 1 0 0,0-1 0 0 0,0 1-1 0 0,0-1 1 0 0,0 1-1 0 0,0-1 1 0 0,0 1 0 0 0,0-1-1 0 0,0 1 1 0 0,0-1-1 0 0,1 1 1 0 0,-1-1 0 0 0,0 1-1 0 0,0-1 1 0 0,0 0-1 0 0,1 1 1 0 0,-1-1 0 0 0,0 1-1 0 0,1-1 1 0 0,-1 0-1 0 0,0 1 1 0 0,1-1 0 0 0,-1 0-1 0 0,1 0 1 0 0,-1 1-1 0 0,0-1 1 0 0,1 0 0 0 0,-1 0-1 0 0,1 1 1 0 0,-1-1-1 0 0,1 0 1 0 0,-1 0 0 0 0,1 0-1 0 0,-1 0 1 0 0,0 0 0 0 0,1 0-1 0 0,-1 0 1 0 0,1 0-1 0 0,-1 0 1 0 0,1 0 0 0 0,-1 0-1 0 0,1 0 1 0 0,-1 0-1 0 0,1 0 1 0 0,-1 0 0 0 0,1 0-1 0 0,-1 0 1 0 0,1-1-1 0 0,-1 1 1 0 0,1 0 0 0 0,-1 0-1 0 0,0-1 1 0 0,1 1-1 0 0,-1 0 1 0 0,0-1 0 0 0,1 1-1 0 0,-1 0 1 0 0,1-1 1 0 0,-1 14 56 0 0,17 96-9 0 0,31-114-20 0 0,41-72 67 0 0,15 4-100 0 0,-102 73 6 0 0,0 0 0 0 0,-1 0 1 0 0,1 0-1 0 0,-1 0 0 0 0,1 0 1 0 0,-1 1-1 0 0,1-1 1 0 0,-1 0-1 0 0,1 1 0 0 0,-1-1 1 0 0,1 1-1 0 0,-1 0 0 0 0,1 0 1 0 0,-1-1-1 0 0,0 1 0 0 0,1 0 1 0 0,-1 0-1 0 0,0 0 1 0 0,0 0-1 0 0,0 0 0 0 0,0 0 1 0 0,0 1-1 0 0,0-1 0 0 0,0 0 1 0 0,0 1-1 0 0,0-1 0 0 0,0 0 1 0 0,-1 1-1 0 0,1-1 1 0 0,-1 1-1 0 0,1-1 0 0 0,-1 1 1 0 0,0-1-1 0 0,1 1 0 0 0,-1-1 1 0 0,0 1-1 0 0,0 0 0 0 0,0-1 1 0 0,0 1-1 0 0,0-1 1 0 0,0 1-1 0 0,-1-1 0 0 0,1 1 1 0 0,0 0-1 0 0,-1-1 0 0 0,0 1 0 0 0,5 21 18 0 0,7 73-55 0 0,10-76-1405 0 0,-7-20-5859 0 0,-11 0 2754 0 0,2 0-8039 0 0</inkml:trace>
  <inkml:trace contextRef="#ctx0" brushRef="#br0" timeOffset="5152.456">2488 1005 5313 0 0,'0'0'3296'0'0,"0"0"-1116"0"0,0 0-457 0 0,0 0 19 0 0,0 0-69 0 0,0 0-200 0 0,0 0-253 0 0,0 0-202 0 0,0 0-25 0 0,0 0 54 0 0,0 0 44 0 0,0 0-35 0 0,2-4-140 0 0,127-200 2686 0 0,3-20-3055 0 0,3 62-453 0 0,-108 139-42 0 0,-26 23-58 0 0,-1 0-7 0 0,0 312 48 0 0,-1-300-40 0 0,1 0-1 0 0,1-1 1 0 0,0 1 0 0 0,1-1 0 0 0,0 1 0 0 0,1-1 0 0 0,0 0 0 0 0,0 1 0 0 0,5 7 5 0 0,-6-16 2 0 0,-1-1-3 0 0,-1-1-1 0 0,1 1 0 0 0,-1-1 0 0 0,1 0 0 0 0,0 1 1 0 0,0-1-1 0 0,0 0 0 0 0,0 1 0 0 0,0-1 0 0 0,0 0 1 0 0,0 0-1 0 0,0 0 0 0 0,0 0 0 0 0,0 0 0 0 0,1 0 1 0 0,-1 0-1 0 0,0-1 0 0 0,1 1 0 0 0,-1 0 1 0 0,1-1-1 0 0,-1 1 0 0 0,1-1 0 0 0,-1 1 0 0 0,1-1 1 0 0,-1 0-1 0 0,1 0 0 0 0,-1 1 0 0 0,1-1 0 0 0,-1 0 1 0 0,1 0-1 0 0,0-1 0 0 0,-1 1 0 0 0,1 0 0 0 0,0-1 3 0 0,2 0 5 0 0,0-1 0 0 0,0 0 1 0 0,1-1-1 0 0,-1 1 1 0 0,-1-1-1 0 0,1 0 1 0 0,0 0-1 0 0,-1 0 1 0 0,1 0-1 0 0,-1-1 1 0 0,0 1-1 0 0,0-1 1 0 0,-1 0-1 0 0,1 0 1 0 0,1-3-7 0 0,4-4 8 0 0,233-361 160 0 0,-158 283-187 0 0,-86 149 25 0 0,-36 202 146 0 0,39-253-153 0 0,-2 18 9 0 0,1 1 0 0 0,1 0 0 0 0,2 0 0 0 0,0 0-1 0 0,2-1 1 0 0,1 1 0 0 0,3 4-8 0 0,-8-32-21 0 0,0-1 0 0 0,0 1-1 0 0,0-1 1 0 0,1 1-1 0 0,-1-1 1 0 0,0 1 0 0 0,0-1-1 0 0,0 1 1 0 0,1-1 0 0 0,-1 1-1 0 0,0-1 1 0 0,1 1-1 0 0,-1-1 1 0 0,0 1 0 0 0,1-1-1 0 0,-1 1 1 0 0,1 0 0 0 0,-1-1-1 0 0,0 1 1 0 0,1-1-1 0 0,-1 1 1 0 0,1 0 0 0 0,-1 0-1 0 0,1-1 1 0 0,-1 1-1 0 0,1 0 1 0 0,-1 0 0 0 0,1 0-1 0 0,0 0 1 0 0,-1-1 0 0 0,1 1-1 0 0,-1 0 1 0 0,1 0-1 0 0,-1 0 1 0 0,1 0 0 0 0,0 0-1 0 0,-1 0 1 0 0,1 1 0 0 0,-1-1-1 0 0,1 0 1 0 0,-1 0-1 0 0,1 0 1 0 0,-1 0 0 0 0,1 1-1 0 0,-1-1 1 0 0,1 0 0 0 0,-1 0-1 0 0,1 1 1 0 0,-1-1-1 0 0,1 1 1 0 0,-1-1 0 0 0,1 0-1 0 0,-1 1 1 0 0,0-1 0 0 0,1 1-1 0 0,-1-1 1 0 0,0 1-1 0 0,1-1 1 0 0,-1 1 0 0 0,0-1-1 0 0,0 1 1 0 0,0-1 0 0 0,1 1-1 0 0,-1-1 1 0 0,0 1-1 0 0,0 0 22 0 0,5-8-225 0 0,6-7-1130 0 0,8-12-2509 0 0,-9 9-5076 0 0,-8 9-3127 0 0</inkml:trace>
  <inkml:trace contextRef="#ctx0" brushRef="#br0" timeOffset="5868.054">3904 600 1984 0 0,'0'0'3170'0'0,"0"0"-337"0"0,0 0-231 0 0,0 0-318 0 0,0 0-315 0 0,0 0-339 0 0,0 0-337 0 0,0 0-221 0 0,0 0-73 0 0,0 0-44 0 0,0 0-40 0 0,0 0-62 0 0,9-3 4189 0 0,-15-1-4954 0 0,0 1-1 0 0,0 1 1 0 0,0-1 0 0 0,0 1 0 0 0,-1 0 0 0 0,1 0 0 0 0,-1 1 0 0 0,1 0 0 0 0,-1 0 0 0 0,1 0 0 0 0,-1 1 0 0 0,0 0 0 0 0,1 0 0 0 0,-7 2-88 0 0,-1-2 80 0 0,9 2-75 0 0,0 0 1 0 0,0 0-1 0 0,0 1 1 0 0,0-1-1 0 0,0 1 1 0 0,1 1 0 0 0,-1-1-1 0 0,1 0 1 0 0,0 1-1 0 0,0 0 1 0 0,0 0 0 0 0,1 0-1 0 0,-1 1 1 0 0,1-1-1 0 0,0 1 1 0 0,0 0-1 0 0,1-1 1 0 0,0 1 0 0 0,-1 0-1 0 0,2 1 1 0 0,-1-1-1 0 0,0 0 1 0 0,1 1 0 0 0,0-1-1 0 0,0 0 1 0 0,1 1-1 0 0,0 0 1 0 0,0-1-1 0 0,0 1 1 0 0,0-1 0 0 0,1 1-6 0 0,-2 1 12 0 0,-15 128 99 0 0,-20-31 27 0 0,36-103-129 0 0,-1-1-6 0 0,1 0 1 0 0,-1 1 0 0 0,1-1-1 0 0,-1 1 1 0 0,1-1 0 0 0,-1 0-1 0 0,1 1 1 0 0,0-1 0 0 0,-1 1-1 0 0,1-1 1 0 0,0 1 0 0 0,-1-1-1 0 0,1 1 1 0 0,0-1 0 0 0,-1 1-1 0 0,1-1 1 0 0,0 1 0 0 0,0 0-1 0 0,0-1 1 0 0,0 1 0 0 0,-1-1-1 0 0,1 1 1 0 0,0 0 0 0 0,0-1-1 0 0,0 1 1 0 0,0-1 0 0 0,0 1-1 0 0,1 0 1 0 0,-1-1 0 0 0,0 1-1 0 0,0-1 1 0 0,0 1 0 0 0,0 0-1 0 0,1-1 1 0 0,-1 1 0 0 0,0-1 0 0 0,1 1-1 0 0,-1-1 1 0 0,0 1 0 0 0,1-1-1 0 0,-1 1 1 0 0,0-1 0 0 0,1 0-1 0 0,-1 1 1 0 0,1-1 0 0 0,-1 1-1 0 0,1-1 1 0 0,-1 0 0 0 0,1 1-1 0 0,-1-1 1 0 0,1 0 0 0 0,-1 0-1 0 0,1 1 1 0 0,0-1 0 0 0,-1 0-1 0 0,1 0 1 0 0,-1 0 0 0 0,2 0-4 0 0,110 1 732 0 0,-74-5-1044 0 0,-8-35-7151 0 0,-26 28 3723 0 0,-2 6-2109 0 0,-1 2-5447 0 0</inkml:trace>
  <inkml:trace contextRef="#ctx0" brushRef="#br0" timeOffset="6133.791">3667 746 0 0 0,'0'0'3419'0'0,"0"0"-349"0"0,0 0-270 0 0,0 0-236 0 0,0 0-341 0 0,0 0-361 0 0,0 0-316 0 0,0 0-321 0 0,0 0-258 0 0,0 0-135 0 0,0 0-131 0 0,0 0-117 0 0,0 0-86 0 0,-5 0-89 0 0,-13 0-67 0 0,14 0-51 0 0,22 0 1019 0 0,102 0-97 0 0,-106 2-1704 0 0,-6 0-2646 0 0,1-2-8261 0 0,-7 0 568 0 0</inkml:trace>
  <inkml:trace contextRef="#ctx0" brushRef="#br0" timeOffset="9488.7">2262 1463 9826 0 0,'0'0'2981'0'0,"0"0"-882"0"0,0 0-480 0 0,0 0-137 0 0,0 0-101 0 0,0 0-173 0 0,0 0-210 0 0,0 0-273 0 0,0 0-208 0 0,0 0-76 0 0,0 0 0 0 0,0 0 42 0 0,-2 11 17 0 0,-9 36-45 0 0,23 22 597 0 0,39 139 717 0 0,-44-140-1594 0 0,-3 0 0 0 0,-3-1 0 0 0,-4 27-175 0 0,-4-32-1379 0 0,21-70-3411 0 0,-10-7-4104 0 0,-4 11-2601 0 0</inkml:trace>
  <inkml:trace contextRef="#ctx0" brushRef="#br0" timeOffset="10106.997">2066 1536 7522 0 0,'0'0'3196'0'0,"0"0"-1371"0"0,0 0-486 0 0,0 0 66 0 0,0 0 93 0 0,0 0-66 0 0,0 0-201 0 0,0 0-153 0 0,0 0-157 0 0,0 0-95 0 0,0 0-94 0 0,0 0-157 0 0,0 0-107 0 0,22-7-32 0 0,70-24 21 0 0,-15 23 438 0 0,-41 10-671 0 0,-1 2 1 0 0,1 1-1 0 0,-1 2 0 0 0,-1 1 1 0 0,1 2-1 0 0,25 11-224 0 0,-53-19 10 0 0,-1-1-1 0 0,1 1 1 0 0,0 0 0 0 0,-1 1 0 0 0,1 0-1 0 0,-1 0 1 0 0,0 0 0 0 0,0 1 0 0 0,0 0-1 0 0,0 0 1 0 0,-1 0 0 0 0,0 1 0 0 0,1 0-1 0 0,-2 0 1 0 0,1 0 0 0 0,-1 1 0 0 0,1-1 0 0 0,-2 1-1 0 0,1 0 1 0 0,-1 0 0 0 0,1 1 0 0 0,-2-1-1 0 0,1 1 1 0 0,-1-1 0 0 0,0 1-10 0 0,-2 0 13 0 0,0-1 0 0 0,-1 0 1 0 0,0 1-1 0 0,0-1 0 0 0,-1 0 0 0 0,1 0 0 0 0,-1 1 1 0 0,-1-1-1 0 0,1 0 0 0 0,-1-1 0 0 0,0 1 0 0 0,-1-1 1 0 0,1 1-1 0 0,-1-1 0 0 0,0 0 0 0 0,0 0 1 0 0,-1 0-1 0 0,1-1 0 0 0,-1 0 0 0 0,0 0 0 0 0,0 0 1 0 0,-2 1-14 0 0,-137 79 76 0 0,102-63-68 0 0,-74 9 66 0 0,116-30-42 0 0,0 0-6 0 0,0 0-17 0 0,0 0-25 0 0,0 0 16 0 0,0 0-24 0 0,22 24 60 0 0,-3-11 174 0 0,0 0-1 0 0,1 0 1 0 0,0-2-1 0 0,0-1 1 0 0,1 0-1 0 0,1-1 1 0 0,7 1-210 0 0,115 59 904 0 0,-66-4-656 0 0,-77-62-2110 0 0,-14-17-5446 0 0,9 10-605 0 0,1 0-4665 0 0</inkml:trace>
  <inkml:trace contextRef="#ctx0" brushRef="#br0" timeOffset="10748.609">3131 1902 336 0 0,'0'0'3145'0'0,"0"0"-371"0"0,0 0-198 0 0,0 0-190 0 0,0 0-232 0 0,0 0-368 0 0,0 0-406 0 0,0 0-228 0 0,0 0-224 0 0,0 0-157 0 0,0 0-83 0 0,0 0-105 0 0,0 0-33 0 0,-2 0-25 0 0,-5 0-169 0 0,-1 0 0 0 0,1 0 0 0 0,0 0 0 0 0,0 1 0 0 0,0 0 0 0 0,0 0 0 0 0,0 1 0 0 0,0 0 0 0 0,0 0 0 0 0,0 1 0 0 0,0 0 0 0 0,-1 1-356 0 0,-43 22 684 0 0,22-1-256 0 0,25-17-366 0 0,1 0 0 0 0,0 0 1 0 0,0 0-1 0 0,0 0 0 0 0,1 0 1 0 0,1 1-1 0 0,-1-1 0 0 0,1 1 1 0 0,1-1-1 0 0,0 1 0 0 0,0-1 0 0 0,0 1 1 0 0,2 1-63 0 0,-5 60 622 0 0,-1-59-463 0 0,4-10-122 0 0,0-1-28 0 0,0 0-5 0 0,0 0 19 0 0,0 0-38 0 0,0 0 53 0 0,0 0 6 0 0,0 0-24 0 0,0 0-9 0 0,0 0 6 0 0,0 0 4 0 0,0 0-6 0 0,0 0 65 0 0,0 0-51 0 0,0 0-25 0 0,0 0 16 0 0,0 0-36 0 0,0 0 2 0 0,0 0-1 0 0,0 0 15 0 0,0 0-23 0 0,0 0 27 0 0,0 0 16 0 0,0 0-22 0 0,0 0 8 0 0,0 0-10 0 0,0 0-6 0 0,-1-30-3400 0 0,2 21-1118 0 0,-1 2-3068 0 0,0 3-4834 0 0</inkml:trace>
  <inkml:trace contextRef="#ctx0" brushRef="#br0" timeOffset="13715.318">3039 1925 0 0 0,'0'3'-1021'0'0,"4"-2"11485"0"0,-5-1-3325 0 0,-5 0-7055 0 0,-126 0 1879 0 0,130 2-1928 0 0,-1 0-1 0 0,1 0 1 0 0,0 0-1 0 0,0 0 0 0 0,0 1 1 0 0,0-1-1 0 0,0 0 1 0 0,0 1-1 0 0,1-1 0 0 0,-1 1 1 0 0,1 0-1 0 0,0 0 1 0 0,-1-1-1 0 0,1 1 0 0 0,1 0 1 0 0,-1 0-1 0 0,0 0 1 0 0,1 0-1 0 0,-1 1-34 0 0,-2 7 202 0 0,-28 100 936 0 0,38-39-619 0 0,-4-37 238 0 0,-3-34-730 0 0,0-1 5 0 0,0 0 11 0 0,0 0 15 0 0,0 0 2 0 0,0 0 6 0 0,0 0-14 0 0,0 0-6 0 0,0 0 1 0 0,0 0 12 0 0,0 0-22 0 0,0 0 8 0 0,0 0-15 0 0,0 0-1 0 0,0 0 19 0 0,0 0 0 0 0,0 0 12 0 0,0 0-10 0 0,36 0 1825 0 0,80-8-865 0 0,-29 0-411 0 0,-1-3-160 0 0,-51 7-120 0 0,-35 4-279 0 0,0 0-11 0 0,0 0 18 0 0,0 0-45 0 0,0 0 33 0 0,0 0 26 0 0,0 0-10 0 0,0 0 11 0 0,0 0-10 0 0,0 0 10 0 0,0 0-28 0 0,0 0 14 0 0,0 0-8 0 0,0 0-28 0 0,0 0 29 0 0,0 0-5 0 0,-28 0-1192 0 0,25 0 646 0 0,-27 0-2081 0 0,20 0-1182 0 0,0 0-3935 0 0,7 0-3968 0 0</inkml:trace>
  <inkml:trace contextRef="#ctx0" brushRef="#br0" timeOffset="14323.612">3025 2022 0 0 0,'0'0'1194'0'0,"0"0"66"0"0,0 0-139 0 0,0 0-175 0 0,0 0-199 0 0,0 0-76 0 0,0 0 75 0 0,0 0 119 0 0,1 2 116 0 0,-1-1-655 0 0,0 1 1 0 0,0-1-1 0 0,0 0 0 0 0,0 0 1 0 0,0 0-1 0 0,0 0 0 0 0,0 0 0 0 0,0 1 1 0 0,0-1-1 0 0,-1 0 0 0 0,1 0 0 0 0,0 0 1 0 0,-1 0-1 0 0,1 0 0 0 0,-1 0 1 0 0,1 0-1 0 0,-1 0 0 0 0,0 0 0 0 0,1 0 1 0 0,-1 0-1 0 0,0 0 0 0 0,1-1 0 0 0,-1 1 1 0 0,0 0-1 0 0,0 0 0 0 0,0-1 1 0 0,0 1-1 0 0,0 0 0 0 0,0-1 0 0 0,0 1 1 0 0,0-1-1 0 0,0 0 0 0 0,0 1 1 0 0,0-1-1 0 0,0 0 0 0 0,-1 1-326 0 0,-20 4-94 0 0,-54 10 1316 0 0,43-3-977 0 0,81-6-149 0 0,52-2-340 0 0,-65-11 65 0 0,-35 7 135 0 0,0 0-1 0 0,0 0-92 0 0,-6-4-3307 0 0,0 4-813 0 0,5 0 460 0 0,-3 0-5802 0 0</inkml:trace>
  <inkml:trace contextRef="#ctx0" brushRef="#br0" timeOffset="15293.945">2781 1478 0 0 0,'0'0'619'0'0,"0"0"841"0"0,0 0 78 0 0,0 0-78 0 0,0 0-64 0 0,0 0-25 0 0,0 0 63 0 0,0 0-3 0 0,0 0-37 0 0,0 0-67 0 0,0 0-70 0 0,-5-2-49 0 0,1 0-698 0 0,-8-6-340 0 0,2 5 3845 0 0,21-2-3027 0 0,6 0-665 0 0,1 1 0 0 0,-1 1 1 0 0,1 1-1 0 0,0 0 0 0 0,0 1 0 0 0,0 1 1 0 0,14 2-324 0 0,9-1 240 0 0,-39-2-227 0 0,1 1 1 0 0,-1 0-1 0 0,0 0 0 0 0,1 0 0 0 0,-1 0 1 0 0,1 1-1 0 0,-1-1 0 0 0,0 1 0 0 0,1-1 1 0 0,-1 1-1 0 0,0 0 0 0 0,0-1 1 0 0,1 1-1 0 0,-1 1 0 0 0,0-1 0 0 0,0 0 1 0 0,0 0-1 0 0,0 1 0 0 0,0-1 0 0 0,-1 1 1 0 0,1 0-1 0 0,0-1 0 0 0,-1 1 0 0 0,1 0 1 0 0,-1 0-1 0 0,0 0 0 0 0,1 0 0 0 0,-1 0 1 0 0,0 0-1 0 0,0 0 0 0 0,0 1 0 0 0,-1-1 1 0 0,1 0-1 0 0,0 1 0 0 0,-1 0-13 0 0,-48 48 688 0 0,-88 52-461 0 0,134-102-223 0 0,0 0 0 0 0,1 0 0 0 0,0 0-1 0 0,-1 1 1 0 0,1-1 0 0 0,0 1 0 0 0,0-1 0 0 0,-1 1 0 0 0,1 0-1 0 0,1-1 1 0 0,-1 1 0 0 0,0 0 0 0 0,0 0 0 0 0,0-1 0 0 0,1 1-1 0 0,-1 0 1 0 0,1 0 0 0 0,0 0 0 0 0,0 0 0 0 0,-1 0 0 0 0,1 0-1 0 0,0 0 1 0 0,0 0 0 0 0,1 0 0 0 0,-1 0 0 0 0,0-1 0 0 0,1 1-1 0 0,-1 0 1 0 0,1 0 0 0 0,0 0 0 0 0,-1 0 0 0 0,1-1 0 0 0,0 1-1 0 0,0 0 1 0 0,0-1 0 0 0,0 1 0 0 0,0-1 0 0 0,1 1 0 0 0,-1-1-1 0 0,0 1 1 0 0,1-1 0 0 0,-1 0 0 0 0,1 0 0 0 0,0 0 0 0 0,-1 0-1 0 0,1 0 1 0 0,0 0 0 0 0,-1 0 0 0 0,1 0 0 0 0,0-1 0 0 0,0 1-1 0 0,0-1 1 0 0,0 1 0 0 0,0-1 0 0 0,0 0-4 0 0,16 5 182 0 0,1 0 0 0 0,-1-2 1 0 0,1 0-1 0 0,-1-2 0 0 0,1 0 0 0 0,0 0 1 0 0,0-2-1 0 0,-1-1 0 0 0,1 0 0 0 0,0-1 1 0 0,-1-1-1 0 0,5-2-182 0 0,9-2 177 0 0,-31 8-187 0 0,-1 0-1 0 0,0 0-9 0 0,0 0-48 0 0,0 0-28 0 0,0 0-87 0 0,0 0-137 0 0,10-4-6908 0 0,-6 5 397 0 0,1-1-5533 0 0</inkml:trace>
  <inkml:trace contextRef="#ctx0" brushRef="#br0" timeOffset="19153.585">1039 45 0 0 0,'0'0'284'0'0,"0"0"651"0"0,0 0 435 0 0,0 0 294 0 0,0 0 160 0 0,0 0-22 0 0,0 0-188 0 0,0 0-255 0 0,0 0-212 0 0,0 0-107 0 0,0 0-108 0 0,0 0-96 0 0,0 0-77 0 0,-14-3-70 0 0,-94-25 2144 0 0,-43 21 240 0 0,147 8-3023 0 0,0 0-1 0 0,0 1 1 0 0,0 0 0 0 0,1 0 0 0 0,-1 0 0 0 0,1 0 0 0 0,-1 1 0 0 0,1-1 0 0 0,0 1-1 0 0,0 0 1 0 0,0 0 0 0 0,0 0 0 0 0,1 0 0 0 0,-1 1 0 0 0,1-1 0 0 0,0 1-1 0 0,0-1 1 0 0,0 1 0 0 0,0 0 0 0 0,1 0 0 0 0,-1 0 0 0 0,1 0 0 0 0,0 0 0 0 0,0 0-1 0 0,0 0 1 0 0,1 0 0 0 0,0 0 0 0 0,0 3-50 0 0,-9 24 192 0 0,-15 53 22 0 0,4 1 1 0 0,4 0-1 0 0,4 2 0 0 0,3 0 1 0 0,4 0-1 0 0,4 0 0 0 0,8 58-214 0 0,14 178 354 0 0,-8-121 255 0 0,24 112-609 0 0,-5-76 268 0 0,-31-207-37 0 0,-1-30-180 0 0,7 2 1693 0 0,-7-5-1737 0 0,1 1 1 0 0,244-7 148 0 0,-160 8-90 0 0,-97 4-4728 0 0,5-4-882 0 0,2 0-6720 0 0</inkml:trace>
  <inkml:trace contextRef="#ctx0" brushRef="#br0" timeOffset="26339.078">3991 64 0 0 0,'0'0'645'0'0,"-5"-5"160"0"0,-1-2-407 0 0,-14-20 2628 0 0,21 23 9759 0 0,7 2-7255 0 0,29 1-7301 0 0,-29 1 3325 0 0,171 0-876 0 0,-154 4-586 0 0,-25-4-89 0 0,0 0-10 0 0,0 0 13 0 0,0 1-13 0 0,-2 259 727 0 0,39 8-529 0 0,-20 76 2 0 0,-32-92 2 0 0,12-230-190 0 0,-13 207 299 0 0,52-107 139 0 0,-21-43-17 0 0,-13 260 969 0 0,4-306-1258 0 0,-6-32-132 0 0,0-1-15 0 0,0 0 14 0 0,0 0-7 0 0,-4 34 2225 0 0,-206-30-2172 0 0,210-4-86 0 0,0 0 10 0 0,0 0-4 0 0,0 0-35 0 0,0 0 8 0 0,0 0-86 0 0,0 0-57 0 0,0 0-83 0 0,2-20-4309 0 0,-2 13-3636 0 0,0 0-4045 0 0</inkml:trace>
  <inkml:trace contextRef="#ctx0" brushRef="#br0" timeOffset="27925.083">4879 45 0 0 0,'0'0'301'0'0,"0"0"792"0"0,0 0 328 0 0,0 0 48 0 0,0 0-69 0 0,0 0-139 0 0,0 0-184 0 0,0 0-50 0 0,4-4 17 0 0,13-15-27 0 0,-18 18-908 0 0,1 0 0 0 0,0 0-1 0 0,0 0 1 0 0,-1 0 0 0 0,1 1-1 0 0,0-1 1 0 0,-1 0 0 0 0,1 0-1 0 0,-1 0 1 0 0,1 0 0 0 0,-1 1 0 0 0,0-1-1 0 0,1 0 1 0 0,-1 1 0 0 0,0-1-1 0 0,1 0 1 0 0,-1 1 0 0 0,0-1-1 0 0,0 1 1 0 0,1-1 0 0 0,-1 1-1 0 0,0-1 1 0 0,0 1 0 0 0,0 0-1 0 0,0-1 1 0 0,0 1 0 0 0,0 0-1 0 0,0 0 1 0 0,0 0 0 0 0,0-1-1 0 0,1 1 1 0 0,-1 0 0 0 0,0 0 0 0 0,0 0-1 0 0,0 1 1 0 0,0-1 0 0 0,0 0-1 0 0,0 0 1 0 0,0 1 0 0 0,0-1-1 0 0,0 0 1 0 0,0 1 0 0 0,1-1-1 0 0,-1 1-108 0 0,-1-1 245 0 0,-118 11 2539 0 0,6 39-1226 0 0,90-3-1123 0 0,-9 60 548 0 0,30-72-723 0 0,2 0-1 0 0,1 0 1 0 0,1 0 0 0 0,3 0 0 0 0,0 0 0 0 0,4 9-260 0 0,6 25 312 0 0,-3 1 0 0 0,-3 0 1 0 0,-3 0-1 0 0,-4 1 0 0 0,-5 46-312 0 0,-24 187 596 0 0,35-149-177 0 0,-2-130-297 0 0,-1 0 0 0 0,-2 0 0 0 0,0 1 0 0 0,-1-1 0 0 0,-2 0 0 0 0,-2 23-122 0 0,-7 138 243 0 0,6-75-95 0 0,8-68 48 0 0,22-43 704 0 0,115-16 271 0 0,-61 13-968 0 0,-80 3-203 0 0,0 0-12 0 0,0 0 27 0 0,0 0 11 0 0,0 0-44 0 0,0 0 35 0 0,0 0 0 0 0,0 0-23 0 0,-8-4-800 0 0,7-16-2538 0 0,1 11-463 0 0,-1-1-4828 0 0,1 3-3949 0 0</inkml:trace>
  <inkml:trace contextRef="#ctx0" brushRef="#br0" timeOffset="31393.641">4881 639 3033 0 0,'0'0'3451'0'0,"0"0"-998"0"0,0 0-437 0 0,0 0-70 0 0,0 0-79 0 0,0 0-116 0 0,0 0-259 0 0,0 0-328 0 0,0 0-278 0 0,0 0-199 0 0,0 0-127 0 0,0-3-99 0 0,0-7-43 0 0,0 7-36 0 0,0 3-47 0 0,0 0 16 0 0,0 0-20 0 0,0 0 9 0 0,0 25 2400 0 0,11 340-618 0 0,-19-88-1630 0 0,1-151-369 0 0,7-125-154 0 0,0-1 14 0 0,0 0-10 0 0,0 0 27 0 0,0 0 10 0 0,0 0-2 0 0,0 0-19 0 0,0 0 12 0 0,0-17-2104 0 0,3-7-1663 0 0,0 15 58 0 0,0 1-3340 0 0,1 0-5389 0 0</inkml:trace>
  <inkml:trace contextRef="#ctx0" brushRef="#br0" timeOffset="31844.847">5135 1074 9794 0 0,'0'0'2463'0'0,"0"0"-741"0"0,0 0-422 0 0,0 0-47 0 0,0 0-5 0 0,0 0-53 0 0,0 0-140 0 0,0 0-239 0 0,0 0-177 0 0,0 0-50 0 0,0 0 59 0 0,0 0 76 0 0,0 0 50 0 0,6 2-27 0 0,16 4-317 0 0,1 0 0 0 0,-1-2 1 0 0,1-1-1 0 0,0-1 0 0 0,0-1 1 0 0,1-1-1 0 0,-1-1 0 0 0,1-1-430 0 0,36 0 236 0 0,-4 2 49 0 0,-56 0-247 0 0,0 0-22 0 0,0 0 4 0 0,0 0 13 0 0,0 0-18 0 0,0 0 39 0 0,0 0-6 0 0,0 0-17 0 0,0 0 1 0 0,-21-5-2199 0 0,20 4 1498 0 0,-2-2-190 0 0,1-1-4327 0 0,0-2-6924 0 0</inkml:trace>
  <inkml:trace contextRef="#ctx0" brushRef="#br0" timeOffset="35347.589">5736 500 0 0 0,'0'0'581'0'0,"0"0"825"0"0,0 0 268 0 0,0 0 246 0 0,0 0 201 0 0,0 0 19 0 0,0 0-185 0 0,0 0-320 0 0,0 0-273 0 0,0 0-239 0 0,0 0-184 0 0,-9-1-137 0 0,-36-6 512 0 0,45 7-720 0 0,0 0-38 0 0,0 0-28 0 0,0 0-53 0 0,21-8 1418 0 0,140-22-154 0 0,-142 29-1686 0 0,1-2-5 0 0,-1 1 0 0 0,0 0 0 0 0,1 2 0 0 0,-1 1 0 0 0,0 0 0 0 0,1 1 0 0 0,-1 1-1 0 0,0 1 1 0 0,12 4-48 0 0,-29-7 8 0 0,0 1 0 0 0,0-1 0 0 0,0 0 0 0 0,0 1-1 0 0,-1 0 1 0 0,1-1 0 0 0,0 1 0 0 0,-1 0-1 0 0,1 0 1 0 0,-1 0 0 0 0,1 0 0 0 0,-1 0 0 0 0,0 0-1 0 0,0 0 1 0 0,0 0 0 0 0,0 1 0 0 0,0-1 0 0 0,-1 0-1 0 0,1 1 1 0 0,0-1 0 0 0,-1 0 0 0 0,0 1 0 0 0,0-1-1 0 0,0 1 1 0 0,0 1-8 0 0,0 10 33 0 0,-1 1 1 0 0,-1-1-1 0 0,0 0 0 0 0,-1 0 1 0 0,-1 0-1 0 0,0 0 0 0 0,0-1 0 0 0,-2 0 1 0 0,1 1-1 0 0,-2-2 0 0 0,0 1 1 0 0,0-1-1 0 0,-1 0 0 0 0,-1-1 0 0 0,0 0 1 0 0,0 0-1 0 0,-8 5-33 0 0,-8 16 48 0 0,-34 34 72 0 0,-29 46 44 0 0,87-110-159 0 0,0 0 1 0 0,1 0 0 0 0,-1 0-1 0 0,1-1 1 0 0,0 1 0 0 0,0 0-1 0 0,0 0 1 0 0,0 0-1 0 0,0 0 1 0 0,0 0 0 0 0,0 0-1 0 0,0 0 1 0 0,1 0 0 0 0,-1 0-1 0 0,1 0 1 0 0,0 0 0 0 0,-1-1-1 0 0,1 1 1 0 0,0 0 0 0 0,0 0-1 0 0,0-1 1 0 0,0 1-1 0 0,0-1 1 0 0,1 1 0 0 0,-1-1-1 0 0,0 1 1 0 0,1-1 0 0 0,-1 0-1 0 0,1 0 1 0 0,-1 1 0 0 0,1-1-1 0 0,0 0 1 0 0,0-1 0 0 0,-1 1-1 0 0,2 0-5 0 0,67 26 668 0 0,131-23 756 0 0,-166-8-1202 0 0,-35 4-205 0 0,0 0-1 0 0,0 0-5 0 0,0 0-16 0 0,0 0 15 0 0,0 0-3 0 0,0 0-36 0 0,-22-11-1514 0 0,8 6-1931 0 0,2-4-6417 0 0,10 3-2241 0 0</inkml:trace>
  <inkml:trace contextRef="#ctx0" brushRef="#br0" timeOffset="45949.309">6480 211 2857 0 0,'0'0'2029'0'0,"0"0"-270"0"0,0 0-56 0 0,0 0 101 0 0,0 0-20 0 0,0 0-201 0 0,0 0-335 0 0,0 0-334 0 0,0 0-219 0 0,0 0-118 0 0,0 0-32 0 0,0 4 2637 0 0,13 127-14 0 0,12 99-1807 0 0,-17 43-706 0 0,-8-211-588 0 0,0-61-8 0 0,1-1-1 0 0,0 0 1 0 0,0-1-1 0 0,0 1 1 0 0,0 0 0 0 0,0 0-1 0 0,0 0 1 0 0,0 0 0 0 0,-1-1-1 0 0,1 1 1 0 0,0 0-1 0 0,0-1 1 0 0,0 1 0 0 0,-1-1-1 0 0,1 1 1 0 0,0-1 0 0 0,0 1-1 0 0,-1-1 1 0 0,1 0-1 0 0,-1 1 1 0 0,1-1 0 0 0,0 0-1 0 0,-1 1 1 0 0,1-1 0 0 0,-1 0-1 0 0,1 0 1 0 0,-1 1-1 0 0,0-1 1 0 0,1 0 0 0 0,-1 0-1 0 0,0 0 1 0 0,0 0 0 0 0,1 0-1 0 0,-1 1 1 0 0,0-1-1 0 0,0 0 1 0 0,0 0 0 0 0,0 0-59 0 0,2-3 32 0 0,94-116 216 0 0,-41 70-193 0 0,-9 34-23 0 0,-5 12-63 0 0,3 31 102 0 0,-40-22-54 0 0,1 0 0 0 0,-1 0 0 0 0,0 0 0 0 0,-1 0 0 0 0,1 0 0 0 0,-1 1 0 0 0,0 0 0 0 0,0-1 0 0 0,-1 1 0 0 0,0 0 0 0 0,0 1 0 0 0,0-1 0 0 0,-1 0 0 0 0,0 0 0 0 0,0 1 0 0 0,0-1 0 0 0,-1 1 0 0 0,0-1 0 0 0,-1 4-17 0 0,11 89 397 0 0,-4-90-1114 0 0,-6-9 439 0 0,0 0-127 0 0,0-3-1195 0 0,0-3-967 0 0,0 2-4771 0 0,0 1-4474 0 0</inkml:trace>
  <inkml:trace contextRef="#ctx0" brushRef="#br0" timeOffset="54402.689">5767 1324 0 0 0,'0'0'1108'0'0,"0"0"8"0"0,0 0-45 0 0,0 0-80 0 0,0 0-21 0 0,0 0 33 0 0,0 0 60 0 0,0 0 89 0 0,0 0 89 0 0,0 0 46 0 0,0 0-32 0 0,0 0-69 0 0,0 0-129 0 0,0 0-134 0 0,0 0-120 0 0,0 0-103 0 0,0 0-78 0 0,4 8 4730 0 0,256-24-2210 0 0,45-11-2317 0 0,-117 20-552 0 0,74-23 230 0 0,-141 9-320 0 0,-19-2-86 0 0,-25 12-190 0 0,-127 4-6795 0 0,39 7 840 0 0,3 0-5781 0 0</inkml:trace>
  <inkml:trace contextRef="#ctx0" brushRef="#br0" timeOffset="54950.971">6264 1467 9130 0 0,'0'0'2504'0'0,"0"0"-795"0"0,0 0-413 0 0,0 0 10 0 0,0 0 97 0 0,0 0-12 0 0,0 0-184 0 0,0 0-283 0 0,0 0-268 0 0,0 0-191 0 0,0 0-118 0 0,0 0-36 0 0,0 0-10 0 0,0 3 42 0 0,10 198 2647 0 0,-7 153-2414 0 0,1-362-3458 0 0,2-5-232 0 0,-4 4-2935 0 0,-2 5-2228 0 0</inkml:trace>
  <inkml:trace contextRef="#ctx0" brushRef="#br0" timeOffset="55620.949">6121 1571 6065 0 0,'0'0'3740'0'0,"0"0"-1542"0"0,0 0-663 0 0,0 0 24 0 0,0 0 66 0 0,0 0-55 0 0,0 0-186 0 0,0 0-262 0 0,0 0-229 0 0,0 0-154 0 0,0 0-97 0 0,0 0-80 0 0,-4-2-60 0 0,-15-11 365 0 0,39 9 406 0 0,41-21-1029 0 0,2 4 0 0 0,0 2 0 0 0,1 3 0 0 0,0 3-1 0 0,2 3 1 0 0,53-2-244 0 0,-47 31-54 0 0,-70-18 53 0 0,-1 0 0 0 0,1 0 1 0 0,-1 0-1 0 0,0 0 0 0 0,1 0 0 0 0,-1 0 1 0 0,0 0-1 0 0,0 1 0 0 0,1-1 0 0 0,-1 0 1 0 0,0 1-1 0 0,0-1 0 0 0,-1 1 1 0 0,1-1-1 0 0,0 1 0 0 0,0-1 0 0 0,-1 1 1 0 0,1 0-1 0 0,-1-1 0 0 0,1 1 1 0 0,-1 0-1 0 0,0-1 0 0 0,0 1 0 0 0,0 0 1 0 0,0 0-1 0 0,0-1 0 0 0,0 1 1 0 0,0 0-1 0 0,0-1 0 0 0,-1 1 0 0 0,1 0 1 0 0,-1 0-1 0 0,1-1 0 0 0,-1 1 1 0 0,0-1-1 0 0,0 1 0 0 0,1-1 0 0 0,-1 1 1 0 0,0-1-1 0 0,0 1 0 0 0,-1 0 1 0 0,-18 20 11 0 0,-1 0 0 0 0,-1-1 0 0 0,0-1-1 0 0,-2-2 1 0 0,0 0 0 0 0,-1-1 0 0 0,-1-1-1 0 0,0-2 1 0 0,-1-1 0 0 0,-12 4-11 0 0,19-7-24 0 0,-100 28 111 0 0,120-38-85 0 0,0 1-1 0 0,0-1 1 0 0,0 0 0 0 0,0 0-1 0 0,0 1 1 0 0,0-1 0 0 0,0 0 0 0 0,0 0-1 0 0,0 0 1 0 0,0 1 0 0 0,0-1-1 0 0,0 0 1 0 0,0 0 0 0 0,0 1-1 0 0,0-1 1 0 0,0 0 0 0 0,0 0 0 0 0,0 0-1 0 0,0 1-1 0 0,20 2 80 0 0,86 94 617 0 0,-56-32-330 0 0,22 11 180 0 0,-55-55-401 0 0,-17-19-2782 0 0,-3-8-2807 0 0,2 4-3954 0 0,1-1-2822 0 0</inkml:trace>
  <inkml:trace contextRef="#ctx0" brushRef="#br0" timeOffset="56932.573">7025 1698 9594 0 0,'0'0'2099'0'0,"0"0"-773"0"0,0 0-213 0 0,0 0 188 0 0,0 0 188 0 0,0 0-16 0 0,0 0-249 0 0,0 0-295 0 0,0 0-259 0 0,0 0-131 0 0,0 0-46 0 0,0 0 21 0 0,0 0 31 0 0,9 7 2782 0 0,-37-3-2278 0 0,15-2-991 0 0,-1 1-1 0 0,1 1 1 0 0,0 0 0 0 0,0 1 0 0 0,0 0 0 0 0,1 1 0 0 0,0 0 0 0 0,0 1 0 0 0,-6 5-58 0 0,6-2 33 0 0,-27 38 102 0 0,29 139 142 0 0,11-124-226 0 0,-9 7 425 0 0,33-63 22 0 0,12 5-18 0 0,8 0-111 0 0,64-9-119 0 0,-94-6-169 0 0,-15 3-98 0 0,0 0-9 0 0,0 0 8 0 0,0 0 40 0 0,0 0-6 0 0,0 0 0 0 0,0 0-20 0 0,0 0-4 0 0,0 0 16 0 0,0 0-26 0 0,0 0 8 0 0,0 0 13 0 0,44 0 26 0 0,-43 0-29 0 0,-1 0-9 0 0,0 0 20 0 0,0 0-34 0 0,0 0 15 0 0,26 0 15 0 0,-5 0 33 0 0,-14 0-76 0 0,-20 0-483 0 0,-50-2-2125 0 0,32 1-1382 0 0,0 0-6817 0 0,22 1-1612 0 0</inkml:trace>
  <inkml:trace contextRef="#ctx0" brushRef="#br0" timeOffset="57501.113">7034 1918 9250 0 0,'0'0'2122'0'0,"0"0"-813"0"0,0 0-236 0 0,0 0 130 0 0,0 0 115 0 0,0 0-77 0 0,0 0-232 0 0,0 0-286 0 0,0 0-173 0 0,0 0-60 0 0,0 0-11 0 0,0 0 44 0 0,0 0 34 0 0,4 15 3159 0 0,-19-10-2244 0 0,-2 4-1313 0 0,-1 0 0 0 0,0-2-1 0 0,0 0 1 0 0,-1 0 0 0 0,0-2-1 0 0,0 0 1 0 0,-9 0-159 0 0,3 2 388 0 0,250-19-515 0 0,-225 12 123 0 0,0 0 23 0 0,0 0 10 0 0,0 0 17 0 0,0 0-16 0 0,-21 0 148 0 0,-172 12-1756 0 0,189-24-6859 0 0,5 9 4769 0 0,-1-2-8505 0 0</inkml:trace>
  <inkml:trace contextRef="#ctx0" brushRef="#br0" timeOffset="59785.903">7079 61 0 0 0,'0'0'2291'0'0,"0"0"-506"0"0,0 0 12 0 0,0 0 204 0 0,0 0 106 0 0,0 0-4 0 0,0 0-173 0 0,0 0-289 0 0,0 0-256 0 0,0 0-185 0 0,0 0-153 0 0,0 0-99 0 0,-3-2-94 0 0,-3-7 1835 0 0,32 2-155 0 0,-15 5-2974 0 0,0 0 581 0 0,224-30 994 0 0,-208 31-1072 0 0,-21 0-51 0 0,0-1-1 0 0,0 1 1 0 0,0 0-1 0 0,0 1 0 0 0,0-1 1 0 0,0 1-1 0 0,1 1 1 0 0,-1-1-1 0 0,0 1 1 0 0,0 0-1 0 0,0 0 1 0 0,-1 1-1 0 0,1 0 0 0 0,0 0 1 0 0,0 0-1 0 0,-1 1 1 0 0,1-1-1 0 0,-1 2 1 0 0,0-1-1 0 0,0 0 1 0 0,0 1-1 0 0,0 0 1 0 0,-1 0-1 0 0,0 0 0 0 0,1 1 1 0 0,-2-1-1 0 0,1 1 1 0 0,0 0-1 0 0,2 5-11 0 0,-1 14 84 0 0,0 1 1 0 0,-2-1-1 0 0,-1 1 0 0 0,0 0 0 0 0,-2 0 0 0 0,-3 21-84 0 0,2 14 101 0 0,0 75-26 0 0,7-2 0 0 0,15 84-75 0 0,21 211 60 0 0,-28-205-30 0 0,-13 133 214 0 0,-2-37 365 0 0,-4-269-423 0 0,5-50-192 0 0,0 0 22 0 0,0 0-13 0 0,0 0 32 0 0,0 0-2 0 0,0 0-5 0 0,0 0 12 0 0,0 0 17 0 0,0 0 15 0 0,0 0-4 0 0,0 0 23 0 0,0 0-12 0 0,0 0 9 0 0,0 0 33 0 0,0 0-14 0 0,0 0-18 0 0,0 0-6 0 0,0 0-7 0 0,0 0-29 0 0,0 0 33 0 0,0 0-15 0 0,0 0-41 0 0,0 0 8 0 0,0 0-4 0 0,0 0 7 0 0,0 0 13 0 0,0 0-16 0 0,0 0-19 0 0,0 0 0 0 0,0 0-1 0 0,0 0 12 0 0,0 0 15 0 0,0 0 2 0 0,0 0-18 0 0,0 0 0 0 0,0 0-6 0 0,0 0-22 0 0,0 0 11 0 0,0 0 8 0 0,0 0-25 0 0,0 0 10 0 0,0 0-14 0 0,0 0-4 0 0,0 0 41 0 0,0 0 6 0 0,0 0-20 0 0,0 0-15 0 0,0 0 10 0 0,0 0-21 0 0,0 0 28 0 0,-6-7 854 0 0,-100-1-789 0 0,56 12-25 0 0,50-4-56 0 0,0 0-8 0 0,0 0 10 0 0,0 0 22 0 0,0 0 0 0 0,0 0 2 0 0,0 0-4 0 0,0 0 8 0 0,0 0-42 0 0,0 0-20 0 0,0 0 42 0 0,0 0-5 0 0,0 0 22 0 0,0 0-10 0 0,0 0-24 0 0,0 0 30 0 0,0 0-4 0 0,0 0 5 0 0,0 0-2 0 0,0 0-40 0 0,0 0 28 0 0,0 0 5 0 0,0 0 0 0 0,0 0 11 0 0,0 0 8 0 0,0 0-40 0 0,0 0 24 0 0,0 0-40 0 0,0 0 14 0 0,0 0 24 0 0,0 0-12 0 0,0 0 8 0 0,0 0-24 0 0,0 0 19 0 0,0 0-24 0 0,0 0 42 0 0,0 0 4 0 0,0 0-27 0 0,0 0 20 0 0,0 0-35 0 0,0 0 16 0 0,0 0-2 0 0,0 0-7 0 0,0 0-12 0 0,0 0 17 0 0,10-20-4019 0 0,-2 2-5908 0 0,-3 14-2861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1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00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3393 0 0,'0'0'1423'0'0,"0"0"10"0"0,0 0 377 0 0,0 0 389 0 0,0 0 104 0 0,0 0-161 0 0,0 0-265 0 0,0 0-312 0 0,0 0-261 0 0,0 0-214 0 0,0 0-190 0 0,0 0-138 0 0,26-7-118 0 0,81-23-100 0 0,-51-2 303 0 0,-33 10-479 0 0,-1-1 1 0 0,-1 0-1 0 0,0-2 1 0 0,-2-1-1 0 0,-1 0 1 0 0,5-13-369 0 0,46-35 368 0 0,-67 73-367 0 0,-1 0 0 0 0,0 0 0 0 0,1 1 0 0 0,-1-1 0 0 0,1 1-1 0 0,-1-1 1 0 0,0 1 0 0 0,1-1 0 0 0,-1 1 0 0 0,1 0 0 0 0,0 0 0 0 0,-1-1 0 0 0,1 1 0 0 0,-1 0-1 0 0,1 1 1 0 0,-1-1 0 0 0,1 0 0 0 0,-1 0 0 0 0,1 1 0 0 0,-1-1 0 0 0,1 1 0 0 0,-1-1 0 0 0,0 1-1 0 0,1-1 1 0 0,-1 1 0 0 0,0 0 0 0 0,1 0 0 0 0,-1 0 0 0 0,0 0 0 0 0,0 0 0 0 0,0 0 0 0 0,0 0-1 0 0,0 0 1 0 0,0 0 0 0 0,0 0 0 0 0,0 1 0 0 0,0-1 0 0 0,0 0 0 0 0,-1 1 0 0 0,1-1-1 0 0,0 0 1 0 0,-1 1 0 0 0,1-1 0 0 0,-1 1 0 0 0,0 0-1 0 0,18 82 560 0 0,29 26-14 0 0,-24-69-477 0 0,-21-36-181 0 0,0 0-1 0 0,0-1 1 0 0,1 1 0 0 0,-1 0 0 0 0,1-1 0 0 0,0 0-1 0 0,1 0 1 0 0,-1 0 0 0 0,1 0 0 0 0,0 0-1 0 0,0-1 1 0 0,0 0 0 0 0,0 0 0 0 0,0 0-1 0 0,1 0 1 0 0,-1 0 0 0 0,1-1 0 0 0,0 0 112 0 0,7 3-5073 0 0,-10-4 849 0 0,1 0-8296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6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1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2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1 363,'0'-10,"1"-9,10 27,-8-3,1 1,-1-1,1 0,0 0,0 0,0-1,0 0,1 1,0-1,0-1,0 1,1-1,-1 0,1 0,-1 0,1-1,0 0,0 0,0-1,0 0,0 0,1 0,-1 0,1-1,4-2,-1 0,1 0,-1-1,0 0,0-1,0 0,0-1,-1 0,0 0,0-1,0 0,-1-1,0 0,0 0,-1-1,1 0,-2 0,1-1,-1 0,-1 0,1 0,-2 0,1-1,-1 0,-1 0,0 0,2-11,-2-25,-6 33</inkml:trace>
  <inkml:trace contextRef="#ctx0" brushRef="#br0" timeOffset="311.123">567 334,'26'-6,"0"-1,0-2,0 0,-1-2,-1-1,0-1,-1-1,0-1,-1 0,0-2,15-17,-32 29,-1-1,1 0,-2 0,1 0,-1 0,0-1,0 0,0 1,-1-1,0 0,-1 0,1 0,-1 0,-1 0,0 4,1 0,-1 0,-1 0,1 0,0 0,-1 0,0 0,1 0,-1 0,0 0,-1 1,1-1,0 0,-1 1,1-1,-1 1,0-1,0 1,0 0,0 0,0 0,-1 0,1 0,0 1,-1-1,0 0,1 1,-1 0,0 0,0 0,1 0,-1 0,-3 0,-2 2,-1-1,1 1,0 1,0 0,0 0,0 0,0 1,1 0,-1 1,1 0,0 0,0 0,0 1,0 0,1 1,0-1,0 1,0 0,1 1,0-1,0 1,1 0,-2 3,-1 1,0 0,1 0,0 1,1-1,0 1,1 1,0-1,1 0,0 1,1 0,1-1,0 1,0 0,2 0,-1 0,2 0,0-1,0 1,1 0,0-1,2 0,0 3,1-3,-1-1,2-1,-1 1,2-1,-1 0,1 0,1-1,0 0,0-1,1 0,-1 0,2-1,-1-1,1 1,0-2,1 1,-1-2,1 1,0-2,12 3,41 4,-38-8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6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1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6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1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6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4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1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1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6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5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5.9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179 602,'-16'9,"0"1,1 1,1 1,0 0,0 1,1 0,1 1,0 0,1 1,1 0,0 1,-5 12,14-25,0 0,0 0,0 0,0 0,1 0,-1 0,1 0,0 0,0 0,0 0,0 0,1 0,-1 0,1 0,-1-1,1 1,0 0,0 0,1 0,-1-1,1 1,-1-1,1 1,0-1,0 1,0-1,0 0,0 0,0 0,1 0,-1-1,1 1,-1 0,1-1,0 0,-1 0,1 1,0-2,1 1,4 2,1-1,-1-1,1 0,0 0,-1 0,1-1,0 0,0-1,-1 0,1-1,-1 0,1 0,0-1,5-4,-1-2,-1 0,1 0,-1-1,-1-1,0 0,-1 0,0-1,0 0,-1-1,-1 0,0 0,-1-1,-1 0,0 0,1-5,7-9,6-8,-1-1,-2-1,-1-1,-2 0,-2-1,-2 0,-1 0,-2-1,-2-1,-2 1,-1-1,-4-24,2 62,0-1,0 1,0 0,-1-1,1 1,-1 0,0-1,-1 1,1 0,-1 0,0 0,0 0,0 1,0-1,-1 0,1 1,-1 0,0-1,0 1,0 0,0 0,-1 1,1-1,-1 1,0 0,0 0,0 0,0 0,0 1,0-1,0 1,0 0,-1 0,1 1,0-1,-1 1,1 0,-4 1,-3 3,0 0,0 1,0 0,0 1,1 0,0 1,0 0,0 1,1 0,0 0,1 1,0 0,0 1,1-1,1 1,-1 1,1-1,1 1,0 0,1 1,0-1,0 1,2 0,-2 9,0-7,0-1,2 2,-1-1,2 0,0 0,1 1,0-1,1 0,0 1,2-1,-1 0,2 0,0 0,1-1,0 1,1-1,0 0,1-1,0 1,1-1,1-1,0 0,0 0,48 35,-31-28</inkml:trace>
  <inkml:trace contextRef="#ctx0" brushRef="#br0" timeOffset="896.624">1166 432,'-35'10,"0"3,1 0,0 2,1 2,1 1,1 1,0 2,-2 4,-46 53,76-75,0 0,1 1,0-1,0 1,0 0,0 0,0-1,1 1,0 1,0-1,0 0,0 0,0 0,1 0,0 1,0-1,0 0,0 0,1 1,0-1,0 0,0 0,0 0,2 3,2-3,0 1,0-1,1 0,0 0,0-1,0 1,0-1,1-1,-1 1,1-1,-1 0,1-1,0 1,0-1,0-1,0 1,0-1,0-1,0 1,-1-1,1 0,0-1,0 1,5-4,8-2,-1 0,-1-2,0-1,0 0,-1-1,0-1,-1 0,0-1,-1-1,0 0,-2-2,1 1,-2-2,0 1,-1-2,2-4,-13 21,0-1,0 1,1 0,-1 0,0-1,0 1,0 0,1 0,-1 0,1-1,-1 1,1 0,-1 0,1 0,0 0,-1 0,1 0,0 0,0 0,0 0,0 0,0 1,0-1,0 0,0 0,0 1,0-1,0 1,1-1,-1 1,0 0,0-1,0 1,1 0,-1 0,0 0,0 0,1 0,-1 0,0 0,0 0,1 0,-1 1,0-1,0 0,0 1,1-1,-1 1,0 0,0-1,1 1,1 91,-4-84,0 0,0 0,0 0,1 0,1 0,-1 0,1 0,1 0,-1-1,1 1,1 0,-1-1,1 1,2 2,-3-8,-1 1,1-1,0 1,0-1,1 0,-1 0,0 0,1 0,-1 0,1 0,-1-1,1 1,0-1,0 0,0 1,0-2,0 1,0 0,0 0,0-1,0 0,0 0,0 0,0 0,1 0,-1 0,0-1,0 1,0-1,0 0,0 0,0 0,-1-1,1 1,0-1,96-69,-81 56,152-158,-169 172,-1 0,0 0,1 0,-1 0,1 0,-1 0,1 0,-1 0,1 1,0-1,-1 0,1 0,0 0,-1 1,1-1,0 0,0 1,0-1,0 1,0-1,0 1,0 0,0-1,0 1,0 0,0 0,0-1,0 1,0 0,0 0,0 0,0 0,0 0,0 1,0-1,0 0,0 0,0 1,0-1,0 0,0 1,0-1,0 1,0-1,-1 1,1 0,0-1,0 1,0 0,-1 0,1 0,0-1,-1 1,1 0,-1 0,1 1,6 23,34 82,-40-104,1-1,0 0,-1 0,1 1,0-1,0 0,0-1,1 1,-1 0,0-1,1 1,-1-1,0 0,1 1,0-1,-1 0,1-1,0 1,0 0,-1-1,1 0,0 1,0-1,0 0,-1-1,1 1,0 0,0-1,-1 1,1-1,0 0,-1 0,1 0,0 0,-1-1,0 1,2-2,6-4,0-1,0 0,-1 0,0-1,0-1,-1 0,-1 0,1 0,-2-1,1 0,-1 0,-1 0,0-1,0-5,25-45,2 5,-7 97,-22-31,98 340,-84-292,-3 1,-2 0,-3 0,-2 1,-2 24,-5-55,0 0,-2-1,-1 1,-2 0,0-1,-2 0,0 0,-2-1,-2 0,0 0,-1-1,-9 12,11-23,-1 0,0-1,0 0,-1 0,-1-2,0 0,-1 0,-4 2,12-9,0 0,1-1,-1 1,0-1,-1-1,1 1,-1-1,1 0,-1-1,1 0,-1 0,0 0,0 0,1-1,-1-1,0 1,0-1,1 0,-1 0,0-1,1 0,-3-1,5-1,0-1,0 1,0-1,1 0,-1 0,1 0,0 0,1-1,-1 1,1-1,0 0,1 0,-1 1,1-1,0 0,1 0,-1 0,1 0,1-1,-1 1,1 0,0 1,0-1,0 0,1 0,0 0,2-4,8-34,1-1,2 2,2 0,2 1,2 1,2 1,1 0,15-16,-20 31,1 1,0 1,2 0,1 2,0 1,2 1,0 0,1 2,1 1,0 2,30-12,-24 16,-5 5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4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8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1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2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1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6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5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5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4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8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1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2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4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1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6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30,'55'9,"1"-3,-1-2,1-3,0-2,0-3,0-2,-1-2,14-6,-28-3,-55 49,5-5,1 1,1 0,2 1,1 0,1-1,1 1,2 0,0 0,3 4,-2 15,1 407,-2-452,0-2,1 0,0 0,-1 0,1 0,-1 0,1 0,-1 0,0 0,1 0,-1 0,0 0,0 0,0 0,0 0,0 1,0-1,0 0,0 0,0 0,0 0,-1 0,1 0,0 0,-1 0,1 0,-1 0,1 0,-1 0,1 0,-1 0,0 0,1 0,-1-1,0 1,0 0,0 0,0-1,0 1,1-1,-1 1,0-1,0 1,0-1,-1 1,1-1,0 0,0 0,0 0,0 1,0-1,0 0,0 0,0 0,-1-1,-147-129,136 122,-1 1,1 0,-1 1,0 1,-1 0,1 1,-1 0,0 1,0 1,0 0,0 1,0 1,-1 1,1 0,0 0,0 2,0 0,1 0,-1 2,1 0,0 0,0 1,0 1,1 0,0 1,0 1,1 0,0 1,-2 1,0 1,1 0,1 1,0 0,1 1,0 1,1 0,1 0,0 1,1 0,1 0,0 1,-4 17,11-31,0 1,-1 0,2 0,-1-1,0 1,1 0,-1 0,1-1,0 1,0-1,1 1,-1-1,1 1,-1-1,1 0,0 1,1-1,-1 0,0 0,1-1,0 1,-1-1,1 1,0-1,0 0,1 0,-1 0,0 0,1-1,-1 1,1-1,-1 0,1 0,0 0,0 0,21 8</inkml:trace>
  <inkml:trace contextRef="#ctx0" brushRef="#br0" timeOffset="378.211">393 483,'356'-74,"-283"56,181-50,-247 66,-4 1,0-1,0 1,0 0,0 1,0-1,1 1,-1-1,0 1,0 0,1 0,-1 0,0 1,1-1,-1 1,0 0,0-1,0 1,0 1,0-1,-19 48,-8-11,17-30,1 1,-1-1,1 1,1 0,0 0,0 0,1 1,0 0,1 0,0 0,0 0,1 1,0-1,1 0,1 1,-1 0,2-1,-1 1,1-1,1 1,0-1,2 7,7 0,1-4</inkml:trace>
  <inkml:trace contextRef="#ctx0" brushRef="#br0" timeOffset="815.966">1410 680,'-30'218,"36"-318,-3 73,2 1,1 0,1 0,1 0,1 1,2 0,0 1,1 0,2 1,0 1,2 0,0 1,5-4,-21 24,1 0,0-1,0 1,0 0,0 0,0-1,0 1,0 0,0 0,0 0,0 0,1 0,-1 1,0-1,1 0,-1 1,1-1,-1 0,1 1,-1 0,1-1,-1 1,1 0,-1 0,1 0,0 0,-1 0,1 0,-1 0,1 1,-1-1,1 0,-1 1,1-1,-1 1,1 0,-1 0,0-1,1 1,-1 0,0 0,0 0,0 0,0 0,0 0,0 1,0-1,0 0,0 1,5 19,-3 1</inkml:trace>
  <inkml:trace contextRef="#ctx0" brushRef="#br0" timeOffset="1070.488">1945 623,'-4'24,"2"8,2-2</inkml:trace>
  <inkml:trace contextRef="#ctx0" brushRef="#br0" timeOffset="1323.974">1861 200,'5'5,"1"1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4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8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1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2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4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97 870 0 0 0,'0'0'883'0'0,"0"0"1081"0"0,0 0 338 0 0,0 0 17 0 0,0 0-208 0 0,0 0-241 0 0,0 0-254 0 0,0 0-286 0 0,0 0-282 0 0,0 0-217 0 0,-2-3-109 0 0,2 4-682 0 0,1-1 0 0 0,-1 0 0 0 0,0 1 0 0 0,1-1 0 0 0,-1 1 0 0 0,0-1 0 0 0,0 1 0 0 0,0-1 1 0 0,1 1-1 0 0,-1 0 0 0 0,0-1 0 0 0,0 1 0 0 0,0-1 0 0 0,0 1 0 0 0,0-1 0 0 0,0 1 0 0 0,0-1 0 0 0,0 1 0 0 0,0-1 1 0 0,0 1-1 0 0,-1 0 0 0 0,1-1 0 0 0,0 1 0 0 0,0-1 0 0 0,0 1 0 0 0,-1-1 0 0 0,1 1 0 0 0,0-1 0 0 0,-1 0 1 0 0,1 1-1 0 0,0-1 0 0 0,-1 1 0 0 0,1-1 0 0 0,0 0 0 0 0,-1 1 0 0 0,1-1 0 0 0,-1 0 0 0 0,1 1 0 0 0,-1-1 0 0 0,1 0 1 0 0,-1 1-1 0 0,1-1 0 0 0,-1 0 0 0 0,1 0 0 0 0,-1 0 0 0 0,1 0 0 0 0,-1 0 0 0 0,1 1 0 0 0,-1-1 0 0 0,1 0 1 0 0,-1 0-1 0 0,1 0 0 0 0,-1 0 0 0 0,0 0 0 0 0,1-1 0 0 0,-1 1 0 0 0,1 0 0 0 0,-1 0 0 0 0,1 0 0 0 0,-1 0 1 0 0,1-1-1 0 0,-1 1 0 0 0,1 0 0 0 0,-1 0 0 0 0,1-1 0 0 0,-1 1 0 0 0,1 0 0 0 0,-1-1-40 0 0,-1 10-38 0 0,-70 244 1455 0 0,71-202-1401 0 0,48-45 637 0 0,27-55 322 0 0,-25 9-774 0 0,-2-2 0 0 0,-3-1 0 0 0,-1-3 0 0 0,-2-1 0 0 0,-2-2-1 0 0,-2-2-200 0 0,7-10 151 0 0,-3-1 0 0 0,-2-2 0 0 0,-4-1-1 0 0,-2-3 1 0 0,-3 0 0 0 0,2-15-151 0 0,-23 47 76 0 0,0 1 0 0 0,-3-2 0 0 0,0 1 0 0 0,-3-1 0 0 0,-1 0 0 0 0,-2-6-76 0 0,1 37 34 0 0,-1 1 0 0 0,0-1 0 0 0,-1 1 0 0 0,1 0 0 0 0,-1-1 0 0 0,0 1 0 0 0,0 0 0 0 0,-1 0 0 0 0,1-1 0 0 0,-1 1 0 0 0,0 0 0 0 0,-1 1 0 0 0,1-1 0 0 0,-1 0 0 0 0,0 1 0 0 0,0-1 0 0 0,0 1 0 0 0,-1 0 0 0 0,0 0 0 0 0,-1-1-34 0 0,4 5 6 0 0,-1 0-1 0 0,0 0 1 0 0,0 0-1 0 0,0 1 1 0 0,0-1 0 0 0,0 0-1 0 0,0 1 1 0 0,1 0 0 0 0,-1-1-1 0 0,0 1 1 0 0,0 0 0 0 0,1 0-1 0 0,-1 0 1 0 0,1 0-1 0 0,-1 0 1 0 0,1 0 0 0 0,-1 0-1 0 0,1 0 1 0 0,-1 1 0 0 0,1-1-1 0 0,0 1 1 0 0,0-1 0 0 0,0 1-1 0 0,0-1 1 0 0,0 1 0 0 0,0 0-1 0 0,0-1 1 0 0,0 1-1 0 0,1 0 1 0 0,-1 0 0 0 0,1-1-1 0 0,-1 1 1 0 0,1 1-6 0 0,-4 5 10 0 0,-14 28-7 0 0,1 0 1 0 0,2 0 0 0 0,2 1-1 0 0,1 1 1 0 0,2 1-1 0 0,-3 25-3 0 0,-5 97 81 0 0,6 1 0 0 0,8 0 0 0 0,7 0 0 0 0,9 32-81 0 0,-9 211 194 0 0,-13-321-191 0 0,-4 0 1 0 0,-4-1-1 0 0,-7 13-3 0 0,-27 31 95 0 0,39-121 276 0 0,7-36 197 0 0,4 15-705 0 0,-11-52 99 0 0,4-1 0 0 0,2 0 0 0 0,2-44 38 0 0,3 103-99 0 0,1 0 1 0 0,1 0-1 0 0,-1 0 0 0 0,1 0 0 0 0,1 0 0 0 0,0 0 0 0 0,0 1 1 0 0,1-1-1 0 0,0 0 0 0 0,0 0 0 0 0,1 1 0 0 0,0-1 0 0 0,1 1 1 0 0,-1 0-1 0 0,2 0 0 0 0,-1 0 0 0 0,1 1 0 0 0,0-1 0 0 0,4-3 99 0 0,16-16-2089 0 0,-16 14-1910 0 0,-1 3-3427 0 0,-6 6-3813 0 0</inkml:trace>
  <inkml:trace contextRef="#ctx0" brushRef="#br0" timeOffset="407.652">114 272 10434 0 0,'0'0'2645'0'0,"0"0"-545"0"0,0 0-338 0 0,0 0-155 0 0,0 0-124 0 0,0 0-209 0 0,0 0-264 0 0,0 0-281 0 0,0 0-237 0 0,0 0-144 0 0,0 0-94 0 0,0 0-29 0 0,0 0 0 0 0,-3 2 58 0 0,-34 65 1193 0 0,40-105-645 0 0,1-2-465 0 0,-4 23-5797 0 0,0 6-4317 0 0,0 10-2617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1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47 472 0 0,'0'0'1459'0'0,"0"0"-36"0"0,0 0 99 0 0,0 0 245 0 0,0 0 296 0 0,0 0 145 0 0,0 0-38 0 0,0 0-191 0 0,0 0-342 0 0,0 0-400 0 0,0 0-309 0 0,0-8-213 0 0,0-23-147 0 0,0 24-101 0 0,0 7-83 0 0,0 0-77 0 0,0 0-64 0 0,0 0-49 0 0,16 139 2438 0 0,34 207-924 0 0,-31 247-864 0 0,0-435-803 0 0,8-186 617 0 0,148-255-233 0 0,-164 261-430 0 0,2 0-1 0 0,0 1 1 0 0,1 1 0 0 0,1 0-1 0 0,0 1 1 0 0,2 1-1 0 0,0 0 1 0 0,1 1-1 0 0,1 1 1 0 0,1 1-1 0 0,8-5 6 0 0,-24 20-2 0 0,-1 1 0 0 0,0-1 0 0 0,1 1 0 0 0,-1 0 0 0 0,0 0 0 0 0,0 0-1 0 0,0 1 1 0 0,0-1 0 0 0,0 1 0 0 0,0 0 0 0 0,0-1 0 0 0,0 1 0 0 0,-1 0 0 0 0,1 1 0 0 0,-1-1-1 0 0,0 0 1 0 0,1 1 0 0 0,-1 0 0 0 0,0-1 0 0 0,0 1 0 0 0,-1 0 0 0 0,1 0 0 0 0,0 0-1 0 0,-1 0 1 0 0,0 0 0 0 0,0 0 0 0 0,0 0 0 0 0,0 1 0 0 0,0-1 0 0 0,-1 0 0 0 0,1 4 2 0 0,1-2 1 0 0,11 34 60 0 0,-3 1 0 0 0,0 0-1 0 0,-3 1 1 0 0,2 29-61 0 0,6 37 132 0 0,12 17-1 0 0,-25-109-26 0 0,-1-15-854 0 0,0-5-4042 0 0,5-5-7090 0 0,-4 7 764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10402 0 0,'0'0'2567'0'0,"0"0"-1218"0"0,0 0-658 0 0,0 0-77 0 0,0 0 137 0 0,0 0 131 0 0,0 0-21 0 0,0 0-159 0 0,0 0-166 0 0,0 0-33 0 0,0 0 31 0 0,0 0 65 0 0,0 0 44 0 0,1 4-32 0 0,0 0-396 0 0,0 1 0 0 0,0 0 0 0 0,0 0 1 0 0,0 0-1 0 0,-1 0 0 0 0,0 1 0 0 0,0-1 0 0 0,0 0 0 0 0,-1 0 1 0 0,1 0-1 0 0,-1 0 0 0 0,-1 0 0 0 0,1 0 0 0 0,-1-1 1 0 0,0 1-1 0 0,0 0 0 0 0,0-1 0 0 0,0 1 0 0 0,-1-1 1 0 0,0 0-1 0 0,0 0 0 0 0,0 0 0 0 0,0 0 0 0 0,-1 0 1 0 0,-3 2-216 0 0,-18 19 125 0 0,-2-1 0 0 0,0-1 1 0 0,-1-2-1 0 0,-2-1 0 0 0,0-1 1 0 0,-11 4-126 0 0,-230 111 353 0 0,272-134-347 0 0,-1 1-1 0 0,1-1 0 0 0,-1 0 1 0 0,0 0-1 0 0,1 0 1 0 0,-1 0-1 0 0,1 0 1 0 0,-1 1-1 0 0,0-1 0 0 0,1 0 1 0 0,-1 0-1 0 0,0 0 1 0 0,0 1-1 0 0,1-1 0 0 0,-1 0 1 0 0,0 1-1 0 0,1-1 1 0 0,-1 0-1 0 0,0 1 1 0 0,0-1-1 0 0,0 0 0 0 0,1 1 1 0 0,-1-1-1 0 0,0 0 1 0 0,0 1-1 0 0,0-1 1 0 0,0 1-1 0 0,0-1 0 0 0,0 0 1 0 0,0 1-1 0 0,0-1 1 0 0,1 1-1 0 0,-1-1 0 0 0,-1 0 1 0 0,1 1-1 0 0,0-1 1 0 0,0 1-1 0 0,0-1 1 0 0,0 0-1 0 0,0 1 0 0 0,0-1 1 0 0,0 0-1 0 0,-1 1 1 0 0,1-1-1 0 0,0 0 1 0 0,0 1-1 0 0,0-1 0 0 0,-1 1-5 0 0,17 3 107 0 0,103 37 569 0 0,15 62-379 0 0,87 141 77 0 0,-108-158-203 0 0,-109-101-2596 0 0,-7-1-8652 0 0,3 12-2059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0 0 0,'0'0'1022'0'0,"0"0"212"0"0,0 0 55 0 0,0 0 6 0 0,0 0 28 0 0,0 0 1 0 0,0 0-57 0 0,0 0-90 0 0,0 0-92 0 0,0 0-104 0 0,0 0-78 0 0,5 7 2376 0 0,-2-3 3548 0 0,-3-3-6621 0 0,0-1-6 0 0,0 0-6 0 0,0 0 1 0 0,0 0-18 0 0,0 0-13 0 0,0 0 2 0 0,0 0-7 0 0,0 0-13 0 0,0 0-3 0 0,0 0-6 0 0,0 0-1 0 0,0 0 2 0 0,0 0-2 0 0,0 0-23 0 0,0 0 0 0 0,0 0-13 0 0,0 0-5 0 0,0 0-7 0 0,0 0-6 0 0,0 0-6 0 0,0 0-12 0 0,0 0 9 0 0,0 0-9 0 0,0 0-12 0 0,0 0 1 0 0,0 0-5 0 0,0 0-9 0 0,18-7 2151 0 0,56-41-2176 0 0,-57 40-19 0 0,0 1-1 0 0,1 1 1 0 0,0 0-1 0 0,0 2 1 0 0,0 0-1 0 0,1 0 0 0 0,-1 2 1 0 0,1 0-1 0 0,0 2 1 0 0,-1 0-1 0 0,16 2 6 0 0,-30 0-3 0 0,-1-1-1 0 0,1 1 1 0 0,-1 0-1 0 0,0 0 1 0 0,1 1-1 0 0,-1-1 1 0 0,0 1-1 0 0,0 0 1 0 0,0-1-1 0 0,-1 1 0 0 0,1 0 1 0 0,-1 1-1 0 0,0-1 1 0 0,1 0-1 0 0,-1 1 1 0 0,-1-1-1 0 0,1 1 1 0 0,-1 0-1 0 0,1 0 1 0 0,-1-1-1 0 0,0 1 1 0 0,0 0-1 0 0,-1 0 1 0 0,1 0-1 0 0,-1 0 1 0 0,0 0-1 0 0,0 0 1 0 0,0 0-1 0 0,0 0 1 0 0,-1 0-1 0 0,0 0 1 0 0,0 0-1 0 0,0 0 1 0 0,-1 1 3 0 0,2 21 19 0 0,-3-8-19 0 0,0 0 0 0 0,-1 0 0 0 0,-1 0-1 0 0,0 0 1 0 0,-2-1 0 0 0,0 1 0 0 0,0-2 0 0 0,-2 1 0 0 0,0-1-1 0 0,-1 0 1 0 0,-1-1 0 0 0,0-1 0 0 0,-1 1 0 0 0,0-2 0 0 0,-1 1 0 0 0,-1-2-1 0 0,-4 3 1 0 0,-51 38-18 0 0,175-91 195 0 0,-82 38-188 0 0,0 0-1 0 0,0 2 1 0 0,0 0-1 0 0,-1 2 1 0 0,1 0 0 0 0,9 5 11 0 0,-27-7-1 0 0,-1-1 0 0 0,1 2 1 0 0,-1-1-1 0 0,1 1 0 0 0,-1 0 1 0 0,0 0-1 0 0,0 0 0 0 0,0 1 1 0 0,-1-1-1 0 0,1 1 0 0 0,-1 0 1 0 0,0 1-1 0 0,0-1 1 0 0,0 1-1 0 0,-1 0 0 0 0,0 0 1 0 0,1 0-1 0 0,-2 0 0 0 0,1 0 1 0 0,-1 1-1 0 0,0-1 0 0 0,0 1 1 0 0,0 0-1 0 0,-1-1 0 0 0,0 1 1 0 0,0 0-1 0 0,0 0 0 0 0,-1 4 1 0 0,1 8 12 0 0,-2 1 0 0 0,-1 0 0 0 0,0-1 0 0 0,-1 1-1 0 0,-1-1 1 0 0,-1 0 0 0 0,0 0 0 0 0,-1 0-1 0 0,-1-1 1 0 0,-1 0 0 0 0,-1 0 0 0 0,0-1 0 0 0,-1 0-1 0 0,0-1 1 0 0,-2 0 0 0 0,1 0 0 0 0,-2-2-1 0 0,-7 7-11 0 0,9-10 21 0 0,0-1 0 0 0,-1-1-1 0 0,0 0 1 0 0,0 0 0 0 0,-1-2-1 0 0,0 1 1 0 0,0-2-1 0 0,-1 1 1 0 0,1-2 0 0 0,-1 0-1 0 0,0-1 1 0 0,0 0 0 0 0,0-1-1 0 0,-1 0 1 0 0,-4-1-21 0 0,13-3-34 0 0,0 0 0 0 0,0-1 0 0 0,0 0 0 0 0,0 0-1 0 0,0 0 1 0 0,0-1 0 0 0,1 1 0 0 0,0-1 0 0 0,-1-1 0 0 0,1 1 0 0 0,1-1 0 0 0,-1 0 0 0 0,1 0 0 0 0,0 0 0 0 0,0-1 0 0 0,0 1 0 0 0,1-1 0 0 0,0 0-1 0 0,0 0 1 0 0,0-1 34 0 0,1-4-1690 0 0,2 6-1857 0 0,0 0-4907 0 0,0 2-3313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2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0,'0'0'671'0'0,"0"0"1132"0"0,0 0 367 0 0,0 0 77 0 0,0 0-77 0 0,0 0-194 0 0,0 0-196 0 0,0 0-225 0 0,0 0-176 0 0,0-11-112 0 0,1-3-801 0 0,-1-7 55 0 0,1 5 4602 0 0,1 340-3431 0 0,18 188-693 0 0,-18-405-829 0 0,-1-37-117 0 0,-1-69-41 0 0,0-1-2 0 0,0 0-24 0 0,0 0-18 0 0,0 0 6 0 0,0 0-16 0 0,0 0-9 0 0,0-24-1281 0 0,25-58-3951 0 0,-1 31-3760 0 0,-20 44 6784 0 0,2-6-5723 0 0</inkml:trace>
  <inkml:trace contextRef="#ctx0" brushRef="#br0" timeOffset="474.78">450 256 4505 0 0,'0'0'1724'0'0,"0"0"-630"0"0,0 0-277 0 0,0 0 134 0 0,0 0 342 0 0,0 0 276 0 0,0 0 22 0 0,0 0-154 0 0,0 0-257 0 0,0 0-249 0 0,0 0-195 0 0,0 0-144 0 0,-31 29-96 0 0,-97 93-57 0 0,10-18 826 0 0,36-32-474 0 0,80-56 95 0 0,23 8-255 0 0,-17-21-459 0 0,168 155 2858 0 0,-104-47-2089 0 0,-53-50-646 0 0,-15-60-279 0 0,3-12-7333 0 0,4 0-2883 0 0,-2 6 335 0 0</inkml:trace>
  <inkml:trace contextRef="#ctx0" brushRef="#br0" timeOffset="1147.989">671 1046 6265 0 0,'0'0'1550'0'0,"0"0"-466"0"0,0 0 47 0 0,0 0 340 0 0,0 0 263 0 0,0 0 93 0 0,0 0-223 0 0,0 0-360 0 0,0 0-306 0 0,0 0-175 0 0,0 0-67 0 0,0 0-1 0 0,0 0 50 0 0,-2 4 11 0 0,0 0-899 0 0,-3 5 1801 0 0,9-22 79 0 0,60-137-910 0 0,-49 125-757 0 0,-8 11-48 0 0,0 1 0 0 0,1 0 0 0 0,1 0 0 0 0,0 1 1 0 0,0 0-1 0 0,1 1 0 0 0,1 0 0 0 0,0 1 0 0 0,9-8-22 0 0,4 73-128 0 0,9 61 203 0 0,-33-115-74 0 0,0 1 1 0 0,1-1-1 0 0,-1 1 0 0 0,1-1 1 0 0,-1 0-1 0 0,1 1 1 0 0,0-1-1 0 0,-1 0 1 0 0,1 1-1 0 0,0-1 0 0 0,0 0 1 0 0,0 0-1 0 0,0 1 1 0 0,0-1-1 0 0,0 0 1 0 0,0 0-1 0 0,1 0 0 0 0,-1-1 1 0 0,0 1-1 0 0,1 0 1 0 0,-1 0-1 0 0,0-1 1 0 0,1 1-1 0 0,-1 0 0 0 0,1-1 1 0 0,-1 0-1 0 0,1 1 1 0 0,-1-1-1 0 0,1 0 1 0 0,-1 0-1 0 0,1 0 0 0 0,-1 0 1 0 0,1 0-1 0 0,-1 0 1 0 0,1 0-1 0 0,-1 0 1 0 0,1-1-1 0 0,-1 1-1 0 0,56-33 240 0 0,-32 15-196 0 0,43-35 39 0 0,-59 44-80 0 0,-1 1 0 0 0,1 0 0 0 0,1 1 0 0 0,-1 0 0 0 0,1 0 0 0 0,1 1 0 0 0,-1 1 0 0 0,1 0 0 0 0,8-3-3 0 0,-17 9-1 0 0,0 0 0 0 0,0 0 0 0 0,0 0 0 0 0,0 1 0 0 0,-1-1 0 0 0,1 1 0 0 0,0-1 0 0 0,-1 1 1 0 0,0-1-1 0 0,1 1 0 0 0,-1 0 0 0 0,0 0 0 0 0,0 0 0 0 0,0 0 0 0 0,0 0 0 0 0,0 0 0 0 0,0 0 0 0 0,0 0 0 0 0,-1 0 0 0 0,1 0 1 0 0,-1 0-1 0 0,0 1 0 0 0,0-1 0 0 0,1 0 0 0 0,-1 0 0 0 0,0 0 0 0 0,-1 2 1 0 0,3 5 13 0 0,28 160 192 0 0,-2-122-500 0 0,-7-40-8062 0 0,-18-7-3741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1 840 0 0 0,'0'0'568'0'0,"0"0"426"0"0,0 0 51 0 0,0 0 153 0 0,0 0 282 0 0,0 0 228 0 0,0 0 37 0 0,0 0-50 0 0,0 0-103 0 0,0 0-137 0 0,0 0-121 0 0,14 31-121 0 0,49 97-99 0 0,-62-125-1047 0 0,0 0 1 0 0,1 0-1 0 0,-1 0 1 0 0,1-1-1 0 0,0 1 0 0 0,0 0 1 0 0,0-1-1 0 0,0 1 1 0 0,0-1-1 0 0,0 1 0 0 0,1-1 1 0 0,-1 0-1 0 0,1 0 1 0 0,-1 0-1 0 0,1-1 0 0 0,0 1 1 0 0,0-1-1 0 0,0 1 1 0 0,0-1-1 0 0,0 0 0 0 0,0 0 1 0 0,0 0-1 0 0,0 0 1 0 0,0-1-1 0 0,2 1-67 0 0,6 0 301 0 0,9 3 16 0 0,-1-2 0 0 0,0 0 0 0 0,0-1 0 0 0,1-1 0 0 0,-1-1 0 0 0,0 0 0 0 0,0-2 0 0 0,1 0 0 0 0,-2-1 0 0 0,1-1 0 0 0,0-1 0 0 0,-1 0 0 0 0,0-1 0 0 0,-1-1 0 0 0,1-1 0 0 0,-2-1 0 0 0,1 0 0 0 0,-1-1 0 0 0,-1-1 0 0 0,13-13-317 0 0,46-50 233 0 0,-3-4 1 0 0,-5-3 0 0 0,-2-3 0 0 0,-5-3-1 0 0,-3-2 1 0 0,-5-2 0 0 0,26-67-234 0 0,-21 53 103 0 0,-4 24-173 0 0,-51 82 61 0 0,0 0 0 0 0,0 1-1 0 0,1-1 1 0 0,-1 0-1 0 0,0 1 1 0 0,0-1 0 0 0,1 0-1 0 0,-1 1 1 0 0,0-1-1 0 0,0 1 1 0 0,0 0 0 0 0,0-1-1 0 0,0 1 1 0 0,0 0-1 0 0,0 0 1 0 0,0 0 0 0 0,0 0-1 0 0,0 0 1 0 0,0 0-1 0 0,0 0 1 0 0,-1 0 0 0 0,1 0-1 0 0,0 0 1 0 0,-1 0-1 0 0,1 0 1 0 0,-1 0 0 0 0,1 1-1 0 0,-1-1 1 0 0,0 0-1 0 0,0 0 1 0 0,1 1 0 0 0,-1-1-1 0 0,0 0 1 0 0,0 0-1 0 0,0 1 1 0 0,0-1 0 0 0,0 1 9 0 0,3 7-11 0 0,8 29 64 0 0,-1 0 1 0 0,-1 1 0 0 0,-3 0 0 0 0,-1 0-1 0 0,-2 0 1 0 0,-1 1 0 0 0,-4 34-54 0 0,2-67 6 0 0,1 44 18 0 0,-3-1 0 0 0,-1-1 0 0 0,-3 1 0 0 0,-2-1 0 0 0,-2 0 0 0 0,-2 0 0 0 0,-2-1-1 0 0,-3-1 1 0 0,-1 0 0 0 0,-11 15-24 0 0,17-42-1 0 0,-1-1 0 0 0,-1-1 0 0 0,-1 0 1 0 0,0-2-1 0 0,-2 1 0 0 0,0-2 0 0 0,0 0 0 0 0,-1-1 0 0 0,-1-1 0 0 0,-1 0 0 0 0,1-2 0 0 0,-2 0 0 0 0,0-2 0 0 0,0 0 1 0 0,0-1-1 0 0,-1-1 0 0 0,0-1 0 0 0,-1-1 0 0 0,1-1 0 0 0,-1-1 0 0 0,0-1 0 0 0,-15-1 1 0 0,26 0-36 0 0,-6 0-62 0 0,1 0-1 0 0,-1 0 0 0 0,1-2 1 0 0,-1 0-1 0 0,1-1 1 0 0,-1-1-1 0 0,1-1 1 0 0,0 0-1 0 0,-7-3 99 0 0,21 5-105 0 0,1 1 0 0 0,-1 0 0 0 0,1 0 1 0 0,-1-1-1 0 0,1 0 0 0 0,0 1 0 0 0,0-1 0 0 0,0 0 0 0 0,0 0 0 0 0,0 0 0 0 0,0 0 0 0 0,0-1 0 0 0,1 1 0 0 0,-1 0 0 0 0,1-1 0 0 0,-1 1 0 0 0,1-1 0 0 0,0 1 0 0 0,0-1 0 0 0,0 0 1 0 0,1 0-1 0 0,-1-1 105 0 0,-2-42-8170 0 0,3 42 6888 0 0,0-12-10405 0 0</inkml:trace>
  <inkml:trace contextRef="#ctx0" brushRef="#br0" timeOffset="354.803">1702 558 8402 0 0,'0'0'1911'0'0,"0"0"-167"0"0,0 0 71 0 0,0 0-12 0 0,0 0-210 0 0,0 0-429 0 0,0 0-399 0 0,0 0-150 0 0,0 0-85 0 0,0 0-56 0 0,0 0-68 0 0,0 0-83 0 0,0 0-70 0 0,-36 27-45 0 0,-108 86-40 0 0,82-42 36 0 0,56-58-163 0 0,2-4-29 0 0,0-1-1 0 0,0 0 1 0 0,1 1-1 0 0,0-1 0 0 0,1 1 1 0 0,0 0-1 0 0,0 0 0 0 0,1 0 1 0 0,0 0-1 0 0,1 0 0 0 0,0 0 1 0 0,0 0-1 0 0,1 1 0 0 0,0-1 1 0 0,1 0-1 0 0,0-1 0 0 0,0 1 1 0 0,1 0-1 0 0,0 0 1 0 0,1-1-1 0 0,-1 0 0 0 0,2 0 1 0 0,-1 0-1 0 0,1 0 0 0 0,0-1 1 0 0,1 1-1 0 0,0-1 0 0 0,0-1 1 0 0,0 1-1 0 0,1-1 0 0 0,0 0 1 0 0,0-1-1 0 0,0 1 1 0 0,1-1-1 0 0,6 2-11 0 0,0-1 137 0 0,0-1 0 0 0,0-1 0 0 0,0 0 0 0 0,0-1 0 0 0,0 0 0 0 0,1-1-1 0 0,-1-1 1 0 0,1 0 0 0 0,-1-1 0 0 0,1-1 0 0 0,-1 0 0 0 0,1-1 0 0 0,-1-1 0 0 0,0 0 0 0 0,0-1 0 0 0,0 0 0 0 0,0-1 0 0 0,-1 0 0 0 0,1-2 0 0 0,-1 1 0 0 0,-1-2 0 0 0,4-2-137 0 0,-11 7 54 0 0,0-1 1 0 0,-1-1-1 0 0,1 1 1 0 0,-1-1-1 0 0,0 1 1 0 0,0-1-1 0 0,0 0 1 0 0,-1-1-1 0 0,0 1 1 0 0,0-1 0 0 0,0 1-1 0 0,-1-1 1 0 0,1 0-1 0 0,-2 0 1 0 0,1 0-1 0 0,0 0 1 0 0,-1 0-1 0 0,0-1 1 0 0,-1 1-1 0 0,0 0 1 0 0,0 0 0 0 0,0-1-1 0 0,0 1 1 0 0,-1 0-1 0 0,0 0 1 0 0,-2-5-55 0 0,0-1 6 0 0,-1 1 1 0 0,0 0 0 0 0,0 0-1 0 0,-1 1 1 0 0,-1-1 0 0 0,0 1-1 0 0,0 0 1 0 0,-1 1-1 0 0,-1 0 1 0 0,1 0 0 0 0,-1 0-1 0 0,-1 1 1 0 0,-8-7-7 0 0,-106-50-1146 0 0,79 52-2676 0 0,0 3-5120 0 0,25 9-3554 0 0</inkml:trace>
  <inkml:trace contextRef="#ctx0" brushRef="#br0" timeOffset="27283.58">2235 1040 0 0 0,'0'0'1744'0'0,"0"0"369"0"0,0 0 278 0 0,0 0 34 0 0,0 0-224 0 0,0 0-359 0 0,0 0-368 0 0,0 0-317 0 0,0 0-242 0 0,0 0-179 0 0,6-6 1605 0 0,-6 17-1609 0 0,1 2-328 0 0,-1 1 1 0 0,0-1-1 0 0,-1 1 0 0 0,0-1 1 0 0,-1 1-1 0 0,-1-1 1 0 0,0 0-1 0 0,-1 0 1 0 0,0 0-1 0 0,-1 0 1 0 0,-1 2-405 0 0,-8 9 130 0 0,0-1-1 0 0,-1 0 1 0 0,-1-1 0 0 0,-1 0-1 0 0,-1-2 1 0 0,-1 0 0 0 0,-1-1-1 0 0,-5 3-129 0 0,11-14 273 0 0,5-3 320 0 0,4-2-3139 0 0,1-1-2603 0 0,3 0-3644 0 0,1-2-1142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1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6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4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8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1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2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4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97 870 0 0 0,'0'0'883'0'0,"0"0"1081"0"0,0 0 338 0 0,0 0 17 0 0,0 0-208 0 0,0 0-241 0 0,0 0-254 0 0,0 0-286 0 0,0 0-282 0 0,0 0-217 0 0,-2-3-109 0 0,2 4-682 0 0,1-1 0 0 0,-1 0 0 0 0,0 1 0 0 0,1-1 0 0 0,-1 1 0 0 0,0-1 0 0 0,0 1 0 0 0,0-1 1 0 0,1 1-1 0 0,-1 0 0 0 0,0-1 0 0 0,0 1 0 0 0,0-1 0 0 0,0 1 0 0 0,0-1 0 0 0,0 1 0 0 0,0-1 0 0 0,0 1 0 0 0,0-1 1 0 0,0 1-1 0 0,-1 0 0 0 0,1-1 0 0 0,0 1 0 0 0,0-1 0 0 0,0 1 0 0 0,-1-1 0 0 0,1 1 0 0 0,0-1 0 0 0,-1 0 1 0 0,1 1-1 0 0,0-1 0 0 0,-1 1 0 0 0,1-1 0 0 0,0 0 0 0 0,-1 1 0 0 0,1-1 0 0 0,-1 0 0 0 0,1 1 0 0 0,-1-1 0 0 0,1 0 1 0 0,-1 1-1 0 0,1-1 0 0 0,-1 0 0 0 0,1 0 0 0 0,-1 0 0 0 0,1 0 0 0 0,-1 0 0 0 0,1 1 0 0 0,-1-1 0 0 0,1 0 1 0 0,-1 0-1 0 0,1 0 0 0 0,-1 0 0 0 0,0 0 0 0 0,1-1 0 0 0,-1 1 0 0 0,1 0 0 0 0,-1 0 0 0 0,1 0 0 0 0,-1 0 1 0 0,1-1-1 0 0,-1 1 0 0 0,1 0 0 0 0,-1 0 0 0 0,1-1 0 0 0,-1 1 0 0 0,1 0 0 0 0,-1-1-40 0 0,-1 10-38 0 0,-70 244 1455 0 0,71-202-1401 0 0,48-45 637 0 0,27-55 322 0 0,-25 9-774 0 0,-2-2 0 0 0,-3-1 0 0 0,-1-3 0 0 0,-2-1 0 0 0,-2-2-1 0 0,-2-2-200 0 0,7-10 151 0 0,-3-1 0 0 0,-2-2 0 0 0,-4-1-1 0 0,-2-3 1 0 0,-3 0 0 0 0,2-15-151 0 0,-23 47 76 0 0,0 1 0 0 0,-3-2 0 0 0,0 1 0 0 0,-3-1 0 0 0,-1 0 0 0 0,-2-6-76 0 0,1 37 34 0 0,-1 1 0 0 0,0-1 0 0 0,-1 1 0 0 0,1 0 0 0 0,-1-1 0 0 0,0 1 0 0 0,0 0 0 0 0,-1 0 0 0 0,1-1 0 0 0,-1 1 0 0 0,0 0 0 0 0,-1 1 0 0 0,1-1 0 0 0,-1 0 0 0 0,0 1 0 0 0,0-1 0 0 0,0 1 0 0 0,-1 0 0 0 0,0 0 0 0 0,-1-1-34 0 0,4 5 6 0 0,-1 0-1 0 0,0 0 1 0 0,0 0-1 0 0,0 1 1 0 0,0-1 0 0 0,0 0-1 0 0,0 1 1 0 0,1 0 0 0 0,-1-1-1 0 0,0 1 1 0 0,0 0 0 0 0,1 0-1 0 0,-1 0 1 0 0,1 0-1 0 0,-1 0 1 0 0,1 0 0 0 0,-1 0-1 0 0,1 0 1 0 0,-1 1 0 0 0,1-1-1 0 0,0 1 1 0 0,0-1 0 0 0,0 1-1 0 0,0-1 1 0 0,0 1 0 0 0,0 0-1 0 0,0-1 1 0 0,0 1-1 0 0,1 0 1 0 0,-1 0 0 0 0,1-1-1 0 0,-1 1 1 0 0,1 1-6 0 0,-4 5 10 0 0,-14 28-7 0 0,1 0 1 0 0,2 0 0 0 0,2 1-1 0 0,1 1 1 0 0,2 1-1 0 0,-3 25-3 0 0,-5 97 81 0 0,6 1 0 0 0,8 0 0 0 0,7 0 0 0 0,9 32-81 0 0,-9 211 194 0 0,-13-321-191 0 0,-4 0 1 0 0,-4-1-1 0 0,-7 13-3 0 0,-27 31 95 0 0,39-121 276 0 0,7-36 197 0 0,4 15-705 0 0,-11-52 99 0 0,4-1 0 0 0,2 0 0 0 0,2-44 38 0 0,3 103-99 0 0,1 0 1 0 0,1 0-1 0 0,-1 0 0 0 0,1 0 0 0 0,1 0 0 0 0,0 0 0 0 0,0 1 1 0 0,1-1-1 0 0,0 0 0 0 0,0 0 0 0 0,1 1 0 0 0,0-1 0 0 0,1 1 1 0 0,-1 0-1 0 0,2 0 0 0 0,-1 0 0 0 0,1 1 0 0 0,0-1 0 0 0,4-3 99 0 0,16-16-2089 0 0,-16 14-1910 0 0,-1 3-3427 0 0,-6 6-3813 0 0</inkml:trace>
  <inkml:trace contextRef="#ctx0" brushRef="#br0" timeOffset="407.652">114 272 10434 0 0,'0'0'2645'0'0,"0"0"-545"0"0,0 0-338 0 0,0 0-155 0 0,0 0-124 0 0,0 0-209 0 0,0 0-264 0 0,0 0-281 0 0,0 0-237 0 0,0 0-144 0 0,0 0-94 0 0,0 0-29 0 0,0 0 0 0 0,-3 2 58 0 0,-34 65 1193 0 0,40-105-645 0 0,1-2-465 0 0,-4 23-5797 0 0,0 6-4317 0 0,0 10-2617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1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47 472 0 0,'0'0'1459'0'0,"0"0"-36"0"0,0 0 99 0 0,0 0 245 0 0,0 0 296 0 0,0 0 145 0 0,0 0-38 0 0,0 0-191 0 0,0 0-342 0 0,0 0-400 0 0,0 0-309 0 0,0-8-213 0 0,0-23-147 0 0,0 24-101 0 0,0 7-83 0 0,0 0-77 0 0,0 0-64 0 0,0 0-49 0 0,16 139 2438 0 0,34 207-924 0 0,-31 247-864 0 0,0-435-803 0 0,8-186 617 0 0,148-255-233 0 0,-164 261-430 0 0,2 0-1 0 0,0 1 1 0 0,1 1 0 0 0,1 0-1 0 0,0 1 1 0 0,2 1-1 0 0,0 0 1 0 0,1 1-1 0 0,1 1 1 0 0,1 1-1 0 0,8-5 6 0 0,-24 20-2 0 0,-1 1 0 0 0,0-1 0 0 0,1 1 0 0 0,-1 0 0 0 0,0 0 0 0 0,0 0-1 0 0,0 1 1 0 0,0-1 0 0 0,0 1 0 0 0,0 0 0 0 0,0-1 0 0 0,0 1 0 0 0,-1 0 0 0 0,1 1 0 0 0,-1-1-1 0 0,0 0 1 0 0,1 1 0 0 0,-1 0 0 0 0,0-1 0 0 0,0 1 0 0 0,-1 0 0 0 0,1 0 0 0 0,0 0-1 0 0,-1 0 1 0 0,0 0 0 0 0,0 0 0 0 0,0 0 0 0 0,0 1 0 0 0,0-1 0 0 0,-1 0 0 0 0,1 4 2 0 0,1-2 1 0 0,11 34 60 0 0,-3 1 0 0 0,0 0-1 0 0,-3 1 1 0 0,2 29-61 0 0,6 37 132 0 0,12 17-1 0 0,-25-109-26 0 0,-1-15-854 0 0,0-5-4042 0 0,5-5-7090 0 0,-4 7 764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10402 0 0,'0'0'2567'0'0,"0"0"-1218"0"0,0 0-658 0 0,0 0-77 0 0,0 0 137 0 0,0 0 131 0 0,0 0-21 0 0,0 0-159 0 0,0 0-166 0 0,0 0-33 0 0,0 0 31 0 0,0 0 65 0 0,0 0 44 0 0,1 4-32 0 0,0 0-396 0 0,0 1 0 0 0,0 0 0 0 0,0 0 1 0 0,0 0-1 0 0,-1 0 0 0 0,0 1 0 0 0,0-1 0 0 0,0 0 0 0 0,-1 0 1 0 0,1 0-1 0 0,-1 0 0 0 0,-1 0 0 0 0,1 0 0 0 0,-1-1 1 0 0,0 1-1 0 0,0 0 0 0 0,0-1 0 0 0,0 1 0 0 0,-1-1 1 0 0,0 0-1 0 0,0 0 0 0 0,0 0 0 0 0,0 0 0 0 0,-1 0 1 0 0,-3 2-216 0 0,-18 19 125 0 0,-2-1 0 0 0,0-1 1 0 0,-1-2-1 0 0,-2-1 0 0 0,0-1 1 0 0,-11 4-126 0 0,-230 111 353 0 0,272-134-347 0 0,-1 1-1 0 0,1-1 0 0 0,-1 0 1 0 0,0 0-1 0 0,1 0 1 0 0,-1 0-1 0 0,1 0 1 0 0,-1 1-1 0 0,0-1 0 0 0,1 0 1 0 0,-1 0-1 0 0,0 0 1 0 0,0 1-1 0 0,1-1 0 0 0,-1 0 1 0 0,0 1-1 0 0,1-1 1 0 0,-1 0-1 0 0,0 1 1 0 0,0-1-1 0 0,0 0 0 0 0,1 1 1 0 0,-1-1-1 0 0,0 0 1 0 0,0 1-1 0 0,0-1 1 0 0,0 1-1 0 0,0-1 0 0 0,0 0 1 0 0,0 1-1 0 0,0-1 1 0 0,1 1-1 0 0,-1-1 0 0 0,-1 0 1 0 0,1 1-1 0 0,0-1 1 0 0,0 1-1 0 0,0-1 1 0 0,0 0-1 0 0,0 1 0 0 0,0-1 1 0 0,0 0-1 0 0,-1 1 1 0 0,1-1-1 0 0,0 0 1 0 0,0 1-1 0 0,0-1 0 0 0,-1 1-5 0 0,17 3 107 0 0,103 37 569 0 0,15 62-379 0 0,87 141 77 0 0,-108-158-203 0 0,-109-101-2596 0 0,-7-1-8652 0 0,3 12-2059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0 0 0,'0'0'1022'0'0,"0"0"212"0"0,0 0 55 0 0,0 0 6 0 0,0 0 28 0 0,0 0 1 0 0,0 0-57 0 0,0 0-90 0 0,0 0-92 0 0,0 0-104 0 0,0 0-78 0 0,5 7 2376 0 0,-2-3 3548 0 0,-3-3-6621 0 0,0-1-6 0 0,0 0-6 0 0,0 0 1 0 0,0 0-18 0 0,0 0-13 0 0,0 0 2 0 0,0 0-7 0 0,0 0-13 0 0,0 0-3 0 0,0 0-6 0 0,0 0-1 0 0,0 0 2 0 0,0 0-2 0 0,0 0-23 0 0,0 0 0 0 0,0 0-13 0 0,0 0-5 0 0,0 0-7 0 0,0 0-6 0 0,0 0-6 0 0,0 0-12 0 0,0 0 9 0 0,0 0-9 0 0,0 0-12 0 0,0 0 1 0 0,0 0-5 0 0,0 0-9 0 0,18-7 2151 0 0,56-41-2176 0 0,-57 40-19 0 0,0 1-1 0 0,1 1 1 0 0,0 0-1 0 0,0 2 1 0 0,0 0-1 0 0,1 0 0 0 0,-1 2 1 0 0,1 0-1 0 0,0 2 1 0 0,-1 0-1 0 0,16 2 6 0 0,-30 0-3 0 0,-1-1-1 0 0,1 1 1 0 0,-1 0-1 0 0,0 0 1 0 0,1 1-1 0 0,-1-1 1 0 0,0 1-1 0 0,0 0 1 0 0,0-1-1 0 0,-1 1 0 0 0,1 0 1 0 0,-1 1-1 0 0,0-1 1 0 0,1 0-1 0 0,-1 1 1 0 0,-1-1-1 0 0,1 1 1 0 0,-1 0-1 0 0,1 0 1 0 0,-1-1-1 0 0,0 1 1 0 0,0 0-1 0 0,-1 0 1 0 0,1 0-1 0 0,-1 0 1 0 0,0 0-1 0 0,0 0 1 0 0,0 0-1 0 0,0 0 1 0 0,-1 0-1 0 0,0 0 1 0 0,0 0-1 0 0,0 0 1 0 0,-1 1 3 0 0,2 21 19 0 0,-3-8-19 0 0,0 0 0 0 0,-1 0 0 0 0,-1 0-1 0 0,0 0 1 0 0,-2-1 0 0 0,0 1 0 0 0,0-2 0 0 0,-2 1 0 0 0,0-1-1 0 0,-1 0 1 0 0,-1-1 0 0 0,0-1 0 0 0,-1 1 0 0 0,0-2 0 0 0,-1 1 0 0 0,-1-2-1 0 0,-4 3 1 0 0,-51 38-18 0 0,175-91 195 0 0,-82 38-188 0 0,0 0-1 0 0,0 2 1 0 0,0 0-1 0 0,-1 2 1 0 0,1 0 0 0 0,9 5 11 0 0,-27-7-1 0 0,-1-1 0 0 0,1 2 1 0 0,-1-1-1 0 0,1 1 0 0 0,-1 0 1 0 0,0 0-1 0 0,0 0 0 0 0,0 1 1 0 0,-1-1-1 0 0,1 1 0 0 0,-1 0 1 0 0,0 1-1 0 0,0-1 1 0 0,0 1-1 0 0,-1 0 0 0 0,0 0 1 0 0,1 0-1 0 0,-2 0 0 0 0,1 0 1 0 0,-1 1-1 0 0,0-1 0 0 0,0 1 1 0 0,0 0-1 0 0,-1-1 0 0 0,0 1 1 0 0,0 0-1 0 0,0 0 0 0 0,-1 4 1 0 0,1 8 12 0 0,-2 1 0 0 0,-1 0 0 0 0,0-1 0 0 0,-1 1-1 0 0,-1-1 1 0 0,-1 0 0 0 0,0 0 0 0 0,-1 0-1 0 0,-1-1 1 0 0,-1 0 0 0 0,-1 0 0 0 0,0-1 0 0 0,-1 0-1 0 0,0-1 1 0 0,-2 0 0 0 0,1 0 0 0 0,-2-2-1 0 0,-7 7-11 0 0,9-10 21 0 0,0-1 0 0 0,-1-1-1 0 0,0 0 1 0 0,0 0 0 0 0,-1-2-1 0 0,0 1 1 0 0,0-2-1 0 0,-1 1 1 0 0,1-2 0 0 0,-1 0-1 0 0,0-1 1 0 0,0 0 0 0 0,0-1-1 0 0,-1 0 1 0 0,-4-1-21 0 0,13-3-34 0 0,0 0 0 0 0,0-1 0 0 0,0 0 0 0 0,0 0-1 0 0,0 0 1 0 0,0-1 0 0 0,1 1 0 0 0,0-1 0 0 0,-1-1 0 0 0,1 1 0 0 0,1-1 0 0 0,-1 0 0 0 0,1 0 0 0 0,0 0 0 0 0,0-1 0 0 0,0 1 0 0 0,1-1 0 0 0,0 0-1 0 0,0 0 1 0 0,0-1 34 0 0,1-4-1690 0 0,2 6-1857 0 0,0 0-4907 0 0,0 2-3313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2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0,'0'0'671'0'0,"0"0"1132"0"0,0 0 367 0 0,0 0 77 0 0,0 0-77 0 0,0 0-194 0 0,0 0-196 0 0,0 0-225 0 0,0 0-176 0 0,0-11-112 0 0,1-3-801 0 0,-1-7 55 0 0,1 5 4602 0 0,1 340-3431 0 0,18 188-693 0 0,-18-405-829 0 0,-1-37-117 0 0,-1-69-41 0 0,0-1-2 0 0,0 0-24 0 0,0 0-18 0 0,0 0 6 0 0,0 0-16 0 0,0 0-9 0 0,0-24-1281 0 0,25-58-3951 0 0,-1 31-3760 0 0,-20 44 6784 0 0,2-6-5723 0 0</inkml:trace>
  <inkml:trace contextRef="#ctx0" brushRef="#br0" timeOffset="474.78">450 256 4505 0 0,'0'0'1724'0'0,"0"0"-630"0"0,0 0-277 0 0,0 0 134 0 0,0 0 342 0 0,0 0 276 0 0,0 0 22 0 0,0 0-154 0 0,0 0-257 0 0,0 0-249 0 0,0 0-195 0 0,0 0-144 0 0,-31 29-96 0 0,-97 93-57 0 0,10-18 826 0 0,36-32-474 0 0,80-56 95 0 0,23 8-255 0 0,-17-21-459 0 0,168 155 2858 0 0,-104-47-2089 0 0,-53-50-646 0 0,-15-60-279 0 0,3-12-7333 0 0,4 0-2883 0 0,-2 6 335 0 0</inkml:trace>
  <inkml:trace contextRef="#ctx0" brushRef="#br0" timeOffset="1147.989">671 1046 6265 0 0,'0'0'1550'0'0,"0"0"-466"0"0,0 0 47 0 0,0 0 340 0 0,0 0 263 0 0,0 0 93 0 0,0 0-223 0 0,0 0-360 0 0,0 0-306 0 0,0 0-175 0 0,0 0-67 0 0,0 0-1 0 0,0 0 50 0 0,-2 4 11 0 0,0 0-899 0 0,-3 5 1801 0 0,9-22 79 0 0,60-137-910 0 0,-49 125-757 0 0,-8 11-48 0 0,0 1 0 0 0,1 0 0 0 0,1 0 0 0 0,0 1 1 0 0,0 0-1 0 0,1 1 0 0 0,1 0 0 0 0,0 1 0 0 0,9-8-22 0 0,4 73-128 0 0,9 61 203 0 0,-33-115-74 0 0,0 1 1 0 0,1-1-1 0 0,-1 1 0 0 0,1-1 1 0 0,-1 0-1 0 0,1 1 1 0 0,0-1-1 0 0,-1 0 1 0 0,1 1-1 0 0,0-1 0 0 0,0 0 1 0 0,0 0-1 0 0,0 1 1 0 0,0-1-1 0 0,0 0 1 0 0,0 0-1 0 0,1 0 0 0 0,-1-1 1 0 0,0 1-1 0 0,1 0 1 0 0,-1 0-1 0 0,0-1 1 0 0,1 1-1 0 0,-1 0 0 0 0,1-1 1 0 0,-1 0-1 0 0,1 1 1 0 0,-1-1-1 0 0,1 0 1 0 0,-1 0-1 0 0,1 0 0 0 0,-1 0 1 0 0,1 0-1 0 0,-1 0 1 0 0,1 0-1 0 0,-1 0 1 0 0,1-1-1 0 0,-1 1-1 0 0,56-33 240 0 0,-32 15-196 0 0,43-35 39 0 0,-59 44-80 0 0,-1 1 0 0 0,1 0 0 0 0,1 1 0 0 0,-1 0 0 0 0,1 0 0 0 0,1 1 0 0 0,-1 1 0 0 0,1 0 0 0 0,8-3-3 0 0,-17 9-1 0 0,0 0 0 0 0,0 0 0 0 0,0 0 0 0 0,0 1 0 0 0,-1-1 0 0 0,1 1 0 0 0,0-1 0 0 0,-1 1 1 0 0,0-1-1 0 0,1 1 0 0 0,-1 0 0 0 0,0 0 0 0 0,0 0 0 0 0,0 0 0 0 0,0 0 0 0 0,0 0 0 0 0,0 0 0 0 0,0 0 0 0 0,-1 0 0 0 0,1 0 1 0 0,-1 0-1 0 0,0 1 0 0 0,0-1 0 0 0,1 0 0 0 0,-1 0 0 0 0,0 0 0 0 0,-1 2 1 0 0,3 5 13 0 0,28 160 192 0 0,-2-122-500 0 0,-7-40-8062 0 0,-18-7-3741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1 840 0 0 0,'0'0'568'0'0,"0"0"426"0"0,0 0 51 0 0,0 0 153 0 0,0 0 282 0 0,0 0 228 0 0,0 0 37 0 0,0 0-50 0 0,0 0-103 0 0,0 0-137 0 0,0 0-121 0 0,14 31-121 0 0,49 97-99 0 0,-62-125-1047 0 0,0 0 1 0 0,1 0-1 0 0,-1 0 1 0 0,1-1-1 0 0,0 1 0 0 0,0 0 1 0 0,0-1-1 0 0,0 1 1 0 0,0-1-1 0 0,0 1 0 0 0,1-1 1 0 0,-1 0-1 0 0,1 0 1 0 0,-1 0-1 0 0,1-1 0 0 0,0 1 1 0 0,0-1-1 0 0,0 1 1 0 0,0-1-1 0 0,0 0 0 0 0,0 0 1 0 0,0 0-1 0 0,0 0 1 0 0,0-1-1 0 0,2 1-67 0 0,6 0 301 0 0,9 3 16 0 0,-1-2 0 0 0,0 0 0 0 0,0-1 0 0 0,1-1 0 0 0,-1-1 0 0 0,0 0 0 0 0,0-2 0 0 0,1 0 0 0 0,-2-1 0 0 0,1-1 0 0 0,0-1 0 0 0,-1 0 0 0 0,0-1 0 0 0,-1-1 0 0 0,1-1 0 0 0,-2-1 0 0 0,1 0 0 0 0,-1-1 0 0 0,-1-1 0 0 0,13-13-317 0 0,46-50 233 0 0,-3-4 1 0 0,-5-3 0 0 0,-2-3 0 0 0,-5-3-1 0 0,-3-2 1 0 0,-5-2 0 0 0,26-67-234 0 0,-21 53 103 0 0,-4 24-173 0 0,-51 82 61 0 0,0 0 0 0 0,0 1-1 0 0,1-1 1 0 0,-1 0-1 0 0,0 1 1 0 0,0-1 0 0 0,1 0-1 0 0,-1 1 1 0 0,0-1-1 0 0,0 1 1 0 0,0 0 0 0 0,0-1-1 0 0,0 1 1 0 0,0 0-1 0 0,0 0 1 0 0,0 0 0 0 0,0 0-1 0 0,0 0 1 0 0,0 0-1 0 0,0 0 1 0 0,-1 0 0 0 0,1 0-1 0 0,0 0 1 0 0,-1 0-1 0 0,1 0 1 0 0,-1 0 0 0 0,1 1-1 0 0,-1-1 1 0 0,0 0-1 0 0,0 0 1 0 0,1 1 0 0 0,-1-1-1 0 0,0 0 1 0 0,0 0-1 0 0,0 1 1 0 0,0-1 0 0 0,0 1 9 0 0,3 7-11 0 0,8 29 64 0 0,-1 0 1 0 0,-1 1 0 0 0,-3 0 0 0 0,-1 0-1 0 0,-2 0 1 0 0,-1 1 0 0 0,-4 34-54 0 0,2-67 6 0 0,1 44 18 0 0,-3-1 0 0 0,-1-1 0 0 0,-3 1 0 0 0,-2-1 0 0 0,-2 0 0 0 0,-2 0 0 0 0,-2-1-1 0 0,-3-1 1 0 0,-1 0 0 0 0,-11 15-24 0 0,17-42-1 0 0,-1-1 0 0 0,-1-1 0 0 0,-1 0 1 0 0,0-2-1 0 0,-2 1 0 0 0,0-2 0 0 0,0 0 0 0 0,-1-1 0 0 0,-1-1 0 0 0,-1 0 0 0 0,1-2 0 0 0,-2 0 0 0 0,0-2 0 0 0,0 0 1 0 0,0-1-1 0 0,-1-1 0 0 0,0-1 0 0 0,-1-1 0 0 0,1-1 0 0 0,-1-1 0 0 0,0-1 0 0 0,-15-1 1 0 0,26 0-36 0 0,-6 0-62 0 0,1 0-1 0 0,-1 0 0 0 0,1-2 1 0 0,-1 0-1 0 0,1-1 1 0 0,-1-1-1 0 0,1-1 1 0 0,0 0-1 0 0,-7-3 99 0 0,21 5-105 0 0,1 1 0 0 0,-1 0 0 0 0,1 0 1 0 0,-1-1-1 0 0,1 0 0 0 0,0 1 0 0 0,0-1 0 0 0,0 0 0 0 0,0 0 0 0 0,0 0 0 0 0,0 0 0 0 0,0-1 0 0 0,1 1 0 0 0,-1 0 0 0 0,1-1 0 0 0,-1 1 0 0 0,1-1 0 0 0,0 1 0 0 0,0-1 0 0 0,0 0 1 0 0,1 0-1 0 0,-1-1 105 0 0,-2-42-8170 0 0,3 42 6888 0 0,0-12-10405 0 0</inkml:trace>
  <inkml:trace contextRef="#ctx0" brushRef="#br0" timeOffset="354.803">1702 558 8402 0 0,'0'0'1911'0'0,"0"0"-167"0"0,0 0 71 0 0,0 0-12 0 0,0 0-210 0 0,0 0-429 0 0,0 0-399 0 0,0 0-150 0 0,0 0-85 0 0,0 0-56 0 0,0 0-68 0 0,0 0-83 0 0,0 0-70 0 0,-36 27-45 0 0,-108 86-40 0 0,82-42 36 0 0,56-58-163 0 0,2-4-29 0 0,0-1-1 0 0,0 0 1 0 0,1 1-1 0 0,0-1 0 0 0,1 1 1 0 0,0 0-1 0 0,0 0 0 0 0,1 0 1 0 0,0 0-1 0 0,1 0 0 0 0,0 0 1 0 0,0 0-1 0 0,1 1 0 0 0,0-1 1 0 0,1 0-1 0 0,0-1 0 0 0,0 1 1 0 0,1 0-1 0 0,0 0 1 0 0,1-1-1 0 0,-1 0 0 0 0,2 0 1 0 0,-1 0-1 0 0,1 0 0 0 0,0-1 1 0 0,1 1-1 0 0,0-1 0 0 0,0-1 1 0 0,0 1-1 0 0,1-1 0 0 0,0 0 1 0 0,0-1-1 0 0,0 1 1 0 0,1-1-1 0 0,6 2-11 0 0,0-1 137 0 0,0-1 0 0 0,0-1 0 0 0,0 0 0 0 0,0-1 0 0 0,0 0 0 0 0,1-1-1 0 0,-1-1 1 0 0,1 0 0 0 0,-1-1 0 0 0,1-1 0 0 0,-1 0 0 0 0,1-1 0 0 0,-1-1 0 0 0,0 0 0 0 0,0-1 0 0 0,0 0 0 0 0,0-1 0 0 0,-1 0 0 0 0,1-2 0 0 0,-1 1 0 0 0,-1-2 0 0 0,4-2-137 0 0,-11 7 54 0 0,0-1 1 0 0,-1-1-1 0 0,1 1 1 0 0,-1-1-1 0 0,0 1 1 0 0,0-1-1 0 0,0 0 1 0 0,-1-1-1 0 0,0 1 1 0 0,0-1 0 0 0,0 1-1 0 0,-1-1 1 0 0,1 0-1 0 0,-2 0 1 0 0,1 0-1 0 0,0 0 1 0 0,-1 0-1 0 0,0-1 1 0 0,-1 1-1 0 0,0 0 1 0 0,0 0 0 0 0,0-1-1 0 0,0 1 1 0 0,-1 0-1 0 0,0 0 1 0 0,-2-5-55 0 0,0-1 6 0 0,-1 1 1 0 0,0 0 0 0 0,0 0-1 0 0,-1 1 1 0 0,-1-1 0 0 0,0 1-1 0 0,0 0 1 0 0,-1 1-1 0 0,-1 0 1 0 0,1 0 0 0 0,-1 0-1 0 0,-1 1 1 0 0,-8-7-7 0 0,-106-50-1146 0 0,79 52-2676 0 0,0 3-5120 0 0,25 9-3554 0 0</inkml:trace>
  <inkml:trace contextRef="#ctx0" brushRef="#br0" timeOffset="27283.58">2235 1040 0 0 0,'0'0'1744'0'0,"0"0"369"0"0,0 0 278 0 0,0 0 34 0 0,0 0-224 0 0,0 0-359 0 0,0 0-368 0 0,0 0-317 0 0,0 0-242 0 0,0 0-179 0 0,6-6 1605 0 0,-6 17-1609 0 0,1 2-328 0 0,-1 1 1 0 0,0-1-1 0 0,-1 1 0 0 0,0-1 1 0 0,-1 1-1 0 0,-1-1 1 0 0,0 0-1 0 0,-1 0 1 0 0,0 0-1 0 0,-1 0 1 0 0,-1 2-405 0 0,-8 9 130 0 0,0-1-1 0 0,-1 0 1 0 0,-1-1 0 0 0,-1 0-1 0 0,-1-2 1 0 0,-1 0 0 0 0,-1-1-1 0 0,-5 3-129 0 0,11-14 273 0 0,5-3 320 0 0,4-2-3139 0 0,1-1-2603 0 0,3 0-3644 0 0,1-2-1142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26 2641 0 0,'0'0'1877'0'0,"0"0"-522"0"0,0 0-86 0 0,0 0 200 0 0,0 0 150 0 0,0 0 4 0 0,0 0-190 0 0,0 0-251 0 0,0 0-213 0 0,0 0-241 0 0,0 0-160 0 0,9-5-131 0 0,24-16-93 0 0,-21 43 1566 0 0,-13 0-1756 0 0,-1 0 0 0 0,0-1 1 0 0,-2 1-1 0 0,-1-1 0 0 0,0 0 0 0 0,-2 0 0 0 0,0-1 0 0 0,-2 0 1 0 0,0 0-1 0 0,-1-1 0 0 0,-1 0 0 0 0,0-1 0 0 0,-2 0 0 0 0,0 0 0 0 0,-1-2 1 0 0,0 0-1 0 0,-3 1-154 0 0,-64 63-3002 0 0,75-70-5 0 0,4-4-4947 0 0,2-6-128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82 648 0 0,'0'0'1999'0'0,"0"0"-312"0"0,0 0-122 0 0,0 0 116 0 0,0 0 181 0 0,0 0 86 0 0,0 0-79 0 0,0 0-257 0 0,0 0-296 0 0,0 0-243 0 0,0 0-193 0 0,0 0-145 0 0,0 0-100 0 0,9-9-54 0 0,29-24-52 0 0,-29 24-44 0 0,-11 19 2372 0 0,-2 16-2130 0 0,-12 516 1923 0 0,1-437-2556 0 0,-5 0-1 0 0,-22 62-93 0 0,22-106-180 0 0,18-94-6660 0 0,8 7 1760 0 0,1 10-2603 0 0,-3 4-60 0 0</inkml:trace>
  <inkml:trace contextRef="#ctx0" brushRef="#br0" timeOffset="281.012">0 532 7474 0 0,'0'0'2641'0'0,"0"0"-1148"0"0,0 0-650 0 0,0 0-35 0 0,0 0 153 0 0,0 0 92 0 0,0 0-11 0 0,0 0 59 0 0,0 0 26 0 0,0 0-14 0 0,0 0-29 0 0,0 0-189 0 0,0 0-192 0 0,32-3-124 0 0,104-12-96 0 0,-83 8-63 0 0,-1-3 0 0 0,0-2 0 0 0,39-16-420 0 0,-47 15 64 0 0,-23 6-137 0 0,17-3-473 0 0,-1-3 1 0 0,0-1-1 0 0,0-1 1 0 0,30-19 545 0 0,-47 16-3185 0 0,-9 6-2562 0 0,-8 9 3462 0 0,0-2-8967 0 0</inkml:trace>
  <inkml:trace contextRef="#ctx0" brushRef="#br0" timeOffset="785.615">919 1 7138 0 0,'0'0'4164'0'0,"0"0"-2275"0"0,0 0-1016 0 0,0 0-145 0 0,0 0 62 0 0,0 0 96 0 0,0 0 56 0 0,0 0 37 0 0,0 0 1 0 0,0 0-47 0 0,0 0-74 0 0,0 0-185 0 0,-4 29-179 0 0,-12 96-89 0 0,-64 391 1335 0 0,51-262-1629 0 0,29-254-128 0 0,62-39 700 0 0,-42 24-627 0 0,70-56 77 0 0,2 4 1 0 0,35-14-135 0 0,-126 83 9 0 0,1 0 0 0 0,-1 0 1 0 0,1 0-1 0 0,-1 0 0 0 0,0 1 1 0 0,0-1-1 0 0,0 0 0 0 0,0 1 1 0 0,-1-1-1 0 0,1 1 0 0 0,-1-1 1 0 0,1 1-1 0 0,-1-1 0 0 0,0 1 1 0 0,0-1-1 0 0,0 1 0 0 0,0-1 1 0 0,0 1-1 0 0,-1-1 1 0 0,1 1-1 0 0,-1-1 0 0 0,1 1 1 0 0,-2 1-10 0 0,-34 171 518 0 0,36-152-508 0 0,-1-17-14 0 0,0-1 0 0 0,1 1 0 0 0,-1-1 0 0 0,1 1 0 0 0,1-1 0 0 0,-1 1 0 0 0,1-1 0 0 0,0 1 0 0 0,0-1 0 0 0,1 1 0 0 0,-1-1 0 0 0,1 0 0 0 0,1 0 0 0 0,-1 0 0 0 0,1 0 0 0 0,-1 0 0 0 0,1 0 0 0 0,1 0 4 0 0,-1-3-62 0 0,-1-1 0 0 0,0 0 1 0 0,1 0-1 0 0,-1 0 0 0 0,0 0 0 0 0,1 0 1 0 0,0 0-1 0 0,-1 0 0 0 0,1-1 1 0 0,-1 1-1 0 0,1-1 0 0 0,0 0 1 0 0,-1 0-1 0 0,1 0 0 0 0,0 0 1 0 0,-1 0-1 0 0,1-1 0 0 0,0 1 0 0 0,-1-1 1 0 0,1 0-1 0 0,-1 0 0 0 0,1 0 1 0 0,0 0 61 0 0,35-19-5923 0 0,-25 9-1391 0 0,-6 2-4284 0 0</inkml:trace>
  <inkml:trace contextRef="#ctx0" brushRef="#br0" timeOffset="1147.322">1480 906 1376 0 0,'0'0'2818'0'0,"0"0"-687"0"0,0 0 26 0 0,0 0 158 0 0,0 0-40 0 0,0 0-133 0 0,0 0-260 0 0,0 0-339 0 0,0 0-319 0 0,0 0-260 0 0,0 0-172 0 0,0 0-144 0 0,0 0-106 0 0,31-5-81 0 0,98-18-73 0 0,-77 3 164 0 0,-47 14-419 0 0,-1 3-96 0 0,-1 0 1 0 0,1 0-1 0 0,-1 0 1 0 0,0 0-1 0 0,0-1 1 0 0,0 0-1 0 0,0 1 1 0 0,-1-1-1 0 0,1 0 1 0 0,-1-1 0 0 0,0 1-1 0 0,0 0 1 0 0,-1 0-1 0 0,1-1 1 0 0,-1 1-1 0 0,0-1 1 0 0,0 0-1 0 0,-1 1 1 0 0,1-1 0 0 0,-1 1-1 0 0,0-1 1 0 0,0 0-1 0 0,0 1 1 0 0,-1-1-1 0 0,0 0 1 0 0,0 1-1 0 0,0-1 1 0 0,0 1-1 0 0,-1-1 1 0 0,0 1 0 0 0,1 0-1 0 0,-2 0 1 0 0,1 0-1 0 0,0 0 1 0 0,-1 0-1 0 0,0 0 1 0 0,0 0-1 0 0,0 1 1 0 0,0 0 0 0 0,-1 0-1 0 0,1-1 1 0 0,-1 2-1 0 0,0-1 1 0 0,0 0-1 0 0,0 1-37 0 0,-8 1-37 0 0,0 0 0 0 0,0 2 0 0 0,0-1 0 0 0,1 1-1 0 0,-1 1 1 0 0,0 0 0 0 0,1 1 0 0 0,-1 0 0 0 0,1 1 0 0 0,0 0-1 0 0,0 1 1 0 0,0 0 0 0 0,1 1 0 0 0,-1 0 0 0 0,1 0 0 0 0,1 1 0 0 0,-1 0-1 0 0,1 1 1 0 0,1 0 0 0 0,-1 1 0 0 0,1 0 0 0 0,-3 5 37 0 0,5-8-40 0 0,0 0 0 0 0,0 1 0 0 0,0 0 0 0 0,1 0 0 0 0,0 0 0 0 0,1 1 0 0 0,-1 0 0 0 0,2 0 0 0 0,-1 0 0 0 0,1 0 0 0 0,0 1 1 0 0,1-1-1 0 0,0 1 0 0 0,0 0 0 0 0,1-1 0 0 0,0 1 0 0 0,0 0 0 0 0,1 6 40 0 0,1-11-54 0 0,-1 0-1 0 0,1 0 1 0 0,0-1 0 0 0,1 1-1 0 0,-1 0 1 0 0,1-1 0 0 0,-1 1 0 0 0,1-1-1 0 0,0 0 1 0 0,0 0 0 0 0,0 1-1 0 0,1-1 1 0 0,-1-1 0 0 0,1 1-1 0 0,0 0 1 0 0,0-1 0 0 0,0 1 0 0 0,0-1-1 0 0,0 0 1 0 0,0 0 0 0 0,1 0-1 0 0,-1 0 1 0 0,1-1 0 0 0,-1 1 0 0 0,4 0 54 0 0,96 17-5605 0 0,-50-19-4178 0 0,-36 0 2032 0 0</inkml:trace>
  <inkml:trace contextRef="#ctx0" brushRef="#br0" timeOffset="1633.999">1784 1083 8026 0 0,'0'0'2554'0'0,"0"0"-649"0"0,0 0-191 0 0,0 0 52 0 0,0 0-79 0 0,0 0-222 0 0,0 0-267 0 0,0 0-248 0 0,0 0-193 0 0,0 0-71 0 0,0 0-52 0 0,0 0-51 0 0,0 0-75 0 0,26-19-45 0 0,83-61-74 0 0,-102 76-312 0 0,0-1 0 0 0,0 0 0 0 0,-1-1-1 0 0,0 1 1 0 0,1-1 0 0 0,-2-1 0 0 0,1 1-1 0 0,-1-1 1 0 0,0 0 0 0 0,-1 0 0 0 0,4-7-77 0 0,9-15 213 0 0,42-64 191 0 0,-56 88-389 0 0,-18 55-177 0 0,14-44 183 0 0,1 0 0 0 0,-1-1 0 0 0,1 1-1 0 0,0 0 1 0 0,1 0 0 0 0,-1-1 0 0 0,1 1 0 0 0,0 0-1 0 0,1-1 1 0 0,-1 1 0 0 0,1-1 0 0 0,0 0-1 0 0,1 1 1 0 0,-1-1 0 0 0,1 0 0 0 0,0 0 0 0 0,0-1-1 0 0,1 1 1 0 0,-1 0 0 0 0,1-1 0 0 0,0 0-1 0 0,0 0 1 0 0,0 0 0 0 0,1-1 0 0 0,-1 1 0 0 0,1-1-1 0 0,0 0 1 0 0,0-1 0 0 0,0 1 0 0 0,1-1-1 0 0,0 1-20 0 0,0-3 114 0 0,0 0-1 0 0,0 0 0 0 0,0-1 0 0 0,0 0 0 0 0,0 0 0 0 0,0 0 1 0 0,0 0-1 0 0,0-1 0 0 0,0 0 0 0 0,-1-1 0 0 0,1 1 0 0 0,-1-1 0 0 0,0 0 1 0 0,0 0-1 0 0,0-1 0 0 0,0 0 0 0 0,0 1 0 0 0,-1-2 0 0 0,0 1 1 0 0,1 0-1 0 0,-2-1 0 0 0,1 0 0 0 0,0 0 0 0 0,-1 0 0 0 0,0 0 0 0 0,1-4-113 0 0,23-35 27 0 0,-1-1-1 0 0,-3-1 0 0 0,-2-1 1 0 0,0-6-27 0 0,-16 26-1281 0 0,-5 18-2400 0 0,1 1-4628 0 0,-1 6-4935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2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10 856 5121 0 0,'0'0'1734'0'0,"0"0"-366"0"0,0 0-172 0 0,0 0 194 0 0,0 0 196 0 0,0 0 122 0 0,0 0-45 0 0,0 0-260 0 0,0 0-263 0 0,0 0-220 0 0,0 0-150 0 0,0-8-114 0 0,-1-23-49 0 0,0 23-40 0 0,1 8-37 0 0,0 0-11 0 0,0 0-64 0 0,0 91 1667 0 0,-3-74-2044 0 0,1 0 0 0 0,0 1 0 0 0,2-1 0 0 0,0 0 0 0 0,1 1 0 0 0,0-1 0 0 0,2 0 1 0 0,0 0-1 0 0,1 0 0 0 0,0 0 0 0 0,2-1 0 0 0,0 0 0 0 0,0 0 0 0 0,2 0 0 0 0,0-1 0 0 0,1 0 0 0 0,0 0 0 0 0,1-1 0 0 0,7 7-78 0 0,-14-18 35 0 0,1 0 1 0 0,0 0-1 0 0,0 0 1 0 0,0 0-1 0 0,0 0 0 0 0,1-1 1 0 0,-1 0-1 0 0,1 0 1 0 0,-1 0-1 0 0,1 0 1 0 0,0-1-1 0 0,-1 1 1 0 0,1-1-1 0 0,0-1 0 0 0,0 1 1 0 0,0-1-1 0 0,0 0 1 0 0,0 0-1 0 0,0 0 1 0 0,0-1-1 0 0,0 1 0 0 0,0-1 1 0 0,-1 0-1 0 0,1-1 1 0 0,0 1-1 0 0,0-1 1 0 0,-1 0-1 0 0,1 0 1 0 0,-1-1-1 0 0,0 1 0 0 0,0-1 1 0 0,0 0-1 0 0,1 0-35 0 0,24-25 127 0 0,-1-2 0 0 0,-1 0 0 0 0,-1-2 0 0 0,-2-1 0 0 0,17-32-127 0 0,-31 50 16 0 0,62-109 115 0 0,-72 124-111 0 0,0 0-13 0 0,0 0-13 0 0,0 9-81 0 0,1 11 79 0 0,0 0 0 0 0,1 0-1 0 0,0 1 1 0 0,2-1 0 0 0,1-1-1 0 0,0 1 1 0 0,7 16 8 0 0,-9-30 2 0 0,-1 0 1 0 0,0-1-1 0 0,1 1 0 0 0,0 0 1 0 0,1-1-1 0 0,-1 0 1 0 0,1 0-1 0 0,0 0 1 0 0,0 0-1 0 0,0-1 0 0 0,1 1 1 0 0,0-1-1 0 0,-1 0 1 0 0,2-1-1 0 0,-1 1 1 0 0,0-1-1 0 0,1 0 0 0 0,-1 0 1 0 0,1-1-1 0 0,0 0 1 0 0,0 0-1 0 0,0 0 0 0 0,0 0 1 0 0,0-1-1 0 0,0 0 1 0 0,1-1-1 0 0,1 1-2 0 0,-1-1 13 0 0,1 1 1 0 0,-1-1-1 0 0,1-1 1 0 0,-1 1-1 0 0,1-2 0 0 0,-1 1 1 0 0,0-1-1 0 0,1 0 0 0 0,-1 0 1 0 0,0 0-1 0 0,0-1 0 0 0,0-1 1 0 0,4-2-14 0 0,6-6 73 0 0,0 0 0 0 0,-1-1 0 0 0,-1-1 0 0 0,0 0 0 0 0,-1-1 1 0 0,0-1-1 0 0,-2 0 0 0 0,2-2-73 0 0,-5-5 21 0 0,-9 22-75 0 0,0 1-58 0 0,0 0-72 0 0,1-11-2472 0 0,4-9-519 0 0,-3 11-2 0 0,0-1-4155 0 0,-1 3-4660 0 0</inkml:trace>
  <inkml:trace contextRef="#ctx0" brushRef="#br0" timeOffset="716.021">1320 0 11578 0 0,'0'0'3625'0'0,"0"0"-1775"0"0,0 0-902 0 0,0 0-264 0 0,0 0 51 0 0,0 0 131 0 0,0 0 83 0 0,0 0-49 0 0,0 0-142 0 0,0 0-107 0 0,0 0-83 0 0,-8 36-71 0 0,-24 111-33 0 0,25-40 349 0 0,48 174 732 0 0,2 61-1070 0 0,-41-315-475 0 0,10-35 41 0 0,52-38 17 0 0,0-5 27 0 0,92-56-13 0 0,-121 92-93 0 0,-35 15 26 0 0,0 0-12 0 0,-3 220 201 0 0,3-215-194 0 0,0 1 0 0 0,0 0 0 0 0,1 0-1 0 0,0-1 1 0 0,0 1 0 0 0,1-1 0 0 0,0 1 0 0 0,0-1 0 0 0,0 0 0 0 0,0 1 0 0 0,1-1 0 0 0,0 0 0 0 0,0-1 0 0 0,0 1 0 0 0,0 0 0 0 0,1-1 0 0 0,0 0 0 0 0,0 0 0 0 0,0 0-1 0 0,1 0 1 0 0,3 2 0 0 0,-8-6-61 0 0,0 0 0 0 0,0 1 0 0 0,0-1 0 0 0,0 0 0 0 0,1 0-1 0 0,-1 1 1 0 0,0-1 0 0 0,0 0 0 0 0,1 0 0 0 0,-1 0-1 0 0,0 1 1 0 0,1-1 0 0 0,-1 0 0 0 0,0 0 0 0 0,0 0 0 0 0,1 0-1 0 0,-1 0 1 0 0,0 1 0 0 0,1-1 0 0 0,-1 0 0 0 0,0 0 0 0 0,1 0-1 0 0,-1 0 1 0 0,0 0 0 0 0,1 0 0 0 0,-1 0 0 0 0,0 0 0 0 0,1 0-1 0 0,-1 0 1 0 0,0 0 0 0 0,1-1 0 0 0,-1 1 0 0 0,0 0-1 0 0,1 0 1 0 0,-1 0 0 0 0,0 0 0 0 0,0 0 0 0 0,1-1 0 0 0,-1 1-1 0 0,0 0 1 0 0,1 0 0 0 0,-1 0 0 0 0,0-1 0 0 0,0 1 0 0 0,0 0-1 0 0,1-1 1 0 0,-1 1 0 0 0,0 0 0 0 0,0 0 0 0 0,0-1 0 0 0,0 1-1 0 0,0 0 1 0 0,1-1 0 0 0,-1 1 0 0 0,0 0 0 0 0,0-1-1 0 0,0 1 1 0 0,0 0 0 0 0,0-1 0 0 0,0 1 0 0 0,0 0 0 0 0,0-1-1 0 0,0 1 1 0 0,0 0 0 0 0,0-1 0 0 0,0 1 0 0 0,0 0 0 0 0,-1-1 61 0 0,6-16-2722 0 0,1 9 1195 0 0,1 0-1702 0 0,-3 2-3487 0 0,-2-2-3262 0 0</inkml:trace>
  <inkml:trace contextRef="#ctx0" brushRef="#br0" timeOffset="2383.499">1977 890 0 0 0,'0'0'971'0'0,"0"0"-267"0"0,0 0 162 0 0,0 0 380 0 0,0 0 384 0 0,0 0 212 0 0,0 0-178 0 0,0 0-215 0 0,0 0-109 0 0,0 0-72 0 0,0 0-78 0 0,0 0-58 0 0,0 0-41 0 0,16 16-50 0 0,53 46-22 0 0,-66-60-906 0 0,0 1 0 0 0,0-1 0 0 0,0 0 0 0 0,1 0-1 0 0,-1 0 1 0 0,0-1 0 0 0,1 1 0 0 0,-1-1 0 0 0,1 0 0 0 0,0 0 0 0 0,-1 0-1 0 0,1 0 1 0 0,0 0 0 0 0,0-1 0 0 0,0 0 0 0 0,-1 0 0 0 0,1 0-1 0 0,0 0 1 0 0,0-1 0 0 0,1 0-113 0 0,14 0 597 0 0,-1-2-341 0 0,-1 0 0 0 0,1-1 0 0 0,-1 0-1 0 0,0-2 1 0 0,0 0 0 0 0,0-1 0 0 0,-1 0 0 0 0,0-1-1 0 0,-1-1 1 0 0,0-1 0 0 0,0 0 0 0 0,-1-1-1 0 0,0-1 1 0 0,-1 0 0 0 0,3-4-256 0 0,-9 10 74 0 0,-1-2 0 0 0,0 1 0 0 0,0-1 0 0 0,-1 0 0 0 0,0 0 0 0 0,0-1 0 0 0,-1 1 0 0 0,0-1 0 0 0,0 0 0 0 0,-1 0 0 0 0,1-8-74 0 0,-3 14 4 0 0,0-1-1 0 0,0 1 1 0 0,-1-1-1 0 0,0 1 1 0 0,0-1-1 0 0,0 1 1 0 0,0-1-1 0 0,0 1 1 0 0,-1-1-1 0 0,1 1 1 0 0,-1-1-1 0 0,0 1 1 0 0,0 0-1 0 0,-1-1 1 0 0,1 1-1 0 0,-1 0 1 0 0,1 0-1 0 0,-1 0 1 0 0,0 0-1 0 0,0 0 1 0 0,0 0-1 0 0,0 1 1 0 0,-1-1-1 0 0,1 1 1 0 0,-1-1-1 0 0,0 1 1 0 0,0 0-1 0 0,0 0 1 0 0,0 0-1 0 0,0 0 1 0 0,0 1-1 0 0,0-1 1 0 0,-1 1-4 0 0,-9-2-50 0 0,-1 1 0 0 0,0 0 0 0 0,1 1 1 0 0,-1 0-1 0 0,0 1 0 0 0,0 1 1 0 0,0 0-1 0 0,0 1 0 0 0,1 1 1 0 0,-1 0-1 0 0,1 0 0 0 0,0 2 0 0 0,0-1 1 0 0,0 2-1 0 0,0 0 0 0 0,1 0 1 0 0,0 1-1 0 0,0 1 0 0 0,1 0 1 0 0,0 0-1 0 0,1 1 0 0 0,-1 1 0 0 0,2-1 1 0 0,-1 2-1 0 0,2-1 0 0 0,-1 2 50 0 0,2-4-17 0 0,0 1 0 0 0,0 1 0 0 0,1-1 0 0 0,0 1-1 0 0,1 0 1 0 0,0 0 0 0 0,0 1 0 0 0,2-1 0 0 0,-1 1-1 0 0,1 0 1 0 0,1 0 0 0 0,-1 1 0 0 0,2-1 0 0 0,0 0-1 0 0,0 1 1 0 0,1-1 0 0 0,1 0 0 0 0,0 1 0 0 0,0-1 17 0 0,1-5-2 0 0,-1 0 1 0 0,2-1 0 0 0,-1 1 0 0 0,0-1-1 0 0,1 0 1 0 0,0 0 0 0 0,0 0 0 0 0,1 0-1 0 0,-1-1 1 0 0,1 1 0 0 0,0-1 0 0 0,1 0-1 0 0,-1 0 1 0 0,0 0 0 0 0,1-1 0 0 0,0 0-1 0 0,0 1 1 0 0,0-2 0 0 0,0 1 0 0 0,1-1-1 0 0,-1 1 1 0 0,1-1 1 0 0,129 26 224 0 0,-100-28-86 0 0,1-2 1 0 0,-1-2-1 0 0,0-1 0 0 0,0-1 1 0 0,0-2-1 0 0,-1-2 1 0 0,0-1-1 0 0,-1-1 1 0 0,0-2-1 0 0,-1-2 1 0 0,11-8-139 0 0,-20 10 97 0 0,-1-2 0 0 0,0 0 0 0 0,-2-2 0 0 0,0 0 0 0 0,-1-1 0 0 0,-1-1 1 0 0,0-1-1 0 0,-2 0 0 0 0,-1-1 0 0 0,0-1 0 0 0,-2 0 0 0 0,0-1 1 0 0,1-9-98 0 0,-8 22 10 0 0,-1 0 0 0 0,0-1 0 0 0,-1 0 0 0 0,0 0 0 0 0,-1 0 1 0 0,0 0-1 0 0,-1-1 0 0 0,-1 1 0 0 0,0-1 0 0 0,0 1 1 0 0,-2-10-11 0 0,0 20-9 0 0,-1 0 0 0 0,0 1 0 0 0,0-1 0 0 0,-1 0 0 0 0,1 1 0 0 0,0 0 0 0 0,0 0 1 0 0,-1-1-1 0 0,1 1 0 0 0,-1 0 0 0 0,1 1 0 0 0,-1-1 0 0 0,1 0 0 0 0,-1 1 1 0 0,1 0-1 0 0,-1-1 0 0 0,1 1 0 0 0,-1 0 0 0 0,0 0 0 0 0,1 1 0 0 0,-1-1 1 0 0,1 0-1 0 0,-1 1 0 0 0,0-1 0 0 0,1 1 0 0 0,-1 0 0 0 0,1 0 0 0 0,0 0 0 0 0,-1 0 1 0 0,1 1-1 0 0,0-1 0 0 0,0 1 0 0 0,0-1 0 0 0,-1 2 9 0 0,-10 3-27 0 0,2 1 0 0 0,-1 1 0 0 0,1 0 0 0 0,0 0 0 0 0,1 1 0 0 0,-1 1 0 0 0,2-1 0 0 0,0 2-1 0 0,0-1 1 0 0,-6 11 27 0 0,14-19-3 0 0,-1-1 0 0 0,1 1 0 0 0,0 0 0 0 0,0 0 0 0 0,1 0 0 0 0,-1 0 0 0 0,0 0 0 0 0,1 0 0 0 0,-1 0 0 0 0,1 0 0 0 0,-1 0 0 0 0,1 0 0 0 0,0 1 0 0 0,0-1 0 0 0,0 0 0 0 0,0 0 0 0 0,0 0 0 0 0,1 0 0 0 0,-1 0 0 0 0,1 0 0 0 0,-1 0 0 0 0,1 0 0 0 0,0 0 0 0 0,0 0 0 0 0,0 0-1 0 0,0 0 1 0 0,0 0 0 0 0,0-1 0 0 0,0 1 0 0 0,1 0 0 0 0,-1-1 0 0 0,1 1 0 0 0,-1-1 0 0 0,1 1 0 0 0,-1-1 0 0 0,1 0 0 0 0,0 0 0 0 0,0 1 0 0 0,0-1 0 0 0,-1-1 0 0 0,1 1 0 0 0,0 0 0 0 0,0 0 0 0 0,0-1 0 0 0,0 1 0 0 0,1-1 0 0 0,0 1 3 0 0,29 5 62 0 0,0-1-1 0 0,0-1 1 0 0,0-1 0 0 0,0-2 0 0 0,1-2 0 0 0,3-1-62 0 0,34 0 46 0 0,-67 3-43 0 0,0 1 0 0 0,-1-1 0 0 0,1 0 0 0 0,0 1 0 0 0,0-1 0 0 0,-1 1 0 0 0,1 0 0 0 0,-1 0 0 0 0,0 0 0 0 0,1 0-1 0 0,-1 0 1 0 0,0 1 0 0 0,0-1 0 0 0,0 1 0 0 0,-1-1 0 0 0,1 1 0 0 0,-1-1 0 0 0,1 1 0 0 0,-1 0 0 0 0,0 0 0 0 0,0 0 0 0 0,0 0 0 0 0,0 0 0 0 0,-1 0 0 0 0,1 0-1 0 0,-1 0 1 0 0,0 0 0 0 0,0 0 0 0 0,0 0 0 0 0,0 0 0 0 0,0 1 0 0 0,-1-1 0 0 0,1 0 0 0 0,-1 0 0 0 0,0 0 0 0 0,0 0 0 0 0,0-1 0 0 0,0 1 0 0 0,-1 0 0 0 0,0 1-3 0 0,-19 110-94 0 0,23-110 81 0 0,0 0-1 0 0,0-1 0 0 0,0 1 1 0 0,1-1-1 0 0,-1 0 0 0 0,1 0 1 0 0,0 0-1 0 0,0 0 1 0 0,0 0-1 0 0,0 0 0 0 0,0-1 1 0 0,0 1-1 0 0,1-1 1 0 0,-1 0-1 0 0,1 0 0 0 0,0-1 1 0 0,-1 1-1 0 0,1-1 0 0 0,0 1 1 0 0,0-1-1 0 0,0-1 1 0 0,0 1-1 0 0,0 0 0 0 0,0-1 1 0 0,0 0-1 0 0,1 0 0 0 0,-1 0 14 0 0,10 3-16 0 0,12 0 55 0 0,-1-1 0 0 0,1-1-1 0 0,-1-2 1 0 0,1 0 0 0 0,0-2 0 0 0,-1 0-1 0 0,0-2 1 0 0,0-1 0 0 0,0-1 0 0 0,-1-1-1 0 0,0-1 1 0 0,0-1 0 0 0,-1-1 0 0 0,0-1 0 0 0,12-10-39 0 0,-18 13 53 0 0,0-1 0 0 0,-1-1 1 0 0,0-1-1 0 0,-1 0 0 0 0,0-1 1 0 0,-1 0-1 0 0,-1-1 0 0 0,0-1 1 0 0,-1 0-1 0 0,0-1 0 0 0,-2 0 1 0 0,1 0-1 0 0,3-12-53 0 0,-1-59 175 0 0,-13 84-171 0 0,-1 1-1 0 0,1-1 0 0 0,0 1 0 0 0,-1-1 0 0 0,0 1 0 0 0,1 0 1 0 0,-1-1-1 0 0,0 1 0 0 0,0 0 0 0 0,0 0 0 0 0,0 0 0 0 0,-1-1 1 0 0,1 1-1 0 0,-1 0 0 0 0,1 1 0 0 0,-1-1 0 0 0,0 0 0 0 0,0 0 1 0 0,1 1-1 0 0,-1-1 0 0 0,0 1 0 0 0,0-1 0 0 0,-1 1 1 0 0,1 0-1 0 0,0 0 0 0 0,0 0 0 0 0,-1 0 0 0 0,1 0 0 0 0,0 1 1 0 0,-1-1-1 0 0,1 1 0 0 0,-1-1 0 0 0,0 1-3 0 0,-7 0-10 0 0,0 0 0 0 0,1 1 0 0 0,-1 0 1 0 0,0 0-1 0 0,0 1 0 0 0,1 0 0 0 0,-1 1 0 0 0,1 0 0 0 0,-1 1 0 0 0,1 0 0 0 0,0 0 0 0 0,1 1 1 0 0,-1 0-1 0 0,1 1 0 0 0,0-1 0 0 0,0 2 0 0 0,1-1 0 0 0,0 1 0 0 0,-4 5 10 0 0,-3 3-23 0 0,0 2-1 0 0,1 0 1 0 0,1 1-1 0 0,1 0 1 0 0,0 0-1 0 0,1 2 1 0 0,2-1-1 0 0,-5 15 24 0 0,9-25-5 0 0,1 0 1 0 0,1 0-1 0 0,0 0 1 0 0,0 0-1 0 0,1 1 1 0 0,0-1-1 0 0,0 1 0 0 0,1-1 1 0 0,1 1-1 0 0,-1-1 1 0 0,2 1-1 0 0,-1-1 1 0 0,1 0-1 0 0,1 0 1 0 0,-1 0-1 0 0,2 0 0 0 0,-1 0 1 0 0,1 0-1 0 0,0-1 1 0 0,1 0-1 0 0,0 0 1 0 0,1 0-1 0 0,-1 0 0 0 0,1-1 1 0 0,1 0-1 0 0,1 1 5 0 0,10 6 8 0 0,0-2 0 0 0,1 0 0 0 0,0-1 0 0 0,1-1 0 0 0,0-1 0 0 0,1-1 0 0 0,-1-1 0 0 0,2 0 0 0 0,-1-2-1 0 0,1 0 1 0 0,0-2 0 0 0,0 0 0 0 0,0-1 0 0 0,0-2 0 0 0,0 0 0 0 0,12-2-8 0 0,64-17-1930 0 0,-69 11-5155 0 0,-16 4-5585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56 792 0 0,'0'0'1858'0'0,"0"0"-98"0"0,0 0 137 0 0,0 0 298 0 0,0 0 52 0 0,0 0-293 0 0,0 0-362 0 0,0 0-333 0 0,0 0-203 0 0,0 0-96 0 0,0 0-131 0 0,-3-5-119 0 0,-48-33 1539 0 0,36 34-2087 0 0,-1 1 0 0 0,0 1 0 0 0,0 0 1 0 0,1 1-1 0 0,-1 1 0 0 0,0 0 0 0 0,0 1 0 0 0,0 1 0 0 0,1 0 0 0 0,-1 1 1 0 0,1 1-1 0 0,-1 0 0 0 0,1 1 0 0 0,0 1 0 0 0,1 1 0 0 0,0 0 0 0 0,-11 7-162 0 0,12-7 13 0 0,1 1-1 0 0,-1 0 0 0 0,2 1 0 0 0,-1 1 0 0 0,1 0 0 0 0,1 0 0 0 0,0 1 1 0 0,0 0-1 0 0,1 1 0 0 0,0 0 0 0 0,1 1 0 0 0,1-1 0 0 0,0 1 0 0 0,1 1 0 0 0,0-1 1 0 0,1 1-1 0 0,0 0 0 0 0,2 1 0 0 0,-1-1 0 0 0,2 1 0 0 0,-2 13-12 0 0,14 107-71 0 0,-9-130 81 0 0,0-1 0 0 0,1 0 0 0 0,0 1 1 0 0,0-1-1 0 0,0 0 0 0 0,0 0 0 0 0,1 0 0 0 0,-1 0 0 0 0,1-1 0 0 0,0 1 1 0 0,0-1-1 0 0,0 0 0 0 0,1 1 0 0 0,-1-2 0 0 0,1 1 0 0 0,0 0 0 0 0,0-1 1 0 0,0 1-1 0 0,0-1 0 0 0,0 0 0 0 0,0 0 0 0 0,1-1 0 0 0,-1 0 0 0 0,0 1 1 0 0,1-1-1 0 0,0-1 0 0 0,4 1-10 0 0,6-2 107 0 0,1-1 0 0 0,-1 0 0 0 0,0-2 0 0 0,0 1 1 0 0,0-2-1 0 0,0 0 0 0 0,-1-1 0 0 0,0-1 0 0 0,0 0 0 0 0,0 0 0 0 0,-1-2 0 0 0,0 1 1 0 0,-1-2-1 0 0,0 0 0 0 0,0 0 0 0 0,-1-1 0 0 0,3-4-107 0 0,8-5 58 0 0,24-25 73 0 0,-1-3 1 0 0,-3-2-1 0 0,-1-2 1 0 0,-4-1-1 0 0,31-57-131 0 0,-62 100-54 0 0,2-2 622 0 0,-10 28-412 0 0,-6 31-152 0 0,3 0 1 0 0,1 0 0 0 0,3 1-1 0 0,1-1 1 0 0,6 35-5 0 0,43 397-34 0 0,-48-249 5 0 0,-5-208 28 0 0,0 0 0 0 0,-2 0 1 0 0,0 0-1 0 0,-2-1 0 0 0,0 0 0 0 0,-1-1 1 0 0,-1 1-1 0 0,-1-2 0 0 0,-1 1 1 0 0,-1-2-1 0 0,-1 0 0 0 0,0 0 0 0 0,-1-1 1 0 0,-1-1-1 0 0,0-1 0 0 0,-1 0 0 0 0,-1-1 1 0 0,-16 10 0 0 0,27-20 7 0 0,0 1 1 0 0,-1-1 0 0 0,1-1-1 0 0,-1 0 1 0 0,0 0-1 0 0,0 0 1 0 0,0-1 0 0 0,0 0-1 0 0,0-1 1 0 0,-1 0 0 0 0,1 0-1 0 0,0 0 1 0 0,-1-1 0 0 0,1-1-1 0 0,-1 0-7 0 0,5-1-1 0 0,0 0-1 0 0,1-1 1 0 0,0 1-1 0 0,0-1 1 0 0,0 0-1 0 0,0 0 1 0 0,0 0-1 0 0,0-1 1 0 0,1 1-1 0 0,0 0 1 0 0,-1-1-1 0 0,1 0 1 0 0,1 0-1 0 0,-1 1 0 0 0,0-1 1 0 0,1 0-1 0 0,0 0 1 0 0,0 0-1 0 0,0-1 1 0 0,0 1-1 0 0,1 0 1 0 0,0 0-1 0 0,0 0 1 0 0,0-1-1 0 0,0 1 1 0 0,1 0-1 0 0,-1 0 1 0 0,1 0-1 0 0,1-2 2 0 0,-2-3-16 0 0,3-13 15 0 0,2-1 0 0 0,0 1 0 0 0,2 1 0 0 0,0-1-1 0 0,1 1 1 0 0,1 1 0 0 0,2-1 0 0 0,-1 2 0 0 0,2-1 0 0 0,1 2-1 0 0,10-13 2 0 0,-22 30 0 0 0,38-59-93 0 0,2 3 0 0 0,2 1 0 0 0,3 2 0 0 0,3 3 0 0 0,1 1 0 0 0,27-18 93 0 0,-47 50-496 0 0,-8 6-4001 0 0,-10 2-6200 0 0,-9 6-821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8386 0 0,'0'0'4407'0'0,"0"0"-1915"0"0,0 0-963 0 0,0 0-286 0 0,0 0-124 0 0,0 0-89 0 0,0 0-135 0 0,0 0-177 0 0,0 0-132 0 0,0 0-3 0 0,0 0 103 0 0,0 0 85 0 0,0 0 35 0 0,13 0-62 0 0,97-4 734 0 0,183-7 166 0 0,-174-8-2254 0 0,-110 19-71 0 0,0-3-3763 0 0,-9 2 1902 0 0,0 1-1685 0 0,0 0-2776 0 0,0 0-2607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5161 0 0,'0'0'3742'0'0,"0"0"-1021"0"0,0 0-738 0 0,0 0-363 0 0,0 0-249 0 0,0 0-235 0 0,0 0-257 0 0,0 0-224 0 0,0 0-103 0 0,0 0 130 0 0,0 0 153 0 0,0 0 113 0 0,0 0 19 0 0,16 0-149 0 0,50-1-139 0 0,84-33 1591 0 0,67-8-1487 0 0,-127 27-1164 0 0,-80 14 1272 0 0,-5 1-4152 0 0,-1 0-9429 0 0,-7 0 873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10458 0 0,'0'0'2382'0'0,"0"0"-831"0"0,0 0-540 0 0,0 0-163 0 0,0 0-37 0 0,0 0 92 0 0,0 0 148 0 0,0 0 62 0 0,0 0 76 0 0,0 0-53 0 0,0 0-183 0 0,0 0-115 0 0,26 4-97 0 0,83 7-71 0 0,-13-26 481 0 0,251-70-2 0 0,-305 71-1447 0 0,-10 3-1581 0 0,-10 6-2733 0 0,-10 5-5640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01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701 194 0 0 0,'0'0'892'0'0,"0"0"299"0"0,0 0 203 0 0,0 0 151 0 0,0 0 93 0 0,0 0 49 0 0,0 0-25 0 0,0 0-46 0 0,0 0-30 0 0,18-11-79 0 0,51-30-88 0 0,-52 31-108 0 0,-17 10-118 0 0,0 0-115 0 0,0 0-122 0 0,0 0-104 0 0,0 0-80 0 0,-16-3 1169 0 0,-135-2-454 0 0,121 8-1373 0 0,1 1-1 0 0,0 2 1 0 0,0 1 0 0 0,0 1-1 0 0,1 1 1 0 0,0 1 0 0 0,0 2 0 0 0,2 1-1 0 0,-1 1 1 0 0,2 1 0 0 0,-6 5-114 0 0,12-7 21 0 0,1 1 1 0 0,0 1-1 0 0,1 1 1 0 0,1 0 0 0 0,0 2-1 0 0,1-1 1 0 0,1 2-1 0 0,0 0 1 0 0,2 0 0 0 0,0 2-1 0 0,2-1 1 0 0,-2 6-22 0 0,-10 29 16 0 0,2 0 1 0 0,3 2 0 0 0,2 0-1 0 0,1 12-16 0 0,7-30 0 0 0,2-1 1 0 0,1 2-1 0 0,2-1 0 0 0,2 0 0 0 0,3 20 0 0 0,-2-47-3 0 0,1 1 0 0 0,0-1-1 0 0,0 0 1 0 0,1 0 0 0 0,1 0-1 0 0,0-1 1 0 0,0 1 0 0 0,1-1-1 0 0,1 0 1 0 0,0-1 0 0 0,0 1-1 0 0,1-1 1 0 0,1 0 0 0 0,0-1-1 0 0,0 0 1 0 0,0 0 0 0 0,1 0-1 0 0,1-1 1 0 0,-1-1 0 0 0,1 0-1 0 0,1 0 1 0 0,1 0 3 0 0,9 2 34 0 0,1-1 0 0 0,0-2 1 0 0,1 0-1 0 0,0-2 0 0 0,-1 0 0 0 0,1-1 0 0 0,1-1 0 0 0,-1-2 0 0 0,0 0 0 0 0,0-2 0 0 0,0 0 1 0 0,20-5-35 0 0,-1-2 92 0 0,-1-2 1 0 0,1-1 0 0 0,-2-2-1 0 0,0-2 1 0 0,-1-2 0 0 0,20-13-93 0 0,-49 26 20 0 0,1 0-1 0 0,-1-1 1 0 0,0 0 0 0 0,0-1 0 0 0,0 0 0 0 0,-1 0 0 0 0,0-1 0 0 0,-1 0-1 0 0,0-1 1 0 0,0 0 0 0 0,-1 0 0 0 0,0 0 0 0 0,-1-1 0 0 0,1 0-1 0 0,-2-1 1 0 0,0 1 0 0 0,0-1 0 0 0,-1 0 0 0 0,0 0 0 0 0,-1-1 0 0 0,0 1-1 0 0,-1-1 1 0 0,0 0 0 0 0,-1 1 0 0 0,0-1 0 0 0,-1-3-20 0 0,-5 6-4 0 0,0 1-1 0 0,0 0 1 0 0,-1 0 0 0 0,0 0-1 0 0,0 1 1 0 0,-1 0 0 0 0,1 0 0 0 0,-2 0-1 0 0,1 1 1 0 0,-1 0 0 0 0,0 1 0 0 0,0 0-1 0 0,-1 0 1 0 0,1 1 0 0 0,-1 0 0 0 0,0 0-1 0 0,0 1 1 0 0,0 0 0 0 0,-1 0-1 0 0,-2 1 5 0 0,-28-7-60 0 0,0 1-1 0 0,0 3 1 0 0,-1 1-1 0 0,0 1 1 0 0,1 3-1 0 0,-2 1 61 0 0,9-1-50 0 0,32 0 22 0 0,1 0-53 0 0,24 4-202 0 0,24-2 393 0 0,0-2 0 0 0,-1-3-1 0 0,1-1 1 0 0,2-3-110 0 0,55-4 170 0 0,167-19 605 0 0,-214 29-668 0 0,-57 1-118 0 0,-1 0-1 0 0,1-20-3334 0 0,2 10 1303 0 0,0 2-2491 0 0,0 4-6279 0 0</inkml:trace>
  <inkml:trace contextRef="#ctx0" brushRef="#br0" timeOffset="1120.627">1557 752 7690 0 0,'0'0'2207'0'0,"0"0"-698"0"0,0 0-220 0 0,0 0 115 0 0,0 0 123 0 0,0 0-13 0 0,0 0-175 0 0,0 0-220 0 0,0 0-83 0 0,0 0-60 0 0,0 0-60 0 0,0 0-80 0 0,0 0-198 0 0,18-16-146 0 0,59-56-100 0 0,1-21 550 0 0,114-180 375 0 0,-64 85-1074 0 0,-100 153-158 0 0,-27 34-74 0 0,0 1-18 0 0,0 0-15 0 0,-1 0-16 0 0,0 28-262 0 0,3 109 349 0 0,-4-93-21 0 0,1-1 1 0 0,3 1 0 0 0,2 0 0 0 0,6 27-29 0 0,-10-65-3 0 0,1-1 0 0 0,-1 1 0 0 0,1 0-1 0 0,0-1 1 0 0,0 0 0 0 0,0 1 0 0 0,1-1-1 0 0,0 0 1 0 0,0 0 0 0 0,0 0 0 0 0,0-1 0 0 0,1 1-1 0 0,0-1 1 0 0,0 0 0 0 0,0 0 0 0 0,1 0-1 0 0,2 1 4 0 0,-3-5 13 0 0,0 0 0 0 0,0-1 0 0 0,0 1 0 0 0,-1-1-1 0 0,1 0 1 0 0,0 0 0 0 0,0-1 0 0 0,-1 1-1 0 0,1-1 1 0 0,-1 0 0 0 0,1 0 0 0 0,-1 0 0 0 0,0 0-1 0 0,1 0 1 0 0,-1-1 0 0 0,0 0 0 0 0,-1 1-1 0 0,1-1 1 0 0,0 0 0 0 0,1-3-13 0 0,-1 3 6 0 0,32-37 22 0 0,-2-1 1 0 0,-1-2-1 0 0,-3-1 0 0 0,-1-1 1 0 0,-2-2-1 0 0,-3 0 1 0 0,5-18-29 0 0,31-82 94 0 0,-51 136-108 0 0,-7 10-13 0 0,-1 1 32 0 0,0 0-13 0 0,0 0 4 0 0,0 0 7 0 0,1 12-167 0 0,21 127 212 0 0,13 153 316 0 0,-21-181-301 0 0,-12-110-295 0 0,0 0 0 0 0,0 0 0 0 0,0 0 1 0 0,1 0-1 0 0,-1-1 0 0 0,0 1 1 0 0,1-1-1 0 0,-1 1 0 0 0,0-1 0 0 0,1 0 1 0 0,-1 0-1 0 0,1 0 0 0 0,-1 0 0 0 0,0 0 1 0 0,1-1-1 0 0,-1 1 0 0 0,0-1 1 0 0,1 1-1 0 0,-1-1 0 0 0,0 0 0 0 0,0 0 1 0 0,0 0-1 0 0,0 0 0 0 0,0-1 0 0 0,0 1 1 0 0,0 0-1 0 0,0-1 0 0 0,0 1 1 0 0,1-2 231 0 0,8-5-4887 0 0,-3 0-3933 0 0</inkml:trace>
  <inkml:trace contextRef="#ctx0" brushRef="#br0" timeOffset="1774.818">3165 344 0 0 0,'0'0'875'0'0,"0"0"1012"0"0,0 0 457 0 0,0 0 262 0 0,0 0 118 0 0,0 0-161 0 0,0 0-487 0 0,0 0-542 0 0,0 0-419 0 0,0 0-302 0 0,0 0-113 0 0,0 0-85 0 0,0 0-85 0 0,-5-3-48 0 0,-42-17 1272 0 0,-21 12 667 0 0,64 7-2373 0 0,0 1 1 0 0,-1 0-1 0 0,1 0 1 0 0,-1 0-1 0 0,1 1 1 0 0,0-1 0 0 0,-1 1-1 0 0,1 0 1 0 0,0 0-1 0 0,0 1 1 0 0,0-1-1 0 0,0 1 1 0 0,0 0-1 0 0,0 0 1 0 0,0 0 0 0 0,0 0-1 0 0,1 1 1 0 0,-1 0-1 0 0,1 0 1 0 0,0 0-1 0 0,-1 0 1 0 0,1 1-49 0 0,-19 73 244 0 0,-13 165 595 0 0,14-188-647 0 0,4-19 112 0 0,40-36-8 0 0,116-28 624 0 0,-120 24-856 0 0,-19 5-74 0 0,0 0 15 0 0,0 0-20 0 0,4-7-610 0 0,6-12-2397 0 0,-8 7-7477 0 0,1 8-1012 0 0</inkml:trace>
  <inkml:trace contextRef="#ctx0" brushRef="#br0" timeOffset="2021.812">2899 571 7938 0 0,'0'0'2887'0'0,"0"0"-755"0"0,0 0-401 0 0,0 0-245 0 0,0 0-195 0 0,0 0-207 0 0,0 0-222 0 0,0 0-189 0 0,0 0-109 0 0,0 0-50 0 0,0 0 47 0 0,0 0 34 0 0,0 0-24 0 0,8-2-54 0 0,176-38-111 0 0,-173 40-979 0 0,11 0-559 0 0,-8 0-5248 0 0,-10 0-5034 0 0</inkml:trace>
  <inkml:trace contextRef="#ctx0" brushRef="#br0" timeOffset="2758.013">1399 1045 0 0 0,'0'0'587'0'0,"0"0"100"0"0,0 0-10 0 0,0 0-37 0 0,0 0 12 0 0,0 0-10 0 0,0 0 22 0 0,0 0 80 0 0,-11 0 139 0 0,-20 0-240 0 0,7 0 4122 0 0,22 3 2874 0 0,18 10-5948 0 0,1-7-1185 0 0,1-1 1 0 0,-1-1 0 0 0,1-1-1 0 0,-1 0 1 0 0,1-1-1 0 0,0-1 1 0 0,0-1-1 0 0,13-1-506 0 0,-12 1 194 0 0,336-28 1481 0 0,482-83-755 0 0,-549 69-1407 0 0,-269 41-249 0 0,11-3-692 0 0,-21 2-3007 0 0,-1-2-3661 0 0,-6 3-4109 0 0</inkml:trace>
  <inkml:trace contextRef="#ctx0" brushRef="#br0" timeOffset="4354.71">2185 1245 7722 0 0,'0'0'3394'0'0,"0"0"-1191"0"0,0 0-605 0 0,0 0-184 0 0,0 0-96 0 0,0 0-84 0 0,0 0-157 0 0,0 0-243 0 0,0 0-246 0 0,0 0-185 0 0,0 0-117 0 0,0 0-42 0 0,0 0 32 0 0,0 4 187 0 0,13 154 3254 0 0,-45 71-2803 0 0,20-173-885 0 0,-1 21-89 0 0,12-58-374 0 0,1-18 208 0 0,0-1-86 0 0,18-5-3117 0 0,-3-9-1275 0 0,-8 3-2709 0 0,-2 6-3723 0 0</inkml:trace>
  <inkml:trace contextRef="#ctx0" brushRef="#br0" timeOffset="4927.699">2048 1288 11338 0 0,'0'0'1938'0'0,"0"0"-663"0"0,0 0-392 0 0,0 0-36 0 0,0 0 134 0 0,0 0 96 0 0,0 0-45 0 0,0 0-139 0 0,0 0-149 0 0,0 0-91 0 0,0 0-85 0 0,0 0-57 0 0,0 0-58 0 0,34-19-57 0 0,112-60-19 0 0,-43 42 284 0 0,-68 30-389 0 0,-12 1-155 0 0,0 1 0 0 0,0 1 1 0 0,0 0-1 0 0,1 3 0 0 0,0 0 1 0 0,-1 1-1 0 0,19 2-117 0 0,-39-1 5 0 0,1 0-1 0 0,-1 0 1 0 0,0 0-1 0 0,0 1 1 0 0,0-1 0 0 0,0 1-1 0 0,0 0 1 0 0,-1 0-1 0 0,1 0 1 0 0,0 0 0 0 0,-1 0-1 0 0,0 0 1 0 0,1 1-1 0 0,-1-1 1 0 0,0 1-1 0 0,0 0 1 0 0,0-1 0 0 0,-1 1-1 0 0,1 0 1 0 0,-1 0-1 0 0,1 0 1 0 0,-1 0 0 0 0,0 1-1 0 0,0-1 1 0 0,-1 0-1 0 0,1 0 1 0 0,0 1-1 0 0,-1-1 1 0 0,0 0 0 0 0,0 1-1 0 0,0-1 1 0 0,0 0-1 0 0,-1 0 1 0 0,1 1-1 0 0,-1-1 1 0 0,0 0 0 0 0,0 0-1 0 0,0 1 1 0 0,0-1-1 0 0,0 0 1 0 0,-1 0 0 0 0,0 0-1 0 0,1-1 1 0 0,-1 1-1 0 0,0 0 1 0 0,-2 1-5 0 0,-24 25 27 0 0,-2-2 1 0 0,-1-1 0 0 0,-1-2-1 0 0,-1-1 1 0 0,-1-1 0 0 0,-1-2-1 0 0,-4 0-27 0 0,-32 20-8 0 0,-35 18 68 0 0,120-15 303 0 0,-8-33-228 0 0,1-1-1 0 0,1 0 1 0 0,0-1-1 0 0,0 0 1 0 0,1 0-1 0 0,0-1 1 0 0,0 0 0 0 0,1 0-1 0 0,-1-1 1 0 0,1 0-1 0 0,1-1 1 0 0,-1 0-1 0 0,1-1 1 0 0,0 0 0 0 0,0-1-1 0 0,0 0 1 0 0,1 0-135 0 0,20 8 174 0 0,137 39 631 0 0,-136-31-706 0 0,-49-20-3322 0 0,4-1-4042 0 0,9 1-5014 0 0</inkml:trace>
  <inkml:trace contextRef="#ctx0" brushRef="#br0" timeOffset="5688.985">3023 1615 11114 0 0,'0'0'1726'0'0,"0"0"-324"0"0,0 0-33 0 0,0 0 105 0 0,0 0-19 0 0,0 0-251 0 0,0 0-330 0 0,0 0-250 0 0,0 0-120 0 0,0 0-31 0 0,0 0-14 0 0,0 0-39 0 0,0 0-52 0 0,-3-3-26 0 0,2 0-283 0 0,-1 1-1 0 0,0 1 1 0 0,0-1 0 0 0,0 0 0 0 0,0 0 0 0 0,0 1 0 0 0,0-1 0 0 0,0 1-1 0 0,0 0 1 0 0,-1-1 0 0 0,1 1 0 0 0,-1 0 0 0 0,1 0 0 0 0,-1 1-1 0 0,1-1 1 0 0,-1 1 0 0 0,1-1 0 0 0,-1 1 0 0 0,0 0 0 0 0,1 0 0 0 0,-1 0-1 0 0,1 0 1 0 0,-1 0 0 0 0,0 0-59 0 0,-6 0 74 0 0,0 0 0 0 0,1 1-1 0 0,-1 0 1 0 0,0 0 0 0 0,1 1 0 0 0,-1 0-1 0 0,1 0 1 0 0,0 1 0 0 0,0 0 0 0 0,0 0-1 0 0,0 1 1 0 0,0 0 0 0 0,-1 2-74 0 0,6-2 29 0 0,0 0 0 0 0,1 1 0 0 0,0-1 0 0 0,0 1 0 0 0,0-1 0 0 0,0 1 0 0 0,1 0 0 0 0,0 0 0 0 0,0 0 0 0 0,0-1 0 0 0,0 1 0 0 0,1 0 0 0 0,0 0 0 0 0,0 0 0 0 0,0 0 0 0 0,1 3-29 0 0,-1-6 16 0 0,1 21 47 0 0,-2 0 1 0 0,0 0-1 0 0,-1-1 0 0 0,-2 1 1 0 0,0-1-1 0 0,-8 21-63 0 0,-22 47 120 0 0,14-41-72 0 0,20-48-35 0 0,0-1-3 0 0,33 8 447 0 0,83-8 333 0 0,-51-8-628 0 0,-27 8-1219 0 0,-37-4-747 0 0,-2-3-12107 0 0,1 6 2044 0 0</inkml:trace>
  <inkml:trace contextRef="#ctx0" brushRef="#br0" timeOffset="6009.362">2766 1862 7450 0 0,'0'0'2107'0'0,"0"0"-511"0"0,0 0-161 0 0,0 0-13 0 0,0 0-67 0 0,0 0-182 0 0,0 0-263 0 0,0 0-213 0 0,0 0-114 0 0,0 0-39 0 0,0 0-20 0 0,0 0-8 0 0,0 0-22 0 0,27 0 1784 0 0,73-4-1946 0 0,-75-1-4469 0 0,-17 3-1148 0 0,-2 1-6204 0 0</inkml:trace>
  <inkml:trace contextRef="#ctx0" brushRef="#br0" timeOffset="7025.745">2724 1184 0 0 0,'0'0'1055'0'0,"0"0"809"0"0,0 0 113 0 0,0 0-165 0 0,0 0-236 0 0,0 0-193 0 0,0 0-184 0 0,0 0-172 0 0,0 0-95 0 0,0 0-54 0 0,0 0-31 0 0,0 0-35 0 0,4-1-60 0 0,39-2 3814 0 0,100 11 237 0 0,-83 3-4495 0 0,-60-11-317 0 0,-1 9 26 0 0,-113 106 563 0 0,113-115-579 0 0,1 1 1 0 0,-1 0-1 0 0,0-1 0 0 0,1 1 0 0 0,-1 0 1 0 0,0 0-1 0 0,1 0 0 0 0,-1 0 1 0 0,1 0-1 0 0,0 0 0 0 0,-1 0 0 0 0,1-1 1 0 0,0 1-1 0 0,-1 0 0 0 0,1 0 1 0 0,0 0-1 0 0,0 1 0 0 0,0-1 1 0 0,0 0-1 0 0,0 0 0 0 0,0 0 0 0 0,0 0 1 0 0,0 0-1 0 0,0 0 0 0 0,1 0 1 0 0,-1 0-1 0 0,0 0 0 0 0,1 0 0 0 0,-1-1 1 0 0,0 1-1 0 0,1 0 0 0 0,-1 0 1 0 0,1 0-1 0 0,0 0 0 0 0,-1 0 1 0 0,1-1-1 0 0,0 1 0 0 0,-1 0 0 0 0,1 0 1 0 0,0-1-1 0 0,0 1 0 0 0,0-1 1 0 0,0 1-1 0 0,-1-1 0 0 0,1 1 0 0 0,0-1 1 0 0,0 1-1 0 0,0-1 0 0 0,0 0 1 0 0,1 1-2 0 0,56 4 107 0 0,-51-5-94 0 0,7-2 4 0 0,0 0-1 0 0,-1-1 0 0 0,1 0 1 0 0,-1-1-1 0 0,0 0 1 0 0,0-1-1 0 0,0-1 0 0 0,9-5-16 0 0,25-10-381 0 0,-13 6-677 0 0,-9 3-4171 0 0,-12 7-4300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0,'0'0'2078'0'0,"0"0"269"0"0,0 0 16 0 0,0 0-129 0 0,0 0-218 0 0,0 0-289 0 0,0 0-280 0 0,0 0-272 0 0,0 0-231 0 0,0 0-158 0 0,4 9 1577 0 0,13 56-851 0 0,3 80-530 0 0,-13-63-813 0 0,-31-83-4660 0 0,14-8-4103 0 0,4 7-464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 5865 0 0,'0'0'3704'0'0,"0"0"-1102"0"0,0 0-691 0 0,0 0-232 0 0,0 0-156 0 0,0 0-160 0 0,0 0-226 0 0,0 0-285 0 0,0 0-247 0 0,0 0-217 0 0,0 0-180 0 0,0 0-122 0 0,-7-5-127 0 0,-21-15-74 0 0,25 53-1922 0 0,11-26 291 0 0,0-2-4306 0 0,-1-2-5024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13 0 0 0,'0'0'353'0'0,"0"0"693"0"0,0 0 85 0 0,0 0-123 0 0,0 0-68 0 0,0 0 62 0 0,0 0 119 0 0,0 0 104 0 0,-8-5 5077 0 0,-16-2 3295 0 0,-7 11-8682 0 0,-105 58-354 0 0,134-61-551 0 0,1 1-1 0 0,0-1 1 0 0,0 1-1 0 0,0 0 0 0 0,0-1 1 0 0,0 1-1 0 0,0 0 0 0 0,1 0 1 0 0,-1 0-1 0 0,1 0 1 0 0,-1 0-1 0 0,1 0 0 0 0,0 0 1 0 0,0 0-1 0 0,-1 0 1 0 0,2 0-1 0 0,-1 0 0 0 0,0-1 1 0 0,0 1-1 0 0,0 0 0 0 0,1 0 1 0 0,-1 0-1 0 0,1 0 1 0 0,0 0-1 0 0,-1 0 0 0 0,1 0 1 0 0,0-1-1 0 0,0 1 1 0 0,0 0-1 0 0,0-1 0 0 0,1 1 1 0 0,-1-1-1 0 0,1 1-9 0 0,47 52 156 0 0,166 69 204 0 0,-211-120-325 0 0,-1-1 0 0 0,0 1 0 0 0,1-1 1 0 0,-1 1-1 0 0,0 0 0 0 0,-1 0 0 0 0,1 1 0 0 0,0-1 1 0 0,-1 1-1 0 0,0-1 0 0 0,0 1 0 0 0,0 0 0 0 0,0-1 1 0 0,0 1-1 0 0,-1 0 0 0 0,0 0 0 0 0,0 0 0 0 0,0 1 1 0 0,0-1-1 0 0,-1 0 0 0 0,1 0 0 0 0,-1 0 0 0 0,0 0 1 0 0,0 1-1 0 0,-1-1 0 0 0,1 0 0 0 0,-1 0 0 0 0,0 0 1 0 0,0 0-1 0 0,-1 0 0 0 0,1 0 0 0 0,-1 0 0 0 0,0 0 1 0 0,0 0-1 0 0,0-1 0 0 0,0 1 0 0 0,0-1 0 0 0,-1 1 0 0 0,0-1 1 0 0,0 0-1 0 0,-1 2-35 0 0,-6 2 0 0 0,1 0 0 0 0,-1-1 1 0 0,0 1-1 0 0,0-2 0 0 0,0 1 0 0 0,-1-2 0 0 0,0 1 1 0 0,0-2-1 0 0,0 1 0 0 0,-1-1 0 0 0,1-1 0 0 0,-1 0 1 0 0,0-1-1 0 0,1 0 0 0 0,-2-1 0 0 0,-69 2-4472 0 0,82-2 4452 0 0,-11-1-3886 0 0,1-2-4227 0 0,6-1-2809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403 100 0 0 0,'0'0'800'0'0,"0"0"773"0"0,0 0 348 0 0,0 0 138 0 0,0 0 47 0 0,0 0-176 0 0,0 0-235 0 0,0 0-269 0 0,0 0-248 0 0,0 0-137 0 0,0 0-116 0 0,-8-7-118 0 0,-26-22-92 0 0,-47 1 2347 0 0,67 27-2575 0 0,6-1-358 0 0,0 1 1 0 0,1 0-1 0 0,-1 1 1 0 0,0-1 0 0 0,0 2-1 0 0,0-1 1 0 0,0 1 0 0 0,0 0-1 0 0,0 1 1 0 0,0 0-1 0 0,1 0 1 0 0,-1 0 0 0 0,1 1-1 0 0,-1 1 1 0 0,1-1-1 0 0,-4 3-129 0 0,3-2 18 0 0,-1 0 0 0 0,1 1 0 0 0,0 0 0 0 0,1 0 0 0 0,-1 1 0 0 0,1 0 0 0 0,0 0 0 0 0,1 1 0 0 0,-1-1 0 0 0,1 1 0 0 0,0 1 0 0 0,1-1 0 0 0,0 1 0 0 0,0 0 0 0 0,1 0 0 0 0,0 1 0 0 0,0-1-1 0 0,1 1 1 0 0,0 0 0 0 0,1 0 0 0 0,0 0 0 0 0,0 0 0 0 0,1 0 0 0 0,-1 10-18 0 0,2-14 10 0 0,-1 0 0 0 0,1 1 0 0 0,0-1 0 0 0,0 1-1 0 0,1-1 1 0 0,-1 0 0 0 0,1 1 0 0 0,1-1 0 0 0,-1 0 0 0 0,1 0-1 0 0,0 0 1 0 0,0 0 0 0 0,0 0 0 0 0,1 0 0 0 0,-1 0 0 0 0,1-1-1 0 0,0 1 1 0 0,1-1 0 0 0,-1 0 0 0 0,1 0 0 0 0,0 0 0 0 0,0-1-1 0 0,0 1 1 0 0,0-1 0 0 0,1 0 0 0 0,-1 0 0 0 0,1 0 0 0 0,0-1-1 0 0,0 0 1 0 0,0 0 0 0 0,0 0 0 0 0,4 1-10 0 0,-1-1 80 0 0,0-1 1 0 0,1 1-1 0 0,-1-2 0 0 0,0 1 1 0 0,1-1-1 0 0,-1 0 0 0 0,0-1 1 0 0,1 0-1 0 0,-1 0 0 0 0,0-1 1 0 0,0 0-1 0 0,0 0 0 0 0,0-1 1 0 0,0 0-1 0 0,0 0 1 0 0,5-4-81 0 0,11-8 147 0 0,-1 0 1 0 0,-1-1 0 0 0,-1-1-1 0 0,0-1 1 0 0,-1-1 0 0 0,-1 0-1 0 0,-1-2 1 0 0,11-17-148 0 0,68-149 690 0 0,-96 286-674 0 0,4 294-22 0 0,-3-66-24 0 0,-4-304 27 0 0,0-1 1 0 0,-2 1 0 0 0,0-1 0 0 0,-2 0-1 0 0,0 0 1 0 0,-2-1 0 0 0,0 0 0 0 0,-1 0 0 0 0,-1-1-1 0 0,-1 0 1 0 0,-1-1 0 0 0,-1 0 0 0 0,-1-1-1 0 0,0 0 1 0 0,-5 3 2 0 0,9-11-5 0 0,1-1 12 0 0,0 1 0 0 0,-1-1 1 0 0,0 0-1 0 0,0-1 1 0 0,-1 0-1 0 0,0-1 1 0 0,-1 0-1 0 0,1-1 0 0 0,-1 0 1 0 0,-1-1-1 0 0,-11 4-7 0 0,22-9 1 0 0,1 1-1 0 0,-1-1 0 0 0,0 0 1 0 0,0 0-1 0 0,0 0 1 0 0,1 0-1 0 0,-1-1 0 0 0,0 1 1 0 0,0 0-1 0 0,0-1 1 0 0,1 1-1 0 0,-1-1 0 0 0,0 1 1 0 0,1-1-1 0 0,-1 0 0 0 0,1 0 1 0 0,-1 0-1 0 0,0 0 1 0 0,1 0-1 0 0,0 0 0 0 0,-1 0 1 0 0,1-1-1 0 0,0 1 1 0 0,0 0-1 0 0,-1-1 0 0 0,1 1 1 0 0,0-1-1 0 0,0 1 1 0 0,1-1-1 0 0,-1 1 0 0 0,0-1 1 0 0,0 0-1 0 0,1 1 0 0 0,-1-1 1 0 0,1 0-1 0 0,0 0 1 0 0,-1 1-1 0 0,1-1 0 0 0,0 0 1 0 0,0 0-1 0 0,0 0 1 0 0,0 1-1 0 0,1-2 0 0 0,-3-3-15 0 0,1-22-115 0 0,0-1 1 0 0,2 1 0 0 0,1 0-1 0 0,1 0 1 0 0,1 0-1 0 0,2 1 1 0 0,1-1 0 0 0,1 1-1 0 0,1 0 1 0 0,1 1 0 0 0,1 0-1 0 0,2 1 1 0 0,1 0 0 0 0,10-13 129 0 0,33-59-2915 0 0,-14 36-6669 0 0,-25 39-2327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218 631 7954 0 0,'0'0'1821'0'0,"0"0"-440"0"0,0 0 28 0 0,0 0 348 0 0,0 0 136 0 0,0 0-302 0 0,0 0-524 0 0,0 0-508 0 0,0 0-288 0 0,0 0 0 0 0,0 0 50 0 0,0 0 20 0 0,0 0-7 0 0,-29 31-53 0 0,-88 100-50 0 0,67-56 78 0 0,46-63-254 0 0,0 0-15 0 0,1 0 0 0 0,0 0 0 0 0,0 0 0 0 0,1 0 0 0 0,1 0 0 0 0,0 0 0 0 0,1 1 0 0 0,0-1 0 0 0,1 1-40 0 0,0-8 17 0 0,-1-1 0 0 0,1 0-1 0 0,0 0 1 0 0,0 0 0 0 0,0 0 0 0 0,1 0 0 0 0,0 0 0 0 0,-1 0 0 0 0,1-1-1 0 0,1 1 1 0 0,-1-1 0 0 0,0 1 0 0 0,1-1 0 0 0,0 0 0 0 0,0 0-1 0 0,0 0 1 0 0,0 0 0 0 0,0 0 0 0 0,0-1 0 0 0,1 1 0 0 0,-1-1 0 0 0,1 0-1 0 0,0 0 1 0 0,0-1 0 0 0,0 1 0 0 0,-1-1 0 0 0,5 1-17 0 0,2 1 134 0 0,0-1 0 0 0,1-1 0 0 0,-1 0 1 0 0,1-1-1 0 0,-1 0 0 0 0,1 0 0 0 0,-1-1 0 0 0,1-1 0 0 0,-1 0 1 0 0,1 0-1 0 0,-1-1 0 0 0,0 0 0 0 0,0 0 0 0 0,-1-2 1 0 0,1 1-1 0 0,-1-1 0 0 0,0 0 0 0 0,0-1 0 0 0,0 0 0 0 0,-1 0 1 0 0,0-1-1 0 0,0 0 0 0 0,-1-1 0 0 0,0 0 0 0 0,0 0 1 0 0,-1 0-1 0 0,1-1 0 0 0,-2 0 0 0 0,0 0 0 0 0,0 0 0 0 0,3-9-134 0 0,-3 8 25 0 0,0-1 0 0 0,-1 0-1 0 0,0 0 1 0 0,-1 0-1 0 0,0 0 1 0 0,-1 0 0 0 0,0-1-1 0 0,-1 1 1 0 0,0 0 0 0 0,-1-1-1 0 0,0 0 1 0 0,-1 1-1 0 0,0-1 1 0 0,-1 1 0 0 0,0 0-1 0 0,-1 0 1 0 0,0-1-1 0 0,-1 2 1 0 0,0-1 0 0 0,-1 0-1 0 0,0 1 1 0 0,0 0 0 0 0,-1 0-1 0 0,-3-3-24 0 0,5 9-90 0 0,1 0 0 0 0,-2 0 1 0 0,1 0-1 0 0,0 1 0 0 0,-1 0 0 0 0,1-1 0 0 0,-1 2 0 0 0,0-1 0 0 0,0 0 0 0 0,0 1 1 0 0,-1 0-1 0 0,1 0 0 0 0,0 1 0 0 0,-1-1 0 0 0,1 1 0 0 0,-1 1 0 0 0,-4-1 90 0 0,-57 19-5547 0 0,46-6-1361 0 0,7-1-5104 0 0</inkml:trace>
  <inkml:trace contextRef="#ctx0" brushRef="#br0" timeOffset="373.507">780 765 1920 0 0,'0'0'2425'0'0,"0"0"-843"0"0,0 0-147 0 0,0 0 466 0 0,0 0 344 0 0,0 0 3 0 0,0 0-221 0 0,0 0-480 0 0,0 0-457 0 0,0 0-286 0 0,0 0-241 0 0,0 0-162 0 0,0 0-97 0 0,-9-9-56 0 0,-29-25-44 0 0,3 38 66 0 0,29 0-222 0 0,-4 1-32 0 0,1 1 0 0 0,0-1 1 0 0,1 2-1 0 0,0-1 0 0 0,0 1 1 0 0,0 0-1 0 0,1 1 0 0 0,-1 0 1 0 0,2 0-1 0 0,-1 0 0 0 0,2 1 1 0 0,-6 8-17 0 0,9-13 5 0 0,0 1-1 0 0,0 0 1 0 0,0-1 0 0 0,0 1 0 0 0,1 0 0 0 0,-1 0 0 0 0,1 0 0 0 0,0 0 0 0 0,1 0 0 0 0,-1 0 0 0 0,1 0 0 0 0,0 0 0 0 0,0 0 0 0 0,1 0 0 0 0,0 0 0 0 0,0 0 0 0 0,0 0 0 0 0,0 0 0 0 0,1 0 0 0 0,-1-1 0 0 0,1 1 0 0 0,1-1-1 0 0,-1 1 1 0 0,1-1 0 0 0,-1 1 0 0 0,1-1 0 0 0,2 2-5 0 0,2 1 85 0 0,0 0-1 0 0,0-1 1 0 0,0 1-1 0 0,1-2 1 0 0,0 1 0 0 0,0-1-1 0 0,1 0 1 0 0,0-1-1 0 0,-1 0 1 0 0,1 0-1 0 0,1-1 1 0 0,-1 0-1 0 0,0 0 1 0 0,1-1 0 0 0,-1-1-1 0 0,1 0 1 0 0,0 0-1 0 0,0 0 1 0 0,-1-1-1 0 0,1-1 1 0 0,0 0-1 0 0,-1 0 1 0 0,1-1 0 0 0,-1 0-1 0 0,1-1 1 0 0,-1 0-1 0 0,0 0 1 0 0,0-1-1 0 0,0 0 1 0 0,7-5-85 0 0,-8 4 89 0 0,0 0 0 0 0,-1-1 0 0 0,1 0 1 0 0,-1-1-1 0 0,0 1 0 0 0,-1-1 0 0 0,0-1 0 0 0,0 1 1 0 0,0-1-1 0 0,-1 0 0 0 0,0 0 0 0 0,-1-1 0 0 0,1 1 0 0 0,-2-1 1 0 0,1 0-1 0 0,-1 0 0 0 0,-1 0 0 0 0,0-1 0 0 0,0 1 1 0 0,-1 0-1 0 0,0-1 0 0 0,0 0 0 0 0,-1 1 0 0 0,-1-1 1 0 0,1 1-1 0 0,-1-1 0 0 0,-1 1 0 0 0,0-1 0 0 0,0 1 1 0 0,-1 0-1 0 0,0 0 0 0 0,-1 0 0 0 0,0 0 0 0 0,0 1 0 0 0,-1 0 1 0 0,0 0-1 0 0,-1 0 0 0 0,1 0 0 0 0,-1 1 0 0 0,-1 0 1 0 0,-1-2-90 0 0,0 2-112 0 0,-1 1 0 0 0,0-1 0 0 0,0 1 0 0 0,0 1 0 0 0,-1-1 0 0 0,0 2 0 0 0,0-1 0 0 0,0 1 0 0 0,-10-2 112 0 0,15 5-266 0 0,0 1-1 0 0,0-1 1 0 0,0 1-1 0 0,0 0 0 0 0,0 0 1 0 0,0 0-1 0 0,0 0 1 0 0,0 1-1 0 0,1 0 0 0 0,-1 0 1 0 0,0 1-1 0 0,0-1 0 0 0,1 1 1 0 0,-1 0-1 0 0,-1 1 267 0 0,-20 13-4443 0 0,10-3-2671 0 0,5 0-4107 0 0</inkml:trace>
  <inkml:trace contextRef="#ctx0" brushRef="#br0" timeOffset="1024.39">1306 723 0 0 0,'0'0'2369'0'0,"0"0"-754"0"0,0 0-289 0 0,0 0 367 0 0,0 0 403 0 0,0 0 191 0 0,0 0 22 0 0,0 0-330 0 0,0 0-421 0 0,0 0-363 0 0,0 0-298 0 0,0 0-229 0 0,0 0-141 0 0,-4-12-124 0 0,-15-36-106 0 0,19 47-286 0 0,-1 0-1 0 0,0 0 1 0 0,0 0-1 0 0,0 1 1 0 0,0-1 0 0 0,0 0-1 0 0,0 1 1 0 0,0-1-1 0 0,0 1 1 0 0,0-1-1 0 0,-1 1 1 0 0,1 0 0 0 0,0-1-1 0 0,0 1 1 0 0,0 0-1 0 0,0 0 1 0 0,-1 0-1 0 0,1 0 1 0 0,0 0-1 0 0,0 0 1 0 0,0 0 0 0 0,-1 0-1 0 0,1 0 1 0 0,0 0-1 0 0,0 1 1 0 0,0-1-1 0 0,0 1 1 0 0,-1-1 0 0 0,1 1-1 0 0,0-1 1 0 0,0 1-1 0 0,0-1 1 0 0,0 1-1 0 0,0 0 1 0 0,0 0 0 0 0,0 0-12 0 0,-4 2 57 0 0,-5-1-27 0 0,1 0-1 0 0,0 2 0 0 0,-1-1 0 0 0,2 1 1 0 0,-1 0-1 0 0,0 1 0 0 0,1 0 0 0 0,0 0 0 0 0,0 0 1 0 0,0 1-1 0 0,1 1 0 0 0,0-1 0 0 0,0 1 1 0 0,1 1-1 0 0,0-1 0 0 0,0 1 0 0 0,0 0 1 0 0,1 0-1 0 0,0 1 0 0 0,1-1 0 0 0,0 1 1 0 0,0 0-1 0 0,1 0 0 0 0,0 1 0 0 0,1-1 1 0 0,0 0-1 0 0,0 1 0 0 0,1 1-28 0 0,4-5 18 0 0,0 0 0 0 0,0 0-1 0 0,1 0 1 0 0,-1 0 0 0 0,2-1 0 0 0,-1 0-1 0 0,0 0 1 0 0,1 0 0 0 0,0 0 0 0 0,0 0 0 0 0,0-1-1 0 0,1 0 1 0 0,-1 0 0 0 0,1-1 0 0 0,0 0-1 0 0,0 0 1 0 0,0 0 0 0 0,1 0 0 0 0,-1-1-1 0 0,1 0 1 0 0,-1-1 0 0 0,1 1 0 0 0,0-1-1 0 0,0 0 1 0 0,-1-1 0 0 0,1 0 0 0 0,0 0 0 0 0,1-1-18 0 0,9 3 211 0 0,1-2 0 0 0,-1 0 0 0 0,1-1 0 0 0,-1-1 0 0 0,0 0 0 0 0,0-2 0 0 0,0 0 0 0 0,0 0 0 0 0,13-7-211 0 0,-5 1 241 0 0,-1-1 0 0 0,-1-1 1 0 0,0-1-1 0 0,-1-1 1 0 0,0-1-1 0 0,-1-1 0 0 0,-1-1 1 0 0,0-1-1 0 0,-1-1 0 0 0,-1 0 1 0 0,-1-1-1 0 0,-1-1 1 0 0,-1-1-1 0 0,-1 0 0 0 0,0-1 1 0 0,6-17-242 0 0,-5 8 4 0 0,-2-2 1 0 0,-2 1-1 0 0,-1-1 0 0 0,-1-1 1 0 0,-2 0-1 0 0,-1 0 1 0 0,-2 0-1 0 0,-2 0 0 0 0,-1-1 1 0 0,-3-17-5 0 0,2 40-35 0 0,-2 1 1 0 0,0 0-1 0 0,0 0 1 0 0,-1 1-1 0 0,0-1 1 0 0,-1 1-1 0 0,-1-1 1 0 0,0 1-1 0 0,0 0 1 0 0,-1 1-1 0 0,0-1 0 0 0,-1 1 1 0 0,0 0-1 0 0,-1 1 1 0 0,0 0-1 0 0,0 0 1 0 0,-1 1-1 0 0,-1-1 35 0 0,5 6-22 0 0,0 0-1 0 0,0 1 1 0 0,-1 0-1 0 0,1 0 0 0 0,0 0 1 0 0,-1 0-1 0 0,1 1 1 0 0,-1 0-1 0 0,0 0 0 0 0,1 1 1 0 0,-1 0-1 0 0,0-1 1 0 0,1 2-1 0 0,-1-1 0 0 0,1 1 1 0 0,-1 0-1 0 0,0 0 1 0 0,1 0-1 0 0,-1 1 0 0 0,1 0 1 0 0,0 0-1 0 0,0 0 1 0 0,0 1-1 0 0,0 0 0 0 0,0 0 1 0 0,0 0-1 0 0,1 0 1 0 0,-1 1-1 0 0,1 0 0 0 0,-1 1 23 0 0,-6 5-14 0 0,0 1-1 0 0,1 0 1 0 0,0 0-1 0 0,1 2 0 0 0,0-1 1 0 0,1 1-1 0 0,1 0 0 0 0,0 0 1 0 0,0 1-1 0 0,-3 13 15 0 0,5-6 21 0 0,0 0-1 0 0,2 1 1 0 0,0 0-1 0 0,1 0 0 0 0,2-1 1 0 0,0 1-1 0 0,1 0 1 0 0,1 0-1 0 0,2-1 1 0 0,0 1-1 0 0,1-1 1 0 0,1 0-1 0 0,0 0 1 0 0,2 0-1 0 0,9 16-20 0 0,12 21 232 0 0,2-1 1 0 0,3-2-1 0 0,3-1 0 0 0,31 35-232 0 0,164 192 702 0 0,-209-258-703 0 0,-13-18-2772 0 0,-10-12-11241 0 0,0 6 1561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24 0 0 0,'0'0'664'0'0,"0"0"240"0"0,0 0 297 0 0,0 0 303 0 0,0-4 192 0 0,0-12 57 0 0,0 12-42 0 0,0 4-106 0 0,0 0-154 0 0,0 0-156 0 0,0 0-160 0 0,0 0-160 0 0,0 0-136 0 0,0 0-132 0 0,0 0-123 0 0,-1 166 3226 0 0,-1-154-3765 0 0,0 0-1 0 0,-1-1 1 0 0,-1 1-1 0 0,0-1 1 0 0,0 1 0 0 0,-1-1-1 0 0,-1-1 1 0 0,0 1-1 0 0,0-1 1 0 0,-1 0 0 0 0,0 0-1 0 0,-1-1 1 0 0,0 0-1 0 0,0 0 1 0 0,-1-1-1 0 0,-7 6-44 0 0,-16 0-890 0 0,18-12-7013 0 0,10-2-3330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7274 0 0,'0'0'5737'0'0,"0"0"-3601"0"0,0 0-1225 0 0,0 0-200 0 0,0 0-120 0 0,0 0-118 0 0,0 0-115 0 0,0 0-126 0 0,0 0-119 0 0,0 0-76 0 0,0 0-45 0 0,0 0-36 0 0,4-8-18 0 0,11-23-21 0 0,7 16-747 0 0,-13 15-4533 0 0,-7 0 1452 0 0,-2 0-4361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16 205 8730 0 0,'0'0'2486'0'0,"0"0"-457"0"0,0 0-143 0 0,0 0-209 0 0,0 0-302 0 0,0 0-326 0 0,0 0-329 0 0,0 0-222 0 0,0 0-116 0 0,0 0-43 0 0,0 0-31 0 0,0 0 39 0 0,0 0 37 0 0,2 10 1472 0 0,-20 126 524 0 0,22-67-2547 0 0,12-82-5917 0 0,-14 4-2433 0 0,-1 5-3161 0 0</inkml:trace>
  <inkml:trace contextRef="#ctx0" brushRef="#br0" timeOffset="747.6">212 240 2489 0 0,'0'0'1849'0'0,"0"0"-234"0"0,0 0 42 0 0,0 0 202 0 0,0 0 136 0 0,0 0-55 0 0,0 0-210 0 0,0 0-251 0 0,0 0-186 0 0,0 0-99 0 0,0 0-28 0 0,0 0-62 0 0,0 0-113 0 0,6-7-178 0 0,163-151 1316 0 0,-169 157-2137 0 0,1 0 0 0 0,0 0-1 0 0,0 0 1 0 0,0 0 0 0 0,0 1 0 0 0,0-1 0 0 0,0 1 0 0 0,0-1 0 0 0,0 1 0 0 0,0-1-1 0 0,0 1 1 0 0,0-1 0 0 0,1 1 0 0 0,-1 0 0 0 0,0 0 0 0 0,0-1 0 0 0,0 1 0 0 0,1 0-1 0 0,-1 0 1 0 0,0 0 0 0 0,0 0 0 0 0,0 0 0 0 0,0 1 0 0 0,1-1 0 0 0,-1 0 0 0 0,0 1 0 0 0,0-1-1 0 0,0 0 1 0 0,0 1 0 0 0,0 0 0 0 0,0-1 0 0 0,0 1 0 0 0,0-1 0 0 0,0 1 0 0 0,0 0-1 0 0,0 0 1 0 0,0 0 0 0 0,0-1 0 0 0,-1 1 0 0 0,1 0 0 0 0,0 0 0 0 0,-1 0 0 0 0,1 0 0 0 0,0 0-1 0 0,-1 0 1 0 0,1 1 0 0 0,-1-1 0 0 0,0 0 0 0 0,1 0 0 0 0,-1 0 0 0 0,0 0 0 0 0,0 0-1 0 0,0 1 1 0 0,0-1 0 0 0,0 0 0 0 0,0 0 0 0 0,0 1 8 0 0,1 5 20 0 0,1 0 0 0 0,0-1 1 0 0,0 1-1 0 0,0 0 0 0 0,1-1 0 0 0,0 0 0 0 0,0 0 1 0 0,1 0-1 0 0,-1 0 0 0 0,1 0 0 0 0,0-1 0 0 0,1 0 1 0 0,0 0-1 0 0,-1 0 0 0 0,2 0 0 0 0,-1-1 0 0 0,0 0 0 0 0,1 0 1 0 0,0 0-1 0 0,0-1 0 0 0,0 1 0 0 0,0-2 0 0 0,1 1 1 0 0,-1-1-1 0 0,1 0 0 0 0,-1 0 0 0 0,1 0 0 0 0,2-1-20 0 0,-5-1 63 0 0,1 0 77 0 0,1 1-1 0 0,-1-1 0 0 0,0 0 0 0 0,0-1 1 0 0,0 1-1 0 0,0-1 0 0 0,1 0 1 0 0,-1-1-1 0 0,0 1 0 0 0,-1-1 1 0 0,1 0-1 0 0,0 0 0 0 0,0 0 1 0 0,-1-1-1 0 0,2 0-139 0 0,8-7 133 0 0,0-1 1 0 0,0 0 0 0 0,-1-1-1 0 0,0 0 1 0 0,-1-1-1 0 0,-1 0 1 0 0,0-1 0 0 0,0 0-1 0 0,-2-1 1 0 0,0 0-1 0 0,0-1 1 0 0,2-9-134 0 0,-8 10-749 0 0,-6 7-6194 0 0,0 4-5524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6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259 127 4745 0 0,'0'0'1927'0'0,"0"0"-712"0"0,0 0-209 0 0,0 0 455 0 0,0 0 528 0 0,0 0 255 0 0,0 0-105 0 0,0 0-434 0 0,0 0-454 0 0,0 0-338 0 0,0 0-179 0 0,-3-7-117 0 0,-9-21-64 0 0,12 27-503 0 0,-1 1 0 0 0,0-1 0 0 0,0 0 0 0 0,0 1 0 0 0,0-1-1 0 0,0 1 1 0 0,0-1 0 0 0,0 1 0 0 0,-1 0 0 0 0,1-1-1 0 0,0 1 1 0 0,0 0 0 0 0,0 0 0 0 0,0 0 0 0 0,0 0 0 0 0,0 0-1 0 0,-1 0 1 0 0,1 0 0 0 0,0 0 0 0 0,0 0 0 0 0,0 0-1 0 0,0 1 1 0 0,0-1 0 0 0,0 0 0 0 0,0 1 0 0 0,0-1 0 0 0,0 1-1 0 0,0-1 1 0 0,0 1 0 0 0,0 0 0 0 0,0-1 0 0 0,0 1-1 0 0,0 0 1 0 0,0 0 0 0 0,1 0 0 0 0,-1-1 0 0 0,0 1 0 0 0,0 0-1 0 0,1 0 1 0 0,-1 0 0 0 0,1 0 0 0 0,-1 0 0 0 0,1 0 0 0 0,-1 0-1 0 0,1 1-49 0 0,-11 21 210 0 0,0 1-1 0 0,2 0 1 0 0,1 0 0 0 0,1 1-1 0 0,1 0 1 0 0,1 0-1 0 0,1 1 1 0 0,-1 23-210 0 0,5-48 9 0 0,-17 223 787 0 0,12 198-796 0 0,5-271-76 0 0,0-151 15 0 0,0 0-15 0 0,0 0-50 0 0,-1-98-5535 0 0,2 51-1614 0 0,-1 23-3984 0 0</inkml:trace>
  <inkml:trace contextRef="#ctx0" brushRef="#br0" timeOffset="316.53">1 43 5353 0 0,'0'0'2839'0'0,"0"0"-822"0"0,0 0-389 0 0,0 0-63 0 0,0 0-126 0 0,0 0-175 0 0,0 0-256 0 0,0 0-292 0 0,0 0-109 0 0,0 0 37 0 0,0 0 107 0 0,0 0 92 0 0,0 0-3 0 0,20-3-55 0 0,116-11 645 0 0,324-12 1387 0 0,-326 31-2959 0 0,-112 7-1007 0 0,-37 13-6160 0 0,5-21 1287 0 0,4 0-5238 0 0</inkml:trace>
  <inkml:trace contextRef="#ctx0" brushRef="#br0" timeOffset="566.137">112 486 8186 0 0,'0'0'1896'0'0,"0"0"-938"0"0,0 0-70 0 0,0 0 436 0 0,0 0 406 0 0,0 0 145 0 0,0 0-161 0 0,0 0-281 0 0,0 0-275 0 0,0 0-219 0 0,0 0-186 0 0,0 0-143 0 0,37-5-141 0 0,115-17-158 0 0,-49 7 138 0 0,6 10-83 0 0,-63 5-4759 0 0,-23 0-867 0 0,-15 0-6521 0 0</inkml:trace>
  <inkml:trace contextRef="#ctx0" brushRef="#br0" timeOffset="997.536">1029 497 10834 0 0,'0'0'1510'0'0,"0"0"-655"0"0,0 0-118 0 0,0 0 316 0 0,0 0 392 0 0,0 0 225 0 0,0 0-22 0 0,0 0-233 0 0,0 0-287 0 0,0 0-187 0 0,0 0-113 0 0,0 0-88 0 0,0 0-97 0 0,35 1-99 0 0,105 1-115 0 0,6-9 761 0 0,46-36-1202 0 0,-173 35-122 0 0,-11 3-2779 0 0,-3 4-6995 0 0,-4 1-2038 0 0</inkml:trace>
  <inkml:trace contextRef="#ctx0" brushRef="#br0" timeOffset="1248.098">1080 805 13339 0 0,'0'0'1152'0'0,"0"0"-320"0"0,0 0 96 0 0,0 0 305 0 0,0 0 246 0 0,0 0-6 0 0,0 0-240 0 0,0 0-274 0 0,0 0-211 0 0,0 0-170 0 0,0 0-120 0 0,36-7-111 0 0,115-22-122 0 0,-41 3 15 0 0,-10 6-1088 0 0,-56 18-5296 0 0,-37 2-4454 0 0</inkml:trace>
  <inkml:trace contextRef="#ctx0" brushRef="#br0" timeOffset="1983.656">1875 1152 7730 0 0,'0'0'2540'0'0,"0"0"-382"0"0,0 0-176 0 0,0 0-158 0 0,0 0-230 0 0,0 0-245 0 0,0 0-240 0 0,0 0-182 0 0,0 0-113 0 0,0 0-95 0 0,0 0-73 0 0,0 0-73 0 0,-6-22-54 0 0,-20-73-52 0 0,24 90-402 0 0,1 0 0 0 0,0-1 1 0 0,0 0-1 0 0,0 1 1 0 0,1-1-1 0 0,-1 1 0 0 0,1-1 1 0 0,1 0-1 0 0,-1 1 1 0 0,1-1-1 0 0,0 1 0 0 0,0-1 1 0 0,1 1-1 0 0,1-5-65 0 0,3-9 205 0 0,3-17-38 0 0,2 0-1 0 0,1 1 1 0 0,2 1 0 0 0,2 0-1 0 0,1 1 1 0 0,1 0 0 0 0,2 2 0 0 0,12-16-167 0 0,-17 32 24 0 0,-1 0 0 0 0,2 1 0 0 0,0 0 0 0 0,1 1 0 0 0,0 1 0 0 0,1 1 0 0 0,13-7-24 0 0,-11 6 34 0 0,-11 7-25 0 0,1 0 1 0 0,0 0-1 0 0,0 1 0 0 0,0 1 0 0 0,0-1 0 0 0,0 2 1 0 0,1-1-1 0 0,-1 1 0 0 0,1 1 0 0 0,0 0-9 0 0,-8 3 4 0 0,-1-1-1 0 0,1 1 1 0 0,-1 0 0 0 0,0 1-1 0 0,1-1 1 0 0,-1 0-1 0 0,0 0 1 0 0,0 1 0 0 0,-1-1-1 0 0,1 1 1 0 0,0 0-1 0 0,-1 0 1 0 0,0-1 0 0 0,0 1-1 0 0,0 0 1 0 0,0 0-1 0 0,0 0 1 0 0,0 0 0 0 0,-1 0-1 0 0,1 0 1 0 0,-1 1-1 0 0,0-1 1 0 0,0 0 0 0 0,0 0-1 0 0,0 0 1 0 0,-1 0-1 0 0,1 0 1 0 0,-1 0 0 0 0,0 1-4 0 0,1 3 19 0 0,-3 42 39 0 0,-2 0 0 0 0,-2 0 0 0 0,-12 46-58 0 0,9-50-26 0 0,2 60-47 0 0,8-104 62 0 0,0-1 53 0 0,0 0-34 0 0,0 0-2 0 0,7-13 41 0 0,103-114 5 0 0,-55 64-40 0 0,-25 26 1 0 0,2 2 0 0 0,1 1-1 0 0,2 1 1 0 0,1 2 0 0 0,25-16-13 0 0,30 12-23 0 0,-89 37 24 0 0,0-1 0 0 0,0 1 0 0 0,0 0 0 0 0,-1 0 0 0 0,1 0 0 0 0,0 0 0 0 0,-1 0-1 0 0,0 0 1 0 0,1 0 0 0 0,-1 1 0 0 0,0-1 0 0 0,0 0 0 0 0,0 1 0 0 0,-1-1 0 0 0,1 1 0 0 0,0-1-1 0 0,-1 1 1 0 0,0-1 0 0 0,1 1 0 0 0,-1 0 0 0 0,-1 1-1 0 0,-15 211 227 0 0,10-57-311 0 0,6-158 25 0 0,0 1 0 0 0,0-1 0 0 0,0 1 1 0 0,0-1-1 0 0,0 1 0 0 0,0-1 0 0 0,0 0 1 0 0,0 1-1 0 0,0-1 0 0 0,0 1 0 0 0,0-1 0 0 0,0 1 1 0 0,0-1-1 0 0,0 1 0 0 0,1-1 0 0 0,-1 0 1 0 0,0 1-1 0 0,0-1 0 0 0,0 1 0 0 0,1-1 0 0 0,-1 0 1 0 0,0 1-1 0 0,1-1 0 0 0,-1 0 0 0 0,0 1 1 0 0,1-1-1 0 0,-1 0 0 0 0,0 0 0 0 0,1 1 0 0 0,-1-1 1 0 0,1 0-1 0 0,-1 0 0 0 0,0 1 0 0 0,1-1 1 0 0,-1 0-1 0 0,1 0 0 0 0,-1 0 0 0 0,1 0 0 0 0,-1 0 1 0 0,1 0-1 0 0,-1 0 0 0 0,1 0 0 0 0,-1 0 1 0 0,0 0-1 0 0,1 0 0 0 0,-1 0 0 0 0,1 0 0 0 0,-1 0 1 0 0,1 0-1 0 0,-1-1 0 0 0,1 1 0 0 0,-1 0 1 0 0,0 0-1 0 0,1 0 0 0 0,-1-1 0 0 0,1 1 0 0 0,-1 0 1 0 0,0-1-1 0 0,1 1 0 0 0,-1 0 0 0 0,0-1 1 0 0,1 1-1 0 0,-1 0 59 0 0,15-12-11594 0 0,-10 7-734 0 0</inkml:trace>
  <inkml:trace contextRef="#ctx0" brushRef="#br0" timeOffset="2762.602">3357 528 8226 0 0,'0'0'2279'0'0,"0"0"-411"0"0,0 0-53 0 0,0 0 36 0 0,0 0-70 0 0,0 0-209 0 0,0 0-357 0 0,0 0-299 0 0,0 0-122 0 0,0 0-15 0 0,0 0 5 0 0,0 0-45 0 0,0 0-146 0 0,-9 7 46 0 0,-62 18-438 0 0,-67 50-119 0 0,128-68-88 0 0,-1 1 1 0 0,1 0 0 0 0,0 0-1 0 0,1 1 1 0 0,0 1 0 0 0,0 0-1 0 0,1 0 1 0 0,0 0 0 0 0,1 1-1 0 0,1 0 1 0 0,-1 1 0 0 0,2-1-1 0 0,-1 1 1 0 0,2 0 0 0 0,-1 1-1 0 0,2-1 1 0 0,0 1 0 0 0,0 0-1 0 0,1-1 1 0 0,0 11 5 0 0,1-20 1 0 0,1-1 0 0 0,-1 1 0 0 0,0-1 0 0 0,1 1 0 0 0,0 0 1 0 0,-1-1-1 0 0,1 1 0 0 0,0-1 0 0 0,0 1 0 0 0,1 0 0 0 0,-1-1 0 0 0,1 1 0 0 0,-1-1 0 0 0,1 1 0 0 0,0 0 1 0 0,0-1-1 0 0,0 0 0 0 0,0 1 0 0 0,0-1 0 0 0,0 0 0 0 0,1 1 0 0 0,-1-1 0 0 0,1 0 0 0 0,0 0 1 0 0,-1 0-1 0 0,1 0 0 0 0,0-1 0 0 0,0 1 0 0 0,0 0 0 0 0,0-1 0 0 0,1 0 0 0 0,-1 1 0 0 0,0-1 0 0 0,1 0 1 0 0,-1 0-1 0 0,1 0 0 0 0,-1 0 0 0 0,1-1 0 0 0,-1 1 0 0 0,1-1 0 0 0,2 1-1 0 0,7-3 111 0 0,1-1-1 0 0,-1 0 1 0 0,0-1-1 0 0,0-1 0 0 0,0 0 1 0 0,-1 0-1 0 0,1-1 1 0 0,-1 0-1 0 0,-1-1 1 0 0,1 0-1 0 0,-1-1 0 0 0,0 0 1 0 0,-1-1-1 0 0,5-5-110 0 0,29-22 304 0 0,120-94 241 0 0,-160 130-546 0 0,0 0-1 0 0,0 0 0 0 0,0 0 0 0 0,0 1 1 0 0,1 0-1 0 0,-1-1 0 0 0,0 1 0 0 0,0 0 1 0 0,0 0-1 0 0,0 1 0 0 0,-1-1 0 0 0,1 1 1 0 0,0-1-1 0 0,0 1 0 0 0,-1 0 0 0 0,1 0 1 0 0,-1 0-1 0 0,0 1 0 0 0,0-1 0 0 0,0 0 1 0 0,0 1-1 0 0,0-1 0 0 0,0 1 0 0 0,0 0 1 0 0,-1 0-1 0 0,1-1 0 0 0,-1 1 0 0 0,0 0 1 0 0,0 0-1 0 0,0 0 0 0 0,0 3 2 0 0,7 8 1 0 0,3 5 5 0 0,-1 0 0 0 0,0 1 0 0 0,-1 0 0 0 0,-2 1 0 0 0,0 0 0 0 0,-1 0 0 0 0,-1 1 0 0 0,2 18-6 0 0,8 110-60 0 0,-14-77 34 0 0,-4 0 1 0 0,-2 1-1 0 0,-8 21 26 0 0,8-68-21 0 0,-1 0 1 0 0,-1-1 0 0 0,-1 0-1 0 0,-2 0 1 0 0,0-1-1 0 0,-2 0 1 0 0,0-1-1 0 0,-2 0 1 0 0,-1-1 0 0 0,-1-1-1 0 0,0 0 1 0 0,-2-1-1 0 0,-1-1 1 0 0,0-1 0 0 0,-1 0-1 0 0,-1-2 1 0 0,-1 0-1 0 0,0-1 1 0 0,-2-2 0 0 0,-15 8 20 0 0,36-19-6 0 0,-1-1 1 0 0,1 0 0 0 0,0-1 0 0 0,-1 1-1 0 0,1 0 1 0 0,-1-1 0 0 0,1 0-1 0 0,-1 0 1 0 0,0 0 0 0 0,1 0 0 0 0,-1-1-1 0 0,0 1 1 0 0,0-1 0 0 0,0 0 0 0 0,1 0-1 0 0,-1 0 1 0 0,0-1 0 0 0,0 0-1 0 0,0 1 1 0 0,1-1 0 0 0,-1 0 0 0 0,1-1-1 0 0,-1 1 1 0 0,1-1 0 0 0,-1 1 0 0 0,1-1-1 0 0,0 0 1 0 0,-1 0 0 0 0,1-1-1 0 0,0 1 1 0 0,1-1 0 0 0,-1 1 0 0 0,0-1-1 0 0,1 0 1 0 0,-1 0 0 0 0,1 0 0 0 0,0 0-1 0 0,0 0 1 0 0,0-1 0 0 0,1 1-1 0 0,-1-1 1 0 0,1 1 0 0 0,0-1 0 0 0,-1-2 5 0 0,3-19-9 0 0,0 0 1 0 0,2 0 0 0 0,1 0 0 0 0,1 0-1 0 0,1 1 1 0 0,1-1 0 0 0,1 1 0 0 0,1 1-1 0 0,1 0 1 0 0,2 0 0 0 0,0 1 0 0 0,1 0 0 0 0,1 2-1 0 0,1-1 1 0 0,1 1 0 0 0,0 1 0 0 0,16-12 8 0 0,-15 9 19 0 0,2 1 1 0 0,0 1 0 0 0,2 1 0 0 0,0 1 0 0 0,1 0 0 0 0,0 2 0 0 0,2 1-1 0 0,0 0 1 0 0,0 2 0 0 0,1 1 0 0 0,1 1 0 0 0,0 1 0 0 0,1 1 0 0 0,0 1-1 0 0,0 2 1 0 0,0 1 0 0 0,1 1 0 0 0,27-1-20 0 0,0 14-1293 0 0,-31-3-4616 0 0,-16-5-5797 0 0</inkml:trace>
  <inkml:trace contextRef="#ctx0" brushRef="#br0" timeOffset="5586.437">4601 898 0 0 0,'0'0'1336'0'0,"0"0"-186"0"0,0 0-95 0 0,0 0 246 0 0,0 0 362 0 0,0 0 235 0 0,0 0-99 0 0,0 0-309 0 0,0 0-351 0 0,0 0-267 0 0,0 0-172 0 0,-9 29-102 0 0,-28 90-80 0 0,-12-13 761 0 0,33-83-1127 0 0,-33 36-1231 0 0,25-37-6676 0 0,18-18-361 0 0</inkml:trace>
  <inkml:trace contextRef="#ctx0" brushRef="#br0" timeOffset="48213.176">764 1815 7242 0 0,'0'0'2415'0'0,"0"0"-423"0"0,0 0-242 0 0,0 0-82 0 0,0 0-21 0 0,0 0-73 0 0,0 0-199 0 0,0 0-263 0 0,0 0-256 0 0,0 0-185 0 0,0 0-128 0 0,0-3-66 0 0,-37 233 2495 0 0,33-191-2859 0 0,-12 101 234 0 0,-6-1-1 0 0,-6 1-346 0 0,-35 146 325 0 0,61-275-1878 0 0,16-29-2245 0 0,-7 10-1931 0 0,-1 0-5159 0 0</inkml:trace>
  <inkml:trace contextRef="#ctx0" brushRef="#br0" timeOffset="48467.302">299 2320 10506 0 0,'0'0'1654'0'0,"0"0"-701"0"0,0 0-326 0 0,0 0 121 0 0,0 0 217 0 0,0 0 171 0 0,0 0 19 0 0,0 0-103 0 0,0 0-153 0 0,0 0-199 0 0,33-10-169 0 0,102-29-174 0 0,-37 25-11 0 0,-73 15-313 0 0,156 1 249 0 0,-93-1-2568 0 0,0 0-7318 0 0,-75-1-450 0 0</inkml:trace>
  <inkml:trace contextRef="#ctx0" brushRef="#br0" timeOffset="48703.895">1153 2289 0 0 0,'0'0'1580'0'0,"0"0"394"0"0,0 0 320 0 0,0 0 46 0 0,0 0-206 0 0,0 0-359 0 0,0 0-381 0 0,0 0-337 0 0,0 0-270 0 0,-23 35-187 0 0,-70 108-156 0 0,91-141-417 0 0,-1 1 0 0 0,1 0-1 0 0,0 0 1 0 0,0 0 0 0 0,0 0-1 0 0,0 0 1 0 0,0 0-1 0 0,1 0 1 0 0,0 1 0 0 0,-1-1-1 0 0,1 0 1 0 0,0 1 0 0 0,1-1-1 0 0,-1 1 1 0 0,1 0-1 0 0,-1-1 1 0 0,1 1 0 0 0,0-1-1 0 0,0 1 1 0 0,1 2-27 0 0,1 4 121 0 0,0-3-23 0 0,-1 0 0 0 0,1-1 1 0 0,1 1-1 0 0,-1-1 0 0 0,1 1 0 0 0,0-1 0 0 0,0 0 0 0 0,1 0 1 0 0,0-1-1 0 0,0 1 0 0 0,0-1 0 0 0,1 0 0 0 0,0 0 0 0 0,0 0 1 0 0,0 0-1 0 0,0-1 0 0 0,1 0 0 0 0,0 0 0 0 0,0-1 1 0 0,0 1-1 0 0,0-1 0 0 0,0-1 0 0 0,1 1 0 0 0,5 1-98 0 0,-2-1 228 0 0,0 0 0 0 0,1-1 0 0 0,-1 0 0 0 0,1-1 0 0 0,-1 0 0 0 0,1 0 0 0 0,0-1 0 0 0,-1 0 0 0 0,1-1 0 0 0,-1 0 0 0 0,1-1 0 0 0,-1-1 0 0 0,1 1 0 0 0,-1-1 0 0 0,0-1 0 0 0,0 0-228 0 0,-4 1 71 0 0,0 1 0 0 0,-1-1 0 0 0,1 0 0 0 0,-1-1 0 0 0,0 1 0 0 0,0-1 0 0 0,0 0 0 0 0,0 0 0 0 0,-1-1 0 0 0,1 1-1 0 0,-1-1 1 0 0,0 0 0 0 0,-1 0 0 0 0,1-1 0 0 0,-1 1 0 0 0,0-1 0 0 0,-1 1 0 0 0,1-1 0 0 0,-1 0 0 0 0,0 0 0 0 0,0 0 0 0 0,-1 0 0 0 0,0-1 0 0 0,0 1 0 0 0,0 0 0 0 0,-1 0 0 0 0,0-1 0 0 0,0 1 0 0 0,-1 0 0 0 0,0-1 0 0 0,0 1 0 0 0,0 0 0 0 0,-1 0 0 0 0,0 0 0 0 0,0 0 0 0 0,0 0-1 0 0,-1 0 1 0 0,0 1 0 0 0,0-1 0 0 0,0 1 0 0 0,-1 0 0 0 0,0 0 0 0 0,0-1-71 0 0,-3 0-85 0 0,-1 1-1 0 0,0-1 1 0 0,1 1-1 0 0,-1 1 1 0 0,-1 0-1 0 0,1 0 1 0 0,-1 0-1 0 0,0 1 1 0 0,0 0-1 0 0,0 1 1 0 0,0 0-1 0 0,0 0 1 0 0,-9 0 85 0 0,-73 8-8267 0 0,77-2-1049 0 0</inkml:trace>
  <inkml:trace contextRef="#ctx0" brushRef="#br0" timeOffset="49585.702">2301 2447 2024 0 0,'0'0'2826'0'0,"0"0"-490"0"0,0 0-269 0 0,0 0 90 0 0,0 0 13 0 0,0 0-143 0 0,0 0-293 0 0,0 0-347 0 0,0 0-277 0 0,0 0-229 0 0,0 0-171 0 0,0 0-109 0 0,0 0-85 0 0,-2-6-69 0 0,-6-17-68 0 0,4 60 1018 0 0,4-23-1367 0 0,1 0 1 0 0,0 0-1 0 0,1 0 0 0 0,1 0 0 0 0,0-1 0 0 0,0 1 0 0 0,1-1 0 0 0,1 0 0 0 0,0 0 0 0 0,1 0 1 0 0,1-1-1 0 0,0 0 0 0 0,0 0 0 0 0,1 0 0 0 0,1-1 0 0 0,0-1 0 0 0,0 1 0 0 0,1-2 0 0 0,6 6-30 0 0,-10-12 47 0 0,-1-1-1 0 0,1 1 0 0 0,-1-1 0 0 0,1-1 0 0 0,0 1 1 0 0,0-1-1 0 0,0 0 0 0 0,0 0 0 0 0,0-1 0 0 0,0 0 1 0 0,0 0-1 0 0,0 0 0 0 0,-1-1 0 0 0,1 0 0 0 0,0 0 1 0 0,0 0-1 0 0,0-1 0 0 0,-1 0 0 0 0,1 0 0 0 0,0 0 1 0 0,-1-1-1 0 0,0 0 0 0 0,0 0 0 0 0,0 0 1 0 0,0-1-1 0 0,0 1 0 0 0,-1-1 0 0 0,1 0 0 0 0,-1-1 1 0 0,0 1-1 0 0,3-6-46 0 0,15-15 85 0 0,-1-1 0 0 0,-1-1 1 0 0,-1-1-1 0 0,-2 0 0 0 0,-1-2 1 0 0,0-1-86 0 0,-13 148-190 0 0,1-110 195 0 0,0 1 0 0 0,0-1 0 0 0,1-1 0 0 0,0 1 0 0 0,1-1 0 0 0,-1 0 0 0 0,1 0 0 0 0,1 0 0 0 0,-1-1 0 0 0,1 0 0 0 0,0 0 0 0 0,0-1 0 0 0,0 0 0 0 0,0 0 0 0 0,1 0 0 0 0,0-1 0 0 0,-1-1 0 0 0,1 1 0 0 0,0-1 0 0 0,1 0 0 0 0,-1-1 0 0 0,0 0 0 0 0,0 0 0 0 0,1-1 0 0 0,-1 0 0 0 0,0-1 0 0 0,1 1 0 0 0,-1-2 0 0 0,0 1 0 0 0,7-3-5 0 0,-4 0 65 0 0,-1-1 0 0 0,1 0 0 0 0,-1-1 0 0 0,0 0 0 0 0,-1 0 0 0 0,1-1 1 0 0,-2-1-1 0 0,1 1 0 0 0,-1-1 0 0 0,0-1 0 0 0,0 0 0 0 0,-1 0 0 0 0,0 0 0 0 0,-1-1 0 0 0,0 0 1 0 0,0 0-1 0 0,2-8-65 0 0,4-66 272 0 0,-17 83-918 0 0,3 3-2540 0 0,2 6-673 0 0,0-3-1849 0 0,0 0-6509 0 0</inkml:trace>
  <inkml:trace contextRef="#ctx0" brushRef="#br0" timeOffset="49831.474">3563 2416 15963 0 0,'0'0'1407'0'0,"0"0"-546"0"0,0 0-112 0 0,0 0 97 0 0,0 0 128 0 0,0 0-20 0 0,0 0-179 0 0,0 0-215 0 0,0 0-197 0 0,0 0-117 0 0,0 0-68 0 0,0 0-54 0 0,0 0-36 0 0,-3 32-32 0 0,-7 97-27 0 0,7-32-215 0 0,3-67-7907 0 0,0-29-2936 0 0</inkml:trace>
  <inkml:trace contextRef="#ctx0" brushRef="#br0" timeOffset="50081.714">3420 2119 14515 0 0,'0'0'1320'0'0,"0"0"-751"0"0,0 0-177 0 0,0 0-88 0 0,0 0-72 0 0,0 0-128 0 0,0 0-144 0 0,0 0-200 0 0,0 0-208 0 0,0 0-545 0 0,0 0-2159 0 0,0 0-8347 0 0</inkml:trace>
  <inkml:trace contextRef="#ctx0" brushRef="#br0" timeOffset="50332.219">3996 1857 14211 0 0,'0'0'2355'0'0,"0"0"-970"0"0,0 0-433 0 0,0 0-8 0 0,0 0 11 0 0,0 0-67 0 0,0 0-133 0 0,0 0-99 0 0,0 0-47 0 0,0 0-6 0 0,0 0-41 0 0,0 0-129 0 0,0 0-106 0 0,4 27-67 0 0,15 165 304 0 0,2 59-165 0 0,-5 130-966 0 0,-24-362-1751 0 0,3-18-2209 0 0,-1-1-3643 0 0,2 0-3058 0 0</inkml:trace>
  <inkml:trace contextRef="#ctx0" brushRef="#br0" timeOffset="50528.907">3703 2339 10642 0 0,'0'0'1193'0'0,"0"0"-592"0"0,0 0 132 0 0,0 0 480 0 0,0 0 298 0 0,0 0 24 0 0,0 0-170 0 0,0 0-248 0 0,0 0-264 0 0,38 0-207 0 0,118-2-173 0 0,-37-19 72 0 0,-108 18-577 0 0,138-43 167 0 0,-59-5-2789 0 0,-76 36-509 0 0,-7 8-1377 0 0,1 2-6097 0 0</inkml:trace>
  <inkml:trace contextRef="#ctx0" brushRef="#br0" timeOffset="50933.325">4389 1811 6537 0 0,'0'0'4524'0'0,"0"0"-1731"0"0,0 0-802 0 0,0 0-456 0 0,0 0-358 0 0,0 0-171 0 0,0 0-105 0 0,0 0-55 0 0,0 0 23 0 0,0 0-16 0 0,0 0-99 0 0,0 34-80 0 0,-4 110-102 0 0,-14 32 500 0 0,12-122-954 0 0,2 1 0 0 0,3 0 0 0 0,2-1 0 0 0,2 1 0 0 0,3-1 0 0 0,12 46-118 0 0,-19-97 4 0 0,2-1-1 0 0,-1 1 0 0 0,0 0 0 0 0,0-1 1 0 0,1 1-1 0 0,0 0 0 0 0,-1-1 0 0 0,1 1 0 0 0,0-1 1 0 0,0 1-1 0 0,0-1 0 0 0,1 1 0 0 0,-1-1 1 0 0,1 0-1 0 0,-1 0 0 0 0,1 0 0 0 0,0 0 0 0 0,0 0 1 0 0,-1 0-1 0 0,1 0 0 0 0,1 0 0 0 0,-1-1 1 0 0,0 1-1 0 0,0-1 0 0 0,1 0 0 0 0,-1 1 0 0 0,1-1 1 0 0,-1 0-1 0 0,1 0 0 0 0,-1-1 0 0 0,1 1 1 0 0,-1-1-1 0 0,1 1 0 0 0,0-1 0 0 0,-1 0 0 0 0,1 0 1 0 0,0 0-1 0 0,-1 0 0 0 0,1 0 0 0 0,0 0 1 0 0,-1-1-1 0 0,1 0 0 0 0,0 1 0 0 0,-1-1 0 0 0,1 0 1 0 0,-1 0-1 0 0,1 0 0 0 0,1-2-3 0 0,199-178 462 0 0,-200 179-463 0 0,-1 0 1 0 0,1 0 0 0 0,-1 0 0 0 0,1 0 0 0 0,0 1 0 0 0,0-1 0 0 0,0 1 0 0 0,0-1-1 0 0,0 1 1 0 0,0 0 0 0 0,0 1 0 0 0,0-1 0 0 0,1 0 0 0 0,-1 1 0 0 0,0 0 0 0 0,0-1-1 0 0,1 1 1 0 0,-1 1 0 0 0,0-1 0 0 0,0 0 0 0 0,1 1 0 0 0,1 0 0 0 0,16 56 99 0 0,-11 58-142 0 0,2-87-1430 0 0,3-25-7268 0 0,-13-3-3230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51 256 0 0,'0'0'2361'0'0,"0"0"155"0"0,0 0 38 0 0,0 0 37 0 0,0 0-98 0 0,0 0-315 0 0,0 0-325 0 0,0 0-384 0 0,0 0-292 0 0,0 0-217 0 0,0 0-163 0 0,0 0-104 0 0,0 0-70 0 0,0-9-70 0 0,3-24-66 0 0,-3 24-76 0 0,0 9-90 0 0,0 21 649 0 0,-17 260 31 0 0,29-140-1023 0 0,10-88-751 0 0,14-40-5364 0 0,-27-13 2543 0 0,-3 0-3269 0 0,2 0-2012 0 0</inkml:trace>
  <inkml:trace contextRef="#ctx0" brushRef="#br0" timeOffset="254.884">0 598 4985 0 0,'0'0'2918'0'0,"0"0"-1190"0"0,0 0-627 0 0,0 0-13 0 0,0 0 243 0 0,0 0 324 0 0,0 0 73 0 0,0 0-179 0 0,0 0-245 0 0,37 4-247 0 0,121 13-223 0 0,-20-25 174 0 0,-102 2-781 0 0,440-70 1481 0 0,-259 52-2337 0 0,-216 24 534 0 0,25 4-1016 0 0,-22 2-2122 0 0,-2 3-4092 0 0,-2-5-4503 0 0</inkml:trace>
  <inkml:trace contextRef="#ctx0" brushRef="#br0" timeOffset="538.512">449 921 9306 0 0,'0'0'2235'0'0,"0"0"-325"0"0,0 0-158 0 0,0 0-109 0 0,0 0-193 0 0,0 0-329 0 0,0 0-331 0 0,0 0-239 0 0,0 0-171 0 0,0 0-77 0 0,0 0-29 0 0,0 0-10 0 0,-18 22-13 0 0,-58 67-34 0 0,43-21 53 0 0,30-54-222 0 0,-57 233-228 0 0,60-215-1608 0 0,22-26-3382 0 0,-10-6-848 0 0,-4 0-3591 0 0</inkml:trace>
  <inkml:trace contextRef="#ctx0" brushRef="#br0" timeOffset="819.189">775 891 6961 0 0,'0'0'2032'0'0,"0"0"-785"0"0,0 0-346 0 0,0 0 18 0 0,-28 32 80 0 0,-87 102-3 0 0,63-47 329 0 0,48-75-1139 0 0,2-7-95 0 0,0 0-1 0 0,1 1 1 0 0,-1-1-1 0 0,1 1 1 0 0,0-1-1 0 0,0 1 1 0 0,1-1 0 0 0,0 1-1 0 0,0 0 1 0 0,0-1-1 0 0,1 1 1 0 0,-1 0-1 0 0,1-1 1 0 0,1 1 0 0 0,-1-1-1 0 0,1 0 1 0 0,0 1-1 0 0,0-1 1 0 0,1 0-1 0 0,-1 0 1 0 0,1 0-1 0 0,0 0 1 0 0,1-1 0 0 0,-1 1-1 0 0,1-1 1 0 0,0 0-1 0 0,0 0 1 0 0,0 0-1 0 0,0-1 1 0 0,1 1 0 0 0,-1-1-1 0 0,1 0 1 0 0,0 0-1 0 0,5 1-90 0 0,3 1 308 0 0,1-1-1 0 0,0 0 0 0 0,0-1 0 0 0,1-1 0 0 0,-1 0 1 0 0,1-1-1 0 0,-1-1 0 0 0,1 0 0 0 0,-1-1 1 0 0,1-1-1 0 0,-1 0 0 0 0,0 0 0 0 0,0-2 1 0 0,0 0-1 0 0,0 0 0 0 0,3-3-307 0 0,-5 2 201 0 0,-1 0 0 0 0,1-1-1 0 0,-1 0 1 0 0,-1-1 0 0 0,1 0 0 0 0,-1-1 0 0 0,0 0 0 0 0,-1 0-1 0 0,0-1 1 0 0,0 0 0 0 0,-1-1 0 0 0,4-5-201 0 0,-9 11 32 0 0,0 0 1 0 0,-1-1 0 0 0,1 1-1 0 0,-1-1 1 0 0,1 1 0 0 0,-2-1-1 0 0,1 0 1 0 0,0 0 0 0 0,-1 0-1 0 0,0 0 1 0 0,0 0 0 0 0,0 0-1 0 0,-1 0 1 0 0,1 0 0 0 0,-1 0-1 0 0,-1 0 1 0 0,1 0 0 0 0,-1 0-1 0 0,0 0 1 0 0,0 0 0 0 0,0 0-1 0 0,-1 0 1 0 0,1 0-1 0 0,-1 0 1 0 0,0 0 0 0 0,-1 1-1 0 0,1-1 1 0 0,-1 1 0 0 0,0 0-1 0 0,0 0 1 0 0,-2-1-33 0 0,-4-3-157 0 0,0 1 1 0 0,-1 1-1 0 0,1 0 0 0 0,-2 0 0 0 0,1 1 1 0 0,-1 0-1 0 0,1 1 0 0 0,-1 1 0 0 0,0-1 1 0 0,-1 1-1 0 0,1 1 0 0 0,0 0 1 0 0,-1 1-1 0 0,1 0 0 0 0,-1 1 0 0 0,0 0 1 0 0,1 1-1 0 0,-1 0 0 0 0,-4 2 157 0 0,-19 1-2747 0 0,12 3-2984 0 0,4 0-6251 0 0</inkml:trace>
  <inkml:trace contextRef="#ctx0" brushRef="#br0" timeOffset="1431.69">1769 251 3809 0 0,'0'0'2275'0'0,"0"0"-400"0"0,0 0-56 0 0,0 0 110 0 0,0 0 30 0 0,0 0-146 0 0,0 0-275 0 0,0 0-263 0 0,0 0-236 0 0,0 0-191 0 0,0 0-116 0 0,0 0-88 0 0,-4-16-81 0 0,-11-49-16 0 0,-10 36 978 0 0,19 27-1310 0 0,-8-1-134 0 0,-1 1 0 0 0,1 0 1 0 0,-1 1-1 0 0,0 1 0 0 0,1 0 0 0 0,-1 1 0 0 0,1 1 0 0 0,-1 0 0 0 0,1 1 0 0 0,-1 0 0 0 0,1 1 1 0 0,0 1-1 0 0,1 0 0 0 0,-1 1 0 0 0,1 0 0 0 0,0 1 0 0 0,-3 3-81 0 0,9-6 15 0 0,-1 1 0 0 0,1-1 1 0 0,0 2-1 0 0,0-1 0 0 0,1 1 0 0 0,0 0 0 0 0,0 0 0 0 0,0 1 0 0 0,1-1 0 0 0,-1 1 1 0 0,-1 4-16 0 0,6-9-1 0 0,0 0 1 0 0,0 1 0 0 0,0-1 0 0 0,0 0 0 0 0,0 0 0 0 0,0 1 0 0 0,0-1-1 0 0,1 0 1 0 0,-1 1 0 0 0,1-1 0 0 0,0 1 0 0 0,0-1 0 0 0,0 1-1 0 0,0-1 1 0 0,0 0 0 0 0,0 1 0 0 0,1-1 0 0 0,-1 1 0 0 0,1-1-1 0 0,0 0 1 0 0,-1 1 0 0 0,1-1 0 0 0,0 0 0 0 0,0 0 0 0 0,1 1 0 0 0,-1-1-1 0 0,0 0 1 0 0,1 0 0 0 0,-1-1 0 0 0,1 1 0 0 0,0 0 0 0 0,-1 0-1 0 0,1-1 1 0 0,0 1 0 0 0,0-1 0 0 0,0 1 0 0 0,0-1 0 0 0,1 0 0 0 0,-1 0-1 0 0,0 0 1 0 0,2 0 0 0 0,9 4 54 0 0,0-1 0 0 0,0 0-1 0 0,1-1 1 0 0,-1-1-1 0 0,1 0 1 0 0,-1-1 0 0 0,1 0-1 0 0,0-1 1 0 0,11-2-54 0 0,5 2 125 0 0,7-4 104 0 0,1 0 0 0 0,0-3 1 0 0,-1-1-1 0 0,0-2 0 0 0,-1-1 0 0 0,35-17-229 0 0,31-8 415 0 0,-100 35-409 0 0,0 1-1 0 0,1-1 1 0 0,-1 0 0 0 0,0 1-1 0 0,0-1 1 0 0,0 1 0 0 0,0-1-1 0 0,1 1 1 0 0,-1 0-1 0 0,0 0 1 0 0,0 0 0 0 0,1 0-1 0 0,-1 1 1 0 0,0-1 0 0 0,0 1-1 0 0,0-1 1 0 0,1 1 0 0 0,-1 0-1 0 0,0 0 1 0 0,0 0 0 0 0,0 0-1 0 0,0 0 1 0 0,-1 0-1 0 0,1 0 1 0 0,0 1 0 0 0,0-1-1 0 0,-1 0 1 0 0,1 1 0 0 0,0 0-1 0 0,-1-1 1 0 0,0 1 0 0 0,1 0-1 0 0,-1 0 1 0 0,0 0 0 0 0,0 0-1 0 0,0 0 1 0 0,0 0-1 0 0,-1 0 1 0 0,1 0 0 0 0,0 0-1 0 0,-1 0 1 0 0,1 1 0 0 0,-1-1-1 0 0,0 0 1 0 0,0 0 0 0 0,0 1-1 0 0,0-1 1 0 0,0 0 0 0 0,0 0-1 0 0,-1 0 1 0 0,1 1-1 0 0,-1 0-5 0 0,0 20 26 0 0,0 1 0 0 0,-1-1 0 0 0,-2 0 0 0 0,0 0 0 0 0,-2 0-1 0 0,0-1 1 0 0,-1 0 0 0 0,-2 0 0 0 0,0-1 0 0 0,-1 0-1 0 0,-1 0 1 0 0,-2 0-26 0 0,-27 40 43 0 0,-2-1-1 0 0,-3-3 1 0 0,-12 10-43 0 0,-173 170-157 0 0,201-176-2525 0 0,37-54-1884 0 0,5-7-3528 0 0,-10 0 5241 0 0,2 0-7868 0 0</inkml:trace>
  <inkml:trace contextRef="#ctx0" brushRef="#br0" timeOffset="1714.295">2029 914 11458 0 0,'0'0'3397'0'0,"0"0"-1504"0"0,0 0-723 0 0,0 0-300 0 0,0 0-227 0 0,0 0-144 0 0,0 0-94 0 0,0 0-16 0 0,0 0-38 0 0,0 0-60 0 0,0 0-84 0 0,-24 34-85 0 0,-73 109-44 0 0,67-77-26 0 0,31-56-43 0 0,-1-6 15 0 0,-1 0 0 0 0,1 0 0 0 0,0 0 0 0 0,0 0 0 0 0,1 0 0 0 0,-1 0 0 0 0,1 0 0 0 0,0 0 0 0 0,0-1 0 0 0,0 1 0 0 0,0 0 0 0 0,1-1 0 0 0,-1 1 0 0 0,1 0 0 0 0,0-1 0 0 0,0 0 0 0 0,0 1 0 0 0,1-1 0 0 0,-1 0 0 0 0,1 0 0 0 0,0-1 0 0 0,0 1 0 0 0,0 0 0 0 0,0-1 0 0 0,0 0 0 0 0,0 0 0 0 0,1 0 0 0 0,-1 0 0 0 0,1 0 0 0 0,0-1 0 0 0,-1 1 0 0 0,1-1 0 0 0,0 0 0 0 0,0 0 0 0 0,0 0-24 0 0,8 0 146 0 0,-1 0 1 0 0,0-1-1 0 0,1 0 0 0 0,-1-1 1 0 0,0 0-1 0 0,0-1 0 0 0,1 0 0 0 0,-1-1 1 0 0,-1 0-1 0 0,1 0 0 0 0,0-2 1 0 0,-1 1-1 0 0,0-1 0 0 0,0-1 1 0 0,0 1-1 0 0,0-2 0 0 0,-1 1 0 0 0,0-1 1 0 0,-1-1-1 0 0,0 0 0 0 0,0 0 1 0 0,0 0-1 0 0,-1-1 0 0 0,0 0 0 0 0,-1-1 1 0 0,0 0-1 0 0,-1 0 0 0 0,0 0 1 0 0,0 0-1 0 0,-1-1 0 0 0,0 1 0 0 0,-1-1 1 0 0,0 0-1 0 0,-1 0 0 0 0,0-1 1 0 0,-1 1-1 0 0,0 0 0 0 0,-1-1 0 0 0,0-2-146 0 0,-1 9-17 0 0,0 0-1 0 0,0 1 0 0 0,0-1 1 0 0,-1 0-1 0 0,1 1 0 0 0,-1-1 0 0 0,0 1 1 0 0,-1-1-1 0 0,1 1 0 0 0,-1 0 0 0 0,0 0 1 0 0,0 0-1 0 0,0 1 0 0 0,0-1 1 0 0,-1 1-1 0 0,1-1 0 0 0,-1 1 0 0 0,0 0 1 0 0,0 0-1 0 0,0 1 0 0 0,0-1 1 0 0,-1 1-1 0 0,1 0 0 0 0,0 0 0 0 0,-1 1 1 0 0,0-1-1 0 0,-4 0 18 0 0,-37-5-2501 0 0,-1 12-3496 0 0,30 1-6132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20 0 0 0,'0'0'1838'0'0,"0"0"-335"0"0,0 0-179 0 0,0 0 167 0 0,0 0 231 0 0,0 0 102 0 0,0 0-109 0 0,0 0-265 0 0,0 0-263 0 0,0 0-150 0 0,0 0-86 0 0,8 4 4397 0 0,-21-2-2123 0 0,-50 14-3367 0 0,18 4 341 0 0,45-20-186 0 0,0 0-10 0 0,0 0-20 0 0,0 0-3 0 0,0 0-11 0 0,0 0-8 0 0,20-8-147 0 0,73-41 431 0 0,-91 45-240 0 0,-2 4 6 0 0,-16 11-308 0 0,-20 13-1204 0 0,10-10-4947 0 0,14-9-4801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1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55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423 177,'96'-5,"-1"-4,0-5,38-12,-71 14,279-60,-280 74,-60-1,0-1,0 1,1-1,-1 1,0 0,0-1,0 1,0 0,0 0,0 0,-1 0,1 0,0 0,0 0,-1 0,1 0,0 0,-1 0,1 1,-1-1,1 0,-1 0,0 1,0-1,1 0,-1 0,0 1,0-1,0 0,-1 0,1 1,0-1,0 0,-1 0,1 1,0-1,-1 0,1 0,-1 0,0 0,1 1,-1-1,0 0,0 0,0 0,-125 180,92-133,17-25,0 1,1 0,2 2,0 0,2 0,-7 24,16-35,0 0,1 0,1 0,1 0,0 0,1 0,1 0,0 0,1 0,0 0,2-1,-1 1,2-1,0 0,1 0,0-1,1 0,0 0,1-1,0 0,1-1,1 0,0 0,0-1,6 3,19 15,-41-32,-1-1,-16-7,0 1,-1 1,0 0,-1 2,0 1,0 1,0 1,-1 1,0 1,-20 0,-3 4,-1 2,1 2,0 2,0 2,1 2,0 2,1 2,0 2,1 3,2 1,0 2,1 2,1 1,2 3,1 1,-25 26,49-46,1 1,1 0,0 1,0 1,1-1,0 2,1 0,1 0,1 1,0 0,0 0,-3 13,10-25,1-1,-1 1,1 0,0 0,0 0,0 0,0 0,0 0,1-1,-1 1,1 0,0 0,0-1,0 1,0 0,0-1,1 1,-1-1,1 1,-1-1,1 0,0 0,0 1,0-2,0 1,1 0,-1 0,0-1,1 1,-1-1,1 1,-1-1,1 0,2 0,18 6</inkml:trace>
  <inkml:trace contextRef="#ctx0" brushRef="#br0" timeOffset="471.468">479 516,'214'-2,"-167"-2,60-4,-1-5,0-4,-1-5,-1-5,65-27,-161 51,20-5,-33 27,-5-8,1 0,1 1,-1 0,2 1,0-1,0 1,2 1,-1-1,2 1,-1 0,2 0,0 0,-1 13,5-23,-1 0,0-1,1 1,0-1,0 1,0-1,0 1,0-1,1 0,0 1,-1-1,1 0,0 0,1 0,-1 0,0-1,1 1,0-1,-1 1,1-1,0 0,0 0,0 0,1 0,-1-1,2 1,17 6</inkml:trace>
  <inkml:trace contextRef="#ctx0" brushRef="#br0" timeOffset="952.816">1891 798,'-68'251,"58"-193,27-77,90-215,22 47,-129 187,1-1,0 0,-1 0,1 0,0 1,-1-1,1 1,0-1,0 0,0 1,0-1,-1 1,1 0,0-1,0 1,0 0,0-1,0 1,0 0,0 0,0 0,0 0,0 0,0 0,0 0,0 0,0 0,0 1,0-1,0 0,0 0,0 1,0-1,-1 1,1-1,0 1,0-1,0 1,-1 0,1-1,0 1,0 0,-1 0,1-1,-1 1,1 0,-1 0,1 0,-1 0,0 0,1 0,-1 0,0 0,7 7,4 4</inkml:trace>
  <inkml:trace contextRef="#ctx0" brushRef="#br0" timeOffset="1205.086">2455 939,'14'19,"10"2,1-3</inkml:trace>
  <inkml:trace contextRef="#ctx0" brushRef="#br0" timeOffset="1382.914">2427 544,'5'5,"1"1</inkml:trace>
  <inkml:trace contextRef="#ctx0" brushRef="#br0" timeOffset="1635.732">2878 714,'-51'89,"38"-70,0 1,2 0,0 1,2 1,0 0,1 0,-4 21,11-39,0 0,1 0,-1-1,1 1,0 0,0 0,0 0,0 0,1 0,0-1,0 1,0 0,0 0,0-1,1 1,0-1,-1 1,1-1,0 0,1 0,-1 0,1 0,-1 0,1 0,0-1,0 1,0-1,0 0,1 0,-1 0,0 0,1-1,0 1,-1-1,1 0,0 0,1 0,9 2,0-1,0-1,0 0,0-1,0 0,0-1,0-1,0 0,9-3,-4-1,0 0,0-2,-1 0,0-1,0-1,-1-1,0 0,-1-2,-1 1,0-2,0 0,-2-1,1 0,1-5,15-21,-2-2,-2 0,-2-2,-2-1,1-5,-8 14,-1-1,-2-1,-2 0,-1-1,-2 0,0-23,-5 45,-1 0,-1 0,-1 1,-1-1,0 0,-1 0,-1 1,0 0,-2 0,0 0,-1 0,0 1,-1 0,-1 1,-11-15,15 24,-1-1,0 1,0 0,-1 0,0 1,0 0,0 0,0 1,-1 0,0 0,0 1,0 0,0 0,0 0,-1 1,1 1,-1 0,0 0,1 0,-1 1,0 0,1 1,-1 0,1 0,-1 1,1 0,0 1,-1 0,1 0,0 0,1 1,-1 0,1 1,0 0,0 0,-4 4,-16 16,2 2,2 0,0 1,2 1,0 1,3 1,0 1,2 0,2 2,1-1,-3 15,7-19,1 0,1 0,2 1,0 0,3 0,0 0,2 1,1 3,0-18,1-1,1 0,0 1,1-1,0 0,2-1,-1 1,2-1,0 0,1-1,0 0,1 0,0 0,1-1,0-1,9 8,-7-9,1-1,0 0,0-1,0 0,1-1,0 0,1-1,-1-1,1-1,0 0,1 0,-1-2,0 0,4 0,21 0</inkml:trace>
  <inkml:trace contextRef="#ctx0" brushRef="#br0" timeOffset="2504.842">3923 600,'-42'16,"1"1,2 2,-1 2,2 2,1 1,1 1,1 3,-14 15,44-40,1-1,-1 2,1-1,0 0,0 1,0 0,1 0,-1 0,1 0,0 1,0-1,1 1,-1 0,1 0,0 0,0 0,1 0,-1 0,1 0,0 1,1-1,-1 1,1-1,0 0,0 1,1-1,0 0,0 1,0-1,0 0,1 0,0 0,0 0,0 0,1 0,0-1,0 2,6-1,-1-1,2 0,-1 0,0 0,1-1,-1-1,1 1,0-2,0 1,0-2,0 1,0-1,0-1,0 1,0-2,0 1,-1-2,1 1,0-1,-1-1,0 1,0-2,0 1,0-1,-1-1,1 1,-1-1,4-6,13-13,-2-1,-1-1,-2-1,0-1,-2-1,13-29,9-17,-40 76,1 0,-1 0,1 0,-1 0,1 0,-1 0,1 0,-1 0,1 0,-1 0,0 0,1 1,-1-1,1 0,-1 0,1 0,-1 0,1 1,-1-1,0 0,1 1,-1-1,1 0,-1 1,0-1,1 0,-1 1,0-1,0 1,1-1,-1 0,0 1,0-1,0 1,1-1,-1 1,0-1,0 1,0-1,0 1,0-1,0 1,0-1,0 1,0-1,0 1,0-1,0 1,-1-1,1 0,0 1,0-1,0 1,-1-1,1 1,0-1,0 0,-1 1,1-1,0 0,-1 1,1-1,-1 0,1 1,0-1,-1 0,1 0,-1 1,1-1,-48 195,47-191,0 0,1 0,-1-1,1 1,0 0,0 0,0 0,0 0,1 0,-1 0,1 0,0-1,0 1,1 0,-1-1,1 1,0-1,0 1,0-1,0 0,0 0,1 0,0 0,-1 0,1 0,0-1,0 1,1-1,-1 0,0 0,1 0,-1-1,1 1,0-1,-1 0,1 0,0 0,0 0,0-1,0 1,-1-1,1 0,0 0,0-1,2 0,11-4,0-2,-1-1,0 0,0 0,-1-2,0 0,-1-1,0 0,-1-1,0-1,-1 0,0 0,-1-1,-1-1,0 0,-1 0,0-3,17-19,14-23,-38 60,-1 1,1-1,0 1,-1 0,1-1,-1 1,1 0,-1 0,0 0,1 0,-1 0,0 0,0 1,0-1,0 0,0 0,0 1,0-1,0 1,0-1,-1 1,1-1,-1 1,1-1,-1 1,1 0,-1-1,0 1,0 0,0-1,0 1,0 0,0-1,8 70,-9-63,1 0,0 0,0 0,1 0,0 0,0 0,1 0,0 0,1-1,0 1,0-1,0 0,1 0,0 0,0 0,1 0,0-1,0 0,1 0,2 2,-4-5,0 0,1 0,-1-1,1 1,-1-1,1 0,0-1,-1 1,1-1,0 0,0 0,0 0,0-1,0 1,0-1,0-1,0 1,0-1,0 0,0 0,0 0,0-1,0 1,-1-1,1 0,-1-1,1 1,-1-1,0 0,0 0,0 0,0-1,-1 1,1-1,-1 0,0 0,0 0,22-30,-2-2,-2 0,-1-2,-2 0,4-14,11-22,-20 40,-12 28,1 0,0 0,0 0,0 0,1 0,0 0,0 1,1-1,-1 1,1 0,0 0,0 1,1-1,4-3,-7 8,-1-1,1 1,-1 0,1 0,-1 0,0 0,1 0,-1 0,1 0,-1 0,1 0,-1 1,1-1,-1 1,1-1,-1 1,0-1,1 1,-1 0,0 0,0 0,0 0,1 0,-1 0,0 0,0 0,0 0,-1 0,1 0,0 1,0-1,-1 0,1 1,0-1,-1 1,0-1,1 2,20 57,20 202,4-48,-27-155,-4 0,-1 1,-4 0,-2 1,-2 0,-4 0,-2 0,-3 0,-2 0,-14 58,9-90,0-2,-2 1,-2-2,0 0,-1-1,-2 0,0-1,-2-1,0-1,-2-1,0-1,-1-1,-1-1,-4 2,17-12,-1 0,1-1,-1 0,-1-1,1-1,-1 1,0-2,0 0,0-1,-1 0,1-1,-1 0,0-1,1 0,-1-2,-3 0,12 0,1 0,-1-1,1 0,-1 0,1 0,0 0,0-1,0 0,0 1,0-2,1 1,-1 0,1-1,0 1,0-1,0 0,0 0,1 0,0-1,0 1,0 0,0-1,1 1,-1-1,1 0,0 0,1 1,-1-5,0-7,0 0,1 0,1 0,1 0,0 0,1 0,1 1,1-3,22-50,3 2,2 1,4 2,2 1,3 2,3 2,2 2,2 2,3 2,2 1,14-15,3 3,2 3,62-38,-87 68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6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4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8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1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2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4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2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97 870 0 0 0,'0'0'883'0'0,"0"0"1081"0"0,0 0 338 0 0,0 0 17 0 0,0 0-208 0 0,0 0-241 0 0,0 0-254 0 0,0 0-286 0 0,0 0-282 0 0,0 0-217 0 0,-2-3-109 0 0,2 4-682 0 0,1-1 0 0 0,-1 0 0 0 0,0 1 0 0 0,1-1 0 0 0,-1 1 0 0 0,0-1 0 0 0,0 1 0 0 0,0-1 1 0 0,1 1-1 0 0,-1 0 0 0 0,0-1 0 0 0,0 1 0 0 0,0-1 0 0 0,0 1 0 0 0,0-1 0 0 0,0 1 0 0 0,0-1 0 0 0,0 1 0 0 0,0-1 1 0 0,0 1-1 0 0,-1 0 0 0 0,1-1 0 0 0,0 1 0 0 0,0-1 0 0 0,0 1 0 0 0,-1-1 0 0 0,1 1 0 0 0,0-1 0 0 0,-1 0 1 0 0,1 1-1 0 0,0-1 0 0 0,-1 1 0 0 0,1-1 0 0 0,0 0 0 0 0,-1 1 0 0 0,1-1 0 0 0,-1 0 0 0 0,1 1 0 0 0,-1-1 0 0 0,1 0 1 0 0,-1 1-1 0 0,1-1 0 0 0,-1 0 0 0 0,1 0 0 0 0,-1 0 0 0 0,1 0 0 0 0,-1 0 0 0 0,1 1 0 0 0,-1-1 0 0 0,1 0 1 0 0,-1 0-1 0 0,1 0 0 0 0,-1 0 0 0 0,0 0 0 0 0,1-1 0 0 0,-1 1 0 0 0,1 0 0 0 0,-1 0 0 0 0,1 0 0 0 0,-1 0 1 0 0,1-1-1 0 0,-1 1 0 0 0,1 0 0 0 0,-1 0 0 0 0,1-1 0 0 0,-1 1 0 0 0,1 0 0 0 0,-1-1-40 0 0,-1 10-38 0 0,-70 244 1455 0 0,71-202-1401 0 0,48-45 637 0 0,27-55 322 0 0,-25 9-774 0 0,-2-2 0 0 0,-3-1 0 0 0,-1-3 0 0 0,-2-1 0 0 0,-2-2-1 0 0,-2-2-200 0 0,7-10 151 0 0,-3-1 0 0 0,-2-2 0 0 0,-4-1-1 0 0,-2-3 1 0 0,-3 0 0 0 0,2-15-151 0 0,-23 47 76 0 0,0 1 0 0 0,-3-2 0 0 0,0 1 0 0 0,-3-1 0 0 0,-1 0 0 0 0,-2-6-76 0 0,1 37 34 0 0,-1 1 0 0 0,0-1 0 0 0,-1 1 0 0 0,1 0 0 0 0,-1-1 0 0 0,0 1 0 0 0,0 0 0 0 0,-1 0 0 0 0,1-1 0 0 0,-1 1 0 0 0,0 0 0 0 0,-1 1 0 0 0,1-1 0 0 0,-1 0 0 0 0,0 1 0 0 0,0-1 0 0 0,0 1 0 0 0,-1 0 0 0 0,0 0 0 0 0,-1-1-34 0 0,4 5 6 0 0,-1 0-1 0 0,0 0 1 0 0,0 0-1 0 0,0 1 1 0 0,0-1 0 0 0,0 0-1 0 0,0 1 1 0 0,1 0 0 0 0,-1-1-1 0 0,0 1 1 0 0,0 0 0 0 0,1 0-1 0 0,-1 0 1 0 0,1 0-1 0 0,-1 0 1 0 0,1 0 0 0 0,-1 0-1 0 0,1 0 1 0 0,-1 1 0 0 0,1-1-1 0 0,0 1 1 0 0,0-1 0 0 0,0 1-1 0 0,0-1 1 0 0,0 1 0 0 0,0 0-1 0 0,0-1 1 0 0,0 1-1 0 0,1 0 1 0 0,-1 0 0 0 0,1-1-1 0 0,-1 1 1 0 0,1 1-6 0 0,-4 5 10 0 0,-14 28-7 0 0,1 0 1 0 0,2 0 0 0 0,2 1-1 0 0,1 1 1 0 0,2 1-1 0 0,-3 25-3 0 0,-5 97 81 0 0,6 1 0 0 0,8 0 0 0 0,7 0 0 0 0,9 32-81 0 0,-9 211 194 0 0,-13-321-191 0 0,-4 0 1 0 0,-4-1-1 0 0,-7 13-3 0 0,-27 31 95 0 0,39-121 276 0 0,7-36 197 0 0,4 15-705 0 0,-11-52 99 0 0,4-1 0 0 0,2 0 0 0 0,2-44 38 0 0,3 103-99 0 0,1 0 1 0 0,1 0-1 0 0,-1 0 0 0 0,1 0 0 0 0,1 0 0 0 0,0 0 0 0 0,0 1 1 0 0,1-1-1 0 0,0 0 0 0 0,0 0 0 0 0,1 1 0 0 0,0-1 0 0 0,1 1 1 0 0,-1 0-1 0 0,2 0 0 0 0,-1 0 0 0 0,1 1 0 0 0,0-1 0 0 0,4-3 99 0 0,16-16-2089 0 0,-16 14-1910 0 0,-1 3-3427 0 0,-6 6-3813 0 0</inkml:trace>
  <inkml:trace contextRef="#ctx0" brushRef="#br0" timeOffset="407.652">114 272 10434 0 0,'0'0'2645'0'0,"0"0"-545"0"0,0 0-338 0 0,0 0-155 0 0,0 0-124 0 0,0 0-209 0 0,0 0-264 0 0,0 0-281 0 0,0 0-237 0 0,0 0-144 0 0,0 0-94 0 0,0 0-29 0 0,0 0 0 0 0,-3 2 58 0 0,-34 65 1193 0 0,40-105-645 0 0,1-2-465 0 0,-4 23-5797 0 0,0 6-4317 0 0,0 10-2617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1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47 472 0 0,'0'0'1459'0'0,"0"0"-36"0"0,0 0 99 0 0,0 0 245 0 0,0 0 296 0 0,0 0 145 0 0,0 0-38 0 0,0 0-191 0 0,0 0-342 0 0,0 0-400 0 0,0 0-309 0 0,0-8-213 0 0,0-23-147 0 0,0 24-101 0 0,0 7-83 0 0,0 0-77 0 0,0 0-64 0 0,0 0-49 0 0,16 139 2438 0 0,34 207-924 0 0,-31 247-864 0 0,0-435-803 0 0,8-186 617 0 0,148-255-233 0 0,-164 261-430 0 0,2 0-1 0 0,0 1 1 0 0,1 1 0 0 0,1 0-1 0 0,0 1 1 0 0,2 1-1 0 0,0 0 1 0 0,1 1-1 0 0,1 1 1 0 0,1 1-1 0 0,8-5 6 0 0,-24 20-2 0 0,-1 1 0 0 0,0-1 0 0 0,1 1 0 0 0,-1 0 0 0 0,0 0 0 0 0,0 0-1 0 0,0 1 1 0 0,0-1 0 0 0,0 1 0 0 0,0 0 0 0 0,0-1 0 0 0,0 1 0 0 0,-1 0 0 0 0,1 1 0 0 0,-1-1-1 0 0,0 0 1 0 0,1 1 0 0 0,-1 0 0 0 0,0-1 0 0 0,0 1 0 0 0,-1 0 0 0 0,1 0 0 0 0,0 0-1 0 0,-1 0 1 0 0,0 0 0 0 0,0 0 0 0 0,0 0 0 0 0,0 1 0 0 0,0-1 0 0 0,-1 0 0 0 0,1 4 2 0 0,1-2 1 0 0,11 34 60 0 0,-3 1 0 0 0,0 0-1 0 0,-3 1 1 0 0,2 29-61 0 0,6 37 132 0 0,12 17-1 0 0,-25-109-26 0 0,-1-15-854 0 0,0-5-4042 0 0,5-5-7090 0 0,-4 7 764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10402 0 0,'0'0'2567'0'0,"0"0"-1218"0"0,0 0-658 0 0,0 0-77 0 0,0 0 137 0 0,0 0 131 0 0,0 0-21 0 0,0 0-159 0 0,0 0-166 0 0,0 0-33 0 0,0 0 31 0 0,0 0 65 0 0,0 0 44 0 0,1 4-32 0 0,0 0-396 0 0,0 1 0 0 0,0 0 0 0 0,0 0 1 0 0,0 0-1 0 0,-1 0 0 0 0,0 1 0 0 0,0-1 0 0 0,0 0 0 0 0,-1 0 1 0 0,1 0-1 0 0,-1 0 0 0 0,-1 0 0 0 0,1 0 0 0 0,-1-1 1 0 0,0 1-1 0 0,0 0 0 0 0,0-1 0 0 0,0 1 0 0 0,-1-1 1 0 0,0 0-1 0 0,0 0 0 0 0,0 0 0 0 0,0 0 0 0 0,-1 0 1 0 0,-3 2-216 0 0,-18 19 125 0 0,-2-1 0 0 0,0-1 1 0 0,-1-2-1 0 0,-2-1 0 0 0,0-1 1 0 0,-11 4-126 0 0,-230 111 353 0 0,272-134-347 0 0,-1 1-1 0 0,1-1 0 0 0,-1 0 1 0 0,0 0-1 0 0,1 0 1 0 0,-1 0-1 0 0,1 0 1 0 0,-1 1-1 0 0,0-1 0 0 0,1 0 1 0 0,-1 0-1 0 0,0 0 1 0 0,0 1-1 0 0,1-1 0 0 0,-1 0 1 0 0,0 1-1 0 0,1-1 1 0 0,-1 0-1 0 0,0 1 1 0 0,0-1-1 0 0,0 0 0 0 0,1 1 1 0 0,-1-1-1 0 0,0 0 1 0 0,0 1-1 0 0,0-1 1 0 0,0 1-1 0 0,0-1 0 0 0,0 0 1 0 0,0 1-1 0 0,0-1 1 0 0,1 1-1 0 0,-1-1 0 0 0,-1 0 1 0 0,1 1-1 0 0,0-1 1 0 0,0 1-1 0 0,0-1 1 0 0,0 0-1 0 0,0 1 0 0 0,0-1 1 0 0,0 0-1 0 0,-1 1 1 0 0,1-1-1 0 0,0 0 1 0 0,0 1-1 0 0,0-1 0 0 0,-1 1-5 0 0,17 3 107 0 0,103 37 569 0 0,15 62-379 0 0,87 141 77 0 0,-108-158-203 0 0,-109-101-2596 0 0,-7-1-8652 0 0,3 12-2059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0 0 0,'0'0'1022'0'0,"0"0"212"0"0,0 0 55 0 0,0 0 6 0 0,0 0 28 0 0,0 0 1 0 0,0 0-57 0 0,0 0-90 0 0,0 0-92 0 0,0 0-104 0 0,0 0-78 0 0,5 7 2376 0 0,-2-3 3548 0 0,-3-3-6621 0 0,0-1-6 0 0,0 0-6 0 0,0 0 1 0 0,0 0-18 0 0,0 0-13 0 0,0 0 2 0 0,0 0-7 0 0,0 0-13 0 0,0 0-3 0 0,0 0-6 0 0,0 0-1 0 0,0 0 2 0 0,0 0-2 0 0,0 0-23 0 0,0 0 0 0 0,0 0-13 0 0,0 0-5 0 0,0 0-7 0 0,0 0-6 0 0,0 0-6 0 0,0 0-12 0 0,0 0 9 0 0,0 0-9 0 0,0 0-12 0 0,0 0 1 0 0,0 0-5 0 0,0 0-9 0 0,18-7 2151 0 0,56-41-2176 0 0,-57 40-19 0 0,0 1-1 0 0,1 1 1 0 0,0 0-1 0 0,0 2 1 0 0,0 0-1 0 0,1 0 0 0 0,-1 2 1 0 0,1 0-1 0 0,0 2 1 0 0,-1 0-1 0 0,16 2 6 0 0,-30 0-3 0 0,-1-1-1 0 0,1 1 1 0 0,-1 0-1 0 0,0 0 1 0 0,1 1-1 0 0,-1-1 1 0 0,0 1-1 0 0,0 0 1 0 0,0-1-1 0 0,-1 1 0 0 0,1 0 1 0 0,-1 1-1 0 0,0-1 1 0 0,1 0-1 0 0,-1 1 1 0 0,-1-1-1 0 0,1 1 1 0 0,-1 0-1 0 0,1 0 1 0 0,-1-1-1 0 0,0 1 1 0 0,0 0-1 0 0,-1 0 1 0 0,1 0-1 0 0,-1 0 1 0 0,0 0-1 0 0,0 0 1 0 0,0 0-1 0 0,0 0 1 0 0,-1 0-1 0 0,0 0 1 0 0,0 0-1 0 0,0 0 1 0 0,-1 1 3 0 0,2 21 19 0 0,-3-8-19 0 0,0 0 0 0 0,-1 0 0 0 0,-1 0-1 0 0,0 0 1 0 0,-2-1 0 0 0,0 1 0 0 0,0-2 0 0 0,-2 1 0 0 0,0-1-1 0 0,-1 0 1 0 0,-1-1 0 0 0,0-1 0 0 0,-1 1 0 0 0,0-2 0 0 0,-1 1 0 0 0,-1-2-1 0 0,-4 3 1 0 0,-51 38-18 0 0,175-91 195 0 0,-82 38-188 0 0,0 0-1 0 0,0 2 1 0 0,0 0-1 0 0,-1 2 1 0 0,1 0 0 0 0,9 5 11 0 0,-27-7-1 0 0,-1-1 0 0 0,1 2 1 0 0,-1-1-1 0 0,1 1 0 0 0,-1 0 1 0 0,0 0-1 0 0,0 0 0 0 0,0 1 1 0 0,-1-1-1 0 0,1 1 0 0 0,-1 0 1 0 0,0 1-1 0 0,0-1 1 0 0,0 1-1 0 0,-1 0 0 0 0,0 0 1 0 0,1 0-1 0 0,-2 0 0 0 0,1 0 1 0 0,-1 1-1 0 0,0-1 0 0 0,0 1 1 0 0,0 0-1 0 0,-1-1 0 0 0,0 1 1 0 0,0 0-1 0 0,0 0 0 0 0,-1 4 1 0 0,1 8 12 0 0,-2 1 0 0 0,-1 0 0 0 0,0-1 0 0 0,-1 1-1 0 0,-1-1 1 0 0,-1 0 0 0 0,0 0 0 0 0,-1 0-1 0 0,-1-1 1 0 0,-1 0 0 0 0,-1 0 0 0 0,0-1 0 0 0,-1 0-1 0 0,0-1 1 0 0,-2 0 0 0 0,1 0 0 0 0,-2-2-1 0 0,-7 7-11 0 0,9-10 21 0 0,0-1 0 0 0,-1-1-1 0 0,0 0 1 0 0,0 0 0 0 0,-1-2-1 0 0,0 1 1 0 0,0-2-1 0 0,-1 1 1 0 0,1-2 0 0 0,-1 0-1 0 0,0-1 1 0 0,0 0 0 0 0,0-1-1 0 0,-1 0 1 0 0,-4-1-21 0 0,13-3-34 0 0,0 0 0 0 0,0-1 0 0 0,0 0 0 0 0,0 0-1 0 0,0 0 1 0 0,0-1 0 0 0,1 1 0 0 0,0-1 0 0 0,-1-1 0 0 0,1 1 0 0 0,1-1 0 0 0,-1 0 0 0 0,1 0 0 0 0,0 0 0 0 0,0-1 0 0 0,0 1 0 0 0,1-1 0 0 0,0 0-1 0 0,0 0 1 0 0,0-1 34 0 0,1-4-1690 0 0,2 6-1857 0 0,0 0-4907 0 0,0 2-3313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2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0,'0'0'671'0'0,"0"0"1132"0"0,0 0 367 0 0,0 0 77 0 0,0 0-77 0 0,0 0-194 0 0,0 0-196 0 0,0 0-225 0 0,0 0-176 0 0,0-11-112 0 0,1-3-801 0 0,-1-7 55 0 0,1 5 4602 0 0,1 340-3431 0 0,18 188-693 0 0,-18-405-829 0 0,-1-37-117 0 0,-1-69-41 0 0,0-1-2 0 0,0 0-24 0 0,0 0-18 0 0,0 0 6 0 0,0 0-16 0 0,0 0-9 0 0,0-24-1281 0 0,25-58-3951 0 0,-1 31-3760 0 0,-20 44 6784 0 0,2-6-5723 0 0</inkml:trace>
  <inkml:trace contextRef="#ctx0" brushRef="#br0" timeOffset="474.78">450 256 4505 0 0,'0'0'1724'0'0,"0"0"-630"0"0,0 0-277 0 0,0 0 134 0 0,0 0 342 0 0,0 0 276 0 0,0 0 22 0 0,0 0-154 0 0,0 0-257 0 0,0 0-249 0 0,0 0-195 0 0,0 0-144 0 0,-31 29-96 0 0,-97 93-57 0 0,10-18 826 0 0,36-32-474 0 0,80-56 95 0 0,23 8-255 0 0,-17-21-459 0 0,168 155 2858 0 0,-104-47-2089 0 0,-53-50-646 0 0,-15-60-279 0 0,3-12-7333 0 0,4 0-2883 0 0,-2 6 335 0 0</inkml:trace>
  <inkml:trace contextRef="#ctx0" brushRef="#br0" timeOffset="1147.989">671 1046 6265 0 0,'0'0'1550'0'0,"0"0"-466"0"0,0 0 47 0 0,0 0 340 0 0,0 0 263 0 0,0 0 93 0 0,0 0-223 0 0,0 0-360 0 0,0 0-306 0 0,0 0-175 0 0,0 0-67 0 0,0 0-1 0 0,0 0 50 0 0,-2 4 11 0 0,0 0-899 0 0,-3 5 1801 0 0,9-22 79 0 0,60-137-910 0 0,-49 125-757 0 0,-8 11-48 0 0,0 1 0 0 0,1 0 0 0 0,1 0 0 0 0,0 1 1 0 0,0 0-1 0 0,1 1 0 0 0,1 0 0 0 0,0 1 0 0 0,9-8-22 0 0,4 73-128 0 0,9 61 203 0 0,-33-115-74 0 0,0 1 1 0 0,1-1-1 0 0,-1 1 0 0 0,1-1 1 0 0,-1 0-1 0 0,1 1 1 0 0,0-1-1 0 0,-1 0 1 0 0,1 1-1 0 0,0-1 0 0 0,0 0 1 0 0,0 0-1 0 0,0 1 1 0 0,0-1-1 0 0,0 0 1 0 0,0 0-1 0 0,1 0 0 0 0,-1-1 1 0 0,0 1-1 0 0,1 0 1 0 0,-1 0-1 0 0,0-1 1 0 0,1 1-1 0 0,-1 0 0 0 0,1-1 1 0 0,-1 0-1 0 0,1 1 1 0 0,-1-1-1 0 0,1 0 1 0 0,-1 0-1 0 0,1 0 0 0 0,-1 0 1 0 0,1 0-1 0 0,-1 0 1 0 0,1 0-1 0 0,-1 0 1 0 0,1-1-1 0 0,-1 1-1 0 0,56-33 240 0 0,-32 15-196 0 0,43-35 39 0 0,-59 44-80 0 0,-1 1 0 0 0,1 0 0 0 0,1 1 0 0 0,-1 0 0 0 0,1 0 0 0 0,1 1 0 0 0,-1 1 0 0 0,1 0 0 0 0,8-3-3 0 0,-17 9-1 0 0,0 0 0 0 0,0 0 0 0 0,0 0 0 0 0,0 1 0 0 0,-1-1 0 0 0,1 1 0 0 0,0-1 0 0 0,-1 1 1 0 0,0-1-1 0 0,1 1 0 0 0,-1 0 0 0 0,0 0 0 0 0,0 0 0 0 0,0 0 0 0 0,0 0 0 0 0,0 0 0 0 0,0 0 0 0 0,0 0 0 0 0,-1 0 0 0 0,1 0 1 0 0,-1 0-1 0 0,0 1 0 0 0,0-1 0 0 0,1 0 0 0 0,-1 0 0 0 0,0 0 0 0 0,-1 2 1 0 0,3 5 13 0 0,28 160 192 0 0,-2-122-500 0 0,-7-40-8062 0 0,-18-7-3741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1 840 0 0 0,'0'0'568'0'0,"0"0"426"0"0,0 0 51 0 0,0 0 153 0 0,0 0 282 0 0,0 0 228 0 0,0 0 37 0 0,0 0-50 0 0,0 0-103 0 0,0 0-137 0 0,0 0-121 0 0,14 31-121 0 0,49 97-99 0 0,-62-125-1047 0 0,0 0 1 0 0,1 0-1 0 0,-1 0 1 0 0,1-1-1 0 0,0 1 0 0 0,0 0 1 0 0,0-1-1 0 0,0 1 1 0 0,0-1-1 0 0,0 1 0 0 0,1-1 1 0 0,-1 0-1 0 0,1 0 1 0 0,-1 0-1 0 0,1-1 0 0 0,0 1 1 0 0,0-1-1 0 0,0 1 1 0 0,0-1-1 0 0,0 0 0 0 0,0 0 1 0 0,0 0-1 0 0,0 0 1 0 0,0-1-1 0 0,2 1-67 0 0,6 0 301 0 0,9 3 16 0 0,-1-2 0 0 0,0 0 0 0 0,0-1 0 0 0,1-1 0 0 0,-1-1 0 0 0,0 0 0 0 0,0-2 0 0 0,1 0 0 0 0,-2-1 0 0 0,1-1 0 0 0,0-1 0 0 0,-1 0 0 0 0,0-1 0 0 0,-1-1 0 0 0,1-1 0 0 0,-2-1 0 0 0,1 0 0 0 0,-1-1 0 0 0,-1-1 0 0 0,13-13-317 0 0,46-50 233 0 0,-3-4 1 0 0,-5-3 0 0 0,-2-3 0 0 0,-5-3-1 0 0,-3-2 1 0 0,-5-2 0 0 0,26-67-234 0 0,-21 53 103 0 0,-4 24-173 0 0,-51 82 61 0 0,0 0 0 0 0,0 1-1 0 0,1-1 1 0 0,-1 0-1 0 0,0 1 1 0 0,0-1 0 0 0,1 0-1 0 0,-1 1 1 0 0,0-1-1 0 0,0 1 1 0 0,0 0 0 0 0,0-1-1 0 0,0 1 1 0 0,0 0-1 0 0,0 0 1 0 0,0 0 0 0 0,0 0-1 0 0,0 0 1 0 0,0 0-1 0 0,0 0 1 0 0,-1 0 0 0 0,1 0-1 0 0,0 0 1 0 0,-1 0-1 0 0,1 0 1 0 0,-1 0 0 0 0,1 1-1 0 0,-1-1 1 0 0,0 0-1 0 0,0 0 1 0 0,1 1 0 0 0,-1-1-1 0 0,0 0 1 0 0,0 0-1 0 0,0 1 1 0 0,0-1 0 0 0,0 1 9 0 0,3 7-11 0 0,8 29 64 0 0,-1 0 1 0 0,-1 1 0 0 0,-3 0 0 0 0,-1 0-1 0 0,-2 0 1 0 0,-1 1 0 0 0,-4 34-54 0 0,2-67 6 0 0,1 44 18 0 0,-3-1 0 0 0,-1-1 0 0 0,-3 1 0 0 0,-2-1 0 0 0,-2 0 0 0 0,-2 0 0 0 0,-2-1-1 0 0,-3-1 1 0 0,-1 0 0 0 0,-11 15-24 0 0,17-42-1 0 0,-1-1 0 0 0,-1-1 0 0 0,-1 0 1 0 0,0-2-1 0 0,-2 1 0 0 0,0-2 0 0 0,0 0 0 0 0,-1-1 0 0 0,-1-1 0 0 0,-1 0 0 0 0,1-2 0 0 0,-2 0 0 0 0,0-2 0 0 0,0 0 1 0 0,0-1-1 0 0,-1-1 0 0 0,0-1 0 0 0,-1-1 0 0 0,1-1 0 0 0,-1-1 0 0 0,0-1 0 0 0,-15-1 1 0 0,26 0-36 0 0,-6 0-62 0 0,1 0-1 0 0,-1 0 0 0 0,1-2 1 0 0,-1 0-1 0 0,1-1 1 0 0,-1-1-1 0 0,1-1 1 0 0,0 0-1 0 0,-7-3 99 0 0,21 5-105 0 0,1 1 0 0 0,-1 0 0 0 0,1 0 1 0 0,-1-1-1 0 0,1 0 0 0 0,0 1 0 0 0,0-1 0 0 0,0 0 0 0 0,0 0 0 0 0,0 0 0 0 0,0 0 0 0 0,0-1 0 0 0,1 1 0 0 0,-1 0 0 0 0,1-1 0 0 0,-1 1 0 0 0,1-1 0 0 0,0 1 0 0 0,0-1 0 0 0,0 0 1 0 0,1 0-1 0 0,-1-1 105 0 0,-2-42-8170 0 0,3 42 6888 0 0,0-12-10405 0 0</inkml:trace>
  <inkml:trace contextRef="#ctx0" brushRef="#br0" timeOffset="354.803">1702 558 8402 0 0,'0'0'1911'0'0,"0"0"-167"0"0,0 0 71 0 0,0 0-12 0 0,0 0-210 0 0,0 0-429 0 0,0 0-399 0 0,0 0-150 0 0,0 0-85 0 0,0 0-56 0 0,0 0-68 0 0,0 0-83 0 0,0 0-70 0 0,-36 27-45 0 0,-108 86-40 0 0,82-42 36 0 0,56-58-163 0 0,2-4-29 0 0,0-1-1 0 0,0 0 1 0 0,1 1-1 0 0,0-1 0 0 0,1 1 1 0 0,0 0-1 0 0,0 0 0 0 0,1 0 1 0 0,0 0-1 0 0,1 0 0 0 0,0 0 1 0 0,0 0-1 0 0,1 1 0 0 0,0-1 1 0 0,1 0-1 0 0,0-1 0 0 0,0 1 1 0 0,1 0-1 0 0,0 0 1 0 0,1-1-1 0 0,-1 0 0 0 0,2 0 1 0 0,-1 0-1 0 0,1 0 0 0 0,0-1 1 0 0,1 1-1 0 0,0-1 0 0 0,0-1 1 0 0,0 1-1 0 0,1-1 0 0 0,0 0 1 0 0,0-1-1 0 0,0 1 1 0 0,1-1-1 0 0,6 2-11 0 0,0-1 137 0 0,0-1 0 0 0,0-1 0 0 0,0 0 0 0 0,0-1 0 0 0,0 0 0 0 0,1-1-1 0 0,-1-1 1 0 0,1 0 0 0 0,-1-1 0 0 0,1-1 0 0 0,-1 0 0 0 0,1-1 0 0 0,-1-1 0 0 0,0 0 0 0 0,0-1 0 0 0,0 0 0 0 0,0-1 0 0 0,-1 0 0 0 0,1-2 0 0 0,-1 1 0 0 0,-1-2 0 0 0,4-2-137 0 0,-11 7 54 0 0,0-1 1 0 0,-1-1-1 0 0,1 1 1 0 0,-1-1-1 0 0,0 1 1 0 0,0-1-1 0 0,0 0 1 0 0,-1-1-1 0 0,0 1 1 0 0,0-1 0 0 0,0 1-1 0 0,-1-1 1 0 0,1 0-1 0 0,-2 0 1 0 0,1 0-1 0 0,0 0 1 0 0,-1 0-1 0 0,0-1 1 0 0,-1 1-1 0 0,0 0 1 0 0,0 0 0 0 0,0-1-1 0 0,0 1 1 0 0,-1 0-1 0 0,0 0 1 0 0,-2-5-55 0 0,0-1 6 0 0,-1 1 1 0 0,0 0 0 0 0,0 0-1 0 0,-1 1 1 0 0,-1-1 0 0 0,0 1-1 0 0,0 0 1 0 0,-1 1-1 0 0,-1 0 1 0 0,1 0 0 0 0,-1 0-1 0 0,-1 1 1 0 0,-8-7-7 0 0,-106-50-1146 0 0,79 52-2676 0 0,0 3-5120 0 0,25 9-3554 0 0</inkml:trace>
  <inkml:trace contextRef="#ctx0" brushRef="#br0" timeOffset="27283.58">2235 1040 0 0 0,'0'0'1744'0'0,"0"0"369"0"0,0 0 278 0 0,0 0 34 0 0,0 0-224 0 0,0 0-359 0 0,0 0-368 0 0,0 0-317 0 0,0 0-242 0 0,0 0-179 0 0,6-6 1605 0 0,-6 17-1609 0 0,1 2-328 0 0,-1 1 1 0 0,0-1-1 0 0,-1 1 0 0 0,0-1 1 0 0,-1 1-1 0 0,-1-1 1 0 0,0 0-1 0 0,-1 0 1 0 0,0 0-1 0 0,-1 0 1 0 0,-1 2-405 0 0,-8 9 130 0 0,0-1-1 0 0,-1 0 1 0 0,-1-1 0 0 0,-1 0-1 0 0,-1-2 1 0 0,-1 0 0 0 0,-1-1-1 0 0,-5 3-129 0 0,11-14 273 0 0,5-3 320 0 0,4-2-3139 0 0,1-1-2603 0 0,3 0-3644 0 0,1-2-1142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26 2641 0 0,'0'0'1877'0'0,"0"0"-522"0"0,0 0-86 0 0,0 0 200 0 0,0 0 150 0 0,0 0 4 0 0,0 0-190 0 0,0 0-251 0 0,0 0-213 0 0,0 0-241 0 0,0 0-160 0 0,9-5-131 0 0,24-16-93 0 0,-21 43 1566 0 0,-13 0-1756 0 0,-1 0 0 0 0,0-1 1 0 0,-2 1-1 0 0,-1-1 0 0 0,0 0 0 0 0,-2 0 0 0 0,0-1 0 0 0,-2 0 1 0 0,0 0-1 0 0,-1-1 0 0 0,-1 0 0 0 0,0-1 0 0 0,-2 0 0 0 0,0 0 0 0 0,-1-2 1 0 0,0 0-1 0 0,-3 1-154 0 0,-64 63-3002 0 0,75-70-5 0 0,4-4-4947 0 0,2-6-128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82 648 0 0,'0'0'1999'0'0,"0"0"-312"0"0,0 0-122 0 0,0 0 116 0 0,0 0 181 0 0,0 0 86 0 0,0 0-79 0 0,0 0-257 0 0,0 0-296 0 0,0 0-243 0 0,0 0-193 0 0,0 0-145 0 0,0 0-100 0 0,9-9-54 0 0,29-24-52 0 0,-29 24-44 0 0,-11 19 2372 0 0,-2 16-2130 0 0,-12 516 1923 0 0,1-437-2556 0 0,-5 0-1 0 0,-22 62-93 0 0,22-106-180 0 0,18-94-6660 0 0,8 7 1760 0 0,1 10-2603 0 0,-3 4-60 0 0</inkml:trace>
  <inkml:trace contextRef="#ctx0" brushRef="#br0" timeOffset="281.012">0 532 7474 0 0,'0'0'2641'0'0,"0"0"-1148"0"0,0 0-650 0 0,0 0-35 0 0,0 0 153 0 0,0 0 92 0 0,0 0-11 0 0,0 0 59 0 0,0 0 26 0 0,0 0-14 0 0,0 0-29 0 0,0 0-189 0 0,0 0-192 0 0,32-3-124 0 0,104-12-96 0 0,-83 8-63 0 0,-1-3 0 0 0,0-2 0 0 0,39-16-420 0 0,-47 15 64 0 0,-23 6-137 0 0,17-3-473 0 0,-1-3 1 0 0,0-1-1 0 0,0-1 1 0 0,30-19 545 0 0,-47 16-3185 0 0,-9 6-2562 0 0,-8 9 3462 0 0,0-2-8967 0 0</inkml:trace>
  <inkml:trace contextRef="#ctx0" brushRef="#br0" timeOffset="785.615">919 1 7138 0 0,'0'0'4164'0'0,"0"0"-2275"0"0,0 0-1016 0 0,0 0-145 0 0,0 0 62 0 0,0 0 96 0 0,0 0 56 0 0,0 0 37 0 0,0 0 1 0 0,0 0-47 0 0,0 0-74 0 0,0 0-185 0 0,-4 29-179 0 0,-12 96-89 0 0,-64 391 1335 0 0,51-262-1629 0 0,29-254-128 0 0,62-39 700 0 0,-42 24-627 0 0,70-56 77 0 0,2 4 1 0 0,35-14-135 0 0,-126 83 9 0 0,1 0 0 0 0,-1 0 1 0 0,1 0-1 0 0,-1 0 0 0 0,0 1 1 0 0,0-1-1 0 0,0 0 0 0 0,0 1 1 0 0,-1-1-1 0 0,1 1 0 0 0,-1-1 1 0 0,1 1-1 0 0,-1-1 0 0 0,0 1 1 0 0,0-1-1 0 0,0 1 0 0 0,0-1 1 0 0,0 1-1 0 0,-1-1 1 0 0,1 1-1 0 0,-1-1 0 0 0,1 1 1 0 0,-2 1-10 0 0,-34 171 518 0 0,36-152-508 0 0,-1-17-14 0 0,0-1 0 0 0,1 1 0 0 0,-1-1 0 0 0,1 1 0 0 0,1-1 0 0 0,-1 1 0 0 0,1-1 0 0 0,0 1 0 0 0,0-1 0 0 0,1 1 0 0 0,-1-1 0 0 0,1 0 0 0 0,1 0 0 0 0,-1 0 0 0 0,1 0 0 0 0,-1 0 0 0 0,1 0 0 0 0,1 0 4 0 0,-1-3-62 0 0,-1-1 0 0 0,0 0 1 0 0,1 0-1 0 0,-1 0 0 0 0,0 0 0 0 0,1 0 1 0 0,0 0-1 0 0,-1 0 0 0 0,1-1 1 0 0,-1 1-1 0 0,1-1 0 0 0,0 0 1 0 0,-1 0-1 0 0,1 0 0 0 0,0 0 1 0 0,-1 0-1 0 0,1-1 0 0 0,0 1 0 0 0,-1-1 1 0 0,1 0-1 0 0,-1 0 0 0 0,1 0 1 0 0,0 0 61 0 0,35-19-5923 0 0,-25 9-1391 0 0,-6 2-4284 0 0</inkml:trace>
  <inkml:trace contextRef="#ctx0" brushRef="#br0" timeOffset="1147.322">1480 906 1376 0 0,'0'0'2818'0'0,"0"0"-687"0"0,0 0 26 0 0,0 0 158 0 0,0 0-40 0 0,0 0-133 0 0,0 0-260 0 0,0 0-339 0 0,0 0-319 0 0,0 0-260 0 0,0 0-172 0 0,0 0-144 0 0,0 0-106 0 0,31-5-81 0 0,98-18-73 0 0,-77 3 164 0 0,-47 14-419 0 0,-1 3-96 0 0,-1 0 1 0 0,1 0-1 0 0,-1 0 1 0 0,0 0-1 0 0,0-1 1 0 0,0 0-1 0 0,0 1 1 0 0,-1-1-1 0 0,1 0 1 0 0,-1-1 0 0 0,0 1-1 0 0,0 0 1 0 0,-1 0-1 0 0,1-1 1 0 0,-1 1-1 0 0,0-1 1 0 0,0 0-1 0 0,-1 1 1 0 0,1-1 0 0 0,-1 1-1 0 0,0-1 1 0 0,0 0-1 0 0,0 1 1 0 0,-1-1-1 0 0,0 0 1 0 0,0 1-1 0 0,0-1 1 0 0,0 1-1 0 0,-1-1 1 0 0,0 1 0 0 0,1 0-1 0 0,-2 0 1 0 0,1 0-1 0 0,0 0 1 0 0,-1 0-1 0 0,0 0 1 0 0,0 0-1 0 0,0 1 1 0 0,0 0 0 0 0,-1 0-1 0 0,1-1 1 0 0,-1 2-1 0 0,0-1 1 0 0,0 0-1 0 0,0 1-37 0 0,-8 1-37 0 0,0 0 0 0 0,0 2 0 0 0,0-1 0 0 0,1 1-1 0 0,-1 1 1 0 0,0 0 0 0 0,1 1 0 0 0,-1 0 0 0 0,1 1 0 0 0,0 0-1 0 0,0 1 1 0 0,0 0 0 0 0,1 1 0 0 0,-1 0 0 0 0,1 0 0 0 0,1 1 0 0 0,-1 0-1 0 0,1 1 1 0 0,1 0 0 0 0,-1 1 0 0 0,1 0 0 0 0,-3 5 37 0 0,5-8-40 0 0,0 0 0 0 0,0 1 0 0 0,0 0 0 0 0,1 0 0 0 0,0 0 0 0 0,1 1 0 0 0,-1 0 0 0 0,2 0 0 0 0,-1 0 0 0 0,1 0 0 0 0,0 1 1 0 0,1-1-1 0 0,0 1 0 0 0,0 0 0 0 0,1-1 0 0 0,0 1 0 0 0,0 0 0 0 0,1 6 40 0 0,1-11-54 0 0,-1 0-1 0 0,1 0 1 0 0,0-1 0 0 0,1 1-1 0 0,-1 0 1 0 0,1-1 0 0 0,-1 1 0 0 0,1-1-1 0 0,0 0 1 0 0,0 0 0 0 0,0 1-1 0 0,1-1 1 0 0,-1-1 0 0 0,1 1-1 0 0,0 0 1 0 0,0-1 0 0 0,0 1 0 0 0,0-1-1 0 0,0 0 1 0 0,0 0 0 0 0,1 0-1 0 0,-1 0 1 0 0,1-1 0 0 0,-1 1 0 0 0,4 0 54 0 0,96 17-5605 0 0,-50-19-4178 0 0,-36 0 2032 0 0</inkml:trace>
  <inkml:trace contextRef="#ctx0" brushRef="#br0" timeOffset="1633.999">1784 1083 8026 0 0,'0'0'2554'0'0,"0"0"-649"0"0,0 0-191 0 0,0 0 52 0 0,0 0-79 0 0,0 0-222 0 0,0 0-267 0 0,0 0-248 0 0,0 0-193 0 0,0 0-71 0 0,0 0-52 0 0,0 0-51 0 0,0 0-75 0 0,26-19-45 0 0,83-61-74 0 0,-102 76-312 0 0,0-1 0 0 0,0 0 0 0 0,-1-1-1 0 0,0 1 1 0 0,1-1 0 0 0,-2-1 0 0 0,1 1-1 0 0,-1-1 1 0 0,0 0 0 0 0,-1 0 0 0 0,4-7-77 0 0,9-15 213 0 0,42-64 191 0 0,-56 88-389 0 0,-18 55-177 0 0,14-44 183 0 0,1 0 0 0 0,-1-1 0 0 0,1 1-1 0 0,0 0 1 0 0,1 0 0 0 0,-1-1 0 0 0,1 1 0 0 0,0 0-1 0 0,1-1 1 0 0,-1 1 0 0 0,1-1 0 0 0,0 0-1 0 0,1 1 1 0 0,-1-1 0 0 0,1 0 0 0 0,0 0 0 0 0,0-1-1 0 0,1 1 1 0 0,-1 0 0 0 0,1-1 0 0 0,0 0-1 0 0,0 0 1 0 0,0 0 0 0 0,1-1 0 0 0,-1 1 0 0 0,1-1-1 0 0,0 0 1 0 0,0-1 0 0 0,0 1 0 0 0,1-1-1 0 0,0 1-20 0 0,0-3 114 0 0,0 0-1 0 0,0 0 0 0 0,0-1 0 0 0,0 0 0 0 0,0 0 0 0 0,0 0 1 0 0,0 0-1 0 0,0-1 0 0 0,0 0 0 0 0,-1-1 0 0 0,1 1 0 0 0,-1-1 0 0 0,0 0 1 0 0,0 0-1 0 0,0-1 0 0 0,0 0 0 0 0,0 1 0 0 0,-1-2 0 0 0,0 1 1 0 0,1 0-1 0 0,-2-1 0 0 0,1 0 0 0 0,0 0 0 0 0,-1 0 0 0 0,0 0 0 0 0,1-4-113 0 0,23-35 27 0 0,-1-1-1 0 0,-3-1 0 0 0,-2-1 1 0 0,0-6-27 0 0,-16 26-1281 0 0,-5 18-2400 0 0,1 1-4628 0 0,-1 6-4935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7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2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10 856 5121 0 0,'0'0'1734'0'0,"0"0"-366"0"0,0 0-172 0 0,0 0 194 0 0,0 0 196 0 0,0 0 122 0 0,0 0-45 0 0,0 0-260 0 0,0 0-263 0 0,0 0-220 0 0,0 0-150 0 0,0-8-114 0 0,-1-23-49 0 0,0 23-40 0 0,1 8-37 0 0,0 0-11 0 0,0 0-64 0 0,0 91 1667 0 0,-3-74-2044 0 0,1 0 0 0 0,0 1 0 0 0,2-1 0 0 0,0 0 0 0 0,1 1 0 0 0,0-1 0 0 0,2 0 1 0 0,0 0-1 0 0,1 0 0 0 0,0 0 0 0 0,2-1 0 0 0,0 0 0 0 0,0 0 0 0 0,2 0 0 0 0,0-1 0 0 0,1 0 0 0 0,0 0 0 0 0,1-1 0 0 0,7 7-78 0 0,-14-18 35 0 0,1 0 1 0 0,0 0-1 0 0,0 0 1 0 0,0 0-1 0 0,0 0 0 0 0,1-1 1 0 0,-1 0-1 0 0,1 0 1 0 0,-1 0-1 0 0,1 0 1 0 0,0-1-1 0 0,-1 1 1 0 0,1-1-1 0 0,0-1 0 0 0,0 1 1 0 0,0-1-1 0 0,0 0 1 0 0,0 0-1 0 0,0 0 1 0 0,0-1-1 0 0,0 1 0 0 0,0-1 1 0 0,-1 0-1 0 0,1-1 1 0 0,0 1-1 0 0,0-1 1 0 0,-1 0-1 0 0,1 0 1 0 0,-1-1-1 0 0,0 1 0 0 0,0-1 1 0 0,0 0-1 0 0,1 0-35 0 0,24-25 127 0 0,-1-2 0 0 0,-1 0 0 0 0,-1-2 0 0 0,-2-1 0 0 0,17-32-127 0 0,-31 50 16 0 0,62-109 115 0 0,-72 124-111 0 0,0 0-13 0 0,0 0-13 0 0,0 9-81 0 0,1 11 79 0 0,0 0 0 0 0,1 0-1 0 0,0 1 1 0 0,2-1 0 0 0,1-1-1 0 0,0 1 1 0 0,7 16 8 0 0,-9-30 2 0 0,-1 0 1 0 0,0-1-1 0 0,1 1 0 0 0,0 0 1 0 0,1-1-1 0 0,-1 0 1 0 0,1 0-1 0 0,0 0 1 0 0,0 0-1 0 0,0-1 0 0 0,1 1 1 0 0,0-1-1 0 0,-1 0 1 0 0,2-1-1 0 0,-1 1 1 0 0,0-1-1 0 0,1 0 0 0 0,-1 0 1 0 0,1-1-1 0 0,0 0 1 0 0,0 0-1 0 0,0 0 0 0 0,0 0 1 0 0,0-1-1 0 0,0 0 1 0 0,1-1-1 0 0,1 1-2 0 0,-1-1 13 0 0,1 1 1 0 0,-1-1-1 0 0,1-1 1 0 0,-1 1-1 0 0,1-2 0 0 0,-1 1 1 0 0,0-1-1 0 0,1 0 0 0 0,-1 0 1 0 0,0 0-1 0 0,0-1 0 0 0,0-1 1 0 0,4-2-14 0 0,6-6 73 0 0,0 0 0 0 0,-1-1 0 0 0,-1-1 0 0 0,0 0 0 0 0,-1-1 1 0 0,0-1-1 0 0,-2 0 0 0 0,2-2-73 0 0,-5-5 21 0 0,-9 22-75 0 0,0 1-58 0 0,0 0-72 0 0,1-11-2472 0 0,4-9-519 0 0,-3 11-2 0 0,0-1-4155 0 0,-1 3-4660 0 0</inkml:trace>
  <inkml:trace contextRef="#ctx0" brushRef="#br0" timeOffset="716.021">1320 0 11578 0 0,'0'0'3625'0'0,"0"0"-1775"0"0,0 0-902 0 0,0 0-264 0 0,0 0 51 0 0,0 0 131 0 0,0 0 83 0 0,0 0-49 0 0,0 0-142 0 0,0 0-107 0 0,0 0-83 0 0,-8 36-71 0 0,-24 111-33 0 0,25-40 349 0 0,48 174 732 0 0,2 61-1070 0 0,-41-315-475 0 0,10-35 41 0 0,52-38 17 0 0,0-5 27 0 0,92-56-13 0 0,-121 92-93 0 0,-35 15 26 0 0,0 0-12 0 0,-3 220 201 0 0,3-215-194 0 0,0 1 0 0 0,0 0 0 0 0,1 0-1 0 0,0-1 1 0 0,0 1 0 0 0,1-1 0 0 0,0 1 0 0 0,0-1 0 0 0,0 0 0 0 0,0 1 0 0 0,1-1 0 0 0,0 0 0 0 0,0-1 0 0 0,0 1 0 0 0,0 0 0 0 0,1-1 0 0 0,0 0 0 0 0,0 0 0 0 0,0 0-1 0 0,1 0 1 0 0,3 2 0 0 0,-8-6-61 0 0,0 0 0 0 0,0 1 0 0 0,0-1 0 0 0,0 0 0 0 0,1 0-1 0 0,-1 1 1 0 0,0-1 0 0 0,0 0 0 0 0,1 0 0 0 0,-1 0-1 0 0,0 1 1 0 0,1-1 0 0 0,-1 0 0 0 0,0 0 0 0 0,0 0 0 0 0,1 0-1 0 0,-1 0 1 0 0,0 1 0 0 0,1-1 0 0 0,-1 0 0 0 0,0 0 0 0 0,1 0-1 0 0,-1 0 1 0 0,0 0 0 0 0,1 0 0 0 0,-1 0 0 0 0,0 0 0 0 0,1 0-1 0 0,-1 0 1 0 0,0 0 0 0 0,1-1 0 0 0,-1 1 0 0 0,0 0-1 0 0,1 0 1 0 0,-1 0 0 0 0,0 0 0 0 0,0 0 0 0 0,1-1 0 0 0,-1 1-1 0 0,0 0 1 0 0,1 0 0 0 0,-1 0 0 0 0,0-1 0 0 0,0 1 0 0 0,0 0-1 0 0,1-1 1 0 0,-1 1 0 0 0,0 0 0 0 0,0 0 0 0 0,0-1 0 0 0,0 1-1 0 0,0 0 1 0 0,1-1 0 0 0,-1 1 0 0 0,0 0 0 0 0,0-1-1 0 0,0 1 1 0 0,0 0 0 0 0,0-1 0 0 0,0 1 0 0 0,0 0 0 0 0,0-1-1 0 0,0 1 1 0 0,0 0 0 0 0,0-1 0 0 0,0 1 0 0 0,0 0 0 0 0,-1-1 61 0 0,6-16-2722 0 0,1 9 1195 0 0,1 0-1702 0 0,-3 2-3487 0 0,-2-2-3262 0 0</inkml:trace>
  <inkml:trace contextRef="#ctx0" brushRef="#br0" timeOffset="2383.499">1977 890 0 0 0,'0'0'971'0'0,"0"0"-267"0"0,0 0 162 0 0,0 0 380 0 0,0 0 384 0 0,0 0 212 0 0,0 0-178 0 0,0 0-215 0 0,0 0-109 0 0,0 0-72 0 0,0 0-78 0 0,0 0-58 0 0,0 0-41 0 0,16 16-50 0 0,53 46-22 0 0,-66-60-906 0 0,0 1 0 0 0,0-1 0 0 0,0 0 0 0 0,1 0-1 0 0,-1 0 1 0 0,0-1 0 0 0,1 1 0 0 0,-1-1 0 0 0,1 0 0 0 0,0 0 0 0 0,-1 0-1 0 0,1 0 1 0 0,0 0 0 0 0,0-1 0 0 0,0 0 0 0 0,-1 0 0 0 0,1 0-1 0 0,0 0 1 0 0,0-1 0 0 0,1 0-113 0 0,14 0 597 0 0,-1-2-341 0 0,-1 0 0 0 0,1-1 0 0 0,-1 0-1 0 0,0-2 1 0 0,0 0 0 0 0,0-1 0 0 0,-1 0 0 0 0,0-1-1 0 0,-1-1 1 0 0,0-1 0 0 0,0 0 0 0 0,-1-1-1 0 0,0-1 1 0 0,-1 0 0 0 0,3-4-256 0 0,-9 10 74 0 0,-1-2 0 0 0,0 1 0 0 0,0-1 0 0 0,-1 0 0 0 0,0 0 0 0 0,0-1 0 0 0,-1 1 0 0 0,0-1 0 0 0,0 0 0 0 0,-1 0 0 0 0,1-8-74 0 0,-3 14 4 0 0,0-1-1 0 0,0 1 1 0 0,-1-1-1 0 0,0 1 1 0 0,0-1-1 0 0,0 1 1 0 0,0-1-1 0 0,0 1 1 0 0,-1-1-1 0 0,1 1 1 0 0,-1-1-1 0 0,0 1 1 0 0,0 0-1 0 0,-1-1 1 0 0,1 1-1 0 0,-1 0 1 0 0,1 0-1 0 0,-1 0 1 0 0,0 0-1 0 0,0 0 1 0 0,0 0-1 0 0,0 1 1 0 0,-1-1-1 0 0,1 1 1 0 0,-1-1-1 0 0,0 1 1 0 0,0 0-1 0 0,0 0 1 0 0,0 0-1 0 0,0 0 1 0 0,0 1-1 0 0,0-1 1 0 0,-1 1-4 0 0,-9-2-50 0 0,-1 1 0 0 0,0 0 0 0 0,1 1 1 0 0,-1 0-1 0 0,0 1 0 0 0,0 1 1 0 0,0 0-1 0 0,0 1 0 0 0,1 1 1 0 0,-1 0-1 0 0,1 0 0 0 0,0 2 0 0 0,0-1 1 0 0,0 2-1 0 0,0 0 0 0 0,1 0 1 0 0,0 1-1 0 0,0 1 0 0 0,1 0 1 0 0,0 0-1 0 0,1 1 0 0 0,-1 1 0 0 0,2-1 1 0 0,-1 2-1 0 0,2-1 0 0 0,-1 2 50 0 0,2-4-17 0 0,0 1 0 0 0,0 1 0 0 0,1-1 0 0 0,0 1-1 0 0,1 0 1 0 0,0 0 0 0 0,0 1 0 0 0,2-1 0 0 0,-1 1-1 0 0,1 0 1 0 0,1 0 0 0 0,-1 1 0 0 0,2-1 0 0 0,0 0-1 0 0,0 1 1 0 0,1-1 0 0 0,1 0 0 0 0,0 1 0 0 0,0-1 17 0 0,1-5-2 0 0,-1 0 1 0 0,2-1 0 0 0,-1 1 0 0 0,0-1-1 0 0,1 0 1 0 0,0 0 0 0 0,0 0 0 0 0,1 0-1 0 0,-1-1 1 0 0,1 1 0 0 0,0-1 0 0 0,1 0-1 0 0,-1 0 1 0 0,0 0 0 0 0,1-1 0 0 0,0 0-1 0 0,0 1 1 0 0,0-2 0 0 0,0 1 0 0 0,1-1-1 0 0,-1 1 1 0 0,1-1 1 0 0,129 26 224 0 0,-100-28-86 0 0,1-2 1 0 0,-1-2-1 0 0,0-1 0 0 0,0-1 1 0 0,0-2-1 0 0,-1-2 1 0 0,0-1-1 0 0,-1-1 1 0 0,0-2-1 0 0,-1-2 1 0 0,11-8-139 0 0,-20 10 97 0 0,-1-2 0 0 0,0 0 0 0 0,-2-2 0 0 0,0 0 0 0 0,-1-1 0 0 0,-1-1 1 0 0,0-1-1 0 0,-2 0 0 0 0,-1-1 0 0 0,0-1 0 0 0,-2 0 0 0 0,0-1 1 0 0,1-9-98 0 0,-8 22 10 0 0,-1 0 0 0 0,0-1 0 0 0,-1 0 0 0 0,0 0 0 0 0,-1 0 1 0 0,0 0-1 0 0,-1-1 0 0 0,-1 1 0 0 0,0-1 0 0 0,0 1 1 0 0,-2-10-11 0 0,0 20-9 0 0,-1 0 0 0 0,0 1 0 0 0,0-1 0 0 0,-1 0 0 0 0,1 1 0 0 0,0 0 0 0 0,0 0 1 0 0,-1-1-1 0 0,1 1 0 0 0,-1 0 0 0 0,1 1 0 0 0,-1-1 0 0 0,1 0 0 0 0,-1 1 1 0 0,1 0-1 0 0,-1-1 0 0 0,1 1 0 0 0,-1 0 0 0 0,0 0 0 0 0,1 1 0 0 0,-1-1 1 0 0,1 0-1 0 0,-1 1 0 0 0,0-1 0 0 0,1 1 0 0 0,-1 0 0 0 0,1 0 0 0 0,0 0 0 0 0,-1 0 1 0 0,1 1-1 0 0,0-1 0 0 0,0 1 0 0 0,0-1 0 0 0,-1 2 9 0 0,-10 3-27 0 0,2 1 0 0 0,-1 1 0 0 0,1 0 0 0 0,0 0 0 0 0,1 1 0 0 0,-1 1 0 0 0,2-1 0 0 0,0 2-1 0 0,0-1 1 0 0,-6 11 27 0 0,14-19-3 0 0,-1-1 0 0 0,1 1 0 0 0,0 0 0 0 0,0 0 0 0 0,1 0 0 0 0,-1 0 0 0 0,0 0 0 0 0,1 0 0 0 0,-1 0 0 0 0,1 0 0 0 0,-1 0 0 0 0,1 0 0 0 0,0 1 0 0 0,0-1 0 0 0,0 0 0 0 0,0 0 0 0 0,0 0 0 0 0,1 0 0 0 0,-1 0 0 0 0,1 0 0 0 0,-1 0 0 0 0,1 0 0 0 0,0 0 0 0 0,0 0 0 0 0,0 0-1 0 0,0 0 1 0 0,0 0 0 0 0,0-1 0 0 0,0 1 0 0 0,1 0 0 0 0,-1-1 0 0 0,1 1 0 0 0,-1-1 0 0 0,1 1 0 0 0,-1-1 0 0 0,1 0 0 0 0,0 0 0 0 0,0 1 0 0 0,0-1 0 0 0,-1-1 0 0 0,1 1 0 0 0,0 0 0 0 0,0 0 0 0 0,0-1 0 0 0,0 1 0 0 0,1-1 0 0 0,0 1 3 0 0,29 5 62 0 0,0-1-1 0 0,0-1 1 0 0,0-1 0 0 0,0-2 0 0 0,1-2 0 0 0,3-1-62 0 0,34 0 46 0 0,-67 3-43 0 0,0 1 0 0 0,-1-1 0 0 0,1 0 0 0 0,0 1 0 0 0,0-1 0 0 0,-1 1 0 0 0,1 0 0 0 0,-1 0 0 0 0,0 0 0 0 0,1 0-1 0 0,-1 0 1 0 0,0 1 0 0 0,0-1 0 0 0,0 1 0 0 0,-1-1 0 0 0,1 1 0 0 0,-1-1 0 0 0,1 1 0 0 0,-1 0 0 0 0,0 0 0 0 0,0 0 0 0 0,0 0 0 0 0,0 0 0 0 0,-1 0 0 0 0,1 0-1 0 0,-1 0 1 0 0,0 0 0 0 0,0 0 0 0 0,0 0 0 0 0,0 0 0 0 0,0 1 0 0 0,-1-1 0 0 0,1 0 0 0 0,-1 0 0 0 0,0 0 0 0 0,0 0 0 0 0,0-1 0 0 0,0 1 0 0 0,-1 0 0 0 0,0 1-3 0 0,-19 110-94 0 0,23-110 81 0 0,0 0-1 0 0,0-1 0 0 0,0 1 1 0 0,1-1-1 0 0,-1 0 0 0 0,1 0 1 0 0,0 0-1 0 0,0 0 1 0 0,0 0-1 0 0,0 0 0 0 0,0-1 1 0 0,0 1-1 0 0,1-1 1 0 0,-1 0-1 0 0,1 0 0 0 0,0-1 1 0 0,-1 1-1 0 0,1-1 0 0 0,0 1 1 0 0,0-1-1 0 0,0-1 1 0 0,0 1-1 0 0,0 0 0 0 0,0-1 1 0 0,0 0-1 0 0,1 0 0 0 0,-1 0 14 0 0,10 3-16 0 0,12 0 55 0 0,-1-1 0 0 0,1-1-1 0 0,-1-2 1 0 0,1 0 0 0 0,0-2 0 0 0,-1 0-1 0 0,0-2 1 0 0,0-1 0 0 0,0-1 0 0 0,-1-1-1 0 0,0-1 1 0 0,0-1 0 0 0,-1-1 0 0 0,0-1 0 0 0,12-10-39 0 0,-18 13 53 0 0,0-1 0 0 0,-1-1 1 0 0,0-1-1 0 0,-1 0 0 0 0,0-1 1 0 0,-1 0-1 0 0,-1-1 0 0 0,0-1 1 0 0,-1 0-1 0 0,0-1 0 0 0,-2 0 1 0 0,1 0-1 0 0,3-12-53 0 0,-1-59 175 0 0,-13 84-171 0 0,-1 1-1 0 0,1-1 0 0 0,0 1 0 0 0,-1-1 0 0 0,0 1 0 0 0,1 0 1 0 0,-1-1-1 0 0,0 1 0 0 0,0 0 0 0 0,0 0 0 0 0,0 0 0 0 0,-1-1 1 0 0,1 1-1 0 0,-1 0 0 0 0,1 1 0 0 0,-1-1 0 0 0,0 0 0 0 0,0 0 1 0 0,1 1-1 0 0,-1-1 0 0 0,0 1 0 0 0,0-1 0 0 0,-1 1 1 0 0,1 0-1 0 0,0 0 0 0 0,0 0 0 0 0,-1 0 0 0 0,1 0 0 0 0,0 1 1 0 0,-1-1-1 0 0,1 1 0 0 0,-1-1 0 0 0,0 1-3 0 0,-7 0-10 0 0,0 0 0 0 0,1 1 0 0 0,-1 0 1 0 0,0 0-1 0 0,0 1 0 0 0,1 0 0 0 0,-1 1 0 0 0,1 0 0 0 0,-1 1 0 0 0,1 0 0 0 0,0 0 0 0 0,1 1 1 0 0,-1 0-1 0 0,1 1 0 0 0,0-1 0 0 0,0 2 0 0 0,1-1 0 0 0,0 1 0 0 0,-4 5 10 0 0,-3 3-23 0 0,0 2-1 0 0,1 0 1 0 0,1 1-1 0 0,1 0 1 0 0,0 0-1 0 0,1 2 1 0 0,2-1-1 0 0,-5 15 24 0 0,9-25-5 0 0,1 0 1 0 0,1 0-1 0 0,0 0 1 0 0,0 0-1 0 0,1 1 1 0 0,0-1-1 0 0,0 1 0 0 0,1-1 1 0 0,1 1-1 0 0,-1-1 1 0 0,2 1-1 0 0,-1-1 1 0 0,1 0-1 0 0,1 0 1 0 0,-1 0-1 0 0,2 0 0 0 0,-1 0 1 0 0,1 0-1 0 0,0-1 1 0 0,1 0-1 0 0,0 0 1 0 0,1 0-1 0 0,-1 0 0 0 0,1-1 1 0 0,1 0-1 0 0,1 1 5 0 0,10 6 8 0 0,0-2 0 0 0,1 0 0 0 0,0-1 0 0 0,1-1 0 0 0,0-1 0 0 0,1-1 0 0 0,-1-1 0 0 0,2 0 0 0 0,-1-2-1 0 0,1 0 1 0 0,0-2 0 0 0,0 0 0 0 0,0-1 0 0 0,0-2 0 0 0,0 0 0 0 0,12-2-8 0 0,64-17-1930 0 0,-69 11-5155 0 0,-16 4-5585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56 792 0 0,'0'0'1858'0'0,"0"0"-98"0"0,0 0 137 0 0,0 0 298 0 0,0 0 52 0 0,0 0-293 0 0,0 0-362 0 0,0 0-333 0 0,0 0-203 0 0,0 0-96 0 0,0 0-131 0 0,-3-5-119 0 0,-48-33 1539 0 0,36 34-2087 0 0,-1 1 0 0 0,0 1 0 0 0,0 0 1 0 0,1 1-1 0 0,-1 1 0 0 0,0 0 0 0 0,0 1 0 0 0,0 1 0 0 0,1 0 0 0 0,-1 1 1 0 0,1 1-1 0 0,-1 0 0 0 0,1 1 0 0 0,0 1 0 0 0,1 1 0 0 0,0 0 0 0 0,-11 7-162 0 0,12-7 13 0 0,1 1-1 0 0,-1 0 0 0 0,2 1 0 0 0,-1 1 0 0 0,1 0 0 0 0,1 0 0 0 0,0 1 1 0 0,0 0-1 0 0,1 1 0 0 0,0 0 0 0 0,1 1 0 0 0,1-1 0 0 0,0 1 0 0 0,1 1 0 0 0,0-1 1 0 0,1 1-1 0 0,0 0 0 0 0,2 1 0 0 0,-1-1 0 0 0,2 1 0 0 0,-2 13-12 0 0,14 107-71 0 0,-9-130 81 0 0,0-1 0 0 0,1 0 0 0 0,0 1 1 0 0,0-1-1 0 0,0 0 0 0 0,0 0 0 0 0,1 0 0 0 0,-1 0 0 0 0,1-1 0 0 0,0 1 1 0 0,0-1-1 0 0,0 0 0 0 0,1 1 0 0 0,-1-2 0 0 0,1 1 0 0 0,0 0 0 0 0,0-1 1 0 0,0 1-1 0 0,0-1 0 0 0,0 0 0 0 0,0 0 0 0 0,1-1 0 0 0,-1 0 0 0 0,0 1 1 0 0,1-1-1 0 0,0-1 0 0 0,4 1-10 0 0,6-2 107 0 0,1-1 0 0 0,-1 0 0 0 0,0-2 0 0 0,0 1 1 0 0,0-2-1 0 0,0 0 0 0 0,-1-1 0 0 0,0-1 0 0 0,0 0 0 0 0,0 0 0 0 0,-1-2 0 0 0,0 1 1 0 0,-1-2-1 0 0,0 0 0 0 0,0 0 0 0 0,-1-1 0 0 0,3-4-107 0 0,8-5 58 0 0,24-25 73 0 0,-1-3 1 0 0,-3-2-1 0 0,-1-2 1 0 0,-4-1-1 0 0,31-57-131 0 0,-62 100-54 0 0,2-2 622 0 0,-10 28-412 0 0,-6 31-152 0 0,3 0 1 0 0,1 0 0 0 0,3 1-1 0 0,1-1 1 0 0,6 35-5 0 0,43 397-34 0 0,-48-249 5 0 0,-5-208 28 0 0,0 0 0 0 0,-2 0 1 0 0,0 0-1 0 0,-2-1 0 0 0,0 0 0 0 0,-1-1 1 0 0,-1 1-1 0 0,-1-2 0 0 0,-1 1 1 0 0,-1-2-1 0 0,-1 0 0 0 0,0 0 0 0 0,-1-1 1 0 0,-1-1-1 0 0,0-1 0 0 0,-1 0 0 0 0,-1-1 1 0 0,-16 10 0 0 0,27-20 7 0 0,0 1 1 0 0,-1-1 0 0 0,1-1-1 0 0,-1 0 1 0 0,0 0-1 0 0,0 0 1 0 0,0-1 0 0 0,0 0-1 0 0,0-1 1 0 0,-1 0 0 0 0,1 0-1 0 0,0 0 1 0 0,-1-1 0 0 0,1-1-1 0 0,-1 0-7 0 0,5-1-1 0 0,0 0-1 0 0,1-1 1 0 0,0 1-1 0 0,0-1 1 0 0,0 0-1 0 0,0 0 1 0 0,0 0-1 0 0,0-1 1 0 0,1 1-1 0 0,0 0 1 0 0,-1-1-1 0 0,1 0 1 0 0,1 0-1 0 0,-1 1 0 0 0,0-1 1 0 0,1 0-1 0 0,0 0 1 0 0,0 0-1 0 0,0-1 1 0 0,0 1-1 0 0,1 0 1 0 0,0 0-1 0 0,0 0 1 0 0,0-1-1 0 0,0 1 1 0 0,1 0-1 0 0,-1 0 1 0 0,1 0-1 0 0,1-2 2 0 0,-2-3-16 0 0,3-13 15 0 0,2-1 0 0 0,0 1 0 0 0,2 1 0 0 0,0-1-1 0 0,1 1 1 0 0,1 1 0 0 0,2-1 0 0 0,-1 2 0 0 0,2-1 0 0 0,1 2-1 0 0,10-13 2 0 0,-22 30 0 0 0,38-59-93 0 0,2 3 0 0 0,2 1 0 0 0,3 2 0 0 0,3 3 0 0 0,1 1 0 0 0,27-18 93 0 0,-47 50-496 0 0,-8 6-4001 0 0,-10 2-6200 0 0,-9 6-821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8386 0 0,'0'0'4407'0'0,"0"0"-1915"0"0,0 0-963 0 0,0 0-286 0 0,0 0-124 0 0,0 0-89 0 0,0 0-135 0 0,0 0-177 0 0,0 0-132 0 0,0 0-3 0 0,0 0 103 0 0,0 0 85 0 0,0 0 35 0 0,13 0-62 0 0,97-4 734 0 0,183-7 166 0 0,-174-8-2254 0 0,-110 19-71 0 0,0-3-3763 0 0,-9 2 1902 0 0,0 1-1685 0 0,0 0-2776 0 0,0 0-2607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5161 0 0,'0'0'3742'0'0,"0"0"-1021"0"0,0 0-738 0 0,0 0-363 0 0,0 0-249 0 0,0 0-235 0 0,0 0-257 0 0,0 0-224 0 0,0 0-103 0 0,0 0 130 0 0,0 0 153 0 0,0 0 113 0 0,0 0 19 0 0,16 0-149 0 0,50-1-139 0 0,84-33 1591 0 0,67-8-1487 0 0,-127 27-1164 0 0,-80 14 1272 0 0,-5 1-4152 0 0,-1 0-9429 0 0,-7 0 873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10458 0 0,'0'0'2382'0'0,"0"0"-831"0"0,0 0-540 0 0,0 0-163 0 0,0 0-37 0 0,0 0 92 0 0,0 0 148 0 0,0 0 62 0 0,0 0 76 0 0,0 0-53 0 0,0 0-183 0 0,0 0-115 0 0,26 4-97 0 0,83 7-71 0 0,-13-26 481 0 0,251-70-2 0 0,-305 71-1447 0 0,-10 3-1581 0 0,-10 6-2733 0 0,-10 5-5640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01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701 194 0 0 0,'0'0'892'0'0,"0"0"299"0"0,0 0 203 0 0,0 0 151 0 0,0 0 93 0 0,0 0 49 0 0,0 0-25 0 0,0 0-46 0 0,0 0-30 0 0,18-11-79 0 0,51-30-88 0 0,-52 31-108 0 0,-17 10-118 0 0,0 0-115 0 0,0 0-122 0 0,0 0-104 0 0,0 0-80 0 0,-16-3 1169 0 0,-135-2-454 0 0,121 8-1373 0 0,1 1-1 0 0,0 2 1 0 0,0 1 0 0 0,0 1-1 0 0,1 1 1 0 0,0 1 0 0 0,0 2 0 0 0,2 1-1 0 0,-1 1 1 0 0,2 1 0 0 0,-6 5-114 0 0,12-7 21 0 0,1 1 1 0 0,0 1-1 0 0,1 1 1 0 0,1 0 0 0 0,0 2-1 0 0,1-1 1 0 0,1 2-1 0 0,0 0 1 0 0,2 0 0 0 0,0 2-1 0 0,2-1 1 0 0,-2 6-22 0 0,-10 29 16 0 0,2 0 1 0 0,3 2 0 0 0,2 0-1 0 0,1 12-16 0 0,7-30 0 0 0,2-1 1 0 0,1 2-1 0 0,2-1 0 0 0,2 0 0 0 0,3 20 0 0 0,-2-47-3 0 0,1 1 0 0 0,0-1-1 0 0,0 0 1 0 0,1 0 0 0 0,1 0-1 0 0,0-1 1 0 0,0 1 0 0 0,1-1-1 0 0,1 0 1 0 0,0-1 0 0 0,0 1-1 0 0,1-1 1 0 0,1 0 0 0 0,0-1-1 0 0,0 0 1 0 0,0 0 0 0 0,1 0-1 0 0,1-1 1 0 0,-1-1 0 0 0,1 0-1 0 0,1 0 1 0 0,1 0 3 0 0,9 2 34 0 0,1-1 0 0 0,0-2 1 0 0,1 0-1 0 0,0-2 0 0 0,-1 0 0 0 0,1-1 0 0 0,1-1 0 0 0,-1-2 0 0 0,0 0 0 0 0,0-2 0 0 0,0 0 1 0 0,20-5-35 0 0,-1-2 92 0 0,-1-2 1 0 0,1-1 0 0 0,-2-2-1 0 0,0-2 1 0 0,-1-2 0 0 0,20-13-93 0 0,-49 26 20 0 0,1 0-1 0 0,-1-1 1 0 0,0 0 0 0 0,0-1 0 0 0,0 0 0 0 0,-1 0 0 0 0,0-1 0 0 0,-1 0-1 0 0,0-1 1 0 0,0 0 0 0 0,-1 0 0 0 0,0 0 0 0 0,-1-1 0 0 0,1 0-1 0 0,-2-1 1 0 0,0 1 0 0 0,0-1 0 0 0,-1 0 0 0 0,0 0 0 0 0,-1-1 0 0 0,0 1-1 0 0,-1-1 1 0 0,0 0 0 0 0,-1 1 0 0 0,0-1 0 0 0,-1-3-20 0 0,-5 6-4 0 0,0 1-1 0 0,0 0 1 0 0,-1 0 0 0 0,0 0-1 0 0,0 1 1 0 0,-1 0 0 0 0,1 0 0 0 0,-2 0-1 0 0,1 1 1 0 0,-1 0 0 0 0,0 1 0 0 0,0 0-1 0 0,-1 0 1 0 0,1 1 0 0 0,-1 0 0 0 0,0 0-1 0 0,0 1 1 0 0,0 0 0 0 0,-1 0-1 0 0,-2 1 5 0 0,-28-7-60 0 0,0 1-1 0 0,0 3 1 0 0,-1 1-1 0 0,0 1 1 0 0,1 3-1 0 0,-2 1 61 0 0,9-1-50 0 0,32 0 22 0 0,1 0-53 0 0,24 4-202 0 0,24-2 393 0 0,0-2 0 0 0,-1-3-1 0 0,1-1 1 0 0,2-3-110 0 0,55-4 170 0 0,167-19 605 0 0,-214 29-668 0 0,-57 1-118 0 0,-1 0-1 0 0,1-20-3334 0 0,2 10 1303 0 0,0 2-2491 0 0,0 4-6279 0 0</inkml:trace>
  <inkml:trace contextRef="#ctx0" brushRef="#br0" timeOffset="1120.627">1557 752 7690 0 0,'0'0'2207'0'0,"0"0"-698"0"0,0 0-220 0 0,0 0 115 0 0,0 0 123 0 0,0 0-13 0 0,0 0-175 0 0,0 0-220 0 0,0 0-83 0 0,0 0-60 0 0,0 0-60 0 0,0 0-80 0 0,0 0-198 0 0,18-16-146 0 0,59-56-100 0 0,1-21 550 0 0,114-180 375 0 0,-64 85-1074 0 0,-100 153-158 0 0,-27 34-74 0 0,0 1-18 0 0,0 0-15 0 0,-1 0-16 0 0,0 28-262 0 0,3 109 349 0 0,-4-93-21 0 0,1-1 1 0 0,3 1 0 0 0,2 0 0 0 0,6 27-29 0 0,-10-65-3 0 0,1-1 0 0 0,-1 1 0 0 0,1 0-1 0 0,0-1 1 0 0,0 0 0 0 0,0 1 0 0 0,1-1-1 0 0,0 0 1 0 0,0 0 0 0 0,0 0 0 0 0,0-1 0 0 0,1 1-1 0 0,0-1 1 0 0,0 0 0 0 0,0 0 0 0 0,1 0-1 0 0,2 1 4 0 0,-3-5 13 0 0,0 0 0 0 0,0-1 0 0 0,0 1 0 0 0,-1-1-1 0 0,1 0 1 0 0,0 0 0 0 0,0-1 0 0 0,-1 1-1 0 0,1-1 1 0 0,-1 0 0 0 0,1 0 0 0 0,-1 0 0 0 0,0 0-1 0 0,1 0 1 0 0,-1-1 0 0 0,0 0 0 0 0,-1 1-1 0 0,1-1 1 0 0,0 0 0 0 0,1-3-13 0 0,-1 3 6 0 0,32-37 22 0 0,-2-1 1 0 0,-1-2-1 0 0,-3-1 0 0 0,-1-1 1 0 0,-2-2-1 0 0,-3 0 1 0 0,5-18-29 0 0,31-82 94 0 0,-51 136-108 0 0,-7 10-13 0 0,-1 1 32 0 0,0 0-13 0 0,0 0 4 0 0,0 0 7 0 0,1 12-167 0 0,21 127 212 0 0,13 153 316 0 0,-21-181-301 0 0,-12-110-295 0 0,0 0 0 0 0,0 0 0 0 0,0 0 1 0 0,1 0-1 0 0,-1-1 0 0 0,0 1 1 0 0,1-1-1 0 0,-1 1 0 0 0,0-1 0 0 0,1 0 1 0 0,-1 0-1 0 0,1 0 0 0 0,-1 0 0 0 0,0 0 1 0 0,1-1-1 0 0,-1 1 0 0 0,0-1 1 0 0,1 1-1 0 0,-1-1 0 0 0,0 0 0 0 0,0 0 1 0 0,0 0-1 0 0,0 0 0 0 0,0-1 0 0 0,0 1 1 0 0,0 0-1 0 0,0-1 0 0 0,0 1 1 0 0,1-2 231 0 0,8-5-4887 0 0,-3 0-3933 0 0</inkml:trace>
  <inkml:trace contextRef="#ctx0" brushRef="#br0" timeOffset="1774.818">3165 344 0 0 0,'0'0'875'0'0,"0"0"1012"0"0,0 0 457 0 0,0 0 262 0 0,0 0 118 0 0,0 0-161 0 0,0 0-487 0 0,0 0-542 0 0,0 0-419 0 0,0 0-302 0 0,0 0-113 0 0,0 0-85 0 0,0 0-85 0 0,-5-3-48 0 0,-42-17 1272 0 0,-21 12 667 0 0,64 7-2373 0 0,0 1 1 0 0,-1 0-1 0 0,1 0 1 0 0,-1 0-1 0 0,1 1 1 0 0,0-1 0 0 0,-1 1-1 0 0,1 0 1 0 0,0 0-1 0 0,0 1 1 0 0,0-1-1 0 0,0 1 1 0 0,0 0-1 0 0,0 0 1 0 0,0 0 0 0 0,0 0-1 0 0,1 1 1 0 0,-1 0-1 0 0,1 0 1 0 0,0 0-1 0 0,-1 0 1 0 0,1 1-49 0 0,-19 73 244 0 0,-13 165 595 0 0,14-188-647 0 0,4-19 112 0 0,40-36-8 0 0,116-28 624 0 0,-120 24-856 0 0,-19 5-74 0 0,0 0 15 0 0,0 0-20 0 0,4-7-610 0 0,6-12-2397 0 0,-8 7-7477 0 0,1 8-1012 0 0</inkml:trace>
  <inkml:trace contextRef="#ctx0" brushRef="#br0" timeOffset="2021.812">2899 571 7938 0 0,'0'0'2887'0'0,"0"0"-755"0"0,0 0-401 0 0,0 0-245 0 0,0 0-195 0 0,0 0-207 0 0,0 0-222 0 0,0 0-189 0 0,0 0-109 0 0,0 0-50 0 0,0 0 47 0 0,0 0 34 0 0,0 0-24 0 0,8-2-54 0 0,176-38-111 0 0,-173 40-979 0 0,11 0-559 0 0,-8 0-5248 0 0,-10 0-5034 0 0</inkml:trace>
  <inkml:trace contextRef="#ctx0" brushRef="#br0" timeOffset="2758.013">1399 1045 0 0 0,'0'0'587'0'0,"0"0"100"0"0,0 0-10 0 0,0 0-37 0 0,0 0 12 0 0,0 0-10 0 0,0 0 22 0 0,0 0 80 0 0,-11 0 139 0 0,-20 0-240 0 0,7 0 4122 0 0,22 3 2874 0 0,18 10-5948 0 0,1-7-1185 0 0,1-1 1 0 0,-1-1 0 0 0,1-1-1 0 0,-1 0 1 0 0,1-1-1 0 0,0-1 1 0 0,0-1-1 0 0,13-1-506 0 0,-12 1 194 0 0,336-28 1481 0 0,482-83-755 0 0,-549 69-1407 0 0,-269 41-249 0 0,11-3-692 0 0,-21 2-3007 0 0,-1-2-3661 0 0,-6 3-4109 0 0</inkml:trace>
  <inkml:trace contextRef="#ctx0" brushRef="#br0" timeOffset="4354.71">2185 1245 7722 0 0,'0'0'3394'0'0,"0"0"-1191"0"0,0 0-605 0 0,0 0-184 0 0,0 0-96 0 0,0 0-84 0 0,0 0-157 0 0,0 0-243 0 0,0 0-246 0 0,0 0-185 0 0,0 0-117 0 0,0 0-42 0 0,0 0 32 0 0,0 4 187 0 0,13 154 3254 0 0,-45 71-2803 0 0,20-173-885 0 0,-1 21-89 0 0,12-58-374 0 0,1-18 208 0 0,0-1-86 0 0,18-5-3117 0 0,-3-9-1275 0 0,-8 3-2709 0 0,-2 6-3723 0 0</inkml:trace>
  <inkml:trace contextRef="#ctx0" brushRef="#br0" timeOffset="4927.699">2048 1288 11338 0 0,'0'0'1938'0'0,"0"0"-663"0"0,0 0-392 0 0,0 0-36 0 0,0 0 134 0 0,0 0 96 0 0,0 0-45 0 0,0 0-139 0 0,0 0-149 0 0,0 0-91 0 0,0 0-85 0 0,0 0-57 0 0,0 0-58 0 0,34-19-57 0 0,112-60-19 0 0,-43 42 284 0 0,-68 30-389 0 0,-12 1-155 0 0,0 1 0 0 0,0 1 1 0 0,0 0-1 0 0,1 3 0 0 0,0 0 1 0 0,-1 1-1 0 0,19 2-117 0 0,-39-1 5 0 0,1 0-1 0 0,-1 0 1 0 0,0 0-1 0 0,0 1 1 0 0,0-1 0 0 0,0 1-1 0 0,0 0 1 0 0,-1 0-1 0 0,1 0 1 0 0,0 0 0 0 0,-1 0-1 0 0,0 0 1 0 0,1 1-1 0 0,-1-1 1 0 0,0 1-1 0 0,0 0 1 0 0,0-1 0 0 0,-1 1-1 0 0,1 0 1 0 0,-1 0-1 0 0,1 0 1 0 0,-1 0 0 0 0,0 1-1 0 0,0-1 1 0 0,-1 0-1 0 0,1 0 1 0 0,0 1-1 0 0,-1-1 1 0 0,0 0 0 0 0,0 1-1 0 0,0-1 1 0 0,0 0-1 0 0,-1 0 1 0 0,1 1-1 0 0,-1-1 1 0 0,0 0 0 0 0,0 0-1 0 0,0 1 1 0 0,0-1-1 0 0,0 0 1 0 0,-1 0 0 0 0,0 0-1 0 0,1-1 1 0 0,-1 1-1 0 0,0 0 1 0 0,-2 1-5 0 0,-24 25 27 0 0,-2-2 1 0 0,-1-1 0 0 0,-1-2-1 0 0,-1-1 1 0 0,-1-1 0 0 0,-1-2-1 0 0,-4 0-27 0 0,-32 20-8 0 0,-35 18 68 0 0,120-15 303 0 0,-8-33-228 0 0,1-1-1 0 0,1 0 1 0 0,0-1-1 0 0,0 0 1 0 0,1 0-1 0 0,0-1 1 0 0,0 0 0 0 0,1 0-1 0 0,-1-1 1 0 0,1 0-1 0 0,1-1 1 0 0,-1 0-1 0 0,1-1 1 0 0,0 0 0 0 0,0-1-1 0 0,0 0 1 0 0,1 0-135 0 0,20 8 174 0 0,137 39 631 0 0,-136-31-706 0 0,-49-20-3322 0 0,4-1-4042 0 0,9 1-5014 0 0</inkml:trace>
  <inkml:trace contextRef="#ctx0" brushRef="#br0" timeOffset="5688.985">3023 1615 11114 0 0,'0'0'1726'0'0,"0"0"-324"0"0,0 0-33 0 0,0 0 105 0 0,0 0-19 0 0,0 0-251 0 0,0 0-330 0 0,0 0-250 0 0,0 0-120 0 0,0 0-31 0 0,0 0-14 0 0,0 0-39 0 0,0 0-52 0 0,-3-3-26 0 0,2 0-283 0 0,-1 1-1 0 0,0 1 1 0 0,0-1 0 0 0,0 0 0 0 0,0 0 0 0 0,0 1 0 0 0,0-1 0 0 0,0 1-1 0 0,0 0 1 0 0,-1-1 0 0 0,1 1 0 0 0,-1 0 0 0 0,1 0 0 0 0,-1 1-1 0 0,1-1 1 0 0,-1 1 0 0 0,1-1 0 0 0,-1 1 0 0 0,0 0 0 0 0,1 0 0 0 0,-1 0-1 0 0,1 0 1 0 0,-1 0 0 0 0,0 0-59 0 0,-6 0 74 0 0,0 0 0 0 0,1 1-1 0 0,-1 0 1 0 0,0 0 0 0 0,1 1 0 0 0,-1 0-1 0 0,1 0 1 0 0,0 1 0 0 0,0 0 0 0 0,0 0-1 0 0,0 1 1 0 0,0 0 0 0 0,-1 2-74 0 0,6-2 29 0 0,0 0 0 0 0,1 1 0 0 0,0-1 0 0 0,0 1 0 0 0,0-1 0 0 0,0 1 0 0 0,1 0 0 0 0,0 0 0 0 0,0 0 0 0 0,0-1 0 0 0,0 1 0 0 0,1 0 0 0 0,0 0 0 0 0,0 0 0 0 0,0 0 0 0 0,1 3-29 0 0,-1-6 16 0 0,1 21 47 0 0,-2 0 1 0 0,0 0-1 0 0,-1-1 0 0 0,-2 1 1 0 0,0-1-1 0 0,-8 21-63 0 0,-22 47 120 0 0,14-41-72 0 0,20-48-35 0 0,0-1-3 0 0,33 8 447 0 0,83-8 333 0 0,-51-8-628 0 0,-27 8-1219 0 0,-37-4-747 0 0,-2-3-12107 0 0,1 6 2044 0 0</inkml:trace>
  <inkml:trace contextRef="#ctx0" brushRef="#br0" timeOffset="6009.362">2766 1862 7450 0 0,'0'0'2107'0'0,"0"0"-511"0"0,0 0-161 0 0,0 0-13 0 0,0 0-67 0 0,0 0-182 0 0,0 0-263 0 0,0 0-213 0 0,0 0-114 0 0,0 0-39 0 0,0 0-20 0 0,0 0-8 0 0,0 0-22 0 0,27 0 1784 0 0,73-4-1946 0 0,-75-1-4469 0 0,-17 3-1148 0 0,-2 1-6204 0 0</inkml:trace>
  <inkml:trace contextRef="#ctx0" brushRef="#br0" timeOffset="7025.745">2724 1184 0 0 0,'0'0'1055'0'0,"0"0"809"0"0,0 0 113 0 0,0 0-165 0 0,0 0-236 0 0,0 0-193 0 0,0 0-184 0 0,0 0-172 0 0,0 0-95 0 0,0 0-54 0 0,0 0-31 0 0,0 0-35 0 0,4-1-60 0 0,39-2 3814 0 0,100 11 237 0 0,-83 3-4495 0 0,-60-11-317 0 0,-1 9 26 0 0,-113 106 563 0 0,113-115-579 0 0,1 1 1 0 0,-1 0-1 0 0,0-1 0 0 0,1 1 0 0 0,-1 0 1 0 0,0 0-1 0 0,1 0 0 0 0,-1 0 1 0 0,1 0-1 0 0,0 0 0 0 0,-1 0 0 0 0,1-1 1 0 0,0 1-1 0 0,-1 0 0 0 0,1 0 1 0 0,0 0-1 0 0,0 1 0 0 0,0-1 1 0 0,0 0-1 0 0,0 0 0 0 0,0 0 0 0 0,0 0 1 0 0,0 0-1 0 0,0 0 0 0 0,1 0 1 0 0,-1 0-1 0 0,0 0 0 0 0,1 0 0 0 0,-1-1 1 0 0,0 1-1 0 0,1 0 0 0 0,-1 0 1 0 0,1 0-1 0 0,0 0 0 0 0,-1 0 1 0 0,1-1-1 0 0,0 1 0 0 0,-1 0 0 0 0,1 0 1 0 0,0-1-1 0 0,0 1 0 0 0,0-1 1 0 0,0 1-1 0 0,-1-1 0 0 0,1 1 0 0 0,0-1 1 0 0,0 1-1 0 0,0-1 0 0 0,0 0 1 0 0,1 1-2 0 0,56 4 107 0 0,-51-5-94 0 0,7-2 4 0 0,0 0-1 0 0,-1-1 0 0 0,1 0 1 0 0,-1-1-1 0 0,0 0 1 0 0,0-1-1 0 0,0-1 0 0 0,9-5-16 0 0,25-10-381 0 0,-13 6-677 0 0,-9 3-4171 0 0,-12 7-4300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0,'0'0'2078'0'0,"0"0"269"0"0,0 0 16 0 0,0 0-129 0 0,0 0-218 0 0,0 0-289 0 0,0 0-280 0 0,0 0-272 0 0,0 0-231 0 0,0 0-158 0 0,4 9 1577 0 0,13 56-851 0 0,3 80-530 0 0,-13-63-813 0 0,-31-83-4660 0 0,14-8-4103 0 0,4 7-464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 5865 0 0,'0'0'3704'0'0,"0"0"-1102"0"0,0 0-691 0 0,0 0-232 0 0,0 0-156 0 0,0 0-160 0 0,0 0-226 0 0,0 0-285 0 0,0 0-247 0 0,0 0-217 0 0,0 0-180 0 0,0 0-122 0 0,-7-5-127 0 0,-21-15-74 0 0,25 53-1922 0 0,11-26 291 0 0,0-2-4306 0 0,-1-2-5024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13 0 0 0,'0'0'353'0'0,"0"0"693"0"0,0 0 85 0 0,0 0-123 0 0,0 0-68 0 0,0 0 62 0 0,0 0 119 0 0,0 0 104 0 0,-8-5 5077 0 0,-16-2 3295 0 0,-7 11-8682 0 0,-105 58-354 0 0,134-61-551 0 0,1 1-1 0 0,0-1 1 0 0,0 1-1 0 0,0 0 0 0 0,0-1 1 0 0,0 1-1 0 0,0 0 0 0 0,1 0 1 0 0,-1 0-1 0 0,1 0 1 0 0,-1 0-1 0 0,1 0 0 0 0,0 0 1 0 0,0 0-1 0 0,-1 0 1 0 0,2 0-1 0 0,-1 0 0 0 0,0-1 1 0 0,0 1-1 0 0,0 0 0 0 0,1 0 1 0 0,-1 0-1 0 0,1 0 1 0 0,0 0-1 0 0,-1 0 0 0 0,1 0 1 0 0,0-1-1 0 0,0 1 1 0 0,0 0-1 0 0,0-1 0 0 0,1 1 1 0 0,-1-1-1 0 0,1 1-9 0 0,47 52 156 0 0,166 69 204 0 0,-211-120-325 0 0,-1-1 0 0 0,0 1 0 0 0,1-1 1 0 0,-1 1-1 0 0,0 0 0 0 0,-1 0 0 0 0,1 1 0 0 0,0-1 1 0 0,-1 1-1 0 0,0-1 0 0 0,0 1 0 0 0,0 0 0 0 0,0-1 1 0 0,0 1-1 0 0,-1 0 0 0 0,0 0 0 0 0,0 0 0 0 0,0 1 1 0 0,0-1-1 0 0,-1 0 0 0 0,1 0 0 0 0,-1 0 0 0 0,0 0 1 0 0,0 1-1 0 0,-1-1 0 0 0,1 0 0 0 0,-1 0 0 0 0,0 0 1 0 0,0 0-1 0 0,-1 0 0 0 0,1 0 0 0 0,-1 0 0 0 0,0 0 1 0 0,0 0-1 0 0,0-1 0 0 0,0 1 0 0 0,0-1 0 0 0,-1 1 0 0 0,0-1 1 0 0,0 0-1 0 0,-1 2-35 0 0,-6 2 0 0 0,1 0 0 0 0,-1-1 1 0 0,0 1-1 0 0,0-2 0 0 0,0 1 0 0 0,-1-2 0 0 0,0 1 1 0 0,0-2-1 0 0,0 1 0 0 0,-1-1 0 0 0,1-1 0 0 0,-1 0 1 0 0,0-1-1 0 0,1 0 0 0 0,-2-1 0 0 0,-69 2-4472 0 0,82-2 4452 0 0,-11-1-3886 0 0,1-2-4227 0 0,6-1-2809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403 100 0 0 0,'0'0'800'0'0,"0"0"773"0"0,0 0 348 0 0,0 0 138 0 0,0 0 47 0 0,0 0-176 0 0,0 0-235 0 0,0 0-269 0 0,0 0-248 0 0,0 0-137 0 0,0 0-116 0 0,-8-7-118 0 0,-26-22-92 0 0,-47 1 2347 0 0,67 27-2575 0 0,6-1-358 0 0,0 1 1 0 0,1 0-1 0 0,-1 1 1 0 0,0-1 0 0 0,0 2-1 0 0,0-1 1 0 0,0 1 0 0 0,0 0-1 0 0,0 1 1 0 0,0 0-1 0 0,1 0 1 0 0,-1 0 0 0 0,1 1-1 0 0,-1 1 1 0 0,1-1-1 0 0,-4 3-129 0 0,3-2 18 0 0,-1 0 0 0 0,1 1 0 0 0,0 0 0 0 0,1 0 0 0 0,-1 1 0 0 0,1 0 0 0 0,0 0 0 0 0,1 1 0 0 0,-1-1 0 0 0,1 1 0 0 0,0 1 0 0 0,1-1 0 0 0,0 1 0 0 0,0 0 0 0 0,1 0 0 0 0,0 1 0 0 0,0-1-1 0 0,1 1 1 0 0,0 0 0 0 0,1 0 0 0 0,0 0 0 0 0,0 0 0 0 0,1 0 0 0 0,-1 10-18 0 0,2-14 10 0 0,-1 0 0 0 0,1 1 0 0 0,0-1 0 0 0,0 1-1 0 0,1-1 1 0 0,-1 0 0 0 0,1 1 0 0 0,1-1 0 0 0,-1 0 0 0 0,1 0-1 0 0,0 0 1 0 0,0 0 0 0 0,0 0 0 0 0,1 0 0 0 0,-1 0 0 0 0,1-1-1 0 0,0 1 1 0 0,1-1 0 0 0,-1 0 0 0 0,1 0 0 0 0,0 0 0 0 0,0-1-1 0 0,0 1 1 0 0,0-1 0 0 0,1 0 0 0 0,-1 0 0 0 0,1 0 0 0 0,0-1-1 0 0,0 0 1 0 0,0 0 0 0 0,0 0 0 0 0,4 1-10 0 0,-1-1 80 0 0,0-1 1 0 0,1 1-1 0 0,-1-2 0 0 0,0 1 1 0 0,1-1-1 0 0,-1 0 0 0 0,0-1 1 0 0,1 0-1 0 0,-1 0 0 0 0,0-1 1 0 0,0 0-1 0 0,0 0 0 0 0,0-1 1 0 0,0 0-1 0 0,0 0 1 0 0,5-4-81 0 0,11-8 147 0 0,-1 0 1 0 0,-1-1 0 0 0,-1-1-1 0 0,0-1 1 0 0,-1-1 0 0 0,-1 0-1 0 0,-1-2 1 0 0,11-17-148 0 0,68-149 690 0 0,-96 286-674 0 0,4 294-22 0 0,-3-66-24 0 0,-4-304 27 0 0,0-1 1 0 0,-2 1 0 0 0,0-1 0 0 0,-2 0-1 0 0,0 0 1 0 0,-2-1 0 0 0,0 0 0 0 0,-1 0 0 0 0,-1-1-1 0 0,-1 0 1 0 0,-1-1 0 0 0,-1 0 0 0 0,-1-1-1 0 0,0 0 1 0 0,-5 3 2 0 0,9-11-5 0 0,1-1 12 0 0,0 1 0 0 0,-1-1 1 0 0,0 0-1 0 0,0-1 1 0 0,-1 0-1 0 0,0-1 1 0 0,-1 0-1 0 0,1-1 0 0 0,-1 0 1 0 0,-1-1-1 0 0,-11 4-7 0 0,22-9 1 0 0,1 1-1 0 0,-1-1 0 0 0,0 0 1 0 0,0 0-1 0 0,0 0 1 0 0,1 0-1 0 0,-1-1 0 0 0,0 1 1 0 0,0 0-1 0 0,0-1 1 0 0,1 1-1 0 0,-1-1 0 0 0,0 1 1 0 0,1-1-1 0 0,-1 0 0 0 0,1 0 1 0 0,-1 0-1 0 0,0 0 1 0 0,1 0-1 0 0,0 0 0 0 0,-1 0 1 0 0,1-1-1 0 0,0 1 1 0 0,0 0-1 0 0,-1-1 0 0 0,1 1 1 0 0,0-1-1 0 0,0 1 1 0 0,1-1-1 0 0,-1 1 0 0 0,0-1 1 0 0,0 0-1 0 0,1 1 0 0 0,-1-1 1 0 0,1 0-1 0 0,0 0 1 0 0,-1 1-1 0 0,1-1 0 0 0,0 0 1 0 0,0 0-1 0 0,0 0 1 0 0,0 1-1 0 0,1-2 0 0 0,-3-3-15 0 0,1-22-115 0 0,0-1 1 0 0,2 1 0 0 0,1 0-1 0 0,1 0 1 0 0,1 0-1 0 0,2 1 1 0 0,1-1 0 0 0,1 1-1 0 0,1 0 1 0 0,1 1 0 0 0,1 0-1 0 0,2 1 1 0 0,1 0 0 0 0,10-13 129 0 0,33-59-2915 0 0,-14 36-6669 0 0,-25 39-2327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9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218 631 7954 0 0,'0'0'1821'0'0,"0"0"-440"0"0,0 0 28 0 0,0 0 348 0 0,0 0 136 0 0,0 0-302 0 0,0 0-524 0 0,0 0-508 0 0,0 0-288 0 0,0 0 0 0 0,0 0 50 0 0,0 0 20 0 0,0 0-7 0 0,-29 31-53 0 0,-88 100-50 0 0,67-56 78 0 0,46-63-254 0 0,0 0-15 0 0,1 0 0 0 0,0 0 0 0 0,0 0 0 0 0,1 0 0 0 0,1 0 0 0 0,0 0 0 0 0,1 1 0 0 0,0-1 0 0 0,1 1-40 0 0,0-8 17 0 0,-1-1 0 0 0,1 0-1 0 0,0 0 1 0 0,0 0 0 0 0,0 0 0 0 0,1 0 0 0 0,0 0 0 0 0,-1 0 0 0 0,1-1-1 0 0,1 1 1 0 0,-1-1 0 0 0,0 1 0 0 0,1-1 0 0 0,0 0 0 0 0,0 0-1 0 0,0 0 1 0 0,0 0 0 0 0,0 0 0 0 0,0-1 0 0 0,1 1 0 0 0,-1-1 0 0 0,1 0-1 0 0,0 0 1 0 0,0-1 0 0 0,0 1 0 0 0,-1-1 0 0 0,5 1-17 0 0,2 1 134 0 0,0-1 0 0 0,1-1 0 0 0,-1 0 1 0 0,1-1-1 0 0,-1 0 0 0 0,1 0 0 0 0,-1-1 0 0 0,1-1 0 0 0,-1 0 1 0 0,1 0-1 0 0,-1-1 0 0 0,0 0 0 0 0,0 0 0 0 0,-1-2 1 0 0,1 1-1 0 0,-1-1 0 0 0,0 0 0 0 0,0-1 0 0 0,0 0 0 0 0,-1 0 1 0 0,0-1-1 0 0,0 0 0 0 0,-1-1 0 0 0,0 0 0 0 0,0 0 1 0 0,-1 0-1 0 0,1-1 0 0 0,-2 0 0 0 0,0 0 0 0 0,0 0 0 0 0,3-9-134 0 0,-3 8 25 0 0,0-1 0 0 0,-1 0-1 0 0,0 0 1 0 0,-1 0-1 0 0,0 0 1 0 0,-1 0 0 0 0,0-1-1 0 0,-1 1 1 0 0,0 0 0 0 0,-1-1-1 0 0,0 0 1 0 0,-1 1-1 0 0,0-1 1 0 0,-1 1 0 0 0,0 0-1 0 0,-1 0 1 0 0,0-1-1 0 0,-1 2 1 0 0,0-1 0 0 0,-1 0-1 0 0,0 1 1 0 0,0 0 0 0 0,-1 0-1 0 0,-3-3-24 0 0,5 9-90 0 0,1 0 0 0 0,-2 0 1 0 0,1 0-1 0 0,0 1 0 0 0,-1 0 0 0 0,1-1 0 0 0,-1 2 0 0 0,0-1 0 0 0,0 0 0 0 0,0 1 1 0 0,-1 0-1 0 0,1 0 0 0 0,0 1 0 0 0,-1-1 0 0 0,1 1 0 0 0,-1 1 0 0 0,-4-1 90 0 0,-57 19-5547 0 0,46-6-1361 0 0,7-1-5104 0 0</inkml:trace>
  <inkml:trace contextRef="#ctx0" brushRef="#br0" timeOffset="373.507">780 765 1920 0 0,'0'0'2425'0'0,"0"0"-843"0"0,0 0-147 0 0,0 0 466 0 0,0 0 344 0 0,0 0 3 0 0,0 0-221 0 0,0 0-480 0 0,0 0-457 0 0,0 0-286 0 0,0 0-241 0 0,0 0-162 0 0,0 0-97 0 0,-9-9-56 0 0,-29-25-44 0 0,3 38 66 0 0,29 0-222 0 0,-4 1-32 0 0,1 1 0 0 0,0-1 1 0 0,1 2-1 0 0,0-1 0 0 0,0 1 1 0 0,0 0-1 0 0,1 1 0 0 0,-1 0 1 0 0,2 0-1 0 0,-1 0 0 0 0,2 1 1 0 0,-6 8-17 0 0,9-13 5 0 0,0 1-1 0 0,0 0 1 0 0,0-1 0 0 0,0 1 0 0 0,1 0 0 0 0,-1 0 0 0 0,1 0 0 0 0,0 0 0 0 0,1 0 0 0 0,-1 0 0 0 0,1 0 0 0 0,0 0 0 0 0,0 0 0 0 0,1 0 0 0 0,0 0 0 0 0,0 0 0 0 0,0 0 0 0 0,0 0 0 0 0,1 0 0 0 0,-1-1 0 0 0,1 1 0 0 0,1-1-1 0 0,-1 1 1 0 0,1-1 0 0 0,-1 1 0 0 0,1-1 0 0 0,2 2-5 0 0,2 1 85 0 0,0 0-1 0 0,0-1 1 0 0,0 1-1 0 0,1-2 1 0 0,0 1 0 0 0,0-1-1 0 0,1 0 1 0 0,0-1-1 0 0,-1 0 1 0 0,1 0-1 0 0,1-1 1 0 0,-1 0-1 0 0,0 0 1 0 0,1-1 0 0 0,-1-1-1 0 0,1 0 1 0 0,0 0-1 0 0,0 0 1 0 0,-1-1-1 0 0,1-1 1 0 0,0 0-1 0 0,-1 0 1 0 0,1-1 0 0 0,-1 0-1 0 0,1-1 1 0 0,-1 0-1 0 0,0 0 1 0 0,0-1-1 0 0,0 0 1 0 0,7-5-85 0 0,-8 4 89 0 0,0 0 0 0 0,-1-1 0 0 0,1 0 1 0 0,-1-1-1 0 0,0 1 0 0 0,-1-1 0 0 0,0-1 0 0 0,0 1 1 0 0,0-1-1 0 0,-1 0 0 0 0,0 0 0 0 0,-1-1 0 0 0,1 1 0 0 0,-2-1 1 0 0,1 0-1 0 0,-1 0 0 0 0,-1 0 0 0 0,0-1 0 0 0,0 1 1 0 0,-1 0-1 0 0,0-1 0 0 0,0 0 0 0 0,-1 1 0 0 0,-1-1 1 0 0,1 1-1 0 0,-1-1 0 0 0,-1 1 0 0 0,0-1 0 0 0,0 1 1 0 0,-1 0-1 0 0,0 0 0 0 0,-1 0 0 0 0,0 0 0 0 0,0 1 0 0 0,-1 0 1 0 0,0 0-1 0 0,-1 0 0 0 0,1 0 0 0 0,-1 1 0 0 0,-1 0 1 0 0,-1-2-90 0 0,0 2-112 0 0,-1 1 0 0 0,0-1 0 0 0,0 1 0 0 0,0 1 0 0 0,-1-1 0 0 0,0 2 0 0 0,0-1 0 0 0,0 1 0 0 0,-10-2 112 0 0,15 5-266 0 0,0 1-1 0 0,0-1 1 0 0,0 1-1 0 0,0 0 0 0 0,0 0 1 0 0,0 0-1 0 0,0 0 1 0 0,0 1-1 0 0,1 0 0 0 0,-1 0 1 0 0,0 1-1 0 0,0-1 0 0 0,1 1 1 0 0,-1 0-1 0 0,-1 1 267 0 0,-20 13-4443 0 0,10-3-2671 0 0,5 0-4107 0 0</inkml:trace>
  <inkml:trace contextRef="#ctx0" brushRef="#br0" timeOffset="1024.39">1306 723 0 0 0,'0'0'2369'0'0,"0"0"-754"0"0,0 0-289 0 0,0 0 367 0 0,0 0 403 0 0,0 0 191 0 0,0 0 22 0 0,0 0-330 0 0,0 0-421 0 0,0 0-363 0 0,0 0-298 0 0,0 0-229 0 0,0 0-141 0 0,-4-12-124 0 0,-15-36-106 0 0,19 47-286 0 0,-1 0-1 0 0,0 0 1 0 0,0 0-1 0 0,0 1 1 0 0,0-1 0 0 0,0 0-1 0 0,0 1 1 0 0,0-1-1 0 0,0 1 1 0 0,0-1-1 0 0,-1 1 1 0 0,1 0 0 0 0,0-1-1 0 0,0 1 1 0 0,0 0-1 0 0,0 0 1 0 0,-1 0-1 0 0,1 0 1 0 0,0 0-1 0 0,0 0 1 0 0,0 0 0 0 0,-1 0-1 0 0,1 0 1 0 0,0 0-1 0 0,0 1 1 0 0,0-1-1 0 0,0 1 1 0 0,-1-1 0 0 0,1 1-1 0 0,0-1 1 0 0,0 1-1 0 0,0-1 1 0 0,0 1-1 0 0,0 0 1 0 0,0 0 0 0 0,0 0-12 0 0,-4 2 57 0 0,-5-1-27 0 0,1 0-1 0 0,0 2 0 0 0,-1-1 0 0 0,2 1 1 0 0,-1 0-1 0 0,0 1 0 0 0,1 0 0 0 0,0 0 0 0 0,0 0 1 0 0,0 1-1 0 0,1 1 0 0 0,0-1 0 0 0,0 1 1 0 0,1 1-1 0 0,0-1 0 0 0,0 1 0 0 0,0 0 1 0 0,1 0-1 0 0,0 1 0 0 0,1-1 0 0 0,0 1 1 0 0,0 0-1 0 0,1 0 0 0 0,0 1 0 0 0,1-1 1 0 0,0 0-1 0 0,0 1 0 0 0,1 1-28 0 0,4-5 18 0 0,0 0 0 0 0,0 0-1 0 0,1 0 1 0 0,-1 0 0 0 0,2-1 0 0 0,-1 0-1 0 0,0 0 1 0 0,1 0 0 0 0,0 0 0 0 0,0 0 0 0 0,0-1-1 0 0,1 0 1 0 0,-1 0 0 0 0,1-1 0 0 0,0 0-1 0 0,0 0 1 0 0,0 0 0 0 0,1 0 0 0 0,-1-1-1 0 0,1 0 1 0 0,-1-1 0 0 0,1 1 0 0 0,0-1-1 0 0,0 0 1 0 0,-1-1 0 0 0,1 0 0 0 0,0 0 0 0 0,1-1-18 0 0,9 3 211 0 0,1-2 0 0 0,-1 0 0 0 0,1-1 0 0 0,-1-1 0 0 0,0 0 0 0 0,0-2 0 0 0,0 0 0 0 0,0 0 0 0 0,13-7-211 0 0,-5 1 241 0 0,-1-1 0 0 0,-1-1 1 0 0,0-1-1 0 0,-1-1 1 0 0,0-1-1 0 0,-1-1 0 0 0,-1-1 1 0 0,0-1-1 0 0,-1-1 0 0 0,-1 0 1 0 0,-1-1-1 0 0,-1-1 1 0 0,-1-1-1 0 0,-1 0 0 0 0,0-1 1 0 0,6-17-242 0 0,-5 8 4 0 0,-2-2 1 0 0,-2 1-1 0 0,-1-1 0 0 0,-1-1 1 0 0,-2 0-1 0 0,-1 0 1 0 0,-2 0-1 0 0,-2 0 0 0 0,-1-1 1 0 0,-3-17-5 0 0,2 40-35 0 0,-2 1 1 0 0,0 0-1 0 0,0 0 1 0 0,-1 1-1 0 0,0-1 1 0 0,-1 1-1 0 0,-1-1 1 0 0,0 1-1 0 0,0 0 1 0 0,-1 1-1 0 0,0-1 0 0 0,-1 1 1 0 0,0 0-1 0 0,-1 1 1 0 0,0 0-1 0 0,0 0 1 0 0,-1 1-1 0 0,-1-1 35 0 0,5 6-22 0 0,0 0-1 0 0,0 1 1 0 0,-1 0-1 0 0,1 0 0 0 0,0 0 1 0 0,-1 0-1 0 0,1 1 1 0 0,-1 0-1 0 0,0 0 0 0 0,1 1 1 0 0,-1 0-1 0 0,0-1 1 0 0,1 2-1 0 0,-1-1 0 0 0,1 1 1 0 0,-1 0-1 0 0,0 0 1 0 0,1 0-1 0 0,-1 1 0 0 0,1 0 1 0 0,0 0-1 0 0,0 0 1 0 0,0 1-1 0 0,0 0 0 0 0,0 0 1 0 0,0 0-1 0 0,1 0 1 0 0,-1 1-1 0 0,1 0 0 0 0,-1 1 23 0 0,-6 5-14 0 0,0 1-1 0 0,1 0 1 0 0,0 0-1 0 0,1 2 0 0 0,0-1 1 0 0,1 1-1 0 0,1 0 0 0 0,0 0 1 0 0,0 1-1 0 0,-3 13 15 0 0,5-6 21 0 0,0 0-1 0 0,2 1 1 0 0,0 0-1 0 0,1 0 0 0 0,2-1 1 0 0,0 1-1 0 0,1 0 1 0 0,1 0-1 0 0,2-1 1 0 0,0 1-1 0 0,1-1 1 0 0,1 0-1 0 0,0 0 1 0 0,2 0-1 0 0,9 16-20 0 0,12 21 232 0 0,2-1 1 0 0,3-2-1 0 0,3-1 0 0 0,31 35-232 0 0,164 192 702 0 0,-209-258-703 0 0,-13-18-2772 0 0,-10-12-11241 0 0,0 6 1561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24 0 0 0,'0'0'664'0'0,"0"0"240"0"0,0 0 297 0 0,0 0 303 0 0,0-4 192 0 0,0-12 57 0 0,0 12-42 0 0,0 4-106 0 0,0 0-154 0 0,0 0-156 0 0,0 0-160 0 0,0 0-160 0 0,0 0-136 0 0,0 0-132 0 0,0 0-123 0 0,-1 166 3226 0 0,-1-154-3765 0 0,0 0-1 0 0,-1-1 1 0 0,-1 1-1 0 0,0-1 1 0 0,0 1 0 0 0,-1-1-1 0 0,-1-1 1 0 0,0 1-1 0 0,0-1 1 0 0,-1 0 0 0 0,0 0-1 0 0,-1-1 1 0 0,0 0-1 0 0,0 0 1 0 0,-1-1-1 0 0,-7 6-44 0 0,-16 0-890 0 0,18-12-7013 0 0,10-2-3330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7274 0 0,'0'0'5737'0'0,"0"0"-3601"0"0,0 0-1225 0 0,0 0-200 0 0,0 0-120 0 0,0 0-118 0 0,0 0-115 0 0,0 0-126 0 0,0 0-119 0 0,0 0-76 0 0,0 0-45 0 0,0 0-36 0 0,4-8-18 0 0,11-23-21 0 0,7 16-747 0 0,-13 15-4533 0 0,-7 0 1452 0 0,-2 0-4361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16 205 8730 0 0,'0'0'2486'0'0,"0"0"-457"0"0,0 0-143 0 0,0 0-209 0 0,0 0-302 0 0,0 0-326 0 0,0 0-329 0 0,0 0-222 0 0,0 0-116 0 0,0 0-43 0 0,0 0-31 0 0,0 0 39 0 0,0 0 37 0 0,2 10 1472 0 0,-20 126 524 0 0,22-67-2547 0 0,12-82-5917 0 0,-14 4-2433 0 0,-1 5-3161 0 0</inkml:trace>
  <inkml:trace contextRef="#ctx0" brushRef="#br0" timeOffset="747.6">212 240 2489 0 0,'0'0'1849'0'0,"0"0"-234"0"0,0 0 42 0 0,0 0 202 0 0,0 0 136 0 0,0 0-55 0 0,0 0-210 0 0,0 0-251 0 0,0 0-186 0 0,0 0-99 0 0,0 0-28 0 0,0 0-62 0 0,0 0-113 0 0,6-7-178 0 0,163-151 1316 0 0,-169 157-2137 0 0,1 0 0 0 0,0 0-1 0 0,0 0 1 0 0,0 0 0 0 0,0 1 0 0 0,0-1 0 0 0,0 1 0 0 0,0-1 0 0 0,0 1 0 0 0,0-1-1 0 0,0 1 1 0 0,0-1 0 0 0,1 1 0 0 0,-1 0 0 0 0,0 0 0 0 0,0-1 0 0 0,0 1 0 0 0,1 0-1 0 0,-1 0 1 0 0,0 0 0 0 0,0 0 0 0 0,0 0 0 0 0,0 1 0 0 0,1-1 0 0 0,-1 0 0 0 0,0 1 0 0 0,0-1-1 0 0,0 0 1 0 0,0 1 0 0 0,0 0 0 0 0,0-1 0 0 0,0 1 0 0 0,0-1 0 0 0,0 1 0 0 0,0 0-1 0 0,0 0 1 0 0,0 0 0 0 0,0-1 0 0 0,-1 1 0 0 0,1 0 0 0 0,0 0 0 0 0,-1 0 0 0 0,1 0 0 0 0,0 0-1 0 0,-1 0 1 0 0,1 1 0 0 0,-1-1 0 0 0,0 0 0 0 0,1 0 0 0 0,-1 0 0 0 0,0 0 0 0 0,0 0-1 0 0,0 1 1 0 0,0-1 0 0 0,0 0 0 0 0,0 0 0 0 0,0 1 8 0 0,1 5 20 0 0,1 0 0 0 0,0-1 1 0 0,0 1-1 0 0,0 0 0 0 0,1-1 0 0 0,0 0 0 0 0,0 0 1 0 0,1 0-1 0 0,-1 0 0 0 0,1 0 0 0 0,0-1 0 0 0,1 0 1 0 0,0 0-1 0 0,-1 0 0 0 0,2 0 0 0 0,-1-1 0 0 0,0 0 0 0 0,1 0 1 0 0,0 0-1 0 0,0-1 0 0 0,0 1 0 0 0,0-2 0 0 0,1 1 1 0 0,-1-1-1 0 0,1 0 0 0 0,-1 0 0 0 0,1 0 0 0 0,2-1-20 0 0,-5-1 63 0 0,1 0 77 0 0,1 1-1 0 0,-1-1 0 0 0,0 0 0 0 0,0-1 1 0 0,0 1-1 0 0,0-1 0 0 0,1 0 1 0 0,-1-1-1 0 0,0 1 0 0 0,-1-1 1 0 0,1 0-1 0 0,0 0 0 0 0,0 0 1 0 0,-1-1-1 0 0,2 0-139 0 0,8-7 133 0 0,0-1 1 0 0,0 0 0 0 0,-1-1-1 0 0,0 0 1 0 0,-1-1-1 0 0,-1 0 1 0 0,0-1 0 0 0,0 0-1 0 0,-2-1 1 0 0,0 0-1 0 0,0-1 1 0 0,2-9-134 0 0,-8 10-749 0 0,-6 7-6194 0 0,0 4-5524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6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259 127 4745 0 0,'0'0'1927'0'0,"0"0"-712"0"0,0 0-209 0 0,0 0 455 0 0,0 0 528 0 0,0 0 255 0 0,0 0-105 0 0,0 0-434 0 0,0 0-454 0 0,0 0-338 0 0,0 0-179 0 0,-3-7-117 0 0,-9-21-64 0 0,12 27-503 0 0,-1 1 0 0 0,0-1 0 0 0,0 0 0 0 0,0 1 0 0 0,0-1-1 0 0,0 1 1 0 0,0-1 0 0 0,0 1 0 0 0,-1 0 0 0 0,1-1-1 0 0,0 1 1 0 0,0 0 0 0 0,0 0 0 0 0,0 0 0 0 0,0 0 0 0 0,0 0-1 0 0,-1 0 1 0 0,1 0 0 0 0,0 0 0 0 0,0 0 0 0 0,0 0-1 0 0,0 1 1 0 0,0-1 0 0 0,0 0 0 0 0,0 1 0 0 0,0-1 0 0 0,0 1-1 0 0,0-1 1 0 0,0 1 0 0 0,0 0 0 0 0,0-1 0 0 0,0 1-1 0 0,0 0 1 0 0,0 0 0 0 0,1 0 0 0 0,-1-1 0 0 0,0 1 0 0 0,0 0-1 0 0,1 0 1 0 0,-1 0 0 0 0,1 0 0 0 0,-1 0 0 0 0,1 0 0 0 0,-1 0-1 0 0,1 1-49 0 0,-11 21 210 0 0,0 1-1 0 0,2 0 1 0 0,1 0 0 0 0,1 1-1 0 0,1 0 1 0 0,1 0-1 0 0,1 1 1 0 0,-1 23-210 0 0,5-48 9 0 0,-17 223 787 0 0,12 198-796 0 0,5-271-76 0 0,0-151 15 0 0,0 0-15 0 0,0 0-50 0 0,-1-98-5535 0 0,2 51-1614 0 0,-1 23-3984 0 0</inkml:trace>
  <inkml:trace contextRef="#ctx0" brushRef="#br0" timeOffset="316.53">1 43 5353 0 0,'0'0'2839'0'0,"0"0"-822"0"0,0 0-389 0 0,0 0-63 0 0,0 0-126 0 0,0 0-175 0 0,0 0-256 0 0,0 0-292 0 0,0 0-109 0 0,0 0 37 0 0,0 0 107 0 0,0 0 92 0 0,0 0-3 0 0,20-3-55 0 0,116-11 645 0 0,324-12 1387 0 0,-326 31-2959 0 0,-112 7-1007 0 0,-37 13-6160 0 0,5-21 1287 0 0,4 0-5238 0 0</inkml:trace>
  <inkml:trace contextRef="#ctx0" brushRef="#br0" timeOffset="566.137">112 486 8186 0 0,'0'0'1896'0'0,"0"0"-938"0"0,0 0-70 0 0,0 0 436 0 0,0 0 406 0 0,0 0 145 0 0,0 0-161 0 0,0 0-281 0 0,0 0-275 0 0,0 0-219 0 0,0 0-186 0 0,0 0-143 0 0,37-5-141 0 0,115-17-158 0 0,-49 7 138 0 0,6 10-83 0 0,-63 5-4759 0 0,-23 0-867 0 0,-15 0-6521 0 0</inkml:trace>
  <inkml:trace contextRef="#ctx0" brushRef="#br0" timeOffset="997.536">1029 497 10834 0 0,'0'0'1510'0'0,"0"0"-655"0"0,0 0-118 0 0,0 0 316 0 0,0 0 392 0 0,0 0 225 0 0,0 0-22 0 0,0 0-233 0 0,0 0-287 0 0,0 0-187 0 0,0 0-113 0 0,0 0-88 0 0,0 0-97 0 0,35 1-99 0 0,105 1-115 0 0,6-9 761 0 0,46-36-1202 0 0,-173 35-122 0 0,-11 3-2779 0 0,-3 4-6995 0 0,-4 1-2038 0 0</inkml:trace>
  <inkml:trace contextRef="#ctx0" brushRef="#br0" timeOffset="1248.098">1080 805 13339 0 0,'0'0'1152'0'0,"0"0"-320"0"0,0 0 96 0 0,0 0 305 0 0,0 0 246 0 0,0 0-6 0 0,0 0-240 0 0,0 0-274 0 0,0 0-211 0 0,0 0-170 0 0,0 0-120 0 0,36-7-111 0 0,115-22-122 0 0,-41 3 15 0 0,-10 6-1088 0 0,-56 18-5296 0 0,-37 2-4454 0 0</inkml:trace>
  <inkml:trace contextRef="#ctx0" brushRef="#br0" timeOffset="1983.656">1875 1152 7730 0 0,'0'0'2540'0'0,"0"0"-382"0"0,0 0-176 0 0,0 0-158 0 0,0 0-230 0 0,0 0-245 0 0,0 0-240 0 0,0 0-182 0 0,0 0-113 0 0,0 0-95 0 0,0 0-73 0 0,0 0-73 0 0,-6-22-54 0 0,-20-73-52 0 0,24 90-402 0 0,1 0 0 0 0,0-1 1 0 0,0 0-1 0 0,0 1 1 0 0,1-1-1 0 0,-1 1 0 0 0,1-1 1 0 0,1 0-1 0 0,-1 1 1 0 0,1-1-1 0 0,0 1 0 0 0,0-1 1 0 0,1 1-1 0 0,1-5-65 0 0,3-9 205 0 0,3-17-38 0 0,2 0-1 0 0,1 1 1 0 0,2 1 0 0 0,2 0-1 0 0,1 1 1 0 0,1 0 0 0 0,2 2 0 0 0,12-16-167 0 0,-17 32 24 0 0,-1 0 0 0 0,2 1 0 0 0,0 0 0 0 0,1 1 0 0 0,0 1 0 0 0,1 1 0 0 0,13-7-24 0 0,-11 6 34 0 0,-11 7-25 0 0,1 0 1 0 0,0 0-1 0 0,0 1 0 0 0,0 1 0 0 0,0-1 0 0 0,0 2 1 0 0,1-1-1 0 0,-1 1 0 0 0,1 1 0 0 0,0 0-9 0 0,-8 3 4 0 0,-1-1-1 0 0,1 1 1 0 0,-1 0 0 0 0,0 1-1 0 0,1-1 1 0 0,-1 0-1 0 0,0 0 1 0 0,0 1 0 0 0,-1-1-1 0 0,1 1 1 0 0,0 0-1 0 0,-1 0 1 0 0,0-1 0 0 0,0 1-1 0 0,0 0 1 0 0,0 0-1 0 0,0 0 1 0 0,0 0 0 0 0,-1 0-1 0 0,1 0 1 0 0,-1 1-1 0 0,0-1 1 0 0,0 0 0 0 0,0 0-1 0 0,0 0 1 0 0,-1 0-1 0 0,1 0 1 0 0,-1 0 0 0 0,0 1-4 0 0,1 3 19 0 0,-3 42 39 0 0,-2 0 0 0 0,-2 0 0 0 0,-12 46-58 0 0,9-50-26 0 0,2 60-47 0 0,8-104 62 0 0,0-1 53 0 0,0 0-34 0 0,0 0-2 0 0,7-13 41 0 0,103-114 5 0 0,-55 64-40 0 0,-25 26 1 0 0,2 2 0 0 0,1 1-1 0 0,2 1 1 0 0,1 2 0 0 0,25-16-13 0 0,30 12-23 0 0,-89 37 24 0 0,0-1 0 0 0,0 1 0 0 0,0 0 0 0 0,-1 0 0 0 0,1 0 0 0 0,0 0 0 0 0,-1 0-1 0 0,0 0 1 0 0,1 0 0 0 0,-1 1 0 0 0,0-1 0 0 0,0 0 0 0 0,0 1 0 0 0,-1-1 0 0 0,1 1 0 0 0,0-1-1 0 0,-1 1 1 0 0,0-1 0 0 0,1 1 0 0 0,-1 0 0 0 0,-1 1-1 0 0,-15 211 227 0 0,10-57-311 0 0,6-158 25 0 0,0 1 0 0 0,0-1 0 0 0,0 1 1 0 0,0-1-1 0 0,0 1 0 0 0,0-1 0 0 0,0 0 1 0 0,0 1-1 0 0,0-1 0 0 0,0 1 0 0 0,0-1 0 0 0,0 1 1 0 0,0-1-1 0 0,0 1 0 0 0,1-1 0 0 0,-1 0 1 0 0,0 1-1 0 0,0-1 0 0 0,0 1 0 0 0,1-1 0 0 0,-1 0 1 0 0,0 1-1 0 0,1-1 0 0 0,-1 0 0 0 0,0 1 1 0 0,1-1-1 0 0,-1 0 0 0 0,0 0 0 0 0,1 1 0 0 0,-1-1 1 0 0,1 0-1 0 0,-1 0 0 0 0,0 1 0 0 0,1-1 1 0 0,-1 0-1 0 0,1 0 0 0 0,-1 0 0 0 0,1 0 0 0 0,-1 0 1 0 0,1 0-1 0 0,-1 0 0 0 0,1 0 0 0 0,-1 0 1 0 0,0 0-1 0 0,1 0 0 0 0,-1 0 0 0 0,1 0 0 0 0,-1 0 1 0 0,1 0-1 0 0,-1-1 0 0 0,1 1 0 0 0,-1 0 1 0 0,0 0-1 0 0,1 0 0 0 0,-1-1 0 0 0,1 1 0 0 0,-1 0 1 0 0,0-1-1 0 0,1 1 0 0 0,-1 0 0 0 0,0-1 1 0 0,1 1-1 0 0,-1 0 59 0 0,15-12-11594 0 0,-10 7-734 0 0</inkml:trace>
  <inkml:trace contextRef="#ctx0" brushRef="#br0" timeOffset="2762.602">3357 528 8226 0 0,'0'0'2279'0'0,"0"0"-411"0"0,0 0-53 0 0,0 0 36 0 0,0 0-70 0 0,0 0-209 0 0,0 0-357 0 0,0 0-299 0 0,0 0-122 0 0,0 0-15 0 0,0 0 5 0 0,0 0-45 0 0,0 0-146 0 0,-9 7 46 0 0,-62 18-438 0 0,-67 50-119 0 0,128-68-88 0 0,-1 1 1 0 0,1 0 0 0 0,0 0-1 0 0,1 1 1 0 0,0 1 0 0 0,0 0-1 0 0,1 0 1 0 0,0 0 0 0 0,1 1-1 0 0,1 0 1 0 0,-1 1 0 0 0,2-1-1 0 0,-1 1 1 0 0,2 0 0 0 0,-1 1-1 0 0,2-1 1 0 0,0 1 0 0 0,0 0-1 0 0,1-1 1 0 0,0 11 5 0 0,1-20 1 0 0,1-1 0 0 0,-1 1 0 0 0,0-1 0 0 0,1 1 0 0 0,0 0 1 0 0,-1-1-1 0 0,1 1 0 0 0,0-1 0 0 0,0 1 0 0 0,1 0 0 0 0,-1-1 0 0 0,1 1 0 0 0,-1-1 0 0 0,1 1 0 0 0,0 0 1 0 0,0-1-1 0 0,0 0 0 0 0,0 1 0 0 0,0-1 0 0 0,0 0 0 0 0,1 1 0 0 0,-1-1 0 0 0,1 0 0 0 0,0 0 1 0 0,-1 0-1 0 0,1 0 0 0 0,0-1 0 0 0,0 1 0 0 0,0 0 0 0 0,0-1 0 0 0,1 0 0 0 0,-1 1 0 0 0,0-1 0 0 0,1 0 1 0 0,-1 0-1 0 0,1 0 0 0 0,-1 0 0 0 0,1-1 0 0 0,-1 1 0 0 0,1-1 0 0 0,2 1-1 0 0,7-3 111 0 0,1-1-1 0 0,-1 0 1 0 0,0-1-1 0 0,0-1 0 0 0,0 0 1 0 0,-1 0-1 0 0,1-1 1 0 0,-1 0-1 0 0,-1-1 1 0 0,1 0-1 0 0,-1-1 0 0 0,0 0 1 0 0,-1-1-1 0 0,5-5-110 0 0,29-22 304 0 0,120-94 241 0 0,-160 130-546 0 0,0 0-1 0 0,0 0 0 0 0,0 0 0 0 0,0 1 1 0 0,1 0-1 0 0,-1-1 0 0 0,0 1 0 0 0,0 0 1 0 0,0 0-1 0 0,0 1 0 0 0,-1-1 0 0 0,1 1 1 0 0,0-1-1 0 0,0 1 0 0 0,-1 0 0 0 0,1 0 1 0 0,-1 0-1 0 0,0 1 0 0 0,0-1 0 0 0,0 0 1 0 0,0 1-1 0 0,0-1 0 0 0,0 1 0 0 0,0 0 1 0 0,-1 0-1 0 0,1-1 0 0 0,-1 1 0 0 0,0 0 1 0 0,0 0-1 0 0,0 0 0 0 0,0 3 2 0 0,7 8 1 0 0,3 5 5 0 0,-1 0 0 0 0,0 1 0 0 0,-1 0 0 0 0,-2 1 0 0 0,0 0 0 0 0,-1 0 0 0 0,-1 1 0 0 0,2 18-6 0 0,8 110-60 0 0,-14-77 34 0 0,-4 0 1 0 0,-2 1-1 0 0,-8 21 26 0 0,8-68-21 0 0,-1 0 1 0 0,-1-1 0 0 0,-1 0-1 0 0,-2 0 1 0 0,0-1-1 0 0,-2 0 1 0 0,0-1-1 0 0,-2 0 1 0 0,-1-1 0 0 0,-1-1-1 0 0,0 0 1 0 0,-2-1-1 0 0,-1-1 1 0 0,0-1 0 0 0,-1 0-1 0 0,-1-2 1 0 0,-1 0-1 0 0,0-1 1 0 0,-2-2 0 0 0,-15 8 20 0 0,36-19-6 0 0,-1-1 1 0 0,1 0 0 0 0,0-1 0 0 0,-1 1-1 0 0,1 0 1 0 0,-1-1 0 0 0,1 0-1 0 0,-1 0 1 0 0,0 0 0 0 0,1 0 0 0 0,-1-1-1 0 0,0 1 1 0 0,0-1 0 0 0,0 0 0 0 0,1 0-1 0 0,-1 0 1 0 0,0-1 0 0 0,0 0-1 0 0,0 1 1 0 0,1-1 0 0 0,-1 0 0 0 0,1-1-1 0 0,-1 1 1 0 0,1-1 0 0 0,-1 1 0 0 0,1-1-1 0 0,0 0 1 0 0,-1 0 0 0 0,1-1-1 0 0,0 1 1 0 0,1-1 0 0 0,-1 1 0 0 0,0-1-1 0 0,1 0 1 0 0,-1 0 0 0 0,1 0 0 0 0,0 0-1 0 0,0 0 1 0 0,0-1 0 0 0,1 1-1 0 0,-1-1 1 0 0,1 1 0 0 0,0-1 0 0 0,-1-2 5 0 0,3-19-9 0 0,0 0 1 0 0,2 0 0 0 0,1 0 0 0 0,1 0-1 0 0,1 1 1 0 0,1-1 0 0 0,1 1 0 0 0,1 1-1 0 0,1 0 1 0 0,2 0 0 0 0,0 1 0 0 0,1 0 0 0 0,1 2-1 0 0,1-1 1 0 0,1 1 0 0 0,0 1 0 0 0,16-12 8 0 0,-15 9 19 0 0,2 1 1 0 0,0 1 0 0 0,2 1 0 0 0,0 1 0 0 0,1 0 0 0 0,0 2 0 0 0,2 1-1 0 0,0 0 1 0 0,0 2 0 0 0,1 1 0 0 0,1 1 0 0 0,0 1 0 0 0,1 1 0 0 0,0 1-1 0 0,0 2 1 0 0,0 1 0 0 0,1 1 0 0 0,27-1-20 0 0,0 14-1293 0 0,-31-3-4616 0 0,-16-5-5797 0 0</inkml:trace>
  <inkml:trace contextRef="#ctx0" brushRef="#br0" timeOffset="5586.437">4601 898 0 0 0,'0'0'1336'0'0,"0"0"-186"0"0,0 0-95 0 0,0 0 246 0 0,0 0 362 0 0,0 0 235 0 0,0 0-99 0 0,0 0-309 0 0,0 0-351 0 0,0 0-267 0 0,0 0-172 0 0,-9 29-102 0 0,-28 90-80 0 0,-12-13 761 0 0,33-83-1127 0 0,-33 36-1231 0 0,25-37-6676 0 0,18-18-361 0 0</inkml:trace>
  <inkml:trace contextRef="#ctx0" brushRef="#br0" timeOffset="48213.176">764 1815 7242 0 0,'0'0'2415'0'0,"0"0"-423"0"0,0 0-242 0 0,0 0-82 0 0,0 0-21 0 0,0 0-73 0 0,0 0-199 0 0,0 0-263 0 0,0 0-256 0 0,0 0-185 0 0,0 0-128 0 0,0-3-66 0 0,-37 233 2495 0 0,33-191-2859 0 0,-12 101 234 0 0,-6-1-1 0 0,-6 1-346 0 0,-35 146 325 0 0,61-275-1878 0 0,16-29-2245 0 0,-7 10-1931 0 0,-1 0-5159 0 0</inkml:trace>
  <inkml:trace contextRef="#ctx0" brushRef="#br0" timeOffset="48467.302">299 2320 10506 0 0,'0'0'1654'0'0,"0"0"-701"0"0,0 0-326 0 0,0 0 121 0 0,0 0 217 0 0,0 0 171 0 0,0 0 19 0 0,0 0-103 0 0,0 0-153 0 0,0 0-199 0 0,33-10-169 0 0,102-29-174 0 0,-37 25-11 0 0,-73 15-313 0 0,156 1 249 0 0,-93-1-2568 0 0,0 0-7318 0 0,-75-1-450 0 0</inkml:trace>
  <inkml:trace contextRef="#ctx0" brushRef="#br0" timeOffset="48703.895">1153 2289 0 0 0,'0'0'1580'0'0,"0"0"394"0"0,0 0 320 0 0,0 0 46 0 0,0 0-206 0 0,0 0-359 0 0,0 0-381 0 0,0 0-337 0 0,0 0-270 0 0,-23 35-187 0 0,-70 108-156 0 0,91-141-417 0 0,-1 1 0 0 0,1 0-1 0 0,0 0 1 0 0,0 0 0 0 0,0 0-1 0 0,0 0 1 0 0,0 0-1 0 0,1 0 1 0 0,0 1 0 0 0,-1-1-1 0 0,1 0 1 0 0,0 1 0 0 0,1-1-1 0 0,-1 1 1 0 0,1 0-1 0 0,-1-1 1 0 0,1 1 0 0 0,0-1-1 0 0,0 1 1 0 0,1 2-27 0 0,1 4 121 0 0,0-3-23 0 0,-1 0 0 0 0,1-1 1 0 0,1 1-1 0 0,-1-1 0 0 0,1 1 0 0 0,0-1 0 0 0,0 0 0 0 0,1 0 1 0 0,0-1-1 0 0,0 1 0 0 0,0-1 0 0 0,1 0 0 0 0,0 0 0 0 0,0 0 1 0 0,0 0-1 0 0,0-1 0 0 0,1 0 0 0 0,0 0 0 0 0,0-1 1 0 0,0 1-1 0 0,0-1 0 0 0,0-1 0 0 0,1 1 0 0 0,5 1-98 0 0,-2-1 228 0 0,0 0 0 0 0,1-1 0 0 0,-1 0 0 0 0,1-1 0 0 0,-1 0 0 0 0,1 0 0 0 0,0-1 0 0 0,-1 0 0 0 0,1-1 0 0 0,-1 0 0 0 0,1-1 0 0 0,-1-1 0 0 0,1 1 0 0 0,-1-1 0 0 0,0-1 0 0 0,0 0-228 0 0,-4 1 71 0 0,0 1 0 0 0,-1-1 0 0 0,1 0 0 0 0,-1-1 0 0 0,0 1 0 0 0,0-1 0 0 0,0 0 0 0 0,0 0 0 0 0,-1-1 0 0 0,1 1-1 0 0,-1-1 1 0 0,0 0 0 0 0,-1 0 0 0 0,1-1 0 0 0,-1 1 0 0 0,0-1 0 0 0,-1 1 0 0 0,1-1 0 0 0,-1 0 0 0 0,0 0 0 0 0,0 0 0 0 0,-1 0 0 0 0,0-1 0 0 0,0 1 0 0 0,0 0 0 0 0,-1 0 0 0 0,0-1 0 0 0,0 1 0 0 0,-1 0 0 0 0,0-1 0 0 0,0 1 0 0 0,0 0 0 0 0,-1 0 0 0 0,0 0 0 0 0,0 0 0 0 0,0 0-1 0 0,-1 0 1 0 0,0 1 0 0 0,0-1 0 0 0,0 1 0 0 0,-1 0 0 0 0,0 0 0 0 0,0-1-71 0 0,-3 0-85 0 0,-1 1-1 0 0,0-1 1 0 0,1 1-1 0 0,-1 1 1 0 0,-1 0-1 0 0,1 0 1 0 0,-1 0-1 0 0,0 1 1 0 0,0 0-1 0 0,0 1 1 0 0,0 0-1 0 0,0 0 1 0 0,-9 0 85 0 0,-73 8-8267 0 0,77-2-1049 0 0</inkml:trace>
  <inkml:trace contextRef="#ctx0" brushRef="#br0" timeOffset="49585.702">2301 2447 2024 0 0,'0'0'2826'0'0,"0"0"-490"0"0,0 0-269 0 0,0 0 90 0 0,0 0 13 0 0,0 0-143 0 0,0 0-293 0 0,0 0-347 0 0,0 0-277 0 0,0 0-229 0 0,0 0-171 0 0,0 0-109 0 0,0 0-85 0 0,-2-6-69 0 0,-6-17-68 0 0,4 60 1018 0 0,4-23-1367 0 0,1 0 1 0 0,0 0-1 0 0,1 0 0 0 0,1 0 0 0 0,0-1 0 0 0,0 1 0 0 0,1-1 0 0 0,1 0 0 0 0,0 0 0 0 0,1 0 1 0 0,1-1-1 0 0,0 0 0 0 0,0 0 0 0 0,1 0 0 0 0,1-1 0 0 0,0-1 0 0 0,0 1 0 0 0,1-2 0 0 0,6 6-30 0 0,-10-12 47 0 0,-1-1-1 0 0,1 1 0 0 0,-1-1 0 0 0,1-1 0 0 0,0 1 1 0 0,0-1-1 0 0,0 0 0 0 0,0 0 0 0 0,0-1 0 0 0,0 0 1 0 0,0 0-1 0 0,0 0 0 0 0,-1-1 0 0 0,1 0 0 0 0,0 0 1 0 0,0 0-1 0 0,0-1 0 0 0,-1 0 0 0 0,1 0 0 0 0,0 0 1 0 0,-1-1-1 0 0,0 0 0 0 0,0 0 0 0 0,0 0 1 0 0,0-1-1 0 0,0 1 0 0 0,-1-1 0 0 0,1 0 0 0 0,-1-1 1 0 0,0 1-1 0 0,3-6-46 0 0,15-15 85 0 0,-1-1 0 0 0,-1-1 1 0 0,-1-1-1 0 0,-2 0 0 0 0,-1-2 1 0 0,0-1-86 0 0,-13 148-190 0 0,1-110 195 0 0,0 1 0 0 0,0-1 0 0 0,1-1 0 0 0,0 1 0 0 0,1-1 0 0 0,-1 0 0 0 0,1 0 0 0 0,1 0 0 0 0,-1-1 0 0 0,1 0 0 0 0,0 0 0 0 0,0-1 0 0 0,0 0 0 0 0,0 0 0 0 0,1 0 0 0 0,0-1 0 0 0,-1-1 0 0 0,1 1 0 0 0,0-1 0 0 0,1 0 0 0 0,-1-1 0 0 0,0 0 0 0 0,0 0 0 0 0,1-1 0 0 0,-1 0 0 0 0,0-1 0 0 0,1 1 0 0 0,-1-2 0 0 0,0 1 0 0 0,7-3-5 0 0,-4 0 65 0 0,-1-1 0 0 0,1 0 0 0 0,-1-1 0 0 0,0 0 0 0 0,-1 0 0 0 0,1-1 1 0 0,-2-1-1 0 0,1 1 0 0 0,-1-1 0 0 0,0-1 0 0 0,0 0 0 0 0,-1 0 0 0 0,0 0 0 0 0,-1-1 0 0 0,0 0 1 0 0,0 0-1 0 0,2-8-65 0 0,4-66 272 0 0,-17 83-918 0 0,3 3-2540 0 0,2 6-673 0 0,0-3-1849 0 0,0 0-6509 0 0</inkml:trace>
  <inkml:trace contextRef="#ctx0" brushRef="#br0" timeOffset="49831.474">3563 2416 15963 0 0,'0'0'1407'0'0,"0"0"-546"0"0,0 0-112 0 0,0 0 97 0 0,0 0 128 0 0,0 0-20 0 0,0 0-179 0 0,0 0-215 0 0,0 0-197 0 0,0 0-117 0 0,0 0-68 0 0,0 0-54 0 0,0 0-36 0 0,-3 32-32 0 0,-7 97-27 0 0,7-32-215 0 0,3-67-7907 0 0,0-29-2936 0 0</inkml:trace>
  <inkml:trace contextRef="#ctx0" brushRef="#br0" timeOffset="50081.714">3420 2119 14515 0 0,'0'0'1320'0'0,"0"0"-751"0"0,0 0-177 0 0,0 0-88 0 0,0 0-72 0 0,0 0-128 0 0,0 0-144 0 0,0 0-200 0 0,0 0-208 0 0,0 0-545 0 0,0 0-2159 0 0,0 0-8347 0 0</inkml:trace>
  <inkml:trace contextRef="#ctx0" brushRef="#br0" timeOffset="50332.219">3996 1857 14211 0 0,'0'0'2355'0'0,"0"0"-970"0"0,0 0-433 0 0,0 0-8 0 0,0 0 11 0 0,0 0-67 0 0,0 0-133 0 0,0 0-99 0 0,0 0-47 0 0,0 0-6 0 0,0 0-41 0 0,0 0-129 0 0,0 0-106 0 0,4 27-67 0 0,15 165 304 0 0,2 59-165 0 0,-5 130-966 0 0,-24-362-1751 0 0,3-18-2209 0 0,-1-1-3643 0 0,2 0-3058 0 0</inkml:trace>
  <inkml:trace contextRef="#ctx0" brushRef="#br0" timeOffset="50528.907">3703 2339 10642 0 0,'0'0'1193'0'0,"0"0"-592"0"0,0 0 132 0 0,0 0 480 0 0,0 0 298 0 0,0 0 24 0 0,0 0-170 0 0,0 0-248 0 0,0 0-264 0 0,38 0-207 0 0,118-2-173 0 0,-37-19 72 0 0,-108 18-577 0 0,138-43 167 0 0,-59-5-2789 0 0,-76 36-509 0 0,-7 8-1377 0 0,1 2-6097 0 0</inkml:trace>
  <inkml:trace contextRef="#ctx0" brushRef="#br0" timeOffset="50933.325">4389 1811 6537 0 0,'0'0'4524'0'0,"0"0"-1731"0"0,0 0-802 0 0,0 0-456 0 0,0 0-358 0 0,0 0-171 0 0,0 0-105 0 0,0 0-55 0 0,0 0 23 0 0,0 0-16 0 0,0 0-99 0 0,0 34-80 0 0,-4 110-102 0 0,-14 32 500 0 0,12-122-954 0 0,2 1 0 0 0,3 0 0 0 0,2-1 0 0 0,2 1 0 0 0,3-1 0 0 0,12 46-118 0 0,-19-97 4 0 0,2-1-1 0 0,-1 1 0 0 0,0 0 0 0 0,0-1 1 0 0,1 1-1 0 0,0 0 0 0 0,-1-1 0 0 0,1 1 0 0 0,0-1 1 0 0,0 1-1 0 0,0-1 0 0 0,1 1 0 0 0,-1-1 1 0 0,1 0-1 0 0,-1 0 0 0 0,1 0 0 0 0,0 0 0 0 0,0 0 1 0 0,-1 0-1 0 0,1 0 0 0 0,1 0 0 0 0,-1-1 1 0 0,0 1-1 0 0,0-1 0 0 0,1 0 0 0 0,-1 1 0 0 0,1-1 1 0 0,-1 0-1 0 0,1 0 0 0 0,-1-1 0 0 0,1 1 1 0 0,-1-1-1 0 0,1 1 0 0 0,0-1 0 0 0,-1 0 0 0 0,1 0 1 0 0,0 0-1 0 0,-1 0 0 0 0,1 0 0 0 0,0 0 1 0 0,-1-1-1 0 0,1 0 0 0 0,0 1 0 0 0,-1-1 0 0 0,1 0 1 0 0,-1 0-1 0 0,1 0 0 0 0,1-2-3 0 0,199-178 462 0 0,-200 179-463 0 0,-1 0 1 0 0,1 0 0 0 0,-1 0 0 0 0,1 0 0 0 0,0 1 0 0 0,0-1 0 0 0,0 1 0 0 0,0-1-1 0 0,0 1 1 0 0,0 0 0 0 0,0 1 0 0 0,0-1 0 0 0,1 0 0 0 0,-1 1 0 0 0,0 0 0 0 0,0-1-1 0 0,1 1 1 0 0,-1 1 0 0 0,0-1 0 0 0,0 0 0 0 0,1 1 0 0 0,1 0 0 0 0,16 56 99 0 0,-11 58-142 0 0,2-87-1430 0 0,3-25-7268 0 0,-13-3-3230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51 256 0 0,'0'0'2361'0'0,"0"0"155"0"0,0 0 38 0 0,0 0 37 0 0,0 0-98 0 0,0 0-315 0 0,0 0-325 0 0,0 0-384 0 0,0 0-292 0 0,0 0-217 0 0,0 0-163 0 0,0 0-104 0 0,0 0-70 0 0,0-9-70 0 0,3-24-66 0 0,-3 24-76 0 0,0 9-90 0 0,0 21 649 0 0,-17 260 31 0 0,29-140-1023 0 0,10-88-751 0 0,14-40-5364 0 0,-27-13 2543 0 0,-3 0-3269 0 0,2 0-2012 0 0</inkml:trace>
  <inkml:trace contextRef="#ctx0" brushRef="#br0" timeOffset="254.884">0 598 4985 0 0,'0'0'2918'0'0,"0"0"-1190"0"0,0 0-627 0 0,0 0-13 0 0,0 0 243 0 0,0 0 324 0 0,0 0 73 0 0,0 0-179 0 0,0 0-245 0 0,37 4-247 0 0,121 13-223 0 0,-20-25 174 0 0,-102 2-781 0 0,440-70 1481 0 0,-259 52-2337 0 0,-216 24 534 0 0,25 4-1016 0 0,-22 2-2122 0 0,-2 3-4092 0 0,-2-5-4503 0 0</inkml:trace>
  <inkml:trace contextRef="#ctx0" brushRef="#br0" timeOffset="538.512">449 921 9306 0 0,'0'0'2235'0'0,"0"0"-325"0"0,0 0-158 0 0,0 0-109 0 0,0 0-193 0 0,0 0-329 0 0,0 0-331 0 0,0 0-239 0 0,0 0-171 0 0,0 0-77 0 0,0 0-29 0 0,0 0-10 0 0,-18 22-13 0 0,-58 67-34 0 0,43-21 53 0 0,30-54-222 0 0,-57 233-228 0 0,60-215-1608 0 0,22-26-3382 0 0,-10-6-848 0 0,-4 0-3591 0 0</inkml:trace>
  <inkml:trace contextRef="#ctx0" brushRef="#br0" timeOffset="819.189">775 891 6961 0 0,'0'0'2032'0'0,"0"0"-785"0"0,0 0-346 0 0,0 0 18 0 0,-28 32 80 0 0,-87 102-3 0 0,63-47 329 0 0,48-75-1139 0 0,2-7-95 0 0,0 0-1 0 0,1 1 1 0 0,-1-1-1 0 0,1 1 1 0 0,0-1-1 0 0,0 1 1 0 0,1-1 0 0 0,0 1-1 0 0,0 0 1 0 0,0-1-1 0 0,1 1 1 0 0,-1 0-1 0 0,1-1 1 0 0,1 1 0 0 0,-1-1-1 0 0,1 0 1 0 0,0 1-1 0 0,0-1 1 0 0,1 0-1 0 0,-1 0 1 0 0,1 0-1 0 0,0 0 1 0 0,1-1 0 0 0,-1 1-1 0 0,1-1 1 0 0,0 0-1 0 0,0 0 1 0 0,0 0-1 0 0,0-1 1 0 0,1 1 0 0 0,-1-1-1 0 0,1 0 1 0 0,0 0-1 0 0,5 1-90 0 0,3 1 308 0 0,1-1-1 0 0,0 0 0 0 0,0-1 0 0 0,1-1 0 0 0,-1 0 1 0 0,1-1-1 0 0,-1-1 0 0 0,1 0 0 0 0,-1-1 1 0 0,1-1-1 0 0,-1 0 0 0 0,0 0 0 0 0,0-2 1 0 0,0 0-1 0 0,0 0 0 0 0,3-3-307 0 0,-5 2 201 0 0,-1 0 0 0 0,1-1-1 0 0,-1 0 1 0 0,-1-1 0 0 0,1 0 0 0 0,-1-1 0 0 0,0 0 0 0 0,-1 0-1 0 0,0-1 1 0 0,0 0 0 0 0,-1-1 0 0 0,4-5-201 0 0,-9 11 32 0 0,0 0 1 0 0,-1-1 0 0 0,1 1-1 0 0,-1-1 1 0 0,1 1 0 0 0,-2-1-1 0 0,1 0 1 0 0,0 0 0 0 0,-1 0-1 0 0,0 0 1 0 0,0 0 0 0 0,0 0-1 0 0,-1 0 1 0 0,1 0 0 0 0,-1 0-1 0 0,-1 0 1 0 0,1 0 0 0 0,-1 0-1 0 0,0 0 1 0 0,0 0 0 0 0,0 0-1 0 0,-1 0 1 0 0,1 0-1 0 0,-1 0 1 0 0,0 0 0 0 0,-1 1-1 0 0,1-1 1 0 0,-1 1 0 0 0,0 0-1 0 0,0 0 1 0 0,-2-1-33 0 0,-4-3-157 0 0,0 1 1 0 0,-1 1-1 0 0,1 0 0 0 0,-2 0 0 0 0,1 1 1 0 0,-1 0-1 0 0,1 1 0 0 0,-1 1 0 0 0,0-1 1 0 0,-1 1-1 0 0,1 1 0 0 0,0 0 1 0 0,-1 1-1 0 0,1 0 0 0 0,-1 1 0 0 0,0 0 1 0 0,1 1-1 0 0,-1 0 0 0 0,-4 2 157 0 0,-19 1-2747 0 0,12 3-2984 0 0,4 0-6251 0 0</inkml:trace>
  <inkml:trace contextRef="#ctx0" brushRef="#br0" timeOffset="1431.69">1769 251 3809 0 0,'0'0'2275'0'0,"0"0"-400"0"0,0 0-56 0 0,0 0 110 0 0,0 0 30 0 0,0 0-146 0 0,0 0-275 0 0,0 0-263 0 0,0 0-236 0 0,0 0-191 0 0,0 0-116 0 0,0 0-88 0 0,-4-16-81 0 0,-11-49-16 0 0,-10 36 978 0 0,19 27-1310 0 0,-8-1-134 0 0,-1 1 0 0 0,1 0 1 0 0,-1 1-1 0 0,0 1 0 0 0,1 0 0 0 0,-1 1 0 0 0,1 1 0 0 0,-1 0 0 0 0,1 1 0 0 0,-1 0 0 0 0,1 1 1 0 0,0 1-1 0 0,1 0 0 0 0,-1 1 0 0 0,1 0 0 0 0,0 1 0 0 0,-3 3-81 0 0,9-6 15 0 0,-1 1 0 0 0,1-1 1 0 0,0 2-1 0 0,0-1 0 0 0,1 1 0 0 0,0 0 0 0 0,0 0 0 0 0,0 1 0 0 0,1-1 0 0 0,-1 1 1 0 0,-1 4-16 0 0,6-9-1 0 0,0 0 1 0 0,0 1 0 0 0,0-1 0 0 0,0 0 0 0 0,0 0 0 0 0,0 1 0 0 0,0-1-1 0 0,1 0 1 0 0,-1 1 0 0 0,1-1 0 0 0,0 1 0 0 0,0-1 0 0 0,0 1-1 0 0,0-1 1 0 0,0 0 0 0 0,0 1 0 0 0,1-1 0 0 0,-1 1 0 0 0,1-1-1 0 0,0 0 1 0 0,-1 1 0 0 0,1-1 0 0 0,0 0 0 0 0,0 0 0 0 0,1 1 0 0 0,-1-1-1 0 0,0 0 1 0 0,1 0 0 0 0,-1-1 0 0 0,1 1 0 0 0,0 0 0 0 0,-1 0-1 0 0,1-1 1 0 0,0 1 0 0 0,0-1 0 0 0,0 1 0 0 0,0-1 0 0 0,1 0 0 0 0,-1 0-1 0 0,0 0 1 0 0,2 0 0 0 0,9 4 54 0 0,0-1 0 0 0,0 0-1 0 0,1-1 1 0 0,-1-1-1 0 0,1 0 1 0 0,-1-1 0 0 0,1 0-1 0 0,0-1 1 0 0,11-2-54 0 0,5 2 125 0 0,7-4 104 0 0,1 0 0 0 0,0-3 1 0 0,-1-1-1 0 0,0-2 0 0 0,-1-1 0 0 0,35-17-229 0 0,31-8 415 0 0,-100 35-409 0 0,0 1-1 0 0,1-1 1 0 0,-1 0 0 0 0,0 1-1 0 0,0-1 1 0 0,0 1 0 0 0,0-1-1 0 0,1 1 1 0 0,-1 0-1 0 0,0 0 1 0 0,0 0 0 0 0,1 0-1 0 0,-1 1 1 0 0,0-1 0 0 0,0 1-1 0 0,0-1 1 0 0,1 1 0 0 0,-1 0-1 0 0,0 0 1 0 0,0 0 0 0 0,0 0-1 0 0,0 0 1 0 0,-1 0-1 0 0,1 0 1 0 0,0 1 0 0 0,0-1-1 0 0,-1 0 1 0 0,1 1 0 0 0,0 0-1 0 0,-1-1 1 0 0,0 1 0 0 0,1 0-1 0 0,-1 0 1 0 0,0 0 0 0 0,0 0-1 0 0,0 0 1 0 0,0 0-1 0 0,-1 0 1 0 0,1 0 0 0 0,0 0-1 0 0,-1 0 1 0 0,1 1 0 0 0,-1-1-1 0 0,0 0 1 0 0,0 0 0 0 0,0 1-1 0 0,0-1 1 0 0,0 0 0 0 0,0 0-1 0 0,-1 0 1 0 0,1 1-1 0 0,-1 0-5 0 0,0 20 26 0 0,0 1 0 0 0,-1-1 0 0 0,-2 0 0 0 0,0 0 0 0 0,-2 0-1 0 0,0-1 1 0 0,-1 0 0 0 0,-2 0 0 0 0,0-1 0 0 0,-1 0-1 0 0,-1 0 1 0 0,-2 0-26 0 0,-27 40 43 0 0,-2-1-1 0 0,-3-3 1 0 0,-12 10-43 0 0,-173 170-157 0 0,201-176-2525 0 0,37-54-1884 0 0,5-7-3528 0 0,-10 0 5241 0 0,2 0-7868 0 0</inkml:trace>
  <inkml:trace contextRef="#ctx0" brushRef="#br0" timeOffset="1714.295">2029 914 11458 0 0,'0'0'3397'0'0,"0"0"-1504"0"0,0 0-723 0 0,0 0-300 0 0,0 0-227 0 0,0 0-144 0 0,0 0-94 0 0,0 0-16 0 0,0 0-38 0 0,0 0-60 0 0,0 0-84 0 0,-24 34-85 0 0,-73 109-44 0 0,67-77-26 0 0,31-56-43 0 0,-1-6 15 0 0,-1 0 0 0 0,1 0 0 0 0,0 0 0 0 0,0 0 0 0 0,1 0 0 0 0,-1 0 0 0 0,1 0 0 0 0,0 0 0 0 0,0-1 0 0 0,0 1 0 0 0,0 0 0 0 0,1-1 0 0 0,-1 1 0 0 0,1 0 0 0 0,0-1 0 0 0,0 0 0 0 0,0 1 0 0 0,1-1 0 0 0,-1 0 0 0 0,1 0 0 0 0,0-1 0 0 0,0 1 0 0 0,0 0 0 0 0,0-1 0 0 0,0 0 0 0 0,0 0 0 0 0,1 0 0 0 0,-1 0 0 0 0,1 0 0 0 0,0-1 0 0 0,-1 1 0 0 0,1-1 0 0 0,0 0 0 0 0,0 0 0 0 0,0 0-24 0 0,8 0 146 0 0,-1 0 1 0 0,0-1-1 0 0,1 0 0 0 0,-1-1 1 0 0,0 0-1 0 0,0-1 0 0 0,1 0 0 0 0,-1-1 1 0 0,-1 0-1 0 0,1 0 0 0 0,0-2 1 0 0,-1 1-1 0 0,0-1 0 0 0,0-1 1 0 0,0 1-1 0 0,0-2 0 0 0,-1 1 0 0 0,0-1 1 0 0,-1-1-1 0 0,0 0 0 0 0,0 0 1 0 0,0 0-1 0 0,-1-1 0 0 0,0 0 0 0 0,-1-1 1 0 0,0 0-1 0 0,-1 0 0 0 0,0 0 1 0 0,0 0-1 0 0,-1-1 0 0 0,0 1 0 0 0,-1-1 1 0 0,0 0-1 0 0,-1 0 0 0 0,0-1 1 0 0,-1 1-1 0 0,0 0 0 0 0,-1-1 0 0 0,0-2-146 0 0,-1 9-17 0 0,0 0-1 0 0,0 1 0 0 0,0-1 1 0 0,-1 0-1 0 0,1 1 0 0 0,-1-1 0 0 0,0 1 1 0 0,-1-1-1 0 0,1 1 0 0 0,-1 0 0 0 0,0 0 1 0 0,0 0-1 0 0,0 1 0 0 0,0-1 1 0 0,-1 1-1 0 0,1-1 0 0 0,-1 1 0 0 0,0 0 1 0 0,0 0-1 0 0,0 1 0 0 0,0-1 1 0 0,-1 1-1 0 0,1 0 0 0 0,0 0 0 0 0,-1 1 1 0 0,0-1-1 0 0,-4 0 18 0 0,-37-5-2501 0 0,-1 12-3496 0 0,30 1-6132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20 0 0 0,'0'0'1838'0'0,"0"0"-335"0"0,0 0-179 0 0,0 0 167 0 0,0 0 231 0 0,0 0 102 0 0,0 0-109 0 0,0 0-265 0 0,0 0-263 0 0,0 0-150 0 0,0 0-86 0 0,8 4 4397 0 0,-21-2-2123 0 0,-50 14-3367 0 0,18 4 341 0 0,45-20-186 0 0,0 0-10 0 0,0 0-20 0 0,0 0-3 0 0,0 0-11 0 0,0 0-8 0 0,20-8-147 0 0,73-41 431 0 0,-91 45-240 0 0,-2 4 6 0 0,-16 11-308 0 0,-20 13-1204 0 0,10-10-4947 0 0,14-9-4801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220 206 11554 0 0,'0'0'1825'0'0,"0"0"-249"0"0,0 0-172 0 0,0 0-99 0 0,0 0-24 0 0,0 0-107 0 0,0 0-214 0 0,0 0-264 0 0,0 0-254 0 0,0 0-180 0 0,0 0-123 0 0,-5-2-45 0 0,3 1-96 0 0,2 1 19 0 0,0 1-1 0 0,1-1 1 0 0,-1 1 0 0 0,0-1-1 0 0,0 1 1 0 0,0-1-1 0 0,1 1 1 0 0,-1-1 0 0 0,0 1-1 0 0,0-1 1 0 0,0 1 0 0 0,0-1-1 0 0,0 1 1 0 0,0-1-1 0 0,0 1 1 0 0,0-1 0 0 0,0 1-1 0 0,0-1 1 0 0,0 1 0 0 0,0-1-1 0 0,-1 1 1 0 0,1-1-1 0 0,0 1 1 0 0,0-1 0 0 0,0 1-1 0 0,-1-1 1 0 0,1 1 0 0 0,0-1-1 0 0,-1 0 1 0 0,1 1-1 0 0,0-1 1 0 0,-1 1 0 0 0,1-1-1 0 0,0 0 1 0 0,-1 1 0 0 0,1-1-1 0 0,-1 0 1 0 0,1 0-1 0 0,-1 1 1 0 0,1-1 0 0 0,-1 0-1 0 0,1 0 1 0 0,0 0 0 0 0,-1 1-1 0 0,0-1 1 0 0,1 0-1 0 0,-1 0 1 0 0,1 0 0 0 0,-1 0-1 0 0,1 0 1 0 0,-1 0 0 0 0,1 0-1 0 0,-1 0 1 0 0,1 0-17 0 0,35 138 2207 0 0,-16-16-1585 0 0,-7-1 0 0 0,-4 2 1 0 0,-8 109-623 0 0,-1-126-205 0 0,4-98-36 0 0,6-15-6004 0 0,-8-12-3242 0 0,0 11-1801 0 0</inkml:trace>
  <inkml:trace contextRef="#ctx0" brushRef="#br0" timeOffset="548.235">1 310 7482 0 0,'0'0'2147'0'0,"0"0"-224"0"0,0 0-76 0 0,0 0 79 0 0,0 0 22 0 0,0 0-197 0 0,0 0-371 0 0,0 0-365 0 0,0 0-253 0 0,0 0-150 0 0,0 0-75 0 0,0 0-25 0 0,0 0-17 0 0,14-29-21 0 0,51-90-24 0 0,-63 115-411 0 0,1-1-1 0 0,-1 1 0 0 0,1 0 1 0 0,0 0-1 0 0,0 0 0 0 0,0 1 1 0 0,1-1-1 0 0,-1 1 0 0 0,1-1 1 0 0,0 1-1 0 0,0 0 0 0 0,0 1 0 0 0,0-1 1 0 0,0 1-1 0 0,1 0 0 0 0,1-1-38 0 0,11-5 152 0 0,13-8-63 0 0,1 2 0 0 0,0 1 1 0 0,1 1-1 0 0,0 2 0 0 0,1 1 1 0 0,0 2-1 0 0,0 1 0 0 0,1 2 1 0 0,-1 1-1 0 0,1 1 0 0 0,0 2 1 0 0,5 2-90 0 0,-31-2-4 0 0,0 0 1 0 0,0 0 0 0 0,0 1-1 0 0,0 0 1 0 0,0 1 0 0 0,0 0-1 0 0,0 0 1 0 0,-1 1 0 0 0,1 0-1 0 0,-1 0 1 0 0,0 1 0 0 0,1 0-1 0 0,-1 0 1 0 0,-1 0-1 0 0,1 1 1 0 0,-1 0 0 0 0,0 0-1 0 0,0 1 1 0 0,0 0 0 0 0,-1 0-1 0 0,0 0 1 0 0,0 1 0 0 0,-1 0-1 0 0,1 0 1 0 0,-2 0-1 0 0,1 0 1 0 0,-1 0 0 0 0,0 1-1 0 0,0 0 4 0 0,-2 4 4 0 0,-1 0 0 0 0,0 0 0 0 0,-1 0 0 0 0,-1-1 0 0 0,1 1 0 0 0,-2 0 0 0 0,0-1 0 0 0,0 1 0 0 0,-1-1 0 0 0,0 0 0 0 0,-1 0-1 0 0,0 0 1 0 0,-1-1 0 0 0,0 0 0 0 0,-2 2-4 0 0,-118 135 62 0 0,117-138-60 0 0,-185 161 41 0 0,194-170-47 0 0,1 0 0 0 0,0 0 1 0 0,-1 0-1 0 0,1 1 0 0 0,-1-1 1 0 0,1 0-1 0 0,0 0 0 0 0,-1 0 0 0 0,1 1 1 0 0,-1-1-1 0 0,1 0 0 0 0,-1 1 0 0 0,1-1 1 0 0,-1 0-1 0 0,1 1 0 0 0,-1-1 1 0 0,1 1-1 0 0,-1-1 0 0 0,0 1 0 0 0,1-1 1 0 0,-1 1-1 0 0,0-1 0 0 0,1 1 1 0 0,-1-1-1 0 0,0 1 0 0 0,1-1 0 0 0,-1 1 1 0 0,0 0-1 0 0,0-1 0 0 0,0 1 1 0 0,0-1-1 0 0,0 1 0 0 0,0 0 0 0 0,0-1 1 0 0,0 1-1 0 0,0 0 0 0 0,0-1 1 0 0,0 1-1 0 0,0-1 0 0 0,0 1 0 0 0,0 0 1 0 0,0-1-1 0 0,-1 1 0 0 0,1-1 1 0 0,0 1-1 0 0,0-1 0 0 0,-1 1 0 0 0,1 0 1 0 0,0-1-1 0 0,-1 1 0 0 0,1-1 1 0 0,-1 0-1 0 0,1 1 0 0 0,-1-1 0 0 0,1 1 1 0 0,-1-1-1 0 0,1 0 0 0 0,-1 1 1 0 0,1-1-1 0 0,-1 0 0 0 0,1 1 0 0 0,-1-1 1 0 0,0 0-1 0 0,1 0 0 0 0,-1 0 1 0 0,1 0-1 0 0,-1 1 0 0 0,0-1 0 0 0,1 0 1 0 0,-1 0 3 0 0,55 2-58 0 0,-43-2 97 0 0,414-26 174 0 0,-420 25-211 0 0,0 0 0 0 0,0 1-1 0 0,-1 0 1 0 0,1 0 0 0 0,0 1 0 0 0,0-1-1 0 0,0 1 1 0 0,0 0 0 0 0,0 1-1 0 0,0-1 1 0 0,-1 1 0 0 0,1 0-1 0 0,-1 0 1 0 0,1 0 0 0 0,-1 1-1 0 0,0-1 1 0 0,0 1 0 0 0,0 0-1 0 0,0 0 1 0 0,0 1 0 0 0,-1-1-1 0 0,1 1 1 0 0,-1-1 0 0 0,0 1-1 0 0,0 0 1 0 0,-1 1 0 0 0,1-1-1 0 0,-1 0 1 0 0,0 1 0 0 0,0-1-1 0 0,0 1 1 0 0,-1 0 0 0 0,1 0-1 0 0,-1-1 1 0 0,0 2-2 0 0,-4 11 54 0 0,-1 0 1 0 0,-1 0-1 0 0,0-1 0 0 0,-1 1 0 0 0,-1-1 1 0 0,0-1-1 0 0,-1 1 0 0 0,-1-1 0 0 0,0-1 1 0 0,-1 1-1 0 0,-1-2 0 0 0,0 1 0 0 0,-1-2 0 0 0,0 1 1 0 0,-1-2-1 0 0,0 0 0 0 0,-1 0-54 0 0,11-8 5 0 0,-37 36 43 0 0,-1-2-1 0 0,-2-2 1 0 0,-2-1 0 0 0,-1-3 0 0 0,-23 11-48 0 0,60-37-10 0 0,0 0 0 0 0,0 0 0 0 0,-1-1 0 0 0,0-1 0 0 0,0 0 0 0 0,0 0 0 0 0,0-1 0 0 0,0 0 0 0 0,0 0 0 0 0,-1-1 0 0 0,1-1 0 0 0,-5 0 10 0 0,13-2-163 0 0,-1 0 1 0 0,1-1 0 0 0,-1 1-1 0 0,1 0 1 0 0,0-1 0 0 0,0 0-1 0 0,0 1 1 0 0,0-1 0 0 0,1 0-1 0 0,-1 0 1 0 0,1 0 0 0 0,-1 0-1 0 0,1-1 1 0 0,0 1 0 0 0,0 0-1 0 0,1 0 1 0 0,-1-1 0 0 0,1 1-1 0 0,0 0 1 0 0,-1 0 0 0 0,1-1-1 0 0,1 1 1 0 0,-1 0 0 0 0,0-1-1 0 0,1 1 1 0 0,0 0 0 0 0,0-1-1 0 0,0 1 1 0 0,1-2 162 0 0,16-31-3422 0 0,-2 13-3468 0 0,-14 20 5277 0 0,8-12-9919 0 0</inkml:trace>
  <inkml:trace contextRef="#ctx0" brushRef="#br0" timeOffset="1318.036">1126 734 5921 0 0,'0'0'2928'0'0,"0"0"-907"0"0,0 0-360 0 0,0 0-64 0 0,0 0-128 0 0,0 0-124 0 0,0 0-60 0 0,0 0-89 0 0,0 0-96 0 0,0 0-136 0 0,0 0-128 0 0,0 0-107 0 0,0 0-97 0 0,11 30-73 0 0,32 93-95 0 0,-38-65 213 0 0,-6-54-642 0 0,0-1 0 0 0,1 0-1 0 0,-1 0 1 0 0,1 1 0 0 0,0-1 0 0 0,-1 0 0 0 0,1 1-1 0 0,1-1 1 0 0,-1 0 0 0 0,0 1 0 0 0,1-1-1 0 0,0 0 1 0 0,0 0 0 0 0,0 0 0 0 0,0 0-1 0 0,0 1 1 0 0,1-1 0 0 0,-1-1 0 0 0,1 1 0 0 0,0 0-1 0 0,0 0 1 0 0,0-1 0 0 0,0 1 0 0 0,0-1-1 0 0,1 1 1 0 0,-1-1 0 0 0,1 0 0 0 0,-1 0 0 0 0,1 0-1 0 0,0 0 1 0 0,0-1 0 0 0,0 1 0 0 0,0-1-1 0 0,0 0 1 0 0,0 0 0 0 0,0 0 0 0 0,0 0 0 0 0,1 0-1 0 0,-1-1 1 0 0,3 1-35 0 0,7 0 96 0 0,0 0 1 0 0,0-1-1 0 0,0-1 0 0 0,0 0 0 0 0,0-1 1 0 0,0 0-1 0 0,-1-1 0 0 0,1 0 0 0 0,-1-1 0 0 0,1 0 1 0 0,-1-1-1 0 0,9-5-96 0 0,5-4 65 0 0,-1-1 0 0 0,0-1 0 0 0,-1-1-1 0 0,-1-1 1 0 0,-1 0 0 0 0,0-2 0 0 0,-2-1 0 0 0,13-16-65 0 0,-26 27 38 0 0,-7 10-43 0 0,0 1 0 0 0,1-1-1 0 0,-1 0 1 0 0,0 1 0 0 0,0-1 0 0 0,0 0 0 0 0,0 1 0 0 0,1-1-1 0 0,-1 0 1 0 0,0 1 0 0 0,0-1 0 0 0,1 0 0 0 0,-1 0 0 0 0,0 1-1 0 0,0-1 1 0 0,1 0 0 0 0,-1 0 0 0 0,0 1 0 0 0,1-1 0 0 0,-1 0-1 0 0,0 0 1 0 0,1 0 0 0 0,-1 0 0 0 0,1 0 0 0 0,-1 1 0 0 0,0-1-1 0 0,1 0 1 0 0,-1 0 0 0 0,0 0 0 0 0,1 0 0 0 0,-1 0 0 0 0,1 0-1 0 0,-1 0 1 0 0,0 0 0 0 0,1-1 0 0 0,-1 1 0 0 0,1 0 0 0 0,-1 0-1 0 0,0 0 1 0 0,1 0 0 0 0,-1 0 0 0 0,0 0 0 0 0,1-1 0 0 0,-1 1-1 0 0,0 0 1 0 0,1 0 0 0 0,-1-1 0 0 0,0 1 0 0 0,0 0 0 0 0,1 0 0 0 0,-1-1-1 0 0,0 1 1 0 0,0 0 0 0 0,1-1 0 0 0,-1 1 0 0 0,0 0 0 0 0,0-1-1 0 0,0 1 6 0 0,5 10-8 0 0,0 0-1 0 0,0-1 1 0 0,1 1-1 0 0,1-1 0 0 0,-1 0 1 0 0,2 0-1 0 0,-1-1 1 0 0,1 0-1 0 0,0 0 0 0 0,0-1 1 0 0,1 0-1 0 0,0-1 1 0 0,1 0-1 0 0,-1 0 0 0 0,1-1 1 0 0,0 0-1 0 0,1-1 1 0 0,-1 0-1 0 0,1 0 0 0 0,8 1 9 0 0,-4-2 33 0 0,1 0 1 0 0,0 0-1 0 0,0-2 0 0 0,0 0 0 0 0,1-1 0 0 0,-1 0 1 0 0,0-1-1 0 0,0-1 0 0 0,0-1 0 0 0,0 0 0 0 0,-1-1 0 0 0,1-1 1 0 0,-1 0-1 0 0,0-1 0 0 0,0-1 0 0 0,-1 0 0 0 0,0-1 0 0 0,0 0 1 0 0,-1-2-1 0 0,0 1 0 0 0,0-1 0 0 0,-1-1 0 0 0,-1 0 1 0 0,1-2-35 0 0,9-12 61 0 0,-2 0-1 0 0,0-1 0 0 0,-2-1 0 0 0,-1-1 0 0 0,-1 0 0 0 0,-2-1 1 0 0,0 0-1 0 0,-2-1 0 0 0,-2-1 0 0 0,0 0 0 0 0,-2 0 0 0 0,-2 0 1 0 0,0-1-1 0 0,-1-20-59 0 0,-4 23 5 0 0,3 14-2 0 0,-2 0 0 0 0,0-1 1 0 0,-1 1-1 0 0,0 0 0 0 0,-1-1 1 0 0,-1 1-1 0 0,0 0 0 0 0,-1 0 1 0 0,-1 0-1 0 0,-1 0 0 0 0,0 1 0 0 0,0 0 1 0 0,-2 0-1 0 0,1 0 0 0 0,-2 1 1 0 0,0 0-1 0 0,-1 0-3 0 0,9 12-7 0 0,0 0-1 0 0,-1 1 1 0 0,1-1-1 0 0,-1 0 1 0 0,1 1-1 0 0,0-1 1 0 0,-1 1-1 0 0,1-1 1 0 0,-1 0 0 0 0,0 1-1 0 0,1 0 1 0 0,-1-1-1 0 0,1 1 1 0 0,-1-1-1 0 0,0 1 1 0 0,1 0-1 0 0,-1-1 1 0 0,0 1 0 0 0,1 0-1 0 0,-1 0 1 0 0,0-1-1 0 0,0 1 1 0 0,1 0-1 0 0,-1 0 1 0 0,0 0-1 0 0,0 0 1 0 0,1 0-1 0 0,-1 0 1 0 0,0 0 0 0 0,0 0-1 0 0,1 0 1 0 0,-1 0-1 0 0,0 1 1 0 0,0-1-1 0 0,1 0 1 0 0,-1 0-1 0 0,0 1 1 0 0,1-1 0 0 0,-1 1-1 0 0,0-1 1 0 0,1 0-1 0 0,-1 1 1 0 0,1-1-1 0 0,-1 1 1 0 0,0-1-1 0 0,1 1 1 0 0,0 0 0 0 0,-1-1-1 0 0,1 1 1 0 0,-1 0-1 0 0,1-1 1 0 0,0 1-1 0 0,-1 0 1 0 0,1-1-1 0 0,0 1 1 0 0,-1 0 0 0 0,1-1-1 0 0,0 1 1 0 0,0 0 7 0 0,-8 50-376 0 0,8-46 458 0 0,-2 25-72 0 0,2 0 0 0 0,1 1 1 0 0,2-1-1 0 0,1 0 1 0 0,1-1-1 0 0,8 23-10 0 0,38 202 103 0 0,-9-19-14 0 0,-5-117-137 0 0,-26-101-122 0 0,-8-33-885 0 0,-38-84-4164 0 0,4 36-2595 0 0,24 49 3467 0 0,-4-2-6222 0 0</inkml:trace>
  <inkml:trace contextRef="#ctx0" brushRef="#br0" timeOffset="1568.468">2004 441 11682 0 0,'0'0'2786'0'0,"0"0"-957"0"0,0 0-752 0 0,0 0-186 0 0,0 0 129 0 0,0 0 173 0 0,0 0 44 0 0,0 0-136 0 0,0 0-244 0 0,0 0-206 0 0,39 0-115 0 0,123 3-60 0 0,205-2 980 0 0,-259 10-2946 0 0,-67 4-6164 0 0,-33-11-4073 0 0</inkml:trace>
  <inkml:trace contextRef="#ctx0" brushRef="#br0" timeOffset="1768.302">203 1389 16307 0 0,'0'0'1587'0'0,"0"0"-352"0"0,0 0-282 0 0,0 0-192 0 0,0 0-77 0 0,0 0-12 0 0,0 0 95 0 0,0 0 112 0 0,0 0-35 0 0,0 0-141 0 0,46 7-136 0 0,154 18-127 0 0,-71-30-83 0 0,1079-204 1322 0 0,-727 151-767 0 0,-165 21-4632 0 0,-107 9-8559 0 0,-188 24-397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13955 0 0,'0'0'4017'0'0,"0"0"-2457"0"0,0 0-640 0 0,0 0-231 0 0,0 0-385 0 0,0 0-376 0 0,0 0-200 0 0,0 0-33 0 0,0 0 41 0 0,0 0 64 0 0,0 0-16 0 0,0 0-296 0 0,0 0-688 0 0,0 0-1505 0 0,90 58-3816 0 0,-76-50-2657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98 201 13723 0 0,'0'0'2523'0'0,"0"0"-517"0"0,0 0-352 0 0,0 0-265 0 0,0 0-257 0 0,0 0-219 0 0,0 0-232 0 0,0 0-191 0 0,0 0-137 0 0,0 0-86 0 0,0 0-63 0 0,0 0-48 0 0,-16 20-59 0 0,-45 60-52 0 0,59-78-45 0 0,0 1-1 0 0,0-1 0 0 0,0 1 0 0 0,0-1 0 0 0,1 1 1 0 0,-1 0-1 0 0,1 0 0 0 0,0 0 0 0 0,-1 0 0 0 0,1 0 1 0 0,1 0-1 0 0,-1 0 0 0 0,0 1 0 0 0,1-1 0 0 0,-1 0 0 0 0,1 0 1 0 0,0 0-1 0 0,0 1 0 0 0,1-1 0 0 0,-1 0 0 0 0,0 1 1 0 0,2 11-69 0 0,21 26-1675 0 0,-14-37-2751 0 0,1-2-3885 0 0,-6-2-2548 0 0</inkml:trace>
  <inkml:trace contextRef="#ctx0" brushRef="#br0" timeOffset="500.248">714 1 9202 0 0,'0'0'2246'0'0,"0"0"-539"0"0,0 0-196 0 0,0 0-63 0 0,0 0-178 0 0,0 0-115 0 0,0 0-138 0 0,0 0-139 0 0,0 0-119 0 0,0 0-119 0 0,-32 19-116 0 0,-100 57-104 0 0,52-29 305 0 0,79-46-724 0 0,-1-1-1 0 0,1 1 0 0 0,0-1 1 0 0,0 1-1 0 0,0-1 0 0 0,0 1 1 0 0,0 0-1 0 0,0-1 0 0 0,0 1 1 0 0,0 0-1 0 0,0 0 1 0 0,0 0-1 0 0,1 0 0 0 0,-1-1 1 0 0,0 1-1 0 0,0 0 0 0 0,1 1 1 0 0,-1-1-1 0 0,1 0 0 0 0,-1 0 1 0 0,1 0-1 0 0,-1 0 0 0 0,1 0 1 0 0,0 0-1 0 0,-1 1 0 0 0,1-1 1 0 0,0 0-1 0 0,0 0 0 0 0,0 1 1 0 0,0-1-1 0 0,0 0 0 0 0,0 0 1 0 0,0 0-1 0 0,1 1 1 0 0,-1-1-1 0 0,0 0 0 0 0,1 0 1 0 0,-1 0-1 0 0,1 0 0 0 0,-1 0 1 0 0,1 1-1 0 0,-1-1 0 0 0,1 0 1 0 0,0 0-1 0 0,0 0 0 0 0,-1-1 1 0 0,1 1-1 0 0,0 0 0 0 0,0 0 1 0 0,0 0-1 0 0,0-1 0 0 0,1 1 0 0 0,55 33-9 0 0,-56-34 16 0 0,78 30 48 0 0,54 29-8 0 0,-130-56-34 0 0,0 0 0 0 0,0 1 0 0 0,0-1 0 0 0,0 1-1 0 0,-1 0 1 0 0,0 0 0 0 0,1 0 0 0 0,-1 0 0 0 0,-1 0 0 0 0,1 0 0 0 0,-1 0 0 0 0,0 1 0 0 0,0-1 0 0 0,0 1 0 0 0,0-1 0 0 0,-1 1 0 0 0,1-1 0 0 0,-1 1 0 0 0,0-1 0 0 0,-1 1 0 0 0,1-1 0 0 0,-1 1 0 0 0,0-1 0 0 0,0 0 0 0 0,0 1 0 0 0,-1-1-1 0 0,0 0 1 0 0,0 0 0 0 0,0 0 0 0 0,0 0 0 0 0,0 0 0 0 0,-1 0 0 0 0,1-1 0 0 0,-1 1 0 0 0,0-1 0 0 0,-1 0 0 0 0,1 0 0 0 0,0 0 0 0 0,-1 0 0 0 0,1 0 0 0 0,-1-1 0 0 0,-1 1-13 0 0,-10 10 13 0 0,-1 0-1 0 0,0-1 1 0 0,0-1 0 0 0,-1-1-1 0 0,0-1 1 0 0,-1 0 0 0 0,0-1 0 0 0,-1 0-1 0 0,-2-1-12 0 0,-65 4-5626 0 0,74-11-1585 0 0,4-4-4230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0 806 0 0 0,'0'0'1572'0'0,"0"0"790"0"0,0 0 47 0 0,0 0-276 0 0,0 0-255 0 0,0 0-168 0 0,0 0-166 0 0,0 0-195 0 0,35 2-188 0 0,110 5-170 0 0,-51-16 621 0 0,-77 7-1341 0 0,-1-1 0 0 0,1 0 0 0 0,-1-1 0 0 0,0-1-1 0 0,0-1 1 0 0,0 0 0 0 0,-1-1 0 0 0,0-1 0 0 0,0 0-1 0 0,-1-1 1 0 0,0-1 0 0 0,0 0 0 0 0,-1-1 0 0 0,-1 0-1 0 0,0-1 1 0 0,6-8-271 0 0,-14 16 53 0 0,-1-1-1 0 0,1 1 0 0 0,-1-1 1 0 0,0 0-1 0 0,-1-1 1 0 0,1 1-1 0 0,-1 0 0 0 0,0-1 1 0 0,0 1-1 0 0,-1-1 1 0 0,0 1-1 0 0,0-1 0 0 0,0 0 1 0 0,-1 0-1 0 0,1 0 1 0 0,-1 1-1 0 0,-1-1 0 0 0,1 0 1 0 0,-1 0-1 0 0,0 1 1 0 0,0-1-1 0 0,-1 0 0 0 0,0 1 1 0 0,0-1-1 0 0,0 1 0 0 0,0 0 1 0 0,-1 0-1 0 0,-3-4-52 0 0,-1 3-5 0 0,0 1 0 0 0,-1 0 0 0 0,0 0 0 0 0,0 1-1 0 0,0 0 1 0 0,-1 1 0 0 0,1 0 0 0 0,-1 0 0 0 0,0 0 0 0 0,0 1-1 0 0,0 1 1 0 0,0 0 0 0 0,0 0 0 0 0,0 0 0 0 0,0 1 0 0 0,-1 1-1 0 0,1-1 1 0 0,0 2 0 0 0,0-1 0 0 0,0 1 0 0 0,0 0 0 0 0,1 1-1 0 0,-1 0 1 0 0,-1 2 5 0 0,-5 0-9 0 0,1 2 0 0 0,1 0 0 0 0,-1 1 0 0 0,1 0 0 0 0,0 1 0 0 0,1 0 0 0 0,0 1 0 0 0,1 0 0 0 0,0 1 0 0 0,0 1 0 0 0,1-1 0 0 0,1 2 0 0 0,0-1 0 0 0,0 1 0 0 0,2 1 0 0 0,-1-1 0 0 0,2 1 0 0 0,0 1 0 0 0,0-1 0 0 0,2 1 0 0 0,0 0 0 0 0,0 0 0 0 0,1 0 0 0 0,1 0 0 0 0,1 1 0 0 0,0-1 0 0 0,1 14 9 0 0,1-23 5 0 0,1 0-1 0 0,-1 1 0 0 0,1-1 0 0 0,0 0 1 0 0,0 1-1 0 0,1-1 0 0 0,-1-1 0 0 0,1 1 1 0 0,1 0-1 0 0,-1-1 0 0 0,1 1 0 0 0,0-1 1 0 0,0 0-1 0 0,1 0 0 0 0,0-1 0 0 0,-1 1 1 0 0,1-1-1 0 0,1 0 0 0 0,-1-1 0 0 0,1 1 1 0 0,-1-1-1 0 0,1 0 0 0 0,0 0 0 0 0,0-1 1 0 0,3 1-5 0 0,11 4 42 0 0,-1-1 0 0 0,1-1 0 0 0,1-1 0 0 0,-1-1 1 0 0,0-1-1 0 0,1 0 0 0 0,9-2-42 0 0,-5 0-14 0 0,-1-2-1 0 0,0-1 1 0 0,0-1 0 0 0,0-1-1 0 0,-1-1 1 0 0,1-1 0 0 0,-1-1-1 0 0,5-3 15 0 0,160-76-1996 0 0,-110 47-3926 0 0,-38 19-232 0 0,-19 11-4215 0 0</inkml:trace>
  <inkml:trace contextRef="#ctx0" brushRef="#br0" timeOffset="1070.831">1374 579 3897 0 0,'0'0'2178'0'0,"0"0"-69"0"0,0 0 353 0 0,0 0 215 0 0,0 0-255 0 0,0 0-602 0 0,0 0-696 0 0,0 0-472 0 0,0 0-138 0 0,0 0-3 0 0,0 0 2 0 0,0 0-25 0 0,0 0-36 0 0,-37 20-52 0 0,-114 67-61 0 0,59-28 115 0 0,81-53-449 0 0,0 0 1 0 0,0 1 0 0 0,1 0 0 0 0,0 1 0 0 0,1 0-1 0 0,-1 0 1 0 0,2 1 0 0 0,-1 0 0 0 0,1 1 0 0 0,1 0-1 0 0,0 0 1 0 0,0 0 0 0 0,1 1 0 0 0,0 0 0 0 0,1 1-1 0 0,0-1 1 0 0,1 1 0 0 0,0 0 0 0 0,1 0 0 0 0,0 0-1 0 0,1 0 1 0 0,0 1 0 0 0,1-1-6 0 0,3-7 9 0 0,-1-1 1 0 0,1 1-1 0 0,1-1 0 0 0,-1 0 1 0 0,1 0-1 0 0,-1 0 0 0 0,1 0 1 0 0,0 0-1 0 0,1-1 0 0 0,-1 1 1 0 0,0-1-1 0 0,1 0 0 0 0,0 0 1 0 0,0 0-1 0 0,0-1 0 0 0,0 1 1 0 0,0-1-1 0 0,0 0 0 0 0,1 0 1 0 0,-1-1-1 0 0,1 1 0 0 0,0-1 1 0 0,-1 0-1 0 0,1 0 0 0 0,0 0 1 0 0,-1-1-1 0 0,1 0 1 0 0,0 0-1 0 0,0 0 0 0 0,0 0 1 0 0,-1-1-1 0 0,1 0 0 0 0,0 0 1 0 0,4-1-10 0 0,4 2 107 0 0,3-3 27 0 0,0 0-1 0 0,0-1 0 0 0,-1 0 0 0 0,0-1 0 0 0,1-1 1 0 0,-2-1-1 0 0,1 0 0 0 0,-1-1 0 0 0,0 0 1 0 0,-1-1-1 0 0,0 0 0 0 0,0-2 0 0 0,8-7-133 0 0,-14 12 47 0 0,148-152 660 0 0,-102 97-633 0 0,-36 58-346 0 0,-16 35-45 0 0,-2-19 437 0 0,-2 30-124 0 0,1-37 0 0 0,1 0-1 0 0,0 0 1 0 0,0 1-1 0 0,0-1 1 0 0,0 0 0 0 0,1 0-1 0 0,0 0 1 0 0,1 1 0 0 0,-1-1-1 0 0,1 0 1 0 0,0 0 0 0 0,1 0-1 0 0,-1 0 1 0 0,1 0 0 0 0,0 0-1 0 0,1 0 1 0 0,0-1 0 0 0,0 1-1 0 0,0-1 1 0 0,0 0 0 0 0,1 1-1 0 0,0-2 1 0 0,0 1 0 0 0,0 0-1 0 0,0-1 1 0 0,6 4 4 0 0,-2-5 12 0 0,1 0-1 0 0,-1 0 1 0 0,1-1-1 0 0,0 0 1 0 0,0 0 0 0 0,0-1-1 0 0,0-1 1 0 0,0 1-1 0 0,0-1 1 0 0,0-1-1 0 0,0 0 1 0 0,0 0 0 0 0,0-1-1 0 0,0 0 1 0 0,0 0-1 0 0,-1-1 1 0 0,1 0-1 0 0,-1-1 1 0 0,0 0-1 0 0,2-1-10 0 0,17-10 50 0 0,-1-1 1 0 0,0-1 0 0 0,-1-1 0 0 0,-1-1 0 0 0,8-9-52 0 0,-16 14 9 0 0,0-1 0 0 0,0 0 0 0 0,-1-1 0 0 0,-2 0 0 0 0,1-2 0 0 0,-2 0-1 0 0,0 0 1 0 0,-1-1 0 0 0,-1 0 0 0 0,-1-1 0 0 0,-1 0 0 0 0,0 0 0 0 0,-2-1 0 0 0,0 0 0 0 0,-2 0 0 0 0,0 0 0 0 0,0-8-9 0 0,-4 28-4 0 0,0-1 0 0 0,0 1 0 0 0,0 0 0 0 0,0-1 0 0 0,0 1 0 0 0,0-1 0 0 0,-1 1 0 0 0,1 0 0 0 0,0-1 0 0 0,-1 1 0 0 0,1 0 0 0 0,-1-1 0 0 0,1 1 1 0 0,-1 0-1 0 0,0 0 0 0 0,1-1 0 0 0,-1 1 0 0 0,0 0 0 0 0,0 0 0 0 0,0 0 0 0 0,0 0 0 0 0,0 0 0 0 0,0 0 0 0 0,0 0 0 0 0,0 1 0 0 0,-1-1 0 0 0,1 0 0 0 0,0 1 0 0 0,0-1 0 0 0,-1 0 0 0 0,1 1 0 0 0,0 0 0 0 0,-1-1 0 0 0,1 1 0 0 0,0 0 0 0 0,-1 0 1 0 0,1-1-1 0 0,-1 1 0 0 0,1 0 0 0 0,0 0 0 0 0,-1 1 0 0 0,1-1 0 0 0,-2 0 4 0 0,-58 24-360 0 0,52-19 324 0 0,0 1-1 0 0,1 0 1 0 0,0 0-1 0 0,0 0 1 0 0,0 1-1 0 0,1 1 1 0 0,0-1-1 0 0,1 1 1 0 0,-1 0-1 0 0,1 1 1 0 0,1 0-1 0 0,0 0 1 0 0,0 0-1 0 0,1 0 1 0 0,0 1-1 0 0,0-1 1 0 0,1 1-1 0 0,0 0 1 0 0,1 0-1 0 0,0 0 1 0 0,0 10 36 0 0,4-17-3 0 0,1 1 0 0 0,-1-1 0 0 0,1 0 0 0 0,-1 0 0 0 0,1 0 0 0 0,0 0 0 0 0,0-1 1 0 0,0 1-1 0 0,1-1 0 0 0,-1 1 0 0 0,1-1 0 0 0,-1 0 0 0 0,1 0 0 0 0,0-1 0 0 0,-1 1 0 0 0,1-1 1 0 0,0 0-1 0 0,0 0 0 0 0,0 0 0 0 0,0-1 0 0 0,3 1 3 0 0,-5 0 3 0 0,177 3 403 0 0,-77 8-330 0 0,-99-11-75 0 0,0 0 0 0 0,0 1 1 0 0,0-1-1 0 0,0 1 0 0 0,0-1 1 0 0,0 1-1 0 0,0 0 0 0 0,-1 0 0 0 0,1 0 1 0 0,-1 0-1 0 0,1 1 0 0 0,-1-1 1 0 0,0 1-1 0 0,0-1 0 0 0,0 1 0 0 0,0 0 1 0 0,-1 0-1 0 0,1 0 0 0 0,-1 0 1 0 0,0 0-1 0 0,1 0 0 0 0,-1 0 0 0 0,-1 0 1 0 0,1 0-1 0 0,0 1 0 0 0,-1-1 1 0 0,0 0-1 0 0,1 0 0 0 0,-1 3-1 0 0,-2 133-3 0 0,3-136 6 0 0,1 0 0 0 0,0 0 0 0 0,-1 0 0 0 0,1 0-1 0 0,1 0 1 0 0,-1-1 0 0 0,0 1 0 0 0,1-1 0 0 0,-1 1-1 0 0,1-1 1 0 0,0 0 0 0 0,0 0 0 0 0,0 0 0 0 0,0-1-1 0 0,0 1 1 0 0,0-1 0 0 0,0 1 0 0 0,0-1 0 0 0,1 0-1 0 0,-1 0 1 0 0,1-1 0 0 0,-1 1 0 0 0,0-1 0 0 0,1 0-1 0 0,-1 1 1 0 0,1-1 0 0 0,-1-1 0 0 0,1 1 0 0 0,-1 0-1 0 0,1-1 1 0 0,-1 0 0 0 0,0 0 0 0 0,1 0 0 0 0,-1 0-1 0 0,0-1 1 0 0,0 1 0 0 0,0-1 0 0 0,0 1 0 0 0,0-1-1 0 0,1-1-2 0 0,24-16 109 0 0,-1-2 0 0 0,-1 0 0 0 0,-1-2 0 0 0,-1 0 0 0 0,-1-2 0 0 0,-1 0 0 0 0,-1-2 0 0 0,-2 0 0 0 0,0-1 0 0 0,7-19-109 0 0,1-12 39 0 0,-2-2 1 0 0,-4-1-1 0 0,-2-1 0 0 0,-3 0 1 0 0,-3-1-1 0 0,5-57-39 0 0,-12 82 2 0 0,4-97 57 0 0,-10 134-53 0 0,0 1-1 0 0,0-1 0 0 0,-1 0 0 0 0,1 1 1 0 0,-1-1-1 0 0,1 0 0 0 0,-1 1 0 0 0,0-1 1 0 0,1 1-1 0 0,-1-1 0 0 0,0 1 0 0 0,0 0 1 0 0,0-1-1 0 0,0 1 0 0 0,0 0 0 0 0,-1 0 1 0 0,1-1-1 0 0,0 1 0 0 0,0 0 0 0 0,-1 0 1 0 0,1 1-1 0 0,-1-1 0 0 0,1 0 0 0 0,-1 0 1 0 0,1 1-1 0 0,-1-1 0 0 0,1 0 0 0 0,-1 1 1 0 0,0 0-1 0 0,1-1 0 0 0,-1 1 0 0 0,0 0 1 0 0,1 0-1 0 0,-1 0 0 0 0,0 0 0 0 0,1 0 1 0 0,-1 0-1 0 0,0 1 0 0 0,1-1 0 0 0,-1 0 1 0 0,1 1-1 0 0,-1-1 0 0 0,0 1 0 0 0,1 0 1 0 0,-1 0-1 0 0,1-1 0 0 0,-1 1 0 0 0,1 0 1 0 0,0 0-1 0 0,0 0 0 0 0,-1 1 0 0 0,1-1 1 0 0,0 0-1 0 0,0 0 0 0 0,0 1 0 0 0,0-1 1 0 0,0 0-1 0 0,0 1 0 0 0,0-1 0 0 0,1 1 1 0 0,-1-1-7 0 0,-10 22-10 0 0,1-1-1 0 0,1 1 0 0 0,1 1 0 0 0,1 0 0 0 0,2 0 0 0 0,0 0 0 0 0,1 1 0 0 0,2-1 0 0 0,0 1 0 0 0,2 0 0 0 0,0 0 0 0 0,3 12 12 0 0,-3-1-3 0 0,3 13 3 0 0,3 0-1 0 0,1 1 1 0 0,2-2 0 0 0,3 0 0 0 0,2 0-1 0 0,15 34 1 0 0,-16-46-26 0 0,-2 1 0 0 0,-1 0-1 0 0,-2 0 1 0 0,-2 1-1 0 0,-1 0 1 0 0,-1 16 26 0 0,-2-51-1446 0 0,0-22-692 0 0,-2-5-594 0 0,1-9-2244 0 0,-2 11-2880 0 0,-1 13 142 0 0</inkml:trace>
  <inkml:trace contextRef="#ctx0" brushRef="#br0" timeOffset="1318.158">2377 563 7450 0 0,'0'0'4753'0'0,"0"0"-2364"0"0,0 0-911 0 0,0 0-32 0 0,0 0-65 0 0,0 0-119 0 0,0 0-163 0 0,0 0-158 0 0,0 0-127 0 0,40-16-99 0 0,123-51-84 0 0,-3 12 585 0 0,-106 41-1072 0 0,-30 9-346 0 0,-1-1-1 0 0,0-1 1 0 0,0-1-1 0 0,-1-1 0 0 0,0-1 1 0 0,6-4 202 0 0,-17 8-961 0 0,14-11-1542 0 0,-9 1-5973 0 0,-10 8-3072 0 0</inkml:trace>
  <inkml:trace contextRef="#ctx0" brushRef="#br0" timeOffset="1686.92">3223 20 11979 0 0,'0'0'1728'0'0,"0"0"-462"0"0,0 0-18 0 0,0 0 141 0 0,0 0-31 0 0,0 0-140 0 0,0 0-131 0 0,0 0-159 0 0,0 0-160 0 0,-1 40-127 0 0,-7 128-111 0 0,-21-25 237 0 0,12-74-492 0 0,2-18-224 0 0,2 2 1 0 0,3 0 0 0 0,2 0 0 0 0,2 1-1 0 0,3 0 1 0 0,2 17-52 0 0,2-67 28 0 0,0 0 0 0 0,1-1 0 0 0,-1 1 0 0 0,1 0 0 0 0,0-1 0 0 0,0 1 0 0 0,0-1 0 0 0,0 1 0 0 0,1-1 0 0 0,-1 0 0 0 0,1 0 0 0 0,0 0 0 0 0,0 0 0 0 0,0-1 0 0 0,0 1 0 0 0,1-1 0 0 0,-1 0 0 0 0,0 0 0 0 0,1 0 0 0 0,0 0 0 0 0,-1-1 0 0 0,1 1 0 0 0,0-1 0 0 0,0 0 0 0 0,0 0 0 0 0,0 0 0 0 0,0-1 0 0 0,0 1 0 0 0,0-1 0 0 0,0 0 0 0 0,0 0 0 0 0,0-1 0 0 0,0 1 0 0 0,0-1 0 0 0,0 0 0 0 0,0 0 0 0 0,0 0 0 0 0,0 0 0 0 0,0-1 0 0 0,-1 0 0 0 0,1 1 0 0 0,0-1 0 0 0,-1-1 0 0 0,0 1 0 0 0,2-2-28 0 0,224-149 849 0 0,-117 92-681 0 0,-107 92 14 0 0,-9 152 85 0 0,5-180-363 0 0,-1 0 0 0 0,1-1 0 0 0,0 1 0 0 0,0-1-1 0 0,0 1 1 0 0,1-1 0 0 0,-1 1 0 0 0,0-1 0 0 0,1 1 0 0 0,0-1 0 0 0,-1 0-1 0 0,1 0 1 0 0,0 0 0 0 0,0 0 0 0 0,0 0 0 0 0,0-1 0 0 0,1 1 0 0 0,-1 0 0 0 0,0-1-1 0 0,1 0 1 0 0,-1 1 0 0 0,1-1 96 0 0,11 1-4663 0 0,0-5-3785 0 0,-9 0-4032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312 247 1936 0 0,'0'0'1419'0'0,"0"0"-369"0"0,0 0-34 0 0,0 0 204 0 0,0 0 146 0 0,0 0 13 0 0,0 0-171 0 0,0 0-268 0 0,0 0-254 0 0,0 0-187 0 0,-24 33-123 0 0,-76 107-76 0 0,47-43 143 0 0,8 11-31 0 0,-45 80 267 0 0,102-208 1909 0 0,52-80-1454 0 0,6 17-704 0 0,-26 35-41 0 0,-2-2 0 0 0,-3-2 0 0 0,-2-2 0 0 0,-2-1 0 0 0,23-52-389 0 0,-56 103-265 0 0,4-11 1933 0 0,-9 18-469 0 0,-7 17-1203 0 0,1 0 1 0 0,1 1-1 0 0,2 0 1 0 0,0 0-1 0 0,0 1 1 0 0,2 0-1 0 0,1-1 1 0 0,1 1 0 0 0,1 0-1 0 0,0 12 4 0 0,2-24 11 0 0,-1 0 0 0 0,1-1 0 0 0,0 1 0 0 0,1-1 0 0 0,0 1 0 0 0,1-1 0 0 0,0 1 0 0 0,0-1 0 0 0,1 0 0 0 0,0-1 1 0 0,0 1-1 0 0,1-1 0 0 0,0 0 0 0 0,1 0 0 0 0,0 0 0 0 0,0-1 0 0 0,1 1 0 0 0,0-2 0 0 0,0 1 0 0 0,0-1 0 0 0,1 0 0 0 0,0 0 0 0 0,0-1 0 0 0,1 0 0 0 0,7 3-11 0 0,-9-6 85 0 0,0-1 0 0 0,0 0 0 0 0,0 0 0 0 0,0 0 0 0 0,-1-1 0 0 0,1 0 0 0 0,0 0-1 0 0,0 0 1 0 0,0-1 0 0 0,0 0 0 0 0,0-1 0 0 0,0 0 0 0 0,-1 0 0 0 0,1 0 0 0 0,-1-1 0 0 0,1 1 0 0 0,-1-2 0 0 0,0 1 0 0 0,0-1-1 0 0,-1 0 1 0 0,1 0 0 0 0,-1 0 0 0 0,0-1 0 0 0,0 0 0 0 0,0 0 0 0 0,0 0 0 0 0,1-4-85 0 0,6-6 100 0 0,0-1 0 0 0,-1-1 0 0 0,-1 0 0 0 0,-1 0 0 0 0,0-1 0 0 0,-1 0 0 0 0,-1-1 0 0 0,-1 1 0 0 0,0-5-100 0 0,2-153-1035 0 0,-12 159-962 0 0,-2 14-6090 0 0,2 3-3831 0 0</inkml:trace>
  <inkml:trace contextRef="#ctx0" brushRef="#br0" timeOffset="297.148">1081 328 7666 0 0,'0'0'1821'0'0,"0"0"-670"0"0,0 0-221 0 0,0 0 61 0 0,0 0-14 0 0,0 0-94 0 0,0 0-109 0 0,0 0-133 0 0,0 0-85 0 0,-32 36-110 0 0,-97 112-101 0 0,84-76 10 0 0,45-62-303 0 0,-1-7-12 0 0,1 1 1 0 0,-1-1-1 0 0,1 1 1 0 0,0-1-1 0 0,-1 1 1 0 0,2-1-1 0 0,-1 1 0 0 0,0-1 1 0 0,1 1-1 0 0,-1-1 1 0 0,1 1-1 0 0,0-1 1 0 0,1 0-1 0 0,-1 0 1 0 0,0 1-1 0 0,1-1 1 0 0,0 0-1 0 0,-1 0 1 0 0,1 0-1 0 0,0 0 1 0 0,1-1-1 0 0,-1 1 0 0 0,0 0 1 0 0,1-1-1 0 0,0 0 1 0 0,-1 1-1 0 0,1-1 1 0 0,0 0-1 0 0,0-1 1 0 0,0 1-1 0 0,0 0 1 0 0,1-1-1 0 0,-1 0 1 0 0,0 0-1 0 0,2 1-40 0 0,3 0 162 0 0,0 0 0 0 0,0 0 0 0 0,1-1 0 0 0,-1 0 1 0 0,1 0-1 0 0,-1-1 0 0 0,1 0 0 0 0,-1-1 0 0 0,0 0 0 0 0,1 0 0 0 0,-1 0 0 0 0,0-1 0 0 0,0-1 0 0 0,0 1 1 0 0,0-1-1 0 0,0-1 0 0 0,0 0 0 0 0,-1 0 0 0 0,0 0 0 0 0,0-1 0 0 0,0 0 0 0 0,0 0 0 0 0,-1 0 0 0 0,0-1 1 0 0,0 0-1 0 0,0-1 0 0 0,-1 1 0 0 0,0-1 0 0 0,0 0 0 0 0,-1 0 0 0 0,1-1 0 0 0,-2 1 0 0 0,1-1 0 0 0,-1 0 1 0 0,0 0-1 0 0,-1 0 0 0 0,0 0 0 0 0,0 0 0 0 0,-1-1 0 0 0,1-5-162 0 0,-2 9-35 0 0,0-1 0 0 0,-1 0 0 0 0,1 0 0 0 0,-1 0 0 0 0,0 1 0 0 0,0-1 0 0 0,-1 0 0 0 0,0 1-1 0 0,0-1 1 0 0,0 1 0 0 0,-1-1 0 0 0,0 1 0 0 0,0 0 0 0 0,0 0 0 0 0,0 1 0 0 0,-1-1 0 0 0,0 1 0 0 0,0-1 0 0 0,0 1 0 0 0,0 0 0 0 0,-1 1 0 0 0,1-1 0 0 0,-1 1-1 0 0,0 0 1 0 0,0 0 0 0 0,-1 0 0 0 0,1 0 35 0 0,-35-10-1859 0 0,12 8-4637 0 0,14 4-5193 0 0</inkml:trace>
  <inkml:trace contextRef="#ctx0" brushRef="#br0" timeOffset="597.345">1551 0 9226 0 0,'0'0'2138'0'0,"0"0"-582"0"0,0 0-256 0 0,0 0 155 0 0,0 0 27 0 0,0 0-128 0 0,0 0-226 0 0,0 0-289 0 0,0 0-231 0 0,0 0-116 0 0,0 0 33 0 0,0 0 33 0 0,0 0 37 0 0,6 6-10 0 0,-6-6-583 0 0,2 2 31 0 0,0-1-1 0 0,1 1 0 0 0,-2 0 1 0 0,1 0-1 0 0,0 0 0 0 0,0 0 1 0 0,-1 0-1 0 0,1 0 0 0 0,-1 0 1 0 0,1 0-1 0 0,-1 1 0 0 0,0-1 1 0 0,0 1-1 0 0,0-1 0 0 0,0 1 1 0 0,-1-1-1 0 0,1 1 0 0 0,0-1 1 0 0,-1 1-1 0 0,0 0 0 0 0,0-1 1 0 0,0 1-1 0 0,0 0 0 0 0,0-1 1 0 0,0 1-1 0 0,-1 1-32 0 0,-9 46 285 0 0,2 2 1 0 0,2-1-1 0 0,3 1 1 0 0,2 9-286 0 0,1-37 1 0 0,1-1 0 0 0,1 1 1 0 0,1 0-1 0 0,2 0 0 0 0,0-1 1 0 0,6 14-2 0 0,23 60-1237 0 0,-34-97 971 0 0,2 6-406 0 0,-2-5-4011 0 0,0 1-4595 0 0,0-2-420 0 0</inkml:trace>
  <inkml:trace contextRef="#ctx0" brushRef="#br0" timeOffset="847.121">1325 151 13195 0 0,'0'0'1664'0'0,"0"0"-704"0"0,0 0-95 0 0,0 0-81 0 0,0 0-128 0 0,214-12-88 0 0,-164 12-64 0 0,2 0-48 0 0,-2 0-72 0 0,2 8-160 0 0,-2-8-136 0 0,-3 7-216 0 0,-5-7-408 0 0,-9 4-1552 0 0,-14 0-10299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14 5105 0 0,'0'0'1170'0'0,"0"0"-193"0"0,0 0 258 0 0,0 0 460 0 0,0 0 318 0 0,0 0-45 0 0,0 0-374 0 0,0 0-449 0 0,0 0-370 0 0,0 0-273 0 0,0 0-168 0 0,-18-3-108 0 0,-59-7-52 0 0,74 10-156 0 0,-1 0-1 0 0,1 0 1 0 0,0 0-1 0 0,-1 1 1 0 0,1-1-1 0 0,-1 1 1 0 0,1 0-1 0 0,0 0 1 0 0,0 0-1 0 0,0 0 1 0 0,-1 1-1 0 0,1-1 1 0 0,0 1-1 0 0,1 0 0 0 0,-1 0 1 0 0,0 0-1 0 0,0 0 1 0 0,-1 2-18 0 0,-4 2 61 0 0,-16 14 115 0 0,1 0 0 0 0,1 1-1 0 0,1 1 1 0 0,1 2-1 0 0,1 0 1 0 0,1 0 0 0 0,1 2-1 0 0,1 0 1 0 0,1 1-1 0 0,2 1 1 0 0,0 0 0 0 0,-4 20-176 0 0,14-43 29 0 0,0 0 1 0 0,1-1 0 0 0,0 1-1 0 0,0 0 1 0 0,1 0-1 0 0,-1 1 1 0 0,1-1 0 0 0,0 0-1 0 0,1 0 1 0 0,-1 1 0 0 0,1-1-1 0 0,0 0 1 0 0,0 1 0 0 0,1-1-1 0 0,-1 0 1 0 0,1 1 0 0 0,0-1-1 0 0,1 0 1 0 0,-1 0 0 0 0,1 0-1 0 0,0 0 1 0 0,1 0 0 0 0,-1 0-1 0 0,1-1 1 0 0,0 1 0 0 0,0-1-1 0 0,0 0 1 0 0,0 1 0 0 0,1-1-1 0 0,0-1 1 0 0,0 1-1 0 0,0-1 1 0 0,0 1 0 0 0,2 0-30 0 0,1-2 118 0 0,1-1 0 0 0,0 1-1 0 0,-1-1 1 0 0,1 0 0 0 0,0-1 0 0 0,0 0 0 0 0,-1 0 0 0 0,1-1 0 0 0,0 0 0 0 0,0 0 0 0 0,-1 0-1 0 0,1-1 1 0 0,-1-1 0 0 0,1 1 0 0 0,-1-1 0 0 0,0 0 0 0 0,0-1 0 0 0,0 0 0 0 0,0 0 0 0 0,-1 0-118 0 0,120-105 1091 0 0,-95 73-952 0 0,-2-1 0 0 0,-2-2 1 0 0,-1 0-1 0 0,-2-2 1 0 0,0-4-140 0 0,4-5 116 0 0,-28 50-116 0 0,0 0 0 0 0,0 1-1 0 0,0-1 1 0 0,0 0 0 0 0,0 1 0 0 0,0-1 0 0 0,0 0 0 0 0,0 1-1 0 0,0-1 1 0 0,0 0 0 0 0,1 0 0 0 0,-1 1 0 0 0,0-1-1 0 0,0 0 1 0 0,0 1 0 0 0,0-1 0 0 0,0 0 0 0 0,1 1-1 0 0,-1-1 1 0 0,0 0 0 0 0,0 0 0 0 0,0 1 0 0 0,1-1 0 0 0,-1 0-1 0 0,0 0 1 0 0,0 0 0 0 0,1 1 0 0 0,-1-1 0 0 0,0 0-1 0 0,1 0 1 0 0,-1 0 0 0 0,0 0 0 0 0,0 0 0 0 0,1 0-1 0 0,-1 1 1 0 0,0-1 0 0 0,1 0 0 0 0,-1 0 0 0 0,0 0 0 0 0,1 0-1 0 0,-1 0 1 0 0,0 0 0 0 0,1 0 0 0 0,-1 0 0 0 0,0 0-1 0 0,1-1 1 0 0,-1 1 0 0 0,0 0 0 0 0,1 0 0 0 0,-1 0-1 0 0,0 0 1 0 0,0 0 0 0 0,1 0 0 0 0,-1-1 0 0 0,0 1 0 0 0,1 0-1 0 0,-1 0 1 0 0,0 0 0 0 0,0-1 0 0 0,0 1 0 0 0,1 0-1 0 0,-1 0 1 0 0,0-1 0 0 0,0 1 0 0 0,0 0 0 0 0,7 42 14 0 0,-4-26 15 0 0,-3 1-53 0 0,2-1 0 0 0,0 0 0 0 0,1 1 0 0 0,1-1 0 0 0,1-1 0 0 0,0 1 0 0 0,1 0 0 0 0,0-1 0 0 0,1 0 0 0 0,1-1 0 0 0,0 0 0 0 0,2 0 0 0 0,-1-1 0 0 0,1 0 0 0 0,1 0 0 0 0,0-1 0 0 0,1-1 0 0 0,0 0 0 0 0,1 0 0 0 0,0-1 0 0 0,1-1 0 0 0,12 6 24 0 0,29 0-1676 0 0,-18-10-6326 0 0,-22-5-4137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463 457 3825 0 0,'0'0'2172'0'0,"0"0"-245"0"0,0 0 48 0 0,0 0 61 0 0,0 0-59 0 0,0 0-270 0 0,0 0-360 0 0,0 0-313 0 0,0 0-219 0 0,0 0-139 0 0,0 0-103 0 0,0 0-73 0 0,0 0-50 0 0,-25 4-41 0 0,-78 12-29 0 0,1 22 585 0 0,-41 39 303 0 0,142-77-1273 0 0,1 0 0 0 0,-1 0-1 0 0,1 1 1 0 0,-1-1 0 0 0,0 1 0 0 0,1-1 0 0 0,-1 1 0 0 0,1-1 0 0 0,-1 0-1 0 0,1 1 1 0 0,-1 0 0 0 0,1-1 0 0 0,-1 1 0 0 0,1-1 0 0 0,0 1 0 0 0,-1 0 0 0 0,1-1-1 0 0,0 1 1 0 0,0 0 0 0 0,-1-1 0 0 0,1 1 0 0 0,0 0 0 0 0,0-1 0 0 0,0 1 0 0 0,0 0-1 0 0,0-1 1 0 0,0 1 0 0 0,0 0 0 0 0,0 0 0 0 0,0-1 0 0 0,0 1 0 0 0,0 0-1 0 0,0-1 1 0 0,1 1 0 0 0,-1 0 0 0 0,0-1 0 0 0,0 1 0 0 0,1 0 0 0 0,-1-1 0 0 0,0 1-1 0 0,1 0 1 0 0,-1-1 0 0 0,1 1 0 0 0,-1-1 0 0 0,1 1 0 0 0,-1-1 0 0 0,1 1 0 0 0,-1-1-1 0 0,1 0 1 0 0,0 1 0 0 0,-1-1 0 0 0,1 1 0 0 0,0-1 0 0 0,-1 0 0 0 0,1 0-1 0 0,0 1 1 0 0,-1-1 0 0 0,1 0 0 0 0,0 0 0 0 0,-1 0 0 0 0,1 0 0 0 0,0 0 0 0 0,-1 0-1 0 0,1 0 1 0 0,0 0 5 0 0,5 3 83 0 0,83 29 107 0 0,-81-31-174 0 0,0 0 0 0 0,1 1-1 0 0,-1 0 1 0 0,-1 0 0 0 0,1 1 0 0 0,0 0 0 0 0,0 0 0 0 0,-1 1 0 0 0,0 0 0 0 0,0 0 0 0 0,0 1 0 0 0,0 0 0 0 0,-1 0 0 0 0,0 0 0 0 0,0 1-1 0 0,0 0 1 0 0,-1 0 0 0 0,0 1 0 0 0,0-1 0 0 0,0 2-16 0 0,-2-2 49 0 0,0 0-1 0 0,0-1 0 0 0,-1 1 0 0 0,0 0 1 0 0,0 0-1 0 0,-1 1 0 0 0,1-1 1 0 0,-1 0-1 0 0,-1 1 0 0 0,1-1 1 0 0,-1 0-1 0 0,0 1 0 0 0,-1-1 1 0 0,1 0-1 0 0,-1 1 0 0 0,-1-1 1 0 0,1 0-1 0 0,-1 0 0 0 0,0 0 0 0 0,0 0 1 0 0,-1 0-1 0 0,-1 3-48 0 0,-3 0 1 0 0,0 0 1 0 0,-1 1-1 0 0,0-2 0 0 0,-1 0 0 0 0,0 0 1 0 0,0 0-1 0 0,0-1 0 0 0,-1 0 1 0 0,0-1-1 0 0,-1 0 0 0 0,1-1 0 0 0,-1 0 1 0 0,0-1-1 0 0,0 0 0 0 0,-1 0 0 0 0,1-1 1 0 0,-1-1-1 0 0,0 0 0 0 0,0-1 0 0 0,1 0 1 0 0,-6 0-2 0 0,5-1-523 0 0,-55-10-1253 0 0,50-3-2681 0 0,3-10-4420 0 0,13 15-873 0 0</inkml:trace>
  <inkml:trace contextRef="#ctx0" brushRef="#br0" timeOffset="534.97">719 622 4825 0 0,'0'0'2192'0'0,"0"0"-599"0"0,0 0-50 0 0,0 0 304 0 0,0 0 88 0 0,0 0-184 0 0,0 0-311 0 0,0 0-321 0 0,0 0-157 0 0,0 0-49 0 0,0 0-31 0 0,0 0-75 0 0,0 0-142 0 0,2 17-119 0 0,9 112 556 0 0,-7-83-1007 0 0,-2 0 0 0 0,-2 0-1 0 0,-2 0 1 0 0,-3 0-1 0 0,-1-1 1 0 0,-2 0-1 0 0,-2 0 1 0 0,-2 0-1 0 0,-2 0-94 0 0,13-42 10 0 0,0 0 0 0 0,0-1-1 0 0,0 1 1 0 0,0 0 0 0 0,0-1-1 0 0,-1 1 1 0 0,1 0 0 0 0,-1-1 0 0 0,0 0-1 0 0,0 1 1 0 0,0-1 0 0 0,0 0-1 0 0,0 0 1 0 0,0 0 0 0 0,0 0-1 0 0,-1 0 1 0 0,1-1 0 0 0,-1 1-1 0 0,-2 1-9 0 0,4-5 13 0 0,-1 0 0 0 0,1 1 0 0 0,-1-1-1 0 0,1 0 1 0 0,-1 0 0 0 0,1 0-1 0 0,0 0 1 0 0,0 0 0 0 0,0 0 0 0 0,0-1-1 0 0,1 1 1 0 0,-1 0 0 0 0,1 0-1 0 0,-1-1 1 0 0,1 1 0 0 0,0 0 0 0 0,0-1-1 0 0,0 1 1 0 0,0 0 0 0 0,0-1 0 0 0,0 1-1 0 0,0 0 1 0 0,1-1-13 0 0,-1-1 3 0 0,2-20 6 0 0,1 0-1 0 0,1 0 0 0 0,0 0 0 0 0,2 1 1 0 0,1 0-1 0 0,1 0 0 0 0,1 0 0 0 0,8-14-8 0 0,-13 29 1 0 0,2-7 5 0 0,20-49 7 0 0,2 2-1 0 0,4 1 1 0 0,37-55-13 0 0,-59 101 4 0 0,1 0 1 0 0,1 1-1 0 0,0 0 0 0 0,0 1 0 0 0,2 0 0 0 0,-1 1 0 0 0,2 0 0 0 0,-1 1 1 0 0,2 1-1 0 0,-1 1 0 0 0,1 0 0 0 0,1 1 0 0 0,-1 0 0 0 0,1 2 1 0 0,1 0-1 0 0,-1 0 0 0 0,8 1-4 0 0,-22 3 6 0 0,1 0 0 0 0,-1 1 0 0 0,1 0 0 0 0,-1 0 0 0 0,1 0 0 0 0,0 0 0 0 0,-1 1 1 0 0,1-1-1 0 0,0 1 0 0 0,0 0 0 0 0,-1 0 0 0 0,1 1 0 0 0,0-1 0 0 0,-1 1 0 0 0,1-1 0 0 0,0 1 0 0 0,-1 0 0 0 0,1 1 1 0 0,-1-1-1 0 0,1 1 0 0 0,-1-1 0 0 0,0 1 0 0 0,1 0 0 0 0,-1 0 0 0 0,0 0 0 0 0,-1 1 0 0 0,1-1 0 0 0,0 1 0 0 0,0-1 1 0 0,-1 1-1 0 0,0 0 0 0 0,0 0 0 0 0,1 0 0 0 0,-2 1 0 0 0,1-1 0 0 0,0 0 0 0 0,0 3-6 0 0,0 6 29 0 0,0 0 0 0 0,-1 1 0 0 0,-1-1-1 0 0,0 1 1 0 0,0-1 0 0 0,-1 0 0 0 0,-1 1 0 0 0,0-1-1 0 0,-1 0 1 0 0,0 0 0 0 0,-1 0 0 0 0,0 0-1 0 0,-1-1 1 0 0,0 0 0 0 0,-1 0 0 0 0,0 0 0 0 0,-1-1-1 0 0,0 1 1 0 0,-3 2-29 0 0,-14 15 3 0 0,0-1-1 0 0,-1-1 1 0 0,-2-1 0 0 0,-1-2-1 0 0,0-1 1 0 0,-4 1-3 0 0,23-16-177 0 0,0-1 0 0 0,-1 1 0 0 0,0-2 0 0 0,0 1 0 0 0,0-2 0 0 0,-1 1 0 0 0,0-1 1 0 0,0-1-1 0 0,0 0 0 0 0,0 0 0 0 0,0-1 0 0 0,0-1 0 0 0,-1 0 0 0 0,1 0 0 0 0,-7-1 177 0 0,-5-9-4116 0 0,11-1-4385 0 0,7 2-2651 0 0</inkml:trace>
  <inkml:trace contextRef="#ctx0" brushRef="#br0" timeOffset="5557.213">1680 25 0 0 0,'0'0'1874'0'0,"0"0"220"0"0,0 0 135 0 0,0 0-28 0 0,0 0-194 0 0,0 0-259 0 0,0 0-237 0 0,0 0-169 0 0,4-6-123 0 0,10-12 657 0 0,-13 40 2546 0 0,-9 22-3949 0 0,3 1 0 0 0,1 0-1 0 0,2 0 1 0 0,2 0-1 0 0,2 6-472 0 0,0 74 163 0 0,-34 131-75 0 0,10-90-84 0 0,22-165-49 0 0,0-1-19 0 0,0 0 3 0 0,4-1-138 0 0,149-163 635 0 0,54-83-335 0 0,-206 246-99 0 0,-1 0-1 0 0,1 0 1 0 0,-1 0 0 0 0,1-1-1 0 0,0 1 1 0 0,0 0-1 0 0,0 0 1 0 0,-1 0-1 0 0,1 0 1 0 0,0 1-1 0 0,0-1 1 0 0,0 0-1 0 0,0 0 1 0 0,0 0-1 0 0,1 1 1 0 0,-1-1 0 0 0,0 1-1 0 0,0-1 1 0 0,0 1-1 0 0,1-1 1 0 0,-1 1-1 0 0,0 0 1 0 0,0 0-1 0 0,1-1 1 0 0,-1 1-1 0 0,0 0 1 0 0,1 0 0 0 0,-1 0-1 0 0,0 0 1 0 0,1 1-1 0 0,-1-1 1 0 0,0 0-1 0 0,0 0 1 0 0,1 1-1 0 0,-1-1 1 0 0,0 1-1 0 0,0-1 1 0 0,0 1-1 0 0,0 0 1 0 0,1-1 0 0 0,-1 1-1 0 0,0 0 1 0 0,0 0-1 0 0,0 0 1 0 0,0-1-1 0 0,-1 1 1 0 0,1 0-1 0 0,0 0 1 0 0,0 1-1 0 0,0-1 1 0 0,-1 0-1 0 0,1 0 1 0 0,-1 0 0 0 0,1 0-1 0 0,-1 1 1 0 0,1-1-1 0 0,-1 0 1 0 0,0 0-1 0 0,1 1 1 0 0,-1-1-1 0 0,0 0 1 0 0,0 0-1 0 0,0 1 1 0 0,0-1-1 0 0,0 1-1 0 0,0 275 917 0 0,-6-185-1028 0 0,6-91-10 0 0,0-1-55 0 0,0 0-74 0 0,0 0-34 0 0,14-5-2131 0 0,-8 0 1140 0 0,3-3-2061 0 0,-2-1-4202 0 0,-2 1-3282 0 0</inkml:trace>
  <inkml:trace contextRef="#ctx0" brushRef="#br0" timeOffset="6234.058">2254 730 6897 0 0,'0'0'2930'0'0,"0"0"-777"0"0,0 0-382 0 0,0 0-108 0 0,0 0-92 0 0,0 0-149 0 0,0 0-187 0 0,33-2-237 0 0,105-7-209 0 0,-53-14 349 0 0,-75 20-985 0 0,0-1 0 0 0,0 0 0 0 0,0-1 0 0 0,0 0 0 0 0,-1-1 0 0 0,0 0 0 0 0,0 0 0 0 0,0-1 0 0 0,-1 0 0 0 0,0 0 0 0 0,0-1 0 0 0,-1 0 0 0 0,0 0 0 0 0,-1-1 0 0 0,0 0 0 0 0,1-1-153 0 0,-6 8 13 0 0,0 1 0 0 0,0-1 0 0 0,-1 0 0 0 0,1 1 0 0 0,0-1 1 0 0,-1 0-1 0 0,1 0 0 0 0,-1 1 0 0 0,1-1 0 0 0,-1 0 0 0 0,0 0 0 0 0,0 0 1 0 0,1 1-1 0 0,-1-1 0 0 0,-1 0 0 0 0,1 0 0 0 0,0 0 0 0 0,0 0 1 0 0,-1 0-1 0 0,1 1 0 0 0,-1-1 0 0 0,0 0 0 0 0,1 1 0 0 0,-1-1 0 0 0,0 0 1 0 0,0 1-1 0 0,0-1 0 0 0,0 1 0 0 0,0-1 0 0 0,0 1 0 0 0,-1-1 0 0 0,1 1 1 0 0,0 0-1 0 0,-1 0 0 0 0,1 0 0 0 0,-1 0 0 0 0,1 0 0 0 0,-1 0 1 0 0,0 0-1 0 0,1 0 0 0 0,-1 0 0 0 0,0 1 0 0 0,0-1 0 0 0,1 1 0 0 0,-1-1 1 0 0,0 1-1 0 0,0 0 0 0 0,0 0 0 0 0,0 0 0 0 0,0 0-13 0 0,-97 14-760 0 0,79-5 646 0 0,1 0 0 0 0,-1 2 0 0 0,2 1 0 0 0,0 0 0 0 0,0 1 1 0 0,1 1-1 0 0,0 1 0 0 0,2 0 0 0 0,-1 2 0 0 0,2-1 0 0 0,0 2 0 0 0,-4 8 114 0 0,15-23 2 0 0,1 0-1 0 0,0 0 1 0 0,0 0 0 0 0,0 1-1 0 0,1-1 1 0 0,-1 0 0 0 0,1 1-1 0 0,0-1 1 0 0,0 1 0 0 0,0-1-1 0 0,0 1 1 0 0,0 0-1 0 0,1 0 1 0 0,0-1 0 0 0,0 1-1 0 0,0 0 1 0 0,0-1 0 0 0,0 1-1 0 0,1 0 1 0 0,0-1 0 0 0,0 1-1 0 0,0 0 1 0 0,0-1 0 0 0,0 1-1 0 0,1-1 1 0 0,-1 0 0 0 0,1 1-1 0 0,0-1 1 0 0,0 0 0 0 0,0 0-1 0 0,1 0 1 0 0,-1 0-1 0 0,1-1 1 0 0,-1 1 0 0 0,1 0-1 0 0,0-1 1 0 0,0 0 0 0 0,0 0-1 0 0,0 0 1 0 0,1 0 0 0 0,-1 0-1 0 0,2 0-1 0 0,10 3 68 0 0,1-1-1 0 0,-1 0 0 0 0,1-1 1 0 0,0 0-1 0 0,-1-2 0 0 0,1 0 0 0 0,0 0 1 0 0,16-3-68 0 0,-4 2 127 0 0,-3-2-44 0 0,-1-1 1 0 0,0-1 0 0 0,0-1-1 0 0,0-1 1 0 0,-1-1-1 0 0,1-1 1 0 0,-2-1-1 0 0,1-1 1 0 0,-1-1 0 0 0,-1-1-1 0 0,0-1 1 0 0,-1-1-1 0 0,0 0 1 0 0,-1-2-1 0 0,-1 0 1 0 0,-1-1 0 0 0,0-1-1 0 0,-1-1 1 0 0,-1 0-1 0 0,0-1 1 0 0,0-4-84 0 0,-13 21 1 0 0,10-11-2 0 0,-1-1-1 0 0,-1 0 1 0 0,0 0 0 0 0,-1-1-1 0 0,-1 0 1 0 0,0-1 0 0 0,-1 0-1 0 0,-1 0 1 0 0,-1-1 0 0 0,0 1-1 0 0,-2-1 1 0 0,0 0 0 0 0,0-1 0 0 0,-2 1-1 0 0,0-5 2 0 0,-3 21-20 0 0,0 0 1 0 0,0 0-1 0 0,0 0 0 0 0,0 0 0 0 0,0 0 0 0 0,-1 1 0 0 0,1-1 1 0 0,0 0-1 0 0,-1 1 0 0 0,0 0 0 0 0,1 0 0 0 0,-1 0 1 0 0,1 0-1 0 0,-1 0 0 0 0,0 0 0 0 0,0 1 0 0 0,0-1 0 0 0,1 1 1 0 0,-1 0-1 0 0,0 0 0 0 0,0 0 0 0 0,0 0 0 0 0,1 0 0 0 0,-1 1 1 0 0,0-1-1 0 0,0 1 0 0 0,0 0 0 0 0,1 0 0 0 0,-1 0 1 0 0,1 0-1 0 0,-1 0 0 0 0,1 1 0 0 0,-1-1 0 0 0,1 1 0 0 0,-1-1 1 0 0,1 1-1 0 0,0 0 20 0 0,-4 2-8 0 0,0-1 1 0 0,1 1 0 0 0,-1 0 0 0 0,1 0-1 0 0,0 0 1 0 0,0 1 0 0 0,1-1 0 0 0,0 1-1 0 0,-1 0 1 0 0,1 1 0 0 0,1-1 0 0 0,-1 1-1 0 0,1 0 1 0 0,0-1 0 0 0,1 2 0 0 0,-1-1-1 0 0,1 0 1 0 0,0 0 0 0 0,1 1 0 0 0,-1-1-1 0 0,1 1 1 0 0,1-1 0 0 0,-1 1 0 0 0,1-1-1 0 0,0 6 8 0 0,3-10 6 0 0,0 1-1 0 0,1 0 0 0 0,-1-1 1 0 0,0 1-1 0 0,1-1 0 0 0,-1 0 1 0 0,1 0-1 0 0,0-1 0 0 0,-1 1 1 0 0,1-1-1 0 0,0 0 0 0 0,0 0 1 0 0,0 0-1 0 0,0 0 0 0 0,0-1 1 0 0,0 1-1 0 0,4-1-5 0 0,130 8 264 0 0,-135-8-256 0 0,0 1 0 0 0,-1-1 0 0 0,1 1 1 0 0,-1 0-1 0 0,1 0 0 0 0,-1 0 0 0 0,0 1 0 0 0,0-1 0 0 0,1 0 0 0 0,-1 1 0 0 0,0-1 1 0 0,0 1-1 0 0,0 0 0 0 0,0 0 0 0 0,-1 0 0 0 0,1 0 0 0 0,0 0 0 0 0,-1 0 0 0 0,0 0 1 0 0,1 1-1 0 0,-1-1 0 0 0,0 0 0 0 0,0 1 0 0 0,0-1 0 0 0,0 1 0 0 0,-1-1 0 0 0,1 1 0 0 0,-1 0 1 0 0,1-1-1 0 0,-1 2-8 0 0,-1 80 216 0 0,-27 8-112 0 0,23-82-143 0 0,1 0 0 0 0,0 0 1 0 0,0 1-1 0 0,1-1 0 0 0,0 1 0 0 0,1 0 0 0 0,1 0 0 0 0,-1 0 0 0 0,2 0 0 0 0,-1 0 0 0 0,2 0 39 0 0,-1-10-52 0 0,1 0 0 0 0,-1 0 0 0 0,1 0 0 0 0,-1-1 0 0 0,1 1 0 0 0,-1 0 0 0 0,1 0 0 0 0,0-1 0 0 0,-1 1 0 0 0,1 0 0 0 0,0-1 0 0 0,0 1 0 0 0,0 0 0 0 0,0-1 0 0 0,-1 1 0 0 0,1-1 0 0 0,0 0 0 0 0,0 1 0 0 0,0-1 0 0 0,0 0 0 0 0,0 0 0 0 0,0 1 0 0 0,0-1 0 0 0,0 0 0 0 0,0 0 0 0 0,0 0 0 0 0,0 0 0 0 0,0 0 0 0 0,0 0 0 0 0,0 0 0 0 0,0-1 0 0 0,0 1 0 0 0,0 0 0 0 0,0-1 0 0 0,0 1 0 0 0,0 0 0 0 0,0-1 0 0 0,0 1 52 0 0,13-5-3656 0 0,-4-1-4339 0 0,-6 2-3738 0 0</inkml:trace>
  <inkml:trace contextRef="#ctx0" brushRef="#br0" timeOffset="6671.39">3397 653 3393 0 0,'0'0'2744'0'0,"0"0"-590"0"0,0 0-79 0 0,0 0-14 0 0,0 0-254 0 0,0 0-360 0 0,0 0-311 0 0,0 0-235 0 0,0 0-103 0 0,0 0-54 0 0,0 0-48 0 0,0 0-48 0 0,21 6-38 0 0,68 16-5 0 0,-84-21-504 0 0,0 0 0 0 0,0 0 0 0 0,0-1-1 0 0,0 0 1 0 0,0 0 0 0 0,0 0 0 0 0,0 0 0 0 0,0-1-1 0 0,0 0 1 0 0,0 0 0 0 0,0 0 0 0 0,0-1-1 0 0,0 0 1 0 0,0 1 0 0 0,0-2-101 0 0,5-1 210 0 0,5-2-53 0 0,-1-1 0 0 0,1-1 0 0 0,-1 0 1 0 0,-1-1-1 0 0,0 0 0 0 0,0-1 0 0 0,0-1 0 0 0,-1 0 0 0 0,-1-1 0 0 0,0 0 1 0 0,-1 0-1 0 0,7-11-157 0 0,-16 21 9 0 0,1 0 1 0 0,-1 0 0 0 0,1 0-1 0 0,-1-1 1 0 0,0 1-1 0 0,0 0 1 0 0,0-1 0 0 0,0 1-1 0 0,0-1 1 0 0,-1 1-1 0 0,1-1 1 0 0,-1 1 0 0 0,1-1-1 0 0,-1 1 1 0 0,0-1-1 0 0,0 1 1 0 0,0-1 0 0 0,0 1-1 0 0,-1-1 1 0 0,1 0-1 0 0,-1 1 1 0 0,0-1 0 0 0,1 1-1 0 0,-1 0 1 0 0,0-1-1 0 0,0 1 1 0 0,-1 0 0 0 0,1-1-1 0 0,0 1 1 0 0,-1 0-1 0 0,1 0 1 0 0,-1 0 0 0 0,0 0-1 0 0,0 1 1 0 0,0-1-1 0 0,0 0 1 0 0,0 1 0 0 0,0-1-1 0 0,0 1 1 0 0,0 0-1 0 0,0-1 1 0 0,-1 1 0 0 0,1 0-1 0 0,-1 1 1 0 0,1-1-10 0 0,-9-1-42 0 0,0 1-1 0 0,1 1 1 0 0,-1 0 0 0 0,0 0-1 0 0,0 1 1 0 0,1 0 0 0 0,-1 1-1 0 0,1 0 1 0 0,-1 1 0 0 0,1 0 0 0 0,0 1-1 0 0,0 0 1 0 0,0 0 0 0 0,0 1-1 0 0,1 1 1 0 0,0-1 0 0 0,0 1 0 0 0,0 1-1 0 0,1 0 1 0 0,0 0 0 0 0,-4 5 42 0 0,1-4-33 0 0,1 1 0 0 0,-1 0 1 0 0,1 1-1 0 0,1 0 0 0 0,0 1 1 0 0,0 0-1 0 0,1 0 1 0 0,1 1-1 0 0,0 0 0 0 0,0 0 1 0 0,1 0-1 0 0,1 1 0 0 0,0 0 1 0 0,1 0-1 0 0,0 1 0 0 0,1-1 1 0 0,0 1-1 0 0,1 0 0 0 0,1 0 1 0 0,0-1-1 0 0,1 4 33 0 0,1-13 3 0 0,1 0 0 0 0,-1 1 0 0 0,1-1 0 0 0,0 0 0 0 0,-1 0 0 0 0,2 0 1 0 0,-1 0-1 0 0,0-1 0 0 0,1 1 0 0 0,0-1 0 0 0,0 1 0 0 0,0-1 0 0 0,0 0 0 0 0,0 0 0 0 0,1 0 0 0 0,0-1 0 0 0,-1 1 0 0 0,1-1 0 0 0,0 0 0 0 0,0 0 0 0 0,0 0 0 0 0,0-1 0 0 0,0 1 0 0 0,1-1 0 0 0,-1 0 0 0 0,3 0-3 0 0,118 10 165 0 0,-114-11-153 0 0,18-1-311 0 0,-1-2 0 0 0,1-1 1 0 0,-1-2-1 0 0,0 0 0 0 0,0-2 0 0 0,-1-1 0 0 0,0-1 0 0 0,24-13 299 0 0,-24 7-5313 0 0,-20 11 1195 0 0,3 0-7689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1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6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5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59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61,'-5'4,"-1"-2,5-7,2-8,7-6,-4 1,-2 7,-1 11,-2 5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4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8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1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2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4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97 870 0 0 0,'0'0'883'0'0,"0"0"1081"0"0,0 0 338 0 0,0 0 17 0 0,0 0-208 0 0,0 0-241 0 0,0 0-254 0 0,0 0-286 0 0,0 0-282 0 0,0 0-217 0 0,-2-3-109 0 0,2 4-682 0 0,1-1 0 0 0,-1 0 0 0 0,0 1 0 0 0,1-1 0 0 0,-1 1 0 0 0,0-1 0 0 0,0 1 0 0 0,0-1 1 0 0,1 1-1 0 0,-1 0 0 0 0,0-1 0 0 0,0 1 0 0 0,0-1 0 0 0,0 1 0 0 0,0-1 0 0 0,0 1 0 0 0,0-1 0 0 0,0 1 0 0 0,0-1 1 0 0,0 1-1 0 0,-1 0 0 0 0,1-1 0 0 0,0 1 0 0 0,0-1 0 0 0,0 1 0 0 0,-1-1 0 0 0,1 1 0 0 0,0-1 0 0 0,-1 0 1 0 0,1 1-1 0 0,0-1 0 0 0,-1 1 0 0 0,1-1 0 0 0,0 0 0 0 0,-1 1 0 0 0,1-1 0 0 0,-1 0 0 0 0,1 1 0 0 0,-1-1 0 0 0,1 0 1 0 0,-1 1-1 0 0,1-1 0 0 0,-1 0 0 0 0,1 0 0 0 0,-1 0 0 0 0,1 0 0 0 0,-1 0 0 0 0,1 1 0 0 0,-1-1 0 0 0,1 0 1 0 0,-1 0-1 0 0,1 0 0 0 0,-1 0 0 0 0,0 0 0 0 0,1-1 0 0 0,-1 1 0 0 0,1 0 0 0 0,-1 0 0 0 0,1 0 0 0 0,-1 0 1 0 0,1-1-1 0 0,-1 1 0 0 0,1 0 0 0 0,-1 0 0 0 0,1-1 0 0 0,-1 1 0 0 0,1 0 0 0 0,-1-1-40 0 0,-1 10-38 0 0,-70 244 1455 0 0,71-202-1401 0 0,48-45 637 0 0,27-55 322 0 0,-25 9-774 0 0,-2-2 0 0 0,-3-1 0 0 0,-1-3 0 0 0,-2-1 0 0 0,-2-2-1 0 0,-2-2-200 0 0,7-10 151 0 0,-3-1 0 0 0,-2-2 0 0 0,-4-1-1 0 0,-2-3 1 0 0,-3 0 0 0 0,2-15-151 0 0,-23 47 76 0 0,0 1 0 0 0,-3-2 0 0 0,0 1 0 0 0,-3-1 0 0 0,-1 0 0 0 0,-2-6-76 0 0,1 37 34 0 0,-1 1 0 0 0,0-1 0 0 0,-1 1 0 0 0,1 0 0 0 0,-1-1 0 0 0,0 1 0 0 0,0 0 0 0 0,-1 0 0 0 0,1-1 0 0 0,-1 1 0 0 0,0 0 0 0 0,-1 1 0 0 0,1-1 0 0 0,-1 0 0 0 0,0 1 0 0 0,0-1 0 0 0,0 1 0 0 0,-1 0 0 0 0,0 0 0 0 0,-1-1-34 0 0,4 5 6 0 0,-1 0-1 0 0,0 0 1 0 0,0 0-1 0 0,0 1 1 0 0,0-1 0 0 0,0 0-1 0 0,0 1 1 0 0,1 0 0 0 0,-1-1-1 0 0,0 1 1 0 0,0 0 0 0 0,1 0-1 0 0,-1 0 1 0 0,1 0-1 0 0,-1 0 1 0 0,1 0 0 0 0,-1 0-1 0 0,1 0 1 0 0,-1 1 0 0 0,1-1-1 0 0,0 1 1 0 0,0-1 0 0 0,0 1-1 0 0,0-1 1 0 0,0 1 0 0 0,0 0-1 0 0,0-1 1 0 0,0 1-1 0 0,1 0 1 0 0,-1 0 0 0 0,1-1-1 0 0,-1 1 1 0 0,1 1-6 0 0,-4 5 10 0 0,-14 28-7 0 0,1 0 1 0 0,2 0 0 0 0,2 1-1 0 0,1 1 1 0 0,2 1-1 0 0,-3 25-3 0 0,-5 97 81 0 0,6 1 0 0 0,8 0 0 0 0,7 0 0 0 0,9 32-81 0 0,-9 211 194 0 0,-13-321-191 0 0,-4 0 1 0 0,-4-1-1 0 0,-7 13-3 0 0,-27 31 95 0 0,39-121 276 0 0,7-36 197 0 0,4 15-705 0 0,-11-52 99 0 0,4-1 0 0 0,2 0 0 0 0,2-44 38 0 0,3 103-99 0 0,1 0 1 0 0,1 0-1 0 0,-1 0 0 0 0,1 0 0 0 0,1 0 0 0 0,0 0 0 0 0,0 1 1 0 0,1-1-1 0 0,0 0 0 0 0,0 0 0 0 0,1 1 0 0 0,0-1 0 0 0,1 1 1 0 0,-1 0-1 0 0,2 0 0 0 0,-1 0 0 0 0,1 1 0 0 0,0-1 0 0 0,4-3 99 0 0,16-16-2089 0 0,-16 14-1910 0 0,-1 3-3427 0 0,-6 6-3813 0 0</inkml:trace>
  <inkml:trace contextRef="#ctx0" brushRef="#br0" timeOffset="407.652">114 272 10434 0 0,'0'0'2645'0'0,"0"0"-545"0"0,0 0-338 0 0,0 0-155 0 0,0 0-124 0 0,0 0-209 0 0,0 0-264 0 0,0 0-281 0 0,0 0-237 0 0,0 0-144 0 0,0 0-94 0 0,0 0-29 0 0,0 0 0 0 0,-3 2 58 0 0,-34 65 1193 0 0,40-105-645 0 0,1-2-465 0 0,-4 23-5797 0 0,0 6-4317 0 0,0 10-2617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1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47 472 0 0,'0'0'1459'0'0,"0"0"-36"0"0,0 0 99 0 0,0 0 245 0 0,0 0 296 0 0,0 0 145 0 0,0 0-38 0 0,0 0-191 0 0,0 0-342 0 0,0 0-400 0 0,0 0-309 0 0,0-8-213 0 0,0-23-147 0 0,0 24-101 0 0,0 7-83 0 0,0 0-77 0 0,0 0-64 0 0,0 0-49 0 0,16 139 2438 0 0,34 207-924 0 0,-31 247-864 0 0,0-435-803 0 0,8-186 617 0 0,148-255-233 0 0,-164 261-430 0 0,2 0-1 0 0,0 1 1 0 0,1 1 0 0 0,1 0-1 0 0,0 1 1 0 0,2 1-1 0 0,0 0 1 0 0,1 1-1 0 0,1 1 1 0 0,1 1-1 0 0,8-5 6 0 0,-24 20-2 0 0,-1 1 0 0 0,0-1 0 0 0,1 1 0 0 0,-1 0 0 0 0,0 0 0 0 0,0 0-1 0 0,0 1 1 0 0,0-1 0 0 0,0 1 0 0 0,0 0 0 0 0,0-1 0 0 0,0 1 0 0 0,-1 0 0 0 0,1 1 0 0 0,-1-1-1 0 0,0 0 1 0 0,1 1 0 0 0,-1 0 0 0 0,0-1 0 0 0,0 1 0 0 0,-1 0 0 0 0,1 0 0 0 0,0 0-1 0 0,-1 0 1 0 0,0 0 0 0 0,0 0 0 0 0,0 0 0 0 0,0 1 0 0 0,0-1 0 0 0,-1 0 0 0 0,1 4 2 0 0,1-2 1 0 0,11 34 60 0 0,-3 1 0 0 0,0 0-1 0 0,-3 1 1 0 0,2 29-61 0 0,6 37 132 0 0,12 17-1 0 0,-25-109-26 0 0,-1-15-854 0 0,0-5-4042 0 0,5-5-7090 0 0,-4 7 764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10402 0 0,'0'0'2567'0'0,"0"0"-1218"0"0,0 0-658 0 0,0 0-77 0 0,0 0 137 0 0,0 0 131 0 0,0 0-21 0 0,0 0-159 0 0,0 0-166 0 0,0 0-33 0 0,0 0 31 0 0,0 0 65 0 0,0 0 44 0 0,1 4-32 0 0,0 0-396 0 0,0 1 0 0 0,0 0 0 0 0,0 0 1 0 0,0 0-1 0 0,-1 0 0 0 0,0 1 0 0 0,0-1 0 0 0,0 0 0 0 0,-1 0 1 0 0,1 0-1 0 0,-1 0 0 0 0,-1 0 0 0 0,1 0 0 0 0,-1-1 1 0 0,0 1-1 0 0,0 0 0 0 0,0-1 0 0 0,0 1 0 0 0,-1-1 1 0 0,0 0-1 0 0,0 0 0 0 0,0 0 0 0 0,0 0 0 0 0,-1 0 1 0 0,-3 2-216 0 0,-18 19 125 0 0,-2-1 0 0 0,0-1 1 0 0,-1-2-1 0 0,-2-1 0 0 0,0-1 1 0 0,-11 4-126 0 0,-230 111 353 0 0,272-134-347 0 0,-1 1-1 0 0,1-1 0 0 0,-1 0 1 0 0,0 0-1 0 0,1 0 1 0 0,-1 0-1 0 0,1 0 1 0 0,-1 1-1 0 0,0-1 0 0 0,1 0 1 0 0,-1 0-1 0 0,0 0 1 0 0,0 1-1 0 0,1-1 0 0 0,-1 0 1 0 0,0 1-1 0 0,1-1 1 0 0,-1 0-1 0 0,0 1 1 0 0,0-1-1 0 0,0 0 0 0 0,1 1 1 0 0,-1-1-1 0 0,0 0 1 0 0,0 1-1 0 0,0-1 1 0 0,0 1-1 0 0,0-1 0 0 0,0 0 1 0 0,0 1-1 0 0,0-1 1 0 0,1 1-1 0 0,-1-1 0 0 0,-1 0 1 0 0,1 1-1 0 0,0-1 1 0 0,0 1-1 0 0,0-1 1 0 0,0 0-1 0 0,0 1 0 0 0,0-1 1 0 0,0 0-1 0 0,-1 1 1 0 0,1-1-1 0 0,0 0 1 0 0,0 1-1 0 0,0-1 0 0 0,-1 1-5 0 0,17 3 107 0 0,103 37 569 0 0,15 62-379 0 0,87 141 77 0 0,-108-158-203 0 0,-109-101-2596 0 0,-7-1-8652 0 0,3 12-2059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0 0 0,'0'0'1022'0'0,"0"0"212"0"0,0 0 55 0 0,0 0 6 0 0,0 0 28 0 0,0 0 1 0 0,0 0-57 0 0,0 0-90 0 0,0 0-92 0 0,0 0-104 0 0,0 0-78 0 0,5 7 2376 0 0,-2-3 3548 0 0,-3-3-6621 0 0,0-1-6 0 0,0 0-6 0 0,0 0 1 0 0,0 0-18 0 0,0 0-13 0 0,0 0 2 0 0,0 0-7 0 0,0 0-13 0 0,0 0-3 0 0,0 0-6 0 0,0 0-1 0 0,0 0 2 0 0,0 0-2 0 0,0 0-23 0 0,0 0 0 0 0,0 0-13 0 0,0 0-5 0 0,0 0-7 0 0,0 0-6 0 0,0 0-6 0 0,0 0-12 0 0,0 0 9 0 0,0 0-9 0 0,0 0-12 0 0,0 0 1 0 0,0 0-5 0 0,0 0-9 0 0,18-7 2151 0 0,56-41-2176 0 0,-57 40-19 0 0,0 1-1 0 0,1 1 1 0 0,0 0-1 0 0,0 2 1 0 0,0 0-1 0 0,1 0 0 0 0,-1 2 1 0 0,1 0-1 0 0,0 2 1 0 0,-1 0-1 0 0,16 2 6 0 0,-30 0-3 0 0,-1-1-1 0 0,1 1 1 0 0,-1 0-1 0 0,0 0 1 0 0,1 1-1 0 0,-1-1 1 0 0,0 1-1 0 0,0 0 1 0 0,0-1-1 0 0,-1 1 0 0 0,1 0 1 0 0,-1 1-1 0 0,0-1 1 0 0,1 0-1 0 0,-1 1 1 0 0,-1-1-1 0 0,1 1 1 0 0,-1 0-1 0 0,1 0 1 0 0,-1-1-1 0 0,0 1 1 0 0,0 0-1 0 0,-1 0 1 0 0,1 0-1 0 0,-1 0 1 0 0,0 0-1 0 0,0 0 1 0 0,0 0-1 0 0,0 0 1 0 0,-1 0-1 0 0,0 0 1 0 0,0 0-1 0 0,0 0 1 0 0,-1 1 3 0 0,2 21 19 0 0,-3-8-19 0 0,0 0 0 0 0,-1 0 0 0 0,-1 0-1 0 0,0 0 1 0 0,-2-1 0 0 0,0 1 0 0 0,0-2 0 0 0,-2 1 0 0 0,0-1-1 0 0,-1 0 1 0 0,-1-1 0 0 0,0-1 0 0 0,-1 1 0 0 0,0-2 0 0 0,-1 1 0 0 0,-1-2-1 0 0,-4 3 1 0 0,-51 38-18 0 0,175-91 195 0 0,-82 38-188 0 0,0 0-1 0 0,0 2 1 0 0,0 0-1 0 0,-1 2 1 0 0,1 0 0 0 0,9 5 11 0 0,-27-7-1 0 0,-1-1 0 0 0,1 2 1 0 0,-1-1-1 0 0,1 1 0 0 0,-1 0 1 0 0,0 0-1 0 0,0 0 0 0 0,0 1 1 0 0,-1-1-1 0 0,1 1 0 0 0,-1 0 1 0 0,0 1-1 0 0,0-1 1 0 0,0 1-1 0 0,-1 0 0 0 0,0 0 1 0 0,1 0-1 0 0,-2 0 0 0 0,1 0 1 0 0,-1 1-1 0 0,0-1 0 0 0,0 1 1 0 0,0 0-1 0 0,-1-1 0 0 0,0 1 1 0 0,0 0-1 0 0,0 0 0 0 0,-1 4 1 0 0,1 8 12 0 0,-2 1 0 0 0,-1 0 0 0 0,0-1 0 0 0,-1 1-1 0 0,-1-1 1 0 0,-1 0 0 0 0,0 0 0 0 0,-1 0-1 0 0,-1-1 1 0 0,-1 0 0 0 0,-1 0 0 0 0,0-1 0 0 0,-1 0-1 0 0,0-1 1 0 0,-2 0 0 0 0,1 0 0 0 0,-2-2-1 0 0,-7 7-11 0 0,9-10 21 0 0,0-1 0 0 0,-1-1-1 0 0,0 0 1 0 0,0 0 0 0 0,-1-2-1 0 0,0 1 1 0 0,0-2-1 0 0,-1 1 1 0 0,1-2 0 0 0,-1 0-1 0 0,0-1 1 0 0,0 0 0 0 0,0-1-1 0 0,-1 0 1 0 0,-4-1-21 0 0,13-3-34 0 0,0 0 0 0 0,0-1 0 0 0,0 0 0 0 0,0 0-1 0 0,0 0 1 0 0,0-1 0 0 0,1 1 0 0 0,0-1 0 0 0,-1-1 0 0 0,1 1 0 0 0,1-1 0 0 0,-1 0 0 0 0,1 0 0 0 0,0 0 0 0 0,0-1 0 0 0,0 1 0 0 0,1-1 0 0 0,0 0-1 0 0,0 0 1 0 0,0-1 34 0 0,1-4-1690 0 0,2 6-1857 0 0,0 0-4907 0 0,0 2-3313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2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0,'0'0'671'0'0,"0"0"1132"0"0,0 0 367 0 0,0 0 77 0 0,0 0-77 0 0,0 0-194 0 0,0 0-196 0 0,0 0-225 0 0,0 0-176 0 0,0-11-112 0 0,1-3-801 0 0,-1-7 55 0 0,1 5 4602 0 0,1 340-3431 0 0,18 188-693 0 0,-18-405-829 0 0,-1-37-117 0 0,-1-69-41 0 0,0-1-2 0 0,0 0-24 0 0,0 0-18 0 0,0 0 6 0 0,0 0-16 0 0,0 0-9 0 0,0-24-1281 0 0,25-58-3951 0 0,-1 31-3760 0 0,-20 44 6784 0 0,2-6-5723 0 0</inkml:trace>
  <inkml:trace contextRef="#ctx0" brushRef="#br0" timeOffset="474.78">450 256 4505 0 0,'0'0'1724'0'0,"0"0"-630"0"0,0 0-277 0 0,0 0 134 0 0,0 0 342 0 0,0 0 276 0 0,0 0 22 0 0,0 0-154 0 0,0 0-257 0 0,0 0-249 0 0,0 0-195 0 0,0 0-144 0 0,-31 29-96 0 0,-97 93-57 0 0,10-18 826 0 0,36-32-474 0 0,80-56 95 0 0,23 8-255 0 0,-17-21-459 0 0,168 155 2858 0 0,-104-47-2089 0 0,-53-50-646 0 0,-15-60-279 0 0,3-12-7333 0 0,4 0-2883 0 0,-2 6 335 0 0</inkml:trace>
  <inkml:trace contextRef="#ctx0" brushRef="#br0" timeOffset="1147.989">671 1046 6265 0 0,'0'0'1550'0'0,"0"0"-466"0"0,0 0 47 0 0,0 0 340 0 0,0 0 263 0 0,0 0 93 0 0,0 0-223 0 0,0 0-360 0 0,0 0-306 0 0,0 0-175 0 0,0 0-67 0 0,0 0-1 0 0,0 0 50 0 0,-2 4 11 0 0,0 0-899 0 0,-3 5 1801 0 0,9-22 79 0 0,60-137-910 0 0,-49 125-757 0 0,-8 11-48 0 0,0 1 0 0 0,1 0 0 0 0,1 0 0 0 0,0 1 1 0 0,0 0-1 0 0,1 1 0 0 0,1 0 0 0 0,0 1 0 0 0,9-8-22 0 0,4 73-128 0 0,9 61 203 0 0,-33-115-74 0 0,0 1 1 0 0,1-1-1 0 0,-1 1 0 0 0,1-1 1 0 0,-1 0-1 0 0,1 1 1 0 0,0-1-1 0 0,-1 0 1 0 0,1 1-1 0 0,0-1 0 0 0,0 0 1 0 0,0 0-1 0 0,0 1 1 0 0,0-1-1 0 0,0 0 1 0 0,0 0-1 0 0,1 0 0 0 0,-1-1 1 0 0,0 1-1 0 0,1 0 1 0 0,-1 0-1 0 0,0-1 1 0 0,1 1-1 0 0,-1 0 0 0 0,1-1 1 0 0,-1 0-1 0 0,1 1 1 0 0,-1-1-1 0 0,1 0 1 0 0,-1 0-1 0 0,1 0 0 0 0,-1 0 1 0 0,1 0-1 0 0,-1 0 1 0 0,1 0-1 0 0,-1 0 1 0 0,1-1-1 0 0,-1 1-1 0 0,56-33 240 0 0,-32 15-196 0 0,43-35 39 0 0,-59 44-80 0 0,-1 1 0 0 0,1 0 0 0 0,1 1 0 0 0,-1 0 0 0 0,1 0 0 0 0,1 1 0 0 0,-1 1 0 0 0,1 0 0 0 0,8-3-3 0 0,-17 9-1 0 0,0 0 0 0 0,0 0 0 0 0,0 0 0 0 0,0 1 0 0 0,-1-1 0 0 0,1 1 0 0 0,0-1 0 0 0,-1 1 1 0 0,0-1-1 0 0,1 1 0 0 0,-1 0 0 0 0,0 0 0 0 0,0 0 0 0 0,0 0 0 0 0,0 0 0 0 0,0 0 0 0 0,0 0 0 0 0,0 0 0 0 0,-1 0 0 0 0,1 0 1 0 0,-1 0-1 0 0,0 1 0 0 0,0-1 0 0 0,1 0 0 0 0,-1 0 0 0 0,0 0 0 0 0,-1 2 1 0 0,3 5 13 0 0,28 160 192 0 0,-2-122-500 0 0,-7-40-8062 0 0,-18-7-3741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1 840 0 0 0,'0'0'568'0'0,"0"0"426"0"0,0 0 51 0 0,0 0 153 0 0,0 0 282 0 0,0 0 228 0 0,0 0 37 0 0,0 0-50 0 0,0 0-103 0 0,0 0-137 0 0,0 0-121 0 0,14 31-121 0 0,49 97-99 0 0,-62-125-1047 0 0,0 0 1 0 0,1 0-1 0 0,-1 0 1 0 0,1-1-1 0 0,0 1 0 0 0,0 0 1 0 0,0-1-1 0 0,0 1 1 0 0,0-1-1 0 0,0 1 0 0 0,1-1 1 0 0,-1 0-1 0 0,1 0 1 0 0,-1 0-1 0 0,1-1 0 0 0,0 1 1 0 0,0-1-1 0 0,0 1 1 0 0,0-1-1 0 0,0 0 0 0 0,0 0 1 0 0,0 0-1 0 0,0 0 1 0 0,0-1-1 0 0,2 1-67 0 0,6 0 301 0 0,9 3 16 0 0,-1-2 0 0 0,0 0 0 0 0,0-1 0 0 0,1-1 0 0 0,-1-1 0 0 0,0 0 0 0 0,0-2 0 0 0,1 0 0 0 0,-2-1 0 0 0,1-1 0 0 0,0-1 0 0 0,-1 0 0 0 0,0-1 0 0 0,-1-1 0 0 0,1-1 0 0 0,-2-1 0 0 0,1 0 0 0 0,-1-1 0 0 0,-1-1 0 0 0,13-13-317 0 0,46-50 233 0 0,-3-4 1 0 0,-5-3 0 0 0,-2-3 0 0 0,-5-3-1 0 0,-3-2 1 0 0,-5-2 0 0 0,26-67-234 0 0,-21 53 103 0 0,-4 24-173 0 0,-51 82 61 0 0,0 0 0 0 0,0 1-1 0 0,1-1 1 0 0,-1 0-1 0 0,0 1 1 0 0,0-1 0 0 0,1 0-1 0 0,-1 1 1 0 0,0-1-1 0 0,0 1 1 0 0,0 0 0 0 0,0-1-1 0 0,0 1 1 0 0,0 0-1 0 0,0 0 1 0 0,0 0 0 0 0,0 0-1 0 0,0 0 1 0 0,0 0-1 0 0,0 0 1 0 0,-1 0 0 0 0,1 0-1 0 0,0 0 1 0 0,-1 0-1 0 0,1 0 1 0 0,-1 0 0 0 0,1 1-1 0 0,-1-1 1 0 0,0 0-1 0 0,0 0 1 0 0,1 1 0 0 0,-1-1-1 0 0,0 0 1 0 0,0 0-1 0 0,0 1 1 0 0,0-1 0 0 0,0 1 9 0 0,3 7-11 0 0,8 29 64 0 0,-1 0 1 0 0,-1 1 0 0 0,-3 0 0 0 0,-1 0-1 0 0,-2 0 1 0 0,-1 1 0 0 0,-4 34-54 0 0,2-67 6 0 0,1 44 18 0 0,-3-1 0 0 0,-1-1 0 0 0,-3 1 0 0 0,-2-1 0 0 0,-2 0 0 0 0,-2 0 0 0 0,-2-1-1 0 0,-3-1 1 0 0,-1 0 0 0 0,-11 15-24 0 0,17-42-1 0 0,-1-1 0 0 0,-1-1 0 0 0,-1 0 1 0 0,0-2-1 0 0,-2 1 0 0 0,0-2 0 0 0,0 0 0 0 0,-1-1 0 0 0,-1-1 0 0 0,-1 0 0 0 0,1-2 0 0 0,-2 0 0 0 0,0-2 0 0 0,0 0 1 0 0,0-1-1 0 0,-1-1 0 0 0,0-1 0 0 0,-1-1 0 0 0,1-1 0 0 0,-1-1 0 0 0,0-1 0 0 0,-15-1 1 0 0,26 0-36 0 0,-6 0-62 0 0,1 0-1 0 0,-1 0 0 0 0,1-2 1 0 0,-1 0-1 0 0,1-1 1 0 0,-1-1-1 0 0,1-1 1 0 0,0 0-1 0 0,-7-3 99 0 0,21 5-105 0 0,1 1 0 0 0,-1 0 0 0 0,1 0 1 0 0,-1-1-1 0 0,1 0 0 0 0,0 1 0 0 0,0-1 0 0 0,0 0 0 0 0,0 0 0 0 0,0 0 0 0 0,0 0 0 0 0,0-1 0 0 0,1 1 0 0 0,-1 0 0 0 0,1-1 0 0 0,-1 1 0 0 0,1-1 0 0 0,0 1 0 0 0,0-1 0 0 0,0 0 1 0 0,1 0-1 0 0,-1-1 105 0 0,-2-42-8170 0 0,3 42 6888 0 0,0-12-10405 0 0</inkml:trace>
  <inkml:trace contextRef="#ctx0" brushRef="#br0" timeOffset="354.803">1702 558 8402 0 0,'0'0'1911'0'0,"0"0"-167"0"0,0 0 71 0 0,0 0-12 0 0,0 0-210 0 0,0 0-429 0 0,0 0-399 0 0,0 0-150 0 0,0 0-85 0 0,0 0-56 0 0,0 0-68 0 0,0 0-83 0 0,0 0-70 0 0,-36 27-45 0 0,-108 86-40 0 0,82-42 36 0 0,56-58-163 0 0,2-4-29 0 0,0-1-1 0 0,0 0 1 0 0,1 1-1 0 0,0-1 0 0 0,1 1 1 0 0,0 0-1 0 0,0 0 0 0 0,1 0 1 0 0,0 0-1 0 0,1 0 0 0 0,0 0 1 0 0,0 0-1 0 0,1 1 0 0 0,0-1 1 0 0,1 0-1 0 0,0-1 0 0 0,0 1 1 0 0,1 0-1 0 0,0 0 1 0 0,1-1-1 0 0,-1 0 0 0 0,2 0 1 0 0,-1 0-1 0 0,1 0 0 0 0,0-1 1 0 0,1 1-1 0 0,0-1 0 0 0,0-1 1 0 0,0 1-1 0 0,1-1 0 0 0,0 0 1 0 0,0-1-1 0 0,0 1 1 0 0,1-1-1 0 0,6 2-11 0 0,0-1 137 0 0,0-1 0 0 0,0-1 0 0 0,0 0 0 0 0,0-1 0 0 0,0 0 0 0 0,1-1-1 0 0,-1-1 1 0 0,1 0 0 0 0,-1-1 0 0 0,1-1 0 0 0,-1 0 0 0 0,1-1 0 0 0,-1-1 0 0 0,0 0 0 0 0,0-1 0 0 0,0 0 0 0 0,0-1 0 0 0,-1 0 0 0 0,1-2 0 0 0,-1 1 0 0 0,-1-2 0 0 0,4-2-137 0 0,-11 7 54 0 0,0-1 1 0 0,-1-1-1 0 0,1 1 1 0 0,-1-1-1 0 0,0 1 1 0 0,0-1-1 0 0,0 0 1 0 0,-1-1-1 0 0,0 1 1 0 0,0-1 0 0 0,0 1-1 0 0,-1-1 1 0 0,1 0-1 0 0,-2 0 1 0 0,1 0-1 0 0,0 0 1 0 0,-1 0-1 0 0,0-1 1 0 0,-1 1-1 0 0,0 0 1 0 0,0 0 0 0 0,0-1-1 0 0,0 1 1 0 0,-1 0-1 0 0,0 0 1 0 0,-2-5-55 0 0,0-1 6 0 0,-1 1 1 0 0,0 0 0 0 0,0 0-1 0 0,-1 1 1 0 0,-1-1 0 0 0,0 1-1 0 0,0 0 1 0 0,-1 1-1 0 0,-1 0 1 0 0,1 0 0 0 0,-1 0-1 0 0,-1 1 1 0 0,-8-7-7 0 0,-106-50-1146 0 0,79 52-2676 0 0,0 3-5120 0 0,25 9-3554 0 0</inkml:trace>
  <inkml:trace contextRef="#ctx0" brushRef="#br0" timeOffset="27283.58">2235 1040 0 0 0,'0'0'1744'0'0,"0"0"369"0"0,0 0 278 0 0,0 0 34 0 0,0 0-224 0 0,0 0-359 0 0,0 0-368 0 0,0 0-317 0 0,0 0-242 0 0,0 0-179 0 0,6-6 1605 0 0,-6 17-1609 0 0,1 2-328 0 0,-1 1 1 0 0,0-1-1 0 0,-1 1 0 0 0,0-1 1 0 0,-1 1-1 0 0,-1-1 1 0 0,0 0-1 0 0,-1 0 1 0 0,0 0-1 0 0,-1 0 1 0 0,-1 2-405 0 0,-8 9 130 0 0,0-1-1 0 0,-1 0 1 0 0,-1-1 0 0 0,-1 0-1 0 0,-1-2 1 0 0,-1 0 0 0 0,-1-1-1 0 0,-5 3-129 0 0,11-14 273 0 0,5-3 320 0 0,4-2-3139 0 0,1-1-2603 0 0,3 0-3644 0 0,1-2-1142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26 2641 0 0,'0'0'1877'0'0,"0"0"-522"0"0,0 0-86 0 0,0 0 200 0 0,0 0 150 0 0,0 0 4 0 0,0 0-190 0 0,0 0-251 0 0,0 0-213 0 0,0 0-241 0 0,0 0-160 0 0,9-5-131 0 0,24-16-93 0 0,-21 43 1566 0 0,-13 0-1756 0 0,-1 0 0 0 0,0-1 1 0 0,-2 1-1 0 0,-1-1 0 0 0,0 0 0 0 0,-2 0 0 0 0,0-1 0 0 0,-2 0 1 0 0,0 0-1 0 0,-1-1 0 0 0,-1 0 0 0 0,0-1 0 0 0,-2 0 0 0 0,0 0 0 0 0,-1-2 1 0 0,0 0-1 0 0,-3 1-154 0 0,-64 63-3002 0 0,75-70-5 0 0,4-4-4947 0 0,2-6-128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82 648 0 0,'0'0'1999'0'0,"0"0"-312"0"0,0 0-122 0 0,0 0 116 0 0,0 0 181 0 0,0 0 86 0 0,0 0-79 0 0,0 0-257 0 0,0 0-296 0 0,0 0-243 0 0,0 0-193 0 0,0 0-145 0 0,0 0-100 0 0,9-9-54 0 0,29-24-52 0 0,-29 24-44 0 0,-11 19 2372 0 0,-2 16-2130 0 0,-12 516 1923 0 0,1-437-2556 0 0,-5 0-1 0 0,-22 62-93 0 0,22-106-180 0 0,18-94-6660 0 0,8 7 1760 0 0,1 10-2603 0 0,-3 4-60 0 0</inkml:trace>
  <inkml:trace contextRef="#ctx0" brushRef="#br0" timeOffset="281.012">0 532 7474 0 0,'0'0'2641'0'0,"0"0"-1148"0"0,0 0-650 0 0,0 0-35 0 0,0 0 153 0 0,0 0 92 0 0,0 0-11 0 0,0 0 59 0 0,0 0 26 0 0,0 0-14 0 0,0 0-29 0 0,0 0-189 0 0,0 0-192 0 0,32-3-124 0 0,104-12-96 0 0,-83 8-63 0 0,-1-3 0 0 0,0-2 0 0 0,39-16-420 0 0,-47 15 64 0 0,-23 6-137 0 0,17-3-473 0 0,-1-3 1 0 0,0-1-1 0 0,0-1 1 0 0,30-19 545 0 0,-47 16-3185 0 0,-9 6-2562 0 0,-8 9 3462 0 0,0-2-8967 0 0</inkml:trace>
  <inkml:trace contextRef="#ctx0" brushRef="#br0" timeOffset="785.615">919 1 7138 0 0,'0'0'4164'0'0,"0"0"-2275"0"0,0 0-1016 0 0,0 0-145 0 0,0 0 62 0 0,0 0 96 0 0,0 0 56 0 0,0 0 37 0 0,0 0 1 0 0,0 0-47 0 0,0 0-74 0 0,0 0-185 0 0,-4 29-179 0 0,-12 96-89 0 0,-64 391 1335 0 0,51-262-1629 0 0,29-254-128 0 0,62-39 700 0 0,-42 24-627 0 0,70-56 77 0 0,2 4 1 0 0,35-14-135 0 0,-126 83 9 0 0,1 0 0 0 0,-1 0 1 0 0,1 0-1 0 0,-1 0 0 0 0,0 1 1 0 0,0-1-1 0 0,0 0 0 0 0,0 1 1 0 0,-1-1-1 0 0,1 1 0 0 0,-1-1 1 0 0,1 1-1 0 0,-1-1 0 0 0,0 1 1 0 0,0-1-1 0 0,0 1 0 0 0,0-1 1 0 0,0 1-1 0 0,-1-1 1 0 0,1 1-1 0 0,-1-1 0 0 0,1 1 1 0 0,-2 1-10 0 0,-34 171 518 0 0,36-152-508 0 0,-1-17-14 0 0,0-1 0 0 0,1 1 0 0 0,-1-1 0 0 0,1 1 0 0 0,1-1 0 0 0,-1 1 0 0 0,1-1 0 0 0,0 1 0 0 0,0-1 0 0 0,1 1 0 0 0,-1-1 0 0 0,1 0 0 0 0,1 0 0 0 0,-1 0 0 0 0,1 0 0 0 0,-1 0 0 0 0,1 0 0 0 0,1 0 4 0 0,-1-3-62 0 0,-1-1 0 0 0,0 0 1 0 0,1 0-1 0 0,-1 0 0 0 0,0 0 0 0 0,1 0 1 0 0,0 0-1 0 0,-1 0 0 0 0,1-1 1 0 0,-1 1-1 0 0,1-1 0 0 0,0 0 1 0 0,-1 0-1 0 0,1 0 0 0 0,0 0 1 0 0,-1 0-1 0 0,1-1 0 0 0,0 1 0 0 0,-1-1 1 0 0,1 0-1 0 0,-1 0 0 0 0,1 0 1 0 0,0 0 61 0 0,35-19-5923 0 0,-25 9-1391 0 0,-6 2-4284 0 0</inkml:trace>
  <inkml:trace contextRef="#ctx0" brushRef="#br0" timeOffset="1147.322">1480 906 1376 0 0,'0'0'2818'0'0,"0"0"-687"0"0,0 0 26 0 0,0 0 158 0 0,0 0-40 0 0,0 0-133 0 0,0 0-260 0 0,0 0-339 0 0,0 0-319 0 0,0 0-260 0 0,0 0-172 0 0,0 0-144 0 0,0 0-106 0 0,31-5-81 0 0,98-18-73 0 0,-77 3 164 0 0,-47 14-419 0 0,-1 3-96 0 0,-1 0 1 0 0,1 0-1 0 0,-1 0 1 0 0,0 0-1 0 0,0-1 1 0 0,0 0-1 0 0,0 1 1 0 0,-1-1-1 0 0,1 0 1 0 0,-1-1 0 0 0,0 1-1 0 0,0 0 1 0 0,-1 0-1 0 0,1-1 1 0 0,-1 1-1 0 0,0-1 1 0 0,0 0-1 0 0,-1 1 1 0 0,1-1 0 0 0,-1 1-1 0 0,0-1 1 0 0,0 0-1 0 0,0 1 1 0 0,-1-1-1 0 0,0 0 1 0 0,0 1-1 0 0,0-1 1 0 0,0 1-1 0 0,-1-1 1 0 0,0 1 0 0 0,1 0-1 0 0,-2 0 1 0 0,1 0-1 0 0,0 0 1 0 0,-1 0-1 0 0,0 0 1 0 0,0 0-1 0 0,0 1 1 0 0,0 0 0 0 0,-1 0-1 0 0,1-1 1 0 0,-1 2-1 0 0,0-1 1 0 0,0 0-1 0 0,0 1-37 0 0,-8 1-37 0 0,0 0 0 0 0,0 2 0 0 0,0-1 0 0 0,1 1-1 0 0,-1 1 1 0 0,0 0 0 0 0,1 1 0 0 0,-1 0 0 0 0,1 1 0 0 0,0 0-1 0 0,0 1 1 0 0,0 0 0 0 0,1 1 0 0 0,-1 0 0 0 0,1 0 0 0 0,1 1 0 0 0,-1 0-1 0 0,1 1 1 0 0,1 0 0 0 0,-1 1 0 0 0,1 0 0 0 0,-3 5 37 0 0,5-8-40 0 0,0 0 0 0 0,0 1 0 0 0,0 0 0 0 0,1 0 0 0 0,0 0 0 0 0,1 1 0 0 0,-1 0 0 0 0,2 0 0 0 0,-1 0 0 0 0,1 0 0 0 0,0 1 1 0 0,1-1-1 0 0,0 1 0 0 0,0 0 0 0 0,1-1 0 0 0,0 1 0 0 0,0 0 0 0 0,1 6 40 0 0,1-11-54 0 0,-1 0-1 0 0,1 0 1 0 0,0-1 0 0 0,1 1-1 0 0,-1 0 1 0 0,1-1 0 0 0,-1 1 0 0 0,1-1-1 0 0,0 0 1 0 0,0 0 0 0 0,0 1-1 0 0,1-1 1 0 0,-1-1 0 0 0,1 1-1 0 0,0 0 1 0 0,0-1 0 0 0,0 1 0 0 0,0-1-1 0 0,0 0 1 0 0,0 0 0 0 0,1 0-1 0 0,-1 0 1 0 0,1-1 0 0 0,-1 1 0 0 0,4 0 54 0 0,96 17-5605 0 0,-50-19-4178 0 0,-36 0 2032 0 0</inkml:trace>
  <inkml:trace contextRef="#ctx0" brushRef="#br0" timeOffset="1633.999">1784 1083 8026 0 0,'0'0'2554'0'0,"0"0"-649"0"0,0 0-191 0 0,0 0 52 0 0,0 0-79 0 0,0 0-222 0 0,0 0-267 0 0,0 0-248 0 0,0 0-193 0 0,0 0-71 0 0,0 0-52 0 0,0 0-51 0 0,0 0-75 0 0,26-19-45 0 0,83-61-74 0 0,-102 76-312 0 0,0-1 0 0 0,0 0 0 0 0,-1-1-1 0 0,0 1 1 0 0,1-1 0 0 0,-2-1 0 0 0,1 1-1 0 0,-1-1 1 0 0,0 0 0 0 0,-1 0 0 0 0,4-7-77 0 0,9-15 213 0 0,42-64 191 0 0,-56 88-389 0 0,-18 55-177 0 0,14-44 183 0 0,1 0 0 0 0,-1-1 0 0 0,1 1-1 0 0,0 0 1 0 0,1 0 0 0 0,-1-1 0 0 0,1 1 0 0 0,0 0-1 0 0,1-1 1 0 0,-1 1 0 0 0,1-1 0 0 0,0 0-1 0 0,1 1 1 0 0,-1-1 0 0 0,1 0 0 0 0,0 0 0 0 0,0-1-1 0 0,1 1 1 0 0,-1 0 0 0 0,1-1 0 0 0,0 0-1 0 0,0 0 1 0 0,0 0 0 0 0,1-1 0 0 0,-1 1 0 0 0,1-1-1 0 0,0 0 1 0 0,0-1 0 0 0,0 1 0 0 0,1-1-1 0 0,0 1-20 0 0,0-3 114 0 0,0 0-1 0 0,0 0 0 0 0,0-1 0 0 0,0 0 0 0 0,0 0 0 0 0,0 0 1 0 0,0 0-1 0 0,0-1 0 0 0,0 0 0 0 0,-1-1 0 0 0,1 1 0 0 0,-1-1 0 0 0,0 0 1 0 0,0 0-1 0 0,0-1 0 0 0,0 0 0 0 0,0 1 0 0 0,-1-2 0 0 0,0 1 1 0 0,1 0-1 0 0,-2-1 0 0 0,1 0 0 0 0,0 0 0 0 0,-1 0 0 0 0,0 0 0 0 0,1-4-113 0 0,23-35 27 0 0,-1-1-1 0 0,-3-1 0 0 0,-2-1 1 0 0,0-6-27 0 0,-16 26-1281 0 0,-5 18-2400 0 0,1 1-4628 0 0,-1 6-4935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9.2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1 248 1560 0 0,'0'0'2968'0'0,"0"0"-915"0"0,0 0-131 0 0,0 0 91 0 0,0 0-68 0 0,0 0-182 0 0,0 0-286 0 0,0 0-296 0 0,0 0-171 0 0,0 0-99 0 0,0 0-60 0 0,0 0-45 0 0,0 0-48 0 0,2-15 1940 0 0,64-63-1169 0 0,90-57 221 0 0,-121 116-260 0 0,-26 37-1361 0 0,59 111 291 0 0,10-1-49 0 0,-72-122-2018 0 0,3 3-1032 0 0,-4-1-3645 0 0,-3-4-6230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2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10 856 5121 0 0,'0'0'1734'0'0,"0"0"-366"0"0,0 0-172 0 0,0 0 194 0 0,0 0 196 0 0,0 0 122 0 0,0 0-45 0 0,0 0-260 0 0,0 0-263 0 0,0 0-220 0 0,0 0-150 0 0,0-8-114 0 0,-1-23-49 0 0,0 23-40 0 0,1 8-37 0 0,0 0-11 0 0,0 0-64 0 0,0 91 1667 0 0,-3-74-2044 0 0,1 0 0 0 0,0 1 0 0 0,2-1 0 0 0,0 0 0 0 0,1 1 0 0 0,0-1 0 0 0,2 0 1 0 0,0 0-1 0 0,1 0 0 0 0,0 0 0 0 0,2-1 0 0 0,0 0 0 0 0,0 0 0 0 0,2 0 0 0 0,0-1 0 0 0,1 0 0 0 0,0 0 0 0 0,1-1 0 0 0,7 7-78 0 0,-14-18 35 0 0,1 0 1 0 0,0 0-1 0 0,0 0 1 0 0,0 0-1 0 0,0 0 0 0 0,1-1 1 0 0,-1 0-1 0 0,1 0 1 0 0,-1 0-1 0 0,1 0 1 0 0,0-1-1 0 0,-1 1 1 0 0,1-1-1 0 0,0-1 0 0 0,0 1 1 0 0,0-1-1 0 0,0 0 1 0 0,0 0-1 0 0,0 0 1 0 0,0-1-1 0 0,0 1 0 0 0,0-1 1 0 0,-1 0-1 0 0,1-1 1 0 0,0 1-1 0 0,0-1 1 0 0,-1 0-1 0 0,1 0 1 0 0,-1-1-1 0 0,0 1 0 0 0,0-1 1 0 0,0 0-1 0 0,1 0-35 0 0,24-25 127 0 0,-1-2 0 0 0,-1 0 0 0 0,-1-2 0 0 0,-2-1 0 0 0,17-32-127 0 0,-31 50 16 0 0,62-109 115 0 0,-72 124-111 0 0,0 0-13 0 0,0 0-13 0 0,0 9-81 0 0,1 11 79 0 0,0 0 0 0 0,1 0-1 0 0,0 1 1 0 0,2-1 0 0 0,1-1-1 0 0,0 1 1 0 0,7 16 8 0 0,-9-30 2 0 0,-1 0 1 0 0,0-1-1 0 0,1 1 0 0 0,0 0 1 0 0,1-1-1 0 0,-1 0 1 0 0,1 0-1 0 0,0 0 1 0 0,0 0-1 0 0,0-1 0 0 0,1 1 1 0 0,0-1-1 0 0,-1 0 1 0 0,2-1-1 0 0,-1 1 1 0 0,0-1-1 0 0,1 0 0 0 0,-1 0 1 0 0,1-1-1 0 0,0 0 1 0 0,0 0-1 0 0,0 0 0 0 0,0 0 1 0 0,0-1-1 0 0,0 0 1 0 0,1-1-1 0 0,1 1-2 0 0,-1-1 13 0 0,1 1 1 0 0,-1-1-1 0 0,1-1 1 0 0,-1 1-1 0 0,1-2 0 0 0,-1 1 1 0 0,0-1-1 0 0,1 0 0 0 0,-1 0 1 0 0,0 0-1 0 0,0-1 0 0 0,0-1 1 0 0,4-2-14 0 0,6-6 73 0 0,0 0 0 0 0,-1-1 0 0 0,-1-1 0 0 0,0 0 0 0 0,-1-1 1 0 0,0-1-1 0 0,-2 0 0 0 0,2-2-73 0 0,-5-5 21 0 0,-9 22-75 0 0,0 1-58 0 0,0 0-72 0 0,1-11-2472 0 0,4-9-519 0 0,-3 11-2 0 0,0-1-4155 0 0,-1 3-4660 0 0</inkml:trace>
  <inkml:trace contextRef="#ctx0" brushRef="#br0" timeOffset="716.021">1320 0 11578 0 0,'0'0'3625'0'0,"0"0"-1775"0"0,0 0-902 0 0,0 0-264 0 0,0 0 51 0 0,0 0 131 0 0,0 0 83 0 0,0 0-49 0 0,0 0-142 0 0,0 0-107 0 0,0 0-83 0 0,-8 36-71 0 0,-24 111-33 0 0,25-40 349 0 0,48 174 732 0 0,2 61-1070 0 0,-41-315-475 0 0,10-35 41 0 0,52-38 17 0 0,0-5 27 0 0,92-56-13 0 0,-121 92-93 0 0,-35 15 26 0 0,0 0-12 0 0,-3 220 201 0 0,3-215-194 0 0,0 1 0 0 0,0 0 0 0 0,1 0-1 0 0,0-1 1 0 0,0 1 0 0 0,1-1 0 0 0,0 1 0 0 0,0-1 0 0 0,0 0 0 0 0,0 1 0 0 0,1-1 0 0 0,0 0 0 0 0,0-1 0 0 0,0 1 0 0 0,0 0 0 0 0,1-1 0 0 0,0 0 0 0 0,0 0 0 0 0,0 0-1 0 0,1 0 1 0 0,3 2 0 0 0,-8-6-61 0 0,0 0 0 0 0,0 1 0 0 0,0-1 0 0 0,0 0 0 0 0,1 0-1 0 0,-1 1 1 0 0,0-1 0 0 0,0 0 0 0 0,1 0 0 0 0,-1 0-1 0 0,0 1 1 0 0,1-1 0 0 0,-1 0 0 0 0,0 0 0 0 0,0 0 0 0 0,1 0-1 0 0,-1 0 1 0 0,0 1 0 0 0,1-1 0 0 0,-1 0 0 0 0,0 0 0 0 0,1 0-1 0 0,-1 0 1 0 0,0 0 0 0 0,1 0 0 0 0,-1 0 0 0 0,0 0 0 0 0,1 0-1 0 0,-1 0 1 0 0,0 0 0 0 0,1-1 0 0 0,-1 1 0 0 0,0 0-1 0 0,1 0 1 0 0,-1 0 0 0 0,0 0 0 0 0,0 0 0 0 0,1-1 0 0 0,-1 1-1 0 0,0 0 1 0 0,1 0 0 0 0,-1 0 0 0 0,0-1 0 0 0,0 1 0 0 0,0 0-1 0 0,1-1 1 0 0,-1 1 0 0 0,0 0 0 0 0,0 0 0 0 0,0-1 0 0 0,0 1-1 0 0,0 0 1 0 0,1-1 0 0 0,-1 1 0 0 0,0 0 0 0 0,0-1-1 0 0,0 1 1 0 0,0 0 0 0 0,0-1 0 0 0,0 1 0 0 0,0 0 0 0 0,0-1-1 0 0,0 1 1 0 0,0 0 0 0 0,0-1 0 0 0,0 1 0 0 0,0 0 0 0 0,-1-1 61 0 0,6-16-2722 0 0,1 9 1195 0 0,1 0-1702 0 0,-3 2-3487 0 0,-2-2-3262 0 0</inkml:trace>
  <inkml:trace contextRef="#ctx0" brushRef="#br0" timeOffset="2383.499">1977 890 0 0 0,'0'0'971'0'0,"0"0"-267"0"0,0 0 162 0 0,0 0 380 0 0,0 0 384 0 0,0 0 212 0 0,0 0-178 0 0,0 0-215 0 0,0 0-109 0 0,0 0-72 0 0,0 0-78 0 0,0 0-58 0 0,0 0-41 0 0,16 16-50 0 0,53 46-22 0 0,-66-60-906 0 0,0 1 0 0 0,0-1 0 0 0,0 0 0 0 0,1 0-1 0 0,-1 0 1 0 0,0-1 0 0 0,1 1 0 0 0,-1-1 0 0 0,1 0 0 0 0,0 0 0 0 0,-1 0-1 0 0,1 0 1 0 0,0 0 0 0 0,0-1 0 0 0,0 0 0 0 0,-1 0 0 0 0,1 0-1 0 0,0 0 1 0 0,0-1 0 0 0,1 0-113 0 0,14 0 597 0 0,-1-2-341 0 0,-1 0 0 0 0,1-1 0 0 0,-1 0-1 0 0,0-2 1 0 0,0 0 0 0 0,0-1 0 0 0,-1 0 0 0 0,0-1-1 0 0,-1-1 1 0 0,0-1 0 0 0,0 0 0 0 0,-1-1-1 0 0,0-1 1 0 0,-1 0 0 0 0,3-4-256 0 0,-9 10 74 0 0,-1-2 0 0 0,0 1 0 0 0,0-1 0 0 0,-1 0 0 0 0,0 0 0 0 0,0-1 0 0 0,-1 1 0 0 0,0-1 0 0 0,0 0 0 0 0,-1 0 0 0 0,1-8-74 0 0,-3 14 4 0 0,0-1-1 0 0,0 1 1 0 0,-1-1-1 0 0,0 1 1 0 0,0-1-1 0 0,0 1 1 0 0,0-1-1 0 0,0 1 1 0 0,-1-1-1 0 0,1 1 1 0 0,-1-1-1 0 0,0 1 1 0 0,0 0-1 0 0,-1-1 1 0 0,1 1-1 0 0,-1 0 1 0 0,1 0-1 0 0,-1 0 1 0 0,0 0-1 0 0,0 0 1 0 0,0 0-1 0 0,0 1 1 0 0,-1-1-1 0 0,1 1 1 0 0,-1-1-1 0 0,0 1 1 0 0,0 0-1 0 0,0 0 1 0 0,0 0-1 0 0,0 0 1 0 0,0 1-1 0 0,0-1 1 0 0,-1 1-4 0 0,-9-2-50 0 0,-1 1 0 0 0,0 0 0 0 0,1 1 1 0 0,-1 0-1 0 0,0 1 0 0 0,0 1 1 0 0,0 0-1 0 0,0 1 0 0 0,1 1 1 0 0,-1 0-1 0 0,1 0 0 0 0,0 2 0 0 0,0-1 1 0 0,0 2-1 0 0,0 0 0 0 0,1 0 1 0 0,0 1-1 0 0,0 1 0 0 0,1 0 1 0 0,0 0-1 0 0,1 1 0 0 0,-1 1 0 0 0,2-1 1 0 0,-1 2-1 0 0,2-1 0 0 0,-1 2 50 0 0,2-4-17 0 0,0 1 0 0 0,0 1 0 0 0,1-1 0 0 0,0 1-1 0 0,1 0 1 0 0,0 0 0 0 0,0 1 0 0 0,2-1 0 0 0,-1 1-1 0 0,1 0 1 0 0,1 0 0 0 0,-1 1 0 0 0,2-1 0 0 0,0 0-1 0 0,0 1 1 0 0,1-1 0 0 0,1 0 0 0 0,0 1 0 0 0,0-1 17 0 0,1-5-2 0 0,-1 0 1 0 0,2-1 0 0 0,-1 1 0 0 0,0-1-1 0 0,1 0 1 0 0,0 0 0 0 0,0 0 0 0 0,1 0-1 0 0,-1-1 1 0 0,1 1 0 0 0,0-1 0 0 0,1 0-1 0 0,-1 0 1 0 0,0 0 0 0 0,1-1 0 0 0,0 0-1 0 0,0 1 1 0 0,0-2 0 0 0,0 1 0 0 0,1-1-1 0 0,-1 1 1 0 0,1-1 1 0 0,129 26 224 0 0,-100-28-86 0 0,1-2 1 0 0,-1-2-1 0 0,0-1 0 0 0,0-1 1 0 0,0-2-1 0 0,-1-2 1 0 0,0-1-1 0 0,-1-1 1 0 0,0-2-1 0 0,-1-2 1 0 0,11-8-139 0 0,-20 10 97 0 0,-1-2 0 0 0,0 0 0 0 0,-2-2 0 0 0,0 0 0 0 0,-1-1 0 0 0,-1-1 1 0 0,0-1-1 0 0,-2 0 0 0 0,-1-1 0 0 0,0-1 0 0 0,-2 0 0 0 0,0-1 1 0 0,1-9-98 0 0,-8 22 10 0 0,-1 0 0 0 0,0-1 0 0 0,-1 0 0 0 0,0 0 0 0 0,-1 0 1 0 0,0 0-1 0 0,-1-1 0 0 0,-1 1 0 0 0,0-1 0 0 0,0 1 1 0 0,-2-10-11 0 0,0 20-9 0 0,-1 0 0 0 0,0 1 0 0 0,0-1 0 0 0,-1 0 0 0 0,1 1 0 0 0,0 0 0 0 0,0 0 1 0 0,-1-1-1 0 0,1 1 0 0 0,-1 0 0 0 0,1 1 0 0 0,-1-1 0 0 0,1 0 0 0 0,-1 1 1 0 0,1 0-1 0 0,-1-1 0 0 0,1 1 0 0 0,-1 0 0 0 0,0 0 0 0 0,1 1 0 0 0,-1-1 1 0 0,1 0-1 0 0,-1 1 0 0 0,0-1 0 0 0,1 1 0 0 0,-1 0 0 0 0,1 0 0 0 0,0 0 0 0 0,-1 0 1 0 0,1 1-1 0 0,0-1 0 0 0,0 1 0 0 0,0-1 0 0 0,-1 2 9 0 0,-10 3-27 0 0,2 1 0 0 0,-1 1 0 0 0,1 0 0 0 0,0 0 0 0 0,1 1 0 0 0,-1 1 0 0 0,2-1 0 0 0,0 2-1 0 0,0-1 1 0 0,-6 11 27 0 0,14-19-3 0 0,-1-1 0 0 0,1 1 0 0 0,0 0 0 0 0,0 0 0 0 0,1 0 0 0 0,-1 0 0 0 0,0 0 0 0 0,1 0 0 0 0,-1 0 0 0 0,1 0 0 0 0,-1 0 0 0 0,1 0 0 0 0,0 1 0 0 0,0-1 0 0 0,0 0 0 0 0,0 0 0 0 0,0 0 0 0 0,1 0 0 0 0,-1 0 0 0 0,1 0 0 0 0,-1 0 0 0 0,1 0 0 0 0,0 0 0 0 0,0 0 0 0 0,0 0-1 0 0,0 0 1 0 0,0 0 0 0 0,0-1 0 0 0,0 1 0 0 0,1 0 0 0 0,-1-1 0 0 0,1 1 0 0 0,-1-1 0 0 0,1 1 0 0 0,-1-1 0 0 0,1 0 0 0 0,0 0 0 0 0,0 1 0 0 0,0-1 0 0 0,-1-1 0 0 0,1 1 0 0 0,0 0 0 0 0,0 0 0 0 0,0-1 0 0 0,0 1 0 0 0,1-1 0 0 0,0 1 3 0 0,29 5 62 0 0,0-1-1 0 0,0-1 1 0 0,0-1 0 0 0,0-2 0 0 0,1-2 0 0 0,3-1-62 0 0,34 0 46 0 0,-67 3-43 0 0,0 1 0 0 0,-1-1 0 0 0,1 0 0 0 0,0 1 0 0 0,0-1 0 0 0,-1 1 0 0 0,1 0 0 0 0,-1 0 0 0 0,0 0 0 0 0,1 0-1 0 0,-1 0 1 0 0,0 1 0 0 0,0-1 0 0 0,0 1 0 0 0,-1-1 0 0 0,1 1 0 0 0,-1-1 0 0 0,1 1 0 0 0,-1 0 0 0 0,0 0 0 0 0,0 0 0 0 0,0 0 0 0 0,0 0 0 0 0,-1 0 0 0 0,1 0-1 0 0,-1 0 1 0 0,0 0 0 0 0,0 0 0 0 0,0 0 0 0 0,0 0 0 0 0,0 1 0 0 0,-1-1 0 0 0,1 0 0 0 0,-1 0 0 0 0,0 0 0 0 0,0 0 0 0 0,0-1 0 0 0,0 1 0 0 0,-1 0 0 0 0,0 1-3 0 0,-19 110-94 0 0,23-110 81 0 0,0 0-1 0 0,0-1 0 0 0,0 1 1 0 0,1-1-1 0 0,-1 0 0 0 0,1 0 1 0 0,0 0-1 0 0,0 0 1 0 0,0 0-1 0 0,0 0 0 0 0,0-1 1 0 0,0 1-1 0 0,1-1 1 0 0,-1 0-1 0 0,1 0 0 0 0,0-1 1 0 0,-1 1-1 0 0,1-1 0 0 0,0 1 1 0 0,0-1-1 0 0,0-1 1 0 0,0 1-1 0 0,0 0 0 0 0,0-1 1 0 0,0 0-1 0 0,1 0 0 0 0,-1 0 14 0 0,10 3-16 0 0,12 0 55 0 0,-1-1 0 0 0,1-1-1 0 0,-1-2 1 0 0,1 0 0 0 0,0-2 0 0 0,-1 0-1 0 0,0-2 1 0 0,0-1 0 0 0,0-1 0 0 0,-1-1-1 0 0,0-1 1 0 0,0-1 0 0 0,-1-1 0 0 0,0-1 0 0 0,12-10-39 0 0,-18 13 53 0 0,0-1 0 0 0,-1-1 1 0 0,0-1-1 0 0,-1 0 0 0 0,0-1 1 0 0,-1 0-1 0 0,-1-1 0 0 0,0-1 1 0 0,-1 0-1 0 0,0-1 0 0 0,-2 0 1 0 0,1 0-1 0 0,3-12-53 0 0,-1-59 175 0 0,-13 84-171 0 0,-1 1-1 0 0,1-1 0 0 0,0 1 0 0 0,-1-1 0 0 0,0 1 0 0 0,1 0 1 0 0,-1-1-1 0 0,0 1 0 0 0,0 0 0 0 0,0 0 0 0 0,0 0 0 0 0,-1-1 1 0 0,1 1-1 0 0,-1 0 0 0 0,1 1 0 0 0,-1-1 0 0 0,0 0 0 0 0,0 0 1 0 0,1 1-1 0 0,-1-1 0 0 0,0 1 0 0 0,0-1 0 0 0,-1 1 1 0 0,1 0-1 0 0,0 0 0 0 0,0 0 0 0 0,-1 0 0 0 0,1 0 0 0 0,0 1 1 0 0,-1-1-1 0 0,1 1 0 0 0,-1-1 0 0 0,0 1-3 0 0,-7 0-10 0 0,0 0 0 0 0,1 1 0 0 0,-1 0 1 0 0,0 0-1 0 0,0 1 0 0 0,1 0 0 0 0,-1 1 0 0 0,1 0 0 0 0,-1 1 0 0 0,1 0 0 0 0,0 0 0 0 0,1 1 1 0 0,-1 0-1 0 0,1 1 0 0 0,0-1 0 0 0,0 2 0 0 0,1-1 0 0 0,0 1 0 0 0,-4 5 10 0 0,-3 3-23 0 0,0 2-1 0 0,1 0 1 0 0,1 1-1 0 0,1 0 1 0 0,0 0-1 0 0,1 2 1 0 0,2-1-1 0 0,-5 15 24 0 0,9-25-5 0 0,1 0 1 0 0,1 0-1 0 0,0 0 1 0 0,0 0-1 0 0,1 1 1 0 0,0-1-1 0 0,0 1 0 0 0,1-1 1 0 0,1 1-1 0 0,-1-1 1 0 0,2 1-1 0 0,-1-1 1 0 0,1 0-1 0 0,1 0 1 0 0,-1 0-1 0 0,2 0 0 0 0,-1 0 1 0 0,1 0-1 0 0,0-1 1 0 0,1 0-1 0 0,0 0 1 0 0,1 0-1 0 0,-1 0 0 0 0,1-1 1 0 0,1 0-1 0 0,1 1 5 0 0,10 6 8 0 0,0-2 0 0 0,1 0 0 0 0,0-1 0 0 0,1-1 0 0 0,0-1 0 0 0,1-1 0 0 0,-1-1 0 0 0,2 0 0 0 0,-1-2-1 0 0,1 0 1 0 0,0-2 0 0 0,0 0 0 0 0,0-1 0 0 0,0-2 0 0 0,0 0 0 0 0,12-2-8 0 0,64-17-1930 0 0,-69 11-5155 0 0,-16 4-5585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56 792 0 0,'0'0'1858'0'0,"0"0"-98"0"0,0 0 137 0 0,0 0 298 0 0,0 0 52 0 0,0 0-293 0 0,0 0-362 0 0,0 0-333 0 0,0 0-203 0 0,0 0-96 0 0,0 0-131 0 0,-3-5-119 0 0,-48-33 1539 0 0,36 34-2087 0 0,-1 1 0 0 0,0 1 0 0 0,0 0 1 0 0,1 1-1 0 0,-1 1 0 0 0,0 0 0 0 0,0 1 0 0 0,0 1 0 0 0,1 0 0 0 0,-1 1 1 0 0,1 1-1 0 0,-1 0 0 0 0,1 1 0 0 0,0 1 0 0 0,1 1 0 0 0,0 0 0 0 0,-11 7-162 0 0,12-7 13 0 0,1 1-1 0 0,-1 0 0 0 0,2 1 0 0 0,-1 1 0 0 0,1 0 0 0 0,1 0 0 0 0,0 1 1 0 0,0 0-1 0 0,1 1 0 0 0,0 0 0 0 0,1 1 0 0 0,1-1 0 0 0,0 1 0 0 0,1 1 0 0 0,0-1 1 0 0,1 1-1 0 0,0 0 0 0 0,2 1 0 0 0,-1-1 0 0 0,2 1 0 0 0,-2 13-12 0 0,14 107-71 0 0,-9-130 81 0 0,0-1 0 0 0,1 0 0 0 0,0 1 1 0 0,0-1-1 0 0,0 0 0 0 0,0 0 0 0 0,1 0 0 0 0,-1 0 0 0 0,1-1 0 0 0,0 1 1 0 0,0-1-1 0 0,0 0 0 0 0,1 1 0 0 0,-1-2 0 0 0,1 1 0 0 0,0 0 0 0 0,0-1 1 0 0,0 1-1 0 0,0-1 0 0 0,0 0 0 0 0,0 0 0 0 0,1-1 0 0 0,-1 0 0 0 0,0 1 1 0 0,1-1-1 0 0,0-1 0 0 0,4 1-10 0 0,6-2 107 0 0,1-1 0 0 0,-1 0 0 0 0,0-2 0 0 0,0 1 1 0 0,0-2-1 0 0,0 0 0 0 0,-1-1 0 0 0,0-1 0 0 0,0 0 0 0 0,0 0 0 0 0,-1-2 0 0 0,0 1 1 0 0,-1-2-1 0 0,0 0 0 0 0,0 0 0 0 0,-1-1 0 0 0,3-4-107 0 0,8-5 58 0 0,24-25 73 0 0,-1-3 1 0 0,-3-2-1 0 0,-1-2 1 0 0,-4-1-1 0 0,31-57-131 0 0,-62 100-54 0 0,2-2 622 0 0,-10 28-412 0 0,-6 31-152 0 0,3 0 1 0 0,1 0 0 0 0,3 1-1 0 0,1-1 1 0 0,6 35-5 0 0,43 397-34 0 0,-48-249 5 0 0,-5-208 28 0 0,0 0 0 0 0,-2 0 1 0 0,0 0-1 0 0,-2-1 0 0 0,0 0 0 0 0,-1-1 1 0 0,-1 1-1 0 0,-1-2 0 0 0,-1 1 1 0 0,-1-2-1 0 0,-1 0 0 0 0,0 0 0 0 0,-1-1 1 0 0,-1-1-1 0 0,0-1 0 0 0,-1 0 0 0 0,-1-1 1 0 0,-16 10 0 0 0,27-20 7 0 0,0 1 1 0 0,-1-1 0 0 0,1-1-1 0 0,-1 0 1 0 0,0 0-1 0 0,0 0 1 0 0,0-1 0 0 0,0 0-1 0 0,0-1 1 0 0,-1 0 0 0 0,1 0-1 0 0,0 0 1 0 0,-1-1 0 0 0,1-1-1 0 0,-1 0-7 0 0,5-1-1 0 0,0 0-1 0 0,1-1 1 0 0,0 1-1 0 0,0-1 1 0 0,0 0-1 0 0,0 0 1 0 0,0 0-1 0 0,0-1 1 0 0,1 1-1 0 0,0 0 1 0 0,-1-1-1 0 0,1 0 1 0 0,1 0-1 0 0,-1 1 0 0 0,0-1 1 0 0,1 0-1 0 0,0 0 1 0 0,0 0-1 0 0,0-1 1 0 0,0 1-1 0 0,1 0 1 0 0,0 0-1 0 0,0 0 1 0 0,0-1-1 0 0,0 1 1 0 0,1 0-1 0 0,-1 0 1 0 0,1 0-1 0 0,1-2 2 0 0,-2-3-16 0 0,3-13 15 0 0,2-1 0 0 0,0 1 0 0 0,2 1 0 0 0,0-1-1 0 0,1 1 1 0 0,1 1 0 0 0,2-1 0 0 0,-1 2 0 0 0,2-1 0 0 0,1 2-1 0 0,10-13 2 0 0,-22 30 0 0 0,38-59-93 0 0,2 3 0 0 0,2 1 0 0 0,3 2 0 0 0,3 3 0 0 0,1 1 0 0 0,27-18 93 0 0,-47 50-496 0 0,-8 6-4001 0 0,-10 2-6200 0 0,-9 6-821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8386 0 0,'0'0'4407'0'0,"0"0"-1915"0"0,0 0-963 0 0,0 0-286 0 0,0 0-124 0 0,0 0-89 0 0,0 0-135 0 0,0 0-177 0 0,0 0-132 0 0,0 0-3 0 0,0 0 103 0 0,0 0 85 0 0,0 0 35 0 0,13 0-62 0 0,97-4 734 0 0,183-7 166 0 0,-174-8-2254 0 0,-110 19-71 0 0,0-3-3763 0 0,-9 2 1902 0 0,0 1-1685 0 0,0 0-2776 0 0,0 0-2607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5161 0 0,'0'0'3742'0'0,"0"0"-1021"0"0,0 0-738 0 0,0 0-363 0 0,0 0-249 0 0,0 0-235 0 0,0 0-257 0 0,0 0-224 0 0,0 0-103 0 0,0 0 130 0 0,0 0 153 0 0,0 0 113 0 0,0 0 19 0 0,16 0-149 0 0,50-1-139 0 0,84-33 1591 0 0,67-8-1487 0 0,-127 27-1164 0 0,-80 14 1272 0 0,-5 1-4152 0 0,-1 0-9429 0 0,-7 0 873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10458 0 0,'0'0'2382'0'0,"0"0"-831"0"0,0 0-540 0 0,0 0-163 0 0,0 0-37 0 0,0 0 92 0 0,0 0 148 0 0,0 0 62 0 0,0 0 76 0 0,0 0-53 0 0,0 0-183 0 0,0 0-115 0 0,26 4-97 0 0,83 7-71 0 0,-13-26 481 0 0,251-70-2 0 0,-305 71-1447 0 0,-10 3-1581 0 0,-10 6-2733 0 0,-10 5-5640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01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701 194 0 0 0,'0'0'892'0'0,"0"0"299"0"0,0 0 203 0 0,0 0 151 0 0,0 0 93 0 0,0 0 49 0 0,0 0-25 0 0,0 0-46 0 0,0 0-30 0 0,18-11-79 0 0,51-30-88 0 0,-52 31-108 0 0,-17 10-118 0 0,0 0-115 0 0,0 0-122 0 0,0 0-104 0 0,0 0-80 0 0,-16-3 1169 0 0,-135-2-454 0 0,121 8-1373 0 0,1 1-1 0 0,0 2 1 0 0,0 1 0 0 0,0 1-1 0 0,1 1 1 0 0,0 1 0 0 0,0 2 0 0 0,2 1-1 0 0,-1 1 1 0 0,2 1 0 0 0,-6 5-114 0 0,12-7 21 0 0,1 1 1 0 0,0 1-1 0 0,1 1 1 0 0,1 0 0 0 0,0 2-1 0 0,1-1 1 0 0,1 2-1 0 0,0 0 1 0 0,2 0 0 0 0,0 2-1 0 0,2-1 1 0 0,-2 6-22 0 0,-10 29 16 0 0,2 0 1 0 0,3 2 0 0 0,2 0-1 0 0,1 12-16 0 0,7-30 0 0 0,2-1 1 0 0,1 2-1 0 0,2-1 0 0 0,2 0 0 0 0,3 20 0 0 0,-2-47-3 0 0,1 1 0 0 0,0-1-1 0 0,0 0 1 0 0,1 0 0 0 0,1 0-1 0 0,0-1 1 0 0,0 1 0 0 0,1-1-1 0 0,1 0 1 0 0,0-1 0 0 0,0 1-1 0 0,1-1 1 0 0,1 0 0 0 0,0-1-1 0 0,0 0 1 0 0,0 0 0 0 0,1 0-1 0 0,1-1 1 0 0,-1-1 0 0 0,1 0-1 0 0,1 0 1 0 0,1 0 3 0 0,9 2 34 0 0,1-1 0 0 0,0-2 1 0 0,1 0-1 0 0,0-2 0 0 0,-1 0 0 0 0,1-1 0 0 0,1-1 0 0 0,-1-2 0 0 0,0 0 0 0 0,0-2 0 0 0,0 0 1 0 0,20-5-35 0 0,-1-2 92 0 0,-1-2 1 0 0,1-1 0 0 0,-2-2-1 0 0,0-2 1 0 0,-1-2 0 0 0,20-13-93 0 0,-49 26 20 0 0,1 0-1 0 0,-1-1 1 0 0,0 0 0 0 0,0-1 0 0 0,0 0 0 0 0,-1 0 0 0 0,0-1 0 0 0,-1 0-1 0 0,0-1 1 0 0,0 0 0 0 0,-1 0 0 0 0,0 0 0 0 0,-1-1 0 0 0,1 0-1 0 0,-2-1 1 0 0,0 1 0 0 0,0-1 0 0 0,-1 0 0 0 0,0 0 0 0 0,-1-1 0 0 0,0 1-1 0 0,-1-1 1 0 0,0 0 0 0 0,-1 1 0 0 0,0-1 0 0 0,-1-3-20 0 0,-5 6-4 0 0,0 1-1 0 0,0 0 1 0 0,-1 0 0 0 0,0 0-1 0 0,0 1 1 0 0,-1 0 0 0 0,1 0 0 0 0,-2 0-1 0 0,1 1 1 0 0,-1 0 0 0 0,0 1 0 0 0,0 0-1 0 0,-1 0 1 0 0,1 1 0 0 0,-1 0 0 0 0,0 0-1 0 0,0 1 1 0 0,0 0 0 0 0,-1 0-1 0 0,-2 1 5 0 0,-28-7-60 0 0,0 1-1 0 0,0 3 1 0 0,-1 1-1 0 0,0 1 1 0 0,1 3-1 0 0,-2 1 61 0 0,9-1-50 0 0,32 0 22 0 0,1 0-53 0 0,24 4-202 0 0,24-2 393 0 0,0-2 0 0 0,-1-3-1 0 0,1-1 1 0 0,2-3-110 0 0,55-4 170 0 0,167-19 605 0 0,-214 29-668 0 0,-57 1-118 0 0,-1 0-1 0 0,1-20-3334 0 0,2 10 1303 0 0,0 2-2491 0 0,0 4-6279 0 0</inkml:trace>
  <inkml:trace contextRef="#ctx0" brushRef="#br0" timeOffset="1120.627">1557 752 7690 0 0,'0'0'2207'0'0,"0"0"-698"0"0,0 0-220 0 0,0 0 115 0 0,0 0 123 0 0,0 0-13 0 0,0 0-175 0 0,0 0-220 0 0,0 0-83 0 0,0 0-60 0 0,0 0-60 0 0,0 0-80 0 0,0 0-198 0 0,18-16-146 0 0,59-56-100 0 0,1-21 550 0 0,114-180 375 0 0,-64 85-1074 0 0,-100 153-158 0 0,-27 34-74 0 0,0 1-18 0 0,0 0-15 0 0,-1 0-16 0 0,0 28-262 0 0,3 109 349 0 0,-4-93-21 0 0,1-1 1 0 0,3 1 0 0 0,2 0 0 0 0,6 27-29 0 0,-10-65-3 0 0,1-1 0 0 0,-1 1 0 0 0,1 0-1 0 0,0-1 1 0 0,0 0 0 0 0,0 1 0 0 0,1-1-1 0 0,0 0 1 0 0,0 0 0 0 0,0 0 0 0 0,0-1 0 0 0,1 1-1 0 0,0-1 1 0 0,0 0 0 0 0,0 0 0 0 0,1 0-1 0 0,2 1 4 0 0,-3-5 13 0 0,0 0 0 0 0,0-1 0 0 0,0 1 0 0 0,-1-1-1 0 0,1 0 1 0 0,0 0 0 0 0,0-1 0 0 0,-1 1-1 0 0,1-1 1 0 0,-1 0 0 0 0,1 0 0 0 0,-1 0 0 0 0,0 0-1 0 0,1 0 1 0 0,-1-1 0 0 0,0 0 0 0 0,-1 1-1 0 0,1-1 1 0 0,0 0 0 0 0,1-3-13 0 0,-1 3 6 0 0,32-37 22 0 0,-2-1 1 0 0,-1-2-1 0 0,-3-1 0 0 0,-1-1 1 0 0,-2-2-1 0 0,-3 0 1 0 0,5-18-29 0 0,31-82 94 0 0,-51 136-108 0 0,-7 10-13 0 0,-1 1 32 0 0,0 0-13 0 0,0 0 4 0 0,0 0 7 0 0,1 12-167 0 0,21 127 212 0 0,13 153 316 0 0,-21-181-301 0 0,-12-110-295 0 0,0 0 0 0 0,0 0 0 0 0,0 0 1 0 0,1 0-1 0 0,-1-1 0 0 0,0 1 1 0 0,1-1-1 0 0,-1 1 0 0 0,0-1 0 0 0,1 0 1 0 0,-1 0-1 0 0,1 0 0 0 0,-1 0 0 0 0,0 0 1 0 0,1-1-1 0 0,-1 1 0 0 0,0-1 1 0 0,1 1-1 0 0,-1-1 0 0 0,0 0 0 0 0,0 0 1 0 0,0 0-1 0 0,0 0 0 0 0,0-1 0 0 0,0 1 1 0 0,0 0-1 0 0,0-1 0 0 0,0 1 1 0 0,1-2 231 0 0,8-5-4887 0 0,-3 0-3933 0 0</inkml:trace>
  <inkml:trace contextRef="#ctx0" brushRef="#br0" timeOffset="1774.818">3165 344 0 0 0,'0'0'875'0'0,"0"0"1012"0"0,0 0 457 0 0,0 0 262 0 0,0 0 118 0 0,0 0-161 0 0,0 0-487 0 0,0 0-542 0 0,0 0-419 0 0,0 0-302 0 0,0 0-113 0 0,0 0-85 0 0,0 0-85 0 0,-5-3-48 0 0,-42-17 1272 0 0,-21 12 667 0 0,64 7-2373 0 0,0 1 1 0 0,-1 0-1 0 0,1 0 1 0 0,-1 0-1 0 0,1 1 1 0 0,0-1 0 0 0,-1 1-1 0 0,1 0 1 0 0,0 0-1 0 0,0 1 1 0 0,0-1-1 0 0,0 1 1 0 0,0 0-1 0 0,0 0 1 0 0,0 0 0 0 0,0 0-1 0 0,1 1 1 0 0,-1 0-1 0 0,1 0 1 0 0,0 0-1 0 0,-1 0 1 0 0,1 1-49 0 0,-19 73 244 0 0,-13 165 595 0 0,14-188-647 0 0,4-19 112 0 0,40-36-8 0 0,116-28 624 0 0,-120 24-856 0 0,-19 5-74 0 0,0 0 15 0 0,0 0-20 0 0,4-7-610 0 0,6-12-2397 0 0,-8 7-7477 0 0,1 8-1012 0 0</inkml:trace>
  <inkml:trace contextRef="#ctx0" brushRef="#br0" timeOffset="2021.812">2899 571 7938 0 0,'0'0'2887'0'0,"0"0"-755"0"0,0 0-401 0 0,0 0-245 0 0,0 0-195 0 0,0 0-207 0 0,0 0-222 0 0,0 0-189 0 0,0 0-109 0 0,0 0-50 0 0,0 0 47 0 0,0 0 34 0 0,0 0-24 0 0,8-2-54 0 0,176-38-111 0 0,-173 40-979 0 0,11 0-559 0 0,-8 0-5248 0 0,-10 0-5034 0 0</inkml:trace>
  <inkml:trace contextRef="#ctx0" brushRef="#br0" timeOffset="2758.013">1399 1045 0 0 0,'0'0'587'0'0,"0"0"100"0"0,0 0-10 0 0,0 0-37 0 0,0 0 12 0 0,0 0-10 0 0,0 0 22 0 0,0 0 80 0 0,-11 0 139 0 0,-20 0-240 0 0,7 0 4122 0 0,22 3 2874 0 0,18 10-5948 0 0,1-7-1185 0 0,1-1 1 0 0,-1-1 0 0 0,1-1-1 0 0,-1 0 1 0 0,1-1-1 0 0,0-1 1 0 0,0-1-1 0 0,13-1-506 0 0,-12 1 194 0 0,336-28 1481 0 0,482-83-755 0 0,-549 69-1407 0 0,-269 41-249 0 0,11-3-692 0 0,-21 2-3007 0 0,-1-2-3661 0 0,-6 3-4109 0 0</inkml:trace>
  <inkml:trace contextRef="#ctx0" brushRef="#br0" timeOffset="4354.71">2185 1245 7722 0 0,'0'0'3394'0'0,"0"0"-1191"0"0,0 0-605 0 0,0 0-184 0 0,0 0-96 0 0,0 0-84 0 0,0 0-157 0 0,0 0-243 0 0,0 0-246 0 0,0 0-185 0 0,0 0-117 0 0,0 0-42 0 0,0 0 32 0 0,0 4 187 0 0,13 154 3254 0 0,-45 71-2803 0 0,20-173-885 0 0,-1 21-89 0 0,12-58-374 0 0,1-18 208 0 0,0-1-86 0 0,18-5-3117 0 0,-3-9-1275 0 0,-8 3-2709 0 0,-2 6-3723 0 0</inkml:trace>
  <inkml:trace contextRef="#ctx0" brushRef="#br0" timeOffset="4927.699">2048 1288 11338 0 0,'0'0'1938'0'0,"0"0"-663"0"0,0 0-392 0 0,0 0-36 0 0,0 0 134 0 0,0 0 96 0 0,0 0-45 0 0,0 0-139 0 0,0 0-149 0 0,0 0-91 0 0,0 0-85 0 0,0 0-57 0 0,0 0-58 0 0,34-19-57 0 0,112-60-19 0 0,-43 42 284 0 0,-68 30-389 0 0,-12 1-155 0 0,0 1 0 0 0,0 1 1 0 0,0 0-1 0 0,1 3 0 0 0,0 0 1 0 0,-1 1-1 0 0,19 2-117 0 0,-39-1 5 0 0,1 0-1 0 0,-1 0 1 0 0,0 0-1 0 0,0 1 1 0 0,0-1 0 0 0,0 1-1 0 0,0 0 1 0 0,-1 0-1 0 0,1 0 1 0 0,0 0 0 0 0,-1 0-1 0 0,0 0 1 0 0,1 1-1 0 0,-1-1 1 0 0,0 1-1 0 0,0 0 1 0 0,0-1 0 0 0,-1 1-1 0 0,1 0 1 0 0,-1 0-1 0 0,1 0 1 0 0,-1 0 0 0 0,0 1-1 0 0,0-1 1 0 0,-1 0-1 0 0,1 0 1 0 0,0 1-1 0 0,-1-1 1 0 0,0 0 0 0 0,0 1-1 0 0,0-1 1 0 0,0 0-1 0 0,-1 0 1 0 0,1 1-1 0 0,-1-1 1 0 0,0 0 0 0 0,0 0-1 0 0,0 1 1 0 0,0-1-1 0 0,0 0 1 0 0,-1 0 0 0 0,0 0-1 0 0,1-1 1 0 0,-1 1-1 0 0,0 0 1 0 0,-2 1-5 0 0,-24 25 27 0 0,-2-2 1 0 0,-1-1 0 0 0,-1-2-1 0 0,-1-1 1 0 0,-1-1 0 0 0,-1-2-1 0 0,-4 0-27 0 0,-32 20-8 0 0,-35 18 68 0 0,120-15 303 0 0,-8-33-228 0 0,1-1-1 0 0,1 0 1 0 0,0-1-1 0 0,0 0 1 0 0,1 0-1 0 0,0-1 1 0 0,0 0 0 0 0,1 0-1 0 0,-1-1 1 0 0,1 0-1 0 0,1-1 1 0 0,-1 0-1 0 0,1-1 1 0 0,0 0 0 0 0,0-1-1 0 0,0 0 1 0 0,1 0-135 0 0,20 8 174 0 0,137 39 631 0 0,-136-31-706 0 0,-49-20-3322 0 0,4-1-4042 0 0,9 1-5014 0 0</inkml:trace>
  <inkml:trace contextRef="#ctx0" brushRef="#br0" timeOffset="5688.985">3023 1615 11114 0 0,'0'0'1726'0'0,"0"0"-324"0"0,0 0-33 0 0,0 0 105 0 0,0 0-19 0 0,0 0-251 0 0,0 0-330 0 0,0 0-250 0 0,0 0-120 0 0,0 0-31 0 0,0 0-14 0 0,0 0-39 0 0,0 0-52 0 0,-3-3-26 0 0,2 0-283 0 0,-1 1-1 0 0,0 1 1 0 0,0-1 0 0 0,0 0 0 0 0,0 0 0 0 0,0 1 0 0 0,0-1 0 0 0,0 1-1 0 0,0 0 1 0 0,-1-1 0 0 0,1 1 0 0 0,-1 0 0 0 0,1 0 0 0 0,-1 1-1 0 0,1-1 1 0 0,-1 1 0 0 0,1-1 0 0 0,-1 1 0 0 0,0 0 0 0 0,1 0 0 0 0,-1 0-1 0 0,1 0 1 0 0,-1 0 0 0 0,0 0-59 0 0,-6 0 74 0 0,0 0 0 0 0,1 1-1 0 0,-1 0 1 0 0,0 0 0 0 0,1 1 0 0 0,-1 0-1 0 0,1 0 1 0 0,0 1 0 0 0,0 0 0 0 0,0 0-1 0 0,0 1 1 0 0,0 0 0 0 0,-1 2-74 0 0,6-2 29 0 0,0 0 0 0 0,1 1 0 0 0,0-1 0 0 0,0 1 0 0 0,0-1 0 0 0,0 1 0 0 0,1 0 0 0 0,0 0 0 0 0,0 0 0 0 0,0-1 0 0 0,0 1 0 0 0,1 0 0 0 0,0 0 0 0 0,0 0 0 0 0,0 0 0 0 0,1 3-29 0 0,-1-6 16 0 0,1 21 47 0 0,-2 0 1 0 0,0 0-1 0 0,-1-1 0 0 0,-2 1 1 0 0,0-1-1 0 0,-8 21-63 0 0,-22 47 120 0 0,14-41-72 0 0,20-48-35 0 0,0-1-3 0 0,33 8 447 0 0,83-8 333 0 0,-51-8-628 0 0,-27 8-1219 0 0,-37-4-747 0 0,-2-3-12107 0 0,1 6 2044 0 0</inkml:trace>
  <inkml:trace contextRef="#ctx0" brushRef="#br0" timeOffset="6009.362">2766 1862 7450 0 0,'0'0'2107'0'0,"0"0"-511"0"0,0 0-161 0 0,0 0-13 0 0,0 0-67 0 0,0 0-182 0 0,0 0-263 0 0,0 0-213 0 0,0 0-114 0 0,0 0-39 0 0,0 0-20 0 0,0 0-8 0 0,0 0-22 0 0,27 0 1784 0 0,73-4-1946 0 0,-75-1-4469 0 0,-17 3-1148 0 0,-2 1-6204 0 0</inkml:trace>
  <inkml:trace contextRef="#ctx0" brushRef="#br0" timeOffset="7025.745">2724 1184 0 0 0,'0'0'1055'0'0,"0"0"809"0"0,0 0 113 0 0,0 0-165 0 0,0 0-236 0 0,0 0-193 0 0,0 0-184 0 0,0 0-172 0 0,0 0-95 0 0,0 0-54 0 0,0 0-31 0 0,0 0-35 0 0,4-1-60 0 0,39-2 3814 0 0,100 11 237 0 0,-83 3-4495 0 0,-60-11-317 0 0,-1 9 26 0 0,-113 106 563 0 0,113-115-579 0 0,1 1 1 0 0,-1 0-1 0 0,0-1 0 0 0,1 1 0 0 0,-1 0 1 0 0,0 0-1 0 0,1 0 0 0 0,-1 0 1 0 0,1 0-1 0 0,0 0 0 0 0,-1 0 0 0 0,1-1 1 0 0,0 1-1 0 0,-1 0 0 0 0,1 0 1 0 0,0 0-1 0 0,0 1 0 0 0,0-1 1 0 0,0 0-1 0 0,0 0 0 0 0,0 0 0 0 0,0 0 1 0 0,0 0-1 0 0,0 0 0 0 0,1 0 1 0 0,-1 0-1 0 0,0 0 0 0 0,1 0 0 0 0,-1-1 1 0 0,0 1-1 0 0,1 0 0 0 0,-1 0 1 0 0,1 0-1 0 0,0 0 0 0 0,-1 0 1 0 0,1-1-1 0 0,0 1 0 0 0,-1 0 0 0 0,1 0 1 0 0,0-1-1 0 0,0 1 0 0 0,0-1 1 0 0,0 1-1 0 0,-1-1 0 0 0,1 1 0 0 0,0-1 1 0 0,0 1-1 0 0,0-1 0 0 0,0 0 1 0 0,1 1-2 0 0,56 4 107 0 0,-51-5-94 0 0,7-2 4 0 0,0 0-1 0 0,-1-1 0 0 0,1 0 1 0 0,-1-1-1 0 0,0 0 1 0 0,0-1-1 0 0,0-1 0 0 0,9-5-16 0 0,25-10-381 0 0,-13 6-677 0 0,-9 3-4171 0 0,-12 7-4300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0,'0'0'2078'0'0,"0"0"269"0"0,0 0 16 0 0,0 0-129 0 0,0 0-218 0 0,0 0-289 0 0,0 0-280 0 0,0 0-272 0 0,0 0-231 0 0,0 0-158 0 0,4 9 1577 0 0,13 56-851 0 0,3 80-530 0 0,-13-63-813 0 0,-31-83-4660 0 0,14-8-4103 0 0,4 7-464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 5865 0 0,'0'0'3704'0'0,"0"0"-1102"0"0,0 0-691 0 0,0 0-232 0 0,0 0-156 0 0,0 0-160 0 0,0 0-226 0 0,0 0-285 0 0,0 0-247 0 0,0 0-217 0 0,0 0-180 0 0,0 0-122 0 0,-7-5-127 0 0,-21-15-74 0 0,25 53-1922 0 0,11-26 291 0 0,0-2-4306 0 0,-1-2-5024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13 0 0 0,'0'0'353'0'0,"0"0"693"0"0,0 0 85 0 0,0 0-123 0 0,0 0-68 0 0,0 0 62 0 0,0 0 119 0 0,0 0 104 0 0,-8-5 5077 0 0,-16-2 3295 0 0,-7 11-8682 0 0,-105 58-354 0 0,134-61-551 0 0,1 1-1 0 0,0-1 1 0 0,0 1-1 0 0,0 0 0 0 0,0-1 1 0 0,0 1-1 0 0,0 0 0 0 0,1 0 1 0 0,-1 0-1 0 0,1 0 1 0 0,-1 0-1 0 0,1 0 0 0 0,0 0 1 0 0,0 0-1 0 0,-1 0 1 0 0,2 0-1 0 0,-1 0 0 0 0,0-1 1 0 0,0 1-1 0 0,0 0 0 0 0,1 0 1 0 0,-1 0-1 0 0,1 0 1 0 0,0 0-1 0 0,-1 0 0 0 0,1 0 1 0 0,0-1-1 0 0,0 1 1 0 0,0 0-1 0 0,0-1 0 0 0,1 1 1 0 0,-1-1-1 0 0,1 1-9 0 0,47 52 156 0 0,166 69 204 0 0,-211-120-325 0 0,-1-1 0 0 0,0 1 0 0 0,1-1 1 0 0,-1 1-1 0 0,0 0 0 0 0,-1 0 0 0 0,1 1 0 0 0,0-1 1 0 0,-1 1-1 0 0,0-1 0 0 0,0 1 0 0 0,0 0 0 0 0,0-1 1 0 0,0 1-1 0 0,-1 0 0 0 0,0 0 0 0 0,0 0 0 0 0,0 1 1 0 0,0-1-1 0 0,-1 0 0 0 0,1 0 0 0 0,-1 0 0 0 0,0 0 1 0 0,0 1-1 0 0,-1-1 0 0 0,1 0 0 0 0,-1 0 0 0 0,0 0 1 0 0,0 0-1 0 0,-1 0 0 0 0,1 0 0 0 0,-1 0 0 0 0,0 0 1 0 0,0 0-1 0 0,0-1 0 0 0,0 1 0 0 0,0-1 0 0 0,-1 1 0 0 0,0-1 1 0 0,0 0-1 0 0,-1 2-35 0 0,-6 2 0 0 0,1 0 0 0 0,-1-1 1 0 0,0 1-1 0 0,0-2 0 0 0,0 1 0 0 0,-1-2 0 0 0,0 1 1 0 0,0-2-1 0 0,0 1 0 0 0,-1-1 0 0 0,1-1 0 0 0,-1 0 1 0 0,0-1-1 0 0,1 0 0 0 0,-2-1 0 0 0,-69 2-4472 0 0,82-2 4452 0 0,-11-1-3886 0 0,1-2-4227 0 0,6-1-2809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403 100 0 0 0,'0'0'800'0'0,"0"0"773"0"0,0 0 348 0 0,0 0 138 0 0,0 0 47 0 0,0 0-176 0 0,0 0-235 0 0,0 0-269 0 0,0 0-248 0 0,0 0-137 0 0,0 0-116 0 0,-8-7-118 0 0,-26-22-92 0 0,-47 1 2347 0 0,67 27-2575 0 0,6-1-358 0 0,0 1 1 0 0,1 0-1 0 0,-1 1 1 0 0,0-1 0 0 0,0 2-1 0 0,0-1 1 0 0,0 1 0 0 0,0 0-1 0 0,0 1 1 0 0,0 0-1 0 0,1 0 1 0 0,-1 0 0 0 0,1 1-1 0 0,-1 1 1 0 0,1-1-1 0 0,-4 3-129 0 0,3-2 18 0 0,-1 0 0 0 0,1 1 0 0 0,0 0 0 0 0,1 0 0 0 0,-1 1 0 0 0,1 0 0 0 0,0 0 0 0 0,1 1 0 0 0,-1-1 0 0 0,1 1 0 0 0,0 1 0 0 0,1-1 0 0 0,0 1 0 0 0,0 0 0 0 0,1 0 0 0 0,0 1 0 0 0,0-1-1 0 0,1 1 1 0 0,0 0 0 0 0,1 0 0 0 0,0 0 0 0 0,0 0 0 0 0,1 0 0 0 0,-1 10-18 0 0,2-14 10 0 0,-1 0 0 0 0,1 1 0 0 0,0-1 0 0 0,0 1-1 0 0,1-1 1 0 0,-1 0 0 0 0,1 1 0 0 0,1-1 0 0 0,-1 0 0 0 0,1 0-1 0 0,0 0 1 0 0,0 0 0 0 0,0 0 0 0 0,1 0 0 0 0,-1 0 0 0 0,1-1-1 0 0,0 1 1 0 0,1-1 0 0 0,-1 0 0 0 0,1 0 0 0 0,0 0 0 0 0,0-1-1 0 0,0 1 1 0 0,0-1 0 0 0,1 0 0 0 0,-1 0 0 0 0,1 0 0 0 0,0-1-1 0 0,0 0 1 0 0,0 0 0 0 0,0 0 0 0 0,4 1-10 0 0,-1-1 80 0 0,0-1 1 0 0,1 1-1 0 0,-1-2 0 0 0,0 1 1 0 0,1-1-1 0 0,-1 0 0 0 0,0-1 1 0 0,1 0-1 0 0,-1 0 0 0 0,0-1 1 0 0,0 0-1 0 0,0 0 0 0 0,0-1 1 0 0,0 0-1 0 0,0 0 1 0 0,5-4-81 0 0,11-8 147 0 0,-1 0 1 0 0,-1-1 0 0 0,-1-1-1 0 0,0-1 1 0 0,-1-1 0 0 0,-1 0-1 0 0,-1-2 1 0 0,11-17-148 0 0,68-149 690 0 0,-96 286-674 0 0,4 294-22 0 0,-3-66-24 0 0,-4-304 27 0 0,0-1 1 0 0,-2 1 0 0 0,0-1 0 0 0,-2 0-1 0 0,0 0 1 0 0,-2-1 0 0 0,0 0 0 0 0,-1 0 0 0 0,-1-1-1 0 0,-1 0 1 0 0,-1-1 0 0 0,-1 0 0 0 0,-1-1-1 0 0,0 0 1 0 0,-5 3 2 0 0,9-11-5 0 0,1-1 12 0 0,0 1 0 0 0,-1-1 1 0 0,0 0-1 0 0,0-1 1 0 0,-1 0-1 0 0,0-1 1 0 0,-1 0-1 0 0,1-1 0 0 0,-1 0 1 0 0,-1-1-1 0 0,-11 4-7 0 0,22-9 1 0 0,1 1-1 0 0,-1-1 0 0 0,0 0 1 0 0,0 0-1 0 0,0 0 1 0 0,1 0-1 0 0,-1-1 0 0 0,0 1 1 0 0,0 0-1 0 0,0-1 1 0 0,1 1-1 0 0,-1-1 0 0 0,0 1 1 0 0,1-1-1 0 0,-1 0 0 0 0,1 0 1 0 0,-1 0-1 0 0,0 0 1 0 0,1 0-1 0 0,0 0 0 0 0,-1 0 1 0 0,1-1-1 0 0,0 1 1 0 0,0 0-1 0 0,-1-1 0 0 0,1 1 1 0 0,0-1-1 0 0,0 1 1 0 0,1-1-1 0 0,-1 1 0 0 0,0-1 1 0 0,0 0-1 0 0,1 1 0 0 0,-1-1 1 0 0,1 0-1 0 0,0 0 1 0 0,-1 1-1 0 0,1-1 0 0 0,0 0 1 0 0,0 0-1 0 0,0 0 1 0 0,0 1-1 0 0,1-2 0 0 0,-3-3-15 0 0,1-22-115 0 0,0-1 1 0 0,2 1 0 0 0,1 0-1 0 0,1 0 1 0 0,1 0-1 0 0,2 1 1 0 0,1-1 0 0 0,1 1-1 0 0,1 0 1 0 0,1 1 0 0 0,1 0-1 0 0,2 1 1 0 0,1 0 0 0 0,10-13 129 0 0,33-59-2915 0 0,-14 36-6669 0 0,-25 39-2327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7.8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4 3977 0 0,'0'0'1938'0'0,"0"0"133"0"0,0 0 160 0 0,0 0 31 0 0,0 0-157 0 0,0 0-310 0 0,0 0-432 0 0,0 0-362 0 0,0 0-242 0 0,0 0-169 0 0,0 0-75 0 0,0 0-74 0 0,-2-2-72 0 0,2 2-348 0 0,-1 0 1 0 0,1-1 0 0 0,-1 1-1 0 0,1 0 1 0 0,-1 0 0 0 0,1 0-1 0 0,-1 0 1 0 0,1 0 0 0 0,-1 0-1 0 0,1 0 1 0 0,-1 0 0 0 0,1 0-1 0 0,-1 0 1 0 0,1 0-1 0 0,-1 0 1 0 0,1 0 0 0 0,-1 0-1 0 0,1 0 1 0 0,-1 1 0 0 0,1-1-1 0 0,-1 0 1 0 0,1 0 0 0 0,-1 1-1 0 0,1-1 1 0 0,-1 0 0 0 0,1 1-1 0 0,0-1 1 0 0,-1 0 0 0 0,1 1-1 0 0,-1-1 1 0 0,1 1 0 0 0,0-1-1 0 0,0 0 1 0 0,-1 1 0 0 0,1-1-1 0 0,0 1 1 0 0,0-1 0 0 0,-1 1-1 0 0,1-1 1 0 0,0 1 0 0 0,0-1-1 0 0,0 1 1 0 0,0-1 0 0 0,0 1-1 0 0,0-1 1 0 0,0 1 0 0 0,0-1-1 0 0,0 1 1 0 0,0-1 0 0 0,0 1-1 0 0,0 0 1 0 0,0-1 0 0 0,0 1-1 0 0,1-1 1 0 0,-1 1 0 0 0,0-1-1 0 0,0 0 1 0 0,0 1 0 0 0,1-1-1 0 0,-1 1 1 0 0,0-1 0 0 0,1 1-1 0 0,-1-1 1 0 0,0 0 0 0 0,1 1-1 0 0,-1-1 1 0 0,1 1-22 0 0,-2 13 170 0 0,-13 435 2876 0 0,14-449-3050 0 0,0 0 11 0 0,0 0 10 0 0,0 0 10 0 0,0 0-7 0 0,0 0-7 0 0,0 0-37 0 0,0 0-17 0 0,-4-37-8138 0 0,4 23-1205 0 0,0 10 848 0 0</inkml:trace>
  <inkml:trace contextRef="#ctx0" brushRef="#br0" timeOffset="516.571">310 26 3521 0 0,'0'0'2143'0'0,"0"0"-367"0"0,0 0-279 0 0,0 0-205 0 0,0 0-159 0 0,0 0-66 0 0,0 0-32 0 0,0 0-32 0 0,0 0-75 0 0,0 0-60 0 0,0 0-66 0 0,0 0-67 0 0,0 0-60 0 0,-16 17-37 0 0,-70 76 420 0 0,56-65-379 0 0,-1-1-1 0 0,-2-2 1 0 0,0-1-1 0 0,-2-2 1 0 0,-2 0-679 0 0,36-22 11 0 0,1 0 0 0 0,0 0 0 0 0,-1 0 0 0 0,1 1 0 0 0,-1-1 1 0 0,1 0-1 0 0,0 0 0 0 0,-1 1 0 0 0,1-1 0 0 0,0 0 0 0 0,0 1 0 0 0,-1-1 0 0 0,1 0 1 0 0,0 1-1 0 0,0-1 0 0 0,-1 1 0 0 0,1-1 0 0 0,0 0 0 0 0,0 1 0 0 0,0-1 1 0 0,0 1-1 0 0,0-1 0 0 0,0 0 0 0 0,0 1 0 0 0,0-1 0 0 0,0 1 0 0 0,0-1 0 0 0,0 1 1 0 0,0-1-1 0 0,0 0 0 0 0,0 1 0 0 0,0-1 0 0 0,0 1 0 0 0,0-1 0 0 0,0 0 1 0 0,0 1-1 0 0,1-1 0 0 0,-1 1 0 0 0,0-1 0 0 0,0 0 0 0 0,0 1 0 0 0,1-1 0 0 0,-1 0 1 0 0,0 1-1 0 0,1-1 0 0 0,-1 0 0 0 0,0 0 0 0 0,1 1 0 0 0,-1-1 0 0 0,0 0 1 0 0,1 0-1 0 0,-1 1 0 0 0,0-1 0 0 0,1 0 0 0 0,-1 0 0 0 0,1 0 0 0 0,-1 0 0 0 0,1 0 1 0 0,-1 0-1 0 0,0 1 0 0 0,1-1 0 0 0,-1 0 0 0 0,1 0 0 0 0,-1 0 0 0 0,0-1 1 0 0,1 1-1 0 0,0 0-11 0 0,35 11 919 0 0,-34-11-824 0 0,160 33 2224 0 0,-159-33-2288 0 0,1 1 1 0 0,-1 1-1 0 0,1-1 0 0 0,-1 0 0 0 0,0 1 0 0 0,0 0 0 0 0,1 0 0 0 0,-1 0 1 0 0,0 0-1 0 0,0 0 0 0 0,-1 0 0 0 0,1 1 0 0 0,0 0 0 0 0,-1-1 0 0 0,0 1 1 0 0,0 0-1 0 0,1 0 0 0 0,-2 0 0 0 0,1 0 0 0 0,0 1 0 0 0,-1-1 0 0 0,1 1 1 0 0,-1-1-1 0 0,0 1 0 0 0,0-1 0 0 0,0 1 0 0 0,-1-1 0 0 0,1 1 1 0 0,-1 0-1 0 0,0-1 0 0 0,0 4-31 0 0,4 25-642 0 0,0-31-3782 0 0,3-14-5757 0 0,-6 8-1733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218 631 7954 0 0,'0'0'1821'0'0,"0"0"-440"0"0,0 0 28 0 0,0 0 348 0 0,0 0 136 0 0,0 0-302 0 0,0 0-524 0 0,0 0-508 0 0,0 0-288 0 0,0 0 0 0 0,0 0 50 0 0,0 0 20 0 0,0 0-7 0 0,-29 31-53 0 0,-88 100-50 0 0,67-56 78 0 0,46-63-254 0 0,0 0-15 0 0,1 0 0 0 0,0 0 0 0 0,0 0 0 0 0,1 0 0 0 0,1 0 0 0 0,0 0 0 0 0,1 1 0 0 0,0-1 0 0 0,1 1-40 0 0,0-8 17 0 0,-1-1 0 0 0,1 0-1 0 0,0 0 1 0 0,0 0 0 0 0,0 0 0 0 0,1 0 0 0 0,0 0 0 0 0,-1 0 0 0 0,1-1-1 0 0,1 1 1 0 0,-1-1 0 0 0,0 1 0 0 0,1-1 0 0 0,0 0 0 0 0,0 0-1 0 0,0 0 1 0 0,0 0 0 0 0,0 0 0 0 0,0-1 0 0 0,1 1 0 0 0,-1-1 0 0 0,1 0-1 0 0,0 0 1 0 0,0-1 0 0 0,0 1 0 0 0,-1-1 0 0 0,5 1-17 0 0,2 1 134 0 0,0-1 0 0 0,1-1 0 0 0,-1 0 1 0 0,1-1-1 0 0,-1 0 0 0 0,1 0 0 0 0,-1-1 0 0 0,1-1 0 0 0,-1 0 1 0 0,1 0-1 0 0,-1-1 0 0 0,0 0 0 0 0,0 0 0 0 0,-1-2 1 0 0,1 1-1 0 0,-1-1 0 0 0,0 0 0 0 0,0-1 0 0 0,0 0 0 0 0,-1 0 1 0 0,0-1-1 0 0,0 0 0 0 0,-1-1 0 0 0,0 0 0 0 0,0 0 1 0 0,-1 0-1 0 0,1-1 0 0 0,-2 0 0 0 0,0 0 0 0 0,0 0 0 0 0,3-9-134 0 0,-3 8 25 0 0,0-1 0 0 0,-1 0-1 0 0,0 0 1 0 0,-1 0-1 0 0,0 0 1 0 0,-1 0 0 0 0,0-1-1 0 0,-1 1 1 0 0,0 0 0 0 0,-1-1-1 0 0,0 0 1 0 0,-1 1-1 0 0,0-1 1 0 0,-1 1 0 0 0,0 0-1 0 0,-1 0 1 0 0,0-1-1 0 0,-1 2 1 0 0,0-1 0 0 0,-1 0-1 0 0,0 1 1 0 0,0 0 0 0 0,-1 0-1 0 0,-3-3-24 0 0,5 9-90 0 0,1 0 0 0 0,-2 0 1 0 0,1 0-1 0 0,0 1 0 0 0,-1 0 0 0 0,1-1 0 0 0,-1 2 0 0 0,0-1 0 0 0,0 0 0 0 0,0 1 1 0 0,-1 0-1 0 0,1 0 0 0 0,0 1 0 0 0,-1-1 0 0 0,1 1 0 0 0,-1 1 0 0 0,-4-1 90 0 0,-57 19-5547 0 0,46-6-1361 0 0,7-1-5104 0 0</inkml:trace>
  <inkml:trace contextRef="#ctx0" brushRef="#br0" timeOffset="373.507">780 765 1920 0 0,'0'0'2425'0'0,"0"0"-843"0"0,0 0-147 0 0,0 0 466 0 0,0 0 344 0 0,0 0 3 0 0,0 0-221 0 0,0 0-480 0 0,0 0-457 0 0,0 0-286 0 0,0 0-241 0 0,0 0-162 0 0,0 0-97 0 0,-9-9-56 0 0,-29-25-44 0 0,3 38 66 0 0,29 0-222 0 0,-4 1-32 0 0,1 1 0 0 0,0-1 1 0 0,1 2-1 0 0,0-1 0 0 0,0 1 1 0 0,0 0-1 0 0,1 1 0 0 0,-1 0 1 0 0,2 0-1 0 0,-1 0 0 0 0,2 1 1 0 0,-6 8-17 0 0,9-13 5 0 0,0 1-1 0 0,0 0 1 0 0,0-1 0 0 0,0 1 0 0 0,1 0 0 0 0,-1 0 0 0 0,1 0 0 0 0,0 0 0 0 0,1 0 0 0 0,-1 0 0 0 0,1 0 0 0 0,0 0 0 0 0,0 0 0 0 0,1 0 0 0 0,0 0 0 0 0,0 0 0 0 0,0 0 0 0 0,0 0 0 0 0,1 0 0 0 0,-1-1 0 0 0,1 1 0 0 0,1-1-1 0 0,-1 1 1 0 0,1-1 0 0 0,-1 1 0 0 0,1-1 0 0 0,2 2-5 0 0,2 1 85 0 0,0 0-1 0 0,0-1 1 0 0,0 1-1 0 0,1-2 1 0 0,0 1 0 0 0,0-1-1 0 0,1 0 1 0 0,0-1-1 0 0,-1 0 1 0 0,1 0-1 0 0,1-1 1 0 0,-1 0-1 0 0,0 0 1 0 0,1-1 0 0 0,-1-1-1 0 0,1 0 1 0 0,0 0-1 0 0,0 0 1 0 0,-1-1-1 0 0,1-1 1 0 0,0 0-1 0 0,-1 0 1 0 0,1-1 0 0 0,-1 0-1 0 0,1-1 1 0 0,-1 0-1 0 0,0 0 1 0 0,0-1-1 0 0,0 0 1 0 0,7-5-85 0 0,-8 4 89 0 0,0 0 0 0 0,-1-1 0 0 0,1 0 1 0 0,-1-1-1 0 0,0 1 0 0 0,-1-1 0 0 0,0-1 0 0 0,0 1 1 0 0,0-1-1 0 0,-1 0 0 0 0,0 0 0 0 0,-1-1 0 0 0,1 1 0 0 0,-2-1 1 0 0,1 0-1 0 0,-1 0 0 0 0,-1 0 0 0 0,0-1 0 0 0,0 1 1 0 0,-1 0-1 0 0,0-1 0 0 0,0 0 0 0 0,-1 1 0 0 0,-1-1 1 0 0,1 1-1 0 0,-1-1 0 0 0,-1 1 0 0 0,0-1 0 0 0,0 1 1 0 0,-1 0-1 0 0,0 0 0 0 0,-1 0 0 0 0,0 0 0 0 0,0 1 0 0 0,-1 0 1 0 0,0 0-1 0 0,-1 0 0 0 0,1 0 0 0 0,-1 1 0 0 0,-1 0 1 0 0,-1-2-90 0 0,0 2-112 0 0,-1 1 0 0 0,0-1 0 0 0,0 1 0 0 0,0 1 0 0 0,-1-1 0 0 0,0 2 0 0 0,0-1 0 0 0,0 1 0 0 0,-10-2 112 0 0,15 5-266 0 0,0 1-1 0 0,0-1 1 0 0,0 1-1 0 0,0 0 0 0 0,0 0 1 0 0,0 0-1 0 0,0 0 1 0 0,0 1-1 0 0,1 0 0 0 0,-1 0 1 0 0,0 1-1 0 0,0-1 0 0 0,1 1 1 0 0,-1 0-1 0 0,-1 1 267 0 0,-20 13-4443 0 0,10-3-2671 0 0,5 0-4107 0 0</inkml:trace>
  <inkml:trace contextRef="#ctx0" brushRef="#br0" timeOffset="1024.39">1306 723 0 0 0,'0'0'2369'0'0,"0"0"-754"0"0,0 0-289 0 0,0 0 367 0 0,0 0 403 0 0,0 0 191 0 0,0 0 22 0 0,0 0-330 0 0,0 0-421 0 0,0 0-363 0 0,0 0-298 0 0,0 0-229 0 0,0 0-141 0 0,-4-12-124 0 0,-15-36-106 0 0,19 47-286 0 0,-1 0-1 0 0,0 0 1 0 0,0 0-1 0 0,0 1 1 0 0,0-1 0 0 0,0 0-1 0 0,0 1 1 0 0,0-1-1 0 0,0 1 1 0 0,0-1-1 0 0,-1 1 1 0 0,1 0 0 0 0,0-1-1 0 0,0 1 1 0 0,0 0-1 0 0,0 0 1 0 0,-1 0-1 0 0,1 0 1 0 0,0 0-1 0 0,0 0 1 0 0,0 0 0 0 0,-1 0-1 0 0,1 0 1 0 0,0 0-1 0 0,0 1 1 0 0,0-1-1 0 0,0 1 1 0 0,-1-1 0 0 0,1 1-1 0 0,0-1 1 0 0,0 1-1 0 0,0-1 1 0 0,0 1-1 0 0,0 0 1 0 0,0 0 0 0 0,0 0-12 0 0,-4 2 57 0 0,-5-1-27 0 0,1 0-1 0 0,0 2 0 0 0,-1-1 0 0 0,2 1 1 0 0,-1 0-1 0 0,0 1 0 0 0,1 0 0 0 0,0 0 0 0 0,0 0 1 0 0,0 1-1 0 0,1 1 0 0 0,0-1 0 0 0,0 1 1 0 0,1 1-1 0 0,0-1 0 0 0,0 1 0 0 0,0 0 1 0 0,1 0-1 0 0,0 1 0 0 0,1-1 0 0 0,0 1 1 0 0,0 0-1 0 0,1 0 0 0 0,0 1 0 0 0,1-1 1 0 0,0 0-1 0 0,0 1 0 0 0,1 1-28 0 0,4-5 18 0 0,0 0 0 0 0,0 0-1 0 0,1 0 1 0 0,-1 0 0 0 0,2-1 0 0 0,-1 0-1 0 0,0 0 1 0 0,1 0 0 0 0,0 0 0 0 0,0 0 0 0 0,0-1-1 0 0,1 0 1 0 0,-1 0 0 0 0,1-1 0 0 0,0 0-1 0 0,0 0 1 0 0,0 0 0 0 0,1 0 0 0 0,-1-1-1 0 0,1 0 1 0 0,-1-1 0 0 0,1 1 0 0 0,0-1-1 0 0,0 0 1 0 0,-1-1 0 0 0,1 0 0 0 0,0 0 0 0 0,1-1-18 0 0,9 3 211 0 0,1-2 0 0 0,-1 0 0 0 0,1-1 0 0 0,-1-1 0 0 0,0 0 0 0 0,0-2 0 0 0,0 0 0 0 0,0 0 0 0 0,13-7-211 0 0,-5 1 241 0 0,-1-1 0 0 0,-1-1 1 0 0,0-1-1 0 0,-1-1 1 0 0,0-1-1 0 0,-1-1 0 0 0,-1-1 1 0 0,0-1-1 0 0,-1-1 0 0 0,-1 0 1 0 0,-1-1-1 0 0,-1-1 1 0 0,-1-1-1 0 0,-1 0 0 0 0,0-1 1 0 0,6-17-242 0 0,-5 8 4 0 0,-2-2 1 0 0,-2 1-1 0 0,-1-1 0 0 0,-1-1 1 0 0,-2 0-1 0 0,-1 0 1 0 0,-2 0-1 0 0,-2 0 0 0 0,-1-1 1 0 0,-3-17-5 0 0,2 40-35 0 0,-2 1 1 0 0,0 0-1 0 0,0 0 1 0 0,-1 1-1 0 0,0-1 1 0 0,-1 1-1 0 0,-1-1 1 0 0,0 1-1 0 0,0 0 1 0 0,-1 1-1 0 0,0-1 0 0 0,-1 1 1 0 0,0 0-1 0 0,-1 1 1 0 0,0 0-1 0 0,0 0 1 0 0,-1 1-1 0 0,-1-1 35 0 0,5 6-22 0 0,0 0-1 0 0,0 1 1 0 0,-1 0-1 0 0,1 0 0 0 0,0 0 1 0 0,-1 0-1 0 0,1 1 1 0 0,-1 0-1 0 0,0 0 0 0 0,1 1 1 0 0,-1 0-1 0 0,0-1 1 0 0,1 2-1 0 0,-1-1 0 0 0,1 1 1 0 0,-1 0-1 0 0,0 0 1 0 0,1 0-1 0 0,-1 1 0 0 0,1 0 1 0 0,0 0-1 0 0,0 0 1 0 0,0 1-1 0 0,0 0 0 0 0,0 0 1 0 0,0 0-1 0 0,1 0 1 0 0,-1 1-1 0 0,1 0 0 0 0,-1 1 23 0 0,-6 5-14 0 0,0 1-1 0 0,1 0 1 0 0,0 0-1 0 0,1 2 0 0 0,0-1 1 0 0,1 1-1 0 0,1 0 0 0 0,0 0 1 0 0,0 1-1 0 0,-3 13 15 0 0,5-6 21 0 0,0 0-1 0 0,2 1 1 0 0,0 0-1 0 0,1 0 0 0 0,2-1 1 0 0,0 1-1 0 0,1 0 1 0 0,1 0-1 0 0,2-1 1 0 0,0 1-1 0 0,1-1 1 0 0,1 0-1 0 0,0 0 1 0 0,2 0-1 0 0,9 16-20 0 0,12 21 232 0 0,2-1 1 0 0,3-2-1 0 0,3-1 0 0 0,31 35-232 0 0,164 192 702 0 0,-209-258-703 0 0,-13-18-2772 0 0,-10-12-11241 0 0,0 6 1561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24 0 0 0,'0'0'664'0'0,"0"0"240"0"0,0 0 297 0 0,0 0 303 0 0,0-4 192 0 0,0-12 57 0 0,0 12-42 0 0,0 4-106 0 0,0 0-154 0 0,0 0-156 0 0,0 0-160 0 0,0 0-160 0 0,0 0-136 0 0,0 0-132 0 0,0 0-123 0 0,-1 166 3226 0 0,-1-154-3765 0 0,0 0-1 0 0,-1-1 1 0 0,-1 1-1 0 0,0-1 1 0 0,0 1 0 0 0,-1-1-1 0 0,-1-1 1 0 0,0 1-1 0 0,0-1 1 0 0,-1 0 0 0 0,0 0-1 0 0,-1-1 1 0 0,0 0-1 0 0,0 0 1 0 0,-1-1-1 0 0,-7 6-44 0 0,-16 0-890 0 0,18-12-7013 0 0,10-2-3330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7274 0 0,'0'0'5737'0'0,"0"0"-3601"0"0,0 0-1225 0 0,0 0-200 0 0,0 0-120 0 0,0 0-118 0 0,0 0-115 0 0,0 0-126 0 0,0 0-119 0 0,0 0-76 0 0,0 0-45 0 0,0 0-36 0 0,4-8-18 0 0,11-23-21 0 0,7 16-747 0 0,-13 15-4533 0 0,-7 0 1452 0 0,-2 0-4361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16 205 8730 0 0,'0'0'2486'0'0,"0"0"-457"0"0,0 0-143 0 0,0 0-209 0 0,0 0-302 0 0,0 0-326 0 0,0 0-329 0 0,0 0-222 0 0,0 0-116 0 0,0 0-43 0 0,0 0-31 0 0,0 0 39 0 0,0 0 37 0 0,2 10 1472 0 0,-20 126 524 0 0,22-67-2547 0 0,12-82-5917 0 0,-14 4-2433 0 0,-1 5-3161 0 0</inkml:trace>
  <inkml:trace contextRef="#ctx0" brushRef="#br0" timeOffset="747.6">212 240 2489 0 0,'0'0'1849'0'0,"0"0"-234"0"0,0 0 42 0 0,0 0 202 0 0,0 0 136 0 0,0 0-55 0 0,0 0-210 0 0,0 0-251 0 0,0 0-186 0 0,0 0-99 0 0,0 0-28 0 0,0 0-62 0 0,0 0-113 0 0,6-7-178 0 0,163-151 1316 0 0,-169 157-2137 0 0,1 0 0 0 0,0 0-1 0 0,0 0 1 0 0,0 0 0 0 0,0 1 0 0 0,0-1 0 0 0,0 1 0 0 0,0-1 0 0 0,0 1 0 0 0,0-1-1 0 0,0 1 1 0 0,0-1 0 0 0,1 1 0 0 0,-1 0 0 0 0,0 0 0 0 0,0-1 0 0 0,0 1 0 0 0,1 0-1 0 0,-1 0 1 0 0,0 0 0 0 0,0 0 0 0 0,0 0 0 0 0,0 1 0 0 0,1-1 0 0 0,-1 0 0 0 0,0 1 0 0 0,0-1-1 0 0,0 0 1 0 0,0 1 0 0 0,0 0 0 0 0,0-1 0 0 0,0 1 0 0 0,0-1 0 0 0,0 1 0 0 0,0 0-1 0 0,0 0 1 0 0,0 0 0 0 0,0-1 0 0 0,-1 1 0 0 0,1 0 0 0 0,0 0 0 0 0,-1 0 0 0 0,1 0 0 0 0,0 0-1 0 0,-1 0 1 0 0,1 1 0 0 0,-1-1 0 0 0,0 0 0 0 0,1 0 0 0 0,-1 0 0 0 0,0 0 0 0 0,0 0-1 0 0,0 1 1 0 0,0-1 0 0 0,0 0 0 0 0,0 0 0 0 0,0 1 8 0 0,1 5 20 0 0,1 0 0 0 0,0-1 1 0 0,0 1-1 0 0,0 0 0 0 0,1-1 0 0 0,0 0 0 0 0,0 0 1 0 0,1 0-1 0 0,-1 0 0 0 0,1 0 0 0 0,0-1 0 0 0,1 0 1 0 0,0 0-1 0 0,-1 0 0 0 0,2 0 0 0 0,-1-1 0 0 0,0 0 0 0 0,1 0 1 0 0,0 0-1 0 0,0-1 0 0 0,0 1 0 0 0,0-2 0 0 0,1 1 1 0 0,-1-1-1 0 0,1 0 0 0 0,-1 0 0 0 0,1 0 0 0 0,2-1-20 0 0,-5-1 63 0 0,1 0 77 0 0,1 1-1 0 0,-1-1 0 0 0,0 0 0 0 0,0-1 1 0 0,0 1-1 0 0,0-1 0 0 0,1 0 1 0 0,-1-1-1 0 0,0 1 0 0 0,-1-1 1 0 0,1 0-1 0 0,0 0 0 0 0,0 0 1 0 0,-1-1-1 0 0,2 0-139 0 0,8-7 133 0 0,0-1 1 0 0,0 0 0 0 0,-1-1-1 0 0,0 0 1 0 0,-1-1-1 0 0,-1 0 1 0 0,0-1 0 0 0,0 0-1 0 0,-2-1 1 0 0,0 0-1 0 0,0-1 1 0 0,2-9-134 0 0,-8 10-749 0 0,-6 7-6194 0 0,0 4-5524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6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259 127 4745 0 0,'0'0'1927'0'0,"0"0"-712"0"0,0 0-209 0 0,0 0 455 0 0,0 0 528 0 0,0 0 255 0 0,0 0-105 0 0,0 0-434 0 0,0 0-454 0 0,0 0-338 0 0,0 0-179 0 0,-3-7-117 0 0,-9-21-64 0 0,12 27-503 0 0,-1 1 0 0 0,0-1 0 0 0,0 0 0 0 0,0 1 0 0 0,0-1-1 0 0,0 1 1 0 0,0-1 0 0 0,0 1 0 0 0,-1 0 0 0 0,1-1-1 0 0,0 1 1 0 0,0 0 0 0 0,0 0 0 0 0,0 0 0 0 0,0 0 0 0 0,0 0-1 0 0,-1 0 1 0 0,1 0 0 0 0,0 0 0 0 0,0 0 0 0 0,0 0-1 0 0,0 1 1 0 0,0-1 0 0 0,0 0 0 0 0,0 1 0 0 0,0-1 0 0 0,0 1-1 0 0,0-1 1 0 0,0 1 0 0 0,0 0 0 0 0,0-1 0 0 0,0 1-1 0 0,0 0 1 0 0,0 0 0 0 0,1 0 0 0 0,-1-1 0 0 0,0 1 0 0 0,0 0-1 0 0,1 0 1 0 0,-1 0 0 0 0,1 0 0 0 0,-1 0 0 0 0,1 0 0 0 0,-1 0-1 0 0,1 1-49 0 0,-11 21 210 0 0,0 1-1 0 0,2 0 1 0 0,1 0 0 0 0,1 1-1 0 0,1 0 1 0 0,1 0-1 0 0,1 1 1 0 0,-1 23-210 0 0,5-48 9 0 0,-17 223 787 0 0,12 198-796 0 0,5-271-76 0 0,0-151 15 0 0,0 0-15 0 0,0 0-50 0 0,-1-98-5535 0 0,2 51-1614 0 0,-1 23-3984 0 0</inkml:trace>
  <inkml:trace contextRef="#ctx0" brushRef="#br0" timeOffset="316.53">1 43 5353 0 0,'0'0'2839'0'0,"0"0"-822"0"0,0 0-389 0 0,0 0-63 0 0,0 0-126 0 0,0 0-175 0 0,0 0-256 0 0,0 0-292 0 0,0 0-109 0 0,0 0 37 0 0,0 0 107 0 0,0 0 92 0 0,0 0-3 0 0,20-3-55 0 0,116-11 645 0 0,324-12 1387 0 0,-326 31-2959 0 0,-112 7-1007 0 0,-37 13-6160 0 0,5-21 1287 0 0,4 0-5238 0 0</inkml:trace>
  <inkml:trace contextRef="#ctx0" brushRef="#br0" timeOffset="566.137">112 486 8186 0 0,'0'0'1896'0'0,"0"0"-938"0"0,0 0-70 0 0,0 0 436 0 0,0 0 406 0 0,0 0 145 0 0,0 0-161 0 0,0 0-281 0 0,0 0-275 0 0,0 0-219 0 0,0 0-186 0 0,0 0-143 0 0,37-5-141 0 0,115-17-158 0 0,-49 7 138 0 0,6 10-83 0 0,-63 5-4759 0 0,-23 0-867 0 0,-15 0-6521 0 0</inkml:trace>
  <inkml:trace contextRef="#ctx0" brushRef="#br0" timeOffset="997.536">1029 497 10834 0 0,'0'0'1510'0'0,"0"0"-655"0"0,0 0-118 0 0,0 0 316 0 0,0 0 392 0 0,0 0 225 0 0,0 0-22 0 0,0 0-233 0 0,0 0-287 0 0,0 0-187 0 0,0 0-113 0 0,0 0-88 0 0,0 0-97 0 0,35 1-99 0 0,105 1-115 0 0,6-9 761 0 0,46-36-1202 0 0,-173 35-122 0 0,-11 3-2779 0 0,-3 4-6995 0 0,-4 1-2038 0 0</inkml:trace>
  <inkml:trace contextRef="#ctx0" brushRef="#br0" timeOffset="1248.098">1080 805 13339 0 0,'0'0'1152'0'0,"0"0"-320"0"0,0 0 96 0 0,0 0 305 0 0,0 0 246 0 0,0 0-6 0 0,0 0-240 0 0,0 0-274 0 0,0 0-211 0 0,0 0-170 0 0,0 0-120 0 0,36-7-111 0 0,115-22-122 0 0,-41 3 15 0 0,-10 6-1088 0 0,-56 18-5296 0 0,-37 2-4454 0 0</inkml:trace>
  <inkml:trace contextRef="#ctx0" brushRef="#br0" timeOffset="1983.656">1875 1152 7730 0 0,'0'0'2540'0'0,"0"0"-382"0"0,0 0-176 0 0,0 0-158 0 0,0 0-230 0 0,0 0-245 0 0,0 0-240 0 0,0 0-182 0 0,0 0-113 0 0,0 0-95 0 0,0 0-73 0 0,0 0-73 0 0,-6-22-54 0 0,-20-73-52 0 0,24 90-402 0 0,1 0 0 0 0,0-1 1 0 0,0 0-1 0 0,0 1 1 0 0,1-1-1 0 0,-1 1 0 0 0,1-1 1 0 0,1 0-1 0 0,-1 1 1 0 0,1-1-1 0 0,0 1 0 0 0,0-1 1 0 0,1 1-1 0 0,1-5-65 0 0,3-9 205 0 0,3-17-38 0 0,2 0-1 0 0,1 1 1 0 0,2 1 0 0 0,2 0-1 0 0,1 1 1 0 0,1 0 0 0 0,2 2 0 0 0,12-16-167 0 0,-17 32 24 0 0,-1 0 0 0 0,2 1 0 0 0,0 0 0 0 0,1 1 0 0 0,0 1 0 0 0,1 1 0 0 0,13-7-24 0 0,-11 6 34 0 0,-11 7-25 0 0,1 0 1 0 0,0 0-1 0 0,0 1 0 0 0,0 1 0 0 0,0-1 0 0 0,0 2 1 0 0,1-1-1 0 0,-1 1 0 0 0,1 1 0 0 0,0 0-9 0 0,-8 3 4 0 0,-1-1-1 0 0,1 1 1 0 0,-1 0 0 0 0,0 1-1 0 0,1-1 1 0 0,-1 0-1 0 0,0 0 1 0 0,0 1 0 0 0,-1-1-1 0 0,1 1 1 0 0,0 0-1 0 0,-1 0 1 0 0,0-1 0 0 0,0 1-1 0 0,0 0 1 0 0,0 0-1 0 0,0 0 1 0 0,0 0 0 0 0,-1 0-1 0 0,1 0 1 0 0,-1 1-1 0 0,0-1 1 0 0,0 0 0 0 0,0 0-1 0 0,0 0 1 0 0,-1 0-1 0 0,1 0 1 0 0,-1 0 0 0 0,0 1-4 0 0,1 3 19 0 0,-3 42 39 0 0,-2 0 0 0 0,-2 0 0 0 0,-12 46-58 0 0,9-50-26 0 0,2 60-47 0 0,8-104 62 0 0,0-1 53 0 0,0 0-34 0 0,0 0-2 0 0,7-13 41 0 0,103-114 5 0 0,-55 64-40 0 0,-25 26 1 0 0,2 2 0 0 0,1 1-1 0 0,2 1 1 0 0,1 2 0 0 0,25-16-13 0 0,30 12-23 0 0,-89 37 24 0 0,0-1 0 0 0,0 1 0 0 0,0 0 0 0 0,-1 0 0 0 0,1 0 0 0 0,0 0 0 0 0,-1 0-1 0 0,0 0 1 0 0,1 0 0 0 0,-1 1 0 0 0,0-1 0 0 0,0 0 0 0 0,0 1 0 0 0,-1-1 0 0 0,1 1 0 0 0,0-1-1 0 0,-1 1 1 0 0,0-1 0 0 0,1 1 0 0 0,-1 0 0 0 0,-1 1-1 0 0,-15 211 227 0 0,10-57-311 0 0,6-158 25 0 0,0 1 0 0 0,0-1 0 0 0,0 1 1 0 0,0-1-1 0 0,0 1 0 0 0,0-1 0 0 0,0 0 1 0 0,0 1-1 0 0,0-1 0 0 0,0 1 0 0 0,0-1 0 0 0,0 1 1 0 0,0-1-1 0 0,0 1 0 0 0,1-1 0 0 0,-1 0 1 0 0,0 1-1 0 0,0-1 0 0 0,0 1 0 0 0,1-1 0 0 0,-1 0 1 0 0,0 1-1 0 0,1-1 0 0 0,-1 0 0 0 0,0 1 1 0 0,1-1-1 0 0,-1 0 0 0 0,0 0 0 0 0,1 1 0 0 0,-1-1 1 0 0,1 0-1 0 0,-1 0 0 0 0,0 1 0 0 0,1-1 1 0 0,-1 0-1 0 0,1 0 0 0 0,-1 0 0 0 0,1 0 0 0 0,-1 0 1 0 0,1 0-1 0 0,-1 0 0 0 0,1 0 0 0 0,-1 0 1 0 0,0 0-1 0 0,1 0 0 0 0,-1 0 0 0 0,1 0 0 0 0,-1 0 1 0 0,1 0-1 0 0,-1-1 0 0 0,1 1 0 0 0,-1 0 1 0 0,0 0-1 0 0,1 0 0 0 0,-1-1 0 0 0,1 1 0 0 0,-1 0 1 0 0,0-1-1 0 0,1 1 0 0 0,-1 0 0 0 0,0-1 1 0 0,1 1-1 0 0,-1 0 59 0 0,15-12-11594 0 0,-10 7-734 0 0</inkml:trace>
  <inkml:trace contextRef="#ctx0" brushRef="#br0" timeOffset="2762.602">3357 528 8226 0 0,'0'0'2279'0'0,"0"0"-411"0"0,0 0-53 0 0,0 0 36 0 0,0 0-70 0 0,0 0-209 0 0,0 0-357 0 0,0 0-299 0 0,0 0-122 0 0,0 0-15 0 0,0 0 5 0 0,0 0-45 0 0,0 0-146 0 0,-9 7 46 0 0,-62 18-438 0 0,-67 50-119 0 0,128-68-88 0 0,-1 1 1 0 0,1 0 0 0 0,0 0-1 0 0,1 1 1 0 0,0 1 0 0 0,0 0-1 0 0,1 0 1 0 0,0 0 0 0 0,1 1-1 0 0,1 0 1 0 0,-1 1 0 0 0,2-1-1 0 0,-1 1 1 0 0,2 0 0 0 0,-1 1-1 0 0,2-1 1 0 0,0 1 0 0 0,0 0-1 0 0,1-1 1 0 0,0 11 5 0 0,1-20 1 0 0,1-1 0 0 0,-1 1 0 0 0,0-1 0 0 0,1 1 0 0 0,0 0 1 0 0,-1-1-1 0 0,1 1 0 0 0,0-1 0 0 0,0 1 0 0 0,1 0 0 0 0,-1-1 0 0 0,1 1 0 0 0,-1-1 0 0 0,1 1 0 0 0,0 0 1 0 0,0-1-1 0 0,0 0 0 0 0,0 1 0 0 0,0-1 0 0 0,0 0 0 0 0,1 1 0 0 0,-1-1 0 0 0,1 0 0 0 0,0 0 1 0 0,-1 0-1 0 0,1 0 0 0 0,0-1 0 0 0,0 1 0 0 0,0 0 0 0 0,0-1 0 0 0,1 0 0 0 0,-1 1 0 0 0,0-1 0 0 0,1 0 1 0 0,-1 0-1 0 0,1 0 0 0 0,-1 0 0 0 0,1-1 0 0 0,-1 1 0 0 0,1-1 0 0 0,2 1-1 0 0,7-3 111 0 0,1-1-1 0 0,-1 0 1 0 0,0-1-1 0 0,0-1 0 0 0,0 0 1 0 0,-1 0-1 0 0,1-1 1 0 0,-1 0-1 0 0,-1-1 1 0 0,1 0-1 0 0,-1-1 0 0 0,0 0 1 0 0,-1-1-1 0 0,5-5-110 0 0,29-22 304 0 0,120-94 241 0 0,-160 130-546 0 0,0 0-1 0 0,0 0 0 0 0,0 0 0 0 0,0 1 1 0 0,1 0-1 0 0,-1-1 0 0 0,0 1 0 0 0,0 0 1 0 0,0 0-1 0 0,0 1 0 0 0,-1-1 0 0 0,1 1 1 0 0,0-1-1 0 0,0 1 0 0 0,-1 0 0 0 0,1 0 1 0 0,-1 0-1 0 0,0 1 0 0 0,0-1 0 0 0,0 0 1 0 0,0 1-1 0 0,0-1 0 0 0,0 1 0 0 0,0 0 1 0 0,-1 0-1 0 0,1-1 0 0 0,-1 1 0 0 0,0 0 1 0 0,0 0-1 0 0,0 0 0 0 0,0 3 2 0 0,7 8 1 0 0,3 5 5 0 0,-1 0 0 0 0,0 1 0 0 0,-1 0 0 0 0,-2 1 0 0 0,0 0 0 0 0,-1 0 0 0 0,-1 1 0 0 0,2 18-6 0 0,8 110-60 0 0,-14-77 34 0 0,-4 0 1 0 0,-2 1-1 0 0,-8 21 26 0 0,8-68-21 0 0,-1 0 1 0 0,-1-1 0 0 0,-1 0-1 0 0,-2 0 1 0 0,0-1-1 0 0,-2 0 1 0 0,0-1-1 0 0,-2 0 1 0 0,-1-1 0 0 0,-1-1-1 0 0,0 0 1 0 0,-2-1-1 0 0,-1-1 1 0 0,0-1 0 0 0,-1 0-1 0 0,-1-2 1 0 0,-1 0-1 0 0,0-1 1 0 0,-2-2 0 0 0,-15 8 20 0 0,36-19-6 0 0,-1-1 1 0 0,1 0 0 0 0,0-1 0 0 0,-1 1-1 0 0,1 0 1 0 0,-1-1 0 0 0,1 0-1 0 0,-1 0 1 0 0,0 0 0 0 0,1 0 0 0 0,-1-1-1 0 0,0 1 1 0 0,0-1 0 0 0,0 0 0 0 0,1 0-1 0 0,-1 0 1 0 0,0-1 0 0 0,0 0-1 0 0,0 1 1 0 0,1-1 0 0 0,-1 0 0 0 0,1-1-1 0 0,-1 1 1 0 0,1-1 0 0 0,-1 1 0 0 0,1-1-1 0 0,0 0 1 0 0,-1 0 0 0 0,1-1-1 0 0,0 1 1 0 0,1-1 0 0 0,-1 1 0 0 0,0-1-1 0 0,1 0 1 0 0,-1 0 0 0 0,1 0 0 0 0,0 0-1 0 0,0 0 1 0 0,0-1 0 0 0,1 1-1 0 0,-1-1 1 0 0,1 1 0 0 0,0-1 0 0 0,-1-2 5 0 0,3-19-9 0 0,0 0 1 0 0,2 0 0 0 0,1 0 0 0 0,1 0-1 0 0,1 1 1 0 0,1-1 0 0 0,1 1 0 0 0,1 1-1 0 0,1 0 1 0 0,2 0 0 0 0,0 1 0 0 0,1 0 0 0 0,1 2-1 0 0,1-1 1 0 0,1 1 0 0 0,0 1 0 0 0,16-12 8 0 0,-15 9 19 0 0,2 1 1 0 0,0 1 0 0 0,2 1 0 0 0,0 1 0 0 0,1 0 0 0 0,0 2 0 0 0,2 1-1 0 0,0 0 1 0 0,0 2 0 0 0,1 1 0 0 0,1 1 0 0 0,0 1 0 0 0,1 1 0 0 0,0 1-1 0 0,0 2 1 0 0,0 1 0 0 0,1 1 0 0 0,27-1-20 0 0,0 14-1293 0 0,-31-3-4616 0 0,-16-5-5797 0 0</inkml:trace>
  <inkml:trace contextRef="#ctx0" brushRef="#br0" timeOffset="5586.437">4601 898 0 0 0,'0'0'1336'0'0,"0"0"-186"0"0,0 0-95 0 0,0 0 246 0 0,0 0 362 0 0,0 0 235 0 0,0 0-99 0 0,0 0-309 0 0,0 0-351 0 0,0 0-267 0 0,0 0-172 0 0,-9 29-102 0 0,-28 90-80 0 0,-12-13 761 0 0,33-83-1127 0 0,-33 36-1231 0 0,25-37-6676 0 0,18-18-361 0 0</inkml:trace>
  <inkml:trace contextRef="#ctx0" brushRef="#br0" timeOffset="48213.176">764 1815 7242 0 0,'0'0'2415'0'0,"0"0"-423"0"0,0 0-242 0 0,0 0-82 0 0,0 0-21 0 0,0 0-73 0 0,0 0-199 0 0,0 0-263 0 0,0 0-256 0 0,0 0-185 0 0,0 0-128 0 0,0-3-66 0 0,-37 233 2495 0 0,33-191-2859 0 0,-12 101 234 0 0,-6-1-1 0 0,-6 1-346 0 0,-35 146 325 0 0,61-275-1878 0 0,16-29-2245 0 0,-7 10-1931 0 0,-1 0-5159 0 0</inkml:trace>
  <inkml:trace contextRef="#ctx0" brushRef="#br0" timeOffset="48467.302">299 2320 10506 0 0,'0'0'1654'0'0,"0"0"-701"0"0,0 0-326 0 0,0 0 121 0 0,0 0 217 0 0,0 0 171 0 0,0 0 19 0 0,0 0-103 0 0,0 0-153 0 0,0 0-199 0 0,33-10-169 0 0,102-29-174 0 0,-37 25-11 0 0,-73 15-313 0 0,156 1 249 0 0,-93-1-2568 0 0,0 0-7318 0 0,-75-1-450 0 0</inkml:trace>
  <inkml:trace contextRef="#ctx0" brushRef="#br0" timeOffset="48703.895">1153 2289 0 0 0,'0'0'1580'0'0,"0"0"394"0"0,0 0 320 0 0,0 0 46 0 0,0 0-206 0 0,0 0-359 0 0,0 0-381 0 0,0 0-337 0 0,0 0-270 0 0,-23 35-187 0 0,-70 108-156 0 0,91-141-417 0 0,-1 1 0 0 0,1 0-1 0 0,0 0 1 0 0,0 0 0 0 0,0 0-1 0 0,0 0 1 0 0,0 0-1 0 0,1 0 1 0 0,0 1 0 0 0,-1-1-1 0 0,1 0 1 0 0,0 1 0 0 0,1-1-1 0 0,-1 1 1 0 0,1 0-1 0 0,-1-1 1 0 0,1 1 0 0 0,0-1-1 0 0,0 1 1 0 0,1 2-27 0 0,1 4 121 0 0,0-3-23 0 0,-1 0 0 0 0,1-1 1 0 0,1 1-1 0 0,-1-1 0 0 0,1 1 0 0 0,0-1 0 0 0,0 0 0 0 0,1 0 1 0 0,0-1-1 0 0,0 1 0 0 0,0-1 0 0 0,1 0 0 0 0,0 0 0 0 0,0 0 1 0 0,0 0-1 0 0,0-1 0 0 0,1 0 0 0 0,0 0 0 0 0,0-1 1 0 0,0 1-1 0 0,0-1 0 0 0,0-1 0 0 0,1 1 0 0 0,5 1-98 0 0,-2-1 228 0 0,0 0 0 0 0,1-1 0 0 0,-1 0 0 0 0,1-1 0 0 0,-1 0 0 0 0,1 0 0 0 0,0-1 0 0 0,-1 0 0 0 0,1-1 0 0 0,-1 0 0 0 0,1-1 0 0 0,-1-1 0 0 0,1 1 0 0 0,-1-1 0 0 0,0-1 0 0 0,0 0-228 0 0,-4 1 71 0 0,0 1 0 0 0,-1-1 0 0 0,1 0 0 0 0,-1-1 0 0 0,0 1 0 0 0,0-1 0 0 0,0 0 0 0 0,0 0 0 0 0,-1-1 0 0 0,1 1-1 0 0,-1-1 1 0 0,0 0 0 0 0,-1 0 0 0 0,1-1 0 0 0,-1 1 0 0 0,0-1 0 0 0,-1 1 0 0 0,1-1 0 0 0,-1 0 0 0 0,0 0 0 0 0,0 0 0 0 0,-1 0 0 0 0,0-1 0 0 0,0 1 0 0 0,0 0 0 0 0,-1 0 0 0 0,0-1 0 0 0,0 1 0 0 0,-1 0 0 0 0,0-1 0 0 0,0 1 0 0 0,0 0 0 0 0,-1 0 0 0 0,0 0 0 0 0,0 0 0 0 0,0 0-1 0 0,-1 0 1 0 0,0 1 0 0 0,0-1 0 0 0,0 1 0 0 0,-1 0 0 0 0,0 0 0 0 0,0-1-71 0 0,-3 0-85 0 0,-1 1-1 0 0,0-1 1 0 0,1 1-1 0 0,-1 1 1 0 0,-1 0-1 0 0,1 0 1 0 0,-1 0-1 0 0,0 1 1 0 0,0 0-1 0 0,0 1 1 0 0,0 0-1 0 0,0 0 1 0 0,-9 0 85 0 0,-73 8-8267 0 0,77-2-1049 0 0</inkml:trace>
  <inkml:trace contextRef="#ctx0" brushRef="#br0" timeOffset="49585.702">2301 2447 2024 0 0,'0'0'2826'0'0,"0"0"-490"0"0,0 0-269 0 0,0 0 90 0 0,0 0 13 0 0,0 0-143 0 0,0 0-293 0 0,0 0-347 0 0,0 0-277 0 0,0 0-229 0 0,0 0-171 0 0,0 0-109 0 0,0 0-85 0 0,-2-6-69 0 0,-6-17-68 0 0,4 60 1018 0 0,4-23-1367 0 0,1 0 1 0 0,0 0-1 0 0,1 0 0 0 0,1 0 0 0 0,0-1 0 0 0,0 1 0 0 0,1-1 0 0 0,1 0 0 0 0,0 0 0 0 0,1 0 1 0 0,1-1-1 0 0,0 0 0 0 0,0 0 0 0 0,1 0 0 0 0,1-1 0 0 0,0-1 0 0 0,0 1 0 0 0,1-2 0 0 0,6 6-30 0 0,-10-12 47 0 0,-1-1-1 0 0,1 1 0 0 0,-1-1 0 0 0,1-1 0 0 0,0 1 1 0 0,0-1-1 0 0,0 0 0 0 0,0 0 0 0 0,0-1 0 0 0,0 0 1 0 0,0 0-1 0 0,0 0 0 0 0,-1-1 0 0 0,1 0 0 0 0,0 0 1 0 0,0 0-1 0 0,0-1 0 0 0,-1 0 0 0 0,1 0 0 0 0,0 0 1 0 0,-1-1-1 0 0,0 0 0 0 0,0 0 0 0 0,0 0 1 0 0,0-1-1 0 0,0 1 0 0 0,-1-1 0 0 0,1 0 0 0 0,-1-1 1 0 0,0 1-1 0 0,3-6-46 0 0,15-15 85 0 0,-1-1 0 0 0,-1-1 1 0 0,-1-1-1 0 0,-2 0 0 0 0,-1-2 1 0 0,0-1-86 0 0,-13 148-190 0 0,1-110 195 0 0,0 1 0 0 0,0-1 0 0 0,1-1 0 0 0,0 1 0 0 0,1-1 0 0 0,-1 0 0 0 0,1 0 0 0 0,1 0 0 0 0,-1-1 0 0 0,1 0 0 0 0,0 0 0 0 0,0-1 0 0 0,0 0 0 0 0,0 0 0 0 0,1 0 0 0 0,0-1 0 0 0,-1-1 0 0 0,1 1 0 0 0,0-1 0 0 0,1 0 0 0 0,-1-1 0 0 0,0 0 0 0 0,0 0 0 0 0,1-1 0 0 0,-1 0 0 0 0,0-1 0 0 0,1 1 0 0 0,-1-2 0 0 0,0 1 0 0 0,7-3-5 0 0,-4 0 65 0 0,-1-1 0 0 0,1 0 0 0 0,-1-1 0 0 0,0 0 0 0 0,-1 0 0 0 0,1-1 1 0 0,-2-1-1 0 0,1 1 0 0 0,-1-1 0 0 0,0-1 0 0 0,0 0 0 0 0,-1 0 0 0 0,0 0 0 0 0,-1-1 0 0 0,0 0 1 0 0,0 0-1 0 0,2-8-65 0 0,4-66 272 0 0,-17 83-918 0 0,3 3-2540 0 0,2 6-673 0 0,0-3-1849 0 0,0 0-6509 0 0</inkml:trace>
  <inkml:trace contextRef="#ctx0" brushRef="#br0" timeOffset="49831.474">3563 2416 15963 0 0,'0'0'1407'0'0,"0"0"-546"0"0,0 0-112 0 0,0 0 97 0 0,0 0 128 0 0,0 0-20 0 0,0 0-179 0 0,0 0-215 0 0,0 0-197 0 0,0 0-117 0 0,0 0-68 0 0,0 0-54 0 0,0 0-36 0 0,-3 32-32 0 0,-7 97-27 0 0,7-32-215 0 0,3-67-7907 0 0,0-29-2936 0 0</inkml:trace>
  <inkml:trace contextRef="#ctx0" brushRef="#br0" timeOffset="50081.714">3420 2119 14515 0 0,'0'0'1320'0'0,"0"0"-751"0"0,0 0-177 0 0,0 0-88 0 0,0 0-72 0 0,0 0-128 0 0,0 0-144 0 0,0 0-200 0 0,0 0-208 0 0,0 0-545 0 0,0 0-2159 0 0,0 0-8347 0 0</inkml:trace>
  <inkml:trace contextRef="#ctx0" brushRef="#br0" timeOffset="50332.219">3996 1857 14211 0 0,'0'0'2355'0'0,"0"0"-970"0"0,0 0-433 0 0,0 0-8 0 0,0 0 11 0 0,0 0-67 0 0,0 0-133 0 0,0 0-99 0 0,0 0-47 0 0,0 0-6 0 0,0 0-41 0 0,0 0-129 0 0,0 0-106 0 0,4 27-67 0 0,15 165 304 0 0,2 59-165 0 0,-5 130-966 0 0,-24-362-1751 0 0,3-18-2209 0 0,-1-1-3643 0 0,2 0-3058 0 0</inkml:trace>
  <inkml:trace contextRef="#ctx0" brushRef="#br0" timeOffset="50528.907">3703 2339 10642 0 0,'0'0'1193'0'0,"0"0"-592"0"0,0 0 132 0 0,0 0 480 0 0,0 0 298 0 0,0 0 24 0 0,0 0-170 0 0,0 0-248 0 0,0 0-264 0 0,38 0-207 0 0,118-2-173 0 0,-37-19 72 0 0,-108 18-577 0 0,138-43 167 0 0,-59-5-2789 0 0,-76 36-509 0 0,-7 8-1377 0 0,1 2-6097 0 0</inkml:trace>
  <inkml:trace contextRef="#ctx0" brushRef="#br0" timeOffset="50933.325">4389 1811 6537 0 0,'0'0'4524'0'0,"0"0"-1731"0"0,0 0-802 0 0,0 0-456 0 0,0 0-358 0 0,0 0-171 0 0,0 0-105 0 0,0 0-55 0 0,0 0 23 0 0,0 0-16 0 0,0 0-99 0 0,0 34-80 0 0,-4 110-102 0 0,-14 32 500 0 0,12-122-954 0 0,2 1 0 0 0,3 0 0 0 0,2-1 0 0 0,2 1 0 0 0,3-1 0 0 0,12 46-118 0 0,-19-97 4 0 0,2-1-1 0 0,-1 1 0 0 0,0 0 0 0 0,0-1 1 0 0,1 1-1 0 0,0 0 0 0 0,-1-1 0 0 0,1 1 0 0 0,0-1 1 0 0,0 1-1 0 0,0-1 0 0 0,1 1 0 0 0,-1-1 1 0 0,1 0-1 0 0,-1 0 0 0 0,1 0 0 0 0,0 0 0 0 0,0 0 1 0 0,-1 0-1 0 0,1 0 0 0 0,1 0 0 0 0,-1-1 1 0 0,0 1-1 0 0,0-1 0 0 0,1 0 0 0 0,-1 1 0 0 0,1-1 1 0 0,-1 0-1 0 0,1 0 0 0 0,-1-1 0 0 0,1 1 1 0 0,-1-1-1 0 0,1 1 0 0 0,0-1 0 0 0,-1 0 0 0 0,1 0 1 0 0,0 0-1 0 0,-1 0 0 0 0,1 0 0 0 0,0 0 1 0 0,-1-1-1 0 0,1 0 0 0 0,0 1 0 0 0,-1-1 0 0 0,1 0 1 0 0,-1 0-1 0 0,1 0 0 0 0,1-2-3 0 0,199-178 462 0 0,-200 179-463 0 0,-1 0 1 0 0,1 0 0 0 0,-1 0 0 0 0,1 0 0 0 0,0 1 0 0 0,0-1 0 0 0,0 1 0 0 0,0-1-1 0 0,0 1 1 0 0,0 0 0 0 0,0 1 0 0 0,0-1 0 0 0,1 0 0 0 0,-1 1 0 0 0,0 0 0 0 0,0-1-1 0 0,1 1 1 0 0,-1 1 0 0 0,0-1 0 0 0,0 0 0 0 0,1 1 0 0 0,1 0 0 0 0,16 56 99 0 0,-11 58-142 0 0,2-87-1430 0 0,3-25-7268 0 0,-13-3-3230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51 256 0 0,'0'0'2361'0'0,"0"0"155"0"0,0 0 38 0 0,0 0 37 0 0,0 0-98 0 0,0 0-315 0 0,0 0-325 0 0,0 0-384 0 0,0 0-292 0 0,0 0-217 0 0,0 0-163 0 0,0 0-104 0 0,0 0-70 0 0,0-9-70 0 0,3-24-66 0 0,-3 24-76 0 0,0 9-90 0 0,0 21 649 0 0,-17 260 31 0 0,29-140-1023 0 0,10-88-751 0 0,14-40-5364 0 0,-27-13 2543 0 0,-3 0-3269 0 0,2 0-2012 0 0</inkml:trace>
  <inkml:trace contextRef="#ctx0" brushRef="#br0" timeOffset="254.884">0 598 4985 0 0,'0'0'2918'0'0,"0"0"-1190"0"0,0 0-627 0 0,0 0-13 0 0,0 0 243 0 0,0 0 324 0 0,0 0 73 0 0,0 0-179 0 0,0 0-245 0 0,37 4-247 0 0,121 13-223 0 0,-20-25 174 0 0,-102 2-781 0 0,440-70 1481 0 0,-259 52-2337 0 0,-216 24 534 0 0,25 4-1016 0 0,-22 2-2122 0 0,-2 3-4092 0 0,-2-5-4503 0 0</inkml:trace>
  <inkml:trace contextRef="#ctx0" brushRef="#br0" timeOffset="538.512">449 921 9306 0 0,'0'0'2235'0'0,"0"0"-325"0"0,0 0-158 0 0,0 0-109 0 0,0 0-193 0 0,0 0-329 0 0,0 0-331 0 0,0 0-239 0 0,0 0-171 0 0,0 0-77 0 0,0 0-29 0 0,0 0-10 0 0,-18 22-13 0 0,-58 67-34 0 0,43-21 53 0 0,30-54-222 0 0,-57 233-228 0 0,60-215-1608 0 0,22-26-3382 0 0,-10-6-848 0 0,-4 0-3591 0 0</inkml:trace>
  <inkml:trace contextRef="#ctx0" brushRef="#br0" timeOffset="819.189">775 891 6961 0 0,'0'0'2032'0'0,"0"0"-785"0"0,0 0-346 0 0,0 0 18 0 0,-28 32 80 0 0,-87 102-3 0 0,63-47 329 0 0,48-75-1139 0 0,2-7-95 0 0,0 0-1 0 0,1 1 1 0 0,-1-1-1 0 0,1 1 1 0 0,0-1-1 0 0,0 1 1 0 0,1-1 0 0 0,0 1-1 0 0,0 0 1 0 0,0-1-1 0 0,1 1 1 0 0,-1 0-1 0 0,1-1 1 0 0,1 1 0 0 0,-1-1-1 0 0,1 0 1 0 0,0 1-1 0 0,0-1 1 0 0,1 0-1 0 0,-1 0 1 0 0,1 0-1 0 0,0 0 1 0 0,1-1 0 0 0,-1 1-1 0 0,1-1 1 0 0,0 0-1 0 0,0 0 1 0 0,0 0-1 0 0,0-1 1 0 0,1 1 0 0 0,-1-1-1 0 0,1 0 1 0 0,0 0-1 0 0,5 1-90 0 0,3 1 308 0 0,1-1-1 0 0,0 0 0 0 0,0-1 0 0 0,1-1 0 0 0,-1 0 1 0 0,1-1-1 0 0,-1-1 0 0 0,1 0 0 0 0,-1-1 1 0 0,1-1-1 0 0,-1 0 0 0 0,0 0 0 0 0,0-2 1 0 0,0 0-1 0 0,0 0 0 0 0,3-3-307 0 0,-5 2 201 0 0,-1 0 0 0 0,1-1-1 0 0,-1 0 1 0 0,-1-1 0 0 0,1 0 0 0 0,-1-1 0 0 0,0 0 0 0 0,-1 0-1 0 0,0-1 1 0 0,0 0 0 0 0,-1-1 0 0 0,4-5-201 0 0,-9 11 32 0 0,0 0 1 0 0,-1-1 0 0 0,1 1-1 0 0,-1-1 1 0 0,1 1 0 0 0,-2-1-1 0 0,1 0 1 0 0,0 0 0 0 0,-1 0-1 0 0,0 0 1 0 0,0 0 0 0 0,0 0-1 0 0,-1 0 1 0 0,1 0 0 0 0,-1 0-1 0 0,-1 0 1 0 0,1 0 0 0 0,-1 0-1 0 0,0 0 1 0 0,0 0 0 0 0,0 0-1 0 0,-1 0 1 0 0,1 0-1 0 0,-1 0 1 0 0,0 0 0 0 0,-1 1-1 0 0,1-1 1 0 0,-1 1 0 0 0,0 0-1 0 0,0 0 1 0 0,-2-1-33 0 0,-4-3-157 0 0,0 1 1 0 0,-1 1-1 0 0,1 0 0 0 0,-2 0 0 0 0,1 1 1 0 0,-1 0-1 0 0,1 1 0 0 0,-1 1 0 0 0,0-1 1 0 0,-1 1-1 0 0,1 1 0 0 0,0 0 1 0 0,-1 1-1 0 0,1 0 0 0 0,-1 1 0 0 0,0 0 1 0 0,1 1-1 0 0,-1 0 0 0 0,-4 2 157 0 0,-19 1-2747 0 0,12 3-2984 0 0,4 0-6251 0 0</inkml:trace>
  <inkml:trace contextRef="#ctx0" brushRef="#br0" timeOffset="1431.69">1769 251 3809 0 0,'0'0'2275'0'0,"0"0"-400"0"0,0 0-56 0 0,0 0 110 0 0,0 0 30 0 0,0 0-146 0 0,0 0-275 0 0,0 0-263 0 0,0 0-236 0 0,0 0-191 0 0,0 0-116 0 0,0 0-88 0 0,-4-16-81 0 0,-11-49-16 0 0,-10 36 978 0 0,19 27-1310 0 0,-8-1-134 0 0,-1 1 0 0 0,1 0 1 0 0,-1 1-1 0 0,0 1 0 0 0,1 0 0 0 0,-1 1 0 0 0,1 1 0 0 0,-1 0 0 0 0,1 1 0 0 0,-1 0 0 0 0,1 1 1 0 0,0 1-1 0 0,1 0 0 0 0,-1 1 0 0 0,1 0 0 0 0,0 1 0 0 0,-3 3-81 0 0,9-6 15 0 0,-1 1 0 0 0,1-1 1 0 0,0 2-1 0 0,0-1 0 0 0,1 1 0 0 0,0 0 0 0 0,0 0 0 0 0,0 1 0 0 0,1-1 0 0 0,-1 1 1 0 0,-1 4-16 0 0,6-9-1 0 0,0 0 1 0 0,0 1 0 0 0,0-1 0 0 0,0 0 0 0 0,0 0 0 0 0,0 1 0 0 0,0-1-1 0 0,1 0 1 0 0,-1 1 0 0 0,1-1 0 0 0,0 1 0 0 0,0-1 0 0 0,0 1-1 0 0,0-1 1 0 0,0 0 0 0 0,0 1 0 0 0,1-1 0 0 0,-1 1 0 0 0,1-1-1 0 0,0 0 1 0 0,-1 1 0 0 0,1-1 0 0 0,0 0 0 0 0,0 0 0 0 0,1 1 0 0 0,-1-1-1 0 0,0 0 1 0 0,1 0 0 0 0,-1-1 0 0 0,1 1 0 0 0,0 0 0 0 0,-1 0-1 0 0,1-1 1 0 0,0 1 0 0 0,0-1 0 0 0,0 1 0 0 0,0-1 0 0 0,1 0 0 0 0,-1 0-1 0 0,0 0 1 0 0,2 0 0 0 0,9 4 54 0 0,0-1 0 0 0,0 0-1 0 0,1-1 1 0 0,-1-1-1 0 0,1 0 1 0 0,-1-1 0 0 0,1 0-1 0 0,0-1 1 0 0,11-2-54 0 0,5 2 125 0 0,7-4 104 0 0,1 0 0 0 0,0-3 1 0 0,-1-1-1 0 0,0-2 0 0 0,-1-1 0 0 0,35-17-229 0 0,31-8 415 0 0,-100 35-409 0 0,0 1-1 0 0,1-1 1 0 0,-1 0 0 0 0,0 1-1 0 0,0-1 1 0 0,0 1 0 0 0,0-1-1 0 0,1 1 1 0 0,-1 0-1 0 0,0 0 1 0 0,0 0 0 0 0,1 0-1 0 0,-1 1 1 0 0,0-1 0 0 0,0 1-1 0 0,0-1 1 0 0,1 1 0 0 0,-1 0-1 0 0,0 0 1 0 0,0 0 0 0 0,0 0-1 0 0,0 0 1 0 0,-1 0-1 0 0,1 0 1 0 0,0 1 0 0 0,0-1-1 0 0,-1 0 1 0 0,1 1 0 0 0,0 0-1 0 0,-1-1 1 0 0,0 1 0 0 0,1 0-1 0 0,-1 0 1 0 0,0 0 0 0 0,0 0-1 0 0,0 0 1 0 0,0 0-1 0 0,-1 0 1 0 0,1 0 0 0 0,0 0-1 0 0,-1 0 1 0 0,1 1 0 0 0,-1-1-1 0 0,0 0 1 0 0,0 0 0 0 0,0 1-1 0 0,0-1 1 0 0,0 0 0 0 0,0 0-1 0 0,-1 0 1 0 0,1 1-1 0 0,-1 0-5 0 0,0 20 26 0 0,0 1 0 0 0,-1-1 0 0 0,-2 0 0 0 0,0 0 0 0 0,-2 0-1 0 0,0-1 1 0 0,-1 0 0 0 0,-2 0 0 0 0,0-1 0 0 0,-1 0-1 0 0,-1 0 1 0 0,-2 0-26 0 0,-27 40 43 0 0,-2-1-1 0 0,-3-3 1 0 0,-12 10-43 0 0,-173 170-157 0 0,201-176-2525 0 0,37-54-1884 0 0,5-7-3528 0 0,-10 0 5241 0 0,2 0-7868 0 0</inkml:trace>
  <inkml:trace contextRef="#ctx0" brushRef="#br0" timeOffset="1714.295">2029 914 11458 0 0,'0'0'3397'0'0,"0"0"-1504"0"0,0 0-723 0 0,0 0-300 0 0,0 0-227 0 0,0 0-144 0 0,0 0-94 0 0,0 0-16 0 0,0 0-38 0 0,0 0-60 0 0,0 0-84 0 0,-24 34-85 0 0,-73 109-44 0 0,67-77-26 0 0,31-56-43 0 0,-1-6 15 0 0,-1 0 0 0 0,1 0 0 0 0,0 0 0 0 0,0 0 0 0 0,1 0 0 0 0,-1 0 0 0 0,1 0 0 0 0,0 0 0 0 0,0-1 0 0 0,0 1 0 0 0,0 0 0 0 0,1-1 0 0 0,-1 1 0 0 0,1 0 0 0 0,0-1 0 0 0,0 0 0 0 0,0 1 0 0 0,1-1 0 0 0,-1 0 0 0 0,1 0 0 0 0,0-1 0 0 0,0 1 0 0 0,0 0 0 0 0,0-1 0 0 0,0 0 0 0 0,0 0 0 0 0,1 0 0 0 0,-1 0 0 0 0,1 0 0 0 0,0-1 0 0 0,-1 1 0 0 0,1-1 0 0 0,0 0 0 0 0,0 0 0 0 0,0 0-24 0 0,8 0 146 0 0,-1 0 1 0 0,0-1-1 0 0,1 0 0 0 0,-1-1 1 0 0,0 0-1 0 0,0-1 0 0 0,1 0 0 0 0,-1-1 1 0 0,-1 0-1 0 0,1 0 0 0 0,0-2 1 0 0,-1 1-1 0 0,0-1 0 0 0,0-1 1 0 0,0 1-1 0 0,0-2 0 0 0,-1 1 0 0 0,0-1 1 0 0,-1-1-1 0 0,0 0 0 0 0,0 0 1 0 0,0 0-1 0 0,-1-1 0 0 0,0 0 0 0 0,-1-1 1 0 0,0 0-1 0 0,-1 0 0 0 0,0 0 1 0 0,0 0-1 0 0,-1-1 0 0 0,0 1 0 0 0,-1-1 1 0 0,0 0-1 0 0,-1 0 0 0 0,0-1 1 0 0,-1 1-1 0 0,0 0 0 0 0,-1-1 0 0 0,0-2-146 0 0,-1 9-17 0 0,0 0-1 0 0,0 1 0 0 0,0-1 1 0 0,-1 0-1 0 0,1 1 0 0 0,-1-1 0 0 0,0 1 1 0 0,-1-1-1 0 0,1 1 0 0 0,-1 0 0 0 0,0 0 1 0 0,0 0-1 0 0,0 1 0 0 0,0-1 1 0 0,-1 1-1 0 0,1-1 0 0 0,-1 1 0 0 0,0 0 1 0 0,0 0-1 0 0,0 1 0 0 0,0-1 1 0 0,-1 1-1 0 0,1 0 0 0 0,0 0 0 0 0,-1 1 1 0 0,0-1-1 0 0,-4 0 18 0 0,-37-5-2501 0 0,-1 12-3496 0 0,30 1-6132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20 0 0 0,'0'0'1838'0'0,"0"0"-335"0"0,0 0-179 0 0,0 0 167 0 0,0 0 231 0 0,0 0 102 0 0,0 0-109 0 0,0 0-265 0 0,0 0-263 0 0,0 0-150 0 0,0 0-86 0 0,8 4 4397 0 0,-21-2-2123 0 0,-50 14-3367 0 0,18 4 341 0 0,45-20-186 0 0,0 0-10 0 0,0 0-20 0 0,0 0-3 0 0,0 0-11 0 0,0 0-8 0 0,20-8-147 0 0,73-41 431 0 0,-91 45-240 0 0,-2 4 6 0 0,-16 11-308 0 0,-20 13-1204 0 0,10-10-4947 0 0,14-9-4801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220 206 11554 0 0,'0'0'1825'0'0,"0"0"-249"0"0,0 0-172 0 0,0 0-99 0 0,0 0-24 0 0,0 0-107 0 0,0 0-214 0 0,0 0-264 0 0,0 0-254 0 0,0 0-180 0 0,0 0-123 0 0,-5-2-45 0 0,3 1-96 0 0,2 1 19 0 0,0 1-1 0 0,1-1 1 0 0,-1 1 0 0 0,0-1-1 0 0,0 1 1 0 0,0-1-1 0 0,1 1 1 0 0,-1-1 0 0 0,0 1-1 0 0,0-1 1 0 0,0 1 0 0 0,0-1-1 0 0,0 1 1 0 0,0-1-1 0 0,0 1 1 0 0,0-1 0 0 0,0 1-1 0 0,0-1 1 0 0,0 1 0 0 0,0-1-1 0 0,-1 1 1 0 0,1-1-1 0 0,0 1 1 0 0,0-1 0 0 0,0 1-1 0 0,-1-1 1 0 0,1 1 0 0 0,0-1-1 0 0,-1 0 1 0 0,1 1-1 0 0,0-1 1 0 0,-1 1 0 0 0,1-1-1 0 0,0 0 1 0 0,-1 1 0 0 0,1-1-1 0 0,-1 0 1 0 0,1 0-1 0 0,-1 1 1 0 0,1-1 0 0 0,-1 0-1 0 0,1 0 1 0 0,0 0 0 0 0,-1 1-1 0 0,0-1 1 0 0,1 0-1 0 0,-1 0 1 0 0,1 0 0 0 0,-1 0-1 0 0,1 0 1 0 0,-1 0 0 0 0,1 0-1 0 0,-1 0 1 0 0,1 0-17 0 0,35 138 2207 0 0,-16-16-1585 0 0,-7-1 0 0 0,-4 2 1 0 0,-8 109-623 0 0,-1-126-205 0 0,4-98-36 0 0,6-15-6004 0 0,-8-12-3242 0 0,0 11-1801 0 0</inkml:trace>
  <inkml:trace contextRef="#ctx0" brushRef="#br0" timeOffset="548.235">1 310 7482 0 0,'0'0'2147'0'0,"0"0"-224"0"0,0 0-76 0 0,0 0 79 0 0,0 0 22 0 0,0 0-197 0 0,0 0-371 0 0,0 0-365 0 0,0 0-253 0 0,0 0-150 0 0,0 0-75 0 0,0 0-25 0 0,0 0-17 0 0,14-29-21 0 0,51-90-24 0 0,-63 115-411 0 0,1-1-1 0 0,-1 1 0 0 0,1 0 1 0 0,0 0-1 0 0,0 0 0 0 0,0 1 1 0 0,1-1-1 0 0,-1 1 0 0 0,1-1 1 0 0,0 1-1 0 0,0 0 0 0 0,0 1 0 0 0,0-1 1 0 0,0 1-1 0 0,1 0 0 0 0,1-1-38 0 0,11-5 152 0 0,13-8-63 0 0,1 2 0 0 0,0 1 1 0 0,1 1-1 0 0,0 2 0 0 0,1 1 1 0 0,0 2-1 0 0,0 1 0 0 0,1 2 1 0 0,-1 1-1 0 0,1 1 0 0 0,0 2 1 0 0,5 2-90 0 0,-31-2-4 0 0,0 0 1 0 0,0 0 0 0 0,0 1-1 0 0,0 0 1 0 0,0 1 0 0 0,0 0-1 0 0,0 0 1 0 0,-1 1 0 0 0,1 0-1 0 0,-1 0 1 0 0,0 1 0 0 0,1 0-1 0 0,-1 0 1 0 0,-1 0-1 0 0,1 1 1 0 0,-1 0 0 0 0,0 0-1 0 0,0 1 1 0 0,0 0 0 0 0,-1 0-1 0 0,0 0 1 0 0,0 1 0 0 0,-1 0-1 0 0,1 0 1 0 0,-2 0-1 0 0,1 0 1 0 0,-1 0 0 0 0,0 1-1 0 0,0 0 4 0 0,-2 4 4 0 0,-1 0 0 0 0,0 0 0 0 0,-1 0 0 0 0,-1-1 0 0 0,1 1 0 0 0,-2 0 0 0 0,0-1 0 0 0,0 1 0 0 0,-1-1 0 0 0,0 0 0 0 0,-1 0-1 0 0,0 0 1 0 0,-1-1 0 0 0,0 0 0 0 0,-2 2-4 0 0,-118 135 62 0 0,117-138-60 0 0,-185 161 41 0 0,194-170-47 0 0,1 0 0 0 0,0 0 1 0 0,-1 0-1 0 0,1 1 0 0 0,-1-1 1 0 0,1 0-1 0 0,0 0 0 0 0,-1 0 0 0 0,1 1 1 0 0,-1-1-1 0 0,1 0 0 0 0,-1 1 0 0 0,1-1 1 0 0,-1 0-1 0 0,1 1 0 0 0,-1-1 1 0 0,1 1-1 0 0,-1-1 0 0 0,0 1 0 0 0,1-1 1 0 0,-1 1-1 0 0,0-1 0 0 0,1 1 1 0 0,-1-1-1 0 0,0 1 0 0 0,1-1 0 0 0,-1 1 1 0 0,0 0-1 0 0,0-1 0 0 0,0 1 1 0 0,0-1-1 0 0,0 1 0 0 0,0 0 0 0 0,0-1 1 0 0,0 1-1 0 0,0 0 0 0 0,0-1 1 0 0,0 1-1 0 0,0-1 0 0 0,0 1 0 0 0,0 0 1 0 0,0-1-1 0 0,-1 1 0 0 0,1-1 1 0 0,0 1-1 0 0,0-1 0 0 0,-1 1 0 0 0,1 0 1 0 0,0-1-1 0 0,-1 1 0 0 0,1-1 1 0 0,-1 0-1 0 0,1 1 0 0 0,-1-1 0 0 0,1 1 1 0 0,-1-1-1 0 0,1 0 0 0 0,-1 1 1 0 0,1-1-1 0 0,-1 0 0 0 0,1 1 0 0 0,-1-1 1 0 0,0 0-1 0 0,1 0 0 0 0,-1 0 1 0 0,1 0-1 0 0,-1 1 0 0 0,0-1 0 0 0,1 0 1 0 0,-1 0 3 0 0,55 2-58 0 0,-43-2 97 0 0,414-26 174 0 0,-420 25-211 0 0,0 0 0 0 0,0 1-1 0 0,-1 0 1 0 0,1 0 0 0 0,0 1 0 0 0,0-1-1 0 0,0 1 1 0 0,0 0 0 0 0,0 1-1 0 0,0-1 1 0 0,-1 1 0 0 0,1 0-1 0 0,-1 0 1 0 0,1 0 0 0 0,-1 1-1 0 0,0-1 1 0 0,0 1 0 0 0,0 0-1 0 0,0 0 1 0 0,0 1 0 0 0,-1-1-1 0 0,1 1 1 0 0,-1-1 0 0 0,0 1-1 0 0,0 0 1 0 0,-1 1 0 0 0,1-1-1 0 0,-1 0 1 0 0,0 1 0 0 0,0-1-1 0 0,0 1 1 0 0,-1 0 0 0 0,1 0-1 0 0,-1-1 1 0 0,0 2-2 0 0,-4 11 54 0 0,-1 0 1 0 0,-1 0-1 0 0,0-1 0 0 0,-1 1 0 0 0,-1-1 1 0 0,0-1-1 0 0,-1 1 0 0 0,-1-1 0 0 0,0-1 1 0 0,-1 1-1 0 0,-1-2 0 0 0,0 1 0 0 0,-1-2 0 0 0,0 1 1 0 0,-1-2-1 0 0,0 0 0 0 0,-1 0-54 0 0,11-8 5 0 0,-37 36 43 0 0,-1-2-1 0 0,-2-2 1 0 0,-2-1 0 0 0,-1-3 0 0 0,-23 11-48 0 0,60-37-10 0 0,0 0 0 0 0,0 0 0 0 0,-1-1 0 0 0,0-1 0 0 0,0 0 0 0 0,0 0 0 0 0,0-1 0 0 0,0 0 0 0 0,0 0 0 0 0,-1-1 0 0 0,1-1 0 0 0,-5 0 10 0 0,13-2-163 0 0,-1 0 1 0 0,1-1 0 0 0,-1 1-1 0 0,1 0 1 0 0,0-1 0 0 0,0 0-1 0 0,0 1 1 0 0,0-1 0 0 0,1 0-1 0 0,-1 0 1 0 0,1 0 0 0 0,-1 0-1 0 0,1-1 1 0 0,0 1 0 0 0,0 0-1 0 0,1 0 1 0 0,-1-1 0 0 0,1 1-1 0 0,0 0 1 0 0,-1 0 0 0 0,1-1-1 0 0,1 1 1 0 0,-1 0 0 0 0,0-1-1 0 0,1 1 1 0 0,0 0 0 0 0,0-1-1 0 0,0 1 1 0 0,1-2 162 0 0,16-31-3422 0 0,-2 13-3468 0 0,-14 20 5277 0 0,8-12-9919 0 0</inkml:trace>
  <inkml:trace contextRef="#ctx0" brushRef="#br0" timeOffset="1318.036">1126 734 5921 0 0,'0'0'2928'0'0,"0"0"-907"0"0,0 0-360 0 0,0 0-64 0 0,0 0-128 0 0,0 0-124 0 0,0 0-60 0 0,0 0-89 0 0,0 0-96 0 0,0 0-136 0 0,0 0-128 0 0,0 0-107 0 0,0 0-97 0 0,11 30-73 0 0,32 93-95 0 0,-38-65 213 0 0,-6-54-642 0 0,0-1 0 0 0,1 0-1 0 0,-1 0 1 0 0,1 1 0 0 0,0-1 0 0 0,-1 0 0 0 0,1 1-1 0 0,1-1 1 0 0,-1 0 0 0 0,0 1 0 0 0,1-1-1 0 0,0 0 1 0 0,0 0 0 0 0,0 0 0 0 0,0 0-1 0 0,0 1 1 0 0,1-1 0 0 0,-1-1 0 0 0,1 1 0 0 0,0 0-1 0 0,0 0 1 0 0,0-1 0 0 0,0 1 0 0 0,0-1-1 0 0,1 1 1 0 0,-1-1 0 0 0,1 0 0 0 0,-1 0 0 0 0,1 0-1 0 0,0 0 1 0 0,0-1 0 0 0,0 1 0 0 0,0-1-1 0 0,0 0 1 0 0,0 0 0 0 0,0 0 0 0 0,0 0 0 0 0,1 0-1 0 0,-1-1 1 0 0,3 1-35 0 0,7 0 96 0 0,0 0 1 0 0,0-1-1 0 0,0-1 0 0 0,0 0 0 0 0,0-1 1 0 0,0 0-1 0 0,-1-1 0 0 0,1 0 0 0 0,-1-1 0 0 0,1 0 1 0 0,-1-1-1 0 0,9-5-96 0 0,5-4 65 0 0,-1-1 0 0 0,0-1 0 0 0,-1-1-1 0 0,-1-1 1 0 0,-1 0 0 0 0,0-2 0 0 0,-2-1 0 0 0,13-16-65 0 0,-26 27 38 0 0,-7 10-43 0 0,0 1 0 0 0,1-1-1 0 0,-1 0 1 0 0,0 1 0 0 0,0-1 0 0 0,0 0 0 0 0,0 1 0 0 0,1-1-1 0 0,-1 0 1 0 0,0 1 0 0 0,0-1 0 0 0,1 0 0 0 0,-1 0 0 0 0,0 1-1 0 0,0-1 1 0 0,1 0 0 0 0,-1 0 0 0 0,0 1 0 0 0,1-1 0 0 0,-1 0-1 0 0,0 0 1 0 0,1 0 0 0 0,-1 0 0 0 0,1 0 0 0 0,-1 1 0 0 0,0-1-1 0 0,1 0 1 0 0,-1 0 0 0 0,0 0 0 0 0,1 0 0 0 0,-1 0 0 0 0,1 0-1 0 0,-1 0 1 0 0,0 0 0 0 0,1-1 0 0 0,-1 1 0 0 0,1 0 0 0 0,-1 0-1 0 0,0 0 1 0 0,1 0 0 0 0,-1 0 0 0 0,0 0 0 0 0,1-1 0 0 0,-1 1-1 0 0,0 0 1 0 0,1 0 0 0 0,-1-1 0 0 0,0 1 0 0 0,0 0 0 0 0,1 0 0 0 0,-1-1-1 0 0,0 1 1 0 0,0 0 0 0 0,1-1 0 0 0,-1 1 0 0 0,0 0 0 0 0,0-1-1 0 0,0 1 6 0 0,5 10-8 0 0,0 0-1 0 0,0-1 1 0 0,1 1-1 0 0,1-1 0 0 0,-1 0 1 0 0,2 0-1 0 0,-1-1 1 0 0,1 0-1 0 0,0 0 0 0 0,0-1 1 0 0,1 0-1 0 0,0-1 1 0 0,1 0-1 0 0,-1 0 0 0 0,1-1 1 0 0,0 0-1 0 0,1-1 1 0 0,-1 0-1 0 0,1 0 0 0 0,8 1 9 0 0,-4-2 33 0 0,1 0 1 0 0,0 0-1 0 0,0-2 0 0 0,0 0 0 0 0,1-1 0 0 0,-1 0 1 0 0,0-1-1 0 0,0-1 0 0 0,0-1 0 0 0,0 0 0 0 0,-1-1 0 0 0,1-1 1 0 0,-1 0-1 0 0,0-1 0 0 0,0-1 0 0 0,-1 0 0 0 0,0-1 0 0 0,0 0 1 0 0,-1-2-1 0 0,0 1 0 0 0,0-1 0 0 0,-1-1 0 0 0,-1 0 1 0 0,1-2-35 0 0,9-12 61 0 0,-2 0-1 0 0,0-1 0 0 0,-2-1 0 0 0,-1-1 0 0 0,-1 0 0 0 0,-2-1 1 0 0,0 0-1 0 0,-2-1 0 0 0,-2-1 0 0 0,0 0 0 0 0,-2 0 0 0 0,-2 0 1 0 0,0-1-1 0 0,-1-20-59 0 0,-4 23 5 0 0,3 14-2 0 0,-2 0 0 0 0,0-1 1 0 0,-1 1-1 0 0,0 0 0 0 0,-1-1 1 0 0,-1 1-1 0 0,0 0 0 0 0,-1 0 1 0 0,-1 0-1 0 0,-1 0 0 0 0,0 1 0 0 0,0 0 1 0 0,-2 0-1 0 0,1 0 0 0 0,-2 1 1 0 0,0 0-1 0 0,-1 0-3 0 0,9 12-7 0 0,0 0-1 0 0,-1 1 1 0 0,1-1-1 0 0,-1 0 1 0 0,1 1-1 0 0,0-1 1 0 0,-1 1-1 0 0,1-1 1 0 0,-1 0 0 0 0,0 1-1 0 0,1 0 1 0 0,-1-1-1 0 0,1 1 1 0 0,-1-1-1 0 0,0 1 1 0 0,1 0-1 0 0,-1-1 1 0 0,0 1 0 0 0,1 0-1 0 0,-1 0 1 0 0,0-1-1 0 0,0 1 1 0 0,1 0-1 0 0,-1 0 1 0 0,0 0-1 0 0,0 0 1 0 0,1 0-1 0 0,-1 0 1 0 0,0 0 0 0 0,0 0-1 0 0,1 0 1 0 0,-1 0-1 0 0,0 1 1 0 0,0-1-1 0 0,1 0 1 0 0,-1 0-1 0 0,0 1 1 0 0,1-1 0 0 0,-1 1-1 0 0,0-1 1 0 0,1 0-1 0 0,-1 1 1 0 0,1-1-1 0 0,-1 1 1 0 0,0-1-1 0 0,1 1 1 0 0,0 0 0 0 0,-1-1-1 0 0,1 1 1 0 0,-1 0-1 0 0,1-1 1 0 0,0 1-1 0 0,-1 0 1 0 0,1-1-1 0 0,0 1 1 0 0,-1 0 0 0 0,1-1-1 0 0,0 1 1 0 0,0 0 7 0 0,-8 50-376 0 0,8-46 458 0 0,-2 25-72 0 0,2 0 0 0 0,1 1 1 0 0,2-1-1 0 0,1 0 1 0 0,1-1-1 0 0,8 23-10 0 0,38 202 103 0 0,-9-19-14 0 0,-5-117-137 0 0,-26-101-122 0 0,-8-33-885 0 0,-38-84-4164 0 0,4 36-2595 0 0,24 49 3467 0 0,-4-2-6222 0 0</inkml:trace>
  <inkml:trace contextRef="#ctx0" brushRef="#br0" timeOffset="1568.468">2004 441 11682 0 0,'0'0'2786'0'0,"0"0"-957"0"0,0 0-752 0 0,0 0-186 0 0,0 0 129 0 0,0 0 173 0 0,0 0 44 0 0,0 0-136 0 0,0 0-244 0 0,0 0-206 0 0,39 0-115 0 0,123 3-60 0 0,205-2 980 0 0,-259 10-2946 0 0,-67 4-6164 0 0,-33-11-4073 0 0</inkml:trace>
  <inkml:trace contextRef="#ctx0" brushRef="#br0" timeOffset="1768.302">203 1389 16307 0 0,'0'0'1587'0'0,"0"0"-352"0"0,0 0-282 0 0,0 0-192 0 0,0 0-77 0 0,0 0-12 0 0,0 0 95 0 0,0 0 112 0 0,0 0-35 0 0,0 0-141 0 0,46 7-136 0 0,154 18-127 0 0,-71-30-83 0 0,1079-204 1322 0 0,-727 151-767 0 0,-165 21-4632 0 0,-107 9-8559 0 0,-188 24-397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13955 0 0,'0'0'4017'0'0,"0"0"-2457"0"0,0 0-640 0 0,0 0-231 0 0,0 0-385 0 0,0 0-376 0 0,0 0-200 0 0,0 0-33 0 0,0 0 41 0 0,0 0 64 0 0,0 0-16 0 0,0 0-296 0 0,0 0-688 0 0,0 0-1505 0 0,90 58-3816 0 0,-76-50-2657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98 201 13723 0 0,'0'0'2523'0'0,"0"0"-517"0"0,0 0-352 0 0,0 0-265 0 0,0 0-257 0 0,0 0-219 0 0,0 0-232 0 0,0 0-191 0 0,0 0-137 0 0,0 0-86 0 0,0 0-63 0 0,0 0-48 0 0,-16 20-59 0 0,-45 60-52 0 0,59-78-45 0 0,0 1-1 0 0,0-1 0 0 0,0 1 0 0 0,0-1 0 0 0,1 1 1 0 0,-1 0-1 0 0,1 0 0 0 0,0 0 0 0 0,-1 0 0 0 0,1 0 1 0 0,1 0-1 0 0,-1 0 0 0 0,0 1 0 0 0,1-1 0 0 0,-1 0 0 0 0,1 0 1 0 0,0 0-1 0 0,0 1 0 0 0,1-1 0 0 0,-1 0 0 0 0,0 1 1 0 0,2 11-69 0 0,21 26-1675 0 0,-14-37-2751 0 0,1-2-3885 0 0,-6-2-2548 0 0</inkml:trace>
  <inkml:trace contextRef="#ctx0" brushRef="#br0" timeOffset="500.248">714 1 9202 0 0,'0'0'2246'0'0,"0"0"-539"0"0,0 0-196 0 0,0 0-63 0 0,0 0-178 0 0,0 0-115 0 0,0 0-138 0 0,0 0-139 0 0,0 0-119 0 0,0 0-119 0 0,-32 19-116 0 0,-100 57-104 0 0,52-29 305 0 0,79-46-724 0 0,-1-1-1 0 0,1 1 0 0 0,0-1 1 0 0,0 1-1 0 0,0-1 0 0 0,0 1 1 0 0,0 0-1 0 0,0-1 0 0 0,0 1 1 0 0,0 0-1 0 0,0 0 1 0 0,0 0-1 0 0,1 0 0 0 0,-1-1 1 0 0,0 1-1 0 0,0 0 0 0 0,1 1 1 0 0,-1-1-1 0 0,1 0 0 0 0,-1 0 1 0 0,1 0-1 0 0,-1 0 0 0 0,1 0 1 0 0,0 0-1 0 0,-1 1 0 0 0,1-1 1 0 0,0 0-1 0 0,0 0 0 0 0,0 1 1 0 0,0-1-1 0 0,0 0 0 0 0,0 0 1 0 0,0 0-1 0 0,1 1 1 0 0,-1-1-1 0 0,0 0 0 0 0,1 0 1 0 0,-1 0-1 0 0,1 0 0 0 0,-1 0 1 0 0,1 1-1 0 0,-1-1 0 0 0,1 0 1 0 0,0 0-1 0 0,0 0 0 0 0,-1-1 1 0 0,1 1-1 0 0,0 0 0 0 0,0 0 1 0 0,0 0-1 0 0,0-1 0 0 0,1 1 0 0 0,55 33-9 0 0,-56-34 16 0 0,78 30 48 0 0,54 29-8 0 0,-130-56-34 0 0,0 0 0 0 0,0 1 0 0 0,0-1 0 0 0,0 1-1 0 0,-1 0 1 0 0,0 0 0 0 0,1 0 0 0 0,-1 0 0 0 0,-1 0 0 0 0,1 0 0 0 0,-1 0 0 0 0,0 1 0 0 0,0-1 0 0 0,0 1 0 0 0,0-1 0 0 0,-1 1 0 0 0,1-1 0 0 0,-1 1 0 0 0,0-1 0 0 0,-1 1 0 0 0,1-1 0 0 0,-1 1 0 0 0,0-1 0 0 0,0 0 0 0 0,0 1 0 0 0,-1-1-1 0 0,0 0 1 0 0,0 0 0 0 0,0 0 0 0 0,0 0 0 0 0,0 0 0 0 0,-1 0 0 0 0,1-1 0 0 0,-1 1 0 0 0,0-1 0 0 0,-1 0 0 0 0,1 0 0 0 0,0 0 0 0 0,-1 0 0 0 0,1 0 0 0 0,-1-1 0 0 0,-1 1-13 0 0,-10 10 13 0 0,-1 0-1 0 0,0-1 1 0 0,0-1 0 0 0,-1-1-1 0 0,0-1 1 0 0,-1 0 0 0 0,0-1 0 0 0,-1 0-1 0 0,-2-1-12 0 0,-65 4-5626 0 0,74-11-1585 0 0,4-4-4230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5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285 119 0 0 0,'0'-12'0'0'0,"1"10"23"0"0,0 2 155 0 0,-1 0 304 0 0,0 0 149 0 0,0 0 49 0 0,0 0-33 0 0,0 0-79 0 0,-3-2 9308 0 0,-6-7-5308 0 0,5 11 2353 0 0,2 11-4327 0 0,1 40-3681 0 0,1-48 1732 0 0,2 126-513 0 0,11-56 122 0 0,-5-24-48 0 0,-3 97 489 0 0,-25-33-126 0 0,27-2-245 0 0,-7-5 127 0 0,-7-46-22 0 0,4-57-517 0 0,3-21-740 0 0,4-24-3323 0 0,-2 29-569 0 0,-2 3-6093 0 0</inkml:trace>
  <inkml:trace contextRef="#ctx0" brushRef="#br0" timeOffset="1513.292">310 42 0 0 0,'0'0'635'0'0,"0"0"416"0"0,0 0 54 0 0,0 0-42 0 0,0 0 24 0 0,0 0 67 0 0,0 0 61 0 0,0 0-11 0 0,0 0-48 0 0,0 0-80 0 0,-2-7-118 0 0,-10-20-75 0 0,12 26-669 0 0,-1 1 0 0 0,0-1 1 0 0,0 0-1 0 0,0 1 0 0 0,0-1 1 0 0,0 0-1 0 0,1 1 0 0 0,-1-1 0 0 0,0 1 1 0 0,0 0-1 0 0,0-1 0 0 0,0 1 1 0 0,-1 0-1 0 0,1 0 0 0 0,0-1 1 0 0,0 1-1 0 0,0 0 0 0 0,0 0 1 0 0,0 0-1 0 0,0 0 0 0 0,0 0 0 0 0,0 0 1 0 0,0 1-1 0 0,0-1 0 0 0,0 0 1 0 0,0 1-1 0 0,0-1 0 0 0,0 0 1 0 0,0 1-1 0 0,0-1 0 0 0,0 1 1 0 0,0 0-1 0 0,-1 0-214 0 0,-14 13 4245 0 0,-9 48-2135 0 0,11-33-1928 0 0,-2-2 1 0 0,-1 0 0 0 0,-1-1 0 0 0,-2 0 0 0 0,0-2 0 0 0,-1 0 0 0 0,-2-2 0 0 0,-2 2-183 0 0,21-21 18 0 0,-34 38 210 0 0,38-41-222 0 0,0 0 1 0 0,-1 0-1 0 0,1 1 0 0 0,0-1 0 0 0,-1 0 0 0 0,1 0 1 0 0,0 0-1 0 0,0 1 0 0 0,-1-1 0 0 0,1 0 0 0 0,0 0 1 0 0,0 1-1 0 0,0-1 0 0 0,-1 0 0 0 0,1 0 0 0 0,0 1 1 0 0,0-1-1 0 0,0 0 0 0 0,0 1 0 0 0,-1-1 0 0 0,1 0 1 0 0,0 1-1 0 0,0-1 0 0 0,0 0 0 0 0,0 1 0 0 0,0-1 1 0 0,0 0-1 0 0,0 1 0 0 0,0-1 0 0 0,0 0 0 0 0,0 1 1 0 0,0-1-1 0 0,0 0 0 0 0,1 1 0 0 0,-1-1 0 0 0,0 0 1 0 0,0 1-1 0 0,0-1 0 0 0,0 0 0 0 0,0 1 0 0 0,1-1 1 0 0,-1 0-1 0 0,0 0 0 0 0,0 1 0 0 0,1-1 0 0 0,-1 0 1 0 0,0 0-1 0 0,0 1 0 0 0,1-1 0 0 0,-1 0 0 0 0,0 0 1 0 0,1 0-1 0 0,-1 0 0 0 0,0 1 0 0 0,0-1 0 0 0,1 0 0 0 0,-1 0 1 0 0,0 0-1 0 0,1 0 0 0 0,-1 0 0 0 0,0 0 0 0 0,1 0 1 0 0,-1 0-1 0 0,1 0 0 0 0,-1 0 0 0 0,0 0-6 0 0,8 3 5 0 0,9 2 76 0 0,0-1 1 0 0,0 0-1 0 0,0-2 1 0 0,1 0 0 0 0,-1-1-1 0 0,0-1 1 0 0,1 0-1 0 0,-1-1 1 0 0,0-1 0 0 0,0-1-1 0 0,6-1-81 0 0,91-21 247 0 0,-14 42-198 0 0,-63-17 6 0 0,-37 0-36 0 0,0 0-14 0 0,0 0-21 0 0,0 0 8 0 0,0 0 16 0 0,0 0 11 0 0,0 0-11 0 0,0 0-10 0 0,0 0 4 0 0,0 0-29 0 0,0 0 34 0 0,0 0 10 0 0,0 0-14 0 0,0 0 9 0 0,0 0-20 0 0,25 0 12 0 0,-24 0-7 0 0,-1 0 6 0 0,0 0-3 0 0,0 0 17 0 0,0 0 2 0 0,0 0-3 0 0,0 0-20 0 0,0 0 9 0 0,0 0-8 0 0,0 0 26 0 0,0 0-3 0 0,0 0-19 0 0,0 0 7 0 0,0 0-9 0 0,0 0 9 0 0,0 0 8 0 0,0 0-15 0 0,0 0 7 0 0,0 0-9 0 0,0 0 2 0 0,0 0-13 0 0,0 0 0 0 0,0 0 16 0 0,0 0 2 0 0,0 0-9 0 0,0 0 6 0 0,0 0-5 0 0,0 0 10 0 0,0 0-8 0 0,0 0 14 0 0,0 0 7 0 0,0 0 2 0 0,0 0 18 0 0,0 0 10 0 0,0 0 31 0 0,0 0-3 0 0,0 0 13 0 0,-13-8 288 0 0,-57-62-256 0 0,-18-24-49 0 0,16-17 2 0 0,61 95 189 0 0,8 14-5166 0 0,1 1-5320 0 0,5 1-2258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0 806 0 0 0,'0'0'1572'0'0,"0"0"790"0"0,0 0 47 0 0,0 0-276 0 0,0 0-255 0 0,0 0-168 0 0,0 0-166 0 0,0 0-195 0 0,35 2-188 0 0,110 5-170 0 0,-51-16 621 0 0,-77 7-1341 0 0,-1-1 0 0 0,1 0 0 0 0,-1-1 0 0 0,0-1-1 0 0,0-1 1 0 0,0 0 0 0 0,-1-1 0 0 0,0-1 0 0 0,0 0-1 0 0,-1-1 1 0 0,0-1 0 0 0,0 0 0 0 0,-1-1 0 0 0,-1 0-1 0 0,0-1 1 0 0,6-8-271 0 0,-14 16 53 0 0,-1-1-1 0 0,1 1 0 0 0,-1-1 1 0 0,0 0-1 0 0,-1-1 1 0 0,1 1-1 0 0,-1 0 0 0 0,0-1 1 0 0,0 1-1 0 0,-1-1 1 0 0,0 1-1 0 0,0-1 0 0 0,0 0 1 0 0,-1 0-1 0 0,1 0 1 0 0,-1 1-1 0 0,-1-1 0 0 0,1 0 1 0 0,-1 0-1 0 0,0 1 1 0 0,0-1-1 0 0,-1 0 0 0 0,0 1 1 0 0,0-1-1 0 0,0 1 0 0 0,0 0 1 0 0,-1 0-1 0 0,-3-4-52 0 0,-1 3-5 0 0,0 1 0 0 0,-1 0 0 0 0,0 0 0 0 0,0 1-1 0 0,0 0 1 0 0,-1 1 0 0 0,1 0 0 0 0,-1 0 0 0 0,0 0 0 0 0,0 1-1 0 0,0 1 1 0 0,0 0 0 0 0,0 0 0 0 0,0 0 0 0 0,0 1 0 0 0,-1 1-1 0 0,1-1 1 0 0,0 2 0 0 0,0-1 0 0 0,0 1 0 0 0,0 0 0 0 0,1 1-1 0 0,-1 0 1 0 0,-1 2 5 0 0,-5 0-9 0 0,1 2 0 0 0,1 0 0 0 0,-1 1 0 0 0,1 0 0 0 0,0 1 0 0 0,1 0 0 0 0,0 1 0 0 0,1 0 0 0 0,0 1 0 0 0,0 1 0 0 0,1-1 0 0 0,1 2 0 0 0,0-1 0 0 0,0 1 0 0 0,2 1 0 0 0,-1-1 0 0 0,2 1 0 0 0,0 1 0 0 0,0-1 0 0 0,2 1 0 0 0,0 0 0 0 0,0 0 0 0 0,1 0 0 0 0,1 0 0 0 0,1 1 0 0 0,0-1 0 0 0,1 14 9 0 0,1-23 5 0 0,1 0-1 0 0,-1 1 0 0 0,1-1 0 0 0,0 0 1 0 0,0 1-1 0 0,1-1 0 0 0,-1-1 0 0 0,1 1 1 0 0,1 0-1 0 0,-1-1 0 0 0,1 1 0 0 0,0-1 1 0 0,0 0-1 0 0,1 0 0 0 0,0-1 0 0 0,-1 1 1 0 0,1-1-1 0 0,1 0 0 0 0,-1-1 0 0 0,1 1 1 0 0,-1-1-1 0 0,1 0 0 0 0,0 0 0 0 0,0-1 1 0 0,3 1-5 0 0,11 4 42 0 0,-1-1 0 0 0,1-1 0 0 0,1-1 0 0 0,-1-1 1 0 0,0-1-1 0 0,1 0 0 0 0,9-2-42 0 0,-5 0-14 0 0,-1-2-1 0 0,0-1 1 0 0,0-1 0 0 0,0-1-1 0 0,-1-1 1 0 0,1-1 0 0 0,-1-1-1 0 0,5-3 15 0 0,160-76-1996 0 0,-110 47-3926 0 0,-38 19-232 0 0,-19 11-4215 0 0</inkml:trace>
  <inkml:trace contextRef="#ctx0" brushRef="#br0" timeOffset="1070.831">1374 579 3897 0 0,'0'0'2178'0'0,"0"0"-69"0"0,0 0 353 0 0,0 0 215 0 0,0 0-255 0 0,0 0-602 0 0,0 0-696 0 0,0 0-472 0 0,0 0-138 0 0,0 0-3 0 0,0 0 2 0 0,0 0-25 0 0,0 0-36 0 0,-37 20-52 0 0,-114 67-61 0 0,59-28 115 0 0,81-53-449 0 0,0 0 1 0 0,0 1 0 0 0,1 0 0 0 0,0 1 0 0 0,1 0-1 0 0,-1 0 1 0 0,2 1 0 0 0,-1 0 0 0 0,1 1 0 0 0,1 0-1 0 0,0 0 1 0 0,0 0 0 0 0,1 1 0 0 0,0 0 0 0 0,1 1-1 0 0,0-1 1 0 0,1 1 0 0 0,0 0 0 0 0,1 0 0 0 0,0 0-1 0 0,1 0 1 0 0,0 1 0 0 0,1-1-6 0 0,3-7 9 0 0,-1-1 1 0 0,1 1-1 0 0,1-1 0 0 0,-1 0 1 0 0,1 0-1 0 0,-1 0 0 0 0,1 0 1 0 0,0 0-1 0 0,1-1 0 0 0,-1 1 1 0 0,0-1-1 0 0,1 0 0 0 0,0 0 1 0 0,0 0-1 0 0,0-1 0 0 0,0 1 1 0 0,0-1-1 0 0,0 0 0 0 0,1 0 1 0 0,-1-1-1 0 0,1 1 0 0 0,0-1 1 0 0,-1 0-1 0 0,1 0 0 0 0,0 0 1 0 0,-1-1-1 0 0,1 0 1 0 0,0 0-1 0 0,0 0 0 0 0,0 0 1 0 0,-1-1-1 0 0,1 0 0 0 0,0 0 1 0 0,4-1-10 0 0,4 2 107 0 0,3-3 27 0 0,0 0-1 0 0,0-1 0 0 0,-1 0 0 0 0,0-1 0 0 0,1-1 1 0 0,-2-1-1 0 0,1 0 0 0 0,-1-1 0 0 0,0 0 1 0 0,-1-1-1 0 0,0 0 0 0 0,0-2 0 0 0,8-7-133 0 0,-14 12 47 0 0,148-152 660 0 0,-102 97-633 0 0,-36 58-346 0 0,-16 35-45 0 0,-2-19 437 0 0,-2 30-124 0 0,1-37 0 0 0,1 0-1 0 0,0 0 1 0 0,0 1-1 0 0,0-1 1 0 0,0 0 0 0 0,1 0-1 0 0,0 0 1 0 0,1 1 0 0 0,-1-1-1 0 0,1 0 1 0 0,0 0 0 0 0,1 0-1 0 0,-1 0 1 0 0,1 0 0 0 0,0 0-1 0 0,1 0 1 0 0,0-1 0 0 0,0 1-1 0 0,0-1 1 0 0,0 0 0 0 0,1 1-1 0 0,0-2 1 0 0,0 1 0 0 0,0 0-1 0 0,0-1 1 0 0,6 4 4 0 0,-2-5 12 0 0,1 0-1 0 0,-1 0 1 0 0,1-1-1 0 0,0 0 1 0 0,0 0 0 0 0,0-1-1 0 0,0-1 1 0 0,0 1-1 0 0,0-1 1 0 0,0-1-1 0 0,0 0 1 0 0,0 0 0 0 0,0-1-1 0 0,0 0 1 0 0,0 0-1 0 0,-1-1 1 0 0,1 0-1 0 0,-1-1 1 0 0,0 0-1 0 0,2-1-10 0 0,17-10 50 0 0,-1-1 1 0 0,0-1 0 0 0,-1-1 0 0 0,-1-1 0 0 0,8-9-52 0 0,-16 14 9 0 0,0-1 0 0 0,0 0 0 0 0,-1-1 0 0 0,-2 0 0 0 0,1-2 0 0 0,-2 0-1 0 0,0 0 1 0 0,-1-1 0 0 0,-1 0 0 0 0,-1-1 0 0 0,-1 0 0 0 0,0 0 0 0 0,-2-1 0 0 0,0 0 0 0 0,-2 0 0 0 0,0 0 0 0 0,0-8-9 0 0,-4 28-4 0 0,0-1 0 0 0,0 1 0 0 0,0 0 0 0 0,0-1 0 0 0,0 1 0 0 0,0-1 0 0 0,-1 1 0 0 0,1 0 0 0 0,0-1 0 0 0,-1 1 0 0 0,1 0 0 0 0,-1-1 0 0 0,1 1 1 0 0,-1 0-1 0 0,0 0 0 0 0,1-1 0 0 0,-1 1 0 0 0,0 0 0 0 0,0 0 0 0 0,0 0 0 0 0,0 0 0 0 0,0 0 0 0 0,0 0 0 0 0,0 0 0 0 0,0 1 0 0 0,-1-1 0 0 0,1 0 0 0 0,0 1 0 0 0,0-1 0 0 0,-1 0 0 0 0,1 1 0 0 0,0 0 0 0 0,-1-1 0 0 0,1 1 0 0 0,0 0 0 0 0,-1 0 1 0 0,1-1-1 0 0,-1 1 0 0 0,1 0 0 0 0,0 0 0 0 0,-1 1 0 0 0,1-1 0 0 0,-2 0 4 0 0,-58 24-360 0 0,52-19 324 0 0,0 1-1 0 0,1 0 1 0 0,0 0-1 0 0,0 0 1 0 0,0 1-1 0 0,1 1 1 0 0,0-1-1 0 0,1 1 1 0 0,-1 0-1 0 0,1 1 1 0 0,1 0-1 0 0,0 0 1 0 0,0 0-1 0 0,1 0 1 0 0,0 1-1 0 0,0-1 1 0 0,1 1-1 0 0,0 0 1 0 0,1 0-1 0 0,0 0 1 0 0,0 10 36 0 0,4-17-3 0 0,1 1 0 0 0,-1-1 0 0 0,1 0 0 0 0,-1 0 0 0 0,1 0 0 0 0,0 0 0 0 0,0-1 1 0 0,0 1-1 0 0,1-1 0 0 0,-1 1 0 0 0,1-1 0 0 0,-1 0 0 0 0,1 0 0 0 0,0-1 0 0 0,-1 1 0 0 0,1-1 1 0 0,0 0-1 0 0,0 0 0 0 0,0 0 0 0 0,0-1 0 0 0,3 1 3 0 0,-5 0 3 0 0,177 3 403 0 0,-77 8-330 0 0,-99-11-75 0 0,0 0 0 0 0,0 1 1 0 0,0-1-1 0 0,0 1 0 0 0,0-1 1 0 0,0 1-1 0 0,0 0 0 0 0,-1 0 0 0 0,1 0 1 0 0,-1 0-1 0 0,1 1 0 0 0,-1-1 1 0 0,0 1-1 0 0,0-1 0 0 0,0 1 0 0 0,0 0 1 0 0,-1 0-1 0 0,1 0 0 0 0,-1 0 1 0 0,0 0-1 0 0,1 0 0 0 0,-1 0 0 0 0,-1 0 1 0 0,1 0-1 0 0,0 1 0 0 0,-1-1 1 0 0,0 0-1 0 0,1 0 0 0 0,-1 3-1 0 0,-2 133-3 0 0,3-136 6 0 0,1 0 0 0 0,0 0 0 0 0,-1 0 0 0 0,1 0-1 0 0,1 0 1 0 0,-1-1 0 0 0,0 1 0 0 0,1-1 0 0 0,-1 1-1 0 0,1-1 1 0 0,0 0 0 0 0,0 0 0 0 0,0 0 0 0 0,0-1-1 0 0,0 1 1 0 0,0-1 0 0 0,0 1 0 0 0,0-1 0 0 0,1 0-1 0 0,-1 0 1 0 0,1-1 0 0 0,-1 1 0 0 0,0-1 0 0 0,1 0-1 0 0,-1 1 1 0 0,1-1 0 0 0,-1-1 0 0 0,1 1 0 0 0,-1 0-1 0 0,1-1 1 0 0,-1 0 0 0 0,0 0 0 0 0,1 0 0 0 0,-1 0-1 0 0,0-1 1 0 0,0 1 0 0 0,0-1 0 0 0,0 1 0 0 0,0-1-1 0 0,1-1-2 0 0,24-16 109 0 0,-1-2 0 0 0,-1 0 0 0 0,-1-2 0 0 0,-1 0 0 0 0,-1-2 0 0 0,-1 0 0 0 0,-1-2 0 0 0,-2 0 0 0 0,0-1 0 0 0,7-19-109 0 0,1-12 39 0 0,-2-2 1 0 0,-4-1-1 0 0,-2-1 0 0 0,-3 0 1 0 0,-3-1-1 0 0,5-57-39 0 0,-12 82 2 0 0,4-97 57 0 0,-10 134-53 0 0,0 1-1 0 0,0-1 0 0 0,-1 0 0 0 0,1 1 1 0 0,-1-1-1 0 0,1 0 0 0 0,-1 1 0 0 0,0-1 1 0 0,1 1-1 0 0,-1-1 0 0 0,0 1 0 0 0,0 0 1 0 0,0-1-1 0 0,0 1 0 0 0,0 0 0 0 0,-1 0 1 0 0,1-1-1 0 0,0 1 0 0 0,0 0 0 0 0,-1 0 1 0 0,1 1-1 0 0,-1-1 0 0 0,1 0 0 0 0,-1 0 1 0 0,1 1-1 0 0,-1-1 0 0 0,1 0 0 0 0,-1 1 1 0 0,0 0-1 0 0,1-1 0 0 0,-1 1 0 0 0,0 0 1 0 0,1 0-1 0 0,-1 0 0 0 0,0 0 0 0 0,1 0 1 0 0,-1 0-1 0 0,0 1 0 0 0,1-1 0 0 0,-1 0 1 0 0,1 1-1 0 0,-1-1 0 0 0,0 1 0 0 0,1 0 1 0 0,-1 0-1 0 0,1-1 0 0 0,-1 1 0 0 0,1 0 1 0 0,0 0-1 0 0,0 0 0 0 0,-1 1 0 0 0,1-1 1 0 0,0 0-1 0 0,0 0 0 0 0,0 1 0 0 0,0-1 1 0 0,0 0-1 0 0,0 1 0 0 0,0-1 0 0 0,1 1 1 0 0,-1-1-7 0 0,-10 22-10 0 0,1-1-1 0 0,1 1 0 0 0,1 1 0 0 0,1 0 0 0 0,2 0 0 0 0,0 0 0 0 0,1 1 0 0 0,2-1 0 0 0,0 1 0 0 0,2 0 0 0 0,0 0 0 0 0,3 12 12 0 0,-3-1-3 0 0,3 13 3 0 0,3 0-1 0 0,1 1 1 0 0,2-2 0 0 0,3 0 0 0 0,2 0-1 0 0,15 34 1 0 0,-16-46-26 0 0,-2 1 0 0 0,-1 0-1 0 0,-2 0 1 0 0,-2 1-1 0 0,-1 0 1 0 0,-1 16 26 0 0,-2-51-1446 0 0,0-22-692 0 0,-2-5-594 0 0,1-9-2244 0 0,-2 11-2880 0 0,-1 13 142 0 0</inkml:trace>
  <inkml:trace contextRef="#ctx0" brushRef="#br0" timeOffset="1318.158">2377 563 7450 0 0,'0'0'4753'0'0,"0"0"-2364"0"0,0 0-911 0 0,0 0-32 0 0,0 0-65 0 0,0 0-119 0 0,0 0-163 0 0,0 0-158 0 0,0 0-127 0 0,40-16-99 0 0,123-51-84 0 0,-3 12 585 0 0,-106 41-1072 0 0,-30 9-346 0 0,-1-1-1 0 0,0-1 1 0 0,0-1-1 0 0,-1-1 0 0 0,0-1 1 0 0,6-4 202 0 0,-17 8-961 0 0,14-11-1542 0 0,-9 1-5973 0 0,-10 8-3072 0 0</inkml:trace>
  <inkml:trace contextRef="#ctx0" brushRef="#br0" timeOffset="1686.92">3223 20 11979 0 0,'0'0'1728'0'0,"0"0"-462"0"0,0 0-18 0 0,0 0 141 0 0,0 0-31 0 0,0 0-140 0 0,0 0-131 0 0,0 0-159 0 0,0 0-160 0 0,-1 40-127 0 0,-7 128-111 0 0,-21-25 237 0 0,12-74-492 0 0,2-18-224 0 0,2 2 1 0 0,3 0 0 0 0,2 0 0 0 0,2 1-1 0 0,3 0 1 0 0,2 17-52 0 0,2-67 28 0 0,0 0 0 0 0,1-1 0 0 0,-1 1 0 0 0,1 0 0 0 0,0-1 0 0 0,0 1 0 0 0,0-1 0 0 0,0 1 0 0 0,1-1 0 0 0,-1 0 0 0 0,1 0 0 0 0,0 0 0 0 0,0 0 0 0 0,0-1 0 0 0,0 1 0 0 0,1-1 0 0 0,-1 0 0 0 0,0 0 0 0 0,1 0 0 0 0,0 0 0 0 0,-1-1 0 0 0,1 1 0 0 0,0-1 0 0 0,0 0 0 0 0,0 0 0 0 0,0 0 0 0 0,0-1 0 0 0,0 1 0 0 0,0-1 0 0 0,0 0 0 0 0,0 0 0 0 0,0-1 0 0 0,0 1 0 0 0,0-1 0 0 0,0 0 0 0 0,0 0 0 0 0,0 0 0 0 0,0 0 0 0 0,0-1 0 0 0,-1 0 0 0 0,1 1 0 0 0,0-1 0 0 0,-1-1 0 0 0,0 1 0 0 0,2-2-28 0 0,224-149 849 0 0,-117 92-681 0 0,-107 92 14 0 0,-9 152 85 0 0,5-180-363 0 0,-1 0 0 0 0,1-1 0 0 0,0 1 0 0 0,0-1-1 0 0,0 1 1 0 0,1-1 0 0 0,-1 1 0 0 0,0-1 0 0 0,1 1 0 0 0,0-1 0 0 0,-1 0-1 0 0,1 0 1 0 0,0 0 0 0 0,0 0 0 0 0,0 0 0 0 0,0-1 0 0 0,1 1 0 0 0,-1 0 0 0 0,0-1-1 0 0,1 0 1 0 0,-1 1 0 0 0,1-1 96 0 0,11 1-4663 0 0,0-5-3785 0 0,-9 0-4032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312 247 1936 0 0,'0'0'1419'0'0,"0"0"-369"0"0,0 0-34 0 0,0 0 204 0 0,0 0 146 0 0,0 0 13 0 0,0 0-171 0 0,0 0-268 0 0,0 0-254 0 0,0 0-187 0 0,-24 33-123 0 0,-76 107-76 0 0,47-43 143 0 0,8 11-31 0 0,-45 80 267 0 0,102-208 1909 0 0,52-80-1454 0 0,6 17-704 0 0,-26 35-41 0 0,-2-2 0 0 0,-3-2 0 0 0,-2-2 0 0 0,-2-1 0 0 0,23-52-389 0 0,-56 103-265 0 0,4-11 1933 0 0,-9 18-469 0 0,-7 17-1203 0 0,1 0 1 0 0,1 1-1 0 0,2 0 1 0 0,0 0-1 0 0,0 1 1 0 0,2 0-1 0 0,1-1 1 0 0,1 1 0 0 0,1 0-1 0 0,0 12 4 0 0,2-24 11 0 0,-1 0 0 0 0,1-1 0 0 0,0 1 0 0 0,1-1 0 0 0,0 1 0 0 0,1-1 0 0 0,0 1 0 0 0,0-1 0 0 0,1 0 0 0 0,0-1 1 0 0,0 1-1 0 0,1-1 0 0 0,0 0 0 0 0,1 0 0 0 0,0 0 0 0 0,0-1 0 0 0,1 1 0 0 0,0-2 0 0 0,0 1 0 0 0,0-1 0 0 0,1 0 0 0 0,0 0 0 0 0,0-1 0 0 0,1 0 0 0 0,7 3-11 0 0,-9-6 85 0 0,0-1 0 0 0,0 0 0 0 0,0 0 0 0 0,0 0 0 0 0,-1-1 0 0 0,1 0 0 0 0,0 0-1 0 0,0 0 1 0 0,0-1 0 0 0,0 0 0 0 0,0-1 0 0 0,0 0 0 0 0,-1 0 0 0 0,1 0 0 0 0,-1-1 0 0 0,1 1 0 0 0,-1-2 0 0 0,0 1 0 0 0,0-1-1 0 0,-1 0 1 0 0,1 0 0 0 0,-1 0 0 0 0,0-1 0 0 0,0 0 0 0 0,0 0 0 0 0,0 0 0 0 0,1-4-85 0 0,6-6 100 0 0,0-1 0 0 0,-1-1 0 0 0,-1 0 0 0 0,-1 0 0 0 0,0-1 0 0 0,-1 0 0 0 0,-1-1 0 0 0,-1 1 0 0 0,0-5-100 0 0,2-153-1035 0 0,-12 159-962 0 0,-2 14-6090 0 0,2 3-3831 0 0</inkml:trace>
  <inkml:trace contextRef="#ctx0" brushRef="#br0" timeOffset="297.148">1081 328 7666 0 0,'0'0'1821'0'0,"0"0"-670"0"0,0 0-221 0 0,0 0 61 0 0,0 0-14 0 0,0 0-94 0 0,0 0-109 0 0,0 0-133 0 0,0 0-85 0 0,-32 36-110 0 0,-97 112-101 0 0,84-76 10 0 0,45-62-303 0 0,-1-7-12 0 0,1 1 1 0 0,-1-1-1 0 0,1 1 1 0 0,0-1-1 0 0,-1 1 1 0 0,2-1-1 0 0,-1 1 0 0 0,0-1 1 0 0,1 1-1 0 0,-1-1 1 0 0,1 1-1 0 0,0-1 1 0 0,1 0-1 0 0,-1 0 1 0 0,0 1-1 0 0,1-1 1 0 0,0 0-1 0 0,-1 0 1 0 0,1 0-1 0 0,0 0 1 0 0,1-1-1 0 0,-1 1 0 0 0,0 0 1 0 0,1-1-1 0 0,0 0 1 0 0,-1 1-1 0 0,1-1 1 0 0,0 0-1 0 0,0-1 1 0 0,0 1-1 0 0,0 0 1 0 0,1-1-1 0 0,-1 0 1 0 0,0 0-1 0 0,2 1-40 0 0,3 0 162 0 0,0 0 0 0 0,0 0 0 0 0,1-1 0 0 0,-1 0 1 0 0,1 0-1 0 0,-1-1 0 0 0,1 0 0 0 0,-1-1 0 0 0,0 0 0 0 0,1 0 0 0 0,-1 0 0 0 0,0-1 0 0 0,0-1 0 0 0,0 1 1 0 0,0-1-1 0 0,0-1 0 0 0,0 0 0 0 0,-1 0 0 0 0,0 0 0 0 0,0-1 0 0 0,0 0 0 0 0,0 0 0 0 0,-1 0 0 0 0,0-1 1 0 0,0 0-1 0 0,0-1 0 0 0,-1 1 0 0 0,0-1 0 0 0,0 0 0 0 0,-1 0 0 0 0,1-1 0 0 0,-2 1 0 0 0,1-1 0 0 0,-1 0 1 0 0,0 0-1 0 0,-1 0 0 0 0,0 0 0 0 0,0 0 0 0 0,-1-1 0 0 0,1-5-162 0 0,-2 9-35 0 0,0-1 0 0 0,-1 0 0 0 0,1 0 0 0 0,-1 0 0 0 0,0 1 0 0 0,0-1 0 0 0,-1 0 0 0 0,0 1-1 0 0,0-1 1 0 0,0 1 0 0 0,-1-1 0 0 0,0 1 0 0 0,0 0 0 0 0,0 0 0 0 0,0 1 0 0 0,-1-1 0 0 0,0 1 0 0 0,0-1 0 0 0,0 1 0 0 0,0 0 0 0 0,-1 1 0 0 0,1-1 0 0 0,-1 1-1 0 0,0 0 1 0 0,0 0 0 0 0,-1 0 0 0 0,1 0 35 0 0,-35-10-1859 0 0,12 8-4637 0 0,14 4-5193 0 0</inkml:trace>
  <inkml:trace contextRef="#ctx0" brushRef="#br0" timeOffset="597.345">1551 0 9226 0 0,'0'0'2138'0'0,"0"0"-582"0"0,0 0-256 0 0,0 0 155 0 0,0 0 27 0 0,0 0-128 0 0,0 0-226 0 0,0 0-289 0 0,0 0-231 0 0,0 0-116 0 0,0 0 33 0 0,0 0 33 0 0,0 0 37 0 0,6 6-10 0 0,-6-6-583 0 0,2 2 31 0 0,0-1-1 0 0,1 1 0 0 0,-2 0 1 0 0,1 0-1 0 0,0 0 0 0 0,0 0 1 0 0,-1 0-1 0 0,1 0 0 0 0,-1 0 1 0 0,1 0-1 0 0,-1 1 0 0 0,0-1 1 0 0,0 1-1 0 0,0-1 0 0 0,0 1 1 0 0,-1-1-1 0 0,1 1 0 0 0,0-1 1 0 0,-1 1-1 0 0,0 0 0 0 0,0-1 1 0 0,0 1-1 0 0,0 0 0 0 0,0-1 1 0 0,0 1-1 0 0,-1 1-32 0 0,-9 46 285 0 0,2 2 1 0 0,2-1-1 0 0,3 1 1 0 0,2 9-286 0 0,1-37 1 0 0,1-1 0 0 0,1 1 1 0 0,1 0-1 0 0,2 0 0 0 0,0-1 1 0 0,6 14-2 0 0,23 60-1237 0 0,-34-97 971 0 0,2 6-406 0 0,-2-5-4011 0 0,0 1-4595 0 0,0-2-420 0 0</inkml:trace>
  <inkml:trace contextRef="#ctx0" brushRef="#br0" timeOffset="847.121">1325 151 13195 0 0,'0'0'1664'0'0,"0"0"-704"0"0,0 0-95 0 0,0 0-81 0 0,0 0-128 0 0,214-12-88 0 0,-164 12-64 0 0,2 0-48 0 0,-2 0-72 0 0,2 8-160 0 0,-2-8-136 0 0,-3 7-216 0 0,-5-7-408 0 0,-9 4-1552 0 0,-14 0-10299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14 5105 0 0,'0'0'1170'0'0,"0"0"-193"0"0,0 0 258 0 0,0 0 460 0 0,0 0 318 0 0,0 0-45 0 0,0 0-374 0 0,0 0-449 0 0,0 0-370 0 0,0 0-273 0 0,0 0-168 0 0,-18-3-108 0 0,-59-7-52 0 0,74 10-156 0 0,-1 0-1 0 0,1 0 1 0 0,0 0-1 0 0,-1 1 1 0 0,1-1-1 0 0,-1 1 1 0 0,1 0-1 0 0,0 0 1 0 0,0 0-1 0 0,0 0 1 0 0,-1 1-1 0 0,1-1 1 0 0,0 1-1 0 0,1 0 0 0 0,-1 0 1 0 0,0 0-1 0 0,0 0 1 0 0,-1 2-18 0 0,-4 2 61 0 0,-16 14 115 0 0,1 0 0 0 0,1 1-1 0 0,1 1 1 0 0,1 2-1 0 0,1 0 1 0 0,1 0 0 0 0,1 2-1 0 0,1 0 1 0 0,1 1-1 0 0,2 1 1 0 0,0 0 0 0 0,-4 20-176 0 0,14-43 29 0 0,0 0 1 0 0,1-1 0 0 0,0 1-1 0 0,0 0 1 0 0,1 0-1 0 0,-1 1 1 0 0,1-1 0 0 0,0 0-1 0 0,1 0 1 0 0,-1 1 0 0 0,1-1-1 0 0,0 0 1 0 0,0 1 0 0 0,1-1-1 0 0,-1 0 1 0 0,1 1 0 0 0,0-1-1 0 0,1 0 1 0 0,-1 0 0 0 0,1 0-1 0 0,0 0 1 0 0,1 0 0 0 0,-1 0-1 0 0,1-1 1 0 0,0 1 0 0 0,0-1-1 0 0,0 0 1 0 0,0 1 0 0 0,1-1-1 0 0,0-1 1 0 0,0 1-1 0 0,0-1 1 0 0,0 1 0 0 0,2 0-30 0 0,1-2 118 0 0,1-1 0 0 0,0 1-1 0 0,-1-1 1 0 0,1 0 0 0 0,0-1 0 0 0,0 0 0 0 0,-1 0 0 0 0,1-1 0 0 0,0 0 0 0 0,0 0 0 0 0,-1 0-1 0 0,1-1 1 0 0,-1-1 0 0 0,1 1 0 0 0,-1-1 0 0 0,0 0 0 0 0,0-1 0 0 0,0 0 0 0 0,0 0 0 0 0,-1 0-118 0 0,120-105 1091 0 0,-95 73-952 0 0,-2-1 0 0 0,-2-2 1 0 0,-1 0-1 0 0,-2-2 1 0 0,0-4-140 0 0,4-5 116 0 0,-28 50-116 0 0,0 0 0 0 0,0 1-1 0 0,0-1 1 0 0,0 0 0 0 0,0 1 0 0 0,0-1 0 0 0,0 0 0 0 0,0 1-1 0 0,0-1 1 0 0,0 0 0 0 0,1 0 0 0 0,-1 1 0 0 0,0-1-1 0 0,0 0 1 0 0,0 1 0 0 0,0-1 0 0 0,0 0 0 0 0,1 1-1 0 0,-1-1 1 0 0,0 0 0 0 0,0 0 0 0 0,0 1 0 0 0,1-1 0 0 0,-1 0-1 0 0,0 0 1 0 0,0 0 0 0 0,1 1 0 0 0,-1-1 0 0 0,0 0-1 0 0,1 0 1 0 0,-1 0 0 0 0,0 0 0 0 0,0 0 0 0 0,1 0-1 0 0,-1 1 1 0 0,0-1 0 0 0,1 0 0 0 0,-1 0 0 0 0,0 0 0 0 0,1 0-1 0 0,-1 0 1 0 0,0 0 0 0 0,1 0 0 0 0,-1 0 0 0 0,0 0-1 0 0,1-1 1 0 0,-1 1 0 0 0,0 0 0 0 0,1 0 0 0 0,-1 0-1 0 0,0 0 1 0 0,0 0 0 0 0,1 0 0 0 0,-1-1 0 0 0,0 1 0 0 0,1 0-1 0 0,-1 0 1 0 0,0 0 0 0 0,0-1 0 0 0,0 1 0 0 0,1 0-1 0 0,-1 0 1 0 0,0-1 0 0 0,0 1 0 0 0,0 0 0 0 0,7 42 14 0 0,-4-26 15 0 0,-3 1-53 0 0,2-1 0 0 0,0 0 0 0 0,1 1 0 0 0,1-1 0 0 0,1-1 0 0 0,0 1 0 0 0,1 0 0 0 0,0-1 0 0 0,1 0 0 0 0,1-1 0 0 0,0 0 0 0 0,2 0 0 0 0,-1-1 0 0 0,1 0 0 0 0,1 0 0 0 0,0-1 0 0 0,1-1 0 0 0,0 0 0 0 0,1 0 0 0 0,0-1 0 0 0,1-1 0 0 0,12 6 24 0 0,29 0-1676 0 0,-18-10-6326 0 0,-22-5-4137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463 457 3825 0 0,'0'0'2172'0'0,"0"0"-245"0"0,0 0 48 0 0,0 0 61 0 0,0 0-59 0 0,0 0-270 0 0,0 0-360 0 0,0 0-313 0 0,0 0-219 0 0,0 0-139 0 0,0 0-103 0 0,0 0-73 0 0,0 0-50 0 0,-25 4-41 0 0,-78 12-29 0 0,1 22 585 0 0,-41 39 303 0 0,142-77-1273 0 0,1 0 0 0 0,-1 0-1 0 0,1 1 1 0 0,-1-1 0 0 0,0 1 0 0 0,1-1 0 0 0,-1 1 0 0 0,1-1 0 0 0,-1 0-1 0 0,1 1 1 0 0,-1 0 0 0 0,1-1 0 0 0,-1 1 0 0 0,1-1 0 0 0,0 1 0 0 0,-1 0 0 0 0,1-1-1 0 0,0 1 1 0 0,0 0 0 0 0,-1-1 0 0 0,1 1 0 0 0,0 0 0 0 0,0-1 0 0 0,0 1 0 0 0,0 0-1 0 0,0-1 1 0 0,0 1 0 0 0,0 0 0 0 0,0 0 0 0 0,0-1 0 0 0,0 1 0 0 0,0 0-1 0 0,0-1 1 0 0,1 1 0 0 0,-1 0 0 0 0,0-1 0 0 0,0 1 0 0 0,1 0 0 0 0,-1-1 0 0 0,0 1-1 0 0,1 0 1 0 0,-1-1 0 0 0,1 1 0 0 0,-1-1 0 0 0,1 1 0 0 0,-1-1 0 0 0,1 1 0 0 0,-1-1-1 0 0,1 0 1 0 0,0 1 0 0 0,-1-1 0 0 0,1 1 0 0 0,0-1 0 0 0,-1 0 0 0 0,1 0-1 0 0,0 1 1 0 0,-1-1 0 0 0,1 0 0 0 0,0 0 0 0 0,-1 0 0 0 0,1 0 0 0 0,0 0 0 0 0,-1 0-1 0 0,1 0 1 0 0,0 0 5 0 0,5 3 83 0 0,83 29 107 0 0,-81-31-174 0 0,0 0 0 0 0,1 1-1 0 0,-1 0 1 0 0,-1 0 0 0 0,1 1 0 0 0,0 0 0 0 0,0 0 0 0 0,-1 1 0 0 0,0 0 0 0 0,0 0 0 0 0,0 1 0 0 0,0 0 0 0 0,-1 0 0 0 0,0 0 0 0 0,0 1-1 0 0,0 0 1 0 0,-1 0 0 0 0,0 1 0 0 0,0-1 0 0 0,0 2-16 0 0,-2-2 49 0 0,0 0-1 0 0,0-1 0 0 0,-1 1 0 0 0,0 0 1 0 0,0 0-1 0 0,-1 1 0 0 0,1-1 1 0 0,-1 0-1 0 0,-1 1 0 0 0,1-1 1 0 0,-1 0-1 0 0,0 1 0 0 0,-1-1 1 0 0,1 0-1 0 0,-1 1 0 0 0,-1-1 1 0 0,1 0-1 0 0,-1 0 0 0 0,0 0 0 0 0,0 0 1 0 0,-1 0-1 0 0,-1 3-48 0 0,-3 0 1 0 0,0 0 1 0 0,-1 1-1 0 0,0-2 0 0 0,-1 0 0 0 0,0 0 1 0 0,0 0-1 0 0,0-1 0 0 0,-1 0 1 0 0,0-1-1 0 0,-1 0 0 0 0,1-1 0 0 0,-1 0 1 0 0,0-1-1 0 0,0 0 0 0 0,-1 0 0 0 0,1-1 1 0 0,-1-1-1 0 0,0 0 0 0 0,0-1 0 0 0,1 0 1 0 0,-6 0-2 0 0,5-1-523 0 0,-55-10-1253 0 0,50-3-2681 0 0,3-10-4420 0 0,13 15-873 0 0</inkml:trace>
  <inkml:trace contextRef="#ctx0" brushRef="#br0" timeOffset="534.97">719 622 4825 0 0,'0'0'2192'0'0,"0"0"-599"0"0,0 0-50 0 0,0 0 304 0 0,0 0 88 0 0,0 0-184 0 0,0 0-311 0 0,0 0-321 0 0,0 0-157 0 0,0 0-49 0 0,0 0-31 0 0,0 0-75 0 0,0 0-142 0 0,2 17-119 0 0,9 112 556 0 0,-7-83-1007 0 0,-2 0 0 0 0,-2 0-1 0 0,-2 0 1 0 0,-3 0-1 0 0,-1-1 1 0 0,-2 0-1 0 0,-2 0 1 0 0,-2 0-1 0 0,-2 0-94 0 0,13-42 10 0 0,0 0 0 0 0,0-1-1 0 0,0 1 1 0 0,0 0 0 0 0,0-1-1 0 0,-1 1 1 0 0,1 0 0 0 0,-1-1 0 0 0,0 0-1 0 0,0 1 1 0 0,0-1 0 0 0,0 0-1 0 0,0 0 1 0 0,0 0 0 0 0,0 0-1 0 0,-1 0 1 0 0,1-1 0 0 0,-1 1-1 0 0,-2 1-9 0 0,4-5 13 0 0,-1 0 0 0 0,1 1 0 0 0,-1-1-1 0 0,1 0 1 0 0,-1 0 0 0 0,1 0-1 0 0,0 0 1 0 0,0 0 0 0 0,0 0 0 0 0,0-1-1 0 0,1 1 1 0 0,-1 0 0 0 0,1 0-1 0 0,-1-1 1 0 0,1 1 0 0 0,0 0 0 0 0,0-1-1 0 0,0 1 1 0 0,0 0 0 0 0,0-1 0 0 0,0 1-1 0 0,0 0 1 0 0,1-1-13 0 0,-1-1 3 0 0,2-20 6 0 0,1 0-1 0 0,1 0 0 0 0,0 0 0 0 0,2 1 1 0 0,1 0-1 0 0,1 0 0 0 0,1 0 0 0 0,8-14-8 0 0,-13 29 1 0 0,2-7 5 0 0,20-49 7 0 0,2 2-1 0 0,4 1 1 0 0,37-55-13 0 0,-59 101 4 0 0,1 0 1 0 0,1 1-1 0 0,0 0 0 0 0,0 1 0 0 0,2 0 0 0 0,-1 1 0 0 0,2 0 0 0 0,-1 1 1 0 0,2 1-1 0 0,-1 1 0 0 0,1 0 0 0 0,1 1 0 0 0,-1 0 0 0 0,1 2 1 0 0,1 0-1 0 0,-1 0 0 0 0,8 1-4 0 0,-22 3 6 0 0,1 0 0 0 0,-1 1 0 0 0,1 0 0 0 0,-1 0 0 0 0,1 0 0 0 0,0 0 0 0 0,-1 1 1 0 0,1-1-1 0 0,0 1 0 0 0,0 0 0 0 0,-1 0 0 0 0,1 1 0 0 0,0-1 0 0 0,-1 1 0 0 0,1-1 0 0 0,0 1 0 0 0,-1 0 0 0 0,1 1 1 0 0,-1-1-1 0 0,1 1 0 0 0,-1-1 0 0 0,0 1 0 0 0,1 0 0 0 0,-1 0 0 0 0,0 0 0 0 0,-1 1 0 0 0,1-1 0 0 0,0 1 0 0 0,0-1 1 0 0,-1 1-1 0 0,0 0 0 0 0,0 0 0 0 0,1 0 0 0 0,-2 1 0 0 0,1-1 0 0 0,0 0 0 0 0,0 3-6 0 0,0 6 29 0 0,0 0 0 0 0,-1 1 0 0 0,-1-1-1 0 0,0 1 1 0 0,0-1 0 0 0,-1 0 0 0 0,-1 1 0 0 0,0-1-1 0 0,-1 0 1 0 0,0 0 0 0 0,-1 0 0 0 0,0 0-1 0 0,-1-1 1 0 0,0 0 0 0 0,-1 0 0 0 0,0 0 0 0 0,-1-1-1 0 0,0 1 1 0 0,-3 2-29 0 0,-14 15 3 0 0,0-1-1 0 0,-1-1 1 0 0,-2-1 0 0 0,-1-2-1 0 0,0-1 1 0 0,-4 1-3 0 0,23-16-177 0 0,0-1 0 0 0,-1 1 0 0 0,0-2 0 0 0,0 1 0 0 0,0-2 0 0 0,-1 1 0 0 0,0-1 1 0 0,0-1-1 0 0,0 0 0 0 0,0 0 0 0 0,0-1 0 0 0,0-1 0 0 0,-1 0 0 0 0,1 0 0 0 0,-7-1 177 0 0,-5-9-4116 0 0,11-1-4385 0 0,7 2-2651 0 0</inkml:trace>
  <inkml:trace contextRef="#ctx0" brushRef="#br0" timeOffset="5557.213">1680 25 0 0 0,'0'0'1874'0'0,"0"0"220"0"0,0 0 135 0 0,0 0-28 0 0,0 0-194 0 0,0 0-259 0 0,0 0-237 0 0,0 0-169 0 0,4-6-123 0 0,10-12 657 0 0,-13 40 2546 0 0,-9 22-3949 0 0,3 1 0 0 0,1 0-1 0 0,2 0 1 0 0,2 0-1 0 0,2 6-472 0 0,0 74 163 0 0,-34 131-75 0 0,10-90-84 0 0,22-165-49 0 0,0-1-19 0 0,0 0 3 0 0,4-1-138 0 0,149-163 635 0 0,54-83-335 0 0,-206 246-99 0 0,-1 0-1 0 0,1 0 1 0 0,-1 0 0 0 0,1-1-1 0 0,0 1 1 0 0,0 0-1 0 0,0 0 1 0 0,-1 0-1 0 0,1 0 1 0 0,0 1-1 0 0,0-1 1 0 0,0 0-1 0 0,0 0 1 0 0,0 0-1 0 0,1 1 1 0 0,-1-1 0 0 0,0 1-1 0 0,0-1 1 0 0,0 1-1 0 0,1-1 1 0 0,-1 1-1 0 0,0 0 1 0 0,0 0-1 0 0,1-1 1 0 0,-1 1-1 0 0,0 0 1 0 0,1 0 0 0 0,-1 0-1 0 0,0 0 1 0 0,1 1-1 0 0,-1-1 1 0 0,0 0-1 0 0,0 0 1 0 0,1 1-1 0 0,-1-1 1 0 0,0 1-1 0 0,0-1 1 0 0,0 1-1 0 0,0 0 1 0 0,1-1 0 0 0,-1 1-1 0 0,0 0 1 0 0,0 0-1 0 0,0 0 1 0 0,0-1-1 0 0,-1 1 1 0 0,1 0-1 0 0,0 0 1 0 0,0 1-1 0 0,0-1 1 0 0,-1 0-1 0 0,1 0 1 0 0,-1 0 0 0 0,1 0-1 0 0,-1 1 1 0 0,1-1-1 0 0,-1 0 1 0 0,0 0-1 0 0,1 1 1 0 0,-1-1-1 0 0,0 0 1 0 0,0 0-1 0 0,0 1 1 0 0,0-1-1 0 0,0 1-1 0 0,0 275 917 0 0,-6-185-1028 0 0,6-91-10 0 0,0-1-55 0 0,0 0-74 0 0,0 0-34 0 0,14-5-2131 0 0,-8 0 1140 0 0,3-3-2061 0 0,-2-1-4202 0 0,-2 1-3282 0 0</inkml:trace>
  <inkml:trace contextRef="#ctx0" brushRef="#br0" timeOffset="6234.058">2254 730 6897 0 0,'0'0'2930'0'0,"0"0"-777"0"0,0 0-382 0 0,0 0-108 0 0,0 0-92 0 0,0 0-149 0 0,0 0-187 0 0,33-2-237 0 0,105-7-209 0 0,-53-14 349 0 0,-75 20-985 0 0,0-1 0 0 0,0 0 0 0 0,0-1 0 0 0,0 0 0 0 0,-1-1 0 0 0,0 0 0 0 0,0 0 0 0 0,0-1 0 0 0,-1 0 0 0 0,0 0 0 0 0,0-1 0 0 0,-1 0 0 0 0,0 0 0 0 0,-1-1 0 0 0,0 0 0 0 0,1-1-153 0 0,-6 8 13 0 0,0 1 0 0 0,0-1 0 0 0,-1 0 0 0 0,1 1 0 0 0,0-1 1 0 0,-1 0-1 0 0,1 0 0 0 0,-1 1 0 0 0,1-1 0 0 0,-1 0 0 0 0,0 0 0 0 0,0 0 1 0 0,1 1-1 0 0,-1-1 0 0 0,-1 0 0 0 0,1 0 0 0 0,0 0 0 0 0,0 0 1 0 0,-1 0-1 0 0,1 1 0 0 0,-1-1 0 0 0,0 0 0 0 0,1 1 0 0 0,-1-1 0 0 0,0 0 1 0 0,0 1-1 0 0,0-1 0 0 0,0 1 0 0 0,0-1 0 0 0,0 1 0 0 0,-1-1 0 0 0,1 1 1 0 0,0 0-1 0 0,-1 0 0 0 0,1 0 0 0 0,-1 0 0 0 0,1 0 0 0 0,-1 0 1 0 0,0 0-1 0 0,1 0 0 0 0,-1 0 0 0 0,0 1 0 0 0,0-1 0 0 0,1 1 0 0 0,-1-1 1 0 0,0 1-1 0 0,0 0 0 0 0,0 0 0 0 0,0 0 0 0 0,0 0-13 0 0,-97 14-760 0 0,79-5 646 0 0,1 0 0 0 0,-1 2 0 0 0,2 1 0 0 0,0 0 0 0 0,0 1 1 0 0,1 1-1 0 0,0 1 0 0 0,2 0 0 0 0,-1 2 0 0 0,2-1 0 0 0,0 2 0 0 0,-4 8 114 0 0,15-23 2 0 0,1 0-1 0 0,0 0 1 0 0,0 0 0 0 0,0 1-1 0 0,1-1 1 0 0,-1 0 0 0 0,1 1-1 0 0,0-1 1 0 0,0 1 0 0 0,0-1-1 0 0,0 1 1 0 0,0 0-1 0 0,1 0 1 0 0,0-1 0 0 0,0 1-1 0 0,0 0 1 0 0,0-1 0 0 0,0 1-1 0 0,1 0 1 0 0,0-1 0 0 0,0 1-1 0 0,0 0 1 0 0,0-1 0 0 0,0 1-1 0 0,1-1 1 0 0,-1 0 0 0 0,1 1-1 0 0,0-1 1 0 0,0 0 0 0 0,0 0-1 0 0,1 0 1 0 0,-1 0-1 0 0,1-1 1 0 0,-1 1 0 0 0,1 0-1 0 0,0-1 1 0 0,0 0 0 0 0,0 0-1 0 0,0 0 1 0 0,1 0 0 0 0,-1 0-1 0 0,2 0-1 0 0,10 3 68 0 0,1-1-1 0 0,-1 0 0 0 0,1-1 1 0 0,0 0-1 0 0,-1-2 0 0 0,1 0 0 0 0,0 0 1 0 0,16-3-68 0 0,-4 2 127 0 0,-3-2-44 0 0,-1-1 1 0 0,0-1 0 0 0,0-1-1 0 0,0-1 1 0 0,-1-1-1 0 0,1-1 1 0 0,-2-1-1 0 0,1-1 1 0 0,-1-1 0 0 0,-1-1-1 0 0,0-1 1 0 0,-1-1-1 0 0,0 0 1 0 0,-1-2-1 0 0,-1 0 1 0 0,-1-1 0 0 0,0-1-1 0 0,-1-1 1 0 0,-1 0-1 0 0,0-1 1 0 0,0-4-84 0 0,-13 21 1 0 0,10-11-2 0 0,-1-1-1 0 0,-1 0 1 0 0,0 0 0 0 0,-1-1-1 0 0,-1 0 1 0 0,0-1 0 0 0,-1 0-1 0 0,-1 0 1 0 0,-1-1 0 0 0,0 1-1 0 0,-2-1 1 0 0,0 0 0 0 0,0-1 0 0 0,-2 1-1 0 0,0-5 2 0 0,-3 21-20 0 0,0 0 1 0 0,0 0-1 0 0,0 0 0 0 0,0 0 0 0 0,0 0 0 0 0,-1 1 0 0 0,1-1 1 0 0,0 0-1 0 0,-1 1 0 0 0,0 0 0 0 0,1 0 0 0 0,-1 0 1 0 0,1 0-1 0 0,-1 0 0 0 0,0 0 0 0 0,0 1 0 0 0,0-1 0 0 0,1 1 1 0 0,-1 0-1 0 0,0 0 0 0 0,0 0 0 0 0,0 0 0 0 0,1 0 0 0 0,-1 1 1 0 0,0-1-1 0 0,0 1 0 0 0,0 0 0 0 0,1 0 0 0 0,-1 0 1 0 0,1 0-1 0 0,-1 0 0 0 0,1 1 0 0 0,-1-1 0 0 0,1 1 0 0 0,-1-1 1 0 0,1 1-1 0 0,0 0 20 0 0,-4 2-8 0 0,0-1 1 0 0,1 1 0 0 0,-1 0 0 0 0,1 0-1 0 0,0 0 1 0 0,0 1 0 0 0,1-1 0 0 0,0 1-1 0 0,-1 0 1 0 0,1 1 0 0 0,1-1 0 0 0,-1 1-1 0 0,1 0 1 0 0,0-1 0 0 0,1 2 0 0 0,-1-1-1 0 0,1 0 1 0 0,0 0 0 0 0,1 1 0 0 0,-1-1-1 0 0,1 1 1 0 0,1-1 0 0 0,-1 1 0 0 0,1-1-1 0 0,0 6 8 0 0,3-10 6 0 0,0 1-1 0 0,1 0 0 0 0,-1-1 1 0 0,0 1-1 0 0,1-1 0 0 0,-1 0 1 0 0,1 0-1 0 0,0-1 0 0 0,-1 1 1 0 0,1-1-1 0 0,0 0 0 0 0,0 0 1 0 0,0 0-1 0 0,0 0 0 0 0,0-1 1 0 0,0 1-1 0 0,4-1-5 0 0,130 8 264 0 0,-135-8-256 0 0,0 1 0 0 0,-1-1 0 0 0,1 1 1 0 0,-1 0-1 0 0,1 0 0 0 0,-1 0 0 0 0,0 1 0 0 0,0-1 0 0 0,1 0 0 0 0,-1 1 0 0 0,0-1 1 0 0,0 1-1 0 0,0 0 0 0 0,0 0 0 0 0,-1 0 0 0 0,1 0 0 0 0,0 0 0 0 0,-1 0 0 0 0,0 0 1 0 0,1 1-1 0 0,-1-1 0 0 0,0 0 0 0 0,0 1 0 0 0,0-1 0 0 0,0 1 0 0 0,-1-1 0 0 0,1 1 0 0 0,-1 0 1 0 0,1-1-1 0 0,-1 2-8 0 0,-1 80 216 0 0,-27 8-112 0 0,23-82-143 0 0,1 0 0 0 0,0 0 1 0 0,0 1-1 0 0,1-1 0 0 0,0 1 0 0 0,1 0 0 0 0,1 0 0 0 0,-1 0 0 0 0,2 0 0 0 0,-1 0 0 0 0,2 0 39 0 0,-1-10-52 0 0,1 0 0 0 0,-1 0 0 0 0,1 0 0 0 0,-1-1 0 0 0,1 1 0 0 0,-1 0 0 0 0,1 0 0 0 0,0-1 0 0 0,-1 1 0 0 0,1 0 0 0 0,0-1 0 0 0,0 1 0 0 0,0 0 0 0 0,0-1 0 0 0,-1 1 0 0 0,1-1 0 0 0,0 0 0 0 0,0 1 0 0 0,0-1 0 0 0,0 0 0 0 0,0 0 0 0 0,0 1 0 0 0,0-1 0 0 0,0 0 0 0 0,0 0 0 0 0,0 0 0 0 0,0 0 0 0 0,0 0 0 0 0,0 0 0 0 0,0 0 0 0 0,0-1 0 0 0,0 1 0 0 0,0 0 0 0 0,0-1 0 0 0,0 1 0 0 0,0 0 0 0 0,0-1 0 0 0,0 1 52 0 0,13-5-3656 0 0,-4-1-4339 0 0,-6 2-3738 0 0</inkml:trace>
  <inkml:trace contextRef="#ctx0" brushRef="#br0" timeOffset="6671.39">3397 653 3393 0 0,'0'0'2744'0'0,"0"0"-590"0"0,0 0-79 0 0,0 0-14 0 0,0 0-254 0 0,0 0-360 0 0,0 0-311 0 0,0 0-235 0 0,0 0-103 0 0,0 0-54 0 0,0 0-48 0 0,0 0-48 0 0,21 6-38 0 0,68 16-5 0 0,-84-21-504 0 0,0 0 0 0 0,0 0 0 0 0,0-1-1 0 0,0 0 1 0 0,0 0 0 0 0,0 0 0 0 0,0 0 0 0 0,0-1-1 0 0,0 0 1 0 0,0 0 0 0 0,0 0 0 0 0,0-1-1 0 0,0 0 1 0 0,0 1 0 0 0,0-2-101 0 0,5-1 210 0 0,5-2-53 0 0,-1-1 0 0 0,1-1 0 0 0,-1 0 1 0 0,-1-1-1 0 0,0 0 0 0 0,0-1 0 0 0,0-1 0 0 0,-1 0 0 0 0,-1-1 0 0 0,0 0 1 0 0,-1 0-1 0 0,7-11-157 0 0,-16 21 9 0 0,1 0 1 0 0,-1 0 0 0 0,1 0-1 0 0,-1-1 1 0 0,0 1-1 0 0,0 0 1 0 0,0-1 0 0 0,0 1-1 0 0,0-1 1 0 0,-1 1-1 0 0,1-1 1 0 0,-1 1 0 0 0,1-1-1 0 0,-1 1 1 0 0,0-1-1 0 0,0 1 1 0 0,0-1 0 0 0,0 1-1 0 0,-1-1 1 0 0,1 0-1 0 0,-1 1 1 0 0,0-1 0 0 0,1 1-1 0 0,-1 0 1 0 0,0-1-1 0 0,0 1 1 0 0,-1 0 0 0 0,1-1-1 0 0,0 1 1 0 0,-1 0-1 0 0,1 0 1 0 0,-1 0 0 0 0,0 0-1 0 0,0 1 1 0 0,0-1-1 0 0,0 0 1 0 0,0 1 0 0 0,0-1-1 0 0,0 1 1 0 0,0 0-1 0 0,0-1 1 0 0,-1 1 0 0 0,1 0-1 0 0,-1 1 1 0 0,1-1-10 0 0,-9-1-42 0 0,0 1-1 0 0,1 1 1 0 0,-1 0 0 0 0,0 0-1 0 0,0 1 1 0 0,1 0 0 0 0,-1 1-1 0 0,1 0 1 0 0,-1 1 0 0 0,1 0 0 0 0,0 1-1 0 0,0 0 1 0 0,0 0 0 0 0,0 1-1 0 0,1 1 1 0 0,0-1 0 0 0,0 1 0 0 0,0 1-1 0 0,1 0 1 0 0,0 0 0 0 0,-4 5 42 0 0,1-4-33 0 0,1 1 0 0 0,-1 0 1 0 0,1 1-1 0 0,1 0 0 0 0,0 1 1 0 0,0 0-1 0 0,1 0 1 0 0,1 1-1 0 0,0 0 0 0 0,0 0 1 0 0,1 0-1 0 0,1 1 0 0 0,0 0 1 0 0,1 0-1 0 0,0 1 0 0 0,1-1 1 0 0,0 1-1 0 0,1 0 0 0 0,1 0 1 0 0,0-1-1 0 0,1 4 33 0 0,1-13 3 0 0,1 0 0 0 0,-1 1 0 0 0,1-1 0 0 0,0 0 0 0 0,-1 0 0 0 0,2 0 1 0 0,-1 0-1 0 0,0-1 0 0 0,1 1 0 0 0,0-1 0 0 0,0 1 0 0 0,0-1 0 0 0,0 0 0 0 0,0 0 0 0 0,1 0 0 0 0,0-1 0 0 0,-1 1 0 0 0,1-1 0 0 0,0 0 0 0 0,0 0 0 0 0,0 0 0 0 0,0-1 0 0 0,0 1 0 0 0,1-1 0 0 0,-1 0 0 0 0,3 0-3 0 0,118 10 165 0 0,-114-11-153 0 0,18-1-311 0 0,-1-2 0 0 0,1-1 1 0 0,-1-2-1 0 0,0 0 0 0 0,0-2 0 0 0,-1-1 0 0 0,0-1 0 0 0,24-13 299 0 0,-24 7-5313 0 0,-20 11 1195 0 0,3 0-7689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609 536 2008 0 0,'0'0'2754'0'0,"0"0"-823"0"0,0 0-402 0 0,0 0 92 0 0,0 0 202 0 0,0 0 41 0 0,0 0-188 0 0,0 0-334 0 0,0 0-324 0 0,0 0-217 0 0,0 0-97 0 0,2-5-32 0 0,6-12 5 0 0,-6 12-4 0 0,-7-10 2351 0 0,-54-8-1898 0 0,28 20-1085 0 0,-1 1 0 0 0,1 2-1 0 0,0 1 1 0 0,-1 1 0 0 0,1 2 0 0 0,0 1 0 0 0,1 1 0 0 0,-1 2 0 0 0,-10 5-41 0 0,-65 33 40 0 0,105-46-66 0 0,-3 27-118 0 0,5-25 152 0 0,-1 0 0 0 0,1 1-1 0 0,-1-1 1 0 0,1 0-1 0 0,0 0 1 0 0,0 0 0 0 0,0 0-1 0 0,0 0 1 0 0,0 0 0 0 0,0 0-1 0 0,0 0 1 0 0,1 0-1 0 0,-1 0 1 0 0,1 0 0 0 0,0-1-1 0 0,-1 1 1 0 0,1-1-1 0 0,0 1 1 0 0,0-1 0 0 0,0 0-1 0 0,0 1 1 0 0,0-1-1 0 0,0 0 1 0 0,0-1 0 0 0,0 1-1 0 0,0 0 1 0 0,1 0 0 0 0,-1-1-1 0 0,2 1-7 0 0,74 10 498 0 0,-68-10-430 0 0,130 9 406 0 0,-139-9-470 0 0,-1 0 0 0 0,1 0 1 0 0,0 0-1 0 0,-1 0 0 0 0,1 0 0 0 0,-1 0 1 0 0,0 0-1 0 0,1 0 0 0 0,-1 0 1 0 0,0 0-1 0 0,1 0 0 0 0,-1 0 1 0 0,0 1-1 0 0,0-1 0 0 0,0 0 0 0 0,0 0 1 0 0,0 0-1 0 0,0 0 0 0 0,0 0 1 0 0,-1 0-1 0 0,1 1 0 0 0,0-1 0 0 0,-1 0 1 0 0,1 0-1 0 0,0 0 0 0 0,-1 0 1 0 0,1 0-1 0 0,-1 0 0 0 0,0 0 1 0 0,1 0-1 0 0,-1-1 0 0 0,0 1 0 0 0,0 0 1 0 0,1 0-1 0 0,-1 0 0 0 0,0-1 1 0 0,0 1-1 0 0,0 0 0 0 0,0-1 0 0 0,0 1 1 0 0,0-1-1 0 0,0 1 0 0 0,0-1 1 0 0,0 1-1 0 0,0-1 0 0 0,-1 0-4 0 0,0 2 11 0 0,-140 89 365 0 0,63-47-337 0 0,-65 47 34 0 0,142-89-75 0 0,1-1-1 0 0,-1 1 1 0 0,1-1 0 0 0,0 1 0 0 0,0-1-1 0 0,-1 1 1 0 0,1 0 0 0 0,0-1 0 0 0,0 1-1 0 0,1 0 1 0 0,-1 0 0 0 0,0 0-1 0 0,1 0 1 0 0,-1 0 0 0 0,1 0 0 0 0,-1 0-1 0 0,1 0 1 0 0,0 0 0 0 0,0 0 0 0 0,0 0-1 0 0,0 0 1 0 0,0 0 0 0 0,0 0 0 0 0,1 0-1 0 0,-1 0 1 0 0,1 0 0 0 0,-1 0 0 0 0,1 0-1 0 0,0-1 1 0 0,0 1 0 0 0,0 0-1 0 0,0 0 1 0 0,0 0 0 0 0,0-1 0 0 0,0 1-1 0 0,1-1 1 0 0,-1 1 0 0 0,0-1 0 0 0,1 1-1 0 0,1 0 3 0 0,73 43 90 0 0,-24-35 2 0 0,1-3 1 0 0,0-2 0 0 0,0-2 0 0 0,33-4-93 0 0,-65 1-37 0 0,-21 0-29 0 0,0 0-74 0 0,-7-12-2942 0 0,1-1-638 0 0,-2 0-5698 0 0,2 9-1927 0 0</inkml:trace>
  <inkml:trace contextRef="#ctx0" brushRef="#br0" timeOffset="385.936">164 0 5473 0 0,'0'0'3445'0'0,"0"0"-1002"0"0,0 0-660 0 0,0 0-449 0 0,0 0-349 0 0,0 0-167 0 0,0 0 18 0 0,0 0 123 0 0,0 0 109 0 0,0 0 78 0 0,0 0-86 0 0,0 0-165 0 0,3 33-135 0 0,9 102-71 0 0,12-25 460 0 0,-7-41-547 0 0,6 22-226 0 0,-3 0 0 0 0,-4 1 0 0 0,-4 0-1 0 0,-2 46-375 0 0,-18 248-645 0 0,11-379-525 0 0,-2-6-3804 0 0,-1-1-4352 0 0,0 0-1507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14003 0 0,'0'0'2256'0'0,"0"0"-895"0"0,0 0-621 0 0,0 0-208 0 0,0 0 114 0 0,0 0 123 0 0,0 0 34 0 0,0 0-86 0 0,0 0-170 0 0,0 0-145 0 0,0 0-120 0 0,0 0-76 0 0,1 25-80 0 0,4 78-72 0 0,0-39 847 0 0,-3-51-3560 0 0,-1 5-7871 0 0,-1-17-626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17004 0 0,'0'0'1168'0'0,"0"0"-720"0"0,0 0-376 0 0,0 0-152 0 0,0 0-80 0 0,0 0 16 0 0,0 0-200 0 0,0 0-480 0 0,0 0-1001 0 0,0 0-2784 0 0,0 0-6097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 10042 0 0,'0'0'2699'0'0,"0"0"-984"0"0,0 0-389 0 0,0 0-111 0 0,0 0-143 0 0,0 0-204 0 0,0 0-175 0 0,0 0-176 0 0,-35 4-142 0 0,-107 16-83 0 0,67 0 85 0 0,60-10-274 0 0,13-10-105 0 0,1 1 0 0 0,-1 0 0 0 0,1-1 0 0 0,-1 1 0 0 0,1 0-1 0 0,0 0 1 0 0,0 0 0 0 0,-1 0 0 0 0,1 0 0 0 0,0 0 0 0 0,0 0 0 0 0,0 1 0 0 0,0-1 0 0 0,0 0 0 0 0,0 1 0 0 0,0-1 0 0 0,1 0 0 0 0,-1 1 0 0 0,0-1 0 0 0,1 1 0 0 0,-1-1-1 0 0,1 1 1 0 0,0-1 0 0 0,-1 1 0 0 0,1 0 0 0 0,0-1 0 0 0,0 1 0 0 0,0-1 0 0 0,0 1 0 0 0,0 0 0 0 0,0-1 0 0 0,1 1 0 0 0,-1-1 0 0 0,0 1 0 0 0,1-1 0 0 0,-1 1 0 0 0,1-1-1 0 0,0 1 1 0 0,-1-1 0 0 0,1 1 0 0 0,0-1 0 0 0,1 2 2 0 0,137 59 841 0 0,-32-20-450 0 0,-103-40-355 0 0,0 0-1 0 0,-1 0 0 0 0,1 0 0 0 0,-1 1 0 0 0,1 0 0 0 0,-1-1 0 0 0,0 1 1 0 0,0 0-1 0 0,0 0 0 0 0,0 1 0 0 0,-1-1 0 0 0,1 0 0 0 0,-1 1 0 0 0,0 0 1 0 0,0-1-1 0 0,0 1 0 0 0,-1 0 0 0 0,1 0 0 0 0,-1 0 0 0 0,0 0 0 0 0,0 0 0 0 0,0 1 1 0 0,-1-1-1 0 0,0 0 0 0 0,1 0 0 0 0,-1 0 0 0 0,-1 1 0 0 0,1-1 0 0 0,-1 0 1 0 0,1 0-1 0 0,-1 0 0 0 0,0 0 0 0 0,-1 0 0 0 0,1 0 0 0 0,-1 0 0 0 0,0 0 1 0 0,0 0-1 0 0,0 0 0 0 0,0-1 0 0 0,0 1 0 0 0,-1-1 0 0 0,0 0 0 0 0,0 0 1 0 0,0 0-1 0 0,0 0 0 0 0,-1 0-35 0 0,-9 9-72 0 0,0-1 1 0 0,-1-1 0 0 0,0 0 0 0 0,-1-1-1 0 0,0 0 1 0 0,-1-1 0 0 0,1-1-1 0 0,-2-1 1 0 0,1 0 0 0 0,0-1-1 0 0,-1-1 1 0 0,0 0 0 0 0,0-1-1 0 0,-1-1 1 0 0,1-1 0 0 0,0 0 0 0 0,-4-1 71 0 0,3-7-3528 0 0,8-2-6731 0 0,7 2 1202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113 633 2961 0 0,'0'0'2021'0'0,"0"0"-646"0"0,0 0-404 0 0,0 0-129 0 0,0 0-6 0 0,0 0 84 0 0,0 0 176 0 0,0 0 157 0 0,0 0 191 0 0,0 0 64 0 0,0 0-97 0 0,0 0-89 0 0,18 8-79 0 0,58 26-102 0 0,-1-21 1056 0 0,-56-14-1642 0 0,-4 1-377 0 0,0-1 0 0 0,-1-1 0 0 0,1 0 0 0 0,-1 0 0 0 0,1-2 1 0 0,-1 1-1 0 0,0-2 0 0 0,0 0 0 0 0,-1-1 0 0 0,0 0 0 0 0,0-1 1 0 0,0-1-1 0 0,-1 0 0 0 0,0 0 0 0 0,0-1 0 0 0,-1-1 0 0 0,0 0 0 0 0,-1 0 1 0 0,0-1-1 0 0,-1 0 0 0 0,0-1 0 0 0,1-2-178 0 0,-8 11 9 0 0,0-1-1 0 0,0 1 1 0 0,0-1-1 0 0,0 1 1 0 0,0-1 0 0 0,-1 0-1 0 0,0 0 1 0 0,0 0-1 0 0,0 0 1 0 0,0 0-1 0 0,0 0 1 0 0,-1 0-1 0 0,0 0 1 0 0,0 0 0 0 0,0 0-1 0 0,0 0 1 0 0,-1-1-1 0 0,1 1 1 0 0,-1 0-1 0 0,0 0 1 0 0,-1 0 0 0 0,1 1-1 0 0,0-1 1 0 0,-1 0-1 0 0,0 0 1 0 0,0 1-1 0 0,0-1 1 0 0,-1 1 0 0 0,1 0-1 0 0,-1 0 1 0 0,1-1-1 0 0,-1 2 1 0 0,0-1-1 0 0,0 0 1 0 0,-1 1 0 0 0,1-1-1 0 0,0 1 1 0 0,-1 0-1 0 0,0 0 1 0 0,-2-1-9 0 0,-9-2-55 0 0,0 0 0 0 0,0 2 1 0 0,0-1-1 0 0,-1 2 0 0 0,0 0 1 0 0,1 1-1 0 0,-1 1 0 0 0,0 0 1 0 0,0 1-1 0 0,-14 3 55 0 0,11 0-57 0 0,0 0-1 0 0,0 2 1 0 0,1 0-1 0 0,0 2 1 0 0,0 0-1 0 0,0 0 1 0 0,1 2-1 0 0,1 0 1 0 0,0 1-1 0 0,-15 13 58 0 0,19-15-12 0 0,-1 0 0 0 0,2 2 0 0 0,-1-1 0 0 0,1 2 0 0 0,1-1 0 0 0,0 1-1 0 0,1 1 1 0 0,0 0 0 0 0,1 0 0 0 0,0 1 0 0 0,1 0 0 0 0,1 0 0 0 0,0 0 0 0 0,1 1-1 0 0,0 0 1 0 0,1 0 0 0 0,1 1 0 0 0,1-1 0 0 0,0 0 0 0 0,1 1 0 0 0,0 0 0 0 0,2 10 12 0 0,3-17 27 0 0,0-1 0 0 0,1 0 0 0 0,0 1 0 0 0,0-2 0 0 0,1 1 0 0 0,0-1 0 0 0,0 0 0 0 0,1 0 0 0 0,0 0 0 0 0,0-1 0 0 0,1 0 0 0 0,-1-1 0 0 0,1 0 0 0 0,0 0 0 0 0,1 0 0 0 0,-1-1 0 0 0,1-1 1 0 0,0 1-1 0 0,0-1 0 0 0,0-1 0 0 0,1 0-27 0 0,25 6 170 0 0,0-1 0 0 0,0-2-1 0 0,1-2 1 0 0,0-1 0 0 0,0-2 0 0 0,0-2 0 0 0,13-2-170 0 0,-16 0-52 0 0,-1-1-1 0 0,-1-1 0 0 0,1-2 0 0 0,-1-1 1 0 0,0-1-1 0 0,-1-2 0 0 0,0-1 1 0 0,-1-2-1 0 0,4-3 53 0 0,26-19-3777 0 0,-3-5-3509 0 0,-39 30-4975 0 0</inkml:trace>
  <inkml:trace contextRef="#ctx0" brushRef="#br0" timeOffset="1050.481">1465 463 7426 0 0,'0'0'5793'0'0,"0"0"-2990"0"0,0 0-1296 0 0,0 0-247 0 0,0 0-171 0 0,0 0-188 0 0,0 0-187 0 0,0 0-153 0 0,0 0-126 0 0,0 0-83 0 0,0 0-61 0 0,-34-2-23 0 0,-108-7-22 0 0,59 21 148 0 0,69-6-296 0 0,-4 1-41 0 0,0 1 0 0 0,1 1-1 0 0,0 0 1 0 0,0 1-1 0 0,1 1 1 0 0,0 0-1 0 0,1 1 1 0 0,1 1-1 0 0,0 1 1 0 0,0 0-1 0 0,2 0 1 0 0,-1 1-1 0 0,-3 9-56 0 0,9-14-16 0 0,1 1-1 0 0,0 0 0 0 0,0 0 0 0 0,1 1 1 0 0,1 0-1 0 0,0 0 0 0 0,1 0 0 0 0,0 0 1 0 0,0 0-1 0 0,0 13 17 0 0,3-21-3 0 0,0 0-1 0 0,0 0 1 0 0,0 1 0 0 0,1-1-1 0 0,-1 0 1 0 0,1 0-1 0 0,0 1 1 0 0,0-1 0 0 0,1 0-1 0 0,-1 0 1 0 0,1 0 0 0 0,0 0-1 0 0,0-1 1 0 0,0 1 0 0 0,0 0-1 0 0,1-1 1 0 0,0 1 0 0 0,-1-1-1 0 0,1 0 1 0 0,1 0-1 0 0,-1 0 1 0 0,0 0 0 0 0,1-1-1 0 0,-1 1 1 0 0,1-1 0 0 0,-1 0-1 0 0,1 0 1 0 0,0 0 0 0 0,0-1-1 0 0,0 1 1 0 0,0-1 0 0 0,4 0 3 0 0,10 1 106 0 0,1-2 0 0 0,0 0 0 0 0,-1-1 0 0 0,1-1 0 0 0,-1-1 0 0 0,1-1 0 0 0,-1 0 0 0 0,0-1 0 0 0,0-1 0 0 0,-1-1 0 0 0,0 0 0 0 0,0-1 0 0 0,0-1 0 0 0,-1-1 1 0 0,-1 0-1 0 0,0-1 0 0 0,8-8-106 0 0,2 1 49 0 0,-1-1 0 0 0,0-2 0 0 0,-2-1-1 0 0,0 0 1 0 0,-2-2 0 0 0,0 0 0 0 0,1-5-49 0 0,44-60 12 0 0,-65 88-26 0 0,0 1-9 0 0,0 0-34 0 0,-7 17-379 0 0,-2 0 405 0 0,0 1 1 0 0,1-1 0 0 0,1 2-1 0 0,0-1 1 0 0,1 1 0 0 0,1 0-1 0 0,1 0 1 0 0,1 0 0 0 0,1 0 0 0 0,0 1-1 0 0,2 2 31 0 0,1-19 4 0 0,0 1 0 0 0,0-1-1 0 0,1 0 1 0 0,-1 0 0 0 0,1 0-1 0 0,0 0 1 0 0,0-1 0 0 0,0 1-1 0 0,0 0 1 0 0,1-1 0 0 0,-1 1 0 0 0,1-1-1 0 0,-1 0 1 0 0,1 0 0 0 0,0 0-1 0 0,0 0 1 0 0,0 0 0 0 0,0-1-1 0 0,0 1 1 0 0,0-1 0 0 0,1 0-1 0 0,-1 0 1 0 0,0 0 0 0 0,0-1 0 0 0,1 1-1 0 0,-1-1 1 0 0,1 1 0 0 0,-1-1-1 0 0,1 0 1 0 0,-1 0 0 0 0,0-1-1 0 0,1 1 1 0 0,-1-1 0 0 0,0 0-1 0 0,1 0 1 0 0,1-1-4 0 0,10 2 74 0 0,19-15 141 0 0,-29 8-123 0 0,0 1 1 0 0,0-1-1 0 0,1 1 1 0 0,0 0-1 0 0,0 0 1 0 0,0 1-1 0 0,1-1 1 0 0,0 1-1 0 0,0 1 1 0 0,0 0-1 0 0,2-1-92 0 0,61-51 244 0 0,-50 26-162 0 0,-1-1-1 0 0,-1-1 0 0 0,-2 0 1 0 0,-2-1-1 0 0,0-1 0 0 0,3-17-81 0 0,-14 34-7 0 0,0-1-1 0 0,0 0 0 0 0,-2 0 0 0 0,0 0 0 0 0,-1 0 0 0 0,-1-1 1 0 0,-2-9 7 0 0,3 26-16 0 0,0-1 1 0 0,0 1 0 0 0,0 0 0 0 0,0 0-1 0 0,0 0 1 0 0,-1 0 0 0 0,1 0 0 0 0,-1 0 0 0 0,1 0-1 0 0,-1 0 1 0 0,0 0 0 0 0,0 0 0 0 0,0 0-1 0 0,0 0 1 0 0,0 0 0 0 0,0 1 0 0 0,-1-1-1 0 0,1 0 1 0 0,-1 1 0 0 0,1-1 0 0 0,-1 1-1 0 0,1-1 1 0 0,-1 1 0 0 0,0 0 0 0 0,1 0 0 0 0,-1 0-1 0 0,0 0 1 0 0,0 0 0 0 0,0 0 0 0 0,0 0-1 0 0,0 1 1 0 0,0-1 0 0 0,0 1 0 0 0,0-1-1 0 0,-1 1 1 0 0,1 0 0 0 0,0 0 0 0 0,0 0-1 0 0,0 0 1 0 0,0 0 0 0 0,0 0 0 0 0,0 1 0 0 0,0-1-1 0 0,0 1 1 0 0,0-1 15 0 0,-87 48-589 0 0,81-42 578 0 0,1 1 0 0 0,1 0 1 0 0,-1 0-1 0 0,1 1 0 0 0,1 0 0 0 0,-1 0 1 0 0,1 0-1 0 0,1 0 0 0 0,-1 1 0 0 0,1 0 1 0 0,1 0 10 0 0,2-6-1 0 0,0 0 1 0 0,0 0-1 0 0,0 0 1 0 0,0 0-1 0 0,1 0 1 0 0,-1 0-1 0 0,1 0 1 0 0,0 0-1 0 0,0 0 1 0 0,0 0-1 0 0,1 0 1 0 0,-1 1-1 0 0,1-1 1 0 0,-1 0-1 0 0,1 0 0 0 0,0-1 1 0 0,0 1-1 0 0,1 0 1 0 0,-1 0-1 0 0,0 0 1 0 0,1-1-1 0 0,0 1 1 0 0,-1-1-1 0 0,1 1 1 0 0,0-1-1 0 0,0 0 1 0 0,1 1-1 0 0,-1-1 1 0 0,0 0-1 0 0,1 0 1 0 0,-1-1-1 0 0,1 1 1 0 0,0-1-1 0 0,-1 1 1 0 0,3 0 0 0 0,23 8 28 0 0,0-2-1 0 0,1-1 1 0 0,0-1 0 0 0,0-1 0 0 0,0-2 0 0 0,0-1 0 0 0,1-1 0 0 0,-1-2-1 0 0,4-1-27 0 0,11 2-14 0 0,-43 2 11 0 0,0 0 1 0 0,0 0-1 0 0,-1 0 1 0 0,1 1-1 0 0,0-1 0 0 0,-1 0 1 0 0,0 0-1 0 0,1 0 1 0 0,-1 1-1 0 0,0-1 1 0 0,0 0-1 0 0,-1 0 1 0 0,1 1-1 0 0,0-1 1 0 0,-1 0-1 0 0,1 0 0 0 0,-1 0 1 0 0,1 1-1 0 0,-1-1 1 0 0,0 0-1 0 0,0 0 1 0 0,-1 1 2 0 0,-98 193 96 0 0,88-95-323 0 0,33-88-2304 0 0,-11-12-2064 0 0,-1-1-4454 0 0,-5 0-1423 0 0</inkml:trace>
  <inkml:trace contextRef="#ctx0" brushRef="#br0" timeOffset="1660.581">2515 12 9394 0 0,'0'0'3151'0'0,"0"0"-944"0"0,0 0-546 0 0,0 0-232 0 0,0 0-203 0 0,0 0-252 0 0,0 0-292 0 0,0 0-119 0 0,0 0 7 0 0,0 0 67 0 0,0 0 67 0 0,0 0-49 0 0,-5 28-56 0 0,-16 88-58 0 0,14-69-95 0 0,2 0 0 0 0,2 1-1 0 0,3-1 1 0 0,2 12-446 0 0,-1-18 114 0 0,10 281-37 0 0,-11-319-123 0 0,-1-1 0 0 0,1 1 1 0 0,-1-1-1 0 0,1 1 0 0 0,-1 0 0 0 0,0-1 0 0 0,0 1 0 0 0,0-1 0 0 0,0 0 1 0 0,-1 1-1 0 0,1-1 0 0 0,0 0 0 0 0,-1 0 0 0 0,0 0 0 0 0,1 0 0 0 0,-1 0 1 0 0,0 0-1 0 0,0 0 0 0 0,0-1 0 0 0,0 1 0 0 0,-1 0 46 0 0,-14 5-4162 0 0,-1-5-5351 0 0,15-2 33 0 0</inkml:trace>
  <inkml:trace contextRef="#ctx0" brushRef="#br0" timeOffset="1932.041">2147 490 8402 0 0,'0'0'5264'0'0,"0"0"-3069"0"0,0 0-1199 0 0,0 0-27 0 0,0 0 201 0 0,0 0 142 0 0,0 0-98 0 0,0 0-198 0 0,0 0-189 0 0,0 0-111 0 0,36-1-78 0 0,116-5-85 0 0,94-29 725 0 0,-238 33-1319 0 0,18-2-355 0 0,-1-1 0 0 0,0-1 0 0 0,0-1 0 0 0,0-2 0 0 0,-1 0 0 0 0,11-7 396 0 0,-18 3-2726 0 0,-7 3-3200 0 0,-7 6 2537 0 0,3-4-8535 0 0</inkml:trace>
  <inkml:trace contextRef="#ctx0" brushRef="#br0" timeOffset="2302.578">2970 1 12363 0 0,'0'0'1845'0'0,"0"0"-702"0"0,0 0-73 0 0,0 0 266 0 0,0 0 147 0 0,0 0-72 0 0,-16 35-260 0 0,-51 114-283 0 0,1 25 765 0 0,56-145-1506 0 0,0 1 0 0 0,2 0-1 0 0,1 0 1 0 0,2 0 0 0 0,1 1 0 0 0,1 0 0 0 0,2 0 0 0 0,1 0 0 0 0,1 3-127 0 0,0-31 6 0 0,-1 0-1 0 0,1 1 1 0 0,0-1-1 0 0,0 0 1 0 0,1 0-1 0 0,-1-1 1 0 0,0 1-1 0 0,1 0 1 0 0,0 0-1 0 0,0-1 1 0 0,-1 1-1 0 0,2-1 1 0 0,-1 1-1 0 0,0-1 1 0 0,0 0-1 0 0,1 0 1 0 0,-1 0-1 0 0,1 0 1 0 0,0 0-1 0 0,-1-1 1 0 0,1 1-1 0 0,0-1 1 0 0,0 0-1 0 0,0 0 1 0 0,0 0-1 0 0,0 0 1 0 0,0 0-1 0 0,1-1 1 0 0,1 1-6 0 0,95-5 537 0 0,-76-4-457 0 0,0-1 0 0 0,-1-1 0 0 0,0 0 0 0 0,0-2 0 0 0,-1-1 0 0 0,6-6-80 0 0,86-44 164 0 0,-114 62-161 0 0,1 0 1 0 0,0 1 0 0 0,0-1-1 0 0,-1 0 1 0 0,1 0 0 0 0,0 1 0 0 0,0-1-1 0 0,0 1 1 0 0,0-1 0 0 0,0 1-1 0 0,0-1 1 0 0,0 1 0 0 0,0-1-1 0 0,0 1 1 0 0,0 0 0 0 0,0-1-1 0 0,0 1 1 0 0,0 0 0 0 0,0 0-1 0 0,0 0 1 0 0,0 0 0 0 0,1 0-1 0 0,-1 0 1 0 0,0 0 0 0 0,0 0 0 0 0,0 1-1 0 0,0-1 1 0 0,0 0 0 0 0,0 1-1 0 0,0-1 1 0 0,0 0 0 0 0,0 1-1 0 0,0 0 1 0 0,0-1 0 0 0,0 1-1 0 0,0-1 1 0 0,-1 1 0 0 0,1 0-1 0 0,0 0 1 0 0,0-1 0 0 0,-1 1 0 0 0,1 0-1 0 0,0 0 1 0 0,-1 0 0 0 0,1 0-1 0 0,-1 0 1 0 0,1 0 0 0 0,-1 0-1 0 0,1 0 1 0 0,-1 0 0 0 0,0 0-1 0 0,0 0 1 0 0,1 0 0 0 0,-1 0-1 0 0,0 0 1 0 0,0 0 0 0 0,0 0-1 0 0,0 1 1 0 0,0-1-4 0 0,2 153 590 0 0,-2-150-623 0 0,1 0 0 0 0,0-1 0 0 0,0 1 0 0 0,0-1 0 0 0,1 1 0 0 0,0-1 1 0 0,-1 0-1 0 0,1 0 0 0 0,0 1 0 0 0,0-1 0 0 0,1 0 0 0 0,-1-1 0 0 0,0 1 1 0 0,1 0-1 0 0,0-1 0 0 0,0 1 0 0 0,0-1 0 0 0,0 0 0 0 0,0 0 0 0 0,0 0 1 0 0,0 0-1 0 0,1-1 0 0 0,-1 1 0 0 0,1-1 0 0 0,-1 0 0 0 0,1 0 0 0 0,0 0 1 0 0,-1-1-1 0 0,1 1 0 0 0,0-1 0 0 0,-1 0 0 0 0,1 0 0 0 0,3 0 33 0 0,21-4-4041 0 0,-4-5-3704 0 0,-16 4-4632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3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9 235 96 0 0,'0'0'1686'0'0,"0"0"-390"0"0,0 0 75 0 0,0 0 163 0 0,0 0-15 0 0,0 0-179 0 0,0 0-183 0 0,0 0-86 0 0,0 0 86 0 0,0 0 123 0 0,0 0 79 0 0,0 0 106 0 0,0 0 64 0 0,-2 18 28 0 0,-4 53-64 0 0,6-70-1441 0 0,1-1 0 0 0,-1 1 0 0 0,1-1 1 0 0,-1 1-1 0 0,1-1 0 0 0,-1 1 0 0 0,1-1 0 0 0,0 0 1 0 0,-1 1-1 0 0,1-1 0 0 0,-1 0 0 0 0,1 1 0 0 0,0-1 1 0 0,-1 0-1 0 0,1 0 0 0 0,0 1 0 0 0,0-1 1 0 0,-1 0-1 0 0,1 0 0 0 0,0 0 0 0 0,-1 0 0 0 0,1 0 1 0 0,0 0-1 0 0,0 0 0 0 0,-1 0 0 0 0,1 0 0 0 0,0-1 1 0 0,-1 1-1 0 0,1 0 0 0 0,0 0 0 0 0,-1-1 0 0 0,1 1 1 0 0,0 0-1 0 0,-1-1 0 0 0,1 1 0 0 0,-1-1 0 0 0,1 1 1 0 0,0 0-1 0 0,-1-1 0 0 0,1 0 0 0 0,-1 1 1 0 0,1-1-1 0 0,-1 1 0 0 0,0-1 0 0 0,1 1 0 0 0,-1-1 1 0 0,0 0-1 0 0,1 1 0 0 0,-1-1 0 0 0,0 0 0 0 0,0 1 1 0 0,1-1-1 0 0,-1 0 0 0 0,0 0 0 0 0,0 1 0 0 0,0-1 1 0 0,0 0-1 0 0,0 1 0 0 0,0-1-52 0 0,1 0 67 0 0,33-41 756 0 0,-1 0 0 0 0,-2-3 1 0 0,-2 0-1 0 0,5-14-823 0 0,9 0 108 0 0,-41 61-151 0 0,1 0 0 0 0,-1 0 0 0 0,1 0 0 0 0,-1 1 0 0 0,0-1 0 0 0,1 1 0 0 0,-1-1 0 0 0,-1 1 0 0 0,1 0 0 0 0,0 0 1 0 0,-1 0-1 0 0,1 0 0 0 0,-1 0 0 0 0,0 1 0 0 0,0-1 0 0 0,0 0 0 0 0,-1 0 0 0 0,1 1 0 0 0,-1-1 0 0 0,1 2 43 0 0,-1 1 12 0 0,1 0 0 0 0,0 0 0 0 0,0-1 0 0 0,1 1 0 0 0,0 0 0 0 0,0-1 0 0 0,0 1 0 0 0,1-1 0 0 0,0 0 0 0 0,0 0 0 0 0,0 0-1 0 0,0 0 1 0 0,1 0 0 0 0,0-1 0 0 0,0 1 0 0 0,0-1 0 0 0,0 0 0 0 0,1-1 0 0 0,0 1 0 0 0,0-1 0 0 0,0 0 0 0 0,0 0 0 0 0,0 0 0 0 0,0-1 0 0 0,1 1 0 0 0,-1-1 0 0 0,1-1 0 0 0,0 1 0 0 0,2 0-12 0 0,-7-2 16 0 0,7 0 43 0 0,-1 1 0 0 0,0-1 0 0 0,0 0 0 0 0,1 0 0 0 0,-1-1 0 0 0,0 0 0 0 0,0 0 0 0 0,0-1 1 0 0,0 0-1 0 0,0 0 0 0 0,0-1 0 0 0,0 0 0 0 0,-1 0 0 0 0,0 0 0 0 0,1-1 0 0 0,-1 0 0 0 0,3-3-59 0 0,13-14-331 0 0,31-26-1401 0 0,-17 24-7047 0 0,-29 21-3152 0 0</inkml:trace>
  <inkml:trace contextRef="#ctx0" brushRef="#br0" timeOffset="549.119">880 0 13779 0 0,'0'0'2306'0'0,"0"0"-489"0"0,0 0-200 0 0,0 0-169 0 0,0 0-224 0 0,0 0-253 0 0,0 0-211 0 0,0 0-151 0 0,0 0-85 0 0,0 0-84 0 0,0 0-93 0 0,0 0-119 0 0,0 0-123 0 0,-7 2-60 0 0,-2 1-57 0 0,0-1-1 0 0,0 1 0 0 0,0 1 1 0 0,0 0-1 0 0,1 0 1 0 0,0 1-1 0 0,0 0 1 0 0,0 0-1 0 0,0 1 0 0 0,1 0 1 0 0,0 0-1 0 0,0 1 1 0 0,1 0-1 0 0,-1 0 0 0 0,2 0 1 0 0,-1 1-1 0 0,1 0 1 0 0,0 0-1 0 0,1 0 0 0 0,0 1 1 0 0,0 0-1 0 0,1 0 1 0 0,0 0-1 0 0,0 0 0 0 0,1 0 1 0 0,0 0-1 0 0,0 6 13 0 0,1-11 7 0 0,1-1-1 0 0,-1 1 1 0 0,1-1-1 0 0,0 1 1 0 0,0 0 0 0 0,0-1-1 0 0,0 1 1 0 0,1 0-1 0 0,-1-1 1 0 0,1 1-1 0 0,0-1 1 0 0,0 1-1 0 0,0-1 1 0 0,1 1 0 0 0,-1-1-1 0 0,1 0 1 0 0,0 0-1 0 0,0 1 1 0 0,0-1-1 0 0,0-1 1 0 0,0 1 0 0 0,1 0-1 0 0,0 0 1 0 0,-1-1-1 0 0,1 0 1 0 0,0 1-1 0 0,0-1 1 0 0,0 0-1 0 0,0 0 1 0 0,0-1 0 0 0,1 1-1 0 0,-1-1 1 0 0,1 0-1 0 0,-1 1 1 0 0,1-1-1 0 0,-1-1 1 0 0,4 1-7 0 0,8-2 145 0 0,0 0 1 0 0,1-2-1 0 0,-1 0 1 0 0,0 0-1 0 0,0-2 1 0 0,0 0-1 0 0,-1 0 0 0 0,0-1 1 0 0,0-1-1 0 0,0-1 1 0 0,-1 0-1 0 0,0 0 1 0 0,0-2-1 0 0,-1 1 0 0 0,-1-1 1 0 0,1-1-1 0 0,6-9-145 0 0,57-41 251 0 0,-72 59-244 0 0,3-4 0 0 0,1 0-1 0 0,0 1 1 0 0,1 0 0 0 0,-1 0 0 0 0,1 1 0 0 0,0 0 0 0 0,0 0-1 0 0,0 1 1 0 0,0 0 0 0 0,1 0 0 0 0,-1 1 0 0 0,1 0 0 0 0,0 1 0 0 0,0 0-1 0 0,-1 0 1 0 0,5 1-7 0 0,-8 2-3 0 0,-2 1-1 0 0,1 0 1 0 0,0 0-1 0 0,-1 0 1 0 0,1 0-1 0 0,-1 0 0 0 0,0 1 1 0 0,0-1-1 0 0,0 1 1 0 0,0 0-1 0 0,-1 0 1 0 0,0 0-1 0 0,1 0 1 0 0,-2 1-1 0 0,1-1 1 0 0,0 1-1 0 0,-1-1 1 0 0,0 1-1 0 0,0-1 0 0 0,0 3 5 0 0,5 25-32 0 0,-1 1 0 0 0,-2-1 0 0 0,-2 1 1 0 0,0 0-1 0 0,-3 14 31 0 0,1-7-84 0 0,-34 321-1379 0 0,8-130 660 0 0,24-185 773 0 0,-3 28 68 0 0,-3 0 1 0 0,-2-1 0 0 0,-5 3-39 0 0,-18-14 82 0 0,33-61-75 0 0,1 0 1 0 0,-1 0-1 0 0,0 0 0 0 0,0 0 0 0 0,0 0 0 0 0,0 0 0 0 0,-1 0 0 0 0,1 0 0 0 0,0 0 0 0 0,0-1 0 0 0,0 1 1 0 0,-1-1-1 0 0,1 1 0 0 0,0-1 0 0 0,-1 1 0 0 0,1-1 0 0 0,0 1 0 0 0,-1-1 0 0 0,1 0 0 0 0,0 0 1 0 0,-1 0-1 0 0,1 0 0 0 0,-1 0 0 0 0,1 0 0 0 0,0 0 0 0 0,-1-1 0 0 0,1 1 0 0 0,0 0 0 0 0,-1-1 0 0 0,1 1 1 0 0,0-1-1 0 0,-1 1 0 0 0,1-1 0 0 0,0 0 0 0 0,0 1 0 0 0,0-1 0 0 0,-1 0 0 0 0,1 0 0 0 0,0 0 0 0 0,0 0 1 0 0,0 0-1 0 0,1 0 0 0 0,-1 0 0 0 0,0 0 0 0 0,0 0 0 0 0,0-1-7 0 0,-4-10 64 0 0,0 0 0 0 0,1 0 0 0 0,0 0 0 0 0,1 0 0 0 0,0-1 1 0 0,1 1-1 0 0,0-1 0 0 0,1 1 0 0 0,1-1 0 0 0,0 0 0 0 0,0 0 0 0 0,2 1 0 0 0,-1-1 0 0 0,2 0 0 0 0,-1 1 0 0 0,2 0 0 0 0,0 0 0 0 0,0 0 1 0 0,1 0-1 0 0,0 0 0 0 0,4-4-64 0 0,7-14 44 0 0,1 1 0 0 0,2 0 1 0 0,0 1-1 0 0,2 1 0 0 0,1 1 0 0 0,2 1 1 0 0,0 1-1 0 0,1 1 0 0 0,1 1 0 0 0,2 1 1 0 0,0 2-1 0 0,1 0 0 0 0,0 2 1 0 0,2 2-1 0 0,6-2-44 0 0,48-9-737 0 0,-67 24-4041 0 0,1 1-4718 0 0,-17 1-3642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5 3937 0 0,'0'0'3019'0'0,"0"0"-725"0"0,0 0-406 0 0,0 0 7 0 0,0 0 21 0 0,0 0-135 0 0,0 0-287 0 0,0 0-367 0 0,0 0-276 0 0,0 0-167 0 0,0 0-92 0 0,2-3-51 0 0,-2 3-473 0 0,0 1 0 0 0,0-1 0 0 0,0 0 0 0 0,1 0 0 0 0,-1 0 0 0 0,0 1 0 0 0,0-1 0 0 0,0 0 0 0 0,1 0 0 0 0,-1 0-1 0 0,0 0 1 0 0,0 0 0 0 0,1 1 0 0 0,-1-1 0 0 0,0 0 0 0 0,0 0 0 0 0,1 0 0 0 0,-1 0 0 0 0,0 0 0 0 0,0 0 0 0 0,1 0-1 0 0,-1 0 1 0 0,0 0 0 0 0,0 0 0 0 0,1 0 0 0 0,-1 0 0 0 0,0 0 0 0 0,0 0 0 0 0,1 0 0 0 0,-1 0 0 0 0,0 0 0 0 0,0 0 0 0 0,1-1-1 0 0,-1 1 1 0 0,0 0 0 0 0,0 0 0 0 0,0 0 0 0 0,1 0 0 0 0,-1 0 0 0 0,0-1 0 0 0,0 1 0 0 0,0 0 0 0 0,1 0 0 0 0,-1 0 0 0 0,0-1-1 0 0,0 1 1 0 0,0 0 0 0 0,0 0 0 0 0,0-1 0 0 0,1 1 0 0 0,-1 0 0 0 0,0 0 0 0 0,0-1-68 0 0,-57 113 361 0 0,6 2-1 0 0,-21 72-360 0 0,71-184 7 0 0,0 1 0 0 0,0-1 0 0 0,0 1-1 0 0,0-1 1 0 0,0 1 0 0 0,1 0 0 0 0,-1-1 0 0 0,1 1-1 0 0,0 0 1 0 0,0-1 0 0 0,0 1 0 0 0,0 0-1 0 0,0-1 1 0 0,0 1 0 0 0,1 0 0 0 0,-1-1 0 0 0,1 1-1 0 0,0-1 1 0 0,0 1 0 0 0,0-1 0 0 0,0 1-1 0 0,0-1 1 0 0,1 1 0 0 0,-1-1 0 0 0,1 0 0 0 0,-1 0-1 0 0,1 0 1 0 0,0 0 0 0 0,0 0 0 0 0,0 0-1 0 0,0 0 1 0 0,0-1 0 0 0,0 1 0 0 0,1-1-1 0 0,-1 1 1 0 0,0-1 0 0 0,1 0-7 0 0,103 14 1695 0 0,-90-33-2611 0 0,-16-3-5367 0 0,-1 11-2277 0 0,1 5-3135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8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391 154 1696 0 0,'0'0'1869'0'0,"0"0"-64"0"0,0 0 224 0 0,0 0 271 0 0,0 0 25 0 0,0 0-354 0 0,0 0-528 0 0,0 0-447 0 0,0 0-242 0 0,0 0-58 0 0,0 0-93 0 0,0 0-166 0 0,0 0-178 0 0,-8 0-118 0 0,-28-2-18 0 0,-25 29 288 0 0,-120 75 695 0 0,205-82-401 0 0,102 40 542 0 0,-112-52-1211 0 0,-6-5-14 0 0,1 0 0 0 0,-1 1 0 0 0,0 0 0 0 0,-1 0 0 0 0,1 1 0 0 0,-1 0 0 0 0,0 0 0 0 0,0 1 0 0 0,0 0 0 0 0,-1 0 1 0 0,1 0-1 0 0,-2 1 0 0 0,1 0 0 0 0,-1 0 0 0 0,0 1 0 0 0,0-1 0 0 0,-1 1 0 0 0,0 0 0 0 0,-1 0 0 0 0,0 1 0 0 0,0-1 0 0 0,0 1 0 0 0,-1-1 0 0 0,0 8-22 0 0,-1-12 38 0 0,-2 1 0 0 0,1 0-1 0 0,-1-1 1 0 0,1 1 0 0 0,-1-1-1 0 0,-1 1 1 0 0,1-1 0 0 0,0 1 0 0 0,-1-1-1 0 0,0 0 1 0 0,0 0 0 0 0,-1 1 0 0 0,1-1-1 0 0,-1-1 1 0 0,0 1 0 0 0,0 0 0 0 0,0-1-1 0 0,0 0 1 0 0,0 1 0 0 0,-1-1 0 0 0,0 0-1 0 0,1-1 1 0 0,-5 3-38 0 0,-7 5-10 0 0,0-1 0 0 0,0-1-1 0 0,-1 0 1 0 0,0-1 0 0 0,0-1-1 0 0,-1 0 1 0 0,0-2 0 0 0,0 0-1 0 0,0 0 1 0 0,0-2 0 0 0,-1 0-1 0 0,1-1 1 0 0,-1 0 0 0 0,1-2-1 0 0,-17-2 12 0 0,30 3-99 0 0,1-1 0 0 0,-1 0 0 0 0,1 0 1 0 0,-1 0-1 0 0,1 0 0 0 0,0-1 1 0 0,-1 1-1 0 0,1-1 0 0 0,0 0 0 0 0,0 0 1 0 0,0 0-1 0 0,0 0 0 0 0,0-1 1 0 0,1 1-1 0 0,-1-1 0 0 0,1 0 0 0 0,-1 1 1 0 0,-1-4 97 0 0,-5-15-3943 0 0,6-4-4676 0 0,3 17-1255 0 0</inkml:trace>
  <inkml:trace contextRef="#ctx0" brushRef="#br0" timeOffset="532.044">707 258 3081 0 0,'0'0'2027'0'0,"0"0"-376"0"0,0 0 101 0 0,0 0 373 0 0,0 0 59 0 0,0 0-173 0 0,0 0-294 0 0,0 0-335 0 0,0 0-321 0 0,0 36-232 0 0,-3 111-151 0 0,-17 2 713 0 0,7-68-912 0 0,2-3-240 0 0,-3-2-1 0 0,-4 0 1 0 0,-10 21-239 0 0,25-88 35 0 0,0 0 0 0 0,0 0 0 0 0,-1 0 0 0 0,-1 0 1 0 0,1-1-1 0 0,-1 0 0 0 0,-1 0 0 0 0,1 0 0 0 0,-1 0 1 0 0,-4 3-36 0 0,9-11 22 0 0,1 1 0 0 0,-1-1 0 0 0,1 1 0 0 0,0-1 0 0 0,-1 0 1 0 0,1 1-1 0 0,-1-1 0 0 0,1 0 0 0 0,-1 1 0 0 0,1-1 0 0 0,-1 0 1 0 0,1 1-1 0 0,-1-1 0 0 0,1 0 0 0 0,-1 0 0 0 0,0 0 0 0 0,1 0 1 0 0,-1 1-1 0 0,1-1 0 0 0,-1 0 0 0 0,1 0 0 0 0,-1 0 0 0 0,0 0 1 0 0,1 0-1 0 0,-1-1 0 0 0,1 1 0 0 0,-1 0 0 0 0,0 0 0 0 0,1 0 1 0 0,-1 0-1 0 0,1-1 0 0 0,-1 1 0 0 0,1 0 0 0 0,-1 0 0 0 0,1-1 1 0 0,-1 1-1 0 0,1 0 0 0 0,-1-1 0 0 0,1 1 0 0 0,-1-1 0 0 0,1 1 1 0 0,0 0-1 0 0,-1-1 0 0 0,1 1 0 0 0,0-1 0 0 0,-1 1 0 0 0,1-1 1 0 0,0 0-1 0 0,0 1 0 0 0,-1-1 0 0 0,1 1 0 0 0,0-1 0 0 0,0 1 0 0 0,0-1 1 0 0,0 0-1 0 0,0 1 0 0 0,0-1 0 0 0,0 1 0 0 0,0-1 0 0 0,0 1 1 0 0,0-1-23 0 0,-3-43 324 0 0,3 39-257 0 0,3-18 8 0 0,1 0 0 0 0,1 0 0 0 0,1 0 0 0 0,1 1-1 0 0,1 0 1 0 0,1 0 0 0 0,1 0 0 0 0,1 2 0 0 0,1-1 0 0 0,9-11-75 0 0,18-30 78 0 0,3 1-1 0 0,3 2 0 0 0,28-27-77 0 0,-45 56 27 0 0,0 2 0 0 0,2 0 0 0 0,1 2 0 0 0,1 2 0 0 0,1 1 0 0 0,1 1 0 0 0,1 2 0 0 0,1 1 0 0 0,1 2 0 0 0,29-9-27 0 0,-65 25 1 0 0,1 0 1 0 0,0-1-1 0 0,0 1 1 0 0,0 0 0 0 0,0 0-1 0 0,0 1 1 0 0,1-1-1 0 0,-1 0 1 0 0,0 1 0 0 0,0-1-1 0 0,1 1 1 0 0,-1 0-1 0 0,0 0 1 0 0,0 0 0 0 0,1 0-1 0 0,-1 0 1 0 0,0 0-1 0 0,0 0 1 0 0,1 1 0 0 0,-1-1-1 0 0,0 1 1 0 0,0 0-1 0 0,0 0 1 0 0,0 0-1 0 0,0 0 1 0 0,0 0 0 0 0,0 0-1 0 0,0 0 1 0 0,0 1-1 0 0,0-1 1 0 0,-1 1 0 0 0,1-1-1 0 0,0 1 1 0 0,-1-1-1 0 0,1 1 1 0 0,-1 0-2 0 0,-1 18 23 0 0,0-1-1 0 0,-2 0 1 0 0,0 0 0 0 0,-1 1 0 0 0,-1-2-1 0 0,-1 1 1 0 0,0 0 0 0 0,-2-1 0 0 0,0 0-1 0 0,-1 0 1 0 0,0-1 0 0 0,-2 0 0 0 0,0-1-1 0 0,-1 0 1 0 0,0 0 0 0 0,-1-1 0 0 0,-1-1-1 0 0,-1 0 1 0 0,0 0-23 0 0,-12 15 26 0 0,-1-1-1 0 0,0-1 1 0 0,-2-1-1 0 0,-2-2 1 0 0,0-1-1 0 0,-23 13-25 0 0,44-31 1 0 0,3 0-5 0 0,-1-1 0 0 0,0 1 1 0 0,0-1-1 0 0,-1-1 1 0 0,1 1-1 0 0,-1-2 0 0 0,1 1 1 0 0,-1-1-1 0 0,0 0 0 0 0,0-1 1 0 0,0 0-1 0 0,0 0 0 0 0,0-1 1 0 0,-3-1 3 0 0,8-1-52 0 0,0-1 0 0 0,1 1 0 0 0,-1-1 0 0 0,0 0 0 0 0,1 0-1 0 0,0-1 1 0 0,0 1 0 0 0,0-1 0 0 0,0 1 0 0 0,0-1 0 0 0,1 0 0 0 0,0 0 0 0 0,0 0 0 0 0,0 0 0 0 0,0-1 0 0 0,0 1 0 0 0,1 0 0 0 0,0-1 0 0 0,0 1 0 0 0,0-1 0 0 0,1 0 0 0 0,-1 1 0 0 0,1-1-1 0 0,0 1 1 0 0,0-1 0 0 0,1 0 0 0 0,0 1 0 0 0,-1-1 0 0 0,2 0 52 0 0,-2 2-85 0 0,26-116-4412 0 0,-7 83-111 0 0,5 2-3851 0 0,-12 18 596 0 0</inkml:trace>
  <inkml:trace contextRef="#ctx0" brushRef="#br0" timeOffset="789.464">1580 435 5305 0 0,'0'0'3106'0'0,"0"0"-1053"0"0,0 0-390 0 0,0 0-31 0 0,0 0-80 0 0,0 0-211 0 0,0 0-313 0 0,0 0-293 0 0,0 0-190 0 0,0 0-124 0 0,0 0-86 0 0,-18 34-56 0 0,-55 102-58 0 0,26-78 23 0 0,44-55-1080 0 0,-27 24 2405 0 0,19-22-5099 0 0,2-6-5655 0 0,7-2 707 0 0</inkml:trace>
  <inkml:trace contextRef="#ctx0" brushRef="#br0" timeOffset="948.22">1447 58 7594 0 0,'0'0'3776'0'0,"0"0"-1287"0"0,0 0-553 0 0,0 0-383 0 0,0 0-425 0 0,0 0-392 0 0,0 0-368 0 0,0 0-248 0 0,0 0-168 0 0,0 0-88 0 0,0 0-88 0 0,0 0-96 0 0,0 0-256 0 0,0 0-752 0 0,87-58-2225 0 0,-80 66-8354 0 0</inkml:trace>
  <inkml:trace contextRef="#ctx0" brushRef="#br0" timeOffset="1469.156">1790 536 0 0 0,'0'0'1287'0'0,"0"0"977"0"0,0 0 353 0 0,0 0 78 0 0,0 0-193 0 0,0 0-440 0 0,0 0-542 0 0,0 0-473 0 0,0 0-337 0 0,0 0-176 0 0,0 0-36 0 0,0 0 65 0 0,0 0 123 0 0,-15 20 125 0 0,-44 59 97 0 0,55-67 1810 0 0,18-25-1893 0 0,142-159 736 0 0,19-12-1399 0 0,-140 164-421 0 0,-35 20 141 0 0,0 20-270 0 0,-1 23 376 0 0,0-29 13 0 0,0 1-1 0 0,0-1 1 0 0,1 1 0 0 0,1-1-1 0 0,1 1 1 0 0,0-1 0 0 0,1 1-1 0 0,0-1 1 0 0,1 0-1 0 0,0 0 1 0 0,2-1 0 0 0,-1 1-1 0 0,4 3 0 0 0,-5-14 61 0 0,-1-1 0 0 0,1 0 0 0 0,0 0-1 0 0,0 0 1 0 0,0 0 0 0 0,0-1-1 0 0,0 1 1 0 0,0-1 0 0 0,0 0 0 0 0,0 0-1 0 0,0-1 1 0 0,0 1 0 0 0,1-1-1 0 0,-1 0 1 0 0,0 0 0 0 0,1-1 0 0 0,-1 1-1 0 0,0-1 1 0 0,0 0 0 0 0,0 0 0 0 0,0 0-1 0 0,0 0 1 0 0,0-1 0 0 0,0 0-1 0 0,0 0 1 0 0,0 0 0 0 0,-1 0 0 0 0,1 0-1 0 0,-1-1 1 0 0,1 0 0 0 0,-1 0-1 0 0,2-2-60 0 0,11-7 154 0 0,-1 0-1 0 0,0-2 1 0 0,-1 0-1 0 0,0 0 0 0 0,-1-1 1 0 0,-1-1-1 0 0,0 0 0 0 0,-1-1 1 0 0,8-17-154 0 0,19-46-1514 0 0,-38 79 651 0 0,-3 1-2091 0 0,2 0-4146 0 0,-3 0-4985 0 0</inkml:trace>
  <inkml:trace contextRef="#ctx0" brushRef="#br0" timeOffset="1988.033">2518 601 4113 0 0,'0'0'3499'0'0,"0"0"-850"0"0,0 0-457 0 0,0 0-138 0 0,0 0-144 0 0,0 0-202 0 0,0 0-209 0 0,0 0-140 0 0,0 0-127 0 0,0 0-130 0 0,0 0-156 0 0,0 0-208 0 0,0 0-163 0 0,16-11-95 0 0,51-35-73 0 0,0-32 697 0 0,17-67-500 0 0,-47 79-542 0 0,-36 65-78 0 0,-1 1-20 0 0,0 0-15 0 0,0 0-25 0 0,-6 32-720 0 0,3-20 794 0 0,0 1 0 0 0,2 0 0 0 0,-1 0 0 0 0,1 0 0 0 0,1 0 0 0 0,1-1 0 0 0,0 1-1 0 0,0 0 1 0 0,1 0 0 0 0,1 0 0 0 0,0-1 0 0 0,1 0 0 0 0,0 1 0 0 0,1-1 0 0 0,4 8 2 0 0,-5-16 45 0 0,1 0 0 0 0,0 0 0 0 0,0-1 0 0 0,0 0 0 0 0,0 1 0 0 0,0-2 0 0 0,1 1 0 0 0,0-1 0 0 0,-1 1 0 0 0,1-2 0 0 0,0 1 0 0 0,0-1 0 0 0,0 0 0 0 0,0 0 0 0 0,0 0 0 0 0,0-1 0 0 0,0 0 0 0 0,0 0 0 0 0,0 0 0 0 0,0-1 0 0 0,0 0 0 0 0,0 0 0 0 0,0-1 0 0 0,0 0-1 0 0,-1 0 1 0 0,1 0 0 0 0,0-1 0 0 0,-1 1 0 0 0,0-1 0 0 0,0-1 0 0 0,0 1 0 0 0,0-1 0 0 0,0 0 0 0 0,-1 0 0 0 0,1 0 0 0 0,2-4-45 0 0,5-5-41 0 0,0 0-1 0 0,-1 0 1 0 0,0-1 0 0 0,-1 0-1 0 0,-1-1 1 0 0,0-1 0 0 0,-1 1-1 0 0,-1-1 1 0 0,2-8 41 0 0,-5 12-801 0 0,-1 2-1664 0 0,1 4-5919 0 0,-3 3-3919 0 0</inkml:trace>
  <inkml:trace contextRef="#ctx0" brushRef="#br0" timeOffset="2229.988">3474 351 13291 0 0,'0'0'1547'0'0,"0"0"-447"0"0,0 0-12 0 0,0 0 59 0 0,0 0-115 0 0,0 0-225 0 0,0 0-271 0 0,0 0-229 0 0,0 0-143 0 0,0 0-97 0 0,-2 32-52 0 0,-7 101-49 0 0,0-67-533 0 0,8-58-1 0 0,0-1-5882 0 0,1-7-4471 0 0</inkml:trace>
  <inkml:trace contextRef="#ctx0" brushRef="#br0" timeOffset="2387.388">3364 69 19988 0 0,'0'0'1457'0'0,"0"0"-521"0"0,0 0-224 0 0,0 0-128 0 0,0 0-96 0 0,0 0-184 0 0,0 0-144 0 0,0 0-88 0 0,0 0-128 0 0,0 0-8 0 0,0 0-96 0 0,0 0-96 0 0,0 0-160 0 0,81 20-312 0 0,-76-5-688 0 0,-1 4-1817 0 0,0-3-4689 0 0,2-9-2528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38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0 0 0,'0'0'1007'0'0,"0"0"250"0"0,0 0 69 0 0,0 0 12 0 0,0 0-47 0 0,0 0-86 0 0,11 0 634 0 0,-9 1 6751 0 0,-36 36-7647 0 0,26-27-693 0 0,14-15 538 0 0,48-35 947 0 0,-119 84 564 0 0,63-48-2837 0 0,9-1-5131 0 0,-5 2-3398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1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12 266 912 0 0,'0'0'1894'0'0,"0"0"-247"0"0,0 0 172 0 0,0 0 244 0 0,0 0 163 0 0,0 0-151 0 0,0 0-437 0 0,0 0-411 0 0,0 0-355 0 0,0 0-233 0 0,0 0-107 0 0,0 0-35 0 0,0 0-13 0 0,-3 1 4 0 0,-5 1 614 0 0,17-3 1754 0 0,23-9-336 0 0,12-15-2136 0 0,0-2 0 0 0,-2-2 0 0 0,-1-2 0 0 0,-2-2 0 0 0,-1-1 0 0 0,6-9-384 0 0,-10 7 59 0 0,-34 36-47 0 0,0 0-19 0 0,0 0-15 0 0,0 0-9 0 0,12 75 140 0 0,-4 119 326 0 0,5-158-688 0 0,15-33-4564 0 0,-21-3-1189 0 0,-1 0-6219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6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4321 0 0,'0'0'2354'0'0,"0"0"-625"0"0,0 0-92 0 0,0 0 89 0 0,0 0-69 0 0,0 0-271 0 0,0 0-474 0 0,0 0-380 0 0,0 0-45 0 0,0 0 102 0 0,0 0 170 0 0,0 0 141 0 0,0 0 13 0 0,6 2 25 0 0,-3-2-794 0 0,0 1 0 0 0,0-1 0 0 0,0 1-1 0 0,0-1 1 0 0,0 0 0 0 0,0 0 0 0 0,0 0-1 0 0,0 0 1 0 0,0-1 0 0 0,1 1-1 0 0,-1-1 1 0 0,-1 0 0 0 0,1 0 0 0 0,0 0-1 0 0,0 0 1 0 0,0 0 0 0 0,0-1-1 0 0,-1 0 1 0 0,1 1 0 0 0,-1-1 0 0 0,1 0-1 0 0,-1 0 1 0 0,0 0 0 0 0,1 0 0 0 0,-1-1-1 0 0,1 0-143 0 0,165-166 2191 0 0,-133 139-1867 0 0,-35 29-262 0 0,13 32 134 0 0,51 250 183 0 0,-56-240-365 0 0,-1 0 0 0 0,-2 1 0 0 0,-2-1 0 0 0,-1 1 0 0 0,-3 0 0 0 0,-1 0 1 0 0,-2 0-1 0 0,-2-1 0 0 0,-2 0 0 0 0,-7 21-14 0 0,9-44-3 0 0,3-7-8 0 0,0 0 0 0 0,0-1 1 0 0,-1 1-1 0 0,-1-1 0 0 0,1 0 0 0 0,-2 0 1 0 0,1 0-1 0 0,-1-1 0 0 0,-1 1 0 0 0,0-1 1 0 0,0-1-1 0 0,-1 0 0 0 0,-5 5 11 0 0,8-10-7 0 0,1-1-1 0 0,-1 0 0 0 0,0-1 1 0 0,0 1-1 0 0,1-1 0 0 0,-1 0 1 0 0,0 0-1 0 0,0 0 1 0 0,0-1-1 0 0,0 0 0 0 0,0 0 1 0 0,0 0-1 0 0,0 0 0 0 0,0-1 1 0 0,0 0-1 0 0,0 0 0 0 0,0 0 1 0 0,0-1-1 0 0,0 0 1 0 0,1 0-1 0 0,-1 0 0 0 0,1 0 1 0 0,-1-1-1 0 0,1 1 0 0 0,0-1 1 0 0,0 0-1 0 0,0-1 0 0 0,0 1 1 0 0,1-1-1 0 0,0 1 1 0 0,-1-1 7 0 0,-3-3-29 0 0,1-1 1 0 0,-1 0 0 0 0,1 0 0 0 0,1 0 0 0 0,0 0 0 0 0,0-1 0 0 0,0 0-1 0 0,1 0 1 0 0,0 0 0 0 0,1 0 0 0 0,0-1 0 0 0,1 0 0 0 0,0 1 0 0 0,0-1-1 0 0,0-6 29 0 0,2 11-3 0 0,-1 1 0 0 0,1-1-1 0 0,0 0 1 0 0,1 1-1 0 0,-1-1 1 0 0,1 1-1 0 0,-1-1 1 0 0,1 1-1 0 0,1-1 1 0 0,-1 1-1 0 0,1-1 1 0 0,-1 1-1 0 0,1 0 1 0 0,0 0-1 0 0,1 0 1 0 0,-1 0 0 0 0,1 0-1 0 0,0 1 1 0 0,0-1-1 0 0,0 1 1 0 0,0 0-1 0 0,1-1 1 0 0,-1 1-1 0 0,1 1 1 0 0,0-1 3 0 0,19-11 2 0 0,0 2-1 0 0,1 1 1 0 0,1 0 0 0 0,0 2 0 0 0,0 1-1 0 0,23-4-1 0 0,3-3-17 0 0,29-12-1695 0 0,-69 20 244 0 0,4-2-2224 0 0,-7 1-5343 0 0,-4 4-2033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4489 0 0,'0'0'2769'0'0,"0"0"-504"0"0,0 0-211 0 0,0 0-59 0 0,0 0-176 0 0,0 0-312 0 0,0 0-402 0 0,0 0-313 0 0,0 0-93 0 0,0 0-2 0 0,0 0 12 0 0,0 0-8 0 0,0 0-53 0 0,11-10-36 0 0,76-76 1355 0 0,24-33-189 0 0,-89 96-1437 0 0,-21 22-317 0 0,-1 1-16 0 0,0 0-13 0 0,10 24 67 0 0,50 92 439 0 0,-23-13-527 0 0,-25-75-1155 0 0,-7-19-1823 0 0,-1 0-3913 0 0,-3-5-5083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4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59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0,'-10'15,"-3"-1,1-2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11186 0 0,'0'0'2502'0'0,"0"0"-703"0"0,0 0-257 0 0,0 0-63 0 0,0 0-99 0 0,0 0-171 0 0,0 0-243 0 0,0 0-197 0 0,0 0-57 0 0,0 0-4 0 0,0 0-49 0 0,0 0-78 0 0,17 0-63 0 0,136-5 1010 0 0,30-9-275 0 0,-154 10-1872 0 0,-38 0-8230 0 0,2 5 1918 0 0,-1 2-4877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8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1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2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4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14451 0 0,'0'0'1667'0'0,"0"0"-393"0"0,0 0-5 0 0,0 0 221 0 0,0 0 61 0 0,0 0-159 0 0,0 0-261 0 0,0 0-248 0 0,0 0-172 0 0,0 0-147 0 0,0 0-103 0 0,0 0-99 0 0,35 3-99 0 0,109 10-98 0 0,-64-20-36 0 0,6-20-1574 0 0,-52 12-9047 0 0,-28 13-1989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97 870 0 0 0,'0'0'883'0'0,"0"0"1081"0"0,0 0 338 0 0,0 0 17 0 0,0 0-208 0 0,0 0-241 0 0,0 0-254 0 0,0 0-286 0 0,0 0-282 0 0,0 0-217 0 0,-2-3-109 0 0,2 4-682 0 0,1-1 0 0 0,-1 0 0 0 0,0 1 0 0 0,1-1 0 0 0,-1 1 0 0 0,0-1 0 0 0,0 1 0 0 0,0-1 1 0 0,1 1-1 0 0,-1 0 0 0 0,0-1 0 0 0,0 1 0 0 0,0-1 0 0 0,0 1 0 0 0,0-1 0 0 0,0 1 0 0 0,0-1 0 0 0,0 1 0 0 0,0-1 1 0 0,0 1-1 0 0,-1 0 0 0 0,1-1 0 0 0,0 1 0 0 0,0-1 0 0 0,0 1 0 0 0,-1-1 0 0 0,1 1 0 0 0,0-1 0 0 0,-1 0 1 0 0,1 1-1 0 0,0-1 0 0 0,-1 1 0 0 0,1-1 0 0 0,0 0 0 0 0,-1 1 0 0 0,1-1 0 0 0,-1 0 0 0 0,1 1 0 0 0,-1-1 0 0 0,1 0 1 0 0,-1 1-1 0 0,1-1 0 0 0,-1 0 0 0 0,1 0 0 0 0,-1 0 0 0 0,1 0 0 0 0,-1 0 0 0 0,1 1 0 0 0,-1-1 0 0 0,1 0 1 0 0,-1 0-1 0 0,1 0 0 0 0,-1 0 0 0 0,0 0 0 0 0,1-1 0 0 0,-1 1 0 0 0,1 0 0 0 0,-1 0 0 0 0,1 0 0 0 0,-1 0 1 0 0,1-1-1 0 0,-1 1 0 0 0,1 0 0 0 0,-1 0 0 0 0,1-1 0 0 0,-1 1 0 0 0,1 0 0 0 0,-1-1-40 0 0,-1 10-38 0 0,-70 244 1455 0 0,71-202-1401 0 0,48-45 637 0 0,27-55 322 0 0,-25 9-774 0 0,-2-2 0 0 0,-3-1 0 0 0,-1-3 0 0 0,-2-1 0 0 0,-2-2-1 0 0,-2-2-200 0 0,7-10 151 0 0,-3-1 0 0 0,-2-2 0 0 0,-4-1-1 0 0,-2-3 1 0 0,-3 0 0 0 0,2-15-151 0 0,-23 47 76 0 0,0 1 0 0 0,-3-2 0 0 0,0 1 0 0 0,-3-1 0 0 0,-1 0 0 0 0,-2-6-76 0 0,1 37 34 0 0,-1 1 0 0 0,0-1 0 0 0,-1 1 0 0 0,1 0 0 0 0,-1-1 0 0 0,0 1 0 0 0,0 0 0 0 0,-1 0 0 0 0,1-1 0 0 0,-1 1 0 0 0,0 0 0 0 0,-1 1 0 0 0,1-1 0 0 0,-1 0 0 0 0,0 1 0 0 0,0-1 0 0 0,0 1 0 0 0,-1 0 0 0 0,0 0 0 0 0,-1-1-34 0 0,4 5 6 0 0,-1 0-1 0 0,0 0 1 0 0,0 0-1 0 0,0 1 1 0 0,0-1 0 0 0,0 0-1 0 0,0 1 1 0 0,1 0 0 0 0,-1-1-1 0 0,0 1 1 0 0,0 0 0 0 0,1 0-1 0 0,-1 0 1 0 0,1 0-1 0 0,-1 0 1 0 0,1 0 0 0 0,-1 0-1 0 0,1 0 1 0 0,-1 1 0 0 0,1-1-1 0 0,0 1 1 0 0,0-1 0 0 0,0 1-1 0 0,0-1 1 0 0,0 1 0 0 0,0 0-1 0 0,0-1 1 0 0,0 1-1 0 0,1 0 1 0 0,-1 0 0 0 0,1-1-1 0 0,-1 1 1 0 0,1 1-6 0 0,-4 5 10 0 0,-14 28-7 0 0,1 0 1 0 0,2 0 0 0 0,2 1-1 0 0,1 1 1 0 0,2 1-1 0 0,-3 25-3 0 0,-5 97 81 0 0,6 1 0 0 0,8 0 0 0 0,7 0 0 0 0,9 32-81 0 0,-9 211 194 0 0,-13-321-191 0 0,-4 0 1 0 0,-4-1-1 0 0,-7 13-3 0 0,-27 31 95 0 0,39-121 276 0 0,7-36 197 0 0,4 15-705 0 0,-11-52 99 0 0,4-1 0 0 0,2 0 0 0 0,2-44 38 0 0,3 103-99 0 0,1 0 1 0 0,1 0-1 0 0,-1 0 0 0 0,1 0 0 0 0,1 0 0 0 0,0 0 0 0 0,0 1 1 0 0,1-1-1 0 0,0 0 0 0 0,0 0 0 0 0,1 1 0 0 0,0-1 0 0 0,1 1 1 0 0,-1 0-1 0 0,2 0 0 0 0,-1 0 0 0 0,1 1 0 0 0,0-1 0 0 0,4-3 99 0 0,16-16-2089 0 0,-16 14-1910 0 0,-1 3-3427 0 0,-6 6-3813 0 0</inkml:trace>
  <inkml:trace contextRef="#ctx0" brushRef="#br0" timeOffset="407.652">114 272 10434 0 0,'0'0'2645'0'0,"0"0"-545"0"0,0 0-338 0 0,0 0-155 0 0,0 0-124 0 0,0 0-209 0 0,0 0-264 0 0,0 0-281 0 0,0 0-237 0 0,0 0-144 0 0,0 0-94 0 0,0 0-29 0 0,0 0 0 0 0,-3 2 58 0 0,-34 65 1193 0 0,40-105-645 0 0,1-2-465 0 0,-4 23-5797 0 0,0 6-4317 0 0,0 10-2617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1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47 472 0 0,'0'0'1459'0'0,"0"0"-36"0"0,0 0 99 0 0,0 0 245 0 0,0 0 296 0 0,0 0 145 0 0,0 0-38 0 0,0 0-191 0 0,0 0-342 0 0,0 0-400 0 0,0 0-309 0 0,0-8-213 0 0,0-23-147 0 0,0 24-101 0 0,0 7-83 0 0,0 0-77 0 0,0 0-64 0 0,0 0-49 0 0,16 139 2438 0 0,34 207-924 0 0,-31 247-864 0 0,0-435-803 0 0,8-186 617 0 0,148-255-233 0 0,-164 261-430 0 0,2 0-1 0 0,0 1 1 0 0,1 1 0 0 0,1 0-1 0 0,0 1 1 0 0,2 1-1 0 0,0 0 1 0 0,1 1-1 0 0,1 1 1 0 0,1 1-1 0 0,8-5 6 0 0,-24 20-2 0 0,-1 1 0 0 0,0-1 0 0 0,1 1 0 0 0,-1 0 0 0 0,0 0 0 0 0,0 0-1 0 0,0 1 1 0 0,0-1 0 0 0,0 1 0 0 0,0 0 0 0 0,0-1 0 0 0,0 1 0 0 0,-1 0 0 0 0,1 1 0 0 0,-1-1-1 0 0,0 0 1 0 0,1 1 0 0 0,-1 0 0 0 0,0-1 0 0 0,0 1 0 0 0,-1 0 0 0 0,1 0 0 0 0,0 0-1 0 0,-1 0 1 0 0,0 0 0 0 0,0 0 0 0 0,0 0 0 0 0,0 1 0 0 0,0-1 0 0 0,-1 0 0 0 0,1 4 2 0 0,1-2 1 0 0,11 34 60 0 0,-3 1 0 0 0,0 0-1 0 0,-3 1 1 0 0,2 29-61 0 0,6 37 132 0 0,12 17-1 0 0,-25-109-26 0 0,-1-15-854 0 0,0-5-4042 0 0,5-5-7090 0 0,-4 7 764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10402 0 0,'0'0'2567'0'0,"0"0"-1218"0"0,0 0-658 0 0,0 0-77 0 0,0 0 137 0 0,0 0 131 0 0,0 0-21 0 0,0 0-159 0 0,0 0-166 0 0,0 0-33 0 0,0 0 31 0 0,0 0 65 0 0,0 0 44 0 0,1 4-32 0 0,0 0-396 0 0,0 1 0 0 0,0 0 0 0 0,0 0 1 0 0,0 0-1 0 0,-1 0 0 0 0,0 1 0 0 0,0-1 0 0 0,0 0 0 0 0,-1 0 1 0 0,1 0-1 0 0,-1 0 0 0 0,-1 0 0 0 0,1 0 0 0 0,-1-1 1 0 0,0 1-1 0 0,0 0 0 0 0,0-1 0 0 0,0 1 0 0 0,-1-1 1 0 0,0 0-1 0 0,0 0 0 0 0,0 0 0 0 0,0 0 0 0 0,-1 0 1 0 0,-3 2-216 0 0,-18 19 125 0 0,-2-1 0 0 0,0-1 1 0 0,-1-2-1 0 0,-2-1 0 0 0,0-1 1 0 0,-11 4-126 0 0,-230 111 353 0 0,272-134-347 0 0,-1 1-1 0 0,1-1 0 0 0,-1 0 1 0 0,0 0-1 0 0,1 0 1 0 0,-1 0-1 0 0,1 0 1 0 0,-1 1-1 0 0,0-1 0 0 0,1 0 1 0 0,-1 0-1 0 0,0 0 1 0 0,0 1-1 0 0,1-1 0 0 0,-1 0 1 0 0,0 1-1 0 0,1-1 1 0 0,-1 0-1 0 0,0 1 1 0 0,0-1-1 0 0,0 0 0 0 0,1 1 1 0 0,-1-1-1 0 0,0 0 1 0 0,0 1-1 0 0,0-1 1 0 0,0 1-1 0 0,0-1 0 0 0,0 0 1 0 0,0 1-1 0 0,0-1 1 0 0,1 1-1 0 0,-1-1 0 0 0,-1 0 1 0 0,1 1-1 0 0,0-1 1 0 0,0 1-1 0 0,0-1 1 0 0,0 0-1 0 0,0 1 0 0 0,0-1 1 0 0,0 0-1 0 0,-1 1 1 0 0,1-1-1 0 0,0 0 1 0 0,0 1-1 0 0,0-1 0 0 0,-1 1-5 0 0,17 3 107 0 0,103 37 569 0 0,15 62-379 0 0,87 141 77 0 0,-108-158-203 0 0,-109-101-2596 0 0,-7-1-8652 0 0,3 12-2059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0 0 0,'0'0'1022'0'0,"0"0"212"0"0,0 0 55 0 0,0 0 6 0 0,0 0 28 0 0,0 0 1 0 0,0 0-57 0 0,0 0-90 0 0,0 0-92 0 0,0 0-104 0 0,0 0-78 0 0,5 7 2376 0 0,-2-3 3548 0 0,-3-3-6621 0 0,0-1-6 0 0,0 0-6 0 0,0 0 1 0 0,0 0-18 0 0,0 0-13 0 0,0 0 2 0 0,0 0-7 0 0,0 0-13 0 0,0 0-3 0 0,0 0-6 0 0,0 0-1 0 0,0 0 2 0 0,0 0-2 0 0,0 0-23 0 0,0 0 0 0 0,0 0-13 0 0,0 0-5 0 0,0 0-7 0 0,0 0-6 0 0,0 0-6 0 0,0 0-12 0 0,0 0 9 0 0,0 0-9 0 0,0 0-12 0 0,0 0 1 0 0,0 0-5 0 0,0 0-9 0 0,18-7 2151 0 0,56-41-2176 0 0,-57 40-19 0 0,0 1-1 0 0,1 1 1 0 0,0 0-1 0 0,0 2 1 0 0,0 0-1 0 0,1 0 0 0 0,-1 2 1 0 0,1 0-1 0 0,0 2 1 0 0,-1 0-1 0 0,16 2 6 0 0,-30 0-3 0 0,-1-1-1 0 0,1 1 1 0 0,-1 0-1 0 0,0 0 1 0 0,1 1-1 0 0,-1-1 1 0 0,0 1-1 0 0,0 0 1 0 0,0-1-1 0 0,-1 1 0 0 0,1 0 1 0 0,-1 1-1 0 0,0-1 1 0 0,1 0-1 0 0,-1 1 1 0 0,-1-1-1 0 0,1 1 1 0 0,-1 0-1 0 0,1 0 1 0 0,-1-1-1 0 0,0 1 1 0 0,0 0-1 0 0,-1 0 1 0 0,1 0-1 0 0,-1 0 1 0 0,0 0-1 0 0,0 0 1 0 0,0 0-1 0 0,0 0 1 0 0,-1 0-1 0 0,0 0 1 0 0,0 0-1 0 0,0 0 1 0 0,-1 1 3 0 0,2 21 19 0 0,-3-8-19 0 0,0 0 0 0 0,-1 0 0 0 0,-1 0-1 0 0,0 0 1 0 0,-2-1 0 0 0,0 1 0 0 0,0-2 0 0 0,-2 1 0 0 0,0-1-1 0 0,-1 0 1 0 0,-1-1 0 0 0,0-1 0 0 0,-1 1 0 0 0,0-2 0 0 0,-1 1 0 0 0,-1-2-1 0 0,-4 3 1 0 0,-51 38-18 0 0,175-91 195 0 0,-82 38-188 0 0,0 0-1 0 0,0 2 1 0 0,0 0-1 0 0,-1 2 1 0 0,1 0 0 0 0,9 5 11 0 0,-27-7-1 0 0,-1-1 0 0 0,1 2 1 0 0,-1-1-1 0 0,1 1 0 0 0,-1 0 1 0 0,0 0-1 0 0,0 0 0 0 0,0 1 1 0 0,-1-1-1 0 0,1 1 0 0 0,-1 0 1 0 0,0 1-1 0 0,0-1 1 0 0,0 1-1 0 0,-1 0 0 0 0,0 0 1 0 0,1 0-1 0 0,-2 0 0 0 0,1 0 1 0 0,-1 1-1 0 0,0-1 0 0 0,0 1 1 0 0,0 0-1 0 0,-1-1 0 0 0,0 1 1 0 0,0 0-1 0 0,0 0 0 0 0,-1 4 1 0 0,1 8 12 0 0,-2 1 0 0 0,-1 0 0 0 0,0-1 0 0 0,-1 1-1 0 0,-1-1 1 0 0,-1 0 0 0 0,0 0 0 0 0,-1 0-1 0 0,-1-1 1 0 0,-1 0 0 0 0,-1 0 0 0 0,0-1 0 0 0,-1 0-1 0 0,0-1 1 0 0,-2 0 0 0 0,1 0 0 0 0,-2-2-1 0 0,-7 7-11 0 0,9-10 21 0 0,0-1 0 0 0,-1-1-1 0 0,0 0 1 0 0,0 0 0 0 0,-1-2-1 0 0,0 1 1 0 0,0-2-1 0 0,-1 1 1 0 0,1-2 0 0 0,-1 0-1 0 0,0-1 1 0 0,0 0 0 0 0,0-1-1 0 0,-1 0 1 0 0,-4-1-21 0 0,13-3-34 0 0,0 0 0 0 0,0-1 0 0 0,0 0 0 0 0,0 0-1 0 0,0 0 1 0 0,0-1 0 0 0,1 1 0 0 0,0-1 0 0 0,-1-1 0 0 0,1 1 0 0 0,1-1 0 0 0,-1 0 0 0 0,1 0 0 0 0,0 0 0 0 0,0-1 0 0 0,0 1 0 0 0,1-1 0 0 0,0 0-1 0 0,0 0 1 0 0,0-1 34 0 0,1-4-1690 0 0,2 6-1857 0 0,0 0-4907 0 0,0 2-3313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2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0,'0'0'671'0'0,"0"0"1132"0"0,0 0 367 0 0,0 0 77 0 0,0 0-77 0 0,0 0-194 0 0,0 0-196 0 0,0 0-225 0 0,0 0-176 0 0,0-11-112 0 0,1-3-801 0 0,-1-7 55 0 0,1 5 4602 0 0,1 340-3431 0 0,18 188-693 0 0,-18-405-829 0 0,-1-37-117 0 0,-1-69-41 0 0,0-1-2 0 0,0 0-24 0 0,0 0-18 0 0,0 0 6 0 0,0 0-16 0 0,0 0-9 0 0,0-24-1281 0 0,25-58-3951 0 0,-1 31-3760 0 0,-20 44 6784 0 0,2-6-5723 0 0</inkml:trace>
  <inkml:trace contextRef="#ctx0" brushRef="#br0" timeOffset="474.78">450 256 4505 0 0,'0'0'1724'0'0,"0"0"-630"0"0,0 0-277 0 0,0 0 134 0 0,0 0 342 0 0,0 0 276 0 0,0 0 22 0 0,0 0-154 0 0,0 0-257 0 0,0 0-249 0 0,0 0-195 0 0,0 0-144 0 0,-31 29-96 0 0,-97 93-57 0 0,10-18 826 0 0,36-32-474 0 0,80-56 95 0 0,23 8-255 0 0,-17-21-459 0 0,168 155 2858 0 0,-104-47-2089 0 0,-53-50-646 0 0,-15-60-279 0 0,3-12-7333 0 0,4 0-2883 0 0,-2 6 335 0 0</inkml:trace>
  <inkml:trace contextRef="#ctx0" brushRef="#br0" timeOffset="1147.989">671 1046 6265 0 0,'0'0'1550'0'0,"0"0"-466"0"0,0 0 47 0 0,0 0 340 0 0,0 0 263 0 0,0 0 93 0 0,0 0-223 0 0,0 0-360 0 0,0 0-306 0 0,0 0-175 0 0,0 0-67 0 0,0 0-1 0 0,0 0 50 0 0,-2 4 11 0 0,0 0-899 0 0,-3 5 1801 0 0,9-22 79 0 0,60-137-910 0 0,-49 125-757 0 0,-8 11-48 0 0,0 1 0 0 0,1 0 0 0 0,1 0 0 0 0,0 1 1 0 0,0 0-1 0 0,1 1 0 0 0,1 0 0 0 0,0 1 0 0 0,9-8-22 0 0,4 73-128 0 0,9 61 203 0 0,-33-115-74 0 0,0 1 1 0 0,1-1-1 0 0,-1 1 0 0 0,1-1 1 0 0,-1 0-1 0 0,1 1 1 0 0,0-1-1 0 0,-1 0 1 0 0,1 1-1 0 0,0-1 0 0 0,0 0 1 0 0,0 0-1 0 0,0 1 1 0 0,0-1-1 0 0,0 0 1 0 0,0 0-1 0 0,1 0 0 0 0,-1-1 1 0 0,0 1-1 0 0,1 0 1 0 0,-1 0-1 0 0,0-1 1 0 0,1 1-1 0 0,-1 0 0 0 0,1-1 1 0 0,-1 0-1 0 0,1 1 1 0 0,-1-1-1 0 0,1 0 1 0 0,-1 0-1 0 0,1 0 0 0 0,-1 0 1 0 0,1 0-1 0 0,-1 0 1 0 0,1 0-1 0 0,-1 0 1 0 0,1-1-1 0 0,-1 1-1 0 0,56-33 240 0 0,-32 15-196 0 0,43-35 39 0 0,-59 44-80 0 0,-1 1 0 0 0,1 0 0 0 0,1 1 0 0 0,-1 0 0 0 0,1 0 0 0 0,1 1 0 0 0,-1 1 0 0 0,1 0 0 0 0,8-3-3 0 0,-17 9-1 0 0,0 0 0 0 0,0 0 0 0 0,0 0 0 0 0,0 1 0 0 0,-1-1 0 0 0,1 1 0 0 0,0-1 0 0 0,-1 1 1 0 0,0-1-1 0 0,1 1 0 0 0,-1 0 0 0 0,0 0 0 0 0,0 0 0 0 0,0 0 0 0 0,0 0 0 0 0,0 0 0 0 0,0 0 0 0 0,0 0 0 0 0,-1 0 0 0 0,1 0 1 0 0,-1 0-1 0 0,0 1 0 0 0,0-1 0 0 0,1 0 0 0 0,-1 0 0 0 0,0 0 0 0 0,-1 2 1 0 0,3 5 13 0 0,28 160 192 0 0,-2-122-500 0 0,-7-40-8062 0 0,-18-7-3741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1 840 0 0 0,'0'0'568'0'0,"0"0"426"0"0,0 0 51 0 0,0 0 153 0 0,0 0 282 0 0,0 0 228 0 0,0 0 37 0 0,0 0-50 0 0,0 0-103 0 0,0 0-137 0 0,0 0-121 0 0,14 31-121 0 0,49 97-99 0 0,-62-125-1047 0 0,0 0 1 0 0,1 0-1 0 0,-1 0 1 0 0,1-1-1 0 0,0 1 0 0 0,0 0 1 0 0,0-1-1 0 0,0 1 1 0 0,0-1-1 0 0,0 1 0 0 0,1-1 1 0 0,-1 0-1 0 0,1 0 1 0 0,-1 0-1 0 0,1-1 0 0 0,0 1 1 0 0,0-1-1 0 0,0 1 1 0 0,0-1-1 0 0,0 0 0 0 0,0 0 1 0 0,0 0-1 0 0,0 0 1 0 0,0-1-1 0 0,2 1-67 0 0,6 0 301 0 0,9 3 16 0 0,-1-2 0 0 0,0 0 0 0 0,0-1 0 0 0,1-1 0 0 0,-1-1 0 0 0,0 0 0 0 0,0-2 0 0 0,1 0 0 0 0,-2-1 0 0 0,1-1 0 0 0,0-1 0 0 0,-1 0 0 0 0,0-1 0 0 0,-1-1 0 0 0,1-1 0 0 0,-2-1 0 0 0,1 0 0 0 0,-1-1 0 0 0,-1-1 0 0 0,13-13-317 0 0,46-50 233 0 0,-3-4 1 0 0,-5-3 0 0 0,-2-3 0 0 0,-5-3-1 0 0,-3-2 1 0 0,-5-2 0 0 0,26-67-234 0 0,-21 53 103 0 0,-4 24-173 0 0,-51 82 61 0 0,0 0 0 0 0,0 1-1 0 0,1-1 1 0 0,-1 0-1 0 0,0 1 1 0 0,0-1 0 0 0,1 0-1 0 0,-1 1 1 0 0,0-1-1 0 0,0 1 1 0 0,0 0 0 0 0,0-1-1 0 0,0 1 1 0 0,0 0-1 0 0,0 0 1 0 0,0 0 0 0 0,0 0-1 0 0,0 0 1 0 0,0 0-1 0 0,0 0 1 0 0,-1 0 0 0 0,1 0-1 0 0,0 0 1 0 0,-1 0-1 0 0,1 0 1 0 0,-1 0 0 0 0,1 1-1 0 0,-1-1 1 0 0,0 0-1 0 0,0 0 1 0 0,1 1 0 0 0,-1-1-1 0 0,0 0 1 0 0,0 0-1 0 0,0 1 1 0 0,0-1 0 0 0,0 1 9 0 0,3 7-11 0 0,8 29 64 0 0,-1 0 1 0 0,-1 1 0 0 0,-3 0 0 0 0,-1 0-1 0 0,-2 0 1 0 0,-1 1 0 0 0,-4 34-54 0 0,2-67 6 0 0,1 44 18 0 0,-3-1 0 0 0,-1-1 0 0 0,-3 1 0 0 0,-2-1 0 0 0,-2 0 0 0 0,-2 0 0 0 0,-2-1-1 0 0,-3-1 1 0 0,-1 0 0 0 0,-11 15-24 0 0,17-42-1 0 0,-1-1 0 0 0,-1-1 0 0 0,-1 0 1 0 0,0-2-1 0 0,-2 1 0 0 0,0-2 0 0 0,0 0 0 0 0,-1-1 0 0 0,-1-1 0 0 0,-1 0 0 0 0,1-2 0 0 0,-2 0 0 0 0,0-2 0 0 0,0 0 1 0 0,0-1-1 0 0,-1-1 0 0 0,0-1 0 0 0,-1-1 0 0 0,1-1 0 0 0,-1-1 0 0 0,0-1 0 0 0,-15-1 1 0 0,26 0-36 0 0,-6 0-62 0 0,1 0-1 0 0,-1 0 0 0 0,1-2 1 0 0,-1 0-1 0 0,1-1 1 0 0,-1-1-1 0 0,1-1 1 0 0,0 0-1 0 0,-7-3 99 0 0,21 5-105 0 0,1 1 0 0 0,-1 0 0 0 0,1 0 1 0 0,-1-1-1 0 0,1 0 0 0 0,0 1 0 0 0,0-1 0 0 0,0 0 0 0 0,0 0 0 0 0,0 0 0 0 0,0 0 0 0 0,0-1 0 0 0,1 1 0 0 0,-1 0 0 0 0,1-1 0 0 0,-1 1 0 0 0,1-1 0 0 0,0 1 0 0 0,0-1 0 0 0,0 0 1 0 0,1 0-1 0 0,-1-1 105 0 0,-2-42-8170 0 0,3 42 6888 0 0,0-12-10405 0 0</inkml:trace>
  <inkml:trace contextRef="#ctx0" brushRef="#br0" timeOffset="354.803">1702 558 8402 0 0,'0'0'1911'0'0,"0"0"-167"0"0,0 0 71 0 0,0 0-12 0 0,0 0-210 0 0,0 0-429 0 0,0 0-399 0 0,0 0-150 0 0,0 0-85 0 0,0 0-56 0 0,0 0-68 0 0,0 0-83 0 0,0 0-70 0 0,-36 27-45 0 0,-108 86-40 0 0,82-42 36 0 0,56-58-163 0 0,2-4-29 0 0,0-1-1 0 0,0 0 1 0 0,1 1-1 0 0,0-1 0 0 0,1 1 1 0 0,0 0-1 0 0,0 0 0 0 0,1 0 1 0 0,0 0-1 0 0,1 0 0 0 0,0 0 1 0 0,0 0-1 0 0,1 1 0 0 0,0-1 1 0 0,1 0-1 0 0,0-1 0 0 0,0 1 1 0 0,1 0-1 0 0,0 0 1 0 0,1-1-1 0 0,-1 0 0 0 0,2 0 1 0 0,-1 0-1 0 0,1 0 0 0 0,0-1 1 0 0,1 1-1 0 0,0-1 0 0 0,0-1 1 0 0,0 1-1 0 0,1-1 0 0 0,0 0 1 0 0,0-1-1 0 0,0 1 1 0 0,1-1-1 0 0,6 2-11 0 0,0-1 137 0 0,0-1 0 0 0,0-1 0 0 0,0 0 0 0 0,0-1 0 0 0,0 0 0 0 0,1-1-1 0 0,-1-1 1 0 0,1 0 0 0 0,-1-1 0 0 0,1-1 0 0 0,-1 0 0 0 0,1-1 0 0 0,-1-1 0 0 0,0 0 0 0 0,0-1 0 0 0,0 0 0 0 0,0-1 0 0 0,-1 0 0 0 0,1-2 0 0 0,-1 1 0 0 0,-1-2 0 0 0,4-2-137 0 0,-11 7 54 0 0,0-1 1 0 0,-1-1-1 0 0,1 1 1 0 0,-1-1-1 0 0,0 1 1 0 0,0-1-1 0 0,0 0 1 0 0,-1-1-1 0 0,0 1 1 0 0,0-1 0 0 0,0 1-1 0 0,-1-1 1 0 0,1 0-1 0 0,-2 0 1 0 0,1 0-1 0 0,0 0 1 0 0,-1 0-1 0 0,0-1 1 0 0,-1 1-1 0 0,0 0 1 0 0,0 0 0 0 0,0-1-1 0 0,0 1 1 0 0,-1 0-1 0 0,0 0 1 0 0,-2-5-55 0 0,0-1 6 0 0,-1 1 1 0 0,0 0 0 0 0,0 0-1 0 0,-1 1 1 0 0,-1-1 0 0 0,0 1-1 0 0,0 0 1 0 0,-1 1-1 0 0,-1 0 1 0 0,1 0 0 0 0,-1 0-1 0 0,-1 1 1 0 0,-8-7-7 0 0,-106-50-1146 0 0,79 52-2676 0 0,0 3-5120 0 0,25 9-3554 0 0</inkml:trace>
  <inkml:trace contextRef="#ctx0" brushRef="#br0" timeOffset="27283.58">2235 1040 0 0 0,'0'0'1744'0'0,"0"0"369"0"0,0 0 278 0 0,0 0 34 0 0,0 0-224 0 0,0 0-359 0 0,0 0-368 0 0,0 0-317 0 0,0 0-242 0 0,0 0-179 0 0,6-6 1605 0 0,-6 17-1609 0 0,1 2-328 0 0,-1 1 1 0 0,0-1-1 0 0,-1 1 0 0 0,0-1 1 0 0,-1 1-1 0 0,-1-1 1 0 0,0 0-1 0 0,-1 0 1 0 0,0 0-1 0 0,-1 0 1 0 0,-1 2-405 0 0,-8 9 130 0 0,0-1-1 0 0,-1 0 1 0 0,-1-1 0 0 0,-1 0-1 0 0,-1-2 1 0 0,-1 0 0 0 0,-1-1-1 0 0,-5 3-129 0 0,11-14 273 0 0,5-3 320 0 0,4-2-3139 0 0,1-1-2603 0 0,3 0-3644 0 0,1-2-1142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26 2641 0 0,'0'0'1877'0'0,"0"0"-522"0"0,0 0-86 0 0,0 0 200 0 0,0 0 150 0 0,0 0 4 0 0,0 0-190 0 0,0 0-251 0 0,0 0-213 0 0,0 0-241 0 0,0 0-160 0 0,9-5-131 0 0,24-16-93 0 0,-21 43 1566 0 0,-13 0-1756 0 0,-1 0 0 0 0,0-1 1 0 0,-2 1-1 0 0,-1-1 0 0 0,0 0 0 0 0,-2 0 0 0 0,0-1 0 0 0,-2 0 1 0 0,0 0-1 0 0,-1-1 0 0 0,-1 0 0 0 0,0-1 0 0 0,-2 0 0 0 0,0 0 0 0 0,-1-2 1 0 0,0 0-1 0 0,-3 1-154 0 0,-64 63-3002 0 0,75-70-5 0 0,4-4-4947 0 0,2-6-128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82 648 0 0,'0'0'1999'0'0,"0"0"-312"0"0,0 0-122 0 0,0 0 116 0 0,0 0 181 0 0,0 0 86 0 0,0 0-79 0 0,0 0-257 0 0,0 0-296 0 0,0 0-243 0 0,0 0-193 0 0,0 0-145 0 0,0 0-100 0 0,9-9-54 0 0,29-24-52 0 0,-29 24-44 0 0,-11 19 2372 0 0,-2 16-2130 0 0,-12 516 1923 0 0,1-437-2556 0 0,-5 0-1 0 0,-22 62-93 0 0,22-106-180 0 0,18-94-6660 0 0,8 7 1760 0 0,1 10-2603 0 0,-3 4-60 0 0</inkml:trace>
  <inkml:trace contextRef="#ctx0" brushRef="#br0" timeOffset="281.012">0 532 7474 0 0,'0'0'2641'0'0,"0"0"-1148"0"0,0 0-650 0 0,0 0-35 0 0,0 0 153 0 0,0 0 92 0 0,0 0-11 0 0,0 0 59 0 0,0 0 26 0 0,0 0-14 0 0,0 0-29 0 0,0 0-189 0 0,0 0-192 0 0,32-3-124 0 0,104-12-96 0 0,-83 8-63 0 0,-1-3 0 0 0,0-2 0 0 0,39-16-420 0 0,-47 15 64 0 0,-23 6-137 0 0,17-3-473 0 0,-1-3 1 0 0,0-1-1 0 0,0-1 1 0 0,30-19 545 0 0,-47 16-3185 0 0,-9 6-2562 0 0,-8 9 3462 0 0,0-2-8967 0 0</inkml:trace>
  <inkml:trace contextRef="#ctx0" brushRef="#br0" timeOffset="785.615">919 1 7138 0 0,'0'0'4164'0'0,"0"0"-2275"0"0,0 0-1016 0 0,0 0-145 0 0,0 0 62 0 0,0 0 96 0 0,0 0 56 0 0,0 0 37 0 0,0 0 1 0 0,0 0-47 0 0,0 0-74 0 0,0 0-185 0 0,-4 29-179 0 0,-12 96-89 0 0,-64 391 1335 0 0,51-262-1629 0 0,29-254-128 0 0,62-39 700 0 0,-42 24-627 0 0,70-56 77 0 0,2 4 1 0 0,35-14-135 0 0,-126 83 9 0 0,1 0 0 0 0,-1 0 1 0 0,1 0-1 0 0,-1 0 0 0 0,0 1 1 0 0,0-1-1 0 0,0 0 0 0 0,0 1 1 0 0,-1-1-1 0 0,1 1 0 0 0,-1-1 1 0 0,1 1-1 0 0,-1-1 0 0 0,0 1 1 0 0,0-1-1 0 0,0 1 0 0 0,0-1 1 0 0,0 1-1 0 0,-1-1 1 0 0,1 1-1 0 0,-1-1 0 0 0,1 1 1 0 0,-2 1-10 0 0,-34 171 518 0 0,36-152-508 0 0,-1-17-14 0 0,0-1 0 0 0,1 1 0 0 0,-1-1 0 0 0,1 1 0 0 0,1-1 0 0 0,-1 1 0 0 0,1-1 0 0 0,0 1 0 0 0,0-1 0 0 0,1 1 0 0 0,-1-1 0 0 0,1 0 0 0 0,1 0 0 0 0,-1 0 0 0 0,1 0 0 0 0,-1 0 0 0 0,1 0 0 0 0,1 0 4 0 0,-1-3-62 0 0,-1-1 0 0 0,0 0 1 0 0,1 0-1 0 0,-1 0 0 0 0,0 0 0 0 0,1 0 1 0 0,0 0-1 0 0,-1 0 0 0 0,1-1 1 0 0,-1 1-1 0 0,1-1 0 0 0,0 0 1 0 0,-1 0-1 0 0,1 0 0 0 0,0 0 1 0 0,-1 0-1 0 0,1-1 0 0 0,0 1 0 0 0,-1-1 1 0 0,1 0-1 0 0,-1 0 0 0 0,1 0 1 0 0,0 0 61 0 0,35-19-5923 0 0,-25 9-1391 0 0,-6 2-4284 0 0</inkml:trace>
  <inkml:trace contextRef="#ctx0" brushRef="#br0" timeOffset="1147.322">1480 906 1376 0 0,'0'0'2818'0'0,"0"0"-687"0"0,0 0 26 0 0,0 0 158 0 0,0 0-40 0 0,0 0-133 0 0,0 0-260 0 0,0 0-339 0 0,0 0-319 0 0,0 0-260 0 0,0 0-172 0 0,0 0-144 0 0,0 0-106 0 0,31-5-81 0 0,98-18-73 0 0,-77 3 164 0 0,-47 14-419 0 0,-1 3-96 0 0,-1 0 1 0 0,1 0-1 0 0,-1 0 1 0 0,0 0-1 0 0,0-1 1 0 0,0 0-1 0 0,0 1 1 0 0,-1-1-1 0 0,1 0 1 0 0,-1-1 0 0 0,0 1-1 0 0,0 0 1 0 0,-1 0-1 0 0,1-1 1 0 0,-1 1-1 0 0,0-1 1 0 0,0 0-1 0 0,-1 1 1 0 0,1-1 0 0 0,-1 1-1 0 0,0-1 1 0 0,0 0-1 0 0,0 1 1 0 0,-1-1-1 0 0,0 0 1 0 0,0 1-1 0 0,0-1 1 0 0,0 1-1 0 0,-1-1 1 0 0,0 1 0 0 0,1 0-1 0 0,-2 0 1 0 0,1 0-1 0 0,0 0 1 0 0,-1 0-1 0 0,0 0 1 0 0,0 0-1 0 0,0 1 1 0 0,0 0 0 0 0,-1 0-1 0 0,1-1 1 0 0,-1 2-1 0 0,0-1 1 0 0,0 0-1 0 0,0 1-37 0 0,-8 1-37 0 0,0 0 0 0 0,0 2 0 0 0,0-1 0 0 0,1 1-1 0 0,-1 1 1 0 0,0 0 0 0 0,1 1 0 0 0,-1 0 0 0 0,1 1 0 0 0,0 0-1 0 0,0 1 1 0 0,0 0 0 0 0,1 1 0 0 0,-1 0 0 0 0,1 0 0 0 0,1 1 0 0 0,-1 0-1 0 0,1 1 1 0 0,1 0 0 0 0,-1 1 0 0 0,1 0 0 0 0,-3 5 37 0 0,5-8-40 0 0,0 0 0 0 0,0 1 0 0 0,0 0 0 0 0,1 0 0 0 0,0 0 0 0 0,1 1 0 0 0,-1 0 0 0 0,2 0 0 0 0,-1 0 0 0 0,1 0 0 0 0,0 1 1 0 0,1-1-1 0 0,0 1 0 0 0,0 0 0 0 0,1-1 0 0 0,0 1 0 0 0,0 0 0 0 0,1 6 40 0 0,1-11-54 0 0,-1 0-1 0 0,1 0 1 0 0,0-1 0 0 0,1 1-1 0 0,-1 0 1 0 0,1-1 0 0 0,-1 1 0 0 0,1-1-1 0 0,0 0 1 0 0,0 0 0 0 0,0 1-1 0 0,1-1 1 0 0,-1-1 0 0 0,1 1-1 0 0,0 0 1 0 0,0-1 0 0 0,0 1 0 0 0,0-1-1 0 0,0 0 1 0 0,0 0 0 0 0,1 0-1 0 0,-1 0 1 0 0,1-1 0 0 0,-1 1 0 0 0,4 0 54 0 0,96 17-5605 0 0,-50-19-4178 0 0,-36 0 2032 0 0</inkml:trace>
  <inkml:trace contextRef="#ctx0" brushRef="#br0" timeOffset="1633.999">1784 1083 8026 0 0,'0'0'2554'0'0,"0"0"-649"0"0,0 0-191 0 0,0 0 52 0 0,0 0-79 0 0,0 0-222 0 0,0 0-267 0 0,0 0-248 0 0,0 0-193 0 0,0 0-71 0 0,0 0-52 0 0,0 0-51 0 0,0 0-75 0 0,26-19-45 0 0,83-61-74 0 0,-102 76-312 0 0,0-1 0 0 0,0 0 0 0 0,-1-1-1 0 0,0 1 1 0 0,1-1 0 0 0,-2-1 0 0 0,1 1-1 0 0,-1-1 1 0 0,0 0 0 0 0,-1 0 0 0 0,4-7-77 0 0,9-15 213 0 0,42-64 191 0 0,-56 88-389 0 0,-18 55-177 0 0,14-44 183 0 0,1 0 0 0 0,-1-1 0 0 0,1 1-1 0 0,0 0 1 0 0,1 0 0 0 0,-1-1 0 0 0,1 1 0 0 0,0 0-1 0 0,1-1 1 0 0,-1 1 0 0 0,1-1 0 0 0,0 0-1 0 0,1 1 1 0 0,-1-1 0 0 0,1 0 0 0 0,0 0 0 0 0,0-1-1 0 0,1 1 1 0 0,-1 0 0 0 0,1-1 0 0 0,0 0-1 0 0,0 0 1 0 0,0 0 0 0 0,1-1 0 0 0,-1 1 0 0 0,1-1-1 0 0,0 0 1 0 0,0-1 0 0 0,0 1 0 0 0,1-1-1 0 0,0 1-20 0 0,0-3 114 0 0,0 0-1 0 0,0 0 0 0 0,0-1 0 0 0,0 0 0 0 0,0 0 0 0 0,0 0 1 0 0,0 0-1 0 0,0-1 0 0 0,0 0 0 0 0,-1-1 0 0 0,1 1 0 0 0,-1-1 0 0 0,0 0 1 0 0,0 0-1 0 0,0-1 0 0 0,0 0 0 0 0,0 1 0 0 0,-1-2 0 0 0,0 1 1 0 0,1 0-1 0 0,-2-1 0 0 0,1 0 0 0 0,0 0 0 0 0,-1 0 0 0 0,0 0 0 0 0,1-4-113 0 0,23-35 27 0 0,-1-1-1 0 0,-3-1 0 0 0,-2-1 1 0 0,0-6-27 0 0,-16 26-1281 0 0,-5 18-2400 0 0,1 1-4628 0 0,-1 6-4935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2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10 856 5121 0 0,'0'0'1734'0'0,"0"0"-366"0"0,0 0-172 0 0,0 0 194 0 0,0 0 196 0 0,0 0 122 0 0,0 0-45 0 0,0 0-260 0 0,0 0-263 0 0,0 0-220 0 0,0 0-150 0 0,0-8-114 0 0,-1-23-49 0 0,0 23-40 0 0,1 8-37 0 0,0 0-11 0 0,0 0-64 0 0,0 91 1667 0 0,-3-74-2044 0 0,1 0 0 0 0,0 1 0 0 0,2-1 0 0 0,0 0 0 0 0,1 1 0 0 0,0-1 0 0 0,2 0 1 0 0,0 0-1 0 0,1 0 0 0 0,0 0 0 0 0,2-1 0 0 0,0 0 0 0 0,0 0 0 0 0,2 0 0 0 0,0-1 0 0 0,1 0 0 0 0,0 0 0 0 0,1-1 0 0 0,7 7-78 0 0,-14-18 35 0 0,1 0 1 0 0,0 0-1 0 0,0 0 1 0 0,0 0-1 0 0,0 0 0 0 0,1-1 1 0 0,-1 0-1 0 0,1 0 1 0 0,-1 0-1 0 0,1 0 1 0 0,0-1-1 0 0,-1 1 1 0 0,1-1-1 0 0,0-1 0 0 0,0 1 1 0 0,0-1-1 0 0,0 0 1 0 0,0 0-1 0 0,0 0 1 0 0,0-1-1 0 0,0 1 0 0 0,0-1 1 0 0,-1 0-1 0 0,1-1 1 0 0,0 1-1 0 0,0-1 1 0 0,-1 0-1 0 0,1 0 1 0 0,-1-1-1 0 0,0 1 0 0 0,0-1 1 0 0,0 0-1 0 0,1 0-35 0 0,24-25 127 0 0,-1-2 0 0 0,-1 0 0 0 0,-1-2 0 0 0,-2-1 0 0 0,17-32-127 0 0,-31 50 16 0 0,62-109 115 0 0,-72 124-111 0 0,0 0-13 0 0,0 0-13 0 0,0 9-81 0 0,1 11 79 0 0,0 0 0 0 0,1 0-1 0 0,0 1 1 0 0,2-1 0 0 0,1-1-1 0 0,0 1 1 0 0,7 16 8 0 0,-9-30 2 0 0,-1 0 1 0 0,0-1-1 0 0,1 1 0 0 0,0 0 1 0 0,1-1-1 0 0,-1 0 1 0 0,1 0-1 0 0,0 0 1 0 0,0 0-1 0 0,0-1 0 0 0,1 1 1 0 0,0-1-1 0 0,-1 0 1 0 0,2-1-1 0 0,-1 1 1 0 0,0-1-1 0 0,1 0 0 0 0,-1 0 1 0 0,1-1-1 0 0,0 0 1 0 0,0 0-1 0 0,0 0 0 0 0,0 0 1 0 0,0-1-1 0 0,0 0 1 0 0,1-1-1 0 0,1 1-2 0 0,-1-1 13 0 0,1 1 1 0 0,-1-1-1 0 0,1-1 1 0 0,-1 1-1 0 0,1-2 0 0 0,-1 1 1 0 0,0-1-1 0 0,1 0 0 0 0,-1 0 1 0 0,0 0-1 0 0,0-1 0 0 0,0-1 1 0 0,4-2-14 0 0,6-6 73 0 0,0 0 0 0 0,-1-1 0 0 0,-1-1 0 0 0,0 0 0 0 0,-1-1 1 0 0,0-1-1 0 0,-2 0 0 0 0,2-2-73 0 0,-5-5 21 0 0,-9 22-75 0 0,0 1-58 0 0,0 0-72 0 0,1-11-2472 0 0,4-9-519 0 0,-3 11-2 0 0,0-1-4155 0 0,-1 3-4660 0 0</inkml:trace>
  <inkml:trace contextRef="#ctx0" brushRef="#br0" timeOffset="716.021">1320 0 11578 0 0,'0'0'3625'0'0,"0"0"-1775"0"0,0 0-902 0 0,0 0-264 0 0,0 0 51 0 0,0 0 131 0 0,0 0 83 0 0,0 0-49 0 0,0 0-142 0 0,0 0-107 0 0,0 0-83 0 0,-8 36-71 0 0,-24 111-33 0 0,25-40 349 0 0,48 174 732 0 0,2 61-1070 0 0,-41-315-475 0 0,10-35 41 0 0,52-38 17 0 0,0-5 27 0 0,92-56-13 0 0,-121 92-93 0 0,-35 15 26 0 0,0 0-12 0 0,-3 220 201 0 0,3-215-194 0 0,0 1 0 0 0,0 0 0 0 0,1 0-1 0 0,0-1 1 0 0,0 1 0 0 0,1-1 0 0 0,0 1 0 0 0,0-1 0 0 0,0 0 0 0 0,0 1 0 0 0,1-1 0 0 0,0 0 0 0 0,0-1 0 0 0,0 1 0 0 0,0 0 0 0 0,1-1 0 0 0,0 0 0 0 0,0 0 0 0 0,0 0-1 0 0,1 0 1 0 0,3 2 0 0 0,-8-6-61 0 0,0 0 0 0 0,0 1 0 0 0,0-1 0 0 0,0 0 0 0 0,1 0-1 0 0,-1 1 1 0 0,0-1 0 0 0,0 0 0 0 0,1 0 0 0 0,-1 0-1 0 0,0 1 1 0 0,1-1 0 0 0,-1 0 0 0 0,0 0 0 0 0,0 0 0 0 0,1 0-1 0 0,-1 0 1 0 0,0 1 0 0 0,1-1 0 0 0,-1 0 0 0 0,0 0 0 0 0,1 0-1 0 0,-1 0 1 0 0,0 0 0 0 0,1 0 0 0 0,-1 0 0 0 0,0 0 0 0 0,1 0-1 0 0,-1 0 1 0 0,0 0 0 0 0,1-1 0 0 0,-1 1 0 0 0,0 0-1 0 0,1 0 1 0 0,-1 0 0 0 0,0 0 0 0 0,0 0 0 0 0,1-1 0 0 0,-1 1-1 0 0,0 0 1 0 0,1 0 0 0 0,-1 0 0 0 0,0-1 0 0 0,0 1 0 0 0,0 0-1 0 0,1-1 1 0 0,-1 1 0 0 0,0 0 0 0 0,0 0 0 0 0,0-1 0 0 0,0 1-1 0 0,0 0 1 0 0,1-1 0 0 0,-1 1 0 0 0,0 0 0 0 0,0-1-1 0 0,0 1 1 0 0,0 0 0 0 0,0-1 0 0 0,0 1 0 0 0,0 0 0 0 0,0-1-1 0 0,0 1 1 0 0,0 0 0 0 0,0-1 0 0 0,0 1 0 0 0,0 0 0 0 0,-1-1 61 0 0,6-16-2722 0 0,1 9 1195 0 0,1 0-1702 0 0,-3 2-3487 0 0,-2-2-3262 0 0</inkml:trace>
  <inkml:trace contextRef="#ctx0" brushRef="#br0" timeOffset="2383.499">1977 890 0 0 0,'0'0'971'0'0,"0"0"-267"0"0,0 0 162 0 0,0 0 380 0 0,0 0 384 0 0,0 0 212 0 0,0 0-178 0 0,0 0-215 0 0,0 0-109 0 0,0 0-72 0 0,0 0-78 0 0,0 0-58 0 0,0 0-41 0 0,16 16-50 0 0,53 46-22 0 0,-66-60-906 0 0,0 1 0 0 0,0-1 0 0 0,0 0 0 0 0,1 0-1 0 0,-1 0 1 0 0,0-1 0 0 0,1 1 0 0 0,-1-1 0 0 0,1 0 0 0 0,0 0 0 0 0,-1 0-1 0 0,1 0 1 0 0,0 0 0 0 0,0-1 0 0 0,0 0 0 0 0,-1 0 0 0 0,1 0-1 0 0,0 0 1 0 0,0-1 0 0 0,1 0-113 0 0,14 0 597 0 0,-1-2-341 0 0,-1 0 0 0 0,1-1 0 0 0,-1 0-1 0 0,0-2 1 0 0,0 0 0 0 0,0-1 0 0 0,-1 0 0 0 0,0-1-1 0 0,-1-1 1 0 0,0-1 0 0 0,0 0 0 0 0,-1-1-1 0 0,0-1 1 0 0,-1 0 0 0 0,3-4-256 0 0,-9 10 74 0 0,-1-2 0 0 0,0 1 0 0 0,0-1 0 0 0,-1 0 0 0 0,0 0 0 0 0,0-1 0 0 0,-1 1 0 0 0,0-1 0 0 0,0 0 0 0 0,-1 0 0 0 0,1-8-74 0 0,-3 14 4 0 0,0-1-1 0 0,0 1 1 0 0,-1-1-1 0 0,0 1 1 0 0,0-1-1 0 0,0 1 1 0 0,0-1-1 0 0,0 1 1 0 0,-1-1-1 0 0,1 1 1 0 0,-1-1-1 0 0,0 1 1 0 0,0 0-1 0 0,-1-1 1 0 0,1 1-1 0 0,-1 0 1 0 0,1 0-1 0 0,-1 0 1 0 0,0 0-1 0 0,0 0 1 0 0,0 0-1 0 0,0 1 1 0 0,-1-1-1 0 0,1 1 1 0 0,-1-1-1 0 0,0 1 1 0 0,0 0-1 0 0,0 0 1 0 0,0 0-1 0 0,0 0 1 0 0,0 1-1 0 0,0-1 1 0 0,-1 1-4 0 0,-9-2-50 0 0,-1 1 0 0 0,0 0 0 0 0,1 1 1 0 0,-1 0-1 0 0,0 1 0 0 0,0 1 1 0 0,0 0-1 0 0,0 1 0 0 0,1 1 1 0 0,-1 0-1 0 0,1 0 0 0 0,0 2 0 0 0,0-1 1 0 0,0 2-1 0 0,0 0 0 0 0,1 0 1 0 0,0 1-1 0 0,0 1 0 0 0,1 0 1 0 0,0 0-1 0 0,1 1 0 0 0,-1 1 0 0 0,2-1 1 0 0,-1 2-1 0 0,2-1 0 0 0,-1 2 50 0 0,2-4-17 0 0,0 1 0 0 0,0 1 0 0 0,1-1 0 0 0,0 1-1 0 0,1 0 1 0 0,0 0 0 0 0,0 1 0 0 0,2-1 0 0 0,-1 1-1 0 0,1 0 1 0 0,1 0 0 0 0,-1 1 0 0 0,2-1 0 0 0,0 0-1 0 0,0 1 1 0 0,1-1 0 0 0,1 0 0 0 0,0 1 0 0 0,0-1 17 0 0,1-5-2 0 0,-1 0 1 0 0,2-1 0 0 0,-1 1 0 0 0,0-1-1 0 0,1 0 1 0 0,0 0 0 0 0,0 0 0 0 0,1 0-1 0 0,-1-1 1 0 0,1 1 0 0 0,0-1 0 0 0,1 0-1 0 0,-1 0 1 0 0,0 0 0 0 0,1-1 0 0 0,0 0-1 0 0,0 1 1 0 0,0-2 0 0 0,0 1 0 0 0,1-1-1 0 0,-1 1 1 0 0,1-1 1 0 0,129 26 224 0 0,-100-28-86 0 0,1-2 1 0 0,-1-2-1 0 0,0-1 0 0 0,0-1 1 0 0,0-2-1 0 0,-1-2 1 0 0,0-1-1 0 0,-1-1 1 0 0,0-2-1 0 0,-1-2 1 0 0,11-8-139 0 0,-20 10 97 0 0,-1-2 0 0 0,0 0 0 0 0,-2-2 0 0 0,0 0 0 0 0,-1-1 0 0 0,-1-1 1 0 0,0-1-1 0 0,-2 0 0 0 0,-1-1 0 0 0,0-1 0 0 0,-2 0 0 0 0,0-1 1 0 0,1-9-98 0 0,-8 22 10 0 0,-1 0 0 0 0,0-1 0 0 0,-1 0 0 0 0,0 0 0 0 0,-1 0 1 0 0,0 0-1 0 0,-1-1 0 0 0,-1 1 0 0 0,0-1 0 0 0,0 1 1 0 0,-2-10-11 0 0,0 20-9 0 0,-1 0 0 0 0,0 1 0 0 0,0-1 0 0 0,-1 0 0 0 0,1 1 0 0 0,0 0 0 0 0,0 0 1 0 0,-1-1-1 0 0,1 1 0 0 0,-1 0 0 0 0,1 1 0 0 0,-1-1 0 0 0,1 0 0 0 0,-1 1 1 0 0,1 0-1 0 0,-1-1 0 0 0,1 1 0 0 0,-1 0 0 0 0,0 0 0 0 0,1 1 0 0 0,-1-1 1 0 0,1 0-1 0 0,-1 1 0 0 0,0-1 0 0 0,1 1 0 0 0,-1 0 0 0 0,1 0 0 0 0,0 0 0 0 0,-1 0 1 0 0,1 1-1 0 0,0-1 0 0 0,0 1 0 0 0,0-1 0 0 0,-1 2 9 0 0,-10 3-27 0 0,2 1 0 0 0,-1 1 0 0 0,1 0 0 0 0,0 0 0 0 0,1 1 0 0 0,-1 1 0 0 0,2-1 0 0 0,0 2-1 0 0,0-1 1 0 0,-6 11 27 0 0,14-19-3 0 0,-1-1 0 0 0,1 1 0 0 0,0 0 0 0 0,0 0 0 0 0,1 0 0 0 0,-1 0 0 0 0,0 0 0 0 0,1 0 0 0 0,-1 0 0 0 0,1 0 0 0 0,-1 0 0 0 0,1 0 0 0 0,0 1 0 0 0,0-1 0 0 0,0 0 0 0 0,0 0 0 0 0,0 0 0 0 0,1 0 0 0 0,-1 0 0 0 0,1 0 0 0 0,-1 0 0 0 0,1 0 0 0 0,0 0 0 0 0,0 0 0 0 0,0 0-1 0 0,0 0 1 0 0,0 0 0 0 0,0-1 0 0 0,0 1 0 0 0,1 0 0 0 0,-1-1 0 0 0,1 1 0 0 0,-1-1 0 0 0,1 1 0 0 0,-1-1 0 0 0,1 0 0 0 0,0 0 0 0 0,0 1 0 0 0,0-1 0 0 0,-1-1 0 0 0,1 1 0 0 0,0 0 0 0 0,0 0 0 0 0,0-1 0 0 0,0 1 0 0 0,1-1 0 0 0,0 1 3 0 0,29 5 62 0 0,0-1-1 0 0,0-1 1 0 0,0-1 0 0 0,0-2 0 0 0,1-2 0 0 0,3-1-62 0 0,34 0 46 0 0,-67 3-43 0 0,0 1 0 0 0,-1-1 0 0 0,1 0 0 0 0,0 1 0 0 0,0-1 0 0 0,-1 1 0 0 0,1 0 0 0 0,-1 0 0 0 0,0 0 0 0 0,1 0-1 0 0,-1 0 1 0 0,0 1 0 0 0,0-1 0 0 0,0 1 0 0 0,-1-1 0 0 0,1 1 0 0 0,-1-1 0 0 0,1 1 0 0 0,-1 0 0 0 0,0 0 0 0 0,0 0 0 0 0,0 0 0 0 0,0 0 0 0 0,-1 0 0 0 0,1 0-1 0 0,-1 0 1 0 0,0 0 0 0 0,0 0 0 0 0,0 0 0 0 0,0 0 0 0 0,0 1 0 0 0,-1-1 0 0 0,1 0 0 0 0,-1 0 0 0 0,0 0 0 0 0,0 0 0 0 0,0-1 0 0 0,0 1 0 0 0,-1 0 0 0 0,0 1-3 0 0,-19 110-94 0 0,23-110 81 0 0,0 0-1 0 0,0-1 0 0 0,0 1 1 0 0,1-1-1 0 0,-1 0 0 0 0,1 0 1 0 0,0 0-1 0 0,0 0 1 0 0,0 0-1 0 0,0 0 0 0 0,0-1 1 0 0,0 1-1 0 0,1-1 1 0 0,-1 0-1 0 0,1 0 0 0 0,0-1 1 0 0,-1 1-1 0 0,1-1 0 0 0,0 1 1 0 0,0-1-1 0 0,0-1 1 0 0,0 1-1 0 0,0 0 0 0 0,0-1 1 0 0,0 0-1 0 0,1 0 0 0 0,-1 0 14 0 0,10 3-16 0 0,12 0 55 0 0,-1-1 0 0 0,1-1-1 0 0,-1-2 1 0 0,1 0 0 0 0,0-2 0 0 0,-1 0-1 0 0,0-2 1 0 0,0-1 0 0 0,0-1 0 0 0,-1-1-1 0 0,0-1 1 0 0,0-1 0 0 0,-1-1 0 0 0,0-1 0 0 0,12-10-39 0 0,-18 13 53 0 0,0-1 0 0 0,-1-1 1 0 0,0-1-1 0 0,-1 0 0 0 0,0-1 1 0 0,-1 0-1 0 0,-1-1 0 0 0,0-1 1 0 0,-1 0-1 0 0,0-1 0 0 0,-2 0 1 0 0,1 0-1 0 0,3-12-53 0 0,-1-59 175 0 0,-13 84-171 0 0,-1 1-1 0 0,1-1 0 0 0,0 1 0 0 0,-1-1 0 0 0,0 1 0 0 0,1 0 1 0 0,-1-1-1 0 0,0 1 0 0 0,0 0 0 0 0,0 0 0 0 0,0 0 0 0 0,-1-1 1 0 0,1 1-1 0 0,-1 0 0 0 0,1 1 0 0 0,-1-1 0 0 0,0 0 0 0 0,0 0 1 0 0,1 1-1 0 0,-1-1 0 0 0,0 1 0 0 0,0-1 0 0 0,-1 1 1 0 0,1 0-1 0 0,0 0 0 0 0,0 0 0 0 0,-1 0 0 0 0,1 0 0 0 0,0 1 1 0 0,-1-1-1 0 0,1 1 0 0 0,-1-1 0 0 0,0 1-3 0 0,-7 0-10 0 0,0 0 0 0 0,1 1 0 0 0,-1 0 1 0 0,0 0-1 0 0,0 1 0 0 0,1 0 0 0 0,-1 1 0 0 0,1 0 0 0 0,-1 1 0 0 0,1 0 0 0 0,0 0 0 0 0,1 1 1 0 0,-1 0-1 0 0,1 1 0 0 0,0-1 0 0 0,0 2 0 0 0,1-1 0 0 0,0 1 0 0 0,-4 5 10 0 0,-3 3-23 0 0,0 2-1 0 0,1 0 1 0 0,1 1-1 0 0,1 0 1 0 0,0 0-1 0 0,1 2 1 0 0,2-1-1 0 0,-5 15 24 0 0,9-25-5 0 0,1 0 1 0 0,1 0-1 0 0,0 0 1 0 0,0 0-1 0 0,1 1 1 0 0,0-1-1 0 0,0 1 0 0 0,1-1 1 0 0,1 1-1 0 0,-1-1 1 0 0,2 1-1 0 0,-1-1 1 0 0,1 0-1 0 0,1 0 1 0 0,-1 0-1 0 0,2 0 0 0 0,-1 0 1 0 0,1 0-1 0 0,0-1 1 0 0,1 0-1 0 0,0 0 1 0 0,1 0-1 0 0,-1 0 0 0 0,1-1 1 0 0,1 0-1 0 0,1 1 5 0 0,10 6 8 0 0,0-2 0 0 0,1 0 0 0 0,0-1 0 0 0,1-1 0 0 0,0-1 0 0 0,1-1 0 0 0,-1-1 0 0 0,2 0 0 0 0,-1-2-1 0 0,1 0 1 0 0,0-2 0 0 0,0 0 0 0 0,0-1 0 0 0,0-2 0 0 0,0 0 0 0 0,12-2-8 0 0,64-17-1930 0 0,-69 11-5155 0 0,-16 4-5585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56 792 0 0,'0'0'1858'0'0,"0"0"-98"0"0,0 0 137 0 0,0 0 298 0 0,0 0 52 0 0,0 0-293 0 0,0 0-362 0 0,0 0-333 0 0,0 0-203 0 0,0 0-96 0 0,0 0-131 0 0,-3-5-119 0 0,-48-33 1539 0 0,36 34-2087 0 0,-1 1 0 0 0,0 1 0 0 0,0 0 1 0 0,1 1-1 0 0,-1 1 0 0 0,0 0 0 0 0,0 1 0 0 0,0 1 0 0 0,1 0 0 0 0,-1 1 1 0 0,1 1-1 0 0,-1 0 0 0 0,1 1 0 0 0,0 1 0 0 0,1 1 0 0 0,0 0 0 0 0,-11 7-162 0 0,12-7 13 0 0,1 1-1 0 0,-1 0 0 0 0,2 1 0 0 0,-1 1 0 0 0,1 0 0 0 0,1 0 0 0 0,0 1 1 0 0,0 0-1 0 0,1 1 0 0 0,0 0 0 0 0,1 1 0 0 0,1-1 0 0 0,0 1 0 0 0,1 1 0 0 0,0-1 1 0 0,1 1-1 0 0,0 0 0 0 0,2 1 0 0 0,-1-1 0 0 0,2 1 0 0 0,-2 13-12 0 0,14 107-71 0 0,-9-130 81 0 0,0-1 0 0 0,1 0 0 0 0,0 1 1 0 0,0-1-1 0 0,0 0 0 0 0,0 0 0 0 0,1 0 0 0 0,-1 0 0 0 0,1-1 0 0 0,0 1 1 0 0,0-1-1 0 0,0 0 0 0 0,1 1 0 0 0,-1-2 0 0 0,1 1 0 0 0,0 0 0 0 0,0-1 1 0 0,0 1-1 0 0,0-1 0 0 0,0 0 0 0 0,0 0 0 0 0,1-1 0 0 0,-1 0 0 0 0,0 1 1 0 0,1-1-1 0 0,0-1 0 0 0,4 1-10 0 0,6-2 107 0 0,1-1 0 0 0,-1 0 0 0 0,0-2 0 0 0,0 1 1 0 0,0-2-1 0 0,0 0 0 0 0,-1-1 0 0 0,0-1 0 0 0,0 0 0 0 0,0 0 0 0 0,-1-2 0 0 0,0 1 1 0 0,-1-2-1 0 0,0 0 0 0 0,0 0 0 0 0,-1-1 0 0 0,3-4-107 0 0,8-5 58 0 0,24-25 73 0 0,-1-3 1 0 0,-3-2-1 0 0,-1-2 1 0 0,-4-1-1 0 0,31-57-131 0 0,-62 100-54 0 0,2-2 622 0 0,-10 28-412 0 0,-6 31-152 0 0,3 0 1 0 0,1 0 0 0 0,3 1-1 0 0,1-1 1 0 0,6 35-5 0 0,43 397-34 0 0,-48-249 5 0 0,-5-208 28 0 0,0 0 0 0 0,-2 0 1 0 0,0 0-1 0 0,-2-1 0 0 0,0 0 0 0 0,-1-1 1 0 0,-1 1-1 0 0,-1-2 0 0 0,-1 1 1 0 0,-1-2-1 0 0,-1 0 0 0 0,0 0 0 0 0,-1-1 1 0 0,-1-1-1 0 0,0-1 0 0 0,-1 0 0 0 0,-1-1 1 0 0,-16 10 0 0 0,27-20 7 0 0,0 1 1 0 0,-1-1 0 0 0,1-1-1 0 0,-1 0 1 0 0,0 0-1 0 0,0 0 1 0 0,0-1 0 0 0,0 0-1 0 0,0-1 1 0 0,-1 0 0 0 0,1 0-1 0 0,0 0 1 0 0,-1-1 0 0 0,1-1-1 0 0,-1 0-7 0 0,5-1-1 0 0,0 0-1 0 0,1-1 1 0 0,0 1-1 0 0,0-1 1 0 0,0 0-1 0 0,0 0 1 0 0,0 0-1 0 0,0-1 1 0 0,1 1-1 0 0,0 0 1 0 0,-1-1-1 0 0,1 0 1 0 0,1 0-1 0 0,-1 1 0 0 0,0-1 1 0 0,1 0-1 0 0,0 0 1 0 0,0 0-1 0 0,0-1 1 0 0,0 1-1 0 0,1 0 1 0 0,0 0-1 0 0,0 0 1 0 0,0-1-1 0 0,0 1 1 0 0,1 0-1 0 0,-1 0 1 0 0,1 0-1 0 0,1-2 2 0 0,-2-3-16 0 0,3-13 15 0 0,2-1 0 0 0,0 1 0 0 0,2 1 0 0 0,0-1-1 0 0,1 1 1 0 0,1 1 0 0 0,2-1 0 0 0,-1 2 0 0 0,2-1 0 0 0,1 2-1 0 0,10-13 2 0 0,-22 30 0 0 0,38-59-93 0 0,2 3 0 0 0,2 1 0 0 0,3 2 0 0 0,3 3 0 0 0,1 1 0 0 0,27-18 93 0 0,-47 50-496 0 0,-8 6-4001 0 0,-10 2-6200 0 0,-9 6-821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372 316 3385 0 0,'0'0'3889'0'0,"0"0"-1650"0"0,0 0-486 0 0,0 0-31 0 0,0 0 61 0 0,0 0-20 0 0,0 0-193 0 0,0 0-262 0 0,0 0-273 0 0,0 0-224 0 0,0 0-164 0 0,0 0-115 0 0,0 0-65 0 0,-8-3-69 0 0,-24-13-52 0 0,24 12-76 0 0,8 20 499 0 0,12 250 1857 0 0,-26 215-1913 0 0,14-401-2799 0 0,13-160-5789 0 0,-5 47-133 0 0,-6 16-2049 0 0</inkml:trace>
  <inkml:trace contextRef="#ctx0" brushRef="#br0" timeOffset="363.991">665 463 12547 0 0,'0'0'1312'0'0,"0"0"-404"0"0,0 0-161 0 0,0 0 58 0 0,0 0 88 0 0,0 0-42 0 0,0 0-149 0 0,0 0-123 0 0,0 0-49 0 0,0 0-58 0 0,0 0-58 0 0,-28 33-43 0 0,-87 101-81 0 0,35-39 346 0 0,67-81-507 0 0,10-11-95 0 0,-1 0 1 0 0,1 0 0 0 0,0 1 0 0 0,0-1-1 0 0,0 1 1 0 0,1 0 0 0 0,-1 0-1 0 0,1 0 1 0 0,0 0 0 0 0,0 0-1 0 0,0 0 1 0 0,1 1 0 0 0,-1-1-1 0 0,1 1 1 0 0,-1 3-35 0 0,53 12 751 0 0,-10-13-126 0 0,-33-7-535 0 0,0 1-1 0 0,-1 0 1 0 0,1 0-1 0 0,-1 0 0 0 0,1 1 1 0 0,-1 0-1 0 0,1 0 1 0 0,-1 1-1 0 0,0 0 0 0 0,0 0 1 0 0,-1 0-1 0 0,1 1 1 0 0,0 1-1 0 0,-1-1 1 0 0,0 1-1 0 0,0 0 0 0 0,-1 0 1 0 0,1 0-1 0 0,-1 1 1 0 0,0 0-1 0 0,-1 0 0 0 0,1 0 1 0 0,-1 1-90 0 0,63 116 1490 0 0,-57-110-3142 0 0,-7-22-8892 0 0,-3 5-1256 0 0</inkml:trace>
  <inkml:trace contextRef="#ctx0" brushRef="#br0" timeOffset="996.761">0 363 3257 0 0,'0'0'2113'0'0,"0"0"-215"0"0,0 0 221 0 0,0 0 186 0 0,0 0 53 0 0,0 0-245 0 0,0 0-500 0 0,0 0-456 0 0,0 0-310 0 0,0 0-124 0 0,0 0-35 0 0,0 0 6 0 0,0 0-13 0 0,11-16-73 0 0,35-48-74 0 0,56-38 1463 0 0,84-52-534 0 0,-144 127-1302 0 0,-41 27-155 0 0,-1 0 10 0 0,0 0 4 0 0,0 0-13 0 0,0 0-19 0 0,0 0-3 0 0,0 0 6 0 0,0 0 5 0 0,36 54 353 0 0,75 115 374 0 0,-85-130-591 0 0,-26-39-131 0 0,8 8-2029 0 0,3-8-1500 0 0,0 0-5827 0 0,-6 0-3189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8386 0 0,'0'0'4407'0'0,"0"0"-1915"0"0,0 0-963 0 0,0 0-286 0 0,0 0-124 0 0,0 0-89 0 0,0 0-135 0 0,0 0-177 0 0,0 0-132 0 0,0 0-3 0 0,0 0 103 0 0,0 0 85 0 0,0 0 35 0 0,13 0-62 0 0,97-4 734 0 0,183-7 166 0 0,-174-8-2254 0 0,-110 19-71 0 0,0-3-3763 0 0,-9 2 1902 0 0,0 1-1685 0 0,0 0-2776 0 0,0 0-2607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5161 0 0,'0'0'3742'0'0,"0"0"-1021"0"0,0 0-738 0 0,0 0-363 0 0,0 0-249 0 0,0 0-235 0 0,0 0-257 0 0,0 0-224 0 0,0 0-103 0 0,0 0 130 0 0,0 0 153 0 0,0 0 113 0 0,0 0 19 0 0,16 0-149 0 0,50-1-139 0 0,84-33 1591 0 0,67-8-1487 0 0,-127 27-1164 0 0,-80 14 1272 0 0,-5 1-4152 0 0,-1 0-9429 0 0,-7 0 873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10458 0 0,'0'0'2382'0'0,"0"0"-831"0"0,0 0-540 0 0,0 0-163 0 0,0 0-37 0 0,0 0 92 0 0,0 0 148 0 0,0 0 62 0 0,0 0 76 0 0,0 0-53 0 0,0 0-183 0 0,0 0-115 0 0,26 4-97 0 0,83 7-71 0 0,-13-26 481 0 0,251-70-2 0 0,-305 71-1447 0 0,-10 3-1581 0 0,-10 6-2733 0 0,-10 5-5640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01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701 194 0 0 0,'0'0'892'0'0,"0"0"299"0"0,0 0 203 0 0,0 0 151 0 0,0 0 93 0 0,0 0 49 0 0,0 0-25 0 0,0 0-46 0 0,0 0-30 0 0,18-11-79 0 0,51-30-88 0 0,-52 31-108 0 0,-17 10-118 0 0,0 0-115 0 0,0 0-122 0 0,0 0-104 0 0,0 0-80 0 0,-16-3 1169 0 0,-135-2-454 0 0,121 8-1373 0 0,1 1-1 0 0,0 2 1 0 0,0 1 0 0 0,0 1-1 0 0,1 1 1 0 0,0 1 0 0 0,0 2 0 0 0,2 1-1 0 0,-1 1 1 0 0,2 1 0 0 0,-6 5-114 0 0,12-7 21 0 0,1 1 1 0 0,0 1-1 0 0,1 1 1 0 0,1 0 0 0 0,0 2-1 0 0,1-1 1 0 0,1 2-1 0 0,0 0 1 0 0,2 0 0 0 0,0 2-1 0 0,2-1 1 0 0,-2 6-22 0 0,-10 29 16 0 0,2 0 1 0 0,3 2 0 0 0,2 0-1 0 0,1 12-16 0 0,7-30 0 0 0,2-1 1 0 0,1 2-1 0 0,2-1 0 0 0,2 0 0 0 0,3 20 0 0 0,-2-47-3 0 0,1 1 0 0 0,0-1-1 0 0,0 0 1 0 0,1 0 0 0 0,1 0-1 0 0,0-1 1 0 0,0 1 0 0 0,1-1-1 0 0,1 0 1 0 0,0-1 0 0 0,0 1-1 0 0,1-1 1 0 0,1 0 0 0 0,0-1-1 0 0,0 0 1 0 0,0 0 0 0 0,1 0-1 0 0,1-1 1 0 0,-1-1 0 0 0,1 0-1 0 0,1 0 1 0 0,1 0 3 0 0,9 2 34 0 0,1-1 0 0 0,0-2 1 0 0,1 0-1 0 0,0-2 0 0 0,-1 0 0 0 0,1-1 0 0 0,1-1 0 0 0,-1-2 0 0 0,0 0 0 0 0,0-2 0 0 0,0 0 1 0 0,20-5-35 0 0,-1-2 92 0 0,-1-2 1 0 0,1-1 0 0 0,-2-2-1 0 0,0-2 1 0 0,-1-2 0 0 0,20-13-93 0 0,-49 26 20 0 0,1 0-1 0 0,-1-1 1 0 0,0 0 0 0 0,0-1 0 0 0,0 0 0 0 0,-1 0 0 0 0,0-1 0 0 0,-1 0-1 0 0,0-1 1 0 0,0 0 0 0 0,-1 0 0 0 0,0 0 0 0 0,-1-1 0 0 0,1 0-1 0 0,-2-1 1 0 0,0 1 0 0 0,0-1 0 0 0,-1 0 0 0 0,0 0 0 0 0,-1-1 0 0 0,0 1-1 0 0,-1-1 1 0 0,0 0 0 0 0,-1 1 0 0 0,0-1 0 0 0,-1-3-20 0 0,-5 6-4 0 0,0 1-1 0 0,0 0 1 0 0,-1 0 0 0 0,0 0-1 0 0,0 1 1 0 0,-1 0 0 0 0,1 0 0 0 0,-2 0-1 0 0,1 1 1 0 0,-1 0 0 0 0,0 1 0 0 0,0 0-1 0 0,-1 0 1 0 0,1 1 0 0 0,-1 0 0 0 0,0 0-1 0 0,0 1 1 0 0,0 0 0 0 0,-1 0-1 0 0,-2 1 5 0 0,-28-7-60 0 0,0 1-1 0 0,0 3 1 0 0,-1 1-1 0 0,0 1 1 0 0,1 3-1 0 0,-2 1 61 0 0,9-1-50 0 0,32 0 22 0 0,1 0-53 0 0,24 4-202 0 0,24-2 393 0 0,0-2 0 0 0,-1-3-1 0 0,1-1 1 0 0,2-3-110 0 0,55-4 170 0 0,167-19 605 0 0,-214 29-668 0 0,-57 1-118 0 0,-1 0-1 0 0,1-20-3334 0 0,2 10 1303 0 0,0 2-2491 0 0,0 4-6279 0 0</inkml:trace>
  <inkml:trace contextRef="#ctx0" brushRef="#br0" timeOffset="1120.627">1557 752 7690 0 0,'0'0'2207'0'0,"0"0"-698"0"0,0 0-220 0 0,0 0 115 0 0,0 0 123 0 0,0 0-13 0 0,0 0-175 0 0,0 0-220 0 0,0 0-83 0 0,0 0-60 0 0,0 0-60 0 0,0 0-80 0 0,0 0-198 0 0,18-16-146 0 0,59-56-100 0 0,1-21 550 0 0,114-180 375 0 0,-64 85-1074 0 0,-100 153-158 0 0,-27 34-74 0 0,0 1-18 0 0,0 0-15 0 0,-1 0-16 0 0,0 28-262 0 0,3 109 349 0 0,-4-93-21 0 0,1-1 1 0 0,3 1 0 0 0,2 0 0 0 0,6 27-29 0 0,-10-65-3 0 0,1-1 0 0 0,-1 1 0 0 0,1 0-1 0 0,0-1 1 0 0,0 0 0 0 0,0 1 0 0 0,1-1-1 0 0,0 0 1 0 0,0 0 0 0 0,0 0 0 0 0,0-1 0 0 0,1 1-1 0 0,0-1 1 0 0,0 0 0 0 0,0 0 0 0 0,1 0-1 0 0,2 1 4 0 0,-3-5 13 0 0,0 0 0 0 0,0-1 0 0 0,0 1 0 0 0,-1-1-1 0 0,1 0 1 0 0,0 0 0 0 0,0-1 0 0 0,-1 1-1 0 0,1-1 1 0 0,-1 0 0 0 0,1 0 0 0 0,-1 0 0 0 0,0 0-1 0 0,1 0 1 0 0,-1-1 0 0 0,0 0 0 0 0,-1 1-1 0 0,1-1 1 0 0,0 0 0 0 0,1-3-13 0 0,-1 3 6 0 0,32-37 22 0 0,-2-1 1 0 0,-1-2-1 0 0,-3-1 0 0 0,-1-1 1 0 0,-2-2-1 0 0,-3 0 1 0 0,5-18-29 0 0,31-82 94 0 0,-51 136-108 0 0,-7 10-13 0 0,-1 1 32 0 0,0 0-13 0 0,0 0 4 0 0,0 0 7 0 0,1 12-167 0 0,21 127 212 0 0,13 153 316 0 0,-21-181-301 0 0,-12-110-295 0 0,0 0 0 0 0,0 0 0 0 0,0 0 1 0 0,1 0-1 0 0,-1-1 0 0 0,0 1 1 0 0,1-1-1 0 0,-1 1 0 0 0,0-1 0 0 0,1 0 1 0 0,-1 0-1 0 0,1 0 0 0 0,-1 0 0 0 0,0 0 1 0 0,1-1-1 0 0,-1 1 0 0 0,0-1 1 0 0,1 1-1 0 0,-1-1 0 0 0,0 0 0 0 0,0 0 1 0 0,0 0-1 0 0,0 0 0 0 0,0-1 0 0 0,0 1 1 0 0,0 0-1 0 0,0-1 0 0 0,0 1 1 0 0,1-2 231 0 0,8-5-4887 0 0,-3 0-3933 0 0</inkml:trace>
  <inkml:trace contextRef="#ctx0" brushRef="#br0" timeOffset="1774.818">3165 344 0 0 0,'0'0'875'0'0,"0"0"1012"0"0,0 0 457 0 0,0 0 262 0 0,0 0 118 0 0,0 0-161 0 0,0 0-487 0 0,0 0-542 0 0,0 0-419 0 0,0 0-302 0 0,0 0-113 0 0,0 0-85 0 0,0 0-85 0 0,-5-3-48 0 0,-42-17 1272 0 0,-21 12 667 0 0,64 7-2373 0 0,0 1 1 0 0,-1 0-1 0 0,1 0 1 0 0,-1 0-1 0 0,1 1 1 0 0,0-1 0 0 0,-1 1-1 0 0,1 0 1 0 0,0 0-1 0 0,0 1 1 0 0,0-1-1 0 0,0 1 1 0 0,0 0-1 0 0,0 0 1 0 0,0 0 0 0 0,0 0-1 0 0,1 1 1 0 0,-1 0-1 0 0,1 0 1 0 0,0 0-1 0 0,-1 0 1 0 0,1 1-49 0 0,-19 73 244 0 0,-13 165 595 0 0,14-188-647 0 0,4-19 112 0 0,40-36-8 0 0,116-28 624 0 0,-120 24-856 0 0,-19 5-74 0 0,0 0 15 0 0,0 0-20 0 0,4-7-610 0 0,6-12-2397 0 0,-8 7-7477 0 0,1 8-1012 0 0</inkml:trace>
  <inkml:trace contextRef="#ctx0" brushRef="#br0" timeOffset="2021.812">2899 571 7938 0 0,'0'0'2887'0'0,"0"0"-755"0"0,0 0-401 0 0,0 0-245 0 0,0 0-195 0 0,0 0-207 0 0,0 0-222 0 0,0 0-189 0 0,0 0-109 0 0,0 0-50 0 0,0 0 47 0 0,0 0 34 0 0,0 0-24 0 0,8-2-54 0 0,176-38-111 0 0,-173 40-979 0 0,11 0-559 0 0,-8 0-5248 0 0,-10 0-5034 0 0</inkml:trace>
  <inkml:trace contextRef="#ctx0" brushRef="#br0" timeOffset="2758.013">1399 1045 0 0 0,'0'0'587'0'0,"0"0"100"0"0,0 0-10 0 0,0 0-37 0 0,0 0 12 0 0,0 0-10 0 0,0 0 22 0 0,0 0 80 0 0,-11 0 139 0 0,-20 0-240 0 0,7 0 4122 0 0,22 3 2874 0 0,18 10-5948 0 0,1-7-1185 0 0,1-1 1 0 0,-1-1 0 0 0,1-1-1 0 0,-1 0 1 0 0,1-1-1 0 0,0-1 1 0 0,0-1-1 0 0,13-1-506 0 0,-12 1 194 0 0,336-28 1481 0 0,482-83-755 0 0,-549 69-1407 0 0,-269 41-249 0 0,11-3-692 0 0,-21 2-3007 0 0,-1-2-3661 0 0,-6 3-4109 0 0</inkml:trace>
  <inkml:trace contextRef="#ctx0" brushRef="#br0" timeOffset="4354.71">2185 1245 7722 0 0,'0'0'3394'0'0,"0"0"-1191"0"0,0 0-605 0 0,0 0-184 0 0,0 0-96 0 0,0 0-84 0 0,0 0-157 0 0,0 0-243 0 0,0 0-246 0 0,0 0-185 0 0,0 0-117 0 0,0 0-42 0 0,0 0 32 0 0,0 4 187 0 0,13 154 3254 0 0,-45 71-2803 0 0,20-173-885 0 0,-1 21-89 0 0,12-58-374 0 0,1-18 208 0 0,0-1-86 0 0,18-5-3117 0 0,-3-9-1275 0 0,-8 3-2709 0 0,-2 6-3723 0 0</inkml:trace>
  <inkml:trace contextRef="#ctx0" brushRef="#br0" timeOffset="4927.699">2048 1288 11338 0 0,'0'0'1938'0'0,"0"0"-663"0"0,0 0-392 0 0,0 0-36 0 0,0 0 134 0 0,0 0 96 0 0,0 0-45 0 0,0 0-139 0 0,0 0-149 0 0,0 0-91 0 0,0 0-85 0 0,0 0-57 0 0,0 0-58 0 0,34-19-57 0 0,112-60-19 0 0,-43 42 284 0 0,-68 30-389 0 0,-12 1-155 0 0,0 1 0 0 0,0 1 1 0 0,0 0-1 0 0,1 3 0 0 0,0 0 1 0 0,-1 1-1 0 0,19 2-117 0 0,-39-1 5 0 0,1 0-1 0 0,-1 0 1 0 0,0 0-1 0 0,0 1 1 0 0,0-1 0 0 0,0 1-1 0 0,0 0 1 0 0,-1 0-1 0 0,1 0 1 0 0,0 0 0 0 0,-1 0-1 0 0,0 0 1 0 0,1 1-1 0 0,-1-1 1 0 0,0 1-1 0 0,0 0 1 0 0,0-1 0 0 0,-1 1-1 0 0,1 0 1 0 0,-1 0-1 0 0,1 0 1 0 0,-1 0 0 0 0,0 1-1 0 0,0-1 1 0 0,-1 0-1 0 0,1 0 1 0 0,0 1-1 0 0,-1-1 1 0 0,0 0 0 0 0,0 1-1 0 0,0-1 1 0 0,0 0-1 0 0,-1 0 1 0 0,1 1-1 0 0,-1-1 1 0 0,0 0 0 0 0,0 0-1 0 0,0 1 1 0 0,0-1-1 0 0,0 0 1 0 0,-1 0 0 0 0,0 0-1 0 0,1-1 1 0 0,-1 1-1 0 0,0 0 1 0 0,-2 1-5 0 0,-24 25 27 0 0,-2-2 1 0 0,-1-1 0 0 0,-1-2-1 0 0,-1-1 1 0 0,-1-1 0 0 0,-1-2-1 0 0,-4 0-27 0 0,-32 20-8 0 0,-35 18 68 0 0,120-15 303 0 0,-8-33-228 0 0,1-1-1 0 0,1 0 1 0 0,0-1-1 0 0,0 0 1 0 0,1 0-1 0 0,0-1 1 0 0,0 0 0 0 0,1 0-1 0 0,-1-1 1 0 0,1 0-1 0 0,1-1 1 0 0,-1 0-1 0 0,1-1 1 0 0,0 0 0 0 0,0-1-1 0 0,0 0 1 0 0,1 0-135 0 0,20 8 174 0 0,137 39 631 0 0,-136-31-706 0 0,-49-20-3322 0 0,4-1-4042 0 0,9 1-5014 0 0</inkml:trace>
  <inkml:trace contextRef="#ctx0" brushRef="#br0" timeOffset="5688.985">3023 1615 11114 0 0,'0'0'1726'0'0,"0"0"-324"0"0,0 0-33 0 0,0 0 105 0 0,0 0-19 0 0,0 0-251 0 0,0 0-330 0 0,0 0-250 0 0,0 0-120 0 0,0 0-31 0 0,0 0-14 0 0,0 0-39 0 0,0 0-52 0 0,-3-3-26 0 0,2 0-283 0 0,-1 1-1 0 0,0 1 1 0 0,0-1 0 0 0,0 0 0 0 0,0 0 0 0 0,0 1 0 0 0,0-1 0 0 0,0 1-1 0 0,0 0 1 0 0,-1-1 0 0 0,1 1 0 0 0,-1 0 0 0 0,1 0 0 0 0,-1 1-1 0 0,1-1 1 0 0,-1 1 0 0 0,1-1 0 0 0,-1 1 0 0 0,0 0 0 0 0,1 0 0 0 0,-1 0-1 0 0,1 0 1 0 0,-1 0 0 0 0,0 0-59 0 0,-6 0 74 0 0,0 0 0 0 0,1 1-1 0 0,-1 0 1 0 0,0 0 0 0 0,1 1 0 0 0,-1 0-1 0 0,1 0 1 0 0,0 1 0 0 0,0 0 0 0 0,0 0-1 0 0,0 1 1 0 0,0 0 0 0 0,-1 2-74 0 0,6-2 29 0 0,0 0 0 0 0,1 1 0 0 0,0-1 0 0 0,0 1 0 0 0,0-1 0 0 0,0 1 0 0 0,1 0 0 0 0,0 0 0 0 0,0 0 0 0 0,0-1 0 0 0,0 1 0 0 0,1 0 0 0 0,0 0 0 0 0,0 0 0 0 0,0 0 0 0 0,1 3-29 0 0,-1-6 16 0 0,1 21 47 0 0,-2 0 1 0 0,0 0-1 0 0,-1-1 0 0 0,-2 1 1 0 0,0-1-1 0 0,-8 21-63 0 0,-22 47 120 0 0,14-41-72 0 0,20-48-35 0 0,0-1-3 0 0,33 8 447 0 0,83-8 333 0 0,-51-8-628 0 0,-27 8-1219 0 0,-37-4-747 0 0,-2-3-12107 0 0,1 6 2044 0 0</inkml:trace>
  <inkml:trace contextRef="#ctx0" brushRef="#br0" timeOffset="6009.362">2766 1862 7450 0 0,'0'0'2107'0'0,"0"0"-511"0"0,0 0-161 0 0,0 0-13 0 0,0 0-67 0 0,0 0-182 0 0,0 0-263 0 0,0 0-213 0 0,0 0-114 0 0,0 0-39 0 0,0 0-20 0 0,0 0-8 0 0,0 0-22 0 0,27 0 1784 0 0,73-4-1946 0 0,-75-1-4469 0 0,-17 3-1148 0 0,-2 1-6204 0 0</inkml:trace>
  <inkml:trace contextRef="#ctx0" brushRef="#br0" timeOffset="7025.745">2724 1184 0 0 0,'0'0'1055'0'0,"0"0"809"0"0,0 0 113 0 0,0 0-165 0 0,0 0-236 0 0,0 0-193 0 0,0 0-184 0 0,0 0-172 0 0,0 0-95 0 0,0 0-54 0 0,0 0-31 0 0,0 0-35 0 0,4-1-60 0 0,39-2 3814 0 0,100 11 237 0 0,-83 3-4495 0 0,-60-11-317 0 0,-1 9 26 0 0,-113 106 563 0 0,113-115-579 0 0,1 1 1 0 0,-1 0-1 0 0,0-1 0 0 0,1 1 0 0 0,-1 0 1 0 0,0 0-1 0 0,1 0 0 0 0,-1 0 1 0 0,1 0-1 0 0,0 0 0 0 0,-1 0 0 0 0,1-1 1 0 0,0 1-1 0 0,-1 0 0 0 0,1 0 1 0 0,0 0-1 0 0,0 1 0 0 0,0-1 1 0 0,0 0-1 0 0,0 0 0 0 0,0 0 0 0 0,0 0 1 0 0,0 0-1 0 0,0 0 0 0 0,1 0 1 0 0,-1 0-1 0 0,0 0 0 0 0,1 0 0 0 0,-1-1 1 0 0,0 1-1 0 0,1 0 0 0 0,-1 0 1 0 0,1 0-1 0 0,0 0 0 0 0,-1 0 1 0 0,1-1-1 0 0,0 1 0 0 0,-1 0 0 0 0,1 0 1 0 0,0-1-1 0 0,0 1 0 0 0,0-1 1 0 0,0 1-1 0 0,-1-1 0 0 0,1 1 0 0 0,0-1 1 0 0,0 1-1 0 0,0-1 0 0 0,0 0 1 0 0,1 1-2 0 0,56 4 107 0 0,-51-5-94 0 0,7-2 4 0 0,0 0-1 0 0,-1-1 0 0 0,1 0 1 0 0,-1-1-1 0 0,0 0 1 0 0,0-1-1 0 0,0-1 0 0 0,9-5-16 0 0,25-10-381 0 0,-13 6-677 0 0,-9 3-4171 0 0,-12 7-4300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0,'0'0'2078'0'0,"0"0"269"0"0,0 0 16 0 0,0 0-129 0 0,0 0-218 0 0,0 0-289 0 0,0 0-280 0 0,0 0-272 0 0,0 0-231 0 0,0 0-158 0 0,4 9 1577 0 0,13 56-851 0 0,3 80-530 0 0,-13-63-813 0 0,-31-83-4660 0 0,14-8-4103 0 0,4 7-464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 5865 0 0,'0'0'3704'0'0,"0"0"-1102"0"0,0 0-691 0 0,0 0-232 0 0,0 0-156 0 0,0 0-160 0 0,0 0-226 0 0,0 0-285 0 0,0 0-247 0 0,0 0-217 0 0,0 0-180 0 0,0 0-122 0 0,-7-5-127 0 0,-21-15-74 0 0,25 53-1922 0 0,11-26 291 0 0,0-2-4306 0 0,-1-2-5024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13 0 0 0,'0'0'353'0'0,"0"0"693"0"0,0 0 85 0 0,0 0-123 0 0,0 0-68 0 0,0 0 62 0 0,0 0 119 0 0,0 0 104 0 0,-8-5 5077 0 0,-16-2 3295 0 0,-7 11-8682 0 0,-105 58-354 0 0,134-61-551 0 0,1 1-1 0 0,0-1 1 0 0,0 1-1 0 0,0 0 0 0 0,0-1 1 0 0,0 1-1 0 0,0 0 0 0 0,1 0 1 0 0,-1 0-1 0 0,1 0 1 0 0,-1 0-1 0 0,1 0 0 0 0,0 0 1 0 0,0 0-1 0 0,-1 0 1 0 0,2 0-1 0 0,-1 0 0 0 0,0-1 1 0 0,0 1-1 0 0,0 0 0 0 0,1 0 1 0 0,-1 0-1 0 0,1 0 1 0 0,0 0-1 0 0,-1 0 0 0 0,1 0 1 0 0,0-1-1 0 0,0 1 1 0 0,0 0-1 0 0,0-1 0 0 0,1 1 1 0 0,-1-1-1 0 0,1 1-9 0 0,47 52 156 0 0,166 69 204 0 0,-211-120-325 0 0,-1-1 0 0 0,0 1 0 0 0,1-1 1 0 0,-1 1-1 0 0,0 0 0 0 0,-1 0 0 0 0,1 1 0 0 0,0-1 1 0 0,-1 1-1 0 0,0-1 0 0 0,0 1 0 0 0,0 0 0 0 0,0-1 1 0 0,0 1-1 0 0,-1 0 0 0 0,0 0 0 0 0,0 0 0 0 0,0 1 1 0 0,0-1-1 0 0,-1 0 0 0 0,1 0 0 0 0,-1 0 0 0 0,0 0 1 0 0,0 1-1 0 0,-1-1 0 0 0,1 0 0 0 0,-1 0 0 0 0,0 0 1 0 0,0 0-1 0 0,-1 0 0 0 0,1 0 0 0 0,-1 0 0 0 0,0 0 1 0 0,0 0-1 0 0,0-1 0 0 0,0 1 0 0 0,0-1 0 0 0,-1 1 0 0 0,0-1 1 0 0,0 0-1 0 0,-1 2-35 0 0,-6 2 0 0 0,1 0 0 0 0,-1-1 1 0 0,0 1-1 0 0,0-2 0 0 0,0 1 0 0 0,-1-2 0 0 0,0 1 1 0 0,0-2-1 0 0,0 1 0 0 0,-1-1 0 0 0,1-1 0 0 0,-1 0 1 0 0,0-1-1 0 0,1 0 0 0 0,-2-1 0 0 0,-69 2-4472 0 0,82-2 4452 0 0,-11-1-3886 0 0,1-2-4227 0 0,6-1-2809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403 100 0 0 0,'0'0'800'0'0,"0"0"773"0"0,0 0 348 0 0,0 0 138 0 0,0 0 47 0 0,0 0-176 0 0,0 0-235 0 0,0 0-269 0 0,0 0-248 0 0,0 0-137 0 0,0 0-116 0 0,-8-7-118 0 0,-26-22-92 0 0,-47 1 2347 0 0,67 27-2575 0 0,6-1-358 0 0,0 1 1 0 0,1 0-1 0 0,-1 1 1 0 0,0-1 0 0 0,0 2-1 0 0,0-1 1 0 0,0 1 0 0 0,0 0-1 0 0,0 1 1 0 0,0 0-1 0 0,1 0 1 0 0,-1 0 0 0 0,1 1-1 0 0,-1 1 1 0 0,1-1-1 0 0,-4 3-129 0 0,3-2 18 0 0,-1 0 0 0 0,1 1 0 0 0,0 0 0 0 0,1 0 0 0 0,-1 1 0 0 0,1 0 0 0 0,0 0 0 0 0,1 1 0 0 0,-1-1 0 0 0,1 1 0 0 0,0 1 0 0 0,1-1 0 0 0,0 1 0 0 0,0 0 0 0 0,1 0 0 0 0,0 1 0 0 0,0-1-1 0 0,1 1 1 0 0,0 0 0 0 0,1 0 0 0 0,0 0 0 0 0,0 0 0 0 0,1 0 0 0 0,-1 10-18 0 0,2-14 10 0 0,-1 0 0 0 0,1 1 0 0 0,0-1 0 0 0,0 1-1 0 0,1-1 1 0 0,-1 0 0 0 0,1 1 0 0 0,1-1 0 0 0,-1 0 0 0 0,1 0-1 0 0,0 0 1 0 0,0 0 0 0 0,0 0 0 0 0,1 0 0 0 0,-1 0 0 0 0,1-1-1 0 0,0 1 1 0 0,1-1 0 0 0,-1 0 0 0 0,1 0 0 0 0,0 0 0 0 0,0-1-1 0 0,0 1 1 0 0,0-1 0 0 0,1 0 0 0 0,-1 0 0 0 0,1 0 0 0 0,0-1-1 0 0,0 0 1 0 0,0 0 0 0 0,0 0 0 0 0,4 1-10 0 0,-1-1 80 0 0,0-1 1 0 0,1 1-1 0 0,-1-2 0 0 0,0 1 1 0 0,1-1-1 0 0,-1 0 0 0 0,0-1 1 0 0,1 0-1 0 0,-1 0 0 0 0,0-1 1 0 0,0 0-1 0 0,0 0 0 0 0,0-1 1 0 0,0 0-1 0 0,0 0 1 0 0,5-4-81 0 0,11-8 147 0 0,-1 0 1 0 0,-1-1 0 0 0,-1-1-1 0 0,0-1 1 0 0,-1-1 0 0 0,-1 0-1 0 0,-1-2 1 0 0,11-17-148 0 0,68-149 690 0 0,-96 286-674 0 0,4 294-22 0 0,-3-66-24 0 0,-4-304 27 0 0,0-1 1 0 0,-2 1 0 0 0,0-1 0 0 0,-2 0-1 0 0,0 0 1 0 0,-2-1 0 0 0,0 0 0 0 0,-1 0 0 0 0,-1-1-1 0 0,-1 0 1 0 0,-1-1 0 0 0,-1 0 0 0 0,-1-1-1 0 0,0 0 1 0 0,-5 3 2 0 0,9-11-5 0 0,1-1 12 0 0,0 1 0 0 0,-1-1 1 0 0,0 0-1 0 0,0-1 1 0 0,-1 0-1 0 0,0-1 1 0 0,-1 0-1 0 0,1-1 0 0 0,-1 0 1 0 0,-1-1-1 0 0,-11 4-7 0 0,22-9 1 0 0,1 1-1 0 0,-1-1 0 0 0,0 0 1 0 0,0 0-1 0 0,0 0 1 0 0,1 0-1 0 0,-1-1 0 0 0,0 1 1 0 0,0 0-1 0 0,0-1 1 0 0,1 1-1 0 0,-1-1 0 0 0,0 1 1 0 0,1-1-1 0 0,-1 0 0 0 0,1 0 1 0 0,-1 0-1 0 0,0 0 1 0 0,1 0-1 0 0,0 0 0 0 0,-1 0 1 0 0,1-1-1 0 0,0 1 1 0 0,0 0-1 0 0,-1-1 0 0 0,1 1 1 0 0,0-1-1 0 0,0 1 1 0 0,1-1-1 0 0,-1 1 0 0 0,0-1 1 0 0,0 0-1 0 0,1 1 0 0 0,-1-1 1 0 0,1 0-1 0 0,0 0 1 0 0,-1 1-1 0 0,1-1 0 0 0,0 0 1 0 0,0 0-1 0 0,0 0 1 0 0,0 1-1 0 0,1-2 0 0 0,-3-3-15 0 0,1-22-115 0 0,0-1 1 0 0,2 1 0 0 0,1 0-1 0 0,1 0 1 0 0,1 0-1 0 0,2 1 1 0 0,1-1 0 0 0,1 1-1 0 0,1 0 1 0 0,1 1 0 0 0,1 0-1 0 0,2 1 1 0 0,1 0 0 0 0,10-13 129 0 0,33-59-2915 0 0,-14 36-6669 0 0,-25 39-2327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218 631 7954 0 0,'0'0'1821'0'0,"0"0"-440"0"0,0 0 28 0 0,0 0 348 0 0,0 0 136 0 0,0 0-302 0 0,0 0-524 0 0,0 0-508 0 0,0 0-288 0 0,0 0 0 0 0,0 0 50 0 0,0 0 20 0 0,0 0-7 0 0,-29 31-53 0 0,-88 100-50 0 0,67-56 78 0 0,46-63-254 0 0,0 0-15 0 0,1 0 0 0 0,0 0 0 0 0,0 0 0 0 0,1 0 0 0 0,1 0 0 0 0,0 0 0 0 0,1 1 0 0 0,0-1 0 0 0,1 1-40 0 0,0-8 17 0 0,-1-1 0 0 0,1 0-1 0 0,0 0 1 0 0,0 0 0 0 0,0 0 0 0 0,1 0 0 0 0,0 0 0 0 0,-1 0 0 0 0,1-1-1 0 0,1 1 1 0 0,-1-1 0 0 0,0 1 0 0 0,1-1 0 0 0,0 0 0 0 0,0 0-1 0 0,0 0 1 0 0,0 0 0 0 0,0 0 0 0 0,0-1 0 0 0,1 1 0 0 0,-1-1 0 0 0,1 0-1 0 0,0 0 1 0 0,0-1 0 0 0,0 1 0 0 0,-1-1 0 0 0,5 1-17 0 0,2 1 134 0 0,0-1 0 0 0,1-1 0 0 0,-1 0 1 0 0,1-1-1 0 0,-1 0 0 0 0,1 0 0 0 0,-1-1 0 0 0,1-1 0 0 0,-1 0 1 0 0,1 0-1 0 0,-1-1 0 0 0,0 0 0 0 0,0 0 0 0 0,-1-2 1 0 0,1 1-1 0 0,-1-1 0 0 0,0 0 0 0 0,0-1 0 0 0,0 0 0 0 0,-1 0 1 0 0,0-1-1 0 0,0 0 0 0 0,-1-1 0 0 0,0 0 0 0 0,0 0 1 0 0,-1 0-1 0 0,1-1 0 0 0,-2 0 0 0 0,0 0 0 0 0,0 0 0 0 0,3-9-134 0 0,-3 8 25 0 0,0-1 0 0 0,-1 0-1 0 0,0 0 1 0 0,-1 0-1 0 0,0 0 1 0 0,-1 0 0 0 0,0-1-1 0 0,-1 1 1 0 0,0 0 0 0 0,-1-1-1 0 0,0 0 1 0 0,-1 1-1 0 0,0-1 1 0 0,-1 1 0 0 0,0 0-1 0 0,-1 0 1 0 0,0-1-1 0 0,-1 2 1 0 0,0-1 0 0 0,-1 0-1 0 0,0 1 1 0 0,0 0 0 0 0,-1 0-1 0 0,-3-3-24 0 0,5 9-90 0 0,1 0 0 0 0,-2 0 1 0 0,1 0-1 0 0,0 1 0 0 0,-1 0 0 0 0,1-1 0 0 0,-1 2 0 0 0,0-1 0 0 0,0 0 0 0 0,0 1 1 0 0,-1 0-1 0 0,1 0 0 0 0,0 1 0 0 0,-1-1 0 0 0,1 1 0 0 0,-1 1 0 0 0,-4-1 90 0 0,-57 19-5547 0 0,46-6-1361 0 0,7-1-5104 0 0</inkml:trace>
  <inkml:trace contextRef="#ctx0" brushRef="#br0" timeOffset="373.507">780 765 1920 0 0,'0'0'2425'0'0,"0"0"-843"0"0,0 0-147 0 0,0 0 466 0 0,0 0 344 0 0,0 0 3 0 0,0 0-221 0 0,0 0-480 0 0,0 0-457 0 0,0 0-286 0 0,0 0-241 0 0,0 0-162 0 0,0 0-97 0 0,-9-9-56 0 0,-29-25-44 0 0,3 38 66 0 0,29 0-222 0 0,-4 1-32 0 0,1 1 0 0 0,0-1 1 0 0,1 2-1 0 0,0-1 0 0 0,0 1 1 0 0,0 0-1 0 0,1 1 0 0 0,-1 0 1 0 0,2 0-1 0 0,-1 0 0 0 0,2 1 1 0 0,-6 8-17 0 0,9-13 5 0 0,0 1-1 0 0,0 0 1 0 0,0-1 0 0 0,0 1 0 0 0,1 0 0 0 0,-1 0 0 0 0,1 0 0 0 0,0 0 0 0 0,1 0 0 0 0,-1 0 0 0 0,1 0 0 0 0,0 0 0 0 0,0 0 0 0 0,1 0 0 0 0,0 0 0 0 0,0 0 0 0 0,0 0 0 0 0,0 0 0 0 0,1 0 0 0 0,-1-1 0 0 0,1 1 0 0 0,1-1-1 0 0,-1 1 1 0 0,1-1 0 0 0,-1 1 0 0 0,1-1 0 0 0,2 2-5 0 0,2 1 85 0 0,0 0-1 0 0,0-1 1 0 0,0 1-1 0 0,1-2 1 0 0,0 1 0 0 0,0-1-1 0 0,1 0 1 0 0,0-1-1 0 0,-1 0 1 0 0,1 0-1 0 0,1-1 1 0 0,-1 0-1 0 0,0 0 1 0 0,1-1 0 0 0,-1-1-1 0 0,1 0 1 0 0,0 0-1 0 0,0 0 1 0 0,-1-1-1 0 0,1-1 1 0 0,0 0-1 0 0,-1 0 1 0 0,1-1 0 0 0,-1 0-1 0 0,1-1 1 0 0,-1 0-1 0 0,0 0 1 0 0,0-1-1 0 0,0 0 1 0 0,7-5-85 0 0,-8 4 89 0 0,0 0 0 0 0,-1-1 0 0 0,1 0 1 0 0,-1-1-1 0 0,0 1 0 0 0,-1-1 0 0 0,0-1 0 0 0,0 1 1 0 0,0-1-1 0 0,-1 0 0 0 0,0 0 0 0 0,-1-1 0 0 0,1 1 0 0 0,-2-1 1 0 0,1 0-1 0 0,-1 0 0 0 0,-1 0 0 0 0,0-1 0 0 0,0 1 1 0 0,-1 0-1 0 0,0-1 0 0 0,0 0 0 0 0,-1 1 0 0 0,-1-1 1 0 0,1 1-1 0 0,-1-1 0 0 0,-1 1 0 0 0,0-1 0 0 0,0 1 1 0 0,-1 0-1 0 0,0 0 0 0 0,-1 0 0 0 0,0 0 0 0 0,0 1 0 0 0,-1 0 1 0 0,0 0-1 0 0,-1 0 0 0 0,1 0 0 0 0,-1 1 0 0 0,-1 0 1 0 0,-1-2-90 0 0,0 2-112 0 0,-1 1 0 0 0,0-1 0 0 0,0 1 0 0 0,0 1 0 0 0,-1-1 0 0 0,0 2 0 0 0,0-1 0 0 0,0 1 0 0 0,-10-2 112 0 0,15 5-266 0 0,0 1-1 0 0,0-1 1 0 0,0 1-1 0 0,0 0 0 0 0,0 0 1 0 0,0 0-1 0 0,0 0 1 0 0,0 1-1 0 0,1 0 0 0 0,-1 0 1 0 0,0 1-1 0 0,0-1 0 0 0,1 1 1 0 0,-1 0-1 0 0,-1 1 267 0 0,-20 13-4443 0 0,10-3-2671 0 0,5 0-4107 0 0</inkml:trace>
  <inkml:trace contextRef="#ctx0" brushRef="#br0" timeOffset="1024.39">1306 723 0 0 0,'0'0'2369'0'0,"0"0"-754"0"0,0 0-289 0 0,0 0 367 0 0,0 0 403 0 0,0 0 191 0 0,0 0 22 0 0,0 0-330 0 0,0 0-421 0 0,0 0-363 0 0,0 0-298 0 0,0 0-229 0 0,0 0-141 0 0,-4-12-124 0 0,-15-36-106 0 0,19 47-286 0 0,-1 0-1 0 0,0 0 1 0 0,0 0-1 0 0,0 1 1 0 0,0-1 0 0 0,0 0-1 0 0,0 1 1 0 0,0-1-1 0 0,0 1 1 0 0,0-1-1 0 0,-1 1 1 0 0,1 0 0 0 0,0-1-1 0 0,0 1 1 0 0,0 0-1 0 0,0 0 1 0 0,-1 0-1 0 0,1 0 1 0 0,0 0-1 0 0,0 0 1 0 0,0 0 0 0 0,-1 0-1 0 0,1 0 1 0 0,0 0-1 0 0,0 1 1 0 0,0-1-1 0 0,0 1 1 0 0,-1-1 0 0 0,1 1-1 0 0,0-1 1 0 0,0 1-1 0 0,0-1 1 0 0,0 1-1 0 0,0 0 1 0 0,0 0 0 0 0,0 0-12 0 0,-4 2 57 0 0,-5-1-27 0 0,1 0-1 0 0,0 2 0 0 0,-1-1 0 0 0,2 1 1 0 0,-1 0-1 0 0,0 1 0 0 0,1 0 0 0 0,0 0 0 0 0,0 0 1 0 0,0 1-1 0 0,1 1 0 0 0,0-1 0 0 0,0 1 1 0 0,1 1-1 0 0,0-1 0 0 0,0 1 0 0 0,0 0 1 0 0,1 0-1 0 0,0 1 0 0 0,1-1 0 0 0,0 1 1 0 0,0 0-1 0 0,1 0 0 0 0,0 1 0 0 0,1-1 1 0 0,0 0-1 0 0,0 1 0 0 0,1 1-28 0 0,4-5 18 0 0,0 0 0 0 0,0 0-1 0 0,1 0 1 0 0,-1 0 0 0 0,2-1 0 0 0,-1 0-1 0 0,0 0 1 0 0,1 0 0 0 0,0 0 0 0 0,0 0 0 0 0,0-1-1 0 0,1 0 1 0 0,-1 0 0 0 0,1-1 0 0 0,0 0-1 0 0,0 0 1 0 0,0 0 0 0 0,1 0 0 0 0,-1-1-1 0 0,1 0 1 0 0,-1-1 0 0 0,1 1 0 0 0,0-1-1 0 0,0 0 1 0 0,-1-1 0 0 0,1 0 0 0 0,0 0 0 0 0,1-1-18 0 0,9 3 211 0 0,1-2 0 0 0,-1 0 0 0 0,1-1 0 0 0,-1-1 0 0 0,0 0 0 0 0,0-2 0 0 0,0 0 0 0 0,0 0 0 0 0,13-7-211 0 0,-5 1 241 0 0,-1-1 0 0 0,-1-1 1 0 0,0-1-1 0 0,-1-1 1 0 0,0-1-1 0 0,-1-1 0 0 0,-1-1 1 0 0,0-1-1 0 0,-1-1 0 0 0,-1 0 1 0 0,-1-1-1 0 0,-1-1 1 0 0,-1-1-1 0 0,-1 0 0 0 0,0-1 1 0 0,6-17-242 0 0,-5 8 4 0 0,-2-2 1 0 0,-2 1-1 0 0,-1-1 0 0 0,-1-1 1 0 0,-2 0-1 0 0,-1 0 1 0 0,-2 0-1 0 0,-2 0 0 0 0,-1-1 1 0 0,-3-17-5 0 0,2 40-35 0 0,-2 1 1 0 0,0 0-1 0 0,0 0 1 0 0,-1 1-1 0 0,0-1 1 0 0,-1 1-1 0 0,-1-1 1 0 0,0 1-1 0 0,0 0 1 0 0,-1 1-1 0 0,0-1 0 0 0,-1 1 1 0 0,0 0-1 0 0,-1 1 1 0 0,0 0-1 0 0,0 0 1 0 0,-1 1-1 0 0,-1-1 35 0 0,5 6-22 0 0,0 0-1 0 0,0 1 1 0 0,-1 0-1 0 0,1 0 0 0 0,0 0 1 0 0,-1 0-1 0 0,1 1 1 0 0,-1 0-1 0 0,0 0 0 0 0,1 1 1 0 0,-1 0-1 0 0,0-1 1 0 0,1 2-1 0 0,-1-1 0 0 0,1 1 1 0 0,-1 0-1 0 0,0 0 1 0 0,1 0-1 0 0,-1 1 0 0 0,1 0 1 0 0,0 0-1 0 0,0 0 1 0 0,0 1-1 0 0,0 0 0 0 0,0 0 1 0 0,0 0-1 0 0,1 0 1 0 0,-1 1-1 0 0,1 0 0 0 0,-1 1 23 0 0,-6 5-14 0 0,0 1-1 0 0,1 0 1 0 0,0 0-1 0 0,1 2 0 0 0,0-1 1 0 0,1 1-1 0 0,1 0 0 0 0,0 0 1 0 0,0 1-1 0 0,-3 13 15 0 0,5-6 21 0 0,0 0-1 0 0,2 1 1 0 0,0 0-1 0 0,1 0 0 0 0,2-1 1 0 0,0 1-1 0 0,1 0 1 0 0,1 0-1 0 0,2-1 1 0 0,0 1-1 0 0,1-1 1 0 0,1 0-1 0 0,0 0 1 0 0,2 0-1 0 0,9 16-20 0 0,12 21 232 0 0,2-1 1 0 0,3-2-1 0 0,3-1 0 0 0,31 35-232 0 0,164 192 702 0 0,-209-258-703 0 0,-13-18-2772 0 0,-10-12-11241 0 0,0 6 1561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24 0 0 0,'0'0'664'0'0,"0"0"240"0"0,0 0 297 0 0,0 0 303 0 0,0-4 192 0 0,0-12 57 0 0,0 12-42 0 0,0 4-106 0 0,0 0-154 0 0,0 0-156 0 0,0 0-160 0 0,0 0-160 0 0,0 0-136 0 0,0 0-132 0 0,0 0-123 0 0,-1 166 3226 0 0,-1-154-3765 0 0,0 0-1 0 0,-1-1 1 0 0,-1 1-1 0 0,0-1 1 0 0,0 1 0 0 0,-1-1-1 0 0,-1-1 1 0 0,0 1-1 0 0,0-1 1 0 0,-1 0 0 0 0,0 0-1 0 0,-1-1 1 0 0,0 0-1 0 0,0 0 1 0 0,-1-1-1 0 0,-7 6-44 0 0,-16 0-890 0 0,18-12-7013 0 0,10-2-3330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6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35 7762 0 0,'0'0'2643'0'0,"0"0"-483"0"0,0 0-163 0 0,0 0-23 0 0,0 0-186 0 0,0 0-300 0 0,0 0-390 0 0,0 0-325 0 0,0 0-213 0 0,0 0-149 0 0,0 0-89 0 0,0 0-36 0 0,0 0 6 0 0,-9 6 28 0 0,-75 84 1141 0 0,-32 107-700 0 0,29-79-1517 0 0,80-116-1320 0 0,4-18-11005 0 0,3 16 12871 0 0,0-8-8523 0 0</inkml:trace>
  <inkml:trace contextRef="#ctx0" brushRef="#br0" timeOffset="268.685">1 0 2969 0 0,'0'0'3771'0'0,"0"0"-676"0"0,0 0-534 0 0,0 0-426 0 0,0 0-395 0 0,0 0-398 0 0,0 0-376 0 0,0 0-320 0 0,0 0-156 0 0,0 0 11 0 0,0 0 78 0 0,0 0 113 0 0,0 9 58 0 0,0 0-509 0 0,0-1 1 0 0,1 0-1 0 0,0 0 0 0 0,0 1 1 0 0,1-1-1 0 0,0 0 0 0 0,0 0 1 0 0,1 0-1 0 0,0-1 1 0 0,0 1-1 0 0,4 5-241 0 0,204 222 3190 0 0,-157-166-3371 0 0,-53-62 352 0 0,-1-5-2965 0 0,0-2-4056 0 0,0 0-4344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7274 0 0,'0'0'5737'0'0,"0"0"-3601"0"0,0 0-1225 0 0,0 0-200 0 0,0 0-120 0 0,0 0-118 0 0,0 0-115 0 0,0 0-126 0 0,0 0-119 0 0,0 0-76 0 0,0 0-45 0 0,0 0-36 0 0,4-8-18 0 0,11-23-21 0 0,7 16-747 0 0,-13 15-4533 0 0,-7 0 1452 0 0,-2 0-4361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16 205 8730 0 0,'0'0'2486'0'0,"0"0"-457"0"0,0 0-143 0 0,0 0-209 0 0,0 0-302 0 0,0 0-326 0 0,0 0-329 0 0,0 0-222 0 0,0 0-116 0 0,0 0-43 0 0,0 0-31 0 0,0 0 39 0 0,0 0 37 0 0,2 10 1472 0 0,-20 126 524 0 0,22-67-2547 0 0,12-82-5917 0 0,-14 4-2433 0 0,-1 5-3161 0 0</inkml:trace>
  <inkml:trace contextRef="#ctx0" brushRef="#br0" timeOffset="747.6">212 240 2489 0 0,'0'0'1849'0'0,"0"0"-234"0"0,0 0 42 0 0,0 0 202 0 0,0 0 136 0 0,0 0-55 0 0,0 0-210 0 0,0 0-251 0 0,0 0-186 0 0,0 0-99 0 0,0 0-28 0 0,0 0-62 0 0,0 0-113 0 0,6-7-178 0 0,163-151 1316 0 0,-169 157-2137 0 0,1 0 0 0 0,0 0-1 0 0,0 0 1 0 0,0 0 0 0 0,0 1 0 0 0,0-1 0 0 0,0 1 0 0 0,0-1 0 0 0,0 1 0 0 0,0-1-1 0 0,0 1 1 0 0,0-1 0 0 0,1 1 0 0 0,-1 0 0 0 0,0 0 0 0 0,0-1 0 0 0,0 1 0 0 0,1 0-1 0 0,-1 0 1 0 0,0 0 0 0 0,0 0 0 0 0,0 0 0 0 0,0 1 0 0 0,1-1 0 0 0,-1 0 0 0 0,0 1 0 0 0,0-1-1 0 0,0 0 1 0 0,0 1 0 0 0,0 0 0 0 0,0-1 0 0 0,0 1 0 0 0,0-1 0 0 0,0 1 0 0 0,0 0-1 0 0,0 0 1 0 0,0 0 0 0 0,0-1 0 0 0,-1 1 0 0 0,1 0 0 0 0,0 0 0 0 0,-1 0 0 0 0,1 0 0 0 0,0 0-1 0 0,-1 0 1 0 0,1 1 0 0 0,-1-1 0 0 0,0 0 0 0 0,1 0 0 0 0,-1 0 0 0 0,0 0 0 0 0,0 0-1 0 0,0 1 1 0 0,0-1 0 0 0,0 0 0 0 0,0 0 0 0 0,0 1 8 0 0,1 5 20 0 0,1 0 0 0 0,0-1 1 0 0,0 1-1 0 0,0 0 0 0 0,1-1 0 0 0,0 0 0 0 0,0 0 1 0 0,1 0-1 0 0,-1 0 0 0 0,1 0 0 0 0,0-1 0 0 0,1 0 1 0 0,0 0-1 0 0,-1 0 0 0 0,2 0 0 0 0,-1-1 0 0 0,0 0 0 0 0,1 0 1 0 0,0 0-1 0 0,0-1 0 0 0,0 1 0 0 0,0-2 0 0 0,1 1 1 0 0,-1-1-1 0 0,1 0 0 0 0,-1 0 0 0 0,1 0 0 0 0,2-1-20 0 0,-5-1 63 0 0,1 0 77 0 0,1 1-1 0 0,-1-1 0 0 0,0 0 0 0 0,0-1 1 0 0,0 1-1 0 0,0-1 0 0 0,1 0 1 0 0,-1-1-1 0 0,0 1 0 0 0,-1-1 1 0 0,1 0-1 0 0,0 0 0 0 0,0 0 1 0 0,-1-1-1 0 0,2 0-139 0 0,8-7 133 0 0,0-1 1 0 0,0 0 0 0 0,-1-1-1 0 0,0 0 1 0 0,-1-1-1 0 0,-1 0 1 0 0,0-1 0 0 0,0 0-1 0 0,-2-1 1 0 0,0 0-1 0 0,0-1 1 0 0,2-9-134 0 0,-8 10-749 0 0,-6 7-6194 0 0,0 4-5524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6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259 127 4745 0 0,'0'0'1927'0'0,"0"0"-712"0"0,0 0-209 0 0,0 0 455 0 0,0 0 528 0 0,0 0 255 0 0,0 0-105 0 0,0 0-434 0 0,0 0-454 0 0,0 0-338 0 0,0 0-179 0 0,-3-7-117 0 0,-9-21-64 0 0,12 27-503 0 0,-1 1 0 0 0,0-1 0 0 0,0 0 0 0 0,0 1 0 0 0,0-1-1 0 0,0 1 1 0 0,0-1 0 0 0,0 1 0 0 0,-1 0 0 0 0,1-1-1 0 0,0 1 1 0 0,0 0 0 0 0,0 0 0 0 0,0 0 0 0 0,0 0 0 0 0,0 0-1 0 0,-1 0 1 0 0,1 0 0 0 0,0 0 0 0 0,0 0 0 0 0,0 0-1 0 0,0 1 1 0 0,0-1 0 0 0,0 0 0 0 0,0 1 0 0 0,0-1 0 0 0,0 1-1 0 0,0-1 1 0 0,0 1 0 0 0,0 0 0 0 0,0-1 0 0 0,0 1-1 0 0,0 0 1 0 0,0 0 0 0 0,1 0 0 0 0,-1-1 0 0 0,0 1 0 0 0,0 0-1 0 0,1 0 1 0 0,-1 0 0 0 0,1 0 0 0 0,-1 0 0 0 0,1 0 0 0 0,-1 0-1 0 0,1 1-49 0 0,-11 21 210 0 0,0 1-1 0 0,2 0 1 0 0,1 0 0 0 0,1 1-1 0 0,1 0 1 0 0,1 0-1 0 0,1 1 1 0 0,-1 23-210 0 0,5-48 9 0 0,-17 223 787 0 0,12 198-796 0 0,5-271-76 0 0,0-151 15 0 0,0 0-15 0 0,0 0-50 0 0,-1-98-5535 0 0,2 51-1614 0 0,-1 23-3984 0 0</inkml:trace>
  <inkml:trace contextRef="#ctx0" brushRef="#br0" timeOffset="316.53">1 43 5353 0 0,'0'0'2839'0'0,"0"0"-822"0"0,0 0-389 0 0,0 0-63 0 0,0 0-126 0 0,0 0-175 0 0,0 0-256 0 0,0 0-292 0 0,0 0-109 0 0,0 0 37 0 0,0 0 107 0 0,0 0 92 0 0,0 0-3 0 0,20-3-55 0 0,116-11 645 0 0,324-12 1387 0 0,-326 31-2959 0 0,-112 7-1007 0 0,-37 13-6160 0 0,5-21 1287 0 0,4 0-5238 0 0</inkml:trace>
  <inkml:trace contextRef="#ctx0" brushRef="#br0" timeOffset="566.137">112 486 8186 0 0,'0'0'1896'0'0,"0"0"-938"0"0,0 0-70 0 0,0 0 436 0 0,0 0 406 0 0,0 0 145 0 0,0 0-161 0 0,0 0-281 0 0,0 0-275 0 0,0 0-219 0 0,0 0-186 0 0,0 0-143 0 0,37-5-141 0 0,115-17-158 0 0,-49 7 138 0 0,6 10-83 0 0,-63 5-4759 0 0,-23 0-867 0 0,-15 0-6521 0 0</inkml:trace>
  <inkml:trace contextRef="#ctx0" brushRef="#br0" timeOffset="997.536">1029 497 10834 0 0,'0'0'1510'0'0,"0"0"-655"0"0,0 0-118 0 0,0 0 316 0 0,0 0 392 0 0,0 0 225 0 0,0 0-22 0 0,0 0-233 0 0,0 0-287 0 0,0 0-187 0 0,0 0-113 0 0,0 0-88 0 0,0 0-97 0 0,35 1-99 0 0,105 1-115 0 0,6-9 761 0 0,46-36-1202 0 0,-173 35-122 0 0,-11 3-2779 0 0,-3 4-6995 0 0,-4 1-2038 0 0</inkml:trace>
  <inkml:trace contextRef="#ctx0" brushRef="#br0" timeOffset="1248.098">1080 805 13339 0 0,'0'0'1152'0'0,"0"0"-320"0"0,0 0 96 0 0,0 0 305 0 0,0 0 246 0 0,0 0-6 0 0,0 0-240 0 0,0 0-274 0 0,0 0-211 0 0,0 0-170 0 0,0 0-120 0 0,36-7-111 0 0,115-22-122 0 0,-41 3 15 0 0,-10 6-1088 0 0,-56 18-5296 0 0,-37 2-4454 0 0</inkml:trace>
  <inkml:trace contextRef="#ctx0" brushRef="#br0" timeOffset="1983.656">1875 1152 7730 0 0,'0'0'2540'0'0,"0"0"-382"0"0,0 0-176 0 0,0 0-158 0 0,0 0-230 0 0,0 0-245 0 0,0 0-240 0 0,0 0-182 0 0,0 0-113 0 0,0 0-95 0 0,0 0-73 0 0,0 0-73 0 0,-6-22-54 0 0,-20-73-52 0 0,24 90-402 0 0,1 0 0 0 0,0-1 1 0 0,0 0-1 0 0,0 1 1 0 0,1-1-1 0 0,-1 1 0 0 0,1-1 1 0 0,1 0-1 0 0,-1 1 1 0 0,1-1-1 0 0,0 1 0 0 0,0-1 1 0 0,1 1-1 0 0,1-5-65 0 0,3-9 205 0 0,3-17-38 0 0,2 0-1 0 0,1 1 1 0 0,2 1 0 0 0,2 0-1 0 0,1 1 1 0 0,1 0 0 0 0,2 2 0 0 0,12-16-167 0 0,-17 32 24 0 0,-1 0 0 0 0,2 1 0 0 0,0 0 0 0 0,1 1 0 0 0,0 1 0 0 0,1 1 0 0 0,13-7-24 0 0,-11 6 34 0 0,-11 7-25 0 0,1 0 1 0 0,0 0-1 0 0,0 1 0 0 0,0 1 0 0 0,0-1 0 0 0,0 2 1 0 0,1-1-1 0 0,-1 1 0 0 0,1 1 0 0 0,0 0-9 0 0,-8 3 4 0 0,-1-1-1 0 0,1 1 1 0 0,-1 0 0 0 0,0 1-1 0 0,1-1 1 0 0,-1 0-1 0 0,0 0 1 0 0,0 1 0 0 0,-1-1-1 0 0,1 1 1 0 0,0 0-1 0 0,-1 0 1 0 0,0-1 0 0 0,0 1-1 0 0,0 0 1 0 0,0 0-1 0 0,0 0 1 0 0,0 0 0 0 0,-1 0-1 0 0,1 0 1 0 0,-1 1-1 0 0,0-1 1 0 0,0 0 0 0 0,0 0-1 0 0,0 0 1 0 0,-1 0-1 0 0,1 0 1 0 0,-1 0 0 0 0,0 1-4 0 0,1 3 19 0 0,-3 42 39 0 0,-2 0 0 0 0,-2 0 0 0 0,-12 46-58 0 0,9-50-26 0 0,2 60-47 0 0,8-104 62 0 0,0-1 53 0 0,0 0-34 0 0,0 0-2 0 0,7-13 41 0 0,103-114 5 0 0,-55 64-40 0 0,-25 26 1 0 0,2 2 0 0 0,1 1-1 0 0,2 1 1 0 0,1 2 0 0 0,25-16-13 0 0,30 12-23 0 0,-89 37 24 0 0,0-1 0 0 0,0 1 0 0 0,0 0 0 0 0,-1 0 0 0 0,1 0 0 0 0,0 0 0 0 0,-1 0-1 0 0,0 0 1 0 0,1 0 0 0 0,-1 1 0 0 0,0-1 0 0 0,0 0 0 0 0,0 1 0 0 0,-1-1 0 0 0,1 1 0 0 0,0-1-1 0 0,-1 1 1 0 0,0-1 0 0 0,1 1 0 0 0,-1 0 0 0 0,-1 1-1 0 0,-15 211 227 0 0,10-57-311 0 0,6-158 25 0 0,0 1 0 0 0,0-1 0 0 0,0 1 1 0 0,0-1-1 0 0,0 1 0 0 0,0-1 0 0 0,0 0 1 0 0,0 1-1 0 0,0-1 0 0 0,0 1 0 0 0,0-1 0 0 0,0 1 1 0 0,0-1-1 0 0,0 1 0 0 0,1-1 0 0 0,-1 0 1 0 0,0 1-1 0 0,0-1 0 0 0,0 1 0 0 0,1-1 0 0 0,-1 0 1 0 0,0 1-1 0 0,1-1 0 0 0,-1 0 0 0 0,0 1 1 0 0,1-1-1 0 0,-1 0 0 0 0,0 0 0 0 0,1 1 0 0 0,-1-1 1 0 0,1 0-1 0 0,-1 0 0 0 0,0 1 0 0 0,1-1 1 0 0,-1 0-1 0 0,1 0 0 0 0,-1 0 0 0 0,1 0 0 0 0,-1 0 1 0 0,1 0-1 0 0,-1 0 0 0 0,1 0 0 0 0,-1 0 1 0 0,0 0-1 0 0,1 0 0 0 0,-1 0 0 0 0,1 0 0 0 0,-1 0 1 0 0,1 0-1 0 0,-1-1 0 0 0,1 1 0 0 0,-1 0 1 0 0,0 0-1 0 0,1 0 0 0 0,-1-1 0 0 0,1 1 0 0 0,-1 0 1 0 0,0-1-1 0 0,1 1 0 0 0,-1 0 0 0 0,0-1 1 0 0,1 1-1 0 0,-1 0 59 0 0,15-12-11594 0 0,-10 7-734 0 0</inkml:trace>
  <inkml:trace contextRef="#ctx0" brushRef="#br0" timeOffset="2762.602">3357 528 8226 0 0,'0'0'2279'0'0,"0"0"-411"0"0,0 0-53 0 0,0 0 36 0 0,0 0-70 0 0,0 0-209 0 0,0 0-357 0 0,0 0-299 0 0,0 0-122 0 0,0 0-15 0 0,0 0 5 0 0,0 0-45 0 0,0 0-146 0 0,-9 7 46 0 0,-62 18-438 0 0,-67 50-119 0 0,128-68-88 0 0,-1 1 1 0 0,1 0 0 0 0,0 0-1 0 0,1 1 1 0 0,0 1 0 0 0,0 0-1 0 0,1 0 1 0 0,0 0 0 0 0,1 1-1 0 0,1 0 1 0 0,-1 1 0 0 0,2-1-1 0 0,-1 1 1 0 0,2 0 0 0 0,-1 1-1 0 0,2-1 1 0 0,0 1 0 0 0,0 0-1 0 0,1-1 1 0 0,0 11 5 0 0,1-20 1 0 0,1-1 0 0 0,-1 1 0 0 0,0-1 0 0 0,1 1 0 0 0,0 0 1 0 0,-1-1-1 0 0,1 1 0 0 0,0-1 0 0 0,0 1 0 0 0,1 0 0 0 0,-1-1 0 0 0,1 1 0 0 0,-1-1 0 0 0,1 1 0 0 0,0 0 1 0 0,0-1-1 0 0,0 0 0 0 0,0 1 0 0 0,0-1 0 0 0,0 0 0 0 0,1 1 0 0 0,-1-1 0 0 0,1 0 0 0 0,0 0 1 0 0,-1 0-1 0 0,1 0 0 0 0,0-1 0 0 0,0 1 0 0 0,0 0 0 0 0,0-1 0 0 0,1 0 0 0 0,-1 1 0 0 0,0-1 0 0 0,1 0 1 0 0,-1 0-1 0 0,1 0 0 0 0,-1 0 0 0 0,1-1 0 0 0,-1 1 0 0 0,1-1 0 0 0,2 1-1 0 0,7-3 111 0 0,1-1-1 0 0,-1 0 1 0 0,0-1-1 0 0,0-1 0 0 0,0 0 1 0 0,-1 0-1 0 0,1-1 1 0 0,-1 0-1 0 0,-1-1 1 0 0,1 0-1 0 0,-1-1 0 0 0,0 0 1 0 0,-1-1-1 0 0,5-5-110 0 0,29-22 304 0 0,120-94 241 0 0,-160 130-546 0 0,0 0-1 0 0,0 0 0 0 0,0 0 0 0 0,0 1 1 0 0,1 0-1 0 0,-1-1 0 0 0,0 1 0 0 0,0 0 1 0 0,0 0-1 0 0,0 1 0 0 0,-1-1 0 0 0,1 1 1 0 0,0-1-1 0 0,0 1 0 0 0,-1 0 0 0 0,1 0 1 0 0,-1 0-1 0 0,0 1 0 0 0,0-1 0 0 0,0 0 1 0 0,0 1-1 0 0,0-1 0 0 0,0 1 0 0 0,0 0 1 0 0,-1 0-1 0 0,1-1 0 0 0,-1 1 0 0 0,0 0 1 0 0,0 0-1 0 0,0 0 0 0 0,0 3 2 0 0,7 8 1 0 0,3 5 5 0 0,-1 0 0 0 0,0 1 0 0 0,-1 0 0 0 0,-2 1 0 0 0,0 0 0 0 0,-1 0 0 0 0,-1 1 0 0 0,2 18-6 0 0,8 110-60 0 0,-14-77 34 0 0,-4 0 1 0 0,-2 1-1 0 0,-8 21 26 0 0,8-68-21 0 0,-1 0 1 0 0,-1-1 0 0 0,-1 0-1 0 0,-2 0 1 0 0,0-1-1 0 0,-2 0 1 0 0,0-1-1 0 0,-2 0 1 0 0,-1-1 0 0 0,-1-1-1 0 0,0 0 1 0 0,-2-1-1 0 0,-1-1 1 0 0,0-1 0 0 0,-1 0-1 0 0,-1-2 1 0 0,-1 0-1 0 0,0-1 1 0 0,-2-2 0 0 0,-15 8 20 0 0,36-19-6 0 0,-1-1 1 0 0,1 0 0 0 0,0-1 0 0 0,-1 1-1 0 0,1 0 1 0 0,-1-1 0 0 0,1 0-1 0 0,-1 0 1 0 0,0 0 0 0 0,1 0 0 0 0,-1-1-1 0 0,0 1 1 0 0,0-1 0 0 0,0 0 0 0 0,1 0-1 0 0,-1 0 1 0 0,0-1 0 0 0,0 0-1 0 0,0 1 1 0 0,1-1 0 0 0,-1 0 0 0 0,1-1-1 0 0,-1 1 1 0 0,1-1 0 0 0,-1 1 0 0 0,1-1-1 0 0,0 0 1 0 0,-1 0 0 0 0,1-1-1 0 0,0 1 1 0 0,1-1 0 0 0,-1 1 0 0 0,0-1-1 0 0,1 0 1 0 0,-1 0 0 0 0,1 0 0 0 0,0 0-1 0 0,0 0 1 0 0,0-1 0 0 0,1 1-1 0 0,-1-1 1 0 0,1 1 0 0 0,0-1 0 0 0,-1-2 5 0 0,3-19-9 0 0,0 0 1 0 0,2 0 0 0 0,1 0 0 0 0,1 0-1 0 0,1 1 1 0 0,1-1 0 0 0,1 1 0 0 0,1 1-1 0 0,1 0 1 0 0,2 0 0 0 0,0 1 0 0 0,1 0 0 0 0,1 2-1 0 0,1-1 1 0 0,1 1 0 0 0,0 1 0 0 0,16-12 8 0 0,-15 9 19 0 0,2 1 1 0 0,0 1 0 0 0,2 1 0 0 0,0 1 0 0 0,1 0 0 0 0,0 2 0 0 0,2 1-1 0 0,0 0 1 0 0,0 2 0 0 0,1 1 0 0 0,1 1 0 0 0,0 1 0 0 0,1 1 0 0 0,0 1-1 0 0,0 2 1 0 0,0 1 0 0 0,1 1 0 0 0,27-1-20 0 0,0 14-1293 0 0,-31-3-4616 0 0,-16-5-5797 0 0</inkml:trace>
  <inkml:trace contextRef="#ctx0" brushRef="#br0" timeOffset="5586.437">4601 898 0 0 0,'0'0'1336'0'0,"0"0"-186"0"0,0 0-95 0 0,0 0 246 0 0,0 0 362 0 0,0 0 235 0 0,0 0-99 0 0,0 0-309 0 0,0 0-351 0 0,0 0-267 0 0,0 0-172 0 0,-9 29-102 0 0,-28 90-80 0 0,-12-13 761 0 0,33-83-1127 0 0,-33 36-1231 0 0,25-37-6676 0 0,18-18-361 0 0</inkml:trace>
  <inkml:trace contextRef="#ctx0" brushRef="#br0" timeOffset="48213.176">764 1815 7242 0 0,'0'0'2415'0'0,"0"0"-423"0"0,0 0-242 0 0,0 0-82 0 0,0 0-21 0 0,0 0-73 0 0,0 0-199 0 0,0 0-263 0 0,0 0-256 0 0,0 0-185 0 0,0 0-128 0 0,0-3-66 0 0,-37 233 2495 0 0,33-191-2859 0 0,-12 101 234 0 0,-6-1-1 0 0,-6 1-346 0 0,-35 146 325 0 0,61-275-1878 0 0,16-29-2245 0 0,-7 10-1931 0 0,-1 0-5159 0 0</inkml:trace>
  <inkml:trace contextRef="#ctx0" brushRef="#br0" timeOffset="48467.302">299 2320 10506 0 0,'0'0'1654'0'0,"0"0"-701"0"0,0 0-326 0 0,0 0 121 0 0,0 0 217 0 0,0 0 171 0 0,0 0 19 0 0,0 0-103 0 0,0 0-153 0 0,0 0-199 0 0,33-10-169 0 0,102-29-174 0 0,-37 25-11 0 0,-73 15-313 0 0,156 1 249 0 0,-93-1-2568 0 0,0 0-7318 0 0,-75-1-450 0 0</inkml:trace>
  <inkml:trace contextRef="#ctx0" brushRef="#br0" timeOffset="48703.895">1153 2289 0 0 0,'0'0'1580'0'0,"0"0"394"0"0,0 0 320 0 0,0 0 46 0 0,0 0-206 0 0,0 0-359 0 0,0 0-381 0 0,0 0-337 0 0,0 0-270 0 0,-23 35-187 0 0,-70 108-156 0 0,91-141-417 0 0,-1 1 0 0 0,1 0-1 0 0,0 0 1 0 0,0 0 0 0 0,0 0-1 0 0,0 0 1 0 0,0 0-1 0 0,1 0 1 0 0,0 1 0 0 0,-1-1-1 0 0,1 0 1 0 0,0 1 0 0 0,1-1-1 0 0,-1 1 1 0 0,1 0-1 0 0,-1-1 1 0 0,1 1 0 0 0,0-1-1 0 0,0 1 1 0 0,1 2-27 0 0,1 4 121 0 0,0-3-23 0 0,-1 0 0 0 0,1-1 1 0 0,1 1-1 0 0,-1-1 0 0 0,1 1 0 0 0,0-1 0 0 0,0 0 0 0 0,1 0 1 0 0,0-1-1 0 0,0 1 0 0 0,0-1 0 0 0,1 0 0 0 0,0 0 0 0 0,0 0 1 0 0,0 0-1 0 0,0-1 0 0 0,1 0 0 0 0,0 0 0 0 0,0-1 1 0 0,0 1-1 0 0,0-1 0 0 0,0-1 0 0 0,1 1 0 0 0,5 1-98 0 0,-2-1 228 0 0,0 0 0 0 0,1-1 0 0 0,-1 0 0 0 0,1-1 0 0 0,-1 0 0 0 0,1 0 0 0 0,0-1 0 0 0,-1 0 0 0 0,1-1 0 0 0,-1 0 0 0 0,1-1 0 0 0,-1-1 0 0 0,1 1 0 0 0,-1-1 0 0 0,0-1 0 0 0,0 0-228 0 0,-4 1 71 0 0,0 1 0 0 0,-1-1 0 0 0,1 0 0 0 0,-1-1 0 0 0,0 1 0 0 0,0-1 0 0 0,0 0 0 0 0,0 0 0 0 0,-1-1 0 0 0,1 1-1 0 0,-1-1 1 0 0,0 0 0 0 0,-1 0 0 0 0,1-1 0 0 0,-1 1 0 0 0,0-1 0 0 0,-1 1 0 0 0,1-1 0 0 0,-1 0 0 0 0,0 0 0 0 0,0 0 0 0 0,-1 0 0 0 0,0-1 0 0 0,0 1 0 0 0,0 0 0 0 0,-1 0 0 0 0,0-1 0 0 0,0 1 0 0 0,-1 0 0 0 0,0-1 0 0 0,0 1 0 0 0,0 0 0 0 0,-1 0 0 0 0,0 0 0 0 0,0 0 0 0 0,0 0-1 0 0,-1 0 1 0 0,0 1 0 0 0,0-1 0 0 0,0 1 0 0 0,-1 0 0 0 0,0 0 0 0 0,0-1-71 0 0,-3 0-85 0 0,-1 1-1 0 0,0-1 1 0 0,1 1-1 0 0,-1 1 1 0 0,-1 0-1 0 0,1 0 1 0 0,-1 0-1 0 0,0 1 1 0 0,0 0-1 0 0,0 1 1 0 0,0 0-1 0 0,0 0 1 0 0,-9 0 85 0 0,-73 8-8267 0 0,77-2-1049 0 0</inkml:trace>
  <inkml:trace contextRef="#ctx0" brushRef="#br0" timeOffset="49585.702">2301 2447 2024 0 0,'0'0'2826'0'0,"0"0"-490"0"0,0 0-269 0 0,0 0 90 0 0,0 0 13 0 0,0 0-143 0 0,0 0-293 0 0,0 0-347 0 0,0 0-277 0 0,0 0-229 0 0,0 0-171 0 0,0 0-109 0 0,0 0-85 0 0,-2-6-69 0 0,-6-17-68 0 0,4 60 1018 0 0,4-23-1367 0 0,1 0 1 0 0,0 0-1 0 0,1 0 0 0 0,1 0 0 0 0,0-1 0 0 0,0 1 0 0 0,1-1 0 0 0,1 0 0 0 0,0 0 0 0 0,1 0 1 0 0,1-1-1 0 0,0 0 0 0 0,0 0 0 0 0,1 0 0 0 0,1-1 0 0 0,0-1 0 0 0,0 1 0 0 0,1-2 0 0 0,6 6-30 0 0,-10-12 47 0 0,-1-1-1 0 0,1 1 0 0 0,-1-1 0 0 0,1-1 0 0 0,0 1 1 0 0,0-1-1 0 0,0 0 0 0 0,0 0 0 0 0,0-1 0 0 0,0 0 1 0 0,0 0-1 0 0,0 0 0 0 0,-1-1 0 0 0,1 0 0 0 0,0 0 1 0 0,0 0-1 0 0,0-1 0 0 0,-1 0 0 0 0,1 0 0 0 0,0 0 1 0 0,-1-1-1 0 0,0 0 0 0 0,0 0 0 0 0,0 0 1 0 0,0-1-1 0 0,0 1 0 0 0,-1-1 0 0 0,1 0 0 0 0,-1-1 1 0 0,0 1-1 0 0,3-6-46 0 0,15-15 85 0 0,-1-1 0 0 0,-1-1 1 0 0,-1-1-1 0 0,-2 0 0 0 0,-1-2 1 0 0,0-1-86 0 0,-13 148-190 0 0,1-110 195 0 0,0 1 0 0 0,0-1 0 0 0,1-1 0 0 0,0 1 0 0 0,1-1 0 0 0,-1 0 0 0 0,1 0 0 0 0,1 0 0 0 0,-1-1 0 0 0,1 0 0 0 0,0 0 0 0 0,0-1 0 0 0,0 0 0 0 0,0 0 0 0 0,1 0 0 0 0,0-1 0 0 0,-1-1 0 0 0,1 1 0 0 0,0-1 0 0 0,1 0 0 0 0,-1-1 0 0 0,0 0 0 0 0,0 0 0 0 0,1-1 0 0 0,-1 0 0 0 0,0-1 0 0 0,1 1 0 0 0,-1-2 0 0 0,0 1 0 0 0,7-3-5 0 0,-4 0 65 0 0,-1-1 0 0 0,1 0 0 0 0,-1-1 0 0 0,0 0 0 0 0,-1 0 0 0 0,1-1 1 0 0,-2-1-1 0 0,1 1 0 0 0,-1-1 0 0 0,0-1 0 0 0,0 0 0 0 0,-1 0 0 0 0,0 0 0 0 0,-1-1 0 0 0,0 0 1 0 0,0 0-1 0 0,2-8-65 0 0,4-66 272 0 0,-17 83-918 0 0,3 3-2540 0 0,2 6-673 0 0,0-3-1849 0 0,0 0-6509 0 0</inkml:trace>
  <inkml:trace contextRef="#ctx0" brushRef="#br0" timeOffset="49831.474">3563 2416 15963 0 0,'0'0'1407'0'0,"0"0"-546"0"0,0 0-112 0 0,0 0 97 0 0,0 0 128 0 0,0 0-20 0 0,0 0-179 0 0,0 0-215 0 0,0 0-197 0 0,0 0-117 0 0,0 0-68 0 0,0 0-54 0 0,0 0-36 0 0,-3 32-32 0 0,-7 97-27 0 0,7-32-215 0 0,3-67-7907 0 0,0-29-2936 0 0</inkml:trace>
  <inkml:trace contextRef="#ctx0" brushRef="#br0" timeOffset="50081.714">3420 2119 14515 0 0,'0'0'1320'0'0,"0"0"-751"0"0,0 0-177 0 0,0 0-88 0 0,0 0-72 0 0,0 0-128 0 0,0 0-144 0 0,0 0-200 0 0,0 0-208 0 0,0 0-545 0 0,0 0-2159 0 0,0 0-8347 0 0</inkml:trace>
  <inkml:trace contextRef="#ctx0" brushRef="#br0" timeOffset="50332.219">3996 1857 14211 0 0,'0'0'2355'0'0,"0"0"-970"0"0,0 0-433 0 0,0 0-8 0 0,0 0 11 0 0,0 0-67 0 0,0 0-133 0 0,0 0-99 0 0,0 0-47 0 0,0 0-6 0 0,0 0-41 0 0,0 0-129 0 0,0 0-106 0 0,4 27-67 0 0,15 165 304 0 0,2 59-165 0 0,-5 130-966 0 0,-24-362-1751 0 0,3-18-2209 0 0,-1-1-3643 0 0,2 0-3058 0 0</inkml:trace>
  <inkml:trace contextRef="#ctx0" brushRef="#br0" timeOffset="50528.907">3703 2339 10642 0 0,'0'0'1193'0'0,"0"0"-592"0"0,0 0 132 0 0,0 0 480 0 0,0 0 298 0 0,0 0 24 0 0,0 0-170 0 0,0 0-248 0 0,0 0-264 0 0,38 0-207 0 0,118-2-173 0 0,-37-19 72 0 0,-108 18-577 0 0,138-43 167 0 0,-59-5-2789 0 0,-76 36-509 0 0,-7 8-1377 0 0,1 2-6097 0 0</inkml:trace>
  <inkml:trace contextRef="#ctx0" brushRef="#br0" timeOffset="50933.325">4389 1811 6537 0 0,'0'0'4524'0'0,"0"0"-1731"0"0,0 0-802 0 0,0 0-456 0 0,0 0-358 0 0,0 0-171 0 0,0 0-105 0 0,0 0-55 0 0,0 0 23 0 0,0 0-16 0 0,0 0-99 0 0,0 34-80 0 0,-4 110-102 0 0,-14 32 500 0 0,12-122-954 0 0,2 1 0 0 0,3 0 0 0 0,2-1 0 0 0,2 1 0 0 0,3-1 0 0 0,12 46-118 0 0,-19-97 4 0 0,2-1-1 0 0,-1 1 0 0 0,0 0 0 0 0,0-1 1 0 0,1 1-1 0 0,0 0 0 0 0,-1-1 0 0 0,1 1 0 0 0,0-1 1 0 0,0 1-1 0 0,0-1 0 0 0,1 1 0 0 0,-1-1 1 0 0,1 0-1 0 0,-1 0 0 0 0,1 0 0 0 0,0 0 0 0 0,0 0 1 0 0,-1 0-1 0 0,1 0 0 0 0,1 0 0 0 0,-1-1 1 0 0,0 1-1 0 0,0-1 0 0 0,1 0 0 0 0,-1 1 0 0 0,1-1 1 0 0,-1 0-1 0 0,1 0 0 0 0,-1-1 0 0 0,1 1 1 0 0,-1-1-1 0 0,1 1 0 0 0,0-1 0 0 0,-1 0 0 0 0,1 0 1 0 0,0 0-1 0 0,-1 0 0 0 0,1 0 0 0 0,0 0 1 0 0,-1-1-1 0 0,1 0 0 0 0,0 1 0 0 0,-1-1 0 0 0,1 0 1 0 0,-1 0-1 0 0,1 0 0 0 0,1-2-3 0 0,199-178 462 0 0,-200 179-463 0 0,-1 0 1 0 0,1 0 0 0 0,-1 0 0 0 0,1 0 0 0 0,0 1 0 0 0,0-1 0 0 0,0 1 0 0 0,0-1-1 0 0,0 1 1 0 0,0 0 0 0 0,0 1 0 0 0,0-1 0 0 0,1 0 0 0 0,-1 1 0 0 0,0 0 0 0 0,0-1-1 0 0,1 1 1 0 0,-1 1 0 0 0,0-1 0 0 0,0 0 0 0 0,1 1 0 0 0,1 0 0 0 0,16 56 99 0 0,-11 58-142 0 0,2-87-1430 0 0,3-25-7268 0 0,-13-3-3230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51 256 0 0,'0'0'2361'0'0,"0"0"155"0"0,0 0 38 0 0,0 0 37 0 0,0 0-98 0 0,0 0-315 0 0,0 0-325 0 0,0 0-384 0 0,0 0-292 0 0,0 0-217 0 0,0 0-163 0 0,0 0-104 0 0,0 0-70 0 0,0-9-70 0 0,3-24-66 0 0,-3 24-76 0 0,0 9-90 0 0,0 21 649 0 0,-17 260 31 0 0,29-140-1023 0 0,10-88-751 0 0,14-40-5364 0 0,-27-13 2543 0 0,-3 0-3269 0 0,2 0-2012 0 0</inkml:trace>
  <inkml:trace contextRef="#ctx0" brushRef="#br0" timeOffset="254.884">0 598 4985 0 0,'0'0'2918'0'0,"0"0"-1190"0"0,0 0-627 0 0,0 0-13 0 0,0 0 243 0 0,0 0 324 0 0,0 0 73 0 0,0 0-179 0 0,0 0-245 0 0,37 4-247 0 0,121 13-223 0 0,-20-25 174 0 0,-102 2-781 0 0,440-70 1481 0 0,-259 52-2337 0 0,-216 24 534 0 0,25 4-1016 0 0,-22 2-2122 0 0,-2 3-4092 0 0,-2-5-4503 0 0</inkml:trace>
  <inkml:trace contextRef="#ctx0" brushRef="#br0" timeOffset="538.512">449 921 9306 0 0,'0'0'2235'0'0,"0"0"-325"0"0,0 0-158 0 0,0 0-109 0 0,0 0-193 0 0,0 0-329 0 0,0 0-331 0 0,0 0-239 0 0,0 0-171 0 0,0 0-77 0 0,0 0-29 0 0,0 0-10 0 0,-18 22-13 0 0,-58 67-34 0 0,43-21 53 0 0,30-54-222 0 0,-57 233-228 0 0,60-215-1608 0 0,22-26-3382 0 0,-10-6-848 0 0,-4 0-3591 0 0</inkml:trace>
  <inkml:trace contextRef="#ctx0" brushRef="#br0" timeOffset="819.189">775 891 6961 0 0,'0'0'2032'0'0,"0"0"-785"0"0,0 0-346 0 0,0 0 18 0 0,-28 32 80 0 0,-87 102-3 0 0,63-47 329 0 0,48-75-1139 0 0,2-7-95 0 0,0 0-1 0 0,1 1 1 0 0,-1-1-1 0 0,1 1 1 0 0,0-1-1 0 0,0 1 1 0 0,1-1 0 0 0,0 1-1 0 0,0 0 1 0 0,0-1-1 0 0,1 1 1 0 0,-1 0-1 0 0,1-1 1 0 0,1 1 0 0 0,-1-1-1 0 0,1 0 1 0 0,0 1-1 0 0,0-1 1 0 0,1 0-1 0 0,-1 0 1 0 0,1 0-1 0 0,0 0 1 0 0,1-1 0 0 0,-1 1-1 0 0,1-1 1 0 0,0 0-1 0 0,0 0 1 0 0,0 0-1 0 0,0-1 1 0 0,1 1 0 0 0,-1-1-1 0 0,1 0 1 0 0,0 0-1 0 0,5 1-90 0 0,3 1 308 0 0,1-1-1 0 0,0 0 0 0 0,0-1 0 0 0,1-1 0 0 0,-1 0 1 0 0,1-1-1 0 0,-1-1 0 0 0,1 0 0 0 0,-1-1 1 0 0,1-1-1 0 0,-1 0 0 0 0,0 0 0 0 0,0-2 1 0 0,0 0-1 0 0,0 0 0 0 0,3-3-307 0 0,-5 2 201 0 0,-1 0 0 0 0,1-1-1 0 0,-1 0 1 0 0,-1-1 0 0 0,1 0 0 0 0,-1-1 0 0 0,0 0 0 0 0,-1 0-1 0 0,0-1 1 0 0,0 0 0 0 0,-1-1 0 0 0,4-5-201 0 0,-9 11 32 0 0,0 0 1 0 0,-1-1 0 0 0,1 1-1 0 0,-1-1 1 0 0,1 1 0 0 0,-2-1-1 0 0,1 0 1 0 0,0 0 0 0 0,-1 0-1 0 0,0 0 1 0 0,0 0 0 0 0,0 0-1 0 0,-1 0 1 0 0,1 0 0 0 0,-1 0-1 0 0,-1 0 1 0 0,1 0 0 0 0,-1 0-1 0 0,0 0 1 0 0,0 0 0 0 0,0 0-1 0 0,-1 0 1 0 0,1 0-1 0 0,-1 0 1 0 0,0 0 0 0 0,-1 1-1 0 0,1-1 1 0 0,-1 1 0 0 0,0 0-1 0 0,0 0 1 0 0,-2-1-33 0 0,-4-3-157 0 0,0 1 1 0 0,-1 1-1 0 0,1 0 0 0 0,-2 0 0 0 0,1 1 1 0 0,-1 0-1 0 0,1 1 0 0 0,-1 1 0 0 0,0-1 1 0 0,-1 1-1 0 0,1 1 0 0 0,0 0 1 0 0,-1 1-1 0 0,1 0 0 0 0,-1 1 0 0 0,0 0 1 0 0,1 1-1 0 0,-1 0 0 0 0,-4 2 157 0 0,-19 1-2747 0 0,12 3-2984 0 0,4 0-6251 0 0</inkml:trace>
  <inkml:trace contextRef="#ctx0" brushRef="#br0" timeOffset="1431.69">1769 251 3809 0 0,'0'0'2275'0'0,"0"0"-400"0"0,0 0-56 0 0,0 0 110 0 0,0 0 30 0 0,0 0-146 0 0,0 0-275 0 0,0 0-263 0 0,0 0-236 0 0,0 0-191 0 0,0 0-116 0 0,0 0-88 0 0,-4-16-81 0 0,-11-49-16 0 0,-10 36 978 0 0,19 27-1310 0 0,-8-1-134 0 0,-1 1 0 0 0,1 0 1 0 0,-1 1-1 0 0,0 1 0 0 0,1 0 0 0 0,-1 1 0 0 0,1 1 0 0 0,-1 0 0 0 0,1 1 0 0 0,-1 0 0 0 0,1 1 1 0 0,0 1-1 0 0,1 0 0 0 0,-1 1 0 0 0,1 0 0 0 0,0 1 0 0 0,-3 3-81 0 0,9-6 15 0 0,-1 1 0 0 0,1-1 1 0 0,0 2-1 0 0,0-1 0 0 0,1 1 0 0 0,0 0 0 0 0,0 0 0 0 0,0 1 0 0 0,1-1 0 0 0,-1 1 1 0 0,-1 4-16 0 0,6-9-1 0 0,0 0 1 0 0,0 1 0 0 0,0-1 0 0 0,0 0 0 0 0,0 0 0 0 0,0 1 0 0 0,0-1-1 0 0,1 0 1 0 0,-1 1 0 0 0,1-1 0 0 0,0 1 0 0 0,0-1 0 0 0,0 1-1 0 0,0-1 1 0 0,0 0 0 0 0,0 1 0 0 0,1-1 0 0 0,-1 1 0 0 0,1-1-1 0 0,0 0 1 0 0,-1 1 0 0 0,1-1 0 0 0,0 0 0 0 0,0 0 0 0 0,1 1 0 0 0,-1-1-1 0 0,0 0 1 0 0,1 0 0 0 0,-1-1 0 0 0,1 1 0 0 0,0 0 0 0 0,-1 0-1 0 0,1-1 1 0 0,0 1 0 0 0,0-1 0 0 0,0 1 0 0 0,0-1 0 0 0,1 0 0 0 0,-1 0-1 0 0,0 0 1 0 0,2 0 0 0 0,9 4 54 0 0,0-1 0 0 0,0 0-1 0 0,1-1 1 0 0,-1-1-1 0 0,1 0 1 0 0,-1-1 0 0 0,1 0-1 0 0,0-1 1 0 0,11-2-54 0 0,5 2 125 0 0,7-4 104 0 0,1 0 0 0 0,0-3 1 0 0,-1-1-1 0 0,0-2 0 0 0,-1-1 0 0 0,35-17-229 0 0,31-8 415 0 0,-100 35-409 0 0,0 1-1 0 0,1-1 1 0 0,-1 0 0 0 0,0 1-1 0 0,0-1 1 0 0,0 1 0 0 0,0-1-1 0 0,1 1 1 0 0,-1 0-1 0 0,0 0 1 0 0,0 0 0 0 0,1 0-1 0 0,-1 1 1 0 0,0-1 0 0 0,0 1-1 0 0,0-1 1 0 0,1 1 0 0 0,-1 0-1 0 0,0 0 1 0 0,0 0 0 0 0,0 0-1 0 0,0 0 1 0 0,-1 0-1 0 0,1 0 1 0 0,0 1 0 0 0,0-1-1 0 0,-1 0 1 0 0,1 1 0 0 0,0 0-1 0 0,-1-1 1 0 0,0 1 0 0 0,1 0-1 0 0,-1 0 1 0 0,0 0 0 0 0,0 0-1 0 0,0 0 1 0 0,0 0-1 0 0,-1 0 1 0 0,1 0 0 0 0,0 0-1 0 0,-1 0 1 0 0,1 1 0 0 0,-1-1-1 0 0,0 0 1 0 0,0 0 0 0 0,0 1-1 0 0,0-1 1 0 0,0 0 0 0 0,0 0-1 0 0,-1 0 1 0 0,1 1-1 0 0,-1 0-5 0 0,0 20 26 0 0,0 1 0 0 0,-1-1 0 0 0,-2 0 0 0 0,0 0 0 0 0,-2 0-1 0 0,0-1 1 0 0,-1 0 0 0 0,-2 0 0 0 0,0-1 0 0 0,-1 0-1 0 0,-1 0 1 0 0,-2 0-26 0 0,-27 40 43 0 0,-2-1-1 0 0,-3-3 1 0 0,-12 10-43 0 0,-173 170-157 0 0,201-176-2525 0 0,37-54-1884 0 0,5-7-3528 0 0,-10 0 5241 0 0,2 0-7868 0 0</inkml:trace>
  <inkml:trace contextRef="#ctx0" brushRef="#br0" timeOffset="1714.295">2029 914 11458 0 0,'0'0'3397'0'0,"0"0"-1504"0"0,0 0-723 0 0,0 0-300 0 0,0 0-227 0 0,0 0-144 0 0,0 0-94 0 0,0 0-16 0 0,0 0-38 0 0,0 0-60 0 0,0 0-84 0 0,-24 34-85 0 0,-73 109-44 0 0,67-77-26 0 0,31-56-43 0 0,-1-6 15 0 0,-1 0 0 0 0,1 0 0 0 0,0 0 0 0 0,0 0 0 0 0,1 0 0 0 0,-1 0 0 0 0,1 0 0 0 0,0 0 0 0 0,0-1 0 0 0,0 1 0 0 0,0 0 0 0 0,1-1 0 0 0,-1 1 0 0 0,1 0 0 0 0,0-1 0 0 0,0 0 0 0 0,0 1 0 0 0,1-1 0 0 0,-1 0 0 0 0,1 0 0 0 0,0-1 0 0 0,0 1 0 0 0,0 0 0 0 0,0-1 0 0 0,0 0 0 0 0,0 0 0 0 0,1 0 0 0 0,-1 0 0 0 0,1 0 0 0 0,0-1 0 0 0,-1 1 0 0 0,1-1 0 0 0,0 0 0 0 0,0 0 0 0 0,0 0-24 0 0,8 0 146 0 0,-1 0 1 0 0,0-1-1 0 0,1 0 0 0 0,-1-1 1 0 0,0 0-1 0 0,0-1 0 0 0,1 0 0 0 0,-1-1 1 0 0,-1 0-1 0 0,1 0 0 0 0,0-2 1 0 0,-1 1-1 0 0,0-1 0 0 0,0-1 1 0 0,0 1-1 0 0,0-2 0 0 0,-1 1 0 0 0,0-1 1 0 0,-1-1-1 0 0,0 0 0 0 0,0 0 1 0 0,0 0-1 0 0,-1-1 0 0 0,0 0 0 0 0,-1-1 1 0 0,0 0-1 0 0,-1 0 0 0 0,0 0 1 0 0,0 0-1 0 0,-1-1 0 0 0,0 1 0 0 0,-1-1 1 0 0,0 0-1 0 0,-1 0 0 0 0,0-1 1 0 0,-1 1-1 0 0,0 0 0 0 0,-1-1 0 0 0,0-2-146 0 0,-1 9-17 0 0,0 0-1 0 0,0 1 0 0 0,0-1 1 0 0,-1 0-1 0 0,1 1 0 0 0,-1-1 0 0 0,0 1 1 0 0,-1-1-1 0 0,1 1 0 0 0,-1 0 0 0 0,0 0 1 0 0,0 0-1 0 0,0 1 0 0 0,0-1 1 0 0,-1 1-1 0 0,1-1 0 0 0,-1 1 0 0 0,0 0 1 0 0,0 0-1 0 0,0 1 0 0 0,0-1 1 0 0,-1 1-1 0 0,1 0 0 0 0,0 0 0 0 0,-1 1 1 0 0,0-1-1 0 0,-4 0 18 0 0,-37-5-2501 0 0,-1 12-3496 0 0,30 1-6132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20 0 0 0,'0'0'1838'0'0,"0"0"-335"0"0,0 0-179 0 0,0 0 167 0 0,0 0 231 0 0,0 0 102 0 0,0 0-109 0 0,0 0-265 0 0,0 0-263 0 0,0 0-150 0 0,0 0-86 0 0,8 4 4397 0 0,-21-2-2123 0 0,-50 14-3367 0 0,18 4 341 0 0,45-20-186 0 0,0 0-10 0 0,0 0-20 0 0,0 0-3 0 0,0 0-11 0 0,0 0-8 0 0,20-8-147 0 0,73-41 431 0 0,-91 45-240 0 0,-2 4 6 0 0,-16 11-308 0 0,-20 13-1204 0 0,10-10-4947 0 0,14-9-4801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220 206 11554 0 0,'0'0'1825'0'0,"0"0"-249"0"0,0 0-172 0 0,0 0-99 0 0,0 0-24 0 0,0 0-107 0 0,0 0-214 0 0,0 0-264 0 0,0 0-254 0 0,0 0-180 0 0,0 0-123 0 0,-5-2-45 0 0,3 1-96 0 0,2 1 19 0 0,0 1-1 0 0,1-1 1 0 0,-1 1 0 0 0,0-1-1 0 0,0 1 1 0 0,0-1-1 0 0,1 1 1 0 0,-1-1 0 0 0,0 1-1 0 0,0-1 1 0 0,0 1 0 0 0,0-1-1 0 0,0 1 1 0 0,0-1-1 0 0,0 1 1 0 0,0-1 0 0 0,0 1-1 0 0,0-1 1 0 0,0 1 0 0 0,0-1-1 0 0,-1 1 1 0 0,1-1-1 0 0,0 1 1 0 0,0-1 0 0 0,0 1-1 0 0,-1-1 1 0 0,1 1 0 0 0,0-1-1 0 0,-1 0 1 0 0,1 1-1 0 0,0-1 1 0 0,-1 1 0 0 0,1-1-1 0 0,0 0 1 0 0,-1 1 0 0 0,1-1-1 0 0,-1 0 1 0 0,1 0-1 0 0,-1 1 1 0 0,1-1 0 0 0,-1 0-1 0 0,1 0 1 0 0,0 0 0 0 0,-1 1-1 0 0,0-1 1 0 0,1 0-1 0 0,-1 0 1 0 0,1 0 0 0 0,-1 0-1 0 0,1 0 1 0 0,-1 0 0 0 0,1 0-1 0 0,-1 0 1 0 0,1 0-17 0 0,35 138 2207 0 0,-16-16-1585 0 0,-7-1 0 0 0,-4 2 1 0 0,-8 109-623 0 0,-1-126-205 0 0,4-98-36 0 0,6-15-6004 0 0,-8-12-3242 0 0,0 11-1801 0 0</inkml:trace>
  <inkml:trace contextRef="#ctx0" brushRef="#br0" timeOffset="548.235">1 310 7482 0 0,'0'0'2147'0'0,"0"0"-224"0"0,0 0-76 0 0,0 0 79 0 0,0 0 22 0 0,0 0-197 0 0,0 0-371 0 0,0 0-365 0 0,0 0-253 0 0,0 0-150 0 0,0 0-75 0 0,0 0-25 0 0,0 0-17 0 0,14-29-21 0 0,51-90-24 0 0,-63 115-411 0 0,1-1-1 0 0,-1 1 0 0 0,1 0 1 0 0,0 0-1 0 0,0 0 0 0 0,0 1 1 0 0,1-1-1 0 0,-1 1 0 0 0,1-1 1 0 0,0 1-1 0 0,0 0 0 0 0,0 1 0 0 0,0-1 1 0 0,0 1-1 0 0,1 0 0 0 0,1-1-38 0 0,11-5 152 0 0,13-8-63 0 0,1 2 0 0 0,0 1 1 0 0,1 1-1 0 0,0 2 0 0 0,1 1 1 0 0,0 2-1 0 0,0 1 0 0 0,1 2 1 0 0,-1 1-1 0 0,1 1 0 0 0,0 2 1 0 0,5 2-90 0 0,-31-2-4 0 0,0 0 1 0 0,0 0 0 0 0,0 1-1 0 0,0 0 1 0 0,0 1 0 0 0,0 0-1 0 0,0 0 1 0 0,-1 1 0 0 0,1 0-1 0 0,-1 0 1 0 0,0 1 0 0 0,1 0-1 0 0,-1 0 1 0 0,-1 0-1 0 0,1 1 1 0 0,-1 0 0 0 0,0 0-1 0 0,0 1 1 0 0,0 0 0 0 0,-1 0-1 0 0,0 0 1 0 0,0 1 0 0 0,-1 0-1 0 0,1 0 1 0 0,-2 0-1 0 0,1 0 1 0 0,-1 0 0 0 0,0 1-1 0 0,0 0 4 0 0,-2 4 4 0 0,-1 0 0 0 0,0 0 0 0 0,-1 0 0 0 0,-1-1 0 0 0,1 1 0 0 0,-2 0 0 0 0,0-1 0 0 0,0 1 0 0 0,-1-1 0 0 0,0 0 0 0 0,-1 0-1 0 0,0 0 1 0 0,-1-1 0 0 0,0 0 0 0 0,-2 2-4 0 0,-118 135 62 0 0,117-138-60 0 0,-185 161 41 0 0,194-170-47 0 0,1 0 0 0 0,0 0 1 0 0,-1 0-1 0 0,1 1 0 0 0,-1-1 1 0 0,1 0-1 0 0,0 0 0 0 0,-1 0 0 0 0,1 1 1 0 0,-1-1-1 0 0,1 0 0 0 0,-1 1 0 0 0,1-1 1 0 0,-1 0-1 0 0,1 1 0 0 0,-1-1 1 0 0,1 1-1 0 0,-1-1 0 0 0,0 1 0 0 0,1-1 1 0 0,-1 1-1 0 0,0-1 0 0 0,1 1 1 0 0,-1-1-1 0 0,0 1 0 0 0,1-1 0 0 0,-1 1 1 0 0,0 0-1 0 0,0-1 0 0 0,0 1 1 0 0,0-1-1 0 0,0 1 0 0 0,0 0 0 0 0,0-1 1 0 0,0 1-1 0 0,0 0 0 0 0,0-1 1 0 0,0 1-1 0 0,0-1 0 0 0,0 1 0 0 0,0 0 1 0 0,0-1-1 0 0,-1 1 0 0 0,1-1 1 0 0,0 1-1 0 0,0-1 0 0 0,-1 1 0 0 0,1 0 1 0 0,0-1-1 0 0,-1 1 0 0 0,1-1 1 0 0,-1 0-1 0 0,1 1 0 0 0,-1-1 0 0 0,1 1 1 0 0,-1-1-1 0 0,1 0 0 0 0,-1 1 1 0 0,1-1-1 0 0,-1 0 0 0 0,1 1 0 0 0,-1-1 1 0 0,0 0-1 0 0,1 0 0 0 0,-1 0 1 0 0,1 0-1 0 0,-1 1 0 0 0,0-1 0 0 0,1 0 1 0 0,-1 0 3 0 0,55 2-58 0 0,-43-2 97 0 0,414-26 174 0 0,-420 25-211 0 0,0 0 0 0 0,0 1-1 0 0,-1 0 1 0 0,1 0 0 0 0,0 1 0 0 0,0-1-1 0 0,0 1 1 0 0,0 0 0 0 0,0 1-1 0 0,0-1 1 0 0,-1 1 0 0 0,1 0-1 0 0,-1 0 1 0 0,1 0 0 0 0,-1 1-1 0 0,0-1 1 0 0,0 1 0 0 0,0 0-1 0 0,0 0 1 0 0,0 1 0 0 0,-1-1-1 0 0,1 1 1 0 0,-1-1 0 0 0,0 1-1 0 0,0 0 1 0 0,-1 1 0 0 0,1-1-1 0 0,-1 0 1 0 0,0 1 0 0 0,0-1-1 0 0,0 1 1 0 0,-1 0 0 0 0,1 0-1 0 0,-1-1 1 0 0,0 2-2 0 0,-4 11 54 0 0,-1 0 1 0 0,-1 0-1 0 0,0-1 0 0 0,-1 1 0 0 0,-1-1 1 0 0,0-1-1 0 0,-1 1 0 0 0,-1-1 0 0 0,0-1 1 0 0,-1 1-1 0 0,-1-2 0 0 0,0 1 0 0 0,-1-2 0 0 0,0 1 1 0 0,-1-2-1 0 0,0 0 0 0 0,-1 0-54 0 0,11-8 5 0 0,-37 36 43 0 0,-1-2-1 0 0,-2-2 1 0 0,-2-1 0 0 0,-1-3 0 0 0,-23 11-48 0 0,60-37-10 0 0,0 0 0 0 0,0 0 0 0 0,-1-1 0 0 0,0-1 0 0 0,0 0 0 0 0,0 0 0 0 0,0-1 0 0 0,0 0 0 0 0,0 0 0 0 0,-1-1 0 0 0,1-1 0 0 0,-5 0 10 0 0,13-2-163 0 0,-1 0 1 0 0,1-1 0 0 0,-1 1-1 0 0,1 0 1 0 0,0-1 0 0 0,0 0-1 0 0,0 1 1 0 0,0-1 0 0 0,1 0-1 0 0,-1 0 1 0 0,1 0 0 0 0,-1 0-1 0 0,1-1 1 0 0,0 1 0 0 0,0 0-1 0 0,1 0 1 0 0,-1-1 0 0 0,1 1-1 0 0,0 0 1 0 0,-1 0 0 0 0,1-1-1 0 0,1 1 1 0 0,-1 0 0 0 0,0-1-1 0 0,1 1 1 0 0,0 0 0 0 0,0-1-1 0 0,0 1 1 0 0,1-2 162 0 0,16-31-3422 0 0,-2 13-3468 0 0,-14 20 5277 0 0,8-12-9919 0 0</inkml:trace>
  <inkml:trace contextRef="#ctx0" brushRef="#br0" timeOffset="1318.036">1126 734 5921 0 0,'0'0'2928'0'0,"0"0"-907"0"0,0 0-360 0 0,0 0-64 0 0,0 0-128 0 0,0 0-124 0 0,0 0-60 0 0,0 0-89 0 0,0 0-96 0 0,0 0-136 0 0,0 0-128 0 0,0 0-107 0 0,0 0-97 0 0,11 30-73 0 0,32 93-95 0 0,-38-65 213 0 0,-6-54-642 0 0,0-1 0 0 0,1 0-1 0 0,-1 0 1 0 0,1 1 0 0 0,0-1 0 0 0,-1 0 0 0 0,1 1-1 0 0,1-1 1 0 0,-1 0 0 0 0,0 1 0 0 0,1-1-1 0 0,0 0 1 0 0,0 0 0 0 0,0 0 0 0 0,0 0-1 0 0,0 1 1 0 0,1-1 0 0 0,-1-1 0 0 0,1 1 0 0 0,0 0-1 0 0,0 0 1 0 0,0-1 0 0 0,0 1 0 0 0,0-1-1 0 0,1 1 1 0 0,-1-1 0 0 0,1 0 0 0 0,-1 0 0 0 0,1 0-1 0 0,0 0 1 0 0,0-1 0 0 0,0 1 0 0 0,0-1-1 0 0,0 0 1 0 0,0 0 0 0 0,0 0 0 0 0,0 0 0 0 0,1 0-1 0 0,-1-1 1 0 0,3 1-35 0 0,7 0 96 0 0,0 0 1 0 0,0-1-1 0 0,0-1 0 0 0,0 0 0 0 0,0-1 1 0 0,0 0-1 0 0,-1-1 0 0 0,1 0 0 0 0,-1-1 0 0 0,1 0 1 0 0,-1-1-1 0 0,9-5-96 0 0,5-4 65 0 0,-1-1 0 0 0,0-1 0 0 0,-1-1-1 0 0,-1-1 1 0 0,-1 0 0 0 0,0-2 0 0 0,-2-1 0 0 0,13-16-65 0 0,-26 27 38 0 0,-7 10-43 0 0,0 1 0 0 0,1-1-1 0 0,-1 0 1 0 0,0 1 0 0 0,0-1 0 0 0,0 0 0 0 0,0 1 0 0 0,1-1-1 0 0,-1 0 1 0 0,0 1 0 0 0,0-1 0 0 0,1 0 0 0 0,-1 0 0 0 0,0 1-1 0 0,0-1 1 0 0,1 0 0 0 0,-1 0 0 0 0,0 1 0 0 0,1-1 0 0 0,-1 0-1 0 0,0 0 1 0 0,1 0 0 0 0,-1 0 0 0 0,1 0 0 0 0,-1 1 0 0 0,0-1-1 0 0,1 0 1 0 0,-1 0 0 0 0,0 0 0 0 0,1 0 0 0 0,-1 0 0 0 0,1 0-1 0 0,-1 0 1 0 0,0 0 0 0 0,1-1 0 0 0,-1 1 0 0 0,1 0 0 0 0,-1 0-1 0 0,0 0 1 0 0,1 0 0 0 0,-1 0 0 0 0,0 0 0 0 0,1-1 0 0 0,-1 1-1 0 0,0 0 1 0 0,1 0 0 0 0,-1-1 0 0 0,0 1 0 0 0,0 0 0 0 0,1 0 0 0 0,-1-1-1 0 0,0 1 1 0 0,0 0 0 0 0,1-1 0 0 0,-1 1 0 0 0,0 0 0 0 0,0-1-1 0 0,0 1 6 0 0,5 10-8 0 0,0 0-1 0 0,0-1 1 0 0,1 1-1 0 0,1-1 0 0 0,-1 0 1 0 0,2 0-1 0 0,-1-1 1 0 0,1 0-1 0 0,0 0 0 0 0,0-1 1 0 0,1 0-1 0 0,0-1 1 0 0,1 0-1 0 0,-1 0 0 0 0,1-1 1 0 0,0 0-1 0 0,1-1 1 0 0,-1 0-1 0 0,1 0 0 0 0,8 1 9 0 0,-4-2 33 0 0,1 0 1 0 0,0 0-1 0 0,0-2 0 0 0,0 0 0 0 0,1-1 0 0 0,-1 0 1 0 0,0-1-1 0 0,0-1 0 0 0,0-1 0 0 0,0 0 0 0 0,-1-1 0 0 0,1-1 1 0 0,-1 0-1 0 0,0-1 0 0 0,0-1 0 0 0,-1 0 0 0 0,0-1 0 0 0,0 0 1 0 0,-1-2-1 0 0,0 1 0 0 0,0-1 0 0 0,-1-1 0 0 0,-1 0 1 0 0,1-2-35 0 0,9-12 61 0 0,-2 0-1 0 0,0-1 0 0 0,-2-1 0 0 0,-1-1 0 0 0,-1 0 0 0 0,-2-1 1 0 0,0 0-1 0 0,-2-1 0 0 0,-2-1 0 0 0,0 0 0 0 0,-2 0 0 0 0,-2 0 1 0 0,0-1-1 0 0,-1-20-59 0 0,-4 23 5 0 0,3 14-2 0 0,-2 0 0 0 0,0-1 1 0 0,-1 1-1 0 0,0 0 0 0 0,-1-1 1 0 0,-1 1-1 0 0,0 0 0 0 0,-1 0 1 0 0,-1 0-1 0 0,-1 0 0 0 0,0 1 0 0 0,0 0 1 0 0,-2 0-1 0 0,1 0 0 0 0,-2 1 1 0 0,0 0-1 0 0,-1 0-3 0 0,9 12-7 0 0,0 0-1 0 0,-1 1 1 0 0,1-1-1 0 0,-1 0 1 0 0,1 1-1 0 0,0-1 1 0 0,-1 1-1 0 0,1-1 1 0 0,-1 0 0 0 0,0 1-1 0 0,1 0 1 0 0,-1-1-1 0 0,1 1 1 0 0,-1-1-1 0 0,0 1 1 0 0,1 0-1 0 0,-1-1 1 0 0,0 1 0 0 0,1 0-1 0 0,-1 0 1 0 0,0-1-1 0 0,0 1 1 0 0,1 0-1 0 0,-1 0 1 0 0,0 0-1 0 0,0 0 1 0 0,1 0-1 0 0,-1 0 1 0 0,0 0 0 0 0,0 0-1 0 0,1 0 1 0 0,-1 0-1 0 0,0 1 1 0 0,0-1-1 0 0,1 0 1 0 0,-1 0-1 0 0,0 1 1 0 0,1-1 0 0 0,-1 1-1 0 0,0-1 1 0 0,1 0-1 0 0,-1 1 1 0 0,1-1-1 0 0,-1 1 1 0 0,0-1-1 0 0,1 1 1 0 0,0 0 0 0 0,-1-1-1 0 0,1 1 1 0 0,-1 0-1 0 0,1-1 1 0 0,0 1-1 0 0,-1 0 1 0 0,1-1-1 0 0,0 1 1 0 0,-1 0 0 0 0,1-1-1 0 0,0 1 1 0 0,0 0 7 0 0,-8 50-376 0 0,8-46 458 0 0,-2 25-72 0 0,2 0 0 0 0,1 1 1 0 0,2-1-1 0 0,1 0 1 0 0,1-1-1 0 0,8 23-10 0 0,38 202 103 0 0,-9-19-14 0 0,-5-117-137 0 0,-26-101-122 0 0,-8-33-885 0 0,-38-84-4164 0 0,4 36-2595 0 0,24 49 3467 0 0,-4-2-6222 0 0</inkml:trace>
  <inkml:trace contextRef="#ctx0" brushRef="#br0" timeOffset="1568.468">2004 441 11682 0 0,'0'0'2786'0'0,"0"0"-957"0"0,0 0-752 0 0,0 0-186 0 0,0 0 129 0 0,0 0 173 0 0,0 0 44 0 0,0 0-136 0 0,0 0-244 0 0,0 0-206 0 0,39 0-115 0 0,123 3-60 0 0,205-2 980 0 0,-259 10-2946 0 0,-67 4-6164 0 0,-33-11-4073 0 0</inkml:trace>
  <inkml:trace contextRef="#ctx0" brushRef="#br0" timeOffset="1768.302">203 1389 16307 0 0,'0'0'1587'0'0,"0"0"-352"0"0,0 0-282 0 0,0 0-192 0 0,0 0-77 0 0,0 0-12 0 0,0 0 95 0 0,0 0 112 0 0,0 0-35 0 0,0 0-141 0 0,46 7-136 0 0,154 18-127 0 0,-71-30-83 0 0,1079-204 1322 0 0,-727 151-767 0 0,-165 21-4632 0 0,-107 9-8559 0 0,-188 24-397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13955 0 0,'0'0'4017'0'0,"0"0"-2457"0"0,0 0-640 0 0,0 0-231 0 0,0 0-385 0 0,0 0-376 0 0,0 0-200 0 0,0 0-33 0 0,0 0 41 0 0,0 0 64 0 0,0 0-16 0 0,0 0-296 0 0,0 0-688 0 0,0 0-1505 0 0,90 58-3816 0 0,-76-50-2657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98 201 13723 0 0,'0'0'2523'0'0,"0"0"-517"0"0,0 0-352 0 0,0 0-265 0 0,0 0-257 0 0,0 0-219 0 0,0 0-232 0 0,0 0-191 0 0,0 0-137 0 0,0 0-86 0 0,0 0-63 0 0,0 0-48 0 0,-16 20-59 0 0,-45 60-52 0 0,59-78-45 0 0,0 1-1 0 0,0-1 0 0 0,0 1 0 0 0,0-1 0 0 0,1 1 1 0 0,-1 0-1 0 0,1 0 0 0 0,0 0 0 0 0,-1 0 0 0 0,1 0 1 0 0,1 0-1 0 0,-1 0 0 0 0,0 1 0 0 0,1-1 0 0 0,-1 0 0 0 0,1 0 1 0 0,0 0-1 0 0,0 1 0 0 0,1-1 0 0 0,-1 0 0 0 0,0 1 1 0 0,2 11-69 0 0,21 26-1675 0 0,-14-37-2751 0 0,1-2-3885 0 0,-6-2-2548 0 0</inkml:trace>
  <inkml:trace contextRef="#ctx0" brushRef="#br0" timeOffset="500.248">714 1 9202 0 0,'0'0'2246'0'0,"0"0"-539"0"0,0 0-196 0 0,0 0-63 0 0,0 0-178 0 0,0 0-115 0 0,0 0-138 0 0,0 0-139 0 0,0 0-119 0 0,0 0-119 0 0,-32 19-116 0 0,-100 57-104 0 0,52-29 305 0 0,79-46-724 0 0,-1-1-1 0 0,1 1 0 0 0,0-1 1 0 0,0 1-1 0 0,0-1 0 0 0,0 1 1 0 0,0 0-1 0 0,0-1 0 0 0,0 1 1 0 0,0 0-1 0 0,0 0 1 0 0,0 0-1 0 0,1 0 0 0 0,-1-1 1 0 0,0 1-1 0 0,0 0 0 0 0,1 1 1 0 0,-1-1-1 0 0,1 0 0 0 0,-1 0 1 0 0,1 0-1 0 0,-1 0 0 0 0,1 0 1 0 0,0 0-1 0 0,-1 1 0 0 0,1-1 1 0 0,0 0-1 0 0,0 0 0 0 0,0 1 1 0 0,0-1-1 0 0,0 0 0 0 0,0 0 1 0 0,0 0-1 0 0,1 1 1 0 0,-1-1-1 0 0,0 0 0 0 0,1 0 1 0 0,-1 0-1 0 0,1 0 0 0 0,-1 0 1 0 0,1 1-1 0 0,-1-1 0 0 0,1 0 1 0 0,0 0-1 0 0,0 0 0 0 0,-1-1 1 0 0,1 1-1 0 0,0 0 0 0 0,0 0 1 0 0,0 0-1 0 0,0-1 0 0 0,1 1 0 0 0,55 33-9 0 0,-56-34 16 0 0,78 30 48 0 0,54 29-8 0 0,-130-56-34 0 0,0 0 0 0 0,0 1 0 0 0,0-1 0 0 0,0 1-1 0 0,-1 0 1 0 0,0 0 0 0 0,1 0 0 0 0,-1 0 0 0 0,-1 0 0 0 0,1 0 0 0 0,-1 0 0 0 0,0 1 0 0 0,0-1 0 0 0,0 1 0 0 0,0-1 0 0 0,-1 1 0 0 0,1-1 0 0 0,-1 1 0 0 0,0-1 0 0 0,-1 1 0 0 0,1-1 0 0 0,-1 1 0 0 0,0-1 0 0 0,0 0 0 0 0,0 1 0 0 0,-1-1-1 0 0,0 0 1 0 0,0 0 0 0 0,0 0 0 0 0,0 0 0 0 0,0 0 0 0 0,-1 0 0 0 0,1-1 0 0 0,-1 1 0 0 0,0-1 0 0 0,-1 0 0 0 0,1 0 0 0 0,0 0 0 0 0,-1 0 0 0 0,1 0 0 0 0,-1-1 0 0 0,-1 1-13 0 0,-10 10 13 0 0,-1 0-1 0 0,0-1 1 0 0,0-1 0 0 0,-1-1-1 0 0,0-1 1 0 0,-1 0 0 0 0,0-1 0 0 0,-1 0-1 0 0,-2-1-12 0 0,-65 4-5626 0 0,74-11-1585 0 0,4-4-4230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0 806 0 0 0,'0'0'1572'0'0,"0"0"790"0"0,0 0 47 0 0,0 0-276 0 0,0 0-255 0 0,0 0-168 0 0,0 0-166 0 0,0 0-195 0 0,35 2-188 0 0,110 5-170 0 0,-51-16 621 0 0,-77 7-1341 0 0,-1-1 0 0 0,1 0 0 0 0,-1-1 0 0 0,0-1-1 0 0,0-1 1 0 0,0 0 0 0 0,-1-1 0 0 0,0-1 0 0 0,0 0-1 0 0,-1-1 1 0 0,0-1 0 0 0,0 0 0 0 0,-1-1 0 0 0,-1 0-1 0 0,0-1 1 0 0,6-8-271 0 0,-14 16 53 0 0,-1-1-1 0 0,1 1 0 0 0,-1-1 1 0 0,0 0-1 0 0,-1-1 1 0 0,1 1-1 0 0,-1 0 0 0 0,0-1 1 0 0,0 1-1 0 0,-1-1 1 0 0,0 1-1 0 0,0-1 0 0 0,0 0 1 0 0,-1 0-1 0 0,1 0 1 0 0,-1 1-1 0 0,-1-1 0 0 0,1 0 1 0 0,-1 0-1 0 0,0 1 1 0 0,0-1-1 0 0,-1 0 0 0 0,0 1 1 0 0,0-1-1 0 0,0 1 0 0 0,0 0 1 0 0,-1 0-1 0 0,-3-4-52 0 0,-1 3-5 0 0,0 1 0 0 0,-1 0 0 0 0,0 0 0 0 0,0 1-1 0 0,0 0 1 0 0,-1 1 0 0 0,1 0 0 0 0,-1 0 0 0 0,0 0 0 0 0,0 1-1 0 0,0 1 1 0 0,0 0 0 0 0,0 0 0 0 0,0 0 0 0 0,0 1 0 0 0,-1 1-1 0 0,1-1 1 0 0,0 2 0 0 0,0-1 0 0 0,0 1 0 0 0,0 0 0 0 0,1 1-1 0 0,-1 0 1 0 0,-1 2 5 0 0,-5 0-9 0 0,1 2 0 0 0,1 0 0 0 0,-1 1 0 0 0,1 0 0 0 0,0 1 0 0 0,1 0 0 0 0,0 1 0 0 0,1 0 0 0 0,0 1 0 0 0,0 1 0 0 0,1-1 0 0 0,1 2 0 0 0,0-1 0 0 0,0 1 0 0 0,2 1 0 0 0,-1-1 0 0 0,2 1 0 0 0,0 1 0 0 0,0-1 0 0 0,2 1 0 0 0,0 0 0 0 0,0 0 0 0 0,1 0 0 0 0,1 0 0 0 0,1 1 0 0 0,0-1 0 0 0,1 14 9 0 0,1-23 5 0 0,1 0-1 0 0,-1 1 0 0 0,1-1 0 0 0,0 0 1 0 0,0 1-1 0 0,1-1 0 0 0,-1-1 0 0 0,1 1 1 0 0,1 0-1 0 0,-1-1 0 0 0,1 1 0 0 0,0-1 1 0 0,0 0-1 0 0,1 0 0 0 0,0-1 0 0 0,-1 1 1 0 0,1-1-1 0 0,1 0 0 0 0,-1-1 0 0 0,1 1 1 0 0,-1-1-1 0 0,1 0 0 0 0,0 0 0 0 0,0-1 1 0 0,3 1-5 0 0,11 4 42 0 0,-1-1 0 0 0,1-1 0 0 0,1-1 0 0 0,-1-1 1 0 0,0-1-1 0 0,1 0 0 0 0,9-2-42 0 0,-5 0-14 0 0,-1-2-1 0 0,0-1 1 0 0,0-1 0 0 0,0-1-1 0 0,-1-1 1 0 0,1-1 0 0 0,-1-1-1 0 0,5-3 15 0 0,160-76-1996 0 0,-110 47-3926 0 0,-38 19-232 0 0,-19 11-4215 0 0</inkml:trace>
  <inkml:trace contextRef="#ctx0" brushRef="#br0" timeOffset="1070.831">1374 579 3897 0 0,'0'0'2178'0'0,"0"0"-69"0"0,0 0 353 0 0,0 0 215 0 0,0 0-255 0 0,0 0-602 0 0,0 0-696 0 0,0 0-472 0 0,0 0-138 0 0,0 0-3 0 0,0 0 2 0 0,0 0-25 0 0,0 0-36 0 0,-37 20-52 0 0,-114 67-61 0 0,59-28 115 0 0,81-53-449 0 0,0 0 1 0 0,0 1 0 0 0,1 0 0 0 0,0 1 0 0 0,1 0-1 0 0,-1 0 1 0 0,2 1 0 0 0,-1 0 0 0 0,1 1 0 0 0,1 0-1 0 0,0 0 1 0 0,0 0 0 0 0,1 1 0 0 0,0 0 0 0 0,1 1-1 0 0,0-1 1 0 0,1 1 0 0 0,0 0 0 0 0,1 0 0 0 0,0 0-1 0 0,1 0 1 0 0,0 1 0 0 0,1-1-6 0 0,3-7 9 0 0,-1-1 1 0 0,1 1-1 0 0,1-1 0 0 0,-1 0 1 0 0,1 0-1 0 0,-1 0 0 0 0,1 0 1 0 0,0 0-1 0 0,1-1 0 0 0,-1 1 1 0 0,0-1-1 0 0,1 0 0 0 0,0 0 1 0 0,0 0-1 0 0,0-1 0 0 0,0 1 1 0 0,0-1-1 0 0,0 0 0 0 0,1 0 1 0 0,-1-1-1 0 0,1 1 0 0 0,0-1 1 0 0,-1 0-1 0 0,1 0 0 0 0,0 0 1 0 0,-1-1-1 0 0,1 0 1 0 0,0 0-1 0 0,0 0 0 0 0,0 0 1 0 0,-1-1-1 0 0,1 0 0 0 0,0 0 1 0 0,4-1-10 0 0,4 2 107 0 0,3-3 27 0 0,0 0-1 0 0,0-1 0 0 0,-1 0 0 0 0,0-1 0 0 0,1-1 1 0 0,-2-1-1 0 0,1 0 0 0 0,-1-1 0 0 0,0 0 1 0 0,-1-1-1 0 0,0 0 0 0 0,0-2 0 0 0,8-7-133 0 0,-14 12 47 0 0,148-152 660 0 0,-102 97-633 0 0,-36 58-346 0 0,-16 35-45 0 0,-2-19 437 0 0,-2 30-124 0 0,1-37 0 0 0,1 0-1 0 0,0 0 1 0 0,0 1-1 0 0,0-1 1 0 0,0 0 0 0 0,1 0-1 0 0,0 0 1 0 0,1 1 0 0 0,-1-1-1 0 0,1 0 1 0 0,0 0 0 0 0,1 0-1 0 0,-1 0 1 0 0,1 0 0 0 0,0 0-1 0 0,1 0 1 0 0,0-1 0 0 0,0 1-1 0 0,0-1 1 0 0,0 0 0 0 0,1 1-1 0 0,0-2 1 0 0,0 1 0 0 0,0 0-1 0 0,0-1 1 0 0,6 4 4 0 0,-2-5 12 0 0,1 0-1 0 0,-1 0 1 0 0,1-1-1 0 0,0 0 1 0 0,0 0 0 0 0,0-1-1 0 0,0-1 1 0 0,0 1-1 0 0,0-1 1 0 0,0-1-1 0 0,0 0 1 0 0,0 0 0 0 0,0-1-1 0 0,0 0 1 0 0,0 0-1 0 0,-1-1 1 0 0,1 0-1 0 0,-1-1 1 0 0,0 0-1 0 0,2-1-10 0 0,17-10 50 0 0,-1-1 1 0 0,0-1 0 0 0,-1-1 0 0 0,-1-1 0 0 0,8-9-52 0 0,-16 14 9 0 0,0-1 0 0 0,0 0 0 0 0,-1-1 0 0 0,-2 0 0 0 0,1-2 0 0 0,-2 0-1 0 0,0 0 1 0 0,-1-1 0 0 0,-1 0 0 0 0,-1-1 0 0 0,-1 0 0 0 0,0 0 0 0 0,-2-1 0 0 0,0 0 0 0 0,-2 0 0 0 0,0 0 0 0 0,0-8-9 0 0,-4 28-4 0 0,0-1 0 0 0,0 1 0 0 0,0 0 0 0 0,0-1 0 0 0,0 1 0 0 0,0-1 0 0 0,-1 1 0 0 0,1 0 0 0 0,0-1 0 0 0,-1 1 0 0 0,1 0 0 0 0,-1-1 0 0 0,1 1 1 0 0,-1 0-1 0 0,0 0 0 0 0,1-1 0 0 0,-1 1 0 0 0,0 0 0 0 0,0 0 0 0 0,0 0 0 0 0,0 0 0 0 0,0 0 0 0 0,0 0 0 0 0,0 0 0 0 0,0 1 0 0 0,-1-1 0 0 0,1 0 0 0 0,0 1 0 0 0,0-1 0 0 0,-1 0 0 0 0,1 1 0 0 0,0 0 0 0 0,-1-1 0 0 0,1 1 0 0 0,0 0 0 0 0,-1 0 1 0 0,1-1-1 0 0,-1 1 0 0 0,1 0 0 0 0,0 0 0 0 0,-1 1 0 0 0,1-1 0 0 0,-2 0 4 0 0,-58 24-360 0 0,52-19 324 0 0,0 1-1 0 0,1 0 1 0 0,0 0-1 0 0,0 0 1 0 0,0 1-1 0 0,1 1 1 0 0,0-1-1 0 0,1 1 1 0 0,-1 0-1 0 0,1 1 1 0 0,1 0-1 0 0,0 0 1 0 0,0 0-1 0 0,1 0 1 0 0,0 1-1 0 0,0-1 1 0 0,1 1-1 0 0,0 0 1 0 0,1 0-1 0 0,0 0 1 0 0,0 10 36 0 0,4-17-3 0 0,1 1 0 0 0,-1-1 0 0 0,1 0 0 0 0,-1 0 0 0 0,1 0 0 0 0,0 0 0 0 0,0-1 1 0 0,0 1-1 0 0,1-1 0 0 0,-1 1 0 0 0,1-1 0 0 0,-1 0 0 0 0,1 0 0 0 0,0-1 0 0 0,-1 1 0 0 0,1-1 1 0 0,0 0-1 0 0,0 0 0 0 0,0 0 0 0 0,0-1 0 0 0,3 1 3 0 0,-5 0 3 0 0,177 3 403 0 0,-77 8-330 0 0,-99-11-75 0 0,0 0 0 0 0,0 1 1 0 0,0-1-1 0 0,0 1 0 0 0,0-1 1 0 0,0 1-1 0 0,0 0 0 0 0,-1 0 0 0 0,1 0 1 0 0,-1 0-1 0 0,1 1 0 0 0,-1-1 1 0 0,0 1-1 0 0,0-1 0 0 0,0 1 0 0 0,0 0 1 0 0,-1 0-1 0 0,1 0 0 0 0,-1 0 1 0 0,0 0-1 0 0,1 0 0 0 0,-1 0 0 0 0,-1 0 1 0 0,1 0-1 0 0,0 1 0 0 0,-1-1 1 0 0,0 0-1 0 0,1 0 0 0 0,-1 3-1 0 0,-2 133-3 0 0,3-136 6 0 0,1 0 0 0 0,0 0 0 0 0,-1 0 0 0 0,1 0-1 0 0,1 0 1 0 0,-1-1 0 0 0,0 1 0 0 0,1-1 0 0 0,-1 1-1 0 0,1-1 1 0 0,0 0 0 0 0,0 0 0 0 0,0 0 0 0 0,0-1-1 0 0,0 1 1 0 0,0-1 0 0 0,0 1 0 0 0,0-1 0 0 0,1 0-1 0 0,-1 0 1 0 0,1-1 0 0 0,-1 1 0 0 0,0-1 0 0 0,1 0-1 0 0,-1 1 1 0 0,1-1 0 0 0,-1-1 0 0 0,1 1 0 0 0,-1 0-1 0 0,1-1 1 0 0,-1 0 0 0 0,0 0 0 0 0,1 0 0 0 0,-1 0-1 0 0,0-1 1 0 0,0 1 0 0 0,0-1 0 0 0,0 1 0 0 0,0-1-1 0 0,1-1-2 0 0,24-16 109 0 0,-1-2 0 0 0,-1 0 0 0 0,-1-2 0 0 0,-1 0 0 0 0,-1-2 0 0 0,-1 0 0 0 0,-1-2 0 0 0,-2 0 0 0 0,0-1 0 0 0,7-19-109 0 0,1-12 39 0 0,-2-2 1 0 0,-4-1-1 0 0,-2-1 0 0 0,-3 0 1 0 0,-3-1-1 0 0,5-57-39 0 0,-12 82 2 0 0,4-97 57 0 0,-10 134-53 0 0,0 1-1 0 0,0-1 0 0 0,-1 0 0 0 0,1 1 1 0 0,-1-1-1 0 0,1 0 0 0 0,-1 1 0 0 0,0-1 1 0 0,1 1-1 0 0,-1-1 0 0 0,0 1 0 0 0,0 0 1 0 0,0-1-1 0 0,0 1 0 0 0,0 0 0 0 0,-1 0 1 0 0,1-1-1 0 0,0 1 0 0 0,0 0 0 0 0,-1 0 1 0 0,1 1-1 0 0,-1-1 0 0 0,1 0 0 0 0,-1 0 1 0 0,1 1-1 0 0,-1-1 0 0 0,1 0 0 0 0,-1 1 1 0 0,0 0-1 0 0,1-1 0 0 0,-1 1 0 0 0,0 0 1 0 0,1 0-1 0 0,-1 0 0 0 0,0 0 0 0 0,1 0 1 0 0,-1 0-1 0 0,0 1 0 0 0,1-1 0 0 0,-1 0 1 0 0,1 1-1 0 0,-1-1 0 0 0,0 1 0 0 0,1 0 1 0 0,-1 0-1 0 0,1-1 0 0 0,-1 1 0 0 0,1 0 1 0 0,0 0-1 0 0,0 0 0 0 0,-1 1 0 0 0,1-1 1 0 0,0 0-1 0 0,0 0 0 0 0,0 1 0 0 0,0-1 1 0 0,0 0-1 0 0,0 1 0 0 0,0-1 0 0 0,1 1 1 0 0,-1-1-7 0 0,-10 22-10 0 0,1-1-1 0 0,1 1 0 0 0,1 1 0 0 0,1 0 0 0 0,2 0 0 0 0,0 0 0 0 0,1 1 0 0 0,2-1 0 0 0,0 1 0 0 0,2 0 0 0 0,0 0 0 0 0,3 12 12 0 0,-3-1-3 0 0,3 13 3 0 0,3 0-1 0 0,1 1 1 0 0,2-2 0 0 0,3 0 0 0 0,2 0-1 0 0,15 34 1 0 0,-16-46-26 0 0,-2 1 0 0 0,-1 0-1 0 0,-2 0 1 0 0,-2 1-1 0 0,-1 0 1 0 0,-1 16 26 0 0,-2-51-1446 0 0,0-22-692 0 0,-2-5-594 0 0,1-9-2244 0 0,-2 11-2880 0 0,-1 13 142 0 0</inkml:trace>
  <inkml:trace contextRef="#ctx0" brushRef="#br0" timeOffset="1318.158">2377 563 7450 0 0,'0'0'4753'0'0,"0"0"-2364"0"0,0 0-911 0 0,0 0-32 0 0,0 0-65 0 0,0 0-119 0 0,0 0-163 0 0,0 0-158 0 0,0 0-127 0 0,40-16-99 0 0,123-51-84 0 0,-3 12 585 0 0,-106 41-1072 0 0,-30 9-346 0 0,-1-1-1 0 0,0-1 1 0 0,0-1-1 0 0,-1-1 0 0 0,0-1 1 0 0,6-4 202 0 0,-17 8-961 0 0,14-11-1542 0 0,-9 1-5973 0 0,-10 8-3072 0 0</inkml:trace>
  <inkml:trace contextRef="#ctx0" brushRef="#br0" timeOffset="1686.92">3223 20 11979 0 0,'0'0'1728'0'0,"0"0"-462"0"0,0 0-18 0 0,0 0 141 0 0,0 0-31 0 0,0 0-140 0 0,0 0-131 0 0,0 0-159 0 0,0 0-160 0 0,-1 40-127 0 0,-7 128-111 0 0,-21-25 237 0 0,12-74-492 0 0,2-18-224 0 0,2 2 1 0 0,3 0 0 0 0,2 0 0 0 0,2 1-1 0 0,3 0 1 0 0,2 17-52 0 0,2-67 28 0 0,0 0 0 0 0,1-1 0 0 0,-1 1 0 0 0,1 0 0 0 0,0-1 0 0 0,0 1 0 0 0,0-1 0 0 0,0 1 0 0 0,1-1 0 0 0,-1 0 0 0 0,1 0 0 0 0,0 0 0 0 0,0 0 0 0 0,0-1 0 0 0,0 1 0 0 0,1-1 0 0 0,-1 0 0 0 0,0 0 0 0 0,1 0 0 0 0,0 0 0 0 0,-1-1 0 0 0,1 1 0 0 0,0-1 0 0 0,0 0 0 0 0,0 0 0 0 0,0 0 0 0 0,0-1 0 0 0,0 1 0 0 0,0-1 0 0 0,0 0 0 0 0,0 0 0 0 0,0-1 0 0 0,0 1 0 0 0,0-1 0 0 0,0 0 0 0 0,0 0 0 0 0,0 0 0 0 0,0 0 0 0 0,0-1 0 0 0,-1 0 0 0 0,1 1 0 0 0,0-1 0 0 0,-1-1 0 0 0,0 1 0 0 0,2-2-28 0 0,224-149 849 0 0,-117 92-681 0 0,-107 92 14 0 0,-9 152 85 0 0,5-180-363 0 0,-1 0 0 0 0,1-1 0 0 0,0 1 0 0 0,0-1-1 0 0,0 1 1 0 0,1-1 0 0 0,-1 1 0 0 0,0-1 0 0 0,1 1 0 0 0,0-1 0 0 0,-1 0-1 0 0,1 0 1 0 0,0 0 0 0 0,0 0 0 0 0,0 0 0 0 0,0-1 0 0 0,1 1 0 0 0,-1 0 0 0 0,0-1-1 0 0,1 0 1 0 0,-1 1 0 0 0,1-1 96 0 0,11 1-4663 0 0,0-5-3785 0 0,-9 0-4032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312 247 1936 0 0,'0'0'1419'0'0,"0"0"-369"0"0,0 0-34 0 0,0 0 204 0 0,0 0 146 0 0,0 0 13 0 0,0 0-171 0 0,0 0-268 0 0,0 0-254 0 0,0 0-187 0 0,-24 33-123 0 0,-76 107-76 0 0,47-43 143 0 0,8 11-31 0 0,-45 80 267 0 0,102-208 1909 0 0,52-80-1454 0 0,6 17-704 0 0,-26 35-41 0 0,-2-2 0 0 0,-3-2 0 0 0,-2-2 0 0 0,-2-1 0 0 0,23-52-389 0 0,-56 103-265 0 0,4-11 1933 0 0,-9 18-469 0 0,-7 17-1203 0 0,1 0 1 0 0,1 1-1 0 0,2 0 1 0 0,0 0-1 0 0,0 1 1 0 0,2 0-1 0 0,1-1 1 0 0,1 1 0 0 0,1 0-1 0 0,0 12 4 0 0,2-24 11 0 0,-1 0 0 0 0,1-1 0 0 0,0 1 0 0 0,1-1 0 0 0,0 1 0 0 0,1-1 0 0 0,0 1 0 0 0,0-1 0 0 0,1 0 0 0 0,0-1 1 0 0,0 1-1 0 0,1-1 0 0 0,0 0 0 0 0,1 0 0 0 0,0 0 0 0 0,0-1 0 0 0,1 1 0 0 0,0-2 0 0 0,0 1 0 0 0,0-1 0 0 0,1 0 0 0 0,0 0 0 0 0,0-1 0 0 0,1 0 0 0 0,7 3-11 0 0,-9-6 85 0 0,0-1 0 0 0,0 0 0 0 0,0 0 0 0 0,0 0 0 0 0,-1-1 0 0 0,1 0 0 0 0,0 0-1 0 0,0 0 1 0 0,0-1 0 0 0,0 0 0 0 0,0-1 0 0 0,0 0 0 0 0,-1 0 0 0 0,1 0 0 0 0,-1-1 0 0 0,1 1 0 0 0,-1-2 0 0 0,0 1 0 0 0,0-1-1 0 0,-1 0 1 0 0,1 0 0 0 0,-1 0 0 0 0,0-1 0 0 0,0 0 0 0 0,0 0 0 0 0,0 0 0 0 0,1-4-85 0 0,6-6 100 0 0,0-1 0 0 0,-1-1 0 0 0,-1 0 0 0 0,-1 0 0 0 0,0-1 0 0 0,-1 0 0 0 0,-1-1 0 0 0,-1 1 0 0 0,0-5-100 0 0,2-153-1035 0 0,-12 159-962 0 0,-2 14-6090 0 0,2 3-3831 0 0</inkml:trace>
  <inkml:trace contextRef="#ctx0" brushRef="#br0" timeOffset="297.148">1081 328 7666 0 0,'0'0'1821'0'0,"0"0"-670"0"0,0 0-221 0 0,0 0 61 0 0,0 0-14 0 0,0 0-94 0 0,0 0-109 0 0,0 0-133 0 0,0 0-85 0 0,-32 36-110 0 0,-97 112-101 0 0,84-76 10 0 0,45-62-303 0 0,-1-7-12 0 0,1 1 1 0 0,-1-1-1 0 0,1 1 1 0 0,0-1-1 0 0,-1 1 1 0 0,2-1-1 0 0,-1 1 0 0 0,0-1 1 0 0,1 1-1 0 0,-1-1 1 0 0,1 1-1 0 0,0-1 1 0 0,1 0-1 0 0,-1 0 1 0 0,0 1-1 0 0,1-1 1 0 0,0 0-1 0 0,-1 0 1 0 0,1 0-1 0 0,0 0 1 0 0,1-1-1 0 0,-1 1 0 0 0,0 0 1 0 0,1-1-1 0 0,0 0 1 0 0,-1 1-1 0 0,1-1 1 0 0,0 0-1 0 0,0-1 1 0 0,0 1-1 0 0,0 0 1 0 0,1-1-1 0 0,-1 0 1 0 0,0 0-1 0 0,2 1-40 0 0,3 0 162 0 0,0 0 0 0 0,0 0 0 0 0,1-1 0 0 0,-1 0 1 0 0,1 0-1 0 0,-1-1 0 0 0,1 0 0 0 0,-1-1 0 0 0,0 0 0 0 0,1 0 0 0 0,-1 0 0 0 0,0-1 0 0 0,0-1 0 0 0,0 1 1 0 0,0-1-1 0 0,0-1 0 0 0,0 0 0 0 0,-1 0 0 0 0,0 0 0 0 0,0-1 0 0 0,0 0 0 0 0,0 0 0 0 0,-1 0 0 0 0,0-1 1 0 0,0 0-1 0 0,0-1 0 0 0,-1 1 0 0 0,0-1 0 0 0,0 0 0 0 0,-1 0 0 0 0,1-1 0 0 0,-2 1 0 0 0,1-1 0 0 0,-1 0 1 0 0,0 0-1 0 0,-1 0 0 0 0,0 0 0 0 0,0 0 0 0 0,-1-1 0 0 0,1-5-162 0 0,-2 9-35 0 0,0-1 0 0 0,-1 0 0 0 0,1 0 0 0 0,-1 0 0 0 0,0 1 0 0 0,0-1 0 0 0,-1 0 0 0 0,0 1-1 0 0,0-1 1 0 0,0 1 0 0 0,-1-1 0 0 0,0 1 0 0 0,0 0 0 0 0,0 0 0 0 0,0 1 0 0 0,-1-1 0 0 0,0 1 0 0 0,0-1 0 0 0,0 1 0 0 0,0 0 0 0 0,-1 1 0 0 0,1-1 0 0 0,-1 1-1 0 0,0 0 1 0 0,0 0 0 0 0,-1 0 0 0 0,1 0 35 0 0,-35-10-1859 0 0,12 8-4637 0 0,14 4-5193 0 0</inkml:trace>
  <inkml:trace contextRef="#ctx0" brushRef="#br0" timeOffset="597.345">1551 0 9226 0 0,'0'0'2138'0'0,"0"0"-582"0"0,0 0-256 0 0,0 0 155 0 0,0 0 27 0 0,0 0-128 0 0,0 0-226 0 0,0 0-289 0 0,0 0-231 0 0,0 0-116 0 0,0 0 33 0 0,0 0 33 0 0,0 0 37 0 0,6 6-10 0 0,-6-6-583 0 0,2 2 31 0 0,0-1-1 0 0,1 1 0 0 0,-2 0 1 0 0,1 0-1 0 0,0 0 0 0 0,0 0 1 0 0,-1 0-1 0 0,1 0 0 0 0,-1 0 1 0 0,1 0-1 0 0,-1 1 0 0 0,0-1 1 0 0,0 1-1 0 0,0-1 0 0 0,0 1 1 0 0,-1-1-1 0 0,1 1 0 0 0,0-1 1 0 0,-1 1-1 0 0,0 0 0 0 0,0-1 1 0 0,0 1-1 0 0,0 0 0 0 0,0-1 1 0 0,0 1-1 0 0,-1 1-32 0 0,-9 46 285 0 0,2 2 1 0 0,2-1-1 0 0,3 1 1 0 0,2 9-286 0 0,1-37 1 0 0,1-1 0 0 0,1 1 1 0 0,1 0-1 0 0,2 0 0 0 0,0-1 1 0 0,6 14-2 0 0,23 60-1237 0 0,-34-97 971 0 0,2 6-406 0 0,-2-5-4011 0 0,0 1-4595 0 0,0-2-420 0 0</inkml:trace>
  <inkml:trace contextRef="#ctx0" brushRef="#br0" timeOffset="847.121">1325 151 13195 0 0,'0'0'1664'0'0,"0"0"-704"0"0,0 0-95 0 0,0 0-81 0 0,0 0-128 0 0,214-12-88 0 0,-164 12-64 0 0,2 0-48 0 0,-2 0-72 0 0,2 8-160 0 0,-2-8-136 0 0,-3 7-216 0 0,-5-7-408 0 0,-9 4-1552 0 0,-14 0-10299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5969 0 0,'0'0'1798'0'0,"0"0"-144"0"0,0 0 79 0 0,0 0 109 0 0,0 0 37 0 0,0 0-261 0 0,0 0-461 0 0,0 0-392 0 0,0 0-271 0 0,0 0-132 0 0,0 0-9 0 0,0 0 23 0 0,4 15 1021 0 0,-6 5-1103 0 0,-1-1 1 0 0,-1 0-1 0 0,-1 1 0 0 0,-1-2 1 0 0,0 1-1 0 0,-1-1 1 0 0,-2 0-1 0 0,1 0 1 0 0,-2-1-1 0 0,-10 13-294 0 0,4 0 143 0 0,-48 43-566 0 0,62-72-1417 0 0,3-5-9347 0 0,2 0 153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14 5105 0 0,'0'0'1170'0'0,"0"0"-193"0"0,0 0 258 0 0,0 0 460 0 0,0 0 318 0 0,0 0-45 0 0,0 0-374 0 0,0 0-449 0 0,0 0-370 0 0,0 0-273 0 0,0 0-168 0 0,-18-3-108 0 0,-59-7-52 0 0,74 10-156 0 0,-1 0-1 0 0,1 0 1 0 0,0 0-1 0 0,-1 1 1 0 0,1-1-1 0 0,-1 1 1 0 0,1 0-1 0 0,0 0 1 0 0,0 0-1 0 0,0 0 1 0 0,-1 1-1 0 0,1-1 1 0 0,0 1-1 0 0,1 0 0 0 0,-1 0 1 0 0,0 0-1 0 0,0 0 1 0 0,-1 2-18 0 0,-4 2 61 0 0,-16 14 115 0 0,1 0 0 0 0,1 1-1 0 0,1 1 1 0 0,1 2-1 0 0,1 0 1 0 0,1 0 0 0 0,1 2-1 0 0,1 0 1 0 0,1 1-1 0 0,2 1 1 0 0,0 0 0 0 0,-4 20-176 0 0,14-43 29 0 0,0 0 1 0 0,1-1 0 0 0,0 1-1 0 0,0 0 1 0 0,1 0-1 0 0,-1 1 1 0 0,1-1 0 0 0,0 0-1 0 0,1 0 1 0 0,-1 1 0 0 0,1-1-1 0 0,0 0 1 0 0,0 1 0 0 0,1-1-1 0 0,-1 0 1 0 0,1 1 0 0 0,0-1-1 0 0,1 0 1 0 0,-1 0 0 0 0,1 0-1 0 0,0 0 1 0 0,1 0 0 0 0,-1 0-1 0 0,1-1 1 0 0,0 1 0 0 0,0-1-1 0 0,0 0 1 0 0,0 1 0 0 0,1-1-1 0 0,0-1 1 0 0,0 1-1 0 0,0-1 1 0 0,0 1 0 0 0,2 0-30 0 0,1-2 118 0 0,1-1 0 0 0,0 1-1 0 0,-1-1 1 0 0,1 0 0 0 0,0-1 0 0 0,0 0 0 0 0,-1 0 0 0 0,1-1 0 0 0,0 0 0 0 0,0 0 0 0 0,-1 0-1 0 0,1-1 1 0 0,-1-1 0 0 0,1 1 0 0 0,-1-1 0 0 0,0 0 0 0 0,0-1 0 0 0,0 0 0 0 0,0 0 0 0 0,-1 0-118 0 0,120-105 1091 0 0,-95 73-952 0 0,-2-1 0 0 0,-2-2 1 0 0,-1 0-1 0 0,-2-2 1 0 0,0-4-140 0 0,4-5 116 0 0,-28 50-116 0 0,0 0 0 0 0,0 1-1 0 0,0-1 1 0 0,0 0 0 0 0,0 1 0 0 0,0-1 0 0 0,0 0 0 0 0,0 1-1 0 0,0-1 1 0 0,0 0 0 0 0,1 0 0 0 0,-1 1 0 0 0,0-1-1 0 0,0 0 1 0 0,0 1 0 0 0,0-1 0 0 0,0 0 0 0 0,1 1-1 0 0,-1-1 1 0 0,0 0 0 0 0,0 0 0 0 0,0 1 0 0 0,1-1 0 0 0,-1 0-1 0 0,0 0 1 0 0,0 0 0 0 0,1 1 0 0 0,-1-1 0 0 0,0 0-1 0 0,1 0 1 0 0,-1 0 0 0 0,0 0 0 0 0,0 0 0 0 0,1 0-1 0 0,-1 1 1 0 0,0-1 0 0 0,1 0 0 0 0,-1 0 0 0 0,0 0 0 0 0,1 0-1 0 0,-1 0 1 0 0,0 0 0 0 0,1 0 0 0 0,-1 0 0 0 0,0 0-1 0 0,1-1 1 0 0,-1 1 0 0 0,0 0 0 0 0,1 0 0 0 0,-1 0-1 0 0,0 0 1 0 0,0 0 0 0 0,1 0 0 0 0,-1-1 0 0 0,0 1 0 0 0,1 0-1 0 0,-1 0 1 0 0,0 0 0 0 0,0-1 0 0 0,0 1 0 0 0,1 0-1 0 0,-1 0 1 0 0,0-1 0 0 0,0 1 0 0 0,0 0 0 0 0,7 42 14 0 0,-4-26 15 0 0,-3 1-53 0 0,2-1 0 0 0,0 0 0 0 0,1 1 0 0 0,1-1 0 0 0,1-1 0 0 0,0 1 0 0 0,1 0 0 0 0,0-1 0 0 0,1 0 0 0 0,1-1 0 0 0,0 0 0 0 0,2 0 0 0 0,-1-1 0 0 0,1 0 0 0 0,1 0 0 0 0,0-1 0 0 0,1-1 0 0 0,0 0 0 0 0,1 0 0 0 0,0-1 0 0 0,1-1 0 0 0,12 6 24 0 0,29 0-1676 0 0,-18-10-6326 0 0,-22-5-4137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463 457 3825 0 0,'0'0'2172'0'0,"0"0"-245"0"0,0 0 48 0 0,0 0 61 0 0,0 0-59 0 0,0 0-270 0 0,0 0-360 0 0,0 0-313 0 0,0 0-219 0 0,0 0-139 0 0,0 0-103 0 0,0 0-73 0 0,0 0-50 0 0,-25 4-41 0 0,-78 12-29 0 0,1 22 585 0 0,-41 39 303 0 0,142-77-1273 0 0,1 0 0 0 0,-1 0-1 0 0,1 1 1 0 0,-1-1 0 0 0,0 1 0 0 0,1-1 0 0 0,-1 1 0 0 0,1-1 0 0 0,-1 0-1 0 0,1 1 1 0 0,-1 0 0 0 0,1-1 0 0 0,-1 1 0 0 0,1-1 0 0 0,0 1 0 0 0,-1 0 0 0 0,1-1-1 0 0,0 1 1 0 0,0 0 0 0 0,-1-1 0 0 0,1 1 0 0 0,0 0 0 0 0,0-1 0 0 0,0 1 0 0 0,0 0-1 0 0,0-1 1 0 0,0 1 0 0 0,0 0 0 0 0,0 0 0 0 0,0-1 0 0 0,0 1 0 0 0,0 0-1 0 0,0-1 1 0 0,1 1 0 0 0,-1 0 0 0 0,0-1 0 0 0,0 1 0 0 0,1 0 0 0 0,-1-1 0 0 0,0 1-1 0 0,1 0 1 0 0,-1-1 0 0 0,1 1 0 0 0,-1-1 0 0 0,1 1 0 0 0,-1-1 0 0 0,1 1 0 0 0,-1-1-1 0 0,1 0 1 0 0,0 1 0 0 0,-1-1 0 0 0,1 1 0 0 0,0-1 0 0 0,-1 0 0 0 0,1 0-1 0 0,0 1 1 0 0,-1-1 0 0 0,1 0 0 0 0,0 0 0 0 0,-1 0 0 0 0,1 0 0 0 0,0 0 0 0 0,-1 0-1 0 0,1 0 1 0 0,0 0 5 0 0,5 3 83 0 0,83 29 107 0 0,-81-31-174 0 0,0 0 0 0 0,1 1-1 0 0,-1 0 1 0 0,-1 0 0 0 0,1 1 0 0 0,0 0 0 0 0,0 0 0 0 0,-1 1 0 0 0,0 0 0 0 0,0 0 0 0 0,0 1 0 0 0,0 0 0 0 0,-1 0 0 0 0,0 0 0 0 0,0 1-1 0 0,0 0 1 0 0,-1 0 0 0 0,0 1 0 0 0,0-1 0 0 0,0 2-16 0 0,-2-2 49 0 0,0 0-1 0 0,0-1 0 0 0,-1 1 0 0 0,0 0 1 0 0,0 0-1 0 0,-1 1 0 0 0,1-1 1 0 0,-1 0-1 0 0,-1 1 0 0 0,1-1 1 0 0,-1 0-1 0 0,0 1 0 0 0,-1-1 1 0 0,1 0-1 0 0,-1 1 0 0 0,-1-1 1 0 0,1 0-1 0 0,-1 0 0 0 0,0 0 0 0 0,0 0 1 0 0,-1 0-1 0 0,-1 3-48 0 0,-3 0 1 0 0,0 0 1 0 0,-1 1-1 0 0,0-2 0 0 0,-1 0 0 0 0,0 0 1 0 0,0 0-1 0 0,0-1 0 0 0,-1 0 1 0 0,0-1-1 0 0,-1 0 0 0 0,1-1 0 0 0,-1 0 1 0 0,0-1-1 0 0,0 0 0 0 0,-1 0 0 0 0,1-1 1 0 0,-1-1-1 0 0,0 0 0 0 0,0-1 0 0 0,1 0 1 0 0,-6 0-2 0 0,5-1-523 0 0,-55-10-1253 0 0,50-3-2681 0 0,3-10-4420 0 0,13 15-873 0 0</inkml:trace>
  <inkml:trace contextRef="#ctx0" brushRef="#br0" timeOffset="534.97">719 622 4825 0 0,'0'0'2192'0'0,"0"0"-599"0"0,0 0-50 0 0,0 0 304 0 0,0 0 88 0 0,0 0-184 0 0,0 0-311 0 0,0 0-321 0 0,0 0-157 0 0,0 0-49 0 0,0 0-31 0 0,0 0-75 0 0,0 0-142 0 0,2 17-119 0 0,9 112 556 0 0,-7-83-1007 0 0,-2 0 0 0 0,-2 0-1 0 0,-2 0 1 0 0,-3 0-1 0 0,-1-1 1 0 0,-2 0-1 0 0,-2 0 1 0 0,-2 0-1 0 0,-2 0-94 0 0,13-42 10 0 0,0 0 0 0 0,0-1-1 0 0,0 1 1 0 0,0 0 0 0 0,0-1-1 0 0,-1 1 1 0 0,1 0 0 0 0,-1-1 0 0 0,0 0-1 0 0,0 1 1 0 0,0-1 0 0 0,0 0-1 0 0,0 0 1 0 0,0 0 0 0 0,0 0-1 0 0,-1 0 1 0 0,1-1 0 0 0,-1 1-1 0 0,-2 1-9 0 0,4-5 13 0 0,-1 0 0 0 0,1 1 0 0 0,-1-1-1 0 0,1 0 1 0 0,-1 0 0 0 0,1 0-1 0 0,0 0 1 0 0,0 0 0 0 0,0 0 0 0 0,0-1-1 0 0,1 1 1 0 0,-1 0 0 0 0,1 0-1 0 0,-1-1 1 0 0,1 1 0 0 0,0 0 0 0 0,0-1-1 0 0,0 1 1 0 0,0 0 0 0 0,0-1 0 0 0,0 1-1 0 0,0 0 1 0 0,1-1-13 0 0,-1-1 3 0 0,2-20 6 0 0,1 0-1 0 0,1 0 0 0 0,0 0 0 0 0,2 1 1 0 0,1 0-1 0 0,1 0 0 0 0,1 0 0 0 0,8-14-8 0 0,-13 29 1 0 0,2-7 5 0 0,20-49 7 0 0,2 2-1 0 0,4 1 1 0 0,37-55-13 0 0,-59 101 4 0 0,1 0 1 0 0,1 1-1 0 0,0 0 0 0 0,0 1 0 0 0,2 0 0 0 0,-1 1 0 0 0,2 0 0 0 0,-1 1 1 0 0,2 1-1 0 0,-1 1 0 0 0,1 0 0 0 0,1 1 0 0 0,-1 0 0 0 0,1 2 1 0 0,1 0-1 0 0,-1 0 0 0 0,8 1-4 0 0,-22 3 6 0 0,1 0 0 0 0,-1 1 0 0 0,1 0 0 0 0,-1 0 0 0 0,1 0 0 0 0,0 0 0 0 0,-1 1 1 0 0,1-1-1 0 0,0 1 0 0 0,0 0 0 0 0,-1 0 0 0 0,1 1 0 0 0,0-1 0 0 0,-1 1 0 0 0,1-1 0 0 0,0 1 0 0 0,-1 0 0 0 0,1 1 1 0 0,-1-1-1 0 0,1 1 0 0 0,-1-1 0 0 0,0 1 0 0 0,1 0 0 0 0,-1 0 0 0 0,0 0 0 0 0,-1 1 0 0 0,1-1 0 0 0,0 1 0 0 0,0-1 1 0 0,-1 1-1 0 0,0 0 0 0 0,0 0 0 0 0,1 0 0 0 0,-2 1 0 0 0,1-1 0 0 0,0 0 0 0 0,0 3-6 0 0,0 6 29 0 0,0 0 0 0 0,-1 1 0 0 0,-1-1-1 0 0,0 1 1 0 0,0-1 0 0 0,-1 0 0 0 0,-1 1 0 0 0,0-1-1 0 0,-1 0 1 0 0,0 0 0 0 0,-1 0 0 0 0,0 0-1 0 0,-1-1 1 0 0,0 0 0 0 0,-1 0 0 0 0,0 0 0 0 0,-1-1-1 0 0,0 1 1 0 0,-3 2-29 0 0,-14 15 3 0 0,0-1-1 0 0,-1-1 1 0 0,-2-1 0 0 0,-1-2-1 0 0,0-1 1 0 0,-4 1-3 0 0,23-16-177 0 0,0-1 0 0 0,-1 1 0 0 0,0-2 0 0 0,0 1 0 0 0,0-2 0 0 0,-1 1 0 0 0,0-1 1 0 0,0-1-1 0 0,0 0 0 0 0,0 0 0 0 0,0-1 0 0 0,0-1 0 0 0,-1 0 0 0 0,1 0 0 0 0,-7-1 177 0 0,-5-9-4116 0 0,11-1-4385 0 0,7 2-2651 0 0</inkml:trace>
  <inkml:trace contextRef="#ctx0" brushRef="#br0" timeOffset="5557.213">1680 25 0 0 0,'0'0'1874'0'0,"0"0"220"0"0,0 0 135 0 0,0 0-28 0 0,0 0-194 0 0,0 0-259 0 0,0 0-237 0 0,0 0-169 0 0,4-6-123 0 0,10-12 657 0 0,-13 40 2546 0 0,-9 22-3949 0 0,3 1 0 0 0,1 0-1 0 0,2 0 1 0 0,2 0-1 0 0,2 6-472 0 0,0 74 163 0 0,-34 131-75 0 0,10-90-84 0 0,22-165-49 0 0,0-1-19 0 0,0 0 3 0 0,4-1-138 0 0,149-163 635 0 0,54-83-335 0 0,-206 246-99 0 0,-1 0-1 0 0,1 0 1 0 0,-1 0 0 0 0,1-1-1 0 0,0 1 1 0 0,0 0-1 0 0,0 0 1 0 0,-1 0-1 0 0,1 0 1 0 0,0 1-1 0 0,0-1 1 0 0,0 0-1 0 0,0 0 1 0 0,0 0-1 0 0,1 1 1 0 0,-1-1 0 0 0,0 1-1 0 0,0-1 1 0 0,0 1-1 0 0,1-1 1 0 0,-1 1-1 0 0,0 0 1 0 0,0 0-1 0 0,1-1 1 0 0,-1 1-1 0 0,0 0 1 0 0,1 0 0 0 0,-1 0-1 0 0,0 0 1 0 0,1 1-1 0 0,-1-1 1 0 0,0 0-1 0 0,0 0 1 0 0,1 1-1 0 0,-1-1 1 0 0,0 1-1 0 0,0-1 1 0 0,0 1-1 0 0,0 0 1 0 0,1-1 0 0 0,-1 1-1 0 0,0 0 1 0 0,0 0-1 0 0,0 0 1 0 0,0-1-1 0 0,-1 1 1 0 0,1 0-1 0 0,0 0 1 0 0,0 1-1 0 0,0-1 1 0 0,-1 0-1 0 0,1 0 1 0 0,-1 0 0 0 0,1 0-1 0 0,-1 1 1 0 0,1-1-1 0 0,-1 0 1 0 0,0 0-1 0 0,1 1 1 0 0,-1-1-1 0 0,0 0 1 0 0,0 0-1 0 0,0 1 1 0 0,0-1-1 0 0,0 1-1 0 0,0 275 917 0 0,-6-185-1028 0 0,6-91-10 0 0,0-1-55 0 0,0 0-74 0 0,0 0-34 0 0,14-5-2131 0 0,-8 0 1140 0 0,3-3-2061 0 0,-2-1-4202 0 0,-2 1-3282 0 0</inkml:trace>
  <inkml:trace contextRef="#ctx0" brushRef="#br0" timeOffset="6234.058">2254 730 6897 0 0,'0'0'2930'0'0,"0"0"-777"0"0,0 0-382 0 0,0 0-108 0 0,0 0-92 0 0,0 0-149 0 0,0 0-187 0 0,33-2-237 0 0,105-7-209 0 0,-53-14 349 0 0,-75 20-985 0 0,0-1 0 0 0,0 0 0 0 0,0-1 0 0 0,0 0 0 0 0,-1-1 0 0 0,0 0 0 0 0,0 0 0 0 0,0-1 0 0 0,-1 0 0 0 0,0 0 0 0 0,0-1 0 0 0,-1 0 0 0 0,0 0 0 0 0,-1-1 0 0 0,0 0 0 0 0,1-1-153 0 0,-6 8 13 0 0,0 1 0 0 0,0-1 0 0 0,-1 0 0 0 0,1 1 0 0 0,0-1 1 0 0,-1 0-1 0 0,1 0 0 0 0,-1 1 0 0 0,1-1 0 0 0,-1 0 0 0 0,0 0 0 0 0,0 0 1 0 0,1 1-1 0 0,-1-1 0 0 0,-1 0 0 0 0,1 0 0 0 0,0 0 0 0 0,0 0 1 0 0,-1 0-1 0 0,1 1 0 0 0,-1-1 0 0 0,0 0 0 0 0,1 1 0 0 0,-1-1 0 0 0,0 0 1 0 0,0 1-1 0 0,0-1 0 0 0,0 1 0 0 0,0-1 0 0 0,0 1 0 0 0,-1-1 0 0 0,1 1 1 0 0,0 0-1 0 0,-1 0 0 0 0,1 0 0 0 0,-1 0 0 0 0,1 0 0 0 0,-1 0 1 0 0,0 0-1 0 0,1 0 0 0 0,-1 0 0 0 0,0 1 0 0 0,0-1 0 0 0,1 1 0 0 0,-1-1 1 0 0,0 1-1 0 0,0 0 0 0 0,0 0 0 0 0,0 0 0 0 0,0 0-13 0 0,-97 14-760 0 0,79-5 646 0 0,1 0 0 0 0,-1 2 0 0 0,2 1 0 0 0,0 0 0 0 0,0 1 1 0 0,1 1-1 0 0,0 1 0 0 0,2 0 0 0 0,-1 2 0 0 0,2-1 0 0 0,0 2 0 0 0,-4 8 114 0 0,15-23 2 0 0,1 0-1 0 0,0 0 1 0 0,0 0 0 0 0,0 1-1 0 0,1-1 1 0 0,-1 0 0 0 0,1 1-1 0 0,0-1 1 0 0,0 1 0 0 0,0-1-1 0 0,0 1 1 0 0,0 0-1 0 0,1 0 1 0 0,0-1 0 0 0,0 1-1 0 0,0 0 1 0 0,0-1 0 0 0,0 1-1 0 0,1 0 1 0 0,0-1 0 0 0,0 1-1 0 0,0 0 1 0 0,0-1 0 0 0,0 1-1 0 0,1-1 1 0 0,-1 0 0 0 0,1 1-1 0 0,0-1 1 0 0,0 0 0 0 0,0 0-1 0 0,1 0 1 0 0,-1 0-1 0 0,1-1 1 0 0,-1 1 0 0 0,1 0-1 0 0,0-1 1 0 0,0 0 0 0 0,0 0-1 0 0,0 0 1 0 0,1 0 0 0 0,-1 0-1 0 0,2 0-1 0 0,10 3 68 0 0,1-1-1 0 0,-1 0 0 0 0,1-1 1 0 0,0 0-1 0 0,-1-2 0 0 0,1 0 0 0 0,0 0 1 0 0,16-3-68 0 0,-4 2 127 0 0,-3-2-44 0 0,-1-1 1 0 0,0-1 0 0 0,0-1-1 0 0,0-1 1 0 0,-1-1-1 0 0,1-1 1 0 0,-2-1-1 0 0,1-1 1 0 0,-1-1 0 0 0,-1-1-1 0 0,0-1 1 0 0,-1-1-1 0 0,0 0 1 0 0,-1-2-1 0 0,-1 0 1 0 0,-1-1 0 0 0,0-1-1 0 0,-1-1 1 0 0,-1 0-1 0 0,0-1 1 0 0,0-4-84 0 0,-13 21 1 0 0,10-11-2 0 0,-1-1-1 0 0,-1 0 1 0 0,0 0 0 0 0,-1-1-1 0 0,-1 0 1 0 0,0-1 0 0 0,-1 0-1 0 0,-1 0 1 0 0,-1-1 0 0 0,0 1-1 0 0,-2-1 1 0 0,0 0 0 0 0,0-1 0 0 0,-2 1-1 0 0,0-5 2 0 0,-3 21-20 0 0,0 0 1 0 0,0 0-1 0 0,0 0 0 0 0,0 0 0 0 0,0 0 0 0 0,-1 1 0 0 0,1-1 1 0 0,0 0-1 0 0,-1 1 0 0 0,0 0 0 0 0,1 0 0 0 0,-1 0 1 0 0,1 0-1 0 0,-1 0 0 0 0,0 0 0 0 0,0 1 0 0 0,0-1 0 0 0,1 1 1 0 0,-1 0-1 0 0,0 0 0 0 0,0 0 0 0 0,0 0 0 0 0,1 0 0 0 0,-1 1 1 0 0,0-1-1 0 0,0 1 0 0 0,0 0 0 0 0,1 0 0 0 0,-1 0 1 0 0,1 0-1 0 0,-1 0 0 0 0,1 1 0 0 0,-1-1 0 0 0,1 1 0 0 0,-1-1 1 0 0,1 1-1 0 0,0 0 20 0 0,-4 2-8 0 0,0-1 1 0 0,1 1 0 0 0,-1 0 0 0 0,1 0-1 0 0,0 0 1 0 0,0 1 0 0 0,1-1 0 0 0,0 1-1 0 0,-1 0 1 0 0,1 1 0 0 0,1-1 0 0 0,-1 1-1 0 0,1 0 1 0 0,0-1 0 0 0,1 2 0 0 0,-1-1-1 0 0,1 0 1 0 0,0 0 0 0 0,1 1 0 0 0,-1-1-1 0 0,1 1 1 0 0,1-1 0 0 0,-1 1 0 0 0,1-1-1 0 0,0 6 8 0 0,3-10 6 0 0,0 1-1 0 0,1 0 0 0 0,-1-1 1 0 0,0 1-1 0 0,1-1 0 0 0,-1 0 1 0 0,1 0-1 0 0,0-1 0 0 0,-1 1 1 0 0,1-1-1 0 0,0 0 0 0 0,0 0 1 0 0,0 0-1 0 0,0 0 0 0 0,0-1 1 0 0,0 1-1 0 0,4-1-5 0 0,130 8 264 0 0,-135-8-256 0 0,0 1 0 0 0,-1-1 0 0 0,1 1 1 0 0,-1 0-1 0 0,1 0 0 0 0,-1 0 0 0 0,0 1 0 0 0,0-1 0 0 0,1 0 0 0 0,-1 1 0 0 0,0-1 1 0 0,0 1-1 0 0,0 0 0 0 0,0 0 0 0 0,-1 0 0 0 0,1 0 0 0 0,0 0 0 0 0,-1 0 0 0 0,0 0 1 0 0,1 1-1 0 0,-1-1 0 0 0,0 0 0 0 0,0 1 0 0 0,0-1 0 0 0,0 1 0 0 0,-1-1 0 0 0,1 1 0 0 0,-1 0 1 0 0,1-1-1 0 0,-1 2-8 0 0,-1 80 216 0 0,-27 8-112 0 0,23-82-143 0 0,1 0 0 0 0,0 0 1 0 0,0 1-1 0 0,1-1 0 0 0,0 1 0 0 0,1 0 0 0 0,1 0 0 0 0,-1 0 0 0 0,2 0 0 0 0,-1 0 0 0 0,2 0 39 0 0,-1-10-52 0 0,1 0 0 0 0,-1 0 0 0 0,1 0 0 0 0,-1-1 0 0 0,1 1 0 0 0,-1 0 0 0 0,1 0 0 0 0,0-1 0 0 0,-1 1 0 0 0,1 0 0 0 0,0-1 0 0 0,0 1 0 0 0,0 0 0 0 0,0-1 0 0 0,-1 1 0 0 0,1-1 0 0 0,0 0 0 0 0,0 1 0 0 0,0-1 0 0 0,0 0 0 0 0,0 0 0 0 0,0 1 0 0 0,0-1 0 0 0,0 0 0 0 0,0 0 0 0 0,0 0 0 0 0,0 0 0 0 0,0 0 0 0 0,0 0 0 0 0,0 0 0 0 0,0-1 0 0 0,0 1 0 0 0,0 0 0 0 0,0-1 0 0 0,0 1 0 0 0,0 0 0 0 0,0-1 0 0 0,0 1 52 0 0,13-5-3656 0 0,-4-1-4339 0 0,-6 2-3738 0 0</inkml:trace>
  <inkml:trace contextRef="#ctx0" brushRef="#br0" timeOffset="6671.39">3397 653 3393 0 0,'0'0'2744'0'0,"0"0"-590"0"0,0 0-79 0 0,0 0-14 0 0,0 0-254 0 0,0 0-360 0 0,0 0-311 0 0,0 0-235 0 0,0 0-103 0 0,0 0-54 0 0,0 0-48 0 0,0 0-48 0 0,21 6-38 0 0,68 16-5 0 0,-84-21-504 0 0,0 0 0 0 0,0 0 0 0 0,0-1-1 0 0,0 0 1 0 0,0 0 0 0 0,0 0 0 0 0,0 0 0 0 0,0-1-1 0 0,0 0 1 0 0,0 0 0 0 0,0 0 0 0 0,0-1-1 0 0,0 0 1 0 0,0 1 0 0 0,0-2-101 0 0,5-1 210 0 0,5-2-53 0 0,-1-1 0 0 0,1-1 0 0 0,-1 0 1 0 0,-1-1-1 0 0,0 0 0 0 0,0-1 0 0 0,0-1 0 0 0,-1 0 0 0 0,-1-1 0 0 0,0 0 1 0 0,-1 0-1 0 0,7-11-157 0 0,-16 21 9 0 0,1 0 1 0 0,-1 0 0 0 0,1 0-1 0 0,-1-1 1 0 0,0 1-1 0 0,0 0 1 0 0,0-1 0 0 0,0 1-1 0 0,0-1 1 0 0,-1 1-1 0 0,1-1 1 0 0,-1 1 0 0 0,1-1-1 0 0,-1 1 1 0 0,0-1-1 0 0,0 1 1 0 0,0-1 0 0 0,0 1-1 0 0,-1-1 1 0 0,1 0-1 0 0,-1 1 1 0 0,0-1 0 0 0,1 1-1 0 0,-1 0 1 0 0,0-1-1 0 0,0 1 1 0 0,-1 0 0 0 0,1-1-1 0 0,0 1 1 0 0,-1 0-1 0 0,1 0 1 0 0,-1 0 0 0 0,0 0-1 0 0,0 1 1 0 0,0-1-1 0 0,0 0 1 0 0,0 1 0 0 0,0-1-1 0 0,0 1 1 0 0,0 0-1 0 0,0-1 1 0 0,-1 1 0 0 0,1 0-1 0 0,-1 1 1 0 0,1-1-10 0 0,-9-1-42 0 0,0 1-1 0 0,1 1 1 0 0,-1 0 0 0 0,0 0-1 0 0,0 1 1 0 0,1 0 0 0 0,-1 1-1 0 0,1 0 1 0 0,-1 1 0 0 0,1 0 0 0 0,0 1-1 0 0,0 0 1 0 0,0 0 0 0 0,0 1-1 0 0,1 1 1 0 0,0-1 0 0 0,0 1 0 0 0,0 1-1 0 0,1 0 1 0 0,0 0 0 0 0,-4 5 42 0 0,1-4-33 0 0,1 1 0 0 0,-1 0 1 0 0,1 1-1 0 0,1 0 0 0 0,0 1 1 0 0,0 0-1 0 0,1 0 1 0 0,1 1-1 0 0,0 0 0 0 0,0 0 1 0 0,1 0-1 0 0,1 1 0 0 0,0 0 1 0 0,1 0-1 0 0,0 1 0 0 0,1-1 1 0 0,0 1-1 0 0,1 0 0 0 0,1 0 1 0 0,0-1-1 0 0,1 4 33 0 0,1-13 3 0 0,1 0 0 0 0,-1 1 0 0 0,1-1 0 0 0,0 0 0 0 0,-1 0 0 0 0,2 0 1 0 0,-1 0-1 0 0,0-1 0 0 0,1 1 0 0 0,0-1 0 0 0,0 1 0 0 0,0-1 0 0 0,0 0 0 0 0,0 0 0 0 0,1 0 0 0 0,0-1 0 0 0,-1 1 0 0 0,1-1 0 0 0,0 0 0 0 0,0 0 0 0 0,0 0 0 0 0,0-1 0 0 0,0 1 0 0 0,1-1 0 0 0,-1 0 0 0 0,3 0-3 0 0,118 10 165 0 0,-114-11-153 0 0,18-1-311 0 0,-1-2 0 0 0,1-1 1 0 0,-1-2-1 0 0,0 0 0 0 0,0-2 0 0 0,-1-1 0 0 0,0-1 0 0 0,24-13 299 0 0,-24 7-5313 0 0,-20 11 1195 0 0,3 0-7689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609 536 2008 0 0,'0'0'2754'0'0,"0"0"-823"0"0,0 0-402 0 0,0 0 92 0 0,0 0 202 0 0,0 0 41 0 0,0 0-188 0 0,0 0-334 0 0,0 0-324 0 0,0 0-217 0 0,0 0-97 0 0,2-5-32 0 0,6-12 5 0 0,-6 12-4 0 0,-7-10 2351 0 0,-54-8-1898 0 0,28 20-1085 0 0,-1 1 0 0 0,1 2-1 0 0,0 1 1 0 0,-1 1 0 0 0,1 2 0 0 0,0 1 0 0 0,1 1 0 0 0,-1 2 0 0 0,-10 5-41 0 0,-65 33 40 0 0,105-46-66 0 0,-3 27-118 0 0,5-25 152 0 0,-1 0 0 0 0,1 1-1 0 0,-1-1 1 0 0,1 0-1 0 0,0 0 1 0 0,0 0 0 0 0,0 0-1 0 0,0 0 1 0 0,0 0 0 0 0,0 0-1 0 0,0 0 1 0 0,1 0-1 0 0,-1 0 1 0 0,1 0 0 0 0,0-1-1 0 0,-1 1 1 0 0,1-1-1 0 0,0 1 1 0 0,0-1 0 0 0,0 0-1 0 0,0 1 1 0 0,0-1-1 0 0,0 0 1 0 0,0-1 0 0 0,0 1-1 0 0,0 0 1 0 0,1 0 0 0 0,-1-1-1 0 0,2 1-7 0 0,74 10 498 0 0,-68-10-430 0 0,130 9 406 0 0,-139-9-470 0 0,-1 0 0 0 0,1 0 1 0 0,0 0-1 0 0,-1 0 0 0 0,1 0 0 0 0,-1 0 1 0 0,0 0-1 0 0,1 0 0 0 0,-1 0 1 0 0,0 0-1 0 0,1 0 0 0 0,-1 0 1 0 0,0 1-1 0 0,0-1 0 0 0,0 0 0 0 0,0 0 1 0 0,0 0-1 0 0,0 0 0 0 0,0 0 1 0 0,-1 0-1 0 0,1 1 0 0 0,0-1 0 0 0,-1 0 1 0 0,1 0-1 0 0,0 0 0 0 0,-1 0 1 0 0,1 0-1 0 0,-1 0 0 0 0,0 0 1 0 0,1 0-1 0 0,-1-1 0 0 0,0 1 0 0 0,0 0 1 0 0,1 0-1 0 0,-1 0 0 0 0,0-1 1 0 0,0 1-1 0 0,0 0 0 0 0,0-1 0 0 0,0 1 1 0 0,0-1-1 0 0,0 1 0 0 0,0-1 1 0 0,0 1-1 0 0,0-1 0 0 0,-1 0-4 0 0,0 2 11 0 0,-140 89 365 0 0,63-47-337 0 0,-65 47 34 0 0,142-89-75 0 0,1-1-1 0 0,-1 1 1 0 0,1-1 0 0 0,0 1 0 0 0,0-1-1 0 0,-1 1 1 0 0,1 0 0 0 0,0-1 0 0 0,0 1-1 0 0,1 0 1 0 0,-1 0 0 0 0,0 0-1 0 0,1 0 1 0 0,-1 0 0 0 0,1 0 0 0 0,-1 0-1 0 0,1 0 1 0 0,0 0 0 0 0,0 0 0 0 0,0 0-1 0 0,0 0 1 0 0,0 0 0 0 0,0 0 0 0 0,1 0-1 0 0,-1 0 1 0 0,1 0 0 0 0,-1 0 0 0 0,1 0-1 0 0,0-1 1 0 0,0 1 0 0 0,0 0-1 0 0,0 0 1 0 0,0 0 0 0 0,0-1 0 0 0,0 1-1 0 0,1-1 1 0 0,-1 1 0 0 0,0-1 0 0 0,1 1-1 0 0,1 0 3 0 0,73 43 90 0 0,-24-35 2 0 0,1-3 1 0 0,0-2 0 0 0,0-2 0 0 0,33-4-93 0 0,-65 1-37 0 0,-21 0-29 0 0,0 0-74 0 0,-7-12-2942 0 0,1-1-638 0 0,-2 0-5698 0 0,2 9-1927 0 0</inkml:trace>
  <inkml:trace contextRef="#ctx0" brushRef="#br0" timeOffset="385.936">164 0 5473 0 0,'0'0'3445'0'0,"0"0"-1002"0"0,0 0-660 0 0,0 0-449 0 0,0 0-349 0 0,0 0-167 0 0,0 0 18 0 0,0 0 123 0 0,0 0 109 0 0,0 0 78 0 0,0 0-86 0 0,0 0-165 0 0,3 33-135 0 0,9 102-71 0 0,12-25 460 0 0,-7-41-547 0 0,6 22-226 0 0,-3 0 0 0 0,-4 1 0 0 0,-4 0-1 0 0,-2 46-375 0 0,-18 248-645 0 0,11-379-525 0 0,-2-6-3804 0 0,-1-1-4352 0 0,0 0-1507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14003 0 0,'0'0'2256'0'0,"0"0"-895"0"0,0 0-621 0 0,0 0-208 0 0,0 0 114 0 0,0 0 123 0 0,0 0 34 0 0,0 0-86 0 0,0 0-170 0 0,0 0-145 0 0,0 0-120 0 0,0 0-76 0 0,1 25-80 0 0,4 78-72 0 0,0-39 847 0 0,-3-51-3560 0 0,-1 5-7871 0 0,-1-17-626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17004 0 0,'0'0'1168'0'0,"0"0"-720"0"0,0 0-376 0 0,0 0-152 0 0,0 0-80 0 0,0 0 16 0 0,0 0-200 0 0,0 0-480 0 0,0 0-1001 0 0,0 0-2784 0 0,0 0-6097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 10042 0 0,'0'0'2699'0'0,"0"0"-984"0"0,0 0-389 0 0,0 0-111 0 0,0 0-143 0 0,0 0-204 0 0,0 0-175 0 0,0 0-176 0 0,-35 4-142 0 0,-107 16-83 0 0,67 0 85 0 0,60-10-274 0 0,13-10-105 0 0,1 1 0 0 0,-1 0 0 0 0,1-1 0 0 0,-1 1 0 0 0,1 0-1 0 0,0 0 1 0 0,0 0 0 0 0,-1 0 0 0 0,1 0 0 0 0,0 0 0 0 0,0 0 0 0 0,0 1 0 0 0,0-1 0 0 0,0 0 0 0 0,0 1 0 0 0,0-1 0 0 0,1 0 0 0 0,-1 1 0 0 0,0-1 0 0 0,1 1 0 0 0,-1-1-1 0 0,1 1 1 0 0,0-1 0 0 0,-1 1 0 0 0,1 0 0 0 0,0-1 0 0 0,0 1 0 0 0,0-1 0 0 0,0 1 0 0 0,0 0 0 0 0,0-1 0 0 0,1 1 0 0 0,-1-1 0 0 0,0 1 0 0 0,1-1 0 0 0,-1 1 0 0 0,1-1-1 0 0,0 1 1 0 0,-1-1 0 0 0,1 1 0 0 0,0-1 0 0 0,1 2 2 0 0,137 59 841 0 0,-32-20-450 0 0,-103-40-355 0 0,0 0-1 0 0,-1 0 0 0 0,1 0 0 0 0,-1 1 0 0 0,1 0 0 0 0,-1-1 0 0 0,0 1 1 0 0,0 0-1 0 0,0 0 0 0 0,0 1 0 0 0,-1-1 0 0 0,1 0 0 0 0,-1 1 0 0 0,0 0 1 0 0,0-1-1 0 0,0 1 0 0 0,-1 0 0 0 0,1 0 0 0 0,-1 0 0 0 0,0 0 0 0 0,0 0 0 0 0,0 1 1 0 0,-1-1-1 0 0,0 0 0 0 0,1 0 0 0 0,-1 0 0 0 0,-1 1 0 0 0,1-1 0 0 0,-1 0 1 0 0,1 0-1 0 0,-1 0 0 0 0,0 0 0 0 0,-1 0 0 0 0,1 0 0 0 0,-1 0 0 0 0,0 0 1 0 0,0 0-1 0 0,0 0 0 0 0,0-1 0 0 0,0 1 0 0 0,-1-1 0 0 0,0 0 0 0 0,0 0 1 0 0,0 0-1 0 0,0 0 0 0 0,-1 0-35 0 0,-9 9-72 0 0,0-1 1 0 0,-1-1 0 0 0,0 0 0 0 0,-1-1-1 0 0,0 0 1 0 0,-1-1 0 0 0,1-1-1 0 0,-2-1 1 0 0,1 0 0 0 0,0-1-1 0 0,-1-1 1 0 0,0 0 0 0 0,0-1-1 0 0,-1-1 1 0 0,1-1 0 0 0,0 0 0 0 0,-4-1 71 0 0,3-7-3528 0 0,8-2-6731 0 0,7 2 1202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113 633 2961 0 0,'0'0'2021'0'0,"0"0"-646"0"0,0 0-404 0 0,0 0-129 0 0,0 0-6 0 0,0 0 84 0 0,0 0 176 0 0,0 0 157 0 0,0 0 191 0 0,0 0 64 0 0,0 0-97 0 0,0 0-89 0 0,18 8-79 0 0,58 26-102 0 0,-1-21 1056 0 0,-56-14-1642 0 0,-4 1-377 0 0,0-1 0 0 0,-1-1 0 0 0,1 0 0 0 0,-1 0 0 0 0,1-2 1 0 0,-1 1-1 0 0,0-2 0 0 0,0 0 0 0 0,-1-1 0 0 0,0 0 0 0 0,0-1 1 0 0,0-1-1 0 0,-1 0 0 0 0,0 0 0 0 0,0-1 0 0 0,-1-1 0 0 0,0 0 0 0 0,-1 0 1 0 0,0-1-1 0 0,-1 0 0 0 0,0-1 0 0 0,1-2-178 0 0,-8 11 9 0 0,0-1-1 0 0,0 1 1 0 0,0-1-1 0 0,0 1 1 0 0,0-1 0 0 0,-1 0-1 0 0,0 0 1 0 0,0 0-1 0 0,0 0 1 0 0,0 0-1 0 0,0 0 1 0 0,-1 0-1 0 0,0 0 1 0 0,0 0 0 0 0,0 0-1 0 0,0 0 1 0 0,-1-1-1 0 0,1 1 1 0 0,-1 0-1 0 0,0 0 1 0 0,-1 0 0 0 0,1 1-1 0 0,0-1 1 0 0,-1 0-1 0 0,0 0 1 0 0,0 1-1 0 0,0-1 1 0 0,-1 1 0 0 0,1 0-1 0 0,-1 0 1 0 0,1-1-1 0 0,-1 2 1 0 0,0-1-1 0 0,0 0 1 0 0,-1 1 0 0 0,1-1-1 0 0,0 1 1 0 0,-1 0-1 0 0,0 0 1 0 0,-2-1-9 0 0,-9-2-55 0 0,0 0 0 0 0,0 2 1 0 0,0-1-1 0 0,-1 2 0 0 0,0 0 1 0 0,1 1-1 0 0,-1 1 0 0 0,0 0 1 0 0,0 1-1 0 0,-14 3 55 0 0,11 0-57 0 0,0 0-1 0 0,0 2 1 0 0,1 0-1 0 0,0 2 1 0 0,0 0-1 0 0,0 0 1 0 0,1 2-1 0 0,1 0 1 0 0,0 1-1 0 0,-15 13 58 0 0,19-15-12 0 0,-1 0 0 0 0,2 2 0 0 0,-1-1 0 0 0,1 2 0 0 0,1-1 0 0 0,0 1-1 0 0,1 1 1 0 0,0 0 0 0 0,1 0 0 0 0,0 1 0 0 0,1 0 0 0 0,1 0 0 0 0,0 0 0 0 0,1 1-1 0 0,0 0 1 0 0,1 0 0 0 0,1 1 0 0 0,1-1 0 0 0,0 0 0 0 0,1 1 0 0 0,0 0 0 0 0,2 10 12 0 0,3-17 27 0 0,0-1 0 0 0,1 0 0 0 0,0 1 0 0 0,0-2 0 0 0,1 1 0 0 0,0-1 0 0 0,0 0 0 0 0,1 0 0 0 0,0 0 0 0 0,0-1 0 0 0,1 0 0 0 0,-1-1 0 0 0,1 0 0 0 0,0 0 0 0 0,1 0 0 0 0,-1-1 0 0 0,1-1 1 0 0,0 1-1 0 0,0-1 0 0 0,0-1 0 0 0,1 0-27 0 0,25 6 170 0 0,0-1 0 0 0,0-2-1 0 0,1-2 1 0 0,0-1 0 0 0,0-2 0 0 0,0-2 0 0 0,13-2-170 0 0,-16 0-52 0 0,-1-1-1 0 0,-1-1 0 0 0,1-2 0 0 0,-1-1 1 0 0,0-1-1 0 0,-1-2 0 0 0,0-1 1 0 0,-1-2-1 0 0,4-3 53 0 0,26-19-3777 0 0,-3-5-3509 0 0,-39 30-4975 0 0</inkml:trace>
  <inkml:trace contextRef="#ctx0" brushRef="#br0" timeOffset="1050.481">1465 463 7426 0 0,'0'0'5793'0'0,"0"0"-2990"0"0,0 0-1296 0 0,0 0-247 0 0,0 0-171 0 0,0 0-188 0 0,0 0-187 0 0,0 0-153 0 0,0 0-126 0 0,0 0-83 0 0,0 0-61 0 0,-34-2-23 0 0,-108-7-22 0 0,59 21 148 0 0,69-6-296 0 0,-4 1-41 0 0,0 1 0 0 0,1 1-1 0 0,0 0 1 0 0,0 1-1 0 0,1 1 1 0 0,0 0-1 0 0,1 1 1 0 0,1 1-1 0 0,0 1 1 0 0,0 0-1 0 0,2 0 1 0 0,-1 1-1 0 0,-3 9-56 0 0,9-14-16 0 0,1 1-1 0 0,0 0 0 0 0,0 0 0 0 0,1 1 1 0 0,1 0-1 0 0,0 0 0 0 0,1 0 0 0 0,0 0 1 0 0,0 0-1 0 0,0 13 17 0 0,3-21-3 0 0,0 0-1 0 0,0 0 1 0 0,0 1 0 0 0,1-1-1 0 0,-1 0 1 0 0,1 0-1 0 0,0 1 1 0 0,0-1 0 0 0,1 0-1 0 0,-1 0 1 0 0,1 0 0 0 0,0 0-1 0 0,0-1 1 0 0,0 1 0 0 0,0 0-1 0 0,1-1 1 0 0,0 1 0 0 0,-1-1-1 0 0,1 0 1 0 0,1 0-1 0 0,-1 0 1 0 0,0 0 0 0 0,1-1-1 0 0,-1 1 1 0 0,1-1 0 0 0,-1 0-1 0 0,1 0 1 0 0,0 0 0 0 0,0-1-1 0 0,0 1 1 0 0,0-1 0 0 0,4 0 3 0 0,10 1 106 0 0,1-2 0 0 0,0 0 0 0 0,-1-1 0 0 0,1-1 0 0 0,-1-1 0 0 0,1-1 0 0 0,-1 0 0 0 0,0-1 0 0 0,0-1 0 0 0,-1-1 0 0 0,0 0 0 0 0,0-1 0 0 0,0-1 0 0 0,-1-1 1 0 0,-1 0-1 0 0,0-1 0 0 0,8-8-106 0 0,2 1 49 0 0,-1-1 0 0 0,0-2 0 0 0,-2-1-1 0 0,0 0 1 0 0,-2-2 0 0 0,0 0 0 0 0,1-5-49 0 0,44-60 12 0 0,-65 88-26 0 0,0 1-9 0 0,0 0-34 0 0,-7 17-379 0 0,-2 0 405 0 0,0 1 1 0 0,1-1 0 0 0,1 2-1 0 0,0-1 1 0 0,1 1 0 0 0,1 0-1 0 0,1 0 1 0 0,1 0 0 0 0,1 0 0 0 0,0 1-1 0 0,2 2 31 0 0,1-19 4 0 0,0 1 0 0 0,0-1-1 0 0,1 0 1 0 0,-1 0 0 0 0,1 0-1 0 0,0 0 1 0 0,0-1 0 0 0,0 1-1 0 0,0 0 1 0 0,1-1 0 0 0,-1 1 0 0 0,1-1-1 0 0,-1 0 1 0 0,1 0 0 0 0,0 0-1 0 0,0 0 1 0 0,0 0 0 0 0,0-1-1 0 0,0 1 1 0 0,0-1 0 0 0,1 0-1 0 0,-1 0 1 0 0,0 0 0 0 0,0-1 0 0 0,1 1-1 0 0,-1-1 1 0 0,1 1 0 0 0,-1-1-1 0 0,1 0 1 0 0,-1 0 0 0 0,0-1-1 0 0,1 1 1 0 0,-1-1 0 0 0,0 0-1 0 0,1 0 1 0 0,1-1-4 0 0,10 2 74 0 0,19-15 141 0 0,-29 8-123 0 0,0 1 1 0 0,0-1-1 0 0,1 1 1 0 0,0 0-1 0 0,0 0 1 0 0,0 1-1 0 0,1-1 1 0 0,0 1-1 0 0,0 1 1 0 0,0 0-1 0 0,2-1-92 0 0,61-51 244 0 0,-50 26-162 0 0,-1-1-1 0 0,-1-1 0 0 0,-2 0 1 0 0,-2-1-1 0 0,0-1 0 0 0,3-17-81 0 0,-14 34-7 0 0,0-1-1 0 0,0 0 0 0 0,-2 0 0 0 0,0 0 0 0 0,-1 0 0 0 0,-1-1 1 0 0,-2-9 7 0 0,3 26-16 0 0,0-1 1 0 0,0 1 0 0 0,0 0 0 0 0,0 0-1 0 0,0 0 1 0 0,-1 0 0 0 0,1 0 0 0 0,-1 0 0 0 0,1 0-1 0 0,-1 0 1 0 0,0 0 0 0 0,0 0 0 0 0,0 0-1 0 0,0 0 1 0 0,0 0 0 0 0,0 1 0 0 0,-1-1-1 0 0,1 0 1 0 0,-1 1 0 0 0,1-1 0 0 0,-1 1-1 0 0,1-1 1 0 0,-1 1 0 0 0,0 0 0 0 0,1 0 0 0 0,-1 0-1 0 0,0 0 1 0 0,0 0 0 0 0,0 0 0 0 0,0 0-1 0 0,0 1 1 0 0,0-1 0 0 0,0 1 0 0 0,0-1-1 0 0,-1 1 1 0 0,1 0 0 0 0,0 0 0 0 0,0 0-1 0 0,0 0 1 0 0,0 0 0 0 0,0 0 0 0 0,0 1 0 0 0,0-1-1 0 0,0 1 1 0 0,0-1 15 0 0,-87 48-589 0 0,81-42 578 0 0,1 1 0 0 0,1 0 1 0 0,-1 0-1 0 0,1 1 0 0 0,1 0 0 0 0,-1 0 1 0 0,1 0-1 0 0,1 0 0 0 0,-1 1 0 0 0,1 0 1 0 0,1 0 10 0 0,2-6-1 0 0,0 0 1 0 0,0 0-1 0 0,0 0 1 0 0,0 0-1 0 0,1 0 1 0 0,-1 0-1 0 0,1 0 1 0 0,0 0-1 0 0,0 0 1 0 0,0 0-1 0 0,1 0 1 0 0,-1 1-1 0 0,1-1 1 0 0,-1 0-1 0 0,1 0 0 0 0,0-1 1 0 0,0 1-1 0 0,1 0 1 0 0,-1 0-1 0 0,0 0 1 0 0,1-1-1 0 0,0 1 1 0 0,-1-1-1 0 0,1 1 1 0 0,0-1-1 0 0,0 0 1 0 0,1 1-1 0 0,-1-1 1 0 0,0 0-1 0 0,1 0 1 0 0,-1-1-1 0 0,1 1 1 0 0,0-1-1 0 0,-1 1 1 0 0,3 0 0 0 0,23 8 28 0 0,0-2-1 0 0,1-1 1 0 0,0-1 0 0 0,0-1 0 0 0,0-2 0 0 0,0-1 0 0 0,1-1 0 0 0,-1-2-1 0 0,4-1-27 0 0,11 2-14 0 0,-43 2 11 0 0,0 0 1 0 0,0 0-1 0 0,-1 0 1 0 0,1 1-1 0 0,0-1 0 0 0,-1 0 1 0 0,0 0-1 0 0,1 0 1 0 0,-1 1-1 0 0,0-1 1 0 0,0 0-1 0 0,-1 0 1 0 0,1 1-1 0 0,0-1 1 0 0,-1 0-1 0 0,1 0 0 0 0,-1 0 1 0 0,1 1-1 0 0,-1-1 1 0 0,0 0-1 0 0,0 0 1 0 0,-1 1 2 0 0,-98 193 96 0 0,88-95-323 0 0,33-88-2304 0 0,-11-12-2064 0 0,-1-1-4454 0 0,-5 0-1423 0 0</inkml:trace>
  <inkml:trace contextRef="#ctx0" brushRef="#br0" timeOffset="1660.581">2515 12 9394 0 0,'0'0'3151'0'0,"0"0"-944"0"0,0 0-546 0 0,0 0-232 0 0,0 0-203 0 0,0 0-252 0 0,0 0-292 0 0,0 0-119 0 0,0 0 7 0 0,0 0 67 0 0,0 0 67 0 0,0 0-49 0 0,-5 28-56 0 0,-16 88-58 0 0,14-69-95 0 0,2 0 0 0 0,2 1-1 0 0,3-1 1 0 0,2 12-446 0 0,-1-18 114 0 0,10 281-37 0 0,-11-319-123 0 0,-1-1 0 0 0,1 1 1 0 0,-1-1-1 0 0,1 1 0 0 0,-1 0 0 0 0,0-1 0 0 0,0 1 0 0 0,0-1 0 0 0,0 0 1 0 0,-1 1-1 0 0,1-1 0 0 0,0 0 0 0 0,-1 0 0 0 0,0 0 0 0 0,1 0 0 0 0,-1 0 1 0 0,0 0-1 0 0,0 0 0 0 0,0-1 0 0 0,0 1 0 0 0,-1 0 46 0 0,-14 5-4162 0 0,-1-5-5351 0 0,15-2 33 0 0</inkml:trace>
  <inkml:trace contextRef="#ctx0" brushRef="#br0" timeOffset="1932.041">2147 490 8402 0 0,'0'0'5264'0'0,"0"0"-3069"0"0,0 0-1199 0 0,0 0-27 0 0,0 0 201 0 0,0 0 142 0 0,0 0-98 0 0,0 0-198 0 0,0 0-189 0 0,0 0-111 0 0,36-1-78 0 0,116-5-85 0 0,94-29 725 0 0,-238 33-1319 0 0,18-2-355 0 0,-1-1 0 0 0,0-1 0 0 0,0-1 0 0 0,0-2 0 0 0,-1 0 0 0 0,11-7 396 0 0,-18 3-2726 0 0,-7 3-3200 0 0,-7 6 2537 0 0,3-4-8535 0 0</inkml:trace>
  <inkml:trace contextRef="#ctx0" brushRef="#br0" timeOffset="2302.578">2970 1 12363 0 0,'0'0'1845'0'0,"0"0"-702"0"0,0 0-73 0 0,0 0 266 0 0,0 0 147 0 0,0 0-72 0 0,-16 35-260 0 0,-51 114-283 0 0,1 25 765 0 0,56-145-1506 0 0,0 1 0 0 0,2 0-1 0 0,1 0 1 0 0,2 0 0 0 0,1 1 0 0 0,1 0 0 0 0,2 0 0 0 0,1 0 0 0 0,1 3-127 0 0,0-31 6 0 0,-1 0-1 0 0,1 1 1 0 0,0-1-1 0 0,0 0 1 0 0,1 0-1 0 0,-1-1 1 0 0,0 1-1 0 0,1 0 1 0 0,0 0-1 0 0,0-1 1 0 0,-1 1-1 0 0,2-1 1 0 0,-1 1-1 0 0,0-1 1 0 0,0 0-1 0 0,1 0 1 0 0,-1 0-1 0 0,1 0 1 0 0,0 0-1 0 0,-1-1 1 0 0,1 1-1 0 0,0-1 1 0 0,0 0-1 0 0,0 0 1 0 0,0 0-1 0 0,0 0 1 0 0,0 0-1 0 0,1-1 1 0 0,1 1-6 0 0,95-5 537 0 0,-76-4-457 0 0,0-1 0 0 0,-1-1 0 0 0,0 0 0 0 0,0-2 0 0 0,-1-1 0 0 0,6-6-80 0 0,86-44 164 0 0,-114 62-161 0 0,1 0 1 0 0,0 1 0 0 0,0-1-1 0 0,-1 0 1 0 0,1 0 0 0 0,0 1 0 0 0,0-1-1 0 0,0 1 1 0 0,0-1 0 0 0,0 1-1 0 0,0-1 1 0 0,0 1 0 0 0,0-1-1 0 0,0 1 1 0 0,0 0 0 0 0,0-1-1 0 0,0 1 1 0 0,0 0 0 0 0,0 0-1 0 0,0 0 1 0 0,0 0 0 0 0,1 0-1 0 0,-1 0 1 0 0,0 0 0 0 0,0 0 0 0 0,0 1-1 0 0,0-1 1 0 0,0 0 0 0 0,0 1-1 0 0,0-1 1 0 0,0 0 0 0 0,0 1-1 0 0,0 0 1 0 0,0-1 0 0 0,0 1-1 0 0,0-1 1 0 0,-1 1 0 0 0,1 0-1 0 0,0 0 1 0 0,0-1 0 0 0,-1 1 0 0 0,1 0-1 0 0,0 0 1 0 0,-1 0 0 0 0,1 0-1 0 0,-1 0 1 0 0,1 0 0 0 0,-1 0-1 0 0,1 0 1 0 0,-1 0 0 0 0,0 0-1 0 0,0 0 1 0 0,1 0 0 0 0,-1 0-1 0 0,0 0 1 0 0,0 0 0 0 0,0 0-1 0 0,0 1 1 0 0,0-1-4 0 0,2 153 590 0 0,-2-150-623 0 0,1 0 0 0 0,0-1 0 0 0,0 1 0 0 0,0-1 0 0 0,1 1 0 0 0,0-1 1 0 0,-1 0-1 0 0,1 0 0 0 0,0 1 0 0 0,0-1 0 0 0,1 0 0 0 0,-1-1 0 0 0,0 1 1 0 0,1 0-1 0 0,0-1 0 0 0,0 1 0 0 0,0-1 0 0 0,0 0 0 0 0,0 0 0 0 0,0 0 1 0 0,0 0-1 0 0,1-1 0 0 0,-1 1 0 0 0,1-1 0 0 0,-1 0 0 0 0,1 0 0 0 0,0 0 1 0 0,-1-1-1 0 0,1 1 0 0 0,0-1 0 0 0,-1 0 0 0 0,1 0 0 0 0,3 0 33 0 0,21-4-4041 0 0,-4-5-3704 0 0,-16 4-4632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3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9 235 96 0 0,'0'0'1686'0'0,"0"0"-390"0"0,0 0 75 0 0,0 0 163 0 0,0 0-15 0 0,0 0-179 0 0,0 0-183 0 0,0 0-86 0 0,0 0 86 0 0,0 0 123 0 0,0 0 79 0 0,0 0 106 0 0,0 0 64 0 0,-2 18 28 0 0,-4 53-64 0 0,6-70-1441 0 0,1-1 0 0 0,-1 1 0 0 0,1-1 1 0 0,-1 1-1 0 0,1-1 0 0 0,-1 1 0 0 0,1-1 0 0 0,0 0 1 0 0,-1 1-1 0 0,1-1 0 0 0,-1 0 0 0 0,1 1 0 0 0,0-1 1 0 0,-1 0-1 0 0,1 0 0 0 0,0 1 0 0 0,0-1 1 0 0,-1 0-1 0 0,1 0 0 0 0,0 0 0 0 0,-1 0 0 0 0,1 0 1 0 0,0 0-1 0 0,0 0 0 0 0,-1 0 0 0 0,1 0 0 0 0,0-1 1 0 0,-1 1-1 0 0,1 0 0 0 0,0 0 0 0 0,-1-1 0 0 0,1 1 1 0 0,0 0-1 0 0,-1-1 0 0 0,1 1 0 0 0,-1-1 0 0 0,1 1 1 0 0,0 0-1 0 0,-1-1 0 0 0,1 0 0 0 0,-1 1 1 0 0,1-1-1 0 0,-1 1 0 0 0,0-1 0 0 0,1 1 0 0 0,-1-1 1 0 0,0 0-1 0 0,1 1 0 0 0,-1-1 0 0 0,0 0 0 0 0,0 1 1 0 0,1-1-1 0 0,-1 0 0 0 0,0 0 0 0 0,0 1 0 0 0,0-1 1 0 0,0 0-1 0 0,0 1 0 0 0,0-1-52 0 0,1 0 67 0 0,33-41 756 0 0,-1 0 0 0 0,-2-3 1 0 0,-2 0-1 0 0,5-14-823 0 0,9 0 108 0 0,-41 61-151 0 0,1 0 0 0 0,-1 0 0 0 0,1 0 0 0 0,-1 1 0 0 0,0-1 0 0 0,1 1 0 0 0,-1-1 0 0 0,-1 1 0 0 0,1 0 0 0 0,0 0 1 0 0,-1 0-1 0 0,1 0 0 0 0,-1 0 0 0 0,0 1 0 0 0,0-1 0 0 0,0 0 0 0 0,-1 0 0 0 0,1 1 0 0 0,-1-1 0 0 0,1 2 43 0 0,-1 1 12 0 0,1 0 0 0 0,0 0 0 0 0,0-1 0 0 0,1 1 0 0 0,0 0 0 0 0,0-1 0 0 0,0 1 0 0 0,1-1 0 0 0,0 0 0 0 0,0 0 0 0 0,0 0-1 0 0,0 0 1 0 0,1 0 0 0 0,0-1 0 0 0,0 1 0 0 0,0-1 0 0 0,0 0 0 0 0,1-1 0 0 0,0 1 0 0 0,0-1 0 0 0,0 0 0 0 0,0 0 0 0 0,0 0 0 0 0,0-1 0 0 0,1 1 0 0 0,-1-1 0 0 0,1-1 0 0 0,0 1 0 0 0,2 0-12 0 0,-7-2 16 0 0,7 0 43 0 0,-1 1 0 0 0,0-1 0 0 0,0 0 0 0 0,1 0 0 0 0,-1-1 0 0 0,0 0 0 0 0,0 0 0 0 0,0-1 1 0 0,0 0-1 0 0,0 0 0 0 0,0-1 0 0 0,0 0 0 0 0,-1 0 0 0 0,0 0 0 0 0,1-1 0 0 0,-1 0 0 0 0,3-3-59 0 0,13-14-331 0 0,31-26-1401 0 0,-17 24-7047 0 0,-29 21-3152 0 0</inkml:trace>
  <inkml:trace contextRef="#ctx0" brushRef="#br0" timeOffset="549.119">880 0 13779 0 0,'0'0'2306'0'0,"0"0"-489"0"0,0 0-200 0 0,0 0-169 0 0,0 0-224 0 0,0 0-253 0 0,0 0-211 0 0,0 0-151 0 0,0 0-85 0 0,0 0-84 0 0,0 0-93 0 0,0 0-119 0 0,0 0-123 0 0,-7 2-60 0 0,-2 1-57 0 0,0-1-1 0 0,0 1 0 0 0,0 1 1 0 0,0 0-1 0 0,1 0 1 0 0,0 1-1 0 0,0 0 1 0 0,0 0-1 0 0,0 1 0 0 0,1 0 1 0 0,0 0-1 0 0,0 1 1 0 0,1 0-1 0 0,-1 0 0 0 0,2 0 1 0 0,-1 1-1 0 0,1 0 1 0 0,0 0-1 0 0,1 0 0 0 0,0 1 1 0 0,0 0-1 0 0,1 0 1 0 0,0 0-1 0 0,0 0 0 0 0,1 0 1 0 0,0 0-1 0 0,0 6 13 0 0,1-11 7 0 0,1-1-1 0 0,-1 1 1 0 0,1-1-1 0 0,0 1 1 0 0,0 0 0 0 0,0-1-1 0 0,0 1 1 0 0,1 0-1 0 0,-1-1 1 0 0,1 1-1 0 0,0-1 1 0 0,0 1-1 0 0,0-1 1 0 0,1 1 0 0 0,-1-1-1 0 0,1 0 1 0 0,0 0-1 0 0,0 1 1 0 0,0-1-1 0 0,0-1 1 0 0,0 1 0 0 0,1 0-1 0 0,0 0 1 0 0,-1-1-1 0 0,1 0 1 0 0,0 1-1 0 0,0-1 1 0 0,0 0-1 0 0,0 0 1 0 0,0-1 0 0 0,1 1-1 0 0,-1-1 1 0 0,1 0-1 0 0,-1 1 1 0 0,1-1-1 0 0,-1-1 1 0 0,4 1-7 0 0,8-2 145 0 0,0 0 1 0 0,1-2-1 0 0,-1 0 1 0 0,0 0-1 0 0,0-2 1 0 0,0 0-1 0 0,-1 0 0 0 0,0-1 1 0 0,0-1-1 0 0,0-1 1 0 0,-1 0-1 0 0,0 0 1 0 0,0-2-1 0 0,-1 1 0 0 0,-1-1 1 0 0,1-1-1 0 0,6-9-145 0 0,57-41 251 0 0,-72 59-244 0 0,3-4 0 0 0,1 0-1 0 0,0 1 1 0 0,1 0 0 0 0,-1 0 0 0 0,1 1 0 0 0,0 0 0 0 0,0 0-1 0 0,0 1 1 0 0,0 0 0 0 0,1 0 0 0 0,-1 1 0 0 0,1 0 0 0 0,0 1 0 0 0,0 0-1 0 0,-1 0 1 0 0,5 1-7 0 0,-8 2-3 0 0,-2 1-1 0 0,1 0 1 0 0,0 0-1 0 0,-1 0 1 0 0,1 0-1 0 0,-1 0 0 0 0,0 1 1 0 0,0-1-1 0 0,0 1 1 0 0,0 0-1 0 0,-1 0 1 0 0,0 0-1 0 0,1 0 1 0 0,-2 1-1 0 0,1-1 1 0 0,0 1-1 0 0,-1-1 1 0 0,0 1-1 0 0,0-1 0 0 0,0 3 5 0 0,5 25-32 0 0,-1 1 0 0 0,-2-1 0 0 0,-2 1 1 0 0,0 0-1 0 0,-3 14 31 0 0,1-7-84 0 0,-34 321-1379 0 0,8-130 660 0 0,24-185 773 0 0,-3 28 68 0 0,-3 0 1 0 0,-2-1 0 0 0,-5 3-39 0 0,-18-14 82 0 0,33-61-75 0 0,1 0 1 0 0,-1 0-1 0 0,0 0 0 0 0,0 0 0 0 0,0 0 0 0 0,0 0 0 0 0,-1 0 0 0 0,1 0 0 0 0,0 0 0 0 0,0-1 0 0 0,0 1 1 0 0,-1-1-1 0 0,1 1 0 0 0,0-1 0 0 0,-1 1 0 0 0,1-1 0 0 0,0 1 0 0 0,-1-1 0 0 0,1 0 0 0 0,0 0 1 0 0,-1 0-1 0 0,1 0 0 0 0,-1 0 0 0 0,1 0 0 0 0,0 0 0 0 0,-1-1 0 0 0,1 1 0 0 0,0 0 0 0 0,-1-1 0 0 0,1 1 1 0 0,0-1-1 0 0,-1 1 0 0 0,1-1 0 0 0,0 0 0 0 0,0 1 0 0 0,0-1 0 0 0,-1 0 0 0 0,1 0 0 0 0,0 0 0 0 0,0 0 1 0 0,0 0-1 0 0,1 0 0 0 0,-1 0 0 0 0,0 0 0 0 0,0 0 0 0 0,0-1-7 0 0,-4-10 64 0 0,0 0 0 0 0,1 0 0 0 0,0 0 0 0 0,1 0 0 0 0,0-1 1 0 0,1 1-1 0 0,0-1 0 0 0,1 1 0 0 0,1-1 0 0 0,0 0 0 0 0,0 0 0 0 0,2 1 0 0 0,-1-1 0 0 0,2 0 0 0 0,-1 1 0 0 0,2 0 0 0 0,0 0 0 0 0,0 0 1 0 0,1 0-1 0 0,0 0 0 0 0,4-4-64 0 0,7-14 44 0 0,1 1 0 0 0,2 0 1 0 0,0 1-1 0 0,2 1 0 0 0,1 1 0 0 0,2 1 1 0 0,0 1-1 0 0,1 1 0 0 0,1 1 0 0 0,2 1 1 0 0,0 2-1 0 0,1 0 0 0 0,0 2 1 0 0,2 2-1 0 0,6-2-44 0 0,48-9-737 0 0,-67 24-4041 0 0,1 1-4718 0 0,-17 1-3642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8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391 154 1696 0 0,'0'0'1869'0'0,"0"0"-64"0"0,0 0 224 0 0,0 0 271 0 0,0 0 25 0 0,0 0-354 0 0,0 0-528 0 0,0 0-447 0 0,0 0-242 0 0,0 0-58 0 0,0 0-93 0 0,0 0-166 0 0,0 0-178 0 0,-8 0-118 0 0,-28-2-18 0 0,-25 29 288 0 0,-120 75 695 0 0,205-82-401 0 0,102 40 542 0 0,-112-52-1211 0 0,-6-5-14 0 0,1 0 0 0 0,-1 1 0 0 0,0 0 0 0 0,-1 0 0 0 0,1 1 0 0 0,-1 0 0 0 0,0 0 0 0 0,0 1 0 0 0,0 0 0 0 0,-1 0 1 0 0,1 0-1 0 0,-2 1 0 0 0,1 0 0 0 0,-1 0 0 0 0,0 1 0 0 0,0-1 0 0 0,-1 1 0 0 0,0 0 0 0 0,-1 0 0 0 0,0 1 0 0 0,0-1 0 0 0,0 1 0 0 0,-1-1 0 0 0,0 8-22 0 0,-1-12 38 0 0,-2 1 0 0 0,1 0-1 0 0,-1-1 1 0 0,1 1 0 0 0,-1-1-1 0 0,-1 1 1 0 0,1-1 0 0 0,0 1 0 0 0,-1-1-1 0 0,0 0 1 0 0,0 0 0 0 0,-1 1 0 0 0,1-1-1 0 0,-1-1 1 0 0,0 1 0 0 0,0 0 0 0 0,0-1-1 0 0,0 0 1 0 0,0 1 0 0 0,-1-1 0 0 0,0 0-1 0 0,1-1 1 0 0,-5 3-38 0 0,-7 5-10 0 0,0-1 0 0 0,0-1-1 0 0,-1 0 1 0 0,0-1 0 0 0,0-1-1 0 0,-1 0 1 0 0,0-2 0 0 0,0 0-1 0 0,0 0 1 0 0,0-2 0 0 0,-1 0-1 0 0,1-1 1 0 0,-1 0 0 0 0,1-2-1 0 0,-17-2 12 0 0,30 3-99 0 0,1-1 0 0 0,-1 0 0 0 0,1 0 1 0 0,-1 0-1 0 0,1 0 0 0 0,0-1 1 0 0,-1 1-1 0 0,1-1 0 0 0,0 0 0 0 0,0 0 1 0 0,0 0-1 0 0,0 0 0 0 0,0-1 1 0 0,1 1-1 0 0,-1-1 0 0 0,1 0 0 0 0,-1 1 1 0 0,-1-4 97 0 0,-5-15-3943 0 0,6-4-4676 0 0,3 17-1255 0 0</inkml:trace>
  <inkml:trace contextRef="#ctx0" brushRef="#br0" timeOffset="532.044">707 258 3081 0 0,'0'0'2027'0'0,"0"0"-376"0"0,0 0 101 0 0,0 0 373 0 0,0 0 59 0 0,0 0-173 0 0,0 0-294 0 0,0 0-335 0 0,0 0-321 0 0,0 36-232 0 0,-3 111-151 0 0,-17 2 713 0 0,7-68-912 0 0,2-3-240 0 0,-3-2-1 0 0,-4 0 1 0 0,-10 21-239 0 0,25-88 35 0 0,0 0 0 0 0,0 0 0 0 0,-1 0 0 0 0,-1 0 1 0 0,1-1-1 0 0,-1 0 0 0 0,-1 0 0 0 0,1 0 0 0 0,-1 0 1 0 0,-4 3-36 0 0,9-11 22 0 0,1 1 0 0 0,-1-1 0 0 0,1 1 0 0 0,0-1 0 0 0,-1 0 1 0 0,1 1-1 0 0,-1-1 0 0 0,1 0 0 0 0,-1 1 0 0 0,1-1 0 0 0,-1 0 1 0 0,1 1-1 0 0,-1-1 0 0 0,1 0 0 0 0,-1 0 0 0 0,0 0 0 0 0,1 0 1 0 0,-1 1-1 0 0,1-1 0 0 0,-1 0 0 0 0,1 0 0 0 0,-1 0 0 0 0,0 0 1 0 0,1 0-1 0 0,-1-1 0 0 0,1 1 0 0 0,-1 0 0 0 0,0 0 0 0 0,1 0 1 0 0,-1 0-1 0 0,1-1 0 0 0,-1 1 0 0 0,1 0 0 0 0,-1 0 0 0 0,1-1 1 0 0,-1 1-1 0 0,1 0 0 0 0,-1-1 0 0 0,1 1 0 0 0,-1-1 0 0 0,1 1 1 0 0,0 0-1 0 0,-1-1 0 0 0,1 1 0 0 0,0-1 0 0 0,-1 1 0 0 0,1-1 1 0 0,0 0-1 0 0,0 1 0 0 0,-1-1 0 0 0,1 1 0 0 0,0-1 0 0 0,0 1 0 0 0,0-1 1 0 0,0 0-1 0 0,0 1 0 0 0,0-1 0 0 0,0 1 0 0 0,0-1 0 0 0,0 1 1 0 0,0-1-23 0 0,-3-43 324 0 0,3 39-257 0 0,3-18 8 0 0,1 0 0 0 0,1 0 0 0 0,1 0 0 0 0,1 1-1 0 0,1 0 1 0 0,1 0 0 0 0,1 0 0 0 0,1 2 0 0 0,1-1 0 0 0,9-11-75 0 0,18-30 78 0 0,3 1-1 0 0,3 2 0 0 0,28-27-77 0 0,-45 56 27 0 0,0 2 0 0 0,2 0 0 0 0,1 2 0 0 0,1 2 0 0 0,1 1 0 0 0,1 1 0 0 0,1 2 0 0 0,1 1 0 0 0,1 2 0 0 0,29-9-27 0 0,-65 25 1 0 0,1 0 1 0 0,0-1-1 0 0,0 1 1 0 0,0 0 0 0 0,0 0-1 0 0,0 1 1 0 0,1-1-1 0 0,-1 0 1 0 0,0 1 0 0 0,0-1-1 0 0,1 1 1 0 0,-1 0-1 0 0,0 0 1 0 0,0 0 0 0 0,1 0-1 0 0,-1 0 1 0 0,0 0-1 0 0,0 0 1 0 0,1 1 0 0 0,-1-1-1 0 0,0 1 1 0 0,0 0-1 0 0,0 0 1 0 0,0 0-1 0 0,0 0 1 0 0,0 0 0 0 0,0 0-1 0 0,0 0 1 0 0,0 1-1 0 0,0-1 1 0 0,-1 1 0 0 0,1-1-1 0 0,0 1 1 0 0,-1-1-1 0 0,1 1 1 0 0,-1 0-2 0 0,-1 18 23 0 0,0-1-1 0 0,-2 0 1 0 0,0 0 0 0 0,-1 1 0 0 0,-1-2-1 0 0,-1 1 1 0 0,0 0 0 0 0,-2-1 0 0 0,0 0-1 0 0,-1 0 1 0 0,0-1 0 0 0,-2 0 0 0 0,0-1-1 0 0,-1 0 1 0 0,0 0 0 0 0,-1-1 0 0 0,-1-1-1 0 0,-1 0 1 0 0,0 0-23 0 0,-12 15 26 0 0,-1-1-1 0 0,0-1 1 0 0,-2-1-1 0 0,-2-2 1 0 0,0-1-1 0 0,-23 13-25 0 0,44-31 1 0 0,3 0-5 0 0,-1-1 0 0 0,0 1 1 0 0,0-1-1 0 0,-1-1 1 0 0,1 1-1 0 0,-1-2 0 0 0,1 1 1 0 0,-1-1-1 0 0,0 0 0 0 0,0-1 1 0 0,0 0-1 0 0,0 0 0 0 0,0-1 1 0 0,-3-1 3 0 0,8-1-52 0 0,0-1 0 0 0,1 1 0 0 0,-1-1 0 0 0,0 0 0 0 0,1 0-1 0 0,0-1 1 0 0,0 1 0 0 0,0-1 0 0 0,0 1 0 0 0,0-1 0 0 0,1 0 0 0 0,0 0 0 0 0,0 0 0 0 0,0 0 0 0 0,0-1 0 0 0,0 1 0 0 0,1 0 0 0 0,0-1 0 0 0,0 1 0 0 0,0-1 0 0 0,1 0 0 0 0,-1 1 0 0 0,1-1-1 0 0,0 1 1 0 0,0-1 0 0 0,1 0 0 0 0,0 1 0 0 0,-1-1 0 0 0,2 0 52 0 0,-2 2-85 0 0,26-116-4412 0 0,-7 83-111 0 0,5 2-3851 0 0,-12 18 596 0 0</inkml:trace>
  <inkml:trace contextRef="#ctx0" brushRef="#br0" timeOffset="789.464">1580 435 5305 0 0,'0'0'3106'0'0,"0"0"-1053"0"0,0 0-390 0 0,0 0-31 0 0,0 0-80 0 0,0 0-211 0 0,0 0-313 0 0,0 0-293 0 0,0 0-190 0 0,0 0-124 0 0,0 0-86 0 0,-18 34-56 0 0,-55 102-58 0 0,26-78 23 0 0,44-55-1080 0 0,-27 24 2405 0 0,19-22-5099 0 0,2-6-5655 0 0,7-2 707 0 0</inkml:trace>
  <inkml:trace contextRef="#ctx0" brushRef="#br0" timeOffset="948.22">1447 58 7594 0 0,'0'0'3776'0'0,"0"0"-1287"0"0,0 0-553 0 0,0 0-383 0 0,0 0-425 0 0,0 0-392 0 0,0 0-368 0 0,0 0-248 0 0,0 0-168 0 0,0 0-88 0 0,0 0-88 0 0,0 0-96 0 0,0 0-256 0 0,0 0-752 0 0,87-58-2225 0 0,-80 66-8354 0 0</inkml:trace>
  <inkml:trace contextRef="#ctx0" brushRef="#br0" timeOffset="1469.156">1790 536 0 0 0,'0'0'1287'0'0,"0"0"977"0"0,0 0 353 0 0,0 0 78 0 0,0 0-193 0 0,0 0-440 0 0,0 0-542 0 0,0 0-473 0 0,0 0-337 0 0,0 0-176 0 0,0 0-36 0 0,0 0 65 0 0,0 0 123 0 0,-15 20 125 0 0,-44 59 97 0 0,55-67 1810 0 0,18-25-1893 0 0,142-159 736 0 0,19-12-1399 0 0,-140 164-421 0 0,-35 20 141 0 0,0 20-270 0 0,-1 23 376 0 0,0-29 13 0 0,0 1-1 0 0,0-1 1 0 0,1 1 0 0 0,1-1-1 0 0,1 1 1 0 0,0-1 0 0 0,1 1-1 0 0,0-1 1 0 0,1 0-1 0 0,0 0 1 0 0,2-1 0 0 0,-1 1-1 0 0,4 3 0 0 0,-5-14 61 0 0,-1-1 0 0 0,1 0 0 0 0,0 0-1 0 0,0 0 1 0 0,0 0 0 0 0,0-1-1 0 0,0 1 1 0 0,0-1 0 0 0,0 0 0 0 0,0 0-1 0 0,0-1 1 0 0,0 1 0 0 0,1-1-1 0 0,-1 0 1 0 0,0 0 0 0 0,1-1 0 0 0,-1 1-1 0 0,0-1 1 0 0,0 0 0 0 0,0 0 0 0 0,0 0-1 0 0,0 0 1 0 0,0-1 0 0 0,0 0-1 0 0,0 0 1 0 0,0 0 0 0 0,-1 0 0 0 0,1 0-1 0 0,-1-1 1 0 0,1 0 0 0 0,-1 0-1 0 0,2-2-60 0 0,11-7 154 0 0,-1 0-1 0 0,0-2 1 0 0,-1 0-1 0 0,0 0 0 0 0,-1-1 1 0 0,-1-1-1 0 0,0 0 0 0 0,-1-1 1 0 0,8-17-154 0 0,19-46-1514 0 0,-38 79 651 0 0,-3 1-2091 0 0,2 0-4146 0 0,-3 0-4985 0 0</inkml:trace>
  <inkml:trace contextRef="#ctx0" brushRef="#br0" timeOffset="1988.033">2518 601 4113 0 0,'0'0'3499'0'0,"0"0"-850"0"0,0 0-457 0 0,0 0-138 0 0,0 0-144 0 0,0 0-202 0 0,0 0-209 0 0,0 0-140 0 0,0 0-127 0 0,0 0-130 0 0,0 0-156 0 0,0 0-208 0 0,0 0-163 0 0,16-11-95 0 0,51-35-73 0 0,0-32 697 0 0,17-67-500 0 0,-47 79-542 0 0,-36 65-78 0 0,-1 1-20 0 0,0 0-15 0 0,0 0-25 0 0,-6 32-720 0 0,3-20 794 0 0,0 1 0 0 0,2 0 0 0 0,-1 0 0 0 0,1 0 0 0 0,1 0 0 0 0,1-1 0 0 0,0 1-1 0 0,0 0 1 0 0,1 0 0 0 0,1 0 0 0 0,0-1 0 0 0,1 0 0 0 0,0 1 0 0 0,1-1 0 0 0,4 8 2 0 0,-5-16 45 0 0,1 0 0 0 0,0 0 0 0 0,0-1 0 0 0,0 0 0 0 0,0 1 0 0 0,0-2 0 0 0,1 1 0 0 0,0-1 0 0 0,-1 1 0 0 0,1-2 0 0 0,0 1 0 0 0,0-1 0 0 0,0 0 0 0 0,0 0 0 0 0,0 0 0 0 0,0-1 0 0 0,0 0 0 0 0,0 0 0 0 0,0 0 0 0 0,0-1 0 0 0,0 0 0 0 0,0 0 0 0 0,0-1 0 0 0,0 0-1 0 0,-1 0 1 0 0,1 0 0 0 0,0-1 0 0 0,-1 1 0 0 0,0-1 0 0 0,0-1 0 0 0,0 1 0 0 0,0-1 0 0 0,0 0 0 0 0,-1 0 0 0 0,1 0 0 0 0,2-4-45 0 0,5-5-41 0 0,0 0-1 0 0,-1 0 1 0 0,0-1 0 0 0,-1 0-1 0 0,-1-1 1 0 0,0-1 0 0 0,-1 1-1 0 0,-1-1 1 0 0,2-8 41 0 0,-5 12-801 0 0,-1 2-1664 0 0,1 4-5919 0 0,-3 3-3919 0 0</inkml:trace>
  <inkml:trace contextRef="#ctx0" brushRef="#br0" timeOffset="2229.988">3474 351 13291 0 0,'0'0'1547'0'0,"0"0"-447"0"0,0 0-12 0 0,0 0 59 0 0,0 0-115 0 0,0 0-225 0 0,0 0-271 0 0,0 0-229 0 0,0 0-143 0 0,0 0-97 0 0,-2 32-52 0 0,-7 101-49 0 0,0-67-533 0 0,8-58-1 0 0,0-1-5882 0 0,1-7-4471 0 0</inkml:trace>
  <inkml:trace contextRef="#ctx0" brushRef="#br0" timeOffset="2387.388">3364 69 19988 0 0,'0'0'1457'0'0,"0"0"-521"0"0,0 0-224 0 0,0 0-128 0 0,0 0-96 0 0,0 0-184 0 0,0 0-144 0 0,0 0-88 0 0,0 0-128 0 0,0 0-8 0 0,0 0-96 0 0,0 0-96 0 0,0 0-160 0 0,81 20-312 0 0,-76-5-688 0 0,-1 4-1817 0 0,0-3-4689 0 0,2-9-2528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38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0 0 0,'0'0'1007'0'0,"0"0"250"0"0,0 0 69 0 0,0 0 12 0 0,0 0-47 0 0,0 0-86 0 0,11 0 634 0 0,-9 1 6751 0 0,-36 36-7647 0 0,26-27-693 0 0,14-15 538 0 0,48-35 947 0 0,-119 84 564 0 0,63-48-2837 0 0,9-1-5131 0 0,-5 2-3398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0,'0'0'571'0'0,"0"0"901"0"0,0 0 344 0 0,0 0 77 0 0,0 0-133 0 0,0 0-278 0 0,0 0-319 0 0,0 0-264 0 0,0 0-158 0 0,0 0-19 0 0,0 0 143 0 0,0 0 207 0 0,20 4 2697 0 0,52-26 791 0 0,27-51-2680 0 0,-74 51-1521 0 0,11-11-119 0 0,51-32 363 0 0,-85 65-598 0 0,0-1 0 0 0,0 0 0 0 0,0 1 0 0 0,0 0 0 0 0,0-1 1 0 0,0 1-1 0 0,0 0 0 0 0,1 0 0 0 0,-1 0 0 0 0,0 1 0 0 0,0-1 0 0 0,0 0 0 0 0,0 1 1 0 0,0-1-1 0 0,0 1 0 0 0,0 0 0 0 0,0 0 0 0 0,0 0 0 0 0,0 0 0 0 0,0 0 0 0 0,0 0 0 0 0,-1 0 1 0 0,1 1-1 0 0,0-1 0 0 0,-1 0 0 0 0,1 1 0 0 0,-1 0 0 0 0,1-1 0 0 0,-1 1 0 0 0,0 0 1 0 0,0 0-1 0 0,0 0 0 0 0,0-1 0 0 0,1 3-5 0 0,23 72 228 0 0,-24-74-223 0 0,12 76 101 0 0,-4-1 0 0 0,-3 1 0 0 0,-3 0 0 0 0,-5 27-106 0 0,2-36 25 0 0,-1-47-9 0 0,0 0-1 0 0,-2 0 1 0 0,0-1-1 0 0,-2 0 1 0 0,0 1-1 0 0,-2-2 1 0 0,0 1 0 0 0,-1-1-1 0 0,-1 0 1 0 0,-1 0-1 0 0,0-1 1 0 0,-6 5-16 0 0,13-18 1 0 0,-1-1 1 0 0,0 1-1 0 0,0-1 1 0 0,-1 0-1 0 0,1 0 1 0 0,-1 0-1 0 0,0-1 1 0 0,-1 0-1 0 0,1 0 1 0 0,-1 0-1 0 0,0 0 1 0 0,0-1-1 0 0,0 0 1 0 0,0-1-1 0 0,0 1 1 0 0,-1-1-1 0 0,1 0 1 0 0,-1 0-1 0 0,1-1 1 0 0,-1 0-1 0 0,0 0 1 0 0,0-1-1 0 0,1 0 1 0 0,-1 0-1 0 0,-2-1-1 0 0,6-1-6 0 0,0 1 0 0 0,0-2 1 0 0,0 1-1 0 0,0 0 0 0 0,0-1 0 0 0,1 1 0 0 0,-1-1 0 0 0,1 0 1 0 0,-1 0-1 0 0,1 0 0 0 0,0 0 0 0 0,0 0 0 0 0,0 0 1 0 0,1-1-1 0 0,-1 1 0 0 0,1-1 0 0 0,0 1 0 0 0,0-1 0 0 0,0 1 1 0 0,0-1-1 0 0,1 0 0 0 0,-1 0 0 0 0,1 1 0 0 0,0-1 0 0 0,0 0 1 0 0,1 1-1 0 0,-1-1 0 0 0,1 0 0 0 0,-1 1 0 0 0,2-4 6 0 0,-1-7-14 0 0,3-7 9 0 0,1 1 1 0 0,1 1-1 0 0,0-1 1 0 0,2 1-1 0 0,0 0 1 0 0,2 0-1 0 0,0 1 1 0 0,0 1-1 0 0,2 0 1 0 0,0 0-1 0 0,1 1 1 0 0,1 0-1 0 0,0 2 1 0 0,10-8 4 0 0,-19 16 0 0 0,87-80-232 0 0,-83 74-13 0 0,-8 9-2998 0 0,-1 0-3343 0 0,0 2-689 0 0,0 1-1839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3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39 2248 0 0,'0'0'2569'0'0,"0"0"-918"0"0,0 0-413 0 0,0 0 18 0 0,0 0 56 0 0,0 0 12 0 0,0 0-145 0 0,0 0-224 0 0,0 0-199 0 0,0 0-183 0 0,0 0-111 0 0,-19 0-88 0 0,-58 1-58 0 0,75-1-273 0 0,-1 0 0 0 0,0 0 0 0 0,1 0 0 0 0,-1 0 0 0 0,0 1 0 0 0,1-1 0 0 0,-1 1 0 0 0,0 0 0 0 0,1 0 0 0 0,-1 0 1 0 0,1 0-1 0 0,0 0 0 0 0,-1 0 0 0 0,1 1 0 0 0,0-1 0 0 0,-1 1 0 0 0,1 0 0 0 0,0 0 0 0 0,0 0 0 0 0,1-1 0 0 0,-1 2 0 0 0,0-1-43 0 0,-9 10 290 0 0,0-1-172 0 0,1 0 0 0 0,0 1 0 0 0,1 0 0 0 0,0 1 0 0 0,1 0-1 0 0,0 0 1 0 0,1 1 0 0 0,0 0 0 0 0,2 0 0 0 0,-1 1 0 0 0,-1 9-118 0 0,3 79 202 0 0,5-98-92 0 0,1 0 0 0 0,0-1-1 0 0,-1 1 1 0 0,2-1 0 0 0,-1 1-1 0 0,0-1 1 0 0,1 0 0 0 0,0 0-1 0 0,0 0 1 0 0,0 0 0 0 0,0 0-1 0 0,1-1 1 0 0,-1 1 0 0 0,1-1-1 0 0,0 0 1 0 0,0 0 0 0 0,0-1-1 0 0,1 1 1 0 0,-1-1 0 0 0,0 0-1 0 0,1 0 1 0 0,0 0 0 0 0,-1 0-1 0 0,1-1 1 0 0,0 0 0 0 0,0 0-1 0 0,0 0 1 0 0,0-1 0 0 0,0 0-1 0 0,0 0 1 0 0,0 0 0 0 0,0 0-1 0 0,-1-1 1 0 0,1 0 0 0 0,0 0-1 0 0,0 0 1 0 0,0-1 0 0 0,-1 1-1 0 0,1-1 1 0 0,-1 0 0 0 0,1-1-1 0 0,-1 1 1 0 0,4-3-110 0 0,12-10 230 0 0,-1-1-1 0 0,-1 0 1 0 0,-1-2 0 0 0,-1 0 0 0 0,0-1-1 0 0,-1 0 1 0 0,-1-1 0 0 0,-1-1-1 0 0,-1 0 1 0 0,0 0 0 0 0,-2-2-1 0 0,7-20-229 0 0,36-64 299 0 0,-34 73-87 0 0,-15 60 71 0 0,-2-4-214 0 0,1-1 0 0 0,1 0 0 0 0,1 1 1 0 0,0-1-1 0 0,2-1 0 0 0,6 15-69 0 0,-2-5 45 0 0,3 8-7 0 0,-1 1-1 0 0,-2 0 1 0 0,-2 1 0 0 0,-1 0-1 0 0,-2 0 1 0 0,-1 10-38 0 0,-4-32 13 0 0,-1 0 1 0 0,0 1-1 0 0,-1-1 1 0 0,-1 0-1 0 0,-1-1 0 0 0,-1 1 1 0 0,0 0-1 0 0,-1-1 1 0 0,-1 0-1 0 0,-7 16-13 0 0,7-21 1 0 0,0 0-1 0 0,-1 0 0 0 0,-1-1 0 0 0,1 0 1 0 0,-2-1-1 0 0,0 1 0 0 0,0-1 0 0 0,0-1 1 0 0,-2 0-1 0 0,1 0 0 0 0,-1-1 0 0 0,0-1 1 0 0,0 0-1 0 0,-1 0 0 0 0,0-1 0 0 0,0 0 1 0 0,-1-1-1 0 0,0-1 0 0 0,0 0 0 0 0,0-1 1 0 0,0 0-1 0 0,0-1 0 0 0,-1 0 0 0 0,1-1 1 0 0,-1-1-1 0 0,0 0 0 0 0,11-1-2 0 0,0 1-1 0 0,0-1 1 0 0,-1 0-1 0 0,1-1 1 0 0,0 1-1 0 0,0-1 1 0 0,0 1-1 0 0,0-1 1 0 0,0 0-1 0 0,1 0 1 0 0,-1 0-1 0 0,0 0 1 0 0,1-1-1 0 0,0 1 1 0 0,-1-1-1 0 0,1 1 1 0 0,0-1-1 0 0,0 0 1 0 0,1 0-1 0 0,-1 0 1 0 0,0 0-1 0 0,1 0 1 0 0,0 0-1 0 0,0 0 1 0 0,0 0 0 0 0,0-1-1 0 0,0 1 1 0 0,1 0-1 0 0,-1-1 1 0 0,1 1-1 0 0,0-1 1 0 0,0 1-1 0 0,0 0 1 0 0,1-1-1 0 0,-1 1 1 0 0,1 0-1 0 0,0-1 1 0 0,0 1-1 0 0,0 0 1 0 0,0 0-1 0 0,0 0 1 0 0,1 0-1 0 0,0 0 1 0 0,-1 0-1 0 0,1 0 1 0 0,0 0-1 0 0,0 0 1 0 0,1 1-1 0 0,-1-1 1 0 0,2 0 2 0 0,19-25 12 0 0,1 2 0 0 0,1 1 0 0 0,1 1-1 0 0,1 1 1 0 0,24-16-12 0 0,-25 19 26 0 0,151-90 86 0 0,13 22-112 0 0,-125 68-3259 0 0,-58 19-8498 0 0,-6-3-918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4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 7858 0 0,'0'0'2630'0'0,"0"0"-557"0"0,0 0-150 0 0,0 0-49 0 0,0 0-137 0 0,0 0-273 0 0,0 0-347 0 0,0 0-186 0 0,0 0-127 0 0,0 0-102 0 0,0 0-98 0 0,-3 33-155 0 0,-7 105-107 0 0,5 53 577 0 0,-9-177-1645 0 0,0-13-6697 0 0,13-1 6171 0 0,-1 0-10037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5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7930 0 0,'0'0'2097'0'0,"0"0"-131"0"0,0 0 161 0 0,0 0-54 0 0,0 0-373 0 0,0 0-532 0 0,0 0-461 0 0,0 0-172 0 0,0 0-48 0 0,0 0-28 0 0,0 0 2 0 0,0 0-17 0 0,0 0 11 0 0,-17 4-20 0 0,-57 12-41 0 0,-26 29 1531 0 0,100-43-1926 0 0,1 0-1 0 0,-1 0 1 0 0,0 0 0 0 0,1 0 0 0 0,-1 0-1 0 0,1 0 1 0 0,0 0 0 0 0,0 0 0 0 0,0 0 0 0 0,0 0-1 0 0,0 0 1 0 0,0 0 0 0 0,0 0 0 0 0,0-1-1 0 0,1 1 1 0 0,-1-1 0 0 0,1 1 0 0 0,-1-1 0 0 0,1 1-1 0 0,0-1 1 0 0,0 0 0 0 0,-1 0 0 0 0,1 0-1 0 0,1 1 2 0 0,12 7 37 0 0,-2 1 0 0 0,1 0 0 0 0,-1 2-1 0 0,0-1 1 0 0,-1 1 0 0 0,-1 1 0 0 0,0 0-1 0 0,-1 1 1 0 0,0 0 0 0 0,-1 1 0 0 0,0-1 0 0 0,-2 2-1 0 0,1-1 1 0 0,-2 1 0 0 0,0 0 0 0 0,0 6-37 0 0,-5-16 38 0 0,-1-1 1 0 0,-1 1 0 0 0,1 0-1 0 0,-1 0 1 0 0,0 0 0 0 0,0 0 0 0 0,-1-1-1 0 0,1 1 1 0 0,-1 0 0 0 0,0-1 0 0 0,-1 1-1 0 0,0-1 1 0 0,1 0 0 0 0,-2 0-1 0 0,1 0 1 0 0,-1 0 0 0 0,1-1 0 0 0,-1 1-1 0 0,0-1 1 0 0,-1 0 0 0 0,1 0 0 0 0,-1-1-1 0 0,0 1 1 0 0,0-1 0 0 0,-3 2-39 0 0,2-1 12 0 0,1 0 0 0 0,-1 0-1 0 0,0-1 1 0 0,0 0 0 0 0,0 0 0 0 0,0 0 0 0 0,-1-1 0 0 0,1 0 0 0 0,-1 0 0 0 0,1 0 0 0 0,-1-1 0 0 0,0 0 0 0 0,0-1-1 0 0,-3 1-11 0 0,7-1-39 0 0,1 0 0 0 0,-1 0 0 0 0,1 0 0 0 0,-1 0 0 0 0,1 0 0 0 0,-1-1 0 0 0,1 1 0 0 0,-1-1 0 0 0,1 1 0 0 0,-1-1-1 0 0,1 0 1 0 0,0 0 0 0 0,-1 0 0 0 0,1 0 0 0 0,0 0 0 0 0,0-1 0 0 0,0 1 0 0 0,0-1 0 0 0,0 0 0 0 0,0 1 0 0 0,0-1-1 0 0,1 0 1 0 0,-1 0 0 0 0,1 0 0 0 0,-1 0 0 0 0,1 0 0 0 0,0 0 0 0 0,-1-1 0 0 0,1 1 0 0 0,0 0 0 0 0,1-1-1 0 0,-2 0 41 0 0,-3-38-2847 0 0,5 15-4255 0 0,0 18 3049 0 0,0-2-7755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7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66 5625 0 0,'0'0'2738'0'0,"0"0"-347"0"0,0 0-110 0 0,0 0-154 0 0,0 0-345 0 0,0 0-515 0 0,0 0-533 0 0,0 0-440 0 0,0 0-166 0 0,0 0-8 0 0,0 0 23 0 0,0 0 41 0 0,-11 26 13 0 0,-33 82-14 0 0,-4 66 274 0 0,17-39-513 0 0,29-123-1 0 0,1-12 49 0 0,1 0 0 0 0,0-1 0 0 0,0 1 0 0 0,0 0 0 0 0,-1 0 0 0 0,1 0 0 0 0,0 0 0 0 0,0 0 0 0 0,0 0 0 0 0,-1 0 8 0 0,4-22 20 0 0,0-1 0 0 0,1 1 1 0 0,1-1-1 0 0,1 1 0 0 0,1 1 1 0 0,7-15-21 0 0,-1 2 96 0 0,10-21 25 0 0,2 2-1 0 0,2 1 0 0 0,3 0 0 0 0,6-3-120 0 0,-27 40 48 0 0,-5 8-50 0 0,-4 7 11 0 0,1 0 0 0 0,-1 0-1 0 0,0 1 1 0 0,0-1 0 0 0,0 0 0 0 0,1 0-1 0 0,-1 0 1 0 0,0 1 0 0 0,0-1-1 0 0,1 0 1 0 0,-1 0 0 0 0,0 0 0 0 0,1 0-1 0 0,-1 0 1 0 0,0 0 0 0 0,0 1 0 0 0,1-1-1 0 0,-1 0 1 0 0,0 0 0 0 0,1 0-1 0 0,-1 0 1 0 0,0 0 0 0 0,1 0 0 0 0,-1 0-1 0 0,0 0 1 0 0,1 0 0 0 0,-1 0-1 0 0,0-1 1 0 0,1 1 0 0 0,-1 0 0 0 0,0 0-1 0 0,0 0 1 0 0,1 0 0 0 0,-1 0-1 0 0,0 0 1 0 0,0-1 0 0 0,1 1-9 0 0,-14 280 944 0 0,14-275-932 0 0,-1 0 0 0 0,1 0 0 0 0,-1 0 0 0 0,2 0 0 0 0,-1 0 0 0 0,0 0 0 0 0,1 0 0 0 0,0 0-1 0 0,0-1 1 0 0,0 1 0 0 0,1-1 0 0 0,0 1 0 0 0,0-1 0 0 0,0 0 0 0 0,0 0 0 0 0,0 0 0 0 0,1-1 0 0 0,0 1 0 0 0,0-1 0 0 0,0 0 0 0 0,0 0-1 0 0,0 0 1 0 0,1 0 0 0 0,-1-1 0 0 0,1 0 0 0 0,-1 0 0 0 0,1 0 0 0 0,0 0 0 0 0,0-1 0 0 0,0 0 0 0 0,0 0 0 0 0,0 0 0 0 0,0-1 0 0 0,1 1-12 0 0,1-2 147 0 0,1 0 1 0 0,0-1 0 0 0,-1 0-1 0 0,1 0 1 0 0,-1 0 0 0 0,1-1-1 0 0,-1 0 1 0 0,0-1 0 0 0,0 1-1 0 0,-1-1 1 0 0,1-1 0 0 0,-1 1 0 0 0,0-1-1 0 0,0 0 1 0 0,0-1 0 0 0,-1 1-1 0 0,0-1 1 0 0,0 0 0 0 0,2-2-148 0 0,4-8 146 0 0,1 0 1 0 0,-2-1-1 0 0,0 0 1 0 0,-1-1-1 0 0,-1 0 1 0 0,-1 0-1 0 0,1-5-146 0 0,-3 9 26 0 0,0 0 0 0 0,-1 0 0 0 0,-1 0 0 0 0,0 0 0 0 0,-1-1 0 0 0,-1 0 0 0 0,0 1 0 0 0,-1-1 0 0 0,0 1 0 0 0,-2-5-26 0 0,1 17-75 0 0,0-1 1 0 0,0 1-1 0 0,0-1 1 0 0,0 1-1 0 0,0 0 0 0 0,0 0 1 0 0,-1-1-1 0 0,1 1 0 0 0,-1 0 1 0 0,0 0-1 0 0,0 1 1 0 0,0-1-1 0 0,0 0 0 0 0,0 0 1 0 0,0 1-1 0 0,0-1 0 0 0,0 1 1 0 0,0 0-1 0 0,-1 0 1 0 0,1 0-1 0 0,-1 0 0 0 0,1 0 1 0 0,0 0-1 0 0,-1 1 75 0 0,-25 0-9861 0 0,23 4-2093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8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0 0 0 0,'0'0'1754'0'0,"0"0"528"0"0,0 0 173 0 0,0 0-24 0 0,0 0-240 0 0,0 0-423 0 0,0 0-354 0 0,0 0-282 0 0,0 0-270 0 0,0 0-206 0 0,0 0-123 0 0,0 0-79 0 0,-28 4-42 0 0,-86 12-5 0 0,55 11 119 0 0,49-18-384 0 0,0-2-86 0 0,0 2-1 0 0,0-1 1 0 0,1 2 0 0 0,0-1 0 0 0,0 1 0 0 0,1 0 0 0 0,1 1-1 0 0,0 0 1 0 0,0 0 0 0 0,1 1 0 0 0,0-1 0 0 0,1 1-1 0 0,1 0 1 0 0,0 1 0 0 0,0-1 0 0 0,1 1 0 0 0,1 0-1 0 0,0 0 1 0 0,1 0 0 0 0,0 7-56 0 0,2-15 63 0 0,1-1-1 0 0,-1 0 1 0 0,1 0 0 0 0,0 0-1 0 0,1 0 1 0 0,-1-1-1 0 0,1 1 1 0 0,-1 0 0 0 0,1-1-1 0 0,0 0 1 0 0,0 0-1 0 0,1 0 1 0 0,-1 0 0 0 0,1 0-1 0 0,-1-1 1 0 0,1 1 0 0 0,0-1-1 0 0,0 0 1 0 0,0 0-1 0 0,0-1 1 0 0,0 1 0 0 0,0-1-1 0 0,1 0 1 0 0,-1 0-1 0 0,0 0 1 0 0,1 0 0 0 0,-1-1-1 0 0,1 0 1 0 0,-1 0 0 0 0,0 0-1 0 0,1-1 1 0 0,-1 1-1 0 0,1-1 1 0 0,-1 0 0 0 0,0 0-1 0 0,0 0 1 0 0,1-1 0 0 0,-1 0-1 0 0,0 0 1 0 0,0 0-1 0 0,-1 0 1 0 0,3-2-63 0 0,15-11 194 0 0,0-1-1 0 0,-1 0 1 0 0,-1-2 0 0 0,-1 0 0 0 0,-1-1-1 0 0,0-1 1 0 0,-2-1 0 0 0,0 0 0 0 0,-1-1-1 0 0,-1-1 1 0 0,-1 0 0 0 0,-2 0-1 0 0,0-1 1 0 0,-1-1 0 0 0,2-12-194 0 0,-7 87-119 0 0,-4-23 85 0 0,-2-19 2 0 0,1 0-1 0 0,0 1 1 0 0,1-1-1 0 0,0 1 1 0 0,0-1-1 0 0,1 0 1 0 0,0 1-1 0 0,1-1 1 0 0,-1 0-1 0 0,1 0 1 0 0,1 0-1 0 0,0 0 1 0 0,0 0-1 0 0,1 0 1 0 0,-1-1 0 0 0,2 0-1 0 0,-1 1 1 0 0,1-2-1 0 0,0 1 1 0 0,0 0-1 0 0,6 4 33 0 0,35-1-2706 0 0,-16-13-5465 0 0,-19-4-3419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9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8666 0 0,'0'0'2330'0'0,"0"0"-383"0"0,0 0-135 0 0,0 0-139 0 0,0 0-236 0 0,0 0-290 0 0,0 0-268 0 0,0 0-176 0 0,0 0-136 0 0,0 0-47 0 0,0 0-24 0 0,-32 17-31 0 0,-100 51-57 0 0,85-37 169 0 0,47-24-503 0 0,0-3-68 0 0,0 0 1 0 0,1-1-1 0 0,-1 1 0 0 0,1-1 0 0 0,0 1 0 0 0,1 0 1 0 0,-1-1-1 0 0,0 0 0 0 0,1 1 0 0 0,0-1 1 0 0,0 0-1 0 0,0 0 0 0 0,0 0 0 0 0,0 0 1 0 0,1 0-1 0 0,-1-1 0 0 0,1 1 0 0 0,0-1 1 0 0,0 0-1 0 0,0 1 0 0 0,0-1 0 0 0,0 0 0 0 0,0-1 1 0 0,0 1-1 0 0,1-1 0 0 0,-1 1 0 0 0,1-1 1 0 0,-1 0-1 0 0,1 0 0 0 0,-1-1 0 0 0,3 1-6 0 0,22 12 88 0 0,-21-9-70 0 0,-1-2 14 0 0,1 0 0 0 0,-1 1-1 0 0,1 0 1 0 0,-1 0 0 0 0,0 0-1 0 0,0 1 1 0 0,-1 0 0 0 0,1 0-1 0 0,-1 1 1 0 0,0 0 0 0 0,0-1-1 0 0,0 2 1 0 0,-1-1 0 0 0,0 0-1 0 0,0 1 1 0 0,0 0 0 0 0,0 0-1 0 0,-1 0 1 0 0,0 1 0 0 0,-1-1-1 0 0,1 1 1 0 0,-1-1 0 0 0,0 1-1 0 0,-1 0 1 0 0,1 6-32 0 0,-5-4 53 0 0,0 1 0 0 0,-1-1 0 0 0,0 1 0 0 0,0-1-1 0 0,-1 0 1 0 0,0 0 0 0 0,-1-1 0 0 0,0 0 0 0 0,0 0 0 0 0,-1 0 0 0 0,0-1 0 0 0,0 0 0 0 0,-1 0 0 0 0,0 0-1 0 0,0-1 1 0 0,-1-1 0 0 0,1 1 0 0 0,-1-2 0 0 0,0 1 0 0 0,-1-1 0 0 0,1 0 0 0 0,-1-1 0 0 0,0 0 0 0 0,-7 1-53 0 0,12-2-87 0 0,0 0 0 0 0,0-1 1 0 0,0 1-1 0 0,-1-1 0 0 0,1-1 1 0 0,0 1-1 0 0,-1-1 1 0 0,1 1-1 0 0,0-2 0 0 0,-1 1 1 0 0,1 0-1 0 0,0-1 0 0 0,0 0 1 0 0,-1-1-1 0 0,1 1 1 0 0,0-1-1 0 0,0 0 0 0 0,0 0 1 0 0,-1-1 86 0 0,-8-14-5100 0 0,7-7-4479 0 0,7 16-158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1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8978 0 0,'0'0'1760'0'0,"0"0"-575"0"0,0 0 255 0 0,0 0 152 0 0,0 0-87 0 0,0 0-321 0 0,0 0-408 0 0,0 0-288 0 0,0 0-168 0 0,0 0-104 0 0,0 0-80 0 0,0 0-104 0 0,0 0-64 0 0,0 0-88 0 0,-35 193-256 0 0,33-189-648 0 0,0-1-2649 0 0,2-3-8450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1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16508 0 0,'0'0'1104'0'0,"0"0"-752"0"0,0 0-232 0 0,0 0-88 0 0,0 0-16 0 0,0 0 0 0 0,0 0-64 0 0,0 0-24 0 0,0 0-216 0 0,0 0-416 0 0,0 0-1041 0 0,0 0-2936 0 0,0 0-5929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2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97 312 1480 0 0,'0'0'3376'0'0,"0"0"-101"0"0,0 0-186 0 0,0 0-293 0 0,0 0-423 0 0,0 0-457 0 0,0 0-395 0 0,0 0-312 0 0,0 0-239 0 0,33-12-163 0 0,105-37-150 0 0,-72 13 330 0 0,-58 29-863 0 0,-1-1 1 0 0,0 1-1 0 0,0-1 1 0 0,0 0-1 0 0,-1-1 1 0 0,0 0-1 0 0,-1 0 1 0 0,0 0-1 0 0,0 0 1 0 0,-1-1-1 0 0,0 0 1 0 0,0 0-1 0 0,-2 0 0 0 0,1 0 1 0 0,-1 0-1 0 0,0-1 1 0 0,-1 1-1 0 0,-1-1 1 0 0,1 1-1 0 0,-2-1 1 0 0,0-5-125 0 0,1 16 5 0 0,0 0 1 0 0,0 0-1 0 0,-1 1 1 0 0,1-1-1 0 0,0 0 0 0 0,0 0 1 0 0,0 0-1 0 0,-1 1 1 0 0,1-1-1 0 0,0 0 1 0 0,0 0-1 0 0,0 0 0 0 0,-1 0 1 0 0,1 0-1 0 0,0 0 1 0 0,0 1-1 0 0,-1-1 1 0 0,1 0-1 0 0,0 0 0 0 0,0 0 1 0 0,-1 0-1 0 0,1 0 1 0 0,0 0-1 0 0,-1 0 1 0 0,1 0-1 0 0,0 0 0 0 0,0 0 1 0 0,-1 0-1 0 0,1 0 1 0 0,0 0-1 0 0,0-1 1 0 0,-1 1-1 0 0,1 0 0 0 0,0 0 1 0 0,0 0-1 0 0,-1 0 1 0 0,1 0-1 0 0,0 0 1 0 0,0-1-1 0 0,0 1 0 0 0,-1 0 1 0 0,1 0-1 0 0,0 0 1 0 0,0-1-1 0 0,0 1 1 0 0,-1 0-1 0 0,1 0 0 0 0,0-1 1 0 0,0 1-1 0 0,0 0 1 0 0,0 0-1 0 0,0-1 1 0 0,0 1-1 0 0,0 0 0 0 0,0 0 1 0 0,0-1-6 0 0,-27 117-263 0 0,-12 569 291 0 0,35-646-31 0 0,-1 0-1 0 0,-3 0 1 0 0,-1 0 0 0 0,-2-1-1 0 0,-1-1 1 0 0,-11 20 3 0 0,21-49-18 0 0,-1 0 0 0 0,-1 0 0 0 0,0 0 0 0 0,0 0-1 0 0,-1 0 1 0 0,1-1 0 0 0,-2 0 0 0 0,1 0 0 0 0,-1 0 0 0 0,0-1 0 0 0,0 1 0 0 0,-1-2-1 0 0,0 1 1 0 0,0-1 0 0 0,0 0 0 0 0,0 0 0 0 0,-1-1 0 0 0,0 0 0 0 0,0 0 0 0 0,0-1-1 0 0,-1 0 1 0 0,1 0 0 0 0,-1-1 0 0 0,1 0 0 0 0,-1-1 0 0 0,0 0 0 0 0,-5 0 18 0 0,10-2-6 0 0,0 0 0 0 0,1 0-1 0 0,-1 0 1 0 0,0 0 0 0 0,0-1 0 0 0,1 0 0 0 0,-1 0 0 0 0,1 0 0 0 0,-1 0 0 0 0,1 0 0 0 0,0-1 0 0 0,0 1 0 0 0,0-1 0 0 0,0 0-1 0 0,0 0 1 0 0,1 0 0 0 0,-1 0 0 0 0,1 0 0 0 0,0-1 0 0 0,0 1 0 0 0,0-1 0 0 0,1 1 0 0 0,-1-1 0 0 0,1 0 0 0 0,-1 0 0 0 0,1 0 0 0 0,1 0-1 0 0,-1 0 1 0 0,0-1 6 0 0,0-5-1 0 0,0 0 0 0 0,0 0-1 0 0,0 0 1 0 0,2 0 0 0 0,-1 0 0 0 0,1 1-1 0 0,1-1 1 0 0,-1 0 0 0 0,2 0-1 0 0,-1 0 1 0 0,2-2 1 0 0,16-22-5 0 0,0 0 1 0 0,2 1 0 0 0,2 1-1 0 0,0 1 1 0 0,3 1-1 0 0,0 1 1 0 0,2 2-1 0 0,1 1 1 0 0,0 1-1 0 0,2 2 1 0 0,7-3 4 0 0,-20 12-526 0 0,0 1 1 0 0,1 1-1 0 0,0 1 1 0 0,1 0-1 0 0,0 2 1 0 0,7-2 525 0 0,-9 4-2867 0 0,2 0-5568 0 0,-7 5-3500 0 0</inkml:trace>
  <inkml:trace contextRef="#ctx0" brushRef="#br0" timeOffset="304.032">759 554 8850 0 0,'0'0'4127'0'0,"0"0"-1587"0"0,0 0-592 0 0,0 0-141 0 0,0 0-147 0 0,0 0-274 0 0,0 0-352 0 0,0 0-313 0 0,0 0-223 0 0,0 0-160 0 0,0 0-103 0 0,0 0-74 0 0,0 0-38 0 0,-8 26-44 0 0,-28 81-26 0 0,32-99-49 0 0,1-1 0 0 0,0 1 0 0 0,1 0 1 0 0,0 0-1 0 0,0 0 0 0 0,1 0 0 0 0,0 0 0 0 0,0 1 0 0 0,1-1 0 0 0,0 0 0 0 0,0 0 0 0 0,1 1 0 0 0,1 4-4 0 0,-1-9 30 0 0,1 1-1 0 0,-1-1 1 0 0,1 0-1 0 0,0 0 1 0 0,1 0-1 0 0,-1 0 1 0 0,1 0-1 0 0,-1-1 1 0 0,1 1-1 0 0,0-1 1 0 0,0 0-1 0 0,1 1 1 0 0,-1-1-1 0 0,1-1 1 0 0,0 1-1 0 0,-1 0 1 0 0,1-1-1 0 0,0 0 1 0 0,1 0-1 0 0,-1 0 1 0 0,0-1-1 0 0,0 1 1 0 0,1-1-1 0 0,-1 0 1 0 0,1 0-1 0 0,-1 0 1 0 0,1-1-1 0 0,-1 0 1 0 0,1 0-1 0 0,0 0 1 0 0,-1 0-1 0 0,1-1 1 0 0,-1 0-1 0 0,1 1 1 0 0,-1-2-1 0 0,0 1 1 0 0,1 0-1 0 0,-1-1 0 0 0,0 0 1 0 0,0 0-1 0 0,0 0 1 0 0,0-1-1 0 0,0 1 1 0 0,0-1-1 0 0,0-1-29 0 0,1 0 59 0 0,-1 0 0 0 0,1 0 0 0 0,-1 0 0 0 0,0 0-1 0 0,-1-1 1 0 0,1 1 0 0 0,-1-1 0 0 0,0 0-1 0 0,0 0 1 0 0,0 0 0 0 0,-1-1 0 0 0,0 1-1 0 0,0-1 1 0 0,0 1 0 0 0,-1-1 0 0 0,1 0 0 0 0,-1 0-1 0 0,-1 1 1 0 0,1-1 0 0 0,-1 0 0 0 0,0 0-1 0 0,0 0 1 0 0,-1 0 0 0 0,0 0 0 0 0,0 1-1 0 0,0-1 1 0 0,-2-4-59 0 0,0 1-87 0 0,-1-1 0 0 0,1 1-1 0 0,-2-1 1 0 0,1 1 0 0 0,-1 1-1 0 0,-1-1 1 0 0,1 1 0 0 0,-1 0 0 0 0,-1 0-1 0 0,0 0 1 0 0,0 1 0 0 0,0 0-1 0 0,-1 1 1 0 0,0-1 0 0 0,-8-4 87 0 0,-6 2-1428 0 0,6 6-5714 0 0,10 3-5089 0 0</inkml:trace>
  <inkml:trace contextRef="#ctx0" brushRef="#br0" timeOffset="575.711">1174 913 7730 0 0,'0'0'4243'0'0,"0"0"-1972"0"0,0 0-605 0 0,0 0-72 0 0,0 0-230 0 0,0 0-170 0 0,0 0-135 0 0,0 0-118 0 0,0 0-83 0 0,0 0-54 0 0,0 0-87 0 0,0 0-83 0 0,0 0-98 0 0,-16-9-75 0 0,-49-30-70 0 0,63 38-362 0 0,0 0-1 0 0,1 0 1 0 0,-1 0 0 0 0,1 0-1 0 0,-1-1 1 0 0,1 1 0 0 0,-1-1 0 0 0,1 1-1 0 0,0-1 1 0 0,0 1 0 0 0,0-1-1 0 0,0 0 1 0 0,0 1 0 0 0,0-1-1 0 0,0 0 1 0 0,1 0 0 0 0,-1 0-1 0 0,0 1 1 0 0,1-1 0 0 0,0 0-1 0 0,-1 0 1 0 0,1 0 0 0 0,0 0 0 0 0,0 0-1 0 0,0 0 1 0 0,0 0 0 0 0,1 0-1 0 0,-1 0 1 0 0,1-1-29 0 0,-1-6 108 0 0,3-8-33 0 0,0 0-1 0 0,2 0 0 0 0,-1 1 0 0 0,2-1 1 0 0,0 1-1 0 0,1 0 0 0 0,1 1 1 0 0,0-1-1 0 0,1 2 0 0 0,1-1 1 0 0,2-2-75 0 0,5-9-65 0 0,46-51-989 0 0,-49 72-1069 0 0,-9 5-2049 0 0,-2 0-218 0 0,-2 0-7746 0 0</inkml:trace>
  <inkml:trace contextRef="#ctx0" brushRef="#br0" timeOffset="1068.687">1351 893 6905 0 0,'0'0'3500'0'0,"0"0"-1768"0"0,0 0-318 0 0,0 0 301 0 0,0 0 95 0 0,0 0-153 0 0,0 0-223 0 0,0 0-203 0 0,0 0-98 0 0,0 0-28 0 0,0 0-73 0 0,0 0-168 0 0,9-7-172 0 0,57-66 465 0 0,-35 24-631 0 0,-12 17-420 0 0,1 0 0 0 0,2 2 0 0 0,1 1 0 0 0,1 0 0 0 0,9-5-106 0 0,-1 18-120 0 0,-28 35 50 0 0,-1 146 153 0 0,-3-163-83 0 0,0 1-1 0 0,0-1 1 0 0,1 0-1 0 0,-1 0 1 0 0,1 0 0 0 0,0 0-1 0 0,-1 0 1 0 0,1 0 0 0 0,0-1-1 0 0,0 1 1 0 0,0 0-1 0 0,1 0 1 0 0,-1-1 0 0 0,0 1-1 0 0,1 0 1 0 0,-1-1-1 0 0,1 1 1 0 0,-1-1 0 0 0,1 0-1 0 0,0 0 1 0 0,-1 1-1 0 0,1-1 1 0 0,0 0 0 0 0,0-1-1 0 0,0 1 1 0 0,0 0-1 0 0,0 0 1 0 0,0-1 0 0 0,0 1-1 0 0,0-1 1 0 0,0 0-1 0 0,0 1 1 0 0,0-1 0 0 0,0 0-1 0 0,0 0 1 0 0,1-1 0 0 0,-1 1-1 0 0,0 0 1 0 0,2-1 0 0 0,76-30 116 0 0,90-80 56 0 0,-84 83-166 0 0,-84 30 4 0 0,0-1 0 0 0,1 1 0 0 0,-2 0 0 0 0,1 1-1 0 0,0-1 1 0 0,0 0 0 0 0,-1 0 0 0 0,1 1 0 0 0,-1-1 0 0 0,1 1 0 0 0,-1-1 0 0 0,0 1 0 0 0,0 0 0 0 0,0-1 0 0 0,-1 1 0 0 0,1 0 0 0 0,-1-1 0 0 0,1 1 0 0 0,-1 0 0 0 0,0 0 0 0 0,0 0 0 0 0,0 0-1 0 0,-1-1 1 0 0,1 1 0 0 0,0 0 0 0 0,-1 0-10 0 0,1-1 11 0 0,0 10-29 0 0,-2-5-36 0 0,1 0 0 0 0,1 0-1 0 0,-1 0 1 0 0,1 0 0 0 0,0 0-1 0 0,1 0 1 0 0,0 0-1 0 0,0 0 1 0 0,0 0 0 0 0,1-1-1 0 0,0 1 1 0 0,0 0 0 0 0,1-1-1 0 0,0 0 1 0 0,0 1-1 0 0,0-1 1 0 0,1 0 0 0 0,0 0-1 0 0,0-1 1 0 0,0 1 0 0 0,1-1-1 0 0,0 0 1 0 0,3 2 54 0 0,2-5-1657 0 0,-2-2-2356 0 0,-4 0-1529 0 0,1 0-7271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93 112 0 0 0,'0'0'677'0'0,"0"0"1221"0"0,0 0 349 0 0,0 0-68 0 0,0 0-223 0 0,0 0-276 0 0,0 0-177 0 0,0 0-217 0 0,0 0-230 0 0,0 0-168 0 0,0 0-141 0 0,0 0-91 0 0,-5 2-48 0 0,-33 43 2638 0 0,32-33-3101 0 0,-2 9 8 0 0,0 1-1 0 0,1 0 0 0 0,1 0 0 0 0,1 1 0 0 0,1 0 0 0 0,2 0 1 0 0,0 0-1 0 0,1 0 0 0 0,1 0 0 0 0,1 1-152 0 0,0-21 52 0 0,0 1-1 0 0,0 0 0 0 0,1-1 1 0 0,-1 1-1 0 0,1-1 1 0 0,0 0-1 0 0,0 0 1 0 0,0 1-1 0 0,0-1 1 0 0,1-1-1 0 0,-1 1 0 0 0,1 0 1 0 0,0-1-1 0 0,0 1 1 0 0,0-1-1 0 0,0 0 1 0 0,0 1-1 0 0,0-2 1 0 0,0 1-1 0 0,1 0 0 0 0,-1-1 1 0 0,1 1-1 0 0,-1-1 1 0 0,1 0-1 0 0,0 0 1 0 0,0-1-1 0 0,-1 1 1 0 0,1-1-1 0 0,0 0 0 0 0,0 0 1 0 0,-1 0-1 0 0,1 0 1 0 0,0-1-1 0 0,0 1 1 0 0,-1-1-1 0 0,1 0 1 0 0,-1 0-1 0 0,1 0 0 0 0,0-1 1 0 0,-1 1-1 0 0,0-1 1 0 0,1 0-1 0 0,-1 0 1 0 0,0 0-1 0 0,0 0 1 0 0,0-1-1 0 0,0 0-51 0 0,22-20 161 0 0,-2-2-1 0 0,0 0 1 0 0,-2-2 0 0 0,-1 0 0 0 0,-1-1 0 0 0,-1-1-1 0 0,-2-1 1 0 0,6-13-161 0 0,-14 27 41 0 0,0 1-3 0 0,0 0 0 0 0,-1 0 0 0 0,-1-1 0 0 0,0-1 0 0 0,-1 1 0 0 0,-1 0 0 0 0,0-1 0 0 0,-2 0 0 0 0,0 0 0 0 0,0-10-38 0 0,-2 26 99 0 0,0 1-1 0 0,0 0-23 0 0,-6 13-22 0 0,-25 39-95 0 0,25-26 57 0 0,0-1 0 0 0,2 1 0 0 0,0 0 1 0 0,2 0-1 0 0,1 1 0 0 0,2-1 0 0 0,0 1-15 0 0,-2 69 52 0 0,-26 42-186 0 0,23-87-1449 0 0,27-48-5135 0 0,-8-8-4403 0 0,-11 3 3817 0 0</inkml:trace>
  <inkml:trace contextRef="#ctx0" brushRef="#br0" timeOffset="775.007">463 582 0 0 0,'0'0'2527'0'0,"0"0"100"0"0,0 0 38 0 0,0 0-143 0 0,0 0-334 0 0,0 0-402 0 0,0 0-432 0 0,0 0-278 0 0,0 0-83 0 0,0 0 32 0 0,0 0 66 0 0,0 0 3 0 0,0-3-101 0 0,6-27-281 0 0,0 0 1 0 0,3 0 0 0 0,0 1-1 0 0,2 0 1 0 0,11-19-713 0 0,11-33 416 0 0,55-111-165 0 0,-86 226-745 0 0,16 199 683 0 0,-18-230-176 0 0,0-1 1 0 0,0 0 0 0 0,0 0 0 0 0,1 0 0 0 0,-1 1 0 0 0,1-1 0 0 0,-1 0 0 0 0,1 0 0 0 0,0 0-1 0 0,-1 0 1 0 0,1 0 0 0 0,0 0 0 0 0,1 0 0 0 0,-1 0 0 0 0,0-1 0 0 0,0 1 0 0 0,1 0 0 0 0,-1-1-1 0 0,1 1 1 0 0,-1-1 0 0 0,1 1 0 0 0,0-1 0 0 0,0 0 0 0 0,0 1 0 0 0,-1-1 0 0 0,1 0 0 0 0,0 0 0 0 0,0-1-1 0 0,1 1 1 0 0,-1 0 0 0 0,0-1 0 0 0,0 1 0 0 0,0-1 0 0 0,0 0 0 0 0,0 1 0 0 0,1-1 0 0 0,-1 0-1 0 0,0 0 1 0 0,0-1 0 0 0,0 1 0 0 0,1 0 0 0 0,-1-1 0 0 0,0 1 0 0 0,0-1 0 0 0,0 0 0 0 0,0 0-1 0 0,0 0 1 0 0,0 0-14 0 0,14-12 192 0 0,-1 0-1 0 0,0-1 1 0 0,-1-1-1 0 0,0 0 1 0 0,-1-1-1 0 0,-1-1 0 0 0,-1 0 1 0 0,0-1-1 0 0,8-18-191 0 0,-13 23 43 0 0,2-3-3 0 0,0 0-1 0 0,-1 0 0 0 0,-1-1 1 0 0,-1 0-1 0 0,0 0 1 0 0,-1-1-1 0 0,-1 1 0 0 0,-1-1 1 0 0,0-9-40 0 0,-5 21 186 0 0,-3 5-2999 0 0,6 8-56 0 0,0-2-753 0 0,0-1-4905 0 0,4 3-2481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2561 0 0,'0'0'1728'0'0,"0"0"138"0"0,0 0 321 0 0,0 0 111 0 0,0 0-79 0 0,0 0-302 0 0,0 0-500 0 0,0 0-368 0 0,0 0-206 0 0,0 0-96 0 0,0 0-33 0 0,0 0-21 0 0,0 0-40 0 0,19-16 2253 0 0,93-100 12 0 0,-46 13-2414 0 0,0 3-301 0 0,-59 89-161 0 0,-5 10-38 0 0,-2 1-14 0 0,0 0-16 0 0,0 0-32 0 0,11 35 18 0 0,45 94 339 0 0,-31-81-216 0 0,-17-30-151 0 0,1 4-2041 0 0,0-9-2612 0 0,-4-9-2090 0 0,-1-3-5229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7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185 379 10002 0 0,'0'0'2235'0'0,"0"0"-342"0"0,0 0-250 0 0,0 0-251 0 0,0 0-333 0 0,0 0-267 0 0,0 0-178 0 0,0 0-141 0 0,0 0-114 0 0,0 0-65 0 0,-27 32-75 0 0,-80 104-43 0 0,63-59 33 0 0,42-68-184 0 0,1-5 5 0 0,0 1-1 0 0,0-1 1 0 0,0 1 0 0 0,1 0 0 0 0,0-1 0 0 0,0 1 0 0 0,0-1 0 0 0,0 1 0 0 0,1 0 0 0 0,0-1 0 0 0,0 1 0 0 0,0-1 0 0 0,0 1 0 0 0,1-1 0 0 0,0 0 0 0 0,0 0 0 0 0,0 0 0 0 0,0 0 0 0 0,1 0 0 0 0,-1 0-1 0 0,1 0 1 0 0,0-1 0 0 0,0 1 0 0 0,0-1 0 0 0,1 0 0 0 0,-1 0 0 0 0,1 0 0 0 0,0 0 0 0 0,0-1 0 0 0,0 0 0 0 0,0 1 0 0 0,0-1 0 0 0,0-1 0 0 0,1 1 0 0 0,-1-1 0 0 0,0 0 0 0 0,1 0 0 0 0,0 0-1 0 0,-1 0 1 0 0,1-1 0 0 0,-1 0 0 0 0,1 0 0 0 0,0 0 0 0 0,0 0-30 0 0,1 0 125 0 0,-1-1-1 0 0,0 0 1 0 0,0 1 0 0 0,1-2-1 0 0,-1 1 1 0 0,0 0-1 0 0,0-1 1 0 0,0 0-1 0 0,-1 0 1 0 0,1-1 0 0 0,0 1-1 0 0,-1-1 1 0 0,1 0-1 0 0,-1-1 1 0 0,0 1 0 0 0,0 0-1 0 0,0-1 1 0 0,-1 0-1 0 0,1 0 1 0 0,-1 0 0 0 0,0-1-1 0 0,0 1 1 0 0,0-1-1 0 0,-1 1 1 0 0,0-1-1 0 0,0 0 1 0 0,0 0 0 0 0,0 0-1 0 0,0-5-124 0 0,1 0 38 0 0,-1 1 0 0 0,0-1 0 0 0,0 0 0 0 0,-1 1 0 0 0,-1-1 0 0 0,0 0 0 0 0,0 0 0 0 0,-1 0 0 0 0,0 0 0 0 0,-1 1 0 0 0,0-1 0 0 0,0 1 0 0 0,-1-1-1 0 0,0 1 1 0 0,-4-8-38 0 0,-71-91-1972 0 0,38 68-6885 0 0,31 31-3413 0 0</inkml:trace>
  <inkml:trace contextRef="#ctx0" brushRef="#br0" timeOffset="272.087">605 1 17092 0 0,'0'0'1225'0'0,"0"0"-401"0"0,0 0 78 0 0,0 0 137 0 0,0 0 65 0 0,0 0 51 0 0,0 0-169 0 0,0 0-182 0 0,0 0-136 0 0,0 0-163 0 0,0 0-139 0 0,-1 33-121 0 0,-4 107-56 0 0,-12 84 65 0 0,17-198-300 0 0,-2-3-83 0 0,2 0 0 0 0,1 0-1 0 0,1 0 1 0 0,1 0 0 0 0,1 0-1 0 0,1 0 1 0 0,4 9 129 0 0,1-8-1255 0 0,-7-16-1993 0 0,0-2-4202 0 0,-1-5-4363 0 0</inkml:trace>
  <inkml:trace contextRef="#ctx0" brushRef="#br0" timeOffset="456.479">356 255 12763 0 0,'0'0'1864'0'0,"0"0"-1104"0"0,0 0 184 0 0,0 0 185 0 0,0 0-41 0 0,0 0-104 0 0,0 0-168 0 0,0 0-184 0 0,204 16-175 0 0,-171-12-137 0 0,0 3-160 0 0,-2-3-160 0 0,-2 4-104 0 0,0-4-360 0 0,-8 0-1841 0 0,-8-4-10522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5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57 14899 0 0,'0'0'1905'0'0,"0"0"-577"0"0,0 0-272 0 0,0 0-136 0 0,0 0-160 0 0,0 0-279 0 0,0 0-393 0 0,0 0-408 0 0,0 0-137 0 0,0 0-119 0 0,0 0-104 0 0,0 0-440 0 0,0 0-2889 0 0,0 0-8202 0 0</inkml:trace>
  <inkml:trace contextRef="#ctx0" brushRef="#br0" timeOffset="1402.887">41 64 0 0 0,'0'0'591'0'0,"0"0"424"0"0,0 0 20 0 0,0 0-81 0 0,0 0 53 0 0,0 0 251 0 0,0 0 149 0 0,0 0 76 0 0,0 0-51 0 0,0-4-113 0 0,2-11-124 0 0,-2 11-109 0 0,0 4-97 0 0,0 0-130 0 0,0 0-131 0 0,0 0-128 0 0,0 0-120 0 0,0 0-76 0 0,0 0-22 0 0,0 0-17 0 0,0 0 3 0 0,0 0-2 0 0,0 0-43 0 0,0 0-42 0 0,0 0-36 0 0,0 0-37 0 0,0 0-6 0 0,0 0 6 0 0,-8 15 169 0 0,-24 5-450 0 0,31-20 96 0 0,1 0 2 0 0,0 0-2 0 0,0 0-23 0 0,0 0 20 0 0,0 0-12 0 0,23-27 110 0 0,25-22 336 0 0,-58 65 1769 0 0,-52 39-2909 0 0,62-54 585 0 0,0-1-1 0 0,0 1 1 0 0,0-1-1 0 0,0 1 0 0 0,-1-1 1 0 0,1 1-1 0 0,0-1 1 0 0,0 0-1 0 0,0 1 1 0 0,0-1-1 0 0,0 1 0 0 0,1-1 1 0 0,-1 1-1 0 0,0-1 1 0 0,0 1-1 0 0,0-1 1 0 0,0 1-1 0 0,0-1 0 0 0,1 0 1 0 0,-1 1-1 0 0,0-1 1 0 0,0 1-1 0 0,1-1 1 0 0,-1 0-1 0 0,0 1 0 0 0,0-1 1 0 0,1 0-1 0 0,-1 1 1 0 0,1-1-1 0 0,-1 0 1 0 0,0 0-1 0 0,1 1 0 0 0,-1-1 1 0 0,0 0-1 0 0,1 0 1 0 0,-1 0-1 0 0,1 1 1 0 0,-1-1-1 0 0,1 0 0 0 0,-1 0 1 0 0,1 0-1 0 0,-1 0 1 0 0,0 0-1 0 0,1 0 1 0 0,-1 0-1 0 0,1 0 0 0 0,-1 0 1 0 0,1 0-1 0 0,-1 0 1 0 0,1 0-1 0 0,-1 0 1 0 0,1-1-1 0 0,-1 1 0 0 0,0 0 1 0 0,1 0-1 0 0,-1 0 1 0 0,1-1 101 0 0,16-3-8967 0 0,-8 0 421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0 0 0 0,'0'0'1795'0'0,"0"0"201"0"0,0 0 42 0 0,0 0-45 0 0,0 0-150 0 0,0 0-216 0 0,0 0-292 0 0,0 0-236 0 0,0 0-154 0 0,0 0-149 0 0,0 0-106 0 0,-15 0-89 0 0,-49 1-77 0 0,58 0-422 0 0,0-1 0 0 0,0 1 0 0 0,1 0 0 0 0,-1 1 0 0 0,0 0 0 0 0,1 0 0 0 0,-1 0-1 0 0,1 0 1 0 0,0 1 0 0 0,-1 0 0 0 0,1 0 0 0 0,1 0 0 0 0,-1 1 0 0 0,0-1 0 0 0,1 1-1 0 0,0 0 1 0 0,0 1 0 0 0,0-1 0 0 0,0 1 0 0 0,1 0 0 0 0,-1 1-102 0 0,-5 5 75 0 0,0 2-52 0 0,0 0 0 0 0,1 0 0 0 0,1 1-1 0 0,0 0 1 0 0,1 0 0 0 0,0 1-1 0 0,2 0 1 0 0,-1 0 0 0 0,2 0-1 0 0,0 0 1 0 0,1 1 0 0 0,0-1-1 0 0,1 1 1 0 0,1-1 0 0 0,1 1-1 0 0,1 8-22 0 0,-2-20 42 0 0,1-1 1 0 0,-1 1-1 0 0,1 0 0 0 0,0-1 0 0 0,0 1 0 0 0,0-1 0 0 0,1 1 0 0 0,-1-1 1 0 0,1 0-1 0 0,0 0 0 0 0,0 0 0 0 0,0 0 0 0 0,0 0 0 0 0,1 0 1 0 0,-1 0-1 0 0,1-1 0 0 0,0 1 0 0 0,0-1 0 0 0,-1 0 0 0 0,2 1 0 0 0,-1-1 1 0 0,0-1-1 0 0,0 1 0 0 0,0 0 0 0 0,1-1 0 0 0,-1 0 0 0 0,1 0 0 0 0,-1 0 1 0 0,1 0-1 0 0,0 0 0 0 0,-1-1 0 0 0,1 0 0 0 0,0 0 0 0 0,-1 0 1 0 0,3 0-43 0 0,5 0 154 0 0,0 0 0 0 0,0-1 0 0 0,1 0 1 0 0,-1-1-1 0 0,0-1 0 0 0,-1 1 1 0 0,1-2-1 0 0,0 1 0 0 0,-1-2 1 0 0,0 1-1 0 0,4-3-154 0 0,11-9 164 0 0,-1-1 1 0 0,-1-1-1 0 0,0-1 1 0 0,-2-1-1 0 0,0-1 1 0 0,-1 0 0 0 0,-1-2-1 0 0,-1 0 1 0 0,-1-1-1 0 0,-1-1 1 0 0,-2-1-1 0 0,0 0 1 0 0,-1 0-1 0 0,3-14-164 0 0,-12 25 834 0 0,-5 35-782 0 0,0-4-84 0 0,0-3 32 0 0,1 0 0 0 0,-1 1 0 0 0,2-1 0 0 0,0 0 0 0 0,1 0 0 0 0,0 0 0 0 0,1 0 0 0 0,0 0 0 0 0,1 0 1 0 0,0 0-1 0 0,1-1 0 0 0,1 0 0 0 0,0 0 0 0 0,4 6 0 0 0,-6-12-87 0 0,0-1 1 0 0,0 1 0 0 0,0-1-1 0 0,1 1 1 0 0,0-1-1 0 0,0-1 1 0 0,0 1-1 0 0,0-1 1 0 0,1 0-1 0 0,0 0 1 0 0,0 0-1 0 0,0-1 1 0 0,0 0-1 0 0,0 0 1 0 0,1 0-1 0 0,-1-1 1 0 0,1 0-1 0 0,0-1 1 0 0,0 1 86 0 0,14-2-3078 0 0,-8 0-3584 0 0,-6 0-5137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6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0 3305 0 0,'0'0'3124'0'0,"0"0"-616"0"0,0 0-263 0 0,0 0-115 0 0,0 0-248 0 0,0 0-380 0 0,0 0-426 0 0,0 0-313 0 0,0 0-114 0 0,0 0-19 0 0,0 0 35 0 0,0 0 25 0 0,0 0 19 0 0,-37 9 1270 0 0,-88 63-1400 0 0,124-71-576 0 0,-1 1 1 0 0,1 1-1 0 0,0-1 0 0 0,0 0 1 0 0,0 0-1 0 0,1 0 0 0 0,-1 0 1 0 0,1 1-1 0 0,-1-1 0 0 0,1 0 1 0 0,-1 1-1 0 0,1-1 1 0 0,0 0-1 0 0,0 1 0 0 0,0-1 1 0 0,1 0-1 0 0,-1 1 0 0 0,1-1 1 0 0,-1 0-1 0 0,1 0 0 0 0,0 1 1 0 0,-1-1-1 0 0,1 0 0 0 0,0 0 1 0 0,1 0-1 0 0,-1 0 0 0 0,0 0 1 0 0,0 0-1 0 0,1 0 1 0 0,-1-1-1 0 0,3 3-3 0 0,87 84 87 0 0,-82-80-45 0 0,0 1 0 0 0,0 0 0 0 0,-1 0 0 0 0,-1 1 0 0 0,1 0 0 0 0,-1 1 0 0 0,-1-1 1 0 0,0 1-1 0 0,-1 0 0 0 0,0 1 0 0 0,0-1 0 0 0,-1 1 0 0 0,-1 0 0 0 0,0 0 1 0 0,-1 0-1 0 0,0 1 0 0 0,0 6-42 0 0,-3-13 39 0 0,1 0 1 0 0,-1 0-1 0 0,0-1 1 0 0,-1 1-1 0 0,0 0 1 0 0,1-1-1 0 0,-2 1 1 0 0,1-1-1 0 0,-1 0 0 0 0,0 0 1 0 0,0 0-1 0 0,0 0 1 0 0,-1 0-1 0 0,1-1 1 0 0,-1 1-1 0 0,0-1 1 0 0,-1 0-1 0 0,1 0 1 0 0,-1 0-1 0 0,1-1 1 0 0,-1 0-1 0 0,0 0 1 0 0,-1 0-1 0 0,1-1 0 0 0,-4 2-38 0 0,-2 1-31 0 0,1-1 0 0 0,0-1 1 0 0,-1 0-1 0 0,0 0 1 0 0,1-1-1 0 0,-1 0 1 0 0,0-1-1 0 0,0 0 1 0 0,0-1-1 0 0,0 0 1 0 0,0-1-1 0 0,0 0 1 0 0,-8-2 29 0 0,-29-26-1424 0 0,38 13-1805 0 0,3-4-4049 0 0,5 8-4729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298 489 0 0 0,'0'0'1594'0'0,"0"0"856"0"0,0 0 395 0 0,0 0-63 0 0,0 0-434 0 0,0 0-540 0 0,0 0-428 0 0,0 0-272 0 0,0 0-159 0 0,0 0-126 0 0,1-2-125 0 0,-2 1-636 0 0,1 0-1 0 0,0 0 1 0 0,0 0-1 0 0,-1 0 0 0 0,1-1 1 0 0,-1 2-1 0 0,1-1 0 0 0,-1 0 1 0 0,1 0-1 0 0,-1 0 1 0 0,0 0-1 0 0,1 0 0 0 0,-1 0 1 0 0,0 0-1 0 0,0 1 1 0 0,0-1-1 0 0,1 0 0 0 0,-1 1 1 0 0,0-1-1 0 0,0 1 1 0 0,0-1-1 0 0,0 1 0 0 0,0-1 1 0 0,0 1-1 0 0,0 0 1 0 0,0-1-1 0 0,0 1 0 0 0,-1 0 1 0 0,1 0-1 0 0,0 0 1 0 0,0 0-1 0 0,0 0 0 0 0,0 0 1 0 0,0 0-1 0 0,0 0 0 0 0,0 0 1 0 0,0 0-1 0 0,0 1 1 0 0,0-1-1 0 0,0 0 0 0 0,0 1 1 0 0,0-1-1 0 0,0 1 1 0 0,0-1-62 0 0,-59 17 390 0 0,43-7-365 0 0,0 1 0 0 0,1 1 0 0 0,0 0 0 0 0,1 1 1 0 0,0 0-1 0 0,1 1 0 0 0,1 1 0 0 0,-3 5-25 0 0,9-11-1 0 0,0 0 1 0 0,0 1-1 0 0,1 0 0 0 0,1 0 0 0 0,-1 0 0 0 0,2 1 1 0 0,-1 0-1 0 0,2 0 0 0 0,-1 0 0 0 0,0 7 1 0 0,3-13-6 0 0,0-1 0 0 0,1 1 0 0 0,-1-1 0 0 0,1 0-1 0 0,0 1 1 0 0,0-1 0 0 0,0 1 0 0 0,1-1 0 0 0,0 1-1 0 0,0-1 1 0 0,0 0 0 0 0,0 0 0 0 0,0 1 0 0 0,1-1-1 0 0,0 0 1 0 0,0 0 0 0 0,0 0 0 0 0,0-1 0 0 0,1 1-1 0 0,0 0 1 0 0,-1-1 0 0 0,1 0 0 0 0,1 1 0 0 0,-1-1-1 0 0,0-1 1 0 0,1 1 0 0 0,-1 0 0 0 0,4 1 6 0 0,5 1-108 0 0,-1 0 0 0 0,1-1 0 0 0,1 0 1 0 0,-1-1-1 0 0,0 0 0 0 0,1-1 0 0 0,0 0 1 0 0,-1-1-1 0 0,1-1 0 0 0,0 0 1 0 0,0 0-1 0 0,-1-2 0 0 0,1 1 0 0 0,0-2 1 0 0,-1 1-1 0 0,0-2 0 0 0,1 0 108 0 0,61-21-4575 0 0,-8-5-5112 0 0,-45 18 3884 0 0</inkml:trace>
  <inkml:trace contextRef="#ctx0" brushRef="#br0" timeOffset="614.829">905 408 0 0 0,'0'0'2757'0'0,"0"0"-314"0"0,0 0-391 0 0,0 0-247 0 0,0 0-173 0 0,0 0-193 0 0,0 0-191 0 0,0 0-145 0 0,0 0-192 0 0,-34 24-170 0 0,-109 78-112 0 0,65-22 114 0 0,63-58-544 0 0,0-4-28 0 0,1 1 0 0 0,1 1 0 0 0,1 0-1 0 0,1 1 1 0 0,0 0 0 0 0,2 0-1 0 0,-6 19-170 0 0,14-37 18 0 0,0 0-1 0 0,0-1 0 0 0,1 1 1 0 0,-1 0-1 0 0,1 0 0 0 0,0-1 1 0 0,-1 1-1 0 0,1 0 0 0 0,0 0 1 0 0,1 0-1 0 0,-1 0 0 0 0,0-1 1 0 0,1 1-1 0 0,-1 0 0 0 0,1 0 1 0 0,0-1-1 0 0,0 1 0 0 0,0 0 1 0 0,1-1-1 0 0,-1 1 0 0 0,0-1 1 0 0,1 0-1 0 0,0 1 0 0 0,-1-1 1 0 0,1 0-1 0 0,0 0 0 0 0,0 0 1 0 0,0 0-1 0 0,1 0 0 0 0,-1-1 1 0 0,0 1-1 0 0,1-1 1 0 0,-1 1-1 0 0,1-1 0 0 0,-1 0 1 0 0,1 0-1 0 0,0 0 0 0 0,-1 0 1 0 0,1-1-1 0 0,0 1 0 0 0,0-1 1 0 0,0 1-1 0 0,-1-1 0 0 0,1 0 1 0 0,0 0-1 0 0,3-1-17 0 0,5 1 151 0 0,0-1-1 0 0,1 0 1 0 0,-1-1 0 0 0,0 0 0 0 0,0-1 0 0 0,0 0-1 0 0,0 0 1 0 0,0-2 0 0 0,-1 1 0 0 0,0-1 0 0 0,0-1 0 0 0,0 0-1 0 0,8-6-150 0 0,14-14 117 0 0,-1 0-1 0 0,-1-2 1 0 0,-2-1-1 0 0,-1-1 1 0 0,-1-2-1 0 0,-1-1-116 0 0,0-5 11 0 0,-40 86-326 0 0,11-38 299 0 0,0 1 1 0 0,0 0 0 0 0,1 0-1 0 0,1 0 1 0 0,0 0-1 0 0,0 0 1 0 0,1 1-1 0 0,0-1 1 0 0,1 0 0 0 0,1 1-1 0 0,0-1 1 0 0,1 7 15 0 0,2-12 0 0 0,0-1 0 0 0,1 0 0 0 0,-1 0-1 0 0,1 0 1 0 0,0-1 0 0 0,0 1 0 0 0,1-1 0 0 0,-1-1 0 0 0,1 1 0 0 0,0-1 0 0 0,0 0 0 0 0,0 0 0 0 0,1 0 0 0 0,-1-1 0 0 0,1 0 0 0 0,-1 0 0 0 0,1-1 0 0 0,-1 0 0 0 0,1 0 0 0 0,0-1 0 0 0,0 1 0 0 0,-1-2 0 0 0,1 1 0 0 0,0-1 0 0 0,0 0-1 0 0,-1 0 1 0 0,1 0 0 0 0,0-1 0 0 0,7-2 61 0 0,0 0 0 0 0,-1 0 0 0 0,0-1 0 0 0,0-1 0 0 0,0 0 0 0 0,-1-1 0 0 0,0 0 0 0 0,0-1 0 0 0,0 0 1 0 0,-1-1-1 0 0,-1 0 0 0 0,1 0 0 0 0,-2-2 0 0 0,9-9-61 0 0,107-170 616 0 0,-122 185-606 0 0,19-33 2 0 0,-2 0 1 0 0,-2-2-1 0 0,-1 0 1 0 0,-2-1 0 0 0,-2 0-1 0 0,-2-1 1 0 0,-2-1 0 0 0,-1 0-1 0 0,-3 0 1 0 0,-1 0-1 0 0,-2-11-12 0 0,-2 52 1 0 0,0 0 0 0 0,0 0 0 0 0,0 0 0 0 0,0 0 0 0 0,0 0 0 0 0,0 0 0 0 0,-1 0 0 0 0,1 0 0 0 0,-1 0 0 0 0,1 1 0 0 0,-1-1 0 0 0,0 0 0 0 0,0 0 0 0 0,0 0 0 0 0,0 1 0 0 0,0-1 0 0 0,0 0 0 0 0,0 1 0 0 0,-1-1 1 0 0,1 1-1 0 0,0 0 0 0 0,-1-1 0 0 0,1 1 0 0 0,-1 0 0 0 0,0 0 0 0 0,1 0 0 0 0,-1 0 0 0 0,0 0 0 0 0,0 0 0 0 0,0 0 0 0 0,1 1 0 0 0,-1-1 0 0 0,0 1 0 0 0,0-1 0 0 0,0 1 0 0 0,0 0 0 0 0,0 0 0 0 0,0-1 0 0 0,0 2 0 0 0,-1-1-1 0 0,-74 32-170 0 0,58-15 167 0 0,2 1 0 0 0,0 1 0 0 0,1 0 0 0 0,1 2 0 0 0,0 0 0 0 0,2 0 0 0 0,1 1 0 0 0,0 1 0 0 0,2 0 0 0 0,0 0 0 0 0,2 1 0 0 0,1 0 0 0 0,0 1 0 0 0,2-1 0 0 0,1 1 0 0 0,1 0 0 0 0,1 1 0 0 0,1-1 0 0 0,2 0 0 0 0,2 22 3 0 0,0-32 3 0 0,0 0 0 0 0,1 0 0 0 0,1-1 0 0 0,0 0-1 0 0,1 0 1 0 0,1 0 0 0 0,0-1 0 0 0,0 0 0 0 0,2 0 0 0 0,-1-1 0 0 0,2 0 0 0 0,0 0 0 0 0,0-1-1 0 0,1-1 1 0 0,0 0 0 0 0,1 0 0 0 0,0-1 0 0 0,0 0 0 0 0,1-1 0 0 0,0-1 0 0 0,1 0 0 0 0,-1-1-1 0 0,1 0 1 0 0,3 0-3 0 0,42 0-643 0 0,-39-10-1843 0 0,-4-2-3319 0 0,-10-1-5270 0 0</inkml:trace>
  <inkml:trace contextRef="#ctx0" brushRef="#br0" timeOffset="959.78">2096 509 4681 0 0,'0'0'4013'0'0,"0"0"-1353"0"0,0 0-402 0 0,0 0 67 0 0,0 0-74 0 0,0 0-336 0 0,0 0-547 0 0,0 0-496 0 0,0 0-329 0 0,0 0-187 0 0,0 0-57 0 0,0 0 48 0 0,0 0-6 0 0,-17 3-9 0 0,-107 33 486 0 0,113-31-795 0 0,1 0 0 0 0,0 1 1 0 0,-1 0-1 0 0,2 1 0 0 0,-1 0 0 0 0,1 1 1 0 0,0 0-1 0 0,1 0 0 0 0,0 1 1 0 0,0 0-1 0 0,1 0 0 0 0,0 1 0 0 0,1 0 1 0 0,0 0-1 0 0,0 0 0 0 0,1 1 1 0 0,1 0-1 0 0,0 0 0 0 0,0 0 0 0 0,1 1 1 0 0,0-1-1 0 0,1 1 0 0 0,0 0 1 0 0,1-1-1 0 0,1 1 0 0 0,0 8-23 0 0,1-17-3 0 0,0 1 0 0 0,0-1 0 0 0,0 1-1 0 0,0-1 1 0 0,1 1 0 0 0,-1-1 0 0 0,1 0 0 0 0,0 0 0 0 0,0 0-1 0 0,0 0 1 0 0,0 0 0 0 0,1 0 0 0 0,-1 0 0 0 0,1-1-1 0 0,0 1 1 0 0,0-1 0 0 0,0 0 0 0 0,0 0 0 0 0,0 0 0 0 0,0 0-1 0 0,1 0 1 0 0,-1-1 0 0 0,0 0 0 0 0,1 1 0 0 0,-1-1-1 0 0,3 0 4 0 0,96 12-37 0 0,-95-13 31 0 0,1-1 1 0 0,0-1-1 0 0,0 1 0 0 0,0-1 0 0 0,-1 0 0 0 0,1-1 0 0 0,-1 0 1 0 0,1 0-1 0 0,-1-1 0 0 0,0 0 0 0 0,-1 0 0 0 0,1 0 1 0 0,-1-1-1 0 0,1 0 0 0 0,-2 0 0 0 0,3-2 6 0 0,34-35-6052 0 0,-24 23-29 0 0,-11 12-5445 0 0</inkml:trace>
  <inkml:trace contextRef="#ctx0" brushRef="#br0" timeOffset="3859.308">2302 536 0 0 0,'0'0'1162'0'0,"0"0"142"0"0,0 0 31 0 0,0 0-180 0 0,0 0-179 0 0,0 0-116 0 0,0 0-13 0 0,0 0 61 0 0,8-5 95 0 0,26-13 200 0 0,-33 18-1064 0 0,0 0 1 0 0,-1 0-1 0 0,1-1 0 0 0,0 1 0 0 0,0 0 1 0 0,0 0-1 0 0,0 0 0 0 0,-1 0 0 0 0,1 1 1 0 0,0-1-1 0 0,0 0 0 0 0,0 0 1 0 0,-1 0-1 0 0,1 1 0 0 0,0-1 0 0 0,0 0 1 0 0,-1 1-1 0 0,1-1 0 0 0,0 0 0 0 0,0 1 1 0 0,-1-1-1 0 0,1 1 0 0 0,0 0 1 0 0,-1-1-1 0 0,1 1 0 0 0,-1-1 0 0 0,1 1 1 0 0,-1 0-1 0 0,1-1 0 0 0,-1 1 1 0 0,1 0-1 0 0,-1 0 0 0 0,0-1 0 0 0,0 1 1 0 0,1 0-1 0 0,-1 0 0 0 0,0 0 0 0 0,0-1 1 0 0,0 2-140 0 0,1 0 420 0 0,17 91 3191 0 0,-18-87-3547 0 0,-1 1 0 0 0,1 0 0 0 0,1-1 1 0 0,-1 1-1 0 0,1-1 0 0 0,0 1 0 0 0,1-1 1 0 0,0 1-1 0 0,0-1 0 0 0,0 0 0 0 0,1 0 1 0 0,-1 0-1 0 0,2 0 0 0 0,-1 0 0 0 0,1 0 1 0 0,-1-1-1 0 0,1 0 0 0 0,1 0 0 0 0,-1 0 1 0 0,1 0-65 0 0,-1-2 54 0 0,-1 0 0 0 0,1-1 0 0 0,-1 0 0 0 0,1 0 1 0 0,0 0-1 0 0,0 0 0 0 0,0 0 0 0 0,0-1 0 0 0,0 0 1 0 0,0 0-1 0 0,0 0 0 0 0,1 0 0 0 0,-1 0 1 0 0,0-1-1 0 0,1 0 0 0 0,-1 0 0 0 0,2-1-54 0 0,6 1 72 0 0,1-1 0 0 0,-1 0 0 0 0,0-1 0 0 0,1-1 1 0 0,-1 0-1 0 0,0-1 0 0 0,-1 0 0 0 0,1-1 0 0 0,-1 0 0 0 0,0 0 0 0 0,0-2 0 0 0,0 1 0 0 0,-1-1 0 0 0,0-1 0 0 0,-1 0 0 0 0,1 0 0 0 0,-2-1 1 0 0,1 0-1 0 0,-1 0 0 0 0,0-1 0 0 0,3-6-72 0 0,6-42-2314 0 0,-16 44-1750 0 0,-1 1-3322 0 0,0 5-2786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1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23 0 0 0,'0'0'1684'0'0,"0"0"94"0"0,0 0-18 0 0,0 0 106 0 0,0 0 28 0 0,0 0-160 0 0,0 0-273 0 0,0 0-195 0 0,0 0-215 0 0,0 0-168 0 0,0 0-93 0 0,0 0-103 0 0,0 0-95 0 0,-15-4-103 0 0,-44-11-57 0 0,53 14-342 0 0,-1 0 1 0 0,0 0 0 0 0,1 1 0 0 0,-1-1-1 0 0,0 2 1 0 0,1-1 0 0 0,-1 1 0 0 0,1 0-1 0 0,-1 0 1 0 0,1 1 0 0 0,-1 0 0 0 0,1 0-1 0 0,0 0 1 0 0,0 1 0 0 0,0 0 0 0 0,-2 2-91 0 0,-10 3 232 0 0,7-3-85 0 0,-64 43 683 0 0,74-47-803 0 0,1 1-1 0 0,0-1 0 0 0,-1 0 0 0 0,1 1 0 0 0,0-1 1 0 0,0 1-1 0 0,0-1 0 0 0,0 0 0 0 0,0 1 0 0 0,1-1 0 0 0,-1 0 1 0 0,0 1-1 0 0,0-1 0 0 0,1 0 0 0 0,-1 0 0 0 0,1 1 0 0 0,0-1 1 0 0,-1 0-1 0 0,1 0 0 0 0,0 0 0 0 0,-1 1 0 0 0,1-1 0 0 0,0 0 1 0 0,0 0-1 0 0,0 0 0 0 0,0-1 0 0 0,0 1 0 0 0,0 0 0 0 0,0 0 1 0 0,0 0-1 0 0,1-1 0 0 0,-1 1 0 0 0,0-1 0 0 0,0 1 0 0 0,1-1 1 0 0,-1 1-1 0 0,0-1 0 0 0,1 0 0 0 0,0 1-26 0 0,59 20 792 0 0,117 30 117 0 0,-174-49-868 0 0,1 1-1 0 0,-1 0 1 0 0,0 0-1 0 0,1 0 1 0 0,-1 0-1 0 0,-1 1 1 0 0,1 0-1 0 0,0 0 1 0 0,-1 0-1 0 0,0 0 1 0 0,0 0-1 0 0,0 1 1 0 0,0-1-1 0 0,-1 1 1 0 0,0 0-1 0 0,0 0 1 0 0,0-1-1 0 0,-1 2 1 0 0,1-1 0 0 0,-1 0-1 0 0,0 0 1 0 0,-1 0-1 0 0,1 0 1 0 0,-1 1-1 0 0,0-1 1 0 0,0 0-1 0 0,-1 0 1 0 0,0 1-1 0 0,0-1 1 0 0,0 0-1 0 0,0 0 1 0 0,-1 0-1 0 0,0 0 1 0 0,0 0-1 0 0,0 0 1 0 0,0-1-1 0 0,-1 1 1 0 0,0-1-1 0 0,0 1 1 0 0,0-1-1 0 0,-1 0 1 0 0,1 0-1 0 0,-2 0-40 0 0,-5 8 27 0 0,0-1-1 0 0,-1-1 0 0 0,0 0 1 0 0,-1 0-1 0 0,0-1 0 0 0,0 0 1 0 0,-1-1-1 0 0,0-1 1 0 0,-1 0-1 0 0,1-1 0 0 0,-1 0 1 0 0,0-1-1 0 0,-1-1 1 0 0,0 0-1 0 0,1-1 0 0 0,-1 0 1 0 0,0-1-1 0 0,0-1 1 0 0,-12-1-27 0 0,24 1-70 0 0,-1 0 1 0 0,1 0-1 0 0,-1-1 1 0 0,1 1-1 0 0,-1-1 1 0 0,0 0-1 0 0,1 0 1 0 0,-1 0-1 0 0,1-1 1 0 0,-1 1-1 0 0,1-1 1 0 0,-1 0-1 0 0,1 0 1 0 0,-1 0-1 0 0,1 0 1 0 0,0-1-1 0 0,-1 1 1 0 0,1-1 0 0 0,0 0-1 0 0,0 0 1 0 0,0 0-1 0 0,0-1 1 0 0,1 1-1 0 0,-1 0 1 0 0,1-1-1 0 0,-1 0 1 0 0,1 0-1 0 0,0 1 1 0 0,0-1-1 0 0,0-1 1 0 0,0 1-1 0 0,1 0 1 0 0,-1 0-1 0 0,1-1 1 0 0,0 1-1 0 0,0 0 1 0 0,0-1 0 0 0,0 0-1 0 0,1 1 1 0 0,-1-1-1 0 0,1 1 1 0 0,0-3 69 0 0,35-41-3849 0 0,-13 33-1151 0 0,-7 6-2946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48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2322 832 5281 0 0,'0'0'1468'0'0,"0"0"-217"0"0,0 0 192 0 0,0 0 239 0 0,0 0 93 0 0,0 0-105 0 0,0 0-194 0 0,0 0-210 0 0,0 0-170 0 0,33 9-128 0 0,107 26-113 0 0,-134-33-765 0 0,0-1 0 0 0,0 1 0 0 0,0-2 0 0 0,0 1 0 0 0,0 0 0 0 0,0-1 0 0 0,0 0 0 0 0,0-1 0 0 0,0 1 0 0 0,0-1 0 0 0,0 0 0 0 0,0-1 0 0 0,0 1 0 0 0,1-1-90 0 0,8-3 267 0 0,26-11 237 0 0,0-1 0 0 0,-1-1 0 0 0,-1-3 0 0 0,-1-1 1 0 0,-1-1-1 0 0,-1-3 0 0 0,-2-1 0 0 0,22-21-504 0 0,-18 13 137 0 0,-2-1 0 0 0,-1-2-1 0 0,-2-1 1 0 0,-2-1 0 0 0,-1-2 0 0 0,-3-1 0 0 0,-1-2-1 0 0,-2 0 1 0 0,-2-1 0 0 0,1-13-137 0 0,24-122 404 0 0,-47 178-352 0 0,0 3 4 0 0,-10 48-264 0 0,-2 32 232 0 0,3 1 0 0 0,4 0-1 0 0,3 1 1 0 0,4 8-24 0 0,36 249-15 0 0,-40-334-16 0 0,0-1-1 0 0,-1 0 1 0 0,1 0 0 0 0,-1 0-1 0 0,0 0 1 0 0,0 0 0 0 0,-1-1-1 0 0,1 1 1 0 0,-1-1 0 0 0,1 0-1 0 0,-1 0 1 0 0,0-1-1 0 0,0 1 1 0 0,0-1 0 0 0,-1 1-1 0 0,1-2 1 0 0,-1 1 0 0 0,1 0-1 0 0,-1-1 1 0 0,1 0 0 0 0,-1 0-1 0 0,0 0 1 0 0,0 0-1 0 0,0-1 1 0 0,-1 0 31 0 0,-216 19-2614 0 0,76-34-1977 0 0,103 3 293 0 0,24 6-2612 0 0,9 2-1436 0 0</inkml:trace>
  <inkml:trace contextRef="#ctx0" brushRef="#br0" timeOffset="605.703">3605 547 80 0 0,'0'0'3029'0'0,"0"0"-475"0"0,0 0-190 0 0,0 0-147 0 0,0 0-153 0 0,0 0-317 0 0,0 0-312 0 0,0 0-252 0 0,0 0-207 0 0,0 0-162 0 0,0 0-133 0 0,0 0-119 0 0,0 0-112 0 0,-20 18-96 0 0,-60 57-78 0 0,77-72-238 0 0,-1 1 0 0 0,0-1 1 0 0,1 1-1 0 0,-1-1 1 0 0,1 1-1 0 0,0 0 0 0 0,0 0 1 0 0,1 0-1 0 0,-1 1 0 0 0,1-1 1 0 0,0 1-1 0 0,0-1 0 0 0,0 1 1 0 0,1 0-1 0 0,0 0 1 0 0,0 0-1 0 0,0-1 0 0 0,0 1 1 0 0,1 0-1 0 0,0 0 0 0 0,0 0 1 0 0,0 4-39 0 0,0 6 71 0 0,1-12-48 0 0,-1 0 0 0 0,0 0 0 0 0,1 0 0 0 0,-1 0 0 0 0,1-1 0 0 0,0 1 0 0 0,0 0 0 0 0,0 0 0 0 0,0-1 0 0 0,1 1 0 0 0,-1-1 0 0 0,1 1 0 0 0,-1-1 0 0 0,1 1 0 0 0,0-1 0 0 0,0 0 0 0 0,0 0 0 0 0,0 0 0 0 0,0 0 0 0 0,1 0 0 0 0,-1-1 0 0 0,0 1 0 0 0,1-1 0 0 0,-1 1 0 0 0,1-1 0 0 0,0 0 0 0 0,-1 0 0 0 0,1 0 0 0 0,0 0-1 0 0,0-1 1 0 0,0 1 0 0 0,0-1 0 0 0,0 1 0 0 0,-1-1 0 0 0,3 0-23 0 0,4 0 112 0 0,-1 1-1 0 0,1-1 1 0 0,-1-1-1 0 0,0 0 1 0 0,1 0-1 0 0,-1 0 1 0 0,0-1-1 0 0,0 0 1 0 0,1-1-1 0 0,-2 0 1 0 0,8-4-112 0 0,-12 6 28 0 0,114-81 1128 0 0,-113 79-1140 0 0,0-1-1 0 0,-1 0 1 0 0,1 0-1 0 0,-1-1 1 0 0,1 1-1 0 0,-1-1 1 0 0,0 1-1 0 0,-1-1 0 0 0,1 0 1 0 0,-1 0-1 0 0,0 0 1 0 0,-1 0-1 0 0,1-1 1 0 0,-1 1-1 0 0,0 0 1 0 0,0-1-1 0 0,0 1 1 0 0,-1-1-1 0 0,0 1 1 0 0,0 0-1 0 0,0-1 0 0 0,-1 1 1 0 0,0-1-1 0 0,0 1 1 0 0,0-1-16 0 0,-1 1-151 0 0,-1 1 1 0 0,0-1-1 0 0,1 0 1 0 0,-1 1-1 0 0,-1-1 1 0 0,1 1-1 0 0,-1 0 1 0 0,1 0-1 0 0,-1 1 0 0 0,0-1 1 0 0,-1 1-1 0 0,1 0 1 0 0,0 0-1 0 0,-1 0 1 0 0,0 0-1 0 0,0 1 1 0 0,0 0-1 0 0,0 0 1 0 0,-4-1 150 0 0,-28-8-4107 0 0,3 5-4016 0 0,17 6-2090 0 0</inkml:trace>
  <inkml:trace contextRef="#ctx0" brushRef="#br0" timeOffset="23741.851">43 994 6337 0 0,'0'0'3333'0'0,"0"0"-1166"0"0,0 0-800 0 0,0 0-309 0 0,0 0-123 0 0,0 0 119 0 0,0 0 85 0 0,0 0-40 0 0,0 0-62 0 0,0 0-181 0 0,0 0-136 0 0,0 0-55 0 0,0 0-30 0 0,4 34-32 0 0,15 107-68 0 0,7-15 666 0 0,-19-80-1104 0 0,-3 1-1 0 0,-1-1 0 0 0,-3 0 0 0 0,-2 1 1 0 0,-1-1-1 0 0,-3 0 0 0 0,-2 0 1 0 0,-1-1-1 0 0,-3 0 0 0 0,-4 6-96 0 0,-33 50-1599 0 0,51-99-3808 0 0,11-7-837 0 0,-12 4 4303 0 0,6-2-8572 0 0</inkml:trace>
  <inkml:trace contextRef="#ctx0" brushRef="#br0" timeOffset="24520.421">654 1499 4745 0 0,'0'0'1986'0'0,"0"0"-7"0"0,0 0 227 0 0,0 0 144 0 0,0 0-213 0 0,0 0-439 0 0,0 0-458 0 0,0 0-353 0 0,0 0-183 0 0,0 0-126 0 0,0 0-65 0 0,0 0-73 0 0,0 0-72 0 0,-27 29-48 0 0,-81 90-66 0 0,39-28 218 0 0,66-86-467 0 0,-1 0 1 0 0,1 0-1 0 0,1 0 1 0 0,-1 1-1 0 0,1-1 1 0 0,0 1-1 0 0,0-1 1 0 0,1 1-1 0 0,-1 0 1 0 0,1 0-1 0 0,1 0 1 0 0,-1 0-1 0 0,1 0 1 0 0,0 0-1 0 0,0-1 1 0 0,1 6-6 0 0,2-8 21 0 0,0 0 0 0 0,0 0-1 0 0,0 0 1 0 0,1 0 0 0 0,-1-1 0 0 0,1 1 0 0 0,0-1 0 0 0,-1 0-1 0 0,1 0 1 0 0,0-1 0 0 0,0 1 0 0 0,0-1 0 0 0,0 0-1 0 0,1 0 1 0 0,-1 0 0 0 0,0 0 0 0 0,0-1 0 0 0,1 1 0 0 0,-1-1-1 0 0,0 0 1 0 0,0-1 0 0 0,1 1 0 0 0,-1-1 0 0 0,0 0 0 0 0,0 0-1 0 0,2 0-20 0 0,57-30 523 0 0,-51 23-455 0 0,0-1 0 0 0,-1 0 0 0 0,0 0 1 0 0,0-1-1 0 0,-1-1 0 0 0,-1 0 0 0 0,0 0 0 0 0,0-1 0 0 0,-1 0 0 0 0,0 0 0 0 0,4-11-68 0 0,16-23 98 0 0,-13 114-586 0 0,-12-59 490 0 0,1 1 1 0 0,0-1-1 0 0,0 0 1 0 0,1-1-1 0 0,0 1 0 0 0,0-1 1 0 0,1 0-1 0 0,0 0 1 0 0,0 0-1 0 0,1-1 0 0 0,0 0 1 0 0,1 0-1 0 0,-1-1 1 0 0,1 0-1 0 0,0 0 1 0 0,1-1-1 0 0,-1 0 0 0 0,1 0 1 0 0,0-1-1 0 0,1-1 1 0 0,-1 1-1 0 0,0-1 1 0 0,1-1-1 0 0,0 0 0 0 0,0 0 1 0 0,0-1-1 0 0,7 0-2 0 0,-4-1 47 0 0,-1-1 0 0 0,1 0 0 0 0,-1-1 1 0 0,1-1-1 0 0,-1 0 0 0 0,0 0 0 0 0,0-1 0 0 0,-1-1 0 0 0,1 0 0 0 0,-1 0 0 0 0,0-1 0 0 0,0-1 0 0 0,8-6-47 0 0,9-10 81 0 0,-2-2-1 0 0,0 0 0 0 0,-2-2 0 0 0,0 0 1 0 0,-2-2-1 0 0,-1 0 0 0 0,-2-2 1 0 0,-1 0-1 0 0,-1-1 0 0 0,6-17-80 0 0,-10 19 8 0 0,-1-1 0 0 0,-1 0 0 0 0,-2-1 0 0 0,-1 0 0 0 0,-1-1 0 0 0,-2 0 0 0 0,-1 0 0 0 0,-2 0 0 0 0,-2-24-8 0 0,0 52 21 0 0,0 0 1 0 0,0 0-1 0 0,0-1 0 0 0,-1 1 0 0 0,0 0 0 0 0,0 0 0 0 0,0 0 0 0 0,-1 0 1 0 0,0 0-1 0 0,0 0 0 0 0,0 0 0 0 0,0 0 0 0 0,-1 1 0 0 0,0-1 0 0 0,0 1 1 0 0,0 0-1 0 0,0 0 0 0 0,-1 0 0 0 0,1 0 0 0 0,-1 1 0 0 0,-3-3-21 0 0,5 6 3 0 0,0-1 0 0 0,0 1-1 0 0,0-1 1 0 0,-1 1-1 0 0,1 0 1 0 0,0-1 0 0 0,0 1-1 0 0,0 1 1 0 0,0-1 0 0 0,-1 0-1 0 0,1 0 1 0 0,0 1 0 0 0,0-1-1 0 0,0 1 1 0 0,0 0-1 0 0,0-1 1 0 0,0 1 0 0 0,0 0-1 0 0,0 0 1 0 0,0 0 0 0 0,0 1-1 0 0,0-1 1 0 0,1 0-1 0 0,-1 1 1 0 0,1-1 0 0 0,-1 1-1 0 0,1 0 1 0 0,-1-1 0 0 0,1 1-1 0 0,0 0 1 0 0,0 0-1 0 0,0 0 1 0 0,0 0 0 0 0,0 0-1 0 0,-1 2-2 0 0,-19 74-121 0 0,20-55 126 0 0,1 0 1 0 0,1 0-1 0 0,1 0 0 0 0,1-1 1 0 0,1 1-1 0 0,1-1 0 0 0,0 0 1 0 0,2 0-1 0 0,2 2-5 0 0,94 235 173 0 0,-60-74-373 0 0,-44-179-3492 0 0,-7-22-235 0 0,-1-1-5021 0 0,5 12-861 0 0</inkml:trace>
  <inkml:trace contextRef="#ctx0" brushRef="#br0" timeOffset="24762.193">993 1441 10698 0 0,'0'0'1934'0'0,"0"0"-631"0"0,0 0-265 0 0,0 0 252 0 0,0 0 317 0 0,0 0-8 0 0,0 0-142 0 0,0 0-218 0 0,0 0-234 0 0,0 0-205 0 0,0 0-162 0 0,37 12-130 0 0,116 34-103 0 0,-45-31 149 0 0,110-15-637 0 0,-163-7-1377 0 0,-21-1-6914 0 0,-25 4-3719 0 0</inkml:trace>
  <inkml:trace contextRef="#ctx0" brushRef="#br0" timeOffset="24912.852">1705 1514 10698 0 0,'0'0'2353'0'0,"0"0"-1073"0"0,0 0-240 0 0,0 0-40 0 0,0 0-191 0 0,0 0-281 0 0,0 0-280 0 0,0 0-216 0 0,0 0-160 0 0,0 212-192 0 0,6-200-344 0 0,4-1-657 0 0,-4-3-1775 0 0,1-4-2962 0 0,-3-4-343 0 0</inkml:trace>
  <inkml:trace contextRef="#ctx0" brushRef="#br0" timeOffset="25066.814">1777 1272 12835 0 0,'0'0'2664'0'0,"0"0"-727"0"0,0 0-305 0 0,0 0-424 0 0,0 0-303 0 0,0 0-369 0 0,0 0-336 0 0,0 0-296 0 0,0 0-336 0 0,0 0-177 0 0,0 0-79 0 0,0 0-336 0 0,0 0-1152 0 0,0 0-4138 0 0,-27-54-4264 0 0</inkml:trace>
  <inkml:trace contextRef="#ctx0" brushRef="#br0" timeOffset="25671.234">2253 1422 3689 0 0,'0'0'3260'0'0,"0"0"-430"0"0,0 0-258 0 0,0 0-237 0 0,0 0-352 0 0,0 0-423 0 0,0 0-449 0 0,0 0-369 0 0,0 0-230 0 0,0 0-143 0 0,0 0-30 0 0,0 0 2 0 0,0 0-9 0 0,-15 8-32 0 0,-97 61 229 0 0,105-64-527 0 0,-1 0 1 0 0,1 1 0 0 0,-1-1-1 0 0,2 2 1 0 0,-1-1 0 0 0,1 1 0 0 0,0 0-1 0 0,0 0 1 0 0,1 1 0 0 0,0-1-1 0 0,0 1 1 0 0,1 0 0 0 0,0 1 0 0 0,0-1-1 0 0,1 1 1 0 0,0 0 0 0 0,0 0-1 0 0,1 0 1 0 0,1 0 0 0 0,-1 0 0 0 0,1 0-1 0 0,1 0 1 0 0,0 1 0 0 0,0-1-1 0 0,1 0 1 0 0,0 0 0 0 0,1 2-3 0 0,2-6 26 0 0,0 1 0 0 0,1-1 0 0 0,0 0 0 0 0,0 0 0 0 0,0-1 0 0 0,1 1 0 0 0,-1-1 0 0 0,1-1-1 0 0,0 1 1 0 0,0-1 0 0 0,0 0 0 0 0,1 0 0 0 0,-1 0 0 0 0,1-1 0 0 0,0 0 0 0 0,-1-1 0 0 0,1 1 0 0 0,0-1 0 0 0,0-1 0 0 0,0 1 0 0 0,0-1 0 0 0,0 0 0 0 0,0-1 0 0 0,0 0 0 0 0,0 0 0 0 0,5-2-26 0 0,-3 2 108 0 0,0 0 1 0 0,0 0-1 0 0,0-2 0 0 0,-1 1 1 0 0,1-1-1 0 0,-1 0 1 0 0,1-1-1 0 0,-1 1 0 0 0,0-2 1 0 0,-1 1-1 0 0,1-1 1 0 0,-1 0-1 0 0,0-1 0 0 0,0 0 1 0 0,-1 0-1 0 0,1 0 1 0 0,-1-1-1 0 0,-1 0 0 0 0,1 0 1 0 0,-1-1-1 0 0,0 1 1 0 0,-1-1-1 0 0,0 0 0 0 0,0 0 1 0 0,-1-1-1 0 0,0 1 1 0 0,0-1-1 0 0,-1 0 0 0 0,0 1 1 0 0,-1-1-1 0 0,0 0 1 0 0,0 0-1 0 0,-1 0 0 0 0,0 0 1 0 0,-1-6-109 0 0,-1 7-61 0 0,0 1-1 0 0,-1-1 1 0 0,0 0 0 0 0,0 1-1 0 0,-1 0 1 0 0,1 0 0 0 0,-2 0-1 0 0,1 0 1 0 0,-1 1 0 0 0,0 0 0 0 0,0 0-1 0 0,-1 0 1 0 0,1 0 0 0 0,-1 1-1 0 0,-7-5 62 0 0,-33-20-7879 0 0,35 25-3418 0 0</inkml:trace>
  <inkml:trace contextRef="#ctx0" brushRef="#br0" timeOffset="26062.886">2538 1846 14531 0 0,'0'0'1604'0'0,"0"0"-406"0"0,0 0 46 0 0,0 0 227 0 0,0 0-28 0 0,0 0-200 0 0,0 0-295 0 0,0 0-253 0 0,0 0-169 0 0,0 0-96 0 0,30-34-62 0 0,94-103-79 0 0,-67 58 84 0 0,-50 66-346 0 0,0 1 1 0 0,0 0-1 0 0,1 1 1 0 0,0 0-1 0 0,1 0 1 0 0,1 0 0 0 0,0 1-1 0 0,9-7-27 0 0,-5 56-632 0 0,-14-31 640 0 0,1 1 0 0 0,1-1 0 0 0,0 0 0 0 0,0 1 0 0 0,0-1 0 0 0,1 0 0 0 0,0 0 0 0 0,1-1 0 0 0,0 1 0 0 0,0-1 0 0 0,1 1 0 0 0,-1-1 1 0 0,2 0-1 0 0,-1-1 0 0 0,1 0 0 0 0,0 1 0 0 0,0-2 0 0 0,1 1 0 0 0,-1-1 0 0 0,1 0 0 0 0,0 0 0 0 0,1-1 0 0 0,-1 0 0 0 0,1 0 0 0 0,0-1 0 0 0,0 0 0 0 0,2 0-8 0 0,2-1 149 0 0,0 0 1 0 0,0-1-1 0 0,0-1 0 0 0,0 0 0 0 0,0 0 0 0 0,-1-1 0 0 0,1-1 1 0 0,0 0-1 0 0,0 0 0 0 0,-1-1 0 0 0,1-1 0 0 0,-1 0 1 0 0,0-1-1 0 0,0 0 0 0 0,0 0 0 0 0,-1-1 0 0 0,0-1 0 0 0,0 1 1 0 0,-1-2-1 0 0,1 1 0 0 0,4-7-149 0 0,-10 10-2 0 0,-1-1 0 0 0,1 1 1 0 0,-1 0-1 0 0,0-1 0 0 0,0 0 1 0 0,-1 0-1 0 0,0 0 0 0 0,0 0 0 0 0,0 0 1 0 0,0 0-1 0 0,-1-1 0 0 0,0 1 0 0 0,0 0 1 0 0,0-1-1 0 0,-1 1 0 0 0,1-2 2 0 0,0-34-8705 0 0,-1 36 6773 0 0,0-3-10847 0 0</inkml:trace>
  <inkml:trace contextRef="#ctx0" brushRef="#br0" timeOffset="28320.757">20 2343 8978 0 0,'0'0'2735'0'0,"0"0"-733"0"0,0 0-278 0 0,0 0-66 0 0,0 0-150 0 0,0 0-234 0 0,0 0-297 0 0,0 0-247 0 0,0 0-127 0 0,0 0-66 0 0,0 0-65 0 0,0 0-21 0 0,0 0-60 0 0,-2 17-70 0 0,-8 109 385 0 0,11-119-649 0 0,0 0 1 0 0,1 0-1 0 0,0-1 1 0 0,0 1 0 0 0,1 0-1 0 0,-1-1 1 0 0,1 0-1 0 0,1 1 1 0 0,-1-1 0 0 0,1 0-1 0 0,0-1 1 0 0,0 1-1 0 0,1-1 1 0 0,0 0-1 0 0,0 0 1 0 0,0 0 0 0 0,0-1-1 0 0,1 1 1 0 0,0-1-1 0 0,0-1 1 0 0,0 1 0 0 0,0-1-1 0 0,1 0 1 0 0,-1-1-1 0 0,1 1 1 0 0,-1-1-1 0 0,1 0 1 0 0,0-1 0 0 0,0 0-1 0 0,0 0 1 0 0,0 0-1 0 0,0-1 1 0 0,0 0 0 0 0,0-1-1 0 0,0 1 1 0 0,0-1-1 0 0,0-1 1 0 0,0 1-1 0 0,2-2-56 0 0,6-4 83 0 0,-1 0 0 0 0,0-1 0 0 0,-1-1 0 0 0,0 0 0 0 0,0-1 0 0 0,-1 0 1 0 0,0-1-1 0 0,-1 0 0 0 0,0-1 0 0 0,-1-1 0 0 0,0 1 0 0 0,-1-2 0 0 0,0 1 1 0 0,-1-1-1 0 0,-1 0 0 0 0,0-1 0 0 0,-1 0 0 0 0,0 0 0 0 0,-2 0 1 0 0,2-8-85 0 0,-1-47-2086 0 0,-5 70 476 0 0,0 0-984 0 0,0 0-3084 0 0,0 0-6381 0 0</inkml:trace>
  <inkml:trace contextRef="#ctx0" brushRef="#br0" timeOffset="28936.735">998 2327 4153 0 0,'0'0'3562'0'0,"0"0"-891"0"0,0 0-198 0 0,0 0 57 0 0,0 0-209 0 0,0 0-465 0 0,0 0-631 0 0,0 0-461 0 0,0 0-242 0 0,0 0-166 0 0,0 0-55 0 0,0 0-39 0 0,0 0-38 0 0,-31-2 6 0 0,-100-7-34 0 0,55 22 92 0 0,63-7-213 0 0,-79 44 378 0 0,89-48-453 0 0,0 0 0 0 0,1 1 0 0 0,-1-1 0 0 0,1 1 0 0 0,-1-1 0 0 0,1 1 0 0 0,0 0 0 0 0,0 0 0 0 0,0 0-1 0 0,0 0 1 0 0,1 0 0 0 0,-1 1 0 0 0,1-1 0 0 0,0 0 0 0 0,0 1 0 0 0,0-1 0 0 0,0 1 0 0 0,1-1 0 0 0,0 1 0 0 0,-1-1-1 0 0,1 1 1 0 0,0 0 0 0 0,1-1 0 0 0,-1 1 0 0 0,1-1 0 0 0,-1 1 0 0 0,1-1 0 0 0,1 2 0 0 0,0 0 0 0 0,0 0-1 0 0,1 0 1 0 0,-1-1 0 0 0,1 1 0 0 0,1-1 0 0 0,-1 0 0 0 0,0 0-1 0 0,1 0 1 0 0,0 0 0 0 0,0 0 0 0 0,0-1 0 0 0,0 0-1 0 0,1 0 1 0 0,-1 0 0 0 0,1 0 0 0 0,0-1 0 0 0,0 0-1 0 0,0 0 1 0 0,0 0 0 0 0,0-1 0 0 0,0 1 0 0 0,0-1-1 0 0,1 0 1 0 0,-1-1 0 0 0,3 1 0 0 0,4 0 66 0 0,0 0 0 0 0,1-1-1 0 0,-1-1 1 0 0,0 0 0 0 0,0 0 0 0 0,1-1 0 0 0,-1-1 0 0 0,0 0 0 0 0,-1 0-1 0 0,10-5-65 0 0,-2-2 197 0 0,0 0 0 0 0,-1-2 0 0 0,-1 0 0 0 0,0 0 0 0 0,0-2 0 0 0,-2 0 0 0 0,1-1 0 0 0,-2 0 0 0 0,5-8-197 0 0,54-51 740 0 0,-70 75-735 0 0,-1 0 0 0 0,0 1 0 0 0,0-1-1 0 0,0 1 1 0 0,0-1 0 0 0,-1 1 0 0 0,1 0 0 0 0,0 0 0 0 0,-1 0 0 0 0,1 0-1 0 0,-1 0 1 0 0,1 0 0 0 0,-1 0 0 0 0,0 0 0 0 0,0 0 0 0 0,0 1 0 0 0,0-1 0 0 0,0 0-1 0 0,-1 1 1 0 0,1-1 0 0 0,-1 1 0 0 0,1 0-5 0 0,0 1 16 0 0,42 207 44 0 0,-35-154-73 0 0,-3 0 1 0 0,-2 1-1 0 0,-4 52 13 0 0,0-99-3 0 0,-1 0 0 0 0,0-1-1 0 0,0 1 1 0 0,-1-1 0 0 0,0 1 0 0 0,-1-1-1 0 0,0 0 1 0 0,-1-1 0 0 0,0 1-1 0 0,-1-1 1 0 0,1 0 0 0 0,-2 0 0 0 0,1 0-1 0 0,-1-1 1 0 0,-7 6 3 0 0,10-11-33 0 0,-1-1 1 0 0,0 0-1 0 0,0 1 1 0 0,0-1 0 0 0,0-1-1 0 0,0 1 1 0 0,0-1-1 0 0,0 0 1 0 0,-1 0-1 0 0,1-1 1 0 0,0 0-1 0 0,0 1 1 0 0,-1-2-1 0 0,1 1 1 0 0,0-1-1 0 0,-1 1 1 0 0,-2-2 32 0 0,5-2-27 0 0,0 1 0 0 0,0 0 0 0 0,0-1 0 0 0,0 0 0 0 0,1 1 0 0 0,0-1 0 0 0,0 0 0 0 0,0 0 0 0 0,0-1 0 0 0,1 1 0 0 0,-1 0 0 0 0,1-1 0 0 0,0 1 0 0 0,0 0 0 0 0,1-1 0 0 0,0 1 0 0 0,-1-1 0 0 0,1 1 0 0 0,1-1 0 0 0,-1-1 27 0 0,3-15-6 0 0,0 1 1 0 0,1 0-1 0 0,0 0 1 0 0,2 0 0 0 0,1 1-1 0 0,0 0 1 0 0,1 0-1 0 0,2 0 1 0 0,-1 1-1 0 0,2 1 1 0 0,0 0 0 0 0,2 0-1 0 0,-1 1 1 0 0,2 1-1 0 0,13-13 6 0 0,72-78-1988 0 0,-86 98-1562 0 0,-7 4-5389 0 0,-3 4-3108 0 0</inkml:trace>
  <inkml:trace contextRef="#ctx0" brushRef="#br0" timeOffset="29573.847">1619 2370 3289 0 0,'0'0'3526'0'0,"0"0"-860"0"0,0 0-426 0 0,0 0-194 0 0,0 0-247 0 0,0 0-272 0 0,0 0-283 0 0,0 0-276 0 0,0 0-186 0 0,0 0-170 0 0,0 0-152 0 0,0 0-128 0 0,0 0-96 0 0,-17-6-48 0 0,-52-16-44 0 0,67 21-134 0 0,0 1 1 0 0,-1 0-1 0 0,1-1 0 0 0,0 1 0 0 0,0 0 0 0 0,0 0 0 0 0,0 0 0 0 0,0 0 0 0 0,0 0 0 0 0,0 1 0 0 0,-1-1 0 0 0,1 1 0 0 0,0-1 0 0 0,0 1 0 0 0,0 0 0 0 0,0 0 0 0 0,1 0 0 0 0,-1 0 1 0 0,0 0-1 0 0,0 0 0 0 0,0 0 0 0 0,1 1 0 0 0,-1-1 0 0 0,1 1 0 0 0,-1-1 0 0 0,1 1 0 0 0,0-1 0 0 0,-1 2-10 0 0,-5 4 28 0 0,2-2-30 0 0,0-1 1 0 0,1 1-1 0 0,-1 0 1 0 0,1 1-1 0 0,0-1 1 0 0,0 1-1 0 0,1 0 1 0 0,0 0-1 0 0,0 0 1 0 0,0 0-1 0 0,1 0 1 0 0,0 1-1 0 0,0-1 1 0 0,0 1-1 0 0,1-1 1 0 0,0 1-1 0 0,1 0 1 0 0,-1-1-1 0 0,1 1 1 0 0,0 0-1 0 0,1 0 1 0 0,0-1-1 0 0,0 1 2 0 0,2-2 53 0 0,0-1 0 0 0,0 0 0 0 0,0-1 0 0 0,0 1 0 0 0,1-1 0 0 0,0 1 0 0 0,0-1 0 0 0,0 0 0 0 0,0 0 0 0 0,0-1 0 0 0,0 1 0 0 0,1-1 0 0 0,-1 0 1 0 0,1 0-1 0 0,0 0 0 0 0,0-1 0 0 0,-1 0 0 0 0,1 0 0 0 0,0 0 0 0 0,0 0 0 0 0,0-1 0 0 0,0 0 0 0 0,0 0 0 0 0,0 0 0 0 0,0-1 0 0 0,0 1 0 0 0,0-1 0 0 0,0-1 0 0 0,0 1 0 0 0,-1 0 0 0 0,1-1 0 0 0,0 0 0 0 0,-1 0 0 0 0,0-1 0 0 0,1 1 0 0 0,-1-1 0 0 0,0 0 0 0 0,0-1-53 0 0,152-144 2505 0 0,-108 120-2247 0 0,-35 52-227 0 0,-5 4-1 0 0,-2 1 0 0 0,-1 1-1 0 0,-2-1 1 0 0,-1 1 0 0 0,-1-1 0 0 0,-1 1-1 0 0,-2 8-29 0 0,1 26 14 0 0,-1-29-32 0 0,-2 1 1 0 0,-1-1 0 0 0,-2 0-1 0 0,-1 0 1 0 0,-2-1-1 0 0,-1 0 1 0 0,-7 14 17 0 0,15-43-86 0 0,0 0 1 0 0,-1-1-1 0 0,1 1 0 0 0,-1-1 0 0 0,0 0 1 0 0,0 0-1 0 0,0 0 0 0 0,0-1 1 0 0,-1 1-1 0 0,1-1 0 0 0,-1 0 0 0 0,0-1 1 0 0,0 1-1 0 0,0-1 0 0 0,0 0 0 0 0,0 0 1 0 0,-1 0-1 0 0,1-1 0 0 0,-1 0 1 0 0,1 0-1 0 0,-1 0 0 0 0,1-1 0 0 0,-1 0 1 0 0,1 0-1 0 0,-1 0 0 0 0,0-1 0 0 0,1 1 1 0 0,-1-1-1 0 0,1-1 0 0 0,0 1 0 0 0,-1-1 1 0 0,1 0-1 0 0,0 0 0 0 0,0-1 1 0 0,-3-1 85 0 0,5 3-63 0 0,0-1 0 0 0,-1 0 1 0 0,1-1-1 0 0,0 1 0 0 0,0 0 1 0 0,0-1-1 0 0,1 1 0 0 0,-1-1 1 0 0,1 0-1 0 0,-1 0 1 0 0,1 0-1 0 0,0 0 0 0 0,0-1 1 0 0,0 1-1 0 0,1 0 0 0 0,-1-1 1 0 0,1 0-1 0 0,0 1 1 0 0,0-1-1 0 0,0 0 0 0 0,0 1 1 0 0,1-1-1 0 0,-1 0 0 0 0,1 0 1 0 0,0 1-1 0 0,0-1 0 0 0,1-2 63 0 0,1-3 32 0 0,0 0-1 0 0,1 0 1 0 0,1 0 0 0 0,-1 1-1 0 0,1-1 1 0 0,1 1-1 0 0,-1 0 1 0 0,1 0-1 0 0,1 0 1 0 0,0 1-1 0 0,0 0 1 0 0,0 0-1 0 0,1 0 1 0 0,0 1-1 0 0,0 0 1 0 0,0 0-1 0 0,7-2-31 0 0,-2-3 75 0 0,229-138-136 0 0,-231 142-696 0 0,6-6-402 0 0,-6 4-6496 0 0,-6 2-3747 0 0</inkml:trace>
  <inkml:trace contextRef="#ctx0" brushRef="#br0" timeOffset="29959.023">2008 2574 1920 0 0,'0'0'2912'0'0,"0"0"-312"0"0,0 0-185 0 0,0 0-247 0 0,0 0-331 0 0,0 0-290 0 0,0 0-245 0 0,0 0-161 0 0,0 0-132 0 0,0 0-64 0 0,0 0-17 0 0,0 0-43 0 0,0 0-73 0 0,35-13-97 0 0,106-40-131 0 0,-79 23 219 0 0,-60 28-759 0 0,2 0-4 0 0,0 0 1 0 0,-1 0 0 0 0,1 0 0 0 0,-1-1 0 0 0,1 0-1 0 0,-1 1 1 0 0,0-1 0 0 0,0 0 0 0 0,0-1 0 0 0,-1 1-1 0 0,1 0 1 0 0,-1-1 0 0 0,0 0 0 0 0,0 1 0 0 0,0-1-1 0 0,0 0 1 0 0,-1 0 0 0 0,1 0 0 0 0,-1 0 0 0 0,0-1-1 0 0,0 1 1 0 0,-1 0 0 0 0,1 0 0 0 0,-1 0 0 0 0,0-1-1 0 0,0 1 1 0 0,0-2-41 0 0,-3 4-16 0 0,0 1 0 0 0,0-1 0 0 0,0 0 0 0 0,0 1 0 0 0,0 0 0 0 0,-1-1-1 0 0,1 1 1 0 0,0 1 0 0 0,-1-1 0 0 0,1 0 0 0 0,0 1 0 0 0,-1 0 0 0 0,1-1 0 0 0,-1 1 0 0 0,1 1 0 0 0,0-1-1 0 0,-1 0 1 0 0,1 1 0 0 0,-2 0 16 0 0,-8 0-95 0 0,3 0 14 0 0,1 0 1 0 0,0 1-1 0 0,-1 0 1 0 0,1 0-1 0 0,0 1 1 0 0,0 1-1 0 0,1-1 1 0 0,-1 1-1 0 0,1 1 0 0 0,0 0 1 0 0,0 0-1 0 0,0 0 1 0 0,1 1-1 0 0,-1 0 1 0 0,2 1-1 0 0,-1-1 1 0 0,1 1-1 0 0,0 1 1 0 0,0-1-1 0 0,0 1 1 0 0,0 3 80 0 0,4-8-13 0 0,0 1 0 0 0,0-1 0 0 0,1 1-1 0 0,0 0 1 0 0,-1 0 0 0 0,1 0 0 0 0,0 0 0 0 0,1-1 0 0 0,-1 1 0 0 0,1 0 0 0 0,0 0 0 0 0,0 0 0 0 0,0 1 0 0 0,0-2 0 0 0,1 1 0 0 0,0 0 0 0 0,0 0 0 0 0,0 0 0 0 0,0 0 0 0 0,0 0 0 0 0,1-1 0 0 0,-1 1-1 0 0,1 0 1 0 0,0-1 0 0 0,1 1 0 0 0,-1-1 0 0 0,0 0 0 0 0,1 0 0 0 0,0 0 0 0 0,-1 0 0 0 0,1-1 0 0 0,1 1 0 0 0,2 2 13 0 0,6 2-21 0 0,1-1 0 0 0,0 0 0 0 0,0-1 0 0 0,0 0 0 0 0,1-1 0 0 0,0 0 0 0 0,0-1 0 0 0,0-1 0 0 0,0 0 0 0 0,0-1 0 0 0,0-1 0 0 0,0 0 0 0 0,0-1 0 0 0,1 0 0 0 0,4-2 21 0 0,-2 0-623 0 0,0-2-1 0 0,-1 0 1 0 0,1 0 0 0 0,-1-2-1 0 0,-1 0 1 0 0,1-1-1 0 0,-1 0 1 0 0,0-1 0 0 0,-1-1-1 0 0,11-9 624 0 0,27-25-6057 0 0,-6 1-3359 0 0,-34 32 8293 0 0</inkml:trace>
  <inkml:trace contextRef="#ctx0" brushRef="#br0" timeOffset="30251.928">2823 2219 5313 0 0,'0'0'4122'0'0,"0"0"-1037"0"0,0 0-1057 0 0,0 0-761 0 0,0 0-460 0 0,0 0-203 0 0,0 0-77 0 0,0 0-61 0 0,0 0-62 0 0,0 0-70 0 0,0 0-50 0 0,0 0-50 0 0,0 0-29 0 0,-33 24-58 0 0,-101 69-48 0 0,91-56 23 0 0,44-36-101 0 0,-1 1-1 0 0,0-1 0 0 0,1 0 1 0 0,-1 0-1 0 0,0 1 0 0 0,1-1 1 0 0,-1 0-1 0 0,1 0 1 0 0,0 0-1 0 0,-1 0 0 0 0,1 1 1 0 0,0-1-1 0 0,0 0 0 0 0,0 0 1 0 0,0 0-1 0 0,0-1 0 0 0,0 1 1 0 0,0 0-1 0 0,0 0 1 0 0,0 0-1 0 0,0-1 0 0 0,0 1 1 0 0,1-1-1 0 0,-1 1 0 0 0,0-1 1 0 0,0 1-1 0 0,1-1 0 0 0,-1 0 1 0 0,0 1-1 0 0,0-1 1 0 0,1 0-1 0 0,-1 0 0 0 0,0 0 1 0 0,1 0-1 0 0,-1 0 0 0 0,0 0 1 0 0,1-1-1 0 0,-1 1 0 0 0,0 0 1 0 0,1-1-1 0 0,-1 1 1 0 0,0-1-1 0 0,0 1-20 0 0,-1 0 4 0 0,38-1 491 0 0,-26-1-355 0 0,0 1 0 0 0,0 1 0 0 0,0 0 0 0 0,0 0 0 0 0,0 1 1 0 0,0 1-1 0 0,0 0 0 0 0,-1 0 0 0 0,1 1 0 0 0,-1 1 1 0 0,1 0-1 0 0,-1 1 0 0 0,6 3-140 0 0,-15-6 61 0 0,-1 0 1 0 0,0 0-1 0 0,0 0 0 0 0,0 1 0 0 0,0-1 1 0 0,-1 0-1 0 0,1 0 0 0 0,0 1 0 0 0,-1-1 1 0 0,0 0-1 0 0,1 0 0 0 0,-1 1 0 0 0,0-1 1 0 0,0 1-1 0 0,0-1 0 0 0,-1 0 1 0 0,1 1-1 0 0,0-1 0 0 0,-1 0 0 0 0,0 0 1 0 0,1 1-1 0 0,-1-1 0 0 0,0 0 0 0 0,0 0 1 0 0,0 0-1 0 0,-1 0 0 0 0,1 0 1 0 0,0 0-1 0 0,-1 0 0 0 0,1-1 0 0 0,-1 1 1 0 0,0 0-1 0 0,0-1 0 0 0,1 1 0 0 0,-1-1 1 0 0,-1 1-62 0 0,-15 15 63 0 0,-1-1 0 0 0,-1-1 0 0 0,-1 0 0 0 0,0-2 0 0 0,-1 0 0 0 0,0-1 0 0 0,-23 7-63 0 0,29-12-212 0 0,-54 18-42 0 0,24-24-3377 0 0,41-4 53 0 0,4 0-1930 0 0,0 2 4431 0 0,-1-3-10555 0 0</inkml:trace>
  <inkml:trace contextRef="#ctx0" brushRef="#br0" timeOffset="30505.831">3513 1938 16259 0 0,'0'0'1725'0'0,"0"0"-382"0"0,0 0 124 0 0,0 0 129 0 0,0 0-164 0 0,0 0-249 0 0,-13 34-308 0 0,-39 106-263 0 0,-45 86 578 0 0,89-202-1199 0 0,1 0 0 0 0,1 1 1 0 0,2 0-1 0 0,0 1 0 0 0,2-1 0 0 0,0 1 1 0 0,2 0 8 0 0,10 5-709 0 0,-4-28-3785 0 0,1-2-4457 0 0,-7-1-3220 0 0</inkml:trace>
  <inkml:trace contextRef="#ctx0" brushRef="#br0" timeOffset="30671.55">3175 2254 16163 0 0,'0'0'1529'0'0,"0"0"-649"0"0,0 0-104 0 0,0 0-64 0 0,0 0-88 0 0,222-23-79 0 0,-182 23-89 0 0,-1 4-96 0 0,-4 0-168 0 0,-1 0-80 0 0,-5-1-136 0 0,-6 5-136 0 0,2-4-280 0 0,-7 4-665 0 0,-9-4-2567 0 0,1-1-9075 0 0</inkml:trace>
  <inkml:trace contextRef="#ctx0" brushRef="#br0" timeOffset="31221.173">4081 2300 11610 0 0,'0'0'3220'0'0,"0"0"-704"0"0,0 0-497 0 0,0 0-318 0 0,0 0-338 0 0,0 0-331 0 0,0 0-274 0 0,0 0-185 0 0,0 0-161 0 0,0 0-105 0 0,0 0-47 0 0,0 0-20 0 0,0 0-19 0 0,-22 5-27 0 0,-71 14-40 0 0,80-17-98 0 0,0 0-1 0 0,0 1 0 0 0,1 1 0 0 0,0 0 0 0 0,0 0 0 0 0,0 1 1 0 0,0 1-1 0 0,-9 6-55 0 0,20-10-5 0 0,1 0 1 0 0,0-1 0 0 0,0 1-1 0 0,-1 0 1 0 0,1 0 0 0 0,1 0-1 0 0,-1 0 1 0 0,0 0-1 0 0,0 0 1 0 0,1 0 0 0 0,-1 0-1 0 0,1-1 1 0 0,-1 1 0 0 0,1 0-1 0 0,0 0 1 0 0,0-1-1 0 0,0 1 1 0 0,0 0 0 0 0,0-1-1 0 0,0 1 1 0 0,0-1 0 0 0,0 1-1 0 0,1-1 1 0 0,-1 0-1 0 0,1 1 1 0 0,-1-1 0 0 0,1 0-1 0 0,-1 0 1 0 0,1 0 0 0 0,0 0-1 0 0,-1 0 1 0 0,1-1-1 0 0,0 1 1 0 0,0 0 0 0 0,0-1-1 0 0,1 1 5 0 0,3 3-2 0 0,30 19 65 0 0,-30-21-45 0 0,0 1 0 0 0,0 0 0 0 0,0 0 0 0 0,0 1 0 0 0,0 0 0 0 0,-1 0 0 0 0,0 0 0 0 0,0 1 0 0 0,0-1 0 0 0,0 1 0 0 0,-1 0 0 0 0,1 1 1 0 0,-1-1-1 0 0,-1 1 0 0 0,1 0 0 0 0,-1-1 0 0 0,0 2 0 0 0,0-1 0 0 0,-1 0 0 0 0,0 1 0 0 0,0-1 0 0 0,0 1 0 0 0,-1-1 0 0 0,0 2-18 0 0,-1-6 27 0 0,1 5 4 0 0,1 0 1 0 0,-2-1-1 0 0,1 1 0 0 0,-1 0 0 0 0,0-1 0 0 0,0 1 0 0 0,-1 0 0 0 0,0 0 0 0 0,0-1 0 0 0,0 1 0 0 0,-1-1 0 0 0,0 1 0 0 0,-1-1 0 0 0,1 0 0 0 0,-1 0 0 0 0,0 0 0 0 0,-1 0 0 0 0,1 0 0 0 0,-1-1 0 0 0,0 0 0 0 0,-1 0 0 0 0,1 0 0 0 0,-1 0 0 0 0,0 0 0 0 0,0-1 0 0 0,-1 0 0 0 0,-3 2-31 0 0,-44 1-1312 0 0,37-14-2010 0 0,1-4-3781 0 0,8 3-5086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4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601 7439 824 0 0,'0'0'1403'0'0,"0"0"-125"0"0,0 0 102 0 0,0 0 232 0 0,0 0 166 0 0,0 0-35 0 0,0 0-217 0 0,0 0-289 0 0,0 0-250 0 0,0 0-135 0 0,0 0-86 0 0,12 5 2752 0 0,9 153 105 0 0,-20 176-1611 0 0,-19-96-1223 0 0,14-203-622 0 0,4-34-159 0 0,0 7 5 0 0,0 0-194 0 0,0-9 118 0 0,0 1-10 0 0,0 0-65 0 0,0 0-60 0 0,0 0-88 0 0,0 0-111 0 0,12-6-5688 0 0,-7 4-1769 0 0,-1-1-2387 0 0</inkml:trace>
  <inkml:trace contextRef="#ctx0" brushRef="#br0" timeOffset="1519.017">3008 7605 0 0 0,'0'0'1530'0'0,"0"0"-267"0"0,0 0-83 0 0,0 0 221 0 0,0 0 329 0 0,0 0 211 0 0,0 0-41 0 0,0 0-294 0 0,0 0-353 0 0,0 0-285 0 0,0 0-79 0 0,0 0 3 0 0,0-5 15 0 0,0 2-742 0 0,0-35 4695 0 0,0 38-4431 0 0,0 0-1 0 0,0 0-25 0 0,0 0-28 0 0,0 0-43 0 0,0 0-76 0 0,0 0-29 0 0,0 0-30 0 0,0 0-18 0 0,0 0-27 0 0,0 0-8 0 0,0 0-31 0 0,0 0-23 0 0,0 0 6 0 0,0 0-12 0 0,0 0-8 0 0,0 20 361 0 0,12 102 605 0 0,-11-73-832 0 0,-1 1 1 0 0,-3 0 0 0 0,-2-1-1 0 0,-4 8-210 0 0,-10 143 192 0 0,4-138-88 0 0,10 25-242 0 0,5-86 115 0 0,0 18 67 0 0,0-19-49 0 0,0 0 3 0 0,0 0-14 0 0,0 0 28 0 0,0 0-5 0 0,0 0-19 0 0,0 0-9 0 0,0 0-15 0 0,0 0 8 0 0,3-23-4152 0 0,1 17 2590 0 0,-1 0-1175 0 0,0-1-3554 0 0,0-1-5844 0 0</inkml:trace>
  <inkml:trace contextRef="#ctx0" brushRef="#br0" timeOffset="2864.853">0 7956 5905 0 0,'0'0'1147'0'0,"0"0"-512"0"0,0 0-258 0 0,0 0 144 0 0,0 0 327 0 0,0 0 252 0 0,0 0 44 0 0,0 0-82 0 0,0 0-171 0 0,0 0-162 0 0,0 0-94 0 0,23-5-91 0 0,70-13-60 0 0,0 10 902 0 0,278-31 2843 0 0,-227 33-3113 0 0,0 7 0 0 0,115 16-1116 0 0,-155-9 552 0 0,1-5 0 0 0,65-7-552 0 0,217-30 870 0 0,30 7-377 0 0,67 23-66 0 0,-254-4-206 0 0,253 1 170 0 0,-409 3-284 0 0,-73 4-94 0 0,-1 0-5 0 0,0 0-22 0 0,0 0 0 0 0,0 0 0 0 0,0 0 26 0 0,0 0 13 0 0,0 0-13 0 0,0 0-8 0 0,0 0-12 0 0,0 0 15 0 0,0 0 11 0 0,0 0-6 0 0,0 0-5 0 0,-21 0-2902 0 0,1 10-809 0 0,11-5 535 0 0,-1-2-4068 0 0,2-2-3308 0 0</inkml:trace>
  <inkml:trace contextRef="#ctx0" brushRef="#br0" timeOffset="3331.073">3331 7617 8586 0 0,'0'0'1684'0'0,"0"0"-720"0"0,0 0-374 0 0,0 0 214 0 0,0 0 503 0 0,0 0 380 0 0,0 0 67 0 0,0 0-243 0 0,0 0-408 0 0,0 0-326 0 0,0 0-187 0 0,0 0-118 0 0,0 0-126 0 0,-5 4-80 0 0,-69 42 693 0 0,-149 88 238 0 0,-77 21-317 0 0,207-109-636 0 0,18-8-404 0 0,42-24-248 0 0,-19 6-454 0 0,18-15-3187 0 0,28-3-123 0 0,-1 0-4010 0 0,2-2 294 0 0</inkml:trace>
  <inkml:trace contextRef="#ctx0" brushRef="#br0" timeOffset="4338.964">979 7690 0 0 0,'0'0'1263'0'0,"0"0"331"0"0,0 0-15 0 0,0 0-194 0 0,0 0-155 0 0,0 0-42 0 0,0 0 51 0 0,0 0 32 0 0,6-6 953 0 0,-6 4 3819 0 0,-87 37-4163 0 0,-235 127 213 0 0,110-82-786 0 0,184-72-400 0 0,28-7-898 0 0,0 1 2 0 0,0-1 2 0 0,0-1-9 0 0,0 0-20 0 0,0 0 8 0 0,0 0 11 0 0,0 0-14 0 0,0 0-33 0 0,0 0-36 0 0,0 0 9 0 0,0 0-30 0 0,0 0-35 0 0,0 0-37 0 0,0 0-63 0 0,0 0-65 0 0,0 23-3215 0 0,0-16-784 0 0,0-2-5509 0 0</inkml:trace>
  <inkml:trace contextRef="#ctx0" brushRef="#br0" timeOffset="7423.324">1642 8037 0 0 0,'0'0'273'0'0,"0"0"838"0"0,0 0 496 0 0,0 0 292 0 0,0 0 211 0 0,0 0-4 0 0,0 0-199 0 0,0 0-240 0 0,0 0-284 0 0,0 0-251 0 0,-1-6-172 0 0,-1 1-583 0 0,0-5-115 0 0,1 0 4190 0 0,6 45-351 0 0,2 7-3541 0 0,-37 190 555 0 0,15-121-1027 0 0,0 50 77 0 0,13-126-126 0 0,2-35-26 0 0,0 0 3 0 0,0 0-28 0 0,0 0-10 0 0,0 0 19 0 0,0 0-5 0 0,0 0 13 0 0,0 0 6 0 0,0 0-18 0 0,0 0-5 0 0,0 0 32 0 0,0 0-6 0 0,0 0-25 0 0,18-3 171 0 0,101-25 683 0 0,-58 9-686 0 0,-43 15-888 0 0,-18 4 355 0 0,-2 0-1271 0 0,-1-1-1541 0 0,2-2-4782 0 0,1 3-3595 0 0</inkml:trace>
  <inkml:trace contextRef="#ctx0" brushRef="#br0" timeOffset="7920.599">2079 8457 5193 0 0,'0'0'1772'0'0,"0"0"-858"0"0,0 0-212 0 0,0 0 222 0 0,0 0 329 0 0,0 0 180 0 0,0 0-128 0 0,0 0-290 0 0,0 0-332 0 0,0 0-250 0 0,0 0-133 0 0,0 0-5 0 0,0 0 19 0 0,-7 10 30 0 0,-31 53 410 0 0,36-61-665 0 0,0 1 0 0 0,0 0 0 0 0,0-1 0 0 0,1 1 0 0 0,0 0-1 0 0,-1 0 1 0 0,1 0 0 0 0,0 0 0 0 0,1 0 0 0 0,-1 1 0 0 0,0-1-1 0 0,1 0 1 0 0,0 0 0 0 0,0 0 0 0 0,0 1 0 0 0,0-1 0 0 0,0 0 0 0 0,1 0-1 0 0,-1 0 1 0 0,1 1 0 0 0,0-1 0 0 0,0 0 0 0 0,0 0 0 0 0,0 0-1 0 0,0 0 1 0 0,1-1 0 0 0,0 1 0 0 0,-1 0 0 0 0,1 0 0 0 0,0-1-1 0 0,0 1-88 0 0,5-1 198 0 0,0 0 0 0 0,0 0 0 0 0,0-1-1 0 0,0 0 1 0 0,0 0 0 0 0,0-1-1 0 0,0 0 1 0 0,0 0 0 0 0,0 0 0 0 0,0-1-1 0 0,0 0 1 0 0,-1-1 0 0 0,1 1-1 0 0,0-1 1 0 0,0-1 0 0 0,-1 1 0 0 0,1-1-1 0 0,-1 0 1 0 0,0-1 0 0 0,0 1 0 0 0,0-1-1 0 0,0 0 1 0 0,0-2-198 0 0,1 1 93 0 0,0 0 0 0 0,0 0 0 0 0,-1-1 0 0 0,0 0 0 0 0,0 0 0 0 0,-1 0 0 0 0,0-1 0 0 0,0 0 0 0 0,0 0 0 0 0,-1 0 0 0 0,0-1 0 0 0,0 1 0 0 0,-1-1 0 0 0,0 0 0 0 0,-1 0 0 0 0,1 0 0 0 0,-1 0 0 0 0,-1-1 0 0 0,0 1 0 0 0,0 0 0 0 0,-1-1 0 0 0,1 1 0 0 0,-2-1 0 0 0,1 1-1 0 0,-3-7-92 0 0,2 12-22 0 0,0 0 0 0 0,-1 0 0 0 0,1 0-1 0 0,-1 0 1 0 0,0 1 0 0 0,0-1-1 0 0,0 1 1 0 0,0-1 0 0 0,0 1-1 0 0,-1 0 1 0 0,1 0 0 0 0,-1 0-1 0 0,1 0 1 0 0,-1 0 0 0 0,0 1-1 0 0,0-1 1 0 0,1 1 0 0 0,-1 0-1 0 0,0 0 1 0 0,0 0 0 0 0,-1 0-1 0 0,1 0 1 0 0,0 1 0 0 0,0-1-1 0 0,0 1 1 0 0,0 0 0 0 0,-1 0-1 0 0,1 0 1 0 0,0 0 0 0 0,0 1 0 0 0,0-1-1 0 0,-1 1 1 0 0,1 0 0 0 0,0 0-1 0 0,0 0 1 0 0,0 0 0 0 0,0 0-1 0 0,1 1 1 0 0,-1-1 0 0 0,0 1-1 0 0,0 0 1 0 0,1 0 22 0 0,-85 83-3409 0 0,62-39-7473 0 0,21-35-446 0 0</inkml:trace>
  <inkml:trace contextRef="#ctx0" brushRef="#br0" timeOffset="3.647">14415 962 10530 0 0,'0'0'5817'0'0,"0"0"-3672"0"0,0 0-705 0 0,0 0-263 0 0,0 0-289 0 0,0 0-264 0 0,0 0-152 0 0,0 0-216 0 0,0 0-160 0 0,0 0-160 0 0,0 0-136 0 0,0 0-88 0 0,0 0-56 0 0,0 0-48 0 0,-114-92-216 0 0,125 119-873 0 0,-3-4-4800 0 0,-4-8-6450 0 0</inkml:trace>
  <inkml:trace contextRef="#ctx0" brushRef="#br0" timeOffset="3.647">14366 881 0 0 0,'0'0'595'0'0,"0"0"646"0"0,0 0 141 0 0,0 0-34 0 0,0 0-26 0 0,0 0-56 0 0,0 0-93 0 0,0 0-99 0 0,0 0-61 0 0,6-5-14 0 0,14-15 45 0 0,-15 15 33 0 0,-5 5-31 0 0,-12-1 763 0 0,-60 13 621 0 0,58-5-1942 0 0,14-6-520 0 0,0-1-27 0 0,0 0-13 0 0,18 0 319 0 0,62-19 1535 0 0,-84 17 1354 0 0,-29 0-2789 0 0,30 2-329 0 0,0 0 0 0 0,0 0-1 0 0,0 1 1 0 0,-1 0 0 0 0,1-1 0 0 0,0 1 0 0 0,0 0 0 0 0,0 1 0 0 0,0-1-1 0 0,0 0 1 0 0,1 1 0 0 0,-1 0 0 0 0,0 0 0 0 0,1 0 0 0 0,-1 0 0 0 0,1 0-1 0 0,-1 0 1 0 0,0 2-18 0 0,3-3-40 0 0,0-1-18 0 0,13 15-476 0 0,14-8-548 0 0,-17-6-1596 0 0,-1-1-3408 0 0,1 0-5980 0 0</inkml:trace>
  <inkml:trace contextRef="#ctx0" brushRef="#br0" timeOffset="3.647">12492 1363 1664 0 0,'0'0'1746'0'0,"0"0"-102"0"0,0 0 95 0 0,0 0 182 0 0,0 0 34 0 0,0 0-55 0 0,0 0-174 0 0,0 0-210 0 0,0 0-207 0 0,0 0-230 0 0,0 0-154 0 0,0 0-134 0 0,0 0-108 0 0,-26-4-94 0 0,-83-10-94 0 0,50 20 141 0 0,49-1-499 0 0,-32 11 157 0 0,1 1-1 0 0,0 3 1 0 0,2 1-1 0 0,0 2 0 0 0,2 1 1 0 0,-12 12-294 0 0,48-36-2 0 0,-1 1 1 0 0,1 0 0 0 0,-1 1-1 0 0,1-1 1 0 0,0 0-1 0 0,-1 0 1 0 0,1 0-1 0 0,0 1 1 0 0,0-1-1 0 0,0 1 1 0 0,0-1 0 0 0,0 1-1 0 0,1-1 1 0 0,-1 1-1 0 0,0-1 1 0 0,1 1-1 0 0,-1 0 1 0 0,1-1-1 0 0,-1 1 1 0 0,1 0 0 0 0,0-1-1 0 0,0 1 1 0 0,-1 0-1 0 0,2 0 1 0 0,-1-1-1 0 0,0 1 1 0 0,0 0-1 0 0,0 0 1 0 0,1-1 0 0 0,-1 1-1 0 0,1 0 1 0 0,-1-1-1 0 0,1 1 1 0 0,0-1-1 0 0,0 1 1 0 0,-1-1 0 0 0,1 1-1 0 0,0-1 1 0 0,0 1-1 0 0,1-1 1 0 0,-1 0-1 0 0,0 1 1 0 0,0-1-1 0 0,1 0 1 0 0,0 1 1 0 0,72 39 150 0 0,57 12 177 0 0,-46-10-174 0 0,-82-42-117 0 0,-1-1-1 0 0,0 1 1 0 0,0 0-1 0 0,0 0 1 0 0,0 0-1 0 0,0 0 1 0 0,0 1 0 0 0,0-1-1 0 0,0 1 1 0 0,0-1-1 0 0,0 1 1 0 0,-1-1-1 0 0,1 1 1 0 0,-1 0-1 0 0,1 0 1 0 0,-1 0-1 0 0,0 0 1 0 0,0 0-1 0 0,0 0 1 0 0,0 0-1 0 0,0 0 1 0 0,0 0 0 0 0,0 0-1 0 0,-1 1 1 0 0,1-1-1 0 0,-1 0 1 0 0,0 1-1 0 0,1-1 1 0 0,-1 0-1 0 0,0 1 1 0 0,0-1-1 0 0,-1 0 1 0 0,1 1-1 0 0,0-1 1 0 0,-1 0-1 0 0,0 0 1 0 0,1 1 0 0 0,-1-1-1 0 0,0 0 1 0 0,0 0-1 0 0,0 0 1 0 0,-1 1-36 0 0,-26 12 87 0 0,-1-1 1 0 0,0-2 0 0 0,-1-1-1 0 0,-1-1 1 0 0,0-2 0 0 0,0-1 0 0 0,0-1-1 0 0,-1-2 1 0 0,-20 0-88 0 0,52-4 0 0 0,-228 4-205 0 0,186-16-279 0 0,41 12 414 0 0,1 0-1 0 0,-1-1 0 0 0,0 1 0 0 0,1 0 1 0 0,-1 0-1 0 0,1 0 0 0 0,-1-1 0 0 0,0 1 1 0 0,1 0-1 0 0,-1-1 0 0 0,1 1 0 0 0,-1 0 1 0 0,1-1-1 0 0,-1 1 0 0 0,1-1 0 0 0,0 1 0 0 0,-1-1 1 0 0,1 1-1 0 0,-1-1 0 0 0,1 1 0 0 0,0-1 1 0 0,-1 1-1 0 0,1-1 0 0 0,0 0 0 0 0,0 1 1 0 0,0-1-1 0 0,-1 1 0 0 0,1-1 0 0 0,0 0 1 0 0,0 1-1 0 0,0-1 0 0 0,0 0 0 0 0,0 1 1 0 0,0-1-1 0 0,0 0 0 0 0,0 1 0 0 0,0-1 1 0 0,0 1-1 0 0,1-1 0 0 0,-1 0 0 0 0,0 1 1 0 0,0-1-1 0 0,1 1 0 0 0,-1-1 0 0 0,0 1 1 0 0,1-1-1 0 0,-1 0 0 0 0,0 1 0 0 0,1-1 0 0 0,-1 1 1 0 0,1 0-1 0 0,-1-1 0 0 0,1 1 0 0 0,-1-1 1 0 0,1 1-1 0 0,-1 0 0 0 0,1-1 0 0 0,-1 1 1 0 0,1 0-1 0 0,-1 0 0 0 0,1-1 0 0 0,0 1 1 0 0,-1 0 70 0 0,22-10-3958 0 0,-7 4-1914 0 0,0-2-5647 0 0</inkml:trace>
  <inkml:trace contextRef="#ctx0" brushRef="#br0" timeOffset="3.647">12814 1440 14051 0 0,'0'0'1906'0'0,"0"0"-966"0"0,0 0-504 0 0,0 0 23 0 0,0 0 158 0 0,0 0 163 0 0,0 0 77 0 0,0 0-96 0 0,0 0-121 0 0,0 0-89 0 0,0 0-86 0 0,0 0-78 0 0,-3 37-61 0 0,-7 118-44 0 0,18-50 156 0 0,-2 156 389 0 0,-9-226-722 0 0,-1 0 1 0 0,-2 0-1 0 0,-1-1 1 0 0,-2 1-1 0 0,-1-2 1 0 0,-2 1-1 0 0,-12 22-105 0 0,23-53 46 0 0,0-1-1 0 0,0 1 1 0 0,0 0-1 0 0,-1-1 1 0 0,1 1 0 0 0,-1-1-1 0 0,0 1 1 0 0,0-1-1 0 0,1 0 1 0 0,-1 0-1 0 0,-1 0 1 0 0,1 0-1 0 0,0 0 1 0 0,0 0-1 0 0,-1 0 1 0 0,1-1-1 0 0,-1 1 1 0 0,0-1-1 0 0,1 0 1 0 0,-1 0-1 0 0,0 0 1 0 0,0 0-1 0 0,0 0 1 0 0,-2 0-46 0 0,3-3 24 0 0,0 1-1 0 0,0 0 1 0 0,0-1 0 0 0,1 1 0 0 0,-1-1 0 0 0,0 1 0 0 0,1-1 0 0 0,-1 0 0 0 0,1 0 0 0 0,0 0-1 0 0,-1 0 1 0 0,1 0 0 0 0,0 0 0 0 0,0 0 0 0 0,0 0 0 0 0,1-1 0 0 0,-1 1 0 0 0,0 0 0 0 0,1 0-1 0 0,-1-1 1 0 0,1 1 0 0 0,0 0 0 0 0,0-2-24 0 0,0-27 10 0 0,1 0 0 0 0,2-1 0 0 0,1 1 0 0 0,2 0 0 0 0,1 1 0 0 0,1 0 0 0 0,1 0 0 0 0,2 0 0 0 0,1 1 0 0 0,14-23-10 0 0,-6 0-27 0 0,3 0 0 0 0,2 2 0 0 0,2 1 0 0 0,2 1 0 0 0,2 1 0 0 0,2 2 0 0 0,3 1 0 0 0,1 2 0 0 0,2 1 0 0 0,1 2 0 0 0,2 2 0 0 0,45-30 27 0 0,-65 53 2 0 0,1 0 0 0 0,0 2 1 0 0,0 0-1 0 0,2 1 0 0 0,-1 2 0 0 0,1 0 0 0 0,1 2 0 0 0,20-3-2 0 0,-43 9 0 0 0,-1 1-1 0 0,1-1 0 0 0,0 1 1 0 0,-1 0-1 0 0,1 0 0 0 0,0 0 1 0 0,-1 0-1 0 0,1 1 0 0 0,-1-1 1 0 0,1 1-1 0 0,0-1 0 0 0,-1 1 0 0 0,1 0 1 0 0,-1 0-1 0 0,0 0 0 0 0,1 0 1 0 0,-1 1-1 0 0,0-1 0 0 0,0 1 1 0 0,0-1-1 0 0,0 1 0 0 0,0 0 1 0 0,0 0-1 0 0,0 0 0 0 0,0 0 1 0 0,-1 0-1 0 0,1 0 0 0 0,-1 0 0 0 0,0 0 1 0 0,1 1-1 0 0,-1-1 0 0 0,0 1 1 0 0,0-1-1 0 0,-1 1 0 0 0,1-1 1 0 0,0 1-1 0 0,-1-1 0 0 0,1 3 1 0 0,0 4 8 0 0,-1 1-1 0 0,0-1 0 0 0,0 1 0 0 0,-1-1 1 0 0,0 0-1 0 0,0 1 0 0 0,-1-1 1 0 0,-1 0-1 0 0,1 0 0 0 0,-3 5-7 0 0,-14 23 22 0 0,-2-1-1 0 0,-2-1 0 0 0,0-1 1 0 0,-3-1-1 0 0,0-1 1 0 0,-3-2-1 0 0,0 0 1 0 0,-2-2-1 0 0,0-2 1 0 0,-2 0-1 0 0,-16 7-21 0 0,24-13 1 0 0,-1-1-1 0 0,-1-2 0 0 0,0-1 1 0 0,-1 0-1 0 0,-1-2 1 0 0,0-2-1 0 0,-1 0 0 0 0,-1-2 1 0 0,0-2-1 0 0,-7 1 0 0 0,-39-7-352 0 0,76-2 310 0 0,-1 0 0 0 0,1 0 1 0 0,0 0-1 0 0,0 0 0 0 0,0 0 0 0 0,-1 0 0 0 0,1-1 1 0 0,0 1-1 0 0,0 0 0 0 0,0-1 0 0 0,-1 1 0 0 0,1-1 1 0 0,0 1-1 0 0,0-1 0 0 0,0 1 0 0 0,0-1 0 0 0,0 0 1 0 0,0 1-1 0 0,0-1 0 0 0,0 0 0 0 0,0 0 0 0 0,1 0 0 0 0,-1 0 1 0 0,0 0-1 0 0,0 0 0 0 0,1 0 0 0 0,-1 0 0 0 0,1 0 1 0 0,-1 0-1 0 0,1 0 0 0 0,-1 0 0 0 0,1 0 0 0 0,0-1 1 0 0,-1 1-1 0 0,1 0 0 0 0,0 0 0 0 0,0 0 0 0 0,0-1 1 0 0,0 1-1 0 0,0 0 0 0 0,0 0 0 0 0,0-1 0 0 0,0 1 1 0 0,1-1 41 0 0,25-52-3538 0 0,9 23-2334 0 0,-20 17 161 0 0,3-2-4160 0 0</inkml:trace>
  <inkml:trace contextRef="#ctx0" brushRef="#br0" timeOffset="3.647">13415 1733 7882 0 0,'0'0'1820'0'0,"0"0"-624"0"0,0 0-95 0 0,0 0 250 0 0,0 0 97 0 0,0 0-31 0 0,0 0-115 0 0,0 0-163 0 0,0 0-129 0 0,0 0-116 0 0,0 0-124 0 0,0 0-134 0 0,32-1-69 0 0,102-6-84 0 0,-67-10 166 0 0,-56 10-489 0 0,14-8 40 0 0,-1-1-1 0 0,-1-2 1 0 0,0 0-1 0 0,-2-1 1 0 0,0-2-1 0 0,-1 0 1 0 0,-1-1-1 0 0,-1-1 1 0 0,-1 0-1 0 0,6-12-199 0 0,-13 18 22 0 0,0 0-1 0 0,0-1 1 0 0,-2-1-1 0 0,0 0 0 0 0,-1 0 1 0 0,-1 0-1 0 0,-1-1 1 0 0,-1 1-1 0 0,-1-1 1 0 0,0 0-1 0 0,-1-1 1 0 0,-1-8-22 0 0,-1 26 2 0 0,0 0 0 0 0,0 0 0 0 0,0 0 0 0 0,0 0 0 0 0,-1 1 0 0 0,1-1 0 0 0,-1 0 0 0 0,1 0 0 0 0,-1 0 0 0 0,0 1 0 0 0,0-1 0 0 0,0 0 0 0 0,-1 1 1 0 0,1-1-1 0 0,-1 1 0 0 0,1-1 0 0 0,-1 1 0 0 0,0 0 0 0 0,0 0 0 0 0,0 0 0 0 0,0 0 0 0 0,0 0 0 0 0,0 0 0 0 0,-1 0 0 0 0,1 1 0 0 0,-1-1 0 0 0,1 1 0 0 0,-1 0 0 0 0,1 0 1 0 0,-1 0-1 0 0,0 0 0 0 0,1 0 0 0 0,-1 0 0 0 0,0 1 0 0 0,0-1 0 0 0,0 1 0 0 0,0 0 0 0 0,0 0 0 0 0,1 0 0 0 0,-4 1-2 0 0,-4 0-7 0 0,0 2-1 0 0,-1 0 1 0 0,1 0 0 0 0,0 1-1 0 0,0 0 1 0 0,1 0-1 0 0,-1 1 1 0 0,1 1 0 0 0,0 0-1 0 0,1 0 1 0 0,-1 0-1 0 0,1 1 1 0 0,0 0 0 0 0,1 1-1 0 0,0 0 1 0 0,0 0-1 0 0,0 1 1 0 0,-4 7 7 0 0,9-13-1 0 0,0-1 1 0 0,1 0-1 0 0,-1 1 0 0 0,1-1 0 0 0,-1 1 1 0 0,1 0-1 0 0,0-1 0 0 0,0 1 1 0 0,0 0-1 0 0,0 0 0 0 0,0-1 1 0 0,1 1-1 0 0,0 0 0 0 0,-1 0 1 0 0,1 0-1 0 0,0 0 0 0 0,0 0 1 0 0,0 0-1 0 0,1 0 0 0 0,-1 0 1 0 0,1 0-1 0 0,0-1 0 0 0,-1 1 1 0 0,1 0-1 0 0,0 0 0 0 0,1-1 0 0 0,-1 1 1 0 0,0 0-1 0 0,1-1 0 0 0,0 0 1 0 0,-1 1-1 0 0,1-1 0 0 0,0 0 1 0 0,0 0-1 0 0,0 0 0 0 0,1 0 1 0 0,-1 0-1 0 0,0 0 0 0 0,1-1 1 0 0,-1 1-1 0 0,1-1 0 0 0,-1 1 1 0 0,1-1 0 0 0,14 6 3 0 0,1-1 0 0 0,0 0 0 0 0,-1-1 0 0 0,2-1 0 0 0,-1-1 0 0 0,0-1 0 0 0,17 1-3 0 0,-18-3 4 0 0,0 2 0 0 0,1 0 0 0 0,-1 1 0 0 0,0 1 0 0 0,-1 0 0 0 0,1 1 0 0 0,-1 1 0 0 0,12 6-4 0 0,-24-7 27 0 0,-1 0 0 0 0,0 0 1 0 0,0 0-1 0 0,0 0 0 0 0,0 1 0 0 0,-1-1 0 0 0,0 1 1 0 0,0-1-1 0 0,-1 1 0 0 0,0 0 0 0 0,1 0 1 0 0,-2 0-1 0 0,1 0 0 0 0,-1 0 0 0 0,0 0 0 0 0,0 0 1 0 0,-1-1-1 0 0,1 1 0 0 0,-1 0 0 0 0,-1 0 1 0 0,1 0-1 0 0,-1 0 0 0 0,0-1 0 0 0,0 1 0 0 0,-1-1 1 0 0,0 0-1 0 0,0 0 0 0 0,0 1-27 0 0,-1 6 41 0 0,-6 15-78 0 0,1 1 1 0 0,2 0-1 0 0,1 1 1 0 0,0-1-1 0 0,3 1 1 0 0,-1 17 36 0 0,36-46-3082 0 0,-6-15-1778 0 0,-9 5-3159 0 0,-7 5-2655 0 0</inkml:trace>
  <inkml:trace contextRef="#ctx0" brushRef="#br0" timeOffset="3.647">14503 1459 9754 0 0,'0'0'1176'0'0,"0"0"-504"0"0,0 0-111 0 0,0 0-121 0 0,0 0-136 0 0,0 0-160 0 0,0 0-144 0 0,-96 201-160 0 0,88-174-120 0 0,6-8-144 0 0,2 0-153 0 0,0-3-223 0 0,0-1-512 0 0,0-7-1849 0 0,0-4-3176 0 0</inkml:trace>
  <inkml:trace contextRef="#ctx0" brushRef="#br0" timeOffset="3.647">14729 1818 2665 0 0,'0'0'2665'0'0,"0"0"-164"0"0,0 0 34 0 0,0 0-28 0 0,0 0-193 0 0,0 0-328 0 0,0 0-396 0 0,0 0-353 0 0,0 0-290 0 0,0 0-172 0 0,0 0-106 0 0,0 0-39 0 0,3-18-15 0 0,11-59-46 0 0,41-81 1397 0 0,-38 121-1693 0 0,70-151 479 0 0,-36 111-654 0 0,-48 138-424 0 0,-23 83 309 0 0,19-130 10 0 0,1 0 1 0 0,1 0-1 0 0,0 0 0 0 0,1 0 1 0 0,0 0-1 0 0,1 0 0 0 0,1 0 1 0 0,3 8 6 0 0,-5-17 5 0 0,0-1 0 0 0,1 1 1 0 0,-1 0-1 0 0,1-1 0 0 0,0 0 1 0 0,0 1-1 0 0,1-1 0 0 0,-1-1 1 0 0,1 1-1 0 0,0 0 0 0 0,0-1 1 0 0,0 0-1 0 0,0 0 0 0 0,1 0 1 0 0,-1 0-1 0 0,1-1 0 0 0,0 0 1 0 0,-1 0-1 0 0,1 0 0 0 0,0 0 1 0 0,0-1-1 0 0,0 0 0 0 0,1 0 1 0 0,-1 0-1 0 0,0-1-5 0 0,6-2 65 0 0,-1 0-1 0 0,0-1 1 0 0,0-1-1 0 0,0 0 1 0 0,0 0 0 0 0,-1-1-1 0 0,1 0 1 0 0,-1 0-1 0 0,0-1 1 0 0,-1-1 0 0 0,1 1-1 0 0,-1-1 1 0 0,-1-1-1 0 0,1 1 1 0 0,-1-1-1 0 0,-1-1 1 0 0,1 1 0 0 0,-2-1-1 0 0,1 0 1 0 0,-1-1-1 0 0,0 1-64 0 0,3-2 23 0 0,-1-1 0 0 0,1 1 0 0 0,-2-1 0 0 0,0-1 0 0 0,0 1 0 0 0,-1-1 0 0 0,-1 0 0 0 0,0 0 0 0 0,-1 0 0 0 0,0-1 0 0 0,-1 1 0 0 0,0-3-23 0 0,-2 16-202 0 0,0 0-185 0 0,0 0-225 0 0,15 17-5863 0 0,-11-11 697 0 0,2 1-6590 0 0</inkml:trace>
  <inkml:trace contextRef="#ctx0" brushRef="#br0" timeOffset="3.647">15844 1428 11522 0 0,'0'0'3257'0'0,"0"0"-1224"0"0,0 0-441 0 0,0 0-1 0 0,0 0-108 0 0,0 0-156 0 0,0 0-234 0 0,0 0-262 0 0,0 0-161 0 0,0 0-163 0 0,0 0-122 0 0,0 0-86 0 0,0 0-115 0 0,-11-16-66 0 0,-37-49-50 0 0,46 63-65 0 0,-1 1-1 0 0,0 0 0 0 0,1 0 1 0 0,-1 0-1 0 0,1 0 0 0 0,-1 0 1 0 0,0 0-1 0 0,0 1 0 0 0,0-1 1 0 0,1 1-1 0 0,-1 0 0 0 0,0 0 1 0 0,0 0-1 0 0,0 0 0 0 0,0 1 1 0 0,1-1-1 0 0,-1 1 0 0 0,0-1 1 0 0,0 1-1 0 0,1 0 0 0 0,-1 0 1 0 0,0 0-1 0 0,1 0 0 0 0,-1 1 1 0 0,1-1-1 0 0,-1 1-2 0 0,-6 2 7 0 0,-10 4-11 0 0,0 1-1 0 0,0 1 0 0 0,1 0 0 0 0,1 2 0 0 0,0 0 0 0 0,0 0 0 0 0,1 2 0 0 0,1 0 0 0 0,0 1 0 0 0,1 0 0 0 0,1 1 0 0 0,0 1 1 0 0,1 0-1 0 0,1 1 0 0 0,1 0 0 0 0,-2 6 5 0 0,9-20-7 0 0,1 0 1 0 0,0 0 0 0 0,1 0 0 0 0,-1 1-1 0 0,1-1 1 0 0,0 1 0 0 0,0-1-1 0 0,0 1 1 0 0,1-1 0 0 0,-1 1 0 0 0,1-1-1 0 0,0 1 1 0 0,0 0 0 0 0,1-1-1 0 0,0 1 1 0 0,0-1 0 0 0,0 1-1 0 0,0-1 1 0 0,0 1 0 0 0,1-1 0 0 0,0 0-1 0 0,0 0 1 0 0,0 0 0 0 0,0 0-1 0 0,1 0 1 0 0,0 0 0 0 0,0 0 0 0 0,0-1-1 0 0,0 1 1 0 0,0-1 0 0 0,1 0-1 0 0,-1 0 1 0 0,1-1 0 0 0,0 1 0 0 0,0-1-1 0 0,0 1 1 0 0,0-1 0 0 0,0 0-1 0 0,4 1 7 0 0,7-3 23 0 0,0 1-1 0 0,0-2 0 0 0,-1 0 0 0 0,1-1 0 0 0,0 0 0 0 0,-1-1 1 0 0,1-1-1 0 0,-1 0 0 0 0,0-1 0 0 0,0-1 0 0 0,0 0 0 0 0,-1-1 1 0 0,0 0-1 0 0,-1-1 0 0 0,6-4-22 0 0,6-2 14 0 0,105-64 83 0 0,91-43 17 0 0,-170 112-62 0 0,-48 11-42 0 0,0-1 1 0 0,-1 0-1 0 0,1 1 1 0 0,-1-1-1 0 0,1 1 1 0 0,-1-1-1 0 0,0 1 1 0 0,0 0-1 0 0,0-1 1 0 0,0 1-1 0 0,0 0 1 0 0,0 0-1 0 0,0 0 1 0 0,0 0-1 0 0,-1 0 1 0 0,1 0-1 0 0,-1 0 1 0 0,0 0 0 0 0,1 0-1 0 0,-1 0 1 0 0,0 0-1 0 0,0 0 1 0 0,0 0-1 0 0,-1 1 1 0 0,1-1-11 0 0,-2 51 74 0 0,-2 1 0 0 0,-3-1 0 0 0,-2-1 1 0 0,-2 1-1 0 0,-3-2 0 0 0,-18 46-74 0 0,-10 44-120 0 0,-10 76-182 0 0,24-90-154 0 0,-6-2-1 0 0,-9 10 457 0 0,32-106-73 0 0,4-3 53 0 0,-2-1-1 0 0,0 0 1 0 0,-2 0-1 0 0,-1-1 1 0 0,0 0 0 0 0,-2-1-1 0 0,-1-1 1 0 0,-1 0-1 0 0,-1-1 1 0 0,0-1 0 0 0,-8 6 20 0 0,23-24 5 0 0,-1 1 1 0 0,1-1-1 0 0,-1 0 1 0 0,0 0-1 0 0,0 0 0 0 0,0 0 1 0 0,0 0-1 0 0,0-1 1 0 0,0 1-1 0 0,0-1 1 0 0,-1 0-1 0 0,1 0 1 0 0,0 0-1 0 0,-1-1 1 0 0,1 1-1 0 0,-1-1 1 0 0,1 0-1 0 0,-1 0 0 0 0,1 0 1 0 0,-1 0-1 0 0,1 0 1 0 0,0-1-1 0 0,-1 1 1 0 0,1-1-1 0 0,-1 0 1 0 0,1 0-1 0 0,0-1 1 0 0,0 1-1 0 0,0-1 1 0 0,0 1-1 0 0,0-1 1 0 0,0 0-1 0 0,0 0 0 0 0,0 0 1 0 0,1-1-1 0 0,-1 1 1 0 0,1-1-1 0 0,-1 1 1 0 0,1-1-1 0 0,0 0 1 0 0,0 0-6 0 0,-4-18 10 0 0,0 0 0 0 0,2 0 0 0 0,0 0 0 0 0,2-1 0 0 0,0 1 1 0 0,1-1-1 0 0,1 1 0 0 0,2-1 0 0 0,0 1 0 0 0,1-1 0 0 0,1 1 1 0 0,1 0-1 0 0,6-18-10 0 0,3-1-81 0 0,2 0 1 0 0,1 0 0 0 0,2 2 0 0 0,2 0-1 0 0,1 1 1 0 0,2 2 0 0 0,2 0-1 0 0,1 2 1 0 0,1 0 0 0 0,2 2 0 0 0,1 2-1 0 0,1 1 1 0 0,2 1 0 0 0,0 1-1 0 0,22-10 81 0 0,-21 22-2914 0 0,-18 12-6165 0 0,-9 2-3397 0 0</inkml:trace>
  <inkml:trace contextRef="#ctx0" brushRef="#br0" timeOffset="3.647">14567 1294 0 0 0,'0'0'529'0'0,"0"0"741"0"0,0 0 165 0 0,0 0-73 0 0,0 0-74 0 0,0 0-54 0 0,0 0-108 0 0,0 0-104 0 0,2-7-40 0 0,7-32 727 0 0,-9 38-941 0 0,-9 11 5434 0 0,-8 35-5009 0 0,12-26-837 0 0,-1 0 0 0 0,-1-1 1 0 0,0 0-1 0 0,-2 0 0 0 0,0-1 0 0 0,0 0 0 0 0,-9 10-356 0 0,-100 192 1648 0 0,92-164-1384 0 0,26-52-248 0 0,18 0-4372 0 0,-10-6-3304 0 0,-6 0-3969 0 0</inkml:trace>
  <inkml:trace contextRef="#ctx0" brushRef="#br0" timeOffset="3.647">10003 696 5641 0 0,'0'0'1770'0'0,"0"0"-323"0"0,0 0-178 0 0,0 0 228 0 0,0 0 283 0 0,0 0 111 0 0,0 0-84 0 0,0 0-273 0 0,0 0-290 0 0,0 0-257 0 0,0 0-207 0 0,0 0-178 0 0,1-16-153 0 0,-1 4-446 0 0,2-36 613 0 0,8 80 914 0 0,1 273 1256 0 0,-12-176-2342 0 0,17 297 316 0 0,-1-40-1094 0 0,-44-419-2720 0 0,11 11-48 0 0,1 2-3840 0 0,11 11-4758 0 0</inkml:trace>
  <inkml:trace contextRef="#ctx0" brushRef="#br0" timeOffset="3.647">9571 1425 16051 0 0,'0'0'970'0'0,"0"0"-529"0"0,0 0-177 0 0,0 0 159 0 0,0 0 224 0 0,0 0 143 0 0,0 0 36 0 0,36-7-37 0 0,116-20-72 0 0,-8 2 197 0 0,0 7 0 0 0,57 3-914 0 0,-92 13-532 0 0,-22 1-2466 0 0,-31-1-3924 0 0,-35-2-4372 0 0</inkml:trace>
  <inkml:trace contextRef="#ctx0" brushRef="#br0" timeOffset="3.647">10733 1340 5385 0 0,'0'0'3777'0'0,"0"0"-1746"0"0,0 0-749 0 0,0 0-114 0 0,0 0-19 0 0,0 0-60 0 0,0 0-121 0 0,0 0-180 0 0,-27 33-141 0 0,-82 103-112 0 0,67-59 82 0 0,40-65-502 0 0,0-6-53 0 0,0 1 1 0 0,0-1-1 0 0,1 1 1 0 0,-1-1 0 0 0,1 1-1 0 0,1 0 1 0 0,0-1-1 0 0,-1 1 1 0 0,2 0-1 0 0,-1-1 1 0 0,1 1-1 0 0,0 0 1 0 0,1-1-1 0 0,-1 1 1 0 0,1-1-1 0 0,1 0 1 0 0,-1 0-1 0 0,1 1 1 0 0,0-2 0 0 0,0 1-1 0 0,1 0 1 0 0,0-1-1 0 0,0 1 1 0 0,0-1-1 0 0,0 0 1 0 0,1 0-1 0 0,0-1 1 0 0,0 1-1 0 0,0-1 1 0 0,1 0-1 0 0,0-1 1 0 0,-1 1 0 0 0,1-1-1 0 0,0 0 1 0 0,0-1-1 0 0,1 0 1 0 0,-1 1-63 0 0,6-1 130 0 0,-1 0 1 0 0,0-1-1 0 0,1 0 0 0 0,-1-1 1 0 0,1 0-1 0 0,-1-1 1 0 0,0 0-1 0 0,1-1 1 0 0,-1 0-1 0 0,0-1 1 0 0,0 0-1 0 0,0 0 1 0 0,0-2-1 0 0,-1 1 0 0 0,0-1 1 0 0,0-1-1 0 0,0 1 1 0 0,0-2-1 0 0,-1 0 1 0 0,0 0-1 0 0,0 0 1 0 0,-1-1-1 0 0,0 0 0 0 0,-1-1 1 0 0,1 0-1 0 0,-2 0 1 0 0,1 0-1 0 0,-1-1 1 0 0,-1 0-1 0 0,0 0 1 0 0,0-1-1 0 0,-1 0 0 0 0,0 1 1 0 0,-1-1-1 0 0,0 0 1 0 0,-1-1-1 0 0,0 1 1 0 0,0-3-131 0 0,-3 6-16 0 0,0-1 0 0 0,0 1 1 0 0,-1-1-1 0 0,0 1 0 0 0,-1 0 0 0 0,1 0 1 0 0,-2 0-1 0 0,1 0 0 0 0,-1 0 0 0 0,0 1 1 0 0,-1 0-1 0 0,1 0 0 0 0,-1 0 0 0 0,-1 0 1 0 0,1 1-1 0 0,-1-1 0 0 0,-1 2 0 0 0,1-1 1 0 0,-1 1-1 0 0,0 0 0 0 0,0 0 1 0 0,0 1-1 0 0,-1-1 0 0 0,1 2 0 0 0,-1-1 1 0 0,0 1-1 0 0,0 1 0 0 0,-1-1 0 0 0,1 1 1 0 0,-5 0 15 0 0,-86 0-1606 0 0,68 9-1906 0 0,1 6-4417 0 0,17-5-4350 0 0</inkml:trace>
  <inkml:trace contextRef="#ctx0" brushRef="#br0" timeOffset="3.647">7252 1471 6945 0 0,'0'0'1850'0'0,"0"0"-503"0"0,0 0-359 0 0,0 0-83 0 0,0 0 31 0 0,-34 4 35 0 0,-110 14-27 0 0,130-17-722 0 0,0 2-1 0 0,0 0 1 0 0,0 0 0 0 0,0 1-1 0 0,0 1 1 0 0,1 0 0 0 0,0 1 0 0 0,0 1-1 0 0,-1 1-221 0 0,-13 6 352 0 0,-1-1-161 0 0,1 1-1 0 0,1 1 1 0 0,0 1 0 0 0,1 2 0 0 0,0 0-1 0 0,2 2 1 0 0,0 0 0 0 0,1 1-1 0 0,1 2 1 0 0,2 0 0 0 0,0 1 0 0 0,1 1-1 0 0,1 1 1 0 0,-5 14-191 0 0,19-36 17 0 0,1 0 0 0 0,0 1 0 0 0,0-1-1 0 0,0 1 1 0 0,1-1 0 0 0,-1 1 0 0 0,1 0 0 0 0,0-1 0 0 0,1 1 0 0 0,-1 0 0 0 0,1 0-1 0 0,0 0 1 0 0,0-1 0 0 0,0 1 0 0 0,1 0 0 0 0,0 0 0 0 0,0 0 0 0 0,0-1-1 0 0,0 1 1 0 0,1-1 0 0 0,0 1 0 0 0,0-1 0 0 0,0 1 0 0 0,0-1 0 0 0,1 0 0 0 0,0 0-1 0 0,0 0 1 0 0,0 0 0 0 0,0-1 0 0 0,0 1 0 0 0,1-1 0 0 0,-1 0 0 0 0,1 0 0 0 0,0 0-1 0 0,0 0 1 0 0,0-1 0 0 0,1 0 0 0 0,-1 0 0 0 0,1 0 0 0 0,-1 0 0 0 0,1-1 0 0 0,-1 1-1 0 0,4-1-16 0 0,17 0 213 0 0,1-2-1 0 0,-1-1 0 0 0,0-1 1 0 0,0-1-1 0 0,0-2 0 0 0,0 0 0 0 0,-1-1 1 0 0,0-2-1 0 0,-1 0 0 0 0,1-2 1 0 0,-2 0-1 0 0,0-2 0 0 0,0 0 1 0 0,-1-2-1 0 0,-1 0 0 0 0,1-2-212 0 0,22-16 51 0 0,-1-1 0 0 0,-1-2-1 0 0,-3-2 1 0 0,-1-2 0 0 0,-1-1 0 0 0,-3-2-1 0 0,-1-1 1 0 0,-3-2 0 0 0,-1-1 0 0 0,-2-1-1 0 0,-3-1 1 0 0,-2-1 0 0 0,-2 0 0 0 0,-2-2-1 0 0,-2 0 1 0 0,-3-1 0 0 0,-2-1 0 0 0,-3 1-1 0 0,-1-2 1 0 0,-3-3-51 0 0,-3 42-31 0 0,2 4-1 0 0,-1 1 0 0 0,0-1-1 0 0,-1 0 1 0 0,0 0-1 0 0,0 0 1 0 0,-2 1-1 0 0,1-1 1 0 0,-2 0 0 0 0,1 1-1 0 0,-2 0 1 0 0,1-1-1 0 0,-1 1 1 0 0,-1 0-1 0 0,0 1 1 0 0,-1-1 0 0 0,0 1-1 0 0,0 1 1 0 0,-1-1-1 0 0,-5-5 33 0 0,8 12-31 0 0,0 1-1 0 0,0-1 0 0 0,-1 1 1 0 0,1 0-1 0 0,0 0 0 0 0,-1 0 0 0 0,0 0 1 0 0,1 1-1 0 0,-1 0 0 0 0,0 0 1 0 0,1 0-1 0 0,-1 1 0 0 0,0-1 1 0 0,0 1-1 0 0,0 0 0 0 0,0 0 1 0 0,0 1-1 0 0,1 0 0 0 0,-1 0 1 0 0,0 0-1 0 0,0 0 0 0 0,1 1 1 0 0,-1-1-1 0 0,1 1 0 0 0,0 1 1 0 0,-1-1-1 0 0,1 0 0 0 0,0 1 1 0 0,0 0-1 0 0,-2 2 32 0 0,-105 110-201 0 0,90-84 220 0 0,0 0-1 0 0,2 2 1 0 0,2 0-1 0 0,1 1 0 0 0,1 0 1 0 0,2 1-1 0 0,2 1 1 0 0,1 0-1 0 0,1 1 1 0 0,3 0-1 0 0,0 0 0 0 0,3 0 1 0 0,1 0-1 0 0,2 1 1 0 0,1-1-1 0 0,3 5-18 0 0,0-20 54 0 0,2-1 0 0 0,1-1 0 0 0,0 1 0 0 0,2-1 0 0 0,0 0 0 0 0,1-1 0 0 0,1 0 0 0 0,1 0 0 0 0,0-1 0 0 0,2-1 1 0 0,0 0-1 0 0,0-1 0 0 0,2-1 0 0 0,0 0 0 0 0,1-1 0 0 0,0-1 0 0 0,1 0 0 0 0,0-2 0 0 0,1 0 0 0 0,1-1 0 0 0,13 5-54 0 0,-24-11 79 0 0,-1 0 0 0 0,0-1 0 0 0,1 0 0 0 0,0-1 0 0 0,0 0 0 0 0,0 0 0 0 0,0-1 0 0 0,0 0 0 0 0,0-1 0 0 0,0 0 0 0 0,0 0 0 0 0,0-1 0 0 0,0 0 0 0 0,0-1 0 0 0,0 0 0 0 0,-1 0 0 0 0,1-1 0 0 0,0 0 0 0 0,-1 0 0 0 0,8-5-79 0 0,1-6 83 0 0,-1-2 0 0 0,-1 1 0 0 0,0-2 0 0 0,-1 0 0 0 0,-1-1 0 0 0,0 0 0 0 0,-1-1 0 0 0,-2 0 0 0 0,1-1-83 0 0,33-91 31 0 0,-43 203-239 0 0,-2-82 210 0 0,1 1 0 0 0,0-1 0 0 0,0 1 1 0 0,1-1-1 0 0,1 0 0 0 0,0 0 0 0 0,0 0 1 0 0,1 0-1 0 0,1 0 0 0 0,-1 0 0 0 0,1-1 1 0 0,1 1-1 0 0,0-1 0 0 0,0 0 0 0 0,1-1 1 0 0,0 1-1 0 0,1-1 0 0 0,-1 0 0 0 0,2-1 1 0 0,-1 0-1 0 0,1 0 0 0 0,0 0 0 0 0,0-1 0 0 0,1 0 1 0 0,0-1-3 0 0,-2 0 45 0 0,1-1 0 0 0,-1 0 0 0 0,1 0 1 0 0,0-1-1 0 0,0 0 0 0 0,0-1 0 0 0,0 1 1 0 0,0-1-1 0 0,1-1 0 0 0,-1 0 0 0 0,1 0 0 0 0,-1-1 1 0 0,1 0-1 0 0,-1 0 0 0 0,1-1 0 0 0,-1 0 1 0 0,1 0-1 0 0,-1-1 0 0 0,0-1 0 0 0,0 1 1 0 0,0-1-1 0 0,0 0 0 0 0,0-1 0 0 0,-1 0 0 0 0,1 0 1 0 0,-1-1-1 0 0,0 0 0 0 0,0 0 0 0 0,-1 0 1 0 0,1-1-1 0 0,-1 0 0 0 0,-1 0 0 0 0,1-1 1 0 0,-1 0-1 0 0,0 0-45 0 0,6-15 79 0 0,-1 0 0 0 0,-1-1 0 0 0,-1 0 0 0 0,-1-1 0 0 0,-1 0 1 0 0,-1 0-1 0 0,-1 0 0 0 0,-1 0 0 0 0,-1-23-79 0 0,0-22 156 0 0,-12 87-259 0 0,12-1-1562 0 0,9-22-7704 0 0,-7 1-2854 0 0</inkml:trace>
  <inkml:trace contextRef="#ctx0" brushRef="#br0" timeOffset="3.647">8444 1590 4369 0 0,'0'0'1968'0'0,"0"0"-558"0"0,0 0-39 0 0,0 0 165 0 0,0 0 41 0 0,0 0-54 0 0,0 0-75 0 0,0 0-117 0 0,0 0-71 0 0,0 0-102 0 0,0 0-127 0 0,0 0-134 0 0,0 0-126 0 0,28 2-114 0 0,85 0-98 0 0,-110-1-525 0 0,-1-1-1 0 0,1 0 1 0 0,-1 0-1 0 0,1 0 1 0 0,0 0-1 0 0,-1-1 1 0 0,1 1-1 0 0,-1-1 1 0 0,1 1-1 0 0,-1-1 1 0 0,0 0-1 0 0,1 0 1 0 0,-1 0-1 0 0,0 0 1 0 0,1 0-1 0 0,-1-1 1 0 0,0 1-1 0 0,0 0 1 0 0,0-1-1 0 0,0 0 1 0 0,0 0-1 0 0,0-1-33 0 0,5-4 169 0 0,2 0-75 0 0,-2 0 1 0 0,1-1-1 0 0,-1 0 1 0 0,0-1-1 0 0,0 0 1 0 0,-1 0 0 0 0,0 0-1 0 0,-1 0 1 0 0,0-1-1 0 0,-1 0 1 0 0,0 0-1 0 0,0 0 1 0 0,-1-1-1 0 0,0 0 1 0 0,-1 1-1 0 0,0-1 1 0 0,-1 0 0 0 0,0 0-1 0 0,-1-9-94 0 0,0 18 4 0 0,-1-1 0 0 0,1 1 0 0 0,-1-1 0 0 0,0 1 0 0 0,0-1-1 0 0,0 1 1 0 0,0-1 0 0 0,0 1 0 0 0,0 0 0 0 0,-1-1 0 0 0,1 1 0 0 0,-1 0 0 0 0,1 0 0 0 0,-1 0-1 0 0,0 0 1 0 0,0 0 0 0 0,0 1 0 0 0,0-1 0 0 0,0 1 0 0 0,0-1 0 0 0,0 1 0 0 0,-1-1-1 0 0,1 1 1 0 0,-1 0 0 0 0,1 0 0 0 0,-1 1 0 0 0,1-1 0 0 0,-1 0 0 0 0,1 1 0 0 0,-1-1 0 0 0,1 1-1 0 0,-1 0 1 0 0,0 0 0 0 0,-1 0-4 0 0,-89 15-131 0 0,78-8 131 0 0,1 1-1 0 0,-1 0 0 0 0,2 1 1 0 0,-1 1-1 0 0,1 0 0 0 0,1 1 1 0 0,0 0-1 0 0,0 1 0 0 0,1 0 1 0 0,0 1-1 0 0,1 0 0 0 0,1 0 0 0 0,0 1 1 0 0,1 1-1 0 0,1-1 0 0 0,0 1 1 0 0,1 1-1 0 0,0-1 0 0 0,1 1 1 0 0,1 0-1 0 0,1 0 0 0 0,0 0 1 0 0,1 1-1 0 0,1-1 0 0 0,0 1 0 0 0,1-1 1 0 0,2 8 0 0 0,-1-16 8 0 0,2 0 0 0 0,-1 0-1 0 0,1-1 1 0 0,0 0 0 0 0,1 0 0 0 0,0 0 0 0 0,0 0 0 0 0,0 0 0 0 0,1-1 0 0 0,0 1-1 0 0,0-1 1 0 0,0 0 0 0 0,1-1 0 0 0,0 0 0 0 0,0 0 0 0 0,1 0 0 0 0,-1 0-1 0 0,1-1 1 0 0,0 0 0 0 0,3 0-8 0 0,9 6 44 0 0,1-2-1 0 0,0 0 0 0 0,0-1 1 0 0,1-2-1 0 0,0 0 0 0 0,20 2-43 0 0,-10-3-79 0 0,-1-1-1 0 0,1-2 0 0 0,0-2 1 0 0,0 0-1 0 0,20-5 80 0 0,-9-3-3902 0 0,-4-4-3808 0 0,-24 5-4960 0 0</inkml:trace>
  <inkml:trace contextRef="#ctx0" brushRef="#br0" timeOffset="3.647">3850 1455 6265 0 0,'0'0'3963'0'0,"0"0"-1902"0"0,0 0-768 0 0,0 0-41 0 0,0 0-12 0 0,0 0-101 0 0,0 0-172 0 0,0 0-183 0 0,0 0-142 0 0,0 0-101 0 0,0 0-100 0 0,0 0-91 0 0,0 0-70 0 0,-34 30-61 0 0,-104 94-46 0 0,134-121-158 0 0,-1 1 0 0 0,1 0 0 0 0,0-1 0 0 0,-1 2 0 0 0,2-1 0 0 0,-1 0 0 0 0,0 1 0 0 0,1 0 0 0 0,0 0 0 0 0,0 0 0 0 0,1 0 0 0 0,-1 0 0 0 0,1 0 0 0 0,0 1 0 0 0,-1 3-15 0 0,-1 7 56 0 0,-2 1 16 0 0,0 1-1 0 0,1 0 0 0 0,0 0 0 0 0,2 0 0 0 0,0 0 1 0 0,1 1-1 0 0,1-1 0 0 0,1 1 0 0 0,0-1 0 0 0,3 16-71 0 0,-1-30 67 0 0,-1 0-1 0 0,1 0 0 0 0,0 0 1 0 0,0 0-1 0 0,0 0 0 0 0,0 0 1 0 0,1 0-1 0 0,-1-1 0 0 0,1 1 1 0 0,0-1-1 0 0,0 0 0 0 0,0 0 0 0 0,1 0 1 0 0,-1 0-1 0 0,1 0 0 0 0,0-1 1 0 0,0 1-1 0 0,-1-1 0 0 0,2 0 1 0 0,-1-1-1 0 0,0 1 0 0 0,0 0 0 0 0,0-1 1 0 0,1 0-1 0 0,-1 0 0 0 0,1-1 1 0 0,-1 1-1 0 0,0-1 0 0 0,1 0 1 0 0,-1 0-1 0 0,1 0 0 0 0,-1-1 0 0 0,1 0 1 0 0,-1 1-1 0 0,0-2 0 0 0,1 1 1 0 0,-1 0-1 0 0,0-1 0 0 0,0 0 1 0 0,0 0-1 0 0,0 0 0 0 0,1-1-66 0 0,12-10 83 0 0,0 0 0 0 0,-2-1 0 0 0,1-1 0 0 0,-2-1 0 0 0,0 0 0 0 0,-1-1 0 0 0,-1 0 0 0 0,0-1-1 0 0,-1 0 1 0 0,-1-1 0 0 0,-1 0 0 0 0,-1 0 0 0 0,0-1 0 0 0,-1-1 0 0 0,-2 1 0 0 0,0-1 0 0 0,-1 0 0 0 0,-1 0 0 0 0,-1 0 0 0 0,-1 0 0 0 0,-1 0-1 0 0,-1-11-82 0 0,0 24-13 0 0,-1 0 0 0 0,0 0 0 0 0,-1 0 0 0 0,1 1 0 0 0,-2 0 0 0 0,1-1 0 0 0,-1 1 0 0 0,0 0 0 0 0,0 1 0 0 0,-1-1 0 0 0,0 1 0 0 0,0 0 0 0 0,0 0 0 0 0,-1 0 0 0 0,0 1 0 0 0,0-1-1 0 0,0 2 1 0 0,-1-1 0 0 0,0 1 0 0 0,0 0 0 0 0,0 0 0 0 0,0 1 0 0 0,-1 0 0 0 0,1 0 0 0 0,-1 1 0 0 0,0 0 0 0 0,1 0 0 0 0,-1 1 0 0 0,-2-1 13 0 0,2 2-144 0 0,0-1 0 0 0,0 1 0 0 0,0 0 0 0 0,-1 1 0 0 0,1 0 0 0 0,0 0 0 0 0,0 1 0 0 0,0 0 0 0 0,0 1 0 0 0,1-1 0 0 0,-1 1 1 0 0,1 1-1 0 0,-1 0 0 0 0,1 0 0 0 0,0 0 0 0 0,0 1 0 0 0,1 0 0 0 0,-6 5 144 0 0,-37 43-9507 0 0,38-37-2500 0 0</inkml:trace>
  <inkml:trace contextRef="#ctx0" brushRef="#br0" timeOffset="3.647">4189 1852 15099 0 0,'0'0'907'0'0,"0"0"-436"0"0,0 0-82 0 0,0 0 125 0 0,0 0 167 0 0,0 0 103 0 0,0 0 9 0 0,0 0-73 0 0,0 0-79 0 0,0 0-55 0 0,0 0-105 0 0,0 0-100 0 0,0 0-43 0 0,-4 22-6 0 0,-10 66 80 0 0,10-67 109 0 0,4-21 73 0 0,0 0 7 0 0,0 0-3 0 0,0 0-19 0 0,33-132 1520 0 0,-18 78-2061 0 0,2 0 1 0 0,3 1-1 0 0,2 1 1 0 0,2 1-1 0 0,3 1 1 0 0,1 1-1 0 0,25-30-38 0 0,-47 71-25 0 0,38-26-243 0 0,-33 65-224 0 0,5 40-833 0 0,-11-41-2625 0 0,2-1-6512 0 0,-3-21-1782 0 0</inkml:trace>
  <inkml:trace contextRef="#ctx0" brushRef="#br0" timeOffset="3.647">5021 1455 9754 0 0,'0'0'2513'0'0,"0"0"-600"0"0,0 0-247 0 0,0 0-71 0 0,0 0-1 0 0,0 0-62 0 0,0 0-157 0 0,0 0-172 0 0,0 0-140 0 0,0 0-163 0 0,0 0-148 0 0,0 0-129 0 0,0 0-182 0 0,0-2-155 0 0,-4 1-273 0 0,1 0 0 0 0,-1 0 1 0 0,1 1-1 0 0,-1-1 0 0 0,0 1 1 0 0,1 0-1 0 0,-1 0 1 0 0,1 0-1 0 0,-1 0 0 0 0,0 1 1 0 0,1 0-1 0 0,-1-1 0 0 0,1 1 1 0 0,-1 1-1 0 0,1-1 0 0 0,0 0 1 0 0,-1 1-1 0 0,1 0 0 0 0,0-1 1 0 0,0 1-1 0 0,0 0 0 0 0,0 1 1 0 0,-1 1-14 0 0,-15 6 15 0 0,1 1 1 0 0,0 1-1 0 0,1 1 1 0 0,0 0 0 0 0,1 1-1 0 0,1 1 1 0 0,-6 7-16 0 0,16-16-2 0 0,0-1 1 0 0,0 1-1 0 0,1 0 0 0 0,0 1 1 0 0,0-1-1 0 0,1 1 0 0 0,-1-1 1 0 0,1 1-1 0 0,1 0 1 0 0,0 0-1 0 0,0 0 0 0 0,0 1 1 0 0,1-1-1 0 0,0 0 1 0 0,0 1-1 0 0,0-1 0 0 0,1 0 1 0 0,1 1-1 0 0,-1-1 0 0 0,1 1 1 0 0,0-1-1 0 0,1 0 1 0 0,0 1 1 0 0,4 2 1 0 0,1-1 0 0 0,0 1 0 0 0,0-2 0 0 0,1 1 0 0 0,0-1 0 0 0,0 0 1 0 0,1-1-1 0 0,0 0 0 0 0,0 0 0 0 0,1-1 0 0 0,0 0 0 0 0,0-1 0 0 0,1 0 0 0 0,-1 0 1 0 0,1-1-1 0 0,0-1 0 0 0,0 0 0 0 0,0 0 0 0 0,1-1 0 0 0,-1-1 0 0 0,0 0 1 0 0,1 0-1 0 0,-1-1 0 0 0,1-1 0 0 0,-1 0 0 0 0,1 0 0 0 0,-1-1-1 0 0,66-28-1875 0 0,-56 15-1506 0 0,-15 10-393 0 0,1-2-3417 0 0,-3 3-4207 0 0</inkml:trace>
  <inkml:trace contextRef="#ctx0" brushRef="#br0" timeOffset="3.647">5221 1818 10002 0 0,'0'0'1946'0'0,"0"0"86"0"0,0 0 138 0 0,0 0-288 0 0,0 0-339 0 0,0 0-216 0 0,0 0-207 0 0,32-1-154 0 0,102-3-149 0 0,-43-18 406 0 0,-75 16-1067 0 0,1-1 0 0 0,-2 0 0 0 0,1-1 0 0 0,-1-1 0 0 0,0 0 0 0 0,-1-1 0 0 0,0-1 0 0 0,0 0 0 0 0,-1-1 0 0 0,-1 0 0 0 0,0-1 0 0 0,0 0 0 0 0,-2-1 0 0 0,6-9-156 0 0,-13 19 10 0 0,-1 0 0 0 0,0 1 0 0 0,0-1-1 0 0,0 0 1 0 0,-1 0 0 0 0,0 0-1 0 0,1 0 1 0 0,-1 0 0 0 0,-1-1-1 0 0,1 1 1 0 0,0 0 0 0 0,-1 0-1 0 0,0-1 1 0 0,0 1 0 0 0,-1 0-1 0 0,1-1 1 0 0,-1 1 0 0 0,0 0-1 0 0,0 0 1 0 0,0 0 0 0 0,0 0 0 0 0,-1 0-1 0 0,1 0 1 0 0,-1 0 0 0 0,0 0-1 0 0,-1 1 1 0 0,1-1 0 0 0,-1 1-1 0 0,1-1 1 0 0,-1 1 0 0 0,0 0-1 0 0,0 0 1 0 0,0 0 0 0 0,-1 1-1 0 0,1-1 1 0 0,-1 1 0 0 0,0 0-1 0 0,1-1 1 0 0,-1 2 0 0 0,0-1-1 0 0,0 0 1 0 0,0 1 0 0 0,0 0 0 0 0,0 0-1 0 0,-1 0 1 0 0,-1 0-10 0 0,-9 1-15 0 0,0 0 0 0 0,-1 1 1 0 0,1 1-1 0 0,0 0 0 0 0,0 1 0 0 0,0 1 0 0 0,0 0 1 0 0,0 1-1 0 0,1 1 0 0 0,0 0 0 0 0,0 1 1 0 0,1 1-1 0 0,0 0 0 0 0,0 0 0 0 0,0 1 0 0 0,1 1 1 0 0,1 0-1 0 0,0 1 0 0 0,0 0 0 0 0,1 1 1 0 0,0 0-1 0 0,1 0 0 0 0,1 1 0 0 0,-4 6 15 0 0,8-12-1 0 0,0 0 0 0 0,0 0 0 0 0,1 0 0 0 0,-1 1 0 0 0,2 0 0 0 0,-1-1 0 0 0,1 1 0 0 0,0 0 0 0 0,1 0 0 0 0,0 0 0 0 0,0 0 0 0 0,0 0 0 0 0,1 0 0 0 0,1 0 0 0 0,-1 1 0 0 0,1-1 0 0 0,1 0-1 0 0,-1 0 1 0 0,1-1 0 0 0,1 1 0 0 0,-1 0 0 0 0,2-1 0 0 0,-1 1 0 0 0,1-1 0 0 0,0 0 0 0 0,0 0 0 0 0,3 3 1 0 0,6 2-15 0 0,-1 0-1 0 0,2-1 0 0 0,-1-1 1 0 0,2 0-1 0 0,-1-1 1 0 0,1-1-1 0 0,1 0 1 0 0,-1-1-1 0 0,1 0 1 0 0,1-2-1 0 0,-1 0 0 0 0,1-1 1 0 0,0 0-1 0 0,0-1 1 0 0,0-1-1 0 0,0-1 1 0 0,0 0-1 0 0,0-1 1 0 0,0-1-1 0 0,1-1 0 0 0,13-3 16 0 0,23-9-2064 0 0,-21 1-6694 0 0,-16 6-4047 0 0</inkml:trace>
  <inkml:trace contextRef="#ctx0" brushRef="#br0" timeOffset="3.647">1399 635 8626 0 0,'0'0'344'0'0,"0"0"-136"0"0,0 0 89 0 0,0 0 203 0 0,35-6 254 0 0,115-18 230 0 0,409-77 6262 0 0,-456 81-6847 0 0,-2-4 0 0 0,0-5 0 0 0,-2-4-1 0 0,-2-4 1 0 0,-1-5 0 0 0,-2-4 0 0 0,84-55-399 0 0,-175 99 22 0 0,4-2 55 0 0,1 0 1 0 0,-1-1-1 0 0,0 0 0 0 0,0 0 1 0 0,0-1-1 0 0,-1 0 1 0 0,0 0-1 0 0,0 0 0 0 0,-1-1 1 0 0,0 0-1 0 0,0 0 1 0 0,0 0-1 0 0,-1-1 1 0 0,0 1-1 0 0,0-1 0 0 0,-1 0 1 0 0,0 0-1 0 0,-1-1 1 0 0,1-4-78 0 0,-4 11 39 0 0,0 0 1 0 0,0 0 0 0 0,-1-1 0 0 0,1 1 0 0 0,-1 0 0 0 0,1 1-1 0 0,-1-1 1 0 0,0 0 0 0 0,0 0 0 0 0,0 1 0 0 0,0-1 0 0 0,0 1 0 0 0,0-1-1 0 0,-1 1 1 0 0,1 0 0 0 0,0 0 0 0 0,-1 0 0 0 0,1 0 0 0 0,0 1-1 0 0,-1-1 1 0 0,1 0 0 0 0,-1 1 0 0 0,0 0 0 0 0,1 0 0 0 0,-1 0-1 0 0,1 0 1 0 0,-1 0 0 0 0,1 0 0 0 0,-1 0 0 0 0,1 1 0 0 0,-1 0-1 0 0,1-1 1 0 0,-1 1 0 0 0,1 0 0 0 0,0 0 0 0 0,-1 0 0 0 0,1 0-1 0 0,0 1 1 0 0,-1 0-40 0 0,-15 8 33 0 0,1 1-1 0 0,1 0 1 0 0,0 2-1 0 0,1 0 1 0 0,0 0-1 0 0,1 2 1 0 0,0 0-1 0 0,1 0 1 0 0,1 1-1 0 0,1 1 1 0 0,-4 7-33 0 0,-20 40 71 0 0,3 1 0 0 0,3 2 0 0 0,2 1 0 0 0,4 1 0 0 0,3 2 0 0 0,3 0 0 0 0,3 0 0 0 0,3 1 0 0 0,3 1 0 0 0,3 8-71 0 0,-3-10 78 0 0,-5 37 16 0 0,-19 151 179 0 0,-26 70-273 0 0,48-280 29 0 0,-2 1 0 0 0,-2-2 1 0 0,-3 0-1 0 0,-1-1 0 0 0,-3-1 1 0 0,-1 0-1 0 0,-3-2 0 0 0,-1-1 1 0 0,-7 7-30 0 0,30-47 2 0 0,1 1 1 0 0,0-1 0 0 0,-1 0-1 0 0,0 0 1 0 0,0 0-1 0 0,0 0 1 0 0,0 0 0 0 0,0-1-1 0 0,-1 1 1 0 0,1-1 0 0 0,-1 0-1 0 0,0 0 1 0 0,1 0-1 0 0,-1-1 1 0 0,0 1 0 0 0,0-1-1 0 0,0 0 1 0 0,0 0 0 0 0,0 0-1 0 0,-1-1 1 0 0,1 1 0 0 0,0-1-1 0 0,0 0 1 0 0,0 0-1 0 0,0-1 1 0 0,-1 1 0 0 0,1-1-1 0 0,0 0 1 0 0,0 0 0 0 0,0 0-1 0 0,0 0 1 0 0,0-1-1 0 0,1 0 1 0 0,-1 0 0 0 0,-2-1-3 0 0,-4-5-377 0 0,0-1 1 0 0,1-1-1 0 0,0 0 1 0 0,0 0-1 0 0,1 0 1 0 0,0-1-1 0 0,1-1 1 0 0,0 1-1 0 0,1-2 377 0 0,-14-28-4911 0 0,3 2-4802 0 0,9 19 1060 0 0</inkml:trace>
  <inkml:trace contextRef="#ctx0" brushRef="#br0" timeOffset="3.647">1931 1398 12763 0 0,'0'0'941'0'0,"0"0"-263"0"0,0 0-2 0 0,0 0 268 0 0,0 0 263 0 0,34-9 131 0 0,113-25 3 0 0,43 0 2176 0 0,364-70-798 0 0,-332 58-2632 0 0,-235 70 2572 0 0,14-3-2635 0 0,0 5-10 0 0,-1 1 0 0 0,-1-1 1 0 0,-1 0-1 0 0,-2 0 1 0 0,0-1-1 0 0,-2 1 0 0 0,0-1 1 0 0,-3 3-15 0 0,-41 80 140 0 0,48-104-85 0 0,-4 6-388 0 0,7-16-1934 0 0,1-1 383 0 0,1 3-4217 0 0,0 0-6269 0 0</inkml:trace>
  <inkml:trace contextRef="#ctx0" brushRef="#br0" timeOffset="3.647">1621 2804 0 0 0,'0'0'93'0'0,"0"0"131"0"0,0 0-138 0 0,0 0 60 0 0,0 0 200 0 0,0 0 175 0 0,0 0 110 0 0,0 0 81 0 0,0 0 50 0 0,0 0 39 0 0,0 0 9 0 0,18-6-22 0 0,56-17-9 0 0,4 17 5446 0 0,141-1-2394 0 0,109-23-2239 0 0,-326 29-1582 0 0,349-42 966 0 0,212-18-110 0 0,134 30-75 0 0,120 35 496 0 0,-699 1-1199 0 0,497 5 553 0 0,-47-29-235 0 0,-113 15-121 0 0,75 3-124 0 0,425 10-38 0 0,-478-21-75 0 0,-43 1-7 0 0,75-1-137 0 0,661 12 136 0 0,-587-11 26 0 0,180 3-21 0 0,670-23 121 0 0,-94 7 567 0 0,-994 25-273 0 0,-134 7-292 0 0,121 3 347 0 0,112-22 10 0 0,-389 18-355 0 0,-55-7-162 0 0,0 0 0 0 0,0 0 1 0 0,0 0 7 0 0,0 0-4 0 0,0 0-32 0 0,0 0 29 0 0,0 0 18 0 0,0 0 0 0 0,0 0 21 0 0,0 0-24 0 0,0 0-8 0 0,0 0 0 0 0,0 0 2 0 0,0 0 9 0 0,0 0-12 0 0,0 0-17 0 0,0 0 12 0 0,0 0 10 0 0,0 0-23 0 0,0 0 14 0 0,0 0-1 0 0,0 0-16 0 0,0 0 10 0 0,0 0 1 0 0,0 0-5 0 0,0 0 16 0 0,0 0-8 0 0,0 0-11 0 0,0 0 10 0 0,1 0 4 0 0,75 12 25 0 0,20-4 33 0 0,-61 3-1626 0 0,-38 0-2489 0 0,2-3-3624 0 0,1-4-4700 0 0</inkml:trace>
  <inkml:trace contextRef="#ctx0" brushRef="#br0" timeOffset="3.647">17002 581 0 0 0,'0'0'1435'0'0,"0"0"488"0"0,0 0 89 0 0,0 0-124 0 0,0 0-184 0 0,0 0-188 0 0,0 0-170 0 0,0 0-163 0 0,2-2-162 0 0,6-6-142 0 0,-7 6-144 0 0,-1 2-147 0 0,-1 16 1074 0 0,-95 185 553 0 0,5-10-2012 0 0,82-185 719 0 0,22-34-260 0 0,62-119-218 0 0,112-164 164 0 0,-176 280-465 0 0,-11 30-111 0 0,0 1-11 0 0,0 0-1 0 0,0 0-8 0 0,0 23-85 0 0,-2 216 528 0 0,3-231-457 0 0,1 0 1 0 0,-1 0-1 0 0,1 0 0 0 0,0 0 1 0 0,1 0-1 0 0,0-1 1 0 0,0 1-1 0 0,1-1 1 0 0,0 0-1 0 0,0 0 0 0 0,1 0 1 0 0,-1-1-1 0 0,1 0 1 0 0,1 0-1 0 0,-1 0 1 0 0,1 0-1 0 0,1 0 2 0 0,-4-5 40 0 0,-1 1 0 0 0,1-1 0 0 0,0 0 0 0 0,0 0 0 0 0,0 0-1 0 0,0 0 1 0 0,0 0 0 0 0,0-1 0 0 0,0 1 0 0 0,0-1 0 0 0,0 0 0 0 0,0 0 0 0 0,0 0 0 0 0,0 0 0 0 0,1-1-1 0 0,-1 1 1 0 0,0-1 0 0 0,0 0 0 0 0,0 0 0 0 0,-1 0 0 0 0,1 0 0 0 0,0 0 0 0 0,0 0 0 0 0,0-1 0 0 0,-1 0 0 0 0,1 1-1 0 0,-1-1 1 0 0,1 0 0 0 0,-1 0 0 0 0,0-1 0 0 0,0 1 0 0 0,0 0 0 0 0,1-2-40 0 0,57-91 1379 0 0,-58 91-1348 0 0,11-25 127 0 0,-2 0 0 0 0,0-1 0 0 0,-2-1 0 0 0,-1 1 0 0 0,-2-1 0 0 0,3-31-158 0 0,-9 48-1565 0 0,0 14-2815 0 0,0 5-3926 0 0,0-1-3871 0 0</inkml:trace>
  <inkml:trace contextRef="#ctx0" brushRef="#br0" timeOffset="3.647">17595 781 7770 0 0,'0'0'1140'0'0,"0"0"-489"0"0,0 0-72 0 0,0 0 145 0 0,0 0 199 0 0,0 0 135 0 0,0 0 33 0 0,0 0-30 0 0,0 0-109 0 0,0 0-101 0 0,0 0-102 0 0,0 0-46 0 0,0 0-14 0 0,19-2-26 0 0,60-7-16 0 0,-75 9-521 0 0,1-1-1 0 0,0 0 1 0 0,0 0-1 0 0,0 0 1 0 0,-1-1-1 0 0,1 0 1 0 0,0 0-1 0 0,-1 0 1 0 0,0 0-1 0 0,1-1 1 0 0,-1 0-1 0 0,0 1 1 0 0,0-1 0 0 0,-1-1-1 0 0,1 1 1 0 0,-1-1-1 0 0,1 1 1 0 0,-1-2-126 0 0,3-1 210 0 0,-3 2-121 0 0,0 0 1 0 0,0 0-1 0 0,0 0 1 0 0,-1 0-1 0 0,0-1 1 0 0,0 1-1 0 0,0-1 1 0 0,0 1-1 0 0,-1-1 1 0 0,0 1-1 0 0,0-1 1 0 0,0 0-1 0 0,0 0 1 0 0,-1 0-1 0 0,0 1 1 0 0,0-1-1 0 0,0 0 0 0 0,-1 0 1 0 0,1 0-1 0 0,-1 1 1 0 0,-1-2-90 0 0,-1 3-3 0 0,-1 1 1 0 0,0-1-1 0 0,1 1 1 0 0,-1 0-1 0 0,0 0 1 0 0,0 1-1 0 0,0-1 1 0 0,-1 1-1 0 0,1 0 1 0 0,0 0-1 0 0,-1 1 1 0 0,1-1-1 0 0,0 1 1 0 0,-1 0-1 0 0,1 0 1 0 0,0 0-1 0 0,-1 0 0 0 0,1 1 1 0 0,0 0-1 0 0,-1 0 1 0 0,1 0-1 0 0,0 0 1 0 0,0 1-1 0 0,0 0 1 0 0,0 0-1 0 0,0 0 1 0 0,0 0-1 0 0,0 1 3 0 0,-8 3-32 0 0,1 0 0 0 0,-1 1-1 0 0,2 1 1 0 0,-1 0 0 0 0,1 0 0 0 0,0 1-1 0 0,1 0 1 0 0,0 0 0 0 0,1 1 0 0 0,0 0-1 0 0,0 1 1 0 0,1 0 0 0 0,0 0 0 0 0,1 1-1 0 0,0-1 1 0 0,1 1 0 0 0,1 1 0 0 0,-1-1-1 0 0,2 1 1 0 0,0-1 0 0 0,0 3 32 0 0,3-12-1 0 0,1 0 0 0 0,-1-1 0 0 0,1 1 0 0 0,-1 0 1 0 0,1 0-1 0 0,0-1 0 0 0,0 1 0 0 0,0 0 0 0 0,0-1 0 0 0,0 1 1 0 0,1-1-1 0 0,-1 1 0 0 0,1-1 0 0 0,0 0 0 0 0,-1 0 0 0 0,1 0 1 0 0,0 0-1 0 0,0 0 0 0 0,1 0 0 0 0,-1 0 0 0 0,0-1 0 0 0,1 1 1 0 0,-1-1-1 0 0,1 1 0 0 0,-1-1 0 0 0,1 0 0 0 0,-1 0 0 0 0,1 0 1 0 0,0-1-1 0 0,0 1 0 0 0,-1 0 0 0 0,1-1 0 0 0,1 0 1 0 0,98 1 100 0 0,-83-4-127 0 0,-1-2 1 0 0,1 0 0 0 0,-1-1-1 0 0,-1 0 1 0 0,1-2 0 0 0,-1 0-1 0 0,-1-1 1 0 0,1-1 0 0 0,11-9 26 0 0,40-32-3093 0 0,-56 41-1892 0 0,-5 1-6071 0 0</inkml:trace>
  <inkml:trace contextRef="#ctx0" brushRef="#br0" timeOffset="3.647">18025 708 7466 0 0,'0'0'2477'0'0,"0"0"-703"0"0,0 0-308 0 0,0 0-291 0 0,0 0-350 0 0,0 0-293 0 0,0 0-142 0 0,0 0 21 0 0,0 0 117 0 0,0 0 77 0 0,0 0-34 0 0,0 0-51 0 0,0 0-40 0 0,16-1 0 0 0,51-3 38 0 0,-59 4-313 0 0,0-2-1 0 0,0 1 1 0 0,-1-1 0 0 0,1-1 0 0 0,0 1 0 0 0,-1-1 0 0 0,1 0 0 0 0,-1-1 0 0 0,0 0 0 0 0,0 0 0 0 0,0-1 0 0 0,-1 1-1 0 0,6-7-204 0 0,-1 3 253 0 0,-10 8-220 0 0,1-1-1 0 0,-1 0 0 0 0,1 1 0 0 0,-1-1 1 0 0,0 0-1 0 0,1 1 0 0 0,-1-1 1 0 0,0 0-1 0 0,0 0 0 0 0,1 0 1 0 0,-1 0-1 0 0,0 0 0 0 0,0-1 1 0 0,0 1-1 0 0,0 0 0 0 0,-1 0 0 0 0,1-1 1 0 0,0 1-1 0 0,0 0 0 0 0,-1-1 1 0 0,1 1-1 0 0,-1-1 0 0 0,1 1 1 0 0,-1-1-1 0 0,0 1 0 0 0,1-1 1 0 0,-1 1-1 0 0,0-1 0 0 0,0 1 0 0 0,0-1 1 0 0,0 1-1 0 0,0-1 0 0 0,-1 0 1 0 0,1 1-1 0 0,0-1 0 0 0,-1 1 1 0 0,1-1-1 0 0,-1 1 0 0 0,1 0 0 0 0,-1-1 1 0 0,0 1-1 0 0,0 0 0 0 0,0-1 1 0 0,0 1-1 0 0,0 0 0 0 0,0 0 1 0 0,0 0-1 0 0,0 0 0 0 0,0 0 1 0 0,0 0-1 0 0,0 0 0 0 0,-1 0 0 0 0,1 0 1 0 0,0 0-1 0 0,-1 1 0 0 0,1-1 1 0 0,-1 0-1 0 0,1 1 0 0 0,-1 0 1 0 0,1-1-1 0 0,-1 1 0 0 0,1 0 1 0 0,-1-1-1 0 0,1 1 0 0 0,-1 0 0 0 0,1 0 1 0 0,-2 1-33 0 0,-7-1-21 0 0,0 0 1 0 0,0 1 0 0 0,0 0-1 0 0,-1 1 1 0 0,1 0 0 0 0,1 0-1 0 0,-1 1 1 0 0,0 1 0 0 0,1 0-1 0 0,-1 0 1 0 0,1 1 0 0 0,0 0-1 0 0,1 0 1 0 0,-1 1 0 0 0,1 0-1 0 0,0 1 1 0 0,1-1 0 0 0,-1 2-1 0 0,1-1 1 0 0,1 1 0 0 0,-1 0-1 0 0,2 0 1 0 0,-1 1 0 0 0,1 0 0 0 0,0 0-1 0 0,1 0 1 0 0,0 0 0 0 0,0 1-1 0 0,1 0 1 0 0,0-1 0 0 0,1 1-1 0 0,0 1 1 0 0,1-1 0 0 0,0 0-1 0 0,0 0 1 0 0,1 0 0 0 0,1 9 20 0 0,1-15-2 0 0,-1 0-1 0 0,1 0 1 0 0,0 0 0 0 0,0 0 0 0 0,0-1 0 0 0,0 1 0 0 0,1-1 0 0 0,0 1 0 0 0,-1-1 0 0 0,1 0 0 0 0,0 0 0 0 0,1 0 0 0 0,-1-1-1 0 0,0 1 1 0 0,1-1 0 0 0,-1 0 0 0 0,1 0 0 0 0,0 0 0 0 0,0 0 0 0 0,0-1 0 0 0,0 1 0 0 0,0-1 0 0 0,0 0 0 0 0,0 0 0 0 0,0-1 0 0 0,1 1-1 0 0,-1-1 1 0 0,0 0 0 0 0,0 0 0 0 0,0 0 0 0 0,1-1 0 0 0,-1 1 0 0 0,0-1 0 0 0,0 0 0 0 0,2-1 2 0 0,5 2 6 0 0,0-1 15 0 0,1 0 0 0 0,0-1 0 0 0,-1 0 0 0 0,1-1 0 0 0,-1 0 0 0 0,0-1 0 0 0,0 0 0 0 0,0-1 0 0 0,0 0 0 0 0,-1-1 1 0 0,8-5-22 0 0,36-24-3582 0 0,-6 2-6871 0 0,-37 28-224 0 0</inkml:trace>
  <inkml:trace contextRef="#ctx0" brushRef="#br0" timeOffset="3.647">18566 650 4249 0 0,'0'0'3357'0'0,"0"0"-1014"0"0,0 0-401 0 0,0 0-110 0 0,0 0-236 0 0,0 0-359 0 0,0 0-288 0 0,0 0-173 0 0,0 0-114 0 0,0 0-94 0 0,0 0-117 0 0,0 0-115 0 0,0 0-103 0 0,-29 23-62 0 0,-89 68-45 0 0,86-58-38 0 0,31-31-69 0 0,1 0-1 0 0,-1 1 0 0 0,1-1 0 0 0,-1 0 0 0 0,1 0 0 0 0,0 0 0 0 0,0 1 0 0 0,0-1 0 0 0,0 0 0 0 0,0 0 0 0 0,0 1 0 0 0,0-1 0 0 0,1 0 0 0 0,0 0 0 0 0,-1 0 0 0 0,1 0 0 0 0,0 0 0 0 0,0 0 0 0 0,0 0 0 0 0,0 0 0 0 0,0 0 0 0 0,0 0 0 0 0,1 0 0 0 0,-1 0 0 0 0,1-1 0 0 0,-1 1 0 0 0,1-1 0 0 0,0 1 0 0 0,-1-1 0 0 0,1 0 0 0 0,0 1 1 0 0,0-1-1 0 0,0 0 0 0 0,0 0 0 0 0,0 0 0 0 0,0-1 0 0 0,0 1 0 0 0,0 0 0 0 0,1-1 0 0 0,-1 0 0 0 0,0 1 0 0 0,0-1 0 0 0,0 0 0 0 0,1 0 0 0 0,-1 0 0 0 0,0 0 0 0 0,0-1 0 0 0,1 1-18 0 0,7-1 153 0 0,0 0 0 0 0,0 0 0 0 0,0-1 0 0 0,-1 0-1 0 0,1-1 1 0 0,0 0 0 0 0,-1 0 0 0 0,0-1 0 0 0,0 0 0 0 0,0-1 0 0 0,0 0 0 0 0,-1-1 0 0 0,0 1 0 0 0,0-2-1 0 0,-1 1 1 0 0,1-1 0 0 0,-1-1-153 0 0,7-4 190 0 0,0-2 0 0 0,-1 1 1 0 0,-1-2-1 0 0,0 0 0 0 0,-1 0 0 0 0,-1-1 0 0 0,2-4-190 0 0,-3 3 40 0 0,-2 0 0 0 0,0-1 0 0 0,0 1 0 0 0,-2-1 0 0 0,0 0 0 0 0,-1-1 0 0 0,-1 1 0 0 0,-1-1 0 0 0,-1 0 0 0 0,0 1 0 0 0,-1-1 0 0 0,-2-10-40 0 0,2 25-13 0 0,-1-1 0 0 0,0 0 0 0 0,0 1 0 0 0,0-1 0 0 0,-1 1-1 0 0,0 0 1 0 0,1-1 0 0 0,-2 1 0 0 0,1 0 0 0 0,0 0 0 0 0,-1 0-1 0 0,0 0 1 0 0,0 0 0 0 0,0 1 0 0 0,0 0 0 0 0,0-1 0 0 0,-1 1 0 0 0,1 0-1 0 0,-1 0 1 0 0,0 1 0 0 0,0-1 0 0 0,0 1 0 0 0,0 0 0 0 0,-1 0-1 0 0,1 0 1 0 0,-1 1 0 0 0,1 0 0 0 0,-1-1 0 0 0,0 1 13 0 0,0 2-29 0 0,0-1 1 0 0,-1 1 0 0 0,1 0-1 0 0,0 0 1 0 0,0 1-1 0 0,0-1 1 0 0,0 1 0 0 0,1 0-1 0 0,-1 1 1 0 0,0-1-1 0 0,1 1 1 0 0,0 0 0 0 0,0 0-1 0 0,-1 0 1 0 0,2 0-1 0 0,-1 1 1 0 0,0 0 0 0 0,1 0-1 0 0,0 0 1 0 0,-1 0-1 0 0,2 0 1 0 0,-1 1 0 0 0,0-1-1 0 0,1 1 1 0 0,0 0-1 0 0,0-1 1 0 0,0 1 0 0 0,1 1 28 0 0,-5 13-12 0 0,0-1 1 0 0,2 1 0 0 0,0 0 0 0 0,2 1 0 0 0,0-1-1 0 0,1 0 1 0 0,1 2 11 0 0,0-8-4 0 0,0-1 0 0 0,1 1 0 0 0,1-1 0 0 0,0 0 0 0 0,0 1 0 0 0,2-1 0 0 0,-1 0 0 0 0,1-1 0 0 0,1 1 0 0 0,0-1 0 0 0,1 0 0 0 0,0 0 0 0 0,1 0 0 0 0,0-1 0 0 0,1 0 0 0 0,0 0 0 0 0,0-1 0 0 0,1 0 0 0 0,0-1 0 0 0,1 1 0 0 0,0-2 4 0 0,4 3-39 0 0,0 0 0 0 0,1-1 0 0 0,0-1 0 0 0,0 0 0 0 0,1-1 0 0 0,0-1 0 0 0,0-1 0 0 0,1 0 0 0 0,12 1 39 0 0,48 5-7589 0 0,-58-10-4411 0 0</inkml:trace>
  <inkml:trace contextRef="#ctx0" brushRef="#br0" timeOffset="3.647">19277 434 4353 0 0,'0'0'1740'0'0,"0"0"-370"0"0,0 0-99 0 0,0 0 5 0 0,0 0-25 0 0,0 0-23 0 0,0 0-105 0 0,0 0-57 0 0,0 0-50 0 0,0 0-102 0 0,0 0-88 0 0,16 0-84 0 0,52 0-34 0 0,-57-1-469 0 0,1-1 0 0 0,-1 0 0 0 0,0-1-1 0 0,1 0 1 0 0,-1-1 0 0 0,-1 0 0 0 0,1 0 0 0 0,-1-1-1 0 0,1-1 1 0 0,-2 0 0 0 0,1 0 0 0 0,-1-1 0 0 0,1 0 0 0 0,-2 0-1 0 0,5-6-238 0 0,-7 9 67 0 0,9-8 49 0 0,-1-1 0 0 0,0 0 1 0 0,-1-1-1 0 0,-1 0 0 0 0,0-1 0 0 0,-1 0 1 0 0,0-1-1 0 0,-2 0 0 0 0,1-1 0 0 0,-2 0 1 0 0,6-17-117 0 0,-11 2 488 0 0,-16 45-533 0 0,-1 16 40 0 0,0 1 1 0 0,2 1-1 0 0,1 0 1 0 0,1 0 0 0 0,2 1-1 0 0,1 0 1 0 0,1 6 4 0 0,-48 427 61 0 0,52-441-63 0 0,-1-1-1 0 0,-1 0 0 0 0,-2 0 1 0 0,0 0-1 0 0,-1 0 0 0 0,-1-1 1 0 0,-1-1-1 0 0,-1 1 0 0 0,-1-1 1 0 0,-5 5 2 0 0,12-19-30 0 0,-1-1 0 0 0,1 0 0 0 0,-1-1 0 0 0,0 1 0 0 0,0-1 0 0 0,-1 0 0 0 0,1-1 0 0 0,-1 1 0 0 0,0-1 0 0 0,-1 0 0 0 0,1 0 0 0 0,-1-1 0 0 0,0 0 0 0 0,1 0 0 0 0,-1-1 0 0 0,0 0 0 0 0,-1 0 0 0 0,1 0 1 0 0,0-1-1 0 0,-1 0 0 0 0,1 0 0 0 0,-7-1 30 0 0,12 0-26 0 0,-1 0 1 0 0,0 0 0 0 0,1 0-1 0 0,-1-1 1 0 0,0 1-1 0 0,0-1 1 0 0,1 0 0 0 0,-1 1-1 0 0,1-1 1 0 0,-1 0 0 0 0,1-1-1 0 0,-1 1 1 0 0,1 0-1 0 0,-1-1 1 0 0,1 1 0 0 0,0-1-1 0 0,0 0 1 0 0,0 0-1 0 0,0 0 1 0 0,0 0 0 0 0,0 0-1 0 0,1 0 1 0 0,-1 0 0 0 0,1 0-1 0 0,-1-1 1 0 0,1 1-1 0 0,0-1 1 0 0,0 1 0 0 0,0-1-1 0 0,0-2 26 0 0,-8-85-385 0 0,9 77 387 0 0,3-8 45 0 0,0 1 0 0 0,2-1-1 0 0,0 1 1 0 0,1-1-1 0 0,1 1 1 0 0,1 1-1 0 0,1 0 1 0 0,1 0 0 0 0,5-7-47 0 0,1-6 267 0 0,16-14 788 0 0,4 45-445 0 0,265 9-305 0 0,-236-19-2639 0 0,-39 2-8771 0 0,-20 6-192 0 0</inkml:trace>
  <inkml:trace contextRef="#ctx0" brushRef="#br0" timeOffset="3.647">19996 596 7546 0 0,'0'0'2088'0'0,"0"0"-516"0"0,0 0-135 0 0,0 0-14 0 0,0 0-194 0 0,0 0-222 0 0,0 0-207 0 0,0 0-138 0 0,0 0-99 0 0,0 0-83 0 0,0 0-88 0 0,0 0-106 0 0,0 0-57 0 0,-23 24-57 0 0,-67 74-43 0 0,88-96-121 0 0,0-1 0 0 0,0 1 0 0 0,0-1 0 0 0,0 1 0 0 0,1 0 0 0 0,-1-1 0 0 0,1 1 0 0 0,-1 0 0 0 0,1 0 0 0 0,-1 0 0 0 0,1 0 1 0 0,0 1-1 0 0,0-1 0 0 0,0 0 0 0 0,0 0 0 0 0,1 1 0 0 0,-1-1 0 0 0,1 0 0 0 0,-1 1 0 0 0,1-1 0 0 0,0 1 0 0 0,0-1 0 0 0,0 1 0 0 0,0-1 0 0 0,0 2-8 0 0,2 8 92 0 0,-2-9-28 0 0,0 0 0 0 0,0 0-1 0 0,0-1 1 0 0,1 1 0 0 0,-1 0-1 0 0,1 0 1 0 0,-1 0 0 0 0,1 0-1 0 0,0 0 1 0 0,0-1 0 0 0,1 1-1 0 0,-1 0 1 0 0,1-1-1 0 0,-1 1 1 0 0,1-1 0 0 0,0 0-1 0 0,0 1 1 0 0,0-1 0 0 0,0 0-1 0 0,0 0 1 0 0,0 0 0 0 0,0 0-1 0 0,1-1 1 0 0,-1 1 0 0 0,1-1-1 0 0,-1 1 1 0 0,1-1 0 0 0,0 0-1 0 0,0 0 1 0 0,-1 0 0 0 0,1 0-1 0 0,0-1 1 0 0,0 1 0 0 0,0-1-1 0 0,0 0 1 0 0,0 1-1 0 0,1-1-62 0 0,2 1 127 0 0,0 0 1 0 0,1 0 0 0 0,-1 0 0 0 0,1-1 0 0 0,-1 0 0 0 0,1 0-1 0 0,-1-1 1 0 0,0 0 0 0 0,1 0 0 0 0,-1 0 0 0 0,0-1 0 0 0,1 0-1 0 0,-1 0 1 0 0,0 0 0 0 0,-1-1 0 0 0,1 0 0 0 0,0 0 0 0 0,-1-1 0 0 0,1 1-1 0 0,-1-1 1 0 0,0 0 0 0 0,0-1 0 0 0,-1 1 0 0 0,0-1 0 0 0,1 0-1 0 0,-1 0 1 0 0,-1 0 0 0 0,1-1 0 0 0,-1 1 0 0 0,0-1 0 0 0,0-1-129 0 0,0 1-6 0 0,-1 1 0 0 0,0-1 1 0 0,0 1-1 0 0,0-1 0 0 0,-1 0 1 0 0,0 0-1 0 0,0 0 0 0 0,0 1 0 0 0,-1-1 1 0 0,0 0-1 0 0,0 0 0 0 0,0 0 1 0 0,-1 0-1 0 0,0 0 0 0 0,0 0 1 0 0,-1 0-1 0 0,1 1 0 0 0,-2-3 6 0 0,1 6-144 0 0,1-1-1 0 0,-1 1 0 0 0,0 0 1 0 0,0-1-1 0 0,0 1 1 0 0,0 0-1 0 0,0 0 0 0 0,-1 0 1 0 0,1 0-1 0 0,0 1 0 0 0,-1-1 1 0 0,0 1-1 0 0,1-1 0 0 0,-1 1 1 0 0,0 0-1 0 0,0 0 1 0 0,0 0-1 0 0,1 0 0 0 0,-1 1 1 0 0,0-1-1 0 0,0 1 0 0 0,0 0 1 0 0,0 0-1 0 0,0 0 1 0 0,-1 0 144 0 0,-13 1-2352 0 0,6 2-2546 0 0,2 1-5663 0 0</inkml:trace>
  <inkml:trace contextRef="#ctx0" brushRef="#br0" timeOffset="3.647">20279 866 0 0 0,'0'0'2433'0'0,"0"0"460"0"0,0 0-32 0 0,0 0-426 0 0,0 0-489 0 0,0 0-275 0 0,0 0-92 0 0,0 0-23 0 0,0 0-29 0 0,0 0-48 0 0,-1 4-89 0 0,-1 0-1432 0 0,-1 5 2268 0 0,1-22 214 0 0,4 0-2246 0 0,0 1 1 0 0,0 0 0 0 0,1 0-1 0 0,1 0 1 0 0,0 0 0 0 0,0 0 0 0 0,2 1-1 0 0,-1 0 1 0 0,1 0 0 0 0,1 0-1 0 0,0 1 1 0 0,7-9-195 0 0,-3 6 29 0 0,0-1 0 0 0,0 1-1 0 0,1 1 1 0 0,1 0 0 0 0,0 1 0 0 0,1 0-1 0 0,0 1 1 0 0,1 1 0 0 0,10-5-29 0 0,-22 12-56 0 0,0 1 0 0 0,0 0 0 0 0,0-1 0 0 0,0 1 0 0 0,0 0 0 0 0,0 0 0 0 0,0 1-1 0 0,1-1 1 0 0,-1 1 0 0 0,0-1 0 0 0,1 1 0 0 0,-1 0 0 0 0,0 1 0 0 0,0-1 0 0 0,1 0 0 0 0,-1 1 0 0 0,0 0 0 0 0,0 0 0 0 0,1 0 0 0 0,0 0 56 0 0,18 42-6327 0 0,-22-33-281 0 0,0-5-5492 0 0</inkml:trace>
  <inkml:trace contextRef="#ctx0" brushRef="#br0" timeOffset="3.647">16969 1652 2160 0 0,'0'0'1940'0'0,"0"0"-216"0"0,0 0-45 0 0,0 0 57 0 0,0 0 14 0 0,0 0-128 0 0,0 0-275 0 0,0 0-354 0 0,0 0-347 0 0,0 0-284 0 0,0 0-207 0 0,0 0-102 0 0,0 0 2 0 0,-3 2 25 0 0,2 1-43 0 0,-1 0 0 0 0,0-1 0 0 0,1 1 0 0 0,0 0 0 0 0,0 0 0 0 0,0 1 0 0 0,0-1 0 0 0,0 0 0 0 0,1 0 0 0 0,0 0 0 0 0,-1 1 0 0 0,1-1 0 0 0,0 0 0 0 0,0 0 0 0 0,1 1 0 0 0,-1-1 0 0 0,1 0 0 0 0,0 0 0 0 0,-1 0 0 0 0,1 0 0 0 0,1 0 0 0 0,-1 0 0 0 0,0 0 0 0 0,1 0-37 0 0,4 23 276 0 0,22 217 1673 0 0,-28-230-1881 0 0,1-1 16 0 0,-1-1 0 0 0,0 0 0 0 0,0 1 0 0 0,-1-1 0 0 0,-1 0 0 0 0,0 1 0 0 0,0-1 0 0 0,-1 0 0 0 0,-1-1 0 0 0,0 1 0 0 0,0 0 0 0 0,-5 7-84 0 0,5-12 84 0 0,3-4-18 0 0,1 0 0 0 0,-1 0 0 0 0,0 0 0 0 0,0 0 0 0 0,0 0 0 0 0,0 0 1 0 0,0 0-1 0 0,0 0 0 0 0,0 0 0 0 0,-1-1 0 0 0,1 1 0 0 0,-1 0 0 0 0,1-1 0 0 0,-1 0 1 0 0,0 1-1 0 0,1-1 0 0 0,-1 0 0 0 0,0 0 0 0 0,0 0 0 0 0,0 0 0 0 0,0 0 0 0 0,0 0 1 0 0,0 0-1 0 0,0-1 0 0 0,0 1 0 0 0,0-1 0 0 0,-1 1 0 0 0,1-1 0 0 0,0 0 1 0 0,0 0-1 0 0,0 0 0 0 0,0 0 0 0 0,-2-1-66 0 0,-16-64 1123 0 0,20 45-1080 0 0,0 1 1 0 0,2 0-1 0 0,0-1 1 0 0,1 1 0 0 0,1 0-1 0 0,1 0 1 0 0,0 0-1 0 0,1 1 1 0 0,2 0-1 0 0,0 0 1 0 0,0 1-1 0 0,2 0 1 0 0,7-10-44 0 0,9-11 17 0 0,1 2 0 0 0,1 1 1 0 0,2 1-1 0 0,2 2 0 0 0,14-11-17 0 0,-29 27 19 0 0,1 0 0 0 0,0 1-1 0 0,1 1 1 0 0,1 1 0 0 0,0 1 0 0 0,0 1 0 0 0,11-4-19 0 0,-29 14-1 0 0,-1 0 1 0 0,0 0-1 0 0,1 0 0 0 0,-1 1 1 0 0,1-1-1 0 0,0 0 1 0 0,-1 1-1 0 0,1-1 0 0 0,-1 1 1 0 0,1 0-1 0 0,0 0 0 0 0,-1-1 1 0 0,1 1-1 0 0,0 0 1 0 0,0 0-1 0 0,-1 1 0 0 0,1-1 1 0 0,0 0-1 0 0,-1 0 0 0 0,1 1 1 0 0,-1-1-1 0 0,1 1 1 0 0,-1 0-1 0 0,1-1 0 0 0,0 1 1 0 0,-1 0-1 0 0,0 0 0 0 0,1 0 1 0 0,-1 0-1 0 0,0 0 1 0 0,1 0-1 0 0,-1 0 0 0 0,0 1 1 0 0,0-1-1 0 0,0 0 0 0 0,0 1 1 0 0,0-1-1 0 0,0 0 1 0 0,-1 1-1 0 0,1-1 0 0 0,0 1 1 0 0,-1 0-1 0 0,1-1 0 0 0,-1 1 1 0 0,1-1-1 0 0,-1 1 1 0 0,0 0 0 0 0,3 17 49 0 0,-2 0 1 0 0,0 0-1 0 0,-1 0 1 0 0,-1 0-1 0 0,0 0 1 0 0,-2-1-1 0 0,0 1 1 0 0,-1-1 0 0 0,-5 13-50 0 0,3-5 40 0 0,5-20-46 0 0,0 1-1 0 0,0-1 0 0 0,0 1 0 0 0,-1-1 0 0 0,1 1 0 0 0,-2-1 1 0 0,1 0-1 0 0,-1 0 0 0 0,0 0 0 0 0,0 0 0 0 0,0-1 1 0 0,-1 1-1 0 0,0-1 0 0 0,0 0 0 0 0,-1 0 0 0 0,1 0 0 0 0,-1-1 1 0 0,0 1-1 0 0,0-1 0 0 0,-1 0 0 0 0,1-1 0 0 0,-1 1 0 0 0,0-1 1 0 0,0 0-1 0 0,0-1 0 0 0,-1 1 7 0 0,-81-14-4472 0 0,62 3-4356 0 0,19 4-2256 0 0</inkml:trace>
  <inkml:trace contextRef="#ctx0" brushRef="#br0" timeOffset="3.647">17426 1879 0 0 0,'0'0'604'0'0,"0"0"871"0"0,0 0 275 0 0,0 0-141 0 0,0 0-259 0 0,0 0-170 0 0,0 0-23 0 0,0 0 70 0 0,0 0 138 0 0,0 0 69 0 0,0 0-10 0 0,0 0-40 0 0,5 2-105 0 0,-2 0-1051 0 0,0-1 1 0 0,0 0-1 0 0,0 0 0 0 0,1-1 0 0 0,-1 1 0 0 0,0 0 0 0 0,1-1 0 0 0,-1 0 0 0 0,1 0 0 0 0,-1 0 0 0 0,0 0 1 0 0,1-1-1 0 0,-1 1 0 0 0,0-1 0 0 0,1 0 0 0 0,-1 0 0 0 0,0 0 0 0 0,0 0 0 0 0,0-1 0 0 0,0 1 1 0 0,0-1-1 0 0,0 0 0 0 0,0 0 0 0 0,0 0-228 0 0,14-13 313 0 0,-1 0-1 0 0,-1-1 1 0 0,0-1 0 0 0,-2 0 0 0 0,0-1 0 0 0,0-1-1 0 0,-2 0 1 0 0,5-10-313 0 0,-9 17 77 0 0,0 0-37 0 0,1-2 1 0 0,-2 1-1 0 0,1-1 0 0 0,-2 0 0 0 0,0 0 0 0 0,-1-1 1 0 0,0 1-1 0 0,-1-1 0 0 0,-1 0 0 0 0,0 0 0 0 0,-1 0 1 0 0,-1 0-1 0 0,0-3-40 0 0,-2 16-14 0 0,1 0 1 0 0,-1 1-1 0 0,0 0 0 0 0,0-1 1 0 0,0 1-1 0 0,0 0 0 0 0,0 0 1 0 0,0 0-1 0 0,0 0 0 0 0,-1 0 1 0 0,1 0-1 0 0,0 0 0 0 0,0 1 1 0 0,-1-1-1 0 0,1 1 0 0 0,0 0 1 0 0,-1 0-1 0 0,1 0 0 0 0,0 0 1 0 0,-1 0-1 0 0,1 0 1 0 0,0 1-1 0 0,-1-1 0 0 0,1 1 1 0 0,0-1-1 0 0,0 1 0 0 0,-1 0 1 0 0,1 0-1 0 0,0 0 0 0 0,0 0 1 0 0,0 0-1 0 0,0 1 0 0 0,0-1 1 0 0,0 1 13 0 0,-3 1-18 0 0,1 1 0 0 0,-1-1 0 0 0,1 1-1 0 0,0 0 1 0 0,0 0 0 0 0,0 1 0 0 0,0-1 0 0 0,1 1 0 0 0,0 0 0 0 0,0 0 0 0 0,0 0 0 0 0,0 0 0 0 0,1 1 0 0 0,0-1 0 0 0,0 0 0 0 0,1 1-1 0 0,-1 0 1 0 0,0 5 18 0 0,4-8 8 0 0,0-1-1 0 0,-1 1 0 0 0,1-1 0 0 0,0 0 1 0 0,0 1-1 0 0,1-1 0 0 0,-1 0 1 0 0,0 0-1 0 0,1-1 0 0 0,-1 1 0 0 0,1 0 1 0 0,-1-1-1 0 0,1 1 0 0 0,0-1 0 0 0,0 0 1 0 0,0 0-1 0 0,0 0 0 0 0,0 0 1 0 0,0-1-1 0 0,0 1 0 0 0,0-1 0 0 0,0 0-7 0 0,97 7 271 0 0,-86-8-254 0 0,1 1 0 0 0,0 0 1 0 0,-1 1-1 0 0,1 1 0 0 0,0 0 0 0 0,-1 2 0 0 0,0-1 1 0 0,0 1-1 0 0,10 5-17 0 0,-22-5 11 0 0,0 0 0 0 0,0 1 0 0 0,0-1 0 0 0,0 0 1 0 0,-1 1-1 0 0,0-1 0 0 0,0 1 0 0 0,0 0 0 0 0,0-1 0 0 0,-1 1 0 0 0,0 0 0 0 0,0-1 1 0 0,0 1-1 0 0,0 0 0 0 0,-1 0 0 0 0,0-1 0 0 0,-1 4-11 0 0,-45 130-221 0 0,87-134-5419 0 0,-28-4 1241 0 0,-5-3-1856 0 0,-3-1-3030 0 0</inkml:trace>
  <inkml:trace contextRef="#ctx0" brushRef="#br0" timeOffset="3.647">18287 1725 0 0 0,'0'0'289'0'0,"0"0"1057"0"0,0 0 394 0 0,0 0 150 0 0,0 0 11 0 0,0 0-120 0 0,0 0-214 0 0,0 0-229 0 0,0 0-189 0 0,0 0-143 0 0,0 0-78 0 0,-1-3-38 0 0,-7-13 683 0 0,7 16-950 0 0,-24 4 1894 0 0,-49 26-874 0 0,67-26-1547 0 0,-1 0 0 0 0,1 1 0 0 0,0-1 0 0 0,1 1 0 0 0,-1 1 0 0 0,1 0 1 0 0,0 0-1 0 0,0 0 0 0 0,1 0 0 0 0,0 1 0 0 0,0 0 0 0 0,0 0 0 0 0,1 0 0 0 0,0 1 0 0 0,-1 4-96 0 0,3-10 16 0 0,1 1-1 0 0,-1-1 1 0 0,1 0-1 0 0,0 1 0 0 0,0-1 1 0 0,0 1-1 0 0,1-1 1 0 0,-1 1-1 0 0,0-1 0 0 0,1 1 1 0 0,0-1-1 0 0,-1 1 1 0 0,1 0-1 0 0,0-1 0 0 0,0 1 1 0 0,1 0-1 0 0,-1-1 1 0 0,1 1-1 0 0,-1-1 0 0 0,1 1 1 0 0,0-1-1 0 0,0 1 1 0 0,0-1-1 0 0,0 1 0 0 0,0-1 1 0 0,0 0-1 0 0,1 0 1 0 0,-1 1-1 0 0,1-1 0 0 0,0 0 1 0 0,0 0-16 0 0,9 3 81 0 0,1 0 1 0 0,-1-2 0 0 0,1 1-1 0 0,-1-1 1 0 0,1-1 0 0 0,0 0-1 0 0,0-1 1 0 0,0 0-1 0 0,0-1 1 0 0,0 0 0 0 0,0-1-1 0 0,0 0 1 0 0,0-1-1 0 0,0-1 1 0 0,6-1-82 0 0,-10 2 35 0 0,-1 1 1 0 0,1-1-1 0 0,-1 0 1 0 0,0-1-1 0 0,0 0 0 0 0,0 0 1 0 0,0 0-1 0 0,0-1 0 0 0,-1 0 1 0 0,0-1-1 0 0,1 1 1 0 0,-1-1-1 0 0,-1 0 0 0 0,1-1 1 0 0,-1 1-1 0 0,0-1 0 0 0,0 0 1 0 0,-1 0-1 0 0,1-3-35 0 0,-3 6-33 0 0,0-1 1 0 0,0 0-1 0 0,-1 0 0 0 0,0 1 0 0 0,1-1 0 0 0,-1 0 1 0 0,-1 0-1 0 0,1 0 0 0 0,-1 0 0 0 0,1 0 0 0 0,-1 0 0 0 0,-1 0 1 0 0,1 0-1 0 0,0 0 0 0 0,-1 0 0 0 0,0 0 0 0 0,0 0 1 0 0,0 0-1 0 0,0 0 0 0 0,-1 0 0 0 0,1 1 0 0 0,-1-1 1 0 0,0 0-1 0 0,0 1 0 0 0,0 0 0 0 0,-1-1 0 0 0,1 1 0 0 0,-1 0 1 0 0,0 0-1 0 0,0 1 0 0 0,0-1 0 0 0,0 0 0 0 0,0 1 1 0 0,-1 0-1 0 0,1 0 0 0 0,-1 0 0 0 0,1 0 0 0 0,-1 0 33 0 0,-63-21-2714 0 0,20 20-5333 0 0,32 3-3180 0 0</inkml:trace>
  <inkml:trace contextRef="#ctx0" brushRef="#br0" timeOffset="3.647">18618 1382 12043 0 0,'0'0'1584'0'0,"0"0"-443"0"0,0 0-67 0 0,0 0 89 0 0,0 0-37 0 0,0 0-172 0 0,0 0-181 0 0,0 0-155 0 0,0 0-94 0 0,0 0-49 0 0,0 0-88 0 0,0 0-83 0 0,0 0-52 0 0,7 36-53 0 0,21 112-34 0 0,-11-49 147 0 0,-15-75-235 0 0,-1 1-1 0 0,-2-1 1 0 0,0 1 0 0 0,-2-1-1 0 0,0 1 1 0 0,-2-1-1 0 0,-1 5-76 0 0,-12 39 474 0 0,38-95 289 0 0,1 5-712 0 0,1 0 0 0 0,1 2 0 0 0,0 0 1 0 0,2 1-1 0 0,0 2 0 0 0,1 1 1 0 0,1 1-1 0 0,0 1 0 0 0,15-5-51 0 0,-21 10 21 0 0,0 1 0 0 0,1 1 0 0 0,0 0 0 0 0,1 2 0 0 0,-1 1 0 0 0,1 0 0 0 0,13 1-21 0 0,-34 3 2 0 0,0 0 1 0 0,0 1 0 0 0,0-1 0 0 0,0 0-1 0 0,-1 1 1 0 0,1-1 0 0 0,0 1-1 0 0,0 0 1 0 0,-1 0 0 0 0,1-1-1 0 0,0 1 1 0 0,-1 0 0 0 0,1 1 0 0 0,-1-1-1 0 0,1 0 1 0 0,-1 0 0 0 0,0 1-1 0 0,1-1 1 0 0,-1 0 0 0 0,0 1-1 0 0,0-1 1 0 0,0 1 0 0 0,0 0 0 0 0,0-1-1 0 0,0 1 1 0 0,-1 0 0 0 0,1 0-1 0 0,0-1 1 0 0,-1 1 0 0 0,1 0-1 0 0,-1 0 1 0 0,0 0 0 0 0,0 0-1 0 0,0 0 1 0 0,0-1 0 0 0,0 1 0 0 0,0 0-1 0 0,0 0 1 0 0,-1 0 0 0 0,1 1-3 0 0,-24 76 263 0 0,15-63-221 0 0,-2-1 1 0 0,1-1 0 0 0,-2 0 0 0 0,0 0 0 0 0,-1-1 0 0 0,0 0 0 0 0,-1-2-1 0 0,0 1 1 0 0,-1-2 0 0 0,0 0 0 0 0,-1 0 0 0 0,0-2 0 0 0,0 0 0 0 0,-7 2-43 0 0,-87-7-276 0 0,105-5 176 0 0,-1 0 1 0 0,1 0-1 0 0,0-1 1 0 0,-1 1-1 0 0,1-1 1 0 0,1-1 0 0 0,-1 1-1 0 0,0 0 1 0 0,1-1-1 0 0,0 0 1 0 0,-1 0-1 0 0,2-1 1 0 0,-1 1 0 0 0,0-1-1 0 0,1 1 1 0 0,0-1-1 0 0,0 0 1 0 0,-1-5 99 0 0,-15-61-4196 0 0,23 42-555 0 0,5 12-2488 0 0,-3 9-955 0 0</inkml:trace>
  <inkml:trace contextRef="#ctx0" brushRef="#br0" timeOffset="3.647">19329 1355 11370 0 0,'0'0'2212'0'0,"0"0"-369"0"0,0 0-75 0 0,0 0-42 0 0,0 0-199 0 0,0 0-287 0 0,0 0-336 0 0,0 0-233 0 0,0 0-118 0 0,0 0-75 0 0,0 0-19 0 0,0 0-1 0 0,0 0-20 0 0,4 6-37 0 0,36 100 1170 0 0,-34 60-883 0 0,-54 18-518 0 0,19-56-1236 0 0,52-129-2629 0 0,-8-12 161 0 0,-7 4-2986 0 0,-4 1-4894 0 0</inkml:trace>
  <inkml:trace contextRef="#ctx0" brushRef="#br0" timeOffset="3.647">19564 1791 8258 0 0,'0'0'3272'0'0,"0"0"-948"0"0,0 0-335 0 0,0 0-110 0 0,0 0-168 0 0,0 0-268 0 0,0 0-252 0 0,0 0-236 0 0,0 0-187 0 0,0 0-137 0 0,0 0-100 0 0,0 0-92 0 0,35 4-99 0 0,108 13-13 0 0,-82-22 79 0 0,-54 0-298 0 0,-1 3-67 0 0,0 0-1 0 0,-1 0 0 0 0,1-1 1 0 0,-1 0-1 0 0,0 0 0 0 0,0 0 0 0 0,0-1 1 0 0,0 1-1 0 0,-1-1 0 0 0,0 0 1 0 0,1-1-1 0 0,-1 1 0 0 0,-1-1 1 0 0,1 0-1 0 0,-1 0 0 0 0,0 0 1 0 0,0 0-1 0 0,0 0 0 0 0,-1-1 0 0 0,1 0 1 0 0,-1 1-1 0 0,-1-1 0 0 0,1 0 1 0 0,-1 0-1 0 0,0 0 0 0 0,0 0 1 0 0,-1-1-41 0 0,-1 4-20 0 0,-1 1 0 0 0,0 0 1 0 0,0-1-1 0 0,1 1 0 0 0,-1 0 1 0 0,0 0-1 0 0,-1 0 0 0 0,1 0 1 0 0,0 1-1 0 0,-1-1 0 0 0,1 1 1 0 0,-1-1-1 0 0,1 1 0 0 0,-1 0 1 0 0,1 0-1 0 0,-1 0 0 0 0,0 0 0 0 0,0 0 1 0 0,0 1-1 0 0,1-1 0 0 0,-1 1 1 0 0,0 0-1 0 0,0 0 0 0 0,0 0 1 0 0,0 0-1 0 0,0 0 0 0 0,1 1 1 0 0,-2-1 19 0 0,-8 1-24 0 0,-1 1 0 0 0,0 0 1 0 0,1 1-1 0 0,-1 0 0 0 0,1 1 0 0 0,0 0 1 0 0,0 1-1 0 0,0 1 0 0 0,1-1 1 0 0,0 2-1 0 0,0 0 0 0 0,0 0 0 0 0,1 1 1 0 0,0 0-1 0 0,1 1 0 0 0,0 0 1 0 0,0 0-1 0 0,1 1 0 0 0,0 0 0 0 0,0 1 1 0 0,1 0-1 0 0,1 0 0 0 0,-1 3 24 0 0,5-10-2 0 0,0-1-1 0 0,1 1 0 0 0,-1 0 0 0 0,1 0 1 0 0,0-1-1 0 0,0 1 0 0 0,1 0 0 0 0,-1 0 1 0 0,1 0-1 0 0,0 0 0 0 0,0 0 0 0 0,0 1 1 0 0,0-1-1 0 0,1 0 0 0 0,0-1 1 0 0,-1 1-1 0 0,1 0 0 0 0,1 0 0 0 0,-1 0 1 0 0,1 0-1 0 0,-1-1 0 0 0,1 1 0 0 0,0-1 1 0 0,1 1-1 0 0,-1-1 0 0 0,0 0 0 0 0,1 0 1 0 0,0 0-1 0 0,0 0 0 0 0,0 0 0 0 0,0-1 1 0 0,0 1-1 0 0,0-1 0 0 0,1 0 1 0 0,-1 0-1 0 0,1 0 0 0 0,-1-1 0 0 0,2 1 3 0 0,6 3-217 0 0,0-1 0 0 0,0 0 0 0 0,1-1 0 0 0,-1 0-1 0 0,1-1 1 0 0,-1 0 0 0 0,1-1 0 0 0,0 0 0 0 0,0-1-1 0 0,0 0 1 0 0,0-1 0 0 0,4-1 217 0 0,17-3-4462 0 0,-1-3-3574 0 0,-20 4-3320 0 0</inkml:trace>
  <inkml:trace contextRef="#ctx0" brushRef="#br0" timeOffset="3.647">19976 1945 12883 0 0,'0'0'1913'0'0,"0"0"-356"0"0,0 0-24 0 0,0 0-67 0 0,0 0-202 0 0,0 0-253 0 0,0 0-224 0 0,0 0-112 0 0,0 0-63 0 0,0 0-28 0 0,0 0-77 0 0,0 0-75 0 0,0 0-48 0 0,24-23-62 0 0,73-69-42 0 0,-31 29 272 0 0,23-9-156 0 0,-88 73-389 0 0,1 0 1 0 0,-1 1 0 0 0,1-1-1 0 0,-1 1 1 0 0,0-1-1 0 0,1 1 1 0 0,-1-1 0 0 0,0 1-1 0 0,0 0 1 0 0,0 0-1 0 0,0-1 1 0 0,-1 1 0 0 0,1 0-1 0 0,0 0 1 0 0,-1 0-1 0 0,1 0 1 0 0,-1 0 0 0 0,0 0-1 0 0,0 0 1 0 0,0 0-1 0 0,0 0 1 0 0,0 0 0 0 0,0 0-1 0 0,0 0 1 0 0,-1 0-1 0 0,1 0 1 0 0,-1 0 0 0 0,1-1-1 0 0,-1 1 1 0 0,0 1-8 0 0,1 18 35 0 0,0-19-32 0 0,0 1 1 0 0,0-1 0 0 0,0 0-1 0 0,0 1 1 0 0,1-1-1 0 0,-1 0 1 0 0,1 0 0 0 0,-1 1-1 0 0,1-1 1 0 0,0 0 0 0 0,0 0-1 0 0,0 0 1 0 0,0 0 0 0 0,1 0-1 0 0,-1 0 1 0 0,0 0 0 0 0,1 0-1 0 0,-1-1 1 0 0,1 1 0 0 0,0-1-1 0 0,-1 1 1 0 0,1-1 0 0 0,0 1-1 0 0,0-1 1 0 0,0 0 0 0 0,0 0-1 0 0,0 0 1 0 0,0 0 0 0 0,1 0-1 0 0,-1-1 1 0 0,0 1 0 0 0,0 0-1 0 0,1-1 1 0 0,-1 0 0 0 0,2 1-4 0 0,8-2 27 0 0,-1 0 0 0 0,1 0 0 0 0,-1-1 0 0 0,0 0 0 0 0,1-1 0 0 0,-1 0 1 0 0,0-1-1 0 0,-1 0 0 0 0,1-1 0 0 0,-1 0 0 0 0,0-1 0 0 0,0 0 0 0 0,-1 0 1 0 0,1-1-1 0 0,3-5-27 0 0,36-19 58 0 0,47-16-10 0 0,-95 47-45 0 0,-1-1-1 0 0,1 1 1 0 0,0-1 0 0 0,-1 1-1 0 0,1-1 1 0 0,0 1-1 0 0,-1 0 1 0 0,1-1 0 0 0,0 1-1 0 0,0 0 1 0 0,0 0 0 0 0,-1-1-1 0 0,1 1 1 0 0,0 0 0 0 0,0 0-1 0 0,0 0 1 0 0,-1 0 0 0 0,1 0-1 0 0,0 0 1 0 0,0 0-1 0 0,0 0 1 0 0,0 0 0 0 0,-1 1-1 0 0,1-1 1 0 0,0 0 0 0 0,0 0-1 0 0,0 1 1 0 0,-1-1 0 0 0,1 1-1 0 0,0-1 1 0 0,-1 0 0 0 0,1 1-1 0 0,0-1 1 0 0,-1 1-1 0 0,1 0 1 0 0,0-1 0 0 0,-1 1-1 0 0,1 0 1 0 0,-1-1 0 0 0,1 1-1 0 0,-1 0 1 0 0,0-1 0 0 0,1 1-1 0 0,-1 0 1 0 0,0 0 0 0 0,1-1-1 0 0,-1 1 1 0 0,0 0-1 0 0,0 0-1 0 0,1 48 212 0 0,-2-32-163 0 0,-2 28 118 0 0,1-37-167 0 0,1 0 0 0 0,0 0 0 0 0,1 1-1 0 0,-1-1 1 0 0,2 1 0 0 0,-1-1 0 0 0,1 0-1 0 0,1 1 1 0 0,-1-1 0 0 0,1 0-1 0 0,3 6 0 0 0,14 21-1104 0 0,-19-35 1004 0 0,10 5-2202 0 0,-8-5-1982 0 0,0-2-3805 0 0,0-1-3807 0 0</inkml:trace>
  <inkml:trace contextRef="#ctx0" brushRef="#br0" timeOffset="3.647">16776 142 2056 0 0,'0'0'1226'0'0,"0"0"-108"0"0,0 0 185 0 0,0 0 214 0 0,0 0 101 0 0,0 0-72 0 0,0 0-222 0 0,0 0-221 0 0,0 0-150 0 0,0 0-98 0 0,0 0-88 0 0,0 0-76 0 0,0-12 710 0 0,-5 14-1216 0 0,-1 0 0 0 0,0 0-1 0 0,1 0 1 0 0,0 1-1 0 0,-1 0 1 0 0,1 0-1 0 0,0 1 1 0 0,0-1-1 0 0,1 1 1 0 0,-1 0 0 0 0,1 0-1 0 0,0 1 1 0 0,0-1-1 0 0,0 1 1 0 0,0 0-1 0 0,1 0 1 0 0,-1 2-185 0 0,-10 11 426 0 0,-14 17-92 0 0,1 0-1 0 0,2 3 1 0 0,2 0 0 0 0,2 1-1 0 0,1 1 1 0 0,2 1 0 0 0,1 0 0 0 0,3 1-1 0 0,1 1 1 0 0,2 1 0 0 0,3-1-1 0 0,1 1 1 0 0,1 8-334 0 0,1 40 398 0 0,5 0 0 0 0,3 0 0 0 0,5 0 0 0 0,3 0 0 0 0,5-2 0 0 0,3 1 0 0 0,21 52-398 0 0,-12-41 237 0 0,-2 1 101 0 0,6-2 1 0 0,3-2-1 0 0,27 47-338 0 0,-58-135 107 0 0,2 0 0 0 0,0-1 0 0 0,0 0 1 0 0,1 0-1 0 0,0-1 0 0 0,0 1 0 0 0,1-1 0 0 0,1-1 0 0 0,-1 0 0 0 0,1 0 0 0 0,1-1 0 0 0,-1 0 0 0 0,1 0 0 0 0,9 3-107 0 0,10 13 644 0 0,-1-43-3616 0 0,-4 2-4973 0 0,-14 11-4625 0 0</inkml:trace>
  <inkml:trace contextRef="#ctx0" brushRef="#br0" timeOffset="3.647">21038 1425 0 0 0,'0'0'704'0'0,"0"0"704"0"0,0 0 162 0 0,0 0-86 0 0,0 0-161 0 0,0 0-208 0 0,0 0-132 0 0,0 0-31 0 0,0 0 81 0 0,4-4 93 0 0,14-12 41 0 0,-13 13-50 0 0,-5 3-117 0 0,1 9 6852 0 0,0 12-6295 0 0,10 256 218 0 0,-13-121-1491 0 0,-15-85-200 0 0,12-62-3060 0 0,4-19-5628 0 0,1 5 3544 0 0,0 4-4834 0 0</inkml:trace>
  <inkml:trace contextRef="#ctx0" brushRef="#br0" timeOffset="3.647">21246 1517 4409 0 0,'0'0'4477'0'0,"0"0"-1762"0"0,0 0-745 0 0,0 0-111 0 0,0 0-151 0 0,0 0-210 0 0,0 0-264 0 0,0 0-230 0 0,0 0-175 0 0,0 0-151 0 0,0 0-79 0 0,0 0-82 0 0,-3-2-40 0 0,0-1-435 0 0,3 3-17 0 0,-1 0 0 0 0,1 0 0 0 0,-1-1 0 0 0,1 1 0 0 0,0 0 0 0 0,-1 0 0 0 0,1 0-1 0 0,0-1 1 0 0,-1 1 0 0 0,1 0 0 0 0,0 0 0 0 0,0-1 0 0 0,-1 1 0 0 0,1 0-1 0 0,0-1 1 0 0,0 1 0 0 0,-1 0 0 0 0,1-1 0 0 0,0 1 0 0 0,0 0 0 0 0,0-1-1 0 0,0 1 1 0 0,-1 0 0 0 0,1-1 0 0 0,0 1 0 0 0,0-1 0 0 0,0 1 0 0 0,0 0 0 0 0,0-1-1 0 0,0 1 1 0 0,0-1 0 0 0,0 1 0 0 0,0 0 0 0 0,0-1 0 0 0,0 1 0 0 0,0 0-1 0 0,1-1 1 0 0,-1 1 0 0 0,0-1 0 0 0,0 1 0 0 0,0 0 0 0 0,0-1 0 0 0,1 1-1 0 0,-1 0 1 0 0,0-1 0 0 0,0 1 0 0 0,1 0 0 0 0,-1-1 0 0 0,0 1 0 0 0,0 0 0 0 0,1 0-1 0 0,-1-1 1 0 0,0 1 0 0 0,1 0 0 0 0,-1 0 0 0 0,1 0 0 0 0,-1 0 0 0 0,0-1-1 0 0,1 1 1 0 0,-1 0 0 0 0,0 0 0 0 0,1 0 0 0 0,-1 0 0 0 0,1 0 0 0 0,-1 0 0 0 0,1 0-26 0 0,122-42 1343 0 0,-42 38-1111 0 0,-79 7-234 0 0,0-1-1 0 0,0 0 1 0 0,-1 0 0 0 0,1 1 0 0 0,0-1 0 0 0,-1 1-1 0 0,0 0 1 0 0,1-1 0 0 0,-1 1 0 0 0,0 0 0 0 0,0 0 0 0 0,-1 0-1 0 0,1 0 1 0 0,0 0 0 0 0,-1 0 0 0 0,0 0 0 0 0,0 0-1 0 0,0-1 1 0 0,0 1 0 0 0,0 0 0 0 0,-1 0 0 0 0,1 0-1 0 0,-1 0 1 0 0,0 0 0 0 0,0 0 0 0 0,0 0 0 0 0,0-1-1 0 0,0 2 4 0 0,-146 200 273 0 0,143-197-260 0 0,-1 0-4 0 0,1 1 0 0 0,0-1 0 0 0,0 1 0 0 0,0 0 0 0 0,1 0 1 0 0,1 0-1 0 0,-1 0 0 0 0,1 0 0 0 0,0 1 0 0 0,1-1 0 0 0,0 1 0 0 0,0-1 1 0 0,1 4-10 0 0,2-10 22 0 0,0 1 0 0 0,0-1 1 0 0,0 0-1 0 0,0 0 0 0 0,0-1 0 0 0,1 1 1 0 0,-1 0-1 0 0,0-1 0 0 0,1 1 1 0 0,-1-1-1 0 0,1 0 0 0 0,0 0 1 0 0,-1 0-1 0 0,1 0 0 0 0,0 0 1 0 0,0-1-1 0 0,0 1 0 0 0,-1-1 1 0 0,1 0-1 0 0,0 1 0 0 0,0-1 1 0 0,0-1-1 0 0,0 1 0 0 0,0 0 1 0 0,-1-1-1 0 0,1 1 0 0 0,1-1-22 0 0,5 0 102 0 0,70-5 494 0 0,-44-6-551 0 0,-32 5-4786 0 0,-10 5-4689 0 0,2 2-2032 0 0</inkml:trace>
  <inkml:trace contextRef="#ctx0" brushRef="#br0" timeOffset="3.647">21672 1779 16708 0 0,'0'0'1707'0'0,"0"0"-512"0"0,0 0-147 0 0,0 0 73 0 0,0 0 0 0 0,0 0-111 0 0,0 0-208 0 0,0 0-211 0 0,0 0-148 0 0,0 0-111 0 0,0 0-62 0 0,0 0-51 0 0,0 0-43 0 0,-2 15-39 0 0,-4 81 166 0 0,6-96-4836 0 0,2-4 1805 0 0,-2 1-7313 0 0,0-1 160 0 0</inkml:trace>
  <inkml:trace contextRef="#ctx0" brushRef="#br0" timeOffset="3.647">22022 1509 9322 0 0,'0'0'2421'0'0,"0"0"-410"0"0,0 0-170 0 0,0 0-187 0 0,0 0-267 0 0,0 0-220 0 0,0 0-220 0 0,0 0-151 0 0,0 0-108 0 0,0 0-73 0 0,0 0-72 0 0,0 0-71 0 0,0 0-44 0 0,-9-2-49 0 0,-78-3 858 0 0,80 6-1206 0 0,0 1 1 0 0,1 0-1 0 0,-1 0 0 0 0,0 0 1 0 0,1 1-1 0 0,-1 0 0 0 0,1 1 0 0 0,0-1 1 0 0,0 1-1 0 0,1 0 0 0 0,-1 0 0 0 0,1 1 1 0 0,0 0-1 0 0,0 0 0 0 0,0 0 1 0 0,1 1-1 0 0,0-1 0 0 0,0 1 0 0 0,0 0 1 0 0,0 1-32 0 0,2-4 0 0 0,0-1 1 0 0,0 0-1 0 0,0 1 0 0 0,1-1 1 0 0,-1 1-1 0 0,1-1 1 0 0,0 1-1 0 0,-1 0 1 0 0,1-1-1 0 0,1 1 1 0 0,-1 0-1 0 0,0 0 0 0 0,1 0 1 0 0,-1 0-1 0 0,1 0 1 0 0,0 0-1 0 0,0-1 1 0 0,0 1-1 0 0,0 0 1 0 0,0 0-1 0 0,1 0 0 0 0,-1 0 1 0 0,1 0-1 0 0,0 0 1 0 0,0 0-1 0 0,0-1 1 0 0,0 1-1 0 0,1 0 1 0 0,-1-1-1 0 0,1 1 0 0 0,-1-1 1 0 0,1 0-1 0 0,0 1 1 0 0,0-1-1 0 0,0 0 1 0 0,0 0-1 0 0,0 0 1 0 0,1 0-1 0 0,-1 0 0 0 0,1-1 1 0 0,-1 1-1 0 0,1-1 0 0 0,11 0 59 0 0,-1-2 0 0 0,0 0 0 0 0,0 0-1 0 0,0-1 1 0 0,0-1 0 0 0,0 0 0 0 0,0-1-1 0 0,-1 0 1 0 0,1-1 0 0 0,-1 0 0 0 0,0-1-1 0 0,-1-1 1 0 0,1 0 0 0 0,-2 0 0 0 0,1-1-1 0 0,-1 0 1 0 0,0-1 0 0 0,0 0 0 0 0,0-2-59 0 0,107-119 397 0 0,-128 157-481 0 0,-74 126 255 0 0,76-129-193 0 0,2 1 0 0 0,0 0 0 0 0,2 0-1 0 0,1 1 1 0 0,1-1 0 0 0,1 1 0 0 0,1 0 0 0 0,1 0 0 0 0,2 2 22 0 0,-2 9-539 0 0,1-33 1335 0 0,0-2-3684 0 0,-1 0-9810 0 0,0-2 1649 0 0</inkml:trace>
  <inkml:trace contextRef="#ctx0" brushRef="#br0" timeOffset="3.647">22381 1529 8226 0 0,'0'0'3777'0'0,"0"0"-1785"0"0,0 0-642 0 0,0 0-19 0 0,0 0-81 0 0,0 0-167 0 0,0 0-213 0 0,0 0-243 0 0,0 0-169 0 0,0 0-109 0 0,0 0-105 0 0,0 0-56 0 0,-21 32-30 0 0,-61 100-28 0 0,58-68 24 0 0,26-54-120 0 0,-3-7-21 0 0,1 0 0 0 0,0 0 0 0 0,-1 0 0 0 0,2-1 0 0 0,-1 1 0 0 0,0 0 0 0 0,0 0 1 0 0,1 0-1 0 0,0 0 0 0 0,0 0 0 0 0,-1-1 0 0 0,1 1 0 0 0,1 0 0 0 0,-1 0 0 0 0,0-1 0 0 0,1 1 0 0 0,-1-1 1 0 0,1 0-1 0 0,0 1 0 0 0,0-1 0 0 0,0 0 0 0 0,0 0 0 0 0,0 0 0 0 0,1 0 0 0 0,-1-1 0 0 0,0 1 0 0 0,1 0 1 0 0,-1-1-1 0 0,1 0 0 0 0,0 1 0 0 0,-1-1 0 0 0,1 0 0 0 0,0-1 0 0 0,2 2-13 0 0,6-1 103 0 0,-1-1 0 0 0,0 1 0 0 0,0-2 0 0 0,1 1 0 0 0,-1-1 0 0 0,0-1 0 0 0,0 0 1 0 0,0-1-1 0 0,0 1 0 0 0,-1-2 0 0 0,1 1 0 0 0,-1-2 0 0 0,0 1 0 0 0,0-1 0 0 0,0 0 0 0 0,0-1 0 0 0,-1 0 0 0 0,0-1 0 0 0,0 1 0 0 0,-1-1 0 0 0,0-1 0 0 0,0 0 0 0 0,-1 0 0 0 0,0 0 0 0 0,0 0 0 0 0,-1-1 0 0 0,0 0 0 0 0,0 0 1 0 0,-1-1-1 0 0,-1 1 0 0 0,1-1 0 0 0,-1 0 0 0 0,-1 0 0 0 0,0 0 0 0 0,0 0 0 0 0,-1 0 0 0 0,-1 0 0 0 0,1-1 0 0 0,-2 1 0 0 0,1 0 0 0 0,-2-3-103 0 0,1 6-136 0 0,-1 0 0 0 0,0-1-1 0 0,-1 1 1 0 0,0 0 0 0 0,0 1 0 0 0,0-1-1 0 0,-1 0 1 0 0,0 1 0 0 0,0 0 0 0 0,0 0-1 0 0,-1 0 1 0 0,0 0 0 0 0,0 1 0 0 0,-1 0-1 0 0,0 0 1 0 0,1 0 0 0 0,-7-3 136 0 0,-15-4-5088 0 0,-2 8-4346 0 0,19 4-619 0 0</inkml:trace>
  <inkml:trace contextRef="#ctx0" brushRef="#br0" timeOffset="3.647">22354 504 2625 0 0,'0'0'2775'0'0,"0"0"-473"0"0,0 0-213 0 0,0 0-124 0 0,0 0-171 0 0,0 0-185 0 0,0 0-206 0 0,0 0-189 0 0,0 0-135 0 0,0 0-114 0 0,0 0-59 0 0,0 0-47 0 0,0 0-65 0 0,-2-9-61 0 0,-3-27-77 0 0,4 27-85 0 0,1 9-102 0 0,23 20 1373 0 0,157 181 303 0 0,-152-168-2095 0 0,-3 1 0 0 0,0 1 0 0 0,-2 1 0 0 0,-2 2-1 0 0,-2 0 1 0 0,-1 1 0 0 0,-2 1 0 0 0,-1 0-1 0 0,-3 1 1 0 0,-1 0 0 0 0,-2 1 0 0 0,-2 0-1 0 0,2 43-49 0 0,-9-69 3 0 0,2 18 13 0 0,-2 0 0 0 0,-1 0 0 0 0,-2-1 0 0 0,-1 1 0 0 0,-9 32-16 0 0,-11 7 23 0 0,-3-1 0 0 0,-3-2 1 0 0,-3 0-1 0 0,-4-2 0 0 0,-17 21-23 0 0,38-64-21 0 0,-1-1 0 0 0,-1-1 0 0 0,-1-1 0 0 0,-2 0 0 0 0,0-1 0 0 0,-1-2 0 0 0,-19 14 21 0 0,29-25-194 0 0,-1-1-1 0 0,0 0 0 0 0,-1-1 0 0 0,0 0 0 0 0,0-1 1 0 0,0-1-1 0 0,-1 0 0 0 0,1-1 0 0 0,-1 0 0 0 0,0-1 1 0 0,-14-1 194 0 0,-12 1-4862 0 0,-2-2-4180 0 0,42 0-2045 0 0</inkml:trace>
  <inkml:trace contextRef="#ctx0" brushRef="#br0" timeOffset="-34314.874">428 4345 0 0 0,'0'0'417'0'0,"0"0"324"0"0,0 0 68 0 0,0 0-5 0 0,0 0-14 0 0,0 0-99 0 0,-1-22-51 0 0,-6-95 563 0 0,34 51 5361 0 0,-29 71 379 0 0,3 5-3461 0 0,5 30-3264 0 0,-4-24 724 0 0,-1 168 692 0 0,22 202-706 0 0,-19-74-368 0 0,-4 200-219 0 0,33-342-202 0 0,-16-32-71 0 0,-13 98 32 0 0,-8-168-31 0 0,0-25 258 0 0,-15 68-118 0 0,16-98-193 0 0,1-4-6 0 0,0 1-1 0 0,0-1 0 0 0,1 1 1 0 0,0 0-1 0 0,0 0 0 0 0,1-1 1 0 0,0 1-1 0 0,1 0 0 0 0,0 0 1 0 0,1 1-10 0 0,29 81 45 0 0,-27-30 69 0 0,6 38 54 0 0,-10-66-104 0 0,0-34-36 0 0,0 0-14 0 0,0 0-15 0 0,0 0 9 0 0,0 0 11 0 0,0 0-11 0 0,0 0-10 0 0,0 0 14 0 0,0 0 7 0 0,0 0 13 0 0,0 0 7 0 0,0 0-22 0 0,0 0 2 0 0,0 0-3 0 0,0 0 16 0 0,28-3-126 0 0,44-5 156 0 0,156-15-98 0 0,43 15 120 0 0,-65 20-76 0 0,714-9 436 0 0,-704-10-363 0 0,30 3 28 0 0,36 0-38 0 0,-21-11 76 0 0,-44 11-71 0 0,301 0 333 0 0,-518 4-431 0 0,0 1 298 0 0,25 9-194 0 0,-25-10-95 0 0,0 0 8 0 0,0 0 11 0 0,0 0-16 0 0,0 0 4 0 0,0 0 34 0 0,0 0-22 0 0,0 0 6 0 0,0 0-10 0 0,0 0-44 0 0,0 0 22 0 0,0 0 32 0 0,0 0 25 0 0,0 0-26 0 0,0 0 11 0 0,0 0-20 0 0,0 0 12 0 0,0 0-22 0 0,0 0 8 0 0,0 0-26 0 0,0 0 16 0 0,0 0 37 0 0,0 0-26 0 0,0 0 14 0 0,0 0-11 0 0,0 0-27 0 0,0 0 13 0 0,0 0 32 0 0,0 0 5 0 0,0 0-4 0 0,0 0-31 0 0,0 0-3 0 0,0 0 18 0 0,0 0-9 0 0,0 0 5 0 0,0 0-11 0 0,0 0-11 0 0,0 0 11 0 0,0 0 20 0 0,0 0 24 0 0,0 0-20 0 0,0 0-20 0 0,0 0 20 0 0,0 0-5 0 0,0 0-27 0 0,0 0 3 0 0,0 0 19 0 0,0 0 14 0 0,0 0-16 0 0,0 0-46 0 0,0 0 19 0 0,-13-7-1345 0 0,-1-4-715 0 0,6 6-4740 0 0,5 1-5093 0 0</inkml:trace>
  <inkml:trace contextRef="#ctx0" brushRef="#br0" timeOffset="-31887.576">2909 5478 0 0 0,'0'0'580'0'0,"0"0"128"0"0,0 0 95 0 0,0 0 56 0 0,0 0 135 0 0,3-4 100 0 0,10-18 2438 0 0,-13 21-2405 0 0,0 1-56 0 0,2 3 5874 0 0,0 4-3707 0 0,-2 23-3250 0 0,0-23 1055 0 0,19 312 1632 0 0,16-72-2112 0 0,-32-167-300 0 0,7 66-30 0 0,-4-105-150 0 0,5 34 99 0 0,-9-24-88 0 0,-2 68 521 0 0,-13-80-281 0 0,9-39-499 0 0,2 0-3601 0 0,0 0-9265 0 0,2 0 2969 0 0</inkml:trace>
  <inkml:trace contextRef="#ctx0" brushRef="#br0" timeOffset="-25778.996">3986 6726 0 0 0,'0'0'337'0'0,"0"0"81"0"0,0 0 53 0 0,0 0-19 0 0,-1-9 864 0 0,1 8 3660 0 0,-1 0 4916 0 0,1 1-9889 0 0,21 0 571 0 0,120 4 1635 0 0,-72 3-1746 0 0,23-3 229 0 0,-43 4-433 0 0,79-8 607 0 0,-52-8-484 0 0,13 9-1205 0 0,-97 5-2089 0 0,-1-1-4418 0 0,5-1-4051 0 0</inkml:trace>
  <inkml:trace contextRef="#ctx0" brushRef="#br0" timeOffset="-23426.33">2925 5447 0 0 0,'0'0'495'0'0,"0"0"220"0"0,0 0 41 0 0,0 0-101 0 0,0 0-162 0 0,0 0-124 0 0,0 0 85 0 0,0 0 82 0 0,0 0 105 0 0,0 0-4 0 0,0 0-145 0 0,4 0-78 0 0,81 3 6165 0 0,97-5-839 0 0,105 13-3769 0 0,-172-3-1428 0 0,-46-1-215 0 0,43 5 19 0 0,23-5 146 0 0,-28-7-193 0 0,-31-3 640 0 0,-31 3-688 0 0,-45 0-241 0 0,0 0-15 0 0,0 0 0 0 0,0 0 16 0 0,0 0-1 0 0,0 0-17 0 0,0 0 17 0 0,0 0 4 0 0,0 0-6 0 0,0 0 1 0 0,0 0 3 0 0,0 0-4 0 0,0 0 2 0 0,0 0 12 0 0,0 0 7 0 0,0 0 2 0 0,0 0-2 0 0,0 0-10 0 0,0 0 1 0 0,0 0-4 0 0,0 0-6 0 0,12 130 409 0 0,9 40 40 0 0,-11 176 411 0 0,5-168-538 0 0,-9-5-119 0 0,-6 70 451 0 0,0-243-667 0 0,0 0 4 0 0,0 0-7 0 0,0 39-2734 0 0,0-37 2036 0 0,0 3-1733 0 0,0-1-4086 0 0,0 0-5547 0 0</inkml:trace>
  <inkml:trace contextRef="#ctx0" brushRef="#br0" timeOffset="-20541.889">871 6780 0 0 0,'0'0'842'0'0,"0"0"991"0"0,0 0 446 0 0,0 0-105 0 0,0 0-401 0 0,0 0-470 0 0,0 0-322 0 0,0 0-130 0 0,0 0-68 0 0,-7-3 837 0 0,-232 218 2157 0 0,59-69-3121 0 0,96-80-581 0 0,124-77-6873 0 0,-20 2 445 0 0,-11 2 557 0 0</inkml:trace>
  <inkml:trace contextRef="#ctx0" brushRef="#br0" timeOffset="-20195.218">1455 6823 1208 0 0,'0'0'783'0'0,"0"0"-108"0"0,0 0 140 0 0,0 0 393 0 0,0 0 404 0 0,0 0 103 0 0,0 0-156 0 0,0 0-370 0 0,0 0-417 0 0,0 0-224 0 0,0 0-65 0 0,0 0-15 0 0,-15 10 40 0 0,-76 49 623 0 0,-26 14 1237 0 0,-89 62-1658 0 0,141-85-2371 0 0,64-49 1507 0 0,1-1-1 0 0,0 0 0 0 0,0 0 0 0 0,-1 1 0 0 0,1-1 0 0 0,0 0 0 0 0,0 0 0 0 0,-1 1 0 0 0,1-1 1 0 0,0 0-1 0 0,0 1 0 0 0,0-1 0 0 0,0 1 0 0 0,-1-1 0 0 0,1 0 0 0 0,0 1 0 0 0,0-1 0 0 0,0 0 1 0 0,0 1-1 0 0,0-1 0 0 0,0 1 0 0 0,0-1 0 0 0,0 0 0 0 0,0 1 0 0 0,0-1 0 0 0,0 0 0 0 0,0 1 1 0 0,0-1-1 0 0,1 1 0 0 0,-1-1 0 0 0,0 0 0 0 0,0 1 0 0 0,0-1 0 0 0,0 0 0 0 0,1 1 1 0 0,-1-1-1 0 0,0 0 0 0 0,0 0 0 0 0,1 1 0 0 0,-1-1 0 0 0,0 0 0 0 0,0 0 0 0 0,1 1 0 0 0,-1-1 1 0 0,0 0-1 0 0,1 0 0 0 0,-1 0 0 0 0,0 1 0 0 0,1-1 0 0 0,-1 0 0 0 0,1 0 0 0 0,-1 0 0 0 0,0 0 1 0 0,1 0-1 0 0,-1 0 0 0 0,0 0 0 0 0,1 0 0 0 0,-1 0 0 0 0,1 0 0 0 0,-1 0 0 0 0,0 0 0 0 0,1 0 1 0 0,-1 0-1 0 0,1 0 155 0 0,3 0-6179 0 0</inkml:trace>
  <inkml:trace contextRef="#ctx0" brushRef="#br0" timeOffset="-19854.675">2033 6881 832 0 0,'0'0'1398'0'0,"0"0"-221"0"0,0 0-74 0 0,0 0 175 0 0,0 0 116 0 0,0 0 122 0 0,0 0-28 0 0,0 0-252 0 0,0 0-202 0 0,0 0-199 0 0,-35 16-191 0 0,-106 52-153 0 0,50-21 512 0 0,-148 84 322 0 0,161-86-1659 0 0,110-36-7196 0 0,-20-10 3993 0 0,-4-2-1816 0 0</inkml:trace>
  <inkml:trace contextRef="#ctx0" brushRef="#br0" timeOffset="-19475.602">2549 6927 1592 0 0,'0'0'1081'0'0,"0"0"-487"0"0,0 0-20 0 0,0 0 573 0 0,0 0 548 0 0,0 0 209 0 0,0 0-147 0 0,0 0-447 0 0,0 0-376 0 0,0 0-268 0 0,0 0-117 0 0,0 0 64 0 0,0 0 121 0 0,-5 0 75 0 0,-83 15 1504 0 0,-49 59-2045 0 0,-87 76-1340 0 0,222-149 557 0 0,-34 33-838 0 0,29-19-9166 0 0,7-11 5438 0 0</inkml:trace>
  <inkml:trace contextRef="#ctx0" brushRef="#br0" timeOffset="-19093.557">3249 6819 0 0 0,'0'0'581'0'0,"0"0"433"0"0,0 0 200 0 0,0 0-13 0 0,0 0-67 0 0,0 0-169 0 0,0 0-155 0 0,0 0-91 0 0,0 0-91 0 0,-15 8-20 0 0,-43 27-11 0 0,-88 42 2804 0 0,-75 53-2059 0 0,185-107-1555 0 0,-75 62-4457 0 0,104-73-1151 0 0,5-8 2311 0 0</inkml:trace>
  <inkml:trace contextRef="#ctx0" brushRef="#br0" timeOffset="-18776.949">3986 6850 0 0 0,'0'0'241'0'0,"0"0"540"0"0,0 0 221 0 0,0 0 21 0 0,0 0-142 0 0,0 0-129 0 0,0 0-144 0 0,0 0-131 0 0,0 0-49 0 0,0 0-30 0 0,-30 16 11 0 0,-95 49-6 0 0,41-22 493 0 0,-116 63-744 0 0,108-51-2728 0 0,47-25-1904 0 0,38-25 3085 0 0</inkml:trace>
  <inkml:trace contextRef="#ctx0" brushRef="#br0" timeOffset="-18326.556">4374 6873 0 0 0,'33'4'8'0'0,"-32"4"7294"0"0,-27 10-5079 0 0,20-14-1775 0 0,-67 31 1168 0 0,7-4-285 0 0,-69 57 405 0 0,52-30-1530 0 0,22-1-762 0 0,36-32-4360 0 0,19-19 2275 0 0,0-1-4116 0 0</inkml:trace>
  <inkml:trace contextRef="#ctx0" brushRef="#br0" timeOffset="-15382.27">3262 6349 0 0 0,'0'0'648'0'0,"0"0"594"0"0,0 0 335 0 0,0 0 34 0 0,0 0-164 0 0,0 0-309 0 0,0 0-242 0 0,0 0-80 0 0,-3 1 26 0 0,2-1-418 0 0,-9 4-342 0 0,7 2 3721 0 0,3-6-3070 0 0,0 0-42 0 0,0 0-39 0 0,0 0-50 0 0,0 0-50 0 0,0 0-45 0 0,0 0-41 0 0,0 0-54 0 0,0 0-38 0 0,0 0-19 0 0,0 0-27 0 0,0 0 0 0 0,0 0 4 0 0,0 0-1 0 0,0 0 34 0 0,8-8 3314 0 0,0-20-3419 0 0,-5 14-65 0 0,7-18-92 0 0,2 0 0 0 0,2 1-1 0 0,1 0 1 0 0,1 1 0 0 0,2 1-1 0 0,0 1 1 0 0,2 0 0 0 0,1 2-1 0 0,16-16-102 0 0,11-22 150 0 0,-48 65-156 0 0,0-1 0 0 0,0 0 0 0 0,0 1 1 0 0,0-1-1 0 0,0 1 0 0 0,0-1 0 0 0,0 1 1 0 0,0-1-1 0 0,0 0 0 0 0,0 1 0 0 0,1-1 1 0 0,-1 1-1 0 0,0-1 0 0 0,0 1 0 0 0,0-1 1 0 0,0 0-1 0 0,1 1 0 0 0,-1-1 0 0 0,0 0 1 0 0,0 1-1 0 0,1-1 0 0 0,-1 0 0 0 0,0 1 1 0 0,0-1-1 0 0,1 0 0 0 0,-1 1 0 0 0,0-1 1 0 0,1 0-1 0 0,-1 0 0 0 0,1 0 0 0 0,-1 1 1 0 0,0-1-1 0 0,1 0 0 0 0,-1 0 0 0 0,1 0 1 0 0,-1 0-1 0 0,0 0 0 0 0,1 0 0 0 0,-1 0 0 0 0,1 0 1 0 0,-1 0-1 0 0,1 0 0 0 0,-1 0 0 0 0,0 0 1 0 0,1 0-1 0 0,-1 0 0 0 0,1 0 0 0 0,-1 0 1 0 0,0 0-1 0 0,1 0 0 0 0,-1 0 0 0 0,1-1 1 0 0,-1 1-1 0 0,0 0 0 0 0,1 0 0 0 0,-1-1 1 0 0,0 1-1 0 0,1 0 0 0 0,-1 0 0 0 0,0-1 1 0 0,1 1 5 0 0,2 10 77 0 0,22 167 137 0 0,-13-85-205 0 0,-6-43-9 0 0,-5-48 12 0 0,0-1-1 0 0,1 0 1 0 0,-1 0 0 0 0,0 0 0 0 0,0-1-1 0 0,0 1 1 0 0,0 0 0 0 0,1 0-1 0 0,-1-1 1 0 0,0 1 0 0 0,0 0-1 0 0,0-1 1 0 0,0 1 0 0 0,0-1-1 0 0,0 0 1 0 0,0 1 0 0 0,0-1 0 0 0,0 0-1 0 0,0 1 1 0 0,0-1 0 0 0,0 0-1 0 0,-1 0 1 0 0,1 0 0 0 0,0 0-1 0 0,-1 0 1 0 0,1 0 0 0 0,0 0 0 0 0,-1 0-1 0 0,1 0 1 0 0,-1 0 0 0 0,0 0-1 0 0,1 0 1 0 0,-1-1 0 0 0,0 1-1 0 0,0 0 1 0 0,1 0 0 0 0,-1 0 0 0 0,0 0-1 0 0,0-1 1 0 0,0 0-12 0 0,4-6 0 0 0,154-210 84 0 0,-89 137-57 0 0,-68 80-33 0 0,-1 0-1 0 0,1 0 1 0 0,-1-1 0 0 0,1 1 0 0 0,-1 0-1 0 0,1 0 1 0 0,0 0 0 0 0,0 0 0 0 0,0 0-1 0 0,0 0 1 0 0,-1 0 0 0 0,1 1 0 0 0,0-1-1 0 0,0 0 1 0 0,1 0 0 0 0,-1 1 0 0 0,0-1 0 0 0,0 1-1 0 0,0-1 1 0 0,0 1 0 0 0,1-1 0 0 0,-1 1-1 0 0,0 0 1 0 0,0-1 0 0 0,1 1 0 0 0,-1 0-1 0 0,0 0 1 0 0,1 0 0 0 0,-1 0 0 0 0,0 0-1 0 0,1 0 7 0 0,48 54 98 0 0,-46-43-32 0 0,-1 0 0 0 0,-1 1 0 0 0,1 0 0 0 0,-2-1 0 0 0,0 1 0 0 0,0 0 0 0 0,-1 0 0 0 0,0 0 0 0 0,-3 10-66 0 0,2 17 106 0 0,1 106 215 0 0,0-144-345 0 0,0-1 0 0 0,0 0 4 0 0,0 0-6 0 0,0 0 7 0 0,0 0-1 0 0,0 0-16 0 0,0 0-9 0 0,0 0-34 0 0,0 0-73 0 0,3-12-3886 0 0,-1 8-4858 0 0,1 1-3211 0 0</inkml:trace>
  <inkml:trace contextRef="#ctx0" brushRef="#br0" timeOffset="-12056.117">434 6041 0 0 0,'0'0'348'0'0,"0"0"590"0"0,0 0 294 0 0,0 0 228 0 0,0 0 255 0 0,0 0 114 0 0,0 0-80 0 0,0 0-208 0 0,0 0-305 0 0,0 0-285 0 0,0 0-176 0 0,0 0-94 0 0,0 0-69 0 0,4-4 1577 0 0,150-15 1557 0 0,144 15-1734 0 0,-254 15-1732 0 0,-43-11-245 0 0,-1 0 20 0 0,0 0 19 0 0,0 0 34 0 0,0 0 38 0 0,0 0-13 0 0,0 0-1 0 0,0 0 11 0 0,0 0-19 0 0,0 0-15 0 0,0 0-18 0 0,0 0-15 0 0,0 0-23 0 0,0 0-5 0 0,0 0-4 0 0,0 0-12 0 0,0 0 14 0 0,0 0 12 0 0,0 0 20 0 0,0 0 10 0 0,0 0 6 0 0,0 0 2 0 0,0 0 3 0 0,0 0 16 0 0,0 0 19 0 0,0 0-6 0 0,0 0 14 0 0,-11-31 1122 0 0,10 15-1266 0 0,2 1-1 0 0,0 0 1 0 0,0-1 0 0 0,2 1-1 0 0,0 0 1 0 0,0 0 0 0 0,2 0-1 0 0,0 1 1 0 0,0 0 0 0 0,1 0-1 0 0,1 0 1 0 0,1 0-1 0 0,7-10 3 0 0,3-6-262 0 0,21 154 339 0 0,-4 37-48 0 0,15-37-59 0 0,-24-109 63 0 0,-26-15-30 0 0,9-9 219 0 0,65-90-24 0 0,173-225-109 0 0,-244 320-66 0 0,-3 4-28 0 0,0 0 1 0 0,1 1-1 0 0,-1-1 0 0 0,0 0 0 0 0,0 0 1 0 0,1 1-1 0 0,-1-1 0 0 0,0 0 0 0 0,0 0 1 0 0,1 1-1 0 0,-1-1 0 0 0,0 0 0 0 0,1 0 1 0 0,-1 0-1 0 0,0 1 0 0 0,1-1 0 0 0,-1 0 1 0 0,0 0-1 0 0,1 0 0 0 0,-1 0 0 0 0,0 0 1 0 0,1 0-1 0 0,-1 0 0 0 0,0 0 0 0 0,1 0 1 0 0,-1 0-1 0 0,0 0 0 0 0,1 0 0 0 0,-1 0 1 0 0,1 0-1 0 0,-1 0 0 0 0,0 0 0 0 0,1 0 1 0 0,-1 0-1 0 0,0-1 0 0 0,1 1 0 0 0,-1 0 1 0 0,0 0-1 0 0,0 0 0 0 0,1-1 0 0 0,-1 1 1 0 0,0 0-1 0 0,1 0 0 0 0,-1-1 0 0 0,0 1 5 0 0,17 142 55 0 0,18 4-8 0 0,-6-88-27 0 0,-29-57-9 0 0,0-1 0 0 0,1 1-1 0 0,-1 0 1 0 0,0-1 0 0 0,1 1 0 0 0,-1-1 0 0 0,0 1 0 0 0,1 0-1 0 0,-1-1 1 0 0,1 1 0 0 0,-1-1 0 0 0,1 1 0 0 0,0-1 0 0 0,-1 0-1 0 0,1 1 1 0 0,-1-1 0 0 0,1 0 0 0 0,0 1 0 0 0,-1-1 0 0 0,1 0 0 0 0,0 0-1 0 0,-1 1 1 0 0,1-1 0 0 0,0 0 0 0 0,0 0 0 0 0,-1 0 0 0 0,1 0-1 0 0,0 0 1 0 0,-1 0 0 0 0,1 0 0 0 0,0 0 0 0 0,0 0 0 0 0,-1 0-1 0 0,1-1 1 0 0,0 1 0 0 0,-1 0 0 0 0,1 0 0 0 0,0-1 0 0 0,-1 1-1 0 0,1 0 1 0 0,-1-1 0 0 0,1 1 0 0 0,0 0 0 0 0,-1-1 0 0 0,1 1 0 0 0,-1-1-1 0 0,1 1 1 0 0,-1-1 0 0 0,1 0 0 0 0,-1 1 0 0 0,0-1 0 0 0,1 1-1 0 0,-1-1 1 0 0,0 0 0 0 0,1 1 0 0 0,-1-1 0 0 0,0 0 0 0 0,0 1-1 0 0,0-1 1 0 0,1 0 0 0 0,-1 0 0 0 0,0 1 0 0 0,0-1 0 0 0,0 0 0 0 0,0 1-1 0 0,0-1 1 0 0,0 0 0 0 0,-1 0-11 0 0,11-17 3 0 0,163-232 142 0 0,-98 173-159 0 0,-72 77-2 0 0,-2 0 2 0 0,-1 0-6 0 0,0 0 4 0 0,0 0 10 0 0,0 0 3 0 0,0 0-26 0 0,0 0-5 0 0,0 0-16 0 0,0 0 15 0 0,0 0-13 0 0,0 0-12 0 0,28 30 100 0 0,-18-16-34 0 0,0 0 0 0 0,-2 1 0 0 0,0-1-1 0 0,-1 2 1 0 0,0-1 0 0 0,-1 1 0 0 0,-1 0 0 0 0,0 0 0 0 0,-1 2-6 0 0,11 32 34 0 0,26 93-42 0 0,-26-127 218 0 0,9-59 101 0 0,103-134-190 0 0,-45 76-158 0 0,-77 96 48 0 0,-1 4-441 0 0,-4 19 404 0 0,15 75 132 0 0,4 49-91 0 0,-3-69 6 0 0,1-38-43 0 0,-17-35 19 0 0,0 0 15 0 0,0 0 4 0 0,0 0-4 0 0,0 0-9 0 0,24-34 399 0 0,93-175-311 0 0,-52 80-98 0 0,-54 118-105 0 0,-8 31-82 0 0,-2 0 123 0 0,18 114 172 0 0,-11-91-78 0 0,10-32 36 0 0,6-14 105 0 0,140-32 169 0 0,-66 28-267 0 0,-92 7-61 0 0,-5 0-417 0 0,-3 3-2974 0 0,1 2-4900 0 0,1-2-4086 0 0</inkml:trace>
  <inkml:trace contextRef="#ctx0" brushRef="#br0" timeOffset="-6387.037">2875 3555 0 0 0,'0'0'1215'0'0,"0"0"449"0"0,0 0 279 0 0,0 0 95 0 0,0 0-147 0 0,0 0-274 0 0,0 0-258 0 0,0 0-219 0 0,0 0-191 0 0,-10-7 3119 0 0,8 481 1486 0 0,-6-389-4998 0 0,5-70-491 0 0,1-1 0 0 0,0 1 0 0 0,1 0 0 0 0,1 0 0 0 0,0 0 0 0 0,1 0 1 0 0,1 0-1 0 0,0-1 0 0 0,2 3-65 0 0,36 137 792 0 0,-38-54-372 0 0,0 138-121 0 0,-2-237-288 0 0,0 10 42 0 0,0-11-62 0 0,0 0 14 0 0,0 0 8 0 0,0 0-2 0 0,0 0-2 0 0,0 0-18 0 0,0 0 2 0 0,0 0 15 0 0,0 0 11 0 0,0 0-4 0 0,0 0 14 0 0,0 0 8 0 0,0 0-2 0 0,0 0 5 0 0,0 0 4 0 0,0 0-8 0 0,26-3 713 0 0,133-5 13 0 0,-10 8-411 0 0,7-4-70 0 0,-11-8 58 0 0,258 12 108 0 0,-403 0-443 0 0,34 0 38 0 0,12 0 20 0 0,-14 0-48 0 0,11-7 109 0 0,112-1-56 0 0,-78 4-29 0 0,128 0 6 0 0,-134 4-42 0 0,-71 0-10 0 0,0 0 13 0 0,0 0-10 0 0,0 0 11 0 0,0 0-7 0 0,0 0 2 0 0,0 0-7 0 0,0 0 16 0 0,0 0 5 0 0,0 0-10 0 0,0 0-13 0 0,0 0 14 0 0,0 0 10 0 0,0 0 6 0 0,0 0 0 0 0,0 0-14 0 0,0 0-11 0 0,0 0 10 0 0,0 0 9 0 0,0 0 0 0 0,0 0-26 0 0,0 0 0 0 0,0 0 20 0 0,0 0 2 0 0,-8 8 327 0 0,-21-12-3676 0 0,20 0-1136 0 0,1 0-4939 0 0,6 1-2747 0 0</inkml:trace>
  <inkml:trace contextRef="#ctx0" brushRef="#br0" timeOffset="-4873.979">5424 4361 8578 0 0,'0'0'2032'0'0,"0"0"-438"0"0,0 0-280 0 0,0 0 98 0 0,0 0 82 0 0,0 0-60 0 0,0 0-153 0 0,0 0-241 0 0,0 0-280 0 0,0 0-237 0 0,0 0-152 0 0,0 0-105 0 0,-10-7 951 0 0,-38 76 972 0 0,-88 115-415 0 0,18-53-1399 0 0,21-7-222 0 0,89-122-2763 0 0,6-19-12373 0 0,2 16 13159 0 0,0-3-6566 0 0</inkml:trace>
  <inkml:trace contextRef="#ctx0" brushRef="#br0" timeOffset="-4475.074">5038 4388 3129 0 0,'0'0'2878'0'0,"0"0"-633"0"0,0 0-459 0 0,0 0-120 0 0,0 0 10 0 0,0 0-1 0 0,0 0-74 0 0,0 0-160 0 0,0 0-210 0 0,0 0-255 0 0,0 0-248 0 0,0 0-175 0 0,0 0-117 0 0,-6-3-56 0 0,-20-7-28 0 0,109 82 3638 0 0,46 95-2384 0 0,-105-132-1425 0 0,88 120 286 0 0,-69-102-918 0 0,-35-52-1128 0 0,-4-1-1713 0 0,-1 0-4918 0 0,-3 0-3710 0 0</inkml:trace>
  <inkml:trace contextRef="#ctx0" brushRef="#br0" timeOffset="-2922.964">3152 2900 3913 0 0,'0'0'3082'0'0,"0"0"-1235"0"0,0 0-517 0 0,0 0-12 0 0,0 0 207 0 0,0 0 208 0 0,0 0-29 0 0,0 0-258 0 0,0 0-325 0 0,0 0-305 0 0,0 0-271 0 0,0-3 1484 0 0,-1 74-720 0 0,-1-30-982 0 0,2 1 0 0 0,2-1 0 0 0,1 0 0 0 0,2 0 0 0 0,8 28-327 0 0,-12-67 20 0 0,-1 1-1 0 0,0-1-1 0 0,0 1 0 0 0,1-1 1 0 0,-1 1-1 0 0,1-1 0 0 0,-1 1 1 0 0,1-1-1 0 0,0 0 0 0 0,0 0 1 0 0,0 1-1 0 0,0-1 0 0 0,1 0 0 0 0,-1 0 1 0 0,1 0-1 0 0,-1 0 0 0 0,1 0 1 0 0,0 0-1 0 0,-1-1 0 0 0,1 1 1 0 0,0 0-1 0 0,0-1 0 0 0,0 0 1 0 0,0 1-1 0 0,1-1 0 0 0,-1 0 1 0 0,0 0-1 0 0,0 0 0 0 0,1 0 1 0 0,-1-1-1 0 0,1 1-18 0 0,36-40 951 0 0,11-28-716 0 0,-4-2 0 0 0,-2-2 0 0 0,15-40-235 0 0,-43 83 34 0 0,23-53 34 0 0,-30 75 180 0 0,-5 32-108 0 0,-2-11-91 0 0,85 327 360 0 0,-38-27-97 0 0,-49-198-211 0 0,-1-111-83 0 0,0 1 1 0 0,0-1 0 0 0,-1 0 0 0 0,0 0 0 0 0,0 0 0 0 0,-1 0 0 0 0,1 0 0 0 0,-1-1 0 0 0,0 1 0 0 0,-1-1 0 0 0,0 0 0 0 0,1 0 0 0 0,-2 0 0 0 0,1 0 0 0 0,0-1 0 0 0,-1 0 0 0 0,0 1 0 0 0,0-2 0 0 0,0 1 0 0 0,-1-1 0 0 0,1 1 0 0 0,-3 0-19 0 0,6-3 12 0 0,-1 0 1 0 0,1 0 0 0 0,-1 0-1 0 0,1-1 1 0 0,-1 1-1 0 0,1-1 1 0 0,-1 1-1 0 0,1-1 1 0 0,-1 0-1 0 0,1 0 1 0 0,-1 0 0 0 0,1 0-1 0 0,-1 0 1 0 0,0-1-1 0 0,1 1 1 0 0,-1-1-1 0 0,1 0 1 0 0,-1 1-1 0 0,1-1 1 0 0,0 0 0 0 0,-1-1-1 0 0,1 1 1 0 0,0 0-1 0 0,0-1 1 0 0,0 1-1 0 0,0-1 1 0 0,0 1-1 0 0,0-1 1 0 0,0 0 0 0 0,1 0-1 0 0,-1 0 1 0 0,0 0-1 0 0,1 0 1 0 0,-1-1-13 0 0,-8-12 5 0 0,1 0 1 0 0,0 0-1 0 0,1-1 1 0 0,1 0-1 0 0,0 0 1 0 0,1-1-1 0 0,1 0 1 0 0,0 0-1 0 0,2-1 1 0 0,0 1-1 0 0,0-1 1 0 0,2 1-1 0 0,0-1 1 0 0,1 0-1 0 0,1-1-5 0 0,1 12-6 0 0,-1-1-1 0 0,1 1 1 0 0,1 0-1 0 0,-1 1 1 0 0,1-1-1 0 0,0 0 1 0 0,1 1 0 0 0,-1 0-1 0 0,1-1 1 0 0,1 1-1 0 0,-1 1 1 0 0,1-1-1 0 0,0 1 1 0 0,0 0-1 0 0,0 0 1 0 0,1 0-1 0 0,0 1 1 0 0,0 0-1 0 0,0 0 1 0 0,4-2 6 0 0,138-52-43 0 0,-15 51-275 0 0,-85 31-950 0 0,-41-3-8655 0 0,-7-17-2461 0 0</inkml:trace>
  <inkml:trace contextRef="#ctx0" brushRef="#br0" timeOffset="13533.248">6926 3625 1608 0 0,'0'0'1558'0'0,"0"0"-1127"0"0,0 0-651 0 0,0 0-127 0 0,0 0 324 0 0,0 0 571 0 0,0 0 545 0 0,0 0 278 0 0,0 0-6 0 0,0 0-130 0 0,0 0-133 0 0,14 10-105 0 0,46 32-67 0 0,18-9 1725 0 0,-57-29-1972 0 0,1 0 0 0 0,-1-1 0 0 0,1-1 0 0 0,-1-1 0 0 0,1-1 0 0 0,0-1 0 0 0,5-2-683 0 0,-3 0 332 0 0,-1-2 0 0 0,-1 0-1 0 0,1-2 1 0 0,-1-1 0 0 0,0 0 0 0 0,0-2 0 0 0,-1 0 0 0 0,0-1-1 0 0,-1-2 1 0 0,4-3-332 0 0,-9 5 110 0 0,0 0-1 0 0,-1-1 0 0 0,0 0 1 0 0,-1-2-1 0 0,0 1 1 0 0,-1-2-1 0 0,0 0 0 0 0,-2 0 1 0 0,0-1-1 0 0,0 0 1 0 0,-2 0-1 0 0,0-1 1 0 0,0 0-1 0 0,-2-1 0 0 0,0 0 1 0 0,-1 0-1 0 0,-1 0 1 0 0,-1-1-1 0 0,0 1 0 0 0,-2-1 1 0 0,0 1-1 0 0,-1-5-109 0 0,1 21 14 0 0,0-1 0 0 0,-1 1-1 0 0,1-1 1 0 0,-1 0-1 0 0,0 0 1 0 0,0 1 0 0 0,0-1-1 0 0,0 0 1 0 0,0 1-1 0 0,-1-1 1 0 0,1 0 0 0 0,-1 1-1 0 0,0-1 1 0 0,1 0-1 0 0,-1 1 1 0 0,0-1 0 0 0,-1 1-1 0 0,1-1 1 0 0,0 1-1 0 0,-1 0 1 0 0,1 0 0 0 0,-1-1-1 0 0,0 1 1 0 0,0 0 0 0 0,0 0-1 0 0,0 1 1 0 0,0-1-1 0 0,0 0 1 0 0,0 1 0 0 0,-1-1-1 0 0,1 1 1 0 0,0 0-1 0 0,-1 0 1 0 0,1 0 0 0 0,-1 0-1 0 0,0 0 1 0 0,1 0-1 0 0,-1 1 1 0 0,-2-1-14 0 0,0 4-13 0 0,0-1 0 0 0,0 1 0 0 0,0 1 0 0 0,0-1 0 0 0,1 1 0 0 0,-1-1 0 0 0,1 2 0 0 0,0-1 0 0 0,0 0 0 0 0,0 1 0 0 0,1-1 0 0 0,0 1 0 0 0,0 0 0 0 0,0 0 0 0 0,0 1 0 0 0,1-1 0 0 0,0 0 0 0 0,0 1 0 0 0,0-1 0 0 0,1 1 0 0 0,0 0 0 0 0,0 0 13 0 0,-3 6-9 0 0,-19 68 92 0 0,3 1 0 0 0,4 0 0 0 0,4 2 0 0 0,3-1 0 0 0,2 65-83 0 0,-11 85 197 0 0,12-155-91 0 0,-4 0-1 0 0,-3-1 1 0 0,-11 31-106 0 0,19-89 25 0 0,0-1 0 0 0,-1-1 1 0 0,-1 1-1 0 0,-1-1 0 0 0,0 0 1 0 0,-1-1-1 0 0,-1 1 0 0 0,0-2 1 0 0,-1 0-1 0 0,0 0 0 0 0,-1-1 1 0 0,-1 0-1 0 0,0-1 0 0 0,-1-1 1 0 0,-3 2-26 0 0,-46 8 72 0 0,62-21-76 0 0,-1 0-1 0 0,1 0 1 0 0,0 0-1 0 0,-1 0 1 0 0,1 0-1 0 0,-1 0 1 0 0,1-1-1 0 0,-1 1 1 0 0,1-1-1 0 0,0 1 1 0 0,-1-1-1 0 0,1 1 1 0 0,0-1-1 0 0,-1 0 1 0 0,1 1-1 0 0,0-1 1 0 0,0 0-1 0 0,0 0 1 0 0,0 0-1 0 0,0 0 1 0 0,0 0-1 0 0,0 0 1 0 0,0-1-1 0 0,0 1 1 0 0,0 0-1 0 0,0 0 1 0 0,1-1-1 0 0,-1 1 1 0 0,1 0-1 0 0,-1-1 1 0 0,1 1-1 0 0,-1-1 1 0 0,1 1-1 0 0,0 0 1 0 0,0-1-1 0 0,0 1 1 0 0,-1-1-1 0 0,1 1 1 0 0,1-1-1 0 0,-1 1 1 0 0,0-1 4 0 0,1-7-25 0 0,0 1 0 0 0,0-1 1 0 0,1 1-1 0 0,0-1 0 0 0,0 1 1 0 0,1 0-1 0 0,0 0 1 0 0,1 0-1 0 0,-1 1 0 0 0,2-1 1 0 0,-1 1-1 0 0,1 0 0 0 0,0 0 1 0 0,0 0-1 0 0,1 1 0 0 0,0-1 1 0 0,7-4 24 0 0,-1-2-12 0 0,2 0 1 0 0,0 1-1 0 0,0 1 0 0 0,1 0 1 0 0,0 1-1 0 0,1 0 0 0 0,0 1 1 0 0,1 1-1 0 0,-1 1 1 0 0,1 1-1 0 0,1 0 0 0 0,0 1 1 0 0,-1 0-1 0 0,1 2 0 0 0,1 0 1 0 0,-1 1-1 0 0,0 1 0 0 0,3 1 12 0 0,5 2 8 0 0,0 1 0 0 0,0 1-1 0 0,-1 1 1 0 0,0 1 0 0 0,22 9-8 0 0,49 12-8 0 0,67-24 578 0 0,-155-4-531 0 0,0 0 1 0 0,-1-1 0 0 0,1 0 0 0 0,-1 0 0 0 0,0-1 0 0 0,0 0 0 0 0,0 0 0 0 0,0 0 0 0 0,0-1-1 0 0,-1 0 1 0 0,0-1 0 0 0,0 1 0 0 0,0-1 0 0 0,0-1 0 0 0,-1 1 0 0 0,0-1 0 0 0,0 0 0 0 0,0 0-1 0 0,-1 0 1 0 0,1-1 0 0 0,-2 1 0 0 0,1-1 0 0 0,-1 0 0 0 0,0 0 0 0 0,0 0 0 0 0,-1-1-1 0 0,0 1 1 0 0,0-1 0 0 0,-1 1 0 0 0,0-1 0 0 0,-1 1 0 0 0,1-6-40 0 0,-1 4 16 0 0,1 7-21 0 0,-1 1 1 0 0,1-1-1 0 0,-1 1 1 0 0,0-1-1 0 0,1 0 1 0 0,-1 1-1 0 0,0-1 1 0 0,0 0-1 0 0,0 1 0 0 0,0-1 1 0 0,0 0-1 0 0,0 1 1 0 0,-1-1-1 0 0,1 0 1 0 0,-1 1-1 0 0,1-1 1 0 0,-1 1-1 0 0,1-1 0 0 0,-1 1 1 0 0,0-1-1 0 0,0 1 1 0 0,0-1-1 0 0,0 1 1 0 0,0 0-1 0 0,0-1 1 0 0,0 1-1 0 0,0 0 0 0 0,0 0 1 0 0,0 0-1 0 0,-1 0 1 0 0,1 0-1 0 0,-1 0 1 0 0,1 0-1 0 0,-1 0 1 0 0,1 1-1 0 0,-1-1 0 0 0,1 0 1 0 0,-1 1-1 0 0,1-1 1 0 0,-1 1-1 0 0,0 0 1 0 0,1 0-1 0 0,-1-1 1 0 0,0 1-1 0 0,1 0 1 0 0,-2 1 4 0 0,-5 1-37 0 0,1 0 1 0 0,0 1 0 0 0,0 0-1 0 0,0 0 1 0 0,0 1 0 0 0,1 0-1 0 0,-1 0 1 0 0,1 0 0 0 0,0 1-1 0 0,0 0 1 0 0,1 0 0 0 0,-1 1-1 0 0,1-1 1 0 0,0 1 0 0 0,1 1-1 0 0,-1-1 1 0 0,-1 4 36 0 0,3-5-16 0 0,-4 4 12 0 0,1 0 1 0 0,1 1-1 0 0,0 0 0 0 0,0 0 1 0 0,1 0-1 0 0,0 0 1 0 0,1 1-1 0 0,0 0 0 0 0,1-1 1 0 0,0 1-1 0 0,0 0 0 0 0,2 0 1 0 0,-1 0-1 0 0,1 0 0 0 0,1 3 4 0 0,1-6 4 0 0,1 0-1 0 0,0-1 0 0 0,0 1 1 0 0,1 0-1 0 0,0-1 0 0 0,0 0 0 0 0,1 0 1 0 0,-1 0-1 0 0,2-1 0 0 0,-1 0 1 0 0,1 1-1 0 0,0-2 0 0 0,0 1 1 0 0,1-1-1 0 0,-1 0 0 0 0,1 0 0 0 0,0-1 1 0 0,1 0-1 0 0,-1 0 0 0 0,1-1 1 0 0,1 1-4 0 0,11 4 32 0 0,1-1 0 0 0,0-1 0 0 0,0-1 0 0 0,1 0 0 0 0,-1-2 1 0 0,1 0-1 0 0,0-2 0 0 0,0 0 0 0 0,3-2-32 0 0,-9 2 47 0 0,0-1 1 0 0,1-1-1 0 0,-1-1 0 0 0,0 0 1 0 0,0-1-1 0 0,-1-1 1 0 0,1 0-1 0 0,-1-1 0 0 0,1-1 1 0 0,-2 0-1 0 0,1-1 0 0 0,-1-1 1 0 0,0 0-1 0 0,8-7-47 0 0,1-6 69 0 0,-1-2 1 0 0,-1 0-1 0 0,-1-1 0 0 0,0-1 1 0 0,-3-1-1 0 0,0-1 0 0 0,-1 0 1 0 0,-2-1-1 0 0,9-25-69 0 0,-1 4 7 0 0,-3 0-1 0 0,-1-2 1 0 0,-3 0 0 0 0,-3 0-1 0 0,-1-1 1 0 0,-3-1 0 0 0,-2 0-1 0 0,-3 0 1 0 0,-1-1-7 0 0,-6-133 20 0 0,-15 140 71 0 0,-6 81-399 0 0,16-3 329 0 0,1 0 0 0 0,1 1 1 0 0,2 0-1 0 0,1 0 0 0 0,1 0 0 0 0,2 0 1 0 0,1 0-1 0 0,3 13-21 0 0,-2 17 38 0 0,13 105 44 0 0,-4 140 66 0 0,-45-117 35 0 0,25-129-172 0 0,10-61-38 0 0,0 0 15 0 0,0 0 20 0 0,0 0 48 0 0,0 0-45 0 0,0 0-5 0 0,0 0 0 0 0,0 0-29 0 0,0 0 24 0 0,0 0 6 0 0,0 0-22 0 0,0 0 25 0 0,0 0-4 0 0,0 0 28 0 0,0 0-12 0 0,0 0-6 0 0,0 0-25 0 0,0-28-699 0 0,0 12-119 0 0,-1-36-2543 0 0,-2 19-4341 0 0,1 24-1133 0 0</inkml:trace>
  <inkml:trace contextRef="#ctx0" brushRef="#br0" timeOffset="13866.314">8306 4014 14243 0 0,'0'0'1308'0'0,"0"0"-263"0"0,0 0-149 0 0,0 0 23 0 0,0 0 50 0 0,0 0-69 0 0,0 0-109 0 0,0 0-69 0 0,0 0 11 0 0,0 0 41 0 0,0 0 3 0 0,0 0-25 0 0,0 0-106 0 0,37-3-75 0 0,117-11-53 0 0,102-23 1161 0 0,8-24-1661 0 0,-261 60-1391 0 0,4-1 3726 0 0,-4 1-5656 0 0,-1 0-10224 0 0,-2 1 1116 0 0</inkml:trace>
  <inkml:trace contextRef="#ctx0" brushRef="#br0" timeOffset="17757.425">9847 4141 3481 0 0,'0'0'1705'0'0,"0"0"-50"0"0,0 0 54 0 0,0 0 177 0 0,0 0 117 0 0,0 0-99 0 0,0 0-245 0 0,0 0-283 0 0,0 0-257 0 0,0 0-239 0 0,0 0-177 0 0,-2-3-161 0 0,2 4-515 0 0,1-1 0 0 0,-1 1 0 0 0,0-1 1 0 0,0 1-1 0 0,0-1 0 0 0,0 0 0 0 0,0 1 0 0 0,0-1 1 0 0,0 1-1 0 0,0-1 0 0 0,0 1 0 0 0,0-1 0 0 0,0 1 1 0 0,0-1-1 0 0,0 0 0 0 0,0 1 0 0 0,0-1 0 0 0,0 1 1 0 0,0-1-1 0 0,-1 1 0 0 0,1-1 0 0 0,0 0 0 0 0,0 1 1 0 0,-1-1-1 0 0,1 1 0 0 0,0-1 0 0 0,0 0 0 0 0,-1 1 1 0 0,1-1-1 0 0,0 0 0 0 0,-1 0 0 0 0,1 1 0 0 0,0-1 1 0 0,-1 0-1 0 0,1 0 0 0 0,-1 1 0 0 0,1-1 0 0 0,0 0 1 0 0,-1 0-1 0 0,1 0 0 0 0,-1 0 0 0 0,1 0 0 0 0,-1 0 1 0 0,1 0-1 0 0,-1 1 0 0 0,1-1 0 0 0,0 0 0 0 0,-1-1 1 0 0,1 1-1 0 0,-1 0 0 0 0,1 0 0 0 0,-1 0 0 0 0,1 0 1 0 0,-1 0-1 0 0,1 0 0 0 0,0 0 0 0 0,-1-1 0 0 0,1 1 1 0 0,-1 0-1 0 0,1 0 0 0 0,0-1 0 0 0,-1 1 0 0 0,1 0 1 0 0,0-1-28 0 0,-5 16-41 0 0,-98 273 877 0 0,82-231-810 0 0,-41 82 59 0 0,54-125-67 0 0,3-25-867 0 0,39-107 196 0 0,-21 84 603 0 0,74-166 113 0 0,-13 22 205 0 0,-66 136 167 0 0,-2 97 45 0 0,0 16-256 0 0,-3-7-73 0 0,3 1 0 0 0,3-1 0 0 0,2-1 0 0 0,4 1 0 0 0,10 25-151 0 0,-25-85 31 0 0,1-1 0 0 0,0 1 0 0 0,0 0 0 0 0,0-1 0 0 0,0 1 0 0 0,0-1 1 0 0,1 1-1 0 0,-1-1 0 0 0,1 0 0 0 0,0 0 0 0 0,0 1 0 0 0,0-1 0 0 0,1-1 0 0 0,-1 1 0 0 0,1 0 0 0 0,0 0 1 0 0,-1-1-1 0 0,1 0 0 0 0,0 1 0 0 0,0-1 0 0 0,1 0 0 0 0,-1-1 0 0 0,0 1 0 0 0,1-1 0 0 0,-1 1 1 0 0,1-1-1 0 0,-1 0 0 0 0,1 0 0 0 0,0 0 0 0 0,-1-1 0 0 0,1 1 0 0 0,0-1 0 0 0,0 0 0 0 0,-1 0 1 0 0,1-1-1 0 0,0 1 0 0 0,3-1-31 0 0,8-9 168 0 0,0-1-1 0 0,0 0 1 0 0,-1-1 0 0 0,-1-1 0 0 0,0 0 0 0 0,0-1 0 0 0,-2 0-1 0 0,0-1 1 0 0,0 0 0 0 0,-1-1 0 0 0,-1 0 0 0 0,-1 0 0 0 0,0-1-1 0 0,-1-2-167 0 0,7-18 109 0 0,-2-1 0 0 0,-1 0 0 0 0,-2-1-1 0 0,-2 0 1 0 0,-2-1 0 0 0,-1 0-109 0 0,0-55-1386 0 0,-3 98 1122 0 0,0 0 0 0 0,0-1 0 0 0,0 1 1 0 0,1-1-1 0 0,-1 1 0 0 0,1-1 0 0 0,-1 0 0 0 0,1 0 0 0 0,0 0 0 0 0,0 0 0 0 0,0 0 0 0 0,0 0 1 0 0,0 0-1 0 0,0-1 0 0 0,1 1 0 0 0,-1-1 0 0 0,1 1 0 0 0,-1-1 0 0 0,1 0 0 0 0,-1 0 1 0 0,1 0-1 0 0,-1 0 0 0 0,2-1 264 0 0,22 7-4548 0 0,-9-6-2152 0 0,-8-1-2710 0 0</inkml:trace>
  <inkml:trace contextRef="#ctx0" brushRef="#br0" timeOffset="18689.191">10758 4122 4057 0 0,'0'0'2002'0'0,"0"0"-177"0"0,0 0 17 0 0,0 0 68 0 0,0 0-127 0 0,0 0-297 0 0,0 0-300 0 0,0 0-244 0 0,0 0-202 0 0,0 0-142 0 0,0 0-100 0 0,0 0-51 0 0,0 0-44 0 0,-21 8-32 0 0,-67 28-23 0 0,81-33-277 0 0,0 0 0 0 0,0 1 0 0 0,0-1 1 0 0,1 1-1 0 0,0 1 0 0 0,-1-1 0 0 0,2 1 1 0 0,-1 0-1 0 0,0 1 0 0 0,1-1 0 0 0,0 1 1 0 0,-2 4-72 0 0,-7 7 141 0 0,-3 5-37 0 0,0 0-1 0 0,2 2 1 0 0,1 0 0 0 0,0 0 0 0 0,2 2-1 0 0,1-1 1 0 0,1 2 0 0 0,1-1 0 0 0,2 1-1 0 0,-1 6-103 0 0,6 60 71 0 0,2-91-42 0 0,0 0 1 0 0,1 0-1 0 0,-1 0 0 0 0,1-1 1 0 0,0 1-1 0 0,-1 0 0 0 0,1 0 1 0 0,0 0-1 0 0,0-1 0 0 0,0 1 1 0 0,0 0-1 0 0,0-1 0 0 0,1 1 1 0 0,-1-1-1 0 0,0 1 0 0 0,1-1 1 0 0,-1 0-1 0 0,1 0 0 0 0,0 0 0 0 0,-1 0 1 0 0,1 0-1 0 0,0 0 0 0 0,0 0 1 0 0,-1 0-1 0 0,1 0 0 0 0,0-1 1 0 0,0 1-1 0 0,0-1 0 0 0,0 0 1 0 0,0 1-1 0 0,0-1 0 0 0,0 0 1 0 0,0 0-1 0 0,0 0 0 0 0,0 0 1 0 0,0-1-1 0 0,0 1 0 0 0,1-1-29 0 0,72-30 1583 0 0,-41 5-1426 0 0,-2-2 0 0 0,0-1 1 0 0,-2-1-1 0 0,-1-2 1 0 0,-2 0-1 0 0,-1-2 0 0 0,16-29-157 0 0,-35 51 45 0 0,1 0-1 0 0,-2-1 0 0 0,0 0 0 0 0,0 0 1 0 0,-1 0-1 0 0,-1-1 0 0 0,0 0 1 0 0,-1 0-1 0 0,0 0 0 0 0,-1-7-44 0 0,-15 36-132 0 0,7-3 117 0 0,1 0 0 0 0,-1 1 0 0 0,2-1 0 0 0,0 1 0 0 0,0 0 0 0 0,1 0 0 0 0,1 1 0 0 0,0-1 0 0 0,1 0 0 0 0,0 1 0 0 0,1-1 0 0 0,1 1 0 0 0,0 2 15 0 0,2-9 3 0 0,-1-1 0 0 0,1 1 0 0 0,1 0 0 0 0,-1-1 0 0 0,1 0 0 0 0,0 0-1 0 0,1 0 1 0 0,-1 0 0 0 0,1-1 0 0 0,0 1 0 0 0,0-1 0 0 0,1 0 0 0 0,0-1 0 0 0,0 0-1 0 0,0 0 1 0 0,0 0 0 0 0,1 0 0 0 0,-1-1 0 0 0,1 0 0 0 0,0 0 0 0 0,0-1 0 0 0,0 0-1 0 0,0 0 1 0 0,0-1 0 0 0,1 0 0 0 0,0 0-3 0 0,-3-1 13 0 0,1 0 0 0 0,0 0 0 0 0,0-1 1 0 0,-1 1-1 0 0,1-1 0 0 0,0 0 0 0 0,-1-1 0 0 0,1 0 0 0 0,-1 1 0 0 0,0-2 0 0 0,1 1 1 0 0,-1-1-1 0 0,0 1 0 0 0,0-2 0 0 0,0 1 0 0 0,-1 0 0 0 0,1-1 0 0 0,-1 0 0 0 0,3-3-13 0 0,25-34 72 0 0,-1 0 0 0 0,-3-2-1 0 0,-1-2 1 0 0,-3 0-1 0 0,-1-1 1 0 0,-3-2-1 0 0,-1-1-71 0 0,2 2 6 0 0,5-16-3 0 0,-2 0-1 0 0,-4-1 1 0 0,-2-2 0 0 0,-2 1-1 0 0,-4-5-1 0 0,-2 5 27 0 0,-4 0 0 0 0,-3 0 1 0 0,-3-34-29 0 0,1 98 4 0 0,-1 0-1 0 0,1 0 1 0 0,-1 0 0 0 0,0 0-1 0 0,0-1 1 0 0,0 1 0 0 0,0 0 0 0 0,0 0-1 0 0,0 0 1 0 0,0 0 0 0 0,0 0 0 0 0,0 0-1 0 0,0-1 1 0 0,0 1 0 0 0,-1 0-1 0 0,1 0 1 0 0,0 0 0 0 0,-1 0 0 0 0,1 0-1 0 0,-1 0 1 0 0,1 0 0 0 0,-1 0 0 0 0,0 0-1 0 0,1 0 1 0 0,-1 1 0 0 0,0-1-1 0 0,0 0 1 0 0,0 0 0 0 0,1 0 0 0 0,-1 1-1 0 0,0-1 1 0 0,0 1 0 0 0,0-1-1 0 0,0 0 1 0 0,0 1 0 0 0,0 0 0 0 0,0-1-1 0 0,0 1 1 0 0,-1 0 0 0 0,1-1 0 0 0,0 1-1 0 0,0 0 1 0 0,0 0 0 0 0,0 0-1 0 0,0 0 1 0 0,0 0 0 0 0,-1 0 0 0 0,1 0-1 0 0,0 0 1 0 0,0 1 0 0 0,0-1 0 0 0,0 0-1 0 0,-1 1-3 0 0,-10 25-1 0 0,0 0 1 0 0,1 1-1 0 0,2 0 0 0 0,1 1 0 0 0,1 0 0 0 0,2 0 0 0 0,0 0 0 0 0,2 1 1 0 0,1 0-1 0 0,1-1 0 0 0,3 23 1 0 0,13 363 231 0 0,-9 88-58 0 0,-8-458-96 0 0,-1-29-186 0 0,-2-24-545 0 0,-18-113-3869 0 0,15 69 547 0 0,-2 3-4004 0 0,7 32-2833 0 0</inkml:trace>
  <inkml:trace contextRef="#ctx0" brushRef="#br0" timeOffset="18955.117">10978 4049 7786 0 0,'0'0'2404'0'0,"0"0"-326"0"0,0 0-322 0 0,0 0-222 0 0,0 0-198 0 0,0 0-243 0 0,0 0-189 0 0,0 0-69 0 0,0 0 13 0 0,0 0 64 0 0,0 0-29 0 0,0 0-104 0 0,22 3-110 0 0,75 10-105 0 0,167-6 1441 0 0,-41-15-1913 0 0,-136 2-116 0 0,-45 2-3472 0 0,-2 2-9657 0 0,-33 2 3348 0 0</inkml:trace>
  <inkml:trace contextRef="#ctx0" brushRef="#br0" timeOffset="19886.503">11895 3998 4849 0 0,'0'0'1824'0'0,"0"0"-297"0"0,0 0 30 0 0,0 0 94 0 0,0 0-26 0 0,0 0-187 0 0,0 0-284 0 0,0 0-247 0 0,0 0-158 0 0,0 0-116 0 0,0 0-91 0 0,0 0-50 0 0,-17 35-68 0 0,-50 105-24 0 0,42-56 258 0 0,19 69 450 0 0,6-147-1022 0 0,0 0 0 0 0,1 0 1 0 0,0 0-1 0 0,0-1 0 0 0,0 1 1 0 0,1 0-1 0 0,0-1 0 0 0,0 1 0 0 0,0-1 1 0 0,1 0-1 0 0,0 1 0 0 0,0-1 0 0 0,0-1 1 0 0,1 1-1 0 0,-1 0 0 0 0,1-1 0 0 0,0 0 1 0 0,0 1-1 0 0,1-2 0 0 0,-1 1 1 0 0,1 0-1 0 0,0-1 0 0 0,0 0 0 0 0,0 0 1 0 0,0-1-1 0 0,1 1 0 0 0,-1-1 0 0 0,1 0 1 0 0,-1-1-1 0 0,1 1 0 0 0,0-1 0 0 0,0 0 1 0 0,0 0-1 0 0,-1-1 0 0 0,5 0-86 0 0,86-53 1517 0 0,-74 33-1403 0 0,0-2 0 0 0,-1 0 1 0 0,-2 0-1 0 0,0-2 0 0 0,-2-1 1 0 0,0 0-1 0 0,-2-1 0 0 0,0 0 1 0 0,-2-2-1 0 0,-1 1 1 0 0,-2-2-1 0 0,2-6-114 0 0,-3-31 180 0 0,-48 146-248 0 0,32-61 57 0 0,1 1 1 0 0,0 0-1 0 0,2 0 1 0 0,0 0-1 0 0,1 0 1 0 0,1 0-1 0 0,1 1 1 0 0,1-1-1 0 0,1 1 1 0 0,2 10 10 0 0,-2-25-4 0 0,0 1 1 0 0,1-1 0 0 0,-1 1 0 0 0,2-1 0 0 0,-1 0-1 0 0,1 0 1 0 0,0 0 0 0 0,0 0 0 0 0,0-1 0 0 0,1 1-1 0 0,0-1 1 0 0,0 0 0 0 0,0 0 0 0 0,1 0 0 0 0,0 0-1 0 0,0-1 1 0 0,0 0 0 0 0,0 0 0 0 0,1 0 0 0 0,-1-1-1 0 0,1 0 1 0 0,0 0 0 0 0,0 0 0 0 0,0-1 0 0 0,1 0-1 0 0,-1 0 1 0 0,0 0 0 0 0,1-1 0 0 0,-1 0 0 0 0,7 0 3 0 0,-1-1 14 0 0,-1-1 0 0 0,0-1 0 0 0,-1 0 0 0 0,1 0 0 0 0,0-1 0 0 0,0 0 0 0 0,-1-1 0 0 0,0 0 1 0 0,0 0-1 0 0,0-2 0 0 0,0 1 0 0 0,0-1-14 0 0,10-7 48 0 0,0 0 0 0 0,-2-1 0 0 0,0-1-1 0 0,0-1 1 0 0,-1 0 0 0 0,-1-1 0 0 0,-1-1 0 0 0,-1 0 0 0 0,8-13-48 0 0,-6 5 22 0 0,-1-1-1 0 0,-1 0 1 0 0,-1 0 0 0 0,-1-2-1 0 0,-2 1 1 0 0,-1-2 0 0 0,-1 1-1 0 0,-2-1 1 0 0,-1 0 0 0 0,-1 0-1 0 0,-1-10-21 0 0,-3 38-1 0 0,1 0 4 0 0,0-1-1 0 0,-1 1 0 0 0,1 0 0 0 0,-1-1 0 0 0,1 1 0 0 0,-1-1 0 0 0,0 1 0 0 0,0-1 0 0 0,0 1 0 0 0,0-1 0 0 0,0 1 0 0 0,-1 0 0 0 0,1-1 1 0 0,-1 1-1 0 0,0-1 0 0 0,1 1 0 0 0,-1 0 0 0 0,0-1 0 0 0,0 1 0 0 0,-1 0 0 0 0,1 0 0 0 0,0 0 0 0 0,-1 0 0 0 0,1 0 0 0 0,-1 0 1 0 0,0 0-1 0 0,0 1 0 0 0,0-1 0 0 0,1 1 0 0 0,-2-1 0 0 0,1 1 0 0 0,0 0 0 0 0,0-1 0 0 0,0 1 0 0 0,0 0 0 0 0,-1 0 0 0 0,0 0-2 0 0,-5 3-25 0 0,-1 1 0 0 0,1-1-1 0 0,0 1 1 0 0,-1 1-1 0 0,1 0 1 0 0,1 0-1 0 0,-1 0 1 0 0,1 1 0 0 0,0 0-1 0 0,0 0 1 0 0,0 1-1 0 0,0 0 1 0 0,1 0 0 0 0,0 1-1 0 0,1-1 1 0 0,-1 1-1 0 0,1 1 1 0 0,-3 6 25 0 0,4-10-12 0 0,0 1 0 0 0,1 0 0 0 0,0 0 0 0 0,0 0 0 0 0,0 0 0 0 0,0 0-1 0 0,1 1 1 0 0,0-1 0 0 0,0 1 0 0 0,1 0 0 0 0,-1-1 0 0 0,1 1 0 0 0,0 0 0 0 0,1 0 0 0 0,-1 0 0 0 0,1 0 0 0 0,0 0 0 0 0,1 0 0 0 0,0-1 0 0 0,0 4 12 0 0,1-6-1 0 0,1 0 0 0 0,-1-1 1 0 0,1 0-1 0 0,-1 1 1 0 0,1-1-1 0 0,0 0 0 0 0,0-1 1 0 0,0 1-1 0 0,0 0 1 0 0,0-1-1 0 0,0 0 0 0 0,1 1 1 0 0,-1-1-1 0 0,0-1 1 0 0,1 1-1 0 0,-1 0 0 0 0,0-1 1 0 0,1 0-1 0 0,0 1 1 0 0,10 1-2 0 0,52 2 31 0 0,-59-5-32 0 0,0 1 1 0 0,0-1-1 0 0,1 1 0 0 0,-1 1 1 0 0,0-1-1 0 0,0 1 1 0 0,1 1-1 0 0,-1-1 0 0 0,0 1 1 0 0,0 0-1 0 0,0 1 0 0 0,-1 0 1 0 0,1 0-1 0 0,-1 0 0 0 0,1 1 1 0 0,-1 0-1 0 0,6 4 3 0 0,-8 1 6 0 0,0-1 0 0 0,-1 1 0 0 0,0 0 0 0 0,0 0 0 0 0,-1 0 0 0 0,0 1 1 0 0,0-1-1 0 0,-1 1 0 0 0,-1-1 0 0 0,0 1 0 0 0,0-1 0 0 0,0 1 0 0 0,-1-1 0 0 0,-1 1 0 0 0,0-1 0 0 0,0 0 0 0 0,0 0 0 0 0,-1 0 0 0 0,-2 2-6 0 0,1 6 7 0 0,-26 141-1113 0 0,45-158-1499 0 0,16-15-2389 0 0,-14 0-1527 0 0,-11 7-2293 0 0</inkml:trace>
  <inkml:trace contextRef="#ctx0" brushRef="#br0" timeOffset="20604.961">13276 4037 3881 0 0,'0'0'2832'0'0,"0"0"-432"0"0,0 0-161 0 0,0 0 21 0 0,0 0-109 0 0,0 0-358 0 0,0 0-506 0 0,0 0-498 0 0,0 0-305 0 0,0 0-94 0 0,0 0-53 0 0,0 0-14 0 0,0 0-2 0 0,-23 16-23 0 0,-76 53-24 0 0,86-59-185 0 0,0 1-1 0 0,1 0 0 0 0,0 0 1 0 0,0 1-1 0 0,2 1 0 0 0,-1 0 1 0 0,2 0-1 0 0,-3 5-88 0 0,-9 12 150 0 0,20-28-142 0 0,-7 7 27 0 0,1-1 0 0 0,0 2-1 0 0,0-1 1 0 0,1 1 0 0 0,0 0-1 0 0,0 0 1 0 0,2 1 0 0 0,-1-1 0 0 0,1 1-1 0 0,0 0 1 0 0,1 1 0 0 0,1-1-1 0 0,0 0 1 0 0,0 1 0 0 0,1-1 0 0 0,1 1-1 0 0,0 4-34 0 0,3-12 40 0 0,0-1 0 0 0,0 0-1 0 0,0 1 1 0 0,1-2 0 0 0,0 1-1 0 0,-1 0 1 0 0,1-1-1 0 0,0 1 1 0 0,0-1 0 0 0,0 0-1 0 0,1 0 1 0 0,-1-1 0 0 0,0 1-1 0 0,1-1 1 0 0,-1 0 0 0 0,1 0-1 0 0,-1-1 1 0 0,1 1-1 0 0,0-1 1 0 0,-1 0 0 0 0,1 0-1 0 0,-1-1 1 0 0,1 1 0 0 0,0-1-1 0 0,-1 0 1 0 0,1 0-1 0 0,-1-1 1 0 0,0 1 0 0 0,1-1-1 0 0,-1 0 1 0 0,0 0 0 0 0,3-2-40 0 0,18-10 158 0 0,0-1 1 0 0,-2 0 0 0 0,1-2-1 0 0,-2-1 1 0 0,14-14-159 0 0,-15 13 41 0 0,-2-2-1 0 0,0-1 0 0 0,-1 0 1 0 0,-1-1-1 0 0,-1-1 0 0 0,-1 0 1 0 0,10-24-41 0 0,-28 62-174 0 0,-1 3 142 0 0,-1-4 30 0 0,-6 12-56 0 0,0 1 1 0 0,2 0-1 0 0,1 1 1 0 0,1 0-1 0 0,2 0 1 0 0,0 1-1 0 0,0 22 58 0 0,4-45-7 0 0,1 1-1 0 0,-1-1 1 0 0,1 0 0 0 0,0 0 0 0 0,1 0-1 0 0,-1 0 1 0 0,1 0 0 0 0,0 1-1 0 0,0-1 1 0 0,1-1 0 0 0,-1 1 0 0 0,1 0-1 0 0,0 0 1 0 0,1 0 0 0 0,-1-1-1 0 0,1 1 1 0 0,0-1 0 0 0,0 0 0 0 0,0 0-1 0 0,0 0 1 0 0,1 0 0 0 0,0-1-1 0 0,0 1 1 0 0,0-1 0 0 0,0 0-1 0 0,0 0 1 0 0,1-1 0 0 0,-1 1 0 0 0,1-1-1 0 0,-1 0 1 0 0,1 0 0 0 0,0 0 7 0 0,9 0 44 0 0,0-1-1 0 0,0-1 1 0 0,0 0 0 0 0,0-1 0 0 0,0-1 0 0 0,0 0 0 0 0,0 0 0 0 0,0-1-1 0 0,-1-1 1 0 0,1-1 0 0 0,-1 0 0 0 0,0 0 0 0 0,-1-1 0 0 0,1-1 0 0 0,-1 0-1 0 0,-1-1 1 0 0,1 0 0 0 0,-1-1 0 0 0,4-5-44 0 0,11-9 198 0 0,-1-1 0 0 0,-2-1 0 0 0,0-2 0 0 0,-2 0 0 0 0,-1-1 0 0 0,-1-1 0 0 0,6-15-198 0 0,35-79 447 0 0,44-128-447 0 0,-87 210-12 0 0,-1 0 1 0 0,-3-1 0 0 0,-1 0 0 0 0,-2-1 0 0 0,-2-1 0 0 0,-2 1 0 0 0,-1-1 0 0 0,-3 0 0 0 0,-2-9 11 0 0,0 49 0 0 0,0 1 0 0 0,0 0 0 0 0,0-1 0 0 0,-1 1 1 0 0,0 0-1 0 0,1 0 0 0 0,-1 0 0 0 0,0-1 0 0 0,-1 1 1 0 0,1 0-1 0 0,0 0 0 0 0,-1 0 0 0 0,0 1 1 0 0,0-1-1 0 0,0 0 0 0 0,0 1 0 0 0,0-1 0 0 0,0 1 1 0 0,-1 0-1 0 0,1-1 0 0 0,-1 1 0 0 0,1 0 0 0 0,-1 1 1 0 0,0-1-1 0 0,0 0 0 0 0,0 1 0 0 0,0-1 1 0 0,0 1-1 0 0,0 0 0 0 0,0 0 0 0 0,-4 0 0 0 0,2 1-8 0 0,0 0-1 0 0,0 1 1 0 0,0-1-1 0 0,1 1 1 0 0,-1 1-1 0 0,0-1 1 0 0,0 0-1 0 0,0 1 1 0 0,1 0-1 0 0,-1 0 1 0 0,1 1-1 0 0,0-1 0 0 0,-1 1 1 0 0,1 0-1 0 0,0 0 1 0 0,1 0-1 0 0,-1 1 1 0 0,-3 3 8 0 0,-8 11-2 0 0,1 2-1 0 0,1 0 1 0 0,1 0 0 0 0,1 1-1 0 0,0 0 1 0 0,2 1 0 0 0,0 0-1 0 0,2 1 1 0 0,0 0 0 0 0,2 0-1 0 0,0 0 1 0 0,2 1 0 0 0,0 0-1 0 0,2-1 1 0 0,1 1 0 0 0,0 0-1 0 0,2 0 1 0 0,1-1 0 0 0,1 2 2 0 0,2 24 2 0 0,2 0-1 0 0,2-1 1 0 0,2 0 0 0 0,3 0 0 0 0,1-1-1 0 0,3-1 1 0 0,1-1 0 0 0,3-1-1 0 0,1-1 1 0 0,6 5-2 0 0,58 121-13 0 0,-83-164-81 0 0,7 17-2122 0 0,-13-22-21 0 0,0 0-190 0 0,0 0-4022 0 0,0 0-5426 0 0</inkml:trace>
  <inkml:trace contextRef="#ctx0" brushRef="#br0" timeOffset="24003.382">14923 4045 1320 0 0,'0'0'2167'0'0,"0"0"-457"0"0,0 0-231 0 0,0 0 60 0 0,0 0 107 0 0,0 0 21 0 0,0 0-96 0 0,0 0-292 0 0,0 0-338 0 0,0 0-297 0 0,0 0-194 0 0,0-3-97 0 0,0-7-34 0 0,0 7-3 0 0,0 3-16 0 0,0 0-38 0 0,-1 27 1354 0 0,-31 163 719 0 0,-8 81-1808 0 0,40-256-514 0 0,-1-11-13 0 0,0 1 0 0 0,1-1 1 0 0,-1 0-1 0 0,1 1 0 0 0,0-1 1 0 0,1 0-1 0 0,-1 1 1 0 0,1-1-1 0 0,0 0 0 0 0,0 1 1 0 0,0-1-1 0 0,0 0 0 0 0,1 0 1 0 0,-1 0-1 0 0,1 0 0 0 0,0 0 1 0 0,1-1-1 0 0,-1 1 0 0 0,0 0 1 0 0,1-1-1 0 0,0 0 0 0 0,0 0 1 0 0,0 0-1 0 0,0 0 0 0 0,0-1 40 0 0,0-1 0 0 0,1 0-1 0 0,-1 1 1 0 0,0-2 0 0 0,0 1-1 0 0,0 0 1 0 0,1-1 0 0 0,-1 1-1 0 0,0-1 1 0 0,1 0 0 0 0,-1 0 0 0 0,0 0-1 0 0,1-1 1 0 0,-1 1 0 0 0,0-1-1 0 0,1 1 1 0 0,-1-1 0 0 0,0 0-1 0 0,0-1 1 0 0,0 1 0 0 0,0-1 0 0 0,0 1-1 0 0,0-1 1 0 0,0 0 0 0 0,-1 0-1 0 0,1 0 1 0 0,-1 0 0 0 0,2-2-40 0 0,63-73 567 0 0,-67 76-567 0 0,82-137 431 0 0,37-165-171 0 0,-98 249-79 0 0,-21 53-131 0 0,0 1 6 0 0,0 0 2 0 0,0 0-22 0 0,-14 35-53 0 0,-11 65 216 0 0,14 11-1 0 0,2 40 75 0 0,8-140-269 0 0,1-1 1 0 0,1 0 0 0 0,0 0 0 0 0,1 1 0 0 0,0-1 0 0 0,0 0 0 0 0,1-1-1 0 0,0 1 1 0 0,1 0 0 0 0,0-1 0 0 0,0 0 0 0 0,1 1 0 0 0,0-2 0 0 0,1 1-1 0 0,0-1 1 0 0,1 0 0 0 0,2 3-5 0 0,7 4-9 0 0,-16-14 14 0 0,0-1-7 0 0,0 0 16 0 0,0 0-23 0 0,0 0 9 0 0,0 0-16 0 0,0 0-61 0 0,-4-27-6385 0 0,4 19 311 0 0,0 0-5274 0 0</inkml:trace>
  <inkml:trace contextRef="#ctx0" brushRef="#br0" timeOffset="24756.055">15372 4623 6209 0 0,'0'0'1897'0'0,"0"0"-450"0"0,0 0 56 0 0,0 0 252 0 0,0 0 46 0 0,0 0-203 0 0,0 0-315 0 0,0 0-272 0 0,0 0-168 0 0,0 0-79 0 0,0 0-84 0 0,0 0-97 0 0,0 0-28 0 0,5-6-50 0 0,77-159 2892 0 0,-53 96-2808 0 0,64-126 137 0 0,-84 173-654 0 0,-3 4 33 0 0,-3 23-520 0 0,22 79 410 0 0,8 40 34 0 0,2-17 42 0 0,-32-105-67 0 0,0 1 0 0 0,0-1 0 0 0,0 0 0 0 0,0 0 0 0 0,1 0 0 0 0,-1-1 1 0 0,0 1-1 0 0,1-1 0 0 0,0 0 0 0 0,-1 0 0 0 0,1 0 0 0 0,0-1 0 0 0,-1 1 0 0 0,1-1 0 0 0,0 0 0 0 0,0 0 0 0 0,-1 0 0 0 0,1 0 0 0 0,3-1-4 0 0,2 1 39 0 0,-2-2 2 0 0,0-1 0 0 0,0 0 0 0 0,0 0-1 0 0,-1 0 1 0 0,0-1 0 0 0,1 0 0 0 0,-1 0 0 0 0,-1-1-1 0 0,1 1 1 0 0,-1-1 0 0 0,1-1 0 0 0,-1 1 0 0 0,-1-1-1 0 0,1 1 1 0 0,2-7-41 0 0,10-16 137 0 0,-2 0-1 0 0,-1-1 1 0 0,-2 0 0 0 0,-1-1-1 0 0,-1-1 1 0 0,-1 0 0 0 0,-2 0-1 0 0,-1 0 1 0 0,-1-8-137 0 0,2-73 204 0 0,-7 112-200 0 0,0 0-19 0 0,0 0-26 0 0,0 0-32 0 0,0 0-45 0 0,-10 23-770 0 0,-4 27-1018 0 0,15-16-3383 0 0,10-19-4909 0 0,-7-14-443 0 0</inkml:trace>
  <inkml:trace contextRef="#ctx0" brushRef="#br0" timeOffset="25255.439">16447 4029 10354 0 0,'0'0'2330'0'0,"0"0"-559"0"0,0 0-208 0 0,0 0-20 0 0,0 0-123 0 0,0 0-158 0 0,0 0-223 0 0,0 0-195 0 0,0 0-108 0 0,0 0-86 0 0,0 0-82 0 0,0 0-80 0 0,-17 0-76 0 0,-53-2-60 0 0,-3 24 412 0 0,-28 32 39 0 0,100-53-800 0 0,0 0-1 0 0,0-1 1 0 0,0 1 0 0 0,1 0-1 0 0,-1 0 1 0 0,0 0 0 0 0,0 0-1 0 0,1 0 1 0 0,-1 0 0 0 0,1 0-1 0 0,-1 0 1 0 0,1 0 0 0 0,-1 0-1 0 0,1 0 1 0 0,-1 0-1 0 0,1 0 1 0 0,0 0 0 0 0,0 1-1 0 0,-1-1 1 0 0,1 0 0 0 0,0 0-1 0 0,0 0 1 0 0,0 0 0 0 0,1 1-1 0 0,-1-1 1 0 0,0 0 0 0 0,0 0-1 0 0,1 0 1 0 0,-1 0 0 0 0,0 0-1 0 0,1 0 1 0 0,-1 0-1 0 0,1 0 1 0 0,-1 0 0 0 0,1 0-1 0 0,0 0 1 0 0,-1 0 0 0 0,1 0-1 0 0,0 0 1 0 0,0 0 0 0 0,0 0-1 0 0,0-1 1 0 0,0 1 0 0 0,0 0-1 0 0,0-1 1 0 0,0 1-3 0 0,47 25-21 0 0,-20-17 57 0 0,-21-9-27 0 0,0 1 0 0 0,0 1-1 0 0,0 0 1 0 0,0 0 0 0 0,0 0 0 0 0,-1 0-1 0 0,1 1 1 0 0,-1 0 0 0 0,1 1-1 0 0,-1-1 1 0 0,0 1 0 0 0,-1 1-1 0 0,1-1 1 0 0,-1 1 0 0 0,0 0 0 0 0,0 0-1 0 0,0 0 1 0 0,0 1 0 0 0,-1-1-1 0 0,0 1 1 0 0,0 0 0 0 0,-1 1 0 0 0,1 1-10 0 0,-3-3 36 0 0,0 1 0 0 0,-1-1 0 0 0,0 1-1 0 0,0-1 1 0 0,0 0 0 0 0,-1 1-1 0 0,1-1 1 0 0,-1 0 0 0 0,-1 1-1 0 0,1-1 1 0 0,-1 0 0 0 0,0 0 0 0 0,0 0-1 0 0,0 0 1 0 0,-1 0 0 0 0,1-1-1 0 0,-1 1 1 0 0,-1-1 0 0 0,1 0-1 0 0,0 1 1 0 0,-1-1 0 0 0,0-1-1 0 0,-3 3-34 0 0,-111 71 347 0 0,79-56-325 0 0,-56 24-88 0 0,57-40-469 0 0,41-26-999 0 0,60-53-2078 0 0,-30 46-544 0 0,-7 5-3256 0 0,-11 7-3676 0 0</inkml:trace>
  <inkml:trace contextRef="#ctx0" brushRef="#br0" timeOffset="25521.452">16985 3667 10834 0 0,'0'0'1698'0'0,"0"0"-226"0"0,0 0-61 0 0,0 0 80 0 0,0 0 31 0 0,0 0-76 0 0,0 0-110 0 0,0 0-125 0 0,0 0-168 0 0,0 0-139 0 0,-7 34-124 0 0,-19 106-106 0 0,-31 98 1149 0 0,53-215-1746 0 0,-6 27-30 0 0,2 1 0 0 0,2 0 1 0 0,3 0-1 0 0,2 0 0 0 0,3 28-47 0 0,25 12-683 0 0,-29-76-2080 0 0,-15-14-5952 0 0,12-1 4079 0 0,0 0-6525 0 0</inkml:trace>
  <inkml:trace contextRef="#ctx0" brushRef="#br0" timeOffset="25720.157">16711 4156 12843 0 0,'0'0'2268'0'0,"0"0"-698"0"0,0 0-449 0 0,0 0-46 0 0,0 0 0 0 0,0 0-80 0 0,0 0-164 0 0,0 0-126 0 0,0 0-106 0 0,0 0-99 0 0,0 0-62 0 0,0 0-89 0 0,34-10-77 0 0,104-33-69 0 0,-74 35-1 0 0,-54 12-164 0 0,141 39-1202 0 0,-135-37 36 0 0,-3-1-1432 0 0,-4-2-2383 0 0,-3-3-6513 0 0</inkml:trace>
  <inkml:trace contextRef="#ctx0" brushRef="#br0" timeOffset="26024.166">17179 4503 10434 0 0,'0'0'2163'0'0,"0"0"-336"0"0,0 0-80 0 0,0 0-105 0 0,0 0-250 0 0,0 0-283 0 0,0 0-269 0 0,0 0-128 0 0,0 0-36 0 0,0 0-34 0 0,0 0-36 0 0,0 0-44 0 0,3-21-66 0 0,24-134 680 0 0,-21 132-1064 0 0,1 0-1 0 0,1 0 1 0 0,1 1-1 0 0,1 1 1 0 0,1 0-1 0 0,1 0 1 0 0,0 1 0 0 0,2 0-1 0 0,0 1 1 0 0,2 1-1 0 0,14-14-111 0 0,-2 24-1358 0 0,-18 28-2404 0 0,-6 1-5961 0 0,-3-15-1805 0 0</inkml:trace>
  <inkml:trace contextRef="#ctx0" brushRef="#br0" timeOffset="26419.421">17437 4330 4417 0 0,'0'0'2246'0'0,"0"0"-20"0"0,0 0-51 0 0,0 0-80 0 0,0 0-152 0 0,0 0-169 0 0,0 0-166 0 0,0 0-222 0 0,0 0-229 0 0,0 0-206 0 0,0 0-196 0 0,33-8-146 0 0,99-28-93 0 0,-72 7 343 0 0,-52 22-727 0 0,-2 1-1 0 0,1-2 1 0 0,-1 1-1 0 0,0 0 0 0 0,0-1 1 0 0,-1 0-1 0 0,0-1 1 0 0,0 1-1 0 0,-1-1 1 0 0,0 0-1 0 0,-1 0 1 0 0,0 0-1 0 0,0 0 0 0 0,-1 0 1 0 0,0-1-1 0 0,-1 1 1 0 0,0-1-1 0 0,0-5-131 0 0,-2 12-5 0 0,0 1 0 0 0,0-1 0 0 0,0 0-1 0 0,0 1 1 0 0,0-1 0 0 0,-1 1 0 0 0,1 0 0 0 0,-1-1-1 0 0,0 1 1 0 0,1 0 0 0 0,-1 0 0 0 0,0 0 0 0 0,0 0-1 0 0,0 0 1 0 0,-1 1 0 0 0,1-1 0 0 0,0 1 0 0 0,-1-1-1 0 0,1 1 1 0 0,-1 0 0 0 0,1 0 0 0 0,-1 0 0 0 0,1 0-1 0 0,-1 0 1 0 0,0 1 0 0 0,0-1 0 0 0,1 1 0 0 0,-1 0-1 0 0,0-1 1 0 0,0 1 0 0 0,0 1 0 0 0,1-1 0 0 0,-1 0-1 0 0,0 1 1 0 0,0-1 0 0 0,1 1 0 0 0,-1 0 0 0 0,1 0-1 0 0,-1 0 1 0 0,0 0 0 0 0,1 0 0 0 0,0 1 0 0 0,-1-1-1 0 0,1 1 1 0 0,0-1 0 0 0,0 1 0 0 0,0 0 0 0 0,0 0-1 0 0,-1 1 6 0 0,-17 12-51 0 0,1 1-1 0 0,0 1 1 0 0,1 0-1 0 0,1 2 1 0 0,0 0-1 0 0,-13 20 52 0 0,22-28-13 0 0,0 1 0 0 0,1-1 0 0 0,1 1 0 0 0,0 1 0 0 0,0-1 0 0 0,1 1 0 0 0,1 0 0 0 0,0 0 0 0 0,0 1-1 0 0,2-1 1 0 0,0 1 0 0 0,0-1 0 0 0,1 1 0 0 0,1 3 13 0 0,0-13-8 0 0,0 0 0 0 0,1-1 0 0 0,0 1 0 0 0,-1-1 0 0 0,1 1-1 0 0,1-1 1 0 0,-1 1 0 0 0,0-1 0 0 0,1 0 0 0 0,0 1 0 0 0,0-1-1 0 0,0 0 1 0 0,0 0 0 0 0,0 0 0 0 0,0-1 0 0 0,1 1 0 0 0,0 0-1 0 0,-1-1 1 0 0,1 0 0 0 0,0 1 0 0 0,0-1 0 0 0,0-1 0 0 0,0 1 0 0 0,1 0-1 0 0,-1-1 1 0 0,0 1 0 0 0,1-1 0 0 0,-1 0 0 0 0,1 0 0 0 0,-1 0-1 0 0,1-1 1 0 0,0 1 8 0 0,120-1-426 0 0,40-56-2711 0 0,-61 6-4272 0 0,-65 30 2379 0 0,-14 8 47 0 0,-6 1-107 0 0</inkml:trace>
  <inkml:trace contextRef="#ctx0" brushRef="#br0" timeOffset="35922.14">18327 3474 0 0 0,'0'0'1546'0'0,"0"0"302"0"0,0 0 237 0 0,0 0 23 0 0,0 0-194 0 0,0 0-253 0 0,0 0-204 0 0,0 0-178 0 0,0 0-124 0 0,0-1-1371 0 0,0-6 8883 0 0,0 8-8573 0 0,0-1-30 0 0,0 0-4 0 0,0 13 367 0 0,-8 287 2118 0 0,-5 68-1610 0 0,-20-110-501 0 0,33-188-303 0 0,0-70-132 0 0,0 0-1 0 0,0 0-15 0 0,0 0 25 0 0,0 0 8 0 0,0 0-1 0 0,0 0-5 0 0,0 0 13 0 0,0 0 24 0 0,0 0-27 0 0,0 0 5 0 0,0 0 10 0 0,0 0-27 0 0,0 0 18 0 0,0 0 9 0 0,0 0-15 0 0,0 0-1 0 0,0 0 7 0 0,0 0-8 0 0,0 0-8 0 0,0 0 5 0 0,0 0 5 0 0,0 0 8 0 0,2-6-1031 0 0,-2 5-2924 0 0,0 1-3328 0 0,0 0-4621 0 0</inkml:trace>
  <inkml:trace contextRef="#ctx0" brushRef="#br0" timeOffset="37424.289">18054 4106 5785 0 0,'0'0'2439'0'0,"0"0"-303"0"0,0 0-117 0 0,0 0-52 0 0,0 0-227 0 0,0 0-358 0 0,0 0-415 0 0,0 0-365 0 0,0 0-187 0 0,0 0-21 0 0,0 0 56 0 0,0 0 104 0 0,0 0 70 0 0,14 0 0 0 0,230-19 2457 0 0,-81 19-2525 0 0,-110 14-2027 0 0,-40-9-2557 0 0,-1-1-3911 0 0,-5-4-3694 0 0</inkml:trace>
  <inkml:trace contextRef="#ctx0" brushRef="#br0" timeOffset="37939.833">18969 4095 2513 0 0,'0'0'3615'0'0,"0"0"-1231"0"0,0 0-458 0 0,0 0-37 0 0,0 0-73 0 0,0 0-172 0 0,0 0-262 0 0,0 0-266 0 0,0 0-249 0 0,0 0-151 0 0,0 0-128 0 0,0 0-85 0 0,0 0-73 0 0,-10-5-48 0 0,-31-17-16 0 0,-35 13 1307 0 0,65 11-1485 0 0,-132 47 1431 0 0,136-46-1581 0 0,1-1-1 0 0,0 2 0 0 0,0-1 0 0 0,0 0 1 0 0,0 1-1 0 0,0 0 0 0 0,1 1 0 0 0,0-1 1 0 0,0 1-1 0 0,0 0 0 0 0,1 0 0 0 0,-1 0 1 0 0,1 1-1 0 0,0 0 0 0 0,1-1 0 0 0,-1 1 1 0 0,1 1-1 0 0,1-1 0 0 0,-1 0 0 0 0,1 1 0 0 0,0-1 1 0 0,0 1-1 0 0,1 0 0 0 0,0 0 0 0 0,0 0 1 0 0,1 1-38 0 0,15 66 198 0 0,-10-66-141 0 0,0 0 0 0 0,1 0 0 0 0,0 0 0 0 0,0-1 0 0 0,1 0 0 0 0,0 0 0 0 0,0-1 0 0 0,1 0 0 0 0,0 0 0 0 0,0 0 0 0 0,0-1 0 0 0,0 0 0 0 0,1-1 0 0 0,0 0 0 0 0,0 0 0 0 0,0-1 0 0 0,1-1 0 0 0,-1 1 0 0 0,8 0-57 0 0,-16-3 3 0 0,5 2-5 0 0,0-1 0 0 0,0 1 0 0 0,0-1 1 0 0,1-1-1 0 0,-1 1 0 0 0,0-1 0 0 0,0 0 1 0 0,1 0-1 0 0,-1-1 0 0 0,0 0 0 0 0,0 0 1 0 0,0-1-1 0 0,0 1 0 0 0,0-1 0 0 0,0-1 1 0 0,0 1-1 0 0,-1-1 0 0 0,1 0 0 0 0,-1 0 1 0 0,1 0-1 0 0,-1-1 0 0 0,1-1 2 0 0,58-84-4409 0 0,-48 56-884 0 0,-5-2-4486 0 0,-8 23 1429 0 0</inkml:trace>
  <inkml:trace contextRef="#ctx0" brushRef="#br0" timeOffset="38492.632">19242 3617 5673 0 0,'0'0'3120'0'0,"0"0"-313"0"0,0 0-327 0 0,0 0-319 0 0,0 0-251 0 0,0 0-298 0 0,0 0-292 0 0,0 0-249 0 0,0 0-212 0 0,0 0-188 0 0,0 0-159 0 0,0 0-139 0 0,-3-10-79 0 0,2 5-240 0 0,1 5-46 0 0,0-1 0 0 0,0 0 0 0 0,1 0 1 0 0,-1 0-1 0 0,0 0 0 0 0,0 0 0 0 0,0 0 0 0 0,0 0 0 0 0,0 1 0 0 0,0-1 0 0 0,0 0 0 0 0,0 0 1 0 0,0 0-1 0 0,0 0 0 0 0,-1 0 0 0 0,1 0 0 0 0,0 0 0 0 0,-1 1 0 0 0,1-1 0 0 0,0 0 0 0 0,-1 0 1 0 0,1 0-1 0 0,-1 1 0 0 0,1-1 0 0 0,-1 0 0 0 0,0 1 0 0 0,1-1 0 0 0,-1 0 0 0 0,0 1 0 0 0,1-1 1 0 0,-1 1-1 0 0,0-1 0 0 0,0 1 0 0 0,1-1 0 0 0,-1 1 0 0 0,0 0 0 0 0,0-1 0 0 0,0 1 0 0 0,0 0 0 0 0,0 0 1 0 0,0 0-1 0 0,1-1 0 0 0,-1 1 0 0 0,0 0 0 0 0,0 0 0 0 0,0 0 0 0 0,0 1 0 0 0,0-1 0 0 0,0 0 1 0 0,0 0-1 0 0,1 0 0 0 0,-2 1-8 0 0,-13 38 233 0 0,1 1 1 0 0,1 0 0 0 0,3 1 0 0 0,1 0-1 0 0,2 1 1 0 0,2 0 0 0 0,2 0-1 0 0,1 0 1 0 0,3 0 0 0 0,1 0-1 0 0,2 1-233 0 0,-3-28 32 0 0,20 201 224 0 0,-1-142-231 0 0,6-93 568 0 0,-4-7-565 0 0,0 0-1 0 0,2 2 0 0 0,1 1 1 0 0,2 1-1 0 0,-1 1 0 0 0,2 2 0 0 0,1 0 1 0 0,0 2-1 0 0,5-1-27 0 0,-32 17-4 0 0,0 0 0 0 0,0-1 0 0 0,0 1 0 0 0,0 0 0 0 0,0 0 0 0 0,0 0 0 0 0,0 0-1 0 0,1 1 1 0 0,-1-1 0 0 0,0 1 0 0 0,0-1 0 0 0,1 1 0 0 0,-1 0 0 0 0,0 0 0 0 0,1 0 0 0 0,-1 0 0 0 0,0 0 0 0 0,0 0 0 0 0,1 1 0 0 0,-1-1 0 0 0,0 1 0 0 0,0-1 0 0 0,1 1 0 0 0,-1 0 0 0 0,0 0 0 0 0,0 0 0 0 0,0 0 4 0 0,12 198 130 0 0,-14-195-129 0 0,0 0-1 0 0,1 0 0 0 0,-1 0 1 0 0,1-1-1 0 0,0 1 0 0 0,0 0 1 0 0,0 0-1 0 0,0-1 1 0 0,1 1-1 0 0,0 0 0 0 0,-1-1 1 0 0,1 0-1 0 0,0 1 0 0 0,1-1 1 0 0,-1 0-1 0 0,3 2 0 0 0,22-5-3447 0 0,-20-5 310 0 0,-1 1-4001 0 0,-4 1-4547 0 0</inkml:trace>
  <inkml:trace contextRef="#ctx0" brushRef="#br0" timeOffset="38910.128">19872 4249 0 0 0,'0'0'2793'0'0,"0"0"-249"0"0,0 0-21 0 0,0 0 23 0 0,0 0-145 0 0,0 0-249 0 0,0 0-270 0 0,0 0-291 0 0,0 0-264 0 0,0 0-226 0 0,0 0-183 0 0,0 0-123 0 0,23 1-99 0 0,71 0-96 0 0,-92-1-559 0 0,0 1 0 0 0,1-1 0 0 0,-1 0-1 0 0,0 0 1 0 0,1 0 0 0 0,-1 0 0 0 0,0 0 0 0 0,1-1-1 0 0,-1 1 1 0 0,0-1 0 0 0,0 1 0 0 0,0-1 0 0 0,1 0-1 0 0,-1 0 1 0 0,0 0 0 0 0,0 0 0 0 0,0 0 0 0 0,0-1-1 0 0,-1 1 1 0 0,1 0 0 0 0,0-1 0 0 0,0 0 0 0 0,-1 1-1 0 0,1-1 1 0 0,-1 0-41 0 0,7-7 236 0 0,-2 3-158 0 0,0 1-1 0 0,0-1 1 0 0,0-1-1 0 0,-1 1 1 0 0,0-1-1 0 0,0 0 1 0 0,-1 0-1 0 0,0 0 1 0 0,0-1-1 0 0,-1 1 1 0 0,1-1-1 0 0,-2 0 0 0 0,1 0 1 0 0,-1 0-1 0 0,-1 0 1 0 0,1-1-1 0 0,-1 1 1 0 0,-1 0-1 0 0,1-1 1 0 0,-1 1-1 0 0,-1 0 1 0 0,0-2-78 0 0,-1 7-10 0 0,0 0 1 0 0,-1 0-1 0 0,1 0 0 0 0,-1 0 1 0 0,0 0-1 0 0,1 1 1 0 0,-1-1-1 0 0,0 1 0 0 0,-1 0 1 0 0,1 0-1 0 0,0 0 1 0 0,-1 0-1 0 0,1 0 1 0 0,-1 1-1 0 0,1 0 0 0 0,-1-1 1 0 0,0 2-1 0 0,0-1 1 0 0,1 0-1 0 0,-1 1 0 0 0,0-1 1 0 0,0 1-1 0 0,0 0 1 0 0,0 0-1 0 0,0 1 0 0 0,1-1 1 0 0,-1 1-1 0 0,0 0 1 0 0,0 0-1 0 0,1 0 1 0 0,-1 0-1 0 0,1 1 0 0 0,-1-1 1 0 0,1 1-1 0 0,-1 0 1 0 0,1 0-1 0 0,-3 3 10 0 0,-7 1-12 0 0,0 1 1 0 0,0 1-1 0 0,1 0 0 0 0,0 0 1 0 0,0 2-1 0 0,1-1 0 0 0,0 1 1 0 0,1 1-1 0 0,0 0 0 0 0,0 0 0 0 0,1 1 1 0 0,1 0-1 0 0,0 1 0 0 0,1 0 1 0 0,0 0-1 0 0,1 1 0 0 0,1-1 1 0 0,0 1-1 0 0,1 1 0 0 0,0-1 1 0 0,1 0-1 0 0,1 1 0 0 0,0 0 1 0 0,1-1-1 0 0,0 1 12 0 0,3-10-14 0 0,1-1 0 0 0,-1 0 1 0 0,1 0-1 0 0,0 0 0 0 0,0 0 0 0 0,0 0 0 0 0,1-1 1 0 0,-1 1-1 0 0,1-1 0 0 0,0 0 0 0 0,0 0 0 0 0,0 0 1 0 0,0-1-1 0 0,1 1 0 0 0,-1-1 0 0 0,1 0 0 0 0,-1 0 1 0 0,1-1-1 0 0,0 1 0 0 0,-1-1 0 0 0,1 0 0 0 0,0-1 1 0 0,0 1-1 0 0,0-1 0 0 0,0 0 0 0 0,0 0 0 0 0,0 0 1 0 0,0-1-1 0 0,1 0 14 0 0,152-14-1100 0 0,48-65-3443 0 0,-142 47-923 0 0,-1-4-4423 0 0,-45 25 5104 0 0</inkml:trace>
  <inkml:trace contextRef="#ctx0" brushRef="#br0" timeOffset="39478.804">20610 3972 7674 0 0,'0'0'2616'0'0,"0"0"-627"0"0,0 0-368 0 0,0 0-148 0 0,0 0-201 0 0,0 0-189 0 0,-32 14-176 0 0,-104 49-185 0 0,130-61-641 0 0,-1 0 0 0 0,1 1-1 0 0,0 0 1 0 0,0 0 0 0 0,0 1-1 0 0,1-1 1 0 0,-1 1 0 0 0,1 1-1 0 0,0-1 1 0 0,0 1-1 0 0,0 0 1 0 0,1 0 0 0 0,0 0-1 0 0,-1 1-80 0 0,-7 11 209 0 0,7-11-157 0 0,0 0 0 0 0,1 0 0 0 0,0 1 1 0 0,0 0-1 0 0,1 0 0 0 0,0 0 0 0 0,0 0 0 0 0,0 0 0 0 0,1 0 0 0 0,0 1 0 0 0,1-1 1 0 0,0 1-1 0 0,-1 4-52 0 0,2-8 36 0 0,0-1 0 0 0,0 0 0 0 0,1 1 0 0 0,-1-1 1 0 0,1 0-1 0 0,0 1 0 0 0,0-1 0 0 0,0 0 0 0 0,0 0 0 0 0,0 0 1 0 0,1 0-1 0 0,-1 0 0 0 0,1 0 0 0 0,0 0 0 0 0,0-1 0 0 0,0 1 1 0 0,0-1-1 0 0,0 1 0 0 0,1-1 0 0 0,-1 0 0 0 0,1 0 1 0 0,-1 0-1 0 0,1 0 0 0 0,0 0 0 0 0,0 0 0 0 0,0-1 0 0 0,0 1 1 0 0,0-1-1 0 0,0 0 0 0 0,0 0 0 0 0,3 0-36 0 0,8 2 174 0 0,0 0 0 0 0,0-1 0 0 0,0 0 0 0 0,0-1 0 0 0,0-1 0 0 0,0 0 0 0 0,0-1 0 0 0,0-1 0 0 0,0 0 0 0 0,0-1-1 0 0,0 0 1 0 0,-1-1 0 0 0,0-1 0 0 0,1 0 0 0 0,-1-1 0 0 0,-1 0 0 0 0,1-1 0 0 0,-1 0 0 0 0,-1-1 0 0 0,1 0-174 0 0,13-12 176 0 0,0-1-1 0 0,-2-1 1 0 0,0-1-1 0 0,-2 0 1 0 0,0-2 0 0 0,-2-1-1 0 0,0 0 1 0 0,3-9-176 0 0,92-193 125 0 0,-106 209-181 0 0,-1-2 0 0 0,-1 1-1 0 0,-1-1 1 0 0,-1 1 0 0 0,-1-1-1 0 0,-1-1 1 0 0,0-19 56 0 0,-2 32-20 0 0,0 0 1 0 0,-1-1-1 0 0,0 1 0 0 0,0 0 0 0 0,-1 0 1 0 0,0 0-1 0 0,-1 0 0 0 0,0 0 0 0 0,0 0 1 0 0,-1 0-1 0 0,0 1 0 0 0,-1 0 0 0 0,1 0 1 0 0,-2 0-1 0 0,1 0 0 0 0,-1 1 0 0 0,0 0 1 0 0,-8-6 19 0 0,6 8-6 0 0,-1 2 0 0 0,0-1 1 0 0,0 1-1 0 0,0 0 1 0 0,-1 1-1 0 0,1 0 0 0 0,-1 0 1 0 0,1 1-1 0 0,-1 0 0 0 0,1 1 1 0 0,-1 0-1 0 0,0 1 0 0 0,1 0 1 0 0,-1 0-1 0 0,1 1 0 0 0,-1 0 1 0 0,1 1-1 0 0,0 0 1 0 0,0 0-1 0 0,0 1 0 0 0,0 0 1 0 0,1 1-1 0 0,0 0 0 0 0,0 0 1 0 0,0 1-1 0 0,-6 6 6 0 0,3-3 15 0 0,0 1 0 0 0,1 0-1 0 0,0 1 1 0 0,1 1 0 0 0,0-1 0 0 0,1 1 0 0 0,1 1-1 0 0,-1-1 1 0 0,2 1 0 0 0,0 1 0 0 0,1-1 0 0 0,0 1-1 0 0,1 0 1 0 0,0 0 0 0 0,0 3-15 0 0,-2 21 76 0 0,1 0 0 0 0,2 0 0 0 0,2 1 1 0 0,1-1-1 0 0,3 5-76 0 0,2-16 115 0 0,1-1 0 0 0,1 0 0 0 0,2-1 0 0 0,0 0 0 0 0,2 0 0 0 0,1-1 0 0 0,1 0 0 0 0,0-1 0 0 0,2 0 1 0 0,1-2-1 0 0,1 1 0 0 0,0-2 0 0 0,2 0 0 0 0,0-2 0 0 0,1 0 0 0 0,1-1 0 0 0,1-1 0 0 0,0-1 0 0 0,1-1 0 0 0,0 0 0 0 0,2-2-115 0 0,130 53 207 0 0,-141-64 19 0 0,-11-1-3755 0 0,-2 0-3832 0 0,-1 0-4422 0 0</inkml:trace>
  <inkml:trace contextRef="#ctx0" brushRef="#br0" timeOffset="40925.966">7620 5139 2905 0 0,'0'0'2104'0'0,"0"0"-388"0"0,0 0-77 0 0,0 0 143 0 0,0 0 63 0 0,0 0-44 0 0,0 0-192 0 0,0 0-278 0 0,0 0-246 0 0,0 0-198 0 0,0 0-134 0 0,-26-9-107 0 0,-81-27-75 0 0,-4 16 1905 0 0,101 19-2307 0 0,-1 1-1 0 0,1 0 1 0 0,0 0-1 0 0,0 1 1 0 0,0 0-1 0 0,0 1 1 0 0,0 0 0 0 0,0 1-1 0 0,0 0 1 0 0,0 0-1 0 0,1 1 1 0 0,0 0-1 0 0,-1 1 1 0 0,2 0-1 0 0,-1 1 1 0 0,1-1-1 0 0,-1 2 1 0 0,2-1-1 0 0,-4 4-168 0 0,3 3 39 0 0,1 1-1 0 0,0 0 1 0 0,0 0-1 0 0,2 1 1 0 0,-1 0-1 0 0,2 0 1 0 0,0 0-1 0 0,1 1 1 0 0,1-1-1 0 0,0 1 1 0 0,1-1-1 0 0,1 1 1 0 0,0 0-1 0 0,1-1 1 0 0,1 4-39 0 0,-2 11 61 0 0,12 198 299 0 0,9-50-62 0 0,-8 0 0 0 0,-7 31-298 0 0,-6 14 278 0 0,0-222-274 0 0,0-1 18 0 0,0 0-3 0 0,0 0-3 0 0,0 0 0 0 0,0 0-4 0 0,0 0-12 0 0,0 0 16 0 0,0 0 16 0 0,188-4 1100 0 0,-45-15-900 0 0,-49 11-132 0 0,-93 8-92 0 0,-1 0-18 0 0,0 0 3 0 0,0 0 6 0 0,0 0-29 0 0,0 0-18 0 0,-18 8-716 0 0,16-7 296 0 0,-16 10-568 0 0,5-8-7265 0 0,12-3-3891 0 0</inkml:trace>
  <inkml:trace contextRef="#ctx0" brushRef="#br0" timeOffset="41576.476">7849 5775 10082 0 0,'0'0'4588'0'0,"0"0"-2736"0"0,0 0-901 0 0,0 0-68 0 0,0 0 1 0 0,0 0-8 0 0,0 0-122 0 0,0 0-162 0 0,0 0-104 0 0,0 0-83 0 0,0 0-62 0 0,0 0-59 0 0,-14 34-46 0 0,-44 110-50 0 0,20-29 170 0 0,-2 11-86 0 0,32-87-216 0 0,8-39-32 0 0,0 0 14 0 0,0 0 30 0 0,0-16 577 0 0,3-13-604 0 0,2 2-1 0 0,0-1 1 0 0,2 0-1 0 0,1 1 0 0 0,1 1 1 0 0,1-1-1 0 0,2 1 1 0 0,1 1-1 0 0,0 0 0 0 0,4-2-40 0 0,88-139 188 0 0,-105 167-182 0 0,0-1-1 0 0,0 0 1 0 0,0 1-1 0 0,1-1 1 0 0,-1 0-1 0 0,0 1 1 0 0,0-1-1 0 0,0 1 1 0 0,1-1-1 0 0,-1 0 1 0 0,0 1-1 0 0,0-1 1 0 0,0 0-1 0 0,1 1 1 0 0,-1-1-1 0 0,0 0 1 0 0,1 0-1 0 0,-1 1 1 0 0,0-1-1 0 0,1 0 1 0 0,-1 0-1 0 0,0 0 1 0 0,1 1-1 0 0,-1-1 1 0 0,1 0-1 0 0,-1 0 1 0 0,0 0-1 0 0,1 0 1 0 0,-1 0-1 0 0,1 0 1 0 0,-1 0-1 0 0,0 0 1 0 0,1 0-1 0 0,-1 0 1 0 0,1 0-1 0 0,-1 0 1 0 0,0 0-1 0 0,1 0 1 0 0,-1 0-1 0 0,1 0 1 0 0,-1 0-6 0 0,0 11 18 0 0,0 3 47 0 0,-3-1-52 0 0,2 0 0 0 0,0 0 0 0 0,0 0 0 0 0,1 0 0 0 0,1 0 0 0 0,0-1 0 0 0,0 1 0 0 0,2 0 0 0 0,-1 0 0 0 0,2-1 0 0 0,-1 0 0 0 0,2 1 0 0 0,0-2 0 0 0,0 1 0 0 0,1 0 0 0 0,1-1 0 0 0,0 0 0 0 0,0-1 0 0 0,1 1 0 0 0,0-1 1 0 0,1-1-1 0 0,0 0 0 0 0,5 4-13 0 0,-10-11 60 0 0,0 0 0 0 0,0 0 1 0 0,0-1-1 0 0,0 1 1 0 0,1-1-1 0 0,-1 0 0 0 0,0 0 1 0 0,0 0-1 0 0,1-1 0 0 0,-1 0 1 0 0,1 1-1 0 0,-1-2 1 0 0,0 1-1 0 0,1 0 0 0 0,-1-1 1 0 0,0 0-1 0 0,1 0 0 0 0,-1 0 1 0 0,0-1-1 0 0,0 1 1 0 0,0-1-1 0 0,0 0 0 0 0,0 0 1 0 0,0 0-1 0 0,-1-1 1 0 0,1 1-1 0 0,-1-1 0 0 0,1 0 1 0 0,0-1-61 0 0,80-105 1209 0 0,-70 81-1133 0 0,0 0 1 0 0,-2 0-1 0 0,-1-2 0 0 0,-1 1 0 0 0,-2-1 0 0 0,-1 0 1 0 0,3-29-77 0 0,-9 25-326 0 0,-1 33 68 0 0,0 1-136 0 0,0 0-201 0 0,0 0-210 0 0,6 17-3063 0 0,2-5 221 0 0,-3-3-2609 0 0,-1-4-5559 0 0</inkml:trace>
  <inkml:trace contextRef="#ctx0" brushRef="#br0" timeOffset="41927.827">8649 5767 7578 0 0,'0'0'2415'0'0,"0"0"-397"0"0,0 0-271 0 0,0 0-164 0 0,0 0-220 0 0,0 0-254 0 0,0 0-229 0 0,0 0-180 0 0,0 0-113 0 0,0 0-65 0 0,-23 35-84 0 0,-68 107-84 0 0,88-139-333 0 0,1-1 1 0 0,0 0 0 0 0,0 1-1 0 0,0-1 1 0 0,0 1-1 0 0,0 0 1 0 0,1 0 0 0 0,-1 0-1 0 0,1 0 1 0 0,0 0-1 0 0,-1 0 1 0 0,1 0 0 0 0,1 0-1 0 0,-1 0 1 0 0,0 0-1 0 0,1 1 1 0 0,0-1-1 0 0,0 0 1 0 0,0 0 0 0 0,0 1-1 0 0,0-1 1 0 0,1 1-22 0 0,1 4 86 0 0,1-2 24 0 0,0 0-1 0 0,0-1 1 0 0,0 0 0 0 0,1 0-1 0 0,0 0 1 0 0,0 0-1 0 0,0 0 1 0 0,0-1 0 0 0,1 0-1 0 0,0 0 1 0 0,0 0-1 0 0,0 0 1 0 0,0-1-1 0 0,0 0 1 0 0,1 0 0 0 0,0-1-1 0 0,-1 1 1 0 0,1-1-1 0 0,0 0 1 0 0,0-1-1 0 0,0 1 1 0 0,0-1 0 0 0,0 0-1 0 0,1-1 1 0 0,-1 1-1 0 0,0-1 1 0 0,0-1 0 0 0,1 1-1 0 0,-1-1 1 0 0,0 0-1 0 0,0-1 1 0 0,0 1-1 0 0,0-1 1 0 0,0 0 0 0 0,-1-1-1 0 0,4-1-109 0 0,8-3 212 0 0,-2-1-1 0 0,1-1 1 0 0,-1 0 0 0 0,-1-1-1 0 0,0-1 1 0 0,0 0 0 0 0,-1-1-1 0 0,-1 0 1 0 0,1-1 0 0 0,-2 0-1 0 0,6-10-211 0 0,-12 16 45 0 0,0 0 1 0 0,-1 0-1 0 0,0 0 0 0 0,0-1 0 0 0,-1 1 0 0 0,1-1 0 0 0,-2 0 0 0 0,1 0 1 0 0,-1-1-1 0 0,-1 1 0 0 0,1 0 0 0 0,-2-1 0 0 0,1 1 0 0 0,-1 0 0 0 0,0-1 1 0 0,-1 1-1 0 0,1-1 0 0 0,-2 1 0 0 0,1 0 0 0 0,-1 0 0 0 0,-1 0 0 0 0,1 0 1 0 0,-1 0-1 0 0,-1 0 0 0 0,0-1-45 0 0,1 3-31 0 0,0 1 1 0 0,0-1-1 0 0,-1 1 0 0 0,0 0 0 0 0,0 0 1 0 0,0 0-1 0 0,0 1 0 0 0,-1-1 1 0 0,1 1-1 0 0,-1 0 0 0 0,0 0 0 0 0,-1 1 1 0 0,1 0-1 0 0,-1 0 0 0 0,1 0 1 0 0,-1 0-1 0 0,0 1 0 0 0,0 0 0 0 0,0 0 1 0 0,0 1-1 0 0,0-1 0 0 0,-1 1 1 0 0,1 1-1 0 0,0-1 0 0 0,-1 1 1 0 0,1 0-1 0 0,0 1 0 0 0,0-1 0 0 0,-1 1 1 0 0,1 1-1 0 0,0-1 0 0 0,0 1 1 0 0,0 0-1 0 0,0 0 0 0 0,0 1 0 0 0,1-1 1 0 0,-1 1-1 0 0,0 1 31 0 0,-39 55-2650 0 0,30-12-6332 0 0,13-38-1891 0 0</inkml:trace>
  <inkml:trace contextRef="#ctx0" brushRef="#br0" timeOffset="42243.966">9103 6122 9906 0 0,'0'0'2633'0'0,"0"0"-311"0"0,0 0-207 0 0,0 0-243 0 0,0 0-262 0 0,0 0-258 0 0,0 0-228 0 0,0 0-117 0 0,0 0-109 0 0,0 0-152 0 0,0 0-101 0 0,0 0-119 0 0,0 0-68 0 0,0-19-47 0 0,-2-59-39 0 0,28-44 735 0 0,-15 89-934 0 0,2 0 0 0 0,1 2 1 0 0,1 0-1 0 0,2 0 0 0 0,3-2-173 0 0,-14 25-1 0 0,0 0 0 0 0,1 1-1 0 0,0-1 1 0 0,1 2 0 0 0,-1-1-1 0 0,1 1 1 0 0,1 0 0 0 0,-1 0-1 0 0,1 1 1 0 0,5-2 1 0 0,-12 6-26 0 0,0 0 1 0 0,0 0-1 0 0,0 1 0 0 0,1-1 0 0 0,-1 1 1 0 0,0-1-1 0 0,0 1 0 0 0,0 0 0 0 0,0 0 1 0 0,0 0-1 0 0,1 0 0 0 0,-1 0 0 0 0,0 0 1 0 0,0 1-1 0 0,0-1 0 0 0,0 1 0 0 0,0-1 1 0 0,0 1-1 0 0,0 0 0 0 0,0 0 1 0 0,0 0-1 0 0,0 0 0 0 0,0 0 0 0 0,-1 0 1 0 0,1 1-1 0 0,0-1 0 0 0,-1 1 0 0 0,1-1 1 0 0,-1 1-1 0 0,1-1 0 0 0,-1 1 0 0 0,0 0 1 0 0,0 0-1 0 0,1 0 0 0 0,-1 0 0 0 0,-1-1 1 0 0,1 1-1 0 0,0 0 0 0 0,0 2 26 0 0,11 12-631 0 0,4 15-2715 0 0,-9-15-6352 0 0,-5-8-2931 0 0</inkml:trace>
  <inkml:trace contextRef="#ctx0" brushRef="#br0" timeOffset="44561.225">10249 5694 1144 0 0,'0'0'1613'0'0,"0"0"36"0"0,0 0 136 0 0,0 0 214 0 0,0 0 80 0 0,0 0-80 0 0,0 0-227 0 0,0 0-315 0 0,0 0-268 0 0,0 0-214 0 0,0 0-148 0 0,-1-2-119 0 0,-4 0-576 0 0,0 1-1 0 0,1 0 0 0 0,-1 0 1 0 0,0 0-1 0 0,1 1 1 0 0,-1 0-1 0 0,0 0 1 0 0,0 0-1 0 0,0 0 0 0 0,1 1 1 0 0,-1-1-1 0 0,0 1 1 0 0,1 1-1 0 0,-1-1 1 0 0,1 1-1 0 0,-1-1 1 0 0,1 1-1 0 0,0 0 0 0 0,-1 1 1 0 0,1-1-1 0 0,0 1 1 0 0,1 0-1 0 0,-1 0 1 0 0,0 0-1 0 0,1 0 1 0 0,0 1-1 0 0,-1-1 0 0 0,1 2-131 0 0,-10 4 293 0 0,4-3-191 0 0,0 1 1 0 0,0 0-1 0 0,0 0 0 0 0,1 0 1 0 0,0 1-1 0 0,1 0 1 0 0,-1 1-1 0 0,1 0 0 0 0,1 0 1 0 0,0 0-1 0 0,0 1 1 0 0,1 0-1 0 0,-4 9-102 0 0,6-11 55 0 0,1 0 0 0 0,-1 1 0 0 0,1-1 0 0 0,1 1 1 0 0,-1-1-1 0 0,2 1 0 0 0,-1 0 0 0 0,1 0 0 0 0,0-1 0 0 0,1 1 0 0 0,0 0 1 0 0,0-1-1 0 0,1 1 0 0 0,0-1 0 0 0,1 1 0 0 0,0-1 0 0 0,0 0 1 0 0,0 0-1 0 0,1 0 0 0 0,1 0-55 0 0,-3-6 8 0 0,1 3-11 0 0,-1 0 0 0 0,2-1 0 0 0,-1 1 0 0 0,0-1 0 0 0,1 0 0 0 0,0 0 0 0 0,0 0 0 0 0,0-1 0 0 0,0 0 0 0 0,1 1 0 0 0,-1-1 0 0 0,1-1-1 0 0,0 1 1 0 0,0-1 0 0 0,0 1 0 0 0,0-1 0 0 0,0-1 0 0 0,2 1 3 0 0,18 1-704 0 0,6 0-2509 0 0,-12-6-7413 0 0,-15 0-387 0 0</inkml:trace>
  <inkml:trace contextRef="#ctx0" brushRef="#br0" timeOffset="44882.268">10563 5779 5129 0 0,'0'0'2519'0'0,"0"0"-761"0"0,0 0-394 0 0,0 0-77 0 0,0 0 6 0 0,0 0-64 0 0,0 0-115 0 0,0 0-194 0 0,0 0-153 0 0,0 0-136 0 0,0 0-101 0 0,0 0-56 0 0,0 0-66 0 0,-21 27-40 0 0,-65 83-27 0 0,64-69-9 0 0,22-36-252 0 0,-1-1 0 0 0,1 1-1 0 0,0-1 1 0 0,0 1 0 0 0,1-1 0 0 0,-1 0-1 0 0,1 1 1 0 0,0-1 0 0 0,0 1-1 0 0,1-1 1 0 0,-1 0 0 0 0,1 0-1 0 0,0 0 1 0 0,0 0 0 0 0,0 0 0 0 0,1 0-1 0 0,-1 0 1 0 0,1-1 0 0 0,0 1-1 0 0,0-1 1 0 0,0 0 0 0 0,0 0-1 0 0,1 0 1 0 0,-1 0 0 0 0,4 1-80 0 0,-1 0 127 0 0,1 0 0 0 0,1 0 0 0 0,-1-1 1 0 0,0 0-1 0 0,1-1 0 0 0,0 1 0 0 0,-1-1 1 0 0,1-1-1 0 0,0 1 0 0 0,0-1 0 0 0,0-1 1 0 0,0 0-1 0 0,0 0 0 0 0,0 0 0 0 0,0-1 1 0 0,0 0-1 0 0,0-1 0 0 0,0 0 0 0 0,0 0 0 0 0,-1 0 1 0 0,1-1-1 0 0,-1 0 0 0 0,0-1 0 0 0,0 0 1 0 0,0 0-1 0 0,0 0 0 0 0,0-1 0 0 0,-1 0 1 0 0,0 0-1 0 0,0-1 0 0 0,-1 1 0 0 0,1-1 1 0 0,-1-1-1 0 0,0 1 0 0 0,-1-1 0 0 0,0 0 0 0 0,1-1-127 0 0,-1 1-3 0 0,0 0-1 0 0,-1 0 0 0 0,0-1 0 0 0,0 1 0 0 0,0-1 0 0 0,-1 1 1 0 0,0-1-1 0 0,-1 0 0 0 0,0 0 0 0 0,0 0 0 0 0,-1 0 0 0 0,0 0 1 0 0,0 0-1 0 0,-1 0 0 0 0,0 0 0 0 0,0 0 0 0 0,0 0 0 0 0,-1 1 0 0 0,-1-1 1 0 0,1 0-1 0 0,-1 1 0 0 0,-1 0 0 0 0,1 0 0 0 0,-1 0 0 0 0,-1 0 1 0 0,1 0-1 0 0,-1 1 0 0 0,0 0 0 0 0,0 0 0 0 0,-1 0 0 0 0,0 1 0 0 0,0-1 1 0 0,0 2-1 0 0,-2-2 4 0 0,5 4-165 0 0,0 1 0 0 0,0 0 0 0 0,0 0 0 0 0,0 0 1 0 0,0 0-1 0 0,0 0 0 0 0,0 0 0 0 0,0 1 0 0 0,0 0 1 0 0,0-1-1 0 0,0 1 0 0 0,0 0 0 0 0,0 1 0 0 0,-1-1 0 0 0,1 0 1 0 0,0 1-1 0 0,0 0 0 0 0,0 0 0 0 0,0 0 0 0 0,-1 1 165 0 0,-15 8-4136 0 0,2 5-3617 0 0,10-7-4055 0 0</inkml:trace>
  <inkml:trace contextRef="#ctx0" brushRef="#br0" timeOffset="45376.789">10914 6133 5993 0 0,'0'0'3029'0'0,"0"0"-749"0"0,0 0-298 0 0,0 0-80 0 0,0 0-167 0 0,0 0-324 0 0,0 0-360 0 0,0 0-264 0 0,0 0-139 0 0,0 0-109 0 0,0 0-91 0 0,0 0-62 0 0,19-35-64 0 0,58-107-41 0 0,-25 76 151 0 0,-49 64-409 0 0,1-3-2 0 0,1-1 0 0 0,1 1 0 0 0,-1 0 0 0 0,1 0 0 0 0,0 1-1 0 0,0 0 1 0 0,0 0 0 0 0,1 0 0 0 0,-1 1 0 0 0,1 0 0 0 0,0 0 0 0 0,0 0 0 0 0,0 1 0 0 0,0 0 0 0 0,0 1 0 0 0,1-1 0 0 0,-1 1-1 0 0,1 1 1 0 0,0-1-21 0 0,-5 4 11 0 0,-1 0-1 0 0,0 0 0 0 0,0 0 0 0 0,0 0 0 0 0,0 0 0 0 0,-1 0 1 0 0,1 0-1 0 0,-1 1 0 0 0,0-1 0 0 0,0 1 0 0 0,0-1 0 0 0,0 1 1 0 0,-1-1-1 0 0,1 1 0 0 0,-1-1 0 0 0,0 1 0 0 0,0-1 0 0 0,0 1 1 0 0,-1-1-1 0 0,1 1 0 0 0,-1 1-10 0 0,1 5 61 0 0,-2 62 102 0 0,45-69 470 0 0,42-70 255 0 0,-50 35-810 0 0,-27 23-59 0 0,0 1-1 0 0,1 0 0 0 0,0 1 1 0 0,0 0-1 0 0,1 0 0 0 0,-1 1 1 0 0,1 0-1 0 0,1 1 1 0 0,-1 0-1 0 0,10-3-18 0 0,-18 9 3 0 0,0-1 0 0 0,0 1 0 0 0,1 0 0 0 0,-1 0 0 0 0,0 0 0 0 0,0 0 0 0 0,0 0 0 0 0,0 1-1 0 0,0-1 1 0 0,0 0 0 0 0,0 1 0 0 0,-1 0 0 0 0,1-1 0 0 0,-1 1 0 0 0,1 0 0 0 0,-1 0 0 0 0,1 0 0 0 0,-1 0 0 0 0,0 0 0 0 0,0 0 0 0 0,0 0 0 0 0,0 0 0 0 0,0 1 0 0 0,-1-1 0 0 0,1 0 0 0 0,-1 1 0 0 0,1-1 0 0 0,-1 0 0 0 0,0 1 0 0 0,0-1 0 0 0,0 0-1 0 0,0 1 1 0 0,0-1 0 0 0,-1 0 0 0 0,1 1 0 0 0,-1 1-3 0 0,4 18 22 0 0,1-2-50 0 0,-4-14 1 0 0,1 0 0 0 0,0-1 0 0 0,0 1 0 0 0,1-1 0 0 0,-1 1 0 0 0,1-1 0 0 0,0 1 0 0 0,0-1 0 0 0,1 0-1 0 0,0 0 1 0 0,0 0 0 0 0,0-1 0 0 0,0 1 0 0 0,1-1 0 0 0,0 1 0 0 0,0-1 0 0 0,0-1 0 0 0,3 4 27 0 0,4-2-541 0 0,-2 0-3221 0 0,-6-3-6166 0 0,-2 1-1321 0 0</inkml:trace>
  <inkml:trace contextRef="#ctx0" brushRef="#br0" timeOffset="45880.014">11829 5875 7570 0 0,'0'0'1801'0'0,"0"0"-255"0"0,0 0 50 0 0,0 0 81 0 0,0 0-42 0 0,0 0-196 0 0,0 0-287 0 0,0 0-260 0 0,-8 37-197 0 0,-25 118-155 0 0,-8 54 859 0 0,17-40-149 0 0,24-169-1169 0 0,0 0 72 0 0,0 0 117 0 0,0 0 123 0 0,1-20 1007 0 0,6-12-1270 0 0,2 1 0 0 0,1-1 0 0 0,1 2 0 0 0,1-1 0 0 0,11-15-130 0 0,10-28 33 0 0,-18 39-21 0 0,1 0 0 0 0,2 2 0 0 0,2 0 0 0 0,0 1-1 0 0,3 1 1 0 0,2-1-12 0 0,-14 18 6 0 0,1 1 0 0 0,0 0-1 0 0,1 1 1 0 0,1 1 0 0 0,-1 0-1 0 0,2 1 1 0 0,0 0 0 0 0,0 1-1 0 0,1 1 1 0 0,0 0 0 0 0,0 1 0 0 0,0 1-1 0 0,1 0 1 0 0,1 1-6 0 0,-17 5-1 0 0,1-1 7 0 0,0 0 0 0 0,0 0 1 0 0,0 0-1 0 0,1 1 1 0 0,-1-1-1 0 0,0 0 1 0 0,1 1-1 0 0,-1 0 0 0 0,0-1 1 0 0,1 1-1 0 0,-1 0 1 0 0,0 0-1 0 0,1 1 1 0 0,-1-1-1 0 0,0 0 1 0 0,1 1-1 0 0,-1-1 0 0 0,0 1 1 0 0,0 0-1 0 0,1 0 1 0 0,-1 0-1 0 0,0 0 1 0 0,0 0-1 0 0,0 0 0 0 0,0 0 1 0 0,0 1-1 0 0,-1-1 1 0 0,1 1-1 0 0,0-1 1 0 0,0 1-1 0 0,-1 0 0 0 0,1 0 1 0 0,-1 0-1 0 0,1 1-6 0 0,0 11 68 0 0,-2 0-1 0 0,1 0 0 0 0,-2 0 0 0 0,0 0 0 0 0,0 0 0 0 0,-2 0 1 0 0,0 0-1 0 0,0-1 0 0 0,-1 1 0 0 0,-1-1 0 0 0,0 0 1 0 0,0 0-1 0 0,-2-1 0 0 0,0 0 0 0 0,0 0 0 0 0,-1 0 0 0 0,0-1 1 0 0,-1 0-1 0 0,0-1 0 0 0,-1 0 0 0 0,0 0 0 0 0,-1-1 1 0 0,0 0-1 0 0,-5 2-67 0 0,9-5-11 0 0,0 0 1 0 0,0 0-1 0 0,-1-1 0 0 0,0 0 1 0 0,0-1-1 0 0,0 0 1 0 0,0 0-1 0 0,-1-1 1 0 0,0 0-1 0 0,1 0 0 0 0,-1-1 1 0 0,0 0-1 0 0,-5 0 11 0 0,-6 1-151 0 0,-26-1-1013 0 0,21-19-2459 0 0,19 11 1442 0 0,1 0-5185 0 0,3 2-4260 0 0</inkml:trace>
  <inkml:trace contextRef="#ctx0" brushRef="#br0" timeOffset="46379.204">12234 6114 0 0 0,'0'0'1643'0'0,"0"0"944"0"0,0 0 249 0 0,0 0-63 0 0,0 0-184 0 0,0 0-238 0 0,0 0-290 0 0,0 0-341 0 0,0 0-318 0 0,0 0-290 0 0,0 0-211 0 0,0 0-142 0 0,33-12-128 0 0,106-40-95 0 0,-71 12 352 0 0,-51 26-688 0 0,-1 0 0 0 0,-1-1-1 0 0,0-1 1 0 0,-1 0 0 0 0,-1-1-1 0 0,0-1 1 0 0,-2 0-1 0 0,0 0 1 0 0,0-1 0 0 0,3-12-200 0 0,-13 29 1 0 0,1-1 0 0 0,-1 1 1 0 0,0 0-1 0 0,0-1 0 0 0,0 1 1 0 0,0-1-1 0 0,-1 1 0 0 0,1-1 0 0 0,-1 0 1 0 0,1 1-1 0 0,-1-1 0 0 0,0 1 1 0 0,0-1-1 0 0,0 0 0 0 0,0 1 1 0 0,0-1-1 0 0,-1 0 0 0 0,1 1 0 0 0,-1-1 1 0 0,0 1-1 0 0,0-1 0 0 0,0 1 1 0 0,0-1-1 0 0,0 1 0 0 0,-1 0 0 0 0,1 0 1 0 0,0-1-1 0 0,-1 1 0 0 0,0 0 1 0 0,0 0-1 0 0,1 0 0 0 0,-1 1 1 0 0,0-1-1 0 0,0 0 0 0 0,-1 1 0 0 0,1-1 1 0 0,0 1-1 0 0,-3-1-1 0 0,-3 2-28 0 0,0 1 0 0 0,1 0 0 0 0,-1 1 0 0 0,0 0 0 0 0,0 0 0 0 0,1 1 0 0 0,-1 0 0 0 0,1 0 0 0 0,0 0 0 0 0,0 1 0 0 0,0 1 0 0 0,1-1 0 0 0,-1 1 0 0 0,1 0 0 0 0,0 0 0 0 0,1 1 0 0 0,-1-1 0 0 0,1 1 0 0 0,-2 3 28 0 0,6-9-3 0 0,0 1 0 0 0,0 0 0 0 0,0 0 0 0 0,0 0 0 0 0,1 0 0 0 0,-1 0 0 0 0,0 0 0 0 0,0 0 0 0 0,0 1 0 0 0,1-1 0 0 0,-1 0 0 0 0,1 0 0 0 0,-1 1 0 0 0,1-1 1 0 0,-1 0-1 0 0,1 1 0 0 0,0-1 0 0 0,0 0 0 0 0,0 1 0 0 0,-1-1 0 0 0,1 0 0 0 0,1 1 0 0 0,-1-1 0 0 0,0 1 0 0 0,0-1 0 0 0,0 0 0 0 0,1 1 0 0 0,-1-1 0 0 0,1 0 0 0 0,-1 0 0 0 0,1 1 0 0 0,-1-1 0 0 0,1 0 0 0 0,0 0 0 0 0,-1 0 0 0 0,1 0 0 0 0,0 0 0 0 0,0 0 0 0 0,0 0 0 0 0,0 0 0 0 0,0 0 1 0 0,0 0-1 0 0,0 0 0 0 0,0 0 0 0 0,1-1 0 0 0,-1 1 0 0 0,0 0 0 0 0,0-1 0 0 0,2 1 3 0 0,67 12 148 0 0,90-13-32 0 0,-158 0-113 0 0,0 0 0 0 0,-1 0 1 0 0,1 1-1 0 0,0-1 1 0 0,0 0-1 0 0,-1 1 0 0 0,1-1 1 0 0,0 1-1 0 0,-1 0 1 0 0,1-1-1 0 0,-1 1 0 0 0,1 0 1 0 0,0 0-1 0 0,-1 0 1 0 0,0 0-1 0 0,1 0 0 0 0,-1 0 1 0 0,0 1-1 0 0,1-1 1 0 0,-1 0-1 0 0,0 1 0 0 0,0-1 1 0 0,0 1-1 0 0,0-1 1 0 0,-1 1-1 0 0,1-1 0 0 0,0 1 1 0 0,0 0-1 0 0,-1-1 1 0 0,1 1-1 0 0,-1 0 0 0 0,0-1 1 0 0,1 1-1 0 0,-1 0 1 0 0,0 0-1 0 0,0 0 0 0 0,0-1 1 0 0,0 1-1 0 0,-1 0 1 0 0,1 0-1 0 0,-1 1-3 0 0,-21 72 249 0 0,10-57-1044 0 0,-8 17 1578 0 0,16-23-5493 0 0,3 0-4941 0 0,1-12-1890 0 0</inkml:trace>
  <inkml:trace contextRef="#ctx0" brushRef="#br0" timeOffset="46744.866">12898 5983 2641 0 0,'0'0'1246'0'0,"0"0"-100"0"0,0 0 289 0 0,0 0 411 0 0,0 0 268 0 0,0 0 27 0 0,0 0-143 0 0,0 0-238 0 0,0 0-231 0 0,0 0-232 0 0,0 0-128 0 0,0 0-70 0 0,0 0-57 0 0,22 7-79 0 0,69 19-109 0 0,-40-31 161 0 0,-40-1-757 0 0,10-5-59 0 0,0-2-1 0 0,-1 0 1 0 0,0-1-1 0 0,-1-1 1 0 0,-1-1-1 0 0,-1-1 1 0 0,0 0-1 0 0,-1-1 1 0 0,0-1-1 0 0,11-21-198 0 0,0 7 77 0 0,-26 32-79 0 0,1 0 0 0 0,-1-1 0 0 0,0 1 0 0 0,1 0 0 0 0,-1 0 0 0 0,0-1 0 0 0,0 1 0 0 0,0 0 0 0 0,0-1 0 0 0,0 1-1 0 0,-1-1 1 0 0,1 1 0 0 0,0-1 0 0 0,-1 0 0 0 0,1 1 0 0 0,-1-1 0 0 0,1 0 0 0 0,-1 1 0 0 0,0-1 0 0 0,0 0 0 0 0,0 0 0 0 0,0 1 0 0 0,0-1 0 0 0,0 0-1 0 0,0 1 1 0 0,-1-1 0 0 0,1 0 0 0 0,0 1 0 0 0,-1-1 0 0 0,0 0 0 0 0,1 1 0 0 0,-1-1 0 0 0,0 1 0 0 0,0-1 0 0 0,0 1 0 0 0,0-1 0 0 0,0 1 0 0 0,0 0-1 0 0,0-1 1 0 0,0 1 0 0 0,0 0 0 0 0,-1 0 0 0 0,1 0 0 0 0,-1 0 0 0 0,1 0 0 0 0,-1 0 0 0 0,0 0 2 0 0,-12 3-38 0 0,0 1-1 0 0,1 0 1 0 0,-1 1-1 0 0,1 0 1 0 0,0 1 0 0 0,0 1-1 0 0,0 0 1 0 0,1 1 0 0 0,0 0-1 0 0,0 1 1 0 0,1 0 0 0 0,0 1-1 0 0,0 0 1 0 0,1 1-1 0 0,0 0 1 0 0,1 0 0 0 0,-3 6 38 0 0,3-7-40 0 0,0 0 0 0 0,1 0 0 0 0,0 1 0 0 0,1 0 0 0 0,0 0 0 0 0,0 1 0 0 0,1-1 0 0 0,1 2 0 0 0,0-1 0 0 0,0 0 0 0 0,1 1 1 0 0,1 0-1 0 0,0 0 0 0 0,0 0 0 0 0,1 1 0 0 0,1-1 0 0 0,0 0 0 0 0,1 2 40 0 0,2-9-49 0 0,0-1 0 0 0,1 0 0 0 0,-1 0-1 0 0,1-1 1 0 0,0 1 0 0 0,0-1 0 0 0,0 1 0 0 0,1-1 0 0 0,-1 0 0 0 0,1 0 0 0 0,0 0-1 0 0,0-1 1 0 0,0 1 0 0 0,0-1 0 0 0,0 0 0 0 0,0 0 0 0 0,1 0 0 0 0,-1-1-1 0 0,1 0 1 0 0,-1 0 0 0 0,1 0 0 0 0,0 0 0 0 0,-1-1 0 0 0,1 1 0 0 0,0-1 0 0 0,-1 0-1 0 0,1-1 1 0 0,0 1 0 0 0,-1-1 0 0 0,1 0 0 0 0,1-1 49 0 0,94-22-2634 0 0,-38-1-2387 0 0,-61 25 4953 0 0,23-11-5948 0 0,-6 3-4869 0 0</inkml:trace>
  <inkml:trace contextRef="#ctx0" brushRef="#br0" timeOffset="47160.849">13756 5767 7906 0 0,'0'0'2708'0'0,"0"0"-394"0"0,0 0-363 0 0,0 0-326 0 0,0 0-455 0 0,0 0-296 0 0,0 0-223 0 0,0 0-128 0 0,0 0-31 0 0,0 0 8 0 0,0 0 19 0 0,0 0-13 0 0,0 0-16 0 0,-19 6-41 0 0,-60 21-42 0 0,-16 18 1165 0 0,94-45-1564 0 0,-1 1 0 0 0,0-1 0 0 0,1 1 0 0 0,-1-1 0 0 0,1 1 0 0 0,-1 0 0 0 0,1-1 0 0 0,-1 1 0 0 0,1 0 0 0 0,0 0 0 0 0,-1 0 0 0 0,1 1 0 0 0,0-1 0 0 0,0 0 0 0 0,0 0 0 0 0,-1 1 0 0 0,1-1 0 0 0,1 0 0 0 0,-1 1 0 0 0,0-1 0 0 0,0 1 0 0 0,0-1 0 0 0,1 1 0 0 0,-1 0 0 0 0,1-1 0 0 0,-1 1 0 0 0,1 0 0 0 0,0-1 0 0 0,0 1 0 0 0,0 0 0 0 0,0-1 0 0 0,0 1 0 0 0,0 0 0 0 0,0-1 0 0 0,0 1 0 0 0,1 0 0 0 0,-1-1 0 0 0,1 1 0 0 0,-1 0 0 0 0,1-1 0 0 0,-1 1 0 0 0,1-1 0 0 0,0 1 0 0 0,0-1 0 0 0,0 0 0 0 0,0 1 0 0 0,0-1 0 0 0,0 0 0 0 0,0 1 0 0 0,1-1 0 0 0,-1 0 0 0 0,0 0 0 0 0,0 0 0 0 0,1 0 0 0 0,0 0-8 0 0,120 53 366 0 0,-120-52-335 0 0,0 0 0 0 0,-1 1 0 0 0,1-1 1 0 0,-1 0-1 0 0,0 1 0 0 0,0-1 0 0 0,0 0 0 0 0,0 1 1 0 0,0-1-1 0 0,-1 1 0 0 0,1 0 0 0 0,-1-1 1 0 0,1 1-1 0 0,-1-1 0 0 0,0 1 0 0 0,0 0 0 0 0,0-1 1 0 0,-1 1-1 0 0,1 0 0 0 0,-1-1 0 0 0,1 1 0 0 0,-1-1 1 0 0,0 1-1 0 0,0-1 0 0 0,0 1 0 0 0,0-1 1 0 0,0 0-1 0 0,0 1 0 0 0,-1-1 0 0 0,1 0 0 0 0,-1 0 1 0 0,0 0-1 0 0,0 0 0 0 0,0 0 0 0 0,0 0 0 0 0,0-1 1 0 0,-1 2-32 0 0,-6 5-97 0 0,0 0 1 0 0,-1 0-1 0 0,0-1 1 0 0,0 0 0 0 0,-1-1-1 0 0,0 0 1 0 0,0 0-1 0 0,0-2 1 0 0,-1 1 0 0 0,0-1-1 0 0,0-1 1 0 0,0 0-1 0 0,0-1 1 0 0,-6 1 96 0 0,21-19-5117 0 0,4 8 2515 0 0,1-4-4458 0 0,-3 2-3429 0 0</inkml:trace>
  <inkml:trace contextRef="#ctx0" brushRef="#br0" timeOffset="47546.815">14212 5678 12395 0 0,'0'0'2288'0'0,"0"0"-374"0"0,0 0-347 0 0,0 0-294 0 0,0 0-290 0 0,0 0-273 0 0,0 0-73 0 0,0 0-23 0 0,0 0-23 0 0,0 0-83 0 0,0 0-84 0 0,0 0-83 0 0,-33 15-79 0 0,-103 46-30 0 0,49-16 378 0 0,87-45-612 0 0,-1 0 1 0 0,0 0-1 0 0,0 0 0 0 0,1 0 0 0 0,-1 1 0 0 0,0-1 0 0 0,1 0 0 0 0,-1 1 0 0 0,0-1 0 0 0,1 0 0 0 0,-1 1 0 0 0,1-1 0 0 0,-1 1 0 0 0,1-1 0 0 0,-1 1 0 0 0,1-1 0 0 0,-1 1 0 0 0,1 0 0 0 0,-1-1 1 0 0,1 1-1 0 0,-1 0 0 0 0,1-1 0 0 0,0 1 0 0 0,0 0 0 0 0,-1-1 0 0 0,1 1 0 0 0,0 0 0 0 0,0-1 0 0 0,0 1 0 0 0,0 0 0 0 0,0 0 0 0 0,0-1 0 0 0,0 1 0 0 0,0 0 0 0 0,0 0 0 0 0,0-1 0 0 0,0 1 0 0 0,0 0 1 0 0,0 0-1 0 0,1-1 0 0 0,-1 1 0 0 0,0 0 0 0 0,0-1 0 0 0,1 1 0 0 0,-1 0 0 0 0,1-1 0 0 0,-1 1 0 0 0,1-1 0 0 0,-1 1 0 0 0,1 0 0 0 0,-1-1 0 0 0,1 1 0 0 0,-1-1 0 0 0,1 0 0 0 0,-1 1 0 0 0,1-1 2 0 0,45 18-73 0 0,-36-15 135 0 0,13 4-38 0 0,-16-6-18 0 0,-1 1 1 0 0,0-1 0 0 0,0 1-1 0 0,1 1 1 0 0,-1-1-1 0 0,-1 1 1 0 0,1 0-1 0 0,0 0 1 0 0,-1 0-1 0 0,1 1 1 0 0,-1 0-1 0 0,0 0 1 0 0,0 0 0 0 0,-1 1-1 0 0,1 0 1 0 0,-1-1-1 0 0,0 2 1 0 0,2 2-7 0 0,-6-3 41 0 0,0-1 1 0 0,0 1 0 0 0,0 0 0 0 0,-1-1-1 0 0,1 1 1 0 0,-1-1 0 0 0,0 1-1 0 0,-1-1 1 0 0,1 1 0 0 0,-1-1-1 0 0,0 0 1 0 0,0 1 0 0 0,0-1 0 0 0,0 0-1 0 0,-1-1 1 0 0,0 1 0 0 0,0 0-1 0 0,0-1 1 0 0,0 1 0 0 0,0-1-1 0 0,-1 0 1 0 0,1 0 0 0 0,-1 0-1 0 0,0-1 1 0 0,0 1 0 0 0,0-1 0 0 0,0 0-1 0 0,0 0 1 0 0,-1 0 0 0 0,0-1-42 0 0,4 0 2 0 0,-166 72-490 0 0,150-69-1202 0 0,14-4-2906 0 0,-1 0-4217 0 0,4 0-2224 0 0</inkml:trace>
  <inkml:trace contextRef="#ctx0" brushRef="#br0" timeOffset="48379.847">14262 5998 11162 0 0,'0'0'2737'0'0,"0"0"-894"0"0,0 0-343 0 0,0 0-91 0 0,0 0-133 0 0,0 0-142 0 0,0 0-181 0 0,0 0-170 0 0,36-1-108 0 0,109-5-83 0 0,-51-8 710 0 0,-70 5-933 0 0,-19 8-330 0 0,-1 0 0 0 0,1 0 0 0 0,-1-1 0 0 0,1 0 0 0 0,-1 0 0 0 0,1 0 0 0 0,-1 0 0 0 0,0-1 0 0 0,0 1 0 0 0,0-1 0 0 0,-1 0 0 0 0,1 0 0 0 0,-1-1 0 0 0,1 1 0 0 0,-1-1 0 0 0,0 0 0 0 0,0 1 0 0 0,-1-1 0 0 0,1-1 0 0 0,-1 1 0 0 0,0 0 0 0 0,0 0 0 0 0,0-1 0 0 0,-1 1 0 0 0,0-1 0 0 0,1 0 0 0 0,-2 1 0 0 0,1-1 0 0 0,0 0 0 0 0,-1 0 0 0 0,0-3-39 0 0,-2 5-32 0 0,-1-1 0 0 0,1 2 0 0 0,-1-1-1 0 0,1 0 1 0 0,-1 0 0 0 0,0 1-1 0 0,0 0 1 0 0,-1-1 0 0 0,1 1-1 0 0,0 0 1 0 0,-1 1 0 0 0,1-1 0 0 0,-1 1-1 0 0,1-1 1 0 0,-1 1 0 0 0,0 0-1 0 0,1 0 1 0 0,-1 1 0 0 0,0-1-1 0 0,0 1 1 0 0,0 0 0 0 0,1 0 0 0 0,-1 0-1 0 0,0 0 1 0 0,0 1 0 0 0,0 0-1 0 0,1-1 1 0 0,-1 1 0 0 0,0 1-1 0 0,1-1 1 0 0,-1 0 0 0 0,0 1 32 0 0,-6 1-46 0 0,0 0-1 0 0,0 1 1 0 0,0 1 0 0 0,1-1-1 0 0,-1 1 1 0 0,1 1 0 0 0,0 0-1 0 0,1 0 1 0 0,-1 1 0 0 0,1 0-1 0 0,0 0 1 0 0,1 1 0 0 0,0-1-1 0 0,0 2 1 0 0,1-1 0 0 0,0 1-1 0 0,0 0 1 0 0,1 1 0 0 0,0-1-1 0 0,1 1 1 0 0,0 0 0 0 0,1 0-1 0 0,0 0 1 0 0,0 0 0 0 0,1 1-1 0 0,0-1 1 0 0,1 2 46 0 0,1-9-30 0 0,1 0 0 0 0,0 1 0 0 0,0-1 0 0 0,0 0 0 0 0,0 1 0 0 0,0-1-1 0 0,0 0 1 0 0,1 0 0 0 0,0 0 0 0 0,-1 0 0 0 0,1 0 0 0 0,0 0 0 0 0,0-1 0 0 0,1 1 0 0 0,-1-1 0 0 0,1 1 0 0 0,-1-1 0 0 0,1 0 0 0 0,0 0 0 0 0,-1 0-1 0 0,1 0 1 0 0,0-1 0 0 0,1 1 0 0 0,-1-1 0 0 0,0 0 0 0 0,0 1 0 0 0,0-2 0 0 0,1 1 0 0 0,0 0 30 0 0,99 10-1582 0 0,-77-14 1034 0 0,0 0 0 0 0,0-2 0 0 0,0-1 0 0 0,0-1 0 0 0,-1-1 1 0 0,0-1-1 0 0,7-4 548 0 0,10-3-854 0 0,-8 4 542 0 0,-1-1 1 0 0,0-2-1 0 0,0-1 0 0 0,-2-1 0 0 0,0-2 1 0 0,-2-1-1 0 0,0-1 0 0 0,7-8 312 0 0,-33 25 28 0 0,1 1 0 0 0,0-1 0 0 0,-1 0 1 0 0,0 0-1 0 0,0 0 0 0 0,0-1 0 0 0,-1 1 0 0 0,1-1 0 0 0,-1 1 0 0 0,0-1 0 0 0,0 0 0 0 0,-1 0 0 0 0,1 0 1 0 0,-1 0-1 0 0,0-2-28 0 0,-3 5 111 0 0,0 0 0 0 0,0 0 1 0 0,0 0-1 0 0,0 1 0 0 0,0-1 1 0 0,-1 0-1 0 0,1 1 0 0 0,-1 0 0 0 0,1-1 1 0 0,-1 1-1 0 0,1 0 0 0 0,-1 0 1 0 0,0 1-1 0 0,0-1 0 0 0,1 0 1 0 0,-1 1-1 0 0,0 0 0 0 0,0 0 1 0 0,0 0-1 0 0,1 0 0 0 0,-1 0 1 0 0,0 0-1 0 0,0 1 0 0 0,0-1 1 0 0,1 1-1 0 0,-3 0-111 0 0,5 0 9 0 0,-16 2 171 0 0,0 2 0 0 0,1 0 1 0 0,-1 1-1 0 0,2 0 0 0 0,-1 1 0 0 0,1 1 1 0 0,0 0-1 0 0,0 1 0 0 0,1 1 1 0 0,0 0-1 0 0,1 0 0 0 0,-1 3-180 0 0,6-9 24 0 0,1 0 0 0 0,-1 1 1 0 0,1 0-1 0 0,0 0 0 0 0,1 0 0 0 0,-1 1 0 0 0,1-1 0 0 0,0 2 1 0 0,1-1-1 0 0,0 0 0 0 0,0 1 0 0 0,0 0 0 0 0,0 0 0 0 0,1 0 1 0 0,0 0-1 0 0,1 0 0 0 0,0 1 0 0 0,0-1 0 0 0,0 1 0 0 0,1 0 1 0 0,0-1-1 0 0,1 1 0 0 0,0 0 0 0 0,0 0 0 0 0,1 6-24 0 0,4-9 69 0 0,1 0 1 0 0,-1 0-1 0 0,1-1 0 0 0,0 1 1 0 0,0-2-1 0 0,0 1 0 0 0,0-1 1 0 0,1 1-1 0 0,-1-2 0 0 0,1 1 0 0 0,0-1 1 0 0,0 0-1 0 0,0 0 0 0 0,0-1 1 0 0,0 0-1 0 0,0-1 0 0 0,1 1 0 0 0,-1-1 1 0 0,0 0-1 0 0,0-1 0 0 0,0 0 1 0 0,0 0-1 0 0,6-2-69 0 0,10-2 266 0 0,0-1 0 0 0,0-1 1 0 0,-1-1-1 0 0,0-1 0 0 0,0-1 1 0 0,-1-1-1 0 0,-1-1 0 0 0,0 0 0 0 0,0-2 1 0 0,-1 0-1 0 0,-1-1 0 0 0,-1-1 0 0 0,0-1 1 0 0,-1 0-1 0 0,0-2 0 0 0,-2 1 1 0 0,0-2-1 0 0,3-8-266 0 0,103-176 315 0 0,-111 187-366 0 0,0 0 1 0 0,-1 0-1 0 0,-1-1 0 0 0,-1 0 1 0 0,0 0-1 0 0,-1 0 1 0 0,-1-1-1 0 0,0-3 51 0 0,-3 15-18 0 0,0 0 0 0 0,-1 0-1 0 0,1 0 1 0 0,-2 0-1 0 0,1 0 1 0 0,-1 0 0 0 0,0 0-1 0 0,0 0 1 0 0,0 0 0 0 0,-1 0-1 0 0,-1 0 1 0 0,1 0-1 0 0,-1 1 1 0 0,0-1 0 0 0,0 1-1 0 0,-1 0 1 0 0,0 0 0 0 0,0 0-1 0 0,0 0 1 0 0,-1 1-1 0 0,0 0 1 0 0,0 0 0 0 0,-1 0 18 0 0,1 1-15 0 0,0 0 0 0 0,-1 1 1 0 0,1 0-1 0 0,-1 0 0 0 0,0 0 1 0 0,0 1-1 0 0,0 0 1 0 0,0 0-1 0 0,0 1 0 0 0,-1-1 1 0 0,1 1-1 0 0,0 1 0 0 0,-1-1 1 0 0,1 1-1 0 0,-1 0 0 0 0,1 0 1 0 0,-1 1-1 0 0,1 0 0 0 0,0 0 1 0 0,-1 1-1 0 0,1 0 0 0 0,0 0 1 0 0,0 0-1 0 0,0 1 0 0 0,0-1 1 0 0,1 2-1 0 0,-6 2 15 0 0,-4 4-13 0 0,0 1-1 0 0,0 0 1 0 0,1 0-1 0 0,1 2 0 0 0,0 0 1 0 0,0 0-1 0 0,1 1 1 0 0,1 1-1 0 0,-3 6 14 0 0,5-7 5 0 0,0 0 0 0 0,1 0 0 0 0,1 1 0 0 0,1 0 0 0 0,0 1 0 0 0,1-1 0 0 0,1 1 0 0 0,0 0 0 0 0,1 0 0 0 0,0 1 0 0 0,2-1 0 0 0,0 1 0 0 0,1-1 0 0 0,0 1 0 0 0,2-1 0 0 0,0 0 0 0 0,0 1-1 0 0,2-1 1 0 0,0 0 0 0 0,1-1 0 0 0,6 16-5 0 0,-5-17 6 0 0,2 0 0 0 0,-1 0 0 0 0,2-1 0 0 0,0 0-1 0 0,0 0 1 0 0,1-1 0 0 0,1 0 0 0 0,0-1 0 0 0,1 0-1 0 0,0-1 1 0 0,0 0 0 0 0,1-1 0 0 0,0 0 0 0 0,1-1 0 0 0,0 0-1 0 0,0-2 1 0 0,1 1 0 0 0,0-2 0 0 0,0 0 0 0 0,0-1-1 0 0,0 0 1 0 0,1-1 0 0 0,0-1 0 0 0,-1-1 0 0 0,3 0-6 0 0,14-11-1807 0 0,-25 3-1259 0 0,0-3-3565 0 0,-2 3-5338 0 0</inkml:trace>
  <inkml:trace contextRef="#ctx0" brushRef="#br0" timeOffset="49068.2">15549 5012 6737 0 0,'0'0'2990'0'0,"0"0"-960"0"0,0 0-293 0 0,0 0 63 0 0,0 0-100 0 0,0 0-238 0 0,0 0-310 0 0,0 0-325 0 0,0 0-212 0 0,0 0-119 0 0,0 0-67 0 0,0 0-38 0 0,0 0-27 0 0,17-7 15 0 0,53-20 0 0 0,-35 33 201 0 0,-31-2-456 0 0,140 132 2464 0 0,-136-124-2500 0 0,-1 0-1 0 0,0 0 0 0 0,-1 0 0 0 0,0 1 0 0 0,0 0 0 0 0,-2 1 1 0 0,0-1-1 0 0,0 1 0 0 0,-1-1 0 0 0,-1 1 0 0 0,1 14-87 0 0,7 130 420 0 0,-7 0 0 0 0,-8 0 0 0 0,-7 13-420 0 0,12-161 10 0 0,-43 367 214 0 0,22-100-27 0 0,21-277-175 0 0,1 0 11 0 0,-1-1 1 0 0,0 1-1 0 0,1-1 1 0 0,-1 1 0 0 0,0-1-1 0 0,1 1 1 0 0,-1-1-1 0 0,0 0 1 0 0,0 1 0 0 0,0-1-1 0 0,0 1 1 0 0,1-1-1 0 0,-1 0 1 0 0,0 1-1 0 0,0-1 1 0 0,0 1 0 0 0,0-1-1 0 0,0 0 1 0 0,0 1-1 0 0,-1-1 1 0 0,1 1 0 0 0,0-1-1 0 0,0 0 1 0 0,0 1-1 0 0,0-1 1 0 0,-1 1 0 0 0,1-1-1 0 0,0 1 1 0 0,-1-1-1 0 0,1 1 1 0 0,0-1 0 0 0,-1 1-1 0 0,1-1 1 0 0,-1 1-1 0 0,1-1 1 0 0,-1 1-1 0 0,1 0 1 0 0,-1-1 0 0 0,1 1-1 0 0,-1 0 1 0 0,1-1-1 0 0,-1 1 1 0 0,1 0 0 0 0,-1 0-1 0 0,1-1 1 0 0,-1 1-1 0 0,0 0 1 0 0,1 0-34 0 0,-129 0-15 0 0,-107 50-398 0 0,219-46-254 0 0,1 0 2078 0 0,6-2-3267 0 0,1-1-3249 0 0,1 0-4578 0 0,8-1-3725 0 0</inkml:trace>
  <inkml:trace contextRef="#ctx0" brushRef="#br0" timeOffset="53296.99">16663 6222 2889 0 0,'0'0'1256'0'0,"0"0"-820"0"0,0 0-485 0 0,0 0 139 0 0,0 0 462 0 0,0 0 490 0 0,0 0 318 0 0,0 0-5 0 0,0 0-13 0 0,0 0-11 0 0,0 0-34 0 0,13 3-43 0 0,44 8-83 0 0,-53-10-1009 0 0,0-1 0 0 0,-1 0 0 0 0,1 0 0 0 0,0 0 0 0 0,-1-1 0 0 0,1 1 0 0 0,-1-1-1 0 0,1 0 1 0 0,-1 0 0 0 0,1 0 0 0 0,-1-1 0 0 0,0 1 0 0 0,1-1 0 0 0,-1 0 0 0 0,0 0 0 0 0,0 0 0 0 0,2-2-162 0 0,5-3 406 0 0,31-19 395 0 0,-2-3 0 0 0,-1-1 0 0 0,-1-2 0 0 0,-1-1 0 0 0,4-9-801 0 0,29-38 560 0 0,-5-4-1 0 0,-2-2 1 0 0,10-27-560 0 0,-41 59 75 0 0,-3-2 0 0 0,-2 0-1 0 0,-3-2 1 0 0,-1-6-75 0 0,-14 44 8 0 0,-1 0 0 0 0,0-1 1 0 0,-2 0-1 0 0,-1 0 0 0 0,0 0 0 0 0,-2-1 1 0 0,0 1-1 0 0,-2-1 0 0 0,0 1 0 0 0,-1-1 1 0 0,-3-9-9 0 0,2 27-4 0 0,1 1 1 0 0,-1-1 0 0 0,-1 0 0 0 0,1 1-1 0 0,0-1 1 0 0,-1 1 0 0 0,0 0 0 0 0,0-1-1 0 0,0 2 1 0 0,0-1 0 0 0,0 0-1 0 0,-1 0 1 0 0,1 1 0 0 0,-1 0 0 0 0,1 0-1 0 0,-1 0 1 0 0,0 0 0 0 0,0 0 0 0 0,0 1-1 0 0,0 0 1 0 0,0 0 0 0 0,0 0 0 0 0,-1 0-1 0 0,1 1 1 0 0,0-1 0 0 0,0 1 0 0 0,-1 0-1 0 0,1 1 1 0 0,0-1 0 0 0,0 1 0 0 0,0-1-1 0 0,-1 1 1 0 0,1 0 0 0 0,0 1-1 0 0,0-1 1 0 0,0 1 0 0 0,1 0 0 0 0,-1 0-1 0 0,0 0 1 0 0,1 0 0 0 0,-1 1 0 0 0,1-1-1 0 0,0 1 1 0 0,-1 0 0 0 0,0 1 3 0 0,-24 20-2 0 0,1 1-1 0 0,1 1 1 0 0,2 2 0 0 0,0 0 0 0 0,2 1-1 0 0,1 2 1 0 0,2 0 0 0 0,0 1-1 0 0,3 1 1 0 0,-7 18 2 0 0,12-20 30 0 0,1-1 0 0 0,1 2 0 0 0,2-1 0 0 0,1 1 0 0 0,2 0 0 0 0,1 0 0 0 0,1 1 0 0 0,3 29-30 0 0,1-48 74 0 0,-1-1 0 0 0,2 1 0 0 0,0-1 0 0 0,0 0 0 0 0,1 0 0 0 0,1 0 0 0 0,0 0 0 0 0,1-1 0 0 0,0 0 0 0 0,1 0 0 0 0,0 0 0 0 0,1-1 0 0 0,0 0 0 0 0,1 0 0 0 0,0-1 0 0 0,1-1 0 0 0,0 1 0 0 0,1-2 0 0 0,2 3-74 0 0,17 8 228 0 0,0-1 0 0 0,0-2-1 0 0,2-1 1 0 0,0-1 0 0 0,0-2 0 0 0,2-1-228 0 0,9 8 309 0 0,-38-16-3376 0 0,-3-2-3354 0 0,-2-1-3936 0 0</inkml:trace>
  <inkml:trace contextRef="#ctx0" brushRef="#br0" timeOffset="53802.924">17532 6102 3857 0 0,'0'0'1598'0'0,"0"0"-421"0"0,0 0-6 0 0,0 0 331 0 0,0 0 187 0 0,0 0-19 0 0,0 0-112 0 0,0 0-159 0 0,0 0-142 0 0,0 0-134 0 0,0 0-143 0 0,0 0-107 0 0,0 0-123 0 0,32-7-92 0 0,102-27-59 0 0,-67 2 181 0 0,-56 22-587 0 0,0 2-57 0 0,0-1 0 0 0,0 0 0 0 0,0 0-1 0 0,-1-1 1 0 0,-1-1 0 0 0,0 0 0 0 0,0 0-1 0 0,-1 0 1 0 0,-1-1 0 0 0,0 0 0 0 0,0-1-1 0 0,-1 0 1 0 0,-1 0 0 0 0,0 0 0 0 0,-1 0-1 0 0,0-1 1 0 0,-1 0 0 0 0,0 0 0 0 0,-2 0-1 0 0,1-3-135 0 0,-4 13-2 0 0,0 1-1 0 0,0 0 0 0 0,0 0 0 0 0,0 0 0 0 0,0 0 1 0 0,-1 1-1 0 0,0-1 0 0 0,1 1 0 0 0,-1-1 1 0 0,0 1-1 0 0,0 0 0 0 0,0 0 0 0 0,0 0 0 0 0,-1 1 1 0 0,1-1-1 0 0,0 1 0 0 0,-1-1 0 0 0,1 1 0 0 0,-1 0 1 0 0,0 1-1 0 0,1-1 0 0 0,-1 1 0 0 0,0-1 0 0 0,1 1 1 0 0,-1 0-1 0 0,0 0 0 0 0,1 1 0 0 0,-1-1 0 0 0,0 1 1 0 0,1 0-1 0 0,-1 0 0 0 0,-1 1 3 0 0,-8 3-23 0 0,0 1-1 0 0,0 0 1 0 0,1 1 0 0 0,-1 1-1 0 0,2 0 1 0 0,-1 0 0 0 0,1 1-1 0 0,1 1 1 0 0,-1 0 0 0 0,2 0-1 0 0,-1 1 1 0 0,-1 4 23 0 0,2-4-6 0 0,1-1-1 0 0,1 1 1 0 0,0 1 0 0 0,1-1-1 0 0,0 1 1 0 0,0 0 0 0 0,2 1-1 0 0,-1-1 1 0 0,2 1 0 0 0,-1 0-1 0 0,2 0 1 0 0,0 0 0 0 0,0 0-1 0 0,1 1 1 0 0,1-1 0 0 0,1 6 6 0 0,-1-15-1 0 0,0 0 1 0 0,1 0 0 0 0,0 0-1 0 0,0-1 1 0 0,0 1 0 0 0,0 0-1 0 0,1-1 1 0 0,-1 1 0 0 0,1-1-1 0 0,0 1 1 0 0,0-1 0 0 0,0 0-1 0 0,0 0 1 0 0,1 0 0 0 0,-1 0-1 0 0,1 0 1 0 0,0 0 0 0 0,0-1-1 0 0,0 1 1 0 0,0-1 0 0 0,0 0-1 0 0,0 0 1 0 0,1 0 0 0 0,-1 0-1 0 0,1-1 1 0 0,0 1 0 0 0,-1-1-1 0 0,1 0 1 0 0,1 0 0 0 0,115 9 46 0 0,-105-12-32 0 0,-1 0 0 0 0,1-1 0 0 0,-1-1 0 0 0,0 0 0 0 0,0-1 0 0 0,0-1 0 0 0,-1 0 0 0 0,13-8-14 0 0,29-17-3609 0 0,-4 1-7220 0 0,-43 26 40 0 0</inkml:trace>
  <inkml:trace contextRef="#ctx0" brushRef="#br0" timeOffset="54228.366">18019 6164 2409 0 0,'0'0'2173'0'0,"0"0"-770"0"0,0 0-78 0 0,0 0 414 0 0,0 0 418 0 0,0 0 263 0 0,0 0-81 0 0,0 0-333 0 0,0 0-413 0 0,0 0-461 0 0,0 0-291 0 0,0 0-165 0 0,0 0-63 0 0,22-21-38 0 0,67-65-91 0 0,41-77 1272 0 0,-81 91-1347 0 0,-48 71-352 0 0,-1 1 23 0 0,0 0-4 0 0,0 0-3 0 0,0 0-31 0 0,-4 12-198 0 0,-2 4 141 0 0,1 0 0 0 0,0 0 1 0 0,1 0-1 0 0,1 1 0 0 0,0-1 1 0 0,2 1-1 0 0,0 0 0 0 0,0 2 15 0 0,2-16 3 0 0,-1 1-1 0 0,1-1 0 0 0,0 1 1 0 0,0-1-1 0 0,0 0 0 0 0,0 1 1 0 0,0-1-1 0 0,1 0 0 0 0,0 0 1 0 0,-1 0-1 0 0,1 0 0 0 0,0 0 1 0 0,0 0-1 0 0,1 0 0 0 0,-1-1 1 0 0,1 1-1 0 0,-1-1 0 0 0,1 0 1 0 0,0 0-1 0 0,0 0 0 0 0,0 0 1 0 0,0 0-1 0 0,0 0 0 0 0,0-1 1 0 0,1 0-1 0 0,-1 0 0 0 0,0 0 1 0 0,1 0-1 0 0,1 0-2 0 0,3 2 58 0 0,0-2 0 0 0,0 1 1 0 0,-1-1-1 0 0,1 0 0 0 0,0-1 1 0 0,0 0-1 0 0,0 0 0 0 0,0-1 0 0 0,0 0 1 0 0,0 0-1 0 0,0-1 0 0 0,6-2-58 0 0,-5 0 74 0 0,-1-2 1 0 0,0 1-1 0 0,0-1 0 0 0,0 0 1 0 0,-1-1-1 0 0,0 0 0 0 0,0 0 1 0 0,-1 0-1 0 0,0-1 0 0 0,0 0 1 0 0,-1 0-1 0 0,0-1 0 0 0,0 1 1 0 0,-1-1-1 0 0,0 0 0 0 0,0 0 1 0 0,-1-1-1 0 0,-1 1 0 0 0,2-10-74 0 0,2-7-432 0 0,-6 25 91 0 0,0 1-199 0 0,0 0-255 0 0,0 0-292 0 0,2 7-10051 0 0,0-6-724 0 0</inkml:trace>
  <inkml:trace contextRef="#ctx0" brushRef="#br0" timeOffset="54930.034">19050 5863 9234 0 0,'0'0'2398'0'0,"0"0"-334"0"0,0 0-98 0 0,0 0-83 0 0,0 0-300 0 0,0 0-345 0 0,0 0-275 0 0,0 0-171 0 0,0 0-92 0 0,0 0-89 0 0,0 0-90 0 0,0 0-109 0 0,0 0-97 0 0,-7-7-76 0 0,-24-24-50 0 0,28 29-169 0 0,-1 1 0 0 0,1 0 0 0 0,0 0 0 0 0,-1 0 1 0 0,1 1-1 0 0,-1-1 0 0 0,1 1 0 0 0,-1 0 0 0 0,1 0 0 0 0,0 0 0 0 0,-1 0 0 0 0,1 1 0 0 0,-1-1 1 0 0,1 1-1 0 0,-1 0 0 0 0,1 0 0 0 0,0 0 0 0 0,-1 0 0 0 0,1 1 0 0 0,0-1 0 0 0,0 1 0 0 0,0 0 1 0 0,0 0-1 0 0,1 0 0 0 0,-2 1-20 0 0,-12 7 9 0 0,1 2 0 0 0,1 0 0 0 0,-1 1 0 0 0,2 0 0 0 0,0 1 1 0 0,0 0-1 0 0,2 1 0 0 0,0 1 0 0 0,0 0 0 0 0,1 0 0 0 0,1 1 0 0 0,1 0 1 0 0,-5 17-11 0 0,7 37-49 0 0,8-69 71 0 0,0-1 1 0 0,1 0-1 0 0,0 0 1 0 0,-1 1 0 0 0,1-1-1 0 0,0-1 1 0 0,-1 1-1 0 0,1 0 1 0 0,0-1-1 0 0,0 1 1 0 0,0-1-1 0 0,-1 0 1 0 0,1 0-1 0 0,0 0 1 0 0,0 0-1 0 0,0-1 1 0 0,0 1 0 0 0,-1-1-1 0 0,1 1 1 0 0,0-1-22 0 0,13-5 152 0 0,0-1 1 0 0,-1 0 0 0 0,0-1 0 0 0,-1-1 0 0 0,0 0 0 0 0,0-1-1 0 0,-1-1 1 0 0,0 0 0 0 0,7-8-153 0 0,-5 5 102 0 0,3-1 10 0 0,-8 4-78 0 0,-1 2 0 0 0,2-1-1 0 0,-1 1 1 0 0,1 1 0 0 0,0 0-1 0 0,1 1 1 0 0,0 0 0 0 0,0 1 0 0 0,1 0-1 0 0,0 1 1 0 0,-1 0 0 0 0,2 1-1 0 0,-1 0 1 0 0,0 1 0 0 0,1 1-34 0 0,-10 4 5 0 0,-1 1 1 0 0,0 0 0 0 0,0 0 0 0 0,0 0-1 0 0,0 0 1 0 0,0 0 0 0 0,-1 1 0 0 0,1-1-1 0 0,-1 1 1 0 0,0 0 0 0 0,0-1 0 0 0,0 1-1 0 0,-1 0 1 0 0,1 0 0 0 0,-1 1 0 0 0,0-1-1 0 0,0 0 1 0 0,-1 0 0 0 0,1 0 0 0 0,-1 1-1 0 0,0-1 1 0 0,0 0 0 0 0,0 0 0 0 0,-1 1-1 0 0,1-1 1 0 0,-2 3-6 0 0,4 78 35 0 0,-5 0 0 0 0,-3 0 0 0 0,-3 0 0 0 0,-11 30-35 0 0,18-103 0 0 0,-5 21 12 0 0,-1 0-1 0 0,-2-1 0 0 0,0 0 1 0 0,-3-1-1 0 0,0 0 0 0 0,-11 15-11 0 0,-57 63-26 0 0,77-105 23 0 0,0 0 0 0 0,0 0 0 0 0,0 0 0 0 0,-1-1 0 0 0,0 1 0 0 0,1-1-1 0 0,-1 0 1 0 0,0-1 0 0 0,-1 1 0 0 0,1-1 0 0 0,0 0 0 0 0,-1 0 0 0 0,1 0-1 0 0,-1-1 1 0 0,0 0 0 0 0,1 0 0 0 0,-1-1 0 0 0,0 1 0 0 0,0-1 0 0 0,1 0 0 0 0,-1-1-1 0 0,-1 0 4 0 0,5 0-11 0 0,0 0 0 0 0,1-1 0 0 0,-1 1 0 0 0,1 0 0 0 0,-1-1 0 0 0,1 0 0 0 0,0 1 0 0 0,-1-1 0 0 0,1 0 0 0 0,0 0 0 0 0,0 0 0 0 0,0 0 0 0 0,0 0 0 0 0,1 0 0 0 0,-1 0 0 0 0,0 0 0 0 0,1 0 0 0 0,0 0 0 0 0,-1 0 0 0 0,1 0 0 0 0,0 0 0 0 0,0-1 0 0 0,0 1 0 0 0,0 0 0 0 0,1 0 0 0 0,-1 0 0 0 0,1 0 11 0 0,-1 0-15 0 0,3-19 2 0 0,2-1 1 0 0,1 2-1 0 0,1-1 0 0 0,0 1 0 0 0,2 0 0 0 0,0 0 0 0 0,1 1 0 0 0,1 1 0 0 0,1 0 0 0 0,0 0 1 0 0,2 1-1 0 0,0 0 0 0 0,0 2 0 0 0,2 0 0 0 0,13-11 13 0 0,136-128-119 0 0,-124 88-1568 0 0,-36 32-7352 0 0,-5 26-300 0 0</inkml:trace>
  <inkml:trace contextRef="#ctx0" brushRef="#br0" timeOffset="55412.804">19726 5316 14987 0 0,'0'0'1789'0'0,"0"0"-348"0"0,0 0-138 0 0,0 0-73 0 0,0 0-94 0 0,0 0-142 0 0,0 0-202 0 0,0 0-171 0 0,0 0-109 0 0,0 0-84 0 0,0 0-37 0 0,0 0-28 0 0,0 0-18 0 0,-5 14-10 0 0,-29 107 709 0 0,1 184 259 0 0,-1 2-1143 0 0,-20-107-176 0 0,37-149-174 0 0,17-51 120 0 0,0 0-23 0 0,0 0-10 0 0,0 0-16 0 0,0 0-69 0 0,0 0-72 0 0,0 0-97 0 0,0 0-141 0 0,-2-13-1975 0 0,0-11-662 0 0,1 3-1573 0 0,-1 7-2490 0 0,1 5-2568 0 0</inkml:trace>
  <inkml:trace contextRef="#ctx0" brushRef="#br0" timeOffset="55665.746">19331 5894 7154 0 0,'0'0'4769'0'0,"0"0"-2162"0"0,0 0-984 0 0,0 0-222 0 0,0 0-166 0 0,0 0-116 0 0,0 0-143 0 0,0 0-163 0 0,0 0-96 0 0,0 0-79 0 0,0 0-66 0 0,0 0-71 0 0,0 0-50 0 0,31-14-42 0 0,98-44-54 0 0,37-16 761 0 0,-23 15-885 0 0,-119 47-360 0 0,4-2-660 0 0,-10 10-3162 0 0,-18 4 1233 0 0,0 0-3084 0 0,0 0-5448 0 0</inkml:trace>
  <inkml:trace contextRef="#ctx0" brushRef="#br0" timeOffset="56256.138">19932 5355 10250 0 0,'0'0'2513'0'0,"0"0"-697"0"0,0 0-288 0 0,0 0-149 0 0,0 0-181 0 0,0 0-232 0 0,0 0-258 0 0,0 0-254 0 0,0 0-137 0 0,0 0 4 0 0,0 0 76 0 0,0 0 105 0 0,0 0 81 0 0,4 8-6 0 0,23 81 1090 0 0,-15 6-687 0 0,-24 110-368 0 0,-56 160-530 0 0,57-291-232 0 0,29-93 218 0 0,106-109 335 0 0,-104 106-373 0 0,1 1-1 0 0,1 0 1 0 0,1 2-1 0 0,0 0 1 0 0,2 2 0 0 0,9-5-30 0 0,-33 21 0 0 0,0 0 1 0 0,0 0 0 0 0,0 0 0 0 0,0 0 0 0 0,0 1 0 0 0,0-1 0 0 0,0 0 0 0 0,1 1 0 0 0,-1-1 0 0 0,0 0 0 0 0,1 1 0 0 0,-1 0 0 0 0,0-1 0 0 0,1 1 0 0 0,-1 0 0 0 0,0-1 0 0 0,1 1 0 0 0,-1 0 0 0 0,1 0 0 0 0,-1 0 0 0 0,0 0 0 0 0,1 1 0 0 0,-1-1 0 0 0,0 0 0 0 0,1 0 0 0 0,-1 1 0 0 0,0-1 0 0 0,1 1 0 0 0,-1-1 0 0 0,0 1 0 0 0,1 0 0 0 0,-1 0 0 0 0,0-1 0 0 0,0 1-1 0 0,0 0 1 0 0,0 0 0 0 0,0 0 0 0 0,0 0 0 0 0,0 0 0 0 0,0 0 0 0 0,0 0 0 0 0,-1 1 0 0 0,1-1 0 0 0,0 0 0 0 0,-1 0 0 0 0,1 1 0 0 0,-1-1 0 0 0,1 0 0 0 0,-1 1 0 0 0,0-1 0 0 0,1 0 0 0 0,-1 1 0 0 0,0-1 0 0 0,0 0 0 0 0,0 1-1 0 0,2 275 419 0 0,6-242-2792 0 0,-8-39-6347 0 0,0 0-3503 0 0</inkml:trace>
  <inkml:trace contextRef="#ctx0" brushRef="#br0" timeOffset="57387.755">20997 5328 8290 0 0,'0'0'2602'0'0,"0"0"-1391"0"0,0 0-798 0 0,0 0-142 0 0,0 0 147 0 0,0 0 185 0 0,0 0 136 0 0,0 0 223 0 0,0 0 118 0 0,0 0 24 0 0,0 0-40 0 0,3 14-210 0 0,16 115 958 0 0,-13-14-497 0 0,-5 0 0 0 0,-10 71-1315 0 0,2-127 71 0 0,-2 0 0 0 0,-3-1 1 0 0,-14 39-72 0 0,7-5 445 0 0,100-176 363 0 0,-40 49-734 0 0,1 2 0 0 0,1 2 0 0 0,2 1-1 0 0,1 3 1 0 0,1 2 0 0 0,17-6-74 0 0,-56 28 3 0 0,-1 0-1 0 0,1 0 1 0 0,0 0 0 0 0,0 1 0 0 0,0 0 0 0 0,1 1-1 0 0,-1 0 1 0 0,0 0 0 0 0,1 1 0 0 0,-1 0 0 0 0,5 0-3 0 0,-11 2 6 0 0,0-1 1 0 0,0 1-1 0 0,0-1 1 0 0,0 1-1 0 0,0 0 1 0 0,0 0-1 0 0,-1 0 0 0 0,1 0 1 0 0,0 0-1 0 0,-1 0 1 0 0,0 1-1 0 0,0-1 1 0 0,0 0-1 0 0,0 1 1 0 0,0-1-1 0 0,0 1 1 0 0,0-1-1 0 0,-1 1 1 0 0,1-1-1 0 0,-1 1 1 0 0,0 0-1 0 0,0-1 1 0 0,0 1-1 0 0,0-1 1 0 0,0 1-1 0 0,-1 0 1 0 0,1-1-1 0 0,-1 1 1 0 0,1-1-1 0 0,-1 1-6 0 0,0 11 64 0 0,-2 3-28 0 0,-1-1 1 0 0,-1 1-1 0 0,-1-1 0 0 0,0 0 0 0 0,-1-1 0 0 0,0 1 1 0 0,-2-1-1 0 0,0-1 0 0 0,0 1 0 0 0,-1-2 0 0 0,-1 1 1 0 0,0-2-1 0 0,-1 1 0 0 0,-7 4-36 0 0,5-1-1 0 0,-1 0 0 0 0,-1-1 1 0 0,0-1-1 0 0,-1 0 0 0 0,0-2 0 0 0,-1 0 1 0 0,-1-1-1 0 0,0 0 0 0 0,0-2 0 0 0,-1 0 1 0 0,0-1-1 0 0,-4 0 1 0 0,14-5-113 0 0,-1 0 1 0 0,1-1 0 0 0,-1 0-1 0 0,1 0 1 0 0,-1-2-1 0 0,0 1 1 0 0,1-1 0 0 0,-1 0-1 0 0,0-1 1 0 0,1-1-1 0 0,-8-1 113 0 0,16 2-166 0 0,1 0-1 0 0,-1 0 0 0 0,1 0 0 0 0,-1 0 0 0 0,1 0 1 0 0,-1 0-1 0 0,1 0 0 0 0,0-1 0 0 0,0 1 0 0 0,0-1 0 0 0,0 1 1 0 0,0-1-1 0 0,0 1 0 0 0,0-1 0 0 0,0 1 0 0 0,0-1 0 0 0,1 0 1 0 0,-1 1-1 0 0,1-1 0 0 0,-1 0 0 0 0,1 0 0 0 0,0 1 0 0 0,0-1 1 0 0,0 0-1 0 0,0 0 0 0 0,0 0 0 0 0,0 1 0 0 0,0-1 1 0 0,0 0-1 0 0,1-1 167 0 0,10-31-8392 0 0,-5 24-2517 0 0</inkml:trace>
  <inkml:trace contextRef="#ctx0" brushRef="#br0" timeOffset="57784.75">21622 6106 1864 0 0,'0'0'2942'0'0,"0"0"-290"0"0,0 0-201 0 0,0 0-203 0 0,0 0-173 0 0,0 0-134 0 0,0 0-182 0 0,0 0-214 0 0,37 8-160 0 0,117 21-174 0 0,-67-32 441 0 0,-75-1-1351 0 0,3-1-156 0 0,-1-1 0 0 0,0 0 0 0 0,0 0 0 0 0,0-2-1 0 0,-1 0 1 0 0,0 0 0 0 0,0-1 0 0 0,-1-1 0 0 0,-1 0-1 0 0,1 0 1 0 0,-2-2 0 0 0,1 1 0 0 0,-1-1 0 0 0,-1 0-1 0 0,-1-1 1 0 0,1 0 0 0 0,-2-1 0 0 0,0 0 0 0 0,-1 0-1 0 0,0 0 1 0 0,-1-1 0 0 0,0 0 0 0 0,-1 0 0 0 0,-1 0-1 0 0,-1 0 1 0 0,0-2-145 0 0,-2 15 1 0 0,0 0 0 0 0,0-1 0 0 0,0 1 0 0 0,-1 0 0 0 0,1-1-1 0 0,-1 1 1 0 0,1 0 0 0 0,-1-1 0 0 0,0 1 0 0 0,0 0 0 0 0,0 0-1 0 0,0 0 1 0 0,0 0 0 0 0,-1 0 0 0 0,1 0 0 0 0,-1 0 0 0 0,1 0 0 0 0,-1 0-1 0 0,0 1 1 0 0,1-1 0 0 0,-1 1 0 0 0,0-1 0 0 0,0 1 0 0 0,0 0-1 0 0,0 0 1 0 0,0 0 0 0 0,-1 0 0 0 0,1 0 0 0 0,0 0 0 0 0,0 0 0 0 0,-1 1-1 0 0,1-1 1 0 0,0 1 0 0 0,-1 0 0 0 0,1 0 0 0 0,0 0 0 0 0,-1 0-1 0 0,1 0 1 0 0,-1 0 0 0 0,1 1-1 0 0,-99 24-119 0 0,80-11 106 0 0,0 1 1 0 0,0 0-1 0 0,1 2 1 0 0,1 0-1 0 0,1 1 0 0 0,1 1 1 0 0,0 1-1 0 0,1 0 1 0 0,-1 5 12 0 0,9-16-7 0 0,1 0 0 0 0,0 0 0 0 0,0 1 0 0 0,1 0 0 0 0,0 0 0 0 0,0 0 0 0 0,2 1 0 0 0,-1 0 0 0 0,1 0 0 0 0,1 0 0 0 0,0 0 0 0 0,0 1 0 0 0,1-1 0 0 0,1 1 0 0 0,0-1 0 0 0,0 1 0 0 0,1 0 0 0 0,1 0 0 0 0,0-1 0 0 0,0 1 0 0 0,1-1 0 0 0,1 1 0 0 0,0-1 0 0 0,1 0 0 0 0,0 0 0 0 0,0 0 0 0 0,1 0 0 0 0,1-1 0 0 0,-1 0 0 0 0,2 0 0 0 0,0 0 0 0 0,3 3 7 0 0,6 0-6 0 0,1-1 1 0 0,0-1 0 0 0,1 0 0 0 0,0-1-1 0 0,0-1 1 0 0,1-1 0 0 0,1-1-1 0 0,-1 0 1 0 0,1-1 0 0 0,0-1 0 0 0,0-1-1 0 0,1-1 1 0 0,-1-1 0 0 0,1-1 0 0 0,0-1-1 0 0,20-1 6 0 0,16-14-870 0 0,-23 1-6316 0 0,-27 12-4712 0 0</inkml:trace>
  <inkml:trace contextRef="#ctx0" brushRef="#br0" timeOffset="63182.022">7392 7012 0 0 0,'0'0'472'0'0,"0"0"1135"0"0,0 0 464 0 0,0 0 46 0 0,0 0-106 0 0,0 0-135 0 0,0 0-173 0 0,0 0-148 0 0,0 0-112 0 0,0 0-140 0 0,6-10-95 0 0,16-29-81 0 0,-17 30-88 0 0,-1 8 6928 0 0,-2 10-7717 0 0,-11 211 698 0 0,-8-76-789 0 0,-7 0 1 0 0,-16 44-160 0 0,19-71 77 0 0,15-35-76 0 0,5-22 89 0 0,23-64 68 0 0,111-30 345 0 0,2-5-304 0 0,-78 31-105 0 0,-57 8-74 0 0,0 0-9 0 0,0 0-27 0 0,0 0-17 0 0,0 0 25 0 0,0 0-8 0 0,3-4-691 0 0,-2 3-4387 0 0,-1 2-5125 0 0,0-1-1937 0 0</inkml:trace>
  <inkml:trace contextRef="#ctx0" brushRef="#br0" timeOffset="63637.016">8020 7647 9106 0 0,'0'0'2336'0'0,"0"0"-375"0"0,0 0-199 0 0,0 0-98 0 0,0 0-121 0 0,0 0-252 0 0,0 0-271 0 0,0 0-232 0 0,0 0-144 0 0,0 0-105 0 0,0 0-80 0 0,0 0-39 0 0,0 0-41 0 0,-9 6-35 0 0,-30 19-36 0 0,-4 37 536 0 0,39-52-797 0 0,0 0 0 0 0,0 1 1 0 0,1-1-1 0 0,0 0 0 0 0,1 1 0 0 0,1 0 0 0 0,-1-1 0 0 0,2 1 1 0 0,-1 0-1 0 0,2 0 0 0 0,0 8-47 0 0,0-16 16 0 0,-1-1 1 0 0,1 1 0 0 0,-1 0-1 0 0,1-1 1 0 0,0 0-1 0 0,0 1 1 0 0,0-1-1 0 0,1 0 1 0 0,-1 1 0 0 0,1-1-1 0 0,-1 0 1 0 0,1 0-1 0 0,0 0 1 0 0,-1 0-1 0 0,1 0 1 0 0,0-1 0 0 0,0 1-1 0 0,0-1 1 0 0,1 1-1 0 0,-1-1 1 0 0,0 0-1 0 0,0 1 1 0 0,1-1 0 0 0,-1 0-1 0 0,1-1 1 0 0,-1 1-1 0 0,1 0 1 0 0,-1-1-1 0 0,1 1 1 0 0,0-1-1 0 0,1 0-15 0 0,84-11 1008 0 0,-65 0-833 0 0,-1 0 0 0 0,0-2 0 0 0,-1-1 1 0 0,-1-1-1 0 0,0 0 0 0 0,-1-2 0 0 0,0 0 0 0 0,8-12-176 0 0,-19 20 46 0 0,0 0-1 0 0,-1 0 1 0 0,-1-1-1 0 0,1 0 0 0 0,-2 0 1 0 0,1 0-1 0 0,-1-1 0 0 0,-1 0 1 0 0,0 0-1 0 0,0 0 0 0 0,-1-1 1 0 0,-1 1-1 0 0,0-1 0 0 0,0 1 1 0 0,-1-13-46 0 0,-1 21-3 0 0,-1-1 0 0 0,1 1 0 0 0,-1-1 0 0 0,0 1-1 0 0,0 0 1 0 0,0-1 0 0 0,0 1 0 0 0,0 0 0 0 0,-1 0 0 0 0,0-1 0 0 0,1 1 0 0 0,-1 0 0 0 0,-1 1 0 0 0,1-1 0 0 0,0 0 0 0 0,0 1 0 0 0,-1-1 0 0 0,0 1 0 0 0,1 0 0 0 0,-1-1 0 0 0,0 1 0 0 0,0 1 0 0 0,0-1 0 0 0,0 0 0 0 0,-1 1 0 0 0,1 0 0 0 0,0-1 0 0 0,-1 2 0 0 0,1-1 0 0 0,-1 0 0 0 0,-2 0 3 0 0,-2-1-74 0 0,0 1 1 0 0,0 0-1 0 0,0 1 0 0 0,0 0 1 0 0,0 0-1 0 0,1 0 1 0 0,-1 1-1 0 0,0 0 0 0 0,0 1 1 0 0,0 0-1 0 0,1 0 1 0 0,-1 0-1 0 0,1 1 0 0 0,-2 1 74 0 0,-53 40-1895 0 0,25-9-4591 0 0,23-23-5058 0 0</inkml:trace>
  <inkml:trace contextRef="#ctx0" brushRef="#br0" timeOffset="70139.739">8674 7844 14899 0 0,'0'0'2293'0'0,"0"0"-548"0"0,0 0-599 0 0,0 0-241 0 0,0 0 4 0 0,0 0 20 0 0,0 0-31 0 0,0 0-133 0 0,0 0-170 0 0,0 0-180 0 0,0 0-120 0 0,-10 0 907 0 0,25 7-897 0 0,-12 7-1161 0 0,-4-7-2270 0 0,1 0-4170 0 0,0-4-5110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4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601 7439 824 0 0,'0'0'1403'0'0,"0"0"-125"0"0,0 0 102 0 0,0 0 232 0 0,0 0 166 0 0,0 0-35 0 0,0 0-217 0 0,0 0-289 0 0,0 0-250 0 0,0 0-135 0 0,0 0-86 0 0,12 5 2752 0 0,9 153 105 0 0,-20 176-1611 0 0,-19-96-1223 0 0,14-203-622 0 0,4-34-159 0 0,0 7 5 0 0,0 0-194 0 0,0-9 118 0 0,0 1-10 0 0,0 0-65 0 0,0 0-60 0 0,0 0-88 0 0,0 0-111 0 0,12-6-5688 0 0,-7 4-1769 0 0,-1-1-2387 0 0</inkml:trace>
  <inkml:trace contextRef="#ctx0" brushRef="#br0" timeOffset="1519.017">3008 7605 0 0 0,'0'0'1530'0'0,"0"0"-267"0"0,0 0-83 0 0,0 0 221 0 0,0 0 329 0 0,0 0 211 0 0,0 0-41 0 0,0 0-294 0 0,0 0-353 0 0,0 0-285 0 0,0 0-79 0 0,0 0 3 0 0,0-5 15 0 0,0 2-742 0 0,0-35 4695 0 0,0 38-4431 0 0,0 0-1 0 0,0 0-25 0 0,0 0-28 0 0,0 0-43 0 0,0 0-76 0 0,0 0-29 0 0,0 0-30 0 0,0 0-18 0 0,0 0-27 0 0,0 0-8 0 0,0 0-31 0 0,0 0-23 0 0,0 0 6 0 0,0 0-12 0 0,0 0-8 0 0,0 20 361 0 0,12 102 605 0 0,-11-73-832 0 0,-1 1 1 0 0,-3 0 0 0 0,-2-1-1 0 0,-4 8-210 0 0,-10 143 192 0 0,4-138-88 0 0,10 25-242 0 0,5-86 115 0 0,0 18 67 0 0,0-19-49 0 0,0 0 3 0 0,0 0-14 0 0,0 0 28 0 0,0 0-5 0 0,0 0-19 0 0,0 0-9 0 0,0 0-15 0 0,0 0 8 0 0,3-23-4152 0 0,1 17 2590 0 0,-1 0-1175 0 0,0-1-3554 0 0,0-1-5844 0 0</inkml:trace>
  <inkml:trace contextRef="#ctx0" brushRef="#br0" timeOffset="2864.853">0 7956 5905 0 0,'0'0'1147'0'0,"0"0"-512"0"0,0 0-258 0 0,0 0 144 0 0,0 0 327 0 0,0 0 252 0 0,0 0 44 0 0,0 0-82 0 0,0 0-171 0 0,0 0-162 0 0,0 0-94 0 0,23-5-91 0 0,70-13-60 0 0,0 10 902 0 0,278-31 2843 0 0,-227 33-3113 0 0,0 7 0 0 0,115 16-1116 0 0,-155-9 552 0 0,1-5 0 0 0,65-7-552 0 0,217-30 870 0 0,30 7-377 0 0,67 23-66 0 0,-254-4-206 0 0,253 1 170 0 0,-409 3-284 0 0,-73 4-94 0 0,-1 0-5 0 0,0 0-22 0 0,0 0 0 0 0,0 0 0 0 0,0 0 26 0 0,0 0 13 0 0,0 0-13 0 0,0 0-8 0 0,0 0-12 0 0,0 0 15 0 0,0 0 11 0 0,0 0-6 0 0,0 0-5 0 0,-21 0-2902 0 0,1 10-809 0 0,11-5 535 0 0,-1-2-4068 0 0,2-2-3308 0 0</inkml:trace>
  <inkml:trace contextRef="#ctx0" brushRef="#br0" timeOffset="3331.073">3331 7617 8586 0 0,'0'0'1684'0'0,"0"0"-720"0"0,0 0-374 0 0,0 0 214 0 0,0 0 503 0 0,0 0 380 0 0,0 0 67 0 0,0 0-243 0 0,0 0-408 0 0,0 0-326 0 0,0 0-187 0 0,0 0-118 0 0,0 0-126 0 0,-5 4-80 0 0,-69 42 693 0 0,-149 88 238 0 0,-77 21-317 0 0,207-109-636 0 0,18-8-404 0 0,42-24-248 0 0,-19 6-454 0 0,18-15-3187 0 0,28-3-123 0 0,-1 0-4010 0 0,2-2 294 0 0</inkml:trace>
  <inkml:trace contextRef="#ctx0" brushRef="#br0" timeOffset="4338.964">979 7690 0 0 0,'0'0'1263'0'0,"0"0"331"0"0,0 0-15 0 0,0 0-194 0 0,0 0-155 0 0,0 0-42 0 0,0 0 51 0 0,0 0 32 0 0,6-6 953 0 0,-6 4 3819 0 0,-87 37-4163 0 0,-235 127 213 0 0,110-82-786 0 0,184-72-400 0 0,28-7-898 0 0,0 1 2 0 0,0-1 2 0 0,0-1-9 0 0,0 0-20 0 0,0 0 8 0 0,0 0 11 0 0,0 0-14 0 0,0 0-33 0 0,0 0-36 0 0,0 0 9 0 0,0 0-30 0 0,0 0-35 0 0,0 0-37 0 0,0 0-63 0 0,0 0-65 0 0,0 23-3215 0 0,0-16-784 0 0,0-2-5509 0 0</inkml:trace>
  <inkml:trace contextRef="#ctx0" brushRef="#br0" timeOffset="7423.324">1642 8037 0 0 0,'0'0'273'0'0,"0"0"838"0"0,0 0 496 0 0,0 0 292 0 0,0 0 211 0 0,0 0-4 0 0,0 0-199 0 0,0 0-240 0 0,0 0-284 0 0,0 0-251 0 0,-1-6-172 0 0,-1 1-583 0 0,0-5-115 0 0,1 0 4190 0 0,6 45-351 0 0,2 7-3541 0 0,-37 190 555 0 0,15-121-1027 0 0,0 50 77 0 0,13-126-126 0 0,2-35-26 0 0,0 0 3 0 0,0 0-28 0 0,0 0-10 0 0,0 0 19 0 0,0 0-5 0 0,0 0 13 0 0,0 0 6 0 0,0 0-18 0 0,0 0-5 0 0,0 0 32 0 0,0 0-6 0 0,0 0-25 0 0,18-3 171 0 0,101-25 683 0 0,-58 9-686 0 0,-43 15-888 0 0,-18 4 355 0 0,-2 0-1271 0 0,-1-1-1541 0 0,2-2-4782 0 0,1 3-3595 0 0</inkml:trace>
  <inkml:trace contextRef="#ctx0" brushRef="#br0" timeOffset="7920.599">2079 8457 5193 0 0,'0'0'1772'0'0,"0"0"-858"0"0,0 0-212 0 0,0 0 222 0 0,0 0 329 0 0,0 0 180 0 0,0 0-128 0 0,0 0-290 0 0,0 0-332 0 0,0 0-250 0 0,0 0-133 0 0,0 0-5 0 0,0 0 19 0 0,-7 10 30 0 0,-31 53 410 0 0,36-61-665 0 0,0 1 0 0 0,0 0 0 0 0,0-1 0 0 0,1 1 0 0 0,0 0-1 0 0,-1 0 1 0 0,1 0 0 0 0,0 0 0 0 0,1 0 0 0 0,-1 1 0 0 0,0-1-1 0 0,1 0 1 0 0,0 0 0 0 0,0 0 0 0 0,0 1 0 0 0,0-1 0 0 0,0 0 0 0 0,1 0-1 0 0,-1 0 1 0 0,1 1 0 0 0,0-1 0 0 0,0 0 0 0 0,0 0 0 0 0,0 0-1 0 0,0 0 1 0 0,1-1 0 0 0,0 1 0 0 0,-1 0 0 0 0,1 0 0 0 0,0-1-1 0 0,0 1-88 0 0,5-1 198 0 0,0 0 0 0 0,0 0 0 0 0,0-1-1 0 0,0 0 1 0 0,0 0 0 0 0,0-1-1 0 0,0 0 1 0 0,0 0 0 0 0,0 0 0 0 0,0-1-1 0 0,0 0 1 0 0,-1-1 0 0 0,1 1-1 0 0,0-1 1 0 0,0-1 0 0 0,-1 1 0 0 0,1-1-1 0 0,-1 0 1 0 0,0-1 0 0 0,0 1 0 0 0,0-1-1 0 0,0 0 1 0 0,0-2-198 0 0,1 1 93 0 0,0 0 0 0 0,0 0 0 0 0,-1-1 0 0 0,0 0 0 0 0,0 0 0 0 0,-1 0 0 0 0,0-1 0 0 0,0 0 0 0 0,0 0 0 0 0,-1 0 0 0 0,0-1 0 0 0,0 1 0 0 0,-1-1 0 0 0,0 0 0 0 0,-1 0 0 0 0,1 0 0 0 0,-1 0 0 0 0,-1-1 0 0 0,0 1 0 0 0,0 0 0 0 0,-1-1 0 0 0,1 1 0 0 0,-2-1 0 0 0,1 1-1 0 0,-3-7-92 0 0,2 12-22 0 0,0 0 0 0 0,-1 0 0 0 0,1 0-1 0 0,-1 0 1 0 0,0 1 0 0 0,0-1-1 0 0,0 1 1 0 0,0-1 0 0 0,0 1-1 0 0,-1 0 1 0 0,1 0 0 0 0,-1 0-1 0 0,1 0 1 0 0,-1 0 0 0 0,0 1-1 0 0,0-1 1 0 0,1 1 0 0 0,-1 0-1 0 0,0 0 1 0 0,0 0 0 0 0,-1 0-1 0 0,1 0 1 0 0,0 1 0 0 0,0-1-1 0 0,0 1 1 0 0,0 0 0 0 0,-1 0-1 0 0,1 0 1 0 0,0 0 0 0 0,0 1 0 0 0,0-1-1 0 0,-1 1 1 0 0,1 0 0 0 0,0 0-1 0 0,0 0 1 0 0,0 0 0 0 0,0 0-1 0 0,1 1 1 0 0,-1-1 0 0 0,0 1-1 0 0,0 0 1 0 0,1 0 22 0 0,-85 83-3409 0 0,62-39-7473 0 0,21-35-446 0 0</inkml:trace>
  <inkml:trace contextRef="#ctx0" brushRef="#br0" timeOffset="3.647">14415 962 10530 0 0,'0'0'5817'0'0,"0"0"-3672"0"0,0 0-705 0 0,0 0-263 0 0,0 0-289 0 0,0 0-264 0 0,0 0-152 0 0,0 0-216 0 0,0 0-160 0 0,0 0-160 0 0,0 0-136 0 0,0 0-88 0 0,0 0-56 0 0,0 0-48 0 0,-114-92-216 0 0,125 119-873 0 0,-3-4-4800 0 0,-4-8-6450 0 0</inkml:trace>
  <inkml:trace contextRef="#ctx0" brushRef="#br0" timeOffset="3.647">14366 881 0 0 0,'0'0'595'0'0,"0"0"646"0"0,0 0 141 0 0,0 0-34 0 0,0 0-26 0 0,0 0-56 0 0,0 0-93 0 0,0 0-99 0 0,0 0-61 0 0,6-5-14 0 0,14-15 45 0 0,-15 15 33 0 0,-5 5-31 0 0,-12-1 763 0 0,-60 13 621 0 0,58-5-1942 0 0,14-6-520 0 0,0-1-27 0 0,0 0-13 0 0,18 0 319 0 0,62-19 1535 0 0,-84 17 1354 0 0,-29 0-2789 0 0,30 2-329 0 0,0 0 0 0 0,0 0-1 0 0,0 1 1 0 0,-1 0 0 0 0,1-1 0 0 0,0 1 0 0 0,0 0 0 0 0,0 1 0 0 0,0-1-1 0 0,0 0 1 0 0,1 1 0 0 0,-1 0 0 0 0,0 0 0 0 0,1 0 0 0 0,-1 0 0 0 0,1 0-1 0 0,-1 0 1 0 0,0 2-18 0 0,3-3-40 0 0,0-1-18 0 0,13 15-476 0 0,14-8-548 0 0,-17-6-1596 0 0,-1-1-3408 0 0,1 0-5980 0 0</inkml:trace>
  <inkml:trace contextRef="#ctx0" brushRef="#br0" timeOffset="3.647">12492 1363 1664 0 0,'0'0'1746'0'0,"0"0"-102"0"0,0 0 95 0 0,0 0 182 0 0,0 0 34 0 0,0 0-55 0 0,0 0-174 0 0,0 0-210 0 0,0 0-207 0 0,0 0-230 0 0,0 0-154 0 0,0 0-134 0 0,0 0-108 0 0,-26-4-94 0 0,-83-10-94 0 0,50 20 141 0 0,49-1-499 0 0,-32 11 157 0 0,1 1-1 0 0,0 3 1 0 0,2 1-1 0 0,0 2 0 0 0,2 1 1 0 0,-12 12-294 0 0,48-36-2 0 0,-1 1 1 0 0,1 0 0 0 0,-1 1-1 0 0,1-1 1 0 0,0 0-1 0 0,-1 0 1 0 0,1 0-1 0 0,0 1 1 0 0,0-1-1 0 0,0 1 1 0 0,0-1 0 0 0,0 1-1 0 0,1-1 1 0 0,-1 1-1 0 0,0-1 1 0 0,1 1-1 0 0,-1 0 1 0 0,1-1-1 0 0,-1 1 1 0 0,1 0 0 0 0,0-1-1 0 0,0 1 1 0 0,-1 0-1 0 0,2 0 1 0 0,-1-1-1 0 0,0 1 1 0 0,0 0-1 0 0,0 0 1 0 0,1-1 0 0 0,-1 1-1 0 0,1 0 1 0 0,-1-1-1 0 0,1 1 1 0 0,0-1-1 0 0,0 1 1 0 0,-1-1 0 0 0,1 1-1 0 0,0-1 1 0 0,0 1-1 0 0,1-1 1 0 0,-1 0-1 0 0,0 1 1 0 0,0-1-1 0 0,1 0 1 0 0,0 1 1 0 0,72 39 150 0 0,57 12 177 0 0,-46-10-174 0 0,-82-42-117 0 0,-1-1-1 0 0,0 1 1 0 0,0 0-1 0 0,0 0 1 0 0,0 0-1 0 0,0 0 1 0 0,0 1 0 0 0,0-1-1 0 0,0 1 1 0 0,0-1-1 0 0,0 1 1 0 0,-1-1-1 0 0,1 1 1 0 0,-1 0-1 0 0,1 0 1 0 0,-1 0-1 0 0,0 0 1 0 0,0 0-1 0 0,0 0 1 0 0,0 0-1 0 0,0 0 1 0 0,0 0 0 0 0,0 0-1 0 0,-1 1 1 0 0,1-1-1 0 0,-1 0 1 0 0,0 1-1 0 0,1-1 1 0 0,-1 0-1 0 0,0 1 1 0 0,0-1-1 0 0,-1 0 1 0 0,1 1-1 0 0,0-1 1 0 0,-1 0-1 0 0,0 0 1 0 0,1 1 0 0 0,-1-1-1 0 0,0 0 1 0 0,0 0-1 0 0,0 0 1 0 0,-1 1-36 0 0,-26 12 87 0 0,-1-1 1 0 0,0-2 0 0 0,-1-1-1 0 0,-1-1 1 0 0,0-2 0 0 0,0-1 0 0 0,0-1-1 0 0,-1-2 1 0 0,-20 0-88 0 0,52-4 0 0 0,-228 4-205 0 0,186-16-279 0 0,41 12 414 0 0,1 0-1 0 0,-1-1 0 0 0,0 1 0 0 0,1 0 1 0 0,-1 0-1 0 0,1 0 0 0 0,-1-1 0 0 0,0 1 1 0 0,1 0-1 0 0,-1-1 0 0 0,1 1 0 0 0,-1 0 1 0 0,1-1-1 0 0,-1 1 0 0 0,1-1 0 0 0,0 1 0 0 0,-1-1 1 0 0,1 1-1 0 0,-1-1 0 0 0,1 1 0 0 0,0-1 1 0 0,-1 1-1 0 0,1-1 0 0 0,0 0 0 0 0,0 1 1 0 0,0-1-1 0 0,-1 1 0 0 0,1-1 0 0 0,0 0 1 0 0,0 1-1 0 0,0-1 0 0 0,0 0 0 0 0,0 1 1 0 0,0-1-1 0 0,0 0 0 0 0,0 1 0 0 0,0-1 1 0 0,0 1-1 0 0,1-1 0 0 0,-1 0 0 0 0,0 1 1 0 0,0-1-1 0 0,1 1 0 0 0,-1-1 0 0 0,0 1 1 0 0,1-1-1 0 0,-1 0 0 0 0,0 1 0 0 0,1-1 0 0 0,-1 1 1 0 0,1 0-1 0 0,-1-1 0 0 0,1 1 0 0 0,-1-1 1 0 0,1 1-1 0 0,-1 0 0 0 0,1-1 0 0 0,-1 1 1 0 0,1 0-1 0 0,-1 0 0 0 0,1-1 0 0 0,0 1 1 0 0,-1 0 70 0 0,22-10-3958 0 0,-7 4-1914 0 0,0-2-5647 0 0</inkml:trace>
  <inkml:trace contextRef="#ctx0" brushRef="#br0" timeOffset="3.647">12814 1440 14051 0 0,'0'0'1906'0'0,"0"0"-966"0"0,0 0-504 0 0,0 0 23 0 0,0 0 158 0 0,0 0 163 0 0,0 0 77 0 0,0 0-96 0 0,0 0-121 0 0,0 0-89 0 0,0 0-86 0 0,0 0-78 0 0,-3 37-61 0 0,-7 118-44 0 0,18-50 156 0 0,-2 156 389 0 0,-9-226-722 0 0,-1 0 1 0 0,-2 0-1 0 0,-1-1 1 0 0,-2 1-1 0 0,-1-2 1 0 0,-2 1-1 0 0,-12 22-105 0 0,23-53 46 0 0,0-1-1 0 0,0 1 1 0 0,0 0-1 0 0,-1-1 1 0 0,1 1 0 0 0,-1-1-1 0 0,0 1 1 0 0,0-1-1 0 0,1 0 1 0 0,-1 0-1 0 0,-1 0 1 0 0,1 0-1 0 0,0 0 1 0 0,0 0-1 0 0,-1 0 1 0 0,1-1-1 0 0,-1 1 1 0 0,0-1-1 0 0,1 0 1 0 0,-1 0-1 0 0,0 0 1 0 0,0 0-1 0 0,0 0 1 0 0,-2 0-46 0 0,3-3 24 0 0,0 1-1 0 0,0 0 1 0 0,0-1 0 0 0,1 1 0 0 0,-1-1 0 0 0,0 1 0 0 0,1-1 0 0 0,-1 0 0 0 0,1 0 0 0 0,0 0-1 0 0,-1 0 1 0 0,1 0 0 0 0,0 0 0 0 0,0 0 0 0 0,0 0 0 0 0,1-1 0 0 0,-1 1 0 0 0,0 0 0 0 0,1 0-1 0 0,-1-1 1 0 0,1 1 0 0 0,0 0 0 0 0,0-2-24 0 0,0-27 10 0 0,1 0 0 0 0,2-1 0 0 0,1 1 0 0 0,2 0 0 0 0,1 1 0 0 0,1 0 0 0 0,1 0 0 0 0,2 0 0 0 0,1 1 0 0 0,14-23-10 0 0,-6 0-27 0 0,3 0 0 0 0,2 2 0 0 0,2 1 0 0 0,2 1 0 0 0,2 1 0 0 0,2 2 0 0 0,3 1 0 0 0,1 2 0 0 0,2 1 0 0 0,1 2 0 0 0,2 2 0 0 0,45-30 27 0 0,-65 53 2 0 0,1 0 0 0 0,0 2 1 0 0,0 0-1 0 0,2 1 0 0 0,-1 2 0 0 0,1 0 0 0 0,1 2 0 0 0,20-3-2 0 0,-43 9 0 0 0,-1 1-1 0 0,1-1 0 0 0,0 1 1 0 0,-1 0-1 0 0,1 0 0 0 0,0 0 1 0 0,-1 0-1 0 0,1 1 0 0 0,-1-1 1 0 0,1 1-1 0 0,0-1 0 0 0,-1 1 0 0 0,1 0 1 0 0,-1 0-1 0 0,0 0 0 0 0,1 0 1 0 0,-1 1-1 0 0,0-1 0 0 0,0 1 1 0 0,0-1-1 0 0,0 1 0 0 0,0 0 1 0 0,0 0-1 0 0,0 0 0 0 0,0 0 1 0 0,-1 0-1 0 0,1 0 0 0 0,-1 0 0 0 0,0 0 1 0 0,1 1-1 0 0,-1-1 0 0 0,0 1 1 0 0,0-1-1 0 0,-1 1 0 0 0,1-1 1 0 0,0 1-1 0 0,-1-1 0 0 0,1 3 1 0 0,0 4 8 0 0,-1 1-1 0 0,0-1 0 0 0,0 1 0 0 0,-1-1 1 0 0,0 0-1 0 0,0 1 0 0 0,-1-1 1 0 0,-1 0-1 0 0,1 0 0 0 0,-3 5-7 0 0,-14 23 22 0 0,-2-1-1 0 0,-2-1 0 0 0,0-1 1 0 0,-3-1-1 0 0,0-1 1 0 0,-3-2-1 0 0,0 0 1 0 0,-2-2-1 0 0,0-2 1 0 0,-2 0-1 0 0,-16 7-21 0 0,24-13 1 0 0,-1-1-1 0 0,-1-2 0 0 0,0-1 1 0 0,-1 0-1 0 0,-1-2 1 0 0,0-2-1 0 0,-1 0 0 0 0,-1-2 1 0 0,0-2-1 0 0,-7 1 0 0 0,-39-7-352 0 0,76-2 310 0 0,-1 0 0 0 0,1 0 1 0 0,0 0-1 0 0,0 0 0 0 0,0 0 0 0 0,-1 0 0 0 0,1-1 1 0 0,0 1-1 0 0,0 0 0 0 0,0-1 0 0 0,-1 1 0 0 0,1-1 1 0 0,0 1-1 0 0,0-1 0 0 0,0 1 0 0 0,0-1 0 0 0,0 0 1 0 0,0 1-1 0 0,0-1 0 0 0,0 0 0 0 0,0 0 0 0 0,1 0 0 0 0,-1 0 1 0 0,0 0-1 0 0,0 0 0 0 0,1 0 0 0 0,-1 0 0 0 0,1 0 1 0 0,-1 0-1 0 0,1 0 0 0 0,-1 0 0 0 0,1 0 0 0 0,0-1 1 0 0,-1 1-1 0 0,1 0 0 0 0,0 0 0 0 0,0 0 0 0 0,0-1 1 0 0,0 1-1 0 0,0 0 0 0 0,0 0 0 0 0,0-1 0 0 0,0 1 1 0 0,1-1 41 0 0,25-52-3538 0 0,9 23-2334 0 0,-20 17 161 0 0,3-2-4160 0 0</inkml:trace>
  <inkml:trace contextRef="#ctx0" brushRef="#br0" timeOffset="3.647">13415 1733 7882 0 0,'0'0'1820'0'0,"0"0"-624"0"0,0 0-95 0 0,0 0 250 0 0,0 0 97 0 0,0 0-31 0 0,0 0-115 0 0,0 0-163 0 0,0 0-129 0 0,0 0-116 0 0,0 0-124 0 0,0 0-134 0 0,32-1-69 0 0,102-6-84 0 0,-67-10 166 0 0,-56 10-489 0 0,14-8 40 0 0,-1-1-1 0 0,-1-2 1 0 0,0 0-1 0 0,-2-1 1 0 0,0-2-1 0 0,-1 0 1 0 0,-1-1-1 0 0,-1-1 1 0 0,-1 0-1 0 0,6-12-199 0 0,-13 18 22 0 0,0 0-1 0 0,0-1 1 0 0,-2-1-1 0 0,0 0 0 0 0,-1 0 1 0 0,-1 0-1 0 0,-1-1 1 0 0,-1 1-1 0 0,-1-1 1 0 0,0 0-1 0 0,-1-1 1 0 0,-1-8-22 0 0,-1 26 2 0 0,0 0 0 0 0,0 0 0 0 0,0 0 0 0 0,0 0 0 0 0,-1 1 0 0 0,1-1 0 0 0,-1 0 0 0 0,1 0 0 0 0,-1 0 0 0 0,0 1 0 0 0,0-1 0 0 0,0 0 0 0 0,-1 1 1 0 0,1-1-1 0 0,-1 1 0 0 0,1-1 0 0 0,-1 1 0 0 0,0 0 0 0 0,0 0 0 0 0,0 0 0 0 0,0 0 0 0 0,0 0 0 0 0,0 0 0 0 0,-1 0 0 0 0,1 1 0 0 0,-1-1 0 0 0,1 1 0 0 0,-1 0 0 0 0,1 0 1 0 0,-1 0-1 0 0,0 0 0 0 0,1 0 0 0 0,-1 0 0 0 0,0 1 0 0 0,0-1 0 0 0,0 1 0 0 0,0 0 0 0 0,0 0 0 0 0,1 0 0 0 0,-4 1-2 0 0,-4 0-7 0 0,0 2-1 0 0,-1 0 1 0 0,1 0 0 0 0,0 1-1 0 0,0 0 1 0 0,1 0-1 0 0,-1 1 1 0 0,1 1 0 0 0,0 0-1 0 0,1 0 1 0 0,-1 0-1 0 0,1 1 1 0 0,0 0 0 0 0,1 1-1 0 0,0 0 1 0 0,0 0-1 0 0,0 1 1 0 0,-4 7 7 0 0,9-13-1 0 0,0-1 1 0 0,1 0-1 0 0,-1 1 0 0 0,1-1 0 0 0,-1 1 1 0 0,1 0-1 0 0,0-1 0 0 0,0 1 1 0 0,0 0-1 0 0,0 0 0 0 0,0-1 1 0 0,1 1-1 0 0,0 0 0 0 0,-1 0 1 0 0,1 0-1 0 0,0 0 0 0 0,0 0 1 0 0,0 0-1 0 0,1 0 0 0 0,-1 0 1 0 0,1 0-1 0 0,0-1 0 0 0,-1 1 1 0 0,1 0-1 0 0,0 0 0 0 0,1-1 0 0 0,-1 1 1 0 0,0 0-1 0 0,1-1 0 0 0,0 0 1 0 0,-1 1-1 0 0,1-1 0 0 0,0 0 1 0 0,0 0-1 0 0,0 0 0 0 0,1 0 1 0 0,-1 0-1 0 0,0 0 0 0 0,1-1 1 0 0,-1 1-1 0 0,1-1 0 0 0,-1 1 1 0 0,1-1 0 0 0,14 6 3 0 0,1-1 0 0 0,0 0 0 0 0,-1-1 0 0 0,2-1 0 0 0,-1-1 0 0 0,0-1 0 0 0,17 1-3 0 0,-18-3 4 0 0,0 2 0 0 0,1 0 0 0 0,-1 1 0 0 0,0 1 0 0 0,-1 0 0 0 0,1 1 0 0 0,-1 1 0 0 0,12 6-4 0 0,-24-7 27 0 0,-1 0 0 0 0,0 0 1 0 0,0 0-1 0 0,0 0 0 0 0,0 1 0 0 0,-1-1 0 0 0,0 1 1 0 0,0-1-1 0 0,-1 1 0 0 0,0 0 0 0 0,1 0 1 0 0,-2 0-1 0 0,1 0 0 0 0,-1 0 0 0 0,0 0 0 0 0,0 0 1 0 0,-1-1-1 0 0,1 1 0 0 0,-1 0 0 0 0,-1 0 1 0 0,1 0-1 0 0,-1 0 0 0 0,0-1 0 0 0,0 1 0 0 0,-1-1 1 0 0,0 0-1 0 0,0 0 0 0 0,0 1-27 0 0,-1 6 41 0 0,-6 15-78 0 0,1 1 1 0 0,2 0-1 0 0,1 1 1 0 0,0-1-1 0 0,3 1 1 0 0,-1 17 36 0 0,36-46-3082 0 0,-6-15-1778 0 0,-9 5-3159 0 0,-7 5-2655 0 0</inkml:trace>
  <inkml:trace contextRef="#ctx0" brushRef="#br0" timeOffset="3.647">14503 1459 9754 0 0,'0'0'1176'0'0,"0"0"-504"0"0,0 0-111 0 0,0 0-121 0 0,0 0-136 0 0,0 0-160 0 0,0 0-144 0 0,-96 201-160 0 0,88-174-120 0 0,6-8-144 0 0,2 0-153 0 0,0-3-223 0 0,0-1-512 0 0,0-7-1849 0 0,0-4-3176 0 0</inkml:trace>
  <inkml:trace contextRef="#ctx0" brushRef="#br0" timeOffset="3.647">14729 1818 2665 0 0,'0'0'2665'0'0,"0"0"-164"0"0,0 0 34 0 0,0 0-28 0 0,0 0-193 0 0,0 0-328 0 0,0 0-396 0 0,0 0-353 0 0,0 0-290 0 0,0 0-172 0 0,0 0-106 0 0,0 0-39 0 0,3-18-15 0 0,11-59-46 0 0,41-81 1397 0 0,-38 121-1693 0 0,70-151 479 0 0,-36 111-654 0 0,-48 138-424 0 0,-23 83 309 0 0,19-130 10 0 0,1 0 1 0 0,1 0-1 0 0,0 0 0 0 0,1 0 1 0 0,0 0-1 0 0,1 0 0 0 0,1 0 1 0 0,3 8 6 0 0,-5-17 5 0 0,0-1 0 0 0,1 1 1 0 0,-1 0-1 0 0,1-1 0 0 0,0 0 1 0 0,0 1-1 0 0,1-1 0 0 0,-1-1 1 0 0,1 1-1 0 0,0 0 0 0 0,0-1 1 0 0,0 0-1 0 0,0 0 0 0 0,1 0 1 0 0,-1 0-1 0 0,1-1 0 0 0,0 0 1 0 0,-1 0-1 0 0,1 0 0 0 0,0 0 1 0 0,0-1-1 0 0,0 0 0 0 0,1 0 1 0 0,-1 0-1 0 0,0-1-5 0 0,6-2 65 0 0,-1 0-1 0 0,0-1 1 0 0,0-1-1 0 0,0 0 1 0 0,0 0 0 0 0,-1-1-1 0 0,1 0 1 0 0,-1 0-1 0 0,0-1 1 0 0,-1-1 0 0 0,1 1-1 0 0,-1-1 1 0 0,-1-1-1 0 0,1 1 1 0 0,-1-1-1 0 0,-1-1 1 0 0,1 1 0 0 0,-2-1-1 0 0,1 0 1 0 0,-1-1-1 0 0,0 1-64 0 0,3-2 23 0 0,-1-1 0 0 0,1 1 0 0 0,-2-1 0 0 0,0-1 0 0 0,0 1 0 0 0,-1-1 0 0 0,-1 0 0 0 0,0 0 0 0 0,-1 0 0 0 0,0-1 0 0 0,-1 1 0 0 0,0-3-23 0 0,-2 16-202 0 0,0 0-185 0 0,0 0-225 0 0,15 17-5863 0 0,-11-11 697 0 0,2 1-6590 0 0</inkml:trace>
  <inkml:trace contextRef="#ctx0" brushRef="#br0" timeOffset="3.647">15844 1428 11522 0 0,'0'0'3257'0'0,"0"0"-1224"0"0,0 0-441 0 0,0 0-1 0 0,0 0-108 0 0,0 0-156 0 0,0 0-234 0 0,0 0-262 0 0,0 0-161 0 0,0 0-163 0 0,0 0-122 0 0,0 0-86 0 0,0 0-115 0 0,-11-16-66 0 0,-37-49-50 0 0,46 63-65 0 0,-1 1-1 0 0,0 0 0 0 0,1 0 1 0 0,-1 0-1 0 0,1 0 0 0 0,-1 0 1 0 0,0 0-1 0 0,0 1 0 0 0,0-1 1 0 0,1 1-1 0 0,-1 0 0 0 0,0 0 1 0 0,0 0-1 0 0,0 0 0 0 0,0 1 1 0 0,1-1-1 0 0,-1 1 0 0 0,0-1 1 0 0,0 1-1 0 0,1 0 0 0 0,-1 0 1 0 0,0 0-1 0 0,1 0 0 0 0,-1 1 1 0 0,1-1-1 0 0,-1 1-2 0 0,-6 2 7 0 0,-10 4-11 0 0,0 1-1 0 0,0 1 0 0 0,1 0 0 0 0,1 2 0 0 0,0 0 0 0 0,0 0 0 0 0,1 2 0 0 0,1 0 0 0 0,0 1 0 0 0,1 0 0 0 0,1 1 0 0 0,0 1 1 0 0,1 0-1 0 0,1 1 0 0 0,1 0 0 0 0,-2 6 5 0 0,9-20-7 0 0,1 0 1 0 0,0 0 0 0 0,1 0 0 0 0,-1 1-1 0 0,1-1 1 0 0,0 1 0 0 0,0-1-1 0 0,0 1 1 0 0,1-1 0 0 0,-1 1 0 0 0,1-1-1 0 0,0 1 1 0 0,0 0 0 0 0,1-1-1 0 0,0 1 1 0 0,0-1 0 0 0,0 1-1 0 0,0-1 1 0 0,0 1 0 0 0,1-1 0 0 0,0 0-1 0 0,0 0 1 0 0,0 0 0 0 0,0 0-1 0 0,1 0 1 0 0,0 0 0 0 0,0 0 0 0 0,0-1-1 0 0,0 1 1 0 0,0-1 0 0 0,1 0-1 0 0,-1 0 1 0 0,1-1 0 0 0,0 1 0 0 0,0-1-1 0 0,0 1 1 0 0,0-1 0 0 0,0 0-1 0 0,4 1 7 0 0,7-3 23 0 0,0 1-1 0 0,0-2 0 0 0,-1 0 0 0 0,1-1 0 0 0,0 0 0 0 0,-1-1 1 0 0,1-1-1 0 0,-1 0 0 0 0,0-1 0 0 0,0-1 0 0 0,0 0 0 0 0,-1-1 1 0 0,0 0-1 0 0,-1-1 0 0 0,6-4-22 0 0,6-2 14 0 0,105-64 83 0 0,91-43 17 0 0,-170 112-62 0 0,-48 11-42 0 0,0-1 1 0 0,-1 0-1 0 0,1 1 1 0 0,-1-1-1 0 0,1 1 1 0 0,-1-1-1 0 0,0 1 1 0 0,0 0-1 0 0,0-1 1 0 0,0 1-1 0 0,0 0 1 0 0,0 0-1 0 0,0 0 1 0 0,0 0-1 0 0,-1 0 1 0 0,1 0-1 0 0,-1 0 1 0 0,0 0 0 0 0,1 0-1 0 0,-1 0 1 0 0,0 0-1 0 0,0 0 1 0 0,0 0-1 0 0,-1 1 1 0 0,1-1-11 0 0,-2 51 74 0 0,-2 1 0 0 0,-3-1 0 0 0,-2-1 1 0 0,-2 1-1 0 0,-3-2 0 0 0,-18 46-74 0 0,-10 44-120 0 0,-10 76-182 0 0,24-90-154 0 0,-6-2-1 0 0,-9 10 457 0 0,32-106-73 0 0,4-3 53 0 0,-2-1-1 0 0,0 0 1 0 0,-2 0-1 0 0,-1-1 1 0 0,0 0 0 0 0,-2-1-1 0 0,-1-1 1 0 0,-1 0-1 0 0,-1-1 1 0 0,0-1 0 0 0,-8 6 20 0 0,23-24 5 0 0,-1 1 1 0 0,1-1-1 0 0,-1 0 1 0 0,0 0-1 0 0,0 0 0 0 0,0 0 1 0 0,0 0-1 0 0,0-1 1 0 0,0 1-1 0 0,0-1 1 0 0,-1 0-1 0 0,1 0 1 0 0,0 0-1 0 0,-1-1 1 0 0,1 1-1 0 0,-1-1 1 0 0,1 0-1 0 0,-1 0 0 0 0,1 0 1 0 0,-1 0-1 0 0,1 0 1 0 0,0-1-1 0 0,-1 1 1 0 0,1-1-1 0 0,-1 0 1 0 0,1 0-1 0 0,0-1 1 0 0,0 1-1 0 0,0-1 1 0 0,0 1-1 0 0,0-1 1 0 0,0 0-1 0 0,0 0 0 0 0,0 0 1 0 0,1-1-1 0 0,-1 1 1 0 0,1-1-1 0 0,-1 1 1 0 0,1-1-1 0 0,0 0 1 0 0,0 0-6 0 0,-4-18 10 0 0,0 0 0 0 0,2 0 0 0 0,0 0 0 0 0,2-1 0 0 0,0 1 1 0 0,1-1-1 0 0,1 1 0 0 0,2-1 0 0 0,0 1 0 0 0,1-1 0 0 0,1 1 1 0 0,1 0-1 0 0,6-18-10 0 0,3-1-81 0 0,2 0 1 0 0,1 0 0 0 0,2 2 0 0 0,2 0-1 0 0,1 1 1 0 0,2 2 0 0 0,2 0-1 0 0,1 2 1 0 0,1 0 0 0 0,2 2 0 0 0,1 2-1 0 0,1 1 1 0 0,2 1 0 0 0,0 1-1 0 0,22-10 81 0 0,-21 22-2914 0 0,-18 12-6165 0 0,-9 2-3397 0 0</inkml:trace>
  <inkml:trace contextRef="#ctx0" brushRef="#br0" timeOffset="3.647">14567 1294 0 0 0,'0'0'529'0'0,"0"0"741"0"0,0 0 165 0 0,0 0-73 0 0,0 0-74 0 0,0 0-54 0 0,0 0-108 0 0,0 0-104 0 0,2-7-40 0 0,7-32 727 0 0,-9 38-941 0 0,-9 11 5434 0 0,-8 35-5009 0 0,12-26-837 0 0,-1 0 0 0 0,-1-1 1 0 0,0 0-1 0 0,-2 0 0 0 0,0-1 0 0 0,0 0 0 0 0,-9 10-356 0 0,-100 192 1648 0 0,92-164-1384 0 0,26-52-248 0 0,18 0-4372 0 0,-10-6-3304 0 0,-6 0-3969 0 0</inkml:trace>
  <inkml:trace contextRef="#ctx0" brushRef="#br0" timeOffset="3.647">10003 696 5641 0 0,'0'0'1770'0'0,"0"0"-323"0"0,0 0-178 0 0,0 0 228 0 0,0 0 283 0 0,0 0 111 0 0,0 0-84 0 0,0 0-273 0 0,0 0-290 0 0,0 0-257 0 0,0 0-207 0 0,0 0-178 0 0,1-16-153 0 0,-1 4-446 0 0,2-36 613 0 0,8 80 914 0 0,1 273 1256 0 0,-12-176-2342 0 0,17 297 316 0 0,-1-40-1094 0 0,-44-419-2720 0 0,11 11-48 0 0,1 2-3840 0 0,11 11-4758 0 0</inkml:trace>
  <inkml:trace contextRef="#ctx0" brushRef="#br0" timeOffset="3.647">9571 1425 16051 0 0,'0'0'970'0'0,"0"0"-529"0"0,0 0-177 0 0,0 0 159 0 0,0 0 224 0 0,0 0 143 0 0,0 0 36 0 0,36-7-37 0 0,116-20-72 0 0,-8 2 197 0 0,0 7 0 0 0,57 3-914 0 0,-92 13-532 0 0,-22 1-2466 0 0,-31-1-3924 0 0,-35-2-4372 0 0</inkml:trace>
  <inkml:trace contextRef="#ctx0" brushRef="#br0" timeOffset="3.647">10733 1340 5385 0 0,'0'0'3777'0'0,"0"0"-1746"0"0,0 0-749 0 0,0 0-114 0 0,0 0-19 0 0,0 0-60 0 0,0 0-121 0 0,0 0-180 0 0,-27 33-141 0 0,-82 103-112 0 0,67-59 82 0 0,40-65-502 0 0,0-6-53 0 0,0 1 1 0 0,0-1-1 0 0,1 1 1 0 0,-1-1 0 0 0,1 1-1 0 0,1 0 1 0 0,0-1-1 0 0,-1 1 1 0 0,2 0-1 0 0,-1-1 1 0 0,1 1-1 0 0,0 0 1 0 0,1-1-1 0 0,-1 1 1 0 0,1-1-1 0 0,1 0 1 0 0,-1 0-1 0 0,1 1 1 0 0,0-2 0 0 0,0 1-1 0 0,1 0 1 0 0,0-1-1 0 0,0 1 1 0 0,0-1-1 0 0,0 0 1 0 0,1 0-1 0 0,0-1 1 0 0,0 1-1 0 0,0-1 1 0 0,1 0-1 0 0,0-1 1 0 0,-1 1 0 0 0,1-1-1 0 0,0 0 1 0 0,0-1-1 0 0,1 0 1 0 0,-1 1-63 0 0,6-1 130 0 0,-1 0 1 0 0,0-1-1 0 0,1 0 0 0 0,-1-1 1 0 0,1 0-1 0 0,-1-1 1 0 0,0 0-1 0 0,1-1 1 0 0,-1 0-1 0 0,0-1 1 0 0,0 0-1 0 0,0 0 1 0 0,0-2-1 0 0,-1 1 0 0 0,0-1 1 0 0,0-1-1 0 0,0 1 1 0 0,0-2-1 0 0,-1 0 1 0 0,0 0-1 0 0,0 0 1 0 0,-1-1-1 0 0,0 0 0 0 0,-1-1 1 0 0,1 0-1 0 0,-2 0 1 0 0,1 0-1 0 0,-1-1 1 0 0,-1 0-1 0 0,0 0 1 0 0,0-1-1 0 0,-1 0 0 0 0,0 1 1 0 0,-1-1-1 0 0,0 0 1 0 0,-1-1-1 0 0,0 1 1 0 0,0-3-131 0 0,-3 6-16 0 0,0-1 0 0 0,0 1 1 0 0,-1-1-1 0 0,0 1 0 0 0,-1 0 0 0 0,1 0 1 0 0,-2 0-1 0 0,1 0 0 0 0,-1 0 0 0 0,0 1 1 0 0,-1 0-1 0 0,1 0 0 0 0,-1 0 0 0 0,-1 0 1 0 0,1 1-1 0 0,-1-1 0 0 0,-1 2 0 0 0,1-1 1 0 0,-1 1-1 0 0,0 0 0 0 0,0 0 1 0 0,0 1-1 0 0,-1-1 0 0 0,1 2 0 0 0,-1-1 1 0 0,0 1-1 0 0,0 1 0 0 0,-1-1 0 0 0,1 1 1 0 0,-5 0 15 0 0,-86 0-1606 0 0,68 9-1906 0 0,1 6-4417 0 0,17-5-4350 0 0</inkml:trace>
  <inkml:trace contextRef="#ctx0" brushRef="#br0" timeOffset="3.647">7252 1471 6945 0 0,'0'0'1850'0'0,"0"0"-503"0"0,0 0-359 0 0,0 0-83 0 0,0 0 31 0 0,-34 4 35 0 0,-110 14-27 0 0,130-17-722 0 0,0 2-1 0 0,0 0 1 0 0,0 0 0 0 0,0 1-1 0 0,0 1 1 0 0,1 0 0 0 0,0 1 0 0 0,0 1-1 0 0,-1 1-221 0 0,-13 6 352 0 0,-1-1-161 0 0,1 1-1 0 0,1 1 1 0 0,0 1 0 0 0,1 2 0 0 0,0 0-1 0 0,2 2 1 0 0,0 0 0 0 0,1 1-1 0 0,1 2 1 0 0,2 0 0 0 0,0 1 0 0 0,1 1-1 0 0,1 1 1 0 0,-5 14-191 0 0,19-36 17 0 0,1 0 0 0 0,0 1 0 0 0,0-1-1 0 0,0 1 1 0 0,1-1 0 0 0,-1 1 0 0 0,1 0 0 0 0,0-1 0 0 0,1 1 0 0 0,-1 0 0 0 0,1 0-1 0 0,0 0 1 0 0,0-1 0 0 0,0 1 0 0 0,1 0 0 0 0,0 0 0 0 0,0 0 0 0 0,0-1-1 0 0,0 1 1 0 0,1-1 0 0 0,0 1 0 0 0,0-1 0 0 0,0 1 0 0 0,0-1 0 0 0,1 0 0 0 0,0 0-1 0 0,0 0 1 0 0,0 0 0 0 0,0-1 0 0 0,0 1 0 0 0,1-1 0 0 0,-1 0 0 0 0,1 0 0 0 0,0 0-1 0 0,0 0 1 0 0,0-1 0 0 0,1 0 0 0 0,-1 0 0 0 0,1 0 0 0 0,-1 0 0 0 0,1-1 0 0 0,-1 1-1 0 0,4-1-16 0 0,17 0 213 0 0,1-2-1 0 0,-1-1 0 0 0,0-1 1 0 0,0-1-1 0 0,0-2 0 0 0,0 0 0 0 0,-1-1 1 0 0,0-2-1 0 0,-1 0 0 0 0,1-2 1 0 0,-2 0-1 0 0,0-2 0 0 0,0 0 1 0 0,-1-2-1 0 0,-1 0 0 0 0,1-2-212 0 0,22-16 51 0 0,-1-1 0 0 0,-1-2-1 0 0,-3-2 1 0 0,-1-2 0 0 0,-1-1 0 0 0,-3-2-1 0 0,-1-1 1 0 0,-3-2 0 0 0,-1-1 0 0 0,-2-1-1 0 0,-3-1 1 0 0,-2-1 0 0 0,-2 0 0 0 0,-2-2-1 0 0,-2 0 1 0 0,-3-1 0 0 0,-2-1 0 0 0,-3 1-1 0 0,-1-2 1 0 0,-3-3-51 0 0,-3 42-31 0 0,2 4-1 0 0,-1 1 0 0 0,0-1-1 0 0,-1 0 1 0 0,0 0-1 0 0,0 0 1 0 0,-2 1-1 0 0,1-1 1 0 0,-2 0 0 0 0,1 1-1 0 0,-2 0 1 0 0,1-1-1 0 0,-1 1 1 0 0,-1 0-1 0 0,0 1 1 0 0,-1-1 0 0 0,0 1-1 0 0,0 1 1 0 0,-1-1-1 0 0,-5-5 33 0 0,8 12-31 0 0,0 1-1 0 0,0-1 0 0 0,-1 1 1 0 0,1 0-1 0 0,0 0 0 0 0,-1 0 0 0 0,0 0 1 0 0,1 1-1 0 0,-1 0 0 0 0,0 0 1 0 0,1 0-1 0 0,-1 1 0 0 0,0-1 1 0 0,0 1-1 0 0,0 0 0 0 0,0 0 1 0 0,0 1-1 0 0,1 0 0 0 0,-1 0 1 0 0,0 0-1 0 0,0 0 0 0 0,1 1 1 0 0,-1-1-1 0 0,1 1 0 0 0,0 1 1 0 0,-1-1-1 0 0,1 0 0 0 0,0 1 1 0 0,0 0-1 0 0,-2 2 32 0 0,-105 110-201 0 0,90-84 220 0 0,0 0-1 0 0,2 2 1 0 0,2 0-1 0 0,1 1 0 0 0,1 0 1 0 0,2 1-1 0 0,2 1 1 0 0,1 0-1 0 0,1 1 1 0 0,3 0-1 0 0,0 0 0 0 0,3 0 1 0 0,1 0-1 0 0,2 1 1 0 0,1-1-1 0 0,3 5-18 0 0,0-20 54 0 0,2-1 0 0 0,1-1 0 0 0,0 1 0 0 0,2-1 0 0 0,0 0 0 0 0,1-1 0 0 0,1 0 0 0 0,1 0 0 0 0,0-1 0 0 0,2-1 1 0 0,0 0-1 0 0,0-1 0 0 0,2-1 0 0 0,0 0 0 0 0,1-1 0 0 0,0-1 0 0 0,1 0 0 0 0,0-2 0 0 0,1 0 0 0 0,1-1 0 0 0,13 5-54 0 0,-24-11 79 0 0,-1 0 0 0 0,0-1 0 0 0,1 0 0 0 0,0-1 0 0 0,0 0 0 0 0,0 0 0 0 0,0-1 0 0 0,0 0 0 0 0,0-1 0 0 0,0 0 0 0 0,0 0 0 0 0,0-1 0 0 0,0 0 0 0 0,0-1 0 0 0,0 0 0 0 0,-1 0 0 0 0,1-1 0 0 0,0 0 0 0 0,-1 0 0 0 0,8-5-79 0 0,1-6 83 0 0,-1-2 0 0 0,-1 1 0 0 0,0-2 0 0 0,-1 0 0 0 0,-1-1 0 0 0,0 0 0 0 0,-1-1 0 0 0,-2 0 0 0 0,1-1-83 0 0,33-91 31 0 0,-43 203-239 0 0,-2-82 210 0 0,1 1 0 0 0,0-1 0 0 0,0 1 1 0 0,1-1-1 0 0,1 0 0 0 0,0 0 0 0 0,0 0 1 0 0,1 0-1 0 0,1 0 0 0 0,-1 0 0 0 0,1-1 1 0 0,1 1-1 0 0,0-1 0 0 0,0 0 0 0 0,1-1 1 0 0,0 1-1 0 0,1-1 0 0 0,-1 0 0 0 0,2-1 1 0 0,-1 0-1 0 0,1 0 0 0 0,0 0 0 0 0,0-1 0 0 0,1 0 1 0 0,0-1-3 0 0,-2 0 45 0 0,1-1 0 0 0,-1 0 0 0 0,1 0 1 0 0,0-1-1 0 0,0 0 0 0 0,0-1 0 0 0,0 1 1 0 0,0-1-1 0 0,1-1 0 0 0,-1 0 0 0 0,1 0 0 0 0,-1-1 1 0 0,1 0-1 0 0,-1 0 0 0 0,1-1 0 0 0,-1 0 1 0 0,1 0-1 0 0,-1-1 0 0 0,0-1 0 0 0,0 1 1 0 0,0-1-1 0 0,0 0 0 0 0,0-1 0 0 0,-1 0 0 0 0,1 0 1 0 0,-1-1-1 0 0,0 0 0 0 0,0 0 0 0 0,-1 0 1 0 0,1-1-1 0 0,-1 0 0 0 0,-1 0 0 0 0,1-1 1 0 0,-1 0-1 0 0,0 0-45 0 0,6-15 79 0 0,-1 0 0 0 0,-1-1 0 0 0,-1 0 0 0 0,-1-1 0 0 0,-1 0 1 0 0,-1 0-1 0 0,-1 0 0 0 0,-1 0 0 0 0,-1-23-79 0 0,0-22 156 0 0,-12 87-259 0 0,12-1-1562 0 0,9-22-7704 0 0,-7 1-2854 0 0</inkml:trace>
  <inkml:trace contextRef="#ctx0" brushRef="#br0" timeOffset="3.647">8444 1590 4369 0 0,'0'0'1968'0'0,"0"0"-558"0"0,0 0-39 0 0,0 0 165 0 0,0 0 41 0 0,0 0-54 0 0,0 0-75 0 0,0 0-117 0 0,0 0-71 0 0,0 0-102 0 0,0 0-127 0 0,0 0-134 0 0,0 0-126 0 0,28 2-114 0 0,85 0-98 0 0,-110-1-525 0 0,-1-1-1 0 0,1 0 1 0 0,-1 0-1 0 0,1 0 1 0 0,0 0-1 0 0,-1-1 1 0 0,1 1-1 0 0,-1-1 1 0 0,1 1-1 0 0,-1-1 1 0 0,0 0-1 0 0,1 0 1 0 0,-1 0-1 0 0,0 0 1 0 0,1 0-1 0 0,-1-1 1 0 0,0 1-1 0 0,0 0 1 0 0,0-1-1 0 0,0 0 1 0 0,0 0-1 0 0,0-1-33 0 0,5-4 169 0 0,2 0-75 0 0,-2 0 1 0 0,1-1-1 0 0,-1 0 1 0 0,0-1-1 0 0,0 0 1 0 0,-1 0 0 0 0,0 0-1 0 0,-1 0 1 0 0,0-1-1 0 0,-1 0 1 0 0,0 0-1 0 0,0 0 1 0 0,-1-1-1 0 0,0 0 1 0 0,-1 1-1 0 0,0-1 1 0 0,-1 0 0 0 0,0 0-1 0 0,-1-9-94 0 0,0 18 4 0 0,-1-1 0 0 0,1 1 0 0 0,-1-1 0 0 0,0 1 0 0 0,0-1-1 0 0,0 1 1 0 0,0-1 0 0 0,0 1 0 0 0,0 0 0 0 0,-1-1 0 0 0,1 1 0 0 0,-1 0 0 0 0,1 0 0 0 0,-1 0-1 0 0,0 0 1 0 0,0 0 0 0 0,0 1 0 0 0,0-1 0 0 0,0 1 0 0 0,0-1 0 0 0,0 1 0 0 0,-1-1-1 0 0,1 1 1 0 0,-1 0 0 0 0,1 0 0 0 0,-1 1 0 0 0,1-1 0 0 0,-1 0 0 0 0,1 1 0 0 0,-1-1 0 0 0,1 1-1 0 0,-1 0 1 0 0,0 0 0 0 0,-1 0-4 0 0,-89 15-131 0 0,78-8 131 0 0,1 1-1 0 0,-1 0 0 0 0,2 1 1 0 0,-1 1-1 0 0,1 0 0 0 0,1 1 1 0 0,0 0-1 0 0,0 1 0 0 0,1 0 1 0 0,0 1-1 0 0,1 0 0 0 0,1 0 0 0 0,0 1 1 0 0,1 1-1 0 0,1-1 0 0 0,0 1 1 0 0,1 1-1 0 0,0-1 0 0 0,1 1 1 0 0,1 0-1 0 0,1 0 0 0 0,0 0 1 0 0,1 1-1 0 0,1-1 0 0 0,0 1 0 0 0,1-1 1 0 0,2 8 0 0 0,-1-16 8 0 0,2 0 0 0 0,-1 0-1 0 0,1-1 1 0 0,0 0 0 0 0,1 0 0 0 0,0 0 0 0 0,0 0 0 0 0,0 0 0 0 0,1-1 0 0 0,0 1-1 0 0,0-1 1 0 0,0 0 0 0 0,1-1 0 0 0,0 0 0 0 0,0 0 0 0 0,1 0 0 0 0,-1 0-1 0 0,1-1 1 0 0,0 0 0 0 0,3 0-8 0 0,9 6 44 0 0,1-2-1 0 0,0 0 0 0 0,0-1 1 0 0,1-2-1 0 0,0 0 0 0 0,20 2-43 0 0,-10-3-79 0 0,-1-1-1 0 0,1-2 0 0 0,0-2 1 0 0,0 0-1 0 0,20-5 80 0 0,-9-3-3902 0 0,-4-4-3808 0 0,-24 5-4960 0 0</inkml:trace>
  <inkml:trace contextRef="#ctx0" brushRef="#br0" timeOffset="3.647">3850 1455 6265 0 0,'0'0'3963'0'0,"0"0"-1902"0"0,0 0-768 0 0,0 0-41 0 0,0 0-12 0 0,0 0-101 0 0,0 0-172 0 0,0 0-183 0 0,0 0-142 0 0,0 0-101 0 0,0 0-100 0 0,0 0-91 0 0,0 0-70 0 0,-34 30-61 0 0,-104 94-46 0 0,134-121-158 0 0,-1 1 0 0 0,1 0 0 0 0,0-1 0 0 0,-1 2 0 0 0,2-1 0 0 0,-1 0 0 0 0,0 1 0 0 0,1 0 0 0 0,0 0 0 0 0,0 0 0 0 0,1 0 0 0 0,-1 0 0 0 0,1 0 0 0 0,0 1 0 0 0,-1 3-15 0 0,-1 7 56 0 0,-2 1 16 0 0,0 1-1 0 0,1 0 0 0 0,0 0 0 0 0,2 0 0 0 0,0 0 1 0 0,1 1-1 0 0,1-1 0 0 0,1 1 0 0 0,0-1 0 0 0,3 16-71 0 0,-1-30 67 0 0,-1 0-1 0 0,1 0 0 0 0,0 0 1 0 0,0 0-1 0 0,0 0 0 0 0,0 0 1 0 0,1 0-1 0 0,-1-1 0 0 0,1 1 1 0 0,0-1-1 0 0,0 0 0 0 0,0 0 0 0 0,1 0 1 0 0,-1 0-1 0 0,1 0 0 0 0,0-1 1 0 0,0 1-1 0 0,-1-1 0 0 0,2 0 1 0 0,-1-1-1 0 0,0 1 0 0 0,0 0 0 0 0,0-1 1 0 0,1 0-1 0 0,-1 0 0 0 0,1-1 1 0 0,-1 1-1 0 0,0-1 0 0 0,1 0 1 0 0,-1 0-1 0 0,1 0 0 0 0,-1-1 0 0 0,1 0 1 0 0,-1 1-1 0 0,0-2 0 0 0,1 1 1 0 0,-1 0-1 0 0,0-1 0 0 0,0 0 1 0 0,0 0-1 0 0,0 0 0 0 0,1-1-66 0 0,12-10 83 0 0,0 0 0 0 0,-2-1 0 0 0,1-1 0 0 0,-2-1 0 0 0,0 0 0 0 0,-1-1 0 0 0,-1 0 0 0 0,0-1-1 0 0,-1 0 1 0 0,-1-1 0 0 0,-1 0 0 0 0,-1 0 0 0 0,0-1 0 0 0,-1-1 0 0 0,-2 1 0 0 0,0-1 0 0 0,-1 0 0 0 0,-1 0 0 0 0,-1 0 0 0 0,-1 0 0 0 0,-1 0-1 0 0,-1-11-82 0 0,0 24-13 0 0,-1 0 0 0 0,0 0 0 0 0,-1 0 0 0 0,1 1 0 0 0,-2 0 0 0 0,1-1 0 0 0,-1 1 0 0 0,0 0 0 0 0,0 1 0 0 0,-1-1 0 0 0,0 1 0 0 0,0 0 0 0 0,0 0 0 0 0,-1 0 0 0 0,0 1 0 0 0,0-1-1 0 0,0 2 1 0 0,-1-1 0 0 0,0 1 0 0 0,0 0 0 0 0,0 0 0 0 0,0 1 0 0 0,-1 0 0 0 0,1 0 0 0 0,-1 1 0 0 0,0 0 0 0 0,1 0 0 0 0,-1 1 0 0 0,-2-1 13 0 0,2 2-144 0 0,0-1 0 0 0,0 1 0 0 0,0 0 0 0 0,-1 1 0 0 0,1 0 0 0 0,0 0 0 0 0,0 1 0 0 0,0 0 0 0 0,0 1 0 0 0,1-1 0 0 0,-1 1 1 0 0,1 1-1 0 0,-1 0 0 0 0,1 0 0 0 0,0 0 0 0 0,0 1 0 0 0,1 0 0 0 0,-6 5 144 0 0,-37 43-9507 0 0,38-37-2500 0 0</inkml:trace>
  <inkml:trace contextRef="#ctx0" brushRef="#br0" timeOffset="3.647">4189 1852 15099 0 0,'0'0'907'0'0,"0"0"-436"0"0,0 0-82 0 0,0 0 125 0 0,0 0 167 0 0,0 0 103 0 0,0 0 9 0 0,0 0-73 0 0,0 0-79 0 0,0 0-55 0 0,0 0-105 0 0,0 0-100 0 0,0 0-43 0 0,-4 22-6 0 0,-10 66 80 0 0,10-67 109 0 0,4-21 73 0 0,0 0 7 0 0,0 0-3 0 0,0 0-19 0 0,33-132 1520 0 0,-18 78-2061 0 0,2 0 1 0 0,3 1-1 0 0,2 1 1 0 0,2 1-1 0 0,3 1 1 0 0,1 1-1 0 0,25-30-38 0 0,-47 71-25 0 0,38-26-243 0 0,-33 65-224 0 0,5 40-833 0 0,-11-41-2625 0 0,2-1-6512 0 0,-3-21-1782 0 0</inkml:trace>
  <inkml:trace contextRef="#ctx0" brushRef="#br0" timeOffset="3.647">5021 1455 9754 0 0,'0'0'2513'0'0,"0"0"-600"0"0,0 0-247 0 0,0 0-71 0 0,0 0-1 0 0,0 0-62 0 0,0 0-157 0 0,0 0-172 0 0,0 0-140 0 0,0 0-163 0 0,0 0-148 0 0,0 0-129 0 0,0 0-182 0 0,0-2-155 0 0,-4 1-273 0 0,1 0 0 0 0,-1 0 1 0 0,1 1-1 0 0,-1-1 0 0 0,0 1 1 0 0,1 0-1 0 0,-1 0 1 0 0,1 0-1 0 0,-1 0 0 0 0,0 1 1 0 0,1 0-1 0 0,-1-1 0 0 0,1 1 1 0 0,-1 1-1 0 0,1-1 0 0 0,0 0 1 0 0,-1 1-1 0 0,1 0 0 0 0,0-1 1 0 0,0 1-1 0 0,0 0 0 0 0,0 1 1 0 0,-1 1-14 0 0,-15 6 15 0 0,1 1 1 0 0,0 1-1 0 0,1 1 1 0 0,0 0 0 0 0,1 1-1 0 0,1 1 1 0 0,-6 7-16 0 0,16-16-2 0 0,0-1 1 0 0,0 1-1 0 0,1 0 0 0 0,0 1 1 0 0,0-1-1 0 0,1 1 0 0 0,-1-1 1 0 0,1 1-1 0 0,1 0 1 0 0,0 0-1 0 0,0 0 0 0 0,0 1 1 0 0,1-1-1 0 0,0 0 1 0 0,0 1-1 0 0,0-1 0 0 0,1 0 1 0 0,1 1-1 0 0,-1-1 0 0 0,1 1 1 0 0,0-1-1 0 0,1 0 1 0 0,0 1 1 0 0,4 2 1 0 0,1-1 0 0 0,0 1 0 0 0,0-2 0 0 0,1 1 0 0 0,0-1 0 0 0,0 0 1 0 0,1-1-1 0 0,0 0 0 0 0,0 0 0 0 0,1-1 0 0 0,0 0 0 0 0,0-1 0 0 0,1 0 0 0 0,-1 0 1 0 0,1-1-1 0 0,0-1 0 0 0,0 0 0 0 0,0 0 0 0 0,1-1 0 0 0,-1-1 0 0 0,0 0 1 0 0,1 0-1 0 0,-1-1 0 0 0,1-1 0 0 0,-1 0 0 0 0,1 0 0 0 0,-1-1-1 0 0,66-28-1875 0 0,-56 15-1506 0 0,-15 10-393 0 0,1-2-3417 0 0,-3 3-4207 0 0</inkml:trace>
  <inkml:trace contextRef="#ctx0" brushRef="#br0" timeOffset="3.647">5221 1818 10002 0 0,'0'0'1946'0'0,"0"0"86"0"0,0 0 138 0 0,0 0-288 0 0,0 0-339 0 0,0 0-216 0 0,0 0-207 0 0,32-1-154 0 0,102-3-149 0 0,-43-18 406 0 0,-75 16-1067 0 0,1-1 0 0 0,-2 0 0 0 0,1-1 0 0 0,-1-1 0 0 0,0 0 0 0 0,-1-1 0 0 0,0-1 0 0 0,0 0 0 0 0,-1-1 0 0 0,-1 0 0 0 0,0-1 0 0 0,0 0 0 0 0,-2-1 0 0 0,6-9-156 0 0,-13 19 10 0 0,-1 0 0 0 0,0 1 0 0 0,0-1-1 0 0,0 0 1 0 0,-1 0 0 0 0,0 0-1 0 0,1 0 1 0 0,-1 0 0 0 0,-1-1-1 0 0,1 1 1 0 0,0 0 0 0 0,-1 0-1 0 0,0-1 1 0 0,0 1 0 0 0,-1 0-1 0 0,1-1 1 0 0,-1 1 0 0 0,0 0-1 0 0,0 0 1 0 0,0 0 0 0 0,0 0 0 0 0,-1 0-1 0 0,1 0 1 0 0,-1 0 0 0 0,0 0-1 0 0,-1 1 1 0 0,1-1 0 0 0,-1 1-1 0 0,1-1 1 0 0,-1 1 0 0 0,0 0-1 0 0,0 0 1 0 0,0 0 0 0 0,-1 1-1 0 0,1-1 1 0 0,-1 1 0 0 0,0 0-1 0 0,1-1 1 0 0,-1 2 0 0 0,0-1-1 0 0,0 0 1 0 0,0 1 0 0 0,0 0 0 0 0,0 0-1 0 0,-1 0 1 0 0,-1 0-10 0 0,-9 1-15 0 0,0 0 0 0 0,-1 1 1 0 0,1 1-1 0 0,0 0 0 0 0,0 1 0 0 0,0 1 0 0 0,0 0 1 0 0,0 1-1 0 0,1 1 0 0 0,0 0 0 0 0,0 1 1 0 0,1 1-1 0 0,0 0 0 0 0,0 0 0 0 0,0 1 0 0 0,1 1 1 0 0,1 0-1 0 0,0 1 0 0 0,0 0 0 0 0,1 1 1 0 0,0 0-1 0 0,1 0 0 0 0,1 1 0 0 0,-4 6 15 0 0,8-12-1 0 0,0 0 0 0 0,0 0 0 0 0,1 0 0 0 0,-1 1 0 0 0,2 0 0 0 0,-1-1 0 0 0,1 1 0 0 0,0 0 0 0 0,1 0 0 0 0,0 0 0 0 0,0 0 0 0 0,0 0 0 0 0,1 0 0 0 0,1 0 0 0 0,-1 1 0 0 0,1-1 0 0 0,1 0-1 0 0,-1 0 1 0 0,1-1 0 0 0,1 1 0 0 0,-1 0 0 0 0,2-1 0 0 0,-1 1 0 0 0,1-1 0 0 0,0 0 0 0 0,0 0 0 0 0,3 3 1 0 0,6 2-15 0 0,-1 0-1 0 0,2-1 0 0 0,-1-1 1 0 0,2 0-1 0 0,-1-1 1 0 0,1-1-1 0 0,1 0 1 0 0,-1-1-1 0 0,1 0 1 0 0,1-2-1 0 0,-1 0 0 0 0,1-1 1 0 0,0 0-1 0 0,0-1 1 0 0,0-1-1 0 0,0-1 1 0 0,0 0-1 0 0,0-1 1 0 0,0-1-1 0 0,1-1 0 0 0,13-3 16 0 0,23-9-2064 0 0,-21 1-6694 0 0,-16 6-4047 0 0</inkml:trace>
  <inkml:trace contextRef="#ctx0" brushRef="#br0" timeOffset="3.647">1399 635 8626 0 0,'0'0'344'0'0,"0"0"-136"0"0,0 0 89 0 0,0 0 203 0 0,35-6 254 0 0,115-18 230 0 0,409-77 6262 0 0,-456 81-6847 0 0,-2-4 0 0 0,0-5 0 0 0,-2-4-1 0 0,-2-4 1 0 0,-1-5 0 0 0,-2-4 0 0 0,84-55-399 0 0,-175 99 22 0 0,4-2 55 0 0,1 0 1 0 0,-1-1-1 0 0,0 0 0 0 0,0 0 1 0 0,0-1-1 0 0,-1 0 1 0 0,0 0-1 0 0,0 0 0 0 0,-1-1 1 0 0,0 0-1 0 0,0 0 1 0 0,0 0-1 0 0,-1-1 1 0 0,0 1-1 0 0,0-1 0 0 0,-1 0 1 0 0,0 0-1 0 0,-1-1 1 0 0,1-4-78 0 0,-4 11 39 0 0,0 0 1 0 0,0 0 0 0 0,-1-1 0 0 0,1 1 0 0 0,-1 0 0 0 0,1 1-1 0 0,-1-1 1 0 0,0 0 0 0 0,0 0 0 0 0,0 1 0 0 0,0-1 0 0 0,0 1 0 0 0,0-1-1 0 0,-1 1 1 0 0,1 0 0 0 0,0 0 0 0 0,-1 0 0 0 0,1 0 0 0 0,0 1-1 0 0,-1-1 1 0 0,1 0 0 0 0,-1 1 0 0 0,0 0 0 0 0,1 0 0 0 0,-1 0-1 0 0,1 0 1 0 0,-1 0 0 0 0,1 0 0 0 0,-1 0 0 0 0,1 1 0 0 0,-1 0-1 0 0,1-1 1 0 0,-1 1 0 0 0,1 0 0 0 0,0 0 0 0 0,-1 0 0 0 0,1 0-1 0 0,0 1 1 0 0,-1 0-40 0 0,-15 8 33 0 0,1 1-1 0 0,1 0 1 0 0,0 2-1 0 0,1 0 1 0 0,0 0-1 0 0,1 2 1 0 0,0 0-1 0 0,1 0 1 0 0,1 1-1 0 0,1 1 1 0 0,-4 7-33 0 0,-20 40 71 0 0,3 1 0 0 0,3 2 0 0 0,2 1 0 0 0,4 1 0 0 0,3 2 0 0 0,3 0 0 0 0,3 0 0 0 0,3 1 0 0 0,3 1 0 0 0,3 8-71 0 0,-3-10 78 0 0,-5 37 16 0 0,-19 151 179 0 0,-26 70-273 0 0,48-280 29 0 0,-2 1 0 0 0,-2-2 1 0 0,-3 0-1 0 0,-1-1 0 0 0,-3-1 1 0 0,-1 0-1 0 0,-3-2 0 0 0,-1-1 1 0 0,-7 7-30 0 0,30-47 2 0 0,1 1 1 0 0,0-1 0 0 0,-1 0-1 0 0,0 0 1 0 0,0 0-1 0 0,0 0 1 0 0,0 0 0 0 0,0-1-1 0 0,-1 1 1 0 0,1-1 0 0 0,-1 0-1 0 0,0 0 1 0 0,1 0-1 0 0,-1-1 1 0 0,0 1 0 0 0,0-1-1 0 0,0 0 1 0 0,0 0 0 0 0,0 0-1 0 0,-1-1 1 0 0,1 1 0 0 0,0-1-1 0 0,0 0 1 0 0,0 0-1 0 0,0-1 1 0 0,-1 1 0 0 0,1-1-1 0 0,0 0 1 0 0,0 0 0 0 0,0 0-1 0 0,0 0 1 0 0,0-1-1 0 0,1 0 1 0 0,-1 0 0 0 0,-2-1-3 0 0,-4-5-377 0 0,0-1 1 0 0,1-1-1 0 0,0 0 1 0 0,0 0-1 0 0,1 0 1 0 0,0-1-1 0 0,1-1 1 0 0,0 1-1 0 0,1-2 377 0 0,-14-28-4911 0 0,3 2-4802 0 0,9 19 1060 0 0</inkml:trace>
  <inkml:trace contextRef="#ctx0" brushRef="#br0" timeOffset="3.647">1931 1398 12763 0 0,'0'0'941'0'0,"0"0"-263"0"0,0 0-2 0 0,0 0 268 0 0,0 0 263 0 0,34-9 131 0 0,113-25 3 0 0,43 0 2176 0 0,364-70-798 0 0,-332 58-2632 0 0,-235 70 2572 0 0,14-3-2635 0 0,0 5-10 0 0,-1 1 0 0 0,-1-1 1 0 0,-1 0-1 0 0,-2 0 1 0 0,0-1-1 0 0,-2 1 0 0 0,0-1 1 0 0,-3 3-15 0 0,-41 80 140 0 0,48-104-85 0 0,-4 6-388 0 0,7-16-1934 0 0,1-1 383 0 0,1 3-4217 0 0,0 0-6269 0 0</inkml:trace>
  <inkml:trace contextRef="#ctx0" brushRef="#br0" timeOffset="3.647">1621 2804 0 0 0,'0'0'93'0'0,"0"0"131"0"0,0 0-138 0 0,0 0 60 0 0,0 0 200 0 0,0 0 175 0 0,0 0 110 0 0,0 0 81 0 0,0 0 50 0 0,0 0 39 0 0,0 0 9 0 0,18-6-22 0 0,56-17-9 0 0,4 17 5446 0 0,141-1-2394 0 0,109-23-2239 0 0,-326 29-1582 0 0,349-42 966 0 0,212-18-110 0 0,134 30-75 0 0,120 35 496 0 0,-699 1-1199 0 0,497 5 553 0 0,-47-29-235 0 0,-113 15-121 0 0,75 3-124 0 0,425 10-38 0 0,-478-21-75 0 0,-43 1-7 0 0,75-1-137 0 0,661 12 136 0 0,-587-11 26 0 0,180 3-21 0 0,670-23 121 0 0,-94 7 567 0 0,-994 25-273 0 0,-134 7-292 0 0,121 3 347 0 0,112-22 10 0 0,-389 18-355 0 0,-55-7-162 0 0,0 0 0 0 0,0 0 1 0 0,0 0 7 0 0,0 0-4 0 0,0 0-32 0 0,0 0 29 0 0,0 0 18 0 0,0 0 0 0 0,0 0 21 0 0,0 0-24 0 0,0 0-8 0 0,0 0 0 0 0,0 0 2 0 0,0 0 9 0 0,0 0-12 0 0,0 0-17 0 0,0 0 12 0 0,0 0 10 0 0,0 0-23 0 0,0 0 14 0 0,0 0-1 0 0,0 0-16 0 0,0 0 10 0 0,0 0 1 0 0,0 0-5 0 0,0 0 16 0 0,0 0-8 0 0,0 0-11 0 0,0 0 10 0 0,1 0 4 0 0,75 12 25 0 0,20-4 33 0 0,-61 3-1626 0 0,-38 0-2489 0 0,2-3-3624 0 0,1-4-4700 0 0</inkml:trace>
  <inkml:trace contextRef="#ctx0" brushRef="#br0" timeOffset="3.647">17002 581 0 0 0,'0'0'1435'0'0,"0"0"488"0"0,0 0 89 0 0,0 0-124 0 0,0 0-184 0 0,0 0-188 0 0,0 0-170 0 0,0 0-163 0 0,2-2-162 0 0,6-6-142 0 0,-7 6-144 0 0,-1 2-147 0 0,-1 16 1074 0 0,-95 185 553 0 0,5-10-2012 0 0,82-185 719 0 0,22-34-260 0 0,62-119-218 0 0,112-164 164 0 0,-176 280-465 0 0,-11 30-111 0 0,0 1-11 0 0,0 0-1 0 0,0 0-8 0 0,0 23-85 0 0,-2 216 528 0 0,3-231-457 0 0,1 0 1 0 0,-1 0-1 0 0,1 0 0 0 0,0 0 1 0 0,1 0-1 0 0,0-1 1 0 0,0 1-1 0 0,1-1 1 0 0,0 0-1 0 0,0 0 0 0 0,1 0 1 0 0,-1-1-1 0 0,1 0 1 0 0,1 0-1 0 0,-1 0 1 0 0,1 0-1 0 0,1 0 2 0 0,-4-5 40 0 0,-1 1 0 0 0,1-1 0 0 0,0 0 0 0 0,0 0 0 0 0,0 0-1 0 0,0 0 1 0 0,0 0 0 0 0,0-1 0 0 0,0 1 0 0 0,0-1 0 0 0,0 0 0 0 0,0 0 0 0 0,0 0 0 0 0,0 0 0 0 0,1-1-1 0 0,-1 1 1 0 0,0-1 0 0 0,0 0 0 0 0,0 0 0 0 0,-1 0 0 0 0,1 0 0 0 0,0 0 0 0 0,0 0 0 0 0,0-1 0 0 0,-1 0 0 0 0,1 1-1 0 0,-1-1 1 0 0,1 0 0 0 0,-1 0 0 0 0,0-1 0 0 0,0 1 0 0 0,0 0 0 0 0,1-2-40 0 0,57-91 1379 0 0,-58 91-1348 0 0,11-25 127 0 0,-2 0 0 0 0,0-1 0 0 0,-2-1 0 0 0,-1 1 0 0 0,-2-1 0 0 0,3-31-158 0 0,-9 48-1565 0 0,0 14-2815 0 0,0 5-3926 0 0,0-1-3871 0 0</inkml:trace>
  <inkml:trace contextRef="#ctx0" brushRef="#br0" timeOffset="3.647">17595 781 7770 0 0,'0'0'1140'0'0,"0"0"-489"0"0,0 0-72 0 0,0 0 145 0 0,0 0 199 0 0,0 0 135 0 0,0 0 33 0 0,0 0-30 0 0,0 0-109 0 0,0 0-101 0 0,0 0-102 0 0,0 0-46 0 0,0 0-14 0 0,19-2-26 0 0,60-7-16 0 0,-75 9-521 0 0,1-1-1 0 0,0 0 1 0 0,0 0-1 0 0,0 0 1 0 0,-1-1-1 0 0,1 0 1 0 0,0 0-1 0 0,-1 0 1 0 0,0 0-1 0 0,1-1 1 0 0,-1 0-1 0 0,0 1 1 0 0,0-1 0 0 0,-1-1-1 0 0,1 1 1 0 0,-1-1-1 0 0,1 1 1 0 0,-1-2-126 0 0,3-1 210 0 0,-3 2-121 0 0,0 0 1 0 0,0 0-1 0 0,0 0 1 0 0,-1 0-1 0 0,0-1 1 0 0,0 1-1 0 0,0-1 1 0 0,0 1-1 0 0,-1-1 1 0 0,0 1-1 0 0,0-1 1 0 0,0 0-1 0 0,0 0 1 0 0,-1 0-1 0 0,0 1 1 0 0,0-1-1 0 0,0 0 0 0 0,-1 0 1 0 0,1 0-1 0 0,-1 1 1 0 0,-1-2-90 0 0,-1 3-3 0 0,-1 1 1 0 0,0-1-1 0 0,1 1 1 0 0,-1 0-1 0 0,0 0 1 0 0,0 1-1 0 0,0-1 1 0 0,-1 1-1 0 0,1 0 1 0 0,0 0-1 0 0,-1 1 1 0 0,1-1-1 0 0,0 1 1 0 0,-1 0-1 0 0,1 0 1 0 0,0 0-1 0 0,-1 0 0 0 0,1 1 1 0 0,0 0-1 0 0,-1 0 1 0 0,1 0-1 0 0,0 0 1 0 0,0 1-1 0 0,0 0 1 0 0,0 0-1 0 0,0 0 1 0 0,0 0-1 0 0,0 1 3 0 0,-8 3-32 0 0,1 0 0 0 0,-1 1-1 0 0,2 1 1 0 0,-1 0 0 0 0,1 0 0 0 0,0 1-1 0 0,1 0 1 0 0,0 0 0 0 0,1 1 0 0 0,0 0-1 0 0,0 1 1 0 0,1 0 0 0 0,0 0 0 0 0,1 1-1 0 0,0-1 1 0 0,1 1 0 0 0,1 1 0 0 0,-1-1-1 0 0,2 1 1 0 0,0-1 0 0 0,0 3 32 0 0,3-12-1 0 0,1 0 0 0 0,-1-1 0 0 0,1 1 0 0 0,-1 0 1 0 0,1 0-1 0 0,0-1 0 0 0,0 1 0 0 0,0 0 0 0 0,0-1 0 0 0,0 1 1 0 0,1-1-1 0 0,-1 1 0 0 0,1-1 0 0 0,0 0 0 0 0,-1 0 0 0 0,1 0 1 0 0,0 0-1 0 0,0 0 0 0 0,1 0 0 0 0,-1 0 0 0 0,0-1 0 0 0,1 1 1 0 0,-1-1-1 0 0,1 1 0 0 0,-1-1 0 0 0,1 0 0 0 0,-1 0 0 0 0,1 0 1 0 0,0-1-1 0 0,0 1 0 0 0,-1 0 0 0 0,1-1 0 0 0,1 0 1 0 0,98 1 100 0 0,-83-4-127 0 0,-1-2 1 0 0,1 0 0 0 0,-1-1-1 0 0,-1 0 1 0 0,1-2 0 0 0,-1 0-1 0 0,-1-1 1 0 0,1-1 0 0 0,11-9 26 0 0,40-32-3093 0 0,-56 41-1892 0 0,-5 1-6071 0 0</inkml:trace>
  <inkml:trace contextRef="#ctx0" brushRef="#br0" timeOffset="3.647">18025 708 7466 0 0,'0'0'2477'0'0,"0"0"-703"0"0,0 0-308 0 0,0 0-291 0 0,0 0-350 0 0,0 0-293 0 0,0 0-142 0 0,0 0 21 0 0,0 0 117 0 0,0 0 77 0 0,0 0-34 0 0,0 0-51 0 0,0 0-40 0 0,16-1 0 0 0,51-3 38 0 0,-59 4-313 0 0,0-2-1 0 0,0 1 1 0 0,-1-1 0 0 0,1-1 0 0 0,0 1 0 0 0,-1-1 0 0 0,1 0 0 0 0,-1-1 0 0 0,0 0 0 0 0,0 0 0 0 0,0-1 0 0 0,-1 1-1 0 0,6-7-204 0 0,-1 3 253 0 0,-10 8-220 0 0,1-1-1 0 0,-1 0 0 0 0,1 1 0 0 0,-1-1 1 0 0,0 0-1 0 0,1 1 0 0 0,-1-1 1 0 0,0 0-1 0 0,0 0 0 0 0,1 0 1 0 0,-1 0-1 0 0,0 0 0 0 0,0-1 1 0 0,0 1-1 0 0,0 0 0 0 0,-1 0 0 0 0,1-1 1 0 0,0 1-1 0 0,0 0 0 0 0,-1-1 1 0 0,1 1-1 0 0,-1-1 0 0 0,1 1 1 0 0,-1-1-1 0 0,0 1 0 0 0,1-1 1 0 0,-1 1-1 0 0,0-1 0 0 0,0 1 0 0 0,0-1 1 0 0,0 1-1 0 0,0-1 0 0 0,-1 0 1 0 0,1 1-1 0 0,0-1 0 0 0,-1 1 1 0 0,1-1-1 0 0,-1 1 0 0 0,1 0 0 0 0,-1-1 1 0 0,0 1-1 0 0,0 0 0 0 0,0-1 1 0 0,0 1-1 0 0,0 0 0 0 0,0 0 1 0 0,0 0-1 0 0,0 0 0 0 0,0 0 1 0 0,0 0-1 0 0,0 0 0 0 0,-1 0 0 0 0,1 0 1 0 0,0 0-1 0 0,-1 1 0 0 0,1-1 1 0 0,-1 0-1 0 0,1 1 0 0 0,-1 0 1 0 0,1-1-1 0 0,-1 1 0 0 0,1 0 1 0 0,-1-1-1 0 0,1 1 0 0 0,-1 0 0 0 0,1 0 1 0 0,-2 1-33 0 0,-7-1-21 0 0,0 0 1 0 0,0 1 0 0 0,0 0-1 0 0,-1 1 1 0 0,1 0 0 0 0,1 0-1 0 0,-1 1 1 0 0,0 1 0 0 0,1 0-1 0 0,-1 0 1 0 0,1 1 0 0 0,0 0-1 0 0,1 0 1 0 0,-1 1 0 0 0,1 0-1 0 0,0 1 1 0 0,1-1 0 0 0,-1 2-1 0 0,1-1 1 0 0,1 1 0 0 0,-1 0-1 0 0,2 0 1 0 0,-1 1 0 0 0,1 0 0 0 0,0 0-1 0 0,1 0 1 0 0,0 0 0 0 0,0 1-1 0 0,1 0 1 0 0,0-1 0 0 0,1 1-1 0 0,0 1 1 0 0,1-1 0 0 0,0 0-1 0 0,0 0 1 0 0,1 0 0 0 0,1 9 20 0 0,1-15-2 0 0,-1 0-1 0 0,1 0 1 0 0,0 0 0 0 0,0 0 0 0 0,0-1 0 0 0,0 1 0 0 0,1-1 0 0 0,0 1 0 0 0,-1-1 0 0 0,1 0 0 0 0,0 0 0 0 0,1 0 0 0 0,-1-1-1 0 0,0 1 1 0 0,1-1 0 0 0,-1 0 0 0 0,1 0 0 0 0,0 0 0 0 0,0 0 0 0 0,0-1 0 0 0,0 1 0 0 0,0-1 0 0 0,0 0 0 0 0,0 0 0 0 0,0-1 0 0 0,1 1-1 0 0,-1-1 1 0 0,0 0 0 0 0,0 0 0 0 0,0 0 0 0 0,1-1 0 0 0,-1 1 0 0 0,0-1 0 0 0,0 0 0 0 0,2-1 2 0 0,5 2 6 0 0,0-1 15 0 0,1 0 0 0 0,0-1 0 0 0,-1 0 0 0 0,1-1 0 0 0,-1 0 0 0 0,0-1 0 0 0,0 0 0 0 0,0-1 0 0 0,0 0 0 0 0,-1-1 1 0 0,8-5-22 0 0,36-24-3582 0 0,-6 2-6871 0 0,-37 28-224 0 0</inkml:trace>
  <inkml:trace contextRef="#ctx0" brushRef="#br0" timeOffset="3.647">18566 650 4249 0 0,'0'0'3357'0'0,"0"0"-1014"0"0,0 0-401 0 0,0 0-110 0 0,0 0-236 0 0,0 0-359 0 0,0 0-288 0 0,0 0-173 0 0,0 0-114 0 0,0 0-94 0 0,0 0-117 0 0,0 0-115 0 0,0 0-103 0 0,-29 23-62 0 0,-89 68-45 0 0,86-58-38 0 0,31-31-69 0 0,1 0-1 0 0,-1 1 0 0 0,1-1 0 0 0,-1 0 0 0 0,1 0 0 0 0,0 0 0 0 0,0 1 0 0 0,0-1 0 0 0,0 0 0 0 0,0 0 0 0 0,0 1 0 0 0,0-1 0 0 0,1 0 0 0 0,0 0 0 0 0,-1 0 0 0 0,1 0 0 0 0,0 0 0 0 0,0 0 0 0 0,0 0 0 0 0,0 0 0 0 0,0 0 0 0 0,0 0 0 0 0,1 0 0 0 0,-1 0 0 0 0,1-1 0 0 0,-1 1 0 0 0,1-1 0 0 0,0 1 0 0 0,-1-1 0 0 0,1 0 0 0 0,0 1 1 0 0,0-1-1 0 0,0 0 0 0 0,0 0 0 0 0,0 0 0 0 0,0-1 0 0 0,0 1 0 0 0,0 0 0 0 0,1-1 0 0 0,-1 0 0 0 0,0 1 0 0 0,0-1 0 0 0,0 0 0 0 0,1 0 0 0 0,-1 0 0 0 0,0 0 0 0 0,0-1 0 0 0,1 1-18 0 0,7-1 153 0 0,0 0 0 0 0,0 0 0 0 0,0-1 0 0 0,-1 0-1 0 0,1-1 1 0 0,0 0 0 0 0,-1 0 0 0 0,0-1 0 0 0,0 0 0 0 0,0-1 0 0 0,0 0 0 0 0,-1-1 0 0 0,0 1 0 0 0,0-2-1 0 0,-1 1 1 0 0,1-1 0 0 0,-1-1-153 0 0,7-4 190 0 0,0-2 0 0 0,-1 1 1 0 0,-1-2-1 0 0,0 0 0 0 0,-1 0 0 0 0,-1-1 0 0 0,2-4-190 0 0,-3 3 40 0 0,-2 0 0 0 0,0-1 0 0 0,0 1 0 0 0,-2-1 0 0 0,0 0 0 0 0,-1-1 0 0 0,-1 1 0 0 0,-1-1 0 0 0,-1 0 0 0 0,0 1 0 0 0,-1-1 0 0 0,-2-10-40 0 0,2 25-13 0 0,-1-1 0 0 0,0 0 0 0 0,0 1 0 0 0,0-1 0 0 0,-1 1-1 0 0,0 0 1 0 0,1-1 0 0 0,-2 1 0 0 0,1 0 0 0 0,0 0 0 0 0,-1 0-1 0 0,0 0 1 0 0,0 0 0 0 0,0 1 0 0 0,0 0 0 0 0,0-1 0 0 0,-1 1 0 0 0,1 0-1 0 0,-1 0 1 0 0,0 1 0 0 0,0-1 0 0 0,0 1 0 0 0,0 0 0 0 0,-1 0-1 0 0,1 0 1 0 0,-1 1 0 0 0,1 0 0 0 0,-1-1 0 0 0,0 1 13 0 0,0 2-29 0 0,0-1 1 0 0,-1 1 0 0 0,1 0-1 0 0,0 0 1 0 0,0 1-1 0 0,0-1 1 0 0,0 1 0 0 0,1 0-1 0 0,-1 1 1 0 0,0-1-1 0 0,1 1 1 0 0,0 0 0 0 0,0 0-1 0 0,-1 0 1 0 0,2 0-1 0 0,-1 1 1 0 0,0 0 0 0 0,1 0-1 0 0,0 0 1 0 0,-1 0-1 0 0,2 0 1 0 0,-1 1 0 0 0,0-1-1 0 0,1 1 1 0 0,0 0-1 0 0,0-1 1 0 0,0 1 0 0 0,1 1 28 0 0,-5 13-12 0 0,0-1 1 0 0,2 1 0 0 0,0 0 0 0 0,2 1 0 0 0,0-1-1 0 0,1 0 1 0 0,1 2 11 0 0,0-8-4 0 0,0-1 0 0 0,1 1 0 0 0,1-1 0 0 0,0 0 0 0 0,0 1 0 0 0,2-1 0 0 0,-1 0 0 0 0,1-1 0 0 0,1 1 0 0 0,0-1 0 0 0,1 0 0 0 0,0 0 0 0 0,1 0 0 0 0,0-1 0 0 0,1 0 0 0 0,0 0 0 0 0,0-1 0 0 0,1 0 0 0 0,0-1 0 0 0,1 1 0 0 0,0-2 4 0 0,4 3-39 0 0,0 0 0 0 0,1-1 0 0 0,0-1 0 0 0,0 0 0 0 0,1-1 0 0 0,0-1 0 0 0,0-1 0 0 0,1 0 0 0 0,12 1 39 0 0,48 5-7589 0 0,-58-10-4411 0 0</inkml:trace>
  <inkml:trace contextRef="#ctx0" brushRef="#br0" timeOffset="3.647">19277 434 4353 0 0,'0'0'1740'0'0,"0"0"-370"0"0,0 0-99 0 0,0 0 5 0 0,0 0-25 0 0,0 0-23 0 0,0 0-105 0 0,0 0-57 0 0,0 0-50 0 0,0 0-102 0 0,0 0-88 0 0,16 0-84 0 0,52 0-34 0 0,-57-1-469 0 0,1-1 0 0 0,-1 0 0 0 0,0-1-1 0 0,1 0 1 0 0,-1-1 0 0 0,-1 0 0 0 0,1 0 0 0 0,-1-1-1 0 0,1-1 1 0 0,-2 0 0 0 0,1 0 0 0 0,-1-1 0 0 0,1 0 0 0 0,-2 0-1 0 0,5-6-238 0 0,-7 9 67 0 0,9-8 49 0 0,-1-1 0 0 0,0 0 1 0 0,-1-1-1 0 0,-1 0 0 0 0,0-1 0 0 0,-1 0 1 0 0,0-1-1 0 0,-2 0 0 0 0,1-1 0 0 0,-2 0 1 0 0,6-17-117 0 0,-11 2 488 0 0,-16 45-533 0 0,-1 16 40 0 0,0 1 1 0 0,2 1-1 0 0,1 0 1 0 0,1 0 0 0 0,2 1-1 0 0,1 0 1 0 0,1 6 4 0 0,-48 427 61 0 0,52-441-63 0 0,-1-1-1 0 0,-1 0 0 0 0,-2 0 1 0 0,0 0-1 0 0,-1 0 0 0 0,-1-1 1 0 0,-1-1-1 0 0,-1 1 0 0 0,-1-1 1 0 0,-5 5 2 0 0,12-19-30 0 0,-1-1 0 0 0,1 0 0 0 0,-1-1 0 0 0,0 1 0 0 0,0-1 0 0 0,-1 0 0 0 0,1-1 0 0 0,-1 1 0 0 0,0-1 0 0 0,-1 0 0 0 0,1 0 0 0 0,-1-1 0 0 0,0 0 0 0 0,1 0 0 0 0,-1-1 0 0 0,0 0 0 0 0,-1 0 0 0 0,1 0 1 0 0,0-1-1 0 0,-1 0 0 0 0,1 0 0 0 0,-7-1 30 0 0,12 0-26 0 0,-1 0 1 0 0,0 0 0 0 0,1 0-1 0 0,-1-1 1 0 0,0 1-1 0 0,0-1 1 0 0,1 0 0 0 0,-1 1-1 0 0,1-1 1 0 0,-1 0 0 0 0,1-1-1 0 0,-1 1 1 0 0,1 0-1 0 0,-1-1 1 0 0,1 1 0 0 0,0-1-1 0 0,0 0 1 0 0,0 0-1 0 0,0 0 1 0 0,0 0 0 0 0,0 0-1 0 0,1 0 1 0 0,-1 0 0 0 0,1 0-1 0 0,-1-1 1 0 0,1 1-1 0 0,0-1 1 0 0,0 1 0 0 0,0-1-1 0 0,0-2 26 0 0,-8-85-385 0 0,9 77 387 0 0,3-8 45 0 0,0 1 0 0 0,2-1-1 0 0,0 1 1 0 0,1-1-1 0 0,1 1 1 0 0,1 1-1 0 0,1 0 1 0 0,1 0 0 0 0,5-7-47 0 0,1-6 267 0 0,16-14 788 0 0,4 45-445 0 0,265 9-305 0 0,-236-19-2639 0 0,-39 2-8771 0 0,-20 6-192 0 0</inkml:trace>
  <inkml:trace contextRef="#ctx0" brushRef="#br0" timeOffset="3.647">19996 596 7546 0 0,'0'0'2088'0'0,"0"0"-516"0"0,0 0-135 0 0,0 0-14 0 0,0 0-194 0 0,0 0-222 0 0,0 0-207 0 0,0 0-138 0 0,0 0-99 0 0,0 0-83 0 0,0 0-88 0 0,0 0-106 0 0,0 0-57 0 0,-23 24-57 0 0,-67 74-43 0 0,88-96-121 0 0,0-1 0 0 0,0 1 0 0 0,0-1 0 0 0,0 1 0 0 0,1 0 0 0 0,-1-1 0 0 0,1 1 0 0 0,-1 0 0 0 0,1 0 0 0 0,-1 0 0 0 0,1 0 1 0 0,0 1-1 0 0,0-1 0 0 0,0 0 0 0 0,0 0 0 0 0,1 1 0 0 0,-1-1 0 0 0,1 0 0 0 0,-1 1 0 0 0,1-1 0 0 0,0 1 0 0 0,0-1 0 0 0,0 1 0 0 0,0-1 0 0 0,0 2-8 0 0,2 8 92 0 0,-2-9-28 0 0,0 0 0 0 0,0 0-1 0 0,0-1 1 0 0,1 1 0 0 0,-1 0-1 0 0,1 0 1 0 0,-1 0 0 0 0,1 0-1 0 0,0 0 1 0 0,0-1 0 0 0,1 1-1 0 0,-1 0 1 0 0,1-1-1 0 0,-1 1 1 0 0,1-1 0 0 0,0 0-1 0 0,0 1 1 0 0,0-1 0 0 0,0 0-1 0 0,0 0 1 0 0,0 0 0 0 0,0 0-1 0 0,1-1 1 0 0,-1 1 0 0 0,1-1-1 0 0,-1 1 1 0 0,1-1 0 0 0,0 0-1 0 0,0 0 1 0 0,-1 0 0 0 0,1 0-1 0 0,0-1 1 0 0,0 1 0 0 0,0-1-1 0 0,0 0 1 0 0,0 1-1 0 0,1-1-62 0 0,2 1 127 0 0,0 0 1 0 0,1 0 0 0 0,-1 0 0 0 0,1-1 0 0 0,-1 0 0 0 0,1 0-1 0 0,-1-1 1 0 0,0 0 0 0 0,1 0 0 0 0,-1 0 0 0 0,0-1 0 0 0,1 0-1 0 0,-1 0 1 0 0,0 0 0 0 0,-1-1 0 0 0,1 0 0 0 0,0 0 0 0 0,-1-1 0 0 0,1 1-1 0 0,-1-1 1 0 0,0 0 0 0 0,0-1 0 0 0,-1 1 0 0 0,0-1 0 0 0,1 0-1 0 0,-1 0 1 0 0,-1 0 0 0 0,1-1 0 0 0,-1 1 0 0 0,0-1 0 0 0,0-1-129 0 0,0 1-6 0 0,-1 1 0 0 0,0-1 1 0 0,0 1-1 0 0,0-1 0 0 0,-1 0 1 0 0,0 0-1 0 0,0 0 0 0 0,0 1 0 0 0,-1-1 1 0 0,0 0-1 0 0,0 0 0 0 0,0 0 1 0 0,-1 0-1 0 0,0 0 0 0 0,0 0 1 0 0,-1 0-1 0 0,1 1 0 0 0,-2-3 6 0 0,1 6-144 0 0,1-1-1 0 0,-1 1 0 0 0,0 0 1 0 0,0-1-1 0 0,0 1 1 0 0,0 0-1 0 0,0 0 0 0 0,-1 0 1 0 0,1 0-1 0 0,0 1 0 0 0,-1-1 1 0 0,0 1-1 0 0,1-1 0 0 0,-1 1 1 0 0,0 0-1 0 0,0 0 1 0 0,0 0-1 0 0,1 0 0 0 0,-1 1 1 0 0,0-1-1 0 0,0 1 0 0 0,0 0 1 0 0,0 0-1 0 0,0 0 1 0 0,-1 0 144 0 0,-13 1-2352 0 0,6 2-2546 0 0,2 1-5663 0 0</inkml:trace>
  <inkml:trace contextRef="#ctx0" brushRef="#br0" timeOffset="3.647">20279 866 0 0 0,'0'0'2433'0'0,"0"0"460"0"0,0 0-32 0 0,0 0-426 0 0,0 0-489 0 0,0 0-275 0 0,0 0-92 0 0,0 0-23 0 0,0 0-29 0 0,0 0-48 0 0,-1 4-89 0 0,-1 0-1432 0 0,-1 5 2268 0 0,1-22 214 0 0,4 0-2246 0 0,0 1 1 0 0,0 0 0 0 0,1 0-1 0 0,1 0 1 0 0,0 0 0 0 0,0 0 0 0 0,2 1-1 0 0,-1 0 1 0 0,1 0 0 0 0,1 0-1 0 0,0 1 1 0 0,7-9-195 0 0,-3 6 29 0 0,0-1 0 0 0,0 1-1 0 0,1 1 1 0 0,1 0 0 0 0,0 1 0 0 0,1 0-1 0 0,0 1 1 0 0,1 1 0 0 0,10-5-29 0 0,-22 12-56 0 0,0 1 0 0 0,0 0 0 0 0,0-1 0 0 0,0 1 0 0 0,0 0 0 0 0,0 0 0 0 0,0 1-1 0 0,1-1 1 0 0,-1 1 0 0 0,0-1 0 0 0,1 1 0 0 0,-1 0 0 0 0,0 1 0 0 0,0-1 0 0 0,1 0 0 0 0,-1 1 0 0 0,0 0 0 0 0,0 0 0 0 0,1 0 0 0 0,0 0 56 0 0,18 42-6327 0 0,-22-33-281 0 0,0-5-5492 0 0</inkml:trace>
  <inkml:trace contextRef="#ctx0" brushRef="#br0" timeOffset="3.647">16969 1652 2160 0 0,'0'0'1940'0'0,"0"0"-216"0"0,0 0-45 0 0,0 0 57 0 0,0 0 14 0 0,0 0-128 0 0,0 0-275 0 0,0 0-354 0 0,0 0-347 0 0,0 0-284 0 0,0 0-207 0 0,0 0-102 0 0,0 0 2 0 0,-3 2 25 0 0,2 1-43 0 0,-1 0 0 0 0,0-1 0 0 0,1 1 0 0 0,0 0 0 0 0,0 0 0 0 0,0 1 0 0 0,0-1 0 0 0,0 0 0 0 0,1 0 0 0 0,0 0 0 0 0,-1 1 0 0 0,1-1 0 0 0,0 0 0 0 0,0 0 0 0 0,1 1 0 0 0,-1-1 0 0 0,1 0 0 0 0,0 0 0 0 0,-1 0 0 0 0,1 0 0 0 0,1 0 0 0 0,-1 0 0 0 0,0 0 0 0 0,1 0-37 0 0,4 23 276 0 0,22 217 1673 0 0,-28-230-1881 0 0,1-1 16 0 0,-1-1 0 0 0,0 0 0 0 0,0 1 0 0 0,-1-1 0 0 0,-1 0 0 0 0,0 1 0 0 0,0-1 0 0 0,-1 0 0 0 0,-1-1 0 0 0,0 1 0 0 0,0 0 0 0 0,-5 7-84 0 0,5-12 84 0 0,3-4-18 0 0,1 0 0 0 0,-1 0 0 0 0,0 0 0 0 0,0 0 0 0 0,0 0 0 0 0,0 0 1 0 0,0 0-1 0 0,0 0 0 0 0,0 0 0 0 0,-1-1 0 0 0,1 1 0 0 0,-1 0 0 0 0,1-1 0 0 0,-1 0 1 0 0,0 1-1 0 0,1-1 0 0 0,-1 0 0 0 0,0 0 0 0 0,0 0 0 0 0,0 0 0 0 0,0 0 0 0 0,0 0 1 0 0,0 0-1 0 0,0-1 0 0 0,0 1 0 0 0,0-1 0 0 0,-1 1 0 0 0,1-1 0 0 0,0 0 1 0 0,0 0-1 0 0,0 0 0 0 0,0 0 0 0 0,-2-1-66 0 0,-16-64 1123 0 0,20 45-1080 0 0,0 1 1 0 0,2 0-1 0 0,0-1 1 0 0,1 1 0 0 0,1 0-1 0 0,1 0 1 0 0,0 0-1 0 0,1 1 1 0 0,2 0-1 0 0,0 0 1 0 0,0 1-1 0 0,2 0 1 0 0,7-10-44 0 0,9-11 17 0 0,1 2 0 0 0,1 1 1 0 0,2 1-1 0 0,2 2 0 0 0,14-11-17 0 0,-29 27 19 0 0,1 0 0 0 0,0 1-1 0 0,1 1 1 0 0,1 1 0 0 0,0 1 0 0 0,0 1 0 0 0,11-4-19 0 0,-29 14-1 0 0,-1 0 1 0 0,0 0-1 0 0,1 0 0 0 0,-1 1 1 0 0,1-1-1 0 0,0 0 1 0 0,-1 1-1 0 0,1-1 0 0 0,-1 1 1 0 0,1 0-1 0 0,0 0 0 0 0,-1-1 1 0 0,1 1-1 0 0,0 0 1 0 0,0 0-1 0 0,-1 1 0 0 0,1-1 1 0 0,0 0-1 0 0,-1 0 0 0 0,1 1 1 0 0,-1-1-1 0 0,1 1 1 0 0,-1 0-1 0 0,1-1 0 0 0,0 1 1 0 0,-1 0-1 0 0,0 0 0 0 0,1 0 1 0 0,-1 0-1 0 0,0 0 1 0 0,1 0-1 0 0,-1 0 0 0 0,0 1 1 0 0,0-1-1 0 0,0 0 0 0 0,0 1 1 0 0,0-1-1 0 0,0 0 1 0 0,-1 1-1 0 0,1-1 0 0 0,0 1 1 0 0,-1 0-1 0 0,1-1 0 0 0,-1 1 1 0 0,1-1-1 0 0,-1 1 1 0 0,0 0 0 0 0,3 17 49 0 0,-2 0 1 0 0,0 0-1 0 0,-1 0 1 0 0,-1 0-1 0 0,0 0 1 0 0,-2-1-1 0 0,0 1 1 0 0,-1-1 0 0 0,-5 13-50 0 0,3-5 40 0 0,5-20-46 0 0,0 1-1 0 0,0-1 0 0 0,0 1 0 0 0,-1-1 0 0 0,1 1 0 0 0,-2-1 1 0 0,1 0-1 0 0,-1 0 0 0 0,0 0 0 0 0,0 0 0 0 0,0-1 1 0 0,-1 1-1 0 0,0-1 0 0 0,0 0 0 0 0,-1 0 0 0 0,1 0 0 0 0,-1-1 1 0 0,0 1-1 0 0,0-1 0 0 0,-1 0 0 0 0,1-1 0 0 0,-1 1 0 0 0,0-1 1 0 0,0 0-1 0 0,0-1 0 0 0,-1 1 7 0 0,-81-14-4472 0 0,62 3-4356 0 0,19 4-2256 0 0</inkml:trace>
  <inkml:trace contextRef="#ctx0" brushRef="#br0" timeOffset="3.647">17426 1879 0 0 0,'0'0'604'0'0,"0"0"871"0"0,0 0 275 0 0,0 0-141 0 0,0 0-259 0 0,0 0-170 0 0,0 0-23 0 0,0 0 70 0 0,0 0 138 0 0,0 0 69 0 0,0 0-10 0 0,0 0-40 0 0,5 2-105 0 0,-2 0-1051 0 0,0-1 1 0 0,0 0-1 0 0,0 0 0 0 0,1-1 0 0 0,-1 1 0 0 0,0 0 0 0 0,1-1 0 0 0,-1 0 0 0 0,1 0 0 0 0,-1 0 0 0 0,0 0 1 0 0,1-1-1 0 0,-1 1 0 0 0,0-1 0 0 0,1 0 0 0 0,-1 0 0 0 0,0 0 0 0 0,0 0 0 0 0,0-1 0 0 0,0 1 1 0 0,0-1-1 0 0,0 0 0 0 0,0 0 0 0 0,0 0-228 0 0,14-13 313 0 0,-1 0-1 0 0,-1-1 1 0 0,0-1 0 0 0,-2 0 0 0 0,0-1 0 0 0,0-1-1 0 0,-2 0 1 0 0,5-10-313 0 0,-9 17 77 0 0,0 0-37 0 0,1-2 1 0 0,-2 1-1 0 0,1-1 0 0 0,-2 0 0 0 0,0 0 0 0 0,-1-1 1 0 0,0 1-1 0 0,-1-1 0 0 0,-1 0 0 0 0,0 0 0 0 0,-1 0 1 0 0,-1 0-1 0 0,0-3-40 0 0,-2 16-14 0 0,1 0 1 0 0,-1 1-1 0 0,0 0 0 0 0,0-1 1 0 0,0 1-1 0 0,0 0 0 0 0,0 0 1 0 0,0 0-1 0 0,0 0 0 0 0,-1 0 1 0 0,1 0-1 0 0,0 0 0 0 0,0 1 1 0 0,-1-1-1 0 0,1 1 0 0 0,0 0 1 0 0,-1 0-1 0 0,1 0 0 0 0,0 0 1 0 0,-1 0-1 0 0,1 0 1 0 0,0 1-1 0 0,-1-1 0 0 0,1 1 1 0 0,0-1-1 0 0,0 1 0 0 0,-1 0 1 0 0,1 0-1 0 0,0 0 0 0 0,0 0 1 0 0,0 0-1 0 0,0 1 0 0 0,0-1 1 0 0,0 1 13 0 0,-3 1-18 0 0,1 1 0 0 0,-1-1 0 0 0,1 1-1 0 0,0 0 1 0 0,0 0 0 0 0,0 1 0 0 0,0-1 0 0 0,1 1 0 0 0,0 0 0 0 0,0 0 0 0 0,0 0 0 0 0,0 0 0 0 0,1 1 0 0 0,0-1 0 0 0,0 0 0 0 0,1 1-1 0 0,-1 0 1 0 0,0 5 18 0 0,4-8 8 0 0,0-1-1 0 0,-1 1 0 0 0,1-1 0 0 0,0 0 1 0 0,0 1-1 0 0,1-1 0 0 0,-1 0 1 0 0,0 0-1 0 0,1-1 0 0 0,-1 1 0 0 0,1 0 1 0 0,-1-1-1 0 0,1 1 0 0 0,0-1 0 0 0,0 0 1 0 0,0 0-1 0 0,0 0 0 0 0,0 0 1 0 0,0-1-1 0 0,0 1 0 0 0,0-1 0 0 0,0 0-7 0 0,97 7 271 0 0,-86-8-254 0 0,1 1 0 0 0,0 0 1 0 0,-1 1-1 0 0,1 1 0 0 0,0 0 0 0 0,-1 2 0 0 0,0-1 1 0 0,0 1-1 0 0,10 5-17 0 0,-22-5 11 0 0,0 0 0 0 0,0 1 0 0 0,0-1 0 0 0,0 0 1 0 0,-1 1-1 0 0,0-1 0 0 0,0 1 0 0 0,0 0 0 0 0,0-1 0 0 0,-1 1 0 0 0,0 0 0 0 0,0-1 1 0 0,0 1-1 0 0,0 0 0 0 0,-1 0 0 0 0,0-1 0 0 0,-1 4-11 0 0,-45 130-221 0 0,87-134-5419 0 0,-28-4 1241 0 0,-5-3-1856 0 0,-3-1-3030 0 0</inkml:trace>
  <inkml:trace contextRef="#ctx0" brushRef="#br0" timeOffset="3.647">18287 1725 0 0 0,'0'0'289'0'0,"0"0"1057"0"0,0 0 394 0 0,0 0 150 0 0,0 0 11 0 0,0 0-120 0 0,0 0-214 0 0,0 0-229 0 0,0 0-189 0 0,0 0-143 0 0,0 0-78 0 0,-1-3-38 0 0,-7-13 683 0 0,7 16-950 0 0,-24 4 1894 0 0,-49 26-874 0 0,67-26-1547 0 0,-1 0 0 0 0,1 1 0 0 0,0-1 0 0 0,1 1 0 0 0,-1 1 0 0 0,1 0 1 0 0,0 0-1 0 0,0 0 0 0 0,1 0 0 0 0,0 1 0 0 0,0 0 0 0 0,0 0 0 0 0,1 0 0 0 0,0 1 0 0 0,-1 4-96 0 0,3-10 16 0 0,1 1-1 0 0,-1-1 1 0 0,1 0-1 0 0,0 1 0 0 0,0-1 1 0 0,0 1-1 0 0,1-1 1 0 0,-1 1-1 0 0,0-1 0 0 0,1 1 1 0 0,0-1-1 0 0,-1 1 1 0 0,1 0-1 0 0,0-1 0 0 0,0 1 1 0 0,1 0-1 0 0,-1-1 1 0 0,1 1-1 0 0,-1-1 0 0 0,1 1 1 0 0,0-1-1 0 0,0 1 1 0 0,0-1-1 0 0,0 1 0 0 0,0-1 1 0 0,0 0-1 0 0,1 0 1 0 0,-1 1-1 0 0,1-1 0 0 0,0 0 1 0 0,0 0-16 0 0,9 3 81 0 0,1 0 1 0 0,-1-2 0 0 0,1 1-1 0 0,-1-1 1 0 0,1-1 0 0 0,0 0-1 0 0,0-1 1 0 0,0 0-1 0 0,0-1 1 0 0,0 0 0 0 0,0-1-1 0 0,0 0 1 0 0,0-1-1 0 0,0-1 1 0 0,6-1-82 0 0,-10 2 35 0 0,-1 1 1 0 0,1-1-1 0 0,-1 0 1 0 0,0-1-1 0 0,0 0 0 0 0,0 0 1 0 0,0 0-1 0 0,0-1 0 0 0,-1 0 1 0 0,0-1-1 0 0,1 1 1 0 0,-1-1-1 0 0,-1 0 0 0 0,1-1 1 0 0,-1 1-1 0 0,0-1 0 0 0,0 0 1 0 0,-1 0-1 0 0,1-3-35 0 0,-3 6-33 0 0,0-1 1 0 0,0 0-1 0 0,-1 0 0 0 0,0 1 0 0 0,1-1 0 0 0,-1 0 1 0 0,-1 0-1 0 0,1 0 0 0 0,-1 0 0 0 0,1 0 0 0 0,-1 0 0 0 0,-1 0 1 0 0,1 0-1 0 0,0 0 0 0 0,-1 0 0 0 0,0 0 0 0 0,0 0 1 0 0,0 0-1 0 0,0 0 0 0 0,-1 0 0 0 0,1 1 0 0 0,-1-1 1 0 0,0 0-1 0 0,0 1 0 0 0,0 0 0 0 0,-1-1 0 0 0,1 1 0 0 0,-1 0 1 0 0,0 0-1 0 0,0 1 0 0 0,0-1 0 0 0,0 0 0 0 0,0 1 1 0 0,-1 0-1 0 0,1 0 0 0 0,-1 0 0 0 0,1 0 0 0 0,-1 0 33 0 0,-63-21-2714 0 0,20 20-5333 0 0,32 3-3180 0 0</inkml:trace>
  <inkml:trace contextRef="#ctx0" brushRef="#br0" timeOffset="3.647">18618 1382 12043 0 0,'0'0'1584'0'0,"0"0"-443"0"0,0 0-67 0 0,0 0 89 0 0,0 0-37 0 0,0 0-172 0 0,0 0-181 0 0,0 0-155 0 0,0 0-94 0 0,0 0-49 0 0,0 0-88 0 0,0 0-83 0 0,0 0-52 0 0,7 36-53 0 0,21 112-34 0 0,-11-49 147 0 0,-15-75-235 0 0,-1 1-1 0 0,-2-1 1 0 0,0 1 0 0 0,-2-1-1 0 0,0 1 1 0 0,-2-1-1 0 0,-1 5-76 0 0,-12 39 474 0 0,38-95 289 0 0,1 5-712 0 0,1 0 0 0 0,1 2 0 0 0,0 0 1 0 0,2 1-1 0 0,0 2 0 0 0,1 1 1 0 0,1 1-1 0 0,0 1 0 0 0,15-5-51 0 0,-21 10 21 0 0,0 1 0 0 0,1 1 0 0 0,0 0 0 0 0,1 2 0 0 0,-1 1 0 0 0,1 0 0 0 0,13 1-21 0 0,-34 3 2 0 0,0 0 1 0 0,0 1 0 0 0,0-1 0 0 0,0 0-1 0 0,-1 1 1 0 0,1-1 0 0 0,0 1-1 0 0,0 0 1 0 0,-1 0 0 0 0,1-1-1 0 0,0 1 1 0 0,-1 0 0 0 0,1 1 0 0 0,-1-1-1 0 0,1 0 1 0 0,-1 0 0 0 0,0 1-1 0 0,1-1 1 0 0,-1 0 0 0 0,0 1-1 0 0,0-1 1 0 0,0 1 0 0 0,0 0 0 0 0,0-1-1 0 0,0 1 1 0 0,-1 0 0 0 0,1 0-1 0 0,0-1 1 0 0,-1 1 0 0 0,1 0-1 0 0,-1 0 1 0 0,0 0 0 0 0,0 0-1 0 0,0 0 1 0 0,0-1 0 0 0,0 1 0 0 0,0 0-1 0 0,0 0 1 0 0,-1 0 0 0 0,1 1-3 0 0,-24 76 263 0 0,15-63-221 0 0,-2-1 1 0 0,1-1 0 0 0,-2 0 0 0 0,0 0 0 0 0,-1-1 0 0 0,0 0 0 0 0,-1-2-1 0 0,0 1 1 0 0,-1-2 0 0 0,0 0 0 0 0,-1 0 0 0 0,0-2 0 0 0,0 0 0 0 0,-7 2-43 0 0,-87-7-276 0 0,105-5 176 0 0,-1 0 1 0 0,1 0-1 0 0,0-1 1 0 0,-1 1-1 0 0,1-1 1 0 0,1-1 0 0 0,-1 1-1 0 0,0 0 1 0 0,1-1-1 0 0,0 0 1 0 0,-1 0-1 0 0,2-1 1 0 0,-1 1 0 0 0,0-1-1 0 0,1 1 1 0 0,0-1-1 0 0,0 0 1 0 0,-1-5 99 0 0,-15-61-4196 0 0,23 42-555 0 0,5 12-2488 0 0,-3 9-955 0 0</inkml:trace>
  <inkml:trace contextRef="#ctx0" brushRef="#br0" timeOffset="3.647">19329 1355 11370 0 0,'0'0'2212'0'0,"0"0"-369"0"0,0 0-75 0 0,0 0-42 0 0,0 0-199 0 0,0 0-287 0 0,0 0-336 0 0,0 0-233 0 0,0 0-118 0 0,0 0-75 0 0,0 0-19 0 0,0 0-1 0 0,0 0-20 0 0,4 6-37 0 0,36 100 1170 0 0,-34 60-883 0 0,-54 18-518 0 0,19-56-1236 0 0,52-129-2629 0 0,-8-12 161 0 0,-7 4-2986 0 0,-4 1-4894 0 0</inkml:trace>
  <inkml:trace contextRef="#ctx0" brushRef="#br0" timeOffset="3.647">19564 1791 8258 0 0,'0'0'3272'0'0,"0"0"-948"0"0,0 0-335 0 0,0 0-110 0 0,0 0-168 0 0,0 0-268 0 0,0 0-252 0 0,0 0-236 0 0,0 0-187 0 0,0 0-137 0 0,0 0-100 0 0,0 0-92 0 0,35 4-99 0 0,108 13-13 0 0,-82-22 79 0 0,-54 0-298 0 0,-1 3-67 0 0,0 0-1 0 0,-1 0 0 0 0,1-1 1 0 0,-1 0-1 0 0,0 0 0 0 0,0 0 0 0 0,0-1 1 0 0,0 1-1 0 0,-1-1 0 0 0,0 0 1 0 0,1-1-1 0 0,-1 1 0 0 0,-1-1 1 0 0,1 0-1 0 0,-1 0 0 0 0,0 0 1 0 0,0 0-1 0 0,0 0 0 0 0,-1-1 0 0 0,1 0 1 0 0,-1 1-1 0 0,-1-1 0 0 0,1 0 1 0 0,-1 0-1 0 0,0 0 0 0 0,0 0 1 0 0,-1-1-41 0 0,-1 4-20 0 0,-1 1 0 0 0,0 0 1 0 0,0-1-1 0 0,1 1 0 0 0,-1 0 1 0 0,0 0-1 0 0,-1 0 0 0 0,1 0 1 0 0,0 1-1 0 0,-1-1 0 0 0,1 1 1 0 0,-1-1-1 0 0,1 1 0 0 0,-1 0 1 0 0,1 0-1 0 0,-1 0 0 0 0,0 0 0 0 0,0 0 1 0 0,0 1-1 0 0,1-1 0 0 0,-1 1 1 0 0,0 0-1 0 0,0 0 0 0 0,0 0 1 0 0,0 0-1 0 0,0 0 0 0 0,1 1 1 0 0,-2-1 19 0 0,-8 1-24 0 0,-1 1 0 0 0,0 0 1 0 0,1 1-1 0 0,-1 0 0 0 0,1 1 0 0 0,0 0 1 0 0,0 1-1 0 0,0 1 0 0 0,1-1 1 0 0,0 2-1 0 0,0 0 0 0 0,0 0 0 0 0,1 1 1 0 0,0 0-1 0 0,1 1 0 0 0,0 0 1 0 0,0 0-1 0 0,1 1 0 0 0,0 0 0 0 0,0 1 1 0 0,1 0-1 0 0,1 0 0 0 0,-1 3 24 0 0,5-10-2 0 0,0-1-1 0 0,1 1 0 0 0,-1 0 0 0 0,1 0 1 0 0,0-1-1 0 0,0 1 0 0 0,1 0 0 0 0,-1 0 1 0 0,1 0-1 0 0,0 0 0 0 0,0 0 0 0 0,0 1 1 0 0,0-1-1 0 0,1 0 0 0 0,0-1 1 0 0,-1 1-1 0 0,1 0 0 0 0,1 0 0 0 0,-1 0 1 0 0,1 0-1 0 0,-1-1 0 0 0,1 1 0 0 0,0-1 1 0 0,1 1-1 0 0,-1-1 0 0 0,0 0 0 0 0,1 0 1 0 0,0 0-1 0 0,0 0 0 0 0,0 0 0 0 0,0-1 1 0 0,0 1-1 0 0,0-1 0 0 0,1 0 1 0 0,-1 0-1 0 0,1 0 0 0 0,-1-1 0 0 0,2 1 3 0 0,6 3-217 0 0,0-1 0 0 0,0 0 0 0 0,1-1 0 0 0,-1 0-1 0 0,1-1 1 0 0,-1 0 0 0 0,1-1 0 0 0,0 0 0 0 0,0-1-1 0 0,0 0 1 0 0,0-1 0 0 0,4-1 217 0 0,17-3-4462 0 0,-1-3-3574 0 0,-20 4-3320 0 0</inkml:trace>
  <inkml:trace contextRef="#ctx0" brushRef="#br0" timeOffset="3.647">19976 1945 12883 0 0,'0'0'1913'0'0,"0"0"-356"0"0,0 0-24 0 0,0 0-67 0 0,0 0-202 0 0,0 0-253 0 0,0 0-224 0 0,0 0-112 0 0,0 0-63 0 0,0 0-28 0 0,0 0-77 0 0,0 0-75 0 0,0 0-48 0 0,24-23-62 0 0,73-69-42 0 0,-31 29 272 0 0,23-9-156 0 0,-88 73-389 0 0,1 0 1 0 0,-1 1 0 0 0,1-1-1 0 0,-1 1 1 0 0,0-1-1 0 0,1 1 1 0 0,-1-1 0 0 0,0 1-1 0 0,0 0 1 0 0,0 0-1 0 0,0-1 1 0 0,-1 1 0 0 0,1 0-1 0 0,0 0 1 0 0,-1 0-1 0 0,1 0 1 0 0,-1 0 0 0 0,0 0-1 0 0,0 0 1 0 0,0 0-1 0 0,0 0 1 0 0,0 0 0 0 0,0 0-1 0 0,0 0 1 0 0,-1 0-1 0 0,1 0 1 0 0,-1 0 0 0 0,1-1-1 0 0,-1 1 1 0 0,0 1-8 0 0,1 18 35 0 0,0-19-32 0 0,0 1 1 0 0,0-1 0 0 0,0 0-1 0 0,0 1 1 0 0,1-1-1 0 0,-1 0 1 0 0,1 0 0 0 0,-1 1-1 0 0,1-1 1 0 0,0 0 0 0 0,0 0-1 0 0,0 0 1 0 0,0 0 0 0 0,1 0-1 0 0,-1 0 1 0 0,0 0 0 0 0,1 0-1 0 0,-1-1 1 0 0,1 1 0 0 0,0-1-1 0 0,-1 1 1 0 0,1-1 0 0 0,0 1-1 0 0,0-1 1 0 0,0 0 0 0 0,0 0-1 0 0,0 0 1 0 0,0 0 0 0 0,1 0-1 0 0,-1-1 1 0 0,0 1 0 0 0,0 0-1 0 0,1-1 1 0 0,-1 0 0 0 0,2 1-4 0 0,8-2 27 0 0,-1 0 0 0 0,1 0 0 0 0,-1-1 0 0 0,0 0 0 0 0,1-1 0 0 0,-1 0 1 0 0,0-1-1 0 0,-1 0 0 0 0,1-1 0 0 0,-1 0 0 0 0,0-1 0 0 0,0 0 0 0 0,-1 0 1 0 0,1-1-1 0 0,3-5-27 0 0,36-19 58 0 0,47-16-10 0 0,-95 47-45 0 0,-1-1-1 0 0,1 1 1 0 0,0-1 0 0 0,-1 1-1 0 0,1-1 1 0 0,0 1-1 0 0,-1 0 1 0 0,1-1 0 0 0,0 1-1 0 0,0 0 1 0 0,0 0 0 0 0,-1-1-1 0 0,1 1 1 0 0,0 0 0 0 0,0 0-1 0 0,0 0 1 0 0,-1 0 0 0 0,1 0-1 0 0,0 0 1 0 0,0 0-1 0 0,0 0 1 0 0,0 0 0 0 0,-1 1-1 0 0,1-1 1 0 0,0 0 0 0 0,0 0-1 0 0,0 1 1 0 0,-1-1 0 0 0,1 1-1 0 0,0-1 1 0 0,-1 0 0 0 0,1 1-1 0 0,0-1 1 0 0,-1 1-1 0 0,1 0 1 0 0,0-1 0 0 0,-1 1-1 0 0,1 0 1 0 0,-1-1 0 0 0,1 1-1 0 0,-1 0 1 0 0,0-1 0 0 0,1 1-1 0 0,-1 0 1 0 0,0 0 0 0 0,1-1-1 0 0,-1 1 1 0 0,0 0-1 0 0,0 0-1 0 0,1 48 212 0 0,-2-32-163 0 0,-2 28 118 0 0,1-37-167 0 0,1 0 0 0 0,0 0 0 0 0,1 1-1 0 0,-1-1 1 0 0,2 1 0 0 0,-1-1 0 0 0,1 0-1 0 0,1 1 1 0 0,-1-1 0 0 0,1 0-1 0 0,3 6 0 0 0,14 21-1104 0 0,-19-35 1004 0 0,10 5-2202 0 0,-8-5-1982 0 0,0-2-3805 0 0,0-1-3807 0 0</inkml:trace>
  <inkml:trace contextRef="#ctx0" brushRef="#br0" timeOffset="3.647">16776 142 2056 0 0,'0'0'1226'0'0,"0"0"-108"0"0,0 0 185 0 0,0 0 214 0 0,0 0 101 0 0,0 0-72 0 0,0 0-222 0 0,0 0-221 0 0,0 0-150 0 0,0 0-98 0 0,0 0-88 0 0,0 0-76 0 0,0-12 710 0 0,-5 14-1216 0 0,-1 0 0 0 0,0 0-1 0 0,1 0 1 0 0,0 1-1 0 0,-1 0 1 0 0,1 0-1 0 0,0 1 1 0 0,0-1-1 0 0,1 1 1 0 0,-1 0 0 0 0,1 0-1 0 0,0 1 1 0 0,0-1-1 0 0,0 1 1 0 0,0 0-1 0 0,1 0 1 0 0,-1 2-185 0 0,-10 11 426 0 0,-14 17-92 0 0,1 0-1 0 0,2 3 1 0 0,2 0 0 0 0,2 1-1 0 0,1 1 1 0 0,2 1 0 0 0,1 0 0 0 0,3 1-1 0 0,1 1 1 0 0,2 1 0 0 0,3-1-1 0 0,1 1 1 0 0,1 8-334 0 0,1 40 398 0 0,5 0 0 0 0,3 0 0 0 0,5 0 0 0 0,3 0 0 0 0,5-2 0 0 0,3 1 0 0 0,21 52-398 0 0,-12-41 237 0 0,-2 1 101 0 0,6-2 1 0 0,3-2-1 0 0,27 47-338 0 0,-58-135 107 0 0,2 0 0 0 0,0-1 0 0 0,0 0 1 0 0,1 0-1 0 0,0-1 0 0 0,0 1 0 0 0,1-1 0 0 0,1-1 0 0 0,-1 0 0 0 0,1 0 0 0 0,1-1 0 0 0,-1 0 0 0 0,1 0 0 0 0,9 3-107 0 0,10 13 644 0 0,-1-43-3616 0 0,-4 2-4973 0 0,-14 11-4625 0 0</inkml:trace>
  <inkml:trace contextRef="#ctx0" brushRef="#br0" timeOffset="3.647">21038 1425 0 0 0,'0'0'704'0'0,"0"0"704"0"0,0 0 162 0 0,0 0-86 0 0,0 0-161 0 0,0 0-208 0 0,0 0-132 0 0,0 0-31 0 0,0 0 81 0 0,4-4 93 0 0,14-12 41 0 0,-13 13-50 0 0,-5 3-117 0 0,1 9 6852 0 0,0 12-6295 0 0,10 256 218 0 0,-13-121-1491 0 0,-15-85-200 0 0,12-62-3060 0 0,4-19-5628 0 0,1 5 3544 0 0,0 4-4834 0 0</inkml:trace>
  <inkml:trace contextRef="#ctx0" brushRef="#br0" timeOffset="3.647">21246 1517 4409 0 0,'0'0'4477'0'0,"0"0"-1762"0"0,0 0-745 0 0,0 0-111 0 0,0 0-151 0 0,0 0-210 0 0,0 0-264 0 0,0 0-230 0 0,0 0-175 0 0,0 0-151 0 0,0 0-79 0 0,0 0-82 0 0,-3-2-40 0 0,0-1-435 0 0,3 3-17 0 0,-1 0 0 0 0,1 0 0 0 0,-1-1 0 0 0,1 1 0 0 0,0 0 0 0 0,-1 0 0 0 0,1 0-1 0 0,0-1 1 0 0,-1 1 0 0 0,1 0 0 0 0,0 0 0 0 0,0-1 0 0 0,-1 1 0 0 0,1 0-1 0 0,0-1 1 0 0,0 1 0 0 0,-1 0 0 0 0,1-1 0 0 0,0 1 0 0 0,0 0 0 0 0,0-1-1 0 0,0 1 1 0 0,-1 0 0 0 0,1-1 0 0 0,0 1 0 0 0,0-1 0 0 0,0 1 0 0 0,0 0 0 0 0,0-1-1 0 0,0 1 1 0 0,0-1 0 0 0,0 1 0 0 0,0 0 0 0 0,0-1 0 0 0,0 1 0 0 0,0 0-1 0 0,1-1 1 0 0,-1 1 0 0 0,0-1 0 0 0,0 1 0 0 0,0 0 0 0 0,0-1 0 0 0,1 1-1 0 0,-1 0 1 0 0,0-1 0 0 0,0 1 0 0 0,1 0 0 0 0,-1-1 0 0 0,0 1 0 0 0,0 0 0 0 0,1 0-1 0 0,-1-1 1 0 0,0 1 0 0 0,1 0 0 0 0,-1 0 0 0 0,1 0 0 0 0,-1 0 0 0 0,0-1-1 0 0,1 1 1 0 0,-1 0 0 0 0,0 0 0 0 0,1 0 0 0 0,-1 0 0 0 0,1 0 0 0 0,-1 0 0 0 0,1 0-26 0 0,122-42 1343 0 0,-42 38-1111 0 0,-79 7-234 0 0,0-1-1 0 0,0 0 1 0 0,-1 0 0 0 0,1 1 0 0 0,0-1 0 0 0,-1 1-1 0 0,0 0 1 0 0,1-1 0 0 0,-1 1 0 0 0,0 0 0 0 0,0 0 0 0 0,-1 0-1 0 0,1 0 1 0 0,0 0 0 0 0,-1 0 0 0 0,0 0 0 0 0,0 0-1 0 0,0-1 1 0 0,0 1 0 0 0,0 0 0 0 0,-1 0 0 0 0,1 0-1 0 0,-1 0 1 0 0,0 0 0 0 0,0 0 0 0 0,0 0 0 0 0,0-1-1 0 0,0 2 4 0 0,-146 200 273 0 0,143-197-260 0 0,-1 0-4 0 0,1 1 0 0 0,0-1 0 0 0,0 1 0 0 0,0 0 0 0 0,1 0 1 0 0,1 0-1 0 0,-1 0 0 0 0,1 0 0 0 0,0 1 0 0 0,1-1 0 0 0,0 1 0 0 0,0-1 1 0 0,1 4-10 0 0,2-10 22 0 0,0 1 0 0 0,0-1 1 0 0,0 0-1 0 0,0 0 0 0 0,0-1 0 0 0,1 1 1 0 0,-1 0-1 0 0,0-1 0 0 0,1 1 1 0 0,-1-1-1 0 0,1 0 0 0 0,0 0 1 0 0,-1 0-1 0 0,1 0 0 0 0,0 0 1 0 0,0-1-1 0 0,0 1 0 0 0,-1-1 1 0 0,1 0-1 0 0,0 1 0 0 0,0-1 1 0 0,0-1-1 0 0,0 1 0 0 0,0 0 1 0 0,-1-1-1 0 0,1 1 0 0 0,1-1-22 0 0,5 0 102 0 0,70-5 494 0 0,-44-6-551 0 0,-32 5-4786 0 0,-10 5-4689 0 0,2 2-2032 0 0</inkml:trace>
  <inkml:trace contextRef="#ctx0" brushRef="#br0" timeOffset="3.647">21672 1779 16708 0 0,'0'0'1707'0'0,"0"0"-512"0"0,0 0-147 0 0,0 0 73 0 0,0 0 0 0 0,0 0-111 0 0,0 0-208 0 0,0 0-211 0 0,0 0-148 0 0,0 0-111 0 0,0 0-62 0 0,0 0-51 0 0,0 0-43 0 0,-2 15-39 0 0,-4 81 166 0 0,6-96-4836 0 0,2-4 1805 0 0,-2 1-7313 0 0,0-1 160 0 0</inkml:trace>
  <inkml:trace contextRef="#ctx0" brushRef="#br0" timeOffset="3.647">22022 1509 9322 0 0,'0'0'2421'0'0,"0"0"-410"0"0,0 0-170 0 0,0 0-187 0 0,0 0-267 0 0,0 0-220 0 0,0 0-220 0 0,0 0-151 0 0,0 0-108 0 0,0 0-73 0 0,0 0-72 0 0,0 0-71 0 0,0 0-44 0 0,-9-2-49 0 0,-78-3 858 0 0,80 6-1206 0 0,0 1 1 0 0,1 0-1 0 0,-1 0 0 0 0,0 0 1 0 0,1 1-1 0 0,-1 0 0 0 0,1 1 0 0 0,0-1 1 0 0,0 1-1 0 0,1 0 0 0 0,-1 0 0 0 0,1 1 1 0 0,0 0-1 0 0,0 0 0 0 0,0 0 1 0 0,1 1-1 0 0,0-1 0 0 0,0 1 0 0 0,0 0 1 0 0,0 1-32 0 0,2-4 0 0 0,0-1 1 0 0,0 0-1 0 0,0 1 0 0 0,1-1 1 0 0,-1 1-1 0 0,1-1 1 0 0,0 1-1 0 0,-1 0 1 0 0,1-1-1 0 0,1 1 1 0 0,-1 0-1 0 0,0 0 0 0 0,1 0 1 0 0,-1 0-1 0 0,1 0 1 0 0,0 0-1 0 0,0-1 1 0 0,0 1-1 0 0,0 0 1 0 0,0 0-1 0 0,1 0 0 0 0,-1 0 1 0 0,1 0-1 0 0,0 0 1 0 0,0 0-1 0 0,0-1 1 0 0,0 1-1 0 0,1 0 1 0 0,-1-1-1 0 0,1 1 0 0 0,-1-1 1 0 0,1 0-1 0 0,0 1 1 0 0,0-1-1 0 0,0 0 1 0 0,0 0-1 0 0,0 0 1 0 0,1 0-1 0 0,-1 0 0 0 0,1-1 1 0 0,-1 1-1 0 0,1-1 0 0 0,11 0 59 0 0,-1-2 0 0 0,0 0 0 0 0,0 0-1 0 0,0-1 1 0 0,0-1 0 0 0,0 0 0 0 0,0-1-1 0 0,-1 0 1 0 0,1-1 0 0 0,-1 0 0 0 0,0-1-1 0 0,-1-1 1 0 0,1 0 0 0 0,-2 0 0 0 0,1-1-1 0 0,-1 0 1 0 0,0-1 0 0 0,0 0 0 0 0,0-2-59 0 0,107-119 397 0 0,-128 157-481 0 0,-74 126 255 0 0,76-129-193 0 0,2 1 0 0 0,0 0 0 0 0,2 0-1 0 0,1 1 1 0 0,1-1 0 0 0,1 1 0 0 0,1 0 0 0 0,1 0 0 0 0,2 2 22 0 0,-2 9-539 0 0,1-33 1335 0 0,0-2-3684 0 0,-1 0-9810 0 0,0-2 1649 0 0</inkml:trace>
  <inkml:trace contextRef="#ctx0" brushRef="#br0" timeOffset="3.647">22381 1529 8226 0 0,'0'0'3777'0'0,"0"0"-1785"0"0,0 0-642 0 0,0 0-19 0 0,0 0-81 0 0,0 0-167 0 0,0 0-213 0 0,0 0-243 0 0,0 0-169 0 0,0 0-109 0 0,0 0-105 0 0,0 0-56 0 0,-21 32-30 0 0,-61 100-28 0 0,58-68 24 0 0,26-54-120 0 0,-3-7-21 0 0,1 0 0 0 0,0 0 0 0 0,-1 0 0 0 0,2-1 0 0 0,-1 1 0 0 0,0 0 0 0 0,0 0 1 0 0,1 0-1 0 0,0 0 0 0 0,0 0 0 0 0,-1-1 0 0 0,1 1 0 0 0,1 0 0 0 0,-1 0 0 0 0,0-1 0 0 0,1 1 0 0 0,-1-1 1 0 0,1 0-1 0 0,0 1 0 0 0,0-1 0 0 0,0 0 0 0 0,0 0 0 0 0,0 0 0 0 0,1 0 0 0 0,-1-1 0 0 0,0 1 0 0 0,1 0 1 0 0,-1-1-1 0 0,1 0 0 0 0,0 1 0 0 0,-1-1 0 0 0,1 0 0 0 0,0-1 0 0 0,2 2-13 0 0,6-1 103 0 0,-1-1 0 0 0,0 1 0 0 0,0-2 0 0 0,1 1 0 0 0,-1-1 0 0 0,0-1 0 0 0,0 0 1 0 0,0-1-1 0 0,0 1 0 0 0,-1-2 0 0 0,1 1 0 0 0,-1-2 0 0 0,0 1 0 0 0,0-1 0 0 0,0 0 0 0 0,0-1 0 0 0,-1 0 0 0 0,0-1 0 0 0,0 1 0 0 0,-1-1 0 0 0,0-1 0 0 0,0 0 0 0 0,-1 0 0 0 0,0 0 0 0 0,0 0 0 0 0,-1-1 0 0 0,0 0 0 0 0,0 0 1 0 0,-1-1-1 0 0,-1 1 0 0 0,1-1 0 0 0,-1 0 0 0 0,-1 0 0 0 0,0 0 0 0 0,0 0 0 0 0,-1 0 0 0 0,-1 0 0 0 0,1-1 0 0 0,-2 1 0 0 0,1 0 0 0 0,-2-3-103 0 0,1 6-136 0 0,-1 0 0 0 0,0-1-1 0 0,-1 1 1 0 0,0 0 0 0 0,0 1 0 0 0,0-1-1 0 0,-1 0 1 0 0,0 1 0 0 0,0 0 0 0 0,0 0-1 0 0,-1 0 1 0 0,0 0 0 0 0,0 1 0 0 0,-1 0-1 0 0,0 0 1 0 0,1 0 0 0 0,-7-3 136 0 0,-15-4-5088 0 0,-2 8-4346 0 0,19 4-619 0 0</inkml:trace>
  <inkml:trace contextRef="#ctx0" brushRef="#br0" timeOffset="3.647">22354 504 2625 0 0,'0'0'2775'0'0,"0"0"-473"0"0,0 0-213 0 0,0 0-124 0 0,0 0-171 0 0,0 0-185 0 0,0 0-206 0 0,0 0-189 0 0,0 0-135 0 0,0 0-114 0 0,0 0-59 0 0,0 0-47 0 0,0 0-65 0 0,-2-9-61 0 0,-3-27-77 0 0,4 27-85 0 0,1 9-102 0 0,23 20 1373 0 0,157 181 303 0 0,-152-168-2095 0 0,-3 1 0 0 0,0 1 0 0 0,-2 1 0 0 0,-2 2-1 0 0,-2 0 1 0 0,-1 1 0 0 0,-2 1 0 0 0,-1 0-1 0 0,-3 1 1 0 0,-1 0 0 0 0,-2 1 0 0 0,-2 0-1 0 0,2 43-49 0 0,-9-69 3 0 0,2 18 13 0 0,-2 0 0 0 0,-1 0 0 0 0,-2-1 0 0 0,-1 1 0 0 0,-9 32-16 0 0,-11 7 23 0 0,-3-1 0 0 0,-3-2 1 0 0,-3 0-1 0 0,-4-2 0 0 0,-17 21-23 0 0,38-64-21 0 0,-1-1 0 0 0,-1-1 0 0 0,-1-1 0 0 0,-2 0 0 0 0,0-1 0 0 0,-1-2 0 0 0,-19 14 21 0 0,29-25-194 0 0,-1-1-1 0 0,0 0 0 0 0,-1-1 0 0 0,0 0 0 0 0,0-1 1 0 0,0-1-1 0 0,-1 0 0 0 0,1-1 0 0 0,-1 0 0 0 0,0-1 1 0 0,-14-1 194 0 0,-12 1-4862 0 0,-2-2-4180 0 0,42 0-2045 0 0</inkml:trace>
  <inkml:trace contextRef="#ctx0" brushRef="#br0" timeOffset="-34314.874">428 4345 0 0 0,'0'0'417'0'0,"0"0"324"0"0,0 0 68 0 0,0 0-5 0 0,0 0-14 0 0,0 0-99 0 0,-1-22-51 0 0,-6-95 563 0 0,34 51 5361 0 0,-29 71 379 0 0,3 5-3461 0 0,5 30-3264 0 0,-4-24 724 0 0,-1 168 692 0 0,22 202-706 0 0,-19-74-368 0 0,-4 200-219 0 0,33-342-202 0 0,-16-32-71 0 0,-13 98 32 0 0,-8-168-31 0 0,0-25 258 0 0,-15 68-118 0 0,16-98-193 0 0,1-4-6 0 0,0 1-1 0 0,0-1 0 0 0,1 1 1 0 0,0 0-1 0 0,0 0 0 0 0,1-1 1 0 0,0 1-1 0 0,1 0 0 0 0,0 0 1 0 0,1 1-10 0 0,29 81 45 0 0,-27-30 69 0 0,6 38 54 0 0,-10-66-104 0 0,0-34-36 0 0,0 0-14 0 0,0 0-15 0 0,0 0 9 0 0,0 0 11 0 0,0 0-11 0 0,0 0-10 0 0,0 0 14 0 0,0 0 7 0 0,0 0 13 0 0,0 0 7 0 0,0 0-22 0 0,0 0 2 0 0,0 0-3 0 0,0 0 16 0 0,28-3-126 0 0,44-5 156 0 0,156-15-98 0 0,43 15 120 0 0,-65 20-76 0 0,714-9 436 0 0,-704-10-363 0 0,30 3 28 0 0,36 0-38 0 0,-21-11 76 0 0,-44 11-71 0 0,301 0 333 0 0,-518 4-431 0 0,0 1 298 0 0,25 9-194 0 0,-25-10-95 0 0,0 0 8 0 0,0 0 11 0 0,0 0-16 0 0,0 0 4 0 0,0 0 34 0 0,0 0-22 0 0,0 0 6 0 0,0 0-10 0 0,0 0-44 0 0,0 0 22 0 0,0 0 32 0 0,0 0 25 0 0,0 0-26 0 0,0 0 11 0 0,0 0-20 0 0,0 0 12 0 0,0 0-22 0 0,0 0 8 0 0,0 0-26 0 0,0 0 16 0 0,0 0 37 0 0,0 0-26 0 0,0 0 14 0 0,0 0-11 0 0,0 0-27 0 0,0 0 13 0 0,0 0 32 0 0,0 0 5 0 0,0 0-4 0 0,0 0-31 0 0,0 0-3 0 0,0 0 18 0 0,0 0-9 0 0,0 0 5 0 0,0 0-11 0 0,0 0-11 0 0,0 0 11 0 0,0 0 20 0 0,0 0 24 0 0,0 0-20 0 0,0 0-20 0 0,0 0 20 0 0,0 0-5 0 0,0 0-27 0 0,0 0 3 0 0,0 0 19 0 0,0 0 14 0 0,0 0-16 0 0,0 0-46 0 0,0 0 19 0 0,-13-7-1345 0 0,-1-4-715 0 0,6 6-4740 0 0,5 1-5093 0 0</inkml:trace>
  <inkml:trace contextRef="#ctx0" brushRef="#br0" timeOffset="-31887.576">2909 5478 0 0 0,'0'0'580'0'0,"0"0"128"0"0,0 0 95 0 0,0 0 56 0 0,0 0 135 0 0,3-4 100 0 0,10-18 2438 0 0,-13 21-2405 0 0,0 1-56 0 0,2 3 5874 0 0,0 4-3707 0 0,-2 23-3250 0 0,0-23 1055 0 0,19 312 1632 0 0,16-72-2112 0 0,-32-167-300 0 0,7 66-30 0 0,-4-105-150 0 0,5 34 99 0 0,-9-24-88 0 0,-2 68 521 0 0,-13-80-281 0 0,9-39-499 0 0,2 0-3601 0 0,0 0-9265 0 0,2 0 2969 0 0</inkml:trace>
  <inkml:trace contextRef="#ctx0" brushRef="#br0" timeOffset="-25778.996">3986 6726 0 0 0,'0'0'337'0'0,"0"0"81"0"0,0 0 53 0 0,0 0-19 0 0,-1-9 864 0 0,1 8 3660 0 0,-1 0 4916 0 0,1 1-9889 0 0,21 0 571 0 0,120 4 1635 0 0,-72 3-1746 0 0,23-3 229 0 0,-43 4-433 0 0,79-8 607 0 0,-52-8-484 0 0,13 9-1205 0 0,-97 5-2089 0 0,-1-1-4418 0 0,5-1-4051 0 0</inkml:trace>
  <inkml:trace contextRef="#ctx0" brushRef="#br0" timeOffset="-23426.33">2925 5447 0 0 0,'0'0'495'0'0,"0"0"220"0"0,0 0 41 0 0,0 0-101 0 0,0 0-162 0 0,0 0-124 0 0,0 0 85 0 0,0 0 82 0 0,0 0 105 0 0,0 0-4 0 0,0 0-145 0 0,4 0-78 0 0,81 3 6165 0 0,97-5-839 0 0,105 13-3769 0 0,-172-3-1428 0 0,-46-1-215 0 0,43 5 19 0 0,23-5 146 0 0,-28-7-193 0 0,-31-3 640 0 0,-31 3-688 0 0,-45 0-241 0 0,0 0-15 0 0,0 0 0 0 0,0 0 16 0 0,0 0-1 0 0,0 0-17 0 0,0 0 17 0 0,0 0 4 0 0,0 0-6 0 0,0 0 1 0 0,0 0 3 0 0,0 0-4 0 0,0 0 2 0 0,0 0 12 0 0,0 0 7 0 0,0 0 2 0 0,0 0-2 0 0,0 0-10 0 0,0 0 1 0 0,0 0-4 0 0,0 0-6 0 0,12 130 409 0 0,9 40 40 0 0,-11 176 411 0 0,5-168-538 0 0,-9-5-119 0 0,-6 70 451 0 0,0-243-667 0 0,0 0 4 0 0,0 0-7 0 0,0 39-2734 0 0,0-37 2036 0 0,0 3-1733 0 0,0-1-4086 0 0,0 0-5547 0 0</inkml:trace>
  <inkml:trace contextRef="#ctx0" brushRef="#br0" timeOffset="-20541.889">871 6780 0 0 0,'0'0'842'0'0,"0"0"991"0"0,0 0 446 0 0,0 0-105 0 0,0 0-401 0 0,0 0-470 0 0,0 0-322 0 0,0 0-130 0 0,0 0-68 0 0,-7-3 837 0 0,-232 218 2157 0 0,59-69-3121 0 0,96-80-581 0 0,124-77-6873 0 0,-20 2 445 0 0,-11 2 557 0 0</inkml:trace>
  <inkml:trace contextRef="#ctx0" brushRef="#br0" timeOffset="-20195.218">1455 6823 1208 0 0,'0'0'783'0'0,"0"0"-108"0"0,0 0 140 0 0,0 0 393 0 0,0 0 404 0 0,0 0 103 0 0,0 0-156 0 0,0 0-370 0 0,0 0-417 0 0,0 0-224 0 0,0 0-65 0 0,0 0-15 0 0,-15 10 40 0 0,-76 49 623 0 0,-26 14 1237 0 0,-89 62-1658 0 0,141-85-2371 0 0,64-49 1507 0 0,1-1-1 0 0,0 0 0 0 0,0 0 0 0 0,-1 1 0 0 0,1-1 0 0 0,0 0 0 0 0,0 0 0 0 0,-1 1 0 0 0,1-1 1 0 0,0 0-1 0 0,0 1 0 0 0,0-1 0 0 0,0 1 0 0 0,-1-1 0 0 0,1 0 0 0 0,0 1 0 0 0,0-1 0 0 0,0 0 1 0 0,0 1-1 0 0,0-1 0 0 0,0 1 0 0 0,0-1 0 0 0,0 0 0 0 0,0 1 0 0 0,0-1 0 0 0,0 0 0 0 0,0 1 1 0 0,0-1-1 0 0,1 1 0 0 0,-1-1 0 0 0,0 0 0 0 0,0 1 0 0 0,0-1 0 0 0,0 0 0 0 0,1 1 1 0 0,-1-1-1 0 0,0 0 0 0 0,0 0 0 0 0,1 1 0 0 0,-1-1 0 0 0,0 0 0 0 0,0 0 0 0 0,1 1 0 0 0,-1-1 1 0 0,0 0-1 0 0,1 0 0 0 0,-1 0 0 0 0,0 1 0 0 0,1-1 0 0 0,-1 0 0 0 0,1 0 0 0 0,-1 0 0 0 0,0 0 1 0 0,1 0-1 0 0,-1 0 0 0 0,0 0 0 0 0,1 0 0 0 0,-1 0 0 0 0,1 0 0 0 0,-1 0 0 0 0,0 0 0 0 0,1 0 1 0 0,-1 0-1 0 0,1 0 155 0 0,3 0-6179 0 0</inkml:trace>
  <inkml:trace contextRef="#ctx0" brushRef="#br0" timeOffset="-19854.675">2033 6881 832 0 0,'0'0'1398'0'0,"0"0"-221"0"0,0 0-74 0 0,0 0 175 0 0,0 0 116 0 0,0 0 122 0 0,0 0-28 0 0,0 0-252 0 0,0 0-202 0 0,0 0-199 0 0,-35 16-191 0 0,-106 52-153 0 0,50-21 512 0 0,-148 84 322 0 0,161-86-1659 0 0,110-36-7196 0 0,-20-10 3993 0 0,-4-2-1816 0 0</inkml:trace>
  <inkml:trace contextRef="#ctx0" brushRef="#br0" timeOffset="-19475.602">2549 6927 1592 0 0,'0'0'1081'0'0,"0"0"-487"0"0,0 0-20 0 0,0 0 573 0 0,0 0 548 0 0,0 0 209 0 0,0 0-147 0 0,0 0-447 0 0,0 0-376 0 0,0 0-268 0 0,0 0-117 0 0,0 0 64 0 0,0 0 121 0 0,-5 0 75 0 0,-83 15 1504 0 0,-49 59-2045 0 0,-87 76-1340 0 0,222-149 557 0 0,-34 33-838 0 0,29-19-9166 0 0,7-11 5438 0 0</inkml:trace>
  <inkml:trace contextRef="#ctx0" brushRef="#br0" timeOffset="-19093.557">3249 6819 0 0 0,'0'0'581'0'0,"0"0"433"0"0,0 0 200 0 0,0 0-13 0 0,0 0-67 0 0,0 0-169 0 0,0 0-155 0 0,0 0-91 0 0,0 0-91 0 0,-15 8-20 0 0,-43 27-11 0 0,-88 42 2804 0 0,-75 53-2059 0 0,185-107-1555 0 0,-75 62-4457 0 0,104-73-1151 0 0,5-8 2311 0 0</inkml:trace>
  <inkml:trace contextRef="#ctx0" brushRef="#br0" timeOffset="-18776.949">3986 6850 0 0 0,'0'0'241'0'0,"0"0"540"0"0,0 0 221 0 0,0 0 21 0 0,0 0-142 0 0,0 0-129 0 0,0 0-144 0 0,0 0-131 0 0,0 0-49 0 0,0 0-30 0 0,-30 16 11 0 0,-95 49-6 0 0,41-22 493 0 0,-116 63-744 0 0,108-51-2728 0 0,47-25-1904 0 0,38-25 3085 0 0</inkml:trace>
  <inkml:trace contextRef="#ctx0" brushRef="#br0" timeOffset="-18326.556">4374 6873 0 0 0,'33'4'8'0'0,"-32"4"7294"0"0,-27 10-5079 0 0,20-14-1775 0 0,-67 31 1168 0 0,7-4-285 0 0,-69 57 405 0 0,52-30-1530 0 0,22-1-762 0 0,36-32-4360 0 0,19-19 2275 0 0,0-1-4116 0 0</inkml:trace>
  <inkml:trace contextRef="#ctx0" brushRef="#br0" timeOffset="-15382.27">3262 6349 0 0 0,'0'0'648'0'0,"0"0"594"0"0,0 0 335 0 0,0 0 34 0 0,0 0-164 0 0,0 0-309 0 0,0 0-242 0 0,0 0-80 0 0,-3 1 26 0 0,2-1-418 0 0,-9 4-342 0 0,7 2 3721 0 0,3-6-3070 0 0,0 0-42 0 0,0 0-39 0 0,0 0-50 0 0,0 0-50 0 0,0 0-45 0 0,0 0-41 0 0,0 0-54 0 0,0 0-38 0 0,0 0-19 0 0,0 0-27 0 0,0 0 0 0 0,0 0 4 0 0,0 0-1 0 0,0 0 34 0 0,8-8 3314 0 0,0-20-3419 0 0,-5 14-65 0 0,7-18-92 0 0,2 0 0 0 0,2 1-1 0 0,1 0 1 0 0,1 1 0 0 0,2 1-1 0 0,0 1 1 0 0,2 0 0 0 0,1 2-1 0 0,16-16-102 0 0,11-22 150 0 0,-48 65-156 0 0,0-1 0 0 0,0 0 0 0 0,0 1 1 0 0,0-1-1 0 0,0 1 0 0 0,0-1 0 0 0,0 1 1 0 0,0-1-1 0 0,0 0 0 0 0,0 1 0 0 0,1-1 1 0 0,-1 1-1 0 0,0-1 0 0 0,0 1 0 0 0,0-1 1 0 0,0 0-1 0 0,1 1 0 0 0,-1-1 0 0 0,0 0 1 0 0,0 1-1 0 0,1-1 0 0 0,-1 0 0 0 0,0 1 1 0 0,0-1-1 0 0,1 0 0 0 0,-1 1 0 0 0,0-1 1 0 0,1 0-1 0 0,-1 0 0 0 0,1 0 0 0 0,-1 1 1 0 0,0-1-1 0 0,1 0 0 0 0,-1 0 0 0 0,1 0 1 0 0,-1 0-1 0 0,0 0 0 0 0,1 0 0 0 0,-1 0 0 0 0,1 0 1 0 0,-1 0-1 0 0,1 0 0 0 0,-1 0 0 0 0,0 0 1 0 0,1 0-1 0 0,-1 0 0 0 0,1 0 0 0 0,-1 0 1 0 0,0 0-1 0 0,1 0 0 0 0,-1 0 0 0 0,1-1 1 0 0,-1 1-1 0 0,0 0 0 0 0,1 0 0 0 0,-1-1 1 0 0,0 1-1 0 0,1 0 0 0 0,-1 0 0 0 0,0-1 1 0 0,1 1 5 0 0,2 10 77 0 0,22 167 137 0 0,-13-85-205 0 0,-6-43-9 0 0,-5-48 12 0 0,0-1-1 0 0,1 0 1 0 0,-1 0 0 0 0,0 0 0 0 0,0-1-1 0 0,0 1 1 0 0,0 0 0 0 0,1 0-1 0 0,-1-1 1 0 0,0 1 0 0 0,0 0-1 0 0,0-1 1 0 0,0 1 0 0 0,0-1-1 0 0,0 0 1 0 0,0 1 0 0 0,0-1 0 0 0,0 0-1 0 0,0 1 1 0 0,0-1 0 0 0,0 0-1 0 0,-1 0 1 0 0,1 0 0 0 0,0 0-1 0 0,-1 0 1 0 0,1 0 0 0 0,0 0 0 0 0,-1 0-1 0 0,1 0 1 0 0,-1 0 0 0 0,0 0-1 0 0,1 0 1 0 0,-1-1 0 0 0,0 1-1 0 0,0 0 1 0 0,1 0 0 0 0,-1 0 0 0 0,0 0-1 0 0,0-1 1 0 0,0 0-12 0 0,4-6 0 0 0,154-210 84 0 0,-89 137-57 0 0,-68 80-33 0 0,-1 0-1 0 0,1 0 1 0 0,-1-1 0 0 0,1 1 0 0 0,-1 0-1 0 0,1 0 1 0 0,0 0 0 0 0,0 0 0 0 0,0 0-1 0 0,0 0 1 0 0,-1 0 0 0 0,1 1 0 0 0,0-1-1 0 0,0 0 1 0 0,1 0 0 0 0,-1 1 0 0 0,0-1 0 0 0,0 1-1 0 0,0-1 1 0 0,0 1 0 0 0,1-1 0 0 0,-1 1-1 0 0,0 0 1 0 0,0-1 0 0 0,1 1 0 0 0,-1 0-1 0 0,0 0 1 0 0,1 0 0 0 0,-1 0 0 0 0,0 0-1 0 0,1 0 7 0 0,48 54 98 0 0,-46-43-32 0 0,-1 0 0 0 0,-1 1 0 0 0,1 0 0 0 0,-2-1 0 0 0,0 1 0 0 0,0 0 0 0 0,-1 0 0 0 0,0 0 0 0 0,-3 10-66 0 0,2 17 106 0 0,1 106 215 0 0,0-144-345 0 0,0-1 0 0 0,0 0 4 0 0,0 0-6 0 0,0 0 7 0 0,0 0-1 0 0,0 0-16 0 0,0 0-9 0 0,0 0-34 0 0,0 0-73 0 0,3-12-3886 0 0,-1 8-4858 0 0,1 1-3211 0 0</inkml:trace>
  <inkml:trace contextRef="#ctx0" brushRef="#br0" timeOffset="-12056.117">434 6041 0 0 0,'0'0'348'0'0,"0"0"590"0"0,0 0 294 0 0,0 0 228 0 0,0 0 255 0 0,0 0 114 0 0,0 0-80 0 0,0 0-208 0 0,0 0-305 0 0,0 0-285 0 0,0 0-176 0 0,0 0-94 0 0,0 0-69 0 0,4-4 1577 0 0,150-15 1557 0 0,144 15-1734 0 0,-254 15-1732 0 0,-43-11-245 0 0,-1 0 20 0 0,0 0 19 0 0,0 0 34 0 0,0 0 38 0 0,0 0-13 0 0,0 0-1 0 0,0 0 11 0 0,0 0-19 0 0,0 0-15 0 0,0 0-18 0 0,0 0-15 0 0,0 0-23 0 0,0 0-5 0 0,0 0-4 0 0,0 0-12 0 0,0 0 14 0 0,0 0 12 0 0,0 0 20 0 0,0 0 10 0 0,0 0 6 0 0,0 0 2 0 0,0 0 3 0 0,0 0 16 0 0,0 0 19 0 0,0 0-6 0 0,0 0 14 0 0,-11-31 1122 0 0,10 15-1266 0 0,2 1-1 0 0,0 0 1 0 0,0-1 0 0 0,2 1-1 0 0,0 0 1 0 0,0 0 0 0 0,2 0-1 0 0,0 1 1 0 0,0 0 0 0 0,1 0-1 0 0,1 0 1 0 0,1 0-1 0 0,7-10 3 0 0,3-6-262 0 0,21 154 339 0 0,-4 37-48 0 0,15-37-59 0 0,-24-109 63 0 0,-26-15-30 0 0,9-9 219 0 0,65-90-24 0 0,173-225-109 0 0,-244 320-66 0 0,-3 4-28 0 0,0 0 1 0 0,1 1-1 0 0,-1-1 0 0 0,0 0 0 0 0,0 0 1 0 0,1 1-1 0 0,-1-1 0 0 0,0 0 0 0 0,0 0 1 0 0,1 1-1 0 0,-1-1 0 0 0,0 0 0 0 0,1 0 1 0 0,-1 0-1 0 0,0 1 0 0 0,1-1 0 0 0,-1 0 1 0 0,0 0-1 0 0,1 0 0 0 0,-1 0 0 0 0,0 0 1 0 0,1 0-1 0 0,-1 0 0 0 0,0 0 0 0 0,1 0 1 0 0,-1 0-1 0 0,0 0 0 0 0,1 0 0 0 0,-1 0 1 0 0,1 0-1 0 0,-1 0 0 0 0,0 0 0 0 0,1 0 1 0 0,-1 0-1 0 0,0-1 0 0 0,1 1 0 0 0,-1 0 1 0 0,0 0-1 0 0,0 0 0 0 0,1-1 0 0 0,-1 1 1 0 0,0 0-1 0 0,1 0 0 0 0,-1-1 0 0 0,0 1 5 0 0,17 142 55 0 0,18 4-8 0 0,-6-88-27 0 0,-29-57-9 0 0,0-1 0 0 0,1 1-1 0 0,-1 0 1 0 0,0-1 0 0 0,1 1 0 0 0,-1-1 0 0 0,0 1 0 0 0,1 0-1 0 0,-1-1 1 0 0,1 1 0 0 0,-1-1 0 0 0,1 1 0 0 0,0-1 0 0 0,-1 0-1 0 0,1 1 1 0 0,-1-1 0 0 0,1 0 0 0 0,0 1 0 0 0,-1-1 0 0 0,1 0 0 0 0,0 0-1 0 0,-1 1 1 0 0,1-1 0 0 0,0 0 0 0 0,0 0 0 0 0,-1 0 0 0 0,1 0-1 0 0,0 0 1 0 0,-1 0 0 0 0,1 0 0 0 0,0 0 0 0 0,0 0 0 0 0,-1 0-1 0 0,1-1 1 0 0,0 1 0 0 0,-1 0 0 0 0,1 0 0 0 0,0-1 0 0 0,-1 1-1 0 0,1 0 1 0 0,-1-1 0 0 0,1 1 0 0 0,0 0 0 0 0,-1-1 0 0 0,1 1 0 0 0,-1-1-1 0 0,1 1 1 0 0,-1-1 0 0 0,1 0 0 0 0,-1 1 0 0 0,0-1 0 0 0,1 1-1 0 0,-1-1 1 0 0,0 0 0 0 0,1 1 0 0 0,-1-1 0 0 0,0 0 0 0 0,0 1-1 0 0,0-1 1 0 0,1 0 0 0 0,-1 0 0 0 0,0 1 0 0 0,0-1 0 0 0,0 0 0 0 0,0 1-1 0 0,0-1 1 0 0,0 0 0 0 0,-1 0-11 0 0,11-17 3 0 0,163-232 142 0 0,-98 173-159 0 0,-72 77-2 0 0,-2 0 2 0 0,-1 0-6 0 0,0 0 4 0 0,0 0 10 0 0,0 0 3 0 0,0 0-26 0 0,0 0-5 0 0,0 0-16 0 0,0 0 15 0 0,0 0-13 0 0,0 0-12 0 0,28 30 100 0 0,-18-16-34 0 0,0 0 0 0 0,-2 1 0 0 0,0-1-1 0 0,-1 2 1 0 0,0-1 0 0 0,-1 1 0 0 0,-1 0 0 0 0,0 0 0 0 0,-1 2-6 0 0,11 32 34 0 0,26 93-42 0 0,-26-127 218 0 0,9-59 101 0 0,103-134-190 0 0,-45 76-158 0 0,-77 96 48 0 0,-1 4-441 0 0,-4 19 404 0 0,15 75 132 0 0,4 49-91 0 0,-3-69 6 0 0,1-38-43 0 0,-17-35 19 0 0,0 0 15 0 0,0 0 4 0 0,0 0-4 0 0,0 0-9 0 0,24-34 399 0 0,93-175-311 0 0,-52 80-98 0 0,-54 118-105 0 0,-8 31-82 0 0,-2 0 123 0 0,18 114 172 0 0,-11-91-78 0 0,10-32 36 0 0,6-14 105 0 0,140-32 169 0 0,-66 28-267 0 0,-92 7-61 0 0,-5 0-417 0 0,-3 3-2974 0 0,1 2-4900 0 0,1-2-4086 0 0</inkml:trace>
  <inkml:trace contextRef="#ctx0" brushRef="#br0" timeOffset="-6387.037">2875 3555 0 0 0,'0'0'1215'0'0,"0"0"449"0"0,0 0 279 0 0,0 0 95 0 0,0 0-147 0 0,0 0-274 0 0,0 0-258 0 0,0 0-219 0 0,0 0-191 0 0,-10-7 3119 0 0,8 481 1486 0 0,-6-389-4998 0 0,5-70-491 0 0,1-1 0 0 0,0 1 0 0 0,1 0 0 0 0,1 0 0 0 0,0 0 0 0 0,1 0 1 0 0,1 0-1 0 0,0-1 0 0 0,2 3-65 0 0,36 137 792 0 0,-38-54-372 0 0,0 138-121 0 0,-2-237-288 0 0,0 10 42 0 0,0-11-62 0 0,0 0 14 0 0,0 0 8 0 0,0 0-2 0 0,0 0-2 0 0,0 0-18 0 0,0 0 2 0 0,0 0 15 0 0,0 0 11 0 0,0 0-4 0 0,0 0 14 0 0,0 0 8 0 0,0 0-2 0 0,0 0 5 0 0,0 0 4 0 0,0 0-8 0 0,26-3 713 0 0,133-5 13 0 0,-10 8-411 0 0,7-4-70 0 0,-11-8 58 0 0,258 12 108 0 0,-403 0-443 0 0,34 0 38 0 0,12 0 20 0 0,-14 0-48 0 0,11-7 109 0 0,112-1-56 0 0,-78 4-29 0 0,128 0 6 0 0,-134 4-42 0 0,-71 0-10 0 0,0 0 13 0 0,0 0-10 0 0,0 0 11 0 0,0 0-7 0 0,0 0 2 0 0,0 0-7 0 0,0 0 16 0 0,0 0 5 0 0,0 0-10 0 0,0 0-13 0 0,0 0 14 0 0,0 0 10 0 0,0 0 6 0 0,0 0 0 0 0,0 0-14 0 0,0 0-11 0 0,0 0 10 0 0,0 0 9 0 0,0 0 0 0 0,0 0-26 0 0,0 0 0 0 0,0 0 20 0 0,0 0 2 0 0,-8 8 327 0 0,-21-12-3676 0 0,20 0-1136 0 0,1 0-4939 0 0,6 1-2747 0 0</inkml:trace>
  <inkml:trace contextRef="#ctx0" brushRef="#br0" timeOffset="-4873.979">5424 4361 8578 0 0,'0'0'2032'0'0,"0"0"-438"0"0,0 0-280 0 0,0 0 98 0 0,0 0 82 0 0,0 0-60 0 0,0 0-153 0 0,0 0-241 0 0,0 0-280 0 0,0 0-237 0 0,0 0-152 0 0,0 0-105 0 0,-10-7 951 0 0,-38 76 972 0 0,-88 115-415 0 0,18-53-1399 0 0,21-7-222 0 0,89-122-2763 0 0,6-19-12373 0 0,2 16 13159 0 0,0-3-6566 0 0</inkml:trace>
  <inkml:trace contextRef="#ctx0" brushRef="#br0" timeOffset="-4475.074">5038 4388 3129 0 0,'0'0'2878'0'0,"0"0"-633"0"0,0 0-459 0 0,0 0-120 0 0,0 0 10 0 0,0 0-1 0 0,0 0-74 0 0,0 0-160 0 0,0 0-210 0 0,0 0-255 0 0,0 0-248 0 0,0 0-175 0 0,0 0-117 0 0,-6-3-56 0 0,-20-7-28 0 0,109 82 3638 0 0,46 95-2384 0 0,-105-132-1425 0 0,88 120 286 0 0,-69-102-918 0 0,-35-52-1128 0 0,-4-1-1713 0 0,-1 0-4918 0 0,-3 0-3710 0 0</inkml:trace>
  <inkml:trace contextRef="#ctx0" brushRef="#br0" timeOffset="-2922.964">3152 2900 3913 0 0,'0'0'3082'0'0,"0"0"-1235"0"0,0 0-517 0 0,0 0-12 0 0,0 0 207 0 0,0 0 208 0 0,0 0-29 0 0,0 0-258 0 0,0 0-325 0 0,0 0-305 0 0,0 0-271 0 0,0-3 1484 0 0,-1 74-720 0 0,-1-30-982 0 0,2 1 0 0 0,2-1 0 0 0,1 0 0 0 0,2 0 0 0 0,8 28-327 0 0,-12-67 20 0 0,-1 1-1 0 0,0-1-1 0 0,0 1 0 0 0,1-1 1 0 0,-1 1-1 0 0,1-1 0 0 0,-1 1 1 0 0,1-1-1 0 0,0 0 0 0 0,0 0 1 0 0,0 1-1 0 0,0-1 0 0 0,1 0 0 0 0,-1 0 1 0 0,1 0-1 0 0,-1 0 0 0 0,1 0 1 0 0,0 0-1 0 0,-1-1 0 0 0,1 1 1 0 0,0 0-1 0 0,0-1 0 0 0,0 0 1 0 0,0 1-1 0 0,1-1 0 0 0,-1 0 1 0 0,0 0-1 0 0,0 0 0 0 0,1 0 1 0 0,-1-1-1 0 0,1 1-18 0 0,36-40 951 0 0,11-28-716 0 0,-4-2 0 0 0,-2-2 0 0 0,15-40-235 0 0,-43 83 34 0 0,23-53 34 0 0,-30 75 180 0 0,-5 32-108 0 0,-2-11-91 0 0,85 327 360 0 0,-38-27-97 0 0,-49-198-211 0 0,-1-111-83 0 0,0 1 1 0 0,0-1 0 0 0,-1 0 0 0 0,0 0 0 0 0,0 0 0 0 0,-1 0 0 0 0,1 0 0 0 0,-1-1 0 0 0,0 1 0 0 0,-1-1 0 0 0,0 0 0 0 0,1 0 0 0 0,-2 0 0 0 0,1 0 0 0 0,0-1 0 0 0,-1 0 0 0 0,0 1 0 0 0,0-2 0 0 0,0 1 0 0 0,-1-1 0 0 0,1 1 0 0 0,-3 0-19 0 0,6-3 12 0 0,-1 0 1 0 0,1 0 0 0 0,-1 0-1 0 0,1-1 1 0 0,-1 1-1 0 0,1-1 1 0 0,-1 1-1 0 0,1-1 1 0 0,-1 0-1 0 0,1 0 1 0 0,-1 0 0 0 0,1 0-1 0 0,-1 0 1 0 0,0-1-1 0 0,1 1 1 0 0,-1-1-1 0 0,1 0 1 0 0,-1 1-1 0 0,1-1 1 0 0,0 0 0 0 0,-1-1-1 0 0,1 1 1 0 0,0 0-1 0 0,0-1 1 0 0,0 1-1 0 0,0-1 1 0 0,0 1-1 0 0,0-1 1 0 0,0 0 0 0 0,1 0-1 0 0,-1 0 1 0 0,0 0-1 0 0,1 0 1 0 0,-1-1-13 0 0,-8-12 5 0 0,1 0 1 0 0,0 0-1 0 0,1-1 1 0 0,1 0-1 0 0,0 0 1 0 0,1-1-1 0 0,1 0 1 0 0,0 0-1 0 0,2-1 1 0 0,0 1-1 0 0,0-1 1 0 0,2 1-1 0 0,0-1 1 0 0,1 0-1 0 0,1-1-5 0 0,1 12-6 0 0,-1-1-1 0 0,1 1 1 0 0,1 0-1 0 0,-1 1 1 0 0,1-1-1 0 0,0 0 1 0 0,1 1 0 0 0,-1 0-1 0 0,1-1 1 0 0,1 1-1 0 0,-1 1 1 0 0,1-1-1 0 0,0 1 1 0 0,0 0-1 0 0,0 0 1 0 0,1 0-1 0 0,0 1 1 0 0,0 0-1 0 0,0 0 1 0 0,4-2 6 0 0,138-52-43 0 0,-15 51-275 0 0,-85 31-950 0 0,-41-3-8655 0 0,-7-17-2461 0 0</inkml:trace>
  <inkml:trace contextRef="#ctx0" brushRef="#br0" timeOffset="13533.248">6926 3625 1608 0 0,'0'0'1558'0'0,"0"0"-1127"0"0,0 0-651 0 0,0 0-127 0 0,0 0 324 0 0,0 0 571 0 0,0 0 545 0 0,0 0 278 0 0,0 0-6 0 0,0 0-130 0 0,0 0-133 0 0,14 10-105 0 0,46 32-67 0 0,18-9 1725 0 0,-57-29-1972 0 0,1 0 0 0 0,-1-1 0 0 0,1-1 0 0 0,-1-1 0 0 0,1-1 0 0 0,0-1 0 0 0,5-2-683 0 0,-3 0 332 0 0,-1-2 0 0 0,-1 0-1 0 0,1-2 1 0 0,-1-1 0 0 0,0 0 0 0 0,0-2 0 0 0,-1 0 0 0 0,0-1-1 0 0,-1-2 1 0 0,4-3-332 0 0,-9 5 110 0 0,0 0-1 0 0,-1-1 0 0 0,0 0 1 0 0,-1-2-1 0 0,0 1 1 0 0,-1-2-1 0 0,0 0 0 0 0,-2 0 1 0 0,0-1-1 0 0,0 0 1 0 0,-2 0-1 0 0,0-1 1 0 0,0 0-1 0 0,-2-1 0 0 0,0 0 1 0 0,-1 0-1 0 0,-1 0 1 0 0,-1-1-1 0 0,0 1 0 0 0,-2-1 1 0 0,0 1-1 0 0,-1-5-109 0 0,1 21 14 0 0,0-1 0 0 0,-1 1-1 0 0,1-1 1 0 0,-1 0-1 0 0,0 0 1 0 0,0 1 0 0 0,0-1-1 0 0,0 0 1 0 0,0 1-1 0 0,-1-1 1 0 0,1 0 0 0 0,-1 1-1 0 0,0-1 1 0 0,1 0-1 0 0,-1 1 1 0 0,0-1 0 0 0,-1 1-1 0 0,1-1 1 0 0,0 1-1 0 0,-1 0 1 0 0,1 0 0 0 0,-1-1-1 0 0,0 1 1 0 0,0 0 0 0 0,0 0-1 0 0,0 1 1 0 0,0-1-1 0 0,0 0 1 0 0,0 1 0 0 0,-1-1-1 0 0,1 1 1 0 0,0 0-1 0 0,-1 0 1 0 0,1 0 0 0 0,-1 0-1 0 0,0 0 1 0 0,1 0-1 0 0,-1 1 1 0 0,-2-1-14 0 0,0 4-13 0 0,0-1 0 0 0,0 1 0 0 0,0 1 0 0 0,0-1 0 0 0,1 1 0 0 0,-1-1 0 0 0,1 2 0 0 0,0-1 0 0 0,0 0 0 0 0,0 1 0 0 0,1-1 0 0 0,0 1 0 0 0,0 0 0 0 0,0 0 0 0 0,0 1 0 0 0,1-1 0 0 0,0 0 0 0 0,0 1 0 0 0,0-1 0 0 0,1 1 0 0 0,0 0 0 0 0,0 0 13 0 0,-3 6-9 0 0,-19 68 92 0 0,3 1 0 0 0,4 0 0 0 0,4 2 0 0 0,3-1 0 0 0,2 65-83 0 0,-11 85 197 0 0,12-155-91 0 0,-4 0-1 0 0,-3-1 1 0 0,-11 31-106 0 0,19-89 25 0 0,0-1 0 0 0,-1-1 1 0 0,-1 1-1 0 0,-1-1 0 0 0,0 0 1 0 0,-1-1-1 0 0,-1 1 0 0 0,0-2 1 0 0,-1 0-1 0 0,0 0 0 0 0,-1-1 1 0 0,-1 0-1 0 0,0-1 0 0 0,-1-1 1 0 0,-3 2-26 0 0,-46 8 72 0 0,62-21-76 0 0,-1 0-1 0 0,1 0 1 0 0,0 0-1 0 0,-1 0 1 0 0,1 0-1 0 0,-1 0 1 0 0,1-1-1 0 0,-1 1 1 0 0,1-1-1 0 0,0 1 1 0 0,-1-1-1 0 0,1 1 1 0 0,0-1-1 0 0,-1 0 1 0 0,1 1-1 0 0,0-1 1 0 0,0 0-1 0 0,0 0 1 0 0,0 0-1 0 0,0 0 1 0 0,0 0-1 0 0,0 0 1 0 0,0-1-1 0 0,0 1 1 0 0,0 0-1 0 0,0 0 1 0 0,1-1-1 0 0,-1 1 1 0 0,1 0-1 0 0,-1-1 1 0 0,1 1-1 0 0,-1-1 1 0 0,1 1-1 0 0,0 0 1 0 0,0-1-1 0 0,0 1 1 0 0,-1-1-1 0 0,1 1 1 0 0,1-1-1 0 0,-1 1 1 0 0,0-1 4 0 0,1-7-25 0 0,0 1 0 0 0,0-1 1 0 0,1 1-1 0 0,0-1 0 0 0,0 1 1 0 0,1 0-1 0 0,0 0 1 0 0,1 0-1 0 0,-1 1 0 0 0,2-1 1 0 0,-1 1-1 0 0,1 0 0 0 0,0 0 1 0 0,0 0-1 0 0,1 1 0 0 0,0-1 1 0 0,7-4 24 0 0,-1-2-12 0 0,2 0 1 0 0,0 1-1 0 0,0 1 0 0 0,1 0 1 0 0,0 1-1 0 0,1 0 0 0 0,0 1 1 0 0,1 1-1 0 0,-1 1 1 0 0,1 1-1 0 0,1 0 0 0 0,0 1 1 0 0,-1 0-1 0 0,1 2 0 0 0,1 0 1 0 0,-1 1-1 0 0,0 1 0 0 0,3 1 12 0 0,5 2 8 0 0,0 1 0 0 0,0 1-1 0 0,-1 1 1 0 0,0 1 0 0 0,22 9-8 0 0,49 12-8 0 0,67-24 578 0 0,-155-4-531 0 0,0 0 1 0 0,-1-1 0 0 0,1 0 0 0 0,-1 0 0 0 0,0-1 0 0 0,0 0 0 0 0,0 0 0 0 0,0 0 0 0 0,0-1-1 0 0,-1 0 1 0 0,0-1 0 0 0,0 1 0 0 0,0-1 0 0 0,0-1 0 0 0,-1 1 0 0 0,0-1 0 0 0,0 0 0 0 0,0 0-1 0 0,-1 0 1 0 0,1-1 0 0 0,-2 1 0 0 0,1-1 0 0 0,-1 0 0 0 0,0 0 0 0 0,0 0 0 0 0,-1-1-1 0 0,0 1 1 0 0,0-1 0 0 0,-1 1 0 0 0,0-1 0 0 0,-1 1 0 0 0,1-6-40 0 0,-1 4 16 0 0,1 7-21 0 0,-1 1 1 0 0,1-1-1 0 0,-1 1 1 0 0,0-1-1 0 0,1 0 1 0 0,-1 1-1 0 0,0-1 1 0 0,0 0-1 0 0,0 1 0 0 0,0-1 1 0 0,0 0-1 0 0,0 1 1 0 0,-1-1-1 0 0,1 0 1 0 0,-1 1-1 0 0,1-1 1 0 0,-1 1-1 0 0,1-1 0 0 0,-1 1 1 0 0,0-1-1 0 0,0 1 1 0 0,0-1-1 0 0,0 1 1 0 0,0 0-1 0 0,0-1 1 0 0,0 1-1 0 0,0 0 0 0 0,0 0 1 0 0,0 0-1 0 0,-1 0 1 0 0,1 0-1 0 0,-1 0 1 0 0,1 0-1 0 0,-1 0 1 0 0,1 1-1 0 0,-1-1 0 0 0,1 0 1 0 0,-1 1-1 0 0,1-1 1 0 0,-1 1-1 0 0,0 0 1 0 0,1 0-1 0 0,-1-1 1 0 0,0 1-1 0 0,1 0 1 0 0,-2 1 4 0 0,-5 1-37 0 0,1 0 1 0 0,0 1 0 0 0,0 0-1 0 0,0 0 1 0 0,0 1 0 0 0,1 0-1 0 0,-1 0 1 0 0,1 0 0 0 0,0 1-1 0 0,0 0 1 0 0,1 0 0 0 0,-1 1-1 0 0,1-1 1 0 0,0 1 0 0 0,1 1-1 0 0,-1-1 1 0 0,-1 4 36 0 0,3-5-16 0 0,-4 4 12 0 0,1 0 1 0 0,1 1-1 0 0,0 0 0 0 0,0 0 1 0 0,1 0-1 0 0,0 0 1 0 0,1 1-1 0 0,0 0 0 0 0,1-1 1 0 0,0 1-1 0 0,0 0 0 0 0,2 0 1 0 0,-1 0-1 0 0,1 0 0 0 0,1 3 4 0 0,1-6 4 0 0,1 0-1 0 0,0-1 0 0 0,0 1 1 0 0,1 0-1 0 0,0-1 0 0 0,0 0 0 0 0,1 0 1 0 0,-1 0-1 0 0,2-1 0 0 0,-1 0 1 0 0,1 1-1 0 0,0-2 0 0 0,0 1 1 0 0,1-1-1 0 0,-1 0 0 0 0,1 0 0 0 0,0-1 1 0 0,1 0-1 0 0,-1 0 0 0 0,1-1 1 0 0,1 1-4 0 0,11 4 32 0 0,1-1 0 0 0,0-1 0 0 0,0-1 0 0 0,1 0 0 0 0,-1-2 1 0 0,1 0-1 0 0,0-2 0 0 0,0 0 0 0 0,3-2-32 0 0,-9 2 47 0 0,0-1 1 0 0,1-1-1 0 0,-1-1 0 0 0,0 0 1 0 0,0-1-1 0 0,-1-1 1 0 0,1 0-1 0 0,-1-1 0 0 0,1-1 1 0 0,-2 0-1 0 0,1-1 0 0 0,-1-1 1 0 0,0 0-1 0 0,8-7-47 0 0,1-6 69 0 0,-1-2 1 0 0,-1 0-1 0 0,-1-1 0 0 0,0-1 1 0 0,-3-1-1 0 0,0-1 0 0 0,-1 0 1 0 0,-2-1-1 0 0,9-25-69 0 0,-1 4 7 0 0,-3 0-1 0 0,-1-2 1 0 0,-3 0 0 0 0,-3 0-1 0 0,-1-1 1 0 0,-3-1 0 0 0,-2 0-1 0 0,-3 0 1 0 0,-1-1-7 0 0,-6-133 20 0 0,-15 140 71 0 0,-6 81-399 0 0,16-3 329 0 0,1 0 0 0 0,1 1 1 0 0,2 0-1 0 0,1 0 0 0 0,1 0 0 0 0,2 0 1 0 0,1 0-1 0 0,3 13-21 0 0,-2 17 38 0 0,13 105 44 0 0,-4 140 66 0 0,-45-117 35 0 0,25-129-172 0 0,10-61-38 0 0,0 0 15 0 0,0 0 20 0 0,0 0 48 0 0,0 0-45 0 0,0 0-5 0 0,0 0 0 0 0,0 0-29 0 0,0 0 24 0 0,0 0 6 0 0,0 0-22 0 0,0 0 25 0 0,0 0-4 0 0,0 0 28 0 0,0 0-12 0 0,0 0-6 0 0,0 0-25 0 0,0-28-699 0 0,0 12-119 0 0,-1-36-2543 0 0,-2 19-4341 0 0,1 24-1133 0 0</inkml:trace>
  <inkml:trace contextRef="#ctx0" brushRef="#br0" timeOffset="13866.314">8306 4014 14243 0 0,'0'0'1308'0'0,"0"0"-263"0"0,0 0-149 0 0,0 0 23 0 0,0 0 50 0 0,0 0-69 0 0,0 0-109 0 0,0 0-69 0 0,0 0 11 0 0,0 0 41 0 0,0 0 3 0 0,0 0-25 0 0,0 0-106 0 0,37-3-75 0 0,117-11-53 0 0,102-23 1161 0 0,8-24-1661 0 0,-261 60-1391 0 0,4-1 3726 0 0,-4 1-5656 0 0,-1 0-10224 0 0,-2 1 1116 0 0</inkml:trace>
  <inkml:trace contextRef="#ctx0" brushRef="#br0" timeOffset="17757.425">9847 4141 3481 0 0,'0'0'1705'0'0,"0"0"-50"0"0,0 0 54 0 0,0 0 177 0 0,0 0 117 0 0,0 0-99 0 0,0 0-245 0 0,0 0-283 0 0,0 0-257 0 0,0 0-239 0 0,0 0-177 0 0,-2-3-161 0 0,2 4-515 0 0,1-1 0 0 0,-1 1 0 0 0,0-1 1 0 0,0 1-1 0 0,0-1 0 0 0,0 0 0 0 0,0 1 0 0 0,0-1 1 0 0,0 1-1 0 0,0-1 0 0 0,0 1 0 0 0,0-1 0 0 0,0 1 1 0 0,0-1-1 0 0,0 0 0 0 0,0 1 0 0 0,0-1 0 0 0,0 1 1 0 0,0-1-1 0 0,-1 1 0 0 0,1-1 0 0 0,0 0 0 0 0,0 1 1 0 0,-1-1-1 0 0,1 1 0 0 0,0-1 0 0 0,0 0 0 0 0,-1 1 1 0 0,1-1-1 0 0,0 0 0 0 0,-1 0 0 0 0,1 1 0 0 0,0-1 1 0 0,-1 0-1 0 0,1 0 0 0 0,-1 1 0 0 0,1-1 0 0 0,0 0 1 0 0,-1 0-1 0 0,1 0 0 0 0,-1 0 0 0 0,1 0 0 0 0,-1 0 1 0 0,1 0-1 0 0,-1 1 0 0 0,1-1 0 0 0,0 0 0 0 0,-1-1 1 0 0,1 1-1 0 0,-1 0 0 0 0,1 0 0 0 0,-1 0 0 0 0,1 0 1 0 0,-1 0-1 0 0,1 0 0 0 0,0 0 0 0 0,-1-1 0 0 0,1 1 1 0 0,-1 0-1 0 0,1 0 0 0 0,0-1 0 0 0,-1 1 0 0 0,1 0 1 0 0,0-1-28 0 0,-5 16-41 0 0,-98 273 877 0 0,82-231-810 0 0,-41 82 59 0 0,54-125-67 0 0,3-25-867 0 0,39-107 196 0 0,-21 84 603 0 0,74-166 113 0 0,-13 22 205 0 0,-66 136 167 0 0,-2 97 45 0 0,0 16-256 0 0,-3-7-73 0 0,3 1 0 0 0,3-1 0 0 0,2-1 0 0 0,4 1 0 0 0,10 25-151 0 0,-25-85 31 0 0,1-1 0 0 0,0 1 0 0 0,0 0 0 0 0,0-1 0 0 0,0 1 0 0 0,0-1 1 0 0,1 1-1 0 0,-1-1 0 0 0,1 0 0 0 0,0 0 0 0 0,0 1 0 0 0,0-1 0 0 0,1-1 0 0 0,-1 1 0 0 0,1 0 0 0 0,0 0 1 0 0,-1-1-1 0 0,1 0 0 0 0,0 1 0 0 0,0-1 0 0 0,1 0 0 0 0,-1-1 0 0 0,0 1 0 0 0,1-1 0 0 0,-1 1 1 0 0,1-1-1 0 0,-1 0 0 0 0,1 0 0 0 0,0 0 0 0 0,-1-1 0 0 0,1 1 0 0 0,0-1 0 0 0,0 0 0 0 0,-1 0 1 0 0,1-1-1 0 0,0 1 0 0 0,3-1-31 0 0,8-9 168 0 0,0-1-1 0 0,0 0 1 0 0,-1-1 0 0 0,-1-1 0 0 0,0 0 0 0 0,0-1 0 0 0,-2 0-1 0 0,0-1 1 0 0,0 0 0 0 0,-1-1 0 0 0,-1 0 0 0 0,-1 0 0 0 0,0-1-1 0 0,-1-2-167 0 0,7-18 109 0 0,-2-1 0 0 0,-1 0 0 0 0,-2-1-1 0 0,-2 0 1 0 0,-2-1 0 0 0,-1 0-109 0 0,0-55-1386 0 0,-3 98 1122 0 0,0 0 0 0 0,0-1 0 0 0,0 1 1 0 0,1-1-1 0 0,-1 1 0 0 0,1-1 0 0 0,-1 0 0 0 0,1 0 0 0 0,0 0 0 0 0,0 0 0 0 0,0 0 0 0 0,0 0 1 0 0,0 0-1 0 0,0-1 0 0 0,1 1 0 0 0,-1-1 0 0 0,1 1 0 0 0,-1-1 0 0 0,1 0 0 0 0,-1 0 1 0 0,1 0-1 0 0,-1 0 0 0 0,2-1 264 0 0,22 7-4548 0 0,-9-6-2152 0 0,-8-1-2710 0 0</inkml:trace>
  <inkml:trace contextRef="#ctx0" brushRef="#br0" timeOffset="18689.191">10758 4122 4057 0 0,'0'0'2002'0'0,"0"0"-177"0"0,0 0 17 0 0,0 0 68 0 0,0 0-127 0 0,0 0-297 0 0,0 0-300 0 0,0 0-244 0 0,0 0-202 0 0,0 0-142 0 0,0 0-100 0 0,0 0-51 0 0,0 0-44 0 0,-21 8-32 0 0,-67 28-23 0 0,81-33-277 0 0,0 0 0 0 0,0 1 0 0 0,0-1 1 0 0,1 1-1 0 0,0 1 0 0 0,-1-1 0 0 0,2 1 1 0 0,-1 0-1 0 0,0 1 0 0 0,1-1 0 0 0,0 1 1 0 0,-2 4-72 0 0,-7 7 141 0 0,-3 5-37 0 0,0 0-1 0 0,2 2 1 0 0,1 0 0 0 0,0 0 0 0 0,2 2-1 0 0,1-1 1 0 0,1 2 0 0 0,1-1 0 0 0,2 1-1 0 0,-1 6-103 0 0,6 60 71 0 0,2-91-42 0 0,0 0 1 0 0,1 0-1 0 0,-1 0 0 0 0,1-1 1 0 0,0 1-1 0 0,-1 0 0 0 0,1 0 1 0 0,0 0-1 0 0,0-1 0 0 0,0 1 1 0 0,0 0-1 0 0,0-1 0 0 0,1 1 1 0 0,-1-1-1 0 0,0 1 0 0 0,1-1 1 0 0,-1 0-1 0 0,1 0 0 0 0,0 0 0 0 0,-1 0 1 0 0,1 0-1 0 0,0 0 0 0 0,0 0 1 0 0,-1 0-1 0 0,1 0 0 0 0,0-1 1 0 0,0 1-1 0 0,0-1 0 0 0,0 0 1 0 0,0 1-1 0 0,0-1 0 0 0,0 0 1 0 0,0 0-1 0 0,0 0 0 0 0,0 0 1 0 0,0-1-1 0 0,0 1 0 0 0,1-1-29 0 0,72-30 1583 0 0,-41 5-1426 0 0,-2-2 0 0 0,0-1 1 0 0,-2-1-1 0 0,-1-2 1 0 0,-2 0-1 0 0,-1-2 0 0 0,16-29-157 0 0,-35 51 45 0 0,1 0-1 0 0,-2-1 0 0 0,0 0 0 0 0,0 0 1 0 0,-1 0-1 0 0,-1-1 0 0 0,0 0 1 0 0,-1 0-1 0 0,0 0 0 0 0,-1-7-44 0 0,-15 36-132 0 0,7-3 117 0 0,1 0 0 0 0,-1 1 0 0 0,2-1 0 0 0,0 1 0 0 0,0 0 0 0 0,1 0 0 0 0,1 1 0 0 0,0-1 0 0 0,1 0 0 0 0,0 1 0 0 0,1-1 0 0 0,1 1 0 0 0,0 2 15 0 0,2-9 3 0 0,-1-1 0 0 0,1 1 0 0 0,1 0 0 0 0,-1-1 0 0 0,1 0 0 0 0,0 0-1 0 0,1 0 1 0 0,-1 0 0 0 0,1-1 0 0 0,0 1 0 0 0,0-1 0 0 0,1 0 0 0 0,0-1 0 0 0,0 0-1 0 0,0 0 1 0 0,0 0 0 0 0,1 0 0 0 0,-1-1 0 0 0,1 0 0 0 0,0 0 0 0 0,0-1 0 0 0,0 0-1 0 0,0 0 1 0 0,0-1 0 0 0,1 0 0 0 0,0 0-3 0 0,-3-1 13 0 0,1 0 0 0 0,0 0 0 0 0,0-1 1 0 0,-1 1-1 0 0,1-1 0 0 0,0 0 0 0 0,-1-1 0 0 0,1 0 0 0 0,-1 1 0 0 0,0-2 0 0 0,1 1 1 0 0,-1-1-1 0 0,0 1 0 0 0,0-2 0 0 0,0 1 0 0 0,-1 0 0 0 0,1-1 0 0 0,-1 0 0 0 0,3-3-13 0 0,25-34 72 0 0,-1 0 0 0 0,-3-2-1 0 0,-1-2 1 0 0,-3 0-1 0 0,-1-1 1 0 0,-3-2-1 0 0,-1-1-71 0 0,2 2 6 0 0,5-16-3 0 0,-2 0-1 0 0,-4-1 1 0 0,-2-2 0 0 0,-2 1-1 0 0,-4-5-1 0 0,-2 5 27 0 0,-4 0 0 0 0,-3 0 1 0 0,-3-34-29 0 0,1 98 4 0 0,-1 0-1 0 0,1 0 1 0 0,-1 0 0 0 0,0 0-1 0 0,0-1 1 0 0,0 1 0 0 0,0 0 0 0 0,0 0-1 0 0,0 0 1 0 0,0 0 0 0 0,0 0 0 0 0,0 0-1 0 0,0-1 1 0 0,0 1 0 0 0,-1 0-1 0 0,1 0 1 0 0,0 0 0 0 0,-1 0 0 0 0,1 0-1 0 0,-1 0 1 0 0,1 0 0 0 0,-1 0 0 0 0,0 0-1 0 0,1 0 1 0 0,-1 1 0 0 0,0-1-1 0 0,0 0 1 0 0,0 0 0 0 0,1 0 0 0 0,-1 1-1 0 0,0-1 1 0 0,0 1 0 0 0,0-1-1 0 0,0 0 1 0 0,0 1 0 0 0,0 0 0 0 0,0-1-1 0 0,0 1 1 0 0,-1 0 0 0 0,1-1 0 0 0,0 1-1 0 0,0 0 1 0 0,0 0 0 0 0,0 0-1 0 0,0 0 1 0 0,0 0 0 0 0,-1 0 0 0 0,1 0-1 0 0,0 0 1 0 0,0 1 0 0 0,0-1 0 0 0,0 0-1 0 0,-1 1-3 0 0,-10 25-1 0 0,0 0 1 0 0,1 1-1 0 0,2 0 0 0 0,1 1 0 0 0,1 0 0 0 0,2 0 0 0 0,0 0 0 0 0,2 1 1 0 0,1 0-1 0 0,1-1 0 0 0,3 23 1 0 0,13 363 231 0 0,-9 88-58 0 0,-8-458-96 0 0,-1-29-186 0 0,-2-24-545 0 0,-18-113-3869 0 0,15 69 547 0 0,-2 3-4004 0 0,7 32-2833 0 0</inkml:trace>
  <inkml:trace contextRef="#ctx0" brushRef="#br0" timeOffset="18955.117">10978 4049 7786 0 0,'0'0'2404'0'0,"0"0"-326"0"0,0 0-322 0 0,0 0-222 0 0,0 0-198 0 0,0 0-243 0 0,0 0-189 0 0,0 0-69 0 0,0 0 13 0 0,0 0 64 0 0,0 0-29 0 0,0 0-104 0 0,22 3-110 0 0,75 10-105 0 0,167-6 1441 0 0,-41-15-1913 0 0,-136 2-116 0 0,-45 2-3472 0 0,-2 2-9657 0 0,-33 2 3348 0 0</inkml:trace>
  <inkml:trace contextRef="#ctx0" brushRef="#br0" timeOffset="19886.503">11895 3998 4849 0 0,'0'0'1824'0'0,"0"0"-297"0"0,0 0 30 0 0,0 0 94 0 0,0 0-26 0 0,0 0-187 0 0,0 0-284 0 0,0 0-247 0 0,0 0-158 0 0,0 0-116 0 0,0 0-91 0 0,0 0-50 0 0,-17 35-68 0 0,-50 105-24 0 0,42-56 258 0 0,19 69 450 0 0,6-147-1022 0 0,0 0 0 0 0,1 0 1 0 0,0 0-1 0 0,0-1 0 0 0,0 1 1 0 0,1 0-1 0 0,0-1 0 0 0,0 1 0 0 0,0-1 1 0 0,1 0-1 0 0,0 1 0 0 0,0-1 0 0 0,0-1 1 0 0,1 1-1 0 0,-1 0 0 0 0,1-1 0 0 0,0 0 1 0 0,0 1-1 0 0,1-2 0 0 0,-1 1 1 0 0,1 0-1 0 0,0-1 0 0 0,0 0 0 0 0,0 0 1 0 0,0-1-1 0 0,1 1 0 0 0,-1-1 0 0 0,1 0 1 0 0,-1-1-1 0 0,1 1 0 0 0,0-1 0 0 0,0 0 1 0 0,0 0-1 0 0,-1-1 0 0 0,5 0-86 0 0,86-53 1517 0 0,-74 33-1403 0 0,0-2 0 0 0,-1 0 1 0 0,-2 0-1 0 0,0-2 0 0 0,-2-1 1 0 0,0 0-1 0 0,-2-1 0 0 0,0 0 1 0 0,-2-2-1 0 0,-1 1 1 0 0,-2-2-1 0 0,2-6-114 0 0,-3-31 180 0 0,-48 146-248 0 0,32-61 57 0 0,1 1 1 0 0,0 0-1 0 0,2 0 1 0 0,0 0-1 0 0,1 0 1 0 0,1 0-1 0 0,1 1 1 0 0,1-1-1 0 0,1 1 1 0 0,2 10 10 0 0,-2-25-4 0 0,0 1 1 0 0,1-1 0 0 0,-1 1 0 0 0,2-1 0 0 0,-1 0-1 0 0,1 0 1 0 0,0 0 0 0 0,0 0 0 0 0,0-1 0 0 0,1 1-1 0 0,0-1 1 0 0,0 0 0 0 0,0 0 0 0 0,1 0 0 0 0,0 0-1 0 0,0-1 1 0 0,0 0 0 0 0,0 0 0 0 0,1 0 0 0 0,-1-1-1 0 0,1 0 1 0 0,0 0 0 0 0,0 0 0 0 0,0-1 0 0 0,1 0-1 0 0,-1 0 1 0 0,0 0 0 0 0,1-1 0 0 0,-1 0 0 0 0,7 0 3 0 0,-1-1 14 0 0,-1-1 0 0 0,0-1 0 0 0,-1 0 0 0 0,1 0 0 0 0,0-1 0 0 0,0 0 0 0 0,-1-1 0 0 0,0 0 1 0 0,0 0-1 0 0,0-2 0 0 0,0 1 0 0 0,0-1-14 0 0,10-7 48 0 0,0 0 0 0 0,-2-1 0 0 0,0-1-1 0 0,0-1 1 0 0,-1 0 0 0 0,-1-1 0 0 0,-1-1 0 0 0,-1 0 0 0 0,8-13-48 0 0,-6 5 22 0 0,-1-1-1 0 0,-1 0 1 0 0,-1 0 0 0 0,-1-2-1 0 0,-2 1 1 0 0,-1-2 0 0 0,-1 1-1 0 0,-2-1 1 0 0,-1 0 0 0 0,-1 0-1 0 0,-1-10-21 0 0,-3 38-1 0 0,1 0 4 0 0,0-1-1 0 0,-1 1 0 0 0,1 0 0 0 0,-1-1 0 0 0,1 1 0 0 0,-1-1 0 0 0,0 1 0 0 0,0-1 0 0 0,0 1 0 0 0,0-1 0 0 0,0 1 0 0 0,-1 0 0 0 0,1-1 1 0 0,-1 1-1 0 0,0-1 0 0 0,1 1 0 0 0,-1 0 0 0 0,0-1 0 0 0,0 1 0 0 0,-1 0 0 0 0,1 0 0 0 0,0 0 0 0 0,-1 0 0 0 0,1 0 0 0 0,-1 0 1 0 0,0 0-1 0 0,0 1 0 0 0,0-1 0 0 0,1 1 0 0 0,-2-1 0 0 0,1 1 0 0 0,0 0 0 0 0,0-1 0 0 0,0 1 0 0 0,0 0 0 0 0,-1 0 0 0 0,0 0-2 0 0,-5 3-25 0 0,-1 1 0 0 0,1-1-1 0 0,0 1 1 0 0,-1 1-1 0 0,1 0 1 0 0,1 0-1 0 0,-1 0 1 0 0,1 1 0 0 0,0 0-1 0 0,0 0 1 0 0,0 1-1 0 0,0 0 1 0 0,1 0 0 0 0,0 1-1 0 0,1-1 1 0 0,-1 1-1 0 0,1 1 1 0 0,-3 6 25 0 0,4-10-12 0 0,0 1 0 0 0,1 0 0 0 0,0 0 0 0 0,0 0 0 0 0,0 0 0 0 0,0 0-1 0 0,1 1 1 0 0,0-1 0 0 0,0 1 0 0 0,1 0 0 0 0,-1-1 0 0 0,1 1 0 0 0,0 0 0 0 0,1 0 0 0 0,-1 0 0 0 0,1 0 0 0 0,0 0 0 0 0,1 0 0 0 0,0-1 0 0 0,0 4 12 0 0,1-6-1 0 0,1 0 0 0 0,-1-1 1 0 0,1 0-1 0 0,-1 1 1 0 0,1-1-1 0 0,0 0 0 0 0,0-1 1 0 0,0 1-1 0 0,0 0 1 0 0,0-1-1 0 0,0 0 0 0 0,1 1 1 0 0,-1-1-1 0 0,0-1 1 0 0,1 1-1 0 0,-1 0 0 0 0,0-1 1 0 0,1 0-1 0 0,0 1 1 0 0,10 1-2 0 0,52 2 31 0 0,-59-5-32 0 0,0 1 1 0 0,0-1-1 0 0,1 1 0 0 0,-1 1 1 0 0,0-1-1 0 0,0 1 1 0 0,1 1-1 0 0,-1-1 0 0 0,0 1 1 0 0,0 0-1 0 0,0 1 0 0 0,-1 0 1 0 0,1 0-1 0 0,-1 0 0 0 0,1 1 1 0 0,-1 0-1 0 0,6 4 3 0 0,-8 1 6 0 0,0-1 0 0 0,-1 1 0 0 0,0 0 0 0 0,0 0 0 0 0,-1 0 0 0 0,0 1 1 0 0,0-1-1 0 0,-1 1 0 0 0,-1-1 0 0 0,0 1 0 0 0,0-1 0 0 0,0 1 0 0 0,-1-1 0 0 0,-1 1 0 0 0,0-1 0 0 0,0 0 0 0 0,0 0 0 0 0,-1 0 0 0 0,-2 2-6 0 0,1 6 7 0 0,-26 141-1113 0 0,45-158-1499 0 0,16-15-2389 0 0,-14 0-1527 0 0,-11 7-2293 0 0</inkml:trace>
  <inkml:trace contextRef="#ctx0" brushRef="#br0" timeOffset="20604.961">13276 4037 3881 0 0,'0'0'2832'0'0,"0"0"-432"0"0,0 0-161 0 0,0 0 21 0 0,0 0-109 0 0,0 0-358 0 0,0 0-506 0 0,0 0-498 0 0,0 0-305 0 0,0 0-94 0 0,0 0-53 0 0,0 0-14 0 0,0 0-2 0 0,-23 16-23 0 0,-76 53-24 0 0,86-59-185 0 0,0 1-1 0 0,1 0 0 0 0,0 0 1 0 0,0 1-1 0 0,2 1 0 0 0,-1 0 1 0 0,2 0-1 0 0,-3 5-88 0 0,-9 12 150 0 0,20-28-142 0 0,-7 7 27 0 0,1-1 0 0 0,0 2-1 0 0,0-1 1 0 0,1 1 0 0 0,0 0-1 0 0,0 0 1 0 0,2 1 0 0 0,-1-1 0 0 0,1 1-1 0 0,0 0 1 0 0,1 1 0 0 0,1-1-1 0 0,0 0 1 0 0,0 1 0 0 0,1-1 0 0 0,1 1-1 0 0,0 4-34 0 0,3-12 40 0 0,0-1 0 0 0,0 0-1 0 0,0 1 1 0 0,1-2 0 0 0,0 1-1 0 0,-1 0 1 0 0,1-1-1 0 0,0 1 1 0 0,0-1 0 0 0,0 0-1 0 0,1 0 1 0 0,-1-1 0 0 0,0 1-1 0 0,1-1 1 0 0,-1 0 0 0 0,1 0-1 0 0,-1-1 1 0 0,1 1-1 0 0,0-1 1 0 0,-1 0 0 0 0,1 0-1 0 0,-1-1 1 0 0,1 1 0 0 0,0-1-1 0 0,-1 0 1 0 0,1 0-1 0 0,-1-1 1 0 0,0 1 0 0 0,1-1-1 0 0,-1 0 1 0 0,0 0 0 0 0,3-2-40 0 0,18-10 158 0 0,0-1 1 0 0,-2 0 0 0 0,1-2-1 0 0,-2-1 1 0 0,14-14-159 0 0,-15 13 41 0 0,-2-2-1 0 0,0-1 0 0 0,-1 0 1 0 0,-1-1-1 0 0,-1-1 0 0 0,-1 0 1 0 0,10-24-41 0 0,-28 62-174 0 0,-1 3 142 0 0,-1-4 30 0 0,-6 12-56 0 0,0 1 1 0 0,2 0-1 0 0,1 1 1 0 0,1 0-1 0 0,2 0 1 0 0,0 1-1 0 0,0 22 58 0 0,4-45-7 0 0,1 1-1 0 0,-1-1 1 0 0,1 0 0 0 0,0 0 0 0 0,1 0-1 0 0,-1 0 1 0 0,1 0 0 0 0,0 1-1 0 0,0-1 1 0 0,1-1 0 0 0,-1 1 0 0 0,1 0-1 0 0,0 0 1 0 0,1 0 0 0 0,-1-1-1 0 0,1 1 1 0 0,0-1 0 0 0,0 0 0 0 0,0 0-1 0 0,0 0 1 0 0,1 0 0 0 0,0-1-1 0 0,0 1 1 0 0,0-1 0 0 0,0 0-1 0 0,0 0 1 0 0,1-1 0 0 0,-1 1 0 0 0,1-1-1 0 0,-1 0 1 0 0,1 0 0 0 0,0 0 7 0 0,9 0 44 0 0,0-1-1 0 0,0-1 1 0 0,0 0 0 0 0,0-1 0 0 0,0-1 0 0 0,0 0 0 0 0,0 0 0 0 0,0-1-1 0 0,-1-1 1 0 0,1-1 0 0 0,-1 0 0 0 0,0 0 0 0 0,-1-1 0 0 0,1-1 0 0 0,-1 0-1 0 0,-1-1 1 0 0,1 0 0 0 0,-1-1 0 0 0,4-5-44 0 0,11-9 198 0 0,-1-1 0 0 0,-2-1 0 0 0,0-2 0 0 0,-2 0 0 0 0,-1-1 0 0 0,-1-1 0 0 0,6-15-198 0 0,35-79 447 0 0,44-128-447 0 0,-87 210-12 0 0,-1 0 1 0 0,-3-1 0 0 0,-1 0 0 0 0,-2-1 0 0 0,-2-1 0 0 0,-2 1 0 0 0,-1-1 0 0 0,-3 0 0 0 0,-2-9 11 0 0,0 49 0 0 0,0 1 0 0 0,0 0 0 0 0,0-1 0 0 0,-1 1 1 0 0,0 0-1 0 0,1 0 0 0 0,-1 0 0 0 0,0-1 0 0 0,-1 1 1 0 0,1 0-1 0 0,0 0 0 0 0,-1 0 0 0 0,0 1 1 0 0,0-1-1 0 0,0 0 0 0 0,0 1 0 0 0,0-1 0 0 0,0 1 1 0 0,-1 0-1 0 0,1-1 0 0 0,-1 1 0 0 0,1 0 0 0 0,-1 1 1 0 0,0-1-1 0 0,0 0 0 0 0,0 1 0 0 0,0-1 1 0 0,0 1-1 0 0,0 0 0 0 0,0 0 0 0 0,-4 0 0 0 0,2 1-8 0 0,0 0-1 0 0,0 1 1 0 0,0-1-1 0 0,1 1 1 0 0,-1 1-1 0 0,0-1 1 0 0,0 0-1 0 0,0 1 1 0 0,1 0-1 0 0,-1 0 1 0 0,1 1-1 0 0,0-1 0 0 0,-1 1 1 0 0,1 0-1 0 0,0 0 1 0 0,1 0-1 0 0,-1 1 1 0 0,-3 3 8 0 0,-8 11-2 0 0,1 2-1 0 0,1 0 1 0 0,1 0 0 0 0,1 1-1 0 0,0 0 1 0 0,2 1 0 0 0,0 0-1 0 0,2 1 1 0 0,0 0 0 0 0,2 0-1 0 0,0 0 1 0 0,2 1 0 0 0,0 0-1 0 0,2-1 1 0 0,1 1 0 0 0,0 0-1 0 0,2 0 1 0 0,1-1 0 0 0,1 2 2 0 0,2 24 2 0 0,2 0-1 0 0,2-1 1 0 0,2 0 0 0 0,3 0 0 0 0,1-1-1 0 0,3-1 1 0 0,1-1 0 0 0,3-1-1 0 0,1-1 1 0 0,6 5-2 0 0,58 121-13 0 0,-83-164-81 0 0,7 17-2122 0 0,-13-22-21 0 0,0 0-190 0 0,0 0-4022 0 0,0 0-5426 0 0</inkml:trace>
  <inkml:trace contextRef="#ctx0" brushRef="#br0" timeOffset="24003.382">14923 4045 1320 0 0,'0'0'2167'0'0,"0"0"-457"0"0,0 0-231 0 0,0 0 60 0 0,0 0 107 0 0,0 0 21 0 0,0 0-96 0 0,0 0-292 0 0,0 0-338 0 0,0 0-297 0 0,0 0-194 0 0,0-3-97 0 0,0-7-34 0 0,0 7-3 0 0,0 3-16 0 0,0 0-38 0 0,-1 27 1354 0 0,-31 163 719 0 0,-8 81-1808 0 0,40-256-514 0 0,-1-11-13 0 0,0 1 0 0 0,1-1 1 0 0,-1 0-1 0 0,1 1 0 0 0,0-1 1 0 0,1 0-1 0 0,-1 1 1 0 0,1-1-1 0 0,0 0 0 0 0,0 1 1 0 0,0-1-1 0 0,0 0 0 0 0,1 0 1 0 0,-1 0-1 0 0,1 0 0 0 0,0 0 1 0 0,1-1-1 0 0,-1 1 0 0 0,0 0 1 0 0,1-1-1 0 0,0 0 0 0 0,0 0 1 0 0,0 0-1 0 0,0 0 0 0 0,0-1 40 0 0,0-1 0 0 0,1 0-1 0 0,-1 1 1 0 0,0-2 0 0 0,0 1-1 0 0,0 0 1 0 0,1-1 0 0 0,-1 1-1 0 0,0-1 1 0 0,1 0 0 0 0,-1 0 0 0 0,0 0-1 0 0,1-1 1 0 0,-1 1 0 0 0,0-1-1 0 0,1 1 1 0 0,-1-1 0 0 0,0 0-1 0 0,0-1 1 0 0,0 1 0 0 0,0-1 0 0 0,0 1-1 0 0,0-1 1 0 0,0 0 0 0 0,-1 0-1 0 0,1 0 1 0 0,-1 0 0 0 0,2-2-40 0 0,63-73 567 0 0,-67 76-567 0 0,82-137 431 0 0,37-165-171 0 0,-98 249-79 0 0,-21 53-131 0 0,0 1 6 0 0,0 0 2 0 0,0 0-22 0 0,-14 35-53 0 0,-11 65 216 0 0,14 11-1 0 0,2 40 75 0 0,8-140-269 0 0,1-1 1 0 0,1 0 0 0 0,0 0 0 0 0,1 1 0 0 0,0-1 0 0 0,0 0 0 0 0,1-1-1 0 0,0 1 1 0 0,1 0 0 0 0,0-1 0 0 0,0 0 0 0 0,1 1 0 0 0,0-2 0 0 0,1 1-1 0 0,0-1 1 0 0,1 0 0 0 0,2 3-5 0 0,7 4-9 0 0,-16-14 14 0 0,0-1-7 0 0,0 0 16 0 0,0 0-23 0 0,0 0 9 0 0,0 0-16 0 0,0 0-61 0 0,-4-27-6385 0 0,4 19 311 0 0,0 0-5274 0 0</inkml:trace>
  <inkml:trace contextRef="#ctx0" brushRef="#br0" timeOffset="24756.055">15372 4623 6209 0 0,'0'0'1897'0'0,"0"0"-450"0"0,0 0 56 0 0,0 0 252 0 0,0 0 46 0 0,0 0-203 0 0,0 0-315 0 0,0 0-272 0 0,0 0-168 0 0,0 0-79 0 0,0 0-84 0 0,0 0-97 0 0,0 0-28 0 0,5-6-50 0 0,77-159 2892 0 0,-53 96-2808 0 0,64-126 137 0 0,-84 173-654 0 0,-3 4 33 0 0,-3 23-520 0 0,22 79 410 0 0,8 40 34 0 0,2-17 42 0 0,-32-105-67 0 0,0 1 0 0 0,0-1 0 0 0,0 0 0 0 0,0 0 0 0 0,1 0 0 0 0,-1-1 1 0 0,0 1-1 0 0,1-1 0 0 0,0 0 0 0 0,-1 0 0 0 0,1 0 0 0 0,0-1 0 0 0,-1 1 0 0 0,1-1 0 0 0,0 0 0 0 0,0 0 0 0 0,-1 0 0 0 0,1 0 0 0 0,3-1-4 0 0,2 1 39 0 0,-2-2 2 0 0,0-1 0 0 0,0 0 0 0 0,0 0-1 0 0,-1 0 1 0 0,0-1 0 0 0,1 0 0 0 0,-1 0 0 0 0,-1-1-1 0 0,1 1 1 0 0,-1-1 0 0 0,1-1 0 0 0,-1 1 0 0 0,-1-1-1 0 0,1 1 1 0 0,2-7-41 0 0,10-16 137 0 0,-2 0-1 0 0,-1-1 1 0 0,-2 0 0 0 0,-1-1-1 0 0,-1-1 1 0 0,-1 0 0 0 0,-2 0-1 0 0,-1 0 1 0 0,-1-8-137 0 0,2-73 204 0 0,-7 112-200 0 0,0 0-19 0 0,0 0-26 0 0,0 0-32 0 0,0 0-45 0 0,-10 23-770 0 0,-4 27-1018 0 0,15-16-3383 0 0,10-19-4909 0 0,-7-14-443 0 0</inkml:trace>
  <inkml:trace contextRef="#ctx0" brushRef="#br0" timeOffset="25255.439">16447 4029 10354 0 0,'0'0'2330'0'0,"0"0"-559"0"0,0 0-208 0 0,0 0-20 0 0,0 0-123 0 0,0 0-158 0 0,0 0-223 0 0,0 0-195 0 0,0 0-108 0 0,0 0-86 0 0,0 0-82 0 0,0 0-80 0 0,-17 0-76 0 0,-53-2-60 0 0,-3 24 412 0 0,-28 32 39 0 0,100-53-800 0 0,0 0-1 0 0,0-1 1 0 0,0 1 0 0 0,1 0-1 0 0,-1 0 1 0 0,0 0 0 0 0,0 0-1 0 0,1 0 1 0 0,-1 0 0 0 0,1 0-1 0 0,-1 0 1 0 0,1 0 0 0 0,-1 0-1 0 0,1 0 1 0 0,-1 0-1 0 0,1 0 1 0 0,0 0 0 0 0,0 1-1 0 0,-1-1 1 0 0,1 0 0 0 0,0 0-1 0 0,0 0 1 0 0,0 0 0 0 0,1 1-1 0 0,-1-1 1 0 0,0 0 0 0 0,0 0-1 0 0,1 0 1 0 0,-1 0 0 0 0,0 0-1 0 0,1 0 1 0 0,-1 0-1 0 0,1 0 1 0 0,-1 0 0 0 0,1 0-1 0 0,0 0 1 0 0,-1 0 0 0 0,1 0-1 0 0,0 0 1 0 0,0 0 0 0 0,0 0-1 0 0,0-1 1 0 0,0 1 0 0 0,0 0-1 0 0,0-1 1 0 0,0 1-3 0 0,47 25-21 0 0,-20-17 57 0 0,-21-9-27 0 0,0 1 0 0 0,0 1-1 0 0,0 0 1 0 0,0 0 0 0 0,0 0 0 0 0,-1 0-1 0 0,1 1 1 0 0,-1 0 0 0 0,1 1-1 0 0,-1-1 1 0 0,0 1 0 0 0,-1 1-1 0 0,1-1 1 0 0,-1 1 0 0 0,0 0 0 0 0,0 0-1 0 0,0 0 1 0 0,0 1 0 0 0,-1-1-1 0 0,0 1 1 0 0,0 0 0 0 0,-1 1 0 0 0,1 1-10 0 0,-3-3 36 0 0,0 1 0 0 0,-1-1 0 0 0,0 1-1 0 0,0-1 1 0 0,0 0 0 0 0,-1 1-1 0 0,1-1 1 0 0,-1 0 0 0 0,-1 1-1 0 0,1-1 1 0 0,-1 0 0 0 0,0 0 0 0 0,0 0-1 0 0,0 0 1 0 0,-1 0 0 0 0,1-1-1 0 0,-1 1 1 0 0,-1-1 0 0 0,1 0-1 0 0,0 1 1 0 0,-1-1 0 0 0,0-1-1 0 0,-3 3-34 0 0,-111 71 347 0 0,79-56-325 0 0,-56 24-88 0 0,57-40-469 0 0,41-26-999 0 0,60-53-2078 0 0,-30 46-544 0 0,-7 5-3256 0 0,-11 7-3676 0 0</inkml:trace>
  <inkml:trace contextRef="#ctx0" brushRef="#br0" timeOffset="25521.452">16985 3667 10834 0 0,'0'0'1698'0'0,"0"0"-226"0"0,0 0-61 0 0,0 0 80 0 0,0 0 31 0 0,0 0-76 0 0,0 0-110 0 0,0 0-125 0 0,0 0-168 0 0,0 0-139 0 0,-7 34-124 0 0,-19 106-106 0 0,-31 98 1149 0 0,53-215-1746 0 0,-6 27-30 0 0,2 1 0 0 0,2 0 1 0 0,3 0-1 0 0,2 0 0 0 0,3 28-47 0 0,25 12-683 0 0,-29-76-2080 0 0,-15-14-5952 0 0,12-1 4079 0 0,0 0-6525 0 0</inkml:trace>
  <inkml:trace contextRef="#ctx0" brushRef="#br0" timeOffset="25720.157">16711 4156 12843 0 0,'0'0'2268'0'0,"0"0"-698"0"0,0 0-449 0 0,0 0-46 0 0,0 0 0 0 0,0 0-80 0 0,0 0-164 0 0,0 0-126 0 0,0 0-106 0 0,0 0-99 0 0,0 0-62 0 0,0 0-89 0 0,34-10-77 0 0,104-33-69 0 0,-74 35-1 0 0,-54 12-164 0 0,141 39-1202 0 0,-135-37 36 0 0,-3-1-1432 0 0,-4-2-2383 0 0,-3-3-6513 0 0</inkml:trace>
  <inkml:trace contextRef="#ctx0" brushRef="#br0" timeOffset="26024.166">17179 4503 10434 0 0,'0'0'2163'0'0,"0"0"-336"0"0,0 0-80 0 0,0 0-105 0 0,0 0-250 0 0,0 0-283 0 0,0 0-269 0 0,0 0-128 0 0,0 0-36 0 0,0 0-34 0 0,0 0-36 0 0,0 0-44 0 0,3-21-66 0 0,24-134 680 0 0,-21 132-1064 0 0,1 0-1 0 0,1 0 1 0 0,1 1-1 0 0,1 1 1 0 0,1 0-1 0 0,1 0 1 0 0,0 1 0 0 0,2 0-1 0 0,0 1 1 0 0,2 1-1 0 0,14-14-111 0 0,-2 24-1358 0 0,-18 28-2404 0 0,-6 1-5961 0 0,-3-15-1805 0 0</inkml:trace>
  <inkml:trace contextRef="#ctx0" brushRef="#br0" timeOffset="26419.421">17437 4330 4417 0 0,'0'0'2246'0'0,"0"0"-20"0"0,0 0-51 0 0,0 0-80 0 0,0 0-152 0 0,0 0-169 0 0,0 0-166 0 0,0 0-222 0 0,0 0-229 0 0,0 0-206 0 0,0 0-196 0 0,33-8-146 0 0,99-28-93 0 0,-72 7 343 0 0,-52 22-727 0 0,-2 1-1 0 0,1-2 1 0 0,-1 1-1 0 0,0 0 0 0 0,0-1 1 0 0,-1 0-1 0 0,0-1 1 0 0,0 1-1 0 0,-1-1 1 0 0,0 0-1 0 0,-1 0 1 0 0,0 0-1 0 0,0 0 0 0 0,-1 0 1 0 0,0-1-1 0 0,-1 1 1 0 0,0-1-1 0 0,0-5-131 0 0,-2 12-5 0 0,0 1 0 0 0,0-1 0 0 0,0 0-1 0 0,0 1 1 0 0,0-1 0 0 0,-1 1 0 0 0,1 0 0 0 0,-1-1-1 0 0,0 1 1 0 0,1 0 0 0 0,-1 0 0 0 0,0 0 0 0 0,0 0-1 0 0,0 0 1 0 0,-1 1 0 0 0,1-1 0 0 0,0 1 0 0 0,-1-1-1 0 0,1 1 1 0 0,-1 0 0 0 0,1 0 0 0 0,-1 0 0 0 0,1 0-1 0 0,-1 0 1 0 0,0 1 0 0 0,0-1 0 0 0,1 1 0 0 0,-1 0-1 0 0,0-1 1 0 0,0 1 0 0 0,0 1 0 0 0,1-1 0 0 0,-1 0-1 0 0,0 1 1 0 0,0-1 0 0 0,1 1 0 0 0,-1 0 0 0 0,1 0-1 0 0,-1 0 1 0 0,0 0 0 0 0,1 0 0 0 0,0 1 0 0 0,-1-1-1 0 0,1 1 1 0 0,0-1 0 0 0,0 1 0 0 0,0 0 0 0 0,0 0-1 0 0,-1 1 6 0 0,-17 12-51 0 0,1 1-1 0 0,0 1 1 0 0,1 0-1 0 0,1 2 1 0 0,0 0-1 0 0,-13 20 52 0 0,22-28-13 0 0,0 1 0 0 0,1-1 0 0 0,1 1 0 0 0,0 1 0 0 0,0-1 0 0 0,1 1 0 0 0,1 0 0 0 0,0 0 0 0 0,0 1-1 0 0,2-1 1 0 0,0 1 0 0 0,0-1 0 0 0,1 1 0 0 0,1 3 13 0 0,0-13-8 0 0,0 0 0 0 0,1-1 0 0 0,0 1 0 0 0,-1-1 0 0 0,1 1-1 0 0,1-1 1 0 0,-1 1 0 0 0,0-1 0 0 0,1 0 0 0 0,0 1 0 0 0,0-1-1 0 0,0 0 1 0 0,0 0 0 0 0,0 0 0 0 0,0-1 0 0 0,1 1 0 0 0,0 0-1 0 0,-1-1 1 0 0,1 0 0 0 0,0 1 0 0 0,0-1 0 0 0,0-1 0 0 0,0 1 0 0 0,1 0-1 0 0,-1-1 1 0 0,0 1 0 0 0,1-1 0 0 0,-1 0 0 0 0,1 0 0 0 0,-1 0-1 0 0,1-1 1 0 0,0 1 8 0 0,120-1-426 0 0,40-56-2711 0 0,-61 6-4272 0 0,-65 30 2379 0 0,-14 8 47 0 0,-6 1-107 0 0</inkml:trace>
  <inkml:trace contextRef="#ctx0" brushRef="#br0" timeOffset="35922.14">18327 3474 0 0 0,'0'0'1546'0'0,"0"0"302"0"0,0 0 237 0 0,0 0 23 0 0,0 0-194 0 0,0 0-253 0 0,0 0-204 0 0,0 0-178 0 0,0 0-124 0 0,0-1-1371 0 0,0-6 8883 0 0,0 8-8573 0 0,0-1-30 0 0,0 0-4 0 0,0 13 367 0 0,-8 287 2118 0 0,-5 68-1610 0 0,-20-110-501 0 0,33-188-303 0 0,0-70-132 0 0,0 0-1 0 0,0 0-15 0 0,0 0 25 0 0,0 0 8 0 0,0 0-1 0 0,0 0-5 0 0,0 0 13 0 0,0 0 24 0 0,0 0-27 0 0,0 0 5 0 0,0 0 10 0 0,0 0-27 0 0,0 0 18 0 0,0 0 9 0 0,0 0-15 0 0,0 0-1 0 0,0 0 7 0 0,0 0-8 0 0,0 0-8 0 0,0 0 5 0 0,0 0 5 0 0,0 0 8 0 0,2-6-1031 0 0,-2 5-2924 0 0,0 1-3328 0 0,0 0-4621 0 0</inkml:trace>
  <inkml:trace contextRef="#ctx0" brushRef="#br0" timeOffset="37424.289">18054 4106 5785 0 0,'0'0'2439'0'0,"0"0"-303"0"0,0 0-117 0 0,0 0-52 0 0,0 0-227 0 0,0 0-358 0 0,0 0-415 0 0,0 0-365 0 0,0 0-187 0 0,0 0-21 0 0,0 0 56 0 0,0 0 104 0 0,0 0 70 0 0,14 0 0 0 0,230-19 2457 0 0,-81 19-2525 0 0,-110 14-2027 0 0,-40-9-2557 0 0,-1-1-3911 0 0,-5-4-3694 0 0</inkml:trace>
  <inkml:trace contextRef="#ctx0" brushRef="#br0" timeOffset="37939.833">18969 4095 2513 0 0,'0'0'3615'0'0,"0"0"-1231"0"0,0 0-458 0 0,0 0-37 0 0,0 0-73 0 0,0 0-172 0 0,0 0-262 0 0,0 0-266 0 0,0 0-249 0 0,0 0-151 0 0,0 0-128 0 0,0 0-85 0 0,0 0-73 0 0,-10-5-48 0 0,-31-17-16 0 0,-35 13 1307 0 0,65 11-1485 0 0,-132 47 1431 0 0,136-46-1581 0 0,1-1-1 0 0,0 2 0 0 0,0-1 0 0 0,0 0 1 0 0,0 1-1 0 0,0 0 0 0 0,1 1 0 0 0,0-1 1 0 0,0 1-1 0 0,0 0 0 0 0,1 0 0 0 0,-1 0 1 0 0,1 1-1 0 0,0 0 0 0 0,1-1 0 0 0,-1 1 1 0 0,1 1-1 0 0,1-1 0 0 0,-1 0 0 0 0,1 1 0 0 0,0-1 1 0 0,0 1-1 0 0,1 0 0 0 0,0 0 0 0 0,0 0 1 0 0,1 1-38 0 0,15 66 198 0 0,-10-66-141 0 0,0 0 0 0 0,1 0 0 0 0,0 0 0 0 0,0-1 0 0 0,1 0 0 0 0,0 0 0 0 0,0-1 0 0 0,1 0 0 0 0,0 0 0 0 0,0 0 0 0 0,0-1 0 0 0,0 0 0 0 0,1-1 0 0 0,0 0 0 0 0,0 0 0 0 0,0-1 0 0 0,1-1 0 0 0,-1 1 0 0 0,8 0-57 0 0,-16-3 3 0 0,5 2-5 0 0,0-1 0 0 0,0 1 0 0 0,0-1 1 0 0,1-1-1 0 0,-1 1 0 0 0,0-1 0 0 0,0 0 1 0 0,1 0-1 0 0,-1-1 0 0 0,0 0 0 0 0,0 0 1 0 0,0-1-1 0 0,0 1 0 0 0,0-1 0 0 0,0-1 1 0 0,0 1-1 0 0,-1-1 0 0 0,1 0 0 0 0,-1 0 1 0 0,1 0-1 0 0,-1-1 0 0 0,1-1 2 0 0,58-84-4409 0 0,-48 56-884 0 0,-5-2-4486 0 0,-8 23 1429 0 0</inkml:trace>
  <inkml:trace contextRef="#ctx0" brushRef="#br0" timeOffset="38492.632">19242 3617 5673 0 0,'0'0'3120'0'0,"0"0"-313"0"0,0 0-327 0 0,0 0-319 0 0,0 0-251 0 0,0 0-298 0 0,0 0-292 0 0,0 0-249 0 0,0 0-212 0 0,0 0-188 0 0,0 0-159 0 0,0 0-139 0 0,-3-10-79 0 0,2 5-240 0 0,1 5-46 0 0,0-1 0 0 0,0 0 0 0 0,1 0 1 0 0,-1 0-1 0 0,0 0 0 0 0,0 0 0 0 0,0 0 0 0 0,0 0 0 0 0,0 1 0 0 0,0-1 0 0 0,0 0 0 0 0,0 0 1 0 0,0 0-1 0 0,0 0 0 0 0,-1 0 0 0 0,1 0 0 0 0,0 0 0 0 0,-1 1 0 0 0,1-1 0 0 0,0 0 0 0 0,-1 0 1 0 0,1 0-1 0 0,-1 1 0 0 0,1-1 0 0 0,-1 0 0 0 0,0 1 0 0 0,1-1 0 0 0,-1 0 0 0 0,0 1 0 0 0,1-1 1 0 0,-1 1-1 0 0,0-1 0 0 0,0 1 0 0 0,1-1 0 0 0,-1 1 0 0 0,0 0 0 0 0,0-1 0 0 0,0 1 0 0 0,0 0 0 0 0,0 0 1 0 0,0 0-1 0 0,1-1 0 0 0,-1 1 0 0 0,0 0 0 0 0,0 0 0 0 0,0 0 0 0 0,0 1 0 0 0,0-1 0 0 0,0 0 1 0 0,0 0-1 0 0,1 0 0 0 0,-2 1-8 0 0,-13 38 233 0 0,1 1 1 0 0,1 0 0 0 0,3 1 0 0 0,1 0-1 0 0,2 1 1 0 0,2 0 0 0 0,2 0-1 0 0,1 0 1 0 0,3 0 0 0 0,1 0-1 0 0,2 1-233 0 0,-3-28 32 0 0,20 201 224 0 0,-1-142-231 0 0,6-93 568 0 0,-4-7-565 0 0,0 0-1 0 0,2 2 0 0 0,1 1 1 0 0,2 1-1 0 0,-1 1 0 0 0,2 2 0 0 0,1 0 1 0 0,0 2-1 0 0,5-1-27 0 0,-32 17-4 0 0,0 0 0 0 0,0-1 0 0 0,0 1 0 0 0,0 0 0 0 0,0 0 0 0 0,0 0 0 0 0,0 0-1 0 0,1 1 1 0 0,-1-1 0 0 0,0 1 0 0 0,0-1 0 0 0,1 1 0 0 0,-1 0 0 0 0,0 0 0 0 0,1 0 0 0 0,-1 0 0 0 0,0 0 0 0 0,0 0 0 0 0,1 1 0 0 0,-1-1 0 0 0,0 1 0 0 0,0-1 0 0 0,1 1 0 0 0,-1 0 0 0 0,0 0 0 0 0,0 0 0 0 0,0 0 4 0 0,12 198 130 0 0,-14-195-129 0 0,0 0-1 0 0,1 0 0 0 0,-1 0 1 0 0,1-1-1 0 0,0 1 0 0 0,0 0 1 0 0,0 0-1 0 0,0-1 1 0 0,1 1-1 0 0,0 0 0 0 0,-1-1 1 0 0,1 0-1 0 0,0 1 0 0 0,1-1 1 0 0,-1 0-1 0 0,3 2 0 0 0,22-5-3447 0 0,-20-5 310 0 0,-1 1-4001 0 0,-4 1-4547 0 0</inkml:trace>
  <inkml:trace contextRef="#ctx0" brushRef="#br0" timeOffset="38910.128">19872 4249 0 0 0,'0'0'2793'0'0,"0"0"-249"0"0,0 0-21 0 0,0 0 23 0 0,0 0-145 0 0,0 0-249 0 0,0 0-270 0 0,0 0-291 0 0,0 0-264 0 0,0 0-226 0 0,0 0-183 0 0,0 0-123 0 0,23 1-99 0 0,71 0-96 0 0,-92-1-559 0 0,0 1 0 0 0,1-1 0 0 0,-1 0-1 0 0,0 0 1 0 0,1 0 0 0 0,-1 0 0 0 0,0 0 0 0 0,1-1-1 0 0,-1 1 1 0 0,0-1 0 0 0,0 1 0 0 0,0-1 0 0 0,1 0-1 0 0,-1 0 1 0 0,0 0 0 0 0,0 0 0 0 0,0 0 0 0 0,0-1-1 0 0,-1 1 1 0 0,1 0 0 0 0,0-1 0 0 0,0 0 0 0 0,-1 1-1 0 0,1-1 1 0 0,-1 0-41 0 0,7-7 236 0 0,-2 3-158 0 0,0 1-1 0 0,0-1 1 0 0,0-1-1 0 0,-1 1 1 0 0,0-1-1 0 0,0 0 1 0 0,-1 0-1 0 0,0 0 1 0 0,0-1-1 0 0,-1 1 1 0 0,1-1-1 0 0,-2 0 0 0 0,1 0 1 0 0,-1 0-1 0 0,-1 0 1 0 0,1-1-1 0 0,-1 1 1 0 0,-1 0-1 0 0,1-1 1 0 0,-1 1-1 0 0,-1 0 1 0 0,0-2-78 0 0,-1 7-10 0 0,0 0 1 0 0,-1 0-1 0 0,1 0 0 0 0,-1 0 1 0 0,0 0-1 0 0,1 1 1 0 0,-1-1-1 0 0,0 1 0 0 0,-1 0 1 0 0,1 0-1 0 0,0 0 1 0 0,-1 0-1 0 0,1 0 1 0 0,-1 1-1 0 0,1 0 0 0 0,-1-1 1 0 0,0 2-1 0 0,0-1 1 0 0,1 0-1 0 0,-1 1 0 0 0,0-1 1 0 0,0 1-1 0 0,0 0 1 0 0,0 0-1 0 0,0 1 0 0 0,1-1 1 0 0,-1 1-1 0 0,0 0 1 0 0,0 0-1 0 0,1 0 1 0 0,-1 0-1 0 0,1 1 0 0 0,-1-1 1 0 0,1 1-1 0 0,-1 0 1 0 0,1 0-1 0 0,-3 3 10 0 0,-7 1-12 0 0,0 1 1 0 0,0 1-1 0 0,1 0 0 0 0,0 0 1 0 0,0 2-1 0 0,1-1 0 0 0,0 1 1 0 0,1 1-1 0 0,0 0 0 0 0,0 0 0 0 0,1 1 1 0 0,1 0-1 0 0,0 1 0 0 0,1 0 1 0 0,0 0-1 0 0,1 1 0 0 0,1-1 1 0 0,0 1-1 0 0,1 1 0 0 0,0-1 1 0 0,1 0-1 0 0,1 1 0 0 0,0 0 1 0 0,1-1-1 0 0,0 1 12 0 0,3-10-14 0 0,1-1 0 0 0,-1 0 1 0 0,1 0-1 0 0,0 0 0 0 0,0 0 0 0 0,0 0 0 0 0,1-1 1 0 0,-1 1-1 0 0,1-1 0 0 0,0 0 0 0 0,0 0 0 0 0,0 0 1 0 0,0-1-1 0 0,1 1 0 0 0,-1-1 0 0 0,1 0 0 0 0,-1 0 1 0 0,1-1-1 0 0,0 1 0 0 0,-1-1 0 0 0,1 0 0 0 0,0-1 1 0 0,0 1-1 0 0,0-1 0 0 0,0 0 0 0 0,0 0 0 0 0,0 0 1 0 0,0-1-1 0 0,1 0 14 0 0,152-14-1100 0 0,48-65-3443 0 0,-142 47-923 0 0,-1-4-4423 0 0,-45 25 5104 0 0</inkml:trace>
  <inkml:trace contextRef="#ctx0" brushRef="#br0" timeOffset="39478.804">20610 3972 7674 0 0,'0'0'2616'0'0,"0"0"-627"0"0,0 0-368 0 0,0 0-148 0 0,0 0-201 0 0,0 0-189 0 0,-32 14-176 0 0,-104 49-185 0 0,130-61-641 0 0,-1 0 0 0 0,1 1-1 0 0,0 0 1 0 0,0 0 0 0 0,0 1-1 0 0,1-1 1 0 0,-1 1 0 0 0,1 1-1 0 0,0-1 1 0 0,0 1-1 0 0,0 0 1 0 0,1 0 0 0 0,0 0-1 0 0,-1 1-80 0 0,-7 11 209 0 0,7-11-157 0 0,0 0 0 0 0,1 0 0 0 0,0 1 1 0 0,0 0-1 0 0,1 0 0 0 0,0 0 0 0 0,0 0 0 0 0,0 0 0 0 0,1 0 0 0 0,0 1 0 0 0,1-1 1 0 0,0 1-1 0 0,-1 4-52 0 0,2-8 36 0 0,0-1 0 0 0,0 0 0 0 0,1 1 0 0 0,-1-1 1 0 0,1 0-1 0 0,0 1 0 0 0,0-1 0 0 0,0 0 0 0 0,0 0 0 0 0,0 0 1 0 0,1 0-1 0 0,-1 0 0 0 0,1 0 0 0 0,0 0 0 0 0,0-1 0 0 0,0 1 1 0 0,0-1-1 0 0,0 1 0 0 0,1-1 0 0 0,-1 0 0 0 0,1 0 1 0 0,-1 0-1 0 0,1 0 0 0 0,0 0 0 0 0,0 0 0 0 0,0-1 0 0 0,0 1 1 0 0,0-1-1 0 0,0 0 0 0 0,0 0 0 0 0,3 0-36 0 0,8 2 174 0 0,0 0 0 0 0,0-1 0 0 0,0 0 0 0 0,0-1 0 0 0,0-1 0 0 0,0 0 0 0 0,0-1 0 0 0,0-1 0 0 0,0 0 0 0 0,0-1-1 0 0,0 0 1 0 0,-1-1 0 0 0,0-1 0 0 0,1 0 0 0 0,-1-1 0 0 0,-1 0 0 0 0,1-1 0 0 0,-1 0 0 0 0,-1-1 0 0 0,1 0-174 0 0,13-12 176 0 0,0-1-1 0 0,-2-1 1 0 0,0-1-1 0 0,-2 0 1 0 0,0-2 0 0 0,-2-1-1 0 0,0 0 1 0 0,3-9-176 0 0,92-193 125 0 0,-106 209-181 0 0,-1-2 0 0 0,-1 1-1 0 0,-1-1 1 0 0,-1 1 0 0 0,-1-1-1 0 0,-1-1 1 0 0,0-19 56 0 0,-2 32-20 0 0,0 0 1 0 0,-1-1-1 0 0,0 1 0 0 0,0 0 0 0 0,-1 0 1 0 0,0 0-1 0 0,-1 0 0 0 0,0 0 0 0 0,0 0 1 0 0,-1 0-1 0 0,0 1 0 0 0,-1 0 0 0 0,1 0 1 0 0,-2 0-1 0 0,1 0 0 0 0,-1 1 0 0 0,0 0 1 0 0,-8-6 19 0 0,6 8-6 0 0,-1 2 0 0 0,0-1 1 0 0,0 1-1 0 0,0 0 1 0 0,-1 1-1 0 0,1 0 0 0 0,-1 0 1 0 0,1 1-1 0 0,-1 0 0 0 0,1 1 1 0 0,-1 0-1 0 0,0 1 0 0 0,1 0 1 0 0,-1 0-1 0 0,1 1 0 0 0,-1 0 1 0 0,1 1-1 0 0,0 0 1 0 0,0 0-1 0 0,0 1 0 0 0,0 0 1 0 0,1 1-1 0 0,0 0 0 0 0,0 0 1 0 0,0 1-1 0 0,-6 6 6 0 0,3-3 15 0 0,0 1 0 0 0,1 0-1 0 0,0 1 1 0 0,1 1 0 0 0,0-1 0 0 0,1 1 0 0 0,1 1-1 0 0,-1-1 1 0 0,2 1 0 0 0,0 1 0 0 0,1-1 0 0 0,0 1-1 0 0,1 0 1 0 0,0 0 0 0 0,0 3-15 0 0,-2 21 76 0 0,1 0 0 0 0,2 0 0 0 0,2 1 1 0 0,1-1-1 0 0,3 5-76 0 0,2-16 115 0 0,1-1 0 0 0,1 0 0 0 0,2-1 0 0 0,0 0 0 0 0,2 0 0 0 0,1-1 0 0 0,1 0 0 0 0,0-1 0 0 0,2 0 1 0 0,1-2-1 0 0,1 1 0 0 0,0-2 0 0 0,2 0 0 0 0,0-2 0 0 0,1 0 0 0 0,1-1 0 0 0,1-1 0 0 0,0-1 0 0 0,1-1 0 0 0,0 0 0 0 0,2-2-115 0 0,130 53 207 0 0,-141-64 19 0 0,-11-1-3755 0 0,-2 0-3832 0 0,-1 0-4422 0 0</inkml:trace>
  <inkml:trace contextRef="#ctx0" brushRef="#br0" timeOffset="40925.966">7620 5139 2905 0 0,'0'0'2104'0'0,"0"0"-388"0"0,0 0-77 0 0,0 0 143 0 0,0 0 63 0 0,0 0-44 0 0,0 0-192 0 0,0 0-278 0 0,0 0-246 0 0,0 0-198 0 0,0 0-134 0 0,-26-9-107 0 0,-81-27-75 0 0,-4 16 1905 0 0,101 19-2307 0 0,-1 1-1 0 0,1 0 1 0 0,0 0-1 0 0,0 1 1 0 0,0 0-1 0 0,0 1 1 0 0,0 0 0 0 0,0 1-1 0 0,0 0 1 0 0,0 0-1 0 0,1 1 1 0 0,0 0-1 0 0,-1 1 1 0 0,2 0-1 0 0,-1 1 1 0 0,1-1-1 0 0,-1 2 1 0 0,2-1-1 0 0,-4 4-168 0 0,3 3 39 0 0,1 1-1 0 0,0 0 1 0 0,0 0-1 0 0,2 1 1 0 0,-1 0-1 0 0,2 0 1 0 0,0 0-1 0 0,1 1 1 0 0,1-1-1 0 0,0 1 1 0 0,1-1-1 0 0,1 1 1 0 0,0 0-1 0 0,1-1 1 0 0,1 4-39 0 0,-2 11 61 0 0,12 198 299 0 0,9-50-62 0 0,-8 0 0 0 0,-7 31-298 0 0,-6 14 278 0 0,0-222-274 0 0,0-1 18 0 0,0 0-3 0 0,0 0-3 0 0,0 0 0 0 0,0 0-4 0 0,0 0-12 0 0,0 0 16 0 0,0 0 16 0 0,188-4 1100 0 0,-45-15-900 0 0,-49 11-132 0 0,-93 8-92 0 0,-1 0-18 0 0,0 0 3 0 0,0 0 6 0 0,0 0-29 0 0,0 0-18 0 0,-18 8-716 0 0,16-7 296 0 0,-16 10-568 0 0,5-8-7265 0 0,12-3-3891 0 0</inkml:trace>
  <inkml:trace contextRef="#ctx0" brushRef="#br0" timeOffset="41576.476">7849 5775 10082 0 0,'0'0'4588'0'0,"0"0"-2736"0"0,0 0-901 0 0,0 0-68 0 0,0 0 1 0 0,0 0-8 0 0,0 0-122 0 0,0 0-162 0 0,0 0-104 0 0,0 0-83 0 0,0 0-62 0 0,0 0-59 0 0,-14 34-46 0 0,-44 110-50 0 0,20-29 170 0 0,-2 11-86 0 0,32-87-216 0 0,8-39-32 0 0,0 0 14 0 0,0 0 30 0 0,0-16 577 0 0,3-13-604 0 0,2 2-1 0 0,0-1 1 0 0,2 0-1 0 0,1 1 0 0 0,1 1 1 0 0,1-1-1 0 0,2 1 1 0 0,1 1-1 0 0,0 0 0 0 0,4-2-40 0 0,88-139 188 0 0,-105 167-182 0 0,0-1-1 0 0,0 0 1 0 0,0 1-1 0 0,1-1 1 0 0,-1 0-1 0 0,0 1 1 0 0,0-1-1 0 0,0 1 1 0 0,1-1-1 0 0,-1 0 1 0 0,0 1-1 0 0,0-1 1 0 0,0 0-1 0 0,1 1 1 0 0,-1-1-1 0 0,0 0 1 0 0,1 0-1 0 0,-1 1 1 0 0,0-1-1 0 0,1 0 1 0 0,-1 0-1 0 0,0 0 1 0 0,1 1-1 0 0,-1-1 1 0 0,1 0-1 0 0,-1 0 1 0 0,0 0-1 0 0,1 0 1 0 0,-1 0-1 0 0,1 0 1 0 0,-1 0-1 0 0,0 0 1 0 0,1 0-1 0 0,-1 0 1 0 0,1 0-1 0 0,-1 0 1 0 0,0 0-1 0 0,1 0 1 0 0,-1 0-1 0 0,1 0 1 0 0,-1 0-6 0 0,0 11 18 0 0,0 3 47 0 0,-3-1-52 0 0,2 0 0 0 0,0 0 0 0 0,0 0 0 0 0,1 0 0 0 0,1 0 0 0 0,0-1 0 0 0,0 1 0 0 0,2 0 0 0 0,-1 0 0 0 0,2-1 0 0 0,-1 0 0 0 0,2 1 0 0 0,0-2 0 0 0,0 1 0 0 0,1 0 0 0 0,1-1 0 0 0,0 0 0 0 0,0-1 0 0 0,1 1 0 0 0,0-1 1 0 0,1-1-1 0 0,0 0 0 0 0,5 4-13 0 0,-10-11 60 0 0,0 0 0 0 0,0 0 1 0 0,0-1-1 0 0,0 1 1 0 0,1-1-1 0 0,-1 0 0 0 0,0 0 1 0 0,0 0-1 0 0,1-1 0 0 0,-1 0 1 0 0,1 1-1 0 0,-1-2 1 0 0,0 1-1 0 0,1 0 0 0 0,-1-1 1 0 0,0 0-1 0 0,1 0 0 0 0,-1 0 1 0 0,0-1-1 0 0,0 1 1 0 0,0-1-1 0 0,0 0 0 0 0,0 0 1 0 0,0 0-1 0 0,-1-1 1 0 0,1 1-1 0 0,-1-1 0 0 0,1 0 1 0 0,0-1-61 0 0,80-105 1209 0 0,-70 81-1133 0 0,0 0 1 0 0,-2 0-1 0 0,-1-2 0 0 0,-1 1 0 0 0,-2-1 0 0 0,-1 0 1 0 0,3-29-77 0 0,-9 25-326 0 0,-1 33 68 0 0,0 1-136 0 0,0 0-201 0 0,0 0-210 0 0,6 17-3063 0 0,2-5 221 0 0,-3-3-2609 0 0,-1-4-5559 0 0</inkml:trace>
  <inkml:trace contextRef="#ctx0" brushRef="#br0" timeOffset="41927.827">8649 5767 7578 0 0,'0'0'2415'0'0,"0"0"-397"0"0,0 0-271 0 0,0 0-164 0 0,0 0-220 0 0,0 0-254 0 0,0 0-229 0 0,0 0-180 0 0,0 0-113 0 0,0 0-65 0 0,-23 35-84 0 0,-68 107-84 0 0,88-139-333 0 0,1-1 1 0 0,0 0 0 0 0,0 1-1 0 0,0-1 1 0 0,0 1-1 0 0,0 0 1 0 0,1 0 0 0 0,-1 0-1 0 0,1 0 1 0 0,0 0-1 0 0,-1 0 1 0 0,1 0 0 0 0,1 0-1 0 0,-1 0 1 0 0,0 0-1 0 0,1 1 1 0 0,0-1-1 0 0,0 0 1 0 0,0 0 0 0 0,0 1-1 0 0,0-1 1 0 0,1 1-22 0 0,1 4 86 0 0,1-2 24 0 0,0 0-1 0 0,0-1 1 0 0,0 0 0 0 0,1 0-1 0 0,0 0 1 0 0,0 0-1 0 0,0 0 1 0 0,0-1 0 0 0,1 0-1 0 0,0 0 1 0 0,0 0-1 0 0,0 0 1 0 0,0-1-1 0 0,0 0 1 0 0,1 0 0 0 0,0-1-1 0 0,-1 1 1 0 0,1-1-1 0 0,0 0 1 0 0,0-1-1 0 0,0 1 1 0 0,0-1 0 0 0,0 0-1 0 0,1-1 1 0 0,-1 1-1 0 0,0-1 1 0 0,0-1 0 0 0,1 1-1 0 0,-1-1 1 0 0,0 0-1 0 0,0-1 1 0 0,0 1-1 0 0,0-1 1 0 0,0 0 0 0 0,-1-1-1 0 0,4-1-109 0 0,8-3 212 0 0,-2-1-1 0 0,1-1 1 0 0,-1 0 0 0 0,-1-1-1 0 0,0-1 1 0 0,0 0 0 0 0,-1-1-1 0 0,-1 0 1 0 0,1-1 0 0 0,-2 0-1 0 0,6-10-211 0 0,-12 16 45 0 0,0 0 1 0 0,-1 0-1 0 0,0 0 0 0 0,0-1 0 0 0,-1 1 0 0 0,1-1 0 0 0,-2 0 0 0 0,1 0 1 0 0,-1-1-1 0 0,-1 1 0 0 0,1 0 0 0 0,-2-1 0 0 0,1 1 0 0 0,-1 0 0 0 0,0-1 1 0 0,-1 1-1 0 0,1-1 0 0 0,-2 1 0 0 0,1 0 0 0 0,-1 0 0 0 0,-1 0 0 0 0,1 0 1 0 0,-1 0-1 0 0,-1 0 0 0 0,0-1-45 0 0,1 3-31 0 0,0 1 1 0 0,0-1-1 0 0,-1 1 0 0 0,0 0 0 0 0,0 0 1 0 0,0 0-1 0 0,0 1 0 0 0,-1-1 1 0 0,1 1-1 0 0,-1 0 0 0 0,0 0 0 0 0,-1 1 1 0 0,1 0-1 0 0,-1 0 0 0 0,1 0 1 0 0,-1 0-1 0 0,0 1 0 0 0,0 0 0 0 0,0 0 1 0 0,0 1-1 0 0,0-1 0 0 0,-1 1 1 0 0,1 1-1 0 0,0-1 0 0 0,-1 1 1 0 0,1 0-1 0 0,0 1 0 0 0,0-1 0 0 0,-1 1 1 0 0,1 1-1 0 0,0-1 0 0 0,0 1 1 0 0,0 0-1 0 0,0 0 0 0 0,0 1 0 0 0,1-1 1 0 0,-1 1-1 0 0,0 1 31 0 0,-39 55-2650 0 0,30-12-6332 0 0,13-38-1891 0 0</inkml:trace>
  <inkml:trace contextRef="#ctx0" brushRef="#br0" timeOffset="42243.966">9103 6122 9906 0 0,'0'0'2633'0'0,"0"0"-311"0"0,0 0-207 0 0,0 0-243 0 0,0 0-262 0 0,0 0-258 0 0,0 0-228 0 0,0 0-117 0 0,0 0-109 0 0,0 0-152 0 0,0 0-101 0 0,0 0-119 0 0,0 0-68 0 0,0-19-47 0 0,-2-59-39 0 0,28-44 735 0 0,-15 89-934 0 0,2 0 0 0 0,1 2 1 0 0,1 0-1 0 0,2 0 0 0 0,3-2-173 0 0,-14 25-1 0 0,0 0 0 0 0,1 1-1 0 0,0-1 1 0 0,1 2 0 0 0,-1-1-1 0 0,1 1 1 0 0,1 0 0 0 0,-1 0-1 0 0,1 1 1 0 0,5-2 1 0 0,-12 6-26 0 0,0 0 1 0 0,0 0-1 0 0,0 1 0 0 0,1-1 0 0 0,-1 1 1 0 0,0-1-1 0 0,0 1 0 0 0,0 0 0 0 0,0 0 1 0 0,0 0-1 0 0,1 0 0 0 0,-1 0 0 0 0,0 0 1 0 0,0 1-1 0 0,0-1 0 0 0,0 1 0 0 0,0-1 1 0 0,0 1-1 0 0,0 0 0 0 0,0 0 1 0 0,0 0-1 0 0,0 0 0 0 0,0 0 0 0 0,-1 0 1 0 0,1 1-1 0 0,0-1 0 0 0,-1 1 0 0 0,1-1 1 0 0,-1 1-1 0 0,1-1 0 0 0,-1 1 0 0 0,0 0 1 0 0,0 0-1 0 0,1 0 0 0 0,-1 0 0 0 0,-1-1 1 0 0,1 1-1 0 0,0 0 0 0 0,0 2 26 0 0,11 12-631 0 0,4 15-2715 0 0,-9-15-6352 0 0,-5-8-2931 0 0</inkml:trace>
  <inkml:trace contextRef="#ctx0" brushRef="#br0" timeOffset="44561.225">10249 5694 1144 0 0,'0'0'1613'0'0,"0"0"36"0"0,0 0 136 0 0,0 0 214 0 0,0 0 80 0 0,0 0-80 0 0,0 0-227 0 0,0 0-315 0 0,0 0-268 0 0,0 0-214 0 0,0 0-148 0 0,-1-2-119 0 0,-4 0-576 0 0,0 1-1 0 0,1 0 0 0 0,-1 0 1 0 0,0 0-1 0 0,1 1 1 0 0,-1 0-1 0 0,0 0 1 0 0,0 0-1 0 0,0 0 0 0 0,1 1 1 0 0,-1-1-1 0 0,0 1 1 0 0,1 1-1 0 0,-1-1 1 0 0,1 1-1 0 0,-1-1 1 0 0,1 1-1 0 0,0 0 0 0 0,-1 1 1 0 0,1-1-1 0 0,0 1 1 0 0,1 0-1 0 0,-1 0 1 0 0,0 0-1 0 0,1 0 1 0 0,0 1-1 0 0,-1-1 0 0 0,1 2-131 0 0,-10 4 293 0 0,4-3-191 0 0,0 1 1 0 0,0 0-1 0 0,0 0 0 0 0,1 0 1 0 0,0 1-1 0 0,1 0 1 0 0,-1 1-1 0 0,1 0 0 0 0,1 0 1 0 0,0 0-1 0 0,0 1 1 0 0,1 0-1 0 0,-4 9-102 0 0,6-11 55 0 0,1 0 0 0 0,-1 1 0 0 0,1-1 0 0 0,1 1 1 0 0,-1-1-1 0 0,2 1 0 0 0,-1 0 0 0 0,1 0 0 0 0,0-1 0 0 0,1 1 0 0 0,0 0 1 0 0,0-1-1 0 0,1 1 0 0 0,0-1 0 0 0,1 1 0 0 0,0-1 0 0 0,0 0 1 0 0,0 0-1 0 0,1 0 0 0 0,1 0-55 0 0,-3-6 8 0 0,1 3-11 0 0,-1 0 0 0 0,2-1 0 0 0,-1 1 0 0 0,0-1 0 0 0,1 0 0 0 0,0 0 0 0 0,0 0 0 0 0,0-1 0 0 0,0 0 0 0 0,1 1 0 0 0,-1-1 0 0 0,1-1-1 0 0,0 1 1 0 0,0-1 0 0 0,0 1 0 0 0,0-1 0 0 0,0-1 0 0 0,2 1 3 0 0,18 1-704 0 0,6 0-2509 0 0,-12-6-7413 0 0,-15 0-387 0 0</inkml:trace>
  <inkml:trace contextRef="#ctx0" brushRef="#br0" timeOffset="44882.268">10563 5779 5129 0 0,'0'0'2519'0'0,"0"0"-761"0"0,0 0-394 0 0,0 0-77 0 0,0 0 6 0 0,0 0-64 0 0,0 0-115 0 0,0 0-194 0 0,0 0-153 0 0,0 0-136 0 0,0 0-101 0 0,0 0-56 0 0,0 0-66 0 0,-21 27-40 0 0,-65 83-27 0 0,64-69-9 0 0,22-36-252 0 0,-1-1 0 0 0,1 1-1 0 0,0-1 1 0 0,0 1 0 0 0,1-1 0 0 0,-1 0-1 0 0,1 1 1 0 0,0-1 0 0 0,0 1-1 0 0,1-1 1 0 0,-1 0 0 0 0,1 0-1 0 0,0 0 1 0 0,0 0 0 0 0,0 0 0 0 0,1 0-1 0 0,-1 0 1 0 0,1-1 0 0 0,0 1-1 0 0,0-1 1 0 0,0 0 0 0 0,0 0-1 0 0,1 0 1 0 0,-1 0 0 0 0,4 1-80 0 0,-1 0 127 0 0,1 0 0 0 0,1 0 0 0 0,-1-1 1 0 0,0 0-1 0 0,1-1 0 0 0,0 1 0 0 0,-1-1 1 0 0,1-1-1 0 0,0 1 0 0 0,0-1 0 0 0,0-1 1 0 0,0 0-1 0 0,0 0 0 0 0,0 0 0 0 0,0-1 1 0 0,0 0-1 0 0,0-1 0 0 0,0 0 0 0 0,0 0 0 0 0,-1 0 1 0 0,1-1-1 0 0,-1 0 0 0 0,0-1 0 0 0,0 0 1 0 0,0 0-1 0 0,0 0 0 0 0,0-1 0 0 0,-1 0 1 0 0,0 0-1 0 0,0-1 0 0 0,-1 1 0 0 0,1-1 1 0 0,-1-1-1 0 0,0 1 0 0 0,-1-1 0 0 0,0 0 0 0 0,1-1-127 0 0,-1 1-3 0 0,0 0-1 0 0,-1 0 0 0 0,0-1 0 0 0,0 1 0 0 0,0-1 0 0 0,-1 1 1 0 0,0-1-1 0 0,-1 0 0 0 0,0 0 0 0 0,0 0 0 0 0,-1 0 0 0 0,0 0 1 0 0,0 0-1 0 0,-1 0 0 0 0,0 0 0 0 0,0 0 0 0 0,0 0 0 0 0,-1 1 0 0 0,-1-1 1 0 0,1 0-1 0 0,-1 1 0 0 0,-1 0 0 0 0,1 0 0 0 0,-1 0 0 0 0,-1 0 1 0 0,1 0-1 0 0,-1 1 0 0 0,0 0 0 0 0,0 0 0 0 0,-1 0 0 0 0,0 1 0 0 0,0-1 1 0 0,0 2-1 0 0,-2-2 4 0 0,5 4-165 0 0,0 1 0 0 0,0 0 0 0 0,0 0 0 0 0,0 0 1 0 0,0 0-1 0 0,0 0 0 0 0,0 0 0 0 0,0 1 0 0 0,0 0 1 0 0,0-1-1 0 0,0 1 0 0 0,0 0 0 0 0,0 1 0 0 0,-1-1 0 0 0,1 0 1 0 0,0 1-1 0 0,0 0 0 0 0,0 0 0 0 0,0 0 0 0 0,-1 1 165 0 0,-15 8-4136 0 0,2 5-3617 0 0,10-7-4055 0 0</inkml:trace>
  <inkml:trace contextRef="#ctx0" brushRef="#br0" timeOffset="45376.789">10914 6133 5993 0 0,'0'0'3029'0'0,"0"0"-749"0"0,0 0-298 0 0,0 0-80 0 0,0 0-167 0 0,0 0-324 0 0,0 0-360 0 0,0 0-264 0 0,0 0-139 0 0,0 0-109 0 0,0 0-91 0 0,0 0-62 0 0,19-35-64 0 0,58-107-41 0 0,-25 76 151 0 0,-49 64-409 0 0,1-3-2 0 0,1-1 0 0 0,1 1 0 0 0,-1 0 0 0 0,1 0 0 0 0,0 1-1 0 0,0 0 1 0 0,0 0 0 0 0,1 0 0 0 0,-1 1 0 0 0,1 0 0 0 0,0 0 0 0 0,0 0 0 0 0,0 1 0 0 0,0 0 0 0 0,0 1 0 0 0,1-1 0 0 0,-1 1-1 0 0,1 1 1 0 0,0-1-21 0 0,-5 4 11 0 0,-1 0-1 0 0,0 0 0 0 0,0 0 0 0 0,0 0 0 0 0,0 0 0 0 0,-1 0 1 0 0,1 0-1 0 0,-1 1 0 0 0,0-1 0 0 0,0 1 0 0 0,0-1 0 0 0,0 1 1 0 0,-1-1-1 0 0,1 1 0 0 0,-1-1 0 0 0,0 1 0 0 0,0-1 0 0 0,0 1 1 0 0,-1-1-1 0 0,1 1 0 0 0,-1 1-10 0 0,1 5 61 0 0,-2 62 102 0 0,45-69 470 0 0,42-70 255 0 0,-50 35-810 0 0,-27 23-59 0 0,0 1-1 0 0,1 0 0 0 0,0 1 1 0 0,0 0-1 0 0,1 0 0 0 0,-1 1 1 0 0,1 0-1 0 0,1 1 1 0 0,-1 0-1 0 0,10-3-18 0 0,-18 9 3 0 0,0-1 0 0 0,0 1 0 0 0,1 0 0 0 0,-1 0 0 0 0,0 0 0 0 0,0 0 0 0 0,0 0 0 0 0,0 1-1 0 0,0-1 1 0 0,0 0 0 0 0,0 1 0 0 0,-1 0 0 0 0,1-1 0 0 0,-1 1 0 0 0,1 0 0 0 0,-1 0 0 0 0,1 0 0 0 0,-1 0 0 0 0,0 0 0 0 0,0 0 0 0 0,0 0 0 0 0,0 0 0 0 0,0 1 0 0 0,-1-1 0 0 0,1 0 0 0 0,-1 1 0 0 0,1-1 0 0 0,-1 0 0 0 0,0 1 0 0 0,0-1 0 0 0,0 0-1 0 0,0 1 1 0 0,0-1 0 0 0,-1 0 0 0 0,1 1 0 0 0,-1 1-3 0 0,4 18 22 0 0,1-2-50 0 0,-4-14 1 0 0,1 0 0 0 0,0-1 0 0 0,0 1 0 0 0,1-1 0 0 0,-1 1 0 0 0,1-1 0 0 0,0 1 0 0 0,0-1 0 0 0,1 0-1 0 0,0 0 1 0 0,0 0 0 0 0,0-1 0 0 0,0 1 0 0 0,1-1 0 0 0,0 1 0 0 0,0-1 0 0 0,0-1 0 0 0,3 4 27 0 0,4-2-541 0 0,-2 0-3221 0 0,-6-3-6166 0 0,-2 1-1321 0 0</inkml:trace>
  <inkml:trace contextRef="#ctx0" brushRef="#br0" timeOffset="45880.014">11829 5875 7570 0 0,'0'0'1801'0'0,"0"0"-255"0"0,0 0 50 0 0,0 0 81 0 0,0 0-42 0 0,0 0-196 0 0,0 0-287 0 0,0 0-260 0 0,-8 37-197 0 0,-25 118-155 0 0,-8 54 859 0 0,17-40-149 0 0,24-169-1169 0 0,0 0 72 0 0,0 0 117 0 0,0 0 123 0 0,1-20 1007 0 0,6-12-1270 0 0,2 1 0 0 0,1-1 0 0 0,1 2 0 0 0,1-1 0 0 0,11-15-130 0 0,10-28 33 0 0,-18 39-21 0 0,1 0 0 0 0,2 2 0 0 0,2 0 0 0 0,0 1-1 0 0,3 1 1 0 0,2-1-12 0 0,-14 18 6 0 0,1 1 0 0 0,0 0-1 0 0,1 1 1 0 0,1 1 0 0 0,-1 0-1 0 0,2 1 1 0 0,0 0 0 0 0,0 1-1 0 0,1 1 1 0 0,0 0 0 0 0,0 1 0 0 0,0 1-1 0 0,1 0 1 0 0,1 1-6 0 0,-17 5-1 0 0,1-1 7 0 0,0 0 0 0 0,0 0 1 0 0,0 0-1 0 0,1 1 1 0 0,-1-1-1 0 0,0 0 1 0 0,1 1-1 0 0,-1 0 0 0 0,0-1 1 0 0,1 1-1 0 0,-1 0 1 0 0,0 0-1 0 0,1 1 1 0 0,-1-1-1 0 0,0 0 1 0 0,1 1-1 0 0,-1-1 0 0 0,0 1 1 0 0,0 0-1 0 0,1 0 1 0 0,-1 0-1 0 0,0 0 1 0 0,0 0-1 0 0,0 0 0 0 0,0 0 1 0 0,0 1-1 0 0,-1-1 1 0 0,1 1-1 0 0,0-1 1 0 0,0 1-1 0 0,-1 0 0 0 0,1 0 1 0 0,-1 0-1 0 0,1 1-6 0 0,0 11 68 0 0,-2 0-1 0 0,1 0 0 0 0,-2 0 0 0 0,0 0 0 0 0,0 0 0 0 0,-2 0 1 0 0,0 0-1 0 0,0-1 0 0 0,-1 1 0 0 0,-1-1 0 0 0,0 0 1 0 0,0 0-1 0 0,-2-1 0 0 0,0 0 0 0 0,0 0 0 0 0,-1 0 0 0 0,0-1 1 0 0,-1 0-1 0 0,0-1 0 0 0,-1 0 0 0 0,0 0 0 0 0,-1-1 1 0 0,0 0-1 0 0,-5 2-67 0 0,9-5-11 0 0,0 0 1 0 0,0 0-1 0 0,-1-1 0 0 0,0 0 1 0 0,0-1-1 0 0,0 0 1 0 0,0 0-1 0 0,-1-1 1 0 0,0 0-1 0 0,1 0 0 0 0,-1-1 1 0 0,0 0-1 0 0,-5 0 11 0 0,-6 1-151 0 0,-26-1-1013 0 0,21-19-2459 0 0,19 11 1442 0 0,1 0-5185 0 0,3 2-4260 0 0</inkml:trace>
  <inkml:trace contextRef="#ctx0" brushRef="#br0" timeOffset="46379.204">12234 6114 0 0 0,'0'0'1643'0'0,"0"0"944"0"0,0 0 249 0 0,0 0-63 0 0,0 0-184 0 0,0 0-238 0 0,0 0-290 0 0,0 0-341 0 0,0 0-318 0 0,0 0-290 0 0,0 0-211 0 0,0 0-142 0 0,33-12-128 0 0,106-40-95 0 0,-71 12 352 0 0,-51 26-688 0 0,-1 0 0 0 0,-1-1-1 0 0,0-1 1 0 0,-1 0 0 0 0,-1-1-1 0 0,0-1 1 0 0,-2 0-1 0 0,0 0 1 0 0,0-1 0 0 0,3-12-200 0 0,-13 29 1 0 0,1-1 0 0 0,-1 1 1 0 0,0 0-1 0 0,0-1 0 0 0,0 1 1 0 0,0-1-1 0 0,-1 1 0 0 0,1-1 0 0 0,-1 0 1 0 0,1 1-1 0 0,-1-1 0 0 0,0 1 1 0 0,0-1-1 0 0,0 0 0 0 0,0 1 1 0 0,0-1-1 0 0,-1 0 0 0 0,1 1 0 0 0,-1-1 1 0 0,0 1-1 0 0,0-1 0 0 0,0 1 1 0 0,0-1-1 0 0,0 1 0 0 0,-1 0 0 0 0,1 0 1 0 0,0-1-1 0 0,-1 1 0 0 0,0 0 1 0 0,0 0-1 0 0,1 0 0 0 0,-1 1 1 0 0,0-1-1 0 0,0 0 0 0 0,-1 1 0 0 0,1-1 1 0 0,0 1-1 0 0,-3-1-1 0 0,-3 2-28 0 0,0 1 0 0 0,1 0 0 0 0,-1 1 0 0 0,0 0 0 0 0,0 0 0 0 0,1 1 0 0 0,-1 0 0 0 0,1 0 0 0 0,0 0 0 0 0,0 1 0 0 0,0 1 0 0 0,1-1 0 0 0,-1 1 0 0 0,1 0 0 0 0,0 0 0 0 0,1 1 0 0 0,-1-1 0 0 0,1 1 0 0 0,-2 3 28 0 0,6-9-3 0 0,0 1 0 0 0,0 0 0 0 0,0 0 0 0 0,0 0 0 0 0,1 0 0 0 0,-1 0 0 0 0,0 0 0 0 0,0 0 0 0 0,0 1 0 0 0,1-1 0 0 0,-1 0 0 0 0,1 0 0 0 0,-1 1 0 0 0,1-1 1 0 0,-1 0-1 0 0,1 1 0 0 0,0-1 0 0 0,0 0 0 0 0,0 1 0 0 0,-1-1 0 0 0,1 0 0 0 0,1 1 0 0 0,-1-1 0 0 0,0 1 0 0 0,0-1 0 0 0,0 0 0 0 0,1 1 0 0 0,-1-1 0 0 0,1 0 0 0 0,-1 0 0 0 0,1 1 0 0 0,-1-1 0 0 0,1 0 0 0 0,0 0 0 0 0,-1 0 0 0 0,1 0 0 0 0,0 0 0 0 0,0 0 0 0 0,0 0 0 0 0,0 0 0 0 0,0 0 1 0 0,0 0-1 0 0,0 0 0 0 0,0 0 0 0 0,1-1 0 0 0,-1 1 0 0 0,0 0 0 0 0,0-1 0 0 0,2 1 3 0 0,67 12 148 0 0,90-13-32 0 0,-158 0-113 0 0,0 0 0 0 0,-1 0 1 0 0,1 1-1 0 0,0-1 1 0 0,0 0-1 0 0,-1 1 0 0 0,1-1 1 0 0,0 1-1 0 0,-1 0 1 0 0,1-1-1 0 0,-1 1 0 0 0,1 0 1 0 0,0 0-1 0 0,-1 0 1 0 0,0 0-1 0 0,1 0 0 0 0,-1 0 1 0 0,0 1-1 0 0,1-1 1 0 0,-1 0-1 0 0,0 1 0 0 0,0-1 1 0 0,0 1-1 0 0,0-1 1 0 0,-1 1-1 0 0,1-1 0 0 0,0 1 1 0 0,0 0-1 0 0,-1-1 1 0 0,1 1-1 0 0,-1 0 0 0 0,0-1 1 0 0,1 1-1 0 0,-1 0 1 0 0,0 0-1 0 0,0 0 0 0 0,0-1 1 0 0,0 1-1 0 0,-1 0 1 0 0,1 0-1 0 0,-1 1-3 0 0,-21 72 249 0 0,10-57-1044 0 0,-8 17 1578 0 0,16-23-5493 0 0,3 0-4941 0 0,1-12-1890 0 0</inkml:trace>
  <inkml:trace contextRef="#ctx0" brushRef="#br0" timeOffset="46744.866">12898 5983 2641 0 0,'0'0'1246'0'0,"0"0"-100"0"0,0 0 289 0 0,0 0 411 0 0,0 0 268 0 0,0 0 27 0 0,0 0-143 0 0,0 0-238 0 0,0 0-231 0 0,0 0-232 0 0,0 0-128 0 0,0 0-70 0 0,0 0-57 0 0,22 7-79 0 0,69 19-109 0 0,-40-31 161 0 0,-40-1-757 0 0,10-5-59 0 0,0-2-1 0 0,-1 0 1 0 0,0-1-1 0 0,-1-1 1 0 0,-1-1-1 0 0,-1-1 1 0 0,0 0-1 0 0,-1-1 1 0 0,0-1-1 0 0,11-21-198 0 0,0 7 77 0 0,-26 32-79 0 0,1 0 0 0 0,-1-1 0 0 0,0 1 0 0 0,1 0 0 0 0,-1 0 0 0 0,0-1 0 0 0,0 1 0 0 0,0 0 0 0 0,0-1 0 0 0,0 1-1 0 0,-1-1 1 0 0,1 1 0 0 0,0-1 0 0 0,-1 0 0 0 0,1 1 0 0 0,-1-1 0 0 0,1 0 0 0 0,-1 1 0 0 0,0-1 0 0 0,0 0 0 0 0,0 0 0 0 0,0 1 0 0 0,0-1 0 0 0,0 0-1 0 0,0 1 1 0 0,-1-1 0 0 0,1 0 0 0 0,0 1 0 0 0,-1-1 0 0 0,0 0 0 0 0,1 1 0 0 0,-1-1 0 0 0,0 1 0 0 0,0-1 0 0 0,0 1 0 0 0,0-1 0 0 0,0 1 0 0 0,0 0-1 0 0,0-1 1 0 0,0 1 0 0 0,0 0 0 0 0,-1 0 0 0 0,1 0 0 0 0,-1 0 0 0 0,1 0 0 0 0,-1 0 0 0 0,0 0 2 0 0,-12 3-38 0 0,0 1-1 0 0,1 0 1 0 0,-1 1-1 0 0,1 0 1 0 0,0 1 0 0 0,0 1-1 0 0,0 0 1 0 0,1 1 0 0 0,0 0-1 0 0,0 1 1 0 0,1 0 0 0 0,0 1-1 0 0,0 0 1 0 0,1 1-1 0 0,0 0 1 0 0,1 0 0 0 0,-3 6 38 0 0,3-7-40 0 0,0 0 0 0 0,1 0 0 0 0,0 1 0 0 0,1 0 0 0 0,0 0 0 0 0,0 1 0 0 0,1-1 0 0 0,1 2 0 0 0,0-1 0 0 0,0 0 0 0 0,1 1 1 0 0,1 0-1 0 0,0 0 0 0 0,0 0 0 0 0,1 1 0 0 0,1-1 0 0 0,0 0 0 0 0,1 2 40 0 0,2-9-49 0 0,0-1 0 0 0,1 0 0 0 0,-1 0-1 0 0,1-1 1 0 0,0 1 0 0 0,0-1 0 0 0,0 1 0 0 0,1-1 0 0 0,-1 0 0 0 0,1 0 0 0 0,0 0-1 0 0,0-1 1 0 0,0 1 0 0 0,0-1 0 0 0,0 0 0 0 0,0 0 0 0 0,1 0 0 0 0,-1-1-1 0 0,1 0 1 0 0,-1 0 0 0 0,1 0 0 0 0,0 0 0 0 0,-1-1 0 0 0,1 1 0 0 0,0-1 0 0 0,-1 0-1 0 0,1-1 1 0 0,0 1 0 0 0,-1-1 0 0 0,1 0 0 0 0,1-1 49 0 0,94-22-2634 0 0,-38-1-2387 0 0,-61 25 4953 0 0,23-11-5948 0 0,-6 3-4869 0 0</inkml:trace>
  <inkml:trace contextRef="#ctx0" brushRef="#br0" timeOffset="47160.849">13756 5767 7906 0 0,'0'0'2708'0'0,"0"0"-394"0"0,0 0-363 0 0,0 0-326 0 0,0 0-455 0 0,0 0-296 0 0,0 0-223 0 0,0 0-128 0 0,0 0-31 0 0,0 0 8 0 0,0 0 19 0 0,0 0-13 0 0,0 0-16 0 0,-19 6-41 0 0,-60 21-42 0 0,-16 18 1165 0 0,94-45-1564 0 0,-1 1 0 0 0,0-1 0 0 0,1 1 0 0 0,-1-1 0 0 0,1 1 0 0 0,-1 0 0 0 0,1-1 0 0 0,-1 1 0 0 0,1 0 0 0 0,0 0 0 0 0,-1 0 0 0 0,1 1 0 0 0,0-1 0 0 0,0 0 0 0 0,0 0 0 0 0,-1 1 0 0 0,1-1 0 0 0,1 0 0 0 0,-1 1 0 0 0,0-1 0 0 0,0 1 0 0 0,0-1 0 0 0,1 1 0 0 0,-1 0 0 0 0,1-1 0 0 0,-1 1 0 0 0,1 0 0 0 0,0-1 0 0 0,0 1 0 0 0,0 0 0 0 0,0-1 0 0 0,0 1 0 0 0,0 0 0 0 0,0-1 0 0 0,0 1 0 0 0,1 0 0 0 0,-1-1 0 0 0,1 1 0 0 0,-1 0 0 0 0,1-1 0 0 0,-1 1 0 0 0,1-1 0 0 0,0 1 0 0 0,0-1 0 0 0,0 0 0 0 0,0 1 0 0 0,0-1 0 0 0,0 0 0 0 0,0 1 0 0 0,1-1 0 0 0,-1 0 0 0 0,0 0 0 0 0,0 0 0 0 0,1 0 0 0 0,0 0-8 0 0,120 53 366 0 0,-120-52-335 0 0,0 0 0 0 0,-1 1 0 0 0,1-1 1 0 0,-1 0-1 0 0,0 1 0 0 0,0-1 0 0 0,0 0 0 0 0,0 1 1 0 0,0-1-1 0 0,-1 1 0 0 0,1 0 0 0 0,-1-1 1 0 0,1 1-1 0 0,-1-1 0 0 0,0 1 0 0 0,0 0 0 0 0,0-1 1 0 0,-1 1-1 0 0,1 0 0 0 0,-1-1 0 0 0,1 1 0 0 0,-1-1 1 0 0,0 1-1 0 0,0-1 0 0 0,0 1 0 0 0,0-1 1 0 0,0 0-1 0 0,0 1 0 0 0,-1-1 0 0 0,1 0 0 0 0,-1 0 1 0 0,0 0-1 0 0,0 0 0 0 0,0 0 0 0 0,0 0 0 0 0,0-1 1 0 0,-1 2-32 0 0,-6 5-97 0 0,0 0 1 0 0,-1 0-1 0 0,0-1 1 0 0,0 0 0 0 0,-1-1-1 0 0,0 0 1 0 0,0 0-1 0 0,0-2 1 0 0,-1 1 0 0 0,0-1-1 0 0,0-1 1 0 0,0 0-1 0 0,0-1 1 0 0,-6 1 96 0 0,21-19-5117 0 0,4 8 2515 0 0,1-4-4458 0 0,-3 2-3429 0 0</inkml:trace>
  <inkml:trace contextRef="#ctx0" brushRef="#br0" timeOffset="47546.815">14212 5678 12395 0 0,'0'0'2288'0'0,"0"0"-374"0"0,0 0-347 0 0,0 0-294 0 0,0 0-290 0 0,0 0-273 0 0,0 0-73 0 0,0 0-23 0 0,0 0-23 0 0,0 0-83 0 0,0 0-84 0 0,0 0-83 0 0,-33 15-79 0 0,-103 46-30 0 0,49-16 378 0 0,87-45-612 0 0,-1 0 1 0 0,0 0-1 0 0,0 0 0 0 0,1 0 0 0 0,-1 1 0 0 0,0-1 0 0 0,1 0 0 0 0,-1 1 0 0 0,0-1 0 0 0,1 0 0 0 0,-1 1 0 0 0,1-1 0 0 0,-1 1 0 0 0,1-1 0 0 0,-1 1 0 0 0,1-1 0 0 0,-1 1 0 0 0,1 0 0 0 0,-1-1 1 0 0,1 1-1 0 0,-1 0 0 0 0,1-1 0 0 0,0 1 0 0 0,0 0 0 0 0,-1-1 0 0 0,1 1 0 0 0,0 0 0 0 0,0-1 0 0 0,0 1 0 0 0,0 0 0 0 0,0 0 0 0 0,0-1 0 0 0,0 1 0 0 0,0 0 0 0 0,0 0 0 0 0,0-1 0 0 0,0 1 0 0 0,0 0 1 0 0,0 0-1 0 0,1-1 0 0 0,-1 1 0 0 0,0 0 0 0 0,0-1 0 0 0,1 1 0 0 0,-1 0 0 0 0,1-1 0 0 0,-1 1 0 0 0,1-1 0 0 0,-1 1 0 0 0,1 0 0 0 0,-1-1 0 0 0,1 1 0 0 0,-1-1 0 0 0,1 0 0 0 0,-1 1 0 0 0,1-1 2 0 0,45 18-73 0 0,-36-15 135 0 0,13 4-38 0 0,-16-6-18 0 0,-1 1 1 0 0,0-1 0 0 0,0 1-1 0 0,1 1 1 0 0,-1-1-1 0 0,-1 1 1 0 0,1 0-1 0 0,0 0 1 0 0,-1 0-1 0 0,1 1 1 0 0,-1 0-1 0 0,0 0 1 0 0,0 0 0 0 0,-1 1-1 0 0,1 0 1 0 0,-1-1-1 0 0,0 2 1 0 0,2 2-7 0 0,-6-3 41 0 0,0-1 1 0 0,0 1 0 0 0,0 0 0 0 0,-1-1-1 0 0,1 1 1 0 0,-1-1 0 0 0,0 1-1 0 0,-1-1 1 0 0,1 1 0 0 0,-1-1-1 0 0,0 0 1 0 0,0 1 0 0 0,0-1 0 0 0,0 0-1 0 0,-1-1 1 0 0,0 1 0 0 0,0 0-1 0 0,0-1 1 0 0,0 1 0 0 0,0-1-1 0 0,-1 0 1 0 0,1 0 0 0 0,-1 0-1 0 0,0-1 1 0 0,0 1 0 0 0,0-1 0 0 0,0 0-1 0 0,0 0 1 0 0,-1 0 0 0 0,0-1-42 0 0,4 0 2 0 0,-166 72-490 0 0,150-69-1202 0 0,14-4-2906 0 0,-1 0-4217 0 0,4 0-2224 0 0</inkml:trace>
  <inkml:trace contextRef="#ctx0" brushRef="#br0" timeOffset="48379.847">14262 5998 11162 0 0,'0'0'2737'0'0,"0"0"-894"0"0,0 0-343 0 0,0 0-91 0 0,0 0-133 0 0,0 0-142 0 0,0 0-181 0 0,0 0-170 0 0,36-1-108 0 0,109-5-83 0 0,-51-8 710 0 0,-70 5-933 0 0,-19 8-330 0 0,-1 0 0 0 0,1 0 0 0 0,-1-1 0 0 0,1 0 0 0 0,-1 0 0 0 0,1 0 0 0 0,-1 0 0 0 0,0-1 0 0 0,0 1 0 0 0,0-1 0 0 0,-1 0 0 0 0,1 0 0 0 0,-1-1 0 0 0,1 1 0 0 0,-1-1 0 0 0,0 0 0 0 0,0 1 0 0 0,-1-1 0 0 0,1-1 0 0 0,-1 1 0 0 0,0 0 0 0 0,0 0 0 0 0,0-1 0 0 0,-1 1 0 0 0,0-1 0 0 0,1 0 0 0 0,-2 1 0 0 0,1-1 0 0 0,0 0 0 0 0,-1 0 0 0 0,0-3-39 0 0,-2 5-32 0 0,-1-1 0 0 0,1 2 0 0 0,-1-1-1 0 0,1 0 1 0 0,-1 0 0 0 0,0 1-1 0 0,0 0 1 0 0,-1-1 0 0 0,1 1-1 0 0,0 0 1 0 0,-1 1 0 0 0,1-1 0 0 0,-1 1-1 0 0,1-1 1 0 0,-1 1 0 0 0,0 0-1 0 0,1 0 1 0 0,-1 1 0 0 0,0-1-1 0 0,0 1 1 0 0,0 0 0 0 0,1 0 0 0 0,-1 0-1 0 0,0 0 1 0 0,0 1 0 0 0,0 0-1 0 0,1-1 1 0 0,-1 1 0 0 0,0 1-1 0 0,1-1 1 0 0,-1 0 0 0 0,0 1 32 0 0,-6 1-46 0 0,0 0-1 0 0,0 1 1 0 0,0 1 0 0 0,1-1-1 0 0,-1 1 1 0 0,1 1 0 0 0,0 0-1 0 0,1 0 1 0 0,-1 1 0 0 0,1 0-1 0 0,0 0 1 0 0,1 1 0 0 0,0-1-1 0 0,0 2 1 0 0,1-1 0 0 0,0 1-1 0 0,0 0 1 0 0,1 1 0 0 0,0-1-1 0 0,1 1 1 0 0,0 0 0 0 0,1 0-1 0 0,0 0 1 0 0,0 0 0 0 0,1 1-1 0 0,0-1 1 0 0,1 2 46 0 0,1-9-30 0 0,1 0 0 0 0,0 1 0 0 0,0-1 0 0 0,0 0 0 0 0,0 1 0 0 0,0-1-1 0 0,0 0 1 0 0,1 0 0 0 0,0 0 0 0 0,-1 0 0 0 0,1 0 0 0 0,0 0 0 0 0,0-1 0 0 0,1 1 0 0 0,-1-1 0 0 0,1 1 0 0 0,-1-1 0 0 0,1 0 0 0 0,0 0 0 0 0,-1 0-1 0 0,1 0 1 0 0,0-1 0 0 0,1 1 0 0 0,-1-1 0 0 0,0 0 0 0 0,0 1 0 0 0,0-2 0 0 0,1 1 0 0 0,0 0 30 0 0,99 10-1582 0 0,-77-14 1034 0 0,0 0 0 0 0,0-2 0 0 0,0-1 0 0 0,0-1 0 0 0,-1-1 1 0 0,0-1-1 0 0,7-4 548 0 0,10-3-854 0 0,-8 4 542 0 0,-1-1 1 0 0,0-2-1 0 0,0-1 0 0 0,-2-1 0 0 0,0-2 1 0 0,-2-1-1 0 0,0-1 0 0 0,7-8 312 0 0,-33 25 28 0 0,1 1 0 0 0,0-1 0 0 0,-1 0 1 0 0,0 0-1 0 0,0 0 0 0 0,0-1 0 0 0,-1 1 0 0 0,1-1 0 0 0,-1 1 0 0 0,0-1 0 0 0,0 0 0 0 0,-1 0 0 0 0,1 0 1 0 0,-1 0-1 0 0,0-2-28 0 0,-3 5 111 0 0,0 0 0 0 0,0 0 1 0 0,0 0-1 0 0,0 1 0 0 0,0-1 1 0 0,-1 0-1 0 0,1 1 0 0 0,-1 0 0 0 0,1-1 1 0 0,-1 1-1 0 0,1 0 0 0 0,-1 0 1 0 0,0 1-1 0 0,0-1 0 0 0,1 0 1 0 0,-1 1-1 0 0,0 0 0 0 0,0 0 1 0 0,0 0-1 0 0,1 0 0 0 0,-1 0 1 0 0,0 0-1 0 0,0 1 0 0 0,0-1 1 0 0,1 1-1 0 0,-3 0-111 0 0,5 0 9 0 0,-16 2 171 0 0,0 2 0 0 0,1 0 1 0 0,-1 1-1 0 0,2 0 0 0 0,-1 1 0 0 0,1 1 1 0 0,0 0-1 0 0,0 1 0 0 0,1 1 1 0 0,0 0-1 0 0,1 0 0 0 0,-1 3-180 0 0,6-9 24 0 0,1 0 0 0 0,-1 1 1 0 0,1 0-1 0 0,0 0 0 0 0,1 0 0 0 0,-1 1 0 0 0,1-1 0 0 0,0 2 1 0 0,1-1-1 0 0,0 0 0 0 0,0 1 0 0 0,0 0 0 0 0,0 0 0 0 0,1 0 1 0 0,0 0-1 0 0,1 0 0 0 0,0 1 0 0 0,0-1 0 0 0,0 1 0 0 0,1 0 1 0 0,0-1-1 0 0,1 1 0 0 0,0 0 0 0 0,0 0 0 0 0,1 6-24 0 0,4-9 69 0 0,1 0 1 0 0,-1 0-1 0 0,1-1 0 0 0,0 1 1 0 0,0-2-1 0 0,0 1 0 0 0,0-1 1 0 0,1 1-1 0 0,-1-2 0 0 0,1 1 0 0 0,0-1 1 0 0,0 0-1 0 0,0 0 0 0 0,0-1 1 0 0,0 0-1 0 0,0-1 0 0 0,1 1 0 0 0,-1-1 1 0 0,0 0-1 0 0,0-1 0 0 0,0 0 1 0 0,0 0-1 0 0,6-2-69 0 0,10-2 266 0 0,0-1 0 0 0,0-1 1 0 0,-1-1-1 0 0,0-1 0 0 0,0-1 1 0 0,-1-1-1 0 0,-1-1 0 0 0,0 0 0 0 0,0-2 1 0 0,-1 0-1 0 0,-1-1 0 0 0,-1-1 0 0 0,0-1 1 0 0,-1 0-1 0 0,0-2 0 0 0,-2 1 1 0 0,0-2-1 0 0,3-8-266 0 0,103-176 315 0 0,-111 187-366 0 0,0 0 1 0 0,-1 0-1 0 0,-1-1 0 0 0,-1 0 1 0 0,0 0-1 0 0,-1 0 1 0 0,-1-1-1 0 0,0-3 51 0 0,-3 15-18 0 0,0 0 0 0 0,-1 0-1 0 0,1 0 1 0 0,-2 0-1 0 0,1 0 1 0 0,-1 0 0 0 0,0 0-1 0 0,0 0 1 0 0,0 0 0 0 0,-1 0-1 0 0,-1 0 1 0 0,1 0-1 0 0,-1 1 1 0 0,0-1 0 0 0,0 1-1 0 0,-1 0 1 0 0,0 0 0 0 0,0 0-1 0 0,0 0 1 0 0,-1 1-1 0 0,0 0 1 0 0,0 0 0 0 0,-1 0 18 0 0,1 1-15 0 0,0 0 0 0 0,-1 1 1 0 0,1 0-1 0 0,-1 0 0 0 0,0 0 1 0 0,0 1-1 0 0,0 0 1 0 0,0 0-1 0 0,0 1 0 0 0,-1-1 1 0 0,1 1-1 0 0,0 1 0 0 0,-1-1 1 0 0,1 1-1 0 0,-1 0 0 0 0,1 0 1 0 0,-1 1-1 0 0,1 0 0 0 0,0 0 1 0 0,-1 1-1 0 0,1 0 0 0 0,0 0 1 0 0,0 0-1 0 0,0 1 0 0 0,0-1 1 0 0,1 2-1 0 0,-6 2 15 0 0,-4 4-13 0 0,0 1-1 0 0,0 0 1 0 0,1 0-1 0 0,1 2 0 0 0,0 0 1 0 0,0 0-1 0 0,1 1 1 0 0,1 1-1 0 0,-3 6 14 0 0,5-7 5 0 0,0 0 0 0 0,1 0 0 0 0,1 1 0 0 0,1 0 0 0 0,0 1 0 0 0,1-1 0 0 0,1 1 0 0 0,0 0 0 0 0,1 0 0 0 0,0 1 0 0 0,2-1 0 0 0,0 1 0 0 0,1-1 0 0 0,0 1 0 0 0,2-1 0 0 0,0 0 0 0 0,0 1-1 0 0,2-1 1 0 0,0 0 0 0 0,1-1 0 0 0,6 16-5 0 0,-5-17 6 0 0,2 0 0 0 0,-1 0 0 0 0,2-1 0 0 0,0 0-1 0 0,0 0 1 0 0,1-1 0 0 0,1 0 0 0 0,0-1 0 0 0,1 0-1 0 0,0-1 1 0 0,0 0 0 0 0,1-1 0 0 0,0 0 0 0 0,1-1 0 0 0,0 0-1 0 0,0-2 1 0 0,1 1 0 0 0,0-2 0 0 0,0 0 0 0 0,0-1-1 0 0,0 0 1 0 0,1-1 0 0 0,0-1 0 0 0,-1-1 0 0 0,3 0-6 0 0,14-11-1807 0 0,-25 3-1259 0 0,0-3-3565 0 0,-2 3-5338 0 0</inkml:trace>
  <inkml:trace contextRef="#ctx0" brushRef="#br0" timeOffset="49068.2">15549 5012 6737 0 0,'0'0'2990'0'0,"0"0"-960"0"0,0 0-293 0 0,0 0 63 0 0,0 0-100 0 0,0 0-238 0 0,0 0-310 0 0,0 0-325 0 0,0 0-212 0 0,0 0-119 0 0,0 0-67 0 0,0 0-38 0 0,0 0-27 0 0,17-7 15 0 0,53-20 0 0 0,-35 33 201 0 0,-31-2-456 0 0,140 132 2464 0 0,-136-124-2500 0 0,-1 0-1 0 0,0 0 0 0 0,-1 0 0 0 0,0 1 0 0 0,0 0 0 0 0,-2 1 1 0 0,0-1-1 0 0,0 1 0 0 0,-1-1 0 0 0,-1 1 0 0 0,1 14-87 0 0,7 130 420 0 0,-7 0 0 0 0,-8 0 0 0 0,-7 13-420 0 0,12-161 10 0 0,-43 367 214 0 0,22-100-27 0 0,21-277-175 0 0,1 0 11 0 0,-1-1 1 0 0,0 1-1 0 0,1-1 1 0 0,-1 1 0 0 0,0-1-1 0 0,1 1 1 0 0,-1-1-1 0 0,0 0 1 0 0,0 1 0 0 0,0-1-1 0 0,0 1 1 0 0,1-1-1 0 0,-1 0 1 0 0,0 1-1 0 0,0-1 1 0 0,0 1 0 0 0,0-1-1 0 0,0 0 1 0 0,0 1-1 0 0,-1-1 1 0 0,1 1 0 0 0,0-1-1 0 0,0 0 1 0 0,0 1-1 0 0,0-1 1 0 0,-1 1 0 0 0,1-1-1 0 0,0 1 1 0 0,-1-1-1 0 0,1 1 1 0 0,0-1 0 0 0,-1 1-1 0 0,1-1 1 0 0,-1 1-1 0 0,1-1 1 0 0,-1 1-1 0 0,1 0 1 0 0,-1-1 0 0 0,1 1-1 0 0,-1 0 1 0 0,1-1-1 0 0,-1 1 1 0 0,1 0 0 0 0,-1 0-1 0 0,1-1 1 0 0,-1 1-1 0 0,0 0 1 0 0,1 0-34 0 0,-129 0-15 0 0,-107 50-398 0 0,219-46-254 0 0,1 0 2078 0 0,6-2-3267 0 0,1-1-3249 0 0,1 0-4578 0 0,8-1-3725 0 0</inkml:trace>
  <inkml:trace contextRef="#ctx0" brushRef="#br0" timeOffset="53296.99">16663 6222 2889 0 0,'0'0'1256'0'0,"0"0"-820"0"0,0 0-485 0 0,0 0 139 0 0,0 0 462 0 0,0 0 490 0 0,0 0 318 0 0,0 0-5 0 0,0 0-13 0 0,0 0-11 0 0,0 0-34 0 0,13 3-43 0 0,44 8-83 0 0,-53-10-1009 0 0,0-1 0 0 0,-1 0 0 0 0,1 0 0 0 0,0 0 0 0 0,-1-1 0 0 0,1 1 0 0 0,-1-1-1 0 0,1 0 1 0 0,-1 0 0 0 0,1 0 0 0 0,-1-1 0 0 0,0 1 0 0 0,1-1 0 0 0,-1 0 0 0 0,0 0 0 0 0,0 0 0 0 0,2-2-162 0 0,5-3 406 0 0,31-19 395 0 0,-2-3 0 0 0,-1-1 0 0 0,-1-2 0 0 0,-1-1 0 0 0,4-9-801 0 0,29-38 560 0 0,-5-4-1 0 0,-2-2 1 0 0,10-27-560 0 0,-41 59 75 0 0,-3-2 0 0 0,-2 0-1 0 0,-3-2 1 0 0,-1-6-75 0 0,-14 44 8 0 0,-1 0 0 0 0,0-1 1 0 0,-2 0-1 0 0,-1 0 0 0 0,0 0 0 0 0,-2-1 1 0 0,0 1-1 0 0,-2-1 0 0 0,0 1 0 0 0,-1-1 1 0 0,-3-9-9 0 0,2 27-4 0 0,1 1 1 0 0,-1-1 0 0 0,-1 0 0 0 0,1 1-1 0 0,0-1 1 0 0,-1 1 0 0 0,0 0 0 0 0,0-1-1 0 0,0 2 1 0 0,0-1 0 0 0,0 0-1 0 0,-1 0 1 0 0,1 1 0 0 0,-1 0 0 0 0,1 0-1 0 0,-1 0 1 0 0,0 0 0 0 0,0 0 0 0 0,0 1-1 0 0,0 0 1 0 0,0 0 0 0 0,0 0 0 0 0,-1 0-1 0 0,1 1 1 0 0,0-1 0 0 0,0 1 0 0 0,-1 0-1 0 0,1 1 1 0 0,0-1 0 0 0,0 1 0 0 0,0-1-1 0 0,-1 1 1 0 0,1 0 0 0 0,0 1-1 0 0,0-1 1 0 0,0 1 0 0 0,1 0 0 0 0,-1 0-1 0 0,0 0 1 0 0,1 0 0 0 0,-1 1 0 0 0,1-1-1 0 0,0 1 1 0 0,-1 0 0 0 0,0 1 3 0 0,-24 20-2 0 0,1 1-1 0 0,1 1 1 0 0,2 2 0 0 0,0 0 0 0 0,2 1-1 0 0,1 2 1 0 0,2 0 0 0 0,0 1-1 0 0,3 1 1 0 0,-7 18 2 0 0,12-20 30 0 0,1-1 0 0 0,1 2 0 0 0,2-1 0 0 0,1 1 0 0 0,2 0 0 0 0,1 0 0 0 0,1 1 0 0 0,3 29-30 0 0,1-48 74 0 0,-1-1 0 0 0,2 1 0 0 0,0-1 0 0 0,0 0 0 0 0,1 0 0 0 0,1 0 0 0 0,0 0 0 0 0,1-1 0 0 0,0 0 0 0 0,1 0 0 0 0,0 0 0 0 0,1-1 0 0 0,0 0 0 0 0,1 0 0 0 0,0-1 0 0 0,1-1 0 0 0,0 1 0 0 0,1-2 0 0 0,2 3-74 0 0,17 8 228 0 0,0-1 0 0 0,0-2-1 0 0,2-1 1 0 0,0-1 0 0 0,0-2 0 0 0,2-1-228 0 0,9 8 309 0 0,-38-16-3376 0 0,-3-2-3354 0 0,-2-1-3936 0 0</inkml:trace>
  <inkml:trace contextRef="#ctx0" brushRef="#br0" timeOffset="53802.924">17532 6102 3857 0 0,'0'0'1598'0'0,"0"0"-421"0"0,0 0-6 0 0,0 0 331 0 0,0 0 187 0 0,0 0-19 0 0,0 0-112 0 0,0 0-159 0 0,0 0-142 0 0,0 0-134 0 0,0 0-143 0 0,0 0-107 0 0,0 0-123 0 0,32-7-92 0 0,102-27-59 0 0,-67 2 181 0 0,-56 22-587 0 0,0 2-57 0 0,0-1 0 0 0,0 0 0 0 0,0 0-1 0 0,-1-1 1 0 0,-1-1 0 0 0,0 0 0 0 0,0 0-1 0 0,-1 0 1 0 0,-1-1 0 0 0,0 0 0 0 0,0-1-1 0 0,-1 0 1 0 0,-1 0 0 0 0,0 0 0 0 0,-1 0-1 0 0,0-1 1 0 0,-1 0 0 0 0,0 0 0 0 0,-2 0-1 0 0,1-3-135 0 0,-4 13-2 0 0,0 1-1 0 0,0 0 0 0 0,0 0 0 0 0,0 0 0 0 0,0 0 1 0 0,-1 1-1 0 0,0-1 0 0 0,1 1 0 0 0,-1-1 1 0 0,0 1-1 0 0,0 0 0 0 0,0 0 0 0 0,0 0 0 0 0,-1 1 1 0 0,1-1-1 0 0,0 1 0 0 0,-1-1 0 0 0,1 1 0 0 0,-1 0 1 0 0,0 1-1 0 0,1-1 0 0 0,-1 1 0 0 0,0-1 0 0 0,1 1 1 0 0,-1 0-1 0 0,0 0 0 0 0,1 1 0 0 0,-1-1 0 0 0,0 1 1 0 0,1 0-1 0 0,-1 0 0 0 0,-1 1 3 0 0,-8 3-23 0 0,0 1-1 0 0,0 0 1 0 0,1 1 0 0 0,-1 1-1 0 0,2 0 1 0 0,-1 0 0 0 0,1 1-1 0 0,1 1 1 0 0,-1 0 0 0 0,2 0-1 0 0,-1 1 1 0 0,-1 4 23 0 0,2-4-6 0 0,1-1-1 0 0,1 1 1 0 0,0 1 0 0 0,1-1-1 0 0,0 1 1 0 0,0 0 0 0 0,2 1-1 0 0,-1-1 1 0 0,2 1 0 0 0,-1 0-1 0 0,2 0 1 0 0,0 0 0 0 0,0 0-1 0 0,1 1 1 0 0,1-1 0 0 0,1 6 6 0 0,-1-15-1 0 0,0 0 1 0 0,1 0 0 0 0,0 0-1 0 0,0-1 1 0 0,0 1 0 0 0,0 0-1 0 0,1-1 1 0 0,-1 1 0 0 0,1-1-1 0 0,0 1 1 0 0,0-1 0 0 0,0 0-1 0 0,0 0 1 0 0,1 0 0 0 0,-1 0-1 0 0,1 0 1 0 0,0 0 0 0 0,0-1-1 0 0,0 1 1 0 0,0-1 0 0 0,0 0-1 0 0,0 0 1 0 0,1 0 0 0 0,-1 0-1 0 0,1-1 1 0 0,0 1 0 0 0,-1-1-1 0 0,1 0 1 0 0,1 0 0 0 0,115 9 46 0 0,-105-12-32 0 0,-1 0 0 0 0,1-1 0 0 0,-1-1 0 0 0,0 0 0 0 0,0-1 0 0 0,0-1 0 0 0,-1 0 0 0 0,13-8-14 0 0,29-17-3609 0 0,-4 1-7220 0 0,-43 26 40 0 0</inkml:trace>
  <inkml:trace contextRef="#ctx0" brushRef="#br0" timeOffset="54228.366">18019 6164 2409 0 0,'0'0'2173'0'0,"0"0"-770"0"0,0 0-78 0 0,0 0 414 0 0,0 0 418 0 0,0 0 263 0 0,0 0-81 0 0,0 0-333 0 0,0 0-413 0 0,0 0-461 0 0,0 0-291 0 0,0 0-165 0 0,0 0-63 0 0,22-21-38 0 0,67-65-91 0 0,41-77 1272 0 0,-81 91-1347 0 0,-48 71-352 0 0,-1 1 23 0 0,0 0-4 0 0,0 0-3 0 0,0 0-31 0 0,-4 12-198 0 0,-2 4 141 0 0,1 0 0 0 0,0 0 1 0 0,1 0-1 0 0,1 1 0 0 0,0-1 1 0 0,2 1-1 0 0,0 0 0 0 0,0 2 15 0 0,2-16 3 0 0,-1 1-1 0 0,1-1 0 0 0,0 1 1 0 0,0-1-1 0 0,0 0 0 0 0,0 1 1 0 0,0-1-1 0 0,1 0 0 0 0,0 0 1 0 0,-1 0-1 0 0,1 0 0 0 0,0 0 1 0 0,0 0-1 0 0,1 0 0 0 0,-1-1 1 0 0,1 1-1 0 0,-1-1 0 0 0,1 0 1 0 0,0 0-1 0 0,0 0 0 0 0,0 0 1 0 0,0 0-1 0 0,0 0 0 0 0,0-1 1 0 0,1 0-1 0 0,-1 0 0 0 0,0 0 1 0 0,1 0-1 0 0,1 0-2 0 0,3 2 58 0 0,0-2 0 0 0,0 1 1 0 0,-1-1-1 0 0,1 0 0 0 0,0-1 1 0 0,0 0-1 0 0,0 0 0 0 0,0-1 0 0 0,0 0 1 0 0,0 0-1 0 0,0-1 0 0 0,6-2-58 0 0,-5 0 74 0 0,-1-2 1 0 0,0 1-1 0 0,0-1 0 0 0,0 0 1 0 0,-1-1-1 0 0,0 0 0 0 0,0 0 1 0 0,-1 0-1 0 0,0-1 0 0 0,0 0 1 0 0,-1 0-1 0 0,0-1 0 0 0,0 1 1 0 0,-1-1-1 0 0,0 0 0 0 0,0 0 1 0 0,-1-1-1 0 0,-1 1 0 0 0,2-10-74 0 0,2-7-432 0 0,-6 25 91 0 0,0 1-199 0 0,0 0-255 0 0,0 0-292 0 0,2 7-10051 0 0,0-6-724 0 0</inkml:trace>
  <inkml:trace contextRef="#ctx0" brushRef="#br0" timeOffset="54930.034">19050 5863 9234 0 0,'0'0'2398'0'0,"0"0"-334"0"0,0 0-98 0 0,0 0-83 0 0,0 0-300 0 0,0 0-345 0 0,0 0-275 0 0,0 0-171 0 0,0 0-92 0 0,0 0-89 0 0,0 0-90 0 0,0 0-109 0 0,0 0-97 0 0,-7-7-76 0 0,-24-24-50 0 0,28 29-169 0 0,-1 1 0 0 0,1 0 0 0 0,0 0 0 0 0,-1 0 1 0 0,1 1-1 0 0,-1-1 0 0 0,1 1 0 0 0,-1 0 0 0 0,1 0 0 0 0,0 0 0 0 0,-1 0 0 0 0,1 1 0 0 0,-1-1 1 0 0,1 1-1 0 0,-1 0 0 0 0,1 0 0 0 0,0 0 0 0 0,-1 0 0 0 0,1 1 0 0 0,0-1 0 0 0,0 1 0 0 0,0 0 1 0 0,0 0-1 0 0,1 0 0 0 0,-2 1-20 0 0,-12 7 9 0 0,1 2 0 0 0,1 0 0 0 0,-1 1 0 0 0,2 0 0 0 0,0 1 1 0 0,0 0-1 0 0,2 1 0 0 0,0 1 0 0 0,0 0 0 0 0,1 0 0 0 0,1 1 0 0 0,1 0 1 0 0,-5 17-11 0 0,7 37-49 0 0,8-69 71 0 0,0-1 1 0 0,1 0-1 0 0,0 0 1 0 0,-1 1 0 0 0,1-1-1 0 0,0-1 1 0 0,-1 1-1 0 0,1 0 1 0 0,0-1-1 0 0,0 1 1 0 0,0-1-1 0 0,-1 0 1 0 0,1 0-1 0 0,0 0 1 0 0,0 0-1 0 0,0-1 1 0 0,0 1 0 0 0,-1-1-1 0 0,1 1 1 0 0,0-1-22 0 0,13-5 152 0 0,0-1 1 0 0,-1 0 0 0 0,0-1 0 0 0,-1-1 0 0 0,0 0 0 0 0,0-1-1 0 0,-1-1 1 0 0,0 0 0 0 0,7-8-153 0 0,-5 5 102 0 0,3-1 10 0 0,-8 4-78 0 0,-1 2 0 0 0,2-1-1 0 0,-1 1 1 0 0,1 1 0 0 0,0 0-1 0 0,1 1 1 0 0,0 0 0 0 0,0 1 0 0 0,1 0-1 0 0,0 1 1 0 0,-1 0 0 0 0,2 1-1 0 0,-1 0 1 0 0,0 1 0 0 0,1 1-34 0 0,-10 4 5 0 0,-1 1 1 0 0,0 0 0 0 0,0 0 0 0 0,0 0-1 0 0,0 0 1 0 0,0 0 0 0 0,-1 1 0 0 0,1-1-1 0 0,-1 1 1 0 0,0 0 0 0 0,0-1 0 0 0,0 1-1 0 0,-1 0 1 0 0,1 0 0 0 0,-1 1 0 0 0,0-1-1 0 0,0 0 1 0 0,-1 0 0 0 0,1 0 0 0 0,-1 1-1 0 0,0-1 1 0 0,0 0 0 0 0,0 0 0 0 0,-1 1-1 0 0,1-1 1 0 0,-2 3-6 0 0,4 78 35 0 0,-5 0 0 0 0,-3 0 0 0 0,-3 0 0 0 0,-11 30-35 0 0,18-103 0 0 0,-5 21 12 0 0,-1 0-1 0 0,-2-1 0 0 0,0 0 1 0 0,-3-1-1 0 0,0 0 0 0 0,-11 15-11 0 0,-57 63-26 0 0,77-105 23 0 0,0 0 0 0 0,0 0 0 0 0,0 0 0 0 0,-1-1 0 0 0,0 1 0 0 0,1-1-1 0 0,-1 0 1 0 0,0-1 0 0 0,-1 1 0 0 0,1-1 0 0 0,0 0 0 0 0,-1 0 0 0 0,1 0-1 0 0,-1-1 1 0 0,0 0 0 0 0,1 0 0 0 0,-1-1 0 0 0,0 1 0 0 0,0-1 0 0 0,1 0 0 0 0,-1-1-1 0 0,-1 0 4 0 0,5 0-11 0 0,0 0 0 0 0,1-1 0 0 0,-1 1 0 0 0,1 0 0 0 0,-1-1 0 0 0,1 0 0 0 0,0 1 0 0 0,-1-1 0 0 0,1 0 0 0 0,0 0 0 0 0,0 0 0 0 0,0 0 0 0 0,0 0 0 0 0,1 0 0 0 0,-1 0 0 0 0,0 0 0 0 0,1 0 0 0 0,0 0 0 0 0,-1 0 0 0 0,1 0 0 0 0,0 0 0 0 0,0-1 0 0 0,0 1 0 0 0,0 0 0 0 0,1 0 0 0 0,-1 0 0 0 0,1 0 11 0 0,-1 0-15 0 0,3-19 2 0 0,2-1 1 0 0,1 2-1 0 0,1-1 0 0 0,0 1 0 0 0,2 0 0 0 0,0 0 0 0 0,1 1 0 0 0,1 1 0 0 0,1 0 0 0 0,0 0 1 0 0,2 1-1 0 0,0 0 0 0 0,0 2 0 0 0,2 0 0 0 0,13-11 13 0 0,136-128-119 0 0,-124 88-1568 0 0,-36 32-7352 0 0,-5 26-300 0 0</inkml:trace>
  <inkml:trace contextRef="#ctx0" brushRef="#br0" timeOffset="55412.804">19726 5316 14987 0 0,'0'0'1789'0'0,"0"0"-348"0"0,0 0-138 0 0,0 0-73 0 0,0 0-94 0 0,0 0-142 0 0,0 0-202 0 0,0 0-171 0 0,0 0-109 0 0,0 0-84 0 0,0 0-37 0 0,0 0-28 0 0,0 0-18 0 0,-5 14-10 0 0,-29 107 709 0 0,1 184 259 0 0,-1 2-1143 0 0,-20-107-176 0 0,37-149-174 0 0,17-51 120 0 0,0 0-23 0 0,0 0-10 0 0,0 0-16 0 0,0 0-69 0 0,0 0-72 0 0,0 0-97 0 0,0 0-141 0 0,-2-13-1975 0 0,0-11-662 0 0,1 3-1573 0 0,-1 7-2490 0 0,1 5-2568 0 0</inkml:trace>
  <inkml:trace contextRef="#ctx0" brushRef="#br0" timeOffset="55665.746">19331 5894 7154 0 0,'0'0'4769'0'0,"0"0"-2162"0"0,0 0-984 0 0,0 0-222 0 0,0 0-166 0 0,0 0-116 0 0,0 0-143 0 0,0 0-163 0 0,0 0-96 0 0,0 0-79 0 0,0 0-66 0 0,0 0-71 0 0,0 0-50 0 0,31-14-42 0 0,98-44-54 0 0,37-16 761 0 0,-23 15-885 0 0,-119 47-360 0 0,4-2-660 0 0,-10 10-3162 0 0,-18 4 1233 0 0,0 0-3084 0 0,0 0-5448 0 0</inkml:trace>
  <inkml:trace contextRef="#ctx0" brushRef="#br0" timeOffset="56256.138">19932 5355 10250 0 0,'0'0'2513'0'0,"0"0"-697"0"0,0 0-288 0 0,0 0-149 0 0,0 0-181 0 0,0 0-232 0 0,0 0-258 0 0,0 0-254 0 0,0 0-137 0 0,0 0 4 0 0,0 0 76 0 0,0 0 105 0 0,0 0 81 0 0,4 8-6 0 0,23 81 1090 0 0,-15 6-687 0 0,-24 110-368 0 0,-56 160-530 0 0,57-291-232 0 0,29-93 218 0 0,106-109 335 0 0,-104 106-373 0 0,1 1-1 0 0,1 0 1 0 0,1 2-1 0 0,0 0 1 0 0,2 2 0 0 0,9-5-30 0 0,-33 21 0 0 0,0 0 1 0 0,0 0 0 0 0,0 0 0 0 0,0 0 0 0 0,0 1 0 0 0,0-1 0 0 0,0 0 0 0 0,1 1 0 0 0,-1-1 0 0 0,0 0 0 0 0,1 1 0 0 0,-1 0 0 0 0,0-1 0 0 0,1 1 0 0 0,-1 0 0 0 0,0-1 0 0 0,1 1 0 0 0,-1 0 0 0 0,1 0 0 0 0,-1 0 0 0 0,0 0 0 0 0,1 1 0 0 0,-1-1 0 0 0,0 0 0 0 0,1 0 0 0 0,-1 1 0 0 0,0-1 0 0 0,1 1 0 0 0,-1-1 0 0 0,0 1 0 0 0,1 0 0 0 0,-1 0 0 0 0,0-1 0 0 0,0 1-1 0 0,0 0 1 0 0,0 0 0 0 0,0 0 0 0 0,0 0 0 0 0,0 0 0 0 0,0 0 0 0 0,0 0 0 0 0,-1 1 0 0 0,1-1 0 0 0,0 0 0 0 0,-1 0 0 0 0,1 1 0 0 0,-1-1 0 0 0,1 0 0 0 0,-1 1 0 0 0,0-1 0 0 0,1 0 0 0 0,-1 1 0 0 0,0-1 0 0 0,0 0 0 0 0,0 1-1 0 0,2 275 419 0 0,6-242-2792 0 0,-8-39-6347 0 0,0 0-3503 0 0</inkml:trace>
  <inkml:trace contextRef="#ctx0" brushRef="#br0" timeOffset="57387.755">20997 5328 8290 0 0,'0'0'2602'0'0,"0"0"-1391"0"0,0 0-798 0 0,0 0-142 0 0,0 0 147 0 0,0 0 185 0 0,0 0 136 0 0,0 0 223 0 0,0 0 118 0 0,0 0 24 0 0,0 0-40 0 0,3 14-210 0 0,16 115 958 0 0,-13-14-497 0 0,-5 0 0 0 0,-10 71-1315 0 0,2-127 71 0 0,-2 0 0 0 0,-3-1 1 0 0,-14 39-72 0 0,7-5 445 0 0,100-176 363 0 0,-40 49-734 0 0,1 2 0 0 0,1 2 0 0 0,2 1-1 0 0,1 3 1 0 0,1 2 0 0 0,17-6-74 0 0,-56 28 3 0 0,-1 0-1 0 0,1 0 1 0 0,0 0 0 0 0,0 1 0 0 0,0 0 0 0 0,1 1-1 0 0,-1 0 1 0 0,0 0 0 0 0,1 1 0 0 0,-1 0 0 0 0,5 0-3 0 0,-11 2 6 0 0,0-1 1 0 0,0 1-1 0 0,0-1 1 0 0,0 1-1 0 0,0 0 1 0 0,0 0-1 0 0,-1 0 0 0 0,1 0 1 0 0,0 0-1 0 0,-1 0 1 0 0,0 1-1 0 0,0-1 1 0 0,0 0-1 0 0,0 1 1 0 0,0-1-1 0 0,0 1 1 0 0,0-1-1 0 0,-1 1 1 0 0,1-1-1 0 0,-1 1 1 0 0,0 0-1 0 0,0-1 1 0 0,0 1-1 0 0,0-1 1 0 0,0 1-1 0 0,-1 0 1 0 0,1-1-1 0 0,-1 1 1 0 0,1-1-1 0 0,-1 1-6 0 0,0 11 64 0 0,-2 3-28 0 0,-1-1 1 0 0,-1 1-1 0 0,-1-1 0 0 0,0 0 0 0 0,-1-1 0 0 0,0 1 1 0 0,-2-1-1 0 0,0-1 0 0 0,0 1 0 0 0,-1-2 0 0 0,-1 1 1 0 0,0-2-1 0 0,-1 1 0 0 0,-7 4-36 0 0,5-1-1 0 0,-1 0 0 0 0,-1-1 1 0 0,0-1-1 0 0,-1 0 0 0 0,0-2 0 0 0,-1 0 1 0 0,-1-1-1 0 0,0 0 0 0 0,0-2 0 0 0,-1 0 1 0 0,0-1-1 0 0,-4 0 1 0 0,14-5-113 0 0,-1 0 1 0 0,1-1 0 0 0,-1 0-1 0 0,1 0 1 0 0,-1-2-1 0 0,0 1 1 0 0,1-1 0 0 0,-1 0-1 0 0,0-1 1 0 0,1-1-1 0 0,-8-1 113 0 0,16 2-166 0 0,1 0-1 0 0,-1 0 0 0 0,1 0 0 0 0,-1 0 0 0 0,1 0 1 0 0,-1 0-1 0 0,1 0 0 0 0,0-1 0 0 0,0 1 0 0 0,0-1 0 0 0,0 1 1 0 0,0-1-1 0 0,0 1 0 0 0,0-1 0 0 0,0 1 0 0 0,0-1 0 0 0,1 0 1 0 0,-1 1-1 0 0,1-1 0 0 0,-1 0 0 0 0,1 0 0 0 0,0 1 0 0 0,0-1 1 0 0,0 0-1 0 0,0 0 0 0 0,0 0 0 0 0,0 1 0 0 0,0-1 1 0 0,0 0-1 0 0,1-1 167 0 0,10-31-8392 0 0,-5 24-2517 0 0</inkml:trace>
  <inkml:trace contextRef="#ctx0" brushRef="#br0" timeOffset="57784.75">21622 6106 1864 0 0,'0'0'2942'0'0,"0"0"-290"0"0,0 0-201 0 0,0 0-203 0 0,0 0-173 0 0,0 0-134 0 0,0 0-182 0 0,0 0-214 0 0,37 8-160 0 0,117 21-174 0 0,-67-32 441 0 0,-75-1-1351 0 0,3-1-156 0 0,-1-1 0 0 0,0 0 0 0 0,0 0 0 0 0,0-2-1 0 0,-1 0 1 0 0,0 0 0 0 0,0-1 0 0 0,-1-1 0 0 0,-1 0-1 0 0,1 0 1 0 0,-2-2 0 0 0,1 1 0 0 0,-1-1 0 0 0,-1 0-1 0 0,-1-1 1 0 0,1 0 0 0 0,-2-1 0 0 0,0 0 0 0 0,-1 0-1 0 0,0 0 1 0 0,-1-1 0 0 0,0 0 0 0 0,-1 0 0 0 0,-1 0-1 0 0,-1 0 1 0 0,0-2-145 0 0,-2 15 1 0 0,0 0 0 0 0,0-1 0 0 0,0 1 0 0 0,-1 0 0 0 0,1-1-1 0 0,-1 1 1 0 0,1 0 0 0 0,-1-1 0 0 0,0 1 0 0 0,0 0 0 0 0,0 0-1 0 0,0 0 1 0 0,0 0 0 0 0,-1 0 0 0 0,1 0 0 0 0,-1 0 0 0 0,1 0 0 0 0,-1 0-1 0 0,0 1 1 0 0,1-1 0 0 0,-1 1 0 0 0,0-1 0 0 0,0 1 0 0 0,0 0-1 0 0,0 0 1 0 0,0 0 0 0 0,-1 0 0 0 0,1 0 0 0 0,0 0 0 0 0,0 0 0 0 0,-1 1-1 0 0,1-1 1 0 0,0 1 0 0 0,-1 0 0 0 0,1 0 0 0 0,0 0 0 0 0,-1 0-1 0 0,1 0 1 0 0,-1 0 0 0 0,1 1-1 0 0,-99 24-119 0 0,80-11 106 0 0,0 1 1 0 0,0 0-1 0 0,1 2 1 0 0,1 0-1 0 0,1 1 0 0 0,1 1 1 0 0,0 1-1 0 0,1 0 1 0 0,-1 5 12 0 0,9-16-7 0 0,1 0 0 0 0,0 0 0 0 0,0 1 0 0 0,1 0 0 0 0,0 0 0 0 0,0 0 0 0 0,2 1 0 0 0,-1 0 0 0 0,1 0 0 0 0,1 0 0 0 0,0 0 0 0 0,0 1 0 0 0,1-1 0 0 0,1 1 0 0 0,0-1 0 0 0,0 1 0 0 0,1 0 0 0 0,1 0 0 0 0,0-1 0 0 0,0 1 0 0 0,1-1 0 0 0,1 1 0 0 0,0-1 0 0 0,1 0 0 0 0,0 0 0 0 0,0 0 0 0 0,1 0 0 0 0,1-1 0 0 0,-1 0 0 0 0,2 0 0 0 0,0 0 0 0 0,3 3 7 0 0,6 0-6 0 0,1-1 1 0 0,0-1 0 0 0,1 0 0 0 0,0-1-1 0 0,0-1 1 0 0,1-1 0 0 0,1-1-1 0 0,-1 0 1 0 0,1-1 0 0 0,0-1 0 0 0,0-1-1 0 0,1-1 1 0 0,-1-1 0 0 0,1-1 0 0 0,0-1-1 0 0,20-1 6 0 0,16-14-870 0 0,-23 1-6316 0 0,-27 12-4712 0 0</inkml:trace>
  <inkml:trace contextRef="#ctx0" brushRef="#br0" timeOffset="63182.022">7392 7012 0 0 0,'0'0'472'0'0,"0"0"1135"0"0,0 0 464 0 0,0 0 46 0 0,0 0-106 0 0,0 0-135 0 0,0 0-173 0 0,0 0-148 0 0,0 0-112 0 0,0 0-140 0 0,6-10-95 0 0,16-29-81 0 0,-17 30-88 0 0,-1 8 6928 0 0,-2 10-7717 0 0,-11 211 698 0 0,-8-76-789 0 0,-7 0 1 0 0,-16 44-160 0 0,19-71 77 0 0,15-35-76 0 0,5-22 89 0 0,23-64 68 0 0,111-30 345 0 0,2-5-304 0 0,-78 31-105 0 0,-57 8-74 0 0,0 0-9 0 0,0 0-27 0 0,0 0-17 0 0,0 0 25 0 0,0 0-8 0 0,3-4-691 0 0,-2 3-4387 0 0,-1 2-5125 0 0,0-1-1937 0 0</inkml:trace>
  <inkml:trace contextRef="#ctx0" brushRef="#br0" timeOffset="63637.016">8020 7647 9106 0 0,'0'0'2336'0'0,"0"0"-375"0"0,0 0-199 0 0,0 0-98 0 0,0 0-121 0 0,0 0-252 0 0,0 0-271 0 0,0 0-232 0 0,0 0-144 0 0,0 0-105 0 0,0 0-80 0 0,0 0-39 0 0,0 0-41 0 0,-9 6-35 0 0,-30 19-36 0 0,-4 37 536 0 0,39-52-797 0 0,0 0 0 0 0,0 1 1 0 0,1-1-1 0 0,0 0 0 0 0,1 1 0 0 0,1 0 0 0 0,-1-1 0 0 0,2 1 1 0 0,-1 0-1 0 0,2 0 0 0 0,0 8-47 0 0,0-16 16 0 0,-1-1 1 0 0,1 1 0 0 0,-1 0-1 0 0,1-1 1 0 0,0 0-1 0 0,0 1 1 0 0,0-1-1 0 0,1 0 1 0 0,-1 1 0 0 0,1-1-1 0 0,-1 0 1 0 0,1 0-1 0 0,0 0 1 0 0,-1 0-1 0 0,1 0 1 0 0,0-1 0 0 0,0 1-1 0 0,0-1 1 0 0,1 1-1 0 0,-1-1 1 0 0,0 0-1 0 0,0 1 1 0 0,1-1 0 0 0,-1 0-1 0 0,1-1 1 0 0,-1 1-1 0 0,1 0 1 0 0,-1-1-1 0 0,1 1 1 0 0,0-1-1 0 0,1 0-15 0 0,84-11 1008 0 0,-65 0-833 0 0,-1 0 0 0 0,0-2 0 0 0,-1-1 1 0 0,-1-1-1 0 0,0 0 0 0 0,-1-2 0 0 0,0 0 0 0 0,8-12-176 0 0,-19 20 46 0 0,0 0-1 0 0,-1 0 1 0 0,-1-1-1 0 0,1 0 0 0 0,-2 0 1 0 0,1 0-1 0 0,-1-1 0 0 0,-1 0 1 0 0,0 0-1 0 0,0 0 0 0 0,-1-1 1 0 0,-1 1-1 0 0,0-1 0 0 0,0 1 1 0 0,-1-13-46 0 0,-1 21-3 0 0,-1-1 0 0 0,1 1 0 0 0,-1-1 0 0 0,0 1-1 0 0,0 0 1 0 0,0-1 0 0 0,0 1 0 0 0,0 0 0 0 0,-1 0 0 0 0,0-1 0 0 0,1 1 0 0 0,-1 0 0 0 0,-1 1 0 0 0,1-1 0 0 0,0 0 0 0 0,0 1 0 0 0,-1-1 0 0 0,0 1 0 0 0,1 0 0 0 0,-1-1 0 0 0,0 1 0 0 0,0 1 0 0 0,0-1 0 0 0,0 0 0 0 0,-1 1 0 0 0,1 0 0 0 0,0-1 0 0 0,-1 2 0 0 0,1-1 0 0 0,-1 0 0 0 0,-2 0 3 0 0,-2-1-74 0 0,0 1 1 0 0,0 0-1 0 0,0 1 0 0 0,0 0 1 0 0,0 0-1 0 0,1 0 1 0 0,-1 1-1 0 0,0 0 0 0 0,0 1 1 0 0,0 0-1 0 0,1 0 1 0 0,-1 0-1 0 0,1 1 0 0 0,-2 1 74 0 0,-53 40-1895 0 0,25-9-4591 0 0,23-23-5058 0 0</inkml:trace>
  <inkml:trace contextRef="#ctx0" brushRef="#br0" timeOffset="70139.739">8674 7844 14899 0 0,'0'0'2293'0'0,"0"0"-548"0"0,0 0-599 0 0,0 0-241 0 0,0 0 4 0 0,0 0 20 0 0,0 0-31 0 0,0 0-133 0 0,0 0-170 0 0,0 0-180 0 0,0 0-120 0 0,-10 0 907 0 0,25 7-897 0 0,-12 7-1161 0 0,-4-7-2270 0 0,1 0-4170 0 0,0-4-5110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5:56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 6697 0 0,'0'0'1774'0'0,"0"0"-187"0"0,0 0-85 0 0,0 0 85 0 0,0 0 81 0 0,0 0-38 0 0,0 0-215 0 0,0 0-307 0 0,0 0-258 0 0,0 0-165 0 0,0 0-86 0 0,-1-2-46 0 0,1 2-472 0 0,0 0 0 0 0,0 0 0 0 0,0 1 0 0 0,0-1-1 0 0,0 0 1 0 0,0 1 0 0 0,-1-1 0 0 0,1 0 0 0 0,0 1-1 0 0,0-1 1 0 0,0 0 0 0 0,0 1 0 0 0,0-1 0 0 0,0 0-1 0 0,-1 1 1 0 0,1-1 0 0 0,0 0 0 0 0,0 0 0 0 0,0 1-1 0 0,-1-1 1 0 0,1 0 0 0 0,0 0 0 0 0,0 0 0 0 0,-1 1-1 0 0,1-1 1 0 0,0 0 0 0 0,-1 0 0 0 0,1 0 0 0 0,0 0 0 0 0,0 1-1 0 0,-1-1 1 0 0,1 0 0 0 0,0 0 0 0 0,-1 0 0 0 0,1 0-1 0 0,0 0 1 0 0,-1 0 0 0 0,1 0 0 0 0,0 0 0 0 0,-1 0-1 0 0,1 0 1 0 0,0 0 0 0 0,-1 0-81 0 0,0 10-137 0 0,-13 369 2388 0 0,9-127-1766 0 0,5-167-420 0 0,0-47-172 0 0,0-37 41 0 0,0-1-16 0 0,0 0-11 0 0,0 0-7 0 0,0 0-34 0 0,0 0-87 0 0,0 0-91 0 0,0 0-96 0 0,-11-16-6694 0 0,10 11 5705 0 0,0-9-7457 0 0,1 6-64 0 0</inkml:trace>
  <inkml:trace contextRef="#ctx0" brushRef="#br0" timeOffset="7204.144">44 69 0 0 0,'0'0'411'0'0,"0"0"132"0"0,0 0 13 0 0,-4 0 2 0 0,-22 0 1320 0 0,22-1-3610 0 0,-4 0 9113 0 0,6-1 1971 0 0,8 2-7580 0 0,221-8 1351 0 0,62-11-1581 0 0,-42 15-914 0 0,-146-11-304 0 0,-33 14-120 0 0,-68 1-190 0 0,0 0-16 0 0,0 0 10 0 0,0 0 19 0 0,0 0 20 0 0,0 0-7 0 0,0 0 16 0 0,0 0 18 0 0,0 0-3 0 0,0 0-14 0 0,0 0-7 0 0,0 0-6 0 0,0 0-16 0 0,0 0-6 0 0,0 0-8 0 0,0 0-20 0 0,0 0-7 0 0,0 0-6 0 0,0 0-46 0 0,-6 0-1976 0 0,3 0-5921 0 0,3 0-3845 0 0</inkml:trace>
  <inkml:trace contextRef="#ctx0" brushRef="#br0" timeOffset="8181.393">89 885 0 0 0,'0'0'729'0'0,"0"0"200"0"0,0 0 92 0 0,0 0 179 0 0,-10 1 119 0 0,-2 0-793 0 0,-7 1 18 0 0,-2-2 3569 0 0,21 0-2940 0 0,0 0-71 0 0,8-3 7691 0 0,24-5-8200 0 0,179-4 2205 0 0,52-10-931 0 0,22 21-896 0 0,-173-3-360 0 0,-112-1-2077 0 0,0-1-7496 0 0,0 6-3050 0 0</inkml:trace>
  <inkml:trace contextRef="#ctx0" brushRef="#br0" timeOffset="9492.502">1512 481 0 0 0,'0'0'1639'0'0,"0"0"88"0"0,0 0 165 0 0,0 0 213 0 0,0 0 214 0 0,0 0-48 0 0,0 0-200 0 0,0 0-317 0 0,0 0-426 0 0,0 0-317 0 0,0 0-229 0 0,0 0-166 0 0,0 0-131 0 0,-4-1-46 0 0,1 1-356 0 0,0 0-1 0 0,1 0 1 0 0,-1 1-1 0 0,1-1 1 0 0,-1 1 0 0 0,1-1-1 0 0,-1 1 1 0 0,1 0-1 0 0,-1 0 1 0 0,1 0 0 0 0,0 0-1 0 0,0 0 1 0 0,-1 0-1 0 0,1 1 1 0 0,0-1-1 0 0,0 1 1 0 0,0 0 0 0 0,0-1-1 0 0,1 1 1 0 0,-1 0-1 0 0,0 0 1 0 0,1 0 0 0 0,-1 0-1 0 0,1 0 1 0 0,0 1-1 0 0,0-1 1 0 0,0 0 0 0 0,-1 1-83 0 0,-99 198 2791 0 0,22-63-2379 0 0,70-123-391 0 0,9-14-27 0 0,0-1 4 0 0,0 0-15 0 0,0 0-7 0 0,0 0-27 0 0,4-20-305 0 0,90-150-25 0 0,-74 138 388 0 0,1 0 1 0 0,1 2 0 0 0,2 0-1 0 0,27-26-7 0 0,-18 22 144 0 0,-32 33-102 0 0,-1 1-10 0 0,0 0-12 0 0,0 0 1 0 0,0 0 0 0 0,0 0 15 0 0,0 0 4 0 0,0 0-9 0 0,-4 20-39 0 0,0-2 38 0 0,1 0 0 0 0,1 1-1 0 0,1-1 1 0 0,1 0 0 0 0,0 1 0 0 0,1-1 0 0 0,1 1-1 0 0,1-1 1 0 0,1 2-30 0 0,4 16 100 0 0,-7-25-90 0 0,1-1-1 0 0,0 0 1 0 0,0 1 0 0 0,1-1 0 0 0,1 0 0 0 0,-1 0 0 0 0,2-1 0 0 0,-1 1 0 0 0,2-1 0 0 0,-1 0-1 0 0,1 0 1 0 0,0-1 0 0 0,6 6-10 0 0,-10-12 59 0 0,1 0-1 0 0,0 0 1 0 0,-1 0-1 0 0,1-1 0 0 0,0 1 1 0 0,0-1-1 0 0,0 0 1 0 0,0 0-1 0 0,0 0 1 0 0,0 0-1 0 0,0 0 1 0 0,0-1-1 0 0,0 1 0 0 0,1-1 1 0 0,-1 0-1 0 0,0 0 1 0 0,0 0-1 0 0,0 0 1 0 0,0-1-1 0 0,1 1 1 0 0,-1-1-1 0 0,0 0 0 0 0,0 0 1 0 0,0 0-1 0 0,0 0 1 0 0,0-1-1 0 0,0 1 1 0 0,-1-1-1 0 0,1 0 1 0 0,0 1-1 0 0,-1-1 0 0 0,1 0 1 0 0,1-2-59 0 0,63-88 1199 0 0,-5-58-582 0 0,-26-30-310 0 0,-34 165-267 0 0,0-2-574 0 0,-4 38-1786 0 0,1-3-1856 0 0,0-8-3492 0 0,1-5-4977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3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370 616 5593 0 0,'0'0'1954'0'0,"0"0"-56"0"0,0 0 141 0 0,0 0 123 0 0,0 0-77 0 0,0 0-258 0 0,0 0-324 0 0,0 0-344 0 0,0 0-240 0 0,0 0-123 0 0,0 0-79 0 0,0 0-63 0 0,0 0-63 0 0,3 1-75 0 0,-3 2-428 0 0,0 1-1 0 0,0 0 0 0 0,-1-1 1 0 0,1 1-1 0 0,-1-1 1 0 0,0 1-1 0 0,0-1 0 0 0,0 1 1 0 0,0-1-1 0 0,-1 0 1 0 0,1 1-1 0 0,-1-1 1 0 0,0 0-1 0 0,0 0 0 0 0,0 0 1 0 0,0-1-1 0 0,-1 1 1 0 0,1 0-1 0 0,-1-1 0 0 0,0 1 1 0 0,1-1-1 0 0,-1 0 1 0 0,0 0-1 0 0,0 0-87 0 0,-96 111 489 0 0,-56 55-490 0 0,80-102-2402 0 0,73-66-2976 0 0,2-6-747 0 0,0 5 3260 0 0,0-3-5871 0 0</inkml:trace>
  <inkml:trace contextRef="#ctx0" brushRef="#br0" timeOffset="263.87">47 546 4601 0 0,'0'0'3027'0'0,"0"0"-713"0"0,0 0-393 0 0,0 0-181 0 0,0 0-257 0 0,0 0-279 0 0,0 0-272 0 0,0 0-181 0 0,0 0-79 0 0,0 0 36 0 0,0 0 59 0 0,0 0-4 0 0,0 0-5 0 0,3 13 7 0 0,13 41-34 0 0,-13-46-506 0 0,0-1 0 0 0,1 0 0 0 0,0 1 0 0 0,0-1 1 0 0,0 0-1 0 0,1-1 0 0 0,0 1 0 0 0,1-1 0 0 0,-1 0 0 0 0,1-1 0 0 0,0 1 0 0 0,5 3-225 0 0,14 12 516 0 0,113 110 781 0 0,-123-115-1304 0 0,-9-10-18 0 0,1 0 0 0 0,-2 0 1 0 0,1 1-1 0 0,-1 0 0 0 0,0 0 0 0 0,0 0 1 0 0,-1 1-1 0 0,0 0 0 0 0,0 0 1 0 0,-1 0-1 0 0,0 0 0 0 0,0 2 25 0 0,0 1-1114 0 0,-2-8-3370 0 0,-1-1-4386 0 0,0-2-3505 0 0</inkml:trace>
  <inkml:trace contextRef="#ctx0" brushRef="#br0" timeOffset="1935.831">856 300 0 0 0,'0'0'673'0'0,"0"0"922"0"0,0 0 510 0 0,0 0 407 0 0,0 0 137 0 0,0 0-138 0 0,0 0-302 0 0,0 0-465 0 0,0 0-309 0 0,0 0-199 0 0,0 0-101 0 0,0 0-68 0 0,-2-5-125 0 0,-7-13-176 0 0,6 14-149 0 0,3 4-115 0 0,0 12 936 0 0,35 503 1223 0 0,-34-474-2596 0 0,-15 121 110 0 0,-4-114-347 0 0,18-75-1455 0 0,1 18 1186 0 0,0 0 0 0 0,1 1 0 0 0,0-1 0 0 0,0 0 0 0 0,1 1 0 0 0,0 0 0 0 0,0-1 0 0 0,1 1 1 0 0,0 1-1 0 0,1-1 0 0 0,0 0 0 0 0,1-1 441 0 0,24-32-4825 0 0,-11 15-799 0 0,-8 9-4554 0 0</inkml:trace>
  <inkml:trace contextRef="#ctx0" brushRef="#br0" timeOffset="2333.969">1253 438 7618 0 0,'0'0'1613'0'0,"0"0"-75"0"0,0 0-6 0 0,0 0 79 0 0,0 0 0 0 0,0 0-206 0 0,0 0-294 0 0,0 0-267 0 0,0 0-200 0 0,0 0-136 0 0,-37 23-100 0 0,-113 73-63 0 0,71-41 221 0 0,37-27-164 0 0,-68 59 607 0 0,109-86-992 0 0,0-1 0 0 0,1 1-1 0 0,-1 0 1 0 0,1-1 0 0 0,-1 1 0 0 0,1 0 0 0 0,-1 0-1 0 0,1-1 1 0 0,-1 1 0 0 0,1 0 0 0 0,0 0 0 0 0,-1-1 0 0 0,1 1-1 0 0,0 0 1 0 0,0 0 0 0 0,0 0 0 0 0,0 0 0 0 0,-1 0 0 0 0,1-1-1 0 0,0 1 1 0 0,0 0 0 0 0,1 0 0 0 0,-1 0 0 0 0,0 0-1 0 0,0 0 1 0 0,0-1 0 0 0,1 1 0 0 0,-1 0 0 0 0,0 0 0 0 0,1 0-1 0 0,-1-1 1 0 0,0 1 0 0 0,1 0 0 0 0,-1 0 0 0 0,1-1 0 0 0,-1 1-1 0 0,1 0 1 0 0,0-1 0 0 0,0 1-17 0 0,178 130 3425 0 0,-81-54-2297 0 0,-98-88-9031 0 0,-1 3-536 0 0,0 4-2945 0 0</inkml:trace>
  <inkml:trace contextRef="#ctx0" brushRef="#br0" timeOffset="2844.92">571 354 3649 0 0,'0'0'2406'0'0,"0"0"-279"0"0,0 0-113 0 0,0 0-18 0 0,0 0-86 0 0,0 0-250 0 0,0 0-328 0 0,0 0-291 0 0,0 0-143 0 0,0 0-28 0 0,0 0 7 0 0,0 0-7 0 0,3-3-54 0 0,37-28 915 0 0,-1 1-1038 0 0,-1-1 0 0 0,-2-2 0 0 0,-1-1-1 0 0,10-16-692 0 0,75-92 527 0 0,-105 184-564 0 0,-12-27 78 0 0,1 0-1 0 0,0 0 1 0 0,0-1 0 0 0,2 1 0 0 0,0-1-1 0 0,0 0 1 0 0,1-1 0 0 0,1 0 0 0 0,3 5-41 0 0,34 40 153 0 0,-1-25-907 0 0,-21-21-3284 0 0,-13-7-193 0 0,-3-1-5314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47 8290 0 0,'0'0'4857'0'0,"0"0"-2737"0"0,0 0-855 0 0,0 0-16 0 0,0 0 17 0 0,0 0-25 0 0,0 0-184 0 0,0 0-239 0 0,0 0-160 0 0,0 0-107 0 0,0 0-97 0 0,0 0-65 0 0,0 0-57 0 0,-7-8-88 0 0,-23-23-44 0 0,-15 24 326 0 0,4 14-208 0 0,42 36-457 0 0,129 81 286 0 0,-124-116-90 0 0,-1 0 0 0 0,-1 0-1 0 0,1 1 1 0 0,-1 0 0 0 0,-1 0 0 0 0,0 0 0 0 0,0 0 0 0 0,-1 0 0 0 0,0 1 0 0 0,0-1-1 0 0,-1 1 1 0 0,0-1 0 0 0,-1 1 0 0 0,0-1 0 0 0,-1 1 0 0 0,0 0 0 0 0,-1 0-57 0 0,0-4 69 0 0,-1 0 0 0 0,1-1 1 0 0,-2 1-1 0 0,1-1 0 0 0,-1 0 1 0 0,1 0-1 0 0,-1 0 0 0 0,-1 0 0 0 0,1-1 1 0 0,-1 0-1 0 0,1 1 0 0 0,-1-2 1 0 0,-1 1-1 0 0,1-1 0 0 0,0 0 1 0 0,-1 0-1 0 0,0 0 0 0 0,1-1 0 0 0,-1 1 1 0 0,0-1-1 0 0,0-1 0 0 0,0 1 1 0 0,-1-1-1 0 0,1-1 0 0 0,0 1 0 0 0,0-1 1 0 0,-3 0-70 0 0,3 0 24 0 0,-51-15 231 0 0,55 14-351 0 0,-27-42-26 0 0,34 21-3035 0 0,5 15-3155 0 0,-5 7-5135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1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6 0 0 0,'0'0'1610'0'0,"0"0"377"0"0,0 0 161 0 0,0 0-42 0 0,0 0-155 0 0,0 0-145 0 0,0 0-127 0 0,0 0-151 0 0,0 0-136 0 0,0 0-155 0 0,8-4 3108 0 0,-17 4-4045 0 0,-9-1 25 0 0,0 1 0 0 0,-1 1-1 0 0,1 0 1 0 0,0 2 0 0 0,0 0-1 0 0,0 1 1 0 0,0 0 0 0 0,-6 4-325 0 0,3 0 191 0 0,14-6-142 0 0,0 0 0 0 0,0 0 1 0 0,0 0-1 0 0,0 1 0 0 0,1 0 0 0 0,-1 1 0 0 0,1-1 0 0 0,0 1 1 0 0,0 1-1 0 0,0-1 0 0 0,0 1 0 0 0,1 0 0 0 0,0 0 0 0 0,0 1 1 0 0,0-1-1 0 0,1 1 0 0 0,0 0 0 0 0,0 0 0 0 0,-1 4-49 0 0,2 0 16 0 0,0 1 1 0 0,1 0-1 0 0,0 0 0 0 0,1 1 1 0 0,0-1-1 0 0,1 0 0 0 0,0 0 1 0 0,0 0-1 0 0,2 1 0 0 0,-1-1 0 0 0,1 0 1 0 0,1 0-1 0 0,0-1 0 0 0,1 1 1 0 0,0 0-1 0 0,5 8-16 0 0,-6-12 3 0 0,1 0 1 0 0,1 0-1 0 0,-1 0 0 0 0,1-1 1 0 0,0 0-1 0 0,0 0 0 0 0,1 0 1 0 0,0 0-1 0 0,0-1 0 0 0,0 0 1 0 0,1 0-1 0 0,0-1 0 0 0,0 0 1 0 0,0 0-1 0 0,4 1-3 0 0,-2-3-224 0 0,0-1 1 0 0,-1 0-1 0 0,1 0 1 0 0,0-1-1 0 0,0-1 0 0 0,0 1 1 0 0,0-2-1 0 0,0 1 1 0 0,0-1-1 0 0,-1 0 1 0 0,1-1-1 0 0,0 0 0 0 0,-1 0 1 0 0,0-1-1 0 0,0 0 1 0 0,0 0-1 0 0,1-2 224 0 0,-6 4-262 0 0,41-21-4389 0 0,-17 6-3008 0 0,-13 8-2091 0 0</inkml:trace>
  <inkml:trace contextRef="#ctx0" brushRef="#br0" timeOffset="1225.962">865 2 4937 0 0,'0'0'2218'0'0,"0"0"-208"0"0,0 0-130 0 0,0 0-29 0 0,0 0-124 0 0,0 0-269 0 0,0 0-259 0 0,0 0-228 0 0,0 0-223 0 0,0 0-133 0 0,0 0-63 0 0,0 0-70 0 0,0 0-31 0 0,-24 1-13 0 0,-73 5-25 0 0,30 16 425 0 0,53-13-624 0 0,4-3-148 0 0,0 0-1 0 0,0 0 1 0 0,1 1-1 0 0,0 0 1 0 0,0 1-1 0 0,1 0 1 0 0,0 0-1 0 0,1 1 1 0 0,-1 0 0 0 0,2 0-1 0 0,-1 1 1 0 0,1 0-1 0 0,1 0 1 0 0,0 0-1 0 0,-2 5-65 0 0,3-4 23 0 0,0 0 0 0 0,1 1 0 0 0,0-1 0 0 0,1 0 0 0 0,0 1 1 0 0,1 0-1 0 0,0-1 0 0 0,1 1 0 0 0,0 0 0 0 0,1 5-23 0 0,1-14 67 0 0,0 0 0 0 0,0-1-1 0 0,0 1 1 0 0,0-1 0 0 0,1 1 0 0 0,-1-1 0 0 0,1 0 0 0 0,-1 0-1 0 0,1 0 1 0 0,0 0 0 0 0,0 0 0 0 0,0-1 0 0 0,0 1 0 0 0,0-1-1 0 0,0 0 1 0 0,0 0 0 0 0,0 0 0 0 0,1 0 0 0 0,-1-1 0 0 0,0 1-1 0 0,1-1 1 0 0,-1 0 0 0 0,0 0 0 0 0,1 0 0 0 0,-1 0 0 0 0,0-1-1 0 0,0 1 1 0 0,1-1 0 0 0,-1 0 0 0 0,0 0 0 0 0,0 0 0 0 0,0 0-1 0 0,0-1 1 0 0,0 1 0 0 0,1-1-67 0 0,45-24 407 0 0,-1-3 0 0 0,-1-1 1 0 0,36-31-408 0 0,-18 12 158 0 0,1-1-94 0 0,-62 84-412 0 0,-4-18 354 0 0,1-1 0 0 0,0 1 0 0 0,1 0 0 0 0,1-1-1 0 0,0 0 1 0 0,2 0 0 0 0,-1 0 0 0 0,2 0 0 0 0,0 0 0 0 0,1-1 0 0 0,0 0-1 0 0,1-1 1 0 0,3 5-6 0 0,-6-14 16 0 0,-1 0 0 0 0,1 0 0 0 0,0-1 0 0 0,0 0 0 0 0,0 0 0 0 0,1 0 0 0 0,-1-1 0 0 0,1 1 0 0 0,-1-1 0 0 0,1 0 0 0 0,0-1 0 0 0,0 0 0 0 0,-1 1 0 0 0,1-2 0 0 0,0 1 0 0 0,0-1 0 0 0,0 0 0 0 0,0 0 0 0 0,0-1 0 0 0,0 1 0 0 0,0-2 0 0 0,0 1 0 0 0,0 0-1 0 0,-1-1 1 0 0,1 0 0 0 0,0-1 0 0 0,-1 1 0 0 0,0-1 0 0 0,1 0 0 0 0,-1 0 0 0 0,-1 0 0 0 0,1-1 0 0 0,0 0 0 0 0,-1 0 0 0 0,0 0 0 0 0,1-1 0 0 0,0-1-16 0 0,115-103 177 0 0,46-33-45 0 0,-147 130-159 0 0,49-18-59 0 0,-56 53 125 0 0,-7-8-25 0 0,0 0 1 0 0,-2 0-1 0 0,1 0 0 0 0,-2 1 1 0 0,0-1-1 0 0,-1 1 0 0 0,0-1 1 0 0,-2 1-1 0 0,-1 12-14 0 0,1-21-2 0 0,0 0 0 0 0,-1 0-1 0 0,1-1 1 0 0,-2 1 0 0 0,1 0 0 0 0,-1-1-1 0 0,0 1 1 0 0,-1-1 0 0 0,1 0-1 0 0,-1 0 1 0 0,0 0 0 0 0,-1-1 0 0 0,1 1-1 0 0,-1-1 1 0 0,0 0 0 0 0,-1 0 0 0 0,1-1-1 0 0,-1 0 1 0 0,0 0 0 0 0,0 0 0 0 0,0 0-1 0 0,0-1 1 0 0,-1 0 0 0 0,0-1-1 0 0,1 1 1 0 0,-1-1 0 0 0,0-1 0 0 0,0 1-1 0 0,0-1 1 0 0,-3 0 2 0 0,87-9-396 0 0,42 27 355 0 0,-94-11 87 0 0,0-2-1 0 0,0-1 1 0 0,1-1 0 0 0,0 0 0 0 0,-1-3 0 0 0,1 0 0 0 0,0-1-1 0 0,7-2-45 0 0,-16-2 41 0 0,1-1-1 0 0,-1-1 0 0 0,-1 0 0 0 0,1-1 0 0 0,-1-1 0 0 0,0 0 0 0 0,-1-1 1 0 0,0-1-1 0 0,0-1 0 0 0,8-7-40 0 0,-13 10 15 0 0,0 0 1 0 0,0 0-1 0 0,-1-1 1 0 0,-1 0-1 0 0,1-1 1 0 0,-1 0-1 0 0,-1 0 0 0 0,0-1 1 0 0,0 1-1 0 0,-1-2 1 0 0,0 1-1 0 0,-1-1 1 0 0,-1 1-1 0 0,0-1 0 0 0,0-1 1 0 0,-1 1-1 0 0,-1 0 1 0 0,0-1-1 0 0,0-9-15 0 0,-2 19-2 0 0,-1-1 0 0 0,0 1-1 0 0,0-1 1 0 0,0 1 0 0 0,0-1-1 0 0,0 1 1 0 0,-1 0 0 0 0,0-1-1 0 0,0 1 1 0 0,1 0 0 0 0,-2 0 0 0 0,1 1-1 0 0,0-1 1 0 0,-1 0 0 0 0,1 1-1 0 0,-1-1 1 0 0,0 1 0 0 0,0 0-1 0 0,0 0 1 0 0,0 0 0 0 0,0 0-1 0 0,0 0 1 0 0,0 1 0 0 0,-1-1 0 0 0,1 1-1 0 0,0 0 1 0 0,-1 0 0 0 0,-1 0 2 0 0,-103-7-224 0 0,97 11 213 0 0,1 1 0 0 0,-1 0 0 0 0,1 0-1 0 0,0 1 1 0 0,0 0 0 0 0,1 1 0 0 0,-1 0 0 0 0,1 1-1 0 0,1 0 1 0 0,-1 0 0 0 0,1 1 0 0 0,0 0 0 0 0,1 0-1 0 0,0 1 1 0 0,-1 2 11 0 0,3-4 0 0 0,1 0 0 0 0,1 0 0 0 0,-1 0 0 0 0,1 0 0 0 0,0 0 0 0 0,1 1 0 0 0,0 0 1 0 0,0-1-1 0 0,0 1 0 0 0,1 0 0 0 0,1 0 0 0 0,-1 0 0 0 0,1 0 0 0 0,0 0 0 0 0,1-1 0 0 0,0 1 0 0 0,0 0 0 0 0,1 0 0 0 0,0 0 0 0 0,0-1 0 0 0,1 1 0 0 0,-1-1 0 0 0,2 0 0 0 0,-1 0 0 0 0,1 0 0 0 0,0 0 0 0 0,1-1 0 0 0,1 3 0 0 0,16 16 33 0 0,1-1-1 0 0,1-1 1 0 0,0-1-1 0 0,2-1 1 0 0,1-1-1 0 0,0-2 0 0 0,1-1 1 0 0,1 0-1 0 0,1-3 1 0 0,9 4-33 0 0,-24-14 22 0 0,0 1 1 0 0,0-2 0 0 0,1 0 0 0 0,-1-1 0 0 0,1 0 0 0 0,0-1-1 0 0,-1-1 1 0 0,4-1-23 0 0,-17 1-38 0 0,0-1-1 0 0,-1 1 1 0 0,1-1-1 0 0,-1 0 1 0 0,1 1-1 0 0,-1-1 1 0 0,1 0-1 0 0,-1 0 1 0 0,0 0-1 0 0,1-1 1 0 0,-1 1-1 0 0,0 0 1 0 0,0 0-1 0 0,0-1 1 0 0,0 1-1 0 0,0 0 1 0 0,0-1-1 0 0,0 1 1 0 0,-1-1-1 0 0,1 1 1 0 0,0-1-1 0 0,-1 0 1 0 0,1 1-1 0 0,-1-1 1 0 0,0 0-1 0 0,1 1 1 0 0,-1-1-1 0 0,0 0 1 0 0,0 0 38 0 0,-1-9-4749 0 0,-4 3-4418 0 0,1 4-3483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08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89 0 0 0,'0'0'974'0'0,"0"0"487"0"0,0 0 317 0 0,0 0 65 0 0,0 0-17 0 0,0 0-91 0 0,0 0-123 0 0,0 0-54 0 0,4-15-39 0 0,13-44-35 0 0,-13 45-121 0 0,2 25 4969 0 0,-6 23-6332 0 0,0-25 770 0 0,-8 687 2693 0 0,1-310-3006 0 0,-3-356-414 0 0,4-20-811 0 0,7-17-1411 0 0,3-8-3356 0 0,1 5-5300 0 0,-1 6 1934 0 0</inkml:trace>
  <inkml:trace contextRef="#ctx0" brushRef="#br0" timeOffset="370.087">0 606 4225 0 0,'0'0'2606'0'0,"0"0"-599"0"0,0 0-184 0 0,0 0 27 0 0,0 0-35 0 0,0 0-190 0 0,0 0-376 0 0,0 0-416 0 0,0 0-254 0 0,0 0-62 0 0,0 0 65 0 0,0 0 97 0 0,0 0 48 0 0,17-2-27 0 0,132-12 1195 0 0,199-39 627 0 0,-340 52-2473 0 0,6-2-587 0 0,-26 2-3576 0 0,6 1 1475 0 0,1 0-3904 0 0,3 0-4786 0 0</inkml:trace>
  <inkml:trace contextRef="#ctx0" brushRef="#br0" timeOffset="1155.396">667 108 8834 0 0,'0'0'1979'0'0,"0"0"-299"0"0,0 0-153 0 0,0 0-32 0 0,0 0-98 0 0,0 0-212 0 0,0 0-286 0 0,0 0-276 0 0,0 0-195 0 0,0 0-91 0 0,0 0-27 0 0,0 0 4 0 0,0 0 16 0 0,0 17 968 0 0,20 160 1910 0 0,10 377-1450 0 0,-12-388-1597 0 0,-5-125-65 0 0,-10-40-59 0 0,-1 0-1 0 0,1 0 0 0 0,0-1 1 0 0,-1 1-1 0 0,1-1 0 0 0,0 0 1 0 0,-1 0-1 0 0,1 0 0 0 0,0 0 1 0 0,0 0-1 0 0,-1-1 0 0 0,1 1 1 0 0,0-1-1 0 0,-1 1 0 0 0,1-1 0 0 0,-1 0 1 0 0,1 0-1 0 0,-1-1 0 0 0,1 1 1 0 0,-1 0-1 0 0,1-1-36 0 0,114-90 406 0 0,-60 39-321 0 0,63-40-108 0 0,-80 85-82 0 0,-19 46 117 0 0,-5 35 21 0 0,-16 69 125 0 0,-5-45-26 0 0,5-97-152 0 0,1 0-11 0 0,1 0 26 0 0,-2 0 14 0 0,12-43-3994 0 0,-9 34 2542 0 0,1-2-1499 0 0,1 5-4262 0 0,-2 2-4663 0 0</inkml:trace>
  <inkml:trace contextRef="#ctx0" brushRef="#br0" timeOffset="1421.976">1478 925 5977 0 0,'0'0'2868'0'0,"0"0"-744"0"0,0 0-228 0 0,0 0 66 0 0,0 0-47 0 0,0 0-226 0 0,0 0-385 0 0,0 0-381 0 0,0 0-234 0 0,0 0-143 0 0,0 0-65 0 0,0 0-39 0 0,0 0-40 0 0,0 3-44 0 0,0 183 1892 0 0,-6-170-2836 0 0,3-10-2618 0 0,1-2-2906 0 0,1-3-5815 0 0</inkml:trace>
  <inkml:trace contextRef="#ctx0" brushRef="#br0" timeOffset="1675.187">1441 513 10450 0 0,'0'0'4745'0'0,"0"0"-3777"0"0,0 0-423 0 0,0 0-225 0 0,0 0-152 0 0,0 0-128 0 0,0 0-104 0 0,0 0-56 0 0,0 0-72 0 0,0 0-72 0 0,0 0-97 0 0,0 0-327 0 0,0 0-632 0 0,0 0-2289 0 0,-2 100-7009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43 0 0 0,'0'0'467'0'0,"0"0"1134"0"0,0 0 553 0 0,0 0 103 0 0,0 0-102 0 0,0 0-227 0 0,0 0-267 0 0,0 0-226 0 0,0 0-194 0 0,7-7-154 0 0,27-28 708 0 0,-34 35-1076 0 0,0 0-135 0 0,-5 28 1147 0 0,-8 12-1085 0 0,-1 1-1 0 0,-3-2 1 0 0,-1 0-1 0 0,-15 23-645 0 0,-32 40 127 0 0,67-129-4970 0 0,42-30-8430 0 0,-37 48 7865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 2729 0 0,'0'0'1976'0'0,"0"0"-209"0"0,0 0 35 0 0,0 0 146 0 0,0 0 7 0 0,0 0-224 0 0,0 0-346 0 0,0 0-323 0 0,0 0-227 0 0,0 0-93 0 0,0 0-21 0 0,0 0-35 0 0,0 0-62 0 0,1 20 823 0 0,-51 65-24 0 0,-133 182-611 0 0,127-203-892 0 0,202-266-301 0 0,6-11 522 0 0,-150 209-136 0 0,8-13 127 0 0,-8 29-124 0 0,-5 13 19 0 0,2 0 0 0 0,0 1-1 0 0,2-1 1 0 0,1 0 0 0 0,1 0-1 0 0,1 0 1 0 0,2 0 0 0 0,0-1-1 0 0,1 0 1 0 0,1 0 0 0 0,12 21-27 0 0,-19-40 11 0 0,1-1 0 0 0,-1 0 0 0 0,1 0 0 0 0,0-1 0 0 0,1 1 0 0 0,-1 0 0 0 0,0-1 0 0 0,1 1 0 0 0,0-1 0 0 0,0 0-1 0 0,0 0 1 0 0,0 0 0 0 0,1 0 0 0 0,-1-1 0 0 0,1 1 0 0 0,0-1 0 0 0,-1 0 0 0 0,1 0 0 0 0,0 0 0 0 0,0 0 0 0 0,0-1 0 0 0,1 0 0 0 0,-1 0 0 0 0,0 0 0 0 0,0 0 0 0 0,2-1-11 0 0,-1 0 86 0 0,1 0 0 0 0,-1-1 0 0 0,0 0 0 0 0,1 0 1 0 0,-1 0-1 0 0,0-1 0 0 0,0 0 0 0 0,0 0 0 0 0,0 0 0 0 0,0-1 0 0 0,-1 1 0 0 0,1-1 0 0 0,-1 0 0 0 0,1-1 0 0 0,-1 1 1 0 0,0-1-1 0 0,0 0 0 0 0,-1 1 0 0 0,1-2 0 0 0,-1 1-86 0 0,9-12 160 0 0,0 0 1 0 0,-2 0-1 0 0,0-2 1 0 0,0 1-1 0 0,-2-1 1 0 0,0 0-1 0 0,-2 0 1 0 0,0-1-1 0 0,0 0 1 0 0,-2 0-1 0 0,0-1 1 0 0,0-17-161 0 0,-4-43 393 0 0,-9 72-890 0 0,9 8 174 0 0,-4 17-989 0 0,4-16 1166 0 0,-1 33-2060 0 0,6-12-6692 0 0,-1-15-2505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109 107 4449 0 0,'0'0'4420'0'0,"0"0"-1667"0"0,0 0-720 0 0,0 0-201 0 0,0 0-229 0 0,0 0-241 0 0,0 0-338 0 0,0 0-296 0 0,0 0-241 0 0,0 0-190 0 0,0 0-104 0 0,0 0-52 0 0,0 0-30 0 0,-16 10-47 0 0,-47 32 1 0 0,38 1 4 0 0,24-34-61 0 0,-2 114 200 0 0,4-118-120 0 0,1 0-1 0 0,0 0 1 0 0,0 0-1 0 0,0 0 0 0 0,1-1 1 0 0,0 1-1 0 0,0-1 0 0 0,0 0 1 0 0,0 0-1 0 0,1 0 1 0 0,-1 0-1 0 0,1 0 0 0 0,0-1 1 0 0,0 0-1 0 0,0 0 1 0 0,1 0-1 0 0,-1 0 0 0 0,1-1 1 0 0,0 1-1 0 0,0-1 1 0 0,0 0-1 0 0,0-1 0 0 0,0 1 1 0 0,0-1-1 0 0,0 0 0 0 0,0 0 1 0 0,0-1-1 0 0,1 1 1 0 0,-1-1-1 0 0,0-1 0 0 0,0 1 1 0 0,1-1-1 0 0,-1 1 1 0 0,0-1-1 0 0,0-1 0 0 0,5-1-87 0 0,1-3 140 0 0,0-1-1 0 0,0 0 1 0 0,-1-1-1 0 0,0 0 1 0 0,0-1-1 0 0,-1 0 0 0 0,0-1 1 0 0,-1 1-1 0 0,0-2 1 0 0,-1 1-1 0 0,0-1 1 0 0,0 0-1 0 0,-1 0 1 0 0,-1-1-1 0 0,0 0 0 0 0,0 0 1 0 0,-1 0-1 0 0,-1-1 1 0 0,0 1-1 0 0,-1-1 1 0 0,0 0-1 0 0,-1 1 1 0 0,0-1-1 0 0,-1 0 0 0 0,-1-7-139 0 0,2 15-18 0 0,0 0-1 0 0,-1 0 1 0 0,1 0 0 0 0,-1 0-1 0 0,0 1 1 0 0,-1-1-1 0 0,1 0 1 0 0,-1 0-1 0 0,0 0 1 0 0,0 1-1 0 0,-1-1 1 0 0,1 0-1 0 0,-1 1 1 0 0,0-1-1 0 0,0 1 1 0 0,0 0 0 0 0,-1 0-1 0 0,0 0 1 0 0,0 0-1 0 0,0 0 1 0 0,0 0-1 0 0,0 1 1 0 0,-1 0-1 0 0,1-1 1 0 0,-1 1-1 0 0,0 0 1 0 0,0 1-1 0 0,0-1 1 0 0,-1 1 0 0 0,1 0-1 0 0,0 0 1 0 0,-5-1 18 0 0,-86 12-2503 0 0,67 3-1694 0 0,1 4-4600 0 0,13-4-3595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9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8450 0 0,'0'0'4549'0'0,"0"0"-1907"0"0,0 0-862 0 0,0 0-188 0 0,0 0-182 0 0,0 0-262 0 0,0 0-286 0 0,0 0-258 0 0,0 0-208 0 0,0 0-189 0 0,0 0-103 0 0,0 0-83 0 0,0 0-80 0 0,0 0-19 0 0,-5 0 23 0 0,4 0 39 0 0,0 0 0 0 0,-1 0 0 0 0,1 0 0 0 0,0 0 0 0 0,0 1 0 0 0,0-1 0 0 0,-1 1 0 0 0,1-1 0 0 0,0 1 0 0 0,0-1 0 0 0,0 1 0 0 0,0-1 0 0 0,0 1 0 0 0,0 0 0 0 0,0 0 0 0 0,0-1 0 0 0,0 1 0 0 0,0 0 0 0 0,0 0 0 0 0,1 0 0 0 0,-1 0 0 0 0,0 0 0 0 0,1 0 0 0 0,-1 0 0 0 0,1 0 0 0 0,-1 1 0 0 0,1-1 0 0 0,-1 0 0 0 0,1 0 0 0 0,0 0 0 0 0,-1 1 0 0 0,1-1 0 0 0,0 0 0 0 0,0 0 0 0 0,0 1 0 0 0,0-1 0 0 0,0 0 0 0 0,0 0 0 0 0,1 0 0 0 0,-1 1 0 0 0,0-1 0 0 0,0 0 0 0 0,1 0 0 0 0,-1 0 0 0 0,1 1 0 0 0,-1-1 0 0 0,1 0 0 0 0,0 0 0 0 0,-1 0 0 0 0,1 0 16 0 0,13 28-3322 0 0,-8-20-2241 0 0,1-1-5932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7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39 0 0 0,'0'0'485'0'0,"0"0"856"0"0,0 0 358 0 0,0 0 98 0 0,0 0-48 0 0,0 0-89 0 0,0 0-162 0 0,0 0-167 0 0,0 0-107 0 0,0 0-37 0 0,0 0-40 0 0,3-6-43 0 0,8-20-74 0 0,-21 20 6491 0 0,-25 5-8181 0 0,29 2 1307 0 0,-9 0-613 0 0,0 1 1 0 0,0 1-1 0 0,1 0 1 0 0,-1 2-1 0 0,1-1 1 0 0,0 2-1 0 0,0-1 1 0 0,0 2-1 0 0,1 0 0 0 0,0 1 1 0 0,0 0-1 0 0,-1 3-34 0 0,15-9 6 0 0,0 1 0 0 0,0 0 0 0 0,0 0-1 0 0,0 0 1 0 0,0-1 0 0 0,1 1 0 0 0,-1-1 0 0 0,1 1-1 0 0,0-1 1 0 0,0 0 0 0 0,0 1 0 0 0,0-1 0 0 0,0 0-1 0 0,0 0 1 0 0,1 0 0 0 0,-1-1 0 0 0,1 1-1 0 0,1 1-5 0 0,10 7 90 0 0,-1-3-41 0 0,-2 1-1 0 0,1 1 0 0 0,-1 0 1 0 0,0 0-1 0 0,-1 1 1 0 0,0 1-1 0 0,0-1 1 0 0,-2 2-1 0 0,1-1 1 0 0,-1 1-1 0 0,2 5-48 0 0,-6-8 33 0 0,0 1-1 0 0,0-1 0 0 0,-1 1 1 0 0,0 0-1 0 0,0 0 0 0 0,-1 0 1 0 0,-1 0-1 0 0,0 0 0 0 0,0 1 1 0 0,-1-1-1 0 0,0 0 0 0 0,-1 0 1 0 0,0 1-1 0 0,-1-1 0 0 0,0 0 1 0 0,-1 3-33 0 0,-2-7 35 0 0,0 1 0 0 0,0-1 0 0 0,-1 0 0 0 0,0-1 1 0 0,0 1-1 0 0,0-1 0 0 0,0 0 0 0 0,-1-1 1 0 0,0 0-1 0 0,0 0 0 0 0,0 0 0 0 0,-1-1 0 0 0,1 0 1 0 0,-1 0-1 0 0,1-1 0 0 0,-1 0 0 0 0,0 0 0 0 0,0-1 1 0 0,0 0-1 0 0,0 0 0 0 0,0-1 0 0 0,0 0 0 0 0,-1 0 1 0 0,1-1-1 0 0,0-1-35 0 0,4 3-22 0 0,0 0 0 0 0,0-1 1 0 0,0 0-1 0 0,0 0 0 0 0,0 0 1 0 0,1 0-1 0 0,-1-1 0 0 0,0 1 1 0 0,0-1-1 0 0,0 0 0 0 0,1 0 1 0 0,-1-1-1 0 0,0 1 0 0 0,1-1 1 0 0,-1 0-1 0 0,1 0 0 0 0,0 0 1 0 0,-1 0-1 0 0,1 0 0 0 0,0-1 1 0 0,0 0-1 0 0,1 1 0 0 0,-1-1 1 0 0,0 0-1 0 0,1 0 0 0 0,0 0 1 0 0,0-1-1 0 0,0 1 0 0 0,0-1 1 0 0,0 1-1 0 0,1-1 0 0 0,-1 1 1 0 0,1-1-1 0 0,0 0 0 0 0,0 0 1 0 0,0-2 21 0 0,2 2-161 0 0,0-1 0 0 0,-1 1 0 0 0,2-1 0 0 0,-1 1 0 0 0,0 0 0 0 0,1 0 0 0 0,0-1 0 0 0,0 1 0 0 0,0 1 1 0 0,0-1-1 0 0,1 0 0 0 0,0 0 0 0 0,0 1 0 0 0,0 0 0 0 0,0-1 0 0 0,0 1 0 0 0,0 0 0 0 0,1 1 0 0 0,0-1 0 0 0,-1 0 1 0 0,1 1-1 0 0,0 0 0 0 0,0 0 0 0 0,0 0 0 0 0,4 0 161 0 0,39-18-8043 0 0,-33 16-3136 0 0</inkml:trace>
  <inkml:trace contextRef="#ctx0" brushRef="#br0" timeOffset="596.291">642 93 10882 0 0,'0'0'2765'0'0,"0"0"-1234"0"0,0 0-547 0 0,0 0-36 0 0,0 0-1 0 0,0 0-116 0 0,0 0-236 0 0,0 0-224 0 0,0 0-69 0 0,0 0 134 0 0,0 0 131 0 0,0 0 88 0 0,0 0-38 0 0,1 16-134 0 0,5 114 493 0 0,-5-71-627 0 0,1-23-240 0 0,-1 0-1 0 0,-2 1 0 0 0,-2-1 0 0 0,-1 0 1 0 0,-2 0-1 0 0,-1 0 0 0 0,-2-1 0 0 0,-8 18-108 0 0,-49 35 397 0 0,52-75-179 0 0,13-13-163 0 0,-1-1 0 0 0,1 0 0 0 0,0 0 0 0 0,-1 0 0 0 0,1 0 1 0 0,0 0-1 0 0,0-1 0 0 0,0 1 0 0 0,-1 0 0 0 0,1-1 0 0 0,1 1 0 0 0,-1 0 0 0 0,0-1 0 0 0,0 1 0 0 0,0-1 0 0 0,1 1 0 0 0,-1-1 0 0 0,1 0 0 0 0,-1 1 0 0 0,1-1 0 0 0,0 0 0 0 0,0 1 1 0 0,0-1-1 0 0,-1 1 0 0 0,2-1 0 0 0,-1 0 0 0 0,0 1 0 0 0,0-1 0 0 0,0 0 0 0 0,1 1 0 0 0,-1-1 0 0 0,1 0 0 0 0,0 0-55 0 0,-1 1 24 0 0,2-16 5 0 0,1 0 0 0 0,1 0 0 0 0,0 0 1 0 0,2 0-1 0 0,0 1 0 0 0,0-1 1 0 0,2 2-1 0 0,0-1 0 0 0,9-13-29 0 0,-11 19 14 0 0,32-59 33 0 0,4 2 0 0 0,3 1 0 0 0,33-36-47 0 0,-60 82-2 0 0,0 1 0 0 0,1 1 0 0 0,0 0-1 0 0,2 1 1 0 0,0 1 0 0 0,1 2 0 0 0,0 0 0 0 0,1 1-1 0 0,21-8 3 0 0,-1 13-69 0 0,-24 43 22 0 0,-18 72 171 0 0,-5-93-101 0 0,0-1-1 0 0,-2 1 1 0 0,1-1-1 0 0,-2 0 1 0 0,0 0 0 0 0,0-1-1 0 0,-1 0 1 0 0,-1 0-1 0 0,0-1 1 0 0,-9 9-23 0 0,5-5-4 0 0,-1 0 0 0 0,0-1 1 0 0,-2 0-1 0 0,1-1 0 0 0,-2-1 1 0 0,1 0-1 0 0,-2-2 0 0 0,1 1 1 0 0,-2-2-1 0 0,1-1 0 0 0,-1 0 1 0 0,-6 0 3 0 0,-72-4-648 0 0,96-5 467 0 0,0 0 1 0 0,0 0 0 0 0,0-1 0 0 0,0 1-1 0 0,0-1 1 0 0,0 1 0 0 0,0 0 0 0 0,1-1-1 0 0,-1 0 1 0 0,0 1 0 0 0,1-1-1 0 0,-1 1 1 0 0,1-1 0 0 0,0 0 0 0 0,0 1-1 0 0,-1-1 1 0 0,1 0 0 0 0,0 1 0 0 0,1-1-1 0 0,-1 0 1 0 0,0 1 0 0 0,0-1 0 0 0,1 1-1 0 0,-1-1 1 0 0,1 0 0 0 0,-1 1 0 0 0,1-1-1 0 0,-1 1 1 0 0,1-1 0 0 0,0 1 0 0 0,1-2 180 0 0,9-10-2405 0 0,-2 4-2880 0 0,-1 1-5841 0 0</inkml:trace>
  <inkml:trace contextRef="#ctx0" brushRef="#br0" timeOffset="1176.865">992 440 5009 0 0,'0'0'1276'0'0,"0"0"-267"0"0,0 0 296 0 0,0 0 554 0 0,0 0 295 0 0,0 0 9 0 0,0 0-109 0 0,0 0-304 0 0,0 0-389 0 0,0 0-273 0 0,0 0-225 0 0,0 0-151 0 0,22-6-73 0 0,68-20-64 0 0,-36-4 383 0 0,-35 15-682 0 0,-1 0 0 0 0,-1-2 1 0 0,-1 0-1 0 0,0-1 1 0 0,-1 0-1 0 0,-1-1 0 0 0,-1-1 1 0 0,11-21-277 0 0,-19 31 42 0 0,0 1 0 0 0,0-1 1 0 0,-1 0-1 0 0,0 0 0 0 0,-1-1 0 0 0,0 1 1 0 0,-1-1-1 0 0,0 0 0 0 0,-1 1 0 0 0,0-1 1 0 0,-1 0-1 0 0,0 0 0 0 0,-1-5-42 0 0,0 14-7 0 0,-1-1-1 0 0,1 1 1 0 0,-1-1-1 0 0,0 1 1 0 0,0 0-1 0 0,0 0 1 0 0,0 0 0 0 0,0 0-1 0 0,-1 0 1 0 0,1 0-1 0 0,0 0 1 0 0,-1 1-1 0 0,0-1 1 0 0,1 1-1 0 0,-1 0 1 0 0,0 0-1 0 0,1 0 1 0 0,-1 0 0 0 0,0 0-1 0 0,0 1 1 0 0,0-1-1 0 0,0 1 1 0 0,0 0-1 0 0,0-1 1 0 0,0 2-1 0 0,0-1 1 0 0,0 0-1 0 0,0 0 1 0 0,0 1 0 0 0,0 0-1 0 0,1 0 1 0 0,-1-1-1 0 0,0 2 1 0 0,0-1-1 0 0,1 0 1 0 0,-1 0-1 0 0,0 1 1 0 0,1 0-1 0 0,0-1 8 0 0,-3 1-13 0 0,1-1 0 0 0,0 1-1 0 0,0 0 1 0 0,0 0-1 0 0,0 0 1 0 0,0 0-1 0 0,1 1 1 0 0,-1 0 0 0 0,1 0-1 0 0,-1 0 1 0 0,1 0-1 0 0,0 0 1 0 0,0 0-1 0 0,1 1 1 0 0,-1 0 0 0 0,1-1-1 0 0,-1 1 1 0 0,1 0-1 0 0,0 0 1 0 0,1 0-1 0 0,-1 1 1 0 0,1-1 0 0 0,0 0-1 0 0,0 0 1 0 0,0 1-1 0 0,0-1 1 0 0,1 1-1 0 0,0-1 1 0 0,0 3 13 0 0,3-4 7 0 0,1 1-1 0 0,-1-1 1 0 0,1 0 0 0 0,0 0 0 0 0,0-1-1 0 0,0 1 1 0 0,0-1 0 0 0,1 0-1 0 0,-1 0 1 0 0,0-1 0 0 0,1 1-1 0 0,0-1 1 0 0,-1 0 0 0 0,1 0 0 0 0,3 0-7 0 0,0 1 15 0 0,145 24 102 0 0,-151-26-111 0 0,0-1-1 0 0,-1 1 0 0 0,1 0 0 0 0,0 1 1 0 0,0-1-1 0 0,-1 0 0 0 0,1 0 0 0 0,0 1 0 0 0,-1-1 1 0 0,1 1-1 0 0,0 0 0 0 0,-1-1 0 0 0,1 1 0 0 0,-1 0 1 0 0,1 0-1 0 0,-1 0 0 0 0,1 0 0 0 0,-1 0 0 0 0,0 0 1 0 0,1 0-1 0 0,-1 1 0 0 0,0-1 0 0 0,0 0 1 0 0,0 1-1 0 0,0-1 0 0 0,0 1 0 0 0,0-1 0 0 0,0 1 1 0 0,-1-1-1 0 0,1 1 0 0 0,-1 0 0 0 0,1-1 0 0 0,-1 1 1 0 0,1 0-1 0 0,-1 0 0 0 0,0-1 0 0 0,0 1 1 0 0,0 0-1 0 0,0 0 0 0 0,0-1 0 0 0,0 1 0 0 0,0 0 1 0 0,-1-1-1 0 0,1 1 0 0 0,-1 0 0 0 0,1-1 0 0 0,-1 2-5 0 0,-44 72 341 0 0,-3-9-328 0 0,47-65-76 0 0,1-1 0 0 0,-1 1 0 0 0,0 0 0 0 0,1-1 0 0 0,-1 1 0 0 0,1 0-1 0 0,-1 0 1 0 0,1 0 0 0 0,-1 0 0 0 0,1 0 0 0 0,0 0 0 0 0,-1-1 0 0 0,1 1 0 0 0,0 0-1 0 0,0 0 1 0 0,0 0 0 0 0,0 0 0 0 0,0 0 0 0 0,0 0 0 0 0,0 0 0 0 0,0 0 0 0 0,0 0-1 0 0,0 0 1 0 0,0 0 0 0 0,0 0 0 0 0,1 0 0 0 0,-1 0 0 0 0,0 0 0 0 0,1 0 0 0 0,-1-1-1 0 0,1 1 1 0 0,-1 0 0 0 0,1 0 0 0 0,-1 0 0 0 0,1-1 0 0 0,0 1 0 0 0,-1 0 0 0 0,1 0-1 0 0,0-1 1 0 0,0 1 0 0 0,0-1 0 0 0,-1 1 0 0 0,1-1 0 0 0,0 1 0 0 0,0-1 0 0 0,0 1-1 0 0,0-1 1 0 0,0 0 63 0 0,8 0-1930 0 0,-1 0-341 0 0,-1 0-3601 0 0,0 0-5719 0 0</inkml:trace>
  <inkml:trace contextRef="#ctx0" brushRef="#br0" timeOffset="1427.129">1688 247 0 0 0,'0'0'0'0'0,"0"0"376"0"0,0 0 56 0 0,0 0-224 0 0,0 0-24 0 0,0 0-64 0 0,0 0-80 0 0,0 0-144 0 0,0 0-288 0 0,0 0-472 0 0,0 0 864 0 0</inkml:trace>
  <inkml:trace contextRef="#ctx0" brushRef="#br0" timeOffset="1759.457">1688 247 10658 0 0</inkml:trace>
  <inkml:trace contextRef="#ctx0" brushRef="#br0" timeOffset="1943.076">1688 247 10658 0 0,'35'-90'2558'0'0,"-28"72"-1084"0"0,-7 18-575 0 0,0 0-82 0 0,0 27 3193 0 0,-33 108-429 0 0,-19 19-3401 0 0,52-153 37 0 0,-2 4-1102 0 0,-5-3-4956 0 0,5 1 1844 0 0,2-2-6087 0 0,0-1 6497 0 0</inkml:trace>
  <inkml:trace contextRef="#ctx0" brushRef="#br0" timeOffset="2745.403">1886 471 10018 0 0,'0'0'1866'0'0,"0"0"-240"0"0,0 0 142 0 0,0 0 166 0 0,0 0-199 0 0,0 0-308 0 0,0 0-351 0 0,0 0-280 0 0,0 0-128 0 0,0 0-100 0 0,0 0-78 0 0,0 0-83 0 0,0 0-38 0 0,1-16-52 0 0,4-52-59 0 0,30-52 687 0 0,-22 89-819 0 0,41-77 22 0 0,-45 155-856 0 0,-2 151 765 0 0,-8-196-37 0 0,1 0 0 0 0,0-1 0 0 0,0 1 1 0 0,0 0-1 0 0,1 0 0 0 0,-1-1 0 0 0,0 1 0 0 0,1 0 0 0 0,-1 0 1 0 0,1-1-1 0 0,-1 1 0 0 0,1 0 0 0 0,0-1 0 0 0,0 1 0 0 0,0-1 1 0 0,0 1-1 0 0,0-1 0 0 0,0 0 0 0 0,0 1 0 0 0,0-1 0 0 0,0 0 1 0 0,1 0-1 0 0,-1 1 0 0 0,1-1 0 0 0,-1 0 0 0 0,1 0 0 0 0,-1-1 0 0 0,1 1 1 0 0,-1 0-1 0 0,1 0 0 0 0,0-1 0 0 0,-1 1 0 0 0,1-1 0 0 0,0 0 1 0 0,0 1-1 0 0,-1-1 0 0 0,1 0 0 0 0,0 0 0 0 0,0 0 0 0 0,-1 0 1 0 0,1 0-1 0 0,0-1 0 0 0,0 1 0 0 0,-1 0 0 0 0,1-1 0 0 0,0 1 1 0 0,-1-1-1 0 0,1 0 0 0 0,0 0 0 0 0,-1 1 0 0 0,1-1 0 0 0,-1 0 1 0 0,1 0-1 0 0,-1-1 0 0 0,0 1 0 0 0,1 0 0 0 0,-1 0 0 0 0,1-1-20 0 0,13-18 182 0 0,-1 0-1 0 0,0-1 0 0 0,-2-1 1 0 0,0 0-1 0 0,-1 0 0 0 0,-1-1 0 0 0,-2-1 1 0 0,0 0-1 0 0,-2 0 0 0 0,0 0 1 0 0,-2-1-1 0 0,0 1 0 0 0,-2-1 0 0 0,0-8-181 0 0,-1 21-364 0 0,0 12-5171 0 0,0 11-839 0 0,0-6-5830 0 0</inkml:trace>
  <inkml:trace contextRef="#ctx0" brushRef="#br0" timeOffset="3415.759">2676 78 12779 0 0,'0'0'2138'0'0,"0"0"-521"0"0,0 0-179 0 0,0 0-34 0 0,0 0-125 0 0,0 0-227 0 0,0 0-168 0 0,0 0-137 0 0,0 0-132 0 0,0 0-65 0 0,0 0-116 0 0,0 0-110 0 0,0 0-64 0 0,-15-10-61 0 0,-46-29-32 0 0,59 38-156 0 0,0 0 0 0 0,0 0 0 0 0,0 0 0 0 0,0 0 0 0 0,0 0 0 0 0,0 1 0 0 0,0-1 0 0 0,0 0 0 0 0,0 1 0 0 0,0 0 0 0 0,-1-1 0 0 0,1 1 0 0 0,0 0 0 0 0,0 0 0 0 0,0 0 0 0 0,-1 1 0 0 0,1-1 0 0 0,0 0 0 0 0,0 1 0 0 0,0-1 0 0 0,0 1 0 0 0,0 0 0 0 0,0 0 0 0 0,0 0 0 0 0,0 0 0 0 0,0 0 0 0 0,0 0 1 0 0,0 0-1 0 0,1 1 0 0 0,-2 0-11 0 0,-5 4 28 0 0,-4 4-28 0 0,1 0 0 0 0,0 1 0 0 0,1 0 0 0 0,0 1 0 0 0,1 1 0 0 0,0-1 1 0 0,1 1-1 0 0,1 1 0 0 0,0-1 0 0 0,0 1 0 0 0,2 0 0 0 0,-1 1 0 0 0,2-1 0 0 0,0 1 1 0 0,1 0-1 0 0,0 0 0 0 0,2 1 0 0 0,-1-1 0 0 0,2 0 0 0 0,0 1 0 0 0,2 12 0 0 0,-1-26 26 0 0,0 0 0 0 0,0 0 0 0 0,0-1 0 0 0,0 1 1 0 0,0 0-1 0 0,1-1 0 0 0,-1 1 0 0 0,0-1 0 0 0,1 0 0 0 0,0 1 0 0 0,-1-1 0 0 0,1 0 0 0 0,0 0 0 0 0,-1 0 0 0 0,1 0 0 0 0,0 0 0 0 0,0 0 0 0 0,0 0 0 0 0,0-1 0 0 0,0 1 0 0 0,0-1 0 0 0,0 0 0 0 0,0 1 0 0 0,0-1 0 0 0,0 0 1 0 0,0 0-1 0 0,0 0 0 0 0,0 0 0 0 0,0-1 0 0 0,0 1 0 0 0,0 0 0 0 0,0-1 0 0 0,0 0 0 0 0,0 1 0 0 0,-1-1 0 0 0,1 0 0 0 0,0 0 0 0 0,0 0 0 0 0,0 0 0 0 0,-1 0 0 0 0,1 0 0 0 0,-1-1 0 0 0,1 1 0 0 0,-1 0 0 0 0,1-1 0 0 0,-1 0 1 0 0,1 0-27 0 0,183-213 1254 0 0,-41 84-1081 0 0,-142 132-174 0 0,-1-1 0 0 0,0 1 0 0 0,1 0 0 0 0,-1 0 0 0 0,0 0 0 0 0,0 0 0 0 0,0 0 0 0 0,0 1 1 0 0,0-1-1 0 0,0 0 0 0 0,0 0 0 0 0,0 1 0 0 0,0-1 0 0 0,-1 0 0 0 0,1 1 0 0 0,-1-1 1 0 0,1 1-1 0 0,-1-1 0 0 0,1 1 0 0 0,-1-1 0 0 0,0 1 0 0 0,1-1 0 0 0,-1 1 0 0 0,0 0 1 0 0,0-1-1 0 0,0 1 0 0 0,-1-1 0 0 0,1 1 0 0 0,0-1 0 0 0,-1 1 0 0 0,1-1 0 0 0,-1 1 1 0 0,1-1-1 0 0,-1 1 0 0 0,1-1 0 0 0,-1 1 0 0 0,-1 0 1 0 0,2 4-1 0 0,-54 239 73 0 0,-63 357-352 0 0,102-549 232 0 0,10-27 21 0 0,-2 0 0 0 0,0 0 0 0 0,-2-1 0 0 0,-1 0 0 0 0,-1-1-1 0 0,-1 0 1 0 0,0-1 0 0 0,-2 0 0 0 0,-17 21 27 0 0,27-40 2 0 0,1 0 0 0 0,-1 0 0 0 0,0 0 1 0 0,0 0-1 0 0,0-1 0 0 0,0 1 0 0 0,-1-1 0 0 0,1 0 0 0 0,-1-1 0 0 0,0 1 1 0 0,0-1-1 0 0,0 0 0 0 0,0 0 0 0 0,0 0 0 0 0,0-1 0 0 0,-1 0 0 0 0,1 0 1 0 0,0 0-1 0 0,-1 0 0 0 0,1-1 0 0 0,-1 0 0 0 0,1 0 0 0 0,-1-1 0 0 0,1 0 1 0 0,0 0-1 0 0,-1 0 0 0 0,1 0 0 0 0,0-1 0 0 0,0 0 0 0 0,0 0 0 0 0,0 0 1 0 0,0-1-1 0 0,0 1 0 0 0,1-1 0 0 0,-1 0 0 0 0,1-1 0 0 0,0 1 0 0 0,0-1 0 0 0,0 0 1 0 0,0 0-1 0 0,1 0 0 0 0,-1 0 0 0 0,1-1 0 0 0,0 1 0 0 0,1-1 0 0 0,-1 0 1 0 0,1 0-1 0 0,-1-2-2 0 0,1-2 3 0 0,1 1 0 0 0,0-1 0 0 0,1 0 0 0 0,0 0 1 0 0,0 0-1 0 0,1 1 0 0 0,0-1 0 0 0,0 0 0 0 0,1 1 1 0 0,0-1-1 0 0,1 1 0 0 0,0-1 0 0 0,0 1 0 0 0,1 0 0 0 0,0 0 1 0 0,0 1-1 0 0,1-1 0 0 0,0 1 0 0 0,0 0 0 0 0,2-1-3 0 0,127-124 67 0 0,-105 109-113 0 0,1 2 0 0 0,1 1 0 0 0,1 2 0 0 0,1 0 0 0 0,0 3-1 0 0,1 1 1 0 0,1 1 0 0 0,33-7 46 0 0,-30 18-2353 0 0,-24 2-7822 0 0,-10 0-2494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25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1 313 872 0 0,'0'0'570'0'0,"0"0"-325"0"0,0 0-64 0 0,0 0 266 0 0,0 0 413 0 0,0 0 499 0 0,0 0 323 0 0,0 0 113 0 0,0 0-25 0 0,0 0-215 0 0,0 0-206 0 0,16 0-134 0 0,53 3-90 0 0,82-30 3532 0 0,59-46-1329 0 0,-198 67-3192 0 0,-1 0 1 0 0,0 0-1 0 0,0-1 0 0 0,-1-1 1 0 0,1 0-1 0 0,-2 0 0 0 0,1-1 0 0 0,-1 0 1 0 0,-1 0-1 0 0,0-1 0 0 0,0-1 0 0 0,-1 1 1 0 0,0-1-1 0 0,-1 0 0 0 0,0 0 0 0 0,-1-1 1 0 0,0 0-1 0 0,1-4-136 0 0,-4-19 697 0 0,-2 35-577 0 0,0 0-29 0 0,-19 55-240 0 0,-4 65 230 0 0,5 1 0 0 0,6 1 1 0 0,3 101-82 0 0,3-82 73 0 0,6-137-70 0 0,0 66 10 0 0,-3-1-1 0 0,-4 1 1 0 0,-2-1 0 0 0,-4-1 0 0 0,-2 0 0 0 0,-3-1 0 0 0,-22 52-13 0 0,37-111 2 0 0,0-1 0 0 0,-1 1-1 0 0,0-1 1 0 0,0 0-1 0 0,-1 0 1 0 0,1 0 0 0 0,-2 0-1 0 0,1-1 1 0 0,-1 0 0 0 0,1 0-1 0 0,-2-1 1 0 0,1 1-1 0 0,-1-1 1 0 0,1-1 0 0 0,-1 1-1 0 0,-1-1 1 0 0,1-1-1 0 0,-1 1 1 0 0,1-1 0 0 0,-1 0-1 0 0,0-1 1 0 0,0 0 0 0 0,0 0-1 0 0,0-1 1 0 0,0 0-1 0 0,-1 0 1 0 0,1-1 0 0 0,0 0-1 0 0,-1 0 1 0 0,1-1-1 0 0,0 0 1 0 0,0-1 0 0 0,-5-1-2 0 0,8 1-1 0 0,0 0 0 0 0,0-1 0 0 0,1 0 0 0 0,-1 0 0 0 0,1 0 0 0 0,0 0 0 0 0,0-1 0 0 0,0 0 0 0 0,0 0 0 0 0,1 0 0 0 0,-1 0 1 0 0,1 0-1 0 0,0-1 0 0 0,0 1 0 0 0,1-1 0 0 0,0 0 0 0 0,-1 0 0 0 0,1 0 0 0 0,1 0 0 0 0,-1 0 0 0 0,1 0 0 0 0,-1-4 1 0 0,-5-124-29 0 0,8 114 28 0 0,1-3 1 0 0,2 0 0 0 0,0 0 0 0 0,2 1 1 0 0,0-1-1 0 0,1 1 0 0 0,2 0 0 0 0,0 1 0 0 0,1 0 0 0 0,0 1 0 0 0,2 0 1 0 0,1 0-1 0 0,0 1 0 0 0,1 1 0 0 0,1 0 0 0 0,0 1 0 0 0,1 1 0 0 0,1 0 1 0 0,1 1-1 0 0,9-5 0 0 0,-21 15 0 0 0,11-9 1 0 0,1 0 0 0 0,0 2-1 0 0,0 0 1 0 0,2 1 0 0 0,-1 1-1 0 0,1 1 1 0 0,10-3-1 0 0,5 1-60 0 0,-24 6 5 0 0,0 1 1 0 0,0 0-1 0 0,0 0 1 0 0,0 1-1 0 0,0 0 1 0 0,1 1-1 0 0,-1 1 1 0 0,0 0-1 0 0,1 0 1 0 0,10 2 54 0 0,-3 13-1141 0 0,1 0-4343 0 0,-13-14-609 0 0,-3 2-5339 0 0</inkml:trace>
  <inkml:trace contextRef="#ctx0" brushRef="#br0" timeOffset="320.132">1070 625 6009 0 0,'0'0'1795'0'0,"0"0"-166"0"0,0 0 27 0 0,0 0 62 0 0,0 0-62 0 0,0 0-186 0 0,0 0-323 0 0,0 0-270 0 0,0 0-181 0 0,-33 22-98 0 0,-103 73-71 0 0,79-34 183 0 0,53-50-568 0 0,1-7-83 0 0,0 1 0 0 0,1 0 1 0 0,-1 1-1 0 0,1-1 0 0 0,0 0 1 0 0,1 1-1 0 0,0-1 1 0 0,-1 1-1 0 0,2-1 0 0 0,-1 1 1 0 0,1-1-1 0 0,-1 1 0 0 0,1 0 1 0 0,1-1-1 0 0,-1 1 0 0 0,1 0 1 0 0,0-1-1 0 0,1 1 0 0 0,-1-1 1 0 0,1 0-1 0 0,0 1 0 0 0,0-1 1 0 0,1 0-1 0 0,0 0 0 0 0,-1 0 1 0 0,2-1-1 0 0,-1 1 0 0 0,0-1 1 0 0,1 1-1 0 0,0-1 0 0 0,0 0 1 0 0,1 0-60 0 0,5 0 138 0 0,-1 0 1 0 0,1 0 0 0 0,0-1-1 0 0,0-1 1 0 0,0 0 0 0 0,0 0-1 0 0,1-1 1 0 0,-1 0 0 0 0,0-1-1 0 0,1 0 1 0 0,-1 0-1 0 0,0-1 1 0 0,1-1 0 0 0,-1 0-1 0 0,0 0 1 0 0,0-1 0 0 0,0 0-1 0 0,0-1 1 0 0,-1 0-1 0 0,0-1 1 0 0,9-5-139 0 0,-8 5 84 0 0,-1-1 0 0 0,0 0-1 0 0,-1 0 1 0 0,1-1 0 0 0,-1 0-1 0 0,-1-1 1 0 0,1 0 0 0 0,-1 0-1 0 0,-1 0 1 0 0,1-1 0 0 0,-1 0 0 0 0,-1 0-1 0 0,0-1 1 0 0,0 0 0 0 0,-1 0-1 0 0,0 0 1 0 0,-1 0 0 0 0,0 0-1 0 0,-1-1 1 0 0,0 1 0 0 0,0-5-84 0 0,-1 10-41 0 0,0-1-1 0 0,0 0 1 0 0,0 0 0 0 0,-1 0-1 0 0,0 0 1 0 0,0 1 0 0 0,-1-1 0 0 0,1 0-1 0 0,-1 0 1 0 0,-1 0 0 0 0,1 1 0 0 0,-1-1-1 0 0,0 1 1 0 0,0-1 0 0 0,-1 1-1 0 0,1 0 1 0 0,-1 0 0 0 0,0 0 0 0 0,-1 0-1 0 0,1 0 1 0 0,-1 1 0 0 0,0 0 0 0 0,0-1-1 0 0,-1 1 1 0 0,1 1 0 0 0,-1-1 0 0 0,1 1-1 0 0,-1 0 1 0 0,0 0 0 0 0,-1 0-1 0 0,1 1 1 0 0,0-1 0 0 0,-1 1 0 0 0,1 0-1 0 0,-1 1 1 0 0,0 0 0 0 0,-3-1 41 0 0,-26 19-3072 0 0,25-3-1181 0 0,4-7 205 0 0,-1 1-7633 0 0</inkml:trace>
  <inkml:trace contextRef="#ctx0" brushRef="#br0" timeOffset="630.615">1434 1064 1448 0 0,'0'0'2726'0'0,"0"0"28"0"0,0 0 37 0 0,0 0-21 0 0,0 0-280 0 0,0 0-457 0 0,0 0-361 0 0,0 0-286 0 0,0 0-233 0 0,0 0-173 0 0,0 0-117 0 0,0 0-103 0 0,-9-8-73 0 0,-29-28-72 0 0,21-12 614 0 0,17 40-1023 0 0,0-6-95 0 0,0 0-1 0 0,1 0 1 0 0,0 0 0 0 0,1 0-1 0 0,1 1 1 0 0,0-1 0 0 0,1 1 0 0 0,0 0-1 0 0,1-1 1 0 0,1 2 0 0 0,0-1-1 0 0,1 1 1 0 0,0 0 0 0 0,2-3-111 0 0,7-4 2 0 0,0 0 0 0 0,1 0 0 0 0,0 2 0 0 0,2 0 0 0 0,0 1 0 0 0,1 1 0 0 0,0 1 0 0 0,13-6-2 0 0,-31 19-111 0 0,-1 0 0 0 0,1 0 0 0 0,-1 0 0 0 0,1 0-1 0 0,0 0 1 0 0,0 1 0 0 0,0-1 0 0 0,-1 1 0 0 0,1-1 0 0 0,0 1 0 0 0,0 0 0 0 0,0-1 0 0 0,0 1 0 0 0,0 0 0 0 0,0 0 0 0 0,-1 1 0 0 0,1-1 0 0 0,0 0 0 0 0,0 1 0 0 0,0-1 0 0 0,0 1 0 0 0,-1-1 0 0 0,1 1 0 0 0,0 0 0 0 0,0 0 0 0 0,-1 0 0 0 0,2 0 111 0 0,-2 1-788 0 0,3 7-1394 0 0,-2-1-6460 0 0,0-4-3197 0 0</inkml:trace>
  <inkml:trace contextRef="#ctx0" brushRef="#br0" timeOffset="998.687">2050 606 8194 0 0,'0'0'2934'0'0,"0"0"-914"0"0,0 0-247 0 0,0 0-10 0 0,0 0-128 0 0,0 0-227 0 0,0 0-295 0 0,0 0-258 0 0,0 0-188 0 0,0 0-163 0 0,0 0-148 0 0,0 0-100 0 0,0 0-78 0 0,-10-2-42 0 0,-33-2-28 0 0,40 5-92 0 0,0-1 0 0 0,0 1 0 0 0,0 0 1 0 0,-1-1-1 0 0,1 1 0 0 0,0 1 0 0 0,1-1 0 0 0,-1 0 1 0 0,0 1-1 0 0,0-1 0 0 0,1 1 0 0 0,-1 0 0 0 0,0 0 1 0 0,1 0-1 0 0,0 0 0 0 0,0 1 0 0 0,-1-1 1 0 0,1 0-1 0 0,1 1 0 0 0,-1 0 0 0 0,0-1 0 0 0,0 2-16 0 0,-9 11 97 0 0,6-10-78 0 0,0 0 0 0 0,1 1 0 0 0,0 0 0 0 0,0 0 0 0 0,1 0 0 0 0,0 0 0 0 0,0 0-1 0 0,0 1 1 0 0,1-1 0 0 0,0 1 0 0 0,0 0 0 0 0,0-1 0 0 0,1 1 0 0 0,0 0 0 0 0,0 0 0 0 0,1 0 0 0 0,0 0 0 0 0,0 0-1 0 0,1 0 1 0 0,0 0 0 0 0,0 0 0 0 0,1 0 0 0 0,0 0 0 0 0,0-1 0 0 0,0 1 0 0 0,1-1 0 0 0,0 1 0 0 0,0-1 0 0 0,0 0-1 0 0,1 0 1 0 0,0 0 0 0 0,0-1 0 0 0,1 0 0 0 0,0 1 0 0 0,-1-1 0 0 0,2-1 0 0 0,-1 1 0 0 0,1-1 0 0 0,4 3-19 0 0,2-2 90 0 0,-1-2 0 0 0,1 1 1 0 0,-1-2-1 0 0,1 1 0 0 0,0-2 0 0 0,0 1 1 0 0,1-2-1 0 0,-1 0 0 0 0,9 0-90 0 0,-8-1 35 0 0,-9 1-39 0 0,0-1 1 0 0,0 0 0 0 0,0 0 0 0 0,0-1-1 0 0,-1 1 1 0 0,1-1 0 0 0,0 0-1 0 0,-1 0 1 0 0,0 0 0 0 0,1 0 0 0 0,-1-1-1 0 0,0 0 1 0 0,0 1 0 0 0,0-1 0 0 0,0 0-1 0 0,1-3 4 0 0,26-31-2865 0 0,-24 26 473 0 0,-3 3-3026 0 0,-2 0-6071 0 0</inkml:trace>
  <inkml:trace contextRef="#ctx0" brushRef="#br0" timeOffset="1414.296">2322 821 1712 0 0,'0'0'2930'0'0,"0"0"-106"0"0,0 0-121 0 0,0 0-180 0 0,0 0-198 0 0,0 0-264 0 0,0 0-332 0 0,0 0-293 0 0,0 0-273 0 0,0 0-188 0 0,0 0-115 0 0,0 0-117 0 0,36 0-119 0 0,109-1-85 0 0,-76-13 309 0 0,-54 6-699 0 0,0 0 1 0 0,-1-1-1 0 0,0-1 0 0 0,0 0 1 0 0,-1-1-1 0 0,-1 0 0 0 0,0-1 1 0 0,-1 0-1 0 0,0-1 1 0 0,0 0-1 0 0,4-9-149 0 0,-14 19 3 0 0,1 1 0 0 0,-1-1 0 0 0,1 0 0 0 0,-1 1 1 0 0,0-1-1 0 0,0 0 0 0 0,0 0 0 0 0,0 0 0 0 0,-1 1 0 0 0,1-1 0 0 0,-1 0 0 0 0,0 0 0 0 0,1 0 1 0 0,-2 0-1 0 0,1 0 0 0 0,0 0 0 0 0,0 0 0 0 0,-1 0 0 0 0,0 0 0 0 0,1 0 0 0 0,-1 1 1 0 0,0-1-1 0 0,-1 0 0 0 0,1 0 0 0 0,0 1 0 0 0,-1-1 0 0 0,1 1 0 0 0,-1-1 0 0 0,0 1 1 0 0,0 0-1 0 0,0 0 0 0 0,0-1 0 0 0,0 2 0 0 0,0-1 0 0 0,-1 0 0 0 0,1 0 0 0 0,-1 1 1 0 0,1-1-1 0 0,-1 1 0 0 0,0 0 0 0 0,1-1 0 0 0,-1 2 0 0 0,0-1 0 0 0,0 0 0 0 0,0 0 0 0 0,0 1 1 0 0,-2-1-4 0 0,-9 1-16 0 0,0 1 0 0 0,1 0 0 0 0,-1 1 0 0 0,0 0 0 0 0,0 1 0 0 0,1 1 0 0 0,-1 0 0 0 0,1 0 0 0 0,0 2 0 0 0,1 0 0 0 0,-1 0 0 0 0,1 1 0 0 0,0 0 0 0 0,1 1 0 0 0,0 1 0 0 0,0 0 0 0 0,1 0 0 0 0,0 1 0 0 0,0 0 0 0 0,1 1 0 0 0,1 0 0 0 0,0 0 0 0 0,0 1 0 0 0,1 0 0 0 0,0 1 0 0 0,2-1 0 0 0,-1 1 0 0 0,1 0 0 0 0,-2 10 16 0 0,5-17 7 0 0,0 1 1 0 0,0 0-1 0 0,1 1 1 0 0,0-1-1 0 0,0 0 1 0 0,1 0-1 0 0,0 1 1 0 0,0-1 0 0 0,0 0-1 0 0,1 0 1 0 0,0 0-1 0 0,1 1 1 0 0,-1-1-1 0 0,1 0 1 0 0,1-1-1 0 0,-1 1 1 0 0,1 0 0 0 0,1-1-1 0 0,-1 1 1 0 0,1-1-1 0 0,0 0 1 0 0,0 0-1 0 0,1-1 1 0 0,0 1-1 0 0,0-1 1 0 0,0 0 0 0 0,3 2-8 0 0,7 4 52 0 0,1 0 0 0 0,1-1 1 0 0,0-1-1 0 0,1-1 0 0 0,-1 0 1 0 0,2-1-1 0 0,-1-1 0 0 0,1-1 1 0 0,0 0-1 0 0,0-2 1 0 0,0 0-1 0 0,0-1 0 0 0,0-1 1 0 0,1 0-1 0 0,16-3-52 0 0,109-9-79 0 0,-132 7-517 0 0,13-6-82 0 0,-15-3-8474 0 0,-9 12-3372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0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70 1480 0 0,'0'0'3996'0'0,"0"0"-1044"0"0,0 0-404 0 0,0 0-197 0 0,0 0-192 0 0,0 0-273 0 0,0 0-370 0 0,0 0-390 0 0,0 0-326 0 0,0 0-227 0 0,0 0-115 0 0,-2 4 1914 0 0,-12 173 79 0 0,-26-3-1706 0 0,25-122-649 0 0,2 0 0 0 0,3 1 0 0 0,2 0 0 0 0,0 53-96 0 0,27 20 4 0 0,-4-211-5109 0 0,-6 62 2517 0 0,-2 4-2037 0 0,-2 4-2382 0 0,-2 3-1469 0 0</inkml:trace>
  <inkml:trace contextRef="#ctx0" brushRef="#br0" timeOffset="397.78">53 85 2008 0 0,'0'0'2809'0'0,"0"0"-334"0"0,0 0-128 0 0,0 0 5 0 0,0 0-67 0 0,0 0-294 0 0,0 0-420 0 0,0 0-438 0 0,0 0-344 0 0,0 0-222 0 0,0 0-123 0 0,0 0-33 0 0,0 0-26 0 0,-2 0 718 0 0,45 8 1311 0 0,109-24 109 0 0,121-56-1393 0 0,-229 67-1130 0 0,-44 5-22 0 0,0 0-7 0 0,0 0-4 0 0,0 0-14 0 0,-1 7-156 0 0,0 0-1 0 0,0 0 0 0 0,-1 0 1 0 0,0 0-1 0 0,-1-1 0 0 0,1 1 1 0 0,-1-1-1 0 0,0 0 1 0 0,-1 0-1 0 0,0 0 0 0 0,0 0 1 0 0,-3 3 203 0 0,-14 17-4651 0 0,1-4-5643 0 0,15-18-924 0 0</inkml:trace>
  <inkml:trace contextRef="#ctx0" brushRef="#br0" timeOffset="677.016">20 382 4617 0 0,'0'0'3741'0'0,"0"0"-1301"0"0,0 0-597 0 0,0 0-154 0 0,0 0-125 0 0,0 0-208 0 0,0 0-247 0 0,0 0-216 0 0,0 0-7 0 0,0 0 37 0 0,0 0 38 0 0,0 0-18 0 0,11 2-154 0 0,90 7 1120 0 0,-11-20-1012 0 0,16-14-1159 0 0,-83 23-4157 0 0,0 2-4440 0 0,-21 0-3289 0 0</inkml:trace>
  <inkml:trace contextRef="#ctx0" brushRef="#br0" timeOffset="1314.308">625 590 4609 0 0,'0'0'2469'0'0,"0"0"-454"0"0,0 0-202 0 0,0 0-68 0 0,0 0-85 0 0,0 0-117 0 0,0 0-268 0 0,0 0-271 0 0,0 0-273 0 0,0 0-235 0 0,0 0-104 0 0,0 0-58 0 0,0 0-9 0 0,-13 0-5 0 0,-39 1-12 0 0,-28 36 936 0 0,-1 17 395 0 0,134-18-601 0 0,-48-33-1008 0 0,-1-1 0 0 0,0 1-1 0 0,0 0 1 0 0,0 0 0 0 0,-1 0 0 0 0,1 1-1 0 0,-1-1 1 0 0,0 1 0 0 0,0 0 0 0 0,0 0 0 0 0,0 0-1 0 0,0 0 1 0 0,-1 0 0 0 0,0 1 0 0 0,0-1 0 0 0,0 1-1 0 0,-1 0 1 0 0,1-1 0 0 0,-1 1 0 0 0,0 0-1 0 0,-1 0 1 0 0,1 0 0 0 0,-1 0 0 0 0,0 0 0 0 0,0 0-1 0 0,0-1 1 0 0,-1 4-30 0 0,-1-3 38 0 0,-1 1 0 0 0,1 0 0 0 0,-1-1 0 0 0,0 0 0 0 0,0 0 0 0 0,-1 0 0 0 0,0 0 1 0 0,0 0-1 0 0,0-1 0 0 0,0 0 0 0 0,-1 0 0 0 0,1 0 0 0 0,-1 0 0 0 0,0-1 0 0 0,0 1 0 0 0,-1-1 0 0 0,-3 1-38 0 0,-3 4 37 0 0,6-5-20 0 0,-1 0-1 0 0,1-1 1 0 0,-1 0-1 0 0,1 0 1 0 0,-1 0-1 0 0,0-1 1 0 0,1 0-1 0 0,-1 0 0 0 0,0-1 1 0 0,0 0-1 0 0,0 0 1 0 0,-5-1-17 0 0,-7 0-4 0 0,17 0-72 0 0,0 0 0 0 0,0 0 0 0 0,0-1 1 0 0,1 1-1 0 0,-1-1 0 0 0,0 0 1 0 0,1 0-1 0 0,-1 1 0 0 0,1-1 0 0 0,-1 0 1 0 0,1 0-1 0 0,0 0 0 0 0,0 0 0 0 0,0-1 1 0 0,0 1-1 0 0,0 0 0 0 0,1 0 0 0 0,-1 0 1 0 0,1-1-1 0 0,-1 1 0 0 0,1 0 1 0 0,0-1-1 0 0,0 1 0 0 0,0-1 0 0 0,0 1 1 0 0,0 0-1 0 0,1-1 0 0 0,-1 1 0 0 0,1 0 1 0 0,-1 0-1 0 0,1-1 0 0 0,0 1 0 0 0,0 0 1 0 0,0 0-1 0 0,0 0 0 0 0,0 0 0 0 0,0 0 1 0 0,2-1 75 0 0,14-10-4419 0 0,-10 9-1567 0 0,-1-3-5549 0 0</inkml:trace>
  <inkml:trace contextRef="#ctx0" brushRef="#br0" timeOffset="2017.848">773 732 7346 0 0,'0'0'4054'0'0,"0"0"-1931"0"0,0 0-847 0 0,0 0-106 0 0,0 0 7 0 0,0 0-63 0 0,0 0-186 0 0,0 0-244 0 0,0 0-125 0 0,0 0-2 0 0,0 0 30 0 0,0 0-36 0 0,0 9-115 0 0,3 78 481 0 0,0-45-682 0 0,-2-1 0 0 0,-1 1 0 0 0,-3-1 0 0 0,-5 28-235 0 0,-11 5 258 0 0,18-74-213 0 0,0 0 0 0 0,0 1 1 0 0,1-1-1 0 0,-1 0 0 0 0,0 0 0 0 0,0 0 0 0 0,0 0 0 0 0,0 0 0 0 0,0 0 0 0 0,0-1 0 0 0,0 1 1 0 0,0 0-1 0 0,0 0 0 0 0,0-1 0 0 0,1 1 0 0 0,-1 0 0 0 0,0-1 0 0 0,0 1 0 0 0,0-1 0 0 0,1 1 1 0 0,-1-1-1 0 0,0 1 0 0 0,0-1 0 0 0,1 0 0 0 0,-1 1 0 0 0,0-1 0 0 0,1 0 0 0 0,-1 1 0 0 0,1-1 0 0 0,-1 0 1 0 0,1 0-1 0 0,0 0 0 0 0,-1 0 0 0 0,1 1 0 0 0,0-1 0 0 0,-1 0 0 0 0,1 0 0 0 0,0 0 0 0 0,0 0 1 0 0,0 0-1 0 0,0 0 0 0 0,0 0 0 0 0,0 0 0 0 0,0 0 0 0 0,0 0-45 0 0,-1-9 20 0 0,1 0-1 0 0,1 0 1 0 0,-1 0-1 0 0,2 0 1 0 0,-1 0-1 0 0,1 0 1 0 0,1 0 0 0 0,0 0-1 0 0,0 1 1 0 0,1-1-1 0 0,0 1 1 0 0,1 0-1 0 0,0 0 1 0 0,0 1-1 0 0,1-1 1 0 0,0 1 0 0 0,0 1-1 0 0,1-1-19 0 0,13-17-4 0 0,1 1 0 0 0,1 1 1 0 0,1 2-1 0 0,0 0 0 0 0,2 1 0 0 0,1 1 0 0 0,0 2 0 0 0,1 0 0 0 0,5 0 4 0 0,-28 16 0 0 0,-1 1-1 0 0,1-1 1 0 0,0 1 0 0 0,0 0-1 0 0,-1 0 1 0 0,1 0-1 0 0,0 1 1 0 0,-1-1-1 0 0,1 1 1 0 0,0 0-1 0 0,-1 0 1 0 0,1 0-1 0 0,-1 0 1 0 0,1 1-1 0 0,-1-1 1 0 0,0 1-1 0 0,0 0 1 0 0,0 0-1 0 0,0 0 1 0 0,0 1-1 0 0,0-1 1 0 0,0 1 0 0 0,-1-1-1 0 0,1 1 1 0 0,-1 0-1 0 0,0 0 1 0 0,0 0-1 0 0,0 0 1 0 0,0 1-1 0 0,0-1 1 0 0,-1 0-1 0 0,1 1 1 0 0,-1-1-1 0 0,0 1 1 0 0,0-1-1 0 0,0 1 1 0 0,-1 0-1 0 0,1-1 1 0 0,-1 1-1 0 0,0 0 1 0 0,0 0 0 0 0,0-1-1 0 0,-1 1 1 0 0,1 0-1 0 0,-1 1 1 0 0,1-1 13 0 0,-1 0 0 0 0,1 1 0 0 0,-1-1 0 0 0,0 0 0 0 0,1 0 0 0 0,-2 0 0 0 0,1 0 0 0 0,0 0 0 0 0,-1 0 0 0 0,0 0 0 0 0,0 0-1 0 0,0 0 1 0 0,-1-1 0 0 0,1 1 0 0 0,-1-1 0 0 0,0 0 0 0 0,1 0 0 0 0,-2 0 0 0 0,1 0 0 0 0,0 0 0 0 0,0-1 0 0 0,-1 1 0 0 0,0-1 0 0 0,-2 1-13 0 0,-1 1 2 0 0,-1-1 1 0 0,1-1 0 0 0,-1 1-1 0 0,0-1 1 0 0,0-1-1 0 0,0 1 1 0 0,0-1-1 0 0,0-1 1 0 0,-1 1-1 0 0,1-2 1 0 0,0 1 0 0 0,0-1-1 0 0,-1 0-2 0 0,5 0-44 0 0,1-1 0 0 0,-1 1 0 0 0,1-1 0 0 0,-1 1 0 0 0,1-1 0 0 0,0 0 0 0 0,0-1 0 0 0,0 1 0 0 0,0 0 0 0 0,0-1-1 0 0,0 1 1 0 0,1-1 0 0 0,-1 0 0 0 0,1 0 0 0 0,0 0 0 0 0,0 0 0 0 0,0-1 0 0 0,0 1 0 0 0,1-1 0 0 0,-1 1 0 0 0,1-1 0 0 0,-1 0 44 0 0,-6-25-3793 0 0,6 4-5002 0 0,2 16-3035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 2369 0 0,'0'0'2449'0'0,"0"0"-510"0"0,0 0-111 0 0,0 0 129 0 0,0 0 58 0 0,0 0-138 0 0,0 0-365 0 0,0 0-442 0 0,0 0-325 0 0,0 0-203 0 0,0 0-88 0 0,0 0-6 0 0,-3 0 1548 0 0,94-2 2970 0 0,46-11-3486 0 0,21-13-821 0 0,-146 23-739 0 0,-14 4-4403 0 0,-3 1 2658 0 0,-8 4-7246 0 0,10-5-2320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 3705 0 0,'0'0'3146'0'0,"0"0"-952"0"0,0 0-322 0 0,0 0 82 0 0,0 0 29 0 0,0 0-103 0 0,0 0-274 0 0,0 0-279 0 0,0 0-208 0 0,0 0-152 0 0,0 0-94 0 0,0 0-101 0 0,-14 16-97 0 0,-93 107 696 0 0,-40 68-715 0 0,54-111-1040 0 0,20-47-6135 0 0,62-30 636 0 0,3 1-5455 0 0</inkml:trace>
  <inkml:trace contextRef="#ctx0" brushRef="#br0" timeOffset="266.295">68 1 7970 0 0,'0'0'3500'0'0,"0"0"-1151"0"0,0 0-735 0 0,0 0-267 0 0,0 0-262 0 0,0 0-247 0 0,0 0-173 0 0,0 0-75 0 0,0 0 20 0 0,0 0 133 0 0,0 0 95 0 0,0 0-13 0 0,0 0-6 0 0,10 22-21 0 0,71 141 1226 0 0,66 29-32 0 0,-138-182-2153 0 0,47 63 599 0 0,-16-24-3603 0 0,-35-43-1860 0 0,-1-5-7315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39 3569 0 0,'0'0'2482'0'0,"0"0"-221"0"0,0 0-167 0 0,0 0 16 0 0,0 0-14 0 0,0 0-164 0 0,0 0-263 0 0,0 0-311 0 0,0 0-293 0 0,0 0-243 0 0,0 0-197 0 0,0 0-119 0 0,0 0-89 0 0,-1-8-49 0 0,-3-23-42 0 0,-9 78 981 0 0,-19 192 334 0 0,0 280-506 0 0,31-457-661 0 0,22-89-8 0 0,1 4-462 0 0,2 1-1 0 0,0 1 0 0 0,1 1 0 0 0,1 1 0 0 0,1 2 0 0 0,1 0 0 0 0,0 2 0 0 0,1 1 0 0 0,1 2 0 0 0,0 0 0 0 0,0 2 0 0 0,1 2 0 0 0,5-1-3 0 0,-32 8-4 0 0,0-1 0 0 0,1 1 0 0 0,-1 0-1 0 0,1 0 1 0 0,-1 0 0 0 0,1 1 0 0 0,0-1-1 0 0,-1 1 1 0 0,1 0 0 0 0,-1 1 0 0 0,1-1-1 0 0,0 1 1 0 0,-1 0 0 0 0,1 0 0 0 0,-1 0-1 0 0,0 1 1 0 0,1-1 0 0 0,-1 1 0 0 0,0 0-1 0 0,0 0 1 0 0,0 1 0 0 0,0-1 0 0 0,0 1-1 0 0,-1 0 1 0 0,1 0 0 0 0,-1 0 0 0 0,0 0-1 0 0,0 1 1 0 0,0-1 0 0 0,0 1 0 0 0,0 0-1 0 0,0 2 5 0 0,1 6 8 0 0,-1 1-1 0 0,0 0 0 0 0,0 1 0 0 0,-2-1 0 0 0,0 0 1 0 0,0 1-1 0 0,-1-1 0 0 0,-1 1 0 0 0,0-1 0 0 0,-1 0 1 0 0,0 0-1 0 0,-1 0 0 0 0,0 0 0 0 0,-1 0 0 0 0,-1 0 1 0 0,0-1-1 0 0,-1 0 0 0 0,0 0 0 0 0,-1 0 0 0 0,0-1 1 0 0,-1 0-1 0 0,0 0 0 0 0,0-1 0 0 0,-1 0 0 0 0,-1-1 0 0 0,0 0 1 0 0,0 0-1 0 0,-1-1 0 0 0,0 0 0 0 0,0-1 0 0 0,-1 0 1 0 0,0-1-1 0 0,-12 4-7 0 0,17-7-48 0 0,-1 0-1 0 0,0-1 1 0 0,0 0 0 0 0,0-1 0 0 0,0 0-1 0 0,0 0 1 0 0,0-1 0 0 0,0 0-1 0 0,0 0 1 0 0,0 0 0 0 0,0-1 0 0 0,0-1-1 0 0,0 1 1 0 0,0-1 0 0 0,1-1 0 0 0,-1 1-1 0 0,1-1 1 0 0,-1-1 0 0 0,1 1 0 0 0,0-1-1 0 0,0-1 1 0 0,1 1 0 0 0,-1-1-1 0 0,1 0 1 0 0,0-1 0 0 0,0 0 48 0 0,2 1-261 0 0,1 0 0 0 0,0 0 0 0 0,1 0 0 0 0,-1 0-1 0 0,1-1 1 0 0,0 1 0 0 0,0-1 0 0 0,1 0 0 0 0,0 1 0 0 0,0-1 0 0 0,0 0 0 0 0,1 0 0 0 0,-1 0 0 0 0,2 0 0 0 0,-1 0 261 0 0,5-25-4049 0 0,5 2-3975 0 0,-1 13-3357 0 0</inkml:trace>
  <inkml:trace contextRef="#ctx0" brushRef="#br0" timeOffset="381.784">944 632 12947 0 0,'0'0'2570'0'0,"0"0"-886"0"0,0 0-361 0 0,0 0-212 0 0,0 0-176 0 0,0 0-222 0 0,0 0-261 0 0,0 0-52 0 0,0 0-18 0 0,0 0-14 0 0,0 0-29 0 0,0 0-11 0 0,0 0-58 0 0,-22 15-38 0 0,-68 48-11 0 0,86-61-205 0 0,1 0 0 0 0,0 0 1 0 0,1 1-1 0 0,-1-1 0 0 0,0 1 1 0 0,1-1-1 0 0,-1 1 1 0 0,1 0-1 0 0,0 0 0 0 0,-1 0 1 0 0,2 0-1 0 0,-1 0 1 0 0,0 1-1 0 0,1-1 0 0 0,-1 1 1 0 0,1-1-1 0 0,0 1 1 0 0,0-1-1 0 0,0 1 0 0 0,1-1 1 0 0,0 1-1 0 0,-1 0 1 0 0,1 0-1 0 0,0-1 0 0 0,1 4-16 0 0,-1 4 29 0 0,0-5-2 0 0,1-1 1 0 0,-1 1-1 0 0,1-1 0 0 0,0 1 0 0 0,1-1 0 0 0,-1 0 0 0 0,1 0 1 0 0,0 1-1 0 0,0-1 0 0 0,1 0 0 0 0,-1 0 0 0 0,1-1 0 0 0,0 1 1 0 0,1-1-1 0 0,-1 1 0 0 0,1-1 0 0 0,0 0 0 0 0,0 0 0 0 0,0-1 1 0 0,0 1-1 0 0,0-1 0 0 0,1 0 0 0 0,0 0 0 0 0,0 0 0 0 0,0-1 1 0 0,0 0-1 0 0,3 1-27 0 0,-1 1 79 0 0,1 0 0 0 0,0-1 0 0 0,0 0 0 0 0,1 0 1 0 0,-1-1-1 0 0,1 0 0 0 0,-1 0 0 0 0,1-1 0 0 0,-1-1 1 0 0,1 1-1 0 0,0-1 0 0 0,0 0 0 0 0,-1-1 0 0 0,1 0 0 0 0,-1-1 1 0 0,1 0-1 0 0,-1 0 0 0 0,1-1 0 0 0,-1 0 0 0 0,0 0 0 0 0,0 0 1 0 0,-1-1-1 0 0,1-1 0 0 0,-1 1 0 0 0,0-1 0 0 0,0-1 1 0 0,0 1-1 0 0,-1-1 0 0 0,1 0 0 0 0,-1-1 0 0 0,-1 1 0 0 0,0-1 1 0 0,0 0-1 0 0,0-1 0 0 0,-1 1 0 0 0,1-1 0 0 0,-2 0 0 0 0,2-3-79 0 0,-4 8 0 0 0,1-1-1 0 0,-1 1 0 0 0,0 0 1 0 0,0-1-1 0 0,0 1 0 0 0,-1 0 1 0 0,1-1-1 0 0,-1 1 0 0 0,0-1 1 0 0,0 1-1 0 0,0-1 0 0 0,0 1 1 0 0,-1-1-1 0 0,0 1 0 0 0,1-1 1 0 0,-1 1-1 0 0,0 0 0 0 0,0-1 1 0 0,-1 1-1 0 0,1 0 0 0 0,-1 0 1 0 0,0 0-1 0 0,0 0 0 0 0,0 0 1 0 0,0 0-1 0 0,0 0 0 0 0,0 1 1 0 0,-1-1-1 0 0,1 1 0 0 0,-1 0 1 0 0,0 0-1 0 0,0 0 0 0 0,0 0 1 0 0,0 0-1 0 0,0 0 0 0 0,0 1 1 0 0,0 0-1 0 0,0-1 0 0 0,-1 1 1 0 0,0 0 0 0 0,-11 0-309 0 0,-1 1 0 0 0,1 1 0 0 0,-1 0 0 0 0,1 1 0 0 0,0 1 0 0 0,0 0 0 0 0,0 1 1 0 0,0 0-1 0 0,1 1 0 0 0,0 1 0 0 0,0 0 0 0 0,-6 5 309 0 0,-57 31-10168 0 0,64-34 7251 0 0,-4 1-8720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239 165 0 0 0,'0'0'971'0'0,"0"0"572"0"0,0 0 207 0 0,0 0 7 0 0,0 0-52 0 0,0 0-178 0 0,0 0-194 0 0,0 0-207 0 0,0 0-127 0 0,0 0-75 0 0,0 0-49 0 0,-9-6-44 0 0,-28-17-75 0 0,34 22-632 0 0,0-1 0 0 0,0 1 0 0 0,0 1 1 0 0,0-1-1 0 0,0 0 0 0 0,0 1 0 0 0,0-1 1 0 0,-1 1-1 0 0,1 0 0 0 0,0 0 0 0 0,0 0 1 0 0,0 1-1 0 0,0-1 0 0 0,0 1 0 0 0,0 0 0 0 0,0-1 1 0 0,0 1-1 0 0,0 1 0 0 0,0-1 0 0 0,0 0 1 0 0,0 1-1 0 0,1-1 0 0 0,-1 1 0 0 0,0 0 1 0 0,1 0-1 0 0,-2 2-124 0 0,4-4 0 0 0,-8 5 79 0 0,1 0 0 0 0,-1 1 0 0 0,1 0 0 0 0,1 1 1 0 0,-1-1-1 0 0,1 1 0 0 0,0 0 0 0 0,1 1 0 0 0,0 0 0 0 0,0-1 1 0 0,1 2-1 0 0,-1-1 0 0 0,2 0 0 0 0,-2 5-79 0 0,-1 6 69 0 0,1-1 0 0 0,0 1 0 0 0,2 0 0 0 0,0 0 0 0 0,1 0 0 0 0,1 1 0 0 0,1 9-69 0 0,1-24 50 0 0,-1 0 0 0 0,1 0 0 0 0,0-1 0 0 0,0 1 1 0 0,1 0-1 0 0,-1-1 0 0 0,1 1 0 0 0,0-1 0 0 0,0 1 0 0 0,1-1 1 0 0,-1 0-1 0 0,1 0 0 0 0,0 0 0 0 0,0 0 0 0 0,0-1 0 0 0,0 1 1 0 0,1-1-1 0 0,0 0 0 0 0,-1 1 0 0 0,1-2 0 0 0,0 1 0 0 0,1 0 1 0 0,-1-1-1 0 0,0 0 0 0 0,1 0 0 0 0,-1 0 0 0 0,1-1 0 0 0,4 1-50 0 0,2 1 198 0 0,-1 0 0 0 0,2-1-1 0 0,-1-1 1 0 0,0 0 0 0 0,0 0-1 0 0,0-1 1 0 0,0 0 0 0 0,1-1 0 0 0,-1-1-1 0 0,0 0 1 0 0,0 0 0 0 0,1-1-198 0 0,8-4 164 0 0,0-1 1 0 0,0 0-1 0 0,-1-1 1 0 0,0-2-1 0 0,-1 0 1 0 0,0 0-1 0 0,0-2 1 0 0,-2 0 0 0 0,0-1-1 0 0,0-1 1 0 0,-1 0-1 0 0,-1-1 1 0 0,0 0-1 0 0,-2-2 1 0 0,0 1-1 0 0,0-1 1 0 0,-2-1 0 0 0,1-3-165 0 0,-8 15 17 0 0,0 0 0 0 0,0 0 0 0 0,-1 0 1 0 0,0 0-1 0 0,0 0 0 0 0,-1-1 1 0 0,1 1-1 0 0,-2-1 0 0 0,1 1 0 0 0,-1-1 1 0 0,0 1-1 0 0,-1-1 0 0 0,0 1 1 0 0,0-1-1 0 0,-1 1 0 0 0,1 0 0 0 0,-2 0 1 0 0,1 0-1 0 0,-1 0 0 0 0,0 0 1 0 0,0 0-1 0 0,-1 1 0 0 0,0-1 0 0 0,0 1 1 0 0,-1 0-1 0 0,1 0 0 0 0,-1 0 1 0 0,-4-2-18 0 0,1 1-57 0 0,0 1 0 0 0,0 0 0 0 0,0 0 1 0 0,-1 1-1 0 0,0 0 0 0 0,0 1 0 0 0,0 0 1 0 0,0 0-1 0 0,-1 1 0 0 0,1 0 0 0 0,-1 1 1 0 0,0 0-1 0 0,0 1 0 0 0,0 0 0 0 0,0 0 1 0 0,0 1-1 0 0,0 0 0 0 0,0 1 0 0 0,-1 0 57 0 0,3 1-249 0 0,1-1-1 0 0,0 1 1 0 0,0 1-1 0 0,0 0 1 0 0,1 0-1 0 0,-1 0 1 0 0,1 0-1 0 0,-1 1 1 0 0,1 0-1 0 0,0 1 1 0 0,1 0-1 0 0,-1-1 1 0 0,1 2-1 0 0,0-1 1 0 0,0 0-1 0 0,0 1 1 0 0,-1 4 249 0 0,-11 20-3598 0 0,9-8-4551 0 0,5-9-2925 0 0</inkml:trace>
  <inkml:trace contextRef="#ctx0" brushRef="#br0" timeOffset="632.714">682 504 4457 0 0,'0'0'1944'0'0,"0"0"-263"0"0,0 0 64 0 0,0 0 203 0 0,0 0 56 0 0,0 0-172 0 0,0 0-301 0 0,0 0-265 0 0,0 0-167 0 0,0 0-60 0 0,0 0 10 0 0,0 0-11 0 0,0 0-77 0 0,3-3-152 0 0,79-157 2303 0 0,30-81-2358 0 0,-95 214-681 0 0,-6 54-369 0 0,67 162 300 0 0,-72-178-2 0 0,-3-5 3 0 0,0 1 0 0 0,0 0 0 0 0,0-1 0 0 0,1 1 0 0 0,0-1 1 0 0,0 0-1 0 0,0-1 0 0 0,1 1 0 0 0,0-1 0 0 0,0 0 0 0 0,1 0 0 0 0,-1 0 0 0 0,1-1 0 0 0,0 0 0 0 0,0 0 0 0 0,0 0 0 0 0,1-1 1 0 0,-1 0-1 0 0,1 0 0 0 0,0 0 0 0 0,0-1 0 0 0,0 0 0 0 0,0-1 0 0 0,7 1-5 0 0,-7-2 41 0 0,-1 0 0 0 0,1-1 0 0 0,-1 1 0 0 0,0-1 0 0 0,1-1 0 0 0,-1 1 0 0 0,0-1 0 0 0,0-1 0 0 0,0 1 0 0 0,0-1 0 0 0,0 0 0 0 0,-1 0 1 0 0,1 0-1 0 0,-1-1 0 0 0,0 0 0 0 0,0 0 0 0 0,0 0 0 0 0,-1-1 0 0 0,1 0 0 0 0,-1 0 0 0 0,0 0 0 0 0,0-1-41 0 0,10-10 82 0 0,-1 0 0 0 0,0-1 1 0 0,-1-1-1 0 0,-1 0 0 0 0,-1 0 1 0 0,-1-1-1 0 0,0 0 0 0 0,-2-1 1 0 0,0 0-1 0 0,-1 0 0 0 0,-1 0 1 0 0,-1-1-1 0 0,0 0 0 0 0,-1-15-82 0 0,-9 16-819 0 0,0 19-2790 0 0,-3 3-4479 0 0,5 1-4648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4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601 7439 824 0 0,'0'0'1403'0'0,"0"0"-125"0"0,0 0 102 0 0,0 0 232 0 0,0 0 166 0 0,0 0-35 0 0,0 0-217 0 0,0 0-289 0 0,0 0-250 0 0,0 0-135 0 0,0 0-86 0 0,12 5 2752 0 0,9 153 105 0 0,-20 176-1611 0 0,-19-96-1223 0 0,14-203-622 0 0,4-34-159 0 0,0 7 5 0 0,0 0-194 0 0,0-9 118 0 0,0 1-10 0 0,0 0-65 0 0,0 0-60 0 0,0 0-88 0 0,0 0-111 0 0,12-6-5688 0 0,-7 4-1769 0 0,-1-1-2387 0 0</inkml:trace>
  <inkml:trace contextRef="#ctx0" brushRef="#br0" timeOffset="1519.017">3008 7605 0 0 0,'0'0'1530'0'0,"0"0"-267"0"0,0 0-83 0 0,0 0 221 0 0,0 0 329 0 0,0 0 211 0 0,0 0-41 0 0,0 0-294 0 0,0 0-353 0 0,0 0-285 0 0,0 0-79 0 0,0 0 3 0 0,0-5 15 0 0,0 2-742 0 0,0-35 4695 0 0,0 38-4431 0 0,0 0-1 0 0,0 0-25 0 0,0 0-28 0 0,0 0-43 0 0,0 0-76 0 0,0 0-29 0 0,0 0-30 0 0,0 0-18 0 0,0 0-27 0 0,0 0-8 0 0,0 0-31 0 0,0 0-23 0 0,0 0 6 0 0,0 0-12 0 0,0 0-8 0 0,0 20 361 0 0,12 102 605 0 0,-11-73-832 0 0,-1 1 1 0 0,-3 0 0 0 0,-2-1-1 0 0,-4 8-210 0 0,-10 143 192 0 0,4-138-88 0 0,10 25-242 0 0,5-86 115 0 0,0 18 67 0 0,0-19-49 0 0,0 0 3 0 0,0 0-14 0 0,0 0 28 0 0,0 0-5 0 0,0 0-19 0 0,0 0-9 0 0,0 0-15 0 0,0 0 8 0 0,3-23-4152 0 0,1 17 2590 0 0,-1 0-1175 0 0,0-1-3554 0 0,0-1-5844 0 0</inkml:trace>
  <inkml:trace contextRef="#ctx0" brushRef="#br0" timeOffset="2864.853">0 7956 5905 0 0,'0'0'1147'0'0,"0"0"-512"0"0,0 0-258 0 0,0 0 144 0 0,0 0 327 0 0,0 0 252 0 0,0 0 44 0 0,0 0-82 0 0,0 0-171 0 0,0 0-162 0 0,0 0-94 0 0,23-5-91 0 0,70-13-60 0 0,0 10 902 0 0,278-31 2843 0 0,-227 33-3113 0 0,0 7 0 0 0,115 16-1116 0 0,-155-9 552 0 0,1-5 0 0 0,65-7-552 0 0,217-30 870 0 0,30 7-377 0 0,67 23-66 0 0,-254-4-206 0 0,253 1 170 0 0,-409 3-284 0 0,-73 4-94 0 0,-1 0-5 0 0,0 0-22 0 0,0 0 0 0 0,0 0 0 0 0,0 0 26 0 0,0 0 13 0 0,0 0-13 0 0,0 0-8 0 0,0 0-12 0 0,0 0 15 0 0,0 0 11 0 0,0 0-6 0 0,0 0-5 0 0,-21 0-2902 0 0,1 10-809 0 0,11-5 535 0 0,-1-2-4068 0 0,2-2-3308 0 0</inkml:trace>
  <inkml:trace contextRef="#ctx0" brushRef="#br0" timeOffset="3331.073">3331 7617 8586 0 0,'0'0'1684'0'0,"0"0"-720"0"0,0 0-374 0 0,0 0 214 0 0,0 0 503 0 0,0 0 380 0 0,0 0 67 0 0,0 0-243 0 0,0 0-408 0 0,0 0-326 0 0,0 0-187 0 0,0 0-118 0 0,0 0-126 0 0,-5 4-80 0 0,-69 42 693 0 0,-149 88 238 0 0,-77 21-317 0 0,207-109-636 0 0,18-8-404 0 0,42-24-248 0 0,-19 6-454 0 0,18-15-3187 0 0,28-3-123 0 0,-1 0-4010 0 0,2-2 294 0 0</inkml:trace>
  <inkml:trace contextRef="#ctx0" brushRef="#br0" timeOffset="4338.964">979 7690 0 0 0,'0'0'1263'0'0,"0"0"331"0"0,0 0-15 0 0,0 0-194 0 0,0 0-155 0 0,0 0-42 0 0,0 0 51 0 0,0 0 32 0 0,6-6 953 0 0,-6 4 3819 0 0,-87 37-4163 0 0,-235 127 213 0 0,110-82-786 0 0,184-72-400 0 0,28-7-898 0 0,0 1 2 0 0,0-1 2 0 0,0-1-9 0 0,0 0-20 0 0,0 0 8 0 0,0 0 11 0 0,0 0-14 0 0,0 0-33 0 0,0 0-36 0 0,0 0 9 0 0,0 0-30 0 0,0 0-35 0 0,0 0-37 0 0,0 0-63 0 0,0 0-65 0 0,0 23-3215 0 0,0-16-784 0 0,0-2-5509 0 0</inkml:trace>
  <inkml:trace contextRef="#ctx0" brushRef="#br0" timeOffset="7423.324">1642 8037 0 0 0,'0'0'273'0'0,"0"0"838"0"0,0 0 496 0 0,0 0 292 0 0,0 0 211 0 0,0 0-4 0 0,0 0-199 0 0,0 0-240 0 0,0 0-284 0 0,0 0-251 0 0,-1-6-172 0 0,-1 1-583 0 0,0-5-115 0 0,1 0 4190 0 0,6 45-351 0 0,2 7-3541 0 0,-37 190 555 0 0,15-121-1027 0 0,0 50 77 0 0,13-126-126 0 0,2-35-26 0 0,0 0 3 0 0,0 0-28 0 0,0 0-10 0 0,0 0 19 0 0,0 0-5 0 0,0 0 13 0 0,0 0 6 0 0,0 0-18 0 0,0 0-5 0 0,0 0 32 0 0,0 0-6 0 0,0 0-25 0 0,18-3 171 0 0,101-25 683 0 0,-58 9-686 0 0,-43 15-888 0 0,-18 4 355 0 0,-2 0-1271 0 0,-1-1-1541 0 0,2-2-4782 0 0,1 3-3595 0 0</inkml:trace>
  <inkml:trace contextRef="#ctx0" brushRef="#br0" timeOffset="7920.599">2079 8457 5193 0 0,'0'0'1772'0'0,"0"0"-858"0"0,0 0-212 0 0,0 0 222 0 0,0 0 329 0 0,0 0 180 0 0,0 0-128 0 0,0 0-290 0 0,0 0-332 0 0,0 0-250 0 0,0 0-133 0 0,0 0-5 0 0,0 0 19 0 0,-7 10 30 0 0,-31 53 410 0 0,36-61-665 0 0,0 1 0 0 0,0 0 0 0 0,0-1 0 0 0,1 1 0 0 0,0 0-1 0 0,-1 0 1 0 0,1 0 0 0 0,0 0 0 0 0,1 0 0 0 0,-1 1 0 0 0,0-1-1 0 0,1 0 1 0 0,0 0 0 0 0,0 0 0 0 0,0 1 0 0 0,0-1 0 0 0,0 0 0 0 0,1 0-1 0 0,-1 0 1 0 0,1 1 0 0 0,0-1 0 0 0,0 0 0 0 0,0 0 0 0 0,0 0-1 0 0,0 0 1 0 0,1-1 0 0 0,0 1 0 0 0,-1 0 0 0 0,1 0 0 0 0,0-1-1 0 0,0 1-88 0 0,5-1 198 0 0,0 0 0 0 0,0 0 0 0 0,0-1-1 0 0,0 0 1 0 0,0 0 0 0 0,0-1-1 0 0,0 0 1 0 0,0 0 0 0 0,0 0 0 0 0,0-1-1 0 0,0 0 1 0 0,-1-1 0 0 0,1 1-1 0 0,0-1 1 0 0,0-1 0 0 0,-1 1 0 0 0,1-1-1 0 0,-1 0 1 0 0,0-1 0 0 0,0 1 0 0 0,0-1-1 0 0,0 0 1 0 0,0-2-198 0 0,1 1 93 0 0,0 0 0 0 0,0 0 0 0 0,-1-1 0 0 0,0 0 0 0 0,0 0 0 0 0,-1 0 0 0 0,0-1 0 0 0,0 0 0 0 0,0 0 0 0 0,-1 0 0 0 0,0-1 0 0 0,0 1 0 0 0,-1-1 0 0 0,0 0 0 0 0,-1 0 0 0 0,1 0 0 0 0,-1 0 0 0 0,-1-1 0 0 0,0 1 0 0 0,0 0 0 0 0,-1-1 0 0 0,1 1 0 0 0,-2-1 0 0 0,1 1-1 0 0,-3-7-92 0 0,2 12-22 0 0,0 0 0 0 0,-1 0 0 0 0,1 0-1 0 0,-1 0 1 0 0,0 1 0 0 0,0-1-1 0 0,0 1 1 0 0,0-1 0 0 0,0 1-1 0 0,-1 0 1 0 0,1 0 0 0 0,-1 0-1 0 0,1 0 1 0 0,-1 0 0 0 0,0 1-1 0 0,0-1 1 0 0,1 1 0 0 0,-1 0-1 0 0,0 0 1 0 0,0 0 0 0 0,-1 0-1 0 0,1 0 1 0 0,0 1 0 0 0,0-1-1 0 0,0 1 1 0 0,0 0 0 0 0,-1 0-1 0 0,1 0 1 0 0,0 0 0 0 0,0 1 0 0 0,0-1-1 0 0,-1 1 1 0 0,1 0 0 0 0,0 0-1 0 0,0 0 1 0 0,0 0 0 0 0,0 0-1 0 0,1 1 1 0 0,-1-1 0 0 0,0 1-1 0 0,0 0 1 0 0,1 0 22 0 0,-85 83-3409 0 0,62-39-7473 0 0,21-35-446 0 0</inkml:trace>
  <inkml:trace contextRef="#ctx0" brushRef="#br0" timeOffset="3.647">14415 962 10530 0 0,'0'0'5817'0'0,"0"0"-3672"0"0,0 0-705 0 0,0 0-263 0 0,0 0-289 0 0,0 0-264 0 0,0 0-152 0 0,0 0-216 0 0,0 0-160 0 0,0 0-160 0 0,0 0-136 0 0,0 0-88 0 0,0 0-56 0 0,0 0-48 0 0,-114-92-216 0 0,125 119-873 0 0,-3-4-4800 0 0,-4-8-6450 0 0</inkml:trace>
  <inkml:trace contextRef="#ctx0" brushRef="#br0" timeOffset="3.647">14366 881 0 0 0,'0'0'595'0'0,"0"0"646"0"0,0 0 141 0 0,0 0-34 0 0,0 0-26 0 0,0 0-56 0 0,0 0-93 0 0,0 0-99 0 0,0 0-61 0 0,6-5-14 0 0,14-15 45 0 0,-15 15 33 0 0,-5 5-31 0 0,-12-1 763 0 0,-60 13 621 0 0,58-5-1942 0 0,14-6-520 0 0,0-1-27 0 0,0 0-13 0 0,18 0 319 0 0,62-19 1535 0 0,-84 17 1354 0 0,-29 0-2789 0 0,30 2-329 0 0,0 0 0 0 0,0 0-1 0 0,0 1 1 0 0,-1 0 0 0 0,1-1 0 0 0,0 1 0 0 0,0 0 0 0 0,0 1 0 0 0,0-1-1 0 0,0 0 1 0 0,1 1 0 0 0,-1 0 0 0 0,0 0 0 0 0,1 0 0 0 0,-1 0 0 0 0,1 0-1 0 0,-1 0 1 0 0,0 2-18 0 0,3-3-40 0 0,0-1-18 0 0,13 15-476 0 0,14-8-548 0 0,-17-6-1596 0 0,-1-1-3408 0 0,1 0-5980 0 0</inkml:trace>
  <inkml:trace contextRef="#ctx0" brushRef="#br0" timeOffset="3.647">12492 1363 1664 0 0,'0'0'1746'0'0,"0"0"-102"0"0,0 0 95 0 0,0 0 182 0 0,0 0 34 0 0,0 0-55 0 0,0 0-174 0 0,0 0-210 0 0,0 0-207 0 0,0 0-230 0 0,0 0-154 0 0,0 0-134 0 0,0 0-108 0 0,-26-4-94 0 0,-83-10-94 0 0,50 20 141 0 0,49-1-499 0 0,-32 11 157 0 0,1 1-1 0 0,0 3 1 0 0,2 1-1 0 0,0 2 0 0 0,2 1 1 0 0,-12 12-294 0 0,48-36-2 0 0,-1 1 1 0 0,1 0 0 0 0,-1 1-1 0 0,1-1 1 0 0,0 0-1 0 0,-1 0 1 0 0,1 0-1 0 0,0 1 1 0 0,0-1-1 0 0,0 1 1 0 0,0-1 0 0 0,0 1-1 0 0,1-1 1 0 0,-1 1-1 0 0,0-1 1 0 0,1 1-1 0 0,-1 0 1 0 0,1-1-1 0 0,-1 1 1 0 0,1 0 0 0 0,0-1-1 0 0,0 1 1 0 0,-1 0-1 0 0,2 0 1 0 0,-1-1-1 0 0,0 1 1 0 0,0 0-1 0 0,0 0 1 0 0,1-1 0 0 0,-1 1-1 0 0,1 0 1 0 0,-1-1-1 0 0,1 1 1 0 0,0-1-1 0 0,0 1 1 0 0,-1-1 0 0 0,1 1-1 0 0,0-1 1 0 0,0 1-1 0 0,1-1 1 0 0,-1 0-1 0 0,0 1 1 0 0,0-1-1 0 0,1 0 1 0 0,0 1 1 0 0,72 39 150 0 0,57 12 177 0 0,-46-10-174 0 0,-82-42-117 0 0,-1-1-1 0 0,0 1 1 0 0,0 0-1 0 0,0 0 1 0 0,0 0-1 0 0,0 0 1 0 0,0 1 0 0 0,0-1-1 0 0,0 1 1 0 0,0-1-1 0 0,0 1 1 0 0,-1-1-1 0 0,1 1 1 0 0,-1 0-1 0 0,1 0 1 0 0,-1 0-1 0 0,0 0 1 0 0,0 0-1 0 0,0 0 1 0 0,0 0-1 0 0,0 0 1 0 0,0 0 0 0 0,0 0-1 0 0,-1 1 1 0 0,1-1-1 0 0,-1 0 1 0 0,0 1-1 0 0,1-1 1 0 0,-1 0-1 0 0,0 1 1 0 0,0-1-1 0 0,-1 0 1 0 0,1 1-1 0 0,0-1 1 0 0,-1 0-1 0 0,0 0 1 0 0,1 1 0 0 0,-1-1-1 0 0,0 0 1 0 0,0 0-1 0 0,0 0 1 0 0,-1 1-36 0 0,-26 12 87 0 0,-1-1 1 0 0,0-2 0 0 0,-1-1-1 0 0,-1-1 1 0 0,0-2 0 0 0,0-1 0 0 0,0-1-1 0 0,-1-2 1 0 0,-20 0-88 0 0,52-4 0 0 0,-228 4-205 0 0,186-16-279 0 0,41 12 414 0 0,1 0-1 0 0,-1-1 0 0 0,0 1 0 0 0,1 0 1 0 0,-1 0-1 0 0,1 0 0 0 0,-1-1 0 0 0,0 1 1 0 0,1 0-1 0 0,-1-1 0 0 0,1 1 0 0 0,-1 0 1 0 0,1-1-1 0 0,-1 1 0 0 0,1-1 0 0 0,0 1 0 0 0,-1-1 1 0 0,1 1-1 0 0,-1-1 0 0 0,1 1 0 0 0,0-1 1 0 0,-1 1-1 0 0,1-1 0 0 0,0 0 0 0 0,0 1 1 0 0,0-1-1 0 0,-1 1 0 0 0,1-1 0 0 0,0 0 1 0 0,0 1-1 0 0,0-1 0 0 0,0 0 0 0 0,0 1 1 0 0,0-1-1 0 0,0 0 0 0 0,0 1 0 0 0,0-1 1 0 0,0 1-1 0 0,1-1 0 0 0,-1 0 0 0 0,0 1 1 0 0,0-1-1 0 0,1 1 0 0 0,-1-1 0 0 0,0 1 1 0 0,1-1-1 0 0,-1 0 0 0 0,0 1 0 0 0,1-1 0 0 0,-1 1 1 0 0,1 0-1 0 0,-1-1 0 0 0,1 1 0 0 0,-1-1 1 0 0,1 1-1 0 0,-1 0 0 0 0,1-1 0 0 0,-1 1 1 0 0,1 0-1 0 0,-1 0 0 0 0,1-1 0 0 0,0 1 1 0 0,-1 0 70 0 0,22-10-3958 0 0,-7 4-1914 0 0,0-2-5647 0 0</inkml:trace>
  <inkml:trace contextRef="#ctx0" brushRef="#br0" timeOffset="3.647">12814 1440 14051 0 0,'0'0'1906'0'0,"0"0"-966"0"0,0 0-504 0 0,0 0 23 0 0,0 0 158 0 0,0 0 163 0 0,0 0 77 0 0,0 0-96 0 0,0 0-121 0 0,0 0-89 0 0,0 0-86 0 0,0 0-78 0 0,-3 37-61 0 0,-7 118-44 0 0,18-50 156 0 0,-2 156 389 0 0,-9-226-722 0 0,-1 0 1 0 0,-2 0-1 0 0,-1-1 1 0 0,-2 1-1 0 0,-1-2 1 0 0,-2 1-1 0 0,-12 22-105 0 0,23-53 46 0 0,0-1-1 0 0,0 1 1 0 0,0 0-1 0 0,-1-1 1 0 0,1 1 0 0 0,-1-1-1 0 0,0 1 1 0 0,0-1-1 0 0,1 0 1 0 0,-1 0-1 0 0,-1 0 1 0 0,1 0-1 0 0,0 0 1 0 0,0 0-1 0 0,-1 0 1 0 0,1-1-1 0 0,-1 1 1 0 0,0-1-1 0 0,1 0 1 0 0,-1 0-1 0 0,0 0 1 0 0,0 0-1 0 0,0 0 1 0 0,-2 0-46 0 0,3-3 24 0 0,0 1-1 0 0,0 0 1 0 0,0-1 0 0 0,1 1 0 0 0,-1-1 0 0 0,0 1 0 0 0,1-1 0 0 0,-1 0 0 0 0,1 0 0 0 0,0 0-1 0 0,-1 0 1 0 0,1 0 0 0 0,0 0 0 0 0,0 0 0 0 0,0 0 0 0 0,1-1 0 0 0,-1 1 0 0 0,0 0 0 0 0,1 0-1 0 0,-1-1 1 0 0,1 1 0 0 0,0 0 0 0 0,0-2-24 0 0,0-27 10 0 0,1 0 0 0 0,2-1 0 0 0,1 1 0 0 0,2 0 0 0 0,1 1 0 0 0,1 0 0 0 0,1 0 0 0 0,2 0 0 0 0,1 1 0 0 0,14-23-10 0 0,-6 0-27 0 0,3 0 0 0 0,2 2 0 0 0,2 1 0 0 0,2 1 0 0 0,2 1 0 0 0,2 2 0 0 0,3 1 0 0 0,1 2 0 0 0,2 1 0 0 0,1 2 0 0 0,2 2 0 0 0,45-30 27 0 0,-65 53 2 0 0,1 0 0 0 0,0 2 1 0 0,0 0-1 0 0,2 1 0 0 0,-1 2 0 0 0,1 0 0 0 0,1 2 0 0 0,20-3-2 0 0,-43 9 0 0 0,-1 1-1 0 0,1-1 0 0 0,0 1 1 0 0,-1 0-1 0 0,1 0 0 0 0,0 0 1 0 0,-1 0-1 0 0,1 1 0 0 0,-1-1 1 0 0,1 1-1 0 0,0-1 0 0 0,-1 1 0 0 0,1 0 1 0 0,-1 0-1 0 0,0 0 0 0 0,1 0 1 0 0,-1 1-1 0 0,0-1 0 0 0,0 1 1 0 0,0-1-1 0 0,0 1 0 0 0,0 0 1 0 0,0 0-1 0 0,0 0 0 0 0,0 0 1 0 0,-1 0-1 0 0,1 0 0 0 0,-1 0 0 0 0,0 0 1 0 0,1 1-1 0 0,-1-1 0 0 0,0 1 1 0 0,0-1-1 0 0,-1 1 0 0 0,1-1 1 0 0,0 1-1 0 0,-1-1 0 0 0,1 3 1 0 0,0 4 8 0 0,-1 1-1 0 0,0-1 0 0 0,0 1 0 0 0,-1-1 1 0 0,0 0-1 0 0,0 1 0 0 0,-1-1 1 0 0,-1 0-1 0 0,1 0 0 0 0,-3 5-7 0 0,-14 23 22 0 0,-2-1-1 0 0,-2-1 0 0 0,0-1 1 0 0,-3-1-1 0 0,0-1 1 0 0,-3-2-1 0 0,0 0 1 0 0,-2-2-1 0 0,0-2 1 0 0,-2 0-1 0 0,-16 7-21 0 0,24-13 1 0 0,-1-1-1 0 0,-1-2 0 0 0,0-1 1 0 0,-1 0-1 0 0,-1-2 1 0 0,0-2-1 0 0,-1 0 0 0 0,-1-2 1 0 0,0-2-1 0 0,-7 1 0 0 0,-39-7-352 0 0,76-2 310 0 0,-1 0 0 0 0,1 0 1 0 0,0 0-1 0 0,0 0 0 0 0,0 0 0 0 0,-1 0 0 0 0,1-1 1 0 0,0 1-1 0 0,0 0 0 0 0,0-1 0 0 0,-1 1 0 0 0,1-1 1 0 0,0 1-1 0 0,0-1 0 0 0,0 1 0 0 0,0-1 0 0 0,0 0 1 0 0,0 1-1 0 0,0-1 0 0 0,0 0 0 0 0,0 0 0 0 0,1 0 0 0 0,-1 0 1 0 0,0 0-1 0 0,0 0 0 0 0,1 0 0 0 0,-1 0 0 0 0,1 0 1 0 0,-1 0-1 0 0,1 0 0 0 0,-1 0 0 0 0,1 0 0 0 0,0-1 1 0 0,-1 1-1 0 0,1 0 0 0 0,0 0 0 0 0,0 0 0 0 0,0-1 1 0 0,0 1-1 0 0,0 0 0 0 0,0 0 0 0 0,0-1 0 0 0,0 1 1 0 0,1-1 41 0 0,25-52-3538 0 0,9 23-2334 0 0,-20 17 161 0 0,3-2-4160 0 0</inkml:trace>
  <inkml:trace contextRef="#ctx0" brushRef="#br0" timeOffset="3.647">13415 1733 7882 0 0,'0'0'1820'0'0,"0"0"-624"0"0,0 0-95 0 0,0 0 250 0 0,0 0 97 0 0,0 0-31 0 0,0 0-115 0 0,0 0-163 0 0,0 0-129 0 0,0 0-116 0 0,0 0-124 0 0,0 0-134 0 0,32-1-69 0 0,102-6-84 0 0,-67-10 166 0 0,-56 10-489 0 0,14-8 40 0 0,-1-1-1 0 0,-1-2 1 0 0,0 0-1 0 0,-2-1 1 0 0,0-2-1 0 0,-1 0 1 0 0,-1-1-1 0 0,-1-1 1 0 0,-1 0-1 0 0,6-12-199 0 0,-13 18 22 0 0,0 0-1 0 0,0-1 1 0 0,-2-1-1 0 0,0 0 0 0 0,-1 0 1 0 0,-1 0-1 0 0,-1-1 1 0 0,-1 1-1 0 0,-1-1 1 0 0,0 0-1 0 0,-1-1 1 0 0,-1-8-22 0 0,-1 26 2 0 0,0 0 0 0 0,0 0 0 0 0,0 0 0 0 0,0 0 0 0 0,-1 1 0 0 0,1-1 0 0 0,-1 0 0 0 0,1 0 0 0 0,-1 0 0 0 0,0 1 0 0 0,0-1 0 0 0,0 0 0 0 0,-1 1 1 0 0,1-1-1 0 0,-1 1 0 0 0,1-1 0 0 0,-1 1 0 0 0,0 0 0 0 0,0 0 0 0 0,0 0 0 0 0,0 0 0 0 0,0 0 0 0 0,0 0 0 0 0,-1 0 0 0 0,1 1 0 0 0,-1-1 0 0 0,1 1 0 0 0,-1 0 0 0 0,1 0 1 0 0,-1 0-1 0 0,0 0 0 0 0,1 0 0 0 0,-1 0 0 0 0,0 1 0 0 0,0-1 0 0 0,0 1 0 0 0,0 0 0 0 0,0 0 0 0 0,1 0 0 0 0,-4 1-2 0 0,-4 0-7 0 0,0 2-1 0 0,-1 0 1 0 0,1 0 0 0 0,0 1-1 0 0,0 0 1 0 0,1 0-1 0 0,-1 1 1 0 0,1 1 0 0 0,0 0-1 0 0,1 0 1 0 0,-1 0-1 0 0,1 1 1 0 0,0 0 0 0 0,1 1-1 0 0,0 0 1 0 0,0 0-1 0 0,0 1 1 0 0,-4 7 7 0 0,9-13-1 0 0,0-1 1 0 0,1 0-1 0 0,-1 1 0 0 0,1-1 0 0 0,-1 1 1 0 0,1 0-1 0 0,0-1 0 0 0,0 1 1 0 0,0 0-1 0 0,0 0 0 0 0,0-1 1 0 0,1 1-1 0 0,0 0 0 0 0,-1 0 1 0 0,1 0-1 0 0,0 0 0 0 0,0 0 1 0 0,0 0-1 0 0,1 0 0 0 0,-1 0 1 0 0,1 0-1 0 0,0-1 0 0 0,-1 1 1 0 0,1 0-1 0 0,0 0 0 0 0,1-1 0 0 0,-1 1 1 0 0,0 0-1 0 0,1-1 0 0 0,0 0 1 0 0,-1 1-1 0 0,1-1 0 0 0,0 0 1 0 0,0 0-1 0 0,0 0 0 0 0,1 0 1 0 0,-1 0-1 0 0,0 0 0 0 0,1-1 1 0 0,-1 1-1 0 0,1-1 0 0 0,-1 1 1 0 0,1-1 0 0 0,14 6 3 0 0,1-1 0 0 0,0 0 0 0 0,-1-1 0 0 0,2-1 0 0 0,-1-1 0 0 0,0-1 0 0 0,17 1-3 0 0,-18-3 4 0 0,0 2 0 0 0,1 0 0 0 0,-1 1 0 0 0,0 1 0 0 0,-1 0 0 0 0,1 1 0 0 0,-1 1 0 0 0,12 6-4 0 0,-24-7 27 0 0,-1 0 0 0 0,0 0 1 0 0,0 0-1 0 0,0 0 0 0 0,0 1 0 0 0,-1-1 0 0 0,0 1 1 0 0,0-1-1 0 0,-1 1 0 0 0,0 0 0 0 0,1 0 1 0 0,-2 0-1 0 0,1 0 0 0 0,-1 0 0 0 0,0 0 0 0 0,0 0 1 0 0,-1-1-1 0 0,1 1 0 0 0,-1 0 0 0 0,-1 0 1 0 0,1 0-1 0 0,-1 0 0 0 0,0-1 0 0 0,0 1 0 0 0,-1-1 1 0 0,0 0-1 0 0,0 0 0 0 0,0 1-27 0 0,-1 6 41 0 0,-6 15-78 0 0,1 1 1 0 0,2 0-1 0 0,1 1 1 0 0,0-1-1 0 0,3 1 1 0 0,-1 17 36 0 0,36-46-3082 0 0,-6-15-1778 0 0,-9 5-3159 0 0,-7 5-2655 0 0</inkml:trace>
  <inkml:trace contextRef="#ctx0" brushRef="#br0" timeOffset="3.647">14503 1459 9754 0 0,'0'0'1176'0'0,"0"0"-504"0"0,0 0-111 0 0,0 0-121 0 0,0 0-136 0 0,0 0-160 0 0,0 0-144 0 0,-96 201-160 0 0,88-174-120 0 0,6-8-144 0 0,2 0-153 0 0,0-3-223 0 0,0-1-512 0 0,0-7-1849 0 0,0-4-3176 0 0</inkml:trace>
  <inkml:trace contextRef="#ctx0" brushRef="#br0" timeOffset="3.647">14729 1818 2665 0 0,'0'0'2665'0'0,"0"0"-164"0"0,0 0 34 0 0,0 0-28 0 0,0 0-193 0 0,0 0-328 0 0,0 0-396 0 0,0 0-353 0 0,0 0-290 0 0,0 0-172 0 0,0 0-106 0 0,0 0-39 0 0,3-18-15 0 0,11-59-46 0 0,41-81 1397 0 0,-38 121-1693 0 0,70-151 479 0 0,-36 111-654 0 0,-48 138-424 0 0,-23 83 309 0 0,19-130 10 0 0,1 0 1 0 0,1 0-1 0 0,0 0 0 0 0,1 0 1 0 0,0 0-1 0 0,1 0 0 0 0,1 0 1 0 0,3 8 6 0 0,-5-17 5 0 0,0-1 0 0 0,1 1 1 0 0,-1 0-1 0 0,1-1 0 0 0,0 0 1 0 0,0 1-1 0 0,1-1 0 0 0,-1-1 1 0 0,1 1-1 0 0,0 0 0 0 0,0-1 1 0 0,0 0-1 0 0,0 0 0 0 0,1 0 1 0 0,-1 0-1 0 0,1-1 0 0 0,0 0 1 0 0,-1 0-1 0 0,1 0 0 0 0,0 0 1 0 0,0-1-1 0 0,0 0 0 0 0,1 0 1 0 0,-1 0-1 0 0,0-1-5 0 0,6-2 65 0 0,-1 0-1 0 0,0-1 1 0 0,0-1-1 0 0,0 0 1 0 0,0 0 0 0 0,-1-1-1 0 0,1 0 1 0 0,-1 0-1 0 0,0-1 1 0 0,-1-1 0 0 0,1 1-1 0 0,-1-1 1 0 0,-1-1-1 0 0,1 1 1 0 0,-1-1-1 0 0,-1-1 1 0 0,1 1 0 0 0,-2-1-1 0 0,1 0 1 0 0,-1-1-1 0 0,0 1-64 0 0,3-2 23 0 0,-1-1 0 0 0,1 1 0 0 0,-2-1 0 0 0,0-1 0 0 0,0 1 0 0 0,-1-1 0 0 0,-1 0 0 0 0,0 0 0 0 0,-1 0 0 0 0,0-1 0 0 0,-1 1 0 0 0,0-3-23 0 0,-2 16-202 0 0,0 0-185 0 0,0 0-225 0 0,15 17-5863 0 0,-11-11 697 0 0,2 1-6590 0 0</inkml:trace>
  <inkml:trace contextRef="#ctx0" brushRef="#br0" timeOffset="3.647">15844 1428 11522 0 0,'0'0'3257'0'0,"0"0"-1224"0"0,0 0-441 0 0,0 0-1 0 0,0 0-108 0 0,0 0-156 0 0,0 0-234 0 0,0 0-262 0 0,0 0-161 0 0,0 0-163 0 0,0 0-122 0 0,0 0-86 0 0,0 0-115 0 0,-11-16-66 0 0,-37-49-50 0 0,46 63-65 0 0,-1 1-1 0 0,0 0 0 0 0,1 0 1 0 0,-1 0-1 0 0,1 0 0 0 0,-1 0 1 0 0,0 0-1 0 0,0 1 0 0 0,0-1 1 0 0,1 1-1 0 0,-1 0 0 0 0,0 0 1 0 0,0 0-1 0 0,0 0 0 0 0,0 1 1 0 0,1-1-1 0 0,-1 1 0 0 0,0-1 1 0 0,0 1-1 0 0,1 0 0 0 0,-1 0 1 0 0,0 0-1 0 0,1 0 0 0 0,-1 1 1 0 0,1-1-1 0 0,-1 1-2 0 0,-6 2 7 0 0,-10 4-11 0 0,0 1-1 0 0,0 1 0 0 0,1 0 0 0 0,1 2 0 0 0,0 0 0 0 0,0 0 0 0 0,1 2 0 0 0,1 0 0 0 0,0 1 0 0 0,1 0 0 0 0,1 1 0 0 0,0 1 1 0 0,1 0-1 0 0,1 1 0 0 0,1 0 0 0 0,-2 6 5 0 0,9-20-7 0 0,1 0 1 0 0,0 0 0 0 0,1 0 0 0 0,-1 1-1 0 0,1-1 1 0 0,0 1 0 0 0,0-1-1 0 0,0 1 1 0 0,1-1 0 0 0,-1 1 0 0 0,1-1-1 0 0,0 1 1 0 0,0 0 0 0 0,1-1-1 0 0,0 1 1 0 0,0-1 0 0 0,0 1-1 0 0,0-1 1 0 0,0 1 0 0 0,1-1 0 0 0,0 0-1 0 0,0 0 1 0 0,0 0 0 0 0,0 0-1 0 0,1 0 1 0 0,0 0 0 0 0,0 0 0 0 0,0-1-1 0 0,0 1 1 0 0,0-1 0 0 0,1 0-1 0 0,-1 0 1 0 0,1-1 0 0 0,0 1 0 0 0,0-1-1 0 0,0 1 1 0 0,0-1 0 0 0,0 0-1 0 0,4 1 7 0 0,7-3 23 0 0,0 1-1 0 0,0-2 0 0 0,-1 0 0 0 0,1-1 0 0 0,0 0 0 0 0,-1-1 1 0 0,1-1-1 0 0,-1 0 0 0 0,0-1 0 0 0,0-1 0 0 0,0 0 0 0 0,-1-1 1 0 0,0 0-1 0 0,-1-1 0 0 0,6-4-22 0 0,6-2 14 0 0,105-64 83 0 0,91-43 17 0 0,-170 112-62 0 0,-48 11-42 0 0,0-1 1 0 0,-1 0-1 0 0,1 1 1 0 0,-1-1-1 0 0,1 1 1 0 0,-1-1-1 0 0,0 1 1 0 0,0 0-1 0 0,0-1 1 0 0,0 1-1 0 0,0 0 1 0 0,0 0-1 0 0,0 0 1 0 0,0 0-1 0 0,-1 0 1 0 0,1 0-1 0 0,-1 0 1 0 0,0 0 0 0 0,1 0-1 0 0,-1 0 1 0 0,0 0-1 0 0,0 0 1 0 0,0 0-1 0 0,-1 1 1 0 0,1-1-11 0 0,-2 51 74 0 0,-2 1 0 0 0,-3-1 0 0 0,-2-1 1 0 0,-2 1-1 0 0,-3-2 0 0 0,-18 46-74 0 0,-10 44-120 0 0,-10 76-182 0 0,24-90-154 0 0,-6-2-1 0 0,-9 10 457 0 0,32-106-73 0 0,4-3 53 0 0,-2-1-1 0 0,0 0 1 0 0,-2 0-1 0 0,-1-1 1 0 0,0 0 0 0 0,-2-1-1 0 0,-1-1 1 0 0,-1 0-1 0 0,-1-1 1 0 0,0-1 0 0 0,-8 6 20 0 0,23-24 5 0 0,-1 1 1 0 0,1-1-1 0 0,-1 0 1 0 0,0 0-1 0 0,0 0 0 0 0,0 0 1 0 0,0 0-1 0 0,0-1 1 0 0,0 1-1 0 0,0-1 1 0 0,-1 0-1 0 0,1 0 1 0 0,0 0-1 0 0,-1-1 1 0 0,1 1-1 0 0,-1-1 1 0 0,1 0-1 0 0,-1 0 0 0 0,1 0 1 0 0,-1 0-1 0 0,1 0 1 0 0,0-1-1 0 0,-1 1 1 0 0,1-1-1 0 0,-1 0 1 0 0,1 0-1 0 0,0-1 1 0 0,0 1-1 0 0,0-1 1 0 0,0 1-1 0 0,0-1 1 0 0,0 0-1 0 0,0 0 0 0 0,0 0 1 0 0,1-1-1 0 0,-1 1 1 0 0,1-1-1 0 0,-1 1 1 0 0,1-1-1 0 0,0 0 1 0 0,0 0-6 0 0,-4-18 10 0 0,0 0 0 0 0,2 0 0 0 0,0 0 0 0 0,2-1 0 0 0,0 1 1 0 0,1-1-1 0 0,1 1 0 0 0,2-1 0 0 0,0 1 0 0 0,1-1 0 0 0,1 1 1 0 0,1 0-1 0 0,6-18-10 0 0,3-1-81 0 0,2 0 1 0 0,1 0 0 0 0,2 2 0 0 0,2 0-1 0 0,1 1 1 0 0,2 2 0 0 0,2 0-1 0 0,1 2 1 0 0,1 0 0 0 0,2 2 0 0 0,1 2-1 0 0,1 1 1 0 0,2 1 0 0 0,0 1-1 0 0,22-10 81 0 0,-21 22-2914 0 0,-18 12-6165 0 0,-9 2-3397 0 0</inkml:trace>
  <inkml:trace contextRef="#ctx0" brushRef="#br0" timeOffset="3.647">14567 1294 0 0 0,'0'0'529'0'0,"0"0"741"0"0,0 0 165 0 0,0 0-73 0 0,0 0-74 0 0,0 0-54 0 0,0 0-108 0 0,0 0-104 0 0,2-7-40 0 0,7-32 727 0 0,-9 38-941 0 0,-9 11 5434 0 0,-8 35-5009 0 0,12-26-837 0 0,-1 0 0 0 0,-1-1 1 0 0,0 0-1 0 0,-2 0 0 0 0,0-1 0 0 0,0 0 0 0 0,-9 10-356 0 0,-100 192 1648 0 0,92-164-1384 0 0,26-52-248 0 0,18 0-4372 0 0,-10-6-3304 0 0,-6 0-3969 0 0</inkml:trace>
  <inkml:trace contextRef="#ctx0" brushRef="#br0" timeOffset="3.647">10003 696 5641 0 0,'0'0'1770'0'0,"0"0"-323"0"0,0 0-178 0 0,0 0 228 0 0,0 0 283 0 0,0 0 111 0 0,0 0-84 0 0,0 0-273 0 0,0 0-290 0 0,0 0-257 0 0,0 0-207 0 0,0 0-178 0 0,1-16-153 0 0,-1 4-446 0 0,2-36 613 0 0,8 80 914 0 0,1 273 1256 0 0,-12-176-2342 0 0,17 297 316 0 0,-1-40-1094 0 0,-44-419-2720 0 0,11 11-48 0 0,1 2-3840 0 0,11 11-4758 0 0</inkml:trace>
  <inkml:trace contextRef="#ctx0" brushRef="#br0" timeOffset="3.647">9571 1425 16051 0 0,'0'0'970'0'0,"0"0"-529"0"0,0 0-177 0 0,0 0 159 0 0,0 0 224 0 0,0 0 143 0 0,0 0 36 0 0,36-7-37 0 0,116-20-72 0 0,-8 2 197 0 0,0 7 0 0 0,57 3-914 0 0,-92 13-532 0 0,-22 1-2466 0 0,-31-1-3924 0 0,-35-2-4372 0 0</inkml:trace>
  <inkml:trace contextRef="#ctx0" brushRef="#br0" timeOffset="3.647">10733 1340 5385 0 0,'0'0'3777'0'0,"0"0"-1746"0"0,0 0-749 0 0,0 0-114 0 0,0 0-19 0 0,0 0-60 0 0,0 0-121 0 0,0 0-180 0 0,-27 33-141 0 0,-82 103-112 0 0,67-59 82 0 0,40-65-502 0 0,0-6-53 0 0,0 1 1 0 0,0-1-1 0 0,1 1 1 0 0,-1-1 0 0 0,1 1-1 0 0,1 0 1 0 0,0-1-1 0 0,-1 1 1 0 0,2 0-1 0 0,-1-1 1 0 0,1 1-1 0 0,0 0 1 0 0,1-1-1 0 0,-1 1 1 0 0,1-1-1 0 0,1 0 1 0 0,-1 0-1 0 0,1 1 1 0 0,0-2 0 0 0,0 1-1 0 0,1 0 1 0 0,0-1-1 0 0,0 1 1 0 0,0-1-1 0 0,0 0 1 0 0,1 0-1 0 0,0-1 1 0 0,0 1-1 0 0,0-1 1 0 0,1 0-1 0 0,0-1 1 0 0,-1 1 0 0 0,1-1-1 0 0,0 0 1 0 0,0-1-1 0 0,1 0 1 0 0,-1 1-63 0 0,6-1 130 0 0,-1 0 1 0 0,0-1-1 0 0,1 0 0 0 0,-1-1 1 0 0,1 0-1 0 0,-1-1 1 0 0,0 0-1 0 0,1-1 1 0 0,-1 0-1 0 0,0-1 1 0 0,0 0-1 0 0,0 0 1 0 0,0-2-1 0 0,-1 1 0 0 0,0-1 1 0 0,0-1-1 0 0,0 1 1 0 0,0-2-1 0 0,-1 0 1 0 0,0 0-1 0 0,0 0 1 0 0,-1-1-1 0 0,0 0 0 0 0,-1-1 1 0 0,1 0-1 0 0,-2 0 1 0 0,1 0-1 0 0,-1-1 1 0 0,-1 0-1 0 0,0 0 1 0 0,0-1-1 0 0,-1 0 0 0 0,0 1 1 0 0,-1-1-1 0 0,0 0 1 0 0,-1-1-1 0 0,0 1 1 0 0,0-3-131 0 0,-3 6-16 0 0,0-1 0 0 0,0 1 1 0 0,-1-1-1 0 0,0 1 0 0 0,-1 0 0 0 0,1 0 1 0 0,-2 0-1 0 0,1 0 0 0 0,-1 0 0 0 0,0 1 1 0 0,-1 0-1 0 0,1 0 0 0 0,-1 0 0 0 0,-1 0 1 0 0,1 1-1 0 0,-1-1 0 0 0,-1 2 0 0 0,1-1 1 0 0,-1 1-1 0 0,0 0 0 0 0,0 0 1 0 0,0 1-1 0 0,-1-1 0 0 0,1 2 0 0 0,-1-1 1 0 0,0 1-1 0 0,0 1 0 0 0,-1-1 0 0 0,1 1 1 0 0,-5 0 15 0 0,-86 0-1606 0 0,68 9-1906 0 0,1 6-4417 0 0,17-5-4350 0 0</inkml:trace>
  <inkml:trace contextRef="#ctx0" brushRef="#br0" timeOffset="3.647">7252 1471 6945 0 0,'0'0'1850'0'0,"0"0"-503"0"0,0 0-359 0 0,0 0-83 0 0,0 0 31 0 0,-34 4 35 0 0,-110 14-27 0 0,130-17-722 0 0,0 2-1 0 0,0 0 1 0 0,0 0 0 0 0,0 1-1 0 0,0 1 1 0 0,1 0 0 0 0,0 1 0 0 0,0 1-1 0 0,-1 1-221 0 0,-13 6 352 0 0,-1-1-161 0 0,1 1-1 0 0,1 1 1 0 0,0 1 0 0 0,1 2 0 0 0,0 0-1 0 0,2 2 1 0 0,0 0 0 0 0,1 1-1 0 0,1 2 1 0 0,2 0 0 0 0,0 1 0 0 0,1 1-1 0 0,1 1 1 0 0,-5 14-191 0 0,19-36 17 0 0,1 0 0 0 0,0 1 0 0 0,0-1-1 0 0,0 1 1 0 0,1-1 0 0 0,-1 1 0 0 0,1 0 0 0 0,0-1 0 0 0,1 1 0 0 0,-1 0 0 0 0,1 0-1 0 0,0 0 1 0 0,0-1 0 0 0,0 1 0 0 0,1 0 0 0 0,0 0 0 0 0,0 0 0 0 0,0-1-1 0 0,0 1 1 0 0,1-1 0 0 0,0 1 0 0 0,0-1 0 0 0,0 1 0 0 0,0-1 0 0 0,1 0 0 0 0,0 0-1 0 0,0 0 1 0 0,0 0 0 0 0,0-1 0 0 0,0 1 0 0 0,1-1 0 0 0,-1 0 0 0 0,1 0 0 0 0,0 0-1 0 0,0 0 1 0 0,0-1 0 0 0,1 0 0 0 0,-1 0 0 0 0,1 0 0 0 0,-1 0 0 0 0,1-1 0 0 0,-1 1-1 0 0,4-1-16 0 0,17 0 213 0 0,1-2-1 0 0,-1-1 0 0 0,0-1 1 0 0,0-1-1 0 0,0-2 0 0 0,0 0 0 0 0,-1-1 1 0 0,0-2-1 0 0,-1 0 0 0 0,1-2 1 0 0,-2 0-1 0 0,0-2 0 0 0,0 0 1 0 0,-1-2-1 0 0,-1 0 0 0 0,1-2-212 0 0,22-16 51 0 0,-1-1 0 0 0,-1-2-1 0 0,-3-2 1 0 0,-1-2 0 0 0,-1-1 0 0 0,-3-2-1 0 0,-1-1 1 0 0,-3-2 0 0 0,-1-1 0 0 0,-2-1-1 0 0,-3-1 1 0 0,-2-1 0 0 0,-2 0 0 0 0,-2-2-1 0 0,-2 0 1 0 0,-3-1 0 0 0,-2-1 0 0 0,-3 1-1 0 0,-1-2 1 0 0,-3-3-51 0 0,-3 42-31 0 0,2 4-1 0 0,-1 1 0 0 0,0-1-1 0 0,-1 0 1 0 0,0 0-1 0 0,0 0 1 0 0,-2 1-1 0 0,1-1 1 0 0,-2 0 0 0 0,1 1-1 0 0,-2 0 1 0 0,1-1-1 0 0,-1 1 1 0 0,-1 0-1 0 0,0 1 1 0 0,-1-1 0 0 0,0 1-1 0 0,0 1 1 0 0,-1-1-1 0 0,-5-5 33 0 0,8 12-31 0 0,0 1-1 0 0,0-1 0 0 0,-1 1 1 0 0,1 0-1 0 0,0 0 0 0 0,-1 0 0 0 0,0 0 1 0 0,1 1-1 0 0,-1 0 0 0 0,0 0 1 0 0,1 0-1 0 0,-1 1 0 0 0,0-1 1 0 0,0 1-1 0 0,0 0 0 0 0,0 0 1 0 0,0 1-1 0 0,1 0 0 0 0,-1 0 1 0 0,0 0-1 0 0,0 0 0 0 0,1 1 1 0 0,-1-1-1 0 0,1 1 0 0 0,0 1 1 0 0,-1-1-1 0 0,1 0 0 0 0,0 1 1 0 0,0 0-1 0 0,-2 2 32 0 0,-105 110-201 0 0,90-84 220 0 0,0 0-1 0 0,2 2 1 0 0,2 0-1 0 0,1 1 0 0 0,1 0 1 0 0,2 1-1 0 0,2 1 1 0 0,1 0-1 0 0,1 1 1 0 0,3 0-1 0 0,0 0 0 0 0,3 0 1 0 0,1 0-1 0 0,2 1 1 0 0,1-1-1 0 0,3 5-18 0 0,0-20 54 0 0,2-1 0 0 0,1-1 0 0 0,0 1 0 0 0,2-1 0 0 0,0 0 0 0 0,1-1 0 0 0,1 0 0 0 0,1 0 0 0 0,0-1 0 0 0,2-1 1 0 0,0 0-1 0 0,0-1 0 0 0,2-1 0 0 0,0 0 0 0 0,1-1 0 0 0,0-1 0 0 0,1 0 0 0 0,0-2 0 0 0,1 0 0 0 0,1-1 0 0 0,13 5-54 0 0,-24-11 79 0 0,-1 0 0 0 0,0-1 0 0 0,1 0 0 0 0,0-1 0 0 0,0 0 0 0 0,0 0 0 0 0,0-1 0 0 0,0 0 0 0 0,0-1 0 0 0,0 0 0 0 0,0 0 0 0 0,0-1 0 0 0,0 0 0 0 0,0-1 0 0 0,0 0 0 0 0,-1 0 0 0 0,1-1 0 0 0,0 0 0 0 0,-1 0 0 0 0,8-5-79 0 0,1-6 83 0 0,-1-2 0 0 0,-1 1 0 0 0,0-2 0 0 0,-1 0 0 0 0,-1-1 0 0 0,0 0 0 0 0,-1-1 0 0 0,-2 0 0 0 0,1-1-83 0 0,33-91 31 0 0,-43 203-239 0 0,-2-82 210 0 0,1 1 0 0 0,0-1 0 0 0,0 1 1 0 0,1-1-1 0 0,1 0 0 0 0,0 0 0 0 0,0 0 1 0 0,1 0-1 0 0,1 0 0 0 0,-1 0 0 0 0,1-1 1 0 0,1 1-1 0 0,0-1 0 0 0,0 0 0 0 0,1-1 1 0 0,0 1-1 0 0,1-1 0 0 0,-1 0 0 0 0,2-1 1 0 0,-1 0-1 0 0,1 0 0 0 0,0 0 0 0 0,0-1 0 0 0,1 0 1 0 0,0-1-3 0 0,-2 0 45 0 0,1-1 0 0 0,-1 0 0 0 0,1 0 1 0 0,0-1-1 0 0,0 0 0 0 0,0-1 0 0 0,0 1 1 0 0,0-1-1 0 0,1-1 0 0 0,-1 0 0 0 0,1 0 0 0 0,-1-1 1 0 0,1 0-1 0 0,-1 0 0 0 0,1-1 0 0 0,-1 0 1 0 0,1 0-1 0 0,-1-1 0 0 0,0-1 0 0 0,0 1 1 0 0,0-1-1 0 0,0 0 0 0 0,0-1 0 0 0,-1 0 0 0 0,1 0 1 0 0,-1-1-1 0 0,0 0 0 0 0,0 0 0 0 0,-1 0 1 0 0,1-1-1 0 0,-1 0 0 0 0,-1 0 0 0 0,1-1 1 0 0,-1 0-1 0 0,0 0-45 0 0,6-15 79 0 0,-1 0 0 0 0,-1-1 0 0 0,-1 0 0 0 0,-1-1 0 0 0,-1 0 1 0 0,-1 0-1 0 0,-1 0 0 0 0,-1 0 0 0 0,-1-23-79 0 0,0-22 156 0 0,-12 87-259 0 0,12-1-1562 0 0,9-22-7704 0 0,-7 1-2854 0 0</inkml:trace>
  <inkml:trace contextRef="#ctx0" brushRef="#br0" timeOffset="3.647">8444 1590 4369 0 0,'0'0'1968'0'0,"0"0"-558"0"0,0 0-39 0 0,0 0 165 0 0,0 0 41 0 0,0 0-54 0 0,0 0-75 0 0,0 0-117 0 0,0 0-71 0 0,0 0-102 0 0,0 0-127 0 0,0 0-134 0 0,0 0-126 0 0,28 2-114 0 0,85 0-98 0 0,-110-1-525 0 0,-1-1-1 0 0,1 0 1 0 0,-1 0-1 0 0,1 0 1 0 0,0 0-1 0 0,-1-1 1 0 0,1 1-1 0 0,-1-1 1 0 0,1 1-1 0 0,-1-1 1 0 0,0 0-1 0 0,1 0 1 0 0,-1 0-1 0 0,0 0 1 0 0,1 0-1 0 0,-1-1 1 0 0,0 1-1 0 0,0 0 1 0 0,0-1-1 0 0,0 0 1 0 0,0 0-1 0 0,0-1-33 0 0,5-4 169 0 0,2 0-75 0 0,-2 0 1 0 0,1-1-1 0 0,-1 0 1 0 0,0-1-1 0 0,0 0 1 0 0,-1 0 0 0 0,0 0-1 0 0,-1 0 1 0 0,0-1-1 0 0,-1 0 1 0 0,0 0-1 0 0,0 0 1 0 0,-1-1-1 0 0,0 0 1 0 0,-1 1-1 0 0,0-1 1 0 0,-1 0 0 0 0,0 0-1 0 0,-1-9-94 0 0,0 18 4 0 0,-1-1 0 0 0,1 1 0 0 0,-1-1 0 0 0,0 1 0 0 0,0-1-1 0 0,0 1 1 0 0,0-1 0 0 0,0 1 0 0 0,0 0 0 0 0,-1-1 0 0 0,1 1 0 0 0,-1 0 0 0 0,1 0 0 0 0,-1 0-1 0 0,0 0 1 0 0,0 0 0 0 0,0 1 0 0 0,0-1 0 0 0,0 1 0 0 0,0-1 0 0 0,0 1 0 0 0,-1-1-1 0 0,1 1 1 0 0,-1 0 0 0 0,1 0 0 0 0,-1 1 0 0 0,1-1 0 0 0,-1 0 0 0 0,1 1 0 0 0,-1-1 0 0 0,1 1-1 0 0,-1 0 1 0 0,0 0 0 0 0,-1 0-4 0 0,-89 15-131 0 0,78-8 131 0 0,1 1-1 0 0,-1 0 0 0 0,2 1 1 0 0,-1 1-1 0 0,1 0 0 0 0,1 1 1 0 0,0 0-1 0 0,0 1 0 0 0,1 0 1 0 0,0 1-1 0 0,1 0 0 0 0,1 0 0 0 0,0 1 1 0 0,1 1-1 0 0,1-1 0 0 0,0 1 1 0 0,1 1-1 0 0,0-1 0 0 0,1 1 1 0 0,1 0-1 0 0,1 0 0 0 0,0 0 1 0 0,1 1-1 0 0,1-1 0 0 0,0 1 0 0 0,1-1 1 0 0,2 8 0 0 0,-1-16 8 0 0,2 0 0 0 0,-1 0-1 0 0,1-1 1 0 0,0 0 0 0 0,1 0 0 0 0,0 0 0 0 0,0 0 0 0 0,0 0 0 0 0,1-1 0 0 0,0 1-1 0 0,0-1 1 0 0,0 0 0 0 0,1-1 0 0 0,0 0 0 0 0,0 0 0 0 0,1 0 0 0 0,-1 0-1 0 0,1-1 1 0 0,0 0 0 0 0,3 0-8 0 0,9 6 44 0 0,1-2-1 0 0,0 0 0 0 0,0-1 1 0 0,1-2-1 0 0,0 0 0 0 0,20 2-43 0 0,-10-3-79 0 0,-1-1-1 0 0,1-2 0 0 0,0-2 1 0 0,0 0-1 0 0,20-5 80 0 0,-9-3-3902 0 0,-4-4-3808 0 0,-24 5-4960 0 0</inkml:trace>
  <inkml:trace contextRef="#ctx0" brushRef="#br0" timeOffset="3.647">3850 1455 6265 0 0,'0'0'3963'0'0,"0"0"-1902"0"0,0 0-768 0 0,0 0-41 0 0,0 0-12 0 0,0 0-101 0 0,0 0-172 0 0,0 0-183 0 0,0 0-142 0 0,0 0-101 0 0,0 0-100 0 0,0 0-91 0 0,0 0-70 0 0,-34 30-61 0 0,-104 94-46 0 0,134-121-158 0 0,-1 1 0 0 0,1 0 0 0 0,0-1 0 0 0,-1 2 0 0 0,2-1 0 0 0,-1 0 0 0 0,0 1 0 0 0,1 0 0 0 0,0 0 0 0 0,0 0 0 0 0,1 0 0 0 0,-1 0 0 0 0,1 0 0 0 0,0 1 0 0 0,-1 3-15 0 0,-1 7 56 0 0,-2 1 16 0 0,0 1-1 0 0,1 0 0 0 0,0 0 0 0 0,2 0 0 0 0,0 0 1 0 0,1 1-1 0 0,1-1 0 0 0,1 1 0 0 0,0-1 0 0 0,3 16-71 0 0,-1-30 67 0 0,-1 0-1 0 0,1 0 0 0 0,0 0 1 0 0,0 0-1 0 0,0 0 0 0 0,0 0 1 0 0,1 0-1 0 0,-1-1 0 0 0,1 1 1 0 0,0-1-1 0 0,0 0 0 0 0,0 0 0 0 0,1 0 1 0 0,-1 0-1 0 0,1 0 0 0 0,0-1 1 0 0,0 1-1 0 0,-1-1 0 0 0,2 0 1 0 0,-1-1-1 0 0,0 1 0 0 0,0 0 0 0 0,0-1 1 0 0,1 0-1 0 0,-1 0 0 0 0,1-1 1 0 0,-1 1-1 0 0,0-1 0 0 0,1 0 1 0 0,-1 0-1 0 0,1 0 0 0 0,-1-1 0 0 0,1 0 1 0 0,-1 1-1 0 0,0-2 0 0 0,1 1 1 0 0,-1 0-1 0 0,0-1 0 0 0,0 0 1 0 0,0 0-1 0 0,0 0 0 0 0,1-1-66 0 0,12-10 83 0 0,0 0 0 0 0,-2-1 0 0 0,1-1 0 0 0,-2-1 0 0 0,0 0 0 0 0,-1-1 0 0 0,-1 0 0 0 0,0-1-1 0 0,-1 0 1 0 0,-1-1 0 0 0,-1 0 0 0 0,-1 0 0 0 0,0-1 0 0 0,-1-1 0 0 0,-2 1 0 0 0,0-1 0 0 0,-1 0 0 0 0,-1 0 0 0 0,-1 0 0 0 0,-1 0 0 0 0,-1 0-1 0 0,-1-11-82 0 0,0 24-13 0 0,-1 0 0 0 0,0 0 0 0 0,-1 0 0 0 0,1 1 0 0 0,-2 0 0 0 0,1-1 0 0 0,-1 1 0 0 0,0 0 0 0 0,0 1 0 0 0,-1-1 0 0 0,0 1 0 0 0,0 0 0 0 0,0 0 0 0 0,-1 0 0 0 0,0 1 0 0 0,0-1-1 0 0,0 2 1 0 0,-1-1 0 0 0,0 1 0 0 0,0 0 0 0 0,0 0 0 0 0,0 1 0 0 0,-1 0 0 0 0,1 0 0 0 0,-1 1 0 0 0,0 0 0 0 0,1 0 0 0 0,-1 1 0 0 0,-2-1 13 0 0,2 2-144 0 0,0-1 0 0 0,0 1 0 0 0,0 0 0 0 0,-1 1 0 0 0,1 0 0 0 0,0 0 0 0 0,0 1 0 0 0,0 0 0 0 0,0 1 0 0 0,1-1 0 0 0,-1 1 1 0 0,1 1-1 0 0,-1 0 0 0 0,1 0 0 0 0,0 0 0 0 0,0 1 0 0 0,1 0 0 0 0,-6 5 144 0 0,-37 43-9507 0 0,38-37-2500 0 0</inkml:trace>
  <inkml:trace contextRef="#ctx0" brushRef="#br0" timeOffset="3.647">4189 1852 15099 0 0,'0'0'907'0'0,"0"0"-436"0"0,0 0-82 0 0,0 0 125 0 0,0 0 167 0 0,0 0 103 0 0,0 0 9 0 0,0 0-73 0 0,0 0-79 0 0,0 0-55 0 0,0 0-105 0 0,0 0-100 0 0,0 0-43 0 0,-4 22-6 0 0,-10 66 80 0 0,10-67 109 0 0,4-21 73 0 0,0 0 7 0 0,0 0-3 0 0,0 0-19 0 0,33-132 1520 0 0,-18 78-2061 0 0,2 0 1 0 0,3 1-1 0 0,2 1 1 0 0,2 1-1 0 0,3 1 1 0 0,1 1-1 0 0,25-30-38 0 0,-47 71-25 0 0,38-26-243 0 0,-33 65-224 0 0,5 40-833 0 0,-11-41-2625 0 0,2-1-6512 0 0,-3-21-1782 0 0</inkml:trace>
  <inkml:trace contextRef="#ctx0" brushRef="#br0" timeOffset="3.647">5021 1455 9754 0 0,'0'0'2513'0'0,"0"0"-600"0"0,0 0-247 0 0,0 0-71 0 0,0 0-1 0 0,0 0-62 0 0,0 0-157 0 0,0 0-172 0 0,0 0-140 0 0,0 0-163 0 0,0 0-148 0 0,0 0-129 0 0,0 0-182 0 0,0-2-155 0 0,-4 1-273 0 0,1 0 0 0 0,-1 0 1 0 0,1 1-1 0 0,-1-1 0 0 0,0 1 1 0 0,1 0-1 0 0,-1 0 1 0 0,1 0-1 0 0,-1 0 0 0 0,0 1 1 0 0,1 0-1 0 0,-1-1 0 0 0,1 1 1 0 0,-1 1-1 0 0,1-1 0 0 0,0 0 1 0 0,-1 1-1 0 0,1 0 0 0 0,0-1 1 0 0,0 1-1 0 0,0 0 0 0 0,0 1 1 0 0,-1 1-14 0 0,-15 6 15 0 0,1 1 1 0 0,0 1-1 0 0,1 1 1 0 0,0 0 0 0 0,1 1-1 0 0,1 1 1 0 0,-6 7-16 0 0,16-16-2 0 0,0-1 1 0 0,0 1-1 0 0,1 0 0 0 0,0 1 1 0 0,0-1-1 0 0,1 1 0 0 0,-1-1 1 0 0,1 1-1 0 0,1 0 1 0 0,0 0-1 0 0,0 0 0 0 0,0 1 1 0 0,1-1-1 0 0,0 0 1 0 0,0 1-1 0 0,0-1 0 0 0,1 0 1 0 0,1 1-1 0 0,-1-1 0 0 0,1 1 1 0 0,0-1-1 0 0,1 0 1 0 0,0 1 1 0 0,4 2 1 0 0,1-1 0 0 0,0 1 0 0 0,0-2 0 0 0,1 1 0 0 0,0-1 0 0 0,0 0 1 0 0,1-1-1 0 0,0 0 0 0 0,0 0 0 0 0,1-1 0 0 0,0 0 0 0 0,0-1 0 0 0,1 0 0 0 0,-1 0 1 0 0,1-1-1 0 0,0-1 0 0 0,0 0 0 0 0,0 0 0 0 0,1-1 0 0 0,-1-1 0 0 0,0 0 1 0 0,1 0-1 0 0,-1-1 0 0 0,1-1 0 0 0,-1 0 0 0 0,1 0 0 0 0,-1-1-1 0 0,66-28-1875 0 0,-56 15-1506 0 0,-15 10-393 0 0,1-2-3417 0 0,-3 3-4207 0 0</inkml:trace>
  <inkml:trace contextRef="#ctx0" brushRef="#br0" timeOffset="3.647">5221 1818 10002 0 0,'0'0'1946'0'0,"0"0"86"0"0,0 0 138 0 0,0 0-288 0 0,0 0-339 0 0,0 0-216 0 0,0 0-207 0 0,32-1-154 0 0,102-3-149 0 0,-43-18 406 0 0,-75 16-1067 0 0,1-1 0 0 0,-2 0 0 0 0,1-1 0 0 0,-1-1 0 0 0,0 0 0 0 0,-1-1 0 0 0,0-1 0 0 0,0 0 0 0 0,-1-1 0 0 0,-1 0 0 0 0,0-1 0 0 0,0 0 0 0 0,-2-1 0 0 0,6-9-156 0 0,-13 19 10 0 0,-1 0 0 0 0,0 1 0 0 0,0-1-1 0 0,0 0 1 0 0,-1 0 0 0 0,0 0-1 0 0,1 0 1 0 0,-1 0 0 0 0,-1-1-1 0 0,1 1 1 0 0,0 0 0 0 0,-1 0-1 0 0,0-1 1 0 0,0 1 0 0 0,-1 0-1 0 0,1-1 1 0 0,-1 1 0 0 0,0 0-1 0 0,0 0 1 0 0,0 0 0 0 0,0 0 0 0 0,-1 0-1 0 0,1 0 1 0 0,-1 0 0 0 0,0 0-1 0 0,-1 1 1 0 0,1-1 0 0 0,-1 1-1 0 0,1-1 1 0 0,-1 1 0 0 0,0 0-1 0 0,0 0 1 0 0,0 0 0 0 0,-1 1-1 0 0,1-1 1 0 0,-1 1 0 0 0,0 0-1 0 0,1-1 1 0 0,-1 2 0 0 0,0-1-1 0 0,0 0 1 0 0,0 1 0 0 0,0 0 0 0 0,0 0-1 0 0,-1 0 1 0 0,-1 0-10 0 0,-9 1-15 0 0,0 0 0 0 0,-1 1 1 0 0,1 1-1 0 0,0 0 0 0 0,0 1 0 0 0,0 1 0 0 0,0 0 1 0 0,0 1-1 0 0,1 1 0 0 0,0 0 0 0 0,0 1 1 0 0,1 1-1 0 0,0 0 0 0 0,0 0 0 0 0,0 1 0 0 0,1 1 1 0 0,1 0-1 0 0,0 1 0 0 0,0 0 0 0 0,1 1 1 0 0,0 0-1 0 0,1 0 0 0 0,1 1 0 0 0,-4 6 15 0 0,8-12-1 0 0,0 0 0 0 0,0 0 0 0 0,1 0 0 0 0,-1 1 0 0 0,2 0 0 0 0,-1-1 0 0 0,1 1 0 0 0,0 0 0 0 0,1 0 0 0 0,0 0 0 0 0,0 0 0 0 0,0 0 0 0 0,1 0 0 0 0,1 0 0 0 0,-1 1 0 0 0,1-1 0 0 0,1 0-1 0 0,-1 0 1 0 0,1-1 0 0 0,1 1 0 0 0,-1 0 0 0 0,2-1 0 0 0,-1 1 0 0 0,1-1 0 0 0,0 0 0 0 0,0 0 0 0 0,3 3 1 0 0,6 2-15 0 0,-1 0-1 0 0,2-1 0 0 0,-1-1 1 0 0,2 0-1 0 0,-1-1 1 0 0,1-1-1 0 0,1 0 1 0 0,-1-1-1 0 0,1 0 1 0 0,1-2-1 0 0,-1 0 0 0 0,1-1 1 0 0,0 0-1 0 0,0-1 1 0 0,0-1-1 0 0,0-1 1 0 0,0 0-1 0 0,0-1 1 0 0,0-1-1 0 0,1-1 0 0 0,13-3 16 0 0,23-9-2064 0 0,-21 1-6694 0 0,-16 6-4047 0 0</inkml:trace>
  <inkml:trace contextRef="#ctx0" brushRef="#br0" timeOffset="3.647">1399 635 8626 0 0,'0'0'344'0'0,"0"0"-136"0"0,0 0 89 0 0,0 0 203 0 0,35-6 254 0 0,115-18 230 0 0,409-77 6262 0 0,-456 81-6847 0 0,-2-4 0 0 0,0-5 0 0 0,-2-4-1 0 0,-2-4 1 0 0,-1-5 0 0 0,-2-4 0 0 0,84-55-399 0 0,-175 99 22 0 0,4-2 55 0 0,1 0 1 0 0,-1-1-1 0 0,0 0 0 0 0,0 0 1 0 0,0-1-1 0 0,-1 0 1 0 0,0 0-1 0 0,0 0 0 0 0,-1-1 1 0 0,0 0-1 0 0,0 0 1 0 0,0 0-1 0 0,-1-1 1 0 0,0 1-1 0 0,0-1 0 0 0,-1 0 1 0 0,0 0-1 0 0,-1-1 1 0 0,1-4-78 0 0,-4 11 39 0 0,0 0 1 0 0,0 0 0 0 0,-1-1 0 0 0,1 1 0 0 0,-1 0 0 0 0,1 1-1 0 0,-1-1 1 0 0,0 0 0 0 0,0 0 0 0 0,0 1 0 0 0,0-1 0 0 0,0 1 0 0 0,0-1-1 0 0,-1 1 1 0 0,1 0 0 0 0,0 0 0 0 0,-1 0 0 0 0,1 0 0 0 0,0 1-1 0 0,-1-1 1 0 0,1 0 0 0 0,-1 1 0 0 0,0 0 0 0 0,1 0 0 0 0,-1 0-1 0 0,1 0 1 0 0,-1 0 0 0 0,1 0 0 0 0,-1 0 0 0 0,1 1 0 0 0,-1 0-1 0 0,1-1 1 0 0,-1 1 0 0 0,1 0 0 0 0,0 0 0 0 0,-1 0 0 0 0,1 0-1 0 0,0 1 1 0 0,-1 0-40 0 0,-15 8 33 0 0,1 1-1 0 0,1 0 1 0 0,0 2-1 0 0,1 0 1 0 0,0 0-1 0 0,1 2 1 0 0,0 0-1 0 0,1 0 1 0 0,1 1-1 0 0,1 1 1 0 0,-4 7-33 0 0,-20 40 71 0 0,3 1 0 0 0,3 2 0 0 0,2 1 0 0 0,4 1 0 0 0,3 2 0 0 0,3 0 0 0 0,3 0 0 0 0,3 1 0 0 0,3 1 0 0 0,3 8-71 0 0,-3-10 78 0 0,-5 37 16 0 0,-19 151 179 0 0,-26 70-273 0 0,48-280 29 0 0,-2 1 0 0 0,-2-2 1 0 0,-3 0-1 0 0,-1-1 0 0 0,-3-1 1 0 0,-1 0-1 0 0,-3-2 0 0 0,-1-1 1 0 0,-7 7-30 0 0,30-47 2 0 0,1 1 1 0 0,0-1 0 0 0,-1 0-1 0 0,0 0 1 0 0,0 0-1 0 0,0 0 1 0 0,0 0 0 0 0,0-1-1 0 0,-1 1 1 0 0,1-1 0 0 0,-1 0-1 0 0,0 0 1 0 0,1 0-1 0 0,-1-1 1 0 0,0 1 0 0 0,0-1-1 0 0,0 0 1 0 0,0 0 0 0 0,0 0-1 0 0,-1-1 1 0 0,1 1 0 0 0,0-1-1 0 0,0 0 1 0 0,0 0-1 0 0,0-1 1 0 0,-1 1 0 0 0,1-1-1 0 0,0 0 1 0 0,0 0 0 0 0,0 0-1 0 0,0 0 1 0 0,0-1-1 0 0,1 0 1 0 0,-1 0 0 0 0,-2-1-3 0 0,-4-5-377 0 0,0-1 1 0 0,1-1-1 0 0,0 0 1 0 0,0 0-1 0 0,1 0 1 0 0,0-1-1 0 0,1-1 1 0 0,0 1-1 0 0,1-2 377 0 0,-14-28-4911 0 0,3 2-4802 0 0,9 19 1060 0 0</inkml:trace>
  <inkml:trace contextRef="#ctx0" brushRef="#br0" timeOffset="3.647">1931 1398 12763 0 0,'0'0'941'0'0,"0"0"-263"0"0,0 0-2 0 0,0 0 268 0 0,0 0 263 0 0,34-9 131 0 0,113-25 3 0 0,43 0 2176 0 0,364-70-798 0 0,-332 58-2632 0 0,-235 70 2572 0 0,14-3-2635 0 0,0 5-10 0 0,-1 1 0 0 0,-1-1 1 0 0,-1 0-1 0 0,-2 0 1 0 0,0-1-1 0 0,-2 1 0 0 0,0-1 1 0 0,-3 3-15 0 0,-41 80 140 0 0,48-104-85 0 0,-4 6-388 0 0,7-16-1934 0 0,1-1 383 0 0,1 3-4217 0 0,0 0-6269 0 0</inkml:trace>
  <inkml:trace contextRef="#ctx0" brushRef="#br0" timeOffset="3.647">1621 2804 0 0 0,'0'0'93'0'0,"0"0"131"0"0,0 0-138 0 0,0 0 60 0 0,0 0 200 0 0,0 0 175 0 0,0 0 110 0 0,0 0 81 0 0,0 0 50 0 0,0 0 39 0 0,0 0 9 0 0,18-6-22 0 0,56-17-9 0 0,4 17 5446 0 0,141-1-2394 0 0,109-23-2239 0 0,-326 29-1582 0 0,349-42 966 0 0,212-18-110 0 0,134 30-75 0 0,120 35 496 0 0,-699 1-1199 0 0,497 5 553 0 0,-47-29-235 0 0,-113 15-121 0 0,75 3-124 0 0,425 10-38 0 0,-478-21-75 0 0,-43 1-7 0 0,75-1-137 0 0,661 12 136 0 0,-587-11 26 0 0,180 3-21 0 0,670-23 121 0 0,-94 7 567 0 0,-994 25-273 0 0,-134 7-292 0 0,121 3 347 0 0,112-22 10 0 0,-389 18-355 0 0,-55-7-162 0 0,0 0 0 0 0,0 0 1 0 0,0 0 7 0 0,0 0-4 0 0,0 0-32 0 0,0 0 29 0 0,0 0 18 0 0,0 0 0 0 0,0 0 21 0 0,0 0-24 0 0,0 0-8 0 0,0 0 0 0 0,0 0 2 0 0,0 0 9 0 0,0 0-12 0 0,0 0-17 0 0,0 0 12 0 0,0 0 10 0 0,0 0-23 0 0,0 0 14 0 0,0 0-1 0 0,0 0-16 0 0,0 0 10 0 0,0 0 1 0 0,0 0-5 0 0,0 0 16 0 0,0 0-8 0 0,0 0-11 0 0,0 0 10 0 0,1 0 4 0 0,75 12 25 0 0,20-4 33 0 0,-61 3-1626 0 0,-38 0-2489 0 0,2-3-3624 0 0,1-4-4700 0 0</inkml:trace>
  <inkml:trace contextRef="#ctx0" brushRef="#br0" timeOffset="3.647">17002 581 0 0 0,'0'0'1435'0'0,"0"0"488"0"0,0 0 89 0 0,0 0-124 0 0,0 0-184 0 0,0 0-188 0 0,0 0-170 0 0,0 0-163 0 0,2-2-162 0 0,6-6-142 0 0,-7 6-144 0 0,-1 2-147 0 0,-1 16 1074 0 0,-95 185 553 0 0,5-10-2012 0 0,82-185 719 0 0,22-34-260 0 0,62-119-218 0 0,112-164 164 0 0,-176 280-465 0 0,-11 30-111 0 0,0 1-11 0 0,0 0-1 0 0,0 0-8 0 0,0 23-85 0 0,-2 216 528 0 0,3-231-457 0 0,1 0 1 0 0,-1 0-1 0 0,1 0 0 0 0,0 0 1 0 0,1 0-1 0 0,0-1 1 0 0,0 1-1 0 0,1-1 1 0 0,0 0-1 0 0,0 0 0 0 0,1 0 1 0 0,-1-1-1 0 0,1 0 1 0 0,1 0-1 0 0,-1 0 1 0 0,1 0-1 0 0,1 0 2 0 0,-4-5 40 0 0,-1 1 0 0 0,1-1 0 0 0,0 0 0 0 0,0 0 0 0 0,0 0-1 0 0,0 0 1 0 0,0 0 0 0 0,0-1 0 0 0,0 1 0 0 0,0-1 0 0 0,0 0 0 0 0,0 0 0 0 0,0 0 0 0 0,0 0 0 0 0,1-1-1 0 0,-1 1 1 0 0,0-1 0 0 0,0 0 0 0 0,0 0 0 0 0,-1 0 0 0 0,1 0 0 0 0,0 0 0 0 0,0 0 0 0 0,0-1 0 0 0,-1 0 0 0 0,1 1-1 0 0,-1-1 1 0 0,1 0 0 0 0,-1 0 0 0 0,0-1 0 0 0,0 1 0 0 0,0 0 0 0 0,1-2-40 0 0,57-91 1379 0 0,-58 91-1348 0 0,11-25 127 0 0,-2 0 0 0 0,0-1 0 0 0,-2-1 0 0 0,-1 1 0 0 0,-2-1 0 0 0,3-31-158 0 0,-9 48-1565 0 0,0 14-2815 0 0,0 5-3926 0 0,0-1-3871 0 0</inkml:trace>
  <inkml:trace contextRef="#ctx0" brushRef="#br0" timeOffset="3.647">17595 781 7770 0 0,'0'0'1140'0'0,"0"0"-489"0"0,0 0-72 0 0,0 0 145 0 0,0 0 199 0 0,0 0 135 0 0,0 0 33 0 0,0 0-30 0 0,0 0-109 0 0,0 0-101 0 0,0 0-102 0 0,0 0-46 0 0,0 0-14 0 0,19-2-26 0 0,60-7-16 0 0,-75 9-521 0 0,1-1-1 0 0,0 0 1 0 0,0 0-1 0 0,0 0 1 0 0,-1-1-1 0 0,1 0 1 0 0,0 0-1 0 0,-1 0 1 0 0,0 0-1 0 0,1-1 1 0 0,-1 0-1 0 0,0 1 1 0 0,0-1 0 0 0,-1-1-1 0 0,1 1 1 0 0,-1-1-1 0 0,1 1 1 0 0,-1-2-126 0 0,3-1 210 0 0,-3 2-121 0 0,0 0 1 0 0,0 0-1 0 0,0 0 1 0 0,-1 0-1 0 0,0-1 1 0 0,0 1-1 0 0,0-1 1 0 0,0 1-1 0 0,-1-1 1 0 0,0 1-1 0 0,0-1 1 0 0,0 0-1 0 0,0 0 1 0 0,-1 0-1 0 0,0 1 1 0 0,0-1-1 0 0,0 0 0 0 0,-1 0 1 0 0,1 0-1 0 0,-1 1 1 0 0,-1-2-90 0 0,-1 3-3 0 0,-1 1 1 0 0,0-1-1 0 0,1 1 1 0 0,-1 0-1 0 0,0 0 1 0 0,0 1-1 0 0,0-1 1 0 0,-1 1-1 0 0,1 0 1 0 0,0 0-1 0 0,-1 1 1 0 0,1-1-1 0 0,0 1 1 0 0,-1 0-1 0 0,1 0 1 0 0,0 0-1 0 0,-1 0 0 0 0,1 1 1 0 0,0 0-1 0 0,-1 0 1 0 0,1 0-1 0 0,0 0 1 0 0,0 1-1 0 0,0 0 1 0 0,0 0-1 0 0,0 0 1 0 0,0 0-1 0 0,0 1 3 0 0,-8 3-32 0 0,1 0 0 0 0,-1 1-1 0 0,2 1 1 0 0,-1 0 0 0 0,1 0 0 0 0,0 1-1 0 0,1 0 1 0 0,0 0 0 0 0,1 1 0 0 0,0 0-1 0 0,0 1 1 0 0,1 0 0 0 0,0 0 0 0 0,1 1-1 0 0,0-1 1 0 0,1 1 0 0 0,1 1 0 0 0,-1-1-1 0 0,2 1 1 0 0,0-1 0 0 0,0 3 32 0 0,3-12-1 0 0,1 0 0 0 0,-1-1 0 0 0,1 1 0 0 0,-1 0 1 0 0,1 0-1 0 0,0-1 0 0 0,0 1 0 0 0,0 0 0 0 0,0-1 0 0 0,0 1 1 0 0,1-1-1 0 0,-1 1 0 0 0,1-1 0 0 0,0 0 0 0 0,-1 0 0 0 0,1 0 1 0 0,0 0-1 0 0,0 0 0 0 0,1 0 0 0 0,-1 0 0 0 0,0-1 0 0 0,1 1 1 0 0,-1-1-1 0 0,1 1 0 0 0,-1-1 0 0 0,1 0 0 0 0,-1 0 0 0 0,1 0 1 0 0,0-1-1 0 0,0 1 0 0 0,-1 0 0 0 0,1-1 0 0 0,1 0 1 0 0,98 1 100 0 0,-83-4-127 0 0,-1-2 1 0 0,1 0 0 0 0,-1-1-1 0 0,-1 0 1 0 0,1-2 0 0 0,-1 0-1 0 0,-1-1 1 0 0,1-1 0 0 0,11-9 26 0 0,40-32-3093 0 0,-56 41-1892 0 0,-5 1-6071 0 0</inkml:trace>
  <inkml:trace contextRef="#ctx0" brushRef="#br0" timeOffset="3.647">18025 708 7466 0 0,'0'0'2477'0'0,"0"0"-703"0"0,0 0-308 0 0,0 0-291 0 0,0 0-350 0 0,0 0-293 0 0,0 0-142 0 0,0 0 21 0 0,0 0 117 0 0,0 0 77 0 0,0 0-34 0 0,0 0-51 0 0,0 0-40 0 0,16-1 0 0 0,51-3 38 0 0,-59 4-313 0 0,0-2-1 0 0,0 1 1 0 0,-1-1 0 0 0,1-1 0 0 0,0 1 0 0 0,-1-1 0 0 0,1 0 0 0 0,-1-1 0 0 0,0 0 0 0 0,0 0 0 0 0,0-1 0 0 0,-1 1-1 0 0,6-7-204 0 0,-1 3 253 0 0,-10 8-220 0 0,1-1-1 0 0,-1 0 0 0 0,1 1 0 0 0,-1-1 1 0 0,0 0-1 0 0,1 1 0 0 0,-1-1 1 0 0,0 0-1 0 0,0 0 0 0 0,1 0 1 0 0,-1 0-1 0 0,0 0 0 0 0,0-1 1 0 0,0 1-1 0 0,0 0 0 0 0,-1 0 0 0 0,1-1 1 0 0,0 1-1 0 0,0 0 0 0 0,-1-1 1 0 0,1 1-1 0 0,-1-1 0 0 0,1 1 1 0 0,-1-1-1 0 0,0 1 0 0 0,1-1 1 0 0,-1 1-1 0 0,0-1 0 0 0,0 1 0 0 0,0-1 1 0 0,0 1-1 0 0,0-1 0 0 0,-1 0 1 0 0,1 1-1 0 0,0-1 0 0 0,-1 1 1 0 0,1-1-1 0 0,-1 1 0 0 0,1 0 0 0 0,-1-1 1 0 0,0 1-1 0 0,0 0 0 0 0,0-1 1 0 0,0 1-1 0 0,0 0 0 0 0,0 0 1 0 0,0 0-1 0 0,0 0 0 0 0,0 0 1 0 0,0 0-1 0 0,0 0 0 0 0,-1 0 0 0 0,1 0 1 0 0,0 0-1 0 0,-1 1 0 0 0,1-1 1 0 0,-1 0-1 0 0,1 1 0 0 0,-1 0 1 0 0,1-1-1 0 0,-1 1 0 0 0,1 0 1 0 0,-1-1-1 0 0,1 1 0 0 0,-1 0 0 0 0,1 0 1 0 0,-2 1-33 0 0,-7-1-21 0 0,0 0 1 0 0,0 1 0 0 0,0 0-1 0 0,-1 1 1 0 0,1 0 0 0 0,1 0-1 0 0,-1 1 1 0 0,0 1 0 0 0,1 0-1 0 0,-1 0 1 0 0,1 1 0 0 0,0 0-1 0 0,1 0 1 0 0,-1 1 0 0 0,1 0-1 0 0,0 1 1 0 0,1-1 0 0 0,-1 2-1 0 0,1-1 1 0 0,1 1 0 0 0,-1 0-1 0 0,2 0 1 0 0,-1 1 0 0 0,1 0 0 0 0,0 0-1 0 0,1 0 1 0 0,0 0 0 0 0,0 1-1 0 0,1 0 1 0 0,0-1 0 0 0,1 1-1 0 0,0 1 1 0 0,1-1 0 0 0,0 0-1 0 0,0 0 1 0 0,1 0 0 0 0,1 9 20 0 0,1-15-2 0 0,-1 0-1 0 0,1 0 1 0 0,0 0 0 0 0,0 0 0 0 0,0-1 0 0 0,0 1 0 0 0,1-1 0 0 0,0 1 0 0 0,-1-1 0 0 0,1 0 0 0 0,0 0 0 0 0,1 0 0 0 0,-1-1-1 0 0,0 1 1 0 0,1-1 0 0 0,-1 0 0 0 0,1 0 0 0 0,0 0 0 0 0,0 0 0 0 0,0-1 0 0 0,0 1 0 0 0,0-1 0 0 0,0 0 0 0 0,0 0 0 0 0,0-1 0 0 0,1 1-1 0 0,-1-1 1 0 0,0 0 0 0 0,0 0 0 0 0,0 0 0 0 0,1-1 0 0 0,-1 1 0 0 0,0-1 0 0 0,0 0 0 0 0,2-1 2 0 0,5 2 6 0 0,0-1 15 0 0,1 0 0 0 0,0-1 0 0 0,-1 0 0 0 0,1-1 0 0 0,-1 0 0 0 0,0-1 0 0 0,0 0 0 0 0,0-1 0 0 0,0 0 0 0 0,-1-1 1 0 0,8-5-22 0 0,36-24-3582 0 0,-6 2-6871 0 0,-37 28-224 0 0</inkml:trace>
  <inkml:trace contextRef="#ctx0" brushRef="#br0" timeOffset="3.647">18566 650 4249 0 0,'0'0'3357'0'0,"0"0"-1014"0"0,0 0-401 0 0,0 0-110 0 0,0 0-236 0 0,0 0-359 0 0,0 0-288 0 0,0 0-173 0 0,0 0-114 0 0,0 0-94 0 0,0 0-117 0 0,0 0-115 0 0,0 0-103 0 0,-29 23-62 0 0,-89 68-45 0 0,86-58-38 0 0,31-31-69 0 0,1 0-1 0 0,-1 1 0 0 0,1-1 0 0 0,-1 0 0 0 0,1 0 0 0 0,0 0 0 0 0,0 1 0 0 0,0-1 0 0 0,0 0 0 0 0,0 0 0 0 0,0 1 0 0 0,0-1 0 0 0,1 0 0 0 0,0 0 0 0 0,-1 0 0 0 0,1 0 0 0 0,0 0 0 0 0,0 0 0 0 0,0 0 0 0 0,0 0 0 0 0,0 0 0 0 0,0 0 0 0 0,1 0 0 0 0,-1 0 0 0 0,1-1 0 0 0,-1 1 0 0 0,1-1 0 0 0,0 1 0 0 0,-1-1 0 0 0,1 0 0 0 0,0 1 1 0 0,0-1-1 0 0,0 0 0 0 0,0 0 0 0 0,0 0 0 0 0,0-1 0 0 0,0 1 0 0 0,0 0 0 0 0,1-1 0 0 0,-1 0 0 0 0,0 1 0 0 0,0-1 0 0 0,0 0 0 0 0,1 0 0 0 0,-1 0 0 0 0,0 0 0 0 0,0-1 0 0 0,1 1-18 0 0,7-1 153 0 0,0 0 0 0 0,0 0 0 0 0,0-1 0 0 0,-1 0-1 0 0,1-1 1 0 0,0 0 0 0 0,-1 0 0 0 0,0-1 0 0 0,0 0 0 0 0,0-1 0 0 0,0 0 0 0 0,-1-1 0 0 0,0 1 0 0 0,0-2-1 0 0,-1 1 1 0 0,1-1 0 0 0,-1-1-153 0 0,7-4 190 0 0,0-2 0 0 0,-1 1 1 0 0,-1-2-1 0 0,0 0 0 0 0,-1 0 0 0 0,-1-1 0 0 0,2-4-190 0 0,-3 3 40 0 0,-2 0 0 0 0,0-1 0 0 0,0 1 0 0 0,-2-1 0 0 0,0 0 0 0 0,-1-1 0 0 0,-1 1 0 0 0,-1-1 0 0 0,-1 0 0 0 0,0 1 0 0 0,-1-1 0 0 0,-2-10-40 0 0,2 25-13 0 0,-1-1 0 0 0,0 0 0 0 0,0 1 0 0 0,0-1 0 0 0,-1 1-1 0 0,0 0 1 0 0,1-1 0 0 0,-2 1 0 0 0,1 0 0 0 0,0 0 0 0 0,-1 0-1 0 0,0 0 1 0 0,0 0 0 0 0,0 1 0 0 0,0 0 0 0 0,0-1 0 0 0,-1 1 0 0 0,1 0-1 0 0,-1 0 1 0 0,0 1 0 0 0,0-1 0 0 0,0 1 0 0 0,0 0 0 0 0,-1 0-1 0 0,1 0 1 0 0,-1 1 0 0 0,1 0 0 0 0,-1-1 0 0 0,0 1 13 0 0,0 2-29 0 0,0-1 1 0 0,-1 1 0 0 0,1 0-1 0 0,0 0 1 0 0,0 1-1 0 0,0-1 1 0 0,0 1 0 0 0,1 0-1 0 0,-1 1 1 0 0,0-1-1 0 0,1 1 1 0 0,0 0 0 0 0,0 0-1 0 0,-1 0 1 0 0,2 0-1 0 0,-1 1 1 0 0,0 0 0 0 0,1 0-1 0 0,0 0 1 0 0,-1 0-1 0 0,2 0 1 0 0,-1 1 0 0 0,0-1-1 0 0,1 1 1 0 0,0 0-1 0 0,0-1 1 0 0,0 1 0 0 0,1 1 28 0 0,-5 13-12 0 0,0-1 1 0 0,2 1 0 0 0,0 0 0 0 0,2 1 0 0 0,0-1-1 0 0,1 0 1 0 0,1 2 11 0 0,0-8-4 0 0,0-1 0 0 0,1 1 0 0 0,1-1 0 0 0,0 0 0 0 0,0 1 0 0 0,2-1 0 0 0,-1 0 0 0 0,1-1 0 0 0,1 1 0 0 0,0-1 0 0 0,1 0 0 0 0,0 0 0 0 0,1 0 0 0 0,0-1 0 0 0,1 0 0 0 0,0 0 0 0 0,0-1 0 0 0,1 0 0 0 0,0-1 0 0 0,1 1 0 0 0,0-2 4 0 0,4 3-39 0 0,0 0 0 0 0,1-1 0 0 0,0-1 0 0 0,0 0 0 0 0,1-1 0 0 0,0-1 0 0 0,0-1 0 0 0,1 0 0 0 0,12 1 39 0 0,48 5-7589 0 0,-58-10-4411 0 0</inkml:trace>
  <inkml:trace contextRef="#ctx0" brushRef="#br0" timeOffset="3.647">19277 434 4353 0 0,'0'0'1740'0'0,"0"0"-370"0"0,0 0-99 0 0,0 0 5 0 0,0 0-25 0 0,0 0-23 0 0,0 0-105 0 0,0 0-57 0 0,0 0-50 0 0,0 0-102 0 0,0 0-88 0 0,16 0-84 0 0,52 0-34 0 0,-57-1-469 0 0,1-1 0 0 0,-1 0 0 0 0,0-1-1 0 0,1 0 1 0 0,-1-1 0 0 0,-1 0 0 0 0,1 0 0 0 0,-1-1-1 0 0,1-1 1 0 0,-2 0 0 0 0,1 0 0 0 0,-1-1 0 0 0,1 0 0 0 0,-2 0-1 0 0,5-6-238 0 0,-7 9 67 0 0,9-8 49 0 0,-1-1 0 0 0,0 0 1 0 0,-1-1-1 0 0,-1 0 0 0 0,0-1 0 0 0,-1 0 1 0 0,0-1-1 0 0,-2 0 0 0 0,1-1 0 0 0,-2 0 1 0 0,6-17-117 0 0,-11 2 488 0 0,-16 45-533 0 0,-1 16 40 0 0,0 1 1 0 0,2 1-1 0 0,1 0 1 0 0,1 0 0 0 0,2 1-1 0 0,1 0 1 0 0,1 6 4 0 0,-48 427 61 0 0,52-441-63 0 0,-1-1-1 0 0,-1 0 0 0 0,-2 0 1 0 0,0 0-1 0 0,-1 0 0 0 0,-1-1 1 0 0,-1-1-1 0 0,-1 1 0 0 0,-1-1 1 0 0,-5 5 2 0 0,12-19-30 0 0,-1-1 0 0 0,1 0 0 0 0,-1-1 0 0 0,0 1 0 0 0,0-1 0 0 0,-1 0 0 0 0,1-1 0 0 0,-1 1 0 0 0,0-1 0 0 0,-1 0 0 0 0,1 0 0 0 0,-1-1 0 0 0,0 0 0 0 0,1 0 0 0 0,-1-1 0 0 0,0 0 0 0 0,-1 0 0 0 0,1 0 1 0 0,0-1-1 0 0,-1 0 0 0 0,1 0 0 0 0,-7-1 30 0 0,12 0-26 0 0,-1 0 1 0 0,0 0 0 0 0,1 0-1 0 0,-1-1 1 0 0,0 1-1 0 0,0-1 1 0 0,1 0 0 0 0,-1 1-1 0 0,1-1 1 0 0,-1 0 0 0 0,1-1-1 0 0,-1 1 1 0 0,1 0-1 0 0,-1-1 1 0 0,1 1 0 0 0,0-1-1 0 0,0 0 1 0 0,0 0-1 0 0,0 0 1 0 0,0 0 0 0 0,0 0-1 0 0,1 0 1 0 0,-1 0 0 0 0,1 0-1 0 0,-1-1 1 0 0,1 1-1 0 0,0-1 1 0 0,0 1 0 0 0,0-1-1 0 0,0-2 26 0 0,-8-85-385 0 0,9 77 387 0 0,3-8 45 0 0,0 1 0 0 0,2-1-1 0 0,0 1 1 0 0,1-1-1 0 0,1 1 1 0 0,1 1-1 0 0,1 0 1 0 0,1 0 0 0 0,5-7-47 0 0,1-6 267 0 0,16-14 788 0 0,4 45-445 0 0,265 9-305 0 0,-236-19-2639 0 0,-39 2-8771 0 0,-20 6-192 0 0</inkml:trace>
  <inkml:trace contextRef="#ctx0" brushRef="#br0" timeOffset="3.647">19996 596 7546 0 0,'0'0'2088'0'0,"0"0"-516"0"0,0 0-135 0 0,0 0-14 0 0,0 0-194 0 0,0 0-222 0 0,0 0-207 0 0,0 0-138 0 0,0 0-99 0 0,0 0-83 0 0,0 0-88 0 0,0 0-106 0 0,0 0-57 0 0,-23 24-57 0 0,-67 74-43 0 0,88-96-121 0 0,0-1 0 0 0,0 1 0 0 0,0-1 0 0 0,0 1 0 0 0,1 0 0 0 0,-1-1 0 0 0,1 1 0 0 0,-1 0 0 0 0,1 0 0 0 0,-1 0 0 0 0,1 0 1 0 0,0 1-1 0 0,0-1 0 0 0,0 0 0 0 0,0 0 0 0 0,1 1 0 0 0,-1-1 0 0 0,1 0 0 0 0,-1 1 0 0 0,1-1 0 0 0,0 1 0 0 0,0-1 0 0 0,0 1 0 0 0,0-1 0 0 0,0 2-8 0 0,2 8 92 0 0,-2-9-28 0 0,0 0 0 0 0,0 0-1 0 0,0-1 1 0 0,1 1 0 0 0,-1 0-1 0 0,1 0 1 0 0,-1 0 0 0 0,1 0-1 0 0,0 0 1 0 0,0-1 0 0 0,1 1-1 0 0,-1 0 1 0 0,1-1-1 0 0,-1 1 1 0 0,1-1 0 0 0,0 0-1 0 0,0 1 1 0 0,0-1 0 0 0,0 0-1 0 0,0 0 1 0 0,0 0 0 0 0,0 0-1 0 0,1-1 1 0 0,-1 1 0 0 0,1-1-1 0 0,-1 1 1 0 0,1-1 0 0 0,0 0-1 0 0,0 0 1 0 0,-1 0 0 0 0,1 0-1 0 0,0-1 1 0 0,0 1 0 0 0,0-1-1 0 0,0 0 1 0 0,0 1-1 0 0,1-1-62 0 0,2 1 127 0 0,0 0 1 0 0,1 0 0 0 0,-1 0 0 0 0,1-1 0 0 0,-1 0 0 0 0,1 0-1 0 0,-1-1 1 0 0,0 0 0 0 0,1 0 0 0 0,-1 0 0 0 0,0-1 0 0 0,1 0-1 0 0,-1 0 1 0 0,0 0 0 0 0,-1-1 0 0 0,1 0 0 0 0,0 0 0 0 0,-1-1 0 0 0,1 1-1 0 0,-1-1 1 0 0,0 0 0 0 0,0-1 0 0 0,-1 1 0 0 0,0-1 0 0 0,1 0-1 0 0,-1 0 1 0 0,-1 0 0 0 0,1-1 0 0 0,-1 1 0 0 0,0-1 0 0 0,0-1-129 0 0,0 1-6 0 0,-1 1 0 0 0,0-1 1 0 0,0 1-1 0 0,0-1 0 0 0,-1 0 1 0 0,0 0-1 0 0,0 0 0 0 0,0 1 0 0 0,-1-1 1 0 0,0 0-1 0 0,0 0 0 0 0,0 0 1 0 0,-1 0-1 0 0,0 0 0 0 0,0 0 1 0 0,-1 0-1 0 0,1 1 0 0 0,-2-3 6 0 0,1 6-144 0 0,1-1-1 0 0,-1 1 0 0 0,0 0 1 0 0,0-1-1 0 0,0 1 1 0 0,0 0-1 0 0,0 0 0 0 0,-1 0 1 0 0,1 0-1 0 0,0 1 0 0 0,-1-1 1 0 0,0 1-1 0 0,1-1 0 0 0,-1 1 1 0 0,0 0-1 0 0,0 0 1 0 0,0 0-1 0 0,1 0 0 0 0,-1 1 1 0 0,0-1-1 0 0,0 1 0 0 0,0 0 1 0 0,0 0-1 0 0,0 0 1 0 0,-1 0 144 0 0,-13 1-2352 0 0,6 2-2546 0 0,2 1-5663 0 0</inkml:trace>
  <inkml:trace contextRef="#ctx0" brushRef="#br0" timeOffset="3.647">20279 866 0 0 0,'0'0'2433'0'0,"0"0"460"0"0,0 0-32 0 0,0 0-426 0 0,0 0-489 0 0,0 0-275 0 0,0 0-92 0 0,0 0-23 0 0,0 0-29 0 0,0 0-48 0 0,-1 4-89 0 0,-1 0-1432 0 0,-1 5 2268 0 0,1-22 214 0 0,4 0-2246 0 0,0 1 1 0 0,0 0 0 0 0,1 0-1 0 0,1 0 1 0 0,0 0 0 0 0,0 0 0 0 0,2 1-1 0 0,-1 0 1 0 0,1 0 0 0 0,1 0-1 0 0,0 1 1 0 0,7-9-195 0 0,-3 6 29 0 0,0-1 0 0 0,0 1-1 0 0,1 1 1 0 0,1 0 0 0 0,0 1 0 0 0,1 0-1 0 0,0 1 1 0 0,1 1 0 0 0,10-5-29 0 0,-22 12-56 0 0,0 1 0 0 0,0 0 0 0 0,0-1 0 0 0,0 1 0 0 0,0 0 0 0 0,0 0 0 0 0,0 1-1 0 0,1-1 1 0 0,-1 1 0 0 0,0-1 0 0 0,1 1 0 0 0,-1 0 0 0 0,0 1 0 0 0,0-1 0 0 0,1 0 0 0 0,-1 1 0 0 0,0 0 0 0 0,0 0 0 0 0,1 0 0 0 0,0 0 56 0 0,18 42-6327 0 0,-22-33-281 0 0,0-5-5492 0 0</inkml:trace>
  <inkml:trace contextRef="#ctx0" brushRef="#br0" timeOffset="3.647">16969 1652 2160 0 0,'0'0'1940'0'0,"0"0"-216"0"0,0 0-45 0 0,0 0 57 0 0,0 0 14 0 0,0 0-128 0 0,0 0-275 0 0,0 0-354 0 0,0 0-347 0 0,0 0-284 0 0,0 0-207 0 0,0 0-102 0 0,0 0 2 0 0,-3 2 25 0 0,2 1-43 0 0,-1 0 0 0 0,0-1 0 0 0,1 1 0 0 0,0 0 0 0 0,0 0 0 0 0,0 1 0 0 0,0-1 0 0 0,0 0 0 0 0,1 0 0 0 0,0 0 0 0 0,-1 1 0 0 0,1-1 0 0 0,0 0 0 0 0,0 0 0 0 0,1 1 0 0 0,-1-1 0 0 0,1 0 0 0 0,0 0 0 0 0,-1 0 0 0 0,1 0 0 0 0,1 0 0 0 0,-1 0 0 0 0,0 0 0 0 0,1 0-37 0 0,4 23 276 0 0,22 217 1673 0 0,-28-230-1881 0 0,1-1 16 0 0,-1-1 0 0 0,0 0 0 0 0,0 1 0 0 0,-1-1 0 0 0,-1 0 0 0 0,0 1 0 0 0,0-1 0 0 0,-1 0 0 0 0,-1-1 0 0 0,0 1 0 0 0,0 0 0 0 0,-5 7-84 0 0,5-12 84 0 0,3-4-18 0 0,1 0 0 0 0,-1 0 0 0 0,0 0 0 0 0,0 0 0 0 0,0 0 0 0 0,0 0 1 0 0,0 0-1 0 0,0 0 0 0 0,0 0 0 0 0,-1-1 0 0 0,1 1 0 0 0,-1 0 0 0 0,1-1 0 0 0,-1 0 1 0 0,0 1-1 0 0,1-1 0 0 0,-1 0 0 0 0,0 0 0 0 0,0 0 0 0 0,0 0 0 0 0,0 0 0 0 0,0 0 1 0 0,0 0-1 0 0,0-1 0 0 0,0 1 0 0 0,0-1 0 0 0,-1 1 0 0 0,1-1 0 0 0,0 0 1 0 0,0 0-1 0 0,0 0 0 0 0,0 0 0 0 0,-2-1-66 0 0,-16-64 1123 0 0,20 45-1080 0 0,0 1 1 0 0,2 0-1 0 0,0-1 1 0 0,1 1 0 0 0,1 0-1 0 0,1 0 1 0 0,0 0-1 0 0,1 1 1 0 0,2 0-1 0 0,0 0 1 0 0,0 1-1 0 0,2 0 1 0 0,7-10-44 0 0,9-11 17 0 0,1 2 0 0 0,1 1 1 0 0,2 1-1 0 0,2 2 0 0 0,14-11-17 0 0,-29 27 19 0 0,1 0 0 0 0,0 1-1 0 0,1 1 1 0 0,1 1 0 0 0,0 1 0 0 0,0 1 0 0 0,11-4-19 0 0,-29 14-1 0 0,-1 0 1 0 0,0 0-1 0 0,1 0 0 0 0,-1 1 1 0 0,1-1-1 0 0,0 0 1 0 0,-1 1-1 0 0,1-1 0 0 0,-1 1 1 0 0,1 0-1 0 0,0 0 0 0 0,-1-1 1 0 0,1 1-1 0 0,0 0 1 0 0,0 0-1 0 0,-1 1 0 0 0,1-1 1 0 0,0 0-1 0 0,-1 0 0 0 0,1 1 1 0 0,-1-1-1 0 0,1 1 1 0 0,-1 0-1 0 0,1-1 0 0 0,0 1 1 0 0,-1 0-1 0 0,0 0 0 0 0,1 0 1 0 0,-1 0-1 0 0,0 0 1 0 0,1 0-1 0 0,-1 0 0 0 0,0 1 1 0 0,0-1-1 0 0,0 0 0 0 0,0 1 1 0 0,0-1-1 0 0,0 0 1 0 0,-1 1-1 0 0,1-1 0 0 0,0 1 1 0 0,-1 0-1 0 0,1-1 0 0 0,-1 1 1 0 0,1-1-1 0 0,-1 1 1 0 0,0 0 0 0 0,3 17 49 0 0,-2 0 1 0 0,0 0-1 0 0,-1 0 1 0 0,-1 0-1 0 0,0 0 1 0 0,-2-1-1 0 0,0 1 1 0 0,-1-1 0 0 0,-5 13-50 0 0,3-5 40 0 0,5-20-46 0 0,0 1-1 0 0,0-1 0 0 0,0 1 0 0 0,-1-1 0 0 0,1 1 0 0 0,-2-1 1 0 0,1 0-1 0 0,-1 0 0 0 0,0 0 0 0 0,0 0 0 0 0,0-1 1 0 0,-1 1-1 0 0,0-1 0 0 0,0 0 0 0 0,-1 0 0 0 0,1 0 0 0 0,-1-1 1 0 0,0 1-1 0 0,0-1 0 0 0,-1 0 0 0 0,1-1 0 0 0,-1 1 0 0 0,0-1 1 0 0,0 0-1 0 0,0-1 0 0 0,-1 1 7 0 0,-81-14-4472 0 0,62 3-4356 0 0,19 4-2256 0 0</inkml:trace>
  <inkml:trace contextRef="#ctx0" brushRef="#br0" timeOffset="3.647">17426 1879 0 0 0,'0'0'604'0'0,"0"0"871"0"0,0 0 275 0 0,0 0-141 0 0,0 0-259 0 0,0 0-170 0 0,0 0-23 0 0,0 0 70 0 0,0 0 138 0 0,0 0 69 0 0,0 0-10 0 0,0 0-40 0 0,5 2-105 0 0,-2 0-1051 0 0,0-1 1 0 0,0 0-1 0 0,0 0 0 0 0,1-1 0 0 0,-1 1 0 0 0,0 0 0 0 0,1-1 0 0 0,-1 0 0 0 0,1 0 0 0 0,-1 0 0 0 0,0 0 1 0 0,1-1-1 0 0,-1 1 0 0 0,0-1 0 0 0,1 0 0 0 0,-1 0 0 0 0,0 0 0 0 0,0 0 0 0 0,0-1 0 0 0,0 1 1 0 0,0-1-1 0 0,0 0 0 0 0,0 0 0 0 0,0 0-228 0 0,14-13 313 0 0,-1 0-1 0 0,-1-1 1 0 0,0-1 0 0 0,-2 0 0 0 0,0-1 0 0 0,0-1-1 0 0,-2 0 1 0 0,5-10-313 0 0,-9 17 77 0 0,0 0-37 0 0,1-2 1 0 0,-2 1-1 0 0,1-1 0 0 0,-2 0 0 0 0,0 0 0 0 0,-1-1 1 0 0,0 1-1 0 0,-1-1 0 0 0,-1 0 0 0 0,0 0 0 0 0,-1 0 1 0 0,-1 0-1 0 0,0-3-40 0 0,-2 16-14 0 0,1 0 1 0 0,-1 1-1 0 0,0 0 0 0 0,0-1 1 0 0,0 1-1 0 0,0 0 0 0 0,0 0 1 0 0,0 0-1 0 0,0 0 0 0 0,-1 0 1 0 0,1 0-1 0 0,0 0 0 0 0,0 1 1 0 0,-1-1-1 0 0,1 1 0 0 0,0 0 1 0 0,-1 0-1 0 0,1 0 0 0 0,0 0 1 0 0,-1 0-1 0 0,1 0 1 0 0,0 1-1 0 0,-1-1 0 0 0,1 1 1 0 0,0-1-1 0 0,0 1 0 0 0,-1 0 1 0 0,1 0-1 0 0,0 0 0 0 0,0 0 1 0 0,0 0-1 0 0,0 1 0 0 0,0-1 1 0 0,0 1 13 0 0,-3 1-18 0 0,1 1 0 0 0,-1-1 0 0 0,1 1-1 0 0,0 0 1 0 0,0 0 0 0 0,0 1 0 0 0,0-1 0 0 0,1 1 0 0 0,0 0 0 0 0,0 0 0 0 0,0 0 0 0 0,0 0 0 0 0,1 1 0 0 0,0-1 0 0 0,0 0 0 0 0,1 1-1 0 0,-1 0 1 0 0,0 5 18 0 0,4-8 8 0 0,0-1-1 0 0,-1 1 0 0 0,1-1 0 0 0,0 0 1 0 0,0 1-1 0 0,1-1 0 0 0,-1 0 1 0 0,0 0-1 0 0,1-1 0 0 0,-1 1 0 0 0,1 0 1 0 0,-1-1-1 0 0,1 1 0 0 0,0-1 0 0 0,0 0 1 0 0,0 0-1 0 0,0 0 0 0 0,0 0 1 0 0,0-1-1 0 0,0 1 0 0 0,0-1 0 0 0,0 0-7 0 0,97 7 271 0 0,-86-8-254 0 0,1 1 0 0 0,0 0 1 0 0,-1 1-1 0 0,1 1 0 0 0,0 0 0 0 0,-1 2 0 0 0,0-1 1 0 0,0 1-1 0 0,10 5-17 0 0,-22-5 11 0 0,0 0 0 0 0,0 1 0 0 0,0-1 0 0 0,0 0 1 0 0,-1 1-1 0 0,0-1 0 0 0,0 1 0 0 0,0 0 0 0 0,0-1 0 0 0,-1 1 0 0 0,0 0 0 0 0,0-1 1 0 0,0 1-1 0 0,0 0 0 0 0,-1 0 0 0 0,0-1 0 0 0,-1 4-11 0 0,-45 130-221 0 0,87-134-5419 0 0,-28-4 1241 0 0,-5-3-1856 0 0,-3-1-3030 0 0</inkml:trace>
  <inkml:trace contextRef="#ctx0" brushRef="#br0" timeOffset="3.647">18287 1725 0 0 0,'0'0'289'0'0,"0"0"1057"0"0,0 0 394 0 0,0 0 150 0 0,0 0 11 0 0,0 0-120 0 0,0 0-214 0 0,0 0-229 0 0,0 0-189 0 0,0 0-143 0 0,0 0-78 0 0,-1-3-38 0 0,-7-13 683 0 0,7 16-950 0 0,-24 4 1894 0 0,-49 26-874 0 0,67-26-1547 0 0,-1 0 0 0 0,1 1 0 0 0,0-1 0 0 0,1 1 0 0 0,-1 1 0 0 0,1 0 1 0 0,0 0-1 0 0,0 0 0 0 0,1 0 0 0 0,0 1 0 0 0,0 0 0 0 0,0 0 0 0 0,1 0 0 0 0,0 1 0 0 0,-1 4-96 0 0,3-10 16 0 0,1 1-1 0 0,-1-1 1 0 0,1 0-1 0 0,0 1 0 0 0,0-1 1 0 0,0 1-1 0 0,1-1 1 0 0,-1 1-1 0 0,0-1 0 0 0,1 1 1 0 0,0-1-1 0 0,-1 1 1 0 0,1 0-1 0 0,0-1 0 0 0,0 1 1 0 0,1 0-1 0 0,-1-1 1 0 0,1 1-1 0 0,-1-1 0 0 0,1 1 1 0 0,0-1-1 0 0,0 1 1 0 0,0-1-1 0 0,0 1 0 0 0,0-1 1 0 0,0 0-1 0 0,1 0 1 0 0,-1 1-1 0 0,1-1 0 0 0,0 0 1 0 0,0 0-16 0 0,9 3 81 0 0,1 0 1 0 0,-1-2 0 0 0,1 1-1 0 0,-1-1 1 0 0,1-1 0 0 0,0 0-1 0 0,0-1 1 0 0,0 0-1 0 0,0-1 1 0 0,0 0 0 0 0,0-1-1 0 0,0 0 1 0 0,0-1-1 0 0,0-1 1 0 0,6-1-82 0 0,-10 2 35 0 0,-1 1 1 0 0,1-1-1 0 0,-1 0 1 0 0,0-1-1 0 0,0 0 0 0 0,0 0 1 0 0,0 0-1 0 0,0-1 0 0 0,-1 0 1 0 0,0-1-1 0 0,1 1 1 0 0,-1-1-1 0 0,-1 0 0 0 0,1-1 1 0 0,-1 1-1 0 0,0-1 0 0 0,0 0 1 0 0,-1 0-1 0 0,1-3-35 0 0,-3 6-33 0 0,0-1 1 0 0,0 0-1 0 0,-1 0 0 0 0,0 1 0 0 0,1-1 0 0 0,-1 0 1 0 0,-1 0-1 0 0,1 0 0 0 0,-1 0 0 0 0,1 0 0 0 0,-1 0 0 0 0,-1 0 1 0 0,1 0-1 0 0,0 0 0 0 0,-1 0 0 0 0,0 0 0 0 0,0 0 1 0 0,0 0-1 0 0,0 0 0 0 0,-1 0 0 0 0,1 1 0 0 0,-1-1 1 0 0,0 0-1 0 0,0 1 0 0 0,0 0 0 0 0,-1-1 0 0 0,1 1 0 0 0,-1 0 1 0 0,0 0-1 0 0,0 1 0 0 0,0-1 0 0 0,0 0 0 0 0,0 1 1 0 0,-1 0-1 0 0,1 0 0 0 0,-1 0 0 0 0,1 0 0 0 0,-1 0 33 0 0,-63-21-2714 0 0,20 20-5333 0 0,32 3-3180 0 0</inkml:trace>
  <inkml:trace contextRef="#ctx0" brushRef="#br0" timeOffset="3.647">18618 1382 12043 0 0,'0'0'1584'0'0,"0"0"-443"0"0,0 0-67 0 0,0 0 89 0 0,0 0-37 0 0,0 0-172 0 0,0 0-181 0 0,0 0-155 0 0,0 0-94 0 0,0 0-49 0 0,0 0-88 0 0,0 0-83 0 0,0 0-52 0 0,7 36-53 0 0,21 112-34 0 0,-11-49 147 0 0,-15-75-235 0 0,-1 1-1 0 0,-2-1 1 0 0,0 1 0 0 0,-2-1-1 0 0,0 1 1 0 0,-2-1-1 0 0,-1 5-76 0 0,-12 39 474 0 0,38-95 289 0 0,1 5-712 0 0,1 0 0 0 0,1 2 0 0 0,0 0 1 0 0,2 1-1 0 0,0 2 0 0 0,1 1 1 0 0,1 1-1 0 0,0 1 0 0 0,15-5-51 0 0,-21 10 21 0 0,0 1 0 0 0,1 1 0 0 0,0 0 0 0 0,1 2 0 0 0,-1 1 0 0 0,1 0 0 0 0,13 1-21 0 0,-34 3 2 0 0,0 0 1 0 0,0 1 0 0 0,0-1 0 0 0,0 0-1 0 0,-1 1 1 0 0,1-1 0 0 0,0 1-1 0 0,0 0 1 0 0,-1 0 0 0 0,1-1-1 0 0,0 1 1 0 0,-1 0 0 0 0,1 1 0 0 0,-1-1-1 0 0,1 0 1 0 0,-1 0 0 0 0,0 1-1 0 0,1-1 1 0 0,-1 0 0 0 0,0 1-1 0 0,0-1 1 0 0,0 1 0 0 0,0 0 0 0 0,0-1-1 0 0,0 1 1 0 0,-1 0 0 0 0,1 0-1 0 0,0-1 1 0 0,-1 1 0 0 0,1 0-1 0 0,-1 0 1 0 0,0 0 0 0 0,0 0-1 0 0,0 0 1 0 0,0-1 0 0 0,0 1 0 0 0,0 0-1 0 0,0 0 1 0 0,-1 0 0 0 0,1 1-3 0 0,-24 76 263 0 0,15-63-221 0 0,-2-1 1 0 0,1-1 0 0 0,-2 0 0 0 0,0 0 0 0 0,-1-1 0 0 0,0 0 0 0 0,-1-2-1 0 0,0 1 1 0 0,-1-2 0 0 0,0 0 0 0 0,-1 0 0 0 0,0-2 0 0 0,0 0 0 0 0,-7 2-43 0 0,-87-7-276 0 0,105-5 176 0 0,-1 0 1 0 0,1 0-1 0 0,0-1 1 0 0,-1 1-1 0 0,1-1 1 0 0,1-1 0 0 0,-1 1-1 0 0,0 0 1 0 0,1-1-1 0 0,0 0 1 0 0,-1 0-1 0 0,2-1 1 0 0,-1 1 0 0 0,0-1-1 0 0,1 1 1 0 0,0-1-1 0 0,0 0 1 0 0,-1-5 99 0 0,-15-61-4196 0 0,23 42-555 0 0,5 12-2488 0 0,-3 9-955 0 0</inkml:trace>
  <inkml:trace contextRef="#ctx0" brushRef="#br0" timeOffset="3.647">19329 1355 11370 0 0,'0'0'2212'0'0,"0"0"-369"0"0,0 0-75 0 0,0 0-42 0 0,0 0-199 0 0,0 0-287 0 0,0 0-336 0 0,0 0-233 0 0,0 0-118 0 0,0 0-75 0 0,0 0-19 0 0,0 0-1 0 0,0 0-20 0 0,4 6-37 0 0,36 100 1170 0 0,-34 60-883 0 0,-54 18-518 0 0,19-56-1236 0 0,52-129-2629 0 0,-8-12 161 0 0,-7 4-2986 0 0,-4 1-4894 0 0</inkml:trace>
  <inkml:trace contextRef="#ctx0" brushRef="#br0" timeOffset="3.647">19564 1791 8258 0 0,'0'0'3272'0'0,"0"0"-948"0"0,0 0-335 0 0,0 0-110 0 0,0 0-168 0 0,0 0-268 0 0,0 0-252 0 0,0 0-236 0 0,0 0-187 0 0,0 0-137 0 0,0 0-100 0 0,0 0-92 0 0,35 4-99 0 0,108 13-13 0 0,-82-22 79 0 0,-54 0-298 0 0,-1 3-67 0 0,0 0-1 0 0,-1 0 0 0 0,1-1 1 0 0,-1 0-1 0 0,0 0 0 0 0,0 0 0 0 0,0-1 1 0 0,0 1-1 0 0,-1-1 0 0 0,0 0 1 0 0,1-1-1 0 0,-1 1 0 0 0,-1-1 1 0 0,1 0-1 0 0,-1 0 0 0 0,0 0 1 0 0,0 0-1 0 0,0 0 0 0 0,-1-1 0 0 0,1 0 1 0 0,-1 1-1 0 0,-1-1 0 0 0,1 0 1 0 0,-1 0-1 0 0,0 0 0 0 0,0 0 1 0 0,-1-1-41 0 0,-1 4-20 0 0,-1 1 0 0 0,0 0 1 0 0,0-1-1 0 0,1 1 0 0 0,-1 0 1 0 0,0 0-1 0 0,-1 0 0 0 0,1 0 1 0 0,0 1-1 0 0,-1-1 0 0 0,1 1 1 0 0,-1-1-1 0 0,1 1 0 0 0,-1 0 1 0 0,1 0-1 0 0,-1 0 0 0 0,0 0 0 0 0,0 0 1 0 0,0 1-1 0 0,1-1 0 0 0,-1 1 1 0 0,0 0-1 0 0,0 0 0 0 0,0 0 1 0 0,0 0-1 0 0,0 0 0 0 0,1 1 1 0 0,-2-1 19 0 0,-8 1-24 0 0,-1 1 0 0 0,0 0 1 0 0,1 1-1 0 0,-1 0 0 0 0,1 1 0 0 0,0 0 1 0 0,0 1-1 0 0,0 1 0 0 0,1-1 1 0 0,0 2-1 0 0,0 0 0 0 0,0 0 0 0 0,1 1 1 0 0,0 0-1 0 0,1 1 0 0 0,0 0 1 0 0,0 0-1 0 0,1 1 0 0 0,0 0 0 0 0,0 1 1 0 0,1 0-1 0 0,1 0 0 0 0,-1 3 24 0 0,5-10-2 0 0,0-1-1 0 0,1 1 0 0 0,-1 0 0 0 0,1 0 1 0 0,0-1-1 0 0,0 1 0 0 0,1 0 0 0 0,-1 0 1 0 0,1 0-1 0 0,0 0 0 0 0,0 0 0 0 0,0 1 1 0 0,0-1-1 0 0,1 0 0 0 0,0-1 1 0 0,-1 1-1 0 0,1 0 0 0 0,1 0 0 0 0,-1 0 1 0 0,1 0-1 0 0,-1-1 0 0 0,1 1 0 0 0,0-1 1 0 0,1 1-1 0 0,-1-1 0 0 0,0 0 0 0 0,1 0 1 0 0,0 0-1 0 0,0 0 0 0 0,0 0 0 0 0,0-1 1 0 0,0 1-1 0 0,0-1 0 0 0,1 0 1 0 0,-1 0-1 0 0,1 0 0 0 0,-1-1 0 0 0,2 1 3 0 0,6 3-217 0 0,0-1 0 0 0,0 0 0 0 0,1-1 0 0 0,-1 0-1 0 0,1-1 1 0 0,-1 0 0 0 0,1-1 0 0 0,0 0 0 0 0,0-1-1 0 0,0 0 1 0 0,0-1 0 0 0,4-1 217 0 0,17-3-4462 0 0,-1-3-3574 0 0,-20 4-3320 0 0</inkml:trace>
  <inkml:trace contextRef="#ctx0" brushRef="#br0" timeOffset="3.647">19976 1945 12883 0 0,'0'0'1913'0'0,"0"0"-356"0"0,0 0-24 0 0,0 0-67 0 0,0 0-202 0 0,0 0-253 0 0,0 0-224 0 0,0 0-112 0 0,0 0-63 0 0,0 0-28 0 0,0 0-77 0 0,0 0-75 0 0,0 0-48 0 0,24-23-62 0 0,73-69-42 0 0,-31 29 272 0 0,23-9-156 0 0,-88 73-389 0 0,1 0 1 0 0,-1 1 0 0 0,1-1-1 0 0,-1 1 1 0 0,0-1-1 0 0,1 1 1 0 0,-1-1 0 0 0,0 1-1 0 0,0 0 1 0 0,0 0-1 0 0,0-1 1 0 0,-1 1 0 0 0,1 0-1 0 0,0 0 1 0 0,-1 0-1 0 0,1 0 1 0 0,-1 0 0 0 0,0 0-1 0 0,0 0 1 0 0,0 0-1 0 0,0 0 1 0 0,0 0 0 0 0,0 0-1 0 0,0 0 1 0 0,-1 0-1 0 0,1 0 1 0 0,-1 0 0 0 0,1-1-1 0 0,-1 1 1 0 0,0 1-8 0 0,1 18 35 0 0,0-19-32 0 0,0 1 1 0 0,0-1 0 0 0,0 0-1 0 0,0 1 1 0 0,1-1-1 0 0,-1 0 1 0 0,1 0 0 0 0,-1 1-1 0 0,1-1 1 0 0,0 0 0 0 0,0 0-1 0 0,0 0 1 0 0,0 0 0 0 0,1 0-1 0 0,-1 0 1 0 0,0 0 0 0 0,1 0-1 0 0,-1-1 1 0 0,1 1 0 0 0,0-1-1 0 0,-1 1 1 0 0,1-1 0 0 0,0 1-1 0 0,0-1 1 0 0,0 0 0 0 0,0 0-1 0 0,0 0 1 0 0,0 0 0 0 0,1 0-1 0 0,-1-1 1 0 0,0 1 0 0 0,0 0-1 0 0,1-1 1 0 0,-1 0 0 0 0,2 1-4 0 0,8-2 27 0 0,-1 0 0 0 0,1 0 0 0 0,-1-1 0 0 0,0 0 0 0 0,1-1 0 0 0,-1 0 1 0 0,0-1-1 0 0,-1 0 0 0 0,1-1 0 0 0,-1 0 0 0 0,0-1 0 0 0,0 0 0 0 0,-1 0 1 0 0,1-1-1 0 0,3-5-27 0 0,36-19 58 0 0,47-16-10 0 0,-95 47-45 0 0,-1-1-1 0 0,1 1 1 0 0,0-1 0 0 0,-1 1-1 0 0,1-1 1 0 0,0 1-1 0 0,-1 0 1 0 0,1-1 0 0 0,0 1-1 0 0,0 0 1 0 0,0 0 0 0 0,-1-1-1 0 0,1 1 1 0 0,0 0 0 0 0,0 0-1 0 0,0 0 1 0 0,-1 0 0 0 0,1 0-1 0 0,0 0 1 0 0,0 0-1 0 0,0 0 1 0 0,0 0 0 0 0,-1 1-1 0 0,1-1 1 0 0,0 0 0 0 0,0 0-1 0 0,0 1 1 0 0,-1-1 0 0 0,1 1-1 0 0,0-1 1 0 0,-1 0 0 0 0,1 1-1 0 0,0-1 1 0 0,-1 1-1 0 0,1 0 1 0 0,0-1 0 0 0,-1 1-1 0 0,1 0 1 0 0,-1-1 0 0 0,1 1-1 0 0,-1 0 1 0 0,0-1 0 0 0,1 1-1 0 0,-1 0 1 0 0,0 0 0 0 0,1-1-1 0 0,-1 1 1 0 0,0 0-1 0 0,0 0-1 0 0,1 48 212 0 0,-2-32-163 0 0,-2 28 118 0 0,1-37-167 0 0,1 0 0 0 0,0 0 0 0 0,1 1-1 0 0,-1-1 1 0 0,2 1 0 0 0,-1-1 0 0 0,1 0-1 0 0,1 1 1 0 0,-1-1 0 0 0,1 0-1 0 0,3 6 0 0 0,14 21-1104 0 0,-19-35 1004 0 0,10 5-2202 0 0,-8-5-1982 0 0,0-2-3805 0 0,0-1-3807 0 0</inkml:trace>
  <inkml:trace contextRef="#ctx0" brushRef="#br0" timeOffset="3.647">16776 142 2056 0 0,'0'0'1226'0'0,"0"0"-108"0"0,0 0 185 0 0,0 0 214 0 0,0 0 101 0 0,0 0-72 0 0,0 0-222 0 0,0 0-221 0 0,0 0-150 0 0,0 0-98 0 0,0 0-88 0 0,0 0-76 0 0,0-12 710 0 0,-5 14-1216 0 0,-1 0 0 0 0,0 0-1 0 0,1 0 1 0 0,0 1-1 0 0,-1 0 1 0 0,1 0-1 0 0,0 1 1 0 0,0-1-1 0 0,1 1 1 0 0,-1 0 0 0 0,1 0-1 0 0,0 1 1 0 0,0-1-1 0 0,0 1 1 0 0,0 0-1 0 0,1 0 1 0 0,-1 2-185 0 0,-10 11 426 0 0,-14 17-92 0 0,1 0-1 0 0,2 3 1 0 0,2 0 0 0 0,2 1-1 0 0,1 1 1 0 0,2 1 0 0 0,1 0 0 0 0,3 1-1 0 0,1 1 1 0 0,2 1 0 0 0,3-1-1 0 0,1 1 1 0 0,1 8-334 0 0,1 40 398 0 0,5 0 0 0 0,3 0 0 0 0,5 0 0 0 0,3 0 0 0 0,5-2 0 0 0,3 1 0 0 0,21 52-398 0 0,-12-41 237 0 0,-2 1 101 0 0,6-2 1 0 0,3-2-1 0 0,27 47-338 0 0,-58-135 107 0 0,2 0 0 0 0,0-1 0 0 0,0 0 1 0 0,1 0-1 0 0,0-1 0 0 0,0 1 0 0 0,1-1 0 0 0,1-1 0 0 0,-1 0 0 0 0,1 0 0 0 0,1-1 0 0 0,-1 0 0 0 0,1 0 0 0 0,9 3-107 0 0,10 13 644 0 0,-1-43-3616 0 0,-4 2-4973 0 0,-14 11-4625 0 0</inkml:trace>
  <inkml:trace contextRef="#ctx0" brushRef="#br0" timeOffset="3.647">21038 1425 0 0 0,'0'0'704'0'0,"0"0"704"0"0,0 0 162 0 0,0 0-86 0 0,0 0-161 0 0,0 0-208 0 0,0 0-132 0 0,0 0-31 0 0,0 0 81 0 0,4-4 93 0 0,14-12 41 0 0,-13 13-50 0 0,-5 3-117 0 0,1 9 6852 0 0,0 12-6295 0 0,10 256 218 0 0,-13-121-1491 0 0,-15-85-200 0 0,12-62-3060 0 0,4-19-5628 0 0,1 5 3544 0 0,0 4-4834 0 0</inkml:trace>
  <inkml:trace contextRef="#ctx0" brushRef="#br0" timeOffset="3.647">21246 1517 4409 0 0,'0'0'4477'0'0,"0"0"-1762"0"0,0 0-745 0 0,0 0-111 0 0,0 0-151 0 0,0 0-210 0 0,0 0-264 0 0,0 0-230 0 0,0 0-175 0 0,0 0-151 0 0,0 0-79 0 0,0 0-82 0 0,-3-2-40 0 0,0-1-435 0 0,3 3-17 0 0,-1 0 0 0 0,1 0 0 0 0,-1-1 0 0 0,1 1 0 0 0,0 0 0 0 0,-1 0 0 0 0,1 0-1 0 0,0-1 1 0 0,-1 1 0 0 0,1 0 0 0 0,0 0 0 0 0,0-1 0 0 0,-1 1 0 0 0,1 0-1 0 0,0-1 1 0 0,0 1 0 0 0,-1 0 0 0 0,1-1 0 0 0,0 1 0 0 0,0 0 0 0 0,0-1-1 0 0,0 1 1 0 0,-1 0 0 0 0,1-1 0 0 0,0 1 0 0 0,0-1 0 0 0,0 1 0 0 0,0 0 0 0 0,0-1-1 0 0,0 1 1 0 0,0-1 0 0 0,0 1 0 0 0,0 0 0 0 0,0-1 0 0 0,0 1 0 0 0,0 0-1 0 0,1-1 1 0 0,-1 1 0 0 0,0-1 0 0 0,0 1 0 0 0,0 0 0 0 0,0-1 0 0 0,1 1-1 0 0,-1 0 1 0 0,0-1 0 0 0,0 1 0 0 0,1 0 0 0 0,-1-1 0 0 0,0 1 0 0 0,0 0 0 0 0,1 0-1 0 0,-1-1 1 0 0,0 1 0 0 0,1 0 0 0 0,-1 0 0 0 0,1 0 0 0 0,-1 0 0 0 0,0-1-1 0 0,1 1 1 0 0,-1 0 0 0 0,0 0 0 0 0,1 0 0 0 0,-1 0 0 0 0,1 0 0 0 0,-1 0 0 0 0,1 0-26 0 0,122-42 1343 0 0,-42 38-1111 0 0,-79 7-234 0 0,0-1-1 0 0,0 0 1 0 0,-1 0 0 0 0,1 1 0 0 0,0-1 0 0 0,-1 1-1 0 0,0 0 1 0 0,1-1 0 0 0,-1 1 0 0 0,0 0 0 0 0,0 0 0 0 0,-1 0-1 0 0,1 0 1 0 0,0 0 0 0 0,-1 0 0 0 0,0 0 0 0 0,0 0-1 0 0,0-1 1 0 0,0 1 0 0 0,0 0 0 0 0,-1 0 0 0 0,1 0-1 0 0,-1 0 1 0 0,0 0 0 0 0,0 0 0 0 0,0 0 0 0 0,0-1-1 0 0,0 2 4 0 0,-146 200 273 0 0,143-197-260 0 0,-1 0-4 0 0,1 1 0 0 0,0-1 0 0 0,0 1 0 0 0,0 0 0 0 0,1 0 1 0 0,1 0-1 0 0,-1 0 0 0 0,1 0 0 0 0,0 1 0 0 0,1-1 0 0 0,0 1 0 0 0,0-1 1 0 0,1 4-10 0 0,2-10 22 0 0,0 1 0 0 0,0-1 1 0 0,0 0-1 0 0,0 0 0 0 0,0-1 0 0 0,1 1 1 0 0,-1 0-1 0 0,0-1 0 0 0,1 1 1 0 0,-1-1-1 0 0,1 0 0 0 0,0 0 1 0 0,-1 0-1 0 0,1 0 0 0 0,0 0 1 0 0,0-1-1 0 0,0 1 0 0 0,-1-1 1 0 0,1 0-1 0 0,0 1 0 0 0,0-1 1 0 0,0-1-1 0 0,0 1 0 0 0,0 0 1 0 0,-1-1-1 0 0,1 1 0 0 0,1-1-22 0 0,5 0 102 0 0,70-5 494 0 0,-44-6-551 0 0,-32 5-4786 0 0,-10 5-4689 0 0,2 2-2032 0 0</inkml:trace>
  <inkml:trace contextRef="#ctx0" brushRef="#br0" timeOffset="3.647">21672 1779 16708 0 0,'0'0'1707'0'0,"0"0"-512"0"0,0 0-147 0 0,0 0 73 0 0,0 0 0 0 0,0 0-111 0 0,0 0-208 0 0,0 0-211 0 0,0 0-148 0 0,0 0-111 0 0,0 0-62 0 0,0 0-51 0 0,0 0-43 0 0,-2 15-39 0 0,-4 81 166 0 0,6-96-4836 0 0,2-4 1805 0 0,-2 1-7313 0 0,0-1 160 0 0</inkml:trace>
  <inkml:trace contextRef="#ctx0" brushRef="#br0" timeOffset="3.647">22022 1509 9322 0 0,'0'0'2421'0'0,"0"0"-410"0"0,0 0-170 0 0,0 0-187 0 0,0 0-267 0 0,0 0-220 0 0,0 0-220 0 0,0 0-151 0 0,0 0-108 0 0,0 0-73 0 0,0 0-72 0 0,0 0-71 0 0,0 0-44 0 0,-9-2-49 0 0,-78-3 858 0 0,80 6-1206 0 0,0 1 1 0 0,1 0-1 0 0,-1 0 0 0 0,0 0 1 0 0,1 1-1 0 0,-1 0 0 0 0,1 1 0 0 0,0-1 1 0 0,0 1-1 0 0,1 0 0 0 0,-1 0 0 0 0,1 1 1 0 0,0 0-1 0 0,0 0 0 0 0,0 0 1 0 0,1 1-1 0 0,0-1 0 0 0,0 1 0 0 0,0 0 1 0 0,0 1-32 0 0,2-4 0 0 0,0-1 1 0 0,0 0-1 0 0,0 1 0 0 0,1-1 1 0 0,-1 1-1 0 0,1-1 1 0 0,0 1-1 0 0,-1 0 1 0 0,1-1-1 0 0,1 1 1 0 0,-1 0-1 0 0,0 0 0 0 0,1 0 1 0 0,-1 0-1 0 0,1 0 1 0 0,0 0-1 0 0,0-1 1 0 0,0 1-1 0 0,0 0 1 0 0,0 0-1 0 0,1 0 0 0 0,-1 0 1 0 0,1 0-1 0 0,0 0 1 0 0,0 0-1 0 0,0-1 1 0 0,0 1-1 0 0,1 0 1 0 0,-1-1-1 0 0,1 1 0 0 0,-1-1 1 0 0,1 0-1 0 0,0 1 1 0 0,0-1-1 0 0,0 0 1 0 0,0 0-1 0 0,0 0 1 0 0,1 0-1 0 0,-1 0 0 0 0,1-1 1 0 0,-1 1-1 0 0,1-1 0 0 0,11 0 59 0 0,-1-2 0 0 0,0 0 0 0 0,0 0-1 0 0,0-1 1 0 0,0-1 0 0 0,0 0 0 0 0,0-1-1 0 0,-1 0 1 0 0,1-1 0 0 0,-1 0 0 0 0,0-1-1 0 0,-1-1 1 0 0,1 0 0 0 0,-2 0 0 0 0,1-1-1 0 0,-1 0 1 0 0,0-1 0 0 0,0 0 0 0 0,0-2-59 0 0,107-119 397 0 0,-128 157-481 0 0,-74 126 255 0 0,76-129-193 0 0,2 1 0 0 0,0 0 0 0 0,2 0-1 0 0,1 1 1 0 0,1-1 0 0 0,1 1 0 0 0,1 0 0 0 0,1 0 0 0 0,2 2 22 0 0,-2 9-539 0 0,1-33 1335 0 0,0-2-3684 0 0,-1 0-9810 0 0,0-2 1649 0 0</inkml:trace>
  <inkml:trace contextRef="#ctx0" brushRef="#br0" timeOffset="3.647">22381 1529 8226 0 0,'0'0'3777'0'0,"0"0"-1785"0"0,0 0-642 0 0,0 0-19 0 0,0 0-81 0 0,0 0-167 0 0,0 0-213 0 0,0 0-243 0 0,0 0-169 0 0,0 0-109 0 0,0 0-105 0 0,0 0-56 0 0,-21 32-30 0 0,-61 100-28 0 0,58-68 24 0 0,26-54-120 0 0,-3-7-21 0 0,1 0 0 0 0,0 0 0 0 0,-1 0 0 0 0,2-1 0 0 0,-1 1 0 0 0,0 0 0 0 0,0 0 1 0 0,1 0-1 0 0,0 0 0 0 0,0 0 0 0 0,-1-1 0 0 0,1 1 0 0 0,1 0 0 0 0,-1 0 0 0 0,0-1 0 0 0,1 1 0 0 0,-1-1 1 0 0,1 0-1 0 0,0 1 0 0 0,0-1 0 0 0,0 0 0 0 0,0 0 0 0 0,0 0 0 0 0,1 0 0 0 0,-1-1 0 0 0,0 1 0 0 0,1 0 1 0 0,-1-1-1 0 0,1 0 0 0 0,0 1 0 0 0,-1-1 0 0 0,1 0 0 0 0,0-1 0 0 0,2 2-13 0 0,6-1 103 0 0,-1-1 0 0 0,0 1 0 0 0,0-2 0 0 0,1 1 0 0 0,-1-1 0 0 0,0-1 0 0 0,0 0 1 0 0,0-1-1 0 0,0 1 0 0 0,-1-2 0 0 0,1 1 0 0 0,-1-2 0 0 0,0 1 0 0 0,0-1 0 0 0,0 0 0 0 0,0-1 0 0 0,-1 0 0 0 0,0-1 0 0 0,0 1 0 0 0,-1-1 0 0 0,0-1 0 0 0,0 0 0 0 0,-1 0 0 0 0,0 0 0 0 0,0 0 0 0 0,-1-1 0 0 0,0 0 0 0 0,0 0 1 0 0,-1-1-1 0 0,-1 1 0 0 0,1-1 0 0 0,-1 0 0 0 0,-1 0 0 0 0,0 0 0 0 0,0 0 0 0 0,-1 0 0 0 0,-1 0 0 0 0,1-1 0 0 0,-2 1 0 0 0,1 0 0 0 0,-2-3-103 0 0,1 6-136 0 0,-1 0 0 0 0,0-1-1 0 0,-1 1 1 0 0,0 0 0 0 0,0 1 0 0 0,0-1-1 0 0,-1 0 1 0 0,0 1 0 0 0,0 0 0 0 0,0 0-1 0 0,-1 0 1 0 0,0 0 0 0 0,0 1 0 0 0,-1 0-1 0 0,0 0 1 0 0,1 0 0 0 0,-7-3 136 0 0,-15-4-5088 0 0,-2 8-4346 0 0,19 4-619 0 0</inkml:trace>
  <inkml:trace contextRef="#ctx0" brushRef="#br0" timeOffset="3.647">22354 504 2625 0 0,'0'0'2775'0'0,"0"0"-473"0"0,0 0-213 0 0,0 0-124 0 0,0 0-171 0 0,0 0-185 0 0,0 0-206 0 0,0 0-189 0 0,0 0-135 0 0,0 0-114 0 0,0 0-59 0 0,0 0-47 0 0,0 0-65 0 0,-2-9-61 0 0,-3-27-77 0 0,4 27-85 0 0,1 9-102 0 0,23 20 1373 0 0,157 181 303 0 0,-152-168-2095 0 0,-3 1 0 0 0,0 1 0 0 0,-2 1 0 0 0,-2 2-1 0 0,-2 0 1 0 0,-1 1 0 0 0,-2 1 0 0 0,-1 0-1 0 0,-3 1 1 0 0,-1 0 0 0 0,-2 1 0 0 0,-2 0-1 0 0,2 43-49 0 0,-9-69 3 0 0,2 18 13 0 0,-2 0 0 0 0,-1 0 0 0 0,-2-1 0 0 0,-1 1 0 0 0,-9 32-16 0 0,-11 7 23 0 0,-3-1 0 0 0,-3-2 1 0 0,-3 0-1 0 0,-4-2 0 0 0,-17 21-23 0 0,38-64-21 0 0,-1-1 0 0 0,-1-1 0 0 0,-1-1 0 0 0,-2 0 0 0 0,0-1 0 0 0,-1-2 0 0 0,-19 14 21 0 0,29-25-194 0 0,-1-1-1 0 0,0 0 0 0 0,-1-1 0 0 0,0 0 0 0 0,0-1 1 0 0,0-1-1 0 0,-1 0 0 0 0,1-1 0 0 0,-1 0 0 0 0,0-1 1 0 0,-14-1 194 0 0,-12 1-4862 0 0,-2-2-4180 0 0,42 0-2045 0 0</inkml:trace>
  <inkml:trace contextRef="#ctx0" brushRef="#br0" timeOffset="-34314.874">428 4345 0 0 0,'0'0'417'0'0,"0"0"324"0"0,0 0 68 0 0,0 0-5 0 0,0 0-14 0 0,0 0-99 0 0,-1-22-51 0 0,-6-95 563 0 0,34 51 5361 0 0,-29 71 379 0 0,3 5-3461 0 0,5 30-3264 0 0,-4-24 724 0 0,-1 168 692 0 0,22 202-706 0 0,-19-74-368 0 0,-4 200-219 0 0,33-342-202 0 0,-16-32-71 0 0,-13 98 32 0 0,-8-168-31 0 0,0-25 258 0 0,-15 68-118 0 0,16-98-193 0 0,1-4-6 0 0,0 1-1 0 0,0-1 0 0 0,1 1 1 0 0,0 0-1 0 0,0 0 0 0 0,1-1 1 0 0,0 1-1 0 0,1 0 0 0 0,0 0 1 0 0,1 1-10 0 0,29 81 45 0 0,-27-30 69 0 0,6 38 54 0 0,-10-66-104 0 0,0-34-36 0 0,0 0-14 0 0,0 0-15 0 0,0 0 9 0 0,0 0 11 0 0,0 0-11 0 0,0 0-10 0 0,0 0 14 0 0,0 0 7 0 0,0 0 13 0 0,0 0 7 0 0,0 0-22 0 0,0 0 2 0 0,0 0-3 0 0,0 0 16 0 0,28-3-126 0 0,44-5 156 0 0,156-15-98 0 0,43 15 120 0 0,-65 20-76 0 0,714-9 436 0 0,-704-10-363 0 0,30 3 28 0 0,36 0-38 0 0,-21-11 76 0 0,-44 11-71 0 0,301 0 333 0 0,-518 4-431 0 0,0 1 298 0 0,25 9-194 0 0,-25-10-95 0 0,0 0 8 0 0,0 0 11 0 0,0 0-16 0 0,0 0 4 0 0,0 0 34 0 0,0 0-22 0 0,0 0 6 0 0,0 0-10 0 0,0 0-44 0 0,0 0 22 0 0,0 0 32 0 0,0 0 25 0 0,0 0-26 0 0,0 0 11 0 0,0 0-20 0 0,0 0 12 0 0,0 0-22 0 0,0 0 8 0 0,0 0-26 0 0,0 0 16 0 0,0 0 37 0 0,0 0-26 0 0,0 0 14 0 0,0 0-11 0 0,0 0-27 0 0,0 0 13 0 0,0 0 32 0 0,0 0 5 0 0,0 0-4 0 0,0 0-31 0 0,0 0-3 0 0,0 0 18 0 0,0 0-9 0 0,0 0 5 0 0,0 0-11 0 0,0 0-11 0 0,0 0 11 0 0,0 0 20 0 0,0 0 24 0 0,0 0-20 0 0,0 0-20 0 0,0 0 20 0 0,0 0-5 0 0,0 0-27 0 0,0 0 3 0 0,0 0 19 0 0,0 0 14 0 0,0 0-16 0 0,0 0-46 0 0,0 0 19 0 0,-13-7-1345 0 0,-1-4-715 0 0,6 6-4740 0 0,5 1-5093 0 0</inkml:trace>
  <inkml:trace contextRef="#ctx0" brushRef="#br0" timeOffset="-31887.576">2909 5478 0 0 0,'0'0'580'0'0,"0"0"128"0"0,0 0 95 0 0,0 0 56 0 0,0 0 135 0 0,3-4 100 0 0,10-18 2438 0 0,-13 21-2405 0 0,0 1-56 0 0,2 3 5874 0 0,0 4-3707 0 0,-2 23-3250 0 0,0-23 1055 0 0,19 312 1632 0 0,16-72-2112 0 0,-32-167-300 0 0,7 66-30 0 0,-4-105-150 0 0,5 34 99 0 0,-9-24-88 0 0,-2 68 521 0 0,-13-80-281 0 0,9-39-499 0 0,2 0-3601 0 0,0 0-9265 0 0,2 0 2969 0 0</inkml:trace>
  <inkml:trace contextRef="#ctx0" brushRef="#br0" timeOffset="-25778.996">3986 6726 0 0 0,'0'0'337'0'0,"0"0"81"0"0,0 0 53 0 0,0 0-19 0 0,-1-9 864 0 0,1 8 3660 0 0,-1 0 4916 0 0,1 1-9889 0 0,21 0 571 0 0,120 4 1635 0 0,-72 3-1746 0 0,23-3 229 0 0,-43 4-433 0 0,79-8 607 0 0,-52-8-484 0 0,13 9-1205 0 0,-97 5-2089 0 0,-1-1-4418 0 0,5-1-4051 0 0</inkml:trace>
  <inkml:trace contextRef="#ctx0" brushRef="#br0" timeOffset="-23426.33">2925 5447 0 0 0,'0'0'495'0'0,"0"0"220"0"0,0 0 41 0 0,0 0-101 0 0,0 0-162 0 0,0 0-124 0 0,0 0 85 0 0,0 0 82 0 0,0 0 105 0 0,0 0-4 0 0,0 0-145 0 0,4 0-78 0 0,81 3 6165 0 0,97-5-839 0 0,105 13-3769 0 0,-172-3-1428 0 0,-46-1-215 0 0,43 5 19 0 0,23-5 146 0 0,-28-7-193 0 0,-31-3 640 0 0,-31 3-688 0 0,-45 0-241 0 0,0 0-15 0 0,0 0 0 0 0,0 0 16 0 0,0 0-1 0 0,0 0-17 0 0,0 0 17 0 0,0 0 4 0 0,0 0-6 0 0,0 0 1 0 0,0 0 3 0 0,0 0-4 0 0,0 0 2 0 0,0 0 12 0 0,0 0 7 0 0,0 0 2 0 0,0 0-2 0 0,0 0-10 0 0,0 0 1 0 0,0 0-4 0 0,0 0-6 0 0,12 130 409 0 0,9 40 40 0 0,-11 176 411 0 0,5-168-538 0 0,-9-5-119 0 0,-6 70 451 0 0,0-243-667 0 0,0 0 4 0 0,0 0-7 0 0,0 39-2734 0 0,0-37 2036 0 0,0 3-1733 0 0,0-1-4086 0 0,0 0-5547 0 0</inkml:trace>
  <inkml:trace contextRef="#ctx0" brushRef="#br0" timeOffset="-20541.889">871 6780 0 0 0,'0'0'842'0'0,"0"0"991"0"0,0 0 446 0 0,0 0-105 0 0,0 0-401 0 0,0 0-470 0 0,0 0-322 0 0,0 0-130 0 0,0 0-68 0 0,-7-3 837 0 0,-232 218 2157 0 0,59-69-3121 0 0,96-80-581 0 0,124-77-6873 0 0,-20 2 445 0 0,-11 2 557 0 0</inkml:trace>
  <inkml:trace contextRef="#ctx0" brushRef="#br0" timeOffset="-20195.218">1455 6823 1208 0 0,'0'0'783'0'0,"0"0"-108"0"0,0 0 140 0 0,0 0 393 0 0,0 0 404 0 0,0 0 103 0 0,0 0-156 0 0,0 0-370 0 0,0 0-417 0 0,0 0-224 0 0,0 0-65 0 0,0 0-15 0 0,-15 10 40 0 0,-76 49 623 0 0,-26 14 1237 0 0,-89 62-1658 0 0,141-85-2371 0 0,64-49 1507 0 0,1-1-1 0 0,0 0 0 0 0,0 0 0 0 0,-1 1 0 0 0,1-1 0 0 0,0 0 0 0 0,0 0 0 0 0,-1 1 0 0 0,1-1 1 0 0,0 0-1 0 0,0 1 0 0 0,0-1 0 0 0,0 1 0 0 0,-1-1 0 0 0,1 0 0 0 0,0 1 0 0 0,0-1 0 0 0,0 0 1 0 0,0 1-1 0 0,0-1 0 0 0,0 1 0 0 0,0-1 0 0 0,0 0 0 0 0,0 1 0 0 0,0-1 0 0 0,0 0 0 0 0,0 1 1 0 0,0-1-1 0 0,1 1 0 0 0,-1-1 0 0 0,0 0 0 0 0,0 1 0 0 0,0-1 0 0 0,0 0 0 0 0,1 1 1 0 0,-1-1-1 0 0,0 0 0 0 0,0 0 0 0 0,1 1 0 0 0,-1-1 0 0 0,0 0 0 0 0,0 0 0 0 0,1 1 0 0 0,-1-1 1 0 0,0 0-1 0 0,1 0 0 0 0,-1 0 0 0 0,0 1 0 0 0,1-1 0 0 0,-1 0 0 0 0,1 0 0 0 0,-1 0 0 0 0,0 0 1 0 0,1 0-1 0 0,-1 0 0 0 0,0 0 0 0 0,1 0 0 0 0,-1 0 0 0 0,1 0 0 0 0,-1 0 0 0 0,0 0 0 0 0,1 0 1 0 0,-1 0-1 0 0,1 0 155 0 0,3 0-6179 0 0</inkml:trace>
  <inkml:trace contextRef="#ctx0" brushRef="#br0" timeOffset="-19854.675">2033 6881 832 0 0,'0'0'1398'0'0,"0"0"-221"0"0,0 0-74 0 0,0 0 175 0 0,0 0 116 0 0,0 0 122 0 0,0 0-28 0 0,0 0-252 0 0,0 0-202 0 0,0 0-199 0 0,-35 16-191 0 0,-106 52-153 0 0,50-21 512 0 0,-148 84 322 0 0,161-86-1659 0 0,110-36-7196 0 0,-20-10 3993 0 0,-4-2-1816 0 0</inkml:trace>
  <inkml:trace contextRef="#ctx0" brushRef="#br0" timeOffset="-19475.602">2549 6927 1592 0 0,'0'0'1081'0'0,"0"0"-487"0"0,0 0-20 0 0,0 0 573 0 0,0 0 548 0 0,0 0 209 0 0,0 0-147 0 0,0 0-447 0 0,0 0-376 0 0,0 0-268 0 0,0 0-117 0 0,0 0 64 0 0,0 0 121 0 0,-5 0 75 0 0,-83 15 1504 0 0,-49 59-2045 0 0,-87 76-1340 0 0,222-149 557 0 0,-34 33-838 0 0,29-19-9166 0 0,7-11 5438 0 0</inkml:trace>
  <inkml:trace contextRef="#ctx0" brushRef="#br0" timeOffset="-19093.557">3249 6819 0 0 0,'0'0'581'0'0,"0"0"433"0"0,0 0 200 0 0,0 0-13 0 0,0 0-67 0 0,0 0-169 0 0,0 0-155 0 0,0 0-91 0 0,0 0-91 0 0,-15 8-20 0 0,-43 27-11 0 0,-88 42 2804 0 0,-75 53-2059 0 0,185-107-1555 0 0,-75 62-4457 0 0,104-73-1151 0 0,5-8 2311 0 0</inkml:trace>
  <inkml:trace contextRef="#ctx0" brushRef="#br0" timeOffset="-18776.949">3986 6850 0 0 0,'0'0'241'0'0,"0"0"540"0"0,0 0 221 0 0,0 0 21 0 0,0 0-142 0 0,0 0-129 0 0,0 0-144 0 0,0 0-131 0 0,0 0-49 0 0,0 0-30 0 0,-30 16 11 0 0,-95 49-6 0 0,41-22 493 0 0,-116 63-744 0 0,108-51-2728 0 0,47-25-1904 0 0,38-25 3085 0 0</inkml:trace>
  <inkml:trace contextRef="#ctx0" brushRef="#br0" timeOffset="-18326.556">4374 6873 0 0 0,'33'4'8'0'0,"-32"4"7294"0"0,-27 10-5079 0 0,20-14-1775 0 0,-67 31 1168 0 0,7-4-285 0 0,-69 57 405 0 0,52-30-1530 0 0,22-1-762 0 0,36-32-4360 0 0,19-19 2275 0 0,0-1-4116 0 0</inkml:trace>
  <inkml:trace contextRef="#ctx0" brushRef="#br0" timeOffset="-15382.27">3262 6349 0 0 0,'0'0'648'0'0,"0"0"594"0"0,0 0 335 0 0,0 0 34 0 0,0 0-164 0 0,0 0-309 0 0,0 0-242 0 0,0 0-80 0 0,-3 1 26 0 0,2-1-418 0 0,-9 4-342 0 0,7 2 3721 0 0,3-6-3070 0 0,0 0-42 0 0,0 0-39 0 0,0 0-50 0 0,0 0-50 0 0,0 0-45 0 0,0 0-41 0 0,0 0-54 0 0,0 0-38 0 0,0 0-19 0 0,0 0-27 0 0,0 0 0 0 0,0 0 4 0 0,0 0-1 0 0,0 0 34 0 0,8-8 3314 0 0,0-20-3419 0 0,-5 14-65 0 0,7-18-92 0 0,2 0 0 0 0,2 1-1 0 0,1 0 1 0 0,1 1 0 0 0,2 1-1 0 0,0 1 1 0 0,2 0 0 0 0,1 2-1 0 0,16-16-102 0 0,11-22 150 0 0,-48 65-156 0 0,0-1 0 0 0,0 0 0 0 0,0 1 1 0 0,0-1-1 0 0,0 1 0 0 0,0-1 0 0 0,0 1 1 0 0,0-1-1 0 0,0 0 0 0 0,0 1 0 0 0,1-1 1 0 0,-1 1-1 0 0,0-1 0 0 0,0 1 0 0 0,0-1 1 0 0,0 0-1 0 0,1 1 0 0 0,-1-1 0 0 0,0 0 1 0 0,0 1-1 0 0,1-1 0 0 0,-1 0 0 0 0,0 1 1 0 0,0-1-1 0 0,1 0 0 0 0,-1 1 0 0 0,0-1 1 0 0,1 0-1 0 0,-1 0 0 0 0,1 0 0 0 0,-1 1 1 0 0,0-1-1 0 0,1 0 0 0 0,-1 0 0 0 0,1 0 1 0 0,-1 0-1 0 0,0 0 0 0 0,1 0 0 0 0,-1 0 0 0 0,1 0 1 0 0,-1 0-1 0 0,1 0 0 0 0,-1 0 0 0 0,0 0 1 0 0,1 0-1 0 0,-1 0 0 0 0,1 0 0 0 0,-1 0 1 0 0,0 0-1 0 0,1 0 0 0 0,-1 0 0 0 0,1-1 1 0 0,-1 1-1 0 0,0 0 0 0 0,1 0 0 0 0,-1-1 1 0 0,0 1-1 0 0,1 0 0 0 0,-1 0 0 0 0,0-1 1 0 0,1 1 5 0 0,2 10 77 0 0,22 167 137 0 0,-13-85-205 0 0,-6-43-9 0 0,-5-48 12 0 0,0-1-1 0 0,1 0 1 0 0,-1 0 0 0 0,0 0 0 0 0,0-1-1 0 0,0 1 1 0 0,0 0 0 0 0,1 0-1 0 0,-1-1 1 0 0,0 1 0 0 0,0 0-1 0 0,0-1 1 0 0,0 1 0 0 0,0-1-1 0 0,0 0 1 0 0,0 1 0 0 0,0-1 0 0 0,0 0-1 0 0,0 1 1 0 0,0-1 0 0 0,0 0-1 0 0,-1 0 1 0 0,1 0 0 0 0,0 0-1 0 0,-1 0 1 0 0,1 0 0 0 0,0 0 0 0 0,-1 0-1 0 0,1 0 1 0 0,-1 0 0 0 0,0 0-1 0 0,1 0 1 0 0,-1-1 0 0 0,0 1-1 0 0,0 0 1 0 0,1 0 0 0 0,-1 0 0 0 0,0 0-1 0 0,0-1 1 0 0,0 0-12 0 0,4-6 0 0 0,154-210 84 0 0,-89 137-57 0 0,-68 80-33 0 0,-1 0-1 0 0,1 0 1 0 0,-1-1 0 0 0,1 1 0 0 0,-1 0-1 0 0,1 0 1 0 0,0 0 0 0 0,0 0 0 0 0,0 0-1 0 0,0 0 1 0 0,-1 0 0 0 0,1 1 0 0 0,0-1-1 0 0,0 0 1 0 0,1 0 0 0 0,-1 1 0 0 0,0-1 0 0 0,0 1-1 0 0,0-1 1 0 0,0 1 0 0 0,1-1 0 0 0,-1 1-1 0 0,0 0 1 0 0,0-1 0 0 0,1 1 0 0 0,-1 0-1 0 0,0 0 1 0 0,1 0 0 0 0,-1 0 0 0 0,0 0-1 0 0,1 0 7 0 0,48 54 98 0 0,-46-43-32 0 0,-1 0 0 0 0,-1 1 0 0 0,1 0 0 0 0,-2-1 0 0 0,0 1 0 0 0,0 0 0 0 0,-1 0 0 0 0,0 0 0 0 0,-3 10-66 0 0,2 17 106 0 0,1 106 215 0 0,0-144-345 0 0,0-1 0 0 0,0 0 4 0 0,0 0-6 0 0,0 0 7 0 0,0 0-1 0 0,0 0-16 0 0,0 0-9 0 0,0 0-34 0 0,0 0-73 0 0,3-12-3886 0 0,-1 8-4858 0 0,1 1-3211 0 0</inkml:trace>
  <inkml:trace contextRef="#ctx0" brushRef="#br0" timeOffset="-12056.117">434 6041 0 0 0,'0'0'348'0'0,"0"0"590"0"0,0 0 294 0 0,0 0 228 0 0,0 0 255 0 0,0 0 114 0 0,0 0-80 0 0,0 0-208 0 0,0 0-305 0 0,0 0-285 0 0,0 0-176 0 0,0 0-94 0 0,0 0-69 0 0,4-4 1577 0 0,150-15 1557 0 0,144 15-1734 0 0,-254 15-1732 0 0,-43-11-245 0 0,-1 0 20 0 0,0 0 19 0 0,0 0 34 0 0,0 0 38 0 0,0 0-13 0 0,0 0-1 0 0,0 0 11 0 0,0 0-19 0 0,0 0-15 0 0,0 0-18 0 0,0 0-15 0 0,0 0-23 0 0,0 0-5 0 0,0 0-4 0 0,0 0-12 0 0,0 0 14 0 0,0 0 12 0 0,0 0 20 0 0,0 0 10 0 0,0 0 6 0 0,0 0 2 0 0,0 0 3 0 0,0 0 16 0 0,0 0 19 0 0,0 0-6 0 0,0 0 14 0 0,-11-31 1122 0 0,10 15-1266 0 0,2 1-1 0 0,0 0 1 0 0,0-1 0 0 0,2 1-1 0 0,0 0 1 0 0,0 0 0 0 0,2 0-1 0 0,0 1 1 0 0,0 0 0 0 0,1 0-1 0 0,1 0 1 0 0,1 0-1 0 0,7-10 3 0 0,3-6-262 0 0,21 154 339 0 0,-4 37-48 0 0,15-37-59 0 0,-24-109 63 0 0,-26-15-30 0 0,9-9 219 0 0,65-90-24 0 0,173-225-109 0 0,-244 320-66 0 0,-3 4-28 0 0,0 0 1 0 0,1 1-1 0 0,-1-1 0 0 0,0 0 0 0 0,0 0 1 0 0,1 1-1 0 0,-1-1 0 0 0,0 0 0 0 0,0 0 1 0 0,1 1-1 0 0,-1-1 0 0 0,0 0 0 0 0,1 0 1 0 0,-1 0-1 0 0,0 1 0 0 0,1-1 0 0 0,-1 0 1 0 0,0 0-1 0 0,1 0 0 0 0,-1 0 0 0 0,0 0 1 0 0,1 0-1 0 0,-1 0 0 0 0,0 0 0 0 0,1 0 1 0 0,-1 0-1 0 0,0 0 0 0 0,1 0 0 0 0,-1 0 1 0 0,1 0-1 0 0,-1 0 0 0 0,0 0 0 0 0,1 0 1 0 0,-1 0-1 0 0,0-1 0 0 0,1 1 0 0 0,-1 0 1 0 0,0 0-1 0 0,0 0 0 0 0,1-1 0 0 0,-1 1 1 0 0,0 0-1 0 0,1 0 0 0 0,-1-1 0 0 0,0 1 5 0 0,17 142 55 0 0,18 4-8 0 0,-6-88-27 0 0,-29-57-9 0 0,0-1 0 0 0,1 1-1 0 0,-1 0 1 0 0,0-1 0 0 0,1 1 0 0 0,-1-1 0 0 0,0 1 0 0 0,1 0-1 0 0,-1-1 1 0 0,1 1 0 0 0,-1-1 0 0 0,1 1 0 0 0,0-1 0 0 0,-1 0-1 0 0,1 1 1 0 0,-1-1 0 0 0,1 0 0 0 0,0 1 0 0 0,-1-1 0 0 0,1 0 0 0 0,0 0-1 0 0,-1 1 1 0 0,1-1 0 0 0,0 0 0 0 0,0 0 0 0 0,-1 0 0 0 0,1 0-1 0 0,0 0 1 0 0,-1 0 0 0 0,1 0 0 0 0,0 0 0 0 0,0 0 0 0 0,-1 0-1 0 0,1-1 1 0 0,0 1 0 0 0,-1 0 0 0 0,1 0 0 0 0,0-1 0 0 0,-1 1-1 0 0,1 0 1 0 0,-1-1 0 0 0,1 1 0 0 0,0 0 0 0 0,-1-1 0 0 0,1 1 0 0 0,-1-1-1 0 0,1 1 1 0 0,-1-1 0 0 0,1 0 0 0 0,-1 1 0 0 0,0-1 0 0 0,1 1-1 0 0,-1-1 1 0 0,0 0 0 0 0,1 1 0 0 0,-1-1 0 0 0,0 0 0 0 0,0 1-1 0 0,0-1 1 0 0,1 0 0 0 0,-1 0 0 0 0,0 1 0 0 0,0-1 0 0 0,0 0 0 0 0,0 1-1 0 0,0-1 1 0 0,0 0 0 0 0,-1 0-11 0 0,11-17 3 0 0,163-232 142 0 0,-98 173-159 0 0,-72 77-2 0 0,-2 0 2 0 0,-1 0-6 0 0,0 0 4 0 0,0 0 10 0 0,0 0 3 0 0,0 0-26 0 0,0 0-5 0 0,0 0-16 0 0,0 0 15 0 0,0 0-13 0 0,0 0-12 0 0,28 30 100 0 0,-18-16-34 0 0,0 0 0 0 0,-2 1 0 0 0,0-1-1 0 0,-1 2 1 0 0,0-1 0 0 0,-1 1 0 0 0,-1 0 0 0 0,0 0 0 0 0,-1 2-6 0 0,11 32 34 0 0,26 93-42 0 0,-26-127 218 0 0,9-59 101 0 0,103-134-190 0 0,-45 76-158 0 0,-77 96 48 0 0,-1 4-441 0 0,-4 19 404 0 0,15 75 132 0 0,4 49-91 0 0,-3-69 6 0 0,1-38-43 0 0,-17-35 19 0 0,0 0 15 0 0,0 0 4 0 0,0 0-4 0 0,0 0-9 0 0,24-34 399 0 0,93-175-311 0 0,-52 80-98 0 0,-54 118-105 0 0,-8 31-82 0 0,-2 0 123 0 0,18 114 172 0 0,-11-91-78 0 0,10-32 36 0 0,6-14 105 0 0,140-32 169 0 0,-66 28-267 0 0,-92 7-61 0 0,-5 0-417 0 0,-3 3-2974 0 0,1 2-4900 0 0,1-2-4086 0 0</inkml:trace>
  <inkml:trace contextRef="#ctx0" brushRef="#br0" timeOffset="-6387.037">2875 3555 0 0 0,'0'0'1215'0'0,"0"0"449"0"0,0 0 279 0 0,0 0 95 0 0,0 0-147 0 0,0 0-274 0 0,0 0-258 0 0,0 0-219 0 0,0 0-191 0 0,-10-7 3119 0 0,8 481 1486 0 0,-6-389-4998 0 0,5-70-491 0 0,1-1 0 0 0,0 1 0 0 0,1 0 0 0 0,1 0 0 0 0,0 0 0 0 0,1 0 1 0 0,1 0-1 0 0,0-1 0 0 0,2 3-65 0 0,36 137 792 0 0,-38-54-372 0 0,0 138-121 0 0,-2-237-288 0 0,0 10 42 0 0,0-11-62 0 0,0 0 14 0 0,0 0 8 0 0,0 0-2 0 0,0 0-2 0 0,0 0-18 0 0,0 0 2 0 0,0 0 15 0 0,0 0 11 0 0,0 0-4 0 0,0 0 14 0 0,0 0 8 0 0,0 0-2 0 0,0 0 5 0 0,0 0 4 0 0,0 0-8 0 0,26-3 713 0 0,133-5 13 0 0,-10 8-411 0 0,7-4-70 0 0,-11-8 58 0 0,258 12 108 0 0,-403 0-443 0 0,34 0 38 0 0,12 0 20 0 0,-14 0-48 0 0,11-7 109 0 0,112-1-56 0 0,-78 4-29 0 0,128 0 6 0 0,-134 4-42 0 0,-71 0-10 0 0,0 0 13 0 0,0 0-10 0 0,0 0 11 0 0,0 0-7 0 0,0 0 2 0 0,0 0-7 0 0,0 0 16 0 0,0 0 5 0 0,0 0-10 0 0,0 0-13 0 0,0 0 14 0 0,0 0 10 0 0,0 0 6 0 0,0 0 0 0 0,0 0-14 0 0,0 0-11 0 0,0 0 10 0 0,0 0 9 0 0,0 0 0 0 0,0 0-26 0 0,0 0 0 0 0,0 0 20 0 0,0 0 2 0 0,-8 8 327 0 0,-21-12-3676 0 0,20 0-1136 0 0,1 0-4939 0 0,6 1-2747 0 0</inkml:trace>
  <inkml:trace contextRef="#ctx0" brushRef="#br0" timeOffset="-4873.979">5424 4361 8578 0 0,'0'0'2032'0'0,"0"0"-438"0"0,0 0-280 0 0,0 0 98 0 0,0 0 82 0 0,0 0-60 0 0,0 0-153 0 0,0 0-241 0 0,0 0-280 0 0,0 0-237 0 0,0 0-152 0 0,0 0-105 0 0,-10-7 951 0 0,-38 76 972 0 0,-88 115-415 0 0,18-53-1399 0 0,21-7-222 0 0,89-122-2763 0 0,6-19-12373 0 0,2 16 13159 0 0,0-3-6566 0 0</inkml:trace>
  <inkml:trace contextRef="#ctx0" brushRef="#br0" timeOffset="-4475.074">5038 4388 3129 0 0,'0'0'2878'0'0,"0"0"-633"0"0,0 0-459 0 0,0 0-120 0 0,0 0 10 0 0,0 0-1 0 0,0 0-74 0 0,0 0-160 0 0,0 0-210 0 0,0 0-255 0 0,0 0-248 0 0,0 0-175 0 0,0 0-117 0 0,-6-3-56 0 0,-20-7-28 0 0,109 82 3638 0 0,46 95-2384 0 0,-105-132-1425 0 0,88 120 286 0 0,-69-102-918 0 0,-35-52-1128 0 0,-4-1-1713 0 0,-1 0-4918 0 0,-3 0-3710 0 0</inkml:trace>
  <inkml:trace contextRef="#ctx0" brushRef="#br0" timeOffset="-2922.964">3152 2900 3913 0 0,'0'0'3082'0'0,"0"0"-1235"0"0,0 0-517 0 0,0 0-12 0 0,0 0 207 0 0,0 0 208 0 0,0 0-29 0 0,0 0-258 0 0,0 0-325 0 0,0 0-305 0 0,0 0-271 0 0,0-3 1484 0 0,-1 74-720 0 0,-1-30-982 0 0,2 1 0 0 0,2-1 0 0 0,1 0 0 0 0,2 0 0 0 0,8 28-327 0 0,-12-67 20 0 0,-1 1-1 0 0,0-1-1 0 0,0 1 0 0 0,1-1 1 0 0,-1 1-1 0 0,1-1 0 0 0,-1 1 1 0 0,1-1-1 0 0,0 0 0 0 0,0 0 1 0 0,0 1-1 0 0,0-1 0 0 0,1 0 0 0 0,-1 0 1 0 0,1 0-1 0 0,-1 0 0 0 0,1 0 1 0 0,0 0-1 0 0,-1-1 0 0 0,1 1 1 0 0,0 0-1 0 0,0-1 0 0 0,0 0 1 0 0,0 1-1 0 0,1-1 0 0 0,-1 0 1 0 0,0 0-1 0 0,0 0 0 0 0,1 0 1 0 0,-1-1-1 0 0,1 1-18 0 0,36-40 951 0 0,11-28-716 0 0,-4-2 0 0 0,-2-2 0 0 0,15-40-235 0 0,-43 83 34 0 0,23-53 34 0 0,-30 75 180 0 0,-5 32-108 0 0,-2-11-91 0 0,85 327 360 0 0,-38-27-97 0 0,-49-198-211 0 0,-1-111-83 0 0,0 1 1 0 0,0-1 0 0 0,-1 0 0 0 0,0 0 0 0 0,0 0 0 0 0,-1 0 0 0 0,1 0 0 0 0,-1-1 0 0 0,0 1 0 0 0,-1-1 0 0 0,0 0 0 0 0,1 0 0 0 0,-2 0 0 0 0,1 0 0 0 0,0-1 0 0 0,-1 0 0 0 0,0 1 0 0 0,0-2 0 0 0,0 1 0 0 0,-1-1 0 0 0,1 1 0 0 0,-3 0-19 0 0,6-3 12 0 0,-1 0 1 0 0,1 0 0 0 0,-1 0-1 0 0,1-1 1 0 0,-1 1-1 0 0,1-1 1 0 0,-1 1-1 0 0,1-1 1 0 0,-1 0-1 0 0,1 0 1 0 0,-1 0 0 0 0,1 0-1 0 0,-1 0 1 0 0,0-1-1 0 0,1 1 1 0 0,-1-1-1 0 0,1 0 1 0 0,-1 1-1 0 0,1-1 1 0 0,0 0 0 0 0,-1-1-1 0 0,1 1 1 0 0,0 0-1 0 0,0-1 1 0 0,0 1-1 0 0,0-1 1 0 0,0 1-1 0 0,0-1 1 0 0,0 0 0 0 0,1 0-1 0 0,-1 0 1 0 0,0 0-1 0 0,1 0 1 0 0,-1-1-13 0 0,-8-12 5 0 0,1 0 1 0 0,0 0-1 0 0,1-1 1 0 0,1 0-1 0 0,0 0 1 0 0,1-1-1 0 0,1 0 1 0 0,0 0-1 0 0,2-1 1 0 0,0 1-1 0 0,0-1 1 0 0,2 1-1 0 0,0-1 1 0 0,1 0-1 0 0,1-1-5 0 0,1 12-6 0 0,-1-1-1 0 0,1 1 1 0 0,1 0-1 0 0,-1 1 1 0 0,1-1-1 0 0,0 0 1 0 0,1 1 0 0 0,-1 0-1 0 0,1-1 1 0 0,1 1-1 0 0,-1 1 1 0 0,1-1-1 0 0,0 1 1 0 0,0 0-1 0 0,0 0 1 0 0,1 0-1 0 0,0 1 1 0 0,0 0-1 0 0,0 0 1 0 0,4-2 6 0 0,138-52-43 0 0,-15 51-275 0 0,-85 31-950 0 0,-41-3-8655 0 0,-7-17-2461 0 0</inkml:trace>
  <inkml:trace contextRef="#ctx0" brushRef="#br0" timeOffset="13533.248">6926 3625 1608 0 0,'0'0'1558'0'0,"0"0"-1127"0"0,0 0-651 0 0,0 0-127 0 0,0 0 324 0 0,0 0 571 0 0,0 0 545 0 0,0 0 278 0 0,0 0-6 0 0,0 0-130 0 0,0 0-133 0 0,14 10-105 0 0,46 32-67 0 0,18-9 1725 0 0,-57-29-1972 0 0,1 0 0 0 0,-1-1 0 0 0,1-1 0 0 0,-1-1 0 0 0,1-1 0 0 0,0-1 0 0 0,5-2-683 0 0,-3 0 332 0 0,-1-2 0 0 0,-1 0-1 0 0,1-2 1 0 0,-1-1 0 0 0,0 0 0 0 0,0-2 0 0 0,-1 0 0 0 0,0-1-1 0 0,-1-2 1 0 0,4-3-332 0 0,-9 5 110 0 0,0 0-1 0 0,-1-1 0 0 0,0 0 1 0 0,-1-2-1 0 0,0 1 1 0 0,-1-2-1 0 0,0 0 0 0 0,-2 0 1 0 0,0-1-1 0 0,0 0 1 0 0,-2 0-1 0 0,0-1 1 0 0,0 0-1 0 0,-2-1 0 0 0,0 0 1 0 0,-1 0-1 0 0,-1 0 1 0 0,-1-1-1 0 0,0 1 0 0 0,-2-1 1 0 0,0 1-1 0 0,-1-5-109 0 0,1 21 14 0 0,0-1 0 0 0,-1 1-1 0 0,1-1 1 0 0,-1 0-1 0 0,0 0 1 0 0,0 1 0 0 0,0-1-1 0 0,0 0 1 0 0,0 1-1 0 0,-1-1 1 0 0,1 0 0 0 0,-1 1-1 0 0,0-1 1 0 0,1 0-1 0 0,-1 1 1 0 0,0-1 0 0 0,-1 1-1 0 0,1-1 1 0 0,0 1-1 0 0,-1 0 1 0 0,1 0 0 0 0,-1-1-1 0 0,0 1 1 0 0,0 0 0 0 0,0 0-1 0 0,0 1 1 0 0,0-1-1 0 0,0 0 1 0 0,0 1 0 0 0,-1-1-1 0 0,1 1 1 0 0,0 0-1 0 0,-1 0 1 0 0,1 0 0 0 0,-1 0-1 0 0,0 0 1 0 0,1 0-1 0 0,-1 1 1 0 0,-2-1-14 0 0,0 4-13 0 0,0-1 0 0 0,0 1 0 0 0,0 1 0 0 0,0-1 0 0 0,1 1 0 0 0,-1-1 0 0 0,1 2 0 0 0,0-1 0 0 0,0 0 0 0 0,0 1 0 0 0,1-1 0 0 0,0 1 0 0 0,0 0 0 0 0,0 0 0 0 0,0 1 0 0 0,1-1 0 0 0,0 0 0 0 0,0 1 0 0 0,0-1 0 0 0,1 1 0 0 0,0 0 0 0 0,0 0 13 0 0,-3 6-9 0 0,-19 68 92 0 0,3 1 0 0 0,4 0 0 0 0,4 2 0 0 0,3-1 0 0 0,2 65-83 0 0,-11 85 197 0 0,12-155-91 0 0,-4 0-1 0 0,-3-1 1 0 0,-11 31-106 0 0,19-89 25 0 0,0-1 0 0 0,-1-1 1 0 0,-1 1-1 0 0,-1-1 0 0 0,0 0 1 0 0,-1-1-1 0 0,-1 1 0 0 0,0-2 1 0 0,-1 0-1 0 0,0 0 0 0 0,-1-1 1 0 0,-1 0-1 0 0,0-1 0 0 0,-1-1 1 0 0,-3 2-26 0 0,-46 8 72 0 0,62-21-76 0 0,-1 0-1 0 0,1 0 1 0 0,0 0-1 0 0,-1 0 1 0 0,1 0-1 0 0,-1 0 1 0 0,1-1-1 0 0,-1 1 1 0 0,1-1-1 0 0,0 1 1 0 0,-1-1-1 0 0,1 1 1 0 0,0-1-1 0 0,-1 0 1 0 0,1 1-1 0 0,0-1 1 0 0,0 0-1 0 0,0 0 1 0 0,0 0-1 0 0,0 0 1 0 0,0 0-1 0 0,0 0 1 0 0,0-1-1 0 0,0 1 1 0 0,0 0-1 0 0,0 0 1 0 0,1-1-1 0 0,-1 1 1 0 0,1 0-1 0 0,-1-1 1 0 0,1 1-1 0 0,-1-1 1 0 0,1 1-1 0 0,0 0 1 0 0,0-1-1 0 0,0 1 1 0 0,-1-1-1 0 0,1 1 1 0 0,1-1-1 0 0,-1 1 1 0 0,0-1 4 0 0,1-7-25 0 0,0 1 0 0 0,0-1 1 0 0,1 1-1 0 0,0-1 0 0 0,0 1 1 0 0,1 0-1 0 0,0 0 1 0 0,1 0-1 0 0,-1 1 0 0 0,2-1 1 0 0,-1 1-1 0 0,1 0 0 0 0,0 0 1 0 0,0 0-1 0 0,1 1 0 0 0,0-1 1 0 0,7-4 24 0 0,-1-2-12 0 0,2 0 1 0 0,0 1-1 0 0,0 1 0 0 0,1 0 1 0 0,0 1-1 0 0,1 0 0 0 0,0 1 1 0 0,1 1-1 0 0,-1 1 1 0 0,1 1-1 0 0,1 0 0 0 0,0 1 1 0 0,-1 0-1 0 0,1 2 0 0 0,1 0 1 0 0,-1 1-1 0 0,0 1 0 0 0,3 1 12 0 0,5 2 8 0 0,0 1 0 0 0,0 1-1 0 0,-1 1 1 0 0,0 1 0 0 0,22 9-8 0 0,49 12-8 0 0,67-24 578 0 0,-155-4-531 0 0,0 0 1 0 0,-1-1 0 0 0,1 0 0 0 0,-1 0 0 0 0,0-1 0 0 0,0 0 0 0 0,0 0 0 0 0,0 0 0 0 0,0-1-1 0 0,-1 0 1 0 0,0-1 0 0 0,0 1 0 0 0,0-1 0 0 0,0-1 0 0 0,-1 1 0 0 0,0-1 0 0 0,0 0 0 0 0,0 0-1 0 0,-1 0 1 0 0,1-1 0 0 0,-2 1 0 0 0,1-1 0 0 0,-1 0 0 0 0,0 0 0 0 0,0 0 0 0 0,-1-1-1 0 0,0 1 1 0 0,0-1 0 0 0,-1 1 0 0 0,0-1 0 0 0,-1 1 0 0 0,1-6-40 0 0,-1 4 16 0 0,1 7-21 0 0,-1 1 1 0 0,1-1-1 0 0,-1 1 1 0 0,0-1-1 0 0,1 0 1 0 0,-1 1-1 0 0,0-1 1 0 0,0 0-1 0 0,0 1 0 0 0,0-1 1 0 0,0 0-1 0 0,0 1 1 0 0,-1-1-1 0 0,1 0 1 0 0,-1 1-1 0 0,1-1 1 0 0,-1 1-1 0 0,1-1 0 0 0,-1 1 1 0 0,0-1-1 0 0,0 1 1 0 0,0-1-1 0 0,0 1 1 0 0,0 0-1 0 0,0-1 1 0 0,0 1-1 0 0,0 0 0 0 0,0 0 1 0 0,0 0-1 0 0,-1 0 1 0 0,1 0-1 0 0,-1 0 1 0 0,1 0-1 0 0,-1 0 1 0 0,1 1-1 0 0,-1-1 0 0 0,1 0 1 0 0,-1 1-1 0 0,1-1 1 0 0,-1 1-1 0 0,0 0 1 0 0,1 0-1 0 0,-1-1 1 0 0,0 1-1 0 0,1 0 1 0 0,-2 1 4 0 0,-5 1-37 0 0,1 0 1 0 0,0 1 0 0 0,0 0-1 0 0,0 0 1 0 0,0 1 0 0 0,1 0-1 0 0,-1 0 1 0 0,1 0 0 0 0,0 1-1 0 0,0 0 1 0 0,1 0 0 0 0,-1 1-1 0 0,1-1 1 0 0,0 1 0 0 0,1 1-1 0 0,-1-1 1 0 0,-1 4 36 0 0,3-5-16 0 0,-4 4 12 0 0,1 0 1 0 0,1 1-1 0 0,0 0 0 0 0,0 0 1 0 0,1 0-1 0 0,0 0 1 0 0,1 1-1 0 0,0 0 0 0 0,1-1 1 0 0,0 1-1 0 0,0 0 0 0 0,2 0 1 0 0,-1 0-1 0 0,1 0 0 0 0,1 3 4 0 0,1-6 4 0 0,1 0-1 0 0,0-1 0 0 0,0 1 1 0 0,1 0-1 0 0,0-1 0 0 0,0 0 0 0 0,1 0 1 0 0,-1 0-1 0 0,2-1 0 0 0,-1 0 1 0 0,1 1-1 0 0,0-2 0 0 0,0 1 1 0 0,1-1-1 0 0,-1 0 0 0 0,1 0 0 0 0,0-1 1 0 0,1 0-1 0 0,-1 0 0 0 0,1-1 1 0 0,1 1-4 0 0,11 4 32 0 0,1-1 0 0 0,0-1 0 0 0,0-1 0 0 0,1 0 0 0 0,-1-2 1 0 0,1 0-1 0 0,0-2 0 0 0,0 0 0 0 0,3-2-32 0 0,-9 2 47 0 0,0-1 1 0 0,1-1-1 0 0,-1-1 0 0 0,0 0 1 0 0,0-1-1 0 0,-1-1 1 0 0,1 0-1 0 0,-1-1 0 0 0,1-1 1 0 0,-2 0-1 0 0,1-1 0 0 0,-1-1 1 0 0,0 0-1 0 0,8-7-47 0 0,1-6 69 0 0,-1-2 1 0 0,-1 0-1 0 0,-1-1 0 0 0,0-1 1 0 0,-3-1-1 0 0,0-1 0 0 0,-1 0 1 0 0,-2-1-1 0 0,9-25-69 0 0,-1 4 7 0 0,-3 0-1 0 0,-1-2 1 0 0,-3 0 0 0 0,-3 0-1 0 0,-1-1 1 0 0,-3-1 0 0 0,-2 0-1 0 0,-3 0 1 0 0,-1-1-7 0 0,-6-133 20 0 0,-15 140 71 0 0,-6 81-399 0 0,16-3 329 0 0,1 0 0 0 0,1 1 1 0 0,2 0-1 0 0,1 0 0 0 0,1 0 0 0 0,2 0 1 0 0,1 0-1 0 0,3 13-21 0 0,-2 17 38 0 0,13 105 44 0 0,-4 140 66 0 0,-45-117 35 0 0,25-129-172 0 0,10-61-38 0 0,0 0 15 0 0,0 0 20 0 0,0 0 48 0 0,0 0-45 0 0,0 0-5 0 0,0 0 0 0 0,0 0-29 0 0,0 0 24 0 0,0 0 6 0 0,0 0-22 0 0,0 0 25 0 0,0 0-4 0 0,0 0 28 0 0,0 0-12 0 0,0 0-6 0 0,0 0-25 0 0,0-28-699 0 0,0 12-119 0 0,-1-36-2543 0 0,-2 19-4341 0 0,1 24-1133 0 0</inkml:trace>
  <inkml:trace contextRef="#ctx0" brushRef="#br0" timeOffset="13866.314">8306 4014 14243 0 0,'0'0'1308'0'0,"0"0"-263"0"0,0 0-149 0 0,0 0 23 0 0,0 0 50 0 0,0 0-69 0 0,0 0-109 0 0,0 0-69 0 0,0 0 11 0 0,0 0 41 0 0,0 0 3 0 0,0 0-25 0 0,0 0-106 0 0,37-3-75 0 0,117-11-53 0 0,102-23 1161 0 0,8-24-1661 0 0,-261 60-1391 0 0,4-1 3726 0 0,-4 1-5656 0 0,-1 0-10224 0 0,-2 1 1116 0 0</inkml:trace>
  <inkml:trace contextRef="#ctx0" brushRef="#br0" timeOffset="17757.425">9847 4141 3481 0 0,'0'0'1705'0'0,"0"0"-50"0"0,0 0 54 0 0,0 0 177 0 0,0 0 117 0 0,0 0-99 0 0,0 0-245 0 0,0 0-283 0 0,0 0-257 0 0,0 0-239 0 0,0 0-177 0 0,-2-3-161 0 0,2 4-515 0 0,1-1 0 0 0,-1 1 0 0 0,0-1 1 0 0,0 1-1 0 0,0-1 0 0 0,0 0 0 0 0,0 1 0 0 0,0-1 1 0 0,0 1-1 0 0,0-1 0 0 0,0 1 0 0 0,0-1 0 0 0,0 1 1 0 0,0-1-1 0 0,0 0 0 0 0,0 1 0 0 0,0-1 0 0 0,0 1 1 0 0,0-1-1 0 0,-1 1 0 0 0,1-1 0 0 0,0 0 0 0 0,0 1 1 0 0,-1-1-1 0 0,1 1 0 0 0,0-1 0 0 0,0 0 0 0 0,-1 1 1 0 0,1-1-1 0 0,0 0 0 0 0,-1 0 0 0 0,1 1 0 0 0,0-1 1 0 0,-1 0-1 0 0,1 0 0 0 0,-1 1 0 0 0,1-1 0 0 0,0 0 1 0 0,-1 0-1 0 0,1 0 0 0 0,-1 0 0 0 0,1 0 0 0 0,-1 0 1 0 0,1 0-1 0 0,-1 1 0 0 0,1-1 0 0 0,0 0 0 0 0,-1-1 1 0 0,1 1-1 0 0,-1 0 0 0 0,1 0 0 0 0,-1 0 0 0 0,1 0 1 0 0,-1 0-1 0 0,1 0 0 0 0,0 0 0 0 0,-1-1 0 0 0,1 1 1 0 0,-1 0-1 0 0,1 0 0 0 0,0-1 0 0 0,-1 1 0 0 0,1 0 1 0 0,0-1-28 0 0,-5 16-41 0 0,-98 273 877 0 0,82-231-810 0 0,-41 82 59 0 0,54-125-67 0 0,3-25-867 0 0,39-107 196 0 0,-21 84 603 0 0,74-166 113 0 0,-13 22 205 0 0,-66 136 167 0 0,-2 97 45 0 0,0 16-256 0 0,-3-7-73 0 0,3 1 0 0 0,3-1 0 0 0,2-1 0 0 0,4 1 0 0 0,10 25-151 0 0,-25-85 31 0 0,1-1 0 0 0,0 1 0 0 0,0 0 0 0 0,0-1 0 0 0,0 1 0 0 0,0-1 1 0 0,1 1-1 0 0,-1-1 0 0 0,1 0 0 0 0,0 0 0 0 0,0 1 0 0 0,0-1 0 0 0,1-1 0 0 0,-1 1 0 0 0,1 0 0 0 0,0 0 1 0 0,-1-1-1 0 0,1 0 0 0 0,0 1 0 0 0,0-1 0 0 0,1 0 0 0 0,-1-1 0 0 0,0 1 0 0 0,1-1 0 0 0,-1 1 1 0 0,1-1-1 0 0,-1 0 0 0 0,1 0 0 0 0,0 0 0 0 0,-1-1 0 0 0,1 1 0 0 0,0-1 0 0 0,0 0 0 0 0,-1 0 1 0 0,1-1-1 0 0,0 1 0 0 0,3-1-31 0 0,8-9 168 0 0,0-1-1 0 0,0 0 1 0 0,-1-1 0 0 0,-1-1 0 0 0,0 0 0 0 0,0-1 0 0 0,-2 0-1 0 0,0-1 1 0 0,0 0 0 0 0,-1-1 0 0 0,-1 0 0 0 0,-1 0 0 0 0,0-1-1 0 0,-1-2-167 0 0,7-18 109 0 0,-2-1 0 0 0,-1 0 0 0 0,-2-1-1 0 0,-2 0 1 0 0,-2-1 0 0 0,-1 0-109 0 0,0-55-1386 0 0,-3 98 1122 0 0,0 0 0 0 0,0-1 0 0 0,0 1 1 0 0,1-1-1 0 0,-1 1 0 0 0,1-1 0 0 0,-1 0 0 0 0,1 0 0 0 0,0 0 0 0 0,0 0 0 0 0,0 0 0 0 0,0 0 1 0 0,0 0-1 0 0,0-1 0 0 0,1 1 0 0 0,-1-1 0 0 0,1 1 0 0 0,-1-1 0 0 0,1 0 0 0 0,-1 0 1 0 0,1 0-1 0 0,-1 0 0 0 0,2-1 264 0 0,22 7-4548 0 0,-9-6-2152 0 0,-8-1-2710 0 0</inkml:trace>
  <inkml:trace contextRef="#ctx0" brushRef="#br0" timeOffset="18689.191">10758 4122 4057 0 0,'0'0'2002'0'0,"0"0"-177"0"0,0 0 17 0 0,0 0 68 0 0,0 0-127 0 0,0 0-297 0 0,0 0-300 0 0,0 0-244 0 0,0 0-202 0 0,0 0-142 0 0,0 0-100 0 0,0 0-51 0 0,0 0-44 0 0,-21 8-32 0 0,-67 28-23 0 0,81-33-277 0 0,0 0 0 0 0,0 1 0 0 0,0-1 1 0 0,1 1-1 0 0,0 1 0 0 0,-1-1 0 0 0,2 1 1 0 0,-1 0-1 0 0,0 1 0 0 0,1-1 0 0 0,0 1 1 0 0,-2 4-72 0 0,-7 7 141 0 0,-3 5-37 0 0,0 0-1 0 0,2 2 1 0 0,1 0 0 0 0,0 0 0 0 0,2 2-1 0 0,1-1 1 0 0,1 2 0 0 0,1-1 0 0 0,2 1-1 0 0,-1 6-103 0 0,6 60 71 0 0,2-91-42 0 0,0 0 1 0 0,1 0-1 0 0,-1 0 0 0 0,1-1 1 0 0,0 1-1 0 0,-1 0 0 0 0,1 0 1 0 0,0 0-1 0 0,0-1 0 0 0,0 1 1 0 0,0 0-1 0 0,0-1 0 0 0,1 1 1 0 0,-1-1-1 0 0,0 1 0 0 0,1-1 1 0 0,-1 0-1 0 0,1 0 0 0 0,0 0 0 0 0,-1 0 1 0 0,1 0-1 0 0,0 0 0 0 0,0 0 1 0 0,-1 0-1 0 0,1 0 0 0 0,0-1 1 0 0,0 1-1 0 0,0-1 0 0 0,0 0 1 0 0,0 1-1 0 0,0-1 0 0 0,0 0 1 0 0,0 0-1 0 0,0 0 0 0 0,0 0 1 0 0,0-1-1 0 0,0 1 0 0 0,1-1-29 0 0,72-30 1583 0 0,-41 5-1426 0 0,-2-2 0 0 0,0-1 1 0 0,-2-1-1 0 0,-1-2 1 0 0,-2 0-1 0 0,-1-2 0 0 0,16-29-157 0 0,-35 51 45 0 0,1 0-1 0 0,-2-1 0 0 0,0 0 0 0 0,0 0 1 0 0,-1 0-1 0 0,-1-1 0 0 0,0 0 1 0 0,-1 0-1 0 0,0 0 0 0 0,-1-7-44 0 0,-15 36-132 0 0,7-3 117 0 0,1 0 0 0 0,-1 1 0 0 0,2-1 0 0 0,0 1 0 0 0,0 0 0 0 0,1 0 0 0 0,1 1 0 0 0,0-1 0 0 0,1 0 0 0 0,0 1 0 0 0,1-1 0 0 0,1 1 0 0 0,0 2 15 0 0,2-9 3 0 0,-1-1 0 0 0,1 1 0 0 0,1 0 0 0 0,-1-1 0 0 0,1 0 0 0 0,0 0-1 0 0,1 0 1 0 0,-1 0 0 0 0,1-1 0 0 0,0 1 0 0 0,0-1 0 0 0,1 0 0 0 0,0-1 0 0 0,0 0-1 0 0,0 0 1 0 0,0 0 0 0 0,1 0 0 0 0,-1-1 0 0 0,1 0 0 0 0,0 0 0 0 0,0-1 0 0 0,0 0-1 0 0,0 0 1 0 0,0-1 0 0 0,1 0 0 0 0,0 0-3 0 0,-3-1 13 0 0,1 0 0 0 0,0 0 0 0 0,0-1 1 0 0,-1 1-1 0 0,1-1 0 0 0,0 0 0 0 0,-1-1 0 0 0,1 0 0 0 0,-1 1 0 0 0,0-2 0 0 0,1 1 1 0 0,-1-1-1 0 0,0 1 0 0 0,0-2 0 0 0,0 1 0 0 0,-1 0 0 0 0,1-1 0 0 0,-1 0 0 0 0,3-3-13 0 0,25-34 72 0 0,-1 0 0 0 0,-3-2-1 0 0,-1-2 1 0 0,-3 0-1 0 0,-1-1 1 0 0,-3-2-1 0 0,-1-1-71 0 0,2 2 6 0 0,5-16-3 0 0,-2 0-1 0 0,-4-1 1 0 0,-2-2 0 0 0,-2 1-1 0 0,-4-5-1 0 0,-2 5 27 0 0,-4 0 0 0 0,-3 0 1 0 0,-3-34-29 0 0,1 98 4 0 0,-1 0-1 0 0,1 0 1 0 0,-1 0 0 0 0,0 0-1 0 0,0-1 1 0 0,0 1 0 0 0,0 0 0 0 0,0 0-1 0 0,0 0 1 0 0,0 0 0 0 0,0 0 0 0 0,0 0-1 0 0,0-1 1 0 0,0 1 0 0 0,-1 0-1 0 0,1 0 1 0 0,0 0 0 0 0,-1 0 0 0 0,1 0-1 0 0,-1 0 1 0 0,1 0 0 0 0,-1 0 0 0 0,0 0-1 0 0,1 0 1 0 0,-1 1 0 0 0,0-1-1 0 0,0 0 1 0 0,0 0 0 0 0,1 0 0 0 0,-1 1-1 0 0,0-1 1 0 0,0 1 0 0 0,0-1-1 0 0,0 0 1 0 0,0 1 0 0 0,0 0 0 0 0,0-1-1 0 0,0 1 1 0 0,-1 0 0 0 0,1-1 0 0 0,0 1-1 0 0,0 0 1 0 0,0 0 0 0 0,0 0-1 0 0,0 0 1 0 0,0 0 0 0 0,-1 0 0 0 0,1 0-1 0 0,0 0 1 0 0,0 1 0 0 0,0-1 0 0 0,0 0-1 0 0,-1 1-3 0 0,-10 25-1 0 0,0 0 1 0 0,1 1-1 0 0,2 0 0 0 0,1 1 0 0 0,1 0 0 0 0,2 0 0 0 0,0 0 0 0 0,2 1 1 0 0,1 0-1 0 0,1-1 0 0 0,3 23 1 0 0,13 363 231 0 0,-9 88-58 0 0,-8-458-96 0 0,-1-29-186 0 0,-2-24-545 0 0,-18-113-3869 0 0,15 69 547 0 0,-2 3-4004 0 0,7 32-2833 0 0</inkml:trace>
  <inkml:trace contextRef="#ctx0" brushRef="#br0" timeOffset="18955.117">10978 4049 7786 0 0,'0'0'2404'0'0,"0"0"-326"0"0,0 0-322 0 0,0 0-222 0 0,0 0-198 0 0,0 0-243 0 0,0 0-189 0 0,0 0-69 0 0,0 0 13 0 0,0 0 64 0 0,0 0-29 0 0,0 0-104 0 0,22 3-110 0 0,75 10-105 0 0,167-6 1441 0 0,-41-15-1913 0 0,-136 2-116 0 0,-45 2-3472 0 0,-2 2-9657 0 0,-33 2 3348 0 0</inkml:trace>
  <inkml:trace contextRef="#ctx0" brushRef="#br0" timeOffset="19886.503">11895 3998 4849 0 0,'0'0'1824'0'0,"0"0"-297"0"0,0 0 30 0 0,0 0 94 0 0,0 0-26 0 0,0 0-187 0 0,0 0-284 0 0,0 0-247 0 0,0 0-158 0 0,0 0-116 0 0,0 0-91 0 0,0 0-50 0 0,-17 35-68 0 0,-50 105-24 0 0,42-56 258 0 0,19 69 450 0 0,6-147-1022 0 0,0 0 0 0 0,1 0 1 0 0,0 0-1 0 0,0-1 0 0 0,0 1 1 0 0,1 0-1 0 0,0-1 0 0 0,0 1 0 0 0,0-1 1 0 0,1 0-1 0 0,0 1 0 0 0,0-1 0 0 0,0-1 1 0 0,1 1-1 0 0,-1 0 0 0 0,1-1 0 0 0,0 0 1 0 0,0 1-1 0 0,1-2 0 0 0,-1 1 1 0 0,1 0-1 0 0,0-1 0 0 0,0 0 0 0 0,0 0 1 0 0,0-1-1 0 0,1 1 0 0 0,-1-1 0 0 0,1 0 1 0 0,-1-1-1 0 0,1 1 0 0 0,0-1 0 0 0,0 0 1 0 0,0 0-1 0 0,-1-1 0 0 0,5 0-86 0 0,86-53 1517 0 0,-74 33-1403 0 0,0-2 0 0 0,-1 0 1 0 0,-2 0-1 0 0,0-2 0 0 0,-2-1 1 0 0,0 0-1 0 0,-2-1 0 0 0,0 0 1 0 0,-2-2-1 0 0,-1 1 1 0 0,-2-2-1 0 0,2-6-114 0 0,-3-31 180 0 0,-48 146-248 0 0,32-61 57 0 0,1 1 1 0 0,0 0-1 0 0,2 0 1 0 0,0 0-1 0 0,1 0 1 0 0,1 0-1 0 0,1 1 1 0 0,1-1-1 0 0,1 1 1 0 0,2 10 10 0 0,-2-25-4 0 0,0 1 1 0 0,1-1 0 0 0,-1 1 0 0 0,2-1 0 0 0,-1 0-1 0 0,1 0 1 0 0,0 0 0 0 0,0 0 0 0 0,0-1 0 0 0,1 1-1 0 0,0-1 1 0 0,0 0 0 0 0,0 0 0 0 0,1 0 0 0 0,0 0-1 0 0,0-1 1 0 0,0 0 0 0 0,0 0 0 0 0,1 0 0 0 0,-1-1-1 0 0,1 0 1 0 0,0 0 0 0 0,0 0 0 0 0,0-1 0 0 0,1 0-1 0 0,-1 0 1 0 0,0 0 0 0 0,1-1 0 0 0,-1 0 0 0 0,7 0 3 0 0,-1-1 14 0 0,-1-1 0 0 0,0-1 0 0 0,-1 0 0 0 0,1 0 0 0 0,0-1 0 0 0,0 0 0 0 0,-1-1 0 0 0,0 0 1 0 0,0 0-1 0 0,0-2 0 0 0,0 1 0 0 0,0-1-14 0 0,10-7 48 0 0,0 0 0 0 0,-2-1 0 0 0,0-1-1 0 0,0-1 1 0 0,-1 0 0 0 0,-1-1 0 0 0,-1-1 0 0 0,-1 0 0 0 0,8-13-48 0 0,-6 5 22 0 0,-1-1-1 0 0,-1 0 1 0 0,-1 0 0 0 0,-1-2-1 0 0,-2 1 1 0 0,-1-2 0 0 0,-1 1-1 0 0,-2-1 1 0 0,-1 0 0 0 0,-1 0-1 0 0,-1-10-21 0 0,-3 38-1 0 0,1 0 4 0 0,0-1-1 0 0,-1 1 0 0 0,1 0 0 0 0,-1-1 0 0 0,1 1 0 0 0,-1-1 0 0 0,0 1 0 0 0,0-1 0 0 0,0 1 0 0 0,0-1 0 0 0,0 1 0 0 0,-1 0 0 0 0,1-1 1 0 0,-1 1-1 0 0,0-1 0 0 0,1 1 0 0 0,-1 0 0 0 0,0-1 0 0 0,0 1 0 0 0,-1 0 0 0 0,1 0 0 0 0,0 0 0 0 0,-1 0 0 0 0,1 0 0 0 0,-1 0 1 0 0,0 0-1 0 0,0 1 0 0 0,0-1 0 0 0,1 1 0 0 0,-2-1 0 0 0,1 1 0 0 0,0 0 0 0 0,0-1 0 0 0,0 1 0 0 0,0 0 0 0 0,-1 0 0 0 0,0 0-2 0 0,-5 3-25 0 0,-1 1 0 0 0,1-1-1 0 0,0 1 1 0 0,-1 1-1 0 0,1 0 1 0 0,1 0-1 0 0,-1 0 1 0 0,1 1 0 0 0,0 0-1 0 0,0 0 1 0 0,0 1-1 0 0,0 0 1 0 0,1 0 0 0 0,0 1-1 0 0,1-1 1 0 0,-1 1-1 0 0,1 1 1 0 0,-3 6 25 0 0,4-10-12 0 0,0 1 0 0 0,1 0 0 0 0,0 0 0 0 0,0 0 0 0 0,0 0 0 0 0,0 0-1 0 0,1 1 1 0 0,0-1 0 0 0,0 1 0 0 0,1 0 0 0 0,-1-1 0 0 0,1 1 0 0 0,0 0 0 0 0,1 0 0 0 0,-1 0 0 0 0,1 0 0 0 0,0 0 0 0 0,1 0 0 0 0,0-1 0 0 0,0 4 12 0 0,1-6-1 0 0,1 0 0 0 0,-1-1 1 0 0,1 0-1 0 0,-1 1 1 0 0,1-1-1 0 0,0 0 0 0 0,0-1 1 0 0,0 1-1 0 0,0 0 1 0 0,0-1-1 0 0,0 0 0 0 0,1 1 1 0 0,-1-1-1 0 0,0-1 1 0 0,1 1-1 0 0,-1 0 0 0 0,0-1 1 0 0,1 0-1 0 0,0 1 1 0 0,10 1-2 0 0,52 2 31 0 0,-59-5-32 0 0,0 1 1 0 0,0-1-1 0 0,1 1 0 0 0,-1 1 1 0 0,0-1-1 0 0,0 1 1 0 0,1 1-1 0 0,-1-1 0 0 0,0 1 1 0 0,0 0-1 0 0,0 1 0 0 0,-1 0 1 0 0,1 0-1 0 0,-1 0 0 0 0,1 1 1 0 0,-1 0-1 0 0,6 4 3 0 0,-8 1 6 0 0,0-1 0 0 0,-1 1 0 0 0,0 0 0 0 0,0 0 0 0 0,-1 0 0 0 0,0 1 1 0 0,0-1-1 0 0,-1 1 0 0 0,-1-1 0 0 0,0 1 0 0 0,0-1 0 0 0,0 1 0 0 0,-1-1 0 0 0,-1 1 0 0 0,0-1 0 0 0,0 0 0 0 0,0 0 0 0 0,-1 0 0 0 0,-2 2-6 0 0,1 6 7 0 0,-26 141-1113 0 0,45-158-1499 0 0,16-15-2389 0 0,-14 0-1527 0 0,-11 7-2293 0 0</inkml:trace>
  <inkml:trace contextRef="#ctx0" brushRef="#br0" timeOffset="20604.961">13276 4037 3881 0 0,'0'0'2832'0'0,"0"0"-432"0"0,0 0-161 0 0,0 0 21 0 0,0 0-109 0 0,0 0-358 0 0,0 0-506 0 0,0 0-498 0 0,0 0-305 0 0,0 0-94 0 0,0 0-53 0 0,0 0-14 0 0,0 0-2 0 0,-23 16-23 0 0,-76 53-24 0 0,86-59-185 0 0,0 1-1 0 0,1 0 0 0 0,0 0 1 0 0,0 1-1 0 0,2 1 0 0 0,-1 0 1 0 0,2 0-1 0 0,-3 5-88 0 0,-9 12 150 0 0,20-28-142 0 0,-7 7 27 0 0,1-1 0 0 0,0 2-1 0 0,0-1 1 0 0,1 1 0 0 0,0 0-1 0 0,0 0 1 0 0,2 1 0 0 0,-1-1 0 0 0,1 1-1 0 0,0 0 1 0 0,1 1 0 0 0,1-1-1 0 0,0 0 1 0 0,0 1 0 0 0,1-1 0 0 0,1 1-1 0 0,0 4-34 0 0,3-12 40 0 0,0-1 0 0 0,0 0-1 0 0,0 1 1 0 0,1-2 0 0 0,0 1-1 0 0,-1 0 1 0 0,1-1-1 0 0,0 1 1 0 0,0-1 0 0 0,0 0-1 0 0,1 0 1 0 0,-1-1 0 0 0,0 1-1 0 0,1-1 1 0 0,-1 0 0 0 0,1 0-1 0 0,-1-1 1 0 0,1 1-1 0 0,0-1 1 0 0,-1 0 0 0 0,1 0-1 0 0,-1-1 1 0 0,1 1 0 0 0,0-1-1 0 0,-1 0 1 0 0,1 0-1 0 0,-1-1 1 0 0,0 1 0 0 0,1-1-1 0 0,-1 0 1 0 0,0 0 0 0 0,3-2-40 0 0,18-10 158 0 0,0-1 1 0 0,-2 0 0 0 0,1-2-1 0 0,-2-1 1 0 0,14-14-159 0 0,-15 13 41 0 0,-2-2-1 0 0,0-1 0 0 0,-1 0 1 0 0,-1-1-1 0 0,-1-1 0 0 0,-1 0 1 0 0,10-24-41 0 0,-28 62-174 0 0,-1 3 142 0 0,-1-4 30 0 0,-6 12-56 0 0,0 1 1 0 0,2 0-1 0 0,1 1 1 0 0,1 0-1 0 0,2 0 1 0 0,0 1-1 0 0,0 22 58 0 0,4-45-7 0 0,1 1-1 0 0,-1-1 1 0 0,1 0 0 0 0,0 0 0 0 0,1 0-1 0 0,-1 0 1 0 0,1 0 0 0 0,0 1-1 0 0,0-1 1 0 0,1-1 0 0 0,-1 1 0 0 0,1 0-1 0 0,0 0 1 0 0,1 0 0 0 0,-1-1-1 0 0,1 1 1 0 0,0-1 0 0 0,0 0 0 0 0,0 0-1 0 0,0 0 1 0 0,1 0 0 0 0,0-1-1 0 0,0 1 1 0 0,0-1 0 0 0,0 0-1 0 0,0 0 1 0 0,1-1 0 0 0,-1 1 0 0 0,1-1-1 0 0,-1 0 1 0 0,1 0 0 0 0,0 0 7 0 0,9 0 44 0 0,0-1-1 0 0,0-1 1 0 0,0 0 0 0 0,0-1 0 0 0,0-1 0 0 0,0 0 0 0 0,0 0 0 0 0,0-1-1 0 0,-1-1 1 0 0,1-1 0 0 0,-1 0 0 0 0,0 0 0 0 0,-1-1 0 0 0,1-1 0 0 0,-1 0-1 0 0,-1-1 1 0 0,1 0 0 0 0,-1-1 0 0 0,4-5-44 0 0,11-9 198 0 0,-1-1 0 0 0,-2-1 0 0 0,0-2 0 0 0,-2 0 0 0 0,-1-1 0 0 0,-1-1 0 0 0,6-15-198 0 0,35-79 447 0 0,44-128-447 0 0,-87 210-12 0 0,-1 0 1 0 0,-3-1 0 0 0,-1 0 0 0 0,-2-1 0 0 0,-2-1 0 0 0,-2 1 0 0 0,-1-1 0 0 0,-3 0 0 0 0,-2-9 11 0 0,0 49 0 0 0,0 1 0 0 0,0 0 0 0 0,0-1 0 0 0,-1 1 1 0 0,0 0-1 0 0,1 0 0 0 0,-1 0 0 0 0,0-1 0 0 0,-1 1 1 0 0,1 0-1 0 0,0 0 0 0 0,-1 0 0 0 0,0 1 1 0 0,0-1-1 0 0,0 0 0 0 0,0 1 0 0 0,0-1 0 0 0,0 1 1 0 0,-1 0-1 0 0,1-1 0 0 0,-1 1 0 0 0,1 0 0 0 0,-1 1 1 0 0,0-1-1 0 0,0 0 0 0 0,0 1 0 0 0,0-1 1 0 0,0 1-1 0 0,0 0 0 0 0,0 0 0 0 0,-4 0 0 0 0,2 1-8 0 0,0 0-1 0 0,0 1 1 0 0,0-1-1 0 0,1 1 1 0 0,-1 1-1 0 0,0-1 1 0 0,0 0-1 0 0,0 1 1 0 0,1 0-1 0 0,-1 0 1 0 0,1 1-1 0 0,0-1 0 0 0,-1 1 1 0 0,1 0-1 0 0,0 0 1 0 0,1 0-1 0 0,-1 1 1 0 0,-3 3 8 0 0,-8 11-2 0 0,1 2-1 0 0,1 0 1 0 0,1 0 0 0 0,1 1-1 0 0,0 0 1 0 0,2 1 0 0 0,0 0-1 0 0,2 1 1 0 0,0 0 0 0 0,2 0-1 0 0,0 0 1 0 0,2 1 0 0 0,0 0-1 0 0,2-1 1 0 0,1 1 0 0 0,0 0-1 0 0,2 0 1 0 0,1-1 0 0 0,1 2 2 0 0,2 24 2 0 0,2 0-1 0 0,2-1 1 0 0,2 0 0 0 0,3 0 0 0 0,1-1-1 0 0,3-1 1 0 0,1-1 0 0 0,3-1-1 0 0,1-1 1 0 0,6 5-2 0 0,58 121-13 0 0,-83-164-81 0 0,7 17-2122 0 0,-13-22-21 0 0,0 0-190 0 0,0 0-4022 0 0,0 0-5426 0 0</inkml:trace>
  <inkml:trace contextRef="#ctx0" brushRef="#br0" timeOffset="24003.382">14923 4045 1320 0 0,'0'0'2167'0'0,"0"0"-457"0"0,0 0-231 0 0,0 0 60 0 0,0 0 107 0 0,0 0 21 0 0,0 0-96 0 0,0 0-292 0 0,0 0-338 0 0,0 0-297 0 0,0 0-194 0 0,0-3-97 0 0,0-7-34 0 0,0 7-3 0 0,0 3-16 0 0,0 0-38 0 0,-1 27 1354 0 0,-31 163 719 0 0,-8 81-1808 0 0,40-256-514 0 0,-1-11-13 0 0,0 1 0 0 0,1-1 1 0 0,-1 0-1 0 0,1 1 0 0 0,0-1 1 0 0,1 0-1 0 0,-1 1 1 0 0,1-1-1 0 0,0 0 0 0 0,0 1 1 0 0,0-1-1 0 0,0 0 0 0 0,1 0 1 0 0,-1 0-1 0 0,1 0 0 0 0,0 0 1 0 0,1-1-1 0 0,-1 1 0 0 0,0 0 1 0 0,1-1-1 0 0,0 0 0 0 0,0 0 1 0 0,0 0-1 0 0,0 0 0 0 0,0-1 40 0 0,0-1 0 0 0,1 0-1 0 0,-1 1 1 0 0,0-2 0 0 0,0 1-1 0 0,0 0 1 0 0,1-1 0 0 0,-1 1-1 0 0,0-1 1 0 0,1 0 0 0 0,-1 0 0 0 0,0 0-1 0 0,1-1 1 0 0,-1 1 0 0 0,0-1-1 0 0,1 1 1 0 0,-1-1 0 0 0,0 0-1 0 0,0-1 1 0 0,0 1 0 0 0,0-1 0 0 0,0 1-1 0 0,0-1 1 0 0,0 0 0 0 0,-1 0-1 0 0,1 0 1 0 0,-1 0 0 0 0,2-2-40 0 0,63-73 567 0 0,-67 76-567 0 0,82-137 431 0 0,37-165-171 0 0,-98 249-79 0 0,-21 53-131 0 0,0 1 6 0 0,0 0 2 0 0,0 0-22 0 0,-14 35-53 0 0,-11 65 216 0 0,14 11-1 0 0,2 40 75 0 0,8-140-269 0 0,1-1 1 0 0,1 0 0 0 0,0 0 0 0 0,1 1 0 0 0,0-1 0 0 0,0 0 0 0 0,1-1-1 0 0,0 1 1 0 0,1 0 0 0 0,0-1 0 0 0,0 0 0 0 0,1 1 0 0 0,0-2 0 0 0,1 1-1 0 0,0-1 1 0 0,1 0 0 0 0,2 3-5 0 0,7 4-9 0 0,-16-14 14 0 0,0-1-7 0 0,0 0 16 0 0,0 0-23 0 0,0 0 9 0 0,0 0-16 0 0,0 0-61 0 0,-4-27-6385 0 0,4 19 311 0 0,0 0-5274 0 0</inkml:trace>
  <inkml:trace contextRef="#ctx0" brushRef="#br0" timeOffset="24756.055">15372 4623 6209 0 0,'0'0'1897'0'0,"0"0"-450"0"0,0 0 56 0 0,0 0 252 0 0,0 0 46 0 0,0 0-203 0 0,0 0-315 0 0,0 0-272 0 0,0 0-168 0 0,0 0-79 0 0,0 0-84 0 0,0 0-97 0 0,0 0-28 0 0,5-6-50 0 0,77-159 2892 0 0,-53 96-2808 0 0,64-126 137 0 0,-84 173-654 0 0,-3 4 33 0 0,-3 23-520 0 0,22 79 410 0 0,8 40 34 0 0,2-17 42 0 0,-32-105-67 0 0,0 1 0 0 0,0-1 0 0 0,0 0 0 0 0,0 0 0 0 0,1 0 0 0 0,-1-1 1 0 0,0 1-1 0 0,1-1 0 0 0,0 0 0 0 0,-1 0 0 0 0,1 0 0 0 0,0-1 0 0 0,-1 1 0 0 0,1-1 0 0 0,0 0 0 0 0,0 0 0 0 0,-1 0 0 0 0,1 0 0 0 0,3-1-4 0 0,2 1 39 0 0,-2-2 2 0 0,0-1 0 0 0,0 0 0 0 0,0 0-1 0 0,-1 0 1 0 0,0-1 0 0 0,1 0 0 0 0,-1 0 0 0 0,-1-1-1 0 0,1 1 1 0 0,-1-1 0 0 0,1-1 0 0 0,-1 1 0 0 0,-1-1-1 0 0,1 1 1 0 0,2-7-41 0 0,10-16 137 0 0,-2 0-1 0 0,-1-1 1 0 0,-2 0 0 0 0,-1-1-1 0 0,-1-1 1 0 0,-1 0 0 0 0,-2 0-1 0 0,-1 0 1 0 0,-1-8-137 0 0,2-73 204 0 0,-7 112-200 0 0,0 0-19 0 0,0 0-26 0 0,0 0-32 0 0,0 0-45 0 0,-10 23-770 0 0,-4 27-1018 0 0,15-16-3383 0 0,10-19-4909 0 0,-7-14-443 0 0</inkml:trace>
  <inkml:trace contextRef="#ctx0" brushRef="#br0" timeOffset="25255.439">16447 4029 10354 0 0,'0'0'2330'0'0,"0"0"-559"0"0,0 0-208 0 0,0 0-20 0 0,0 0-123 0 0,0 0-158 0 0,0 0-223 0 0,0 0-195 0 0,0 0-108 0 0,0 0-86 0 0,0 0-82 0 0,0 0-80 0 0,-17 0-76 0 0,-53-2-60 0 0,-3 24 412 0 0,-28 32 39 0 0,100-53-800 0 0,0 0-1 0 0,0-1 1 0 0,0 1 0 0 0,1 0-1 0 0,-1 0 1 0 0,0 0 0 0 0,0 0-1 0 0,1 0 1 0 0,-1 0 0 0 0,1 0-1 0 0,-1 0 1 0 0,1 0 0 0 0,-1 0-1 0 0,1 0 1 0 0,-1 0-1 0 0,1 0 1 0 0,0 0 0 0 0,0 1-1 0 0,-1-1 1 0 0,1 0 0 0 0,0 0-1 0 0,0 0 1 0 0,0 0 0 0 0,1 1-1 0 0,-1-1 1 0 0,0 0 0 0 0,0 0-1 0 0,1 0 1 0 0,-1 0 0 0 0,0 0-1 0 0,1 0 1 0 0,-1 0-1 0 0,1 0 1 0 0,-1 0 0 0 0,1 0-1 0 0,0 0 1 0 0,-1 0 0 0 0,1 0-1 0 0,0 0 1 0 0,0 0 0 0 0,0 0-1 0 0,0-1 1 0 0,0 1 0 0 0,0 0-1 0 0,0-1 1 0 0,0 1-3 0 0,47 25-21 0 0,-20-17 57 0 0,-21-9-27 0 0,0 1 0 0 0,0 1-1 0 0,0 0 1 0 0,0 0 0 0 0,0 0 0 0 0,-1 0-1 0 0,1 1 1 0 0,-1 0 0 0 0,1 1-1 0 0,-1-1 1 0 0,0 1 0 0 0,-1 1-1 0 0,1-1 1 0 0,-1 1 0 0 0,0 0 0 0 0,0 0-1 0 0,0 0 1 0 0,0 1 0 0 0,-1-1-1 0 0,0 1 1 0 0,0 0 0 0 0,-1 1 0 0 0,1 1-10 0 0,-3-3 36 0 0,0 1 0 0 0,-1-1 0 0 0,0 1-1 0 0,0-1 1 0 0,0 0 0 0 0,-1 1-1 0 0,1-1 1 0 0,-1 0 0 0 0,-1 1-1 0 0,1-1 1 0 0,-1 0 0 0 0,0 0 0 0 0,0 0-1 0 0,0 0 1 0 0,-1 0 0 0 0,1-1-1 0 0,-1 1 1 0 0,-1-1 0 0 0,1 0-1 0 0,0 1 1 0 0,-1-1 0 0 0,0-1-1 0 0,-3 3-34 0 0,-111 71 347 0 0,79-56-325 0 0,-56 24-88 0 0,57-40-469 0 0,41-26-999 0 0,60-53-2078 0 0,-30 46-544 0 0,-7 5-3256 0 0,-11 7-3676 0 0</inkml:trace>
  <inkml:trace contextRef="#ctx0" brushRef="#br0" timeOffset="25521.452">16985 3667 10834 0 0,'0'0'1698'0'0,"0"0"-226"0"0,0 0-61 0 0,0 0 80 0 0,0 0 31 0 0,0 0-76 0 0,0 0-110 0 0,0 0-125 0 0,0 0-168 0 0,0 0-139 0 0,-7 34-124 0 0,-19 106-106 0 0,-31 98 1149 0 0,53-215-1746 0 0,-6 27-30 0 0,2 1 0 0 0,2 0 1 0 0,3 0-1 0 0,2 0 0 0 0,3 28-47 0 0,25 12-683 0 0,-29-76-2080 0 0,-15-14-5952 0 0,12-1 4079 0 0,0 0-6525 0 0</inkml:trace>
  <inkml:trace contextRef="#ctx0" brushRef="#br0" timeOffset="25720.157">16711 4156 12843 0 0,'0'0'2268'0'0,"0"0"-698"0"0,0 0-449 0 0,0 0-46 0 0,0 0 0 0 0,0 0-80 0 0,0 0-164 0 0,0 0-126 0 0,0 0-106 0 0,0 0-99 0 0,0 0-62 0 0,0 0-89 0 0,34-10-77 0 0,104-33-69 0 0,-74 35-1 0 0,-54 12-164 0 0,141 39-1202 0 0,-135-37 36 0 0,-3-1-1432 0 0,-4-2-2383 0 0,-3-3-6513 0 0</inkml:trace>
  <inkml:trace contextRef="#ctx0" brushRef="#br0" timeOffset="26024.166">17179 4503 10434 0 0,'0'0'2163'0'0,"0"0"-336"0"0,0 0-80 0 0,0 0-105 0 0,0 0-250 0 0,0 0-283 0 0,0 0-269 0 0,0 0-128 0 0,0 0-36 0 0,0 0-34 0 0,0 0-36 0 0,0 0-44 0 0,3-21-66 0 0,24-134 680 0 0,-21 132-1064 0 0,1 0-1 0 0,1 0 1 0 0,1 1-1 0 0,1 1 1 0 0,1 0-1 0 0,1 0 1 0 0,0 1 0 0 0,2 0-1 0 0,0 1 1 0 0,2 1-1 0 0,14-14-111 0 0,-2 24-1358 0 0,-18 28-2404 0 0,-6 1-5961 0 0,-3-15-1805 0 0</inkml:trace>
  <inkml:trace contextRef="#ctx0" brushRef="#br0" timeOffset="26419.421">17437 4330 4417 0 0,'0'0'2246'0'0,"0"0"-20"0"0,0 0-51 0 0,0 0-80 0 0,0 0-152 0 0,0 0-169 0 0,0 0-166 0 0,0 0-222 0 0,0 0-229 0 0,0 0-206 0 0,0 0-196 0 0,33-8-146 0 0,99-28-93 0 0,-72 7 343 0 0,-52 22-727 0 0,-2 1-1 0 0,1-2 1 0 0,-1 1-1 0 0,0 0 0 0 0,0-1 1 0 0,-1 0-1 0 0,0-1 1 0 0,0 1-1 0 0,-1-1 1 0 0,0 0-1 0 0,-1 0 1 0 0,0 0-1 0 0,0 0 0 0 0,-1 0 1 0 0,0-1-1 0 0,-1 1 1 0 0,0-1-1 0 0,0-5-131 0 0,-2 12-5 0 0,0 1 0 0 0,0-1 0 0 0,0 0-1 0 0,0 1 1 0 0,0-1 0 0 0,-1 1 0 0 0,1 0 0 0 0,-1-1-1 0 0,0 1 1 0 0,1 0 0 0 0,-1 0 0 0 0,0 0 0 0 0,0 0-1 0 0,0 0 1 0 0,-1 1 0 0 0,1-1 0 0 0,0 1 0 0 0,-1-1-1 0 0,1 1 1 0 0,-1 0 0 0 0,1 0 0 0 0,-1 0 0 0 0,1 0-1 0 0,-1 0 1 0 0,0 1 0 0 0,0-1 0 0 0,1 1 0 0 0,-1 0-1 0 0,0-1 1 0 0,0 1 0 0 0,0 1 0 0 0,1-1 0 0 0,-1 0-1 0 0,0 1 1 0 0,0-1 0 0 0,1 1 0 0 0,-1 0 0 0 0,1 0-1 0 0,-1 0 1 0 0,0 0 0 0 0,1 0 0 0 0,0 1 0 0 0,-1-1-1 0 0,1 1 1 0 0,0-1 0 0 0,0 1 0 0 0,0 0 0 0 0,0 0-1 0 0,-1 1 6 0 0,-17 12-51 0 0,1 1-1 0 0,0 1 1 0 0,1 0-1 0 0,1 2 1 0 0,0 0-1 0 0,-13 20 52 0 0,22-28-13 0 0,0 1 0 0 0,1-1 0 0 0,1 1 0 0 0,0 1 0 0 0,0-1 0 0 0,1 1 0 0 0,1 0 0 0 0,0 0 0 0 0,0 1-1 0 0,2-1 1 0 0,0 1 0 0 0,0-1 0 0 0,1 1 0 0 0,1 3 13 0 0,0-13-8 0 0,0 0 0 0 0,1-1 0 0 0,0 1 0 0 0,-1-1 0 0 0,1 1-1 0 0,1-1 1 0 0,-1 1 0 0 0,0-1 0 0 0,1 0 0 0 0,0 1 0 0 0,0-1-1 0 0,0 0 1 0 0,0 0 0 0 0,0 0 0 0 0,0-1 0 0 0,1 1 0 0 0,0 0-1 0 0,-1-1 1 0 0,1 0 0 0 0,0 1 0 0 0,0-1 0 0 0,0-1 0 0 0,0 1 0 0 0,1 0-1 0 0,-1-1 1 0 0,0 1 0 0 0,1-1 0 0 0,-1 0 0 0 0,1 0 0 0 0,-1 0-1 0 0,1-1 1 0 0,0 1 8 0 0,120-1-426 0 0,40-56-2711 0 0,-61 6-4272 0 0,-65 30 2379 0 0,-14 8 47 0 0,-6 1-107 0 0</inkml:trace>
  <inkml:trace contextRef="#ctx0" brushRef="#br0" timeOffset="35922.14">18327 3474 0 0 0,'0'0'1546'0'0,"0"0"302"0"0,0 0 237 0 0,0 0 23 0 0,0 0-194 0 0,0 0-253 0 0,0 0-204 0 0,0 0-178 0 0,0 0-124 0 0,0-1-1371 0 0,0-6 8883 0 0,0 8-8573 0 0,0-1-30 0 0,0 0-4 0 0,0 13 367 0 0,-8 287 2118 0 0,-5 68-1610 0 0,-20-110-501 0 0,33-188-303 0 0,0-70-132 0 0,0 0-1 0 0,0 0-15 0 0,0 0 25 0 0,0 0 8 0 0,0 0-1 0 0,0 0-5 0 0,0 0 13 0 0,0 0 24 0 0,0 0-27 0 0,0 0 5 0 0,0 0 10 0 0,0 0-27 0 0,0 0 18 0 0,0 0 9 0 0,0 0-15 0 0,0 0-1 0 0,0 0 7 0 0,0 0-8 0 0,0 0-8 0 0,0 0 5 0 0,0 0 5 0 0,0 0 8 0 0,2-6-1031 0 0,-2 5-2924 0 0,0 1-3328 0 0,0 0-4621 0 0</inkml:trace>
  <inkml:trace contextRef="#ctx0" brushRef="#br0" timeOffset="37424.289">18054 4106 5785 0 0,'0'0'2439'0'0,"0"0"-303"0"0,0 0-117 0 0,0 0-52 0 0,0 0-227 0 0,0 0-358 0 0,0 0-415 0 0,0 0-365 0 0,0 0-187 0 0,0 0-21 0 0,0 0 56 0 0,0 0 104 0 0,0 0 70 0 0,14 0 0 0 0,230-19 2457 0 0,-81 19-2525 0 0,-110 14-2027 0 0,-40-9-2557 0 0,-1-1-3911 0 0,-5-4-3694 0 0</inkml:trace>
  <inkml:trace contextRef="#ctx0" brushRef="#br0" timeOffset="37939.833">18969 4095 2513 0 0,'0'0'3615'0'0,"0"0"-1231"0"0,0 0-458 0 0,0 0-37 0 0,0 0-73 0 0,0 0-172 0 0,0 0-262 0 0,0 0-266 0 0,0 0-249 0 0,0 0-151 0 0,0 0-128 0 0,0 0-85 0 0,0 0-73 0 0,-10-5-48 0 0,-31-17-16 0 0,-35 13 1307 0 0,65 11-1485 0 0,-132 47 1431 0 0,136-46-1581 0 0,1-1-1 0 0,0 2 0 0 0,0-1 0 0 0,0 0 1 0 0,0 1-1 0 0,0 0 0 0 0,1 1 0 0 0,0-1 1 0 0,0 1-1 0 0,0 0 0 0 0,1 0 0 0 0,-1 0 1 0 0,1 1-1 0 0,0 0 0 0 0,1-1 0 0 0,-1 1 1 0 0,1 1-1 0 0,1-1 0 0 0,-1 0 0 0 0,1 1 0 0 0,0-1 1 0 0,0 1-1 0 0,1 0 0 0 0,0 0 0 0 0,0 0 1 0 0,1 1-38 0 0,15 66 198 0 0,-10-66-141 0 0,0 0 0 0 0,1 0 0 0 0,0 0 0 0 0,0-1 0 0 0,1 0 0 0 0,0 0 0 0 0,0-1 0 0 0,1 0 0 0 0,0 0 0 0 0,0 0 0 0 0,0-1 0 0 0,0 0 0 0 0,1-1 0 0 0,0 0 0 0 0,0 0 0 0 0,0-1 0 0 0,1-1 0 0 0,-1 1 0 0 0,8 0-57 0 0,-16-3 3 0 0,5 2-5 0 0,0-1 0 0 0,0 1 0 0 0,0-1 1 0 0,1-1-1 0 0,-1 1 0 0 0,0-1 0 0 0,0 0 1 0 0,1 0-1 0 0,-1-1 0 0 0,0 0 0 0 0,0 0 1 0 0,0-1-1 0 0,0 1 0 0 0,0-1 0 0 0,0-1 1 0 0,0 1-1 0 0,-1-1 0 0 0,1 0 0 0 0,-1 0 1 0 0,1 0-1 0 0,-1-1 0 0 0,1-1 2 0 0,58-84-4409 0 0,-48 56-884 0 0,-5-2-4486 0 0,-8 23 1429 0 0</inkml:trace>
  <inkml:trace contextRef="#ctx0" brushRef="#br0" timeOffset="38492.632">19242 3617 5673 0 0,'0'0'3120'0'0,"0"0"-313"0"0,0 0-327 0 0,0 0-319 0 0,0 0-251 0 0,0 0-298 0 0,0 0-292 0 0,0 0-249 0 0,0 0-212 0 0,0 0-188 0 0,0 0-159 0 0,0 0-139 0 0,-3-10-79 0 0,2 5-240 0 0,1 5-46 0 0,0-1 0 0 0,0 0 0 0 0,1 0 1 0 0,-1 0-1 0 0,0 0 0 0 0,0 0 0 0 0,0 0 0 0 0,0 0 0 0 0,0 1 0 0 0,0-1 0 0 0,0 0 0 0 0,0 0 1 0 0,0 0-1 0 0,0 0 0 0 0,-1 0 0 0 0,1 0 0 0 0,0 0 0 0 0,-1 1 0 0 0,1-1 0 0 0,0 0 0 0 0,-1 0 1 0 0,1 0-1 0 0,-1 1 0 0 0,1-1 0 0 0,-1 0 0 0 0,0 1 0 0 0,1-1 0 0 0,-1 0 0 0 0,0 1 0 0 0,1-1 1 0 0,-1 1-1 0 0,0-1 0 0 0,0 1 0 0 0,1-1 0 0 0,-1 1 0 0 0,0 0 0 0 0,0-1 0 0 0,0 1 0 0 0,0 0 0 0 0,0 0 1 0 0,0 0-1 0 0,1-1 0 0 0,-1 1 0 0 0,0 0 0 0 0,0 0 0 0 0,0 0 0 0 0,0 1 0 0 0,0-1 0 0 0,0 0 1 0 0,0 0-1 0 0,1 0 0 0 0,-2 1-8 0 0,-13 38 233 0 0,1 1 1 0 0,1 0 0 0 0,3 1 0 0 0,1 0-1 0 0,2 1 1 0 0,2 0 0 0 0,2 0-1 0 0,1 0 1 0 0,3 0 0 0 0,1 0-1 0 0,2 1-233 0 0,-3-28 32 0 0,20 201 224 0 0,-1-142-231 0 0,6-93 568 0 0,-4-7-565 0 0,0 0-1 0 0,2 2 0 0 0,1 1 1 0 0,2 1-1 0 0,-1 1 0 0 0,2 2 0 0 0,1 0 1 0 0,0 2-1 0 0,5-1-27 0 0,-32 17-4 0 0,0 0 0 0 0,0-1 0 0 0,0 1 0 0 0,0 0 0 0 0,0 0 0 0 0,0 0 0 0 0,0 0-1 0 0,1 1 1 0 0,-1-1 0 0 0,0 1 0 0 0,0-1 0 0 0,1 1 0 0 0,-1 0 0 0 0,0 0 0 0 0,1 0 0 0 0,-1 0 0 0 0,0 0 0 0 0,0 0 0 0 0,1 1 0 0 0,-1-1 0 0 0,0 1 0 0 0,0-1 0 0 0,1 1 0 0 0,-1 0 0 0 0,0 0 0 0 0,0 0 0 0 0,0 0 4 0 0,12 198 130 0 0,-14-195-129 0 0,0 0-1 0 0,1 0 0 0 0,-1 0 1 0 0,1-1-1 0 0,0 1 0 0 0,0 0 1 0 0,0 0-1 0 0,0-1 1 0 0,1 1-1 0 0,0 0 0 0 0,-1-1 1 0 0,1 0-1 0 0,0 1 0 0 0,1-1 1 0 0,-1 0-1 0 0,3 2 0 0 0,22-5-3447 0 0,-20-5 310 0 0,-1 1-4001 0 0,-4 1-4547 0 0</inkml:trace>
  <inkml:trace contextRef="#ctx0" brushRef="#br0" timeOffset="38910.128">19872 4249 0 0 0,'0'0'2793'0'0,"0"0"-249"0"0,0 0-21 0 0,0 0 23 0 0,0 0-145 0 0,0 0-249 0 0,0 0-270 0 0,0 0-291 0 0,0 0-264 0 0,0 0-226 0 0,0 0-183 0 0,0 0-123 0 0,23 1-99 0 0,71 0-96 0 0,-92-1-559 0 0,0 1 0 0 0,1-1 0 0 0,-1 0-1 0 0,0 0 1 0 0,1 0 0 0 0,-1 0 0 0 0,0 0 0 0 0,1-1-1 0 0,-1 1 1 0 0,0-1 0 0 0,0 1 0 0 0,0-1 0 0 0,1 0-1 0 0,-1 0 1 0 0,0 0 0 0 0,0 0 0 0 0,0 0 0 0 0,0-1-1 0 0,-1 1 1 0 0,1 0 0 0 0,0-1 0 0 0,0 0 0 0 0,-1 1-1 0 0,1-1 1 0 0,-1 0-41 0 0,7-7 236 0 0,-2 3-158 0 0,0 1-1 0 0,0-1 1 0 0,0-1-1 0 0,-1 1 1 0 0,0-1-1 0 0,0 0 1 0 0,-1 0-1 0 0,0 0 1 0 0,0-1-1 0 0,-1 1 1 0 0,1-1-1 0 0,-2 0 0 0 0,1 0 1 0 0,-1 0-1 0 0,-1 0 1 0 0,1-1-1 0 0,-1 1 1 0 0,-1 0-1 0 0,1-1 1 0 0,-1 1-1 0 0,-1 0 1 0 0,0-2-78 0 0,-1 7-10 0 0,0 0 1 0 0,-1 0-1 0 0,1 0 0 0 0,-1 0 1 0 0,0 0-1 0 0,1 1 1 0 0,-1-1-1 0 0,0 1 0 0 0,-1 0 1 0 0,1 0-1 0 0,0 0 1 0 0,-1 0-1 0 0,1 0 1 0 0,-1 1-1 0 0,1 0 0 0 0,-1-1 1 0 0,0 2-1 0 0,0-1 1 0 0,1 0-1 0 0,-1 1 0 0 0,0-1 1 0 0,0 1-1 0 0,0 0 1 0 0,0 0-1 0 0,0 1 0 0 0,1-1 1 0 0,-1 1-1 0 0,0 0 1 0 0,0 0-1 0 0,1 0 1 0 0,-1 0-1 0 0,1 1 0 0 0,-1-1 1 0 0,1 1-1 0 0,-1 0 1 0 0,1 0-1 0 0,-3 3 10 0 0,-7 1-12 0 0,0 1 1 0 0,0 1-1 0 0,1 0 0 0 0,0 0 1 0 0,0 2-1 0 0,1-1 0 0 0,0 1 1 0 0,1 1-1 0 0,0 0 0 0 0,0 0 0 0 0,1 1 1 0 0,1 0-1 0 0,0 1 0 0 0,1 0 1 0 0,0 0-1 0 0,1 1 0 0 0,1-1 1 0 0,0 1-1 0 0,1 1 0 0 0,0-1 1 0 0,1 0-1 0 0,1 1 0 0 0,0 0 1 0 0,1-1-1 0 0,0 1 12 0 0,3-10-14 0 0,1-1 0 0 0,-1 0 1 0 0,1 0-1 0 0,0 0 0 0 0,0 0 0 0 0,0 0 0 0 0,1-1 1 0 0,-1 1-1 0 0,1-1 0 0 0,0 0 0 0 0,0 0 0 0 0,0 0 1 0 0,0-1-1 0 0,1 1 0 0 0,-1-1 0 0 0,1 0 0 0 0,-1 0 1 0 0,1-1-1 0 0,0 1 0 0 0,-1-1 0 0 0,1 0 0 0 0,0-1 1 0 0,0 1-1 0 0,0-1 0 0 0,0 0 0 0 0,0 0 0 0 0,0 0 1 0 0,0-1-1 0 0,1 0 14 0 0,152-14-1100 0 0,48-65-3443 0 0,-142 47-923 0 0,-1-4-4423 0 0,-45 25 5104 0 0</inkml:trace>
  <inkml:trace contextRef="#ctx0" brushRef="#br0" timeOffset="39478.804">20610 3972 7674 0 0,'0'0'2616'0'0,"0"0"-627"0"0,0 0-368 0 0,0 0-148 0 0,0 0-201 0 0,0 0-189 0 0,-32 14-176 0 0,-104 49-185 0 0,130-61-641 0 0,-1 0 0 0 0,1 1-1 0 0,0 0 1 0 0,0 0 0 0 0,0 1-1 0 0,1-1 1 0 0,-1 1 0 0 0,1 1-1 0 0,0-1 1 0 0,0 1-1 0 0,0 0 1 0 0,1 0 0 0 0,0 0-1 0 0,-1 1-80 0 0,-7 11 209 0 0,7-11-157 0 0,0 0 0 0 0,1 0 0 0 0,0 1 1 0 0,0 0-1 0 0,1 0 0 0 0,0 0 0 0 0,0 0 0 0 0,0 0 0 0 0,1 0 0 0 0,0 1 0 0 0,1-1 1 0 0,0 1-1 0 0,-1 4-52 0 0,2-8 36 0 0,0-1 0 0 0,0 0 0 0 0,1 1 0 0 0,-1-1 1 0 0,1 0-1 0 0,0 1 0 0 0,0-1 0 0 0,0 0 0 0 0,0 0 0 0 0,0 0 1 0 0,1 0-1 0 0,-1 0 0 0 0,1 0 0 0 0,0 0 0 0 0,0-1 0 0 0,0 1 1 0 0,0-1-1 0 0,0 1 0 0 0,1-1 0 0 0,-1 0 0 0 0,1 0 1 0 0,-1 0-1 0 0,1 0 0 0 0,0 0 0 0 0,0 0 0 0 0,0-1 0 0 0,0 1 1 0 0,0-1-1 0 0,0 0 0 0 0,0 0 0 0 0,3 0-36 0 0,8 2 174 0 0,0 0 0 0 0,0-1 0 0 0,0 0 0 0 0,0-1 0 0 0,0-1 0 0 0,0 0 0 0 0,0-1 0 0 0,0-1 0 0 0,0 0 0 0 0,0-1-1 0 0,0 0 1 0 0,-1-1 0 0 0,0-1 0 0 0,1 0 0 0 0,-1-1 0 0 0,-1 0 0 0 0,1-1 0 0 0,-1 0 0 0 0,-1-1 0 0 0,1 0-174 0 0,13-12 176 0 0,0-1-1 0 0,-2-1 1 0 0,0-1-1 0 0,-2 0 1 0 0,0-2 0 0 0,-2-1-1 0 0,0 0 1 0 0,3-9-176 0 0,92-193 125 0 0,-106 209-181 0 0,-1-2 0 0 0,-1 1-1 0 0,-1-1 1 0 0,-1 1 0 0 0,-1-1-1 0 0,-1-1 1 0 0,0-19 56 0 0,-2 32-20 0 0,0 0 1 0 0,-1-1-1 0 0,0 1 0 0 0,0 0 0 0 0,-1 0 1 0 0,0 0-1 0 0,-1 0 0 0 0,0 0 0 0 0,0 0 1 0 0,-1 0-1 0 0,0 1 0 0 0,-1 0 0 0 0,1 0 1 0 0,-2 0-1 0 0,1 0 0 0 0,-1 1 0 0 0,0 0 1 0 0,-8-6 19 0 0,6 8-6 0 0,-1 2 0 0 0,0-1 1 0 0,0 1-1 0 0,0 0 1 0 0,-1 1-1 0 0,1 0 0 0 0,-1 0 1 0 0,1 1-1 0 0,-1 0 0 0 0,1 1 1 0 0,-1 0-1 0 0,0 1 0 0 0,1 0 1 0 0,-1 0-1 0 0,1 1 0 0 0,-1 0 1 0 0,1 1-1 0 0,0 0 1 0 0,0 0-1 0 0,0 1 0 0 0,0 0 1 0 0,1 1-1 0 0,0 0 0 0 0,0 0 1 0 0,0 1-1 0 0,-6 6 6 0 0,3-3 15 0 0,0 1 0 0 0,1 0-1 0 0,0 1 1 0 0,1 1 0 0 0,0-1 0 0 0,1 1 0 0 0,1 1-1 0 0,-1-1 1 0 0,2 1 0 0 0,0 1 0 0 0,1-1 0 0 0,0 1-1 0 0,1 0 1 0 0,0 0 0 0 0,0 3-15 0 0,-2 21 76 0 0,1 0 0 0 0,2 0 0 0 0,2 1 1 0 0,1-1-1 0 0,3 5-76 0 0,2-16 115 0 0,1-1 0 0 0,1 0 0 0 0,2-1 0 0 0,0 0 0 0 0,2 0 0 0 0,1-1 0 0 0,1 0 0 0 0,0-1 0 0 0,2 0 1 0 0,1-2-1 0 0,1 1 0 0 0,0-2 0 0 0,2 0 0 0 0,0-2 0 0 0,1 0 0 0 0,1-1 0 0 0,1-1 0 0 0,0-1 0 0 0,1-1 0 0 0,0 0 0 0 0,2-2-115 0 0,130 53 207 0 0,-141-64 19 0 0,-11-1-3755 0 0,-2 0-3832 0 0,-1 0-4422 0 0</inkml:trace>
  <inkml:trace contextRef="#ctx0" brushRef="#br0" timeOffset="40925.966">7620 5139 2905 0 0,'0'0'2104'0'0,"0"0"-388"0"0,0 0-77 0 0,0 0 143 0 0,0 0 63 0 0,0 0-44 0 0,0 0-192 0 0,0 0-278 0 0,0 0-246 0 0,0 0-198 0 0,0 0-134 0 0,-26-9-107 0 0,-81-27-75 0 0,-4 16 1905 0 0,101 19-2307 0 0,-1 1-1 0 0,1 0 1 0 0,0 0-1 0 0,0 1 1 0 0,0 0-1 0 0,0 1 1 0 0,0 0 0 0 0,0 1-1 0 0,0 0 1 0 0,0 0-1 0 0,1 1 1 0 0,0 0-1 0 0,-1 1 1 0 0,2 0-1 0 0,-1 1 1 0 0,1-1-1 0 0,-1 2 1 0 0,2-1-1 0 0,-4 4-168 0 0,3 3 39 0 0,1 1-1 0 0,0 0 1 0 0,0 0-1 0 0,2 1 1 0 0,-1 0-1 0 0,2 0 1 0 0,0 0-1 0 0,1 1 1 0 0,1-1-1 0 0,0 1 1 0 0,1-1-1 0 0,1 1 1 0 0,0 0-1 0 0,1-1 1 0 0,1 4-39 0 0,-2 11 61 0 0,12 198 299 0 0,9-50-62 0 0,-8 0 0 0 0,-7 31-298 0 0,-6 14 278 0 0,0-222-274 0 0,0-1 18 0 0,0 0-3 0 0,0 0-3 0 0,0 0 0 0 0,0 0-4 0 0,0 0-12 0 0,0 0 16 0 0,0 0 16 0 0,188-4 1100 0 0,-45-15-900 0 0,-49 11-132 0 0,-93 8-92 0 0,-1 0-18 0 0,0 0 3 0 0,0 0 6 0 0,0 0-29 0 0,0 0-18 0 0,-18 8-716 0 0,16-7 296 0 0,-16 10-568 0 0,5-8-7265 0 0,12-3-3891 0 0</inkml:trace>
  <inkml:trace contextRef="#ctx0" brushRef="#br0" timeOffset="41576.476">7849 5775 10082 0 0,'0'0'4588'0'0,"0"0"-2736"0"0,0 0-901 0 0,0 0-68 0 0,0 0 1 0 0,0 0-8 0 0,0 0-122 0 0,0 0-162 0 0,0 0-104 0 0,0 0-83 0 0,0 0-62 0 0,0 0-59 0 0,-14 34-46 0 0,-44 110-50 0 0,20-29 170 0 0,-2 11-86 0 0,32-87-216 0 0,8-39-32 0 0,0 0 14 0 0,0 0 30 0 0,0-16 577 0 0,3-13-604 0 0,2 2-1 0 0,0-1 1 0 0,2 0-1 0 0,1 1 0 0 0,1 1 1 0 0,1-1-1 0 0,2 1 1 0 0,1 1-1 0 0,0 0 0 0 0,4-2-40 0 0,88-139 188 0 0,-105 167-182 0 0,0-1-1 0 0,0 0 1 0 0,0 1-1 0 0,1-1 1 0 0,-1 0-1 0 0,0 1 1 0 0,0-1-1 0 0,0 1 1 0 0,1-1-1 0 0,-1 0 1 0 0,0 1-1 0 0,0-1 1 0 0,0 0-1 0 0,1 1 1 0 0,-1-1-1 0 0,0 0 1 0 0,1 0-1 0 0,-1 1 1 0 0,0-1-1 0 0,1 0 1 0 0,-1 0-1 0 0,0 0 1 0 0,1 1-1 0 0,-1-1 1 0 0,1 0-1 0 0,-1 0 1 0 0,0 0-1 0 0,1 0 1 0 0,-1 0-1 0 0,1 0 1 0 0,-1 0-1 0 0,0 0 1 0 0,1 0-1 0 0,-1 0 1 0 0,1 0-1 0 0,-1 0 1 0 0,0 0-1 0 0,1 0 1 0 0,-1 0-1 0 0,1 0 1 0 0,-1 0-6 0 0,0 11 18 0 0,0 3 47 0 0,-3-1-52 0 0,2 0 0 0 0,0 0 0 0 0,0 0 0 0 0,1 0 0 0 0,1 0 0 0 0,0-1 0 0 0,0 1 0 0 0,2 0 0 0 0,-1 0 0 0 0,2-1 0 0 0,-1 0 0 0 0,2 1 0 0 0,0-2 0 0 0,0 1 0 0 0,1 0 0 0 0,1-1 0 0 0,0 0 0 0 0,0-1 0 0 0,1 1 0 0 0,0-1 1 0 0,1-1-1 0 0,0 0 0 0 0,5 4-13 0 0,-10-11 60 0 0,0 0 0 0 0,0 0 1 0 0,0-1-1 0 0,0 1 1 0 0,1-1-1 0 0,-1 0 0 0 0,0 0 1 0 0,0 0-1 0 0,1-1 0 0 0,-1 0 1 0 0,1 1-1 0 0,-1-2 1 0 0,0 1-1 0 0,1 0 0 0 0,-1-1 1 0 0,0 0-1 0 0,1 0 0 0 0,-1 0 1 0 0,0-1-1 0 0,0 1 1 0 0,0-1-1 0 0,0 0 0 0 0,0 0 1 0 0,0 0-1 0 0,-1-1 1 0 0,1 1-1 0 0,-1-1 0 0 0,1 0 1 0 0,0-1-61 0 0,80-105 1209 0 0,-70 81-1133 0 0,0 0 1 0 0,-2 0-1 0 0,-1-2 0 0 0,-1 1 0 0 0,-2-1 0 0 0,-1 0 1 0 0,3-29-77 0 0,-9 25-326 0 0,-1 33 68 0 0,0 1-136 0 0,0 0-201 0 0,0 0-210 0 0,6 17-3063 0 0,2-5 221 0 0,-3-3-2609 0 0,-1-4-5559 0 0</inkml:trace>
  <inkml:trace contextRef="#ctx0" brushRef="#br0" timeOffset="41927.827">8649 5767 7578 0 0,'0'0'2415'0'0,"0"0"-397"0"0,0 0-271 0 0,0 0-164 0 0,0 0-220 0 0,0 0-254 0 0,0 0-229 0 0,0 0-180 0 0,0 0-113 0 0,0 0-65 0 0,-23 35-84 0 0,-68 107-84 0 0,88-139-333 0 0,1-1 1 0 0,0 0 0 0 0,0 1-1 0 0,0-1 1 0 0,0 1-1 0 0,0 0 1 0 0,1 0 0 0 0,-1 0-1 0 0,1 0 1 0 0,0 0-1 0 0,-1 0 1 0 0,1 0 0 0 0,1 0-1 0 0,-1 0 1 0 0,0 0-1 0 0,1 1 1 0 0,0-1-1 0 0,0 0 1 0 0,0 0 0 0 0,0 1-1 0 0,0-1 1 0 0,1 1-22 0 0,1 4 86 0 0,1-2 24 0 0,0 0-1 0 0,0-1 1 0 0,0 0 0 0 0,1 0-1 0 0,0 0 1 0 0,0 0-1 0 0,0 0 1 0 0,0-1 0 0 0,1 0-1 0 0,0 0 1 0 0,0 0-1 0 0,0 0 1 0 0,0-1-1 0 0,0 0 1 0 0,1 0 0 0 0,0-1-1 0 0,-1 1 1 0 0,1-1-1 0 0,0 0 1 0 0,0-1-1 0 0,0 1 1 0 0,0-1 0 0 0,0 0-1 0 0,1-1 1 0 0,-1 1-1 0 0,0-1 1 0 0,0-1 0 0 0,1 1-1 0 0,-1-1 1 0 0,0 0-1 0 0,0-1 1 0 0,0 1-1 0 0,0-1 1 0 0,0 0 0 0 0,-1-1-1 0 0,4-1-109 0 0,8-3 212 0 0,-2-1-1 0 0,1-1 1 0 0,-1 0 0 0 0,-1-1-1 0 0,0-1 1 0 0,0 0 0 0 0,-1-1-1 0 0,-1 0 1 0 0,1-1 0 0 0,-2 0-1 0 0,6-10-211 0 0,-12 16 45 0 0,0 0 1 0 0,-1 0-1 0 0,0 0 0 0 0,0-1 0 0 0,-1 1 0 0 0,1-1 0 0 0,-2 0 0 0 0,1 0 1 0 0,-1-1-1 0 0,-1 1 0 0 0,1 0 0 0 0,-2-1 0 0 0,1 1 0 0 0,-1 0 0 0 0,0-1 1 0 0,-1 1-1 0 0,1-1 0 0 0,-2 1 0 0 0,1 0 0 0 0,-1 0 0 0 0,-1 0 0 0 0,1 0 1 0 0,-1 0-1 0 0,-1 0 0 0 0,0-1-45 0 0,1 3-31 0 0,0 1 1 0 0,0-1-1 0 0,-1 1 0 0 0,0 0 0 0 0,0 0 1 0 0,0 0-1 0 0,0 1 0 0 0,-1-1 1 0 0,1 1-1 0 0,-1 0 0 0 0,0 0 0 0 0,-1 1 1 0 0,1 0-1 0 0,-1 0 0 0 0,1 0 1 0 0,-1 0-1 0 0,0 1 0 0 0,0 0 0 0 0,0 0 1 0 0,0 1-1 0 0,0-1 0 0 0,-1 1 1 0 0,1 1-1 0 0,0-1 0 0 0,-1 1 1 0 0,1 0-1 0 0,0 1 0 0 0,0-1 0 0 0,-1 1 1 0 0,1 1-1 0 0,0-1 0 0 0,0 1 1 0 0,0 0-1 0 0,0 0 0 0 0,0 1 0 0 0,1-1 1 0 0,-1 1-1 0 0,0 1 31 0 0,-39 55-2650 0 0,30-12-6332 0 0,13-38-1891 0 0</inkml:trace>
  <inkml:trace contextRef="#ctx0" brushRef="#br0" timeOffset="42243.966">9103 6122 9906 0 0,'0'0'2633'0'0,"0"0"-311"0"0,0 0-207 0 0,0 0-243 0 0,0 0-262 0 0,0 0-258 0 0,0 0-228 0 0,0 0-117 0 0,0 0-109 0 0,0 0-152 0 0,0 0-101 0 0,0 0-119 0 0,0 0-68 0 0,0-19-47 0 0,-2-59-39 0 0,28-44 735 0 0,-15 89-934 0 0,2 0 0 0 0,1 2 1 0 0,1 0-1 0 0,2 0 0 0 0,3-2-173 0 0,-14 25-1 0 0,0 0 0 0 0,1 1-1 0 0,0-1 1 0 0,1 2 0 0 0,-1-1-1 0 0,1 1 1 0 0,1 0 0 0 0,-1 0-1 0 0,1 1 1 0 0,5-2 1 0 0,-12 6-26 0 0,0 0 1 0 0,0 0-1 0 0,0 1 0 0 0,1-1 0 0 0,-1 1 1 0 0,0-1-1 0 0,0 1 0 0 0,0 0 0 0 0,0 0 1 0 0,0 0-1 0 0,1 0 0 0 0,-1 0 0 0 0,0 0 1 0 0,0 1-1 0 0,0-1 0 0 0,0 1 0 0 0,0-1 1 0 0,0 1-1 0 0,0 0 0 0 0,0 0 1 0 0,0 0-1 0 0,0 0 0 0 0,0 0 0 0 0,-1 0 1 0 0,1 1-1 0 0,0-1 0 0 0,-1 1 0 0 0,1-1 1 0 0,-1 1-1 0 0,1-1 0 0 0,-1 1 0 0 0,0 0 1 0 0,0 0-1 0 0,1 0 0 0 0,-1 0 0 0 0,-1-1 1 0 0,1 1-1 0 0,0 0 0 0 0,0 2 26 0 0,11 12-631 0 0,4 15-2715 0 0,-9-15-6352 0 0,-5-8-2931 0 0</inkml:trace>
  <inkml:trace contextRef="#ctx0" brushRef="#br0" timeOffset="44561.225">10249 5694 1144 0 0,'0'0'1613'0'0,"0"0"36"0"0,0 0 136 0 0,0 0 214 0 0,0 0 80 0 0,0 0-80 0 0,0 0-227 0 0,0 0-315 0 0,0 0-268 0 0,0 0-214 0 0,0 0-148 0 0,-1-2-119 0 0,-4 0-576 0 0,0 1-1 0 0,1 0 0 0 0,-1 0 1 0 0,0 0-1 0 0,1 1 1 0 0,-1 0-1 0 0,0 0 1 0 0,0 0-1 0 0,0 0 0 0 0,1 1 1 0 0,-1-1-1 0 0,0 1 1 0 0,1 1-1 0 0,-1-1 1 0 0,1 1-1 0 0,-1-1 1 0 0,1 1-1 0 0,0 0 0 0 0,-1 1 1 0 0,1-1-1 0 0,0 1 1 0 0,1 0-1 0 0,-1 0 1 0 0,0 0-1 0 0,1 0 1 0 0,0 1-1 0 0,-1-1 0 0 0,1 2-131 0 0,-10 4 293 0 0,4-3-191 0 0,0 1 1 0 0,0 0-1 0 0,0 0 0 0 0,1 0 1 0 0,0 1-1 0 0,1 0 1 0 0,-1 1-1 0 0,1 0 0 0 0,1 0 1 0 0,0 0-1 0 0,0 1 1 0 0,1 0-1 0 0,-4 9-102 0 0,6-11 55 0 0,1 0 0 0 0,-1 1 0 0 0,1-1 0 0 0,1 1 1 0 0,-1-1-1 0 0,2 1 0 0 0,-1 0 0 0 0,1 0 0 0 0,0-1 0 0 0,1 1 0 0 0,0 0 1 0 0,0-1-1 0 0,1 1 0 0 0,0-1 0 0 0,1 1 0 0 0,0-1 0 0 0,0 0 1 0 0,0 0-1 0 0,1 0 0 0 0,1 0-55 0 0,-3-6 8 0 0,1 3-11 0 0,-1 0 0 0 0,2-1 0 0 0,-1 1 0 0 0,0-1 0 0 0,1 0 0 0 0,0 0 0 0 0,0 0 0 0 0,0-1 0 0 0,0 0 0 0 0,1 1 0 0 0,-1-1 0 0 0,1-1-1 0 0,0 1 1 0 0,0-1 0 0 0,0 1 0 0 0,0-1 0 0 0,0-1 0 0 0,2 1 3 0 0,18 1-704 0 0,6 0-2509 0 0,-12-6-7413 0 0,-15 0-387 0 0</inkml:trace>
  <inkml:trace contextRef="#ctx0" brushRef="#br0" timeOffset="44882.268">10563 5779 5129 0 0,'0'0'2519'0'0,"0"0"-761"0"0,0 0-394 0 0,0 0-77 0 0,0 0 6 0 0,0 0-64 0 0,0 0-115 0 0,0 0-194 0 0,0 0-153 0 0,0 0-136 0 0,0 0-101 0 0,0 0-56 0 0,0 0-66 0 0,-21 27-40 0 0,-65 83-27 0 0,64-69-9 0 0,22-36-252 0 0,-1-1 0 0 0,1 1-1 0 0,0-1 1 0 0,0 1 0 0 0,1-1 0 0 0,-1 0-1 0 0,1 1 1 0 0,0-1 0 0 0,0 1-1 0 0,1-1 1 0 0,-1 0 0 0 0,1 0-1 0 0,0 0 1 0 0,0 0 0 0 0,0 0 0 0 0,1 0-1 0 0,-1 0 1 0 0,1-1 0 0 0,0 1-1 0 0,0-1 1 0 0,0 0 0 0 0,0 0-1 0 0,1 0 1 0 0,-1 0 0 0 0,4 1-80 0 0,-1 0 127 0 0,1 0 0 0 0,1 0 0 0 0,-1-1 1 0 0,0 0-1 0 0,1-1 0 0 0,0 1 0 0 0,-1-1 1 0 0,1-1-1 0 0,0 1 0 0 0,0-1 0 0 0,0-1 1 0 0,0 0-1 0 0,0 0 0 0 0,0 0 0 0 0,0-1 1 0 0,0 0-1 0 0,0-1 0 0 0,0 0 0 0 0,0 0 0 0 0,-1 0 1 0 0,1-1-1 0 0,-1 0 0 0 0,0-1 0 0 0,0 0 1 0 0,0 0-1 0 0,0 0 0 0 0,0-1 0 0 0,-1 0 1 0 0,0 0-1 0 0,0-1 0 0 0,-1 1 0 0 0,1-1 1 0 0,-1-1-1 0 0,0 1 0 0 0,-1-1 0 0 0,0 0 0 0 0,1-1-127 0 0,-1 1-3 0 0,0 0-1 0 0,-1 0 0 0 0,0-1 0 0 0,0 1 0 0 0,0-1 0 0 0,-1 1 1 0 0,0-1-1 0 0,-1 0 0 0 0,0 0 0 0 0,0 0 0 0 0,-1 0 0 0 0,0 0 1 0 0,0 0-1 0 0,-1 0 0 0 0,0 0 0 0 0,0 0 0 0 0,0 0 0 0 0,-1 1 0 0 0,-1-1 1 0 0,1 0-1 0 0,-1 1 0 0 0,-1 0 0 0 0,1 0 0 0 0,-1 0 0 0 0,-1 0 1 0 0,1 0-1 0 0,-1 1 0 0 0,0 0 0 0 0,0 0 0 0 0,-1 0 0 0 0,0 1 0 0 0,0-1 1 0 0,0 2-1 0 0,-2-2 4 0 0,5 4-165 0 0,0 1 0 0 0,0 0 0 0 0,0 0 0 0 0,0 0 1 0 0,0 0-1 0 0,0 0 0 0 0,0 0 0 0 0,0 1 0 0 0,0 0 1 0 0,0-1-1 0 0,0 1 0 0 0,0 0 0 0 0,0 1 0 0 0,-1-1 0 0 0,1 0 1 0 0,0 1-1 0 0,0 0 0 0 0,0 0 0 0 0,0 0 0 0 0,-1 1 165 0 0,-15 8-4136 0 0,2 5-3617 0 0,10-7-4055 0 0</inkml:trace>
  <inkml:trace contextRef="#ctx0" brushRef="#br0" timeOffset="45376.789">10914 6133 5993 0 0,'0'0'3029'0'0,"0"0"-749"0"0,0 0-298 0 0,0 0-80 0 0,0 0-167 0 0,0 0-324 0 0,0 0-360 0 0,0 0-264 0 0,0 0-139 0 0,0 0-109 0 0,0 0-91 0 0,0 0-62 0 0,19-35-64 0 0,58-107-41 0 0,-25 76 151 0 0,-49 64-409 0 0,1-3-2 0 0,1-1 0 0 0,1 1 0 0 0,-1 0 0 0 0,1 0 0 0 0,0 1-1 0 0,0 0 1 0 0,0 0 0 0 0,1 0 0 0 0,-1 1 0 0 0,1 0 0 0 0,0 0 0 0 0,0 0 0 0 0,0 1 0 0 0,0 0 0 0 0,0 1 0 0 0,1-1 0 0 0,-1 1-1 0 0,1 1 1 0 0,0-1-21 0 0,-5 4 11 0 0,-1 0-1 0 0,0 0 0 0 0,0 0 0 0 0,0 0 0 0 0,0 0 0 0 0,-1 0 1 0 0,1 0-1 0 0,-1 1 0 0 0,0-1 0 0 0,0 1 0 0 0,0-1 0 0 0,0 1 1 0 0,-1-1-1 0 0,1 1 0 0 0,-1-1 0 0 0,0 1 0 0 0,0-1 0 0 0,0 1 1 0 0,-1-1-1 0 0,1 1 0 0 0,-1 1-10 0 0,1 5 61 0 0,-2 62 102 0 0,45-69 470 0 0,42-70 255 0 0,-50 35-810 0 0,-27 23-59 0 0,0 1-1 0 0,1 0 0 0 0,0 1 1 0 0,0 0-1 0 0,1 0 0 0 0,-1 1 1 0 0,1 0-1 0 0,1 1 1 0 0,-1 0-1 0 0,10-3-18 0 0,-18 9 3 0 0,0-1 0 0 0,0 1 0 0 0,1 0 0 0 0,-1 0 0 0 0,0 0 0 0 0,0 0 0 0 0,0 0 0 0 0,0 1-1 0 0,0-1 1 0 0,0 0 0 0 0,0 1 0 0 0,-1 0 0 0 0,1-1 0 0 0,-1 1 0 0 0,1 0 0 0 0,-1 0 0 0 0,1 0 0 0 0,-1 0 0 0 0,0 0 0 0 0,0 0 0 0 0,0 0 0 0 0,0 0 0 0 0,0 1 0 0 0,-1-1 0 0 0,1 0 0 0 0,-1 1 0 0 0,1-1 0 0 0,-1 0 0 0 0,0 1 0 0 0,0-1 0 0 0,0 0-1 0 0,0 1 1 0 0,0-1 0 0 0,-1 0 0 0 0,1 1 0 0 0,-1 1-3 0 0,4 18 22 0 0,1-2-50 0 0,-4-14 1 0 0,1 0 0 0 0,0-1 0 0 0,0 1 0 0 0,1-1 0 0 0,-1 1 0 0 0,1-1 0 0 0,0 1 0 0 0,0-1 0 0 0,1 0-1 0 0,0 0 1 0 0,0 0 0 0 0,0-1 0 0 0,0 1 0 0 0,1-1 0 0 0,0 1 0 0 0,0-1 0 0 0,0-1 0 0 0,3 4 27 0 0,4-2-541 0 0,-2 0-3221 0 0,-6-3-6166 0 0,-2 1-1321 0 0</inkml:trace>
  <inkml:trace contextRef="#ctx0" brushRef="#br0" timeOffset="45880.014">11829 5875 7570 0 0,'0'0'1801'0'0,"0"0"-255"0"0,0 0 50 0 0,0 0 81 0 0,0 0-42 0 0,0 0-196 0 0,0 0-287 0 0,0 0-260 0 0,-8 37-197 0 0,-25 118-155 0 0,-8 54 859 0 0,17-40-149 0 0,24-169-1169 0 0,0 0 72 0 0,0 0 117 0 0,0 0 123 0 0,1-20 1007 0 0,6-12-1270 0 0,2 1 0 0 0,1-1 0 0 0,1 2 0 0 0,1-1 0 0 0,11-15-130 0 0,10-28 33 0 0,-18 39-21 0 0,1 0 0 0 0,2 2 0 0 0,2 0 0 0 0,0 1-1 0 0,3 1 1 0 0,2-1-12 0 0,-14 18 6 0 0,1 1 0 0 0,0 0-1 0 0,1 1 1 0 0,1 1 0 0 0,-1 0-1 0 0,2 1 1 0 0,0 0 0 0 0,0 1-1 0 0,1 1 1 0 0,0 0 0 0 0,0 1 0 0 0,0 1-1 0 0,1 0 1 0 0,1 1-6 0 0,-17 5-1 0 0,1-1 7 0 0,0 0 0 0 0,0 0 1 0 0,0 0-1 0 0,1 1 1 0 0,-1-1-1 0 0,0 0 1 0 0,1 1-1 0 0,-1 0 0 0 0,0-1 1 0 0,1 1-1 0 0,-1 0 1 0 0,0 0-1 0 0,1 1 1 0 0,-1-1-1 0 0,0 0 1 0 0,1 1-1 0 0,-1-1 0 0 0,0 1 1 0 0,0 0-1 0 0,1 0 1 0 0,-1 0-1 0 0,0 0 1 0 0,0 0-1 0 0,0 0 0 0 0,0 0 1 0 0,0 1-1 0 0,-1-1 1 0 0,1 1-1 0 0,0-1 1 0 0,0 1-1 0 0,-1 0 0 0 0,1 0 1 0 0,-1 0-1 0 0,1 1-6 0 0,0 11 68 0 0,-2 0-1 0 0,1 0 0 0 0,-2 0 0 0 0,0 0 0 0 0,0 0 0 0 0,-2 0 1 0 0,0 0-1 0 0,0-1 0 0 0,-1 1 0 0 0,-1-1 0 0 0,0 0 1 0 0,0 0-1 0 0,-2-1 0 0 0,0 0 0 0 0,0 0 0 0 0,-1 0 0 0 0,0-1 1 0 0,-1 0-1 0 0,0-1 0 0 0,-1 0 0 0 0,0 0 0 0 0,-1-1 1 0 0,0 0-1 0 0,-5 2-67 0 0,9-5-11 0 0,0 0 1 0 0,0 0-1 0 0,-1-1 0 0 0,0 0 1 0 0,0-1-1 0 0,0 0 1 0 0,0 0-1 0 0,-1-1 1 0 0,0 0-1 0 0,1 0 0 0 0,-1-1 1 0 0,0 0-1 0 0,-5 0 11 0 0,-6 1-151 0 0,-26-1-1013 0 0,21-19-2459 0 0,19 11 1442 0 0,1 0-5185 0 0,3 2-4260 0 0</inkml:trace>
  <inkml:trace contextRef="#ctx0" brushRef="#br0" timeOffset="46379.204">12234 6114 0 0 0,'0'0'1643'0'0,"0"0"944"0"0,0 0 249 0 0,0 0-63 0 0,0 0-184 0 0,0 0-238 0 0,0 0-290 0 0,0 0-341 0 0,0 0-318 0 0,0 0-290 0 0,0 0-211 0 0,0 0-142 0 0,33-12-128 0 0,106-40-95 0 0,-71 12 352 0 0,-51 26-688 0 0,-1 0 0 0 0,-1-1-1 0 0,0-1 1 0 0,-1 0 0 0 0,-1-1-1 0 0,0-1 1 0 0,-2 0-1 0 0,0 0 1 0 0,0-1 0 0 0,3-12-200 0 0,-13 29 1 0 0,1-1 0 0 0,-1 1 1 0 0,0 0-1 0 0,0-1 0 0 0,0 1 1 0 0,0-1-1 0 0,-1 1 0 0 0,1-1 0 0 0,-1 0 1 0 0,1 1-1 0 0,-1-1 0 0 0,0 1 1 0 0,0-1-1 0 0,0 0 0 0 0,0 1 1 0 0,0-1-1 0 0,-1 0 0 0 0,1 1 0 0 0,-1-1 1 0 0,0 1-1 0 0,0-1 0 0 0,0 1 1 0 0,0-1-1 0 0,0 1 0 0 0,-1 0 0 0 0,1 0 1 0 0,0-1-1 0 0,-1 1 0 0 0,0 0 1 0 0,0 0-1 0 0,1 0 0 0 0,-1 1 1 0 0,0-1-1 0 0,0 0 0 0 0,-1 1 0 0 0,1-1 1 0 0,0 1-1 0 0,-3-1-1 0 0,-3 2-28 0 0,0 1 0 0 0,1 0 0 0 0,-1 1 0 0 0,0 0 0 0 0,0 0 0 0 0,1 1 0 0 0,-1 0 0 0 0,1 0 0 0 0,0 0 0 0 0,0 1 0 0 0,0 1 0 0 0,1-1 0 0 0,-1 1 0 0 0,1 0 0 0 0,0 0 0 0 0,1 1 0 0 0,-1-1 0 0 0,1 1 0 0 0,-2 3 28 0 0,6-9-3 0 0,0 1 0 0 0,0 0 0 0 0,0 0 0 0 0,0 0 0 0 0,1 0 0 0 0,-1 0 0 0 0,0 0 0 0 0,0 0 0 0 0,0 1 0 0 0,1-1 0 0 0,-1 0 0 0 0,1 0 0 0 0,-1 1 0 0 0,1-1 1 0 0,-1 0-1 0 0,1 1 0 0 0,0-1 0 0 0,0 0 0 0 0,0 1 0 0 0,-1-1 0 0 0,1 0 0 0 0,1 1 0 0 0,-1-1 0 0 0,0 1 0 0 0,0-1 0 0 0,0 0 0 0 0,1 1 0 0 0,-1-1 0 0 0,1 0 0 0 0,-1 0 0 0 0,1 1 0 0 0,-1-1 0 0 0,1 0 0 0 0,0 0 0 0 0,-1 0 0 0 0,1 0 0 0 0,0 0 0 0 0,0 0 0 0 0,0 0 0 0 0,0 0 0 0 0,0 0 1 0 0,0 0-1 0 0,0 0 0 0 0,0 0 0 0 0,1-1 0 0 0,-1 1 0 0 0,0 0 0 0 0,0-1 0 0 0,2 1 3 0 0,67 12 148 0 0,90-13-32 0 0,-158 0-113 0 0,0 0 0 0 0,-1 0 1 0 0,1 1-1 0 0,0-1 1 0 0,0 0-1 0 0,-1 1 0 0 0,1-1 1 0 0,0 1-1 0 0,-1 0 1 0 0,1-1-1 0 0,-1 1 0 0 0,1 0 1 0 0,0 0-1 0 0,-1 0 1 0 0,0 0-1 0 0,1 0 0 0 0,-1 0 1 0 0,0 1-1 0 0,1-1 1 0 0,-1 0-1 0 0,0 1 0 0 0,0-1 1 0 0,0 1-1 0 0,0-1 1 0 0,-1 1-1 0 0,1-1 0 0 0,0 1 1 0 0,0 0-1 0 0,-1-1 1 0 0,1 1-1 0 0,-1 0 0 0 0,0-1 1 0 0,1 1-1 0 0,-1 0 1 0 0,0 0-1 0 0,0 0 0 0 0,0-1 1 0 0,0 1-1 0 0,-1 0 1 0 0,1 0-1 0 0,-1 1-3 0 0,-21 72 249 0 0,10-57-1044 0 0,-8 17 1578 0 0,16-23-5493 0 0,3 0-4941 0 0,1-12-1890 0 0</inkml:trace>
  <inkml:trace contextRef="#ctx0" brushRef="#br0" timeOffset="46744.866">12898 5983 2641 0 0,'0'0'1246'0'0,"0"0"-100"0"0,0 0 289 0 0,0 0 411 0 0,0 0 268 0 0,0 0 27 0 0,0 0-143 0 0,0 0-238 0 0,0 0-231 0 0,0 0-232 0 0,0 0-128 0 0,0 0-70 0 0,0 0-57 0 0,22 7-79 0 0,69 19-109 0 0,-40-31 161 0 0,-40-1-757 0 0,10-5-59 0 0,0-2-1 0 0,-1 0 1 0 0,0-1-1 0 0,-1-1 1 0 0,-1-1-1 0 0,-1-1 1 0 0,0 0-1 0 0,-1-1 1 0 0,0-1-1 0 0,11-21-198 0 0,0 7 77 0 0,-26 32-79 0 0,1 0 0 0 0,-1-1 0 0 0,0 1 0 0 0,1 0 0 0 0,-1 0 0 0 0,0-1 0 0 0,0 1 0 0 0,0 0 0 0 0,0-1 0 0 0,0 1-1 0 0,-1-1 1 0 0,1 1 0 0 0,0-1 0 0 0,-1 0 0 0 0,1 1 0 0 0,-1-1 0 0 0,1 0 0 0 0,-1 1 0 0 0,0-1 0 0 0,0 0 0 0 0,0 0 0 0 0,0 1 0 0 0,0-1 0 0 0,0 0-1 0 0,0 1 1 0 0,-1-1 0 0 0,1 0 0 0 0,0 1 0 0 0,-1-1 0 0 0,0 0 0 0 0,1 1 0 0 0,-1-1 0 0 0,0 1 0 0 0,0-1 0 0 0,0 1 0 0 0,0-1 0 0 0,0 1 0 0 0,0 0-1 0 0,0-1 1 0 0,0 1 0 0 0,0 0 0 0 0,-1 0 0 0 0,1 0 0 0 0,-1 0 0 0 0,1 0 0 0 0,-1 0 0 0 0,0 0 2 0 0,-12 3-38 0 0,0 1-1 0 0,1 0 1 0 0,-1 1-1 0 0,1 0 1 0 0,0 1 0 0 0,0 1-1 0 0,0 0 1 0 0,1 1 0 0 0,0 0-1 0 0,0 1 1 0 0,1 0 0 0 0,0 1-1 0 0,0 0 1 0 0,1 1-1 0 0,0 0 1 0 0,1 0 0 0 0,-3 6 38 0 0,3-7-40 0 0,0 0 0 0 0,1 0 0 0 0,0 1 0 0 0,1 0 0 0 0,0 0 0 0 0,0 1 0 0 0,1-1 0 0 0,1 2 0 0 0,0-1 0 0 0,0 0 0 0 0,1 1 1 0 0,1 0-1 0 0,0 0 0 0 0,0 0 0 0 0,1 1 0 0 0,1-1 0 0 0,0 0 0 0 0,1 2 40 0 0,2-9-49 0 0,0-1 0 0 0,1 0 0 0 0,-1 0-1 0 0,1-1 1 0 0,0 1 0 0 0,0-1 0 0 0,0 1 0 0 0,1-1 0 0 0,-1 0 0 0 0,1 0 0 0 0,0 0-1 0 0,0-1 1 0 0,0 1 0 0 0,0-1 0 0 0,0 0 0 0 0,0 0 0 0 0,1 0 0 0 0,-1-1-1 0 0,1 0 1 0 0,-1 0 0 0 0,1 0 0 0 0,0 0 0 0 0,-1-1 0 0 0,1 1 0 0 0,0-1 0 0 0,-1 0-1 0 0,1-1 1 0 0,0 1 0 0 0,-1-1 0 0 0,1 0 0 0 0,1-1 49 0 0,94-22-2634 0 0,-38-1-2387 0 0,-61 25 4953 0 0,23-11-5948 0 0,-6 3-4869 0 0</inkml:trace>
  <inkml:trace contextRef="#ctx0" brushRef="#br0" timeOffset="47160.849">13756 5767 7906 0 0,'0'0'2708'0'0,"0"0"-394"0"0,0 0-363 0 0,0 0-326 0 0,0 0-455 0 0,0 0-296 0 0,0 0-223 0 0,0 0-128 0 0,0 0-31 0 0,0 0 8 0 0,0 0 19 0 0,0 0-13 0 0,0 0-16 0 0,-19 6-41 0 0,-60 21-42 0 0,-16 18 1165 0 0,94-45-1564 0 0,-1 1 0 0 0,0-1 0 0 0,1 1 0 0 0,-1-1 0 0 0,1 1 0 0 0,-1 0 0 0 0,1-1 0 0 0,-1 1 0 0 0,1 0 0 0 0,0 0 0 0 0,-1 0 0 0 0,1 1 0 0 0,0-1 0 0 0,0 0 0 0 0,0 0 0 0 0,-1 1 0 0 0,1-1 0 0 0,1 0 0 0 0,-1 1 0 0 0,0-1 0 0 0,0 1 0 0 0,0-1 0 0 0,1 1 0 0 0,-1 0 0 0 0,1-1 0 0 0,-1 1 0 0 0,1 0 0 0 0,0-1 0 0 0,0 1 0 0 0,0 0 0 0 0,0-1 0 0 0,0 1 0 0 0,0 0 0 0 0,0-1 0 0 0,0 1 0 0 0,1 0 0 0 0,-1-1 0 0 0,1 1 0 0 0,-1 0 0 0 0,1-1 0 0 0,-1 1 0 0 0,1-1 0 0 0,0 1 0 0 0,0-1 0 0 0,0 0 0 0 0,0 1 0 0 0,0-1 0 0 0,0 0 0 0 0,0 1 0 0 0,1-1 0 0 0,-1 0 0 0 0,0 0 0 0 0,0 0 0 0 0,1 0 0 0 0,0 0-8 0 0,120 53 366 0 0,-120-52-335 0 0,0 0 0 0 0,-1 1 0 0 0,1-1 1 0 0,-1 0-1 0 0,0 1 0 0 0,0-1 0 0 0,0 0 0 0 0,0 1 1 0 0,0-1-1 0 0,-1 1 0 0 0,1 0 0 0 0,-1-1 1 0 0,1 1-1 0 0,-1-1 0 0 0,0 1 0 0 0,0 0 0 0 0,0-1 1 0 0,-1 1-1 0 0,1 0 0 0 0,-1-1 0 0 0,1 1 0 0 0,-1-1 1 0 0,0 1-1 0 0,0-1 0 0 0,0 1 0 0 0,0-1 1 0 0,0 0-1 0 0,0 1 0 0 0,-1-1 0 0 0,1 0 0 0 0,-1 0 1 0 0,0 0-1 0 0,0 0 0 0 0,0 0 0 0 0,0 0 0 0 0,0-1 1 0 0,-1 2-32 0 0,-6 5-97 0 0,0 0 1 0 0,-1 0-1 0 0,0-1 1 0 0,0 0 0 0 0,-1-1-1 0 0,0 0 1 0 0,0 0-1 0 0,0-2 1 0 0,-1 1 0 0 0,0-1-1 0 0,0-1 1 0 0,0 0-1 0 0,0-1 1 0 0,-6 1 96 0 0,21-19-5117 0 0,4 8 2515 0 0,1-4-4458 0 0,-3 2-3429 0 0</inkml:trace>
  <inkml:trace contextRef="#ctx0" brushRef="#br0" timeOffset="47546.815">14212 5678 12395 0 0,'0'0'2288'0'0,"0"0"-374"0"0,0 0-347 0 0,0 0-294 0 0,0 0-290 0 0,0 0-273 0 0,0 0-73 0 0,0 0-23 0 0,0 0-23 0 0,0 0-83 0 0,0 0-84 0 0,0 0-83 0 0,-33 15-79 0 0,-103 46-30 0 0,49-16 378 0 0,87-45-612 0 0,-1 0 1 0 0,0 0-1 0 0,0 0 0 0 0,1 0 0 0 0,-1 1 0 0 0,0-1 0 0 0,1 0 0 0 0,-1 1 0 0 0,0-1 0 0 0,1 0 0 0 0,-1 1 0 0 0,1-1 0 0 0,-1 1 0 0 0,1-1 0 0 0,-1 1 0 0 0,1-1 0 0 0,-1 1 0 0 0,1 0 0 0 0,-1-1 1 0 0,1 1-1 0 0,-1 0 0 0 0,1-1 0 0 0,0 1 0 0 0,0 0 0 0 0,-1-1 0 0 0,1 1 0 0 0,0 0 0 0 0,0-1 0 0 0,0 1 0 0 0,0 0 0 0 0,0 0 0 0 0,0-1 0 0 0,0 1 0 0 0,0 0 0 0 0,0 0 0 0 0,0-1 0 0 0,0 1 0 0 0,0 0 1 0 0,0 0-1 0 0,1-1 0 0 0,-1 1 0 0 0,0 0 0 0 0,0-1 0 0 0,1 1 0 0 0,-1 0 0 0 0,1-1 0 0 0,-1 1 0 0 0,1-1 0 0 0,-1 1 0 0 0,1 0 0 0 0,-1-1 0 0 0,1 1 0 0 0,-1-1 0 0 0,1 0 0 0 0,-1 1 0 0 0,1-1 2 0 0,45 18-73 0 0,-36-15 135 0 0,13 4-38 0 0,-16-6-18 0 0,-1 1 1 0 0,0-1 0 0 0,0 1-1 0 0,1 1 1 0 0,-1-1-1 0 0,-1 1 1 0 0,1 0-1 0 0,0 0 1 0 0,-1 0-1 0 0,1 1 1 0 0,-1 0-1 0 0,0 0 1 0 0,0 0 0 0 0,-1 1-1 0 0,1 0 1 0 0,-1-1-1 0 0,0 2 1 0 0,2 2-7 0 0,-6-3 41 0 0,0-1 1 0 0,0 1 0 0 0,0 0 0 0 0,-1-1-1 0 0,1 1 1 0 0,-1-1 0 0 0,0 1-1 0 0,-1-1 1 0 0,1 1 0 0 0,-1-1-1 0 0,0 0 1 0 0,0 1 0 0 0,0-1 0 0 0,0 0-1 0 0,-1-1 1 0 0,0 1 0 0 0,0 0-1 0 0,0-1 1 0 0,0 1 0 0 0,0-1-1 0 0,-1 0 1 0 0,1 0 0 0 0,-1 0-1 0 0,0-1 1 0 0,0 1 0 0 0,0-1 0 0 0,0 0-1 0 0,0 0 1 0 0,-1 0 0 0 0,0-1-42 0 0,4 0 2 0 0,-166 72-490 0 0,150-69-1202 0 0,14-4-2906 0 0,-1 0-4217 0 0,4 0-2224 0 0</inkml:trace>
  <inkml:trace contextRef="#ctx0" brushRef="#br0" timeOffset="48379.847">14262 5998 11162 0 0,'0'0'2737'0'0,"0"0"-894"0"0,0 0-343 0 0,0 0-91 0 0,0 0-133 0 0,0 0-142 0 0,0 0-181 0 0,0 0-170 0 0,36-1-108 0 0,109-5-83 0 0,-51-8 710 0 0,-70 5-933 0 0,-19 8-330 0 0,-1 0 0 0 0,1 0 0 0 0,-1-1 0 0 0,1 0 0 0 0,-1 0 0 0 0,1 0 0 0 0,-1 0 0 0 0,0-1 0 0 0,0 1 0 0 0,0-1 0 0 0,-1 0 0 0 0,1 0 0 0 0,-1-1 0 0 0,1 1 0 0 0,-1-1 0 0 0,0 0 0 0 0,0 1 0 0 0,-1-1 0 0 0,1-1 0 0 0,-1 1 0 0 0,0 0 0 0 0,0 0 0 0 0,0-1 0 0 0,-1 1 0 0 0,0-1 0 0 0,1 0 0 0 0,-2 1 0 0 0,1-1 0 0 0,0 0 0 0 0,-1 0 0 0 0,0-3-39 0 0,-2 5-32 0 0,-1-1 0 0 0,1 2 0 0 0,-1-1-1 0 0,1 0 1 0 0,-1 0 0 0 0,0 1-1 0 0,0 0 1 0 0,-1-1 0 0 0,1 1-1 0 0,0 0 1 0 0,-1 1 0 0 0,1-1 0 0 0,-1 1-1 0 0,1-1 1 0 0,-1 1 0 0 0,0 0-1 0 0,1 0 1 0 0,-1 1 0 0 0,0-1-1 0 0,0 1 1 0 0,0 0 0 0 0,1 0 0 0 0,-1 0-1 0 0,0 0 1 0 0,0 1 0 0 0,0 0-1 0 0,1-1 1 0 0,-1 1 0 0 0,0 1-1 0 0,1-1 1 0 0,-1 0 0 0 0,0 1 32 0 0,-6 1-46 0 0,0 0-1 0 0,0 1 1 0 0,0 1 0 0 0,1-1-1 0 0,-1 1 1 0 0,1 1 0 0 0,0 0-1 0 0,1 0 1 0 0,-1 1 0 0 0,1 0-1 0 0,0 0 1 0 0,1 1 0 0 0,0-1-1 0 0,0 2 1 0 0,1-1 0 0 0,0 1-1 0 0,0 0 1 0 0,1 1 0 0 0,0-1-1 0 0,1 1 1 0 0,0 0 0 0 0,1 0-1 0 0,0 0 1 0 0,0 0 0 0 0,1 1-1 0 0,0-1 1 0 0,1 2 46 0 0,1-9-30 0 0,1 0 0 0 0,0 1 0 0 0,0-1 0 0 0,0 0 0 0 0,0 1 0 0 0,0-1-1 0 0,0 0 1 0 0,1 0 0 0 0,0 0 0 0 0,-1 0 0 0 0,1 0 0 0 0,0 0 0 0 0,0-1 0 0 0,1 1 0 0 0,-1-1 0 0 0,1 1 0 0 0,-1-1 0 0 0,1 0 0 0 0,0 0 0 0 0,-1 0-1 0 0,1 0 1 0 0,0-1 0 0 0,1 1 0 0 0,-1-1 0 0 0,0 0 0 0 0,0 1 0 0 0,0-2 0 0 0,1 1 0 0 0,0 0 30 0 0,99 10-1582 0 0,-77-14 1034 0 0,0 0 0 0 0,0-2 0 0 0,0-1 0 0 0,0-1 0 0 0,-1-1 1 0 0,0-1-1 0 0,7-4 548 0 0,10-3-854 0 0,-8 4 542 0 0,-1-1 1 0 0,0-2-1 0 0,0-1 0 0 0,-2-1 0 0 0,0-2 1 0 0,-2-1-1 0 0,0-1 0 0 0,7-8 312 0 0,-33 25 28 0 0,1 1 0 0 0,0-1 0 0 0,-1 0 1 0 0,0 0-1 0 0,0 0 0 0 0,0-1 0 0 0,-1 1 0 0 0,1-1 0 0 0,-1 1 0 0 0,0-1 0 0 0,0 0 0 0 0,-1 0 0 0 0,1 0 1 0 0,-1 0-1 0 0,0-2-28 0 0,-3 5 111 0 0,0 0 0 0 0,0 0 1 0 0,0 0-1 0 0,0 1 0 0 0,0-1 1 0 0,-1 0-1 0 0,1 1 0 0 0,-1 0 0 0 0,1-1 1 0 0,-1 1-1 0 0,1 0 0 0 0,-1 0 1 0 0,0 1-1 0 0,0-1 0 0 0,1 0 1 0 0,-1 1-1 0 0,0 0 0 0 0,0 0 1 0 0,0 0-1 0 0,1 0 0 0 0,-1 0 1 0 0,0 0-1 0 0,0 1 0 0 0,0-1 1 0 0,1 1-1 0 0,-3 0-111 0 0,5 0 9 0 0,-16 2 171 0 0,0 2 0 0 0,1 0 1 0 0,-1 1-1 0 0,2 0 0 0 0,-1 1 0 0 0,1 1 1 0 0,0 0-1 0 0,0 1 0 0 0,1 1 1 0 0,0 0-1 0 0,1 0 0 0 0,-1 3-180 0 0,6-9 24 0 0,1 0 0 0 0,-1 1 1 0 0,1 0-1 0 0,0 0 0 0 0,1 0 0 0 0,-1 1 0 0 0,1-1 0 0 0,0 2 1 0 0,1-1-1 0 0,0 0 0 0 0,0 1 0 0 0,0 0 0 0 0,0 0 0 0 0,1 0 1 0 0,0 0-1 0 0,1 0 0 0 0,0 1 0 0 0,0-1 0 0 0,0 1 0 0 0,1 0 1 0 0,0-1-1 0 0,1 1 0 0 0,0 0 0 0 0,0 0 0 0 0,1 6-24 0 0,4-9 69 0 0,1 0 1 0 0,-1 0-1 0 0,1-1 0 0 0,0 1 1 0 0,0-2-1 0 0,0 1 0 0 0,0-1 1 0 0,1 1-1 0 0,-1-2 0 0 0,1 1 0 0 0,0-1 1 0 0,0 0-1 0 0,0 0 0 0 0,0-1 1 0 0,0 0-1 0 0,0-1 0 0 0,1 1 0 0 0,-1-1 1 0 0,0 0-1 0 0,0-1 0 0 0,0 0 1 0 0,0 0-1 0 0,6-2-69 0 0,10-2 266 0 0,0-1 0 0 0,0-1 1 0 0,-1-1-1 0 0,0-1 0 0 0,0-1 1 0 0,-1-1-1 0 0,-1-1 0 0 0,0 0 0 0 0,0-2 1 0 0,-1 0-1 0 0,-1-1 0 0 0,-1-1 0 0 0,0-1 1 0 0,-1 0-1 0 0,0-2 0 0 0,-2 1 1 0 0,0-2-1 0 0,3-8-266 0 0,103-176 315 0 0,-111 187-366 0 0,0 0 1 0 0,-1 0-1 0 0,-1-1 0 0 0,-1 0 1 0 0,0 0-1 0 0,-1 0 1 0 0,-1-1-1 0 0,0-3 51 0 0,-3 15-18 0 0,0 0 0 0 0,-1 0-1 0 0,1 0 1 0 0,-2 0-1 0 0,1 0 1 0 0,-1 0 0 0 0,0 0-1 0 0,0 0 1 0 0,0 0 0 0 0,-1 0-1 0 0,-1 0 1 0 0,1 0-1 0 0,-1 1 1 0 0,0-1 0 0 0,0 1-1 0 0,-1 0 1 0 0,0 0 0 0 0,0 0-1 0 0,0 0 1 0 0,-1 1-1 0 0,0 0 1 0 0,0 0 0 0 0,-1 0 18 0 0,1 1-15 0 0,0 0 0 0 0,-1 1 1 0 0,1 0-1 0 0,-1 0 0 0 0,0 0 1 0 0,0 1-1 0 0,0 0 1 0 0,0 0-1 0 0,0 1 0 0 0,-1-1 1 0 0,1 1-1 0 0,0 1 0 0 0,-1-1 1 0 0,1 1-1 0 0,-1 0 0 0 0,1 0 1 0 0,-1 1-1 0 0,1 0 0 0 0,0 0 1 0 0,-1 1-1 0 0,1 0 0 0 0,0 0 1 0 0,0 0-1 0 0,0 1 0 0 0,0-1 1 0 0,1 2-1 0 0,-6 2 15 0 0,-4 4-13 0 0,0 1-1 0 0,0 0 1 0 0,1 0-1 0 0,1 2 0 0 0,0 0 1 0 0,0 0-1 0 0,1 1 1 0 0,1 1-1 0 0,-3 6 14 0 0,5-7 5 0 0,0 0 0 0 0,1 0 0 0 0,1 1 0 0 0,1 0 0 0 0,0 1 0 0 0,1-1 0 0 0,1 1 0 0 0,0 0 0 0 0,1 0 0 0 0,0 1 0 0 0,2-1 0 0 0,0 1 0 0 0,1-1 0 0 0,0 1 0 0 0,2-1 0 0 0,0 0 0 0 0,0 1-1 0 0,2-1 1 0 0,0 0 0 0 0,1-1 0 0 0,6 16-5 0 0,-5-17 6 0 0,2 0 0 0 0,-1 0 0 0 0,2-1 0 0 0,0 0-1 0 0,0 0 1 0 0,1-1 0 0 0,1 0 0 0 0,0-1 0 0 0,1 0-1 0 0,0-1 1 0 0,0 0 0 0 0,1-1 0 0 0,0 0 0 0 0,1-1 0 0 0,0 0-1 0 0,0-2 1 0 0,1 1 0 0 0,0-2 0 0 0,0 0 0 0 0,0-1-1 0 0,0 0 1 0 0,1-1 0 0 0,0-1 0 0 0,-1-1 0 0 0,3 0-6 0 0,14-11-1807 0 0,-25 3-1259 0 0,0-3-3565 0 0,-2 3-5338 0 0</inkml:trace>
  <inkml:trace contextRef="#ctx0" brushRef="#br0" timeOffset="49068.2">15549 5012 6737 0 0,'0'0'2990'0'0,"0"0"-960"0"0,0 0-293 0 0,0 0 63 0 0,0 0-100 0 0,0 0-238 0 0,0 0-310 0 0,0 0-325 0 0,0 0-212 0 0,0 0-119 0 0,0 0-67 0 0,0 0-38 0 0,0 0-27 0 0,17-7 15 0 0,53-20 0 0 0,-35 33 201 0 0,-31-2-456 0 0,140 132 2464 0 0,-136-124-2500 0 0,-1 0-1 0 0,0 0 0 0 0,-1 0 0 0 0,0 1 0 0 0,0 0 0 0 0,-2 1 1 0 0,0-1-1 0 0,0 1 0 0 0,-1-1 0 0 0,-1 1 0 0 0,1 14-87 0 0,7 130 420 0 0,-7 0 0 0 0,-8 0 0 0 0,-7 13-420 0 0,12-161 10 0 0,-43 367 214 0 0,22-100-27 0 0,21-277-175 0 0,1 0 11 0 0,-1-1 1 0 0,0 1-1 0 0,1-1 1 0 0,-1 1 0 0 0,0-1-1 0 0,1 1 1 0 0,-1-1-1 0 0,0 0 1 0 0,0 1 0 0 0,0-1-1 0 0,0 1 1 0 0,1-1-1 0 0,-1 0 1 0 0,0 1-1 0 0,0-1 1 0 0,0 1 0 0 0,0-1-1 0 0,0 0 1 0 0,0 1-1 0 0,-1-1 1 0 0,1 1 0 0 0,0-1-1 0 0,0 0 1 0 0,0 1-1 0 0,0-1 1 0 0,-1 1 0 0 0,1-1-1 0 0,0 1 1 0 0,-1-1-1 0 0,1 1 1 0 0,0-1 0 0 0,-1 1-1 0 0,1-1 1 0 0,-1 1-1 0 0,1-1 1 0 0,-1 1-1 0 0,1 0 1 0 0,-1-1 0 0 0,1 1-1 0 0,-1 0 1 0 0,1-1-1 0 0,-1 1 1 0 0,1 0 0 0 0,-1 0-1 0 0,1-1 1 0 0,-1 1-1 0 0,0 0 1 0 0,1 0-34 0 0,-129 0-15 0 0,-107 50-398 0 0,219-46-254 0 0,1 0 2078 0 0,6-2-3267 0 0,1-1-3249 0 0,1 0-4578 0 0,8-1-3725 0 0</inkml:trace>
  <inkml:trace contextRef="#ctx0" brushRef="#br0" timeOffset="53296.99">16663 6222 2889 0 0,'0'0'1256'0'0,"0"0"-820"0"0,0 0-485 0 0,0 0 139 0 0,0 0 462 0 0,0 0 490 0 0,0 0 318 0 0,0 0-5 0 0,0 0-13 0 0,0 0-11 0 0,0 0-34 0 0,13 3-43 0 0,44 8-83 0 0,-53-10-1009 0 0,0-1 0 0 0,-1 0 0 0 0,1 0 0 0 0,0 0 0 0 0,-1-1 0 0 0,1 1 0 0 0,-1-1-1 0 0,1 0 1 0 0,-1 0 0 0 0,1 0 0 0 0,-1-1 0 0 0,0 1 0 0 0,1-1 0 0 0,-1 0 0 0 0,0 0 0 0 0,0 0 0 0 0,2-2-162 0 0,5-3 406 0 0,31-19 395 0 0,-2-3 0 0 0,-1-1 0 0 0,-1-2 0 0 0,-1-1 0 0 0,4-9-801 0 0,29-38 560 0 0,-5-4-1 0 0,-2-2 1 0 0,10-27-560 0 0,-41 59 75 0 0,-3-2 0 0 0,-2 0-1 0 0,-3-2 1 0 0,-1-6-75 0 0,-14 44 8 0 0,-1 0 0 0 0,0-1 1 0 0,-2 0-1 0 0,-1 0 0 0 0,0 0 0 0 0,-2-1 1 0 0,0 1-1 0 0,-2-1 0 0 0,0 1 0 0 0,-1-1 1 0 0,-3-9-9 0 0,2 27-4 0 0,1 1 1 0 0,-1-1 0 0 0,-1 0 0 0 0,1 1-1 0 0,0-1 1 0 0,-1 1 0 0 0,0 0 0 0 0,0-1-1 0 0,0 2 1 0 0,0-1 0 0 0,0 0-1 0 0,-1 0 1 0 0,1 1 0 0 0,-1 0 0 0 0,1 0-1 0 0,-1 0 1 0 0,0 0 0 0 0,0 0 0 0 0,0 1-1 0 0,0 0 1 0 0,0 0 0 0 0,0 0 0 0 0,-1 0-1 0 0,1 1 1 0 0,0-1 0 0 0,0 1 0 0 0,-1 0-1 0 0,1 1 1 0 0,0-1 0 0 0,0 1 0 0 0,0-1-1 0 0,-1 1 1 0 0,1 0 0 0 0,0 1-1 0 0,0-1 1 0 0,0 1 0 0 0,1 0 0 0 0,-1 0-1 0 0,0 0 1 0 0,1 0 0 0 0,-1 1 0 0 0,1-1-1 0 0,0 1 1 0 0,-1 0 0 0 0,0 1 3 0 0,-24 20-2 0 0,1 1-1 0 0,1 1 1 0 0,2 2 0 0 0,0 0 0 0 0,2 1-1 0 0,1 2 1 0 0,2 0 0 0 0,0 1-1 0 0,3 1 1 0 0,-7 18 2 0 0,12-20 30 0 0,1-1 0 0 0,1 2 0 0 0,2-1 0 0 0,1 1 0 0 0,2 0 0 0 0,1 0 0 0 0,1 1 0 0 0,3 29-30 0 0,1-48 74 0 0,-1-1 0 0 0,2 1 0 0 0,0-1 0 0 0,0 0 0 0 0,1 0 0 0 0,1 0 0 0 0,0 0 0 0 0,1-1 0 0 0,0 0 0 0 0,1 0 0 0 0,0 0 0 0 0,1-1 0 0 0,0 0 0 0 0,1 0 0 0 0,0-1 0 0 0,1-1 0 0 0,0 1 0 0 0,1-2 0 0 0,2 3-74 0 0,17 8 228 0 0,0-1 0 0 0,0-2-1 0 0,2-1 1 0 0,0-1 0 0 0,0-2 0 0 0,2-1-228 0 0,9 8 309 0 0,-38-16-3376 0 0,-3-2-3354 0 0,-2-1-3936 0 0</inkml:trace>
  <inkml:trace contextRef="#ctx0" brushRef="#br0" timeOffset="53802.924">17532 6102 3857 0 0,'0'0'1598'0'0,"0"0"-421"0"0,0 0-6 0 0,0 0 331 0 0,0 0 187 0 0,0 0-19 0 0,0 0-112 0 0,0 0-159 0 0,0 0-142 0 0,0 0-134 0 0,0 0-143 0 0,0 0-107 0 0,0 0-123 0 0,32-7-92 0 0,102-27-59 0 0,-67 2 181 0 0,-56 22-587 0 0,0 2-57 0 0,0-1 0 0 0,0 0 0 0 0,0 0-1 0 0,-1-1 1 0 0,-1-1 0 0 0,0 0 0 0 0,0 0-1 0 0,-1 0 1 0 0,-1-1 0 0 0,0 0 0 0 0,0-1-1 0 0,-1 0 1 0 0,-1 0 0 0 0,0 0 0 0 0,-1 0-1 0 0,0-1 1 0 0,-1 0 0 0 0,0 0 0 0 0,-2 0-1 0 0,1-3-135 0 0,-4 13-2 0 0,0 1-1 0 0,0 0 0 0 0,0 0 0 0 0,0 0 0 0 0,0 0 1 0 0,-1 1-1 0 0,0-1 0 0 0,1 1 0 0 0,-1-1 1 0 0,0 1-1 0 0,0 0 0 0 0,0 0 0 0 0,0 0 0 0 0,-1 1 1 0 0,1-1-1 0 0,0 1 0 0 0,-1-1 0 0 0,1 1 0 0 0,-1 0 1 0 0,0 1-1 0 0,1-1 0 0 0,-1 1 0 0 0,0-1 0 0 0,1 1 1 0 0,-1 0-1 0 0,0 0 0 0 0,1 1 0 0 0,-1-1 0 0 0,0 1 1 0 0,1 0-1 0 0,-1 0 0 0 0,-1 1 3 0 0,-8 3-23 0 0,0 1-1 0 0,0 0 1 0 0,1 1 0 0 0,-1 1-1 0 0,2 0 1 0 0,-1 0 0 0 0,1 1-1 0 0,1 1 1 0 0,-1 0 0 0 0,2 0-1 0 0,-1 1 1 0 0,-1 4 23 0 0,2-4-6 0 0,1-1-1 0 0,1 1 1 0 0,0 1 0 0 0,1-1-1 0 0,0 1 1 0 0,0 0 0 0 0,2 1-1 0 0,-1-1 1 0 0,2 1 0 0 0,-1 0-1 0 0,2 0 1 0 0,0 0 0 0 0,0 0-1 0 0,1 1 1 0 0,1-1 0 0 0,1 6 6 0 0,-1-15-1 0 0,0 0 1 0 0,1 0 0 0 0,0 0-1 0 0,0-1 1 0 0,0 1 0 0 0,0 0-1 0 0,1-1 1 0 0,-1 1 0 0 0,1-1-1 0 0,0 1 1 0 0,0-1 0 0 0,0 0-1 0 0,0 0 1 0 0,1 0 0 0 0,-1 0-1 0 0,1 0 1 0 0,0 0 0 0 0,0-1-1 0 0,0 1 1 0 0,0-1 0 0 0,0 0-1 0 0,0 0 1 0 0,1 0 0 0 0,-1 0-1 0 0,1-1 1 0 0,0 1 0 0 0,-1-1-1 0 0,1 0 1 0 0,1 0 0 0 0,115 9 46 0 0,-105-12-32 0 0,-1 0 0 0 0,1-1 0 0 0,-1-1 0 0 0,0 0 0 0 0,0-1 0 0 0,0-1 0 0 0,-1 0 0 0 0,13-8-14 0 0,29-17-3609 0 0,-4 1-7220 0 0,-43 26 40 0 0</inkml:trace>
  <inkml:trace contextRef="#ctx0" brushRef="#br0" timeOffset="54228.366">18019 6164 2409 0 0,'0'0'2173'0'0,"0"0"-770"0"0,0 0-78 0 0,0 0 414 0 0,0 0 418 0 0,0 0 263 0 0,0 0-81 0 0,0 0-333 0 0,0 0-413 0 0,0 0-461 0 0,0 0-291 0 0,0 0-165 0 0,0 0-63 0 0,22-21-38 0 0,67-65-91 0 0,41-77 1272 0 0,-81 91-1347 0 0,-48 71-352 0 0,-1 1 23 0 0,0 0-4 0 0,0 0-3 0 0,0 0-31 0 0,-4 12-198 0 0,-2 4 141 0 0,1 0 0 0 0,0 0 1 0 0,1 0-1 0 0,1 1 0 0 0,0-1 1 0 0,2 1-1 0 0,0 0 0 0 0,0 2 15 0 0,2-16 3 0 0,-1 1-1 0 0,1-1 0 0 0,0 1 1 0 0,0-1-1 0 0,0 0 0 0 0,0 1 1 0 0,0-1-1 0 0,1 0 0 0 0,0 0 1 0 0,-1 0-1 0 0,1 0 0 0 0,0 0 1 0 0,0 0-1 0 0,1 0 0 0 0,-1-1 1 0 0,1 1-1 0 0,-1-1 0 0 0,1 0 1 0 0,0 0-1 0 0,0 0 0 0 0,0 0 1 0 0,0 0-1 0 0,0 0 0 0 0,0-1 1 0 0,1 0-1 0 0,-1 0 0 0 0,0 0 1 0 0,1 0-1 0 0,1 0-2 0 0,3 2 58 0 0,0-2 0 0 0,0 1 1 0 0,-1-1-1 0 0,1 0 0 0 0,0-1 1 0 0,0 0-1 0 0,0 0 0 0 0,0-1 0 0 0,0 0 1 0 0,0 0-1 0 0,0-1 0 0 0,6-2-58 0 0,-5 0 74 0 0,-1-2 1 0 0,0 1-1 0 0,0-1 0 0 0,0 0 1 0 0,-1-1-1 0 0,0 0 0 0 0,0 0 1 0 0,-1 0-1 0 0,0-1 0 0 0,0 0 1 0 0,-1 0-1 0 0,0-1 0 0 0,0 1 1 0 0,-1-1-1 0 0,0 0 0 0 0,0 0 1 0 0,-1-1-1 0 0,-1 1 0 0 0,2-10-74 0 0,2-7-432 0 0,-6 25 91 0 0,0 1-199 0 0,0 0-255 0 0,0 0-292 0 0,2 7-10051 0 0,0-6-724 0 0</inkml:trace>
  <inkml:trace contextRef="#ctx0" brushRef="#br0" timeOffset="54930.034">19050 5863 9234 0 0,'0'0'2398'0'0,"0"0"-334"0"0,0 0-98 0 0,0 0-83 0 0,0 0-300 0 0,0 0-345 0 0,0 0-275 0 0,0 0-171 0 0,0 0-92 0 0,0 0-89 0 0,0 0-90 0 0,0 0-109 0 0,0 0-97 0 0,-7-7-76 0 0,-24-24-50 0 0,28 29-169 0 0,-1 1 0 0 0,1 0 0 0 0,0 0 0 0 0,-1 0 1 0 0,1 1-1 0 0,-1-1 0 0 0,1 1 0 0 0,-1 0 0 0 0,1 0 0 0 0,0 0 0 0 0,-1 0 0 0 0,1 1 0 0 0,-1-1 1 0 0,1 1-1 0 0,-1 0 0 0 0,1 0 0 0 0,0 0 0 0 0,-1 0 0 0 0,1 1 0 0 0,0-1 0 0 0,0 1 0 0 0,0 0 1 0 0,0 0-1 0 0,1 0 0 0 0,-2 1-20 0 0,-12 7 9 0 0,1 2 0 0 0,1 0 0 0 0,-1 1 0 0 0,2 0 0 0 0,0 1 1 0 0,0 0-1 0 0,2 1 0 0 0,0 1 0 0 0,0 0 0 0 0,1 0 0 0 0,1 1 0 0 0,1 0 1 0 0,-5 17-11 0 0,7 37-49 0 0,8-69 71 0 0,0-1 1 0 0,1 0-1 0 0,0 0 1 0 0,-1 1 0 0 0,1-1-1 0 0,0-1 1 0 0,-1 1-1 0 0,1 0 1 0 0,0-1-1 0 0,0 1 1 0 0,0-1-1 0 0,-1 0 1 0 0,1 0-1 0 0,0 0 1 0 0,0 0-1 0 0,0-1 1 0 0,0 1 0 0 0,-1-1-1 0 0,1 1 1 0 0,0-1-22 0 0,13-5 152 0 0,0-1 1 0 0,-1 0 0 0 0,0-1 0 0 0,-1-1 0 0 0,0 0 0 0 0,0-1-1 0 0,-1-1 1 0 0,0 0 0 0 0,7-8-153 0 0,-5 5 102 0 0,3-1 10 0 0,-8 4-78 0 0,-1 2 0 0 0,2-1-1 0 0,-1 1 1 0 0,1 1 0 0 0,0 0-1 0 0,1 1 1 0 0,0 0 0 0 0,0 1 0 0 0,1 0-1 0 0,0 1 1 0 0,-1 0 0 0 0,2 1-1 0 0,-1 0 1 0 0,0 1 0 0 0,1 1-34 0 0,-10 4 5 0 0,-1 1 1 0 0,0 0 0 0 0,0 0 0 0 0,0 0-1 0 0,0 0 1 0 0,0 0 0 0 0,-1 1 0 0 0,1-1-1 0 0,-1 1 1 0 0,0 0 0 0 0,0-1 0 0 0,0 1-1 0 0,-1 0 1 0 0,1 0 0 0 0,-1 1 0 0 0,0-1-1 0 0,0 0 1 0 0,-1 0 0 0 0,1 0 0 0 0,-1 1-1 0 0,0-1 1 0 0,0 0 0 0 0,0 0 0 0 0,-1 1-1 0 0,1-1 1 0 0,-2 3-6 0 0,4 78 35 0 0,-5 0 0 0 0,-3 0 0 0 0,-3 0 0 0 0,-11 30-35 0 0,18-103 0 0 0,-5 21 12 0 0,-1 0-1 0 0,-2-1 0 0 0,0 0 1 0 0,-3-1-1 0 0,0 0 0 0 0,-11 15-11 0 0,-57 63-26 0 0,77-105 23 0 0,0 0 0 0 0,0 0 0 0 0,0 0 0 0 0,-1-1 0 0 0,0 1 0 0 0,1-1-1 0 0,-1 0 1 0 0,0-1 0 0 0,-1 1 0 0 0,1-1 0 0 0,0 0 0 0 0,-1 0 0 0 0,1 0-1 0 0,-1-1 1 0 0,0 0 0 0 0,1 0 0 0 0,-1-1 0 0 0,0 1 0 0 0,0-1 0 0 0,1 0 0 0 0,-1-1-1 0 0,-1 0 4 0 0,5 0-11 0 0,0 0 0 0 0,1-1 0 0 0,-1 1 0 0 0,1 0 0 0 0,-1-1 0 0 0,1 0 0 0 0,0 1 0 0 0,-1-1 0 0 0,1 0 0 0 0,0 0 0 0 0,0 0 0 0 0,0 0 0 0 0,0 0 0 0 0,1 0 0 0 0,-1 0 0 0 0,0 0 0 0 0,1 0 0 0 0,0 0 0 0 0,-1 0 0 0 0,1 0 0 0 0,0 0 0 0 0,0-1 0 0 0,0 1 0 0 0,0 0 0 0 0,1 0 0 0 0,-1 0 0 0 0,1 0 11 0 0,-1 0-15 0 0,3-19 2 0 0,2-1 1 0 0,1 2-1 0 0,1-1 0 0 0,0 1 0 0 0,2 0 0 0 0,0 0 0 0 0,1 1 0 0 0,1 1 0 0 0,1 0 0 0 0,0 0 1 0 0,2 1-1 0 0,0 0 0 0 0,0 2 0 0 0,2 0 0 0 0,13-11 13 0 0,136-128-119 0 0,-124 88-1568 0 0,-36 32-7352 0 0,-5 26-300 0 0</inkml:trace>
  <inkml:trace contextRef="#ctx0" brushRef="#br0" timeOffset="55412.804">19726 5316 14987 0 0,'0'0'1789'0'0,"0"0"-348"0"0,0 0-138 0 0,0 0-73 0 0,0 0-94 0 0,0 0-142 0 0,0 0-202 0 0,0 0-171 0 0,0 0-109 0 0,0 0-84 0 0,0 0-37 0 0,0 0-28 0 0,0 0-18 0 0,-5 14-10 0 0,-29 107 709 0 0,1 184 259 0 0,-1 2-1143 0 0,-20-107-176 0 0,37-149-174 0 0,17-51 120 0 0,0 0-23 0 0,0 0-10 0 0,0 0-16 0 0,0 0-69 0 0,0 0-72 0 0,0 0-97 0 0,0 0-141 0 0,-2-13-1975 0 0,0-11-662 0 0,1 3-1573 0 0,-1 7-2490 0 0,1 5-2568 0 0</inkml:trace>
  <inkml:trace contextRef="#ctx0" brushRef="#br0" timeOffset="55665.746">19331 5894 7154 0 0,'0'0'4769'0'0,"0"0"-2162"0"0,0 0-984 0 0,0 0-222 0 0,0 0-166 0 0,0 0-116 0 0,0 0-143 0 0,0 0-163 0 0,0 0-96 0 0,0 0-79 0 0,0 0-66 0 0,0 0-71 0 0,0 0-50 0 0,31-14-42 0 0,98-44-54 0 0,37-16 761 0 0,-23 15-885 0 0,-119 47-360 0 0,4-2-660 0 0,-10 10-3162 0 0,-18 4 1233 0 0,0 0-3084 0 0,0 0-5448 0 0</inkml:trace>
  <inkml:trace contextRef="#ctx0" brushRef="#br0" timeOffset="56256.138">19932 5355 10250 0 0,'0'0'2513'0'0,"0"0"-697"0"0,0 0-288 0 0,0 0-149 0 0,0 0-181 0 0,0 0-232 0 0,0 0-258 0 0,0 0-254 0 0,0 0-137 0 0,0 0 4 0 0,0 0 76 0 0,0 0 105 0 0,0 0 81 0 0,4 8-6 0 0,23 81 1090 0 0,-15 6-687 0 0,-24 110-368 0 0,-56 160-530 0 0,57-291-232 0 0,29-93 218 0 0,106-109 335 0 0,-104 106-373 0 0,1 1-1 0 0,1 0 1 0 0,1 2-1 0 0,0 0 1 0 0,2 2 0 0 0,9-5-30 0 0,-33 21 0 0 0,0 0 1 0 0,0 0 0 0 0,0 0 0 0 0,0 0 0 0 0,0 1 0 0 0,0-1 0 0 0,0 0 0 0 0,1 1 0 0 0,-1-1 0 0 0,0 0 0 0 0,1 1 0 0 0,-1 0 0 0 0,0-1 0 0 0,1 1 0 0 0,-1 0 0 0 0,0-1 0 0 0,1 1 0 0 0,-1 0 0 0 0,1 0 0 0 0,-1 0 0 0 0,0 0 0 0 0,1 1 0 0 0,-1-1 0 0 0,0 0 0 0 0,1 0 0 0 0,-1 1 0 0 0,0-1 0 0 0,1 1 0 0 0,-1-1 0 0 0,0 1 0 0 0,1 0 0 0 0,-1 0 0 0 0,0-1 0 0 0,0 1-1 0 0,0 0 1 0 0,0 0 0 0 0,0 0 0 0 0,0 0 0 0 0,0 0 0 0 0,0 0 0 0 0,0 0 0 0 0,-1 1 0 0 0,1-1 0 0 0,0 0 0 0 0,-1 0 0 0 0,1 1 0 0 0,-1-1 0 0 0,1 0 0 0 0,-1 1 0 0 0,0-1 0 0 0,1 0 0 0 0,-1 1 0 0 0,0-1 0 0 0,0 0 0 0 0,0 1-1 0 0,2 275 419 0 0,6-242-2792 0 0,-8-39-6347 0 0,0 0-3503 0 0</inkml:trace>
  <inkml:trace contextRef="#ctx0" brushRef="#br0" timeOffset="57387.755">20997 5328 8290 0 0,'0'0'2602'0'0,"0"0"-1391"0"0,0 0-798 0 0,0 0-142 0 0,0 0 147 0 0,0 0 185 0 0,0 0 136 0 0,0 0 223 0 0,0 0 118 0 0,0 0 24 0 0,0 0-40 0 0,3 14-210 0 0,16 115 958 0 0,-13-14-497 0 0,-5 0 0 0 0,-10 71-1315 0 0,2-127 71 0 0,-2 0 0 0 0,-3-1 1 0 0,-14 39-72 0 0,7-5 445 0 0,100-176 363 0 0,-40 49-734 0 0,1 2 0 0 0,1 2 0 0 0,2 1-1 0 0,1 3 1 0 0,1 2 0 0 0,17-6-74 0 0,-56 28 3 0 0,-1 0-1 0 0,1 0 1 0 0,0 0 0 0 0,0 1 0 0 0,0 0 0 0 0,1 1-1 0 0,-1 0 1 0 0,0 0 0 0 0,1 1 0 0 0,-1 0 0 0 0,5 0-3 0 0,-11 2 6 0 0,0-1 1 0 0,0 1-1 0 0,0-1 1 0 0,0 1-1 0 0,0 0 1 0 0,0 0-1 0 0,-1 0 0 0 0,1 0 1 0 0,0 0-1 0 0,-1 0 1 0 0,0 1-1 0 0,0-1 1 0 0,0 0-1 0 0,0 1 1 0 0,0-1-1 0 0,0 1 1 0 0,0-1-1 0 0,-1 1 1 0 0,1-1-1 0 0,-1 1 1 0 0,0 0-1 0 0,0-1 1 0 0,0 1-1 0 0,0-1 1 0 0,0 1-1 0 0,-1 0 1 0 0,1-1-1 0 0,-1 1 1 0 0,1-1-1 0 0,-1 1-6 0 0,0 11 64 0 0,-2 3-28 0 0,-1-1 1 0 0,-1 1-1 0 0,-1-1 0 0 0,0 0 0 0 0,-1-1 0 0 0,0 1 1 0 0,-2-1-1 0 0,0-1 0 0 0,0 1 0 0 0,-1-2 0 0 0,-1 1 1 0 0,0-2-1 0 0,-1 1 0 0 0,-7 4-36 0 0,5-1-1 0 0,-1 0 0 0 0,-1-1 1 0 0,0-1-1 0 0,-1 0 0 0 0,0-2 0 0 0,-1 0 1 0 0,-1-1-1 0 0,0 0 0 0 0,0-2 0 0 0,-1 0 1 0 0,0-1-1 0 0,-4 0 1 0 0,14-5-113 0 0,-1 0 1 0 0,1-1 0 0 0,-1 0-1 0 0,1 0 1 0 0,-1-2-1 0 0,0 1 1 0 0,1-1 0 0 0,-1 0-1 0 0,0-1 1 0 0,1-1-1 0 0,-8-1 113 0 0,16 2-166 0 0,1 0-1 0 0,-1 0 0 0 0,1 0 0 0 0,-1 0 0 0 0,1 0 1 0 0,-1 0-1 0 0,1 0 0 0 0,0-1 0 0 0,0 1 0 0 0,0-1 0 0 0,0 1 1 0 0,0-1-1 0 0,0 1 0 0 0,0-1 0 0 0,0 1 0 0 0,0-1 0 0 0,1 0 1 0 0,-1 1-1 0 0,1-1 0 0 0,-1 0 0 0 0,1 0 0 0 0,0 1 0 0 0,0-1 1 0 0,0 0-1 0 0,0 0 0 0 0,0 0 0 0 0,0 1 0 0 0,0-1 1 0 0,0 0-1 0 0,1-1 167 0 0,10-31-8392 0 0,-5 24-2517 0 0</inkml:trace>
  <inkml:trace contextRef="#ctx0" brushRef="#br0" timeOffset="57784.75">21622 6106 1864 0 0,'0'0'2942'0'0,"0"0"-290"0"0,0 0-201 0 0,0 0-203 0 0,0 0-173 0 0,0 0-134 0 0,0 0-182 0 0,0 0-214 0 0,37 8-160 0 0,117 21-174 0 0,-67-32 441 0 0,-75-1-1351 0 0,3-1-156 0 0,-1-1 0 0 0,0 0 0 0 0,0 0 0 0 0,0-2-1 0 0,-1 0 1 0 0,0 0 0 0 0,0-1 0 0 0,-1-1 0 0 0,-1 0-1 0 0,1 0 1 0 0,-2-2 0 0 0,1 1 0 0 0,-1-1 0 0 0,-1 0-1 0 0,-1-1 1 0 0,1 0 0 0 0,-2-1 0 0 0,0 0 0 0 0,-1 0-1 0 0,0 0 1 0 0,-1-1 0 0 0,0 0 0 0 0,-1 0 0 0 0,-1 0-1 0 0,-1 0 1 0 0,0-2-145 0 0,-2 15 1 0 0,0 0 0 0 0,0-1 0 0 0,0 1 0 0 0,-1 0 0 0 0,1-1-1 0 0,-1 1 1 0 0,1 0 0 0 0,-1-1 0 0 0,0 1 0 0 0,0 0 0 0 0,0 0-1 0 0,0 0 1 0 0,0 0 0 0 0,-1 0 0 0 0,1 0 0 0 0,-1 0 0 0 0,1 0 0 0 0,-1 0-1 0 0,0 1 1 0 0,1-1 0 0 0,-1 1 0 0 0,0-1 0 0 0,0 1 0 0 0,0 0-1 0 0,0 0 1 0 0,0 0 0 0 0,-1 0 0 0 0,1 0 0 0 0,0 0 0 0 0,0 0 0 0 0,-1 1-1 0 0,1-1 1 0 0,0 1 0 0 0,-1 0 0 0 0,1 0 0 0 0,0 0 0 0 0,-1 0-1 0 0,1 0 1 0 0,-1 0 0 0 0,1 1-1 0 0,-99 24-119 0 0,80-11 106 0 0,0 1 1 0 0,0 0-1 0 0,1 2 1 0 0,1 0-1 0 0,1 1 0 0 0,1 1 1 0 0,0 1-1 0 0,1 0 1 0 0,-1 5 12 0 0,9-16-7 0 0,1 0 0 0 0,0 0 0 0 0,0 1 0 0 0,1 0 0 0 0,0 0 0 0 0,0 0 0 0 0,2 1 0 0 0,-1 0 0 0 0,1 0 0 0 0,1 0 0 0 0,0 0 0 0 0,0 1 0 0 0,1-1 0 0 0,1 1 0 0 0,0-1 0 0 0,0 1 0 0 0,1 0 0 0 0,1 0 0 0 0,0-1 0 0 0,0 1 0 0 0,1-1 0 0 0,1 1 0 0 0,0-1 0 0 0,1 0 0 0 0,0 0 0 0 0,0 0 0 0 0,1 0 0 0 0,1-1 0 0 0,-1 0 0 0 0,2 0 0 0 0,0 0 0 0 0,3 3 7 0 0,6 0-6 0 0,1-1 1 0 0,0-1 0 0 0,1 0 0 0 0,0-1-1 0 0,0-1 1 0 0,1-1 0 0 0,1-1-1 0 0,-1 0 1 0 0,1-1 0 0 0,0-1 0 0 0,0-1-1 0 0,1-1 1 0 0,-1-1 0 0 0,1-1 0 0 0,0-1-1 0 0,20-1 6 0 0,16-14-870 0 0,-23 1-6316 0 0,-27 12-4712 0 0</inkml:trace>
  <inkml:trace contextRef="#ctx0" brushRef="#br0" timeOffset="63182.022">7392 7012 0 0 0,'0'0'472'0'0,"0"0"1135"0"0,0 0 464 0 0,0 0 46 0 0,0 0-106 0 0,0 0-135 0 0,0 0-173 0 0,0 0-148 0 0,0 0-112 0 0,0 0-140 0 0,6-10-95 0 0,16-29-81 0 0,-17 30-88 0 0,-1 8 6928 0 0,-2 10-7717 0 0,-11 211 698 0 0,-8-76-789 0 0,-7 0 1 0 0,-16 44-160 0 0,19-71 77 0 0,15-35-76 0 0,5-22 89 0 0,23-64 68 0 0,111-30 345 0 0,2-5-304 0 0,-78 31-105 0 0,-57 8-74 0 0,0 0-9 0 0,0 0-27 0 0,0 0-17 0 0,0 0 25 0 0,0 0-8 0 0,3-4-691 0 0,-2 3-4387 0 0,-1 2-5125 0 0,0-1-1937 0 0</inkml:trace>
  <inkml:trace contextRef="#ctx0" brushRef="#br0" timeOffset="63637.016">8020 7647 9106 0 0,'0'0'2336'0'0,"0"0"-375"0"0,0 0-199 0 0,0 0-98 0 0,0 0-121 0 0,0 0-252 0 0,0 0-271 0 0,0 0-232 0 0,0 0-144 0 0,0 0-105 0 0,0 0-80 0 0,0 0-39 0 0,0 0-41 0 0,-9 6-35 0 0,-30 19-36 0 0,-4 37 536 0 0,39-52-797 0 0,0 0 0 0 0,0 1 1 0 0,1-1-1 0 0,0 0 0 0 0,1 1 0 0 0,1 0 0 0 0,-1-1 0 0 0,2 1 1 0 0,-1 0-1 0 0,2 0 0 0 0,0 8-47 0 0,0-16 16 0 0,-1-1 1 0 0,1 1 0 0 0,-1 0-1 0 0,1-1 1 0 0,0 0-1 0 0,0 1 1 0 0,0-1-1 0 0,1 0 1 0 0,-1 1 0 0 0,1-1-1 0 0,-1 0 1 0 0,1 0-1 0 0,0 0 1 0 0,-1 0-1 0 0,1 0 1 0 0,0-1 0 0 0,0 1-1 0 0,0-1 1 0 0,1 1-1 0 0,-1-1 1 0 0,0 0-1 0 0,0 1 1 0 0,1-1 0 0 0,-1 0-1 0 0,1-1 1 0 0,-1 1-1 0 0,1 0 1 0 0,-1-1-1 0 0,1 1 1 0 0,0-1-1 0 0,1 0-15 0 0,84-11 1008 0 0,-65 0-833 0 0,-1 0 0 0 0,0-2 0 0 0,-1-1 1 0 0,-1-1-1 0 0,0 0 0 0 0,-1-2 0 0 0,0 0 0 0 0,8-12-176 0 0,-19 20 46 0 0,0 0-1 0 0,-1 0 1 0 0,-1-1-1 0 0,1 0 0 0 0,-2 0 1 0 0,1 0-1 0 0,-1-1 0 0 0,-1 0 1 0 0,0 0-1 0 0,0 0 0 0 0,-1-1 1 0 0,-1 1-1 0 0,0-1 0 0 0,0 1 1 0 0,-1-13-46 0 0,-1 21-3 0 0,-1-1 0 0 0,1 1 0 0 0,-1-1 0 0 0,0 1-1 0 0,0 0 1 0 0,0-1 0 0 0,0 1 0 0 0,0 0 0 0 0,-1 0 0 0 0,0-1 0 0 0,1 1 0 0 0,-1 0 0 0 0,-1 1 0 0 0,1-1 0 0 0,0 0 0 0 0,0 1 0 0 0,-1-1 0 0 0,0 1 0 0 0,1 0 0 0 0,-1-1 0 0 0,0 1 0 0 0,0 1 0 0 0,0-1 0 0 0,0 0 0 0 0,-1 1 0 0 0,1 0 0 0 0,0-1 0 0 0,-1 2 0 0 0,1-1 0 0 0,-1 0 0 0 0,-2 0 3 0 0,-2-1-74 0 0,0 1 1 0 0,0 0-1 0 0,0 1 0 0 0,0 0 1 0 0,0 0-1 0 0,1 0 1 0 0,-1 1-1 0 0,0 0 0 0 0,0 1 1 0 0,0 0-1 0 0,1 0 1 0 0,-1 0-1 0 0,1 1 0 0 0,-2 1 74 0 0,-53 40-1895 0 0,25-9-4591 0 0,23-23-5058 0 0</inkml:trace>
  <inkml:trace contextRef="#ctx0" brushRef="#br0" timeOffset="70139.739">8674 7844 14899 0 0,'0'0'2293'0'0,"0"0"-548"0"0,0 0-599 0 0,0 0-241 0 0,0 0 4 0 0,0 0 20 0 0,0 0-31 0 0,0 0-133 0 0,0 0-170 0 0,0 0-180 0 0,0 0-120 0 0,-10 0 907 0 0,25 7-897 0 0,-12 7-1161 0 0,-4-7-2270 0 0,1 0-4170 0 0,0-4-5110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5:56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 6697 0 0,'0'0'1774'0'0,"0"0"-187"0"0,0 0-85 0 0,0 0 85 0 0,0 0 81 0 0,0 0-38 0 0,0 0-215 0 0,0 0-307 0 0,0 0-258 0 0,0 0-165 0 0,0 0-86 0 0,-1-2-46 0 0,1 2-472 0 0,0 0 0 0 0,0 0 0 0 0,0 1 0 0 0,0-1-1 0 0,0 0 1 0 0,0 1 0 0 0,-1-1 0 0 0,1 0 0 0 0,0 1-1 0 0,0-1 1 0 0,0 0 0 0 0,0 1 0 0 0,0-1 0 0 0,0 0-1 0 0,-1 1 1 0 0,1-1 0 0 0,0 0 0 0 0,0 0 0 0 0,0 1-1 0 0,-1-1 1 0 0,1 0 0 0 0,0 0 0 0 0,0 0 0 0 0,-1 1-1 0 0,1-1 1 0 0,0 0 0 0 0,-1 0 0 0 0,1 0 0 0 0,0 0 0 0 0,0 1-1 0 0,-1-1 1 0 0,1 0 0 0 0,0 0 0 0 0,-1 0 0 0 0,1 0-1 0 0,0 0 1 0 0,-1 0 0 0 0,1 0 0 0 0,0 0 0 0 0,-1 0-1 0 0,1 0 1 0 0,0 0 0 0 0,-1 0-81 0 0,0 10-137 0 0,-13 369 2388 0 0,9-127-1766 0 0,5-167-420 0 0,0-47-172 0 0,0-37 41 0 0,0-1-16 0 0,0 0-11 0 0,0 0-7 0 0,0 0-34 0 0,0 0-87 0 0,0 0-91 0 0,0 0-96 0 0,-11-16-6694 0 0,10 11 5705 0 0,0-9-7457 0 0,1 6-64 0 0</inkml:trace>
  <inkml:trace contextRef="#ctx0" brushRef="#br0" timeOffset="7204.144">44 69 0 0 0,'0'0'411'0'0,"0"0"132"0"0,0 0 13 0 0,-4 0 2 0 0,-22 0 1320 0 0,22-1-3610 0 0,-4 0 9113 0 0,6-1 1971 0 0,8 2-7580 0 0,221-8 1351 0 0,62-11-1581 0 0,-42 15-914 0 0,-146-11-304 0 0,-33 14-120 0 0,-68 1-190 0 0,0 0-16 0 0,0 0 10 0 0,0 0 19 0 0,0 0 20 0 0,0 0-7 0 0,0 0 16 0 0,0 0 18 0 0,0 0-3 0 0,0 0-14 0 0,0 0-7 0 0,0 0-6 0 0,0 0-16 0 0,0 0-6 0 0,0 0-8 0 0,0 0-20 0 0,0 0-7 0 0,0 0-6 0 0,0 0-46 0 0,-6 0-1976 0 0,3 0-5921 0 0,3 0-3845 0 0</inkml:trace>
  <inkml:trace contextRef="#ctx0" brushRef="#br0" timeOffset="8181.393">89 885 0 0 0,'0'0'729'0'0,"0"0"200"0"0,0 0 92 0 0,0 0 179 0 0,-10 1 119 0 0,-2 0-793 0 0,-7 1 18 0 0,-2-2 3569 0 0,21 0-2940 0 0,0 0-71 0 0,8-3 7691 0 0,24-5-8200 0 0,179-4 2205 0 0,52-10-931 0 0,22 21-896 0 0,-173-3-360 0 0,-112-1-2077 0 0,0-1-7496 0 0,0 6-3050 0 0</inkml:trace>
  <inkml:trace contextRef="#ctx0" brushRef="#br0" timeOffset="9492.502">1512 481 0 0 0,'0'0'1639'0'0,"0"0"88"0"0,0 0 165 0 0,0 0 213 0 0,0 0 214 0 0,0 0-48 0 0,0 0-200 0 0,0 0-317 0 0,0 0-426 0 0,0 0-317 0 0,0 0-229 0 0,0 0-166 0 0,0 0-131 0 0,-4-1-46 0 0,1 1-356 0 0,0 0-1 0 0,1 0 1 0 0,-1 1-1 0 0,1-1 1 0 0,-1 1 0 0 0,1-1-1 0 0,-1 1 1 0 0,1 0-1 0 0,-1 0 1 0 0,1 0 0 0 0,0 0-1 0 0,0 0 1 0 0,-1 0-1 0 0,1 1 1 0 0,0-1-1 0 0,0 1 1 0 0,0 0 0 0 0,0-1-1 0 0,1 1 1 0 0,-1 0-1 0 0,0 0 1 0 0,1 0 0 0 0,-1 0-1 0 0,1 0 1 0 0,0 1-1 0 0,0-1 1 0 0,0 0 0 0 0,-1 1-83 0 0,-99 198 2791 0 0,22-63-2379 0 0,70-123-391 0 0,9-14-27 0 0,0-1 4 0 0,0 0-15 0 0,0 0-7 0 0,0 0-27 0 0,4-20-305 0 0,90-150-25 0 0,-74 138 388 0 0,1 0 1 0 0,1 2 0 0 0,2 0-1 0 0,27-26-7 0 0,-18 22 144 0 0,-32 33-102 0 0,-1 1-10 0 0,0 0-12 0 0,0 0 1 0 0,0 0 0 0 0,0 0 15 0 0,0 0 4 0 0,0 0-9 0 0,-4 20-39 0 0,0-2 38 0 0,1 0 0 0 0,1 1-1 0 0,1-1 1 0 0,1 0 0 0 0,0 1 0 0 0,1-1 0 0 0,1 1-1 0 0,1-1 1 0 0,1 2-30 0 0,4 16 100 0 0,-7-25-90 0 0,1-1-1 0 0,0 0 1 0 0,0 1 0 0 0,1-1 0 0 0,1 0 0 0 0,-1 0 0 0 0,2-1 0 0 0,-1 1 0 0 0,2-1 0 0 0,-1 0-1 0 0,1 0 1 0 0,0-1 0 0 0,6 6-10 0 0,-10-12 59 0 0,1 0-1 0 0,0 0 1 0 0,-1 0-1 0 0,1-1 0 0 0,0 1 1 0 0,0-1-1 0 0,0 0 1 0 0,0 0-1 0 0,0 0 1 0 0,0 0-1 0 0,0 0 1 0 0,0-1-1 0 0,0 1 0 0 0,1-1 1 0 0,-1 0-1 0 0,0 0 1 0 0,0 0-1 0 0,0 0 1 0 0,0-1-1 0 0,1 1 1 0 0,-1-1-1 0 0,0 0 0 0 0,0 0 1 0 0,0 0-1 0 0,0 0 1 0 0,0-1-1 0 0,0 1 1 0 0,-1-1-1 0 0,1 0 1 0 0,0 1-1 0 0,-1-1 0 0 0,1 0 1 0 0,1-2-59 0 0,63-88 1199 0 0,-5-58-582 0 0,-26-30-310 0 0,-34 165-267 0 0,0-2-574 0 0,-4 38-1786 0 0,1-3-1856 0 0,0-8-3492 0 0,1-5-4977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47 8290 0 0,'0'0'4857'0'0,"0"0"-2737"0"0,0 0-855 0 0,0 0-16 0 0,0 0 17 0 0,0 0-25 0 0,0 0-184 0 0,0 0-239 0 0,0 0-160 0 0,0 0-107 0 0,0 0-97 0 0,0 0-65 0 0,0 0-57 0 0,-7-8-88 0 0,-23-23-44 0 0,-15 24 326 0 0,4 14-208 0 0,42 36-457 0 0,129 81 286 0 0,-124-116-90 0 0,-1 0 0 0 0,-1 0-1 0 0,1 1 1 0 0,-1 0 0 0 0,-1 0 0 0 0,0 0 0 0 0,0 0 0 0 0,-1 0 0 0 0,0 1 0 0 0,0-1-1 0 0,-1 1 1 0 0,0-1 0 0 0,-1 1 0 0 0,0-1 0 0 0,-1 1 0 0 0,0 0 0 0 0,-1 0-57 0 0,0-4 69 0 0,-1 0 0 0 0,1-1 1 0 0,-2 1-1 0 0,1-1 0 0 0,-1 0 1 0 0,1 0-1 0 0,-1 0 0 0 0,-1 0 0 0 0,1-1 1 0 0,-1 0-1 0 0,1 1 0 0 0,-1-2 1 0 0,-1 1-1 0 0,1-1 0 0 0,0 0 1 0 0,-1 0-1 0 0,0 0 0 0 0,1-1 0 0 0,-1 1 1 0 0,0-1-1 0 0,0-1 0 0 0,0 1 1 0 0,-1-1-1 0 0,1-1 0 0 0,0 1 0 0 0,0-1 1 0 0,-3 0-70 0 0,3 0 24 0 0,-51-15 231 0 0,55 14-351 0 0,-27-42-26 0 0,34 21-3035 0 0,5 15-3155 0 0,-5 7-5135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1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6 0 0 0,'0'0'1610'0'0,"0"0"377"0"0,0 0 161 0 0,0 0-42 0 0,0 0-155 0 0,0 0-145 0 0,0 0-127 0 0,0 0-151 0 0,0 0-136 0 0,0 0-155 0 0,8-4 3108 0 0,-17 4-4045 0 0,-9-1 25 0 0,0 1 0 0 0,-1 1-1 0 0,1 0 1 0 0,0 2 0 0 0,0 0-1 0 0,0 1 1 0 0,0 0 0 0 0,-6 4-325 0 0,3 0 191 0 0,14-6-142 0 0,0 0 0 0 0,0 0 1 0 0,0 0-1 0 0,0 1 0 0 0,1 0 0 0 0,-1 1 0 0 0,1-1 0 0 0,0 1 1 0 0,0 1-1 0 0,0-1 0 0 0,0 1 0 0 0,1 0 0 0 0,0 0 0 0 0,0 1 1 0 0,0-1-1 0 0,1 1 0 0 0,0 0 0 0 0,0 0 0 0 0,-1 4-49 0 0,2 0 16 0 0,0 1 1 0 0,1 0-1 0 0,0 0 0 0 0,1 1 1 0 0,0-1-1 0 0,1 0 0 0 0,0 0 1 0 0,0 0-1 0 0,2 1 0 0 0,-1-1 0 0 0,1 0 1 0 0,1 0-1 0 0,0-1 0 0 0,1 1 1 0 0,0 0-1 0 0,5 8-16 0 0,-6-12 3 0 0,1 0 1 0 0,1 0-1 0 0,-1 0 0 0 0,1-1 1 0 0,0 0-1 0 0,0 0 0 0 0,1 0 1 0 0,0 0-1 0 0,0-1 0 0 0,0 0 1 0 0,1 0-1 0 0,0-1 0 0 0,0 0 1 0 0,0 0-1 0 0,4 1-3 0 0,-2-3-224 0 0,0-1 1 0 0,-1 0-1 0 0,1 0 1 0 0,0-1-1 0 0,0-1 0 0 0,0 1 1 0 0,0-2-1 0 0,0 1 1 0 0,0-1-1 0 0,-1 0 1 0 0,1-1-1 0 0,0 0 0 0 0,-1 0 1 0 0,0-1-1 0 0,0 0 1 0 0,0 0-1 0 0,1-2 224 0 0,-6 4-262 0 0,41-21-4389 0 0,-17 6-3008 0 0,-13 8-2091 0 0</inkml:trace>
  <inkml:trace contextRef="#ctx0" brushRef="#br0" timeOffset="1225.962">865 2 4937 0 0,'0'0'2218'0'0,"0"0"-208"0"0,0 0-130 0 0,0 0-29 0 0,0 0-124 0 0,0 0-269 0 0,0 0-259 0 0,0 0-228 0 0,0 0-223 0 0,0 0-133 0 0,0 0-63 0 0,0 0-70 0 0,0 0-31 0 0,-24 1-13 0 0,-73 5-25 0 0,30 16 425 0 0,53-13-624 0 0,4-3-148 0 0,0 0-1 0 0,0 0 1 0 0,1 1-1 0 0,0 0 1 0 0,0 1-1 0 0,1 0 1 0 0,0 0-1 0 0,1 1 1 0 0,-1 0 0 0 0,2 0-1 0 0,-1 1 1 0 0,1 0-1 0 0,1 0 1 0 0,0 0-1 0 0,-2 5-65 0 0,3-4 23 0 0,0 0 0 0 0,1 1 0 0 0,0-1 0 0 0,1 0 0 0 0,0 1 1 0 0,1 0-1 0 0,0-1 0 0 0,1 1 0 0 0,0 0 0 0 0,1 5-23 0 0,1-14 67 0 0,0 0 0 0 0,0-1-1 0 0,0 1 1 0 0,0-1 0 0 0,1 1 0 0 0,-1-1 0 0 0,1 0 0 0 0,-1 0-1 0 0,1 0 1 0 0,0 0 0 0 0,0 0 0 0 0,0-1 0 0 0,0 1 0 0 0,0-1-1 0 0,0 0 1 0 0,0 0 0 0 0,0 0 0 0 0,1 0 0 0 0,-1-1 0 0 0,0 1-1 0 0,1-1 1 0 0,-1 0 0 0 0,0 0 0 0 0,1 0 0 0 0,-1 0 0 0 0,0-1-1 0 0,0 1 1 0 0,1-1 0 0 0,-1 0 0 0 0,0 0 0 0 0,0 0 0 0 0,0 0-1 0 0,0-1 1 0 0,0 1 0 0 0,1-1-67 0 0,45-24 407 0 0,-1-3 0 0 0,-1-1 1 0 0,36-31-408 0 0,-18 12 158 0 0,1-1-94 0 0,-62 84-412 0 0,-4-18 354 0 0,1-1 0 0 0,0 1 0 0 0,1 0 0 0 0,1-1-1 0 0,0 0 1 0 0,2 0 0 0 0,-1 0 0 0 0,2 0 0 0 0,0 0 0 0 0,1-1 0 0 0,0 0-1 0 0,1-1 1 0 0,3 5-6 0 0,-6-14 16 0 0,-1 0 0 0 0,1 0 0 0 0,0-1 0 0 0,0 0 0 0 0,0 0 0 0 0,1 0 0 0 0,-1-1 0 0 0,1 1 0 0 0,-1-1 0 0 0,1 0 0 0 0,0-1 0 0 0,0 0 0 0 0,-1 1 0 0 0,1-2 0 0 0,0 1 0 0 0,0-1 0 0 0,0 0 0 0 0,0 0 0 0 0,0-1 0 0 0,0 1 0 0 0,0-2 0 0 0,0 1 0 0 0,0 0-1 0 0,-1-1 1 0 0,1 0 0 0 0,0-1 0 0 0,-1 1 0 0 0,0-1 0 0 0,1 0 0 0 0,-1 0 0 0 0,-1 0 0 0 0,1-1 0 0 0,0 0 0 0 0,-1 0 0 0 0,0 0 0 0 0,1-1 0 0 0,0-1-16 0 0,115-103 177 0 0,46-33-45 0 0,-147 130-159 0 0,49-18-59 0 0,-56 53 125 0 0,-7-8-25 0 0,0 0 1 0 0,-2 0-1 0 0,1 0 0 0 0,-2 1 1 0 0,0-1-1 0 0,-1 1 0 0 0,0-1 1 0 0,-2 1-1 0 0,-1 12-14 0 0,1-21-2 0 0,0 0 0 0 0,-1 0-1 0 0,1-1 1 0 0,-2 1 0 0 0,1 0 0 0 0,-1-1-1 0 0,0 1 1 0 0,-1-1 0 0 0,1 0-1 0 0,-1 0 1 0 0,0 0 0 0 0,-1-1 0 0 0,1 1-1 0 0,-1-1 1 0 0,0 0 0 0 0,-1 0 0 0 0,1-1-1 0 0,-1 0 1 0 0,0 0 0 0 0,0 0 0 0 0,0 0-1 0 0,0-1 1 0 0,-1 0 0 0 0,0-1-1 0 0,1 1 1 0 0,-1-1 0 0 0,0-1 0 0 0,0 1-1 0 0,0-1 1 0 0,-3 0 2 0 0,87-9-396 0 0,42 27 355 0 0,-94-11 87 0 0,0-2-1 0 0,0-1 1 0 0,1-1 0 0 0,0 0 0 0 0,-1-3 0 0 0,1 0 0 0 0,0-1-1 0 0,7-2-45 0 0,-16-2 41 0 0,1-1-1 0 0,-1-1 0 0 0,-1 0 0 0 0,1-1 0 0 0,-1-1 0 0 0,0 0 0 0 0,-1-1 1 0 0,0-1-1 0 0,0-1 0 0 0,8-7-40 0 0,-13 10 15 0 0,0 0 1 0 0,0 0-1 0 0,-1-1 1 0 0,-1 0-1 0 0,1-1 1 0 0,-1 0-1 0 0,-1 0 0 0 0,0-1 1 0 0,0 1-1 0 0,-1-2 1 0 0,0 1-1 0 0,-1-1 1 0 0,-1 1-1 0 0,0-1 0 0 0,0-1 1 0 0,-1 1-1 0 0,-1 0 1 0 0,0-1-1 0 0,0-9-15 0 0,-2 19-2 0 0,-1-1 0 0 0,0 1-1 0 0,0-1 1 0 0,0 1 0 0 0,0-1-1 0 0,0 1 1 0 0,-1 0 0 0 0,0-1-1 0 0,0 1 1 0 0,1 0 0 0 0,-2 0 0 0 0,1 1-1 0 0,0-1 1 0 0,-1 0 0 0 0,1 1-1 0 0,-1-1 1 0 0,0 1 0 0 0,0 0-1 0 0,0 0 1 0 0,0 0 0 0 0,0 0-1 0 0,0 0 1 0 0,0 1 0 0 0,-1-1 0 0 0,1 1-1 0 0,0 0 1 0 0,-1 0 0 0 0,-1 0 2 0 0,-103-7-224 0 0,97 11 213 0 0,1 1 0 0 0,-1 0 0 0 0,1 0-1 0 0,0 1 1 0 0,0 0 0 0 0,1 1 0 0 0,-1 0 0 0 0,1 1-1 0 0,1 0 1 0 0,-1 0 0 0 0,1 1 0 0 0,0 0 0 0 0,1 0-1 0 0,0 1 1 0 0,-1 2 11 0 0,3-4 0 0 0,1 0 0 0 0,1 0 0 0 0,-1 0 0 0 0,1 0 0 0 0,0 0 0 0 0,1 1 0 0 0,0 0 1 0 0,0-1-1 0 0,0 1 0 0 0,1 0 0 0 0,1 0 0 0 0,-1 0 0 0 0,1 0 0 0 0,0 0 0 0 0,1-1 0 0 0,0 1 0 0 0,0 0 0 0 0,1 0 0 0 0,0 0 0 0 0,0-1 0 0 0,1 1 0 0 0,-1-1 0 0 0,2 0 0 0 0,-1 0 0 0 0,1 0 0 0 0,0 0 0 0 0,1-1 0 0 0,1 3 0 0 0,16 16 33 0 0,1-1-1 0 0,1-1 1 0 0,0-1-1 0 0,2-1 1 0 0,1-1-1 0 0,0-2 0 0 0,1-1 1 0 0,1 0-1 0 0,1-3 1 0 0,9 4-33 0 0,-24-14 22 0 0,0 1 1 0 0,0-2 0 0 0,1 0 0 0 0,-1-1 0 0 0,1 0 0 0 0,0-1-1 0 0,-1-1 1 0 0,4-1-23 0 0,-17 1-38 0 0,0-1-1 0 0,-1 1 1 0 0,1-1-1 0 0,-1 0 1 0 0,1 1-1 0 0,-1-1 1 0 0,1 0-1 0 0,-1 0 1 0 0,0 0-1 0 0,1-1 1 0 0,-1 1-1 0 0,0 0 1 0 0,0 0-1 0 0,0-1 1 0 0,0 1-1 0 0,0 0 1 0 0,0-1-1 0 0,0 1 1 0 0,-1-1-1 0 0,1 1 1 0 0,0-1-1 0 0,-1 0 1 0 0,1 1-1 0 0,-1-1 1 0 0,0 0-1 0 0,1 1 1 0 0,-1-1-1 0 0,0 0 1 0 0,0 0 38 0 0,-1-9-4749 0 0,-4 3-4418 0 0,1 4-3483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08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89 0 0 0,'0'0'974'0'0,"0"0"487"0"0,0 0 317 0 0,0 0 65 0 0,0 0-17 0 0,0 0-91 0 0,0 0-123 0 0,0 0-54 0 0,4-15-39 0 0,13-44-35 0 0,-13 45-121 0 0,2 25 4969 0 0,-6 23-6332 0 0,0-25 770 0 0,-8 687 2693 0 0,1-310-3006 0 0,-3-356-414 0 0,4-20-811 0 0,7-17-1411 0 0,3-8-3356 0 0,1 5-5300 0 0,-1 6 1934 0 0</inkml:trace>
  <inkml:trace contextRef="#ctx0" brushRef="#br0" timeOffset="370.087">0 606 4225 0 0,'0'0'2606'0'0,"0"0"-599"0"0,0 0-184 0 0,0 0 27 0 0,0 0-35 0 0,0 0-190 0 0,0 0-376 0 0,0 0-416 0 0,0 0-254 0 0,0 0-62 0 0,0 0 65 0 0,0 0 97 0 0,0 0 48 0 0,17-2-27 0 0,132-12 1195 0 0,199-39 627 0 0,-340 52-2473 0 0,6-2-587 0 0,-26 2-3576 0 0,6 1 1475 0 0,1 0-3904 0 0,3 0-4786 0 0</inkml:trace>
  <inkml:trace contextRef="#ctx0" brushRef="#br0" timeOffset="1155.396">667 108 8834 0 0,'0'0'1979'0'0,"0"0"-299"0"0,0 0-153 0 0,0 0-32 0 0,0 0-98 0 0,0 0-212 0 0,0 0-286 0 0,0 0-276 0 0,0 0-195 0 0,0 0-91 0 0,0 0-27 0 0,0 0 4 0 0,0 0 16 0 0,0 17 968 0 0,20 160 1910 0 0,10 377-1450 0 0,-12-388-1597 0 0,-5-125-65 0 0,-10-40-59 0 0,-1 0-1 0 0,1 0 0 0 0,0-1 1 0 0,-1 1-1 0 0,1-1 0 0 0,0 0 1 0 0,-1 0-1 0 0,1 0 0 0 0,0 0 1 0 0,0 0-1 0 0,-1-1 0 0 0,1 1 1 0 0,0-1-1 0 0,-1 1 0 0 0,1-1 0 0 0,-1 0 1 0 0,1 0-1 0 0,-1-1 0 0 0,1 1 1 0 0,-1 0-1 0 0,1-1-36 0 0,114-90 406 0 0,-60 39-321 0 0,63-40-108 0 0,-80 85-82 0 0,-19 46 117 0 0,-5 35 21 0 0,-16 69 125 0 0,-5-45-26 0 0,5-97-152 0 0,1 0-11 0 0,1 0 26 0 0,-2 0 14 0 0,12-43-3994 0 0,-9 34 2542 0 0,1-2-1499 0 0,1 5-4262 0 0,-2 2-4663 0 0</inkml:trace>
  <inkml:trace contextRef="#ctx0" brushRef="#br0" timeOffset="1421.976">1478 925 5977 0 0,'0'0'2868'0'0,"0"0"-744"0"0,0 0-228 0 0,0 0 66 0 0,0 0-47 0 0,0 0-226 0 0,0 0-385 0 0,0 0-381 0 0,0 0-234 0 0,0 0-143 0 0,0 0-65 0 0,0 0-39 0 0,0 0-40 0 0,0 3-44 0 0,0 183 1892 0 0,-6-170-2836 0 0,3-10-2618 0 0,1-2-2906 0 0,1-3-5815 0 0</inkml:trace>
  <inkml:trace contextRef="#ctx0" brushRef="#br0" timeOffset="1675.187">1441 513 10450 0 0,'0'0'4745'0'0,"0"0"-3777"0"0,0 0-423 0 0,0 0-225 0 0,0 0-152 0 0,0 0-128 0 0,0 0-104 0 0,0 0-56 0 0,0 0-72 0 0,0 0-72 0 0,0 0-97 0 0,0 0-327 0 0,0 0-632 0 0,0 0-2289 0 0,-2 100-7009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43 0 0 0,'0'0'467'0'0,"0"0"1134"0"0,0 0 553 0 0,0 0 103 0 0,0 0-102 0 0,0 0-227 0 0,0 0-267 0 0,0 0-226 0 0,0 0-194 0 0,7-7-154 0 0,27-28 708 0 0,-34 35-1076 0 0,0 0-135 0 0,-5 28 1147 0 0,-8 12-1085 0 0,-1 1-1 0 0,-3-2 1 0 0,-1 0-1 0 0,-15 23-645 0 0,-32 40 127 0 0,67-129-4970 0 0,42-30-8430 0 0,-37 48 7865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 2729 0 0,'0'0'1976'0'0,"0"0"-209"0"0,0 0 35 0 0,0 0 146 0 0,0 0 7 0 0,0 0-224 0 0,0 0-346 0 0,0 0-323 0 0,0 0-227 0 0,0 0-93 0 0,0 0-21 0 0,0 0-35 0 0,0 0-62 0 0,1 20 823 0 0,-51 65-24 0 0,-133 182-611 0 0,127-203-892 0 0,202-266-301 0 0,6-11 522 0 0,-150 209-136 0 0,8-13 127 0 0,-8 29-124 0 0,-5 13 19 0 0,2 0 0 0 0,0 1-1 0 0,2-1 1 0 0,1 0 0 0 0,1 0-1 0 0,1 0 1 0 0,2 0 0 0 0,0-1-1 0 0,1 0 1 0 0,1 0 0 0 0,12 21-27 0 0,-19-40 11 0 0,1-1 0 0 0,-1 0 0 0 0,1 0 0 0 0,0-1 0 0 0,1 1 0 0 0,-1 0 0 0 0,0-1 0 0 0,1 1 0 0 0,0-1 0 0 0,0 0-1 0 0,0 0 1 0 0,0 0 0 0 0,1 0 0 0 0,-1-1 0 0 0,1 1 0 0 0,0-1 0 0 0,-1 0 0 0 0,1 0 0 0 0,0 0 0 0 0,0 0 0 0 0,0-1 0 0 0,1 0 0 0 0,-1 0 0 0 0,0 0 0 0 0,0 0 0 0 0,2-1-11 0 0,-1 0 86 0 0,1 0 0 0 0,-1-1 0 0 0,0 0 0 0 0,1 0 1 0 0,-1 0-1 0 0,0-1 0 0 0,0 0 0 0 0,0 0 0 0 0,0 0 0 0 0,0-1 0 0 0,-1 1 0 0 0,1-1 0 0 0,-1 0 0 0 0,1-1 0 0 0,-1 1 1 0 0,0-1-1 0 0,0 0 0 0 0,-1 1 0 0 0,1-2 0 0 0,-1 1-86 0 0,9-12 160 0 0,0 0 1 0 0,-2 0-1 0 0,0-2 1 0 0,0 1-1 0 0,-2-1 1 0 0,0 0-1 0 0,-2 0 1 0 0,0-1-1 0 0,0 0 1 0 0,-2 0-1 0 0,0-1 1 0 0,0-17-161 0 0,-4-43 393 0 0,-9 72-890 0 0,9 8 174 0 0,-4 17-989 0 0,4-16 1166 0 0,-1 33-2060 0 0,6-12-6692 0 0,-1-15-2505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10826 0 0,'0'0'1701'0'0,"0"0"-244"0"0,0 0-44 0 0,0 0 128 0 0,0 0 134 0 0,0 0-65 0 0,0 0-202 0 0,0 0-219 0 0,0 0-207 0 0,0 0-200 0 0,0 0-174 0 0,0 0-135 0 0,0 0-115 0 0,32 1-89 0 0,101 4-65 0 0,-34-19 40 0 0,-64 8-280 0 0,4-1-1408 0 0,-14 2-5803 0 0,-20 4-4741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109 107 4449 0 0,'0'0'4420'0'0,"0"0"-1667"0"0,0 0-720 0 0,0 0-201 0 0,0 0-229 0 0,0 0-241 0 0,0 0-338 0 0,0 0-296 0 0,0 0-241 0 0,0 0-190 0 0,0 0-104 0 0,0 0-52 0 0,0 0-30 0 0,-16 10-47 0 0,-47 32 1 0 0,38 1 4 0 0,24-34-61 0 0,-2 114 200 0 0,4-118-120 0 0,1 0-1 0 0,0 0 1 0 0,0 0-1 0 0,0 0 0 0 0,1-1 1 0 0,0 1-1 0 0,0-1 0 0 0,0 0 1 0 0,0 0-1 0 0,1 0 1 0 0,-1 0-1 0 0,1 0 0 0 0,0-1 1 0 0,0 0-1 0 0,0 0 1 0 0,1 0-1 0 0,-1 0 0 0 0,1-1 1 0 0,0 1-1 0 0,0-1 1 0 0,0 0-1 0 0,0-1 0 0 0,0 1 1 0 0,0-1-1 0 0,0 0 0 0 0,0 0 1 0 0,0-1-1 0 0,1 1 1 0 0,-1-1-1 0 0,0-1 0 0 0,0 1 1 0 0,1-1-1 0 0,-1 1 1 0 0,0-1-1 0 0,0-1 0 0 0,5-1-87 0 0,1-3 140 0 0,0-1-1 0 0,0 0 1 0 0,-1-1-1 0 0,0 0 1 0 0,0-1-1 0 0,-1 0 0 0 0,0-1 1 0 0,-1 1-1 0 0,0-2 1 0 0,-1 1-1 0 0,0-1 1 0 0,0 0-1 0 0,-1 0 1 0 0,-1-1-1 0 0,0 0 0 0 0,0 0 1 0 0,-1 0-1 0 0,-1-1 1 0 0,0 1-1 0 0,-1-1 1 0 0,0 0-1 0 0,-1 1 1 0 0,0-1-1 0 0,-1 0 0 0 0,-1-7-139 0 0,2 15-18 0 0,0 0-1 0 0,-1 0 1 0 0,1 0 0 0 0,-1 0-1 0 0,0 1 1 0 0,-1-1-1 0 0,1 0 1 0 0,-1 0-1 0 0,0 0 1 0 0,0 1-1 0 0,-1-1 1 0 0,1 0-1 0 0,-1 1 1 0 0,0-1-1 0 0,0 1 1 0 0,0 0 0 0 0,-1 0-1 0 0,0 0 1 0 0,0 0-1 0 0,0 0 1 0 0,0 0-1 0 0,0 1 1 0 0,-1 0-1 0 0,1-1 1 0 0,-1 1-1 0 0,0 0 1 0 0,0 1-1 0 0,0-1 1 0 0,-1 1 0 0 0,1 0-1 0 0,0 0 1 0 0,-5-1 18 0 0,-86 12-2503 0 0,67 3-1694 0 0,1 4-4600 0 0,13-4-3595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9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8450 0 0,'0'0'4549'0'0,"0"0"-1907"0"0,0 0-862 0 0,0 0-188 0 0,0 0-182 0 0,0 0-262 0 0,0 0-286 0 0,0 0-258 0 0,0 0-208 0 0,0 0-189 0 0,0 0-103 0 0,0 0-83 0 0,0 0-80 0 0,0 0-19 0 0,-5 0 23 0 0,4 0 39 0 0,0 0 0 0 0,-1 0 0 0 0,1 0 0 0 0,0 0 0 0 0,0 1 0 0 0,0-1 0 0 0,-1 1 0 0 0,1-1 0 0 0,0 1 0 0 0,0-1 0 0 0,0 1 0 0 0,0-1 0 0 0,0 1 0 0 0,0 0 0 0 0,0 0 0 0 0,0-1 0 0 0,0 1 0 0 0,0 0 0 0 0,0 0 0 0 0,1 0 0 0 0,-1 0 0 0 0,0 0 0 0 0,1 0 0 0 0,-1 0 0 0 0,1 0 0 0 0,-1 1 0 0 0,1-1 0 0 0,-1 0 0 0 0,1 0 0 0 0,0 0 0 0 0,-1 1 0 0 0,1-1 0 0 0,0 0 0 0 0,0 0 0 0 0,0 1 0 0 0,0-1 0 0 0,0 0 0 0 0,0 0 0 0 0,1 0 0 0 0,-1 1 0 0 0,0-1 0 0 0,0 0 0 0 0,1 0 0 0 0,-1 0 0 0 0,1 1 0 0 0,-1-1 0 0 0,1 0 0 0 0,0 0 0 0 0,-1 0 0 0 0,1 0 16 0 0,13 28-3322 0 0,-8-20-2241 0 0,1-1-5932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7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39 0 0 0,'0'0'485'0'0,"0"0"856"0"0,0 0 358 0 0,0 0 98 0 0,0 0-48 0 0,0 0-89 0 0,0 0-162 0 0,0 0-167 0 0,0 0-107 0 0,0 0-37 0 0,0 0-40 0 0,3-6-43 0 0,8-20-74 0 0,-21 20 6491 0 0,-25 5-8181 0 0,29 2 1307 0 0,-9 0-613 0 0,0 1 1 0 0,0 1-1 0 0,1 0 1 0 0,-1 2-1 0 0,1-1 1 0 0,0 2-1 0 0,0-1 1 0 0,0 2-1 0 0,1 0 0 0 0,0 1 1 0 0,0 0-1 0 0,-1 3-34 0 0,15-9 6 0 0,0 1 0 0 0,0 0 0 0 0,0 0-1 0 0,0 0 1 0 0,0-1 0 0 0,1 1 0 0 0,-1-1 0 0 0,1 1-1 0 0,0-1 1 0 0,0 0 0 0 0,0 1 0 0 0,0-1 0 0 0,0 0-1 0 0,0 0 1 0 0,1 0 0 0 0,-1-1 0 0 0,1 1-1 0 0,1 1-5 0 0,10 7 90 0 0,-1-3-41 0 0,-2 1-1 0 0,1 1 0 0 0,-1 0 1 0 0,0 0-1 0 0,-1 1 1 0 0,0 1-1 0 0,0-1 1 0 0,-2 2-1 0 0,1-1 1 0 0,-1 1-1 0 0,2 5-48 0 0,-6-8 33 0 0,0 1-1 0 0,0-1 0 0 0,-1 1 1 0 0,0 0-1 0 0,0 0 0 0 0,-1 0 1 0 0,-1 0-1 0 0,0 0 0 0 0,0 1 1 0 0,-1-1-1 0 0,0 0 0 0 0,-1 0 1 0 0,0 1-1 0 0,-1-1 0 0 0,0 0 1 0 0,-1 3-33 0 0,-2-7 35 0 0,0 1 0 0 0,0-1 0 0 0,-1 0 0 0 0,0-1 1 0 0,0 1-1 0 0,0-1 0 0 0,0 0 0 0 0,-1-1 1 0 0,0 0-1 0 0,0 0 0 0 0,0 0 0 0 0,-1-1 0 0 0,1 0 1 0 0,-1 0-1 0 0,1-1 0 0 0,-1 0 0 0 0,0 0 0 0 0,0-1 1 0 0,0 0-1 0 0,0 0 0 0 0,0-1 0 0 0,0 0 0 0 0,-1 0 1 0 0,1-1-1 0 0,0-1-35 0 0,4 3-22 0 0,0 0 0 0 0,0-1 1 0 0,0 0-1 0 0,0 0 0 0 0,0 0 1 0 0,1 0-1 0 0,-1-1 0 0 0,0 1 1 0 0,0-1-1 0 0,0 0 0 0 0,1 0 1 0 0,-1-1-1 0 0,0 1 0 0 0,1-1 1 0 0,-1 0-1 0 0,1 0 0 0 0,0 0 1 0 0,-1 0-1 0 0,1 0 0 0 0,0-1 1 0 0,0 0-1 0 0,1 1 0 0 0,-1-1 1 0 0,0 0-1 0 0,1 0 0 0 0,0 0 1 0 0,0-1-1 0 0,0 1 0 0 0,0-1 1 0 0,0 1-1 0 0,1-1 0 0 0,-1 1 1 0 0,1-1-1 0 0,0 0 0 0 0,0 0 1 0 0,0-2 21 0 0,2 2-161 0 0,0-1 0 0 0,-1 1 0 0 0,2-1 0 0 0,-1 1 0 0 0,0 0 0 0 0,1 0 0 0 0,0-1 0 0 0,0 1 0 0 0,0 1 1 0 0,0-1-1 0 0,1 0 0 0 0,0 0 0 0 0,0 1 0 0 0,0 0 0 0 0,0-1 0 0 0,0 1 0 0 0,0 0 0 0 0,1 1 0 0 0,0-1 0 0 0,-1 0 1 0 0,1 1-1 0 0,0 0 0 0 0,0 0 0 0 0,0 0 0 0 0,4 0 161 0 0,39-18-8043 0 0,-33 16-3136 0 0</inkml:trace>
  <inkml:trace contextRef="#ctx0" brushRef="#br0" timeOffset="596.291">642 93 10882 0 0,'0'0'2765'0'0,"0"0"-1234"0"0,0 0-547 0 0,0 0-36 0 0,0 0-1 0 0,0 0-116 0 0,0 0-236 0 0,0 0-224 0 0,0 0-69 0 0,0 0 134 0 0,0 0 131 0 0,0 0 88 0 0,0 0-38 0 0,1 16-134 0 0,5 114 493 0 0,-5-71-627 0 0,1-23-240 0 0,-1 0-1 0 0,-2 1 0 0 0,-2-1 0 0 0,-1 0 1 0 0,-2 0-1 0 0,-1 0 0 0 0,-2-1 0 0 0,-8 18-108 0 0,-49 35 397 0 0,52-75-179 0 0,13-13-163 0 0,-1-1 0 0 0,1 0 0 0 0,0 0 0 0 0,-1 0 0 0 0,1 0 1 0 0,0 0-1 0 0,0-1 0 0 0,0 1 0 0 0,-1 0 0 0 0,1-1 0 0 0,1 1 0 0 0,-1 0 0 0 0,0-1 0 0 0,0 1 0 0 0,0-1 0 0 0,1 1 0 0 0,-1-1 0 0 0,1 0 0 0 0,-1 1 0 0 0,1-1 0 0 0,0 0 0 0 0,0 1 1 0 0,0-1-1 0 0,-1 1 0 0 0,2-1 0 0 0,-1 0 0 0 0,0 1 0 0 0,0-1 0 0 0,0 0 0 0 0,1 1 0 0 0,-1-1 0 0 0,1 0 0 0 0,0 0-55 0 0,-1 1 24 0 0,2-16 5 0 0,1 0 0 0 0,1 0 0 0 0,0 0 1 0 0,2 0-1 0 0,0 1 0 0 0,0-1 1 0 0,2 2-1 0 0,0-1 0 0 0,9-13-29 0 0,-11 19 14 0 0,32-59 33 0 0,4 2 0 0 0,3 1 0 0 0,33-36-47 0 0,-60 82-2 0 0,0 1 0 0 0,1 1 0 0 0,0 0-1 0 0,2 1 1 0 0,0 1 0 0 0,1 2 0 0 0,0 0 0 0 0,1 1-1 0 0,21-8 3 0 0,-1 13-69 0 0,-24 43 22 0 0,-18 72 171 0 0,-5-93-101 0 0,0-1-1 0 0,-2 1 1 0 0,1-1-1 0 0,-2 0 1 0 0,0 0 0 0 0,0-1-1 0 0,-1 0 1 0 0,-1 0-1 0 0,0-1 1 0 0,-9 9-23 0 0,5-5-4 0 0,-1 0 0 0 0,0-1 1 0 0,-2 0-1 0 0,1-1 0 0 0,-2-1 1 0 0,1 0-1 0 0,-2-2 0 0 0,1 1 1 0 0,-2-2-1 0 0,1-1 0 0 0,-1 0 1 0 0,-6 0 3 0 0,-72-4-648 0 0,96-5 467 0 0,0 0 1 0 0,0 0 0 0 0,0-1 0 0 0,0 1-1 0 0,0-1 1 0 0,0 1 0 0 0,0 0 0 0 0,1-1-1 0 0,-1 0 1 0 0,0 1 0 0 0,1-1-1 0 0,-1 1 1 0 0,1-1 0 0 0,0 0 0 0 0,0 1-1 0 0,-1-1 1 0 0,1 0 0 0 0,0 1 0 0 0,1-1-1 0 0,-1 0 1 0 0,0 1 0 0 0,0-1 0 0 0,1 1-1 0 0,-1-1 1 0 0,1 0 0 0 0,-1 1 0 0 0,1-1-1 0 0,-1 1 1 0 0,1-1 0 0 0,0 1 0 0 0,1-2 180 0 0,9-10-2405 0 0,-2 4-2880 0 0,-1 1-5841 0 0</inkml:trace>
  <inkml:trace contextRef="#ctx0" brushRef="#br0" timeOffset="1176.865">992 440 5009 0 0,'0'0'1276'0'0,"0"0"-267"0"0,0 0 296 0 0,0 0 554 0 0,0 0 295 0 0,0 0 9 0 0,0 0-109 0 0,0 0-304 0 0,0 0-389 0 0,0 0-273 0 0,0 0-225 0 0,0 0-151 0 0,22-6-73 0 0,68-20-64 0 0,-36-4 383 0 0,-35 15-682 0 0,-1 0 0 0 0,-1-2 1 0 0,-1 0-1 0 0,0-1 1 0 0,-1 0-1 0 0,-1-1 0 0 0,-1-1 1 0 0,11-21-277 0 0,-19 31 42 0 0,0 1 0 0 0,0-1 1 0 0,-1 0-1 0 0,0 0 0 0 0,-1-1 0 0 0,0 1 1 0 0,-1-1-1 0 0,0 0 0 0 0,-1 1 0 0 0,0-1 1 0 0,-1 0-1 0 0,0 0 0 0 0,-1-5-42 0 0,0 14-7 0 0,-1-1-1 0 0,1 1 1 0 0,-1-1-1 0 0,0 1 1 0 0,0 0-1 0 0,0 0 1 0 0,0 0 0 0 0,0 0-1 0 0,-1 0 1 0 0,1 0-1 0 0,0 0 1 0 0,-1 1-1 0 0,0-1 1 0 0,1 1-1 0 0,-1 0 1 0 0,0 0-1 0 0,1 0 1 0 0,-1 0 0 0 0,0 0-1 0 0,0 1 1 0 0,0-1-1 0 0,0 1 1 0 0,0 0-1 0 0,0-1 1 0 0,0 2-1 0 0,0-1 1 0 0,0 0-1 0 0,0 0 1 0 0,0 1 0 0 0,0 0-1 0 0,1 0 1 0 0,-1-1-1 0 0,0 2 1 0 0,0-1-1 0 0,1 0 1 0 0,-1 0-1 0 0,0 1 1 0 0,1 0-1 0 0,0-1 8 0 0,-3 1-13 0 0,1-1 0 0 0,0 1-1 0 0,0 0 1 0 0,0 0-1 0 0,0 0 1 0 0,0 0-1 0 0,1 1 1 0 0,-1 0 0 0 0,1 0-1 0 0,-1 0 1 0 0,1 0-1 0 0,0 0 1 0 0,0 0-1 0 0,1 1 1 0 0,-1 0 0 0 0,1-1-1 0 0,-1 1 1 0 0,1 0-1 0 0,0 0 1 0 0,1 0-1 0 0,-1 1 1 0 0,1-1 0 0 0,0 0-1 0 0,0 0 1 0 0,0 1-1 0 0,0-1 1 0 0,1 1-1 0 0,0-1 1 0 0,0 3 13 0 0,3-4 7 0 0,1 1-1 0 0,-1-1 1 0 0,1 0 0 0 0,0 0 0 0 0,0-1-1 0 0,0 1 1 0 0,0-1 0 0 0,1 0-1 0 0,-1 0 1 0 0,0-1 0 0 0,1 1-1 0 0,0-1 1 0 0,-1 0 0 0 0,1 0 0 0 0,3 0-7 0 0,0 1 15 0 0,145 24 102 0 0,-151-26-111 0 0,0-1-1 0 0,-1 1 0 0 0,1 0 0 0 0,0 1 1 0 0,0-1-1 0 0,-1 0 0 0 0,1 0 0 0 0,0 1 0 0 0,-1-1 1 0 0,1 1-1 0 0,0 0 0 0 0,-1-1 0 0 0,1 1 0 0 0,-1 0 1 0 0,1 0-1 0 0,-1 0 0 0 0,1 0 0 0 0,-1 0 0 0 0,0 0 1 0 0,1 0-1 0 0,-1 1 0 0 0,0-1 0 0 0,0 0 1 0 0,0 1-1 0 0,0-1 0 0 0,0 1 0 0 0,0-1 0 0 0,0 1 1 0 0,-1-1-1 0 0,1 1 0 0 0,-1 0 0 0 0,1-1 0 0 0,-1 1 1 0 0,1 0-1 0 0,-1 0 0 0 0,0-1 0 0 0,0 1 1 0 0,0 0-1 0 0,0 0 0 0 0,0-1 0 0 0,0 1 0 0 0,0 0 1 0 0,-1-1-1 0 0,1 1 0 0 0,-1 0 0 0 0,1-1 0 0 0,-1 2-5 0 0,-44 72 341 0 0,-3-9-328 0 0,47-65-76 0 0,1-1 0 0 0,-1 1 0 0 0,0 0 0 0 0,1-1 0 0 0,-1 1 0 0 0,1 0-1 0 0,-1 0 1 0 0,1 0 0 0 0,-1 0 0 0 0,1 0 0 0 0,0 0 0 0 0,-1-1 0 0 0,1 1 0 0 0,0 0-1 0 0,0 0 1 0 0,0 0 0 0 0,0 0 0 0 0,0 0 0 0 0,0 0 0 0 0,0 0 0 0 0,0 0 0 0 0,0 0-1 0 0,0 0 1 0 0,0 0 0 0 0,0 0 0 0 0,1 0 0 0 0,-1 0 0 0 0,0 0 0 0 0,1 0 0 0 0,-1-1-1 0 0,1 1 1 0 0,-1 0 0 0 0,1 0 0 0 0,-1 0 0 0 0,1-1 0 0 0,0 1 0 0 0,-1 0 0 0 0,1 0-1 0 0,0-1 1 0 0,0 1 0 0 0,0-1 0 0 0,-1 1 0 0 0,1-1 0 0 0,0 1 0 0 0,0-1 0 0 0,0 1-1 0 0,0-1 1 0 0,0 0 63 0 0,8 0-1930 0 0,-1 0-341 0 0,-1 0-3601 0 0,0 0-5719 0 0</inkml:trace>
  <inkml:trace contextRef="#ctx0" brushRef="#br0" timeOffset="1427.129">1688 247 0 0 0,'0'0'0'0'0,"0"0"376"0"0,0 0 56 0 0,0 0-224 0 0,0 0-24 0 0,0 0-64 0 0,0 0-80 0 0,0 0-144 0 0,0 0-288 0 0,0 0-472 0 0,0 0 864 0 0</inkml:trace>
  <inkml:trace contextRef="#ctx0" brushRef="#br0" timeOffset="1759.457">1688 247 10658 0 0</inkml:trace>
  <inkml:trace contextRef="#ctx0" brushRef="#br0" timeOffset="1943.076">1688 247 10658 0 0,'35'-90'2558'0'0,"-28"72"-1084"0"0,-7 18-575 0 0,0 0-82 0 0,0 27 3193 0 0,-33 108-429 0 0,-19 19-3401 0 0,52-153 37 0 0,-2 4-1102 0 0,-5-3-4956 0 0,5 1 1844 0 0,2-2-6087 0 0,0-1 6497 0 0</inkml:trace>
  <inkml:trace contextRef="#ctx0" brushRef="#br0" timeOffset="2745.403">1886 471 10018 0 0,'0'0'1866'0'0,"0"0"-240"0"0,0 0 142 0 0,0 0 166 0 0,0 0-199 0 0,0 0-308 0 0,0 0-351 0 0,0 0-280 0 0,0 0-128 0 0,0 0-100 0 0,0 0-78 0 0,0 0-83 0 0,0 0-38 0 0,1-16-52 0 0,4-52-59 0 0,30-52 687 0 0,-22 89-819 0 0,41-77 22 0 0,-45 155-856 0 0,-2 151 765 0 0,-8-196-37 0 0,1 0 0 0 0,0-1 0 0 0,0 1 1 0 0,0 0-1 0 0,1 0 0 0 0,-1-1 0 0 0,0 1 0 0 0,1 0 0 0 0,-1 0 1 0 0,1-1-1 0 0,-1 1 0 0 0,1 0 0 0 0,0-1 0 0 0,0 1 0 0 0,0-1 1 0 0,0 1-1 0 0,0-1 0 0 0,0 0 0 0 0,0 1 0 0 0,0-1 0 0 0,0 0 1 0 0,1 0-1 0 0,-1 1 0 0 0,1-1 0 0 0,-1 0 0 0 0,1 0 0 0 0,-1-1 0 0 0,1 1 1 0 0,-1 0-1 0 0,1 0 0 0 0,0-1 0 0 0,-1 1 0 0 0,1-1 0 0 0,0 0 1 0 0,0 1-1 0 0,-1-1 0 0 0,1 0 0 0 0,0 0 0 0 0,0 0 0 0 0,-1 0 1 0 0,1 0-1 0 0,0-1 0 0 0,0 1 0 0 0,-1 0 0 0 0,1-1 0 0 0,0 1 1 0 0,-1-1-1 0 0,1 0 0 0 0,0 0 0 0 0,-1 1 0 0 0,1-1 0 0 0,-1 0 1 0 0,1 0-1 0 0,-1-1 0 0 0,0 1 0 0 0,1 0 0 0 0,-1 0 0 0 0,1-1-20 0 0,13-18 182 0 0,-1 0-1 0 0,0-1 0 0 0,-2-1 1 0 0,0 0-1 0 0,-1 0 0 0 0,-1-1 0 0 0,-2-1 1 0 0,0 0-1 0 0,-2 0 0 0 0,0 0 1 0 0,-2-1-1 0 0,0 1 0 0 0,-2-1 0 0 0,0-8-181 0 0,-1 21-364 0 0,0 12-5171 0 0,0 11-839 0 0,0-6-5830 0 0</inkml:trace>
  <inkml:trace contextRef="#ctx0" brushRef="#br0" timeOffset="3415.759">2676 78 12779 0 0,'0'0'2138'0'0,"0"0"-521"0"0,0 0-179 0 0,0 0-34 0 0,0 0-125 0 0,0 0-227 0 0,0 0-168 0 0,0 0-137 0 0,0 0-132 0 0,0 0-65 0 0,0 0-116 0 0,0 0-110 0 0,0 0-64 0 0,-15-10-61 0 0,-46-29-32 0 0,59 38-156 0 0,0 0 0 0 0,0 0 0 0 0,0 0 0 0 0,0 0 0 0 0,0 0 0 0 0,0 1 0 0 0,0-1 0 0 0,0 0 0 0 0,0 1 0 0 0,0 0 0 0 0,-1-1 0 0 0,1 1 0 0 0,0 0 0 0 0,0 0 0 0 0,0 0 0 0 0,-1 1 0 0 0,1-1 0 0 0,0 0 0 0 0,0 1 0 0 0,0-1 0 0 0,0 1 0 0 0,0 0 0 0 0,0 0 0 0 0,0 0 0 0 0,0 0 0 0 0,0 0 0 0 0,0 0 1 0 0,0 0-1 0 0,1 1 0 0 0,-2 0-11 0 0,-5 4 28 0 0,-4 4-28 0 0,1 0 0 0 0,0 1 0 0 0,1 0 0 0 0,0 1 0 0 0,1 1 0 0 0,0-1 1 0 0,1 1-1 0 0,1 1 0 0 0,0-1 0 0 0,0 1 0 0 0,2 0 0 0 0,-1 1 0 0 0,2-1 0 0 0,0 1 1 0 0,1 0-1 0 0,0 0 0 0 0,2 1 0 0 0,-1-1 0 0 0,2 0 0 0 0,0 1 0 0 0,2 12 0 0 0,-1-26 26 0 0,0 0 0 0 0,0 0 0 0 0,0-1 0 0 0,0 1 1 0 0,0 0-1 0 0,1-1 0 0 0,-1 1 0 0 0,0-1 0 0 0,1 0 0 0 0,0 1 0 0 0,-1-1 0 0 0,1 0 0 0 0,0 0 0 0 0,-1 0 0 0 0,1 0 0 0 0,0 0 0 0 0,0 0 0 0 0,0 0 0 0 0,0-1 0 0 0,0 1 0 0 0,0-1 0 0 0,0 0 0 0 0,0 1 0 0 0,0-1 0 0 0,0 0 1 0 0,0 0-1 0 0,0 0 0 0 0,0 0 0 0 0,0-1 0 0 0,0 1 0 0 0,0 0 0 0 0,0-1 0 0 0,0 0 0 0 0,0 1 0 0 0,-1-1 0 0 0,1 0 0 0 0,0 0 0 0 0,0 0 0 0 0,0 0 0 0 0,-1 0 0 0 0,1 0 0 0 0,-1-1 0 0 0,1 1 0 0 0,-1 0 0 0 0,1-1 0 0 0,-1 0 1 0 0,1 0-27 0 0,183-213 1254 0 0,-41 84-1081 0 0,-142 132-174 0 0,-1-1 0 0 0,0 1 0 0 0,1 0 0 0 0,-1 0 0 0 0,0 0 0 0 0,0 0 0 0 0,0 0 0 0 0,0 1 1 0 0,0-1-1 0 0,0 0 0 0 0,0 0 0 0 0,0 1 0 0 0,0-1 0 0 0,-1 0 0 0 0,1 1 0 0 0,-1-1 1 0 0,1 1-1 0 0,-1-1 0 0 0,1 1 0 0 0,-1-1 0 0 0,0 1 0 0 0,1-1 0 0 0,-1 1 0 0 0,0 0 1 0 0,0-1-1 0 0,0 1 0 0 0,-1-1 0 0 0,1 1 0 0 0,0-1 0 0 0,-1 1 0 0 0,1-1 0 0 0,-1 1 1 0 0,1-1-1 0 0,-1 1 0 0 0,1-1 0 0 0,-1 1 0 0 0,-1 0 1 0 0,2 4-1 0 0,-54 239 73 0 0,-63 357-352 0 0,102-549 232 0 0,10-27 21 0 0,-2 0 0 0 0,0 0 0 0 0,-2-1 0 0 0,-1 0 0 0 0,-1-1-1 0 0,-1 0 1 0 0,0-1 0 0 0,-2 0 0 0 0,-17 21 27 0 0,27-40 2 0 0,1 0 0 0 0,-1 0 0 0 0,0 0 1 0 0,0 0-1 0 0,0-1 0 0 0,0 1 0 0 0,-1-1 0 0 0,1 0 0 0 0,-1-1 0 0 0,0 1 1 0 0,0-1-1 0 0,0 0 0 0 0,0 0 0 0 0,0 0 0 0 0,0-1 0 0 0,-1 0 0 0 0,1 0 1 0 0,0 0-1 0 0,-1 0 0 0 0,1-1 0 0 0,-1 0 0 0 0,1 0 0 0 0,-1-1 0 0 0,1 0 1 0 0,0 0-1 0 0,-1 0 0 0 0,1 0 0 0 0,0-1 0 0 0,0 0 0 0 0,0 0 0 0 0,0 0 1 0 0,0-1-1 0 0,0 1 0 0 0,1-1 0 0 0,-1 0 0 0 0,1-1 0 0 0,0 1 0 0 0,0-1 0 0 0,0 0 1 0 0,0 0-1 0 0,1 0 0 0 0,-1 0 0 0 0,1-1 0 0 0,0 1 0 0 0,1-1 0 0 0,-1 0 1 0 0,1 0-1 0 0,-1-2-2 0 0,1-2 3 0 0,1 1 0 0 0,0-1 0 0 0,1 0 0 0 0,0 0 1 0 0,0 0-1 0 0,1 1 0 0 0,0-1 0 0 0,0 0 0 0 0,1 1 1 0 0,0-1-1 0 0,1 1 0 0 0,0-1 0 0 0,0 1 0 0 0,1 0 0 0 0,0 0 1 0 0,0 1-1 0 0,1-1 0 0 0,0 1 0 0 0,0 0 0 0 0,2-1-3 0 0,127-124 67 0 0,-105 109-113 0 0,1 2 0 0 0,1 1 0 0 0,1 2 0 0 0,1 0 0 0 0,0 3-1 0 0,1 1 1 0 0,1 1 0 0 0,33-7 46 0 0,-30 18-2353 0 0,-24 2-7822 0 0,-10 0-2494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25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1 313 872 0 0,'0'0'570'0'0,"0"0"-325"0"0,0 0-64 0 0,0 0 266 0 0,0 0 413 0 0,0 0 499 0 0,0 0 323 0 0,0 0 113 0 0,0 0-25 0 0,0 0-215 0 0,0 0-206 0 0,16 0-134 0 0,53 3-90 0 0,82-30 3532 0 0,59-46-1329 0 0,-198 67-3192 0 0,-1 0 1 0 0,0 0-1 0 0,0-1 0 0 0,-1-1 1 0 0,1 0-1 0 0,-2 0 0 0 0,1-1 0 0 0,-1 0 1 0 0,-1 0-1 0 0,0-1 0 0 0,0-1 0 0 0,-1 1 1 0 0,0-1-1 0 0,-1 0 0 0 0,0 0 0 0 0,-1-1 1 0 0,0 0-1 0 0,1-4-136 0 0,-4-19 697 0 0,-2 35-577 0 0,0 0-29 0 0,-19 55-240 0 0,-4 65 230 0 0,5 1 0 0 0,6 1 1 0 0,3 101-82 0 0,3-82 73 0 0,6-137-70 0 0,0 66 10 0 0,-3-1-1 0 0,-4 1 1 0 0,-2-1 0 0 0,-4-1 0 0 0,-2 0 0 0 0,-3-1 0 0 0,-22 52-13 0 0,37-111 2 0 0,0-1 0 0 0,-1 1-1 0 0,0-1 1 0 0,0 0-1 0 0,-1 0 1 0 0,1 0 0 0 0,-2 0-1 0 0,1-1 1 0 0,-1 0 0 0 0,1 0-1 0 0,-2-1 1 0 0,1 1-1 0 0,-1-1 1 0 0,1-1 0 0 0,-1 1-1 0 0,-1-1 1 0 0,1-1-1 0 0,-1 1 1 0 0,1-1 0 0 0,-1 0-1 0 0,0-1 1 0 0,0 0 0 0 0,0 0-1 0 0,0-1 1 0 0,0 0-1 0 0,-1 0 1 0 0,1-1 0 0 0,0 0-1 0 0,-1 0 1 0 0,1-1-1 0 0,0 0 1 0 0,0-1 0 0 0,-5-1-2 0 0,8 1-1 0 0,0 0 0 0 0,0-1 0 0 0,1 0 0 0 0,-1 0 0 0 0,1 0 0 0 0,0 0 0 0 0,0-1 0 0 0,0 0 0 0 0,0 0 0 0 0,1 0 0 0 0,-1 0 1 0 0,1 0-1 0 0,0-1 0 0 0,0 1 0 0 0,1-1 0 0 0,0 0 0 0 0,-1 0 0 0 0,1 0 0 0 0,1 0 0 0 0,-1 0 0 0 0,1 0 0 0 0,-1-4 1 0 0,-5-124-29 0 0,8 114 28 0 0,1-3 1 0 0,2 0 0 0 0,0 0 0 0 0,2 1 1 0 0,0-1-1 0 0,1 1 0 0 0,2 0 0 0 0,0 1 0 0 0,1 0 0 0 0,0 1 0 0 0,2 0 1 0 0,1 0-1 0 0,0 1 0 0 0,1 1 0 0 0,1 0 0 0 0,0 1 0 0 0,1 1 0 0 0,1 0 1 0 0,1 1-1 0 0,9-5 0 0 0,-21 15 0 0 0,11-9 1 0 0,1 0 0 0 0,0 2-1 0 0,0 0 1 0 0,2 1 0 0 0,-1 1-1 0 0,1 1 1 0 0,10-3-1 0 0,5 1-60 0 0,-24 6 5 0 0,0 1 1 0 0,0 0-1 0 0,0 0 1 0 0,0 1-1 0 0,0 0 1 0 0,1 1-1 0 0,-1 1 1 0 0,0 0-1 0 0,1 0 1 0 0,10 2 54 0 0,-3 13-1141 0 0,1 0-4343 0 0,-13-14-609 0 0,-3 2-5339 0 0</inkml:trace>
  <inkml:trace contextRef="#ctx0" brushRef="#br0" timeOffset="320.132">1070 625 6009 0 0,'0'0'1795'0'0,"0"0"-166"0"0,0 0 27 0 0,0 0 62 0 0,0 0-62 0 0,0 0-186 0 0,0 0-323 0 0,0 0-270 0 0,0 0-181 0 0,-33 22-98 0 0,-103 73-71 0 0,79-34 183 0 0,53-50-568 0 0,1-7-83 0 0,0 1 0 0 0,1 0 1 0 0,-1 1-1 0 0,1-1 0 0 0,0 0 1 0 0,1 1-1 0 0,0-1 1 0 0,-1 1-1 0 0,2-1 0 0 0,-1 1 1 0 0,1-1-1 0 0,-1 1 0 0 0,1 0 1 0 0,1-1-1 0 0,-1 1 0 0 0,1 0 1 0 0,0-1-1 0 0,1 1 0 0 0,-1-1 1 0 0,1 0-1 0 0,0 1 0 0 0,0-1 1 0 0,1 0-1 0 0,0 0 0 0 0,-1 0 1 0 0,2-1-1 0 0,-1 1 0 0 0,0-1 1 0 0,1 1-1 0 0,0-1 0 0 0,0 0 1 0 0,1 0-60 0 0,5 0 138 0 0,-1 0 1 0 0,1 0 0 0 0,0-1-1 0 0,0-1 1 0 0,0 0 0 0 0,0 0-1 0 0,1-1 1 0 0,-1 0 0 0 0,0-1-1 0 0,1 0 1 0 0,-1 0-1 0 0,0-1 1 0 0,1-1 0 0 0,-1 0-1 0 0,0 0 1 0 0,0-1 0 0 0,0 0-1 0 0,0-1 1 0 0,-1 0-1 0 0,0-1 1 0 0,9-5-139 0 0,-8 5 84 0 0,-1-1 0 0 0,0 0-1 0 0,-1 0 1 0 0,1-1 0 0 0,-1 0-1 0 0,-1-1 1 0 0,1 0 0 0 0,-1 0-1 0 0,-1 0 1 0 0,1-1 0 0 0,-1 0 0 0 0,-1 0-1 0 0,0-1 1 0 0,0 0 0 0 0,-1 0-1 0 0,0 0 1 0 0,-1 0 0 0 0,0 0-1 0 0,-1-1 1 0 0,0 1 0 0 0,0-5-84 0 0,-1 10-41 0 0,0-1-1 0 0,0 0 1 0 0,0 0 0 0 0,-1 0-1 0 0,0 0 1 0 0,0 1 0 0 0,-1-1 0 0 0,1 0-1 0 0,-1 0 1 0 0,-1 0 0 0 0,1 1 0 0 0,-1-1-1 0 0,0 1 1 0 0,0-1 0 0 0,-1 1-1 0 0,1 0 1 0 0,-1 0 0 0 0,0 0 0 0 0,-1 0-1 0 0,1 0 1 0 0,-1 1 0 0 0,0 0 0 0 0,0-1-1 0 0,-1 1 1 0 0,1 1 0 0 0,-1-1 0 0 0,1 1-1 0 0,-1 0 1 0 0,0 0 0 0 0,-1 0-1 0 0,1 1 1 0 0,0-1 0 0 0,-1 1 0 0 0,1 0-1 0 0,-1 1 1 0 0,0 0 0 0 0,-3-1 41 0 0,-26 19-3072 0 0,25-3-1181 0 0,4-7 205 0 0,-1 1-7633 0 0</inkml:trace>
  <inkml:trace contextRef="#ctx0" brushRef="#br0" timeOffset="630.615">1434 1064 1448 0 0,'0'0'2726'0'0,"0"0"28"0"0,0 0 37 0 0,0 0-21 0 0,0 0-280 0 0,0 0-457 0 0,0 0-361 0 0,0 0-286 0 0,0 0-233 0 0,0 0-173 0 0,0 0-117 0 0,0 0-103 0 0,-9-8-73 0 0,-29-28-72 0 0,21-12 614 0 0,17 40-1023 0 0,0-6-95 0 0,0 0-1 0 0,1 0 1 0 0,0 0 0 0 0,1 0-1 0 0,1 1 1 0 0,0-1 0 0 0,1 1 0 0 0,0 0-1 0 0,1-1 1 0 0,1 2 0 0 0,0-1-1 0 0,1 1 1 0 0,0 0 0 0 0,2-3-111 0 0,7-4 2 0 0,0 0 0 0 0,1 0 0 0 0,0 2 0 0 0,2 0 0 0 0,0 1 0 0 0,1 1 0 0 0,0 1 0 0 0,13-6-2 0 0,-31 19-111 0 0,-1 0 0 0 0,1 0 0 0 0,-1 0 0 0 0,1 0-1 0 0,0 0 1 0 0,0 1 0 0 0,0-1 0 0 0,-1 1 0 0 0,1-1 0 0 0,0 1 0 0 0,0 0 0 0 0,0-1 0 0 0,0 1 0 0 0,0 0 0 0 0,0 0 0 0 0,-1 1 0 0 0,1-1 0 0 0,0 0 0 0 0,0 1 0 0 0,0-1 0 0 0,0 1 0 0 0,-1-1 0 0 0,1 1 0 0 0,0 0 0 0 0,0 0 0 0 0,-1 0 0 0 0,2 0 111 0 0,-2 1-788 0 0,3 7-1394 0 0,-2-1-6460 0 0,0-4-3197 0 0</inkml:trace>
  <inkml:trace contextRef="#ctx0" brushRef="#br0" timeOffset="998.687">2050 606 8194 0 0,'0'0'2934'0'0,"0"0"-914"0"0,0 0-247 0 0,0 0-10 0 0,0 0-128 0 0,0 0-227 0 0,0 0-295 0 0,0 0-258 0 0,0 0-188 0 0,0 0-163 0 0,0 0-148 0 0,0 0-100 0 0,0 0-78 0 0,-10-2-42 0 0,-33-2-28 0 0,40 5-92 0 0,0-1 0 0 0,0 1 0 0 0,0 0 1 0 0,-1-1-1 0 0,1 1 0 0 0,0 1 0 0 0,1-1 0 0 0,-1 0 1 0 0,0 1-1 0 0,0-1 0 0 0,1 1 0 0 0,-1 0 0 0 0,0 0 1 0 0,1 0-1 0 0,0 0 0 0 0,0 1 0 0 0,-1-1 1 0 0,1 0-1 0 0,1 1 0 0 0,-1 0 0 0 0,0-1 0 0 0,0 2-16 0 0,-9 11 97 0 0,6-10-78 0 0,0 0 0 0 0,1 1 0 0 0,0 0 0 0 0,0 0 0 0 0,1 0 0 0 0,0 0 0 0 0,0 0-1 0 0,0 1 1 0 0,1-1 0 0 0,0 1 0 0 0,0 0 0 0 0,0-1 0 0 0,1 1 0 0 0,0 0 0 0 0,0 0 0 0 0,1 0 0 0 0,0 0 0 0 0,0 0-1 0 0,1 0 1 0 0,0 0 0 0 0,0 0 0 0 0,1 0 0 0 0,0 0 0 0 0,0-1 0 0 0,0 1 0 0 0,1-1 0 0 0,0 1 0 0 0,0-1 0 0 0,0 0-1 0 0,1 0 1 0 0,0 0 0 0 0,0-1 0 0 0,1 0 0 0 0,0 1 0 0 0,-1-1 0 0 0,2-1 0 0 0,-1 1 0 0 0,1-1 0 0 0,4 3-19 0 0,2-2 90 0 0,-1-2 0 0 0,1 1 1 0 0,-1-2-1 0 0,1 1 0 0 0,0-2 0 0 0,0 1 1 0 0,1-2-1 0 0,-1 0 0 0 0,9 0-90 0 0,-8-1 35 0 0,-9 1-39 0 0,0-1 1 0 0,0 0 0 0 0,0 0 0 0 0,0-1-1 0 0,-1 1 1 0 0,1-1 0 0 0,0 0-1 0 0,-1 0 1 0 0,0 0 0 0 0,1 0 0 0 0,-1-1-1 0 0,0 0 1 0 0,0 1 0 0 0,0-1 0 0 0,0 0-1 0 0,1-3 4 0 0,26-31-2865 0 0,-24 26 473 0 0,-3 3-3026 0 0,-2 0-6071 0 0</inkml:trace>
  <inkml:trace contextRef="#ctx0" brushRef="#br0" timeOffset="1414.296">2322 821 1712 0 0,'0'0'2930'0'0,"0"0"-106"0"0,0 0-121 0 0,0 0-180 0 0,0 0-198 0 0,0 0-264 0 0,0 0-332 0 0,0 0-293 0 0,0 0-273 0 0,0 0-188 0 0,0 0-115 0 0,0 0-117 0 0,36 0-119 0 0,109-1-85 0 0,-76-13 309 0 0,-54 6-699 0 0,0 0 1 0 0,-1-1-1 0 0,0-1 0 0 0,0 0 1 0 0,-1-1-1 0 0,-1 0 0 0 0,0-1 1 0 0,-1 0-1 0 0,0-1 1 0 0,0 0-1 0 0,4-9-149 0 0,-14 19 3 0 0,1 1 0 0 0,-1-1 0 0 0,1 0 0 0 0,-1 1 1 0 0,0-1-1 0 0,0 0 0 0 0,0 0 0 0 0,0 0 0 0 0,-1 1 0 0 0,1-1 0 0 0,-1 0 0 0 0,0 0 0 0 0,1 0 1 0 0,-2 0-1 0 0,1 0 0 0 0,0 0 0 0 0,0 0 0 0 0,-1 0 0 0 0,0 0 0 0 0,1 0 0 0 0,-1 1 1 0 0,0-1-1 0 0,-1 0 0 0 0,1 0 0 0 0,0 1 0 0 0,-1-1 0 0 0,1 1 0 0 0,-1-1 0 0 0,0 1 1 0 0,0 0-1 0 0,0 0 0 0 0,0-1 0 0 0,0 2 0 0 0,0-1 0 0 0,-1 0 0 0 0,1 0 0 0 0,-1 1 1 0 0,1-1-1 0 0,-1 1 0 0 0,0 0 0 0 0,1-1 0 0 0,-1 2 0 0 0,0-1 0 0 0,0 0 0 0 0,0 0 0 0 0,0 1 1 0 0,-2-1-4 0 0,-9 1-16 0 0,0 1 0 0 0,1 0 0 0 0,-1 1 0 0 0,0 0 0 0 0,0 1 0 0 0,1 1 0 0 0,-1 0 0 0 0,1 0 0 0 0,0 2 0 0 0,1 0 0 0 0,-1 0 0 0 0,1 1 0 0 0,0 0 0 0 0,1 1 0 0 0,0 1 0 0 0,0 0 0 0 0,1 0 0 0 0,0 1 0 0 0,0 0 0 0 0,1 1 0 0 0,1 0 0 0 0,0 0 0 0 0,0 1 0 0 0,1 0 0 0 0,0 1 0 0 0,2-1 0 0 0,-1 1 0 0 0,1 0 0 0 0,-2 10 16 0 0,5-17 7 0 0,0 1 1 0 0,0 0-1 0 0,1 1 1 0 0,0-1-1 0 0,0 0 1 0 0,1 0-1 0 0,0 1 1 0 0,0-1 0 0 0,0 0-1 0 0,1 0 1 0 0,0 0-1 0 0,1 1 1 0 0,-1-1-1 0 0,1 0 1 0 0,1-1-1 0 0,-1 1 1 0 0,1 0 0 0 0,1-1-1 0 0,-1 1 1 0 0,1-1-1 0 0,0 0 1 0 0,0 0-1 0 0,1-1 1 0 0,0 1-1 0 0,0-1 1 0 0,0 0 0 0 0,3 2-8 0 0,7 4 52 0 0,1 0 0 0 0,1-1 1 0 0,0-1-1 0 0,1-1 0 0 0,-1 0 1 0 0,2-1-1 0 0,-1-1 0 0 0,1-1 1 0 0,0 0-1 0 0,0-2 1 0 0,0 0-1 0 0,0-1 0 0 0,0-1 1 0 0,1 0-1 0 0,16-3-52 0 0,109-9-79 0 0,-132 7-517 0 0,13-6-82 0 0,-15-3-8474 0 0,-9 12-3372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0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70 1480 0 0,'0'0'3996'0'0,"0"0"-1044"0"0,0 0-404 0 0,0 0-197 0 0,0 0-192 0 0,0 0-273 0 0,0 0-370 0 0,0 0-390 0 0,0 0-326 0 0,0 0-227 0 0,0 0-115 0 0,-2 4 1914 0 0,-12 173 79 0 0,-26-3-1706 0 0,25-122-649 0 0,2 0 0 0 0,3 1 0 0 0,2 0 0 0 0,0 53-96 0 0,27 20 4 0 0,-4-211-5109 0 0,-6 62 2517 0 0,-2 4-2037 0 0,-2 4-2382 0 0,-2 3-1469 0 0</inkml:trace>
  <inkml:trace contextRef="#ctx0" brushRef="#br0" timeOffset="397.78">53 85 2008 0 0,'0'0'2809'0'0,"0"0"-334"0"0,0 0-128 0 0,0 0 5 0 0,0 0-67 0 0,0 0-294 0 0,0 0-420 0 0,0 0-438 0 0,0 0-344 0 0,0 0-222 0 0,0 0-123 0 0,0 0-33 0 0,0 0-26 0 0,-2 0 718 0 0,45 8 1311 0 0,109-24 109 0 0,121-56-1393 0 0,-229 67-1130 0 0,-44 5-22 0 0,0 0-7 0 0,0 0-4 0 0,0 0-14 0 0,-1 7-156 0 0,0 0-1 0 0,0 0 0 0 0,-1 0 1 0 0,0 0-1 0 0,-1-1 0 0 0,1 1 1 0 0,-1-1-1 0 0,0 0 1 0 0,-1 0-1 0 0,0 0 0 0 0,0 0 1 0 0,-3 3 203 0 0,-14 17-4651 0 0,1-4-5643 0 0,15-18-924 0 0</inkml:trace>
  <inkml:trace contextRef="#ctx0" brushRef="#br0" timeOffset="677.016">20 382 4617 0 0,'0'0'3741'0'0,"0"0"-1301"0"0,0 0-597 0 0,0 0-154 0 0,0 0-125 0 0,0 0-208 0 0,0 0-247 0 0,0 0-216 0 0,0 0-7 0 0,0 0 37 0 0,0 0 38 0 0,0 0-18 0 0,11 2-154 0 0,90 7 1120 0 0,-11-20-1012 0 0,16-14-1159 0 0,-83 23-4157 0 0,0 2-4440 0 0,-21 0-3289 0 0</inkml:trace>
  <inkml:trace contextRef="#ctx0" brushRef="#br0" timeOffset="1314.308">625 590 4609 0 0,'0'0'2469'0'0,"0"0"-454"0"0,0 0-202 0 0,0 0-68 0 0,0 0-85 0 0,0 0-117 0 0,0 0-268 0 0,0 0-271 0 0,0 0-273 0 0,0 0-235 0 0,0 0-104 0 0,0 0-58 0 0,0 0-9 0 0,-13 0-5 0 0,-39 1-12 0 0,-28 36 936 0 0,-1 17 395 0 0,134-18-601 0 0,-48-33-1008 0 0,-1-1 0 0 0,0 1-1 0 0,0 0 1 0 0,0 0 0 0 0,-1 0 0 0 0,1 1-1 0 0,-1-1 1 0 0,0 1 0 0 0,0 0 0 0 0,0 0 0 0 0,0 0-1 0 0,0 0 1 0 0,-1 0 0 0 0,0 1 0 0 0,0-1 0 0 0,0 1-1 0 0,-1 0 1 0 0,1-1 0 0 0,-1 1 0 0 0,0 0-1 0 0,-1 0 1 0 0,1 0 0 0 0,-1 0 0 0 0,0 0 0 0 0,0 0-1 0 0,0-1 1 0 0,-1 4-30 0 0,-1-3 38 0 0,-1 1 0 0 0,1 0 0 0 0,-1-1 0 0 0,0 0 0 0 0,0 0 0 0 0,-1 0 0 0 0,0 0 1 0 0,0 0-1 0 0,0-1 0 0 0,0 0 0 0 0,-1 0 0 0 0,1 0 0 0 0,-1 0 0 0 0,0-1 0 0 0,0 1 0 0 0,-1-1 0 0 0,-3 1-38 0 0,-3 4 37 0 0,6-5-20 0 0,-1 0-1 0 0,1-1 1 0 0,-1 0-1 0 0,1 0 1 0 0,-1 0-1 0 0,0-1 1 0 0,1 0-1 0 0,-1 0 0 0 0,0-1 1 0 0,0 0-1 0 0,0 0 1 0 0,-5-1-17 0 0,-7 0-4 0 0,17 0-72 0 0,0 0 0 0 0,0 0 0 0 0,0-1 1 0 0,1 1-1 0 0,-1-1 0 0 0,0 0 1 0 0,1 0-1 0 0,-1 1 0 0 0,1-1 0 0 0,-1 0 1 0 0,1 0-1 0 0,0 0 0 0 0,0 0 0 0 0,0-1 1 0 0,0 1-1 0 0,0 0 0 0 0,1 0 0 0 0,-1 0 1 0 0,1-1-1 0 0,-1 1 0 0 0,1 0 1 0 0,0-1-1 0 0,0 1 0 0 0,0-1 0 0 0,0 1 1 0 0,0 0-1 0 0,1-1 0 0 0,-1 1 0 0 0,1 0 1 0 0,-1 0-1 0 0,1-1 0 0 0,0 1 0 0 0,0 0 1 0 0,0 0-1 0 0,0 0 0 0 0,0 0 0 0 0,0 0 1 0 0,2-1 75 0 0,14-10-4419 0 0,-10 9-1567 0 0,-1-3-5549 0 0</inkml:trace>
  <inkml:trace contextRef="#ctx0" brushRef="#br0" timeOffset="2017.848">773 732 7346 0 0,'0'0'4054'0'0,"0"0"-1931"0"0,0 0-847 0 0,0 0-106 0 0,0 0 7 0 0,0 0-63 0 0,0 0-186 0 0,0 0-244 0 0,0 0-125 0 0,0 0-2 0 0,0 0 30 0 0,0 0-36 0 0,0 9-115 0 0,3 78 481 0 0,0-45-682 0 0,-2-1 0 0 0,-1 1 0 0 0,-3-1 0 0 0,-5 28-235 0 0,-11 5 258 0 0,18-74-213 0 0,0 0 0 0 0,0 1 1 0 0,1-1-1 0 0,-1 0 0 0 0,0 0 0 0 0,0 0 0 0 0,0 0 0 0 0,0 0 0 0 0,0 0 0 0 0,0-1 0 0 0,0 1 1 0 0,0 0-1 0 0,0 0 0 0 0,0-1 0 0 0,1 1 0 0 0,-1 0 0 0 0,0-1 0 0 0,0 1 0 0 0,0-1 0 0 0,1 1 1 0 0,-1-1-1 0 0,0 1 0 0 0,0-1 0 0 0,1 0 0 0 0,-1 1 0 0 0,0-1 0 0 0,1 0 0 0 0,-1 1 0 0 0,1-1 0 0 0,-1 0 1 0 0,1 0-1 0 0,0 0 0 0 0,-1 0 0 0 0,1 1 0 0 0,0-1 0 0 0,-1 0 0 0 0,1 0 0 0 0,0 0 0 0 0,0 0 1 0 0,0 0-1 0 0,0 0 0 0 0,0 0 0 0 0,0 0 0 0 0,0 0 0 0 0,0 0-45 0 0,-1-9 20 0 0,1 0-1 0 0,1 0 1 0 0,-1 0-1 0 0,2 0 1 0 0,-1 0-1 0 0,1 0 1 0 0,1 0 0 0 0,0 0-1 0 0,0 1 1 0 0,1-1-1 0 0,0 1 1 0 0,1 0-1 0 0,0 0 1 0 0,0 1-1 0 0,1-1 1 0 0,0 1 0 0 0,0 1-1 0 0,1-1-19 0 0,13-17-4 0 0,1 1 0 0 0,1 1 1 0 0,1 2-1 0 0,0 0 0 0 0,2 1 0 0 0,1 1 0 0 0,0 2 0 0 0,1 0 0 0 0,5 0 4 0 0,-28 16 0 0 0,-1 1-1 0 0,1-1 1 0 0,0 1 0 0 0,0 0-1 0 0,-1 0 1 0 0,1 0-1 0 0,0 1 1 0 0,-1-1-1 0 0,1 1 1 0 0,0 0-1 0 0,-1 0 1 0 0,1 0-1 0 0,-1 0 1 0 0,1 1-1 0 0,-1-1 1 0 0,0 1-1 0 0,0 0 1 0 0,0 0-1 0 0,0 0 1 0 0,0 1-1 0 0,0-1 1 0 0,0 1 0 0 0,-1-1-1 0 0,1 1 1 0 0,-1 0-1 0 0,0 0 1 0 0,0 0-1 0 0,0 0 1 0 0,0 1-1 0 0,0-1 1 0 0,-1 0-1 0 0,1 1 1 0 0,-1-1-1 0 0,0 1 1 0 0,0-1-1 0 0,0 1 1 0 0,-1 0-1 0 0,1-1 1 0 0,-1 1-1 0 0,0 0 1 0 0,0 0 0 0 0,0-1-1 0 0,-1 1 1 0 0,1 0-1 0 0,-1 1 1 0 0,1-1 13 0 0,-1 0 0 0 0,1 1 0 0 0,-1-1 0 0 0,0 0 0 0 0,1 0 0 0 0,-2 0 0 0 0,1 0 0 0 0,0 0 0 0 0,-1 0 0 0 0,0 0 0 0 0,0 0-1 0 0,0 0 1 0 0,-1-1 0 0 0,1 1 0 0 0,-1-1 0 0 0,0 0 0 0 0,1 0 0 0 0,-2 0 0 0 0,1 0 0 0 0,0 0 0 0 0,0-1 0 0 0,-1 1 0 0 0,0-1 0 0 0,-2 1-13 0 0,-1 1 2 0 0,-1-1 1 0 0,1-1 0 0 0,-1 1-1 0 0,0-1 1 0 0,0-1-1 0 0,0 1 1 0 0,0-1-1 0 0,0-1 1 0 0,-1 1-1 0 0,1-2 1 0 0,0 1 0 0 0,0-1-1 0 0,-1 0-2 0 0,5 0-44 0 0,1-1 0 0 0,-1 1 0 0 0,1-1 0 0 0,-1 1 0 0 0,1-1 0 0 0,0 0 0 0 0,0-1 0 0 0,0 1 0 0 0,0 0 0 0 0,0-1-1 0 0,0 1 1 0 0,1-1 0 0 0,-1 0 0 0 0,1 0 0 0 0,0 0 0 0 0,0 0 0 0 0,0-1 0 0 0,0 1 0 0 0,1-1 0 0 0,-1 1 0 0 0,1-1 0 0 0,-1 0 44 0 0,-6-25-3793 0 0,6 4-5002 0 0,2 16-3035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 3705 0 0,'0'0'3146'0'0,"0"0"-952"0"0,0 0-322 0 0,0 0 82 0 0,0 0 29 0 0,0 0-103 0 0,0 0-274 0 0,0 0-279 0 0,0 0-208 0 0,0 0-152 0 0,0 0-94 0 0,0 0-101 0 0,-14 16-97 0 0,-93 107 696 0 0,-40 68-715 0 0,54-111-1040 0 0,20-47-6135 0 0,62-30 636 0 0,3 1-5455 0 0</inkml:trace>
  <inkml:trace contextRef="#ctx0" brushRef="#br0" timeOffset="266.295">68 1 7970 0 0,'0'0'3500'0'0,"0"0"-1151"0"0,0 0-735 0 0,0 0-267 0 0,0 0-262 0 0,0 0-247 0 0,0 0-173 0 0,0 0-75 0 0,0 0 20 0 0,0 0 133 0 0,0 0 95 0 0,0 0-13 0 0,0 0-6 0 0,10 22-21 0 0,71 141 1226 0 0,66 29-32 0 0,-138-182-2153 0 0,47 63 599 0 0,-16-24-3603 0 0,-35-43-1860 0 0,-1-5-7315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39 3569 0 0,'0'0'2482'0'0,"0"0"-221"0"0,0 0-167 0 0,0 0 16 0 0,0 0-14 0 0,0 0-164 0 0,0 0-263 0 0,0 0-311 0 0,0 0-293 0 0,0 0-243 0 0,0 0-197 0 0,0 0-119 0 0,0 0-89 0 0,-1-8-49 0 0,-3-23-42 0 0,-9 78 981 0 0,-19 192 334 0 0,0 280-506 0 0,31-457-661 0 0,22-89-8 0 0,1 4-462 0 0,2 1-1 0 0,0 1 0 0 0,1 1 0 0 0,1 1 0 0 0,1 2 0 0 0,1 0 0 0 0,0 2 0 0 0,1 1 0 0 0,1 2 0 0 0,0 0 0 0 0,0 2 0 0 0,1 2 0 0 0,5-1-3 0 0,-32 8-4 0 0,0-1 0 0 0,1 1 0 0 0,-1 0-1 0 0,1 0 1 0 0,-1 0 0 0 0,1 1 0 0 0,0-1-1 0 0,-1 1 1 0 0,1 0 0 0 0,-1 1 0 0 0,1-1-1 0 0,0 1 1 0 0,-1 0 0 0 0,1 0 0 0 0,-1 0-1 0 0,0 1 1 0 0,1-1 0 0 0,-1 1 0 0 0,0 0-1 0 0,0 0 1 0 0,0 1 0 0 0,0-1 0 0 0,0 1-1 0 0,-1 0 1 0 0,1 0 0 0 0,-1 0 0 0 0,0 0-1 0 0,0 1 1 0 0,0-1 0 0 0,0 1 0 0 0,0 0-1 0 0,0 2 5 0 0,1 6 8 0 0,-1 1-1 0 0,0 0 0 0 0,0 1 0 0 0,-2-1 0 0 0,0 0 1 0 0,0 1-1 0 0,-1-1 0 0 0,-1 1 0 0 0,0-1 0 0 0,-1 0 1 0 0,0 0-1 0 0,-1 0 0 0 0,0 0 0 0 0,-1 0 0 0 0,-1 0 1 0 0,0-1-1 0 0,-1 0 0 0 0,0 0 0 0 0,-1 0 0 0 0,0-1 1 0 0,-1 0-1 0 0,0 0 0 0 0,0-1 0 0 0,-1 0 0 0 0,-1-1 0 0 0,0 0 1 0 0,0 0-1 0 0,-1-1 0 0 0,0 0 0 0 0,0-1 0 0 0,-1 0 1 0 0,0-1-1 0 0,-12 4-7 0 0,17-7-48 0 0,-1 0-1 0 0,0-1 1 0 0,0 0 0 0 0,0-1 0 0 0,0 0-1 0 0,0 0 1 0 0,0-1 0 0 0,0 0-1 0 0,0 0 1 0 0,0 0 0 0 0,0-1 0 0 0,0-1-1 0 0,0 1 1 0 0,0-1 0 0 0,1-1 0 0 0,-1 1-1 0 0,1-1 1 0 0,-1-1 0 0 0,1 1 0 0 0,0-1-1 0 0,0-1 1 0 0,1 1 0 0 0,-1-1-1 0 0,1 0 1 0 0,0-1 0 0 0,0 0 48 0 0,2 1-261 0 0,1 0 0 0 0,0 0 0 0 0,1 0 0 0 0,-1 0-1 0 0,1-1 1 0 0,0 1 0 0 0,0-1 0 0 0,1 0 0 0 0,0 1 0 0 0,0-1 0 0 0,0 0 0 0 0,1 0 0 0 0,-1 0 0 0 0,2 0 0 0 0,-1 0 261 0 0,5-25-4049 0 0,5 2-3975 0 0,-1 13-3357 0 0</inkml:trace>
  <inkml:trace contextRef="#ctx0" brushRef="#br0" timeOffset="381.784">944 632 12947 0 0,'0'0'2570'0'0,"0"0"-886"0"0,0 0-361 0 0,0 0-212 0 0,0 0-176 0 0,0 0-222 0 0,0 0-261 0 0,0 0-52 0 0,0 0-18 0 0,0 0-14 0 0,0 0-29 0 0,0 0-11 0 0,0 0-58 0 0,-22 15-38 0 0,-68 48-11 0 0,86-61-205 0 0,1 0 0 0 0,0 0 1 0 0,1 1-1 0 0,-1-1 0 0 0,0 1 1 0 0,1-1-1 0 0,-1 1 1 0 0,1 0-1 0 0,0 0 0 0 0,-1 0 1 0 0,2 0-1 0 0,-1 0 1 0 0,0 1-1 0 0,1-1 0 0 0,-1 1 1 0 0,1-1-1 0 0,0 1 1 0 0,0-1-1 0 0,0 1 0 0 0,1-1 1 0 0,0 1-1 0 0,-1 0 1 0 0,1 0-1 0 0,0-1 0 0 0,1 4-16 0 0,-1 4 29 0 0,0-5-2 0 0,1-1 1 0 0,-1 1-1 0 0,1-1 0 0 0,0 1 0 0 0,1-1 0 0 0,-1 0 0 0 0,1 0 1 0 0,0 1-1 0 0,0-1 0 0 0,1 0 0 0 0,-1 0 0 0 0,1-1 0 0 0,0 1 1 0 0,1-1-1 0 0,-1 1 0 0 0,1-1 0 0 0,0 0 0 0 0,0 0 0 0 0,0-1 1 0 0,0 1-1 0 0,0-1 0 0 0,1 0 0 0 0,0 0 0 0 0,0 0 0 0 0,0-1 1 0 0,0 0-1 0 0,3 1-27 0 0,-1 1 79 0 0,1 0 0 0 0,0-1 0 0 0,0 0 0 0 0,1 0 1 0 0,-1-1-1 0 0,1 0 0 0 0,-1 0 0 0 0,1-1 0 0 0,-1-1 1 0 0,1 1-1 0 0,0-1 0 0 0,0 0 0 0 0,-1-1 0 0 0,1 0 0 0 0,-1-1 1 0 0,1 0-1 0 0,-1 0 0 0 0,1-1 0 0 0,-1 0 0 0 0,0 0 0 0 0,0 0 1 0 0,-1-1-1 0 0,1-1 0 0 0,-1 1 0 0 0,0-1 0 0 0,0-1 1 0 0,0 1-1 0 0,-1-1 0 0 0,1 0 0 0 0,-1-1 0 0 0,-1 1 0 0 0,0-1 1 0 0,0 0-1 0 0,0-1 0 0 0,-1 1 0 0 0,1-1 0 0 0,-2 0 0 0 0,2-3-79 0 0,-4 8 0 0 0,1-1-1 0 0,-1 1 0 0 0,0 0 1 0 0,0-1-1 0 0,0 1 0 0 0,-1 0 1 0 0,1-1-1 0 0,-1 1 0 0 0,0-1 1 0 0,0 1-1 0 0,0-1 0 0 0,0 1 1 0 0,-1-1-1 0 0,0 1 0 0 0,1-1 1 0 0,-1 1-1 0 0,0 0 0 0 0,0-1 1 0 0,-1 1-1 0 0,1 0 0 0 0,-1 0 1 0 0,0 0-1 0 0,0 0 0 0 0,0 0 1 0 0,0 0-1 0 0,0 0 0 0 0,0 1 1 0 0,-1-1-1 0 0,1 1 0 0 0,-1 0 1 0 0,0 0-1 0 0,0 0 0 0 0,0 0 1 0 0,0 0-1 0 0,0 0 0 0 0,0 1 1 0 0,0 0-1 0 0,0-1 0 0 0,-1 1 1 0 0,0 0 0 0 0,-11 0-309 0 0,-1 1 0 0 0,1 1 0 0 0,-1 0 0 0 0,1 1 0 0 0,0 1 0 0 0,0 0 0 0 0,0 1 1 0 0,0 0-1 0 0,1 1 0 0 0,0 1 0 0 0,0 0 0 0 0,-6 5 309 0 0,-57 31-10168 0 0,64-34 7251 0 0,-4 1-8720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239 165 0 0 0,'0'0'971'0'0,"0"0"572"0"0,0 0 207 0 0,0 0 7 0 0,0 0-52 0 0,0 0-178 0 0,0 0-194 0 0,0 0-207 0 0,0 0-127 0 0,0 0-75 0 0,0 0-49 0 0,-9-6-44 0 0,-28-17-75 0 0,34 22-632 0 0,0-1 0 0 0,0 1 0 0 0,0 1 1 0 0,0-1-1 0 0,0 0 0 0 0,0 1 0 0 0,0-1 1 0 0,-1 1-1 0 0,1 0 0 0 0,0 0 0 0 0,0 0 1 0 0,0 1-1 0 0,0-1 0 0 0,0 1 0 0 0,0 0 0 0 0,0-1 1 0 0,0 1-1 0 0,0 1 0 0 0,0-1 0 0 0,0 0 1 0 0,0 1-1 0 0,1-1 0 0 0,-1 1 0 0 0,0 0 1 0 0,1 0-1 0 0,-2 2-124 0 0,4-4 0 0 0,-8 5 79 0 0,1 0 0 0 0,-1 1 0 0 0,1 0 0 0 0,1 1 1 0 0,-1-1-1 0 0,1 1 0 0 0,0 0 0 0 0,1 1 0 0 0,0 0 0 0 0,0-1 1 0 0,1 2-1 0 0,-1-1 0 0 0,2 0 0 0 0,-2 5-79 0 0,-1 6 69 0 0,1-1 0 0 0,0 1 0 0 0,2 0 0 0 0,0 0 0 0 0,1 0 0 0 0,1 1 0 0 0,1 9-69 0 0,1-24 50 0 0,-1 0 0 0 0,1 0 0 0 0,0-1 0 0 0,0 1 1 0 0,1 0-1 0 0,-1-1 0 0 0,1 1 0 0 0,0-1 0 0 0,0 1 0 0 0,1-1 1 0 0,-1 0-1 0 0,1 0 0 0 0,0 0 0 0 0,0 0 0 0 0,0-1 0 0 0,0 1 1 0 0,1-1-1 0 0,0 0 0 0 0,-1 1 0 0 0,1-2 0 0 0,0 1 0 0 0,1 0 1 0 0,-1-1-1 0 0,0 0 0 0 0,1 0 0 0 0,-1 0 0 0 0,1-1 0 0 0,4 1-50 0 0,2 1 198 0 0,-1 0 0 0 0,2-1-1 0 0,-1-1 1 0 0,0 0 0 0 0,0 0-1 0 0,0-1 1 0 0,0 0 0 0 0,1-1 0 0 0,-1-1-1 0 0,0 0 1 0 0,0 0 0 0 0,1-1-198 0 0,8-4 164 0 0,0-1 1 0 0,0 0-1 0 0,-1-1 1 0 0,0-2-1 0 0,-1 0 1 0 0,0 0-1 0 0,0-2 1 0 0,-2 0 0 0 0,0-1-1 0 0,0-1 1 0 0,-1 0-1 0 0,-1-1 1 0 0,0 0-1 0 0,-2-2 1 0 0,0 1-1 0 0,0-1 1 0 0,-2-1 0 0 0,1-3-165 0 0,-8 15 17 0 0,0 0 0 0 0,0 0 0 0 0,-1 0 1 0 0,0 0-1 0 0,0 0 0 0 0,-1-1 1 0 0,1 1-1 0 0,-2-1 0 0 0,1 1 0 0 0,-1-1 1 0 0,0 1-1 0 0,-1-1 0 0 0,0 1 1 0 0,0-1-1 0 0,-1 1 0 0 0,1 0 0 0 0,-2 0 1 0 0,1 0-1 0 0,-1 0 0 0 0,0 0 1 0 0,0 0-1 0 0,-1 1 0 0 0,0-1 0 0 0,0 1 1 0 0,-1 0-1 0 0,1 0 0 0 0,-1 0 1 0 0,-4-2-18 0 0,1 1-57 0 0,0 1 0 0 0,0 0 0 0 0,0 0 1 0 0,-1 1-1 0 0,0 0 0 0 0,0 1 0 0 0,0 0 1 0 0,0 0-1 0 0,-1 1 0 0 0,1 0 0 0 0,-1 1 1 0 0,0 0-1 0 0,0 1 0 0 0,0 0 0 0 0,0 0 1 0 0,0 1-1 0 0,0 0 0 0 0,0 1 0 0 0,-1 0 57 0 0,3 1-249 0 0,1-1-1 0 0,0 1 1 0 0,0 1-1 0 0,0 0 1 0 0,1 0-1 0 0,-1 0 1 0 0,1 0-1 0 0,-1 1 1 0 0,1 0-1 0 0,0 1 1 0 0,1 0-1 0 0,-1-1 1 0 0,1 2-1 0 0,0-1 1 0 0,0 0-1 0 0,0 1 1 0 0,-1 4 249 0 0,-11 20-3598 0 0,9-8-4551 0 0,5-9-2925 0 0</inkml:trace>
  <inkml:trace contextRef="#ctx0" brushRef="#br0" timeOffset="632.714">682 504 4457 0 0,'0'0'1944'0'0,"0"0"-263"0"0,0 0 64 0 0,0 0 203 0 0,0 0 56 0 0,0 0-172 0 0,0 0-301 0 0,0 0-265 0 0,0 0-167 0 0,0 0-60 0 0,0 0 10 0 0,0 0-11 0 0,0 0-77 0 0,3-3-152 0 0,79-157 2303 0 0,30-81-2358 0 0,-95 214-681 0 0,-6 54-369 0 0,67 162 300 0 0,-72-178-2 0 0,-3-5 3 0 0,0 1 0 0 0,0 0 0 0 0,0-1 0 0 0,1 1 0 0 0,0-1 1 0 0,0 0-1 0 0,0-1 0 0 0,1 1 0 0 0,0-1 0 0 0,0 0 0 0 0,1 0 0 0 0,-1 0 0 0 0,1-1 0 0 0,0 0 0 0 0,0 0 0 0 0,0 0 0 0 0,1-1 1 0 0,-1 0-1 0 0,1 0 0 0 0,0 0 0 0 0,0-1 0 0 0,0 0 0 0 0,0-1 0 0 0,7 1-5 0 0,-7-2 41 0 0,-1 0 0 0 0,1-1 0 0 0,-1 1 0 0 0,0-1 0 0 0,1-1 0 0 0,-1 1 0 0 0,0-1 0 0 0,0-1 0 0 0,0 1 0 0 0,0-1 0 0 0,0 0 0 0 0,-1 0 1 0 0,1 0-1 0 0,-1-1 0 0 0,0 0 0 0 0,0 0 0 0 0,0 0 0 0 0,-1-1 0 0 0,1 0 0 0 0,-1 0 0 0 0,0 0 0 0 0,0-1-41 0 0,10-10 82 0 0,-1 0 0 0 0,0-1 1 0 0,-1-1-1 0 0,-1 0 0 0 0,-1 0 1 0 0,-1-1-1 0 0,0 0 0 0 0,-2-1 1 0 0,0 0-1 0 0,-1 0 0 0 0,-1 0 1 0 0,-1-1-1 0 0,0 0 0 0 0,-1-15-82 0 0,-9 16-819 0 0,0 19-2790 0 0,-3 3-4479 0 0,5 1-4648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7:0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2401 0 0,'0'0'2217'0'0,"0"0"-319"0"0,0 0 239 0 0,0 0 419 0 0,0 0-89 0 0,0 0-320 0 0,0 0-385 0 0,0 0-354 0 0,39 3-290 0 0,126 10-198 0 0,42-22 973 0 0,-93-2-1732 0 0,90-7 821 0 0,-67 13-8904 0 0,-134 5-3414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56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9169 232 7626 0 0,'0'0'3614'0'0,"0"0"-2111"0"0,0 0-488 0 0,33-3-6 0 0,112-9 19 0 0,476-35 5504 0 0,-213 23-6937 0 0,-353 22-512 0 0,41-2-1604 0 0,-34 3-4739 0 0,-39 1-3372 0 0</inkml:trace>
  <inkml:trace contextRef="#ctx0" brushRef="#br0" timeOffset="410.76">12669 309 10338 0 0,'0'0'823'0'0,"0"0"-201"0"0,0 0-34 0 0,33-4 136 0 0,109-12 83 0 0,449-21 4130 0 0,-129 28-4286 0 0,-265 9-7274 0 0,-135 0 2163 0 0,-31 0-3947 0 0</inkml:trace>
  <inkml:trace contextRef="#ctx0" brushRef="#br0" timeOffset="726.986">16069 255 9650 0 0,'0'0'4166'0'0,"0"0"-2757"0"0,0 0-649 0 0,0 0 95 0 0,0 0 38 0 0,0 0-14 0 0,39-6-120 0 0,122-18-130 0 0,142-2 1694 0 0,272 20-3031 0 0,-423 12-1497 0 0,-53 2-3683 0 0,-66-7-1729 0 0</inkml:trace>
  <inkml:trace contextRef="#ctx0" brushRef="#br0" timeOffset="1007.828">19057 320 8858 0 0,'0'0'2000'0'0,"0"0"-1632"0"0,0 0 32 0 0,214-19 89 0 0,-144 15-41 0 0,-1 0-104 0 0,2 4-160 0 0,3-4-144 0 0,-3 4-88 0 0,0 0-48 0 0,0 0-184 0 0,-3 0-296 0 0,3 0-417 0 0,6 0-775 0 0,-4 0-1145 0 0,-21 4-679 0 0,-15-4 727 0 0</inkml:trace>
  <inkml:trace contextRef="#ctx0" brushRef="#br0" timeOffset="1261.392">21789 274 13387 0 0,'0'0'1224'0'0,"0"0"-304"0"0,0 0-128 0 0,0 0-127 0 0,0 0 87 0 0,0 0-72 0 0,0 0-176 0 0,0 0-176 0 0,245-12-160 0 0,-181 12-112 0 0,3 0-104 0 0,2 4-72 0 0,-1 0-176 0 0,1 4-280 0 0,-1-4-392 0 0,-1 0-833 0 0,-15-4-1943 0 0,-17 0-7651 0 0</inkml:trace>
  <inkml:trace contextRef="#ctx0" brushRef="#br0" timeOffset="-1256.996">0 205 4401 0 0,'0'0'1220'0'0,"0"0"-358"0"0,0 0-315 0 0,0 0-110 0 0,0 0 107 0 0,0 0 148 0 0,0 0 128 0 0,0 0 103 0 0,0 0 68 0 0,0 0 13 0 0,0 0-51 0 0,18-3-101 0 0,115-14 916 0 0,9 11 172 0 0,0-7 0 0 0,66-17-1940 0 0,12-2 412 0 0,-187 28-420 0 0,131-17-165 0 0,2 7 1 0 0,-1 7-1 0 0,3 8 173 0 0,-83 12-2074 0 0,-30 3-7069 0 0,-39-11 580 0 0</inkml:trace>
  <inkml:trace contextRef="#ctx0" brushRef="#br0" timeOffset="-888.449">2634 185 10074 0 0,'0'0'3518'0'0,"0"0"-2184"0"0,0 0-823 0 0,0 0-250 0 0,0 0-5 0 0,0 0 235 0 0,0 0 268 0 0,0 0 142 0 0,0 0 7 0 0,39-13-45 0 0,126-43-93 0 0,-11 25 418 0 0,406-23 578 0 0,-424 45-1635 0 0,13-2-1715 0 0,-52 1-9367 0 0,-85 9 75 0 0</inkml:trace>
  <inkml:trace contextRef="#ctx0" brushRef="#br0" timeOffset="-420.947">5969 239 7162 0 0,'0'0'1332'0'0,"0"0"-401"0"0,0 0-333 0 0,0 0 47 0 0,0 0 264 0 0,0 0 154 0 0,0 0 40 0 0,0 0-19 0 0,0 0-45 0 0,34-2-56 0 0,109-9-59 0 0,102 9 2600 0 0,131-5-2009 0 0,12 5-2594 0 0,-210 3-8110 0 0,-149-1-1475 0 0</inkml:trace>
  <inkml:trace contextRef="#ctx0" brushRef="#br0" timeOffset="12734.437">2179 833 0 0 0,'0'0'692'0'0,"0"0"527"0"0,0 0 255 0 0,0 0 49 0 0,0 0-52 0 0,0 0-60 0 0,0 0-108 0 0,0-4-131 0 0,-3-12-145 0 0,2 13-140 0 0,1 3-143 0 0,0 0-137 0 0,0 0-114 0 0,0 0-108 0 0,0 0-69 0 0,0 0-45 0 0,0 0-44 0 0,0 0-38 0 0,0 0-41 0 0,-2 26 1625 0 0,-21 171 1730 0 0,45 96-1645 0 0,20 53-622 0 0,-29 332-328 0 0,5-573-754 0 0,-12-76-134 0 0,1 4 41 0 0,-2-1 0 0 0,0 1 0 0 0,-3 0 0 0 0,0 0 0 0 0,-3 9-61 0 0,-16 59 269 0 0,15 387 760 0 0,60-522 746 0 0,33 7-1751 0 0,1 4 1 0 0,77-8-25 0 0,-78 22 19 0 0,0 4 0 0 0,80 6-19 0 0,-54 0 14 0 0,274-9-2 0 0,338 8 152 0 0,-525-11-95 0 0,-17 3-14 0 0,-51 1 6 0 0,-53 7-10 0 0,-13-4-1 0 0,-70 4-44 0 0,0 0 2 0 0,0 0-2 0 0,0 0-12 0 0,0 0-2 0 0,0 0-1 0 0,0 0-6 0 0,0 0 5 0 0,0 0 19 0 0,0 0 0 0 0,0 0 3 0 0,20-1 78 0 0,158-5 79 0 0,-104-6-160 0 0,-6 8 41 0 0,-2-7-57 0 0,106 10 63 0 0,88 5 59 0 0,-162-12-101 0 0,-10 0 66 0 0,26-7-60 0 0,-24 3 47 0 0,22 9-16 0 0,-63-5-62 0 0,27 8 30 0 0,-22 4 14 0 0,-32 3-17 0 0,-22-7-20 0 0,0 0 5 0 0,21 4-18 0 0,-3 0 32 0 0,-18-4-2 0 0,0 0-8 0 0,0 0-18 0 0,0 0-7 0 0,24 0 87 0 0,84 8 1 0 0,-67 0 0 0 0,-41-8-31 0 0,25 0-46 0 0,-25 0 13 0 0,0 0-6 0 0,22 3 4 0 0,-3 5 167 0 0,-55-8-3258 0 0,32 0 2282 0 0,-14 0-3383 0 0,7-3-5653 0 0,7 2-2177 0 0</inkml:trace>
  <inkml:trace contextRef="#ctx0" brushRef="#br0" timeOffset="16628.295">2210 2389 0 0 0,'0'0'728'0'0,"0"0"339"0"0,0 0 152 0 0,0 0 9 0 0,0 0-1 0 0,0 0-21 0 0,0 0-50 0 0,-5 3 1396 0 0,4-2 3263 0 0,103 7-1231 0 0,192-4-2636 0 0,-276 2-1948 0 0,-17-5 3284 0 0,-1-1-3204 0 0,0 0-2 0 0,-20-12 72 0 0,15 1-132 0 0,0 0-1 0 0,1 0 1 0 0,0 0 0 0 0,0 0 0 0 0,1 0 0 0 0,1-1 0 0 0,0 1 0 0 0,1-1 0 0 0,0 0 0 0 0,1 1 0 0 0,0-1 0 0 0,0 0-1 0 0,2-3-17 0 0,-2-14 50 0 0,5 18-56 0 0,-4 11-8 0 0,-1 0-20 0 0,0 0-13 0 0,0 0-28 0 0,0 0-10 0 0,8 16-116 0 0,69 142 241 0 0,-37-78-88 0 0,-39-77 61 0 0,7 12-25 0 0,0-10 173 0 0,-7-5-106 0 0,-1 0 9 0 0,27-58 469 0 0,-12 33-522 0 0,1 0-1 0 0,1 1 1 0 0,2 0-1 0 0,0 2 1 0 0,2 0 0 0 0,11-9-11 0 0,-21 20-6 0 0,48-31 14 0 0,-57 42-18 0 0,0 0 1 0 0,0 1-1 0 0,1-1 1 0 0,-1 1-1 0 0,0 0 1 0 0,0-1-1 0 0,0 1 1 0 0,0 0-1 0 0,-1 0 1 0 0,1 0-1 0 0,0 1 1 0 0,0-1-1 0 0,-1 0 1 0 0,1 1-1 0 0,0-1 0 0 0,-1 1 1 0 0,1-1-1 0 0,-1 1 1 0 0,0 0-1 0 0,0 0 1 0 0,0 0-1 0 0,0 0 1 0 0,0-1-1 0 0,0 1 1 0 0,0 1-1 0 0,0-1 1 0 0,-1 0-1 0 0,1 0 1 0 0,-1 1 9 0 0,8 12-2 0 0,108 118-78 0 0,-115-131 83 0 0,1 0 1 0 0,0 0-1 0 0,0 0 0 0 0,0-1 0 0 0,0 1 0 0 0,0 0 0 0 0,0-1 0 0 0,1 0 0 0 0,-1 0 0 0 0,0 1 0 0 0,1-1 0 0 0,-1-1 0 0 0,1 1 1 0 0,-1 0-1 0 0,1-1 0 0 0,-1 1 0 0 0,1-1 0 0 0,-1 0 0 0 0,1 0 0 0 0,0 0 0 0 0,-1 0 0 0 0,1 0 0 0 0,-1 0 0 0 0,1-1 0 0 0,0 1 1 0 0,-1-1-1 0 0,1 0 0 0 0,-1 0 0 0 0,0 0 0 0 0,1 0 0 0 0,-1 0 0 0 0,1-1-3 0 0,63-61 116 0 0,-48 43-117 0 0,1 1 1 0 0,1 1 0 0 0,1 1 0 0 0,0 0 0 0 0,2 2 0 0 0,-1 0 0 0 0,2 2 0 0 0,5-2 0 0 0,-27 14-5 0 0,0 0 0 0 0,0 1 0 0 0,0-1 1 0 0,0 0-1 0 0,0 1 0 0 0,0-1 0 0 0,0 1 0 0 0,0 0 1 0 0,0 0-1 0 0,0 0 0 0 0,1 0 0 0 0,-1 0 0 0 0,0 0 1 0 0,0 1-1 0 0,0-1 0 0 0,0 0 0 0 0,0 1 0 0 0,0 0 1 0 0,0 0-1 0 0,0-1 0 0 0,0 1 0 0 0,0 0 1 0 0,0 1-1 0 0,0-1 0 0 0,-1 0 0 0 0,1 0 0 0 0,0 1 5 0 0,42 53-17 0 0,-41-51 19 0 0,1 0 0 0 0,0 1 0 0 0,-1-1 0 0 0,2-1 0 0 0,-1 1 0 0 0,0 0 0 0 0,1-1 1 0 0,0 0-1 0 0,-1 0 0 0 0,1-1 0 0 0,0 1 0 0 0,1-1 0 0 0,-1 0 0 0 0,0 0 0 0 0,1-1 0 0 0,-1 0 0 0 0,1 1 0 0 0,-1-2 0 0 0,1 1 0 0 0,0-1 0 0 0,-1 0 0 0 0,3 0-2 0 0,1-1 12 0 0,-1-1-1 0 0,0 1 0 0 0,0-1 1 0 0,-1-1-1 0 0,1 1 0 0 0,0-1 1 0 0,-1-1-1 0 0,0 1 0 0 0,0-1 1 0 0,0-1-1 0 0,0 1 0 0 0,0-1 1 0 0,-1-1-1 0 0,1 0-11 0 0,67-40 29 0 0,-64 43-37 0 0,-9 2 5 0 0,0 0 0 0 0,1 0 0 0 0,-1 0 0 0 0,0 0 0 0 0,1 0-1 0 0,-1 1 1 0 0,1-1 0 0 0,0 1 0 0 0,-1-1 0 0 0,1 1 0 0 0,-1-1 0 0 0,1 1 0 0 0,0 0 0 0 0,-1 0 0 0 0,1 0 0 0 0,0 0 0 0 0,-1 0 0 0 0,1 0 0 0 0,0 0 0 0 0,-1 0 0 0 0,1 1 0 0 0,-1-1 0 0 0,1 1 0 0 0,0-1 0 0 0,-1 1 0 0 0,1 0 0 0 0,-1-1 0 0 0,1 1 0 0 0,-1 0 0 0 0,0 0 0 0 0,1 0 0 0 0,-1 0 0 0 0,0 0 0 0 0,0 0 0 0 0,0 1 0 0 0,1-1 0 0 0,-1 1 3 0 0,37 44 28 0 0,-7-23-46 0 0,17-23 147 0 0,65-38-1 0 0,-33 27-177 0 0,-59 30 34 0 0,51-27 290 0 0,-17-14-107 0 0,-45 48-257 0 0,-6-16 95 0 0,-3-8-5 0 0,-1 0 0 0 0,1 0 0 0 0,-1 0 0 0 0,1 0 0 0 0,0-1 0 0 0,0 1 0 0 0,0 0-1 0 0,0 0 1 0 0,0-1 0 0 0,0 1 0 0 0,1 0 0 0 0,-1-1 0 0 0,1 1 0 0 0,-1-1 0 0 0,1 0 0 0 0,-1 1 0 0 0,1-1 0 0 0,0 0 0 0 0,-1 0 0 0 0,1 0 0 0 0,0 0 0 0 0,0 0 0 0 0,0-1 0 0 0,1 1-1 0 0,38-5 295 0 0,49-84 507 0 0,-65 57-790 0 0,-10 54-50 0 0,-11-14 39 0 0,0 0 0 0 0,0 0 1 0 0,1-1-1 0 0,0 1 0 0 0,1-1 1 0 0,0-1-1 0 0,0 1 0 0 0,1-1 1 0 0,-1 0-1 0 0,2 0 0 0 0,-1-1 1 0 0,6 4-2 0 0,-11-8 5 0 0,1-1 0 0 0,-1 0 1 0 0,0 0-1 0 0,1 0 0 0 0,-1 0 1 0 0,0 0-1 0 0,1 0 0 0 0,-1-1 1 0 0,1 1-1 0 0,-1-1 0 0 0,1 0 1 0 0,-1 0-1 0 0,1 0 0 0 0,0 0 1 0 0,-1 0-1 0 0,1 0 0 0 0,-1 0 1 0 0,1-1-1 0 0,-1 0 0 0 0,1 1 1 0 0,-1-1-1 0 0,1 0 0 0 0,-1 0 1 0 0,0 0-1 0 0,0-1 0 0 0,1 1 1 0 0,-1 0-1 0 0,0-1 0 0 0,0 0 1 0 0,0 1-1 0 0,0-2-5 0 0,124-116 153 0 0,-91 92-141 0 0,-23 26-32 0 0,-11 1 17 0 0,0-1 0 0 0,0 1-1 0 0,0 0 1 0 0,-1 0 0 0 0,1 0 0 0 0,0 0 0 0 0,0 0 0 0 0,-1 0 0 0 0,1 0 0 0 0,0 0 0 0 0,0 0-1 0 0,0 0 1 0 0,-1 1 0 0 0,1-1 0 0 0,0 0 0 0 0,0 0 0 0 0,-1 1 0 0 0,1-1 0 0 0,0 0 0 0 0,0 1 0 0 0,-1-1-1 0 0,1 1 1 0 0,-1-1 0 0 0,1 1 0 0 0,0-1 0 0 0,-1 1 0 0 0,1 0 0 0 0,-1-1 0 0 0,1 1 0 0 0,-1-1-1 0 0,0 1 1 0 0,1 0 0 0 0,-1 0 0 0 0,1-1 0 0 0,-1 1 0 0 0,0 0 0 0 0,0 0 0 0 0,0-1 0 0 0,1 1 0 0 0,-1 0-1 0 0,0 0 4 0 0,38 99 4 0 0,-36-97-1 0 0,0 1 0 0 0,0-1-1 0 0,0 0 1 0 0,0 0-1 0 0,1 0 1 0 0,-1 0-1 0 0,1 0 1 0 0,0 0-1 0 0,0-1 1 0 0,0 1-1 0 0,0-1 1 0 0,0 0 0 0 0,0 0-1 0 0,1 0 1 0 0,-1 0-1 0 0,1-1 1 0 0,-1 1-1 0 0,1-1 1 0 0,0 0-1 0 0,-1 0 1 0 0,1 0-1 0 0,4 0-2 0 0,-2-3 16 0 0,-1-1-1 0 0,1 1 1 0 0,0-1-1 0 0,-1 0 0 0 0,0 0 1 0 0,1-1-1 0 0,-1 1 0 0 0,0-1 1 0 0,-1-1-1 0 0,1 1 1 0 0,-1 0-1 0 0,0-1 0 0 0,0 0 1 0 0,0 0-1 0 0,-1 0 0 0 0,0-1 1 0 0,0 1-16 0 0,17-21 32 0 0,7 4-17 0 0,-12 48-130 0 0,-13-22 118 0 0,0 1 0 0 0,0-1 0 0 0,1 1 0 0 0,-1-1-1 0 0,1 0 1 0 0,0 0 0 0 0,0 0 0 0 0,0 0 0 0 0,1-1 0 0 0,-1 1 0 0 0,1-1 0 0 0,0 0 0 0 0,0 0 0 0 0,0 0 0 0 0,0 0-1 0 0,0-1 1 0 0,1 0 0 0 0,-1 0 0 0 0,1 0 0 0 0,0 0 0 0 0,0-1 0 0 0,-1 0 0 0 0,1 0 0 0 0,0 0 0 0 0,0 0 0 0 0,0-1-1 0 0,0 0 1 0 0,0 0 0 0 0,0 0 0 0 0,0-1 0 0 0,0 1 0 0 0,0-1 0 0 0,0 0 0 0 0,-1-1 0 0 0,1 1 0 0 0,0-1 0 0 0,-1 0 0 0 0,4-2-3 0 0,66-48 364 0 0,-49 54-254 0 0,-25-1-114 0 0,1-1-2 0 0,0 3 7 0 0,-1-2 6 0 0,0-1-23 0 0,0 0 0 0 0,0 0 5 0 0,0 0 2 0 0,0 0 19 0 0,0 0 0 0 0,0 0-33 0 0,0 0-29 0 0,0 0-20 0 0,0 0-49 0 0,0 0-75 0 0,0 0-149 0 0,-2-7-3594 0 0,1 5-1326 0 0,0-1-6456 0 0</inkml:trace>
  <inkml:trace contextRef="#ctx0" brushRef="#br0" timeOffset="18423.929">5450 2254 0 0 0,'0'0'397'0'0,"0"0"154"0"0,0 0 41 0 0,-2-2-38 0 0,-18-5 859 0 0,-5 5 3376 0 0,24 2-4020 0 0,1 0 41 0 0,0 0 15 0 0,0 0 7 0 0,0 0 9 0 0,0 0 11 0 0,0 0-7 0 0,0 0-30 0 0,0 0-42 0 0,0 0-52 0 0,0 0-44 0 0,0 0-29 0 0,0 0-28 0 0,0 0-40 0 0,19-5 2189 0 0,32-10-1457 0 0,243 4 1091 0 0,-294 11-2410 0 0,0 0-1 0 0,0 0-4 0 0,0 0-14 0 0,-12 10-3881 0 0,5-2-6865 0 0,3-7 116 0 0</inkml:trace>
  <inkml:trace contextRef="#ctx0" brushRef="#br0" timeOffset="19331.929">5834 1738 0 0 0,'0'0'1138'0'0,"0"0"797"0"0,0 0 402 0 0,0 0-1 0 0,0 0-175 0 0,0 0-237 0 0,0 0-297 0 0,0 0-290 0 0,0 0-249 0 0,0 0-234 0 0,0 0-206 0 0,0 0-164 0 0,-1-3-134 0 0,-7-4 328 0 0,9 31 808 0 0,-1-7-832 0 0,43 157 3549 0 0,-26 67-2713 0 0,-2 26-1213 0 0,-17-63-158 0 0,-9-77-62 0 0,-1-42 61 0 0,8-32-153 0 0,5-51 43 0 0,3-7-7132 0 0,-5-3-2386 0 0,1 5-1130 0 0</inkml:trace>
  <inkml:trace contextRef="#ctx0" brushRef="#br0" timeOffset="22563.347">5851 1788 0 0 0,'0'0'629'0'0,"0"0"392"0"0,0 0 56 0 0,0 0 47 0 0,0 0-1 0 0,0 0-100 0 0,0 0-3 0 0,0 0 26 0 0,0 0-27 0 0,0 0 22 0 0,-3-2 5 0 0,3 2-897 0 0,0 0 1 0 0,1 0-1 0 0,-1 0 0 0 0,0 0 1 0 0,0-1-1 0 0,1 1 0 0 0,-1 0 1 0 0,0 0-1 0 0,0 0 0 0 0,0-1 1 0 0,1 1-1 0 0,-1 0 0 0 0,0 0 1 0 0,0-1-1 0 0,0 1 0 0 0,0 0 1 0 0,0 0-1 0 0,0-1 0 0 0,0 1 1 0 0,1 0-1 0 0,-1-1 0 0 0,0 1 0 0 0,0 0 1 0 0,0 0-1 0 0,0-1 0 0 0,0 1 1 0 0,0 0-1 0 0,0 0 0 0 0,0-1 1 0 0,-1 1-1 0 0,1 0 0 0 0,0-1 1 0 0,0 1-1 0 0,0 0 0 0 0,0 0 1 0 0,0-1-1 0 0,0 1 0 0 0,0 0 1 0 0,-1 0-1 0 0,1-1 0 0 0,0 1 1 0 0,0 0-1 0 0,0 0 0 0 0,-1 0 1 0 0,1-1-1 0 0,0 1 0 0 0,0 0 1 0 0,0 0-1 0 0,-1 0-149 0 0,24 1 4358 0 0,-8 0-5616 0 0,267-2 4373 0 0,-23-18-1954 0 0,-23 23-424 0 0,-187 4-508 0 0,280-8 990 0 0,-311-7-1053 0 0,-18 6-173 0 0,0 1 3 0 0,0 0 15 0 0,0 0-6 0 0,0 0-16 0 0,0 0 5 0 0,0 0 8 0 0,0 0 1 0 0,0 0 21 0 0,0 0-21 0 0,0 0-2 0 0,0 0-8 0 0,0 0 17 0 0,0 0-4 0 0,0 0-11 0 0,0 0 0 0 0,0 0 6 0 0,0 0-12 0 0,0 0 2 0 0,0 20 46 0 0,17 80 185 0 0,-13 127-64 0 0,8-38-146 0 0,5 27-9 0 0,-11-108 21 0 0,6-20-24 0 0,-18 59 33 0 0,-17-74 3 0 0,21-42-593 0 0,-4-23-3082 0 0,2-5 2448 0 0,10 52 3342 0 0,0-25-1322 0 0,-6-30-819 0 0,3 0 2 0 0,-2 0 16 0 0,-1 0 1 0 0,0 0-6 0 0,0 0 13 0 0,0 0 8 0 0,0 0 16 0 0,0 0 8 0 0,0 0 16 0 0,0 0 1 0 0,0 0-6 0 0,0 0 9 0 0,0 0-12 0 0,0 0-4 0 0,0 0-2 0 0,0 0 1 0 0,0 0 17 0 0,-26 4 336 0 0,-34 3-368 0 0,-38-3-50 0 0,-56-4 76 0 0,97 8-102 0 0,16 0 79 0 0,-26-8 1 0 0,67 0-76 0 0,0 0-28 0 0,0 0 1 0 0,0 0-30 0 0,0 0-52 0 0,0 0-82 0 0,0 0-132 0 0,2-10-4817 0 0,2 7-4851 0 0,1 0-2005 0 0</inkml:trace>
  <inkml:trace contextRef="#ctx0" brushRef="#br0" timeOffset="23704.455">6545 3025 0 0 0,'0'0'1124'0'0,"0"0"411"0"0,0 0-33 0 0,0 0-307 0 0,0 0-302 0 0,0 0-50 0 0,0 0 68 0 0,0 0 155 0 0,0 0 203 0 0,0 0 67 0 0,0 4-31 0 0,0-3-1153 0 0,0 0 0 0 0,0 1 0 0 0,1-1 0 0 0,-1 0 0 0 0,0 0 0 0 0,1 1 0 0 0,-1-1 1 0 0,1 0-1 0 0,0 0 0 0 0,-1 0 0 0 0,1 0 0 0 0,0 0 0 0 0,0 0 0 0 0,0 0 0 0 0,-1 0 0 0 0,1 0 0 0 0,0 0 0 0 0,0 0 1 0 0,0-1-1 0 0,0 1 0 0 0,1 0 0 0 0,-1-1 0 0 0,0 1 0 0 0,0-1 0 0 0,0 1 0 0 0,0-1 0 0 0,1 1 0 0 0,-1-1 1 0 0,0 0-1 0 0,0 0 0 0 0,1 0 0 0 0,-1 0 0 0 0,0 0 0 0 0,1 0 0 0 0,-1 0 0 0 0,0 0 0 0 0,0 0 0 0 0,1 0 0 0 0,-1-1 1 0 0,0 1-1 0 0,0 0 0 0 0,1-1 0 0 0,0 0-152 0 0,247-22 5270 0 0,-35 0-3712 0 0,-145 9-1285 0 0,27 5 79 0 0,143 9 586 0 0,-180-4-753 0 0,6 23-109 0 0,-18-15 154 0 0,101 0 591 0 0,-148-4-799 0 0,0 0-12 0 0,0 0-6 0 0,6-2-525 0 0,-25-5-1554 0 0,16 5 1444 0 0,-3-1-921 0 0,1 1-2725 0 0,-3-1-7299 0 0</inkml:trace>
  <inkml:trace contextRef="#ctx0" brushRef="#br0" timeOffset="25286.918">2696 3360 4193 0 0,'0'0'1734'0'0,"0"0"-31"0"0,0 0 201 0 0,0 0 222 0 0,0 0-11 0 0,0 0-315 0 0,0 0-421 0 0,0 0-341 0 0,0 0-223 0 0,0 0-139 0 0,0 0-105 0 0,-33 18-87 0 0,-103 53-63 0 0,27-5 786 0 0,74-40-1072 0 0,1 1-1 0 0,0 2 1 0 0,3 1 0 0 0,-23 27-135 0 0,34-15-2373 0 0,37-41-3580 0 0,-13-2 1844 0 0,4 1-6161 0 0</inkml:trace>
  <inkml:trace contextRef="#ctx0" brushRef="#br0" timeOffset="25567.11">3738 3272 6449 0 0,'0'0'3458'0'0,"0"0"-2227"0"0,0 0-820 0 0,0 0 261 0 0,0 0 453 0 0,0 0 312 0 0,0 0 67 0 0,0 0-187 0 0,-33 18-300 0 0,-104 57-241 0 0,-156 105 2177 0 0,262-162-2818 0 0,25-16-155 0 0,0 1-1 0 0,0 0 1 0 0,1 0-1 0 0,-1 0 1 0 0,1 1-1 0 0,0 0 1 0 0,0 0-1 0 0,0 0 1 0 0,0 1 0 0 0,1-1-1 0 0,0 1 1 0 0,0 0-1 0 0,0 0 1 0 0,0 1-1 0 0,1-1 1 0 0,0 1-1 0 0,0 0 1 0 0,0 0 20 0 0,3-5-65 0 0,0 0 0 0 0,0 0 0 0 0,0 0 1 0 0,1 0-1 0 0,-1 0 0 0 0,0 0 0 0 0,0 0 0 0 0,1 0 1 0 0,-1 0-1 0 0,1 0 0 0 0,-1 0 0 0 0,1 0 1 0 0,-1 0-1 0 0,1 0 0 0 0,-1 0 0 0 0,1 0 0 0 0,0-1 1 0 0,-1 1-1 0 0,1 0 0 0 0,0 0 0 0 0,0-1 1 0 0,0 1-1 0 0,0-1 0 0 0,0 1 0 0 0,-1-1 0 0 0,1 1 1 0 0,0-1-1 0 0,0 1 0 0 0,0-1 0 0 0,0 0 1 0 0,0 1-1 0 0,0-1 0 0 0,1 0 0 0 0,-1 0 0 0 0,0 0 1 0 0,0 0-1 0 0,0 0 0 0 0,0 0 0 0 0,0 0 1 0 0,0 0-1 0 0,0-1 0 0 0,0 1 0 0 0,0 0 65 0 0,22-1-3720 0 0,-12 1-1035 0 0,0 0-6101 0 0</inkml:trace>
  <inkml:trace contextRef="#ctx0" brushRef="#br0" timeOffset="25817.711">4655 3171 8818 0 0,'0'0'1263'0'0,"0"0"-455"0"0,0 0 251 0 0,0 0 609 0 0,0 0 227 0 0,0 0-156 0 0,0 0-561 0 0,0 0-599 0 0,0 0-173 0 0,0 0-12 0 0,-33 21-30 0 0,-106 66-55 0 0,-9 14 300 0 0,-37 40-437 0 0,183-140-231 0 0,-1 1 1 0 0,1 0-1 0 0,-1 0 1 0 0,1 0-1 0 0,0 0 1 0 0,0 1-1 0 0,0-1 1 0 0,0 0-1 0 0,0 1 1 0 0,0 0-1 0 0,1-1 1 0 0,-1 1-1 0 0,1 0 1 0 0,0 0-1 0 0,-1 0 1 0 0,1 0-1 0 0,1 0 1 0 0,-1 0-1 0 0,0 0 1 0 0,1 1 58 0 0,49 9-5122 0 0,-32-13-362 0 0,-5 0-4001 0 0</inkml:trace>
  <inkml:trace contextRef="#ctx0" brushRef="#br0" timeOffset="26049.533">5786 3025 8802 0 0,'0'0'1354'0'0,"0"0"-290"0"0,0 0-64 0 0,0 0 167 0 0,0 0 182 0 0,0 0-44 0 0,0 0-214 0 0,0 0-199 0 0,0 0-167 0 0,0 0-139 0 0,-35 25-125 0 0,-111 79-93 0 0,-57 35 809 0 0,186-126-1157 0 0,-1-2-119 0 0,2 0 0 0 0,-1 1 0 0 0,2 1-1 0 0,-1 1 1 0 0,2 0 0 0 0,0 1-1 0 0,1 1 1 0 0,-9 13 99 0 0,17-10-1375 0 0,8-7-6168 0 0,0-8-3098 0 0</inkml:trace>
  <inkml:trace contextRef="#ctx0" brushRef="#br0" timeOffset="26303.945">6951 3017 11418 0 0,'0'0'657'0'0,"0"0"-36"0"0,0 0 434 0 0,0 0 508 0 0,0 0 247 0 0,0 0-179 0 0,0 0-511 0 0,0 0-499 0 0,0 0-278 0 0,0 0-103 0 0,-34 23-38 0 0,-111 74-24 0 0,-163 119 338 0 0,179-105-1511 0 0,121-91-496 0 0,8-9-7635 0 0,0-11 8894 0 0,0 4-9899 0 0</inkml:trace>
  <inkml:trace contextRef="#ctx0" brushRef="#br0" timeOffset="26557.282">7570 3029 10634 0 0,'0'0'728'0'0,"0"0"-367"0"0,0 0 193 0 0,0 0 529 0 0,0 0 335 0 0,0 0 55 0 0,0 0-299 0 0,0 0-452 0 0,0 0-245 0 0,0 0-120 0 0,0 0-54 0 0,0 0-48 0 0,0 0-51 0 0,-33 35-40 0 0,-103 110-49 0 0,55-66 18 0 0,-51 54-1896 0 0,119-120-875 0 0,4-3-3211 0 0,4-5-4056 0 0</inkml:trace>
  <inkml:trace contextRef="#ctx0" brushRef="#br0" timeOffset="26801.877">8011 3125 1736 0 0,'0'0'2145'0'0,"0"0"-881"0"0,0 0-312 0 0,0 0-104 0 0,0 0-135 0 0,0 0-225 0 0,0 0-336 0 0,-199 162-400 0 0,196-154-696 0 0,1-1-1761 0 0,2 1-1696 0 0</inkml:trace>
  <inkml:trace contextRef="#ctx0" brushRef="#br0" timeOffset="27917.844">6071 2671 0 0 0,'0'0'2801'0'0,"0"0"898"0"0,0 0 155 0 0,0 0-414 0 0,0 0-572 0 0,0 0-573 0 0,0 0-428 0 0,0 0-277 0 0,0 0-195 0 0,0 0-177 0 0,0 0-214 0 0,0 0-265 0 0,3-8-246 0 0,28-105 945 0 0,-28 87-1375 0 0,0 0-1 0 0,2 1 1 0 0,1-1 0 0 0,1 1 0 0 0,1 0-1 0 0,1 0 1 0 0,1 1 0 0 0,1 0 0 0 0,2 1-1 0 0,0 0 1 0 0,1 1 0 0 0,1 1 0 0 0,1 0 0 0 0,1 1-1 0 0,9-7-62 0 0,-25 25-5 0 0,1 0 1 0 0,-1 1-1 0 0,1-1 0 0 0,-1 1 0 0 0,1-1 0 0 0,0 1 0 0 0,-1-1 0 0 0,1 1 0 0 0,0 0 1 0 0,0 0-1 0 0,0 0 0 0 0,0 0 0 0 0,0 0 0 0 0,0 0 0 0 0,1 0 0 0 0,-1 1 0 0 0,0-1 1 0 0,0 1-1 0 0,1 0 0 0 0,-1 0 0 0 0,0-1 0 0 0,0 2 0 0 0,1-1 0 0 0,-1 0 0 0 0,0 0 1 0 0,0 1-1 0 0,0-1 0 0 0,1 1 0 0 0,-1-1 0 0 0,0 1 0 0 0,0 0 0 0 0,2 1 5 0 0,8 16-22 0 0,-1 1 1 0 0,-1 1-1 0 0,0 0 0 0 0,-1 0 0 0 0,-2 1 0 0 0,0 0 1 0 0,-1 0-1 0 0,-1 0 0 0 0,-1 1 0 0 0,1 16 22 0 0,14 59-60 0 0,-5-39-2 0 0,-7-70 434 0 0,-1-8-366 0 0,1 0 0 0 0,1 0 0 0 0,1 1 0 0 0,0 0 0 0 0,2 1 0 0 0,0 0 0 0 0,1 0 0 0 0,0 1 0 0 0,2 1 0 0 0,0 0 0 0 0,1 1 0 0 0,0 1 0 0 0,7-5-6 0 0,-17 14-11 0 0,1 0 0 0 0,-1 1 0 0 0,1-1 0 0 0,0 1 1 0 0,0 0-1 0 0,0 1 0 0 0,0-1 0 0 0,0 1 0 0 0,1 1 0 0 0,0-1 1 0 0,-1 1-1 0 0,1 0 0 0 0,0 1 0 0 0,0 0 0 0 0,0 0 1 0 0,0 0-1 0 0,0 1 0 0 0,5 0 11 0 0,-9 2-3 0 0,-1 0 0 0 0,1 0-1 0 0,0 0 1 0 0,0 0 0 0 0,-1 1 0 0 0,0-1 0 0 0,1 1 0 0 0,-1 0-1 0 0,0 0 1 0 0,0 0 0 0 0,-1 0 0 0 0,1 0 0 0 0,0 0 0 0 0,-1 0-1 0 0,0 1 1 0 0,0-1 0 0 0,0 0 0 0 0,0 1 0 0 0,0-1 0 0 0,-1 1-1 0 0,0-1 1 0 0,0 1 0 0 0,0-1 0 0 0,0 2 3 0 0,3 12-12 0 0,3 222 39 0 0,-7-232-484 0 0,7 32 1175 0 0,17-28-8284 0 0,-19-11-1029 0 0,-2 0-4245 0 0</inkml:trace>
  <inkml:trace contextRef="#ctx0" brushRef="#br0" timeOffset="32769.952">4541 1137 0 0 0,'0'0'215'0'0,"0"0"576"0"0,0 0 147 0 0,0 0-96 0 0,0 0-203 0 0,0 0-199 0 0,0 0-172 0 0,0 0-83 0 0,-17 26 2305 0 0,17-25-2176 0 0,0-1-29 0 0,0 0-22 0 0,-4 28 4391 0 0,4-27-4476 0 0,0-1 0 0 0,0 1 0 0 0,0 0 0 0 0,0 0 0 0 0,0 0 0 0 0,0 0 0 0 0,1 0 0 0 0,-1 0-1 0 0,0 0 1 0 0,1 0 0 0 0,-1 0 0 0 0,0-1 0 0 0,1 1 0 0 0,-1 0 0 0 0,1 0 0 0 0,-1 0 0 0 0,1-1 0 0 0,0 1 0 0 0,-1 0 0 0 0,1-1 0 0 0,0 1 0 0 0,-1 0 0 0 0,1-1 0 0 0,0 1 0 0 0,0-1 0 0 0,0 1 0 0 0,-1-1-1 0 0,1 0 1 0 0,0 1 0 0 0,0-1 0 0 0,0 0 0 0 0,0 1 0 0 0,0-1 0 0 0,0 0 0 0 0,0 0 0 0 0,0 0 0 0 0,0 0 0 0 0,0 0-178 0 0,8 2-165 0 0,85-1 2111 0 0,-12-9-879 0 0,6-3-244 0 0,-87 11-807 0 0,-1 0 0 0 0,0 0-1 0 0,0 0-5 0 0,0 0 5 0 0,0 0 2 0 0,0 0 6 0 0,0 0-2 0 0,0 0-10 0 0,0 0 0 0 0,0 0 7 0 0,0 0-4 0 0,0 0 7 0 0,0 0-5 0 0,0 0-31 0 0,0 0-14 0 0,0 0-60 0 0,0 0-82 0 0,9-7-3514 0 0,-5 2-3544 0 0,0 1-4502 0 0</inkml:trace>
  <inkml:trace contextRef="#ctx0" brushRef="#br0" timeOffset="37778.782">4597 1210 0 0 0,'0'0'136'0'0,"0"0"437"0"0,0 0 50 0 0,0 0-111 0 0,0 0-108 0 0,0 0-49 0 0,0 0 17 0 0,21 12 6588 0 0,35-11-1323 0 0,64-3-1904 0 0,276-1-157 0 0,-245 10-2837 0 0,-45-2 270 0 0,80-5-26 0 0,-50-4-317 0 0,-103 0-513 0 0,3 0 71 0 0,5-4-71 0 0,-7 4 3 0 0,53 1 67 0 0,-50 3-128 0 0,-36 0-97 0 0,31 0 179 0 0,21 0 8 0 0,-53 0-154 0 0,0 0-29 0 0,0 0-35 0 0,28-5 160 0 0,27-2 22 0 0,12 3 949 0 0,-67 4-1110 0 0,26-4-2 0 0,112-11 24 0 0,170 11 26 0 0,-11 3-40 0 0,-106 2 48 0 0,-4-9-31 0 0,65 8 22 0 0,-235 4 43 0 0,-30 0-613 0 0,-20-4-4239 0 0,19 0-4222 0 0,7 0-3476 0 0</inkml:trace>
  <inkml:trace contextRef="#ctx0" brushRef="#br0" timeOffset="38219.9">8408 1029 7858 0 0,'0'0'4323'0'0,"0"0"-2722"0"0,0 0-811 0 0,0 0 187 0 0,0 0 328 0 0,0 0 152 0 0,0 0-116 0 0,0 0-303 0 0,0 0-313 0 0,0 0-149 0 0,0 0-45 0 0,0 0-8 0 0,0 0 26 0 0,6-2-11 0 0,28-7 1085 0 0,-52 32 75 0 0,-180 192-624 0 0,92-123-1023 0 0,94-85-2452 0 0,9-24-12803 0 0,3 12 11877 0 0,0-2-4319 0 0</inkml:trace>
  <inkml:trace contextRef="#ctx0" brushRef="#br0" timeOffset="38507.337">8148 948 3865 0 0,'0'0'2812'0'0,"0"0"-220"0"0,0 0-255 0 0,0 0-188 0 0,0 0-209 0 0,0 0-310 0 0,0 0-410 0 0,0 0-425 0 0,0 0-339 0 0,0 0-214 0 0,0 0-20 0 0,0 0 84 0 0,0 0 102 0 0,-3 6 92 0 0,2-3-405 0 0,-1 0 0 0 0,1 0 0 0 0,0 0 0 0 0,0 0 0 0 0,0 0 0 0 0,0 0 0 0 0,1 0 0 0 0,-1 0 0 0 0,1 1 0 0 0,0-1 0 0 0,0 0 0 0 0,0 0 0 0 0,0 0 0 0 0,1 0 0 0 0,-1 1 0 0 0,1-1 1 0 0,0 0-1 0 0,0 0 0 0 0,0 0 0 0 0,0 0 0 0 0,1 0 0 0 0,-1 0 0 0 0,2 2-95 0 0,31 48 1075 0 0,2-2 1 0 0,2-1-1 0 0,2-2 1 0 0,24 22-1076 0 0,-46-52-556 0 0,15 20 1457 0 0,-27-23-4021 0 0,-4 3-3580 0 0,-2-18-5602 0 0</inkml:trace>
  <inkml:trace contextRef="#ctx0" brushRef="#br0" timeOffset="40692.83">4385 609 3257 0 0,'0'0'1585'0'0,"0"0"-844"0"0,0 0-364 0 0,0 0 154 0 0,0 0 261 0 0,0 0 128 0 0,0 0-78 0 0,0 0-68 0 0,0 0 44 0 0,0 0 109 0 0,0 0 106 0 0,0 0-46 0 0,0 0-100 0 0,4 3-72 0 0,17 13 755 0 0,-21-16-802 0 0,0 0-32 0 0,0 0-56 0 0,0 0-26 0 0,0 0-8 0 0,1 0 974 0 0,4 0 4596 0 0,-3-5-6383 0 0,9-105 324 0 0,-9 76-45 0 0,-2 33-83 0 0,2 71 490 0 0,13 237-296 0 0,-28-53-43 0 0,11-242-176 0 0,1 0 0 0 0,1 0 1 0 0,-1 0-1 0 0,2 0 0 0 0,0 0 0 0 0,0 0 1 0 0,1 0-1 0 0,0-1 0 0 0,1 1 0 0 0,1-1 1 0 0,3 10-5 0 0,-1 2 6 0 0,-6-23-2 0 0,0 0 6 0 0,0 0 7 0 0,0 0 10 0 0,0 0-5 0 0,0 0 17 0 0,0 0 10 0 0,0 0-3 0 0,0 0 23 0 0,0 0-29 0 0,6-41 859 0 0,-31-241-892 0 0,2 96-29 0 0,21 75 40 0 0,-10 26-17 0 0,1 20-25 0 0,-8-85 55 0 0,9 77-46 0 0,10 72 20 0 0,0 1-17 0 0,-8 4-5968 0 0,7 0 1273 0 0,0 0-5793 0 0</inkml:trace>
  <inkml:trace contextRef="#ctx0" brushRef="#br0" timeOffset="41485.643">4622 185 8386 0 0,'0'0'1253'0'0,"0"0"-475"0"0,0 0-102 0 0,0 0 376 0 0,0 0 345 0 0,0 0 46 0 0,0 0-321 0 0,0 0-503 0 0,0 0-349 0 0,0 0-82 0 0,0 0 46 0 0,0 0 45 0 0,0 14 27 0 0,0 116 791 0 0,1-112-912 0 0,0 0 0 0 0,1 0 0 0 0,1-1 0 0 0,1 1 0 0 0,1-1 0 0 0,0 1 0 0 0,1-2 0 0 0,0 1-1 0 0,2-1 1 0 0,0 0 0 0 0,1 0 0 0 0,7 9-185 0 0,-16-25 108 0 0,1 0 0 0 0,0 0-1 0 0,0 1 1 0 0,0-1 0 0 0,0 0-1 0 0,0-1 1 0 0,0 1 0 0 0,0 0-1 0 0,0 0 1 0 0,-1 0 0 0 0,1 0-1 0 0,0-1 1 0 0,0 1 0 0 0,0 0 0 0 0,0-1-1 0 0,-1 1 1 0 0,1-1 0 0 0,0 1-1 0 0,0-1 1 0 0,-1 1 0 0 0,1-1-1 0 0,0 1 1 0 0,-1-1 0 0 0,1 0-1 0 0,-1 1 1 0 0,1-1 0 0 0,-1 0-1 0 0,1 0 1 0 0,-1 1 0 0 0,1-1 0 0 0,-1 0-1 0 0,0 0 1 0 0,1 0 0 0 0,-1 0-1 0 0,0 0 1 0 0,0 1 0 0 0,1-1-1 0 0,-1 0 1 0 0,0 0 0 0 0,0 0-1 0 0,0 0 1 0 0,0 0 0 0 0,0 0-1 0 0,-1 0 1 0 0,1 1 0 0 0,0-2-108 0 0,2-3-125 0 0,11-30 232 0 0,2 1 0 0 0,1 0 0 0 0,2 1 0 0 0,1 1 0 0 0,19-24-107 0 0,-14 22-96 0 0,-3 81-44 0 0,-1 12 182 0 0,-3 0 1 0 0,-2 1-1 0 0,-4 0 0 0 0,4 55-42 0 0,-11 112 72 0 0,-4-220-52 0 0,0 0 0 0 0,-1 0-1 0 0,1-1 1 0 0,-2 1 0 0 0,1-1 0 0 0,-1 1-1 0 0,0-1 1 0 0,0 0 0 0 0,-1 1-1 0 0,1-1 1 0 0,-1 0 0 0 0,-1-1-1 0 0,1 1 1 0 0,-1 0 0 0 0,0-1 0 0 0,-1 0-1 0 0,1 0 1 0 0,-1 0 0 0 0,0-1-1 0 0,0 1 1 0 0,0-1 0 0 0,-1 0 0 0 0,1-1-1 0 0,-1 0 1 0 0,0 1 0 0 0,0-2-1 0 0,0 1 1 0 0,0-1 0 0 0,-1 0-1 0 0,1 0 1 0 0,-5 0-20 0 0,8-2 9 0 0,0 1 0 0 0,0-1 0 0 0,0-1 0 0 0,-1 1-1 0 0,1 0 1 0 0,0-1 0 0 0,0 0 0 0 0,0 0 0 0 0,0 0 0 0 0,0 0 0 0 0,0 0 0 0 0,0-1-1 0 0,0 1 1 0 0,1-1 0 0 0,-1 1 0 0 0,0-1 0 0 0,1 0 0 0 0,0 0 0 0 0,-1-1-1 0 0,1 1 1 0 0,0 0 0 0 0,0-1 0 0 0,0 1 0 0 0,0-1 0 0 0,1 0 0 0 0,-1 1-1 0 0,1-1 1 0 0,-1 0 0 0 0,1 0 0 0 0,0 0 0 0 0,0-1-9 0 0,-2-3-7 0 0,1-1-1 0 0,0 0 1 0 0,0-1 0 0 0,1 1 0 0 0,0 0-1 0 0,0 0 1 0 0,1 0 0 0 0,0-1 0 0 0,1 1-1 0 0,0 0 1 0 0,0 0 0 0 0,0 0-1 0 0,1-1 1 0 0,1 2 0 0 0,-1-1 0 0 0,1 0-1 0 0,0 0 1 0 0,1 1 0 0 0,0 0 0 0 0,0 0-1 0 0,1 0 1 0 0,0 0 0 0 0,0 1 0 0 0,0-1-1 0 0,1 1 1 0 0,0 0 0 0 0,2-1 7 0 0,6-5-52 0 0,0-1 1 0 0,1 2-1 0 0,0 0 0 0 0,1 1 1 0 0,0 0-1 0 0,1 2 0 0 0,0 0 1 0 0,0 0-1 0 0,1 2 0 0 0,0 0 1 0 0,12-2 51 0 0,5 4-1559 0 0,-20 4-7168 0 0,-12 0-3260 0 0</inkml:trace>
  <inkml:trace contextRef="#ctx0" brushRef="#br0" timeOffset="45959.261">4795 3491 0 0 0,'0'0'1190'0'0,"0"0"38"0"0,0 0 64 0 0,0 0-44 0 0,0 0-90 0 0,0 0-56 0 0,0 0-76 0 0,0-4-47 0 0,0-14-63 0 0,0 13-86 0 0,0 5-102 0 0,0 0-90 0 0,0 0-36 0 0,0 0-9 0 0,0 0-5 0 0,-1 12 4306 0 0,-1 3-3596 0 0,-2 109 1286 0 0,48 133-1365 0 0,-35-133-805 0 0,-8 63 107 0 0,-1-97-54 0 0,0-90-446 0 0,0 0-20 0 0,4-10-937 0 0,-5 5-2914 0 0,0 1-3986 0 0,-1 0-4439 0 0</inkml:trace>
  <inkml:trace contextRef="#ctx0" brushRef="#br0" timeOffset="47989.056">2333 3591 0 0 0,'0'0'721'0'0,"0"0"821"0"0,0 0 232 0 0,0 0-120 0 0,0 0-143 0 0,0 0-139 0 0,0 0-105 0 0,0 0-38 0 0,0 0-50 0 0,0 0-32 0 0,0-7-81 0 0,-3-24-121 0 0,3 23-123 0 0,-2 116 5357 0 0,28 150-4027 0 0,-18-42-1125 0 0,6-139-756 0 0,-10-58-222 0 0,7 43 1135 0 0,-5-28 609 0 0,-6-33-1799 0 0,0-1-2 0 0,0 0 4 0 0,0 0 16 0 0,0 0 3 0 0,0 0-8 0 0,0 0-7 0 0,0 0 16 0 0,0 0-10 0 0,0 0-14 0 0,0 0 12 0 0,0 0 6 0 0,0 0 6 0 0,0 0 8 0 0,0 0 9 0 0,0 0 7 0 0,0 0-17 0 0,0 0-3 0 0,0 0-12 0 0,0 0-14 0 0,0 0-2 0 0,0 0 4 0 0,0 0 15 0 0,0 0 0 0 0,0 0-2 0 0,0 0-16 0 0,0 0 9 0 0,0 0-8 0 0,0 0 4 0 0,0 0 15 0 0,0 0-12 0 0,0 0 10 0 0,0 0-6 0 0,0 0-15 0 0,0 0-1 0 0,0 0 0 0 0,0 0 15 0 0,0 0 4 0 0,0 0 0 0 0,0 0 4 0 0,0 0 8 0 0,0 0-28 0 0,0 0-8 0 0,0 0 7 0 0,0 0 25 0 0,0 0 0 0 0,0 0-12 0 0,0 0-20 0 0,0 0 5 0 0,0 0 11 0 0,0 0 28 0 0,0 0-6 0 0,0 0-1 0 0,0 0-5 0 0,0 0-7 0 0,0 0 1 0 0,0 0-1 0 0,0 0-13 0 0,0 0 16 0 0,0 0-11 0 0,0 0 13 0 0,0 0 7 0 0,0 0-1 0 0,0 0 5 0 0,0 0-11 0 0,0 0-4 0 0,0 0-8 0 0,0 0 15 0 0,0 0-1 0 0,0 0-4 0 0,0 0 1 0 0,0 0-26 0 0,0 0 6 0 0,0 0 18 0 0,0 0-4 0 0,0 0-10 0 0,0 0 6 0 0,0 0-3 0 0,0 0 16 0 0,0 0-8 0 0,0 0-6 0 0,0 0 21 0 0,0 0-31 0 0,0 0-13 0 0,0 0 7 0 0,0 0 18 0 0,0 0-6 0 0,0 0-33 0 0,0 0 30 0 0,0 0 3 0 0,0 0 25 0 0,0 0 34 0 0,0 0-35 0 0,0 0-12 0 0,2-9-2432 0 0,3-8-11809 0 0,-2 16 2210 0 0</inkml:trace>
  <inkml:trace contextRef="#ctx0" brushRef="#br0" timeOffset="49540.443">1971 3954 0 0 0,'0'0'141'0'0,"0"0"457"0"0,0 0 357 0 0,0 0 281 0 0,0 0 110 0 0,0 0-55 0 0,0 0-106 0 0,0 0-94 0 0,0 0-61 0 0,0 0-88 0 0,0 0-67 0 0,0 0-48 0 0,11-2-27 0 0,96-12 2905 0 0,86 22 107 0 0,115 0-1433 0 0,-31-35-854 0 0,77-9-643 0 0,-26 17-369 0 0,-8 1 35 0 0,-259 11-421 0 0,57 1 108 0 0,175 0 312 0 0,9-14-103 0 0,-86 8-161 0 0,-38 1-1 0 0,-166 11-448 0 0,-22 1-1132 0 0,-16 1-2352 0 0,13-1-975 0 0,9-1 331 0 0,0 0-7216 0 0</inkml:trace>
  <inkml:trace contextRef="#ctx0" brushRef="#br0" timeOffset="49856.447">5102 3503 3649 0 0,'0'0'3030'0'0,"0"0"-859"0"0,0 0-221 0 0,0 0 190 0 0,0 0-15 0 0,0 0-266 0 0,0 0-478 0 0,0 0-437 0 0,0 0-173 0 0,0 0-89 0 0,0 0-57 0 0,0 0-69 0 0,-18 16-58 0 0,-109 107 678 0 0,-101 69 111 0 0,58-64-1655 0 0,155-116-108 0 0,-1-1-2290 0 0,4-4-7238 0 0,8-7-1226 0 0</inkml:trace>
  <inkml:trace contextRef="#ctx0" brushRef="#br0" timeOffset="50660.742">2838 3564 3337 0 0,'0'0'2512'0'0,"0"0"-343"0"0,0 0-161 0 0,0 0 35 0 0,0 0-21 0 0,0 0-123 0 0,0 0-299 0 0,0 0-398 0 0,0 0-392 0 0,0 0-297 0 0,0 0-162 0 0,0 0-62 0 0,0 0 25 0 0,-14 13 36 0 0,-97 90 606 0 0,-245 235 727 0 0,304-295-1591 0 0,31-31-493 0 0,19-11 235 0 0,-28 20-309 0 0,23-4-3621 0 0,22-13-2333 0 0,-11-5 1997 0 0,4 1-3719 0 0</inkml:trace>
  <inkml:trace contextRef="#ctx0" brushRef="#br0" timeOffset="51477.319">3252 4123 6049 0 0,'0'0'2429'0'0,"0"0"-579"0"0,0 0-299 0 0,0 0 129 0 0,0 0 172 0 0,0 0-42 0 0,0 0-259 0 0,0 0-361 0 0,0 0-340 0 0,0 0-241 0 0,0 0-155 0 0,0 0-95 0 0,0 0-31 0 0,2-6-21 0 0,6-17-44 0 0,-6 17-58 0 0,9 19 490 0 0,-5-6-517 0 0,0 1 0 0 0,0 0 1 0 0,-1 1-1 0 0,0-1 0 0 0,0 1 0 0 0,-1 0 1 0 0,0 0-1 0 0,-1 0 0 0 0,0 1 0 0 0,-1-1 1 0 0,0 1-1 0 0,1 7-178 0 0,3 30 243 0 0,-3-1-1 0 0,-1 1 1 0 0,-3 0 0 0 0,-5 44-243 0 0,-1-30 54 0 0,29-61 319 0 0,85-10 647 0 0,-42-7-613 0 0,-21 10-297 0 0,-44 7-98 0 0,0 0 0 0 0,0 0-16 0 0,0 0-4 0 0,0 0 3 0 0,0 0 8 0 0,0 0-11 0 0,0 0-12 0 0,0 0 4 0 0,0 0 5 0 0,0 0-6 0 0,0 0-13 0 0,0 0-7 0 0,0 0-23 0 0,0 0-24 0 0,0 0-51 0 0,-8-3-1564 0 0,5 2-8035 0 0,3 1-2146 0 0</inkml:trace>
  <inkml:trace contextRef="#ctx0" brushRef="#br0" timeOffset="51823.666">3738 4401 9994 0 0,'0'0'1862'0'0,"0"0"-266"0"0,0 0-74 0 0,0 0-83 0 0,0 0-183 0 0,0 0-285 0 0,0 0-342 0 0,0 0-172 0 0,0 0-95 0 0,0 0-66 0 0,0 0-38 0 0,0 0-50 0 0,-7 18-27 0 0,-21 59-26 0 0,26-73-123 0 0,0 0 0 0 0,1 0 1 0 0,0 0-1 0 0,0 1 0 0 0,0-1 0 0 0,1 0 1 0 0,-1 0-1 0 0,1 1 0 0 0,0-1 0 0 0,0 0 1 0 0,1 0-1 0 0,-1 1 0 0 0,1-1 0 0 0,0 0 1 0 0,0 0-1 0 0,0 0 0 0 0,1 0 0 0 0,-1 0 1 0 0,1 0-1 0 0,0 0 0 0 0,0-1 1 0 0,0 1-1 0 0,1 0 0 0 0,0-1 0 0 0,-1 0 1 0 0,1 0-1 0 0,0 0 0 0 0,0 0 0 0 0,1 0 1 0 0,-1 0-1 0 0,0-1 0 0 0,2 1-32 0 0,1 0 129 0 0,0-1-1 0 0,-1 1 1 0 0,1-1-1 0 0,0-1 0 0 0,0 1 1 0 0,1-1-1 0 0,-1 0 1 0 0,0 0-1 0 0,0-1 1 0 0,0 0-1 0 0,1 0 1 0 0,-1 0-1 0 0,0-1 1 0 0,0 0-1 0 0,0 0 1 0 0,0-1-1 0 0,0 0 1 0 0,0 0-1 0 0,0 0 1 0 0,0 0-1 0 0,-1-1 0 0 0,1 0 1 0 0,-1 0-1 0 0,0-1 1 0 0,0 0-1 0 0,0 0 1 0 0,0 0-1 0 0,0 0 1 0 0,-1 0-1 0 0,0-1 1 0 0,0 0-1 0 0,-1 0 1 0 0,1 0-1 0 0,-1-1 1 0 0,0 1-1 0 0,0-1 1 0 0,-1 1-1 0 0,1-1 1 0 0,0-4-130 0 0,-1 7 7 0 0,-1 0-1 0 0,1 0 0 0 0,-1 0 0 0 0,0 0 0 0 0,0-1 0 0 0,0 1 0 0 0,0 0 0 0 0,-1 0 0 0 0,1-1 0 0 0,-1 1 0 0 0,0 0 0 0 0,0-1 0 0 0,0 1 0 0 0,0 0 0 0 0,0-1 0 0 0,-1 1 0 0 0,0 0 0 0 0,1-1 0 0 0,-1 1 0 0 0,-1 0 0 0 0,1 0 0 0 0,0 0 0 0 0,-1 0 0 0 0,1 0 0 0 0,-1 0 0 0 0,0 0 0 0 0,0 1 0 0 0,0-1 0 0 0,0 1 0 0 0,-1-1 0 0 0,1 1 0 0 0,-1 0 0 0 0,1 0 0 0 0,-1 0 0 0 0,0 0 0 0 0,0 0 0 0 0,0 1 0 0 0,0-1 0 0 0,0 1 0 0 0,0 0 0 0 0,0 0 0 0 0,-1 0-5 0 0,-62 8-1559 0 0,28 16-5213 0 0,31-15-4006 0 0</inkml:trace>
  <inkml:trace contextRef="#ctx0" brushRef="#br0" timeOffset="53292.052">5849 3414 0 0 0,'0'0'616'0'0,"0"0"595"0"0,0 0 244 0 0,0 0 127 0 0,0 0 57 0 0,0 0 28 0 0,0 0-23 0 0,0 0-133 0 0,-3-9-121 0 0,-13-47 2273 0 0,14 59 4881 0 0,0 22-7954 0 0,19 154 965 0 0,5 37-653 0 0,-17-101-650 0 0,42 129 68 0 0,-34-164-194 0 0,-20-98-3621 0 0,3 14-6082 0 0,2 4-2577 0 0</inkml:trace>
  <inkml:trace contextRef="#ctx0" brushRef="#br0" timeOffset="54391.276">5013 3819 0 0 0,'0'0'663'0'0,"0"0"493"0"0,0 0 186 0 0,0 0-23 0 0,0 0-51 0 0,0 0-37 0 0,0 0-26 0 0,0 0 29 0 0,-5-1 20 0 0,-14-1-91 0 0,14 1-134 0 0,5 1-115 0 0,0 0-101 0 0,0 0-82 0 0,0 0-102 0 0,0 0-108 0 0,0 0-85 0 0,0 0-86 0 0,0 0-62 0 0,0 0-61 0 0,0 0-80 0 0,0 0-76 0 0,0 0-77 0 0,23 4 445 0 0,26 1 510 0 0,1-3 0 0 0,-1-2 0 0 0,1-3 0 0 0,-1-1 0 0 0,1-3-1 0 0,29-8-948 0 0,83-9 836 0 0,119 4-160 0 0,-140 28-569 0 0,-144-8-2645 0 0,-3 0-6394 0 0,5 0-2493 0 0</inkml:trace>
  <inkml:trace contextRef="#ctx0" brushRef="#br0" timeOffset="54754.67">6003 3526 9226 0 0,'0'0'2479'0'0,"0"0"-421"0"0,0 0-107 0 0,0 0-31 0 0,0 0-167 0 0,0 0-362 0 0,0 0-418 0 0,0 0-314 0 0,0 0-163 0 0,0 0-46 0 0,0 0-45 0 0,0 0-30 0 0,0 0-30 0 0,-9 6-22 0 0,-92 77 937 0 0,17 4-768 0 0,-4-4-1 0 0,-53 36-491 0 0,81-51-2414 0 0,58-66 1935 0 0,0 0-1487 0 0,2-1-5247 0 0,0-1-5089 0 0</inkml:trace>
  <inkml:trace contextRef="#ctx0" brushRef="#br0" timeOffset="55348.75">5562 4135 2168 0 0,'0'0'2804'0'0,"0"0"-670"0"0,0 0-146 0 0,0 0 230 0 0,0 0 134 0 0,0 0-222 0 0,0 0-588 0 0,0 0-570 0 0,0 0-344 0 0,0 0-120 0 0,0 0 56 0 0,0 0 74 0 0,0 0 47 0 0,-6 5 7 0 0,-108 102 3885 0 0,17-7-3462 0 0,-113 89-711 0 0,163-152-537 0 0,48-67-7386 0 0,2 23 5867 0 0,1-5-5384 0 0,-2 4-3919 0 0</inkml:trace>
  <inkml:trace contextRef="#ctx0" brushRef="#br0" timeOffset="55735.022">5102 4127 3769 0 0,'0'0'3387'0'0,"0"0"-576"0"0,0 0-321 0 0,0 0-164 0 0,0 0-283 0 0,0 0-344 0 0,0 0-382 0 0,0 0-413 0 0,0 0-307 0 0,0 0-183 0 0,0 0-102 0 0,0 0-52 0 0,0 0-28 0 0,0 4 983 0 0,6 7-832 0 0,1 0 0 0 0,0-1 0 0 0,0 0 0 0 0,1 0 0 0 0,1-1 0 0 0,0 0 0 0 0,0 0 0 0 0,0-1 0 0 0,1 0 0 0 0,0 0 0 0 0,1-1 0 0 0,7 3-383 0 0,31 25 546 0 0,123 117 280 0 0,-99-74-708 0 0,-5-12 6 0 0,-63-69-1960 0 0,-6-2-2236 0 0,1 1-4295 0 0,-1 0-4799 0 0</inkml:trace>
  <inkml:trace contextRef="#ctx0" brushRef="#br0" timeOffset="92642.692">8845 2120 1464 0 0,'0'0'2713'0'0,"0"0"-203"0"0,0 0 52 0 0,0 0 97 0 0,0 0-83 0 0,0 0-290 0 0,0 0-475 0 0,0 0-408 0 0,0 0-240 0 0,0 0-155 0 0,0 0-110 0 0,2-6-109 0 0,4-17-136 0 0,-4 17-109 0 0,-2 6-122 0 0,0 0-96 0 0,0 16 473 0 0,-14 287 745 0 0,14-261-1716 0 0,0 18 241 0 0,0-19-5184 0 0,0-41 2859 0 0,0 2-5133 0 0,0-1 4023 0 0,0 0-6535 0 0</inkml:trace>
  <inkml:trace contextRef="#ctx0" brushRef="#br0" timeOffset="92884.606">8762 1823 10458 0 0,'0'0'2319'0'0,"0"0"-338"0"0,0 0-270 0 0,0 0-125 0 0,0 0-126 0 0,0 0-179 0 0,0 0-308 0 0,0 0-340 0 0,0 0-263 0 0,0 0-194 0 0,0 0-118 0 0,0 0-92 0 0,-4-5-104 0 0,-14-13-105 0 0,51 45-3161 0 0,-16-16-6026 0 0,-12-7-327 0 0</inkml:trace>
  <inkml:trace contextRef="#ctx0" brushRef="#br0" timeOffset="71078.039">11771 640 0 0 0,'0'0'1811'0'0,"0"0"-59"0"0,0 0-22 0 0,0 0 67 0 0,0 0 107 0 0,0 0 7 0 0,0 0-101 0 0,0 0-183 0 0,0 0-200 0 0,0 0-131 0 0,0 0-112 0 0,-1-24-104 0 0,-3-71-65 0 0,-5 66 1549 0 0,6 31 1262 0 0,0 34-1918 0 0,-24 231-1192 0 0,26 158-508 0 0,1-425-249 0 0,1 0 1 0 0,-1 0-1 0 0,0 0 0 0 0,0 0 0 0 0,1 0 0 0 0,-1 0 0 0 0,0 0 0 0 0,0 0 0 0 0,0 0 0 0 0,1 0 0 0 0,-1 0 1 0 0,0 0 40 0 0,3-32-1170 0 0,-3 30 991 0 0,-4-90-4616 0 0,-1 61-409 0 0,-3 3-4400 0 0,4 20 1480 0 0</inkml:trace>
  <inkml:trace contextRef="#ctx0" brushRef="#br0" timeOffset="71348.612">11502 871 4241 0 0,'0'0'2302'0'0,"0"0"-39"0"0,0 0-17 0 0,0 0-103 0 0,0 0-137 0 0,0 0-261 0 0,0 0-259 0 0,0 0-262 0 0,0 0-248 0 0,0 0-174 0 0,0 0-122 0 0,0 0-104 0 0,0 0-78 0 0,-1-8 745 0 0,35 9-745 0 0,1-2 1 0 0,-1-2 0 0 0,0-1 0 0 0,0-1-1 0 0,17-6-498 0 0,67-4-36 0 0,-102 13 423 0 0,-5 1-2747 0 0,-3 0-5242 0 0,-7 1-3326 0 0</inkml:trace>
  <inkml:trace contextRef="#ctx0" brushRef="#br0" timeOffset="72235.122">12024 548 4409 0 0,'0'0'2568'0'0,"0"0"-383"0"0,0 0-207 0 0,0 0 3 0 0,0 0-13 0 0,0 0-147 0 0,0 0-367 0 0,0 0-405 0 0,0 0-280 0 0,0 0-151 0 0,0 0-64 0 0,0 0 5 0 0,2-4-21 0 0,9-9-43 0 0,-9 10-37 0 0,-2 3-88 0 0,0 0-82 0 0,0 0-49 0 0,0 0-51 0 0,0 0-52 0 0,0 27 854 0 0,8 319 1125 0 0,-9-298-2047 0 0,2-1 0 0 0,3 1 0 0 0,1-1 0 0 0,8 30-68 0 0,12 18 33 0 0,-24-94-15 0 0,0-1 0 0 0,-1 1-1 0 0,1-1 1 0 0,0 1 0 0 0,0-1-1 0 0,-1 1 1 0 0,1-1 0 0 0,0 1-1 0 0,0-1 1 0 0,0 0-1 0 0,0 1 1 0 0,0-1 0 0 0,0 0-1 0 0,-1 0 1 0 0,1 1 0 0 0,0-1-1 0 0,0 0 1 0 0,0 0 0 0 0,0 0-1 0 0,0 0 1 0 0,0-1 0 0 0,0 1-1 0 0,0 0 1 0 0,0 0 0 0 0,0 0-1 0 0,-1-1 1 0 0,1 1-1 0 0,0 0 1 0 0,0-1 0 0 0,0 1-1 0 0,0-1 1 0 0,-1 1 0 0 0,1-1-1 0 0,0 1 1 0 0,-1-1 0 0 0,1 0-1 0 0,0 1 1 0 0,-1-1 0 0 0,1 0-1 0 0,0 0 1 0 0,-1 1 0 0 0,0-1-1 0 0,1 0 1 0 0,-1 0-1 0 0,1 0 1 0 0,-1 0 0 0 0,0 1-1 0 0,1-1 1 0 0,-1 0 0 0 0,0 0-1 0 0,0 0 1 0 0,0 0 0 0 0,0 0-1 0 0,0 0 1 0 0,0-1-18 0 0,6-7 8 0 0,146-153 358 0 0,-142 151-368 0 0,1 1 1 0 0,0 0 0 0 0,0 0-1 0 0,1 1 1 0 0,0 1 0 0 0,0 0-1 0 0,1 0 1 0 0,0 1 0 0 0,1 1-1 0 0,6-2 2 0 0,-17 10 1 0 0,-1 0 0 0 0,1 1 0 0 0,-1-1 0 0 0,0 1 0 0 0,0 0 0 0 0,0-1 0 0 0,0 1 0 0 0,0 0 0 0 0,-1 0 0 0 0,1 0 0 0 0,-1 1 0 0 0,0-1 0 0 0,0 0 0 0 0,0 0 0 0 0,0 1 0 0 0,0-1 0 0 0,-1 1 0 0 0,0-1 0 0 0,1 1 0 0 0,-1-1 0 0 0,-1 0 0 0 0,1 3-1 0 0,0-5 0 0 0,8 210 358 0 0,-6-158-330 0 0,-2-52-44 0 0,0-1-2 0 0,0 0-5 0 0,0 0 19 0 0,0 0-15 0 0,0 0-3 0 0,0 0-1 0 0,0 0-18 0 0,0 0-5 0 0,0 0-16 0 0,0 0-24 0 0,0 0-32 0 0,0 0-8 0 0,0 0-30 0 0,3-24-4041 0 0,3 11 1118 0 0,0 4-4191 0 0,-2 1-4845 0 0</inkml:trace>
  <inkml:trace contextRef="#ctx0" brushRef="#br0" timeOffset="72484.129">12785 1060 10954 0 0,'0'0'1738'0'0,"0"0"-530"0"0,0 0-39 0 0,0 0 272 0 0,0 0 178 0 0,0 0-72 0 0,0 0-196 0 0,0 0-283 0 0,0 0-293 0 0,0 0-205 0 0,0 0-164 0 0,0 0-106 0 0,0 0-101 0 0,1 28-71 0 0,4 84-41 0 0,-10-32-1002 0 0,2-74-1025 0 0,0-4-4031 0 0,2 1-5418 0 0</inkml:trace>
  <inkml:trace contextRef="#ctx0" brushRef="#br0" timeOffset="72651.781">12692 810 17044 0 0,'0'0'2207'0'0,"0"0"-714"0"0,0 0-462 0 0,0 0-204 0 0,0 0-125 0 0,0 0-148 0 0,0 0-238 0 0,0 0-270 0 0,0 0-224 0 0,0 0-78 0 0,0 0 23 0 0,0 0 61 0 0,0 0 32 0 0,5-1-64 0 0,52 13-1321 0 0,-36-2-1853 0 0,-2-1-3848 0 0,-5-1-3682 0 0</inkml:trace>
  <inkml:trace contextRef="#ctx0" brushRef="#br0" timeOffset="73138.721">13288 898 4041 0 0,'0'0'3663'0'0,"0"0"-1280"0"0,0 0-509 0 0,0 0 79 0 0,0 0 62 0 0,0 0-150 0 0,0 0-310 0 0,0 0-322 0 0,0 0-265 0 0,0 0-159 0 0,0 0-126 0 0,0 0-99 0 0,0 0-41 0 0,0-4-67 0 0,-1 2-432 0 0,1 1-1 0 0,0-1 1 0 0,-1 1-1 0 0,1-1 1 0 0,-1 1 0 0 0,0 0-1 0 0,1-1 1 0 0,-1 1-1 0 0,0 0 1 0 0,0-1-1 0 0,0 1 1 0 0,0 0-1 0 0,0 0 1 0 0,0 0 0 0 0,0 0-1 0 0,0 0 1 0 0,0 0-1 0 0,-1 0 1 0 0,1 0-1 0 0,0 0 1 0 0,0 1-1 0 0,-1-1 1 0 0,1 0 0 0 0,-1 1-1 0 0,1-1 1 0 0,-1 1-1 0 0,1 0 1 0 0,-1-1-1 0 0,1 1 1 0 0,-1 0-1 0 0,1 0 1 0 0,-1 0 0 0 0,1 0-1 0 0,-1 0 1 0 0,1 0-1 0 0,-1 1 1 0 0,1-1-1 0 0,-1 0 1 0 0,1 1-1 0 0,-1-1 1 0 0,0 1-44 0 0,-4-1 64 0 0,-1 0-1 0 0,0 0 1 0 0,1 1-1 0 0,-1-1 1 0 0,0 2-1 0 0,1-1 1 0 0,-1 1 0 0 0,1 0-1 0 0,0 0 1 0 0,-1 0-1 0 0,1 1 1 0 0,-2 2-64 0 0,7-3-5 0 0,0 0-1 0 0,0 0 1 0 0,0 1 0 0 0,0-1 0 0 0,0 0 0 0 0,1 1-1 0 0,0-1 1 0 0,-1 1 0 0 0,1-1 0 0 0,0 1 0 0 0,0-1-1 0 0,0 0 1 0 0,0 1 0 0 0,1-1 0 0 0,-1 1 0 0 0,1-1-1 0 0,-1 1 1 0 0,1-1 0 0 0,0 0 0 0 0,0 1 0 0 0,0-1-1 0 0,0 0 1 0 0,0 0 0 0 0,1 0 0 0 0,-1 0-1 0 0,0 0 1 0 0,1 0 0 0 0,0 0 0 0 0,-1 0 0 0 0,1-1-1 0 0,1 2 6 0 0,70 51 30 0 0,-67-50-25 0 0,1 1 0 0 0,-1 0 1 0 0,0 0-1 0 0,-1 0 0 0 0,0 0 0 0 0,1 1 1 0 0,-2 0-1 0 0,1 0 0 0 0,-1 1 0 0 0,0-1 1 0 0,0 1-1 0 0,0 0 0 0 0,-1 0 1 0 0,0 0-1 0 0,-1 0 0 0 0,0 0 0 0 0,0 1 1 0 0,0-1-1 0 0,-1 1 0 0 0,0 3-5 0 0,0-2 52 0 0,-1 0 0 0 0,-1 0 1 0 0,0 0-1 0 0,0 0 0 0 0,-1 0 0 0 0,0 0 0 0 0,0 0 0 0 0,-1-1 0 0 0,0 1 0 0 0,0-1 0 0 0,-1 0 1 0 0,-2 3-53 0 0,5-7 44 0 0,-1-1 0 0 0,0 1 1 0 0,0-1-1 0 0,-1 1 0 0 0,1-1 1 0 0,-1 0-1 0 0,1 0 0 0 0,-1 0 0 0 0,0 0 1 0 0,0-1-1 0 0,0 1 0 0 0,-1-1 1 0 0,1 1-1 0 0,0-1 0 0 0,-1 0 1 0 0,0-1-1 0 0,1 1 0 0 0,-1 0 1 0 0,0-1-1 0 0,0 0 0 0 0,0 0 1 0 0,0 0-1 0 0,0-1 0 0 0,0 1 1 0 0,0-1-1 0 0,-4 0-44 0 0,4 0-45 0 0,-1-1 0 0 0,1 1 0 0 0,0-1 0 0 0,-1 0 1 0 0,1 0-1 0 0,0 0 0 0 0,-1-1 0 0 0,1 0 0 0 0,0 0 0 0 0,0 0 0 0 0,0 0 1 0 0,0 0-1 0 0,1-1 0 0 0,-1 0 0 0 0,1 0 0 0 0,0 0 0 0 0,-1 0 0 0 0,1 0 1 0 0,0-1-1 0 0,1 1 0 0 0,-1-1 0 0 0,0-1 45 0 0,-9-15-1730 0 0,6 7-5669 0 0,4 8-4733 0 0</inkml:trace>
  <inkml:trace contextRef="#ctx0" brushRef="#br0" timeOffset="64324.956">9820 551 5681 0 0,'0'0'2663'0'0,"0"0"-250"0"0,0 0-277 0 0,0 0-131 0 0,0 0-171 0 0,0 0-297 0 0,0 0-290 0 0,0 0-284 0 0,0 0-273 0 0,0 0-236 0 0,0 0-106 0 0,-1-2-52 0 0,0 121 3951 0 0,-14 261-3012 0 0,1-222-1114 0 0,11-139-480 0 0,2-38-3838 0 0,5-7-2020 0 0,0 7-3014 0 0,-4 10 1365 0 0</inkml:trace>
  <inkml:trace contextRef="#ctx0" brushRef="#br0" timeOffset="68277.586">9273 621 0 0 0,'0'0'1204'0'0,"0"0"950"0"0,0 0 236 0 0,0 0-132 0 0,0 0-294 0 0,0 0-360 0 0,0 0-301 0 0,0 0-188 0 0,0 0-114 0 0,0 0-71 0 0,0 0-49 0 0,13-8 3335 0 0,37-11-1267 0 0,-3 7-2323 0 0,74-19 846 0 0,0 5-1 0 0,94-6-1471 0 0,-113 25 361 0 0,6 11 109 0 0,-96-7-1479 0 0,-36 13-3821 0 0,9 6-3522 0 0,10-8-3033 0 0</inkml:trace>
  <inkml:trace contextRef="#ctx0" brushRef="#br0" timeOffset="69094.095">10224 991 0 0 0,'0'0'819'0'0,"0"0"113"0"0,0 0 40 0 0,0 0-68 0 0,0 0-85 0 0,0 0 27 0 0,0 0-2 0 0,0 0 37 0 0,0 0 84 0 0,0 0 71 0 0,6 1 49 0 0,19 4 36 0 0,-19-4 27 0 0,-6-1 10 0 0,0 0-12 0 0,0 0-33 0 0,0 0-50 0 0,-4 6 6235 0 0,-5 0-4116 0 0,-29 4-3942 0 0,31-9 1565 0 0,-66 15-577 0 0,-71 15 13 0 0,-68-4 99 0 0,67-16 39 0 0,59 8-175 0 0,30-7 43 0 0,56-12-199 0 0,0 0 6 0 0,0 0 1 0 0,0 0-10 0 0,0 4-1606 0 0,16-1-4947 0 0,-11-2-2606 0 0</inkml:trace>
  <inkml:trace contextRef="#ctx0" brushRef="#br0" timeOffset="69983.423">10479 906 5249 0 0,'0'0'2526'0'0,"0"0"-282"0"0,0 0-127 0 0,0 0-49 0 0,0 0-135 0 0,0 0-264 0 0,0 0-378 0 0,0 0-348 0 0,0 0-263 0 0,0 0-161 0 0,0 0-49 0 0,0 0-2 0 0,0 0 17 0 0,-6-1 1437 0 0,-31 55 141 0 0,-23 43-1744 0 0,-41 72-199 0 0,108-230 860 0 0,5 26-984 0 0,1 1 1 0 0,1 0-1 0 0,3 1 0 0 0,0 1 1 0 0,2 0-1 0 0,1 1 0 0 0,2 1 1 0 0,6-4 3 0 0,-28 34-5 0 0,0 0 1 0 0,1 1-1 0 0,-1-1 1 0 0,0 0-1 0 0,1 1 1 0 0,-1-1-1 0 0,0 0 1 0 0,1 0-1 0 0,-1 1 1 0 0,0-1-1 0 0,1 0 1 0 0,-1 0-1 0 0,0 1 1 0 0,1-1-1 0 0,-1 0 1 0 0,1 0-1 0 0,-1 0 1 0 0,0 0 0 0 0,1 0-1 0 0,-1 0 1 0 0,1 1-1 0 0,-1-1 1 0 0,0 0-1 0 0,1 0 1 0 0,-1 0-1 0 0,1-1 1 0 0,-1 1-1 0 0,1 0 1 0 0,-1 0-1 0 0,0 0 1 0 0,1 0-1 0 0,-1 0 1 0 0,1 0-1 0 0,-1-1 1 0 0,0 1-1 0 0,1 0 1 0 0,-1 0-1 0 0,0 0 1 0 0,1-1-1 0 0,-1 1 1 0 0,0 0-1 0 0,1-1 1 0 0,-1 1 0 0 0,0 0-1 0 0,1-1 1 0 0,-1 1-1 0 0,0 0 1 0 0,0-1-1 0 0,0 1 1 0 0,1-1 4 0 0,28 86 141 0 0,39 88-150 0 0,-68-171 26 0 0,1 1 0 0 0,-1-1 0 0 0,1 1 0 0 0,0-1 0 0 0,0 0 0 0 0,0 1 0 0 0,0-1 1 0 0,0 0-1 0 0,1 0 0 0 0,-1 0 0 0 0,1 0 0 0 0,0 0 0 0 0,-1 0 0 0 0,1 0 0 0 0,0-1 1 0 0,0 1-1 0 0,0-1 0 0 0,0 1 0 0 0,0-1 0 0 0,0 1 0 0 0,0-1 0 0 0,1 0 0 0 0,-1 0 1 0 0,0 0-1 0 0,1-1 0 0 0,-1 1 0 0 0,1-1 0 0 0,-1 1 0 0 0,1-1 0 0 0,-1 0 0 0 0,1 0 0 0 0,-1 0 1 0 0,1 0-1 0 0,-1 0 0 0 0,1 0 0 0 0,-1-1 0 0 0,3 0-17 0 0,11-18 210 0 0,0 0 0 0 0,-2-2 0 0 0,0 1 0 0 0,-2-2-1 0 0,0 0 1 0 0,-1 0 0 0 0,-2-1 0 0 0,0 0 0 0 0,-1-1 0 0 0,-1 0 0 0 0,0-9-210 0 0,4-13 284 0 0,-4 72-8012 0 0,-5-19 406 0 0,0-3-5286 0 0</inkml:trace>
  <inkml:trace contextRef="#ctx0" brushRef="#br0" timeOffset="74052.677">14573 975 0 0 0,'0'0'1506'0'0,"0"0"197"0"0,0 0 40 0 0,0 0-44 0 0,0 0-46 0 0,0 0-71 0 0,0 0-142 0 0,0 0-131 0 0,0 0-154 0 0,0 0-165 0 0,-3-6-4 0 0,-7-17-23 0 0,-32 1 3662 0 0,25 19-4048 0 0,0 1 1 0 0,0 0-1 0 0,-1 1 0 0 0,1 1 0 0 0,0 0 1 0 0,-1 2-1 0 0,-10 1-577 0 0,-8 5 372 0 0,-1 1-1 0 0,2 2 1 0 0,-1 2 0 0 0,-32 16-372 0 0,63-28 28 0 0,0 1 0 0 0,0 0 0 0 0,-1 0 0 0 0,1 0 0 0 0,1 1 0 0 0,-1 0 0 0 0,0 0 0 0 0,1 0 0 0 0,-1 0 0 0 0,1 1 0 0 0,0 0 0 0 0,0-1 0 0 0,0 2 0 0 0,1-1 0 0 0,0 0 0 0 0,-1 1 0 0 0,1-1 0 0 0,1 1 0 0 0,-1 0 0 0 0,1 0 0 0 0,0 0 0 0 0,0 1 0 0 0,0-1 0 0 0,1 0 0 0 0,0 1 0 0 0,0-1 0 0 0,0 2-28 0 0,2 2 4 0 0,-1-1 0 0 0,2 0 0 0 0,-1 1 0 0 0,1-1 0 0 0,1 0-1 0 0,-1 0 1 0 0,1 0 0 0 0,1-1 0 0 0,-1 1 0 0 0,1-1 0 0 0,1 1 0 0 0,-1-1 0 0 0,1-1 0 0 0,1 1 0 0 0,-1-1 0 0 0,1 0 0 0 0,0 0 0 0 0,3 2-4 0 0,0 1-11 0 0,0-1 1 0 0,1-1-1 0 0,0 1 1 0 0,0-2-1 0 0,1 1 1 0 0,-1-1-1 0 0,1-1 1 0 0,1 0-1 0 0,-1-1 1 0 0,1 0-1 0 0,-1 0 1 0 0,1-2-1 0 0,0 1 1 0 0,0-1-1 0 0,1-1 1 0 0,7 0 10 0 0,42-9-1456 0 0,-43 0-1481 0 0,0-3-3435 0 0,-9 3-5611 0 0</inkml:trace>
  <inkml:trace contextRef="#ctx0" brushRef="#br0" timeOffset="75256.939">15014 987 8698 0 0,'0'0'2395'0'0,"0"0"-197"0"0,0 0-36 0 0,0 0-225 0 0,0 0-336 0 0,0 0-445 0 0,0 0-416 0 0,0 0-149 0 0,0 0-83 0 0,0 0-64 0 0,0 0-41 0 0,0 0-26 0 0,0 0-13 0 0,-21 2 2 0 0,-66 9-7 0 0,77-10-232 0 0,1 1 0 0 0,-1 0 0 0 0,0 0 0 0 0,1 1 0 0 0,-1 0 0 0 0,1 0 1 0 0,0 1-1 0 0,0 1 0 0 0,1-1 0 0 0,-7 5-127 0 0,0 1 117 0 0,6-5-104 0 0,0 1 1 0 0,1 0 0 0 0,0 1 0 0 0,0 0-1 0 0,0 0 1 0 0,1 1 0 0 0,0 0-1 0 0,0 0 1 0 0,1 0 0 0 0,0 1-1 0 0,1 0 1 0 0,0 0 0 0 0,0 1-1 0 0,1 0 1 0 0,0-1 0 0 0,1 1-1 0 0,0 0 1 0 0,1 1 0 0 0,0-1-1 0 0,0 0 1 0 0,1 1 0 0 0,0-1-1 0 0,1 1 1 0 0,1 7-14 0 0,1-14 26 0 0,0 0 1 0 0,0 0-1 0 0,1-1 0 0 0,-1 1 1 0 0,1-1-1 0 0,0 1 1 0 0,0-1-1 0 0,0 0 0 0 0,0 0 1 0 0,1-1-1 0 0,-1 1 1 0 0,1-1-1 0 0,0 1 0 0 0,-1-1 1 0 0,1 0-1 0 0,0 0 1 0 0,0-1-1 0 0,0 1 0 0 0,1-1 1 0 0,-1 0-1 0 0,0 0 1 0 0,0-1-1 0 0,1 1 0 0 0,-1-1 1 0 0,1 0-1 0 0,-1 0 0 0 0,0 0 1 0 0,1 0-1 0 0,-1-1 1 0 0,0 0-1 0 0,2 0-26 0 0,-1 1 66 0 0,10-3 27 0 0,0 0 0 0 0,-1-1 0 0 0,0 0 0 0 0,0-2 0 0 0,0 1 0 0 0,0-2 0 0 0,-1 1 0 0 0,0-2 0 0 0,0 0 0 0 0,-1 0 0 0 0,8-8-93 0 0,-9 8 45 0 0,157-149 349 0 0,-157 143-323 0 0,-5 10-182 0 0,-6 19-57 0 0,0-11 153 0 0,0 9 5 0 0,-1-4 9 0 0,-1 0 0 0 0,1 1 0 0 0,1-1 0 0 0,0 0 0 0 0,0 1 0 0 0,0-1 0 0 0,2 0 0 0 0,-1 1 0 0 0,1-1 0 0 0,0 0 0 0 0,1 0-1 0 0,0 0 1 0 0,0 0 0 0 0,1-1 0 0 0,0 1 0 0 0,1-1 0 0 0,0 0 0 0 0,0 0 0 0 0,1-1 0 0 0,0 0 0 0 0,0 0 0 0 0,1 0 0 0 0,-1 0 0 0 0,1-1 0 0 0,7 4 1 0 0,-9-7 5 0 0,0-1 1 0 0,1 0-1 0 0,-1 0 1 0 0,1-1-1 0 0,-1 1 0 0 0,1-1 1 0 0,0 0-1 0 0,-1-1 1 0 0,1 0-1 0 0,0 1 1 0 0,0-2-1 0 0,-1 1 0 0 0,1-1 1 0 0,0 0-1 0 0,-1 0 1 0 0,1 0-1 0 0,0-1 0 0 0,-1 0 1 0 0,0 0-1 0 0,1 0 1 0 0,2-3-6 0 0,103-74 186 0 0,-90 61-190 0 0,26-24 12 0 0,2 3-1 0 0,1 2 0 0 0,3 2 1 0 0,0 2-1 0 0,57-24-7 0 0,-87 47-2 0 0,95-22-49 0 0,-102 82-12 0 0,-18-34 78 0 0,0 0 0 0 0,-1 0 0 0 0,-1-1 0 0 0,-1 0-1 0 0,0 0 1 0 0,-1 0 0 0 0,-1-1 0 0 0,0 1 0 0 0,-1-1-1 0 0,-1-1 1 0 0,0 0 0 0 0,0 0 0 0 0,-1-1 0 0 0,-1 0 0 0 0,0-1-1 0 0,-1 0 1 0 0,0 0 0 0 0,-1-2 0 0 0,-4 4-15 0 0,6-6-55 0 0,1 0 1 0 0,-1 0 0 0 0,0-1-1 0 0,-1-1 1 0 0,1 0 0 0 0,-1 0-1 0 0,0-1 1 0 0,-1-1-1 0 0,1 0 1 0 0,0-1 0 0 0,-1 0-1 0 0,0-1 1 0 0,-4 0 54 0 0,18-12-828 0 0,15 4 795 0 0,1 1-1 0 0,0 0 1 0 0,-1 1 0 0 0,2 1 0 0 0,-1 1-1 0 0,0 1 1 0 0,1 0 0 0 0,0 1 0 0 0,-1 1-1 0 0,1 0 1 0 0,-1 2 0 0 0,1 0 0 0 0,-1 0-1 0 0,1 2 1 0 0,-1 0 0 0 0,5 3 33 0 0,-21-6 0 0 0,124 17 280 0 0,-109-17-214 0 0,0-1 0 0 0,0-1 0 0 0,0 0 0 0 0,-1-1 0 0 0,1 0 0 0 0,0-1 0 0 0,-1-1 1 0 0,0-1-1 0 0,0 0 0 0 0,0-1 0 0 0,-1 0 0 0 0,1-1 0 0 0,-1-1 0 0 0,-1 0 0 0 0,0-1 0 0 0,1-2-66 0 0,-5 4 43 0 0,0 0 0 0 0,-1-1 0 0 0,0 0 0 0 0,0-1 0 0 0,-1 0 0 0 0,0 0 0 0 0,-1-1-1 0 0,1 1 1 0 0,-2-1 0 0 0,0-1 0 0 0,0 1 0 0 0,-1-1 0 0 0,0 1 0 0 0,-1-1 0 0 0,0-1 0 0 0,0 1 0 0 0,-2 0-1 0 0,1-6-42 0 0,-1 14 0 0 0,-1 0-1 0 0,1 0 0 0 0,-1 0 0 0 0,0 0 0 0 0,0 0 0 0 0,0 0 0 0 0,-1 0 0 0 0,1 0 0 0 0,0 0 0 0 0,-1 1 1 0 0,0-1-1 0 0,0 0 0 0 0,0 0 0 0 0,0 0 0 0 0,0 1 0 0 0,-1-1 0 0 0,1 0 0 0 0,-1 1 0 0 0,0-1 0 0 0,0 1 0 0 0,0 0 1 0 0,0 0-1 0 0,0 0 0 0 0,0 0 0 0 0,0 0 0 0 0,-1 0 0 0 0,1 0 0 0 0,-1 1 0 0 0,1-1 0 0 0,-1 1 0 0 0,-1-1 1 0 0,-6 1-25 0 0,1 0 0 0 0,-1 1-1 0 0,0 0 1 0 0,0 0-1 0 0,0 1 1 0 0,0 0-1 0 0,1 1 1 0 0,-1 0-1 0 0,1 1 1 0 0,-1 0 0 0 0,1 0-1 0 0,0 1 1 0 0,0 0-1 0 0,0 0 1 0 0,1 1-1 0 0,-1 1 1 0 0,1-1-1 0 0,1 1 1 0 0,-1 1 0 0 0,1-1-1 0 0,0 1 1 0 0,0 1-1 0 0,1-1 1 0 0,0 1-1 0 0,0 1 26 0 0,0-1 7 0 0,1 1-1 0 0,0-1 1 0 0,0 1-1 0 0,1 0 0 0 0,0 0 1 0 0,1 0-1 0 0,0 1 1 0 0,0 0-1 0 0,1-1 1 0 0,0 1-1 0 0,1 0 1 0 0,0 0-1 0 0,0 0 0 0 0,1 0 1 0 0,1 0-1 0 0,0 0 1 0 0,0-1-1 0 0,1 1 1 0 0,0 0-1 0 0,0 0 0 0 0,1-1 1 0 0,1 0-1 0 0,0 1 1 0 0,0-1-1 0 0,0-1 1 0 0,1 1-1 0 0,1-1 1 0 0,-1 1-1 0 0,8 6-6 0 0,2-2 98 0 0,1 0 1 0 0,0-1-1 0 0,1 0 1 0 0,0-2-1 0 0,1 0 0 0 0,0-1 1 0 0,1-1-1 0 0,0 0 0 0 0,0-2 1 0 0,0 0-1 0 0,1-1 1 0 0,0-1-1 0 0,6 0-98 0 0,93 7 232 0 0,-119-11-259 0 0,0 0-22 0 0,0 0-39 0 0,-9-6-2478 0 0,1 1-3679 0 0,2 5-6279 0 0</inkml:trace>
  <inkml:trace contextRef="#ctx0" brushRef="#br0" timeOffset="77896.775">17073 1530 0 0 0,'0'0'1756'0'0,"0"0"277"0"0,0 0 239 0 0,0 0 178 0 0,0 0-24 0 0,0 0-270 0 0,0 0-391 0 0,0 0-389 0 0,0 0-316 0 0,0 0-161 0 0,0 0-108 0 0,0 13 1179 0 0,-62 74-100 0 0,-20 9-2565 0 0,97-121-11441 0 0,-11 20 2143 0 0</inkml:trace>
  <inkml:trace contextRef="#ctx0" brushRef="#br0" timeOffset="78535.765">17871 817 0 0 0,'0'0'1035'0'0,"0"0"603"0"0,0 0 510 0 0,0 0 327 0 0,0 0 28 0 0,0 0-285 0 0,0 0-344 0 0,0 0-314 0 0,0 0-206 0 0,0 0-135 0 0,0 0-92 0 0,0 0-114 0 0,6-12-103 0 0,18-37-114 0 0,-18 37-120 0 0,-6 12-81 0 0,0 0-82 0 0,0 0-49 0 0,0 0-38 0 0,0 0-41 0 0,0 0-59 0 0,5 159 2771 0 0,-6 129-2443 0 0,-30-104-387 0 0,-27 28-172 0 0,36-146-71 0 0,21-78-2412 0 0,9-36-1287 0 0,-5 32 273 0 0,0 0-3388 0 0,-3 8-4595 0 0</inkml:trace>
  <inkml:trace contextRef="#ctx0" brushRef="#br0" timeOffset="78802.052">17537 1179 7290 0 0,'0'0'2996'0'0,"0"0"-769"0"0,0 0-400 0 0,0 0-170 0 0,0 0-185 0 0,0 0-248 0 0,0 0-314 0 0,0 0-179 0 0,0 0-95 0 0,0 0-48 0 0,0 0 4 0 0,0 0-89 0 0,0 0-55 0 0,25-7-17 0 0,80-22-41 0 0,81 0 752 0 0,-74 10-1298 0 0,-89 14-483 0 0,13-3-949 0 0,-25 4-2785 0 0,0-2-3471 0 0,-9 6-2620 0 0</inkml:trace>
  <inkml:trace contextRef="#ctx0" brushRef="#br0" timeOffset="79363.678">18208 709 10178 0 0,'0'0'2071'0'0,"0"0"-448"0"0,0 0-208 0 0,0 0-14 0 0,0 0-49 0 0,0 0-211 0 0,0 0-351 0 0,0 0-337 0 0,0 0-107 0 0,0 0 19 0 0,0 0 59 0 0,0 0 47 0 0,-1 17-22 0 0,-6 121 760 0 0,-12 463 1051 0 0,45-610-1740 0 0,-3-12-406 0 0,0 1 1 0 0,1 1-1 0 0,2 1 0 0 0,0 1 0 0 0,12-5-114 0 0,21-14 29 0 0,50-29-23 0 0,-105 96-249 0 0,-32 118 655 0 0,23-37-539 0 0,7-112-654 0 0,13 0-1011 0 0,-8-1-2625 0 0,-2-2-2456 0 0,-1-1-4972 0 0</inkml:trace>
  <inkml:trace contextRef="#ctx0" brushRef="#br0" timeOffset="79788.808">18776 1445 1992 0 0,'0'0'2992'0'0,"0"0"-117"0"0,0 0-272 0 0,0 0-342 0 0,0 0-204 0 0,0 0-228 0 0,0 0-289 0 0,0 0-272 0 0,0 0-223 0 0,0 0-208 0 0,0 0-119 0 0,0 0-85 0 0,0 0-97 0 0,34-4-73 0 0,105-16-68 0 0,-86 0 84 0 0,-48 14-362 0 0,1 2-52 0 0,-1-1 1 0 0,0 1 0 0 0,-1-1-1 0 0,1-1 1 0 0,-1 1-1 0 0,0 0 1 0 0,-1-1-1 0 0,1 0 1 0 0,-1 0-1 0 0,0 0 1 0 0,0 0-1 0 0,-1-1 1 0 0,0 1 0 0 0,0-1-1 0 0,-1 1 1 0 0,1-1-1 0 0,-1 0 1 0 0,-1 1-1 0 0,1-1 1 0 0,-2-6-66 0 0,-1 9-13 0 0,0 1 0 0 0,0-1 0 0 0,0 1 0 0 0,-1 0 0 0 0,0 0 1 0 0,0 0-1 0 0,0 0 0 0 0,0 0 0 0 0,0 1 0 0 0,0-1 0 0 0,-1 1 0 0 0,1 0 0 0 0,-1 0 1 0 0,0 0-1 0 0,1 1 0 0 0,-1-1 0 0 0,0 1 0 0 0,0 0 0 0 0,0 0 0 0 0,0 0 0 0 0,0 0 1 0 0,0 1-1 0 0,0 0 0 0 0,0 0 0 0 0,-1 0 0 0 0,1 0 0 0 0,0 1 0 0 0,0-1 0 0 0,0 1 1 0 0,0 0-1 0 0,0 0 0 0 0,0 1 0 0 0,0-1 0 0 0,1 1 0 0 0,-3 1 13 0 0,-9 4-18 0 0,1 1-1 0 0,0 0 1 0 0,0 1-1 0 0,1 0 1 0 0,0 2 0 0 0,1-1-1 0 0,0 1 1 0 0,0 1-1 0 0,2 0 1 0 0,-1 1 0 0 0,1 0-1 0 0,1 0 1 0 0,1 1-1 0 0,0 0 1 0 0,-2 5 18 0 0,8-14 4 0 0,-1 1 0 0 0,1 0 0 0 0,0 0 0 0 0,1-1 0 0 0,-1 1 0 0 0,1 0 0 0 0,0 0 0 0 0,1 0 1 0 0,0 0-1 0 0,-1 0 0 0 0,2 1 0 0 0,-1-1 0 0 0,1 0 0 0 0,0 0 0 0 0,0 0 0 0 0,1-1 0 0 0,-1 1 0 0 0,1 0 0 0 0,1 0 0 0 0,-1-1 0 0 0,1 1 0 0 0,0-1 0 0 0,0 0 0 0 0,1 0 0 0 0,-1 0 0 0 0,1 0 0 0 0,4 3-4 0 0,1-2 17 0 0,1 0-1 0 0,0 0 0 0 0,0-1 0 0 0,1-1 1 0 0,-1 1-1 0 0,1-2 0 0 0,0 1 1 0 0,0-2-1 0 0,0 1 0 0 0,1-2 0 0 0,-1 1 1 0 0,0-2-1 0 0,1 1 0 0 0,-1-1 0 0 0,3-1-16 0 0,3 1-153 0 0,40-2-302 0 0,-20-8-2960 0 0,-23 4-3641 0 0,-5 4-5178 0 0</inkml:trace>
  <inkml:trace contextRef="#ctx0" brushRef="#br0" timeOffset="87192.231">21606 887 9178 0 0,'0'0'3422'0'0,"0"0"-1033"0"0,0 0-496 0 0,0 0-99 0 0,0 0-195 0 0,0 0-365 0 0,0 0-426 0 0,0 0-404 0 0,0 0-275 0 0,0 0-163 0 0,0 0-100 0 0,0 0-85 0 0,0 0-9 0 0,-3-3-1 0 0,2 2 220 0 0,1 2-13 0 0,0-1 0 0 0,0 0 0 0 0,0 1 0 0 0,0-1 0 0 0,0 0 0 0 0,0 1 0 0 0,-1-1 0 0 0,1 1 0 0 0,0-1 0 0 0,0 0 0 0 0,0 1 0 0 0,0-1 0 0 0,0 0 1 0 0,-1 0-1 0 0,1 1 0 0 0,0-1 0 0 0,0 0 0 0 0,-1 1 0 0 0,1-1 0 0 0,0 0 0 0 0,0 0 0 0 0,-1 0 0 0 0,1 1 0 0 0,0-1 0 0 0,-1 0 0 0 0,1 0 0 0 0,0 0 0 0 0,-1 0 0 0 0,1 1 0 0 0,0-1 0 0 0,-1 0 0 0 0,1 0 0 0 0,0 0 0 0 0,-1 0 0 0 0,1 0 0 0 0,0 0 0 0 0,-1 0 0 0 0,1 0 0 0 0,0 0 0 0 0,-1 0 0 0 0,1 0 0 0 0,-1 0 0 0 0,1 0 0 0 0,0-1 0 0 0,-1 1 0 0 0,1 0 0 0 0,0 0 0 0 0,0 0 0 0 0,-1-1 22 0 0,10 19-1431 0 0,-1-5-3728 0 0,-4-5-4218 0 0</inkml:trace>
  <inkml:trace contextRef="#ctx0" brushRef="#br0" timeOffset="80742.9">19959 1187 0 0 0,'0'0'1660'0'0,"0"0"315"0"0,0 0 134 0 0,0 0 58 0 0,0 0-67 0 0,0 0-194 0 0,0 0-197 0 0,0 0-224 0 0,0 0-179 0 0,0 0-150 0 0,0 0-106 0 0,0 0-127 0 0,0 0-139 0 0,4-10-91 0 0,10-29-103 0 0,-14 39-559 0 0,1-1 0 0 0,-1 0 0 0 0,0 1 0 0 0,0-1 0 0 0,-1 1 0 0 0,1-1 0 0 0,0 0 0 0 0,0 1 0 0 0,0-1 0 0 0,0 1 0 0 0,0-1 0 0 0,-1 1 0 0 0,1-1 0 0 0,0 0 0 0 0,0 1 0 0 0,-1-1 0 0 0,1 1 0 0 0,-1-1 0 0 0,1 1 0 0 0,0-1 0 0 0,-1 1 1 0 0,1 0-1 0 0,-1-1 0 0 0,1 1 0 0 0,-1 0 0 0 0,1-1 0 0 0,-1 1 0 0 0,1 0 0 0 0,-1-1 0 0 0,1 1 0 0 0,-1 0 0 0 0,0 0 0 0 0,1 0 0 0 0,-1-1 0 0 0,1 1 0 0 0,-1 0 0 0 0,0 0 0 0 0,1 0 0 0 0,-1 0 0 0 0,1 0 0 0 0,-1 0 0 0 0,0 0 0 0 0,1 0 0 0 0,-1 1 0 0 0,1-1 0 0 0,-1 0 1 0 0,0 0-1 0 0,1 0 0 0 0,-1 1 0 0 0,1-1 0 0 0,-1 0 0 0 0,1 0 0 0 0,-1 1-31 0 0,-4-1 120 0 0,-4 0-64 0 0,0 0-1 0 0,0 1 1 0 0,0 0-1 0 0,0 0 1 0 0,0 1-1 0 0,1 0 1 0 0,-1 0-1 0 0,1 1 0 0 0,-1 0 1 0 0,1 1-1 0 0,0 0 1 0 0,-6 4-56 0 0,-51 22 593 0 0,65-28-581 0 0,-1-1 0 0 0,1 1 1 0 0,0-1-1 0 0,0 1 0 0 0,1-1 0 0 0,-1 1 0 0 0,0-1 0 0 0,0 1 0 0 0,1-1 0 0 0,-1 0 1 0 0,1 1-1 0 0,-1-1 0 0 0,1 0 0 0 0,-1 1 0 0 0,1-1 0 0 0,0 0 0 0 0,0 0 0 0 0,0 1 0 0 0,0-1 1 0 0,0 0-1 0 0,0 0 0 0 0,0 0 0 0 0,0 0 0 0 0,0 0 0 0 0,0-1 0 0 0,0 1 0 0 0,1 0 0 0 0,-1 0-12 0 0,0-1 15 0 0,162 127 728 0 0,-158-123-717 0 0,1 1 1 0 0,-1 0 0 0 0,0 0 0 0 0,0 0 0 0 0,-1 0 0 0 0,1 1 0 0 0,-1 0-1 0 0,-1-1 1 0 0,1 2 0 0 0,-1-1 0 0 0,0 0 0 0 0,0 1 0 0 0,-1-1 0 0 0,0 1 0 0 0,0 0-1 0 0,0 0 1 0 0,-1 0 0 0 0,0 0 0 0 0,0 0 0 0 0,-1 4-27 0 0,-2-6 51 0 0,0 1 1 0 0,0-1-1 0 0,0 0 0 0 0,-1 0 0 0 0,1 0 1 0 0,-1 0-1 0 0,0-1 0 0 0,-1 1 1 0 0,1-1-1 0 0,-1 0 0 0 0,0 0 1 0 0,0 0-1 0 0,-1 0 0 0 0,1-1 0 0 0,-1 1 1 0 0,1-1-1 0 0,-1 0 0 0 0,0-1 1 0 0,0 1-1 0 0,0-1 0 0 0,-1 0 1 0 0,1 0-1 0 0,0-1 0 0 0,-5 1-51 0 0,1 2 20 0 0,-100 8 139 0 0,83-12-111 0 0,23 0-70 0 0,1-1 0 0 0,-1 1 0 0 0,0-1 0 0 0,1 0 0 0 0,-1 0 1 0 0,1 0-1 0 0,-1 0 0 0 0,1 0 0 0 0,0 0 0 0 0,-1-1 1 0 0,1 1-1 0 0,0-1 0 0 0,0 1 0 0 0,0-1 0 0 0,0 0 0 0 0,0 0 1 0 0,0 0-1 0 0,1 0 0 0 0,-1 0 0 0 0,1 0 0 0 0,-1-1 0 0 0,1 1 1 0 0,0 0-1 0 0,0-1 0 0 0,0 1 0 0 0,0-1 0 0 0,0 0 1 0 0,1 1-1 0 0,-1-1 0 0 0,1 1 0 0 0,-1-1 0 0 0,1-2 22 0 0,0 2-201 0 0,0 1-1 0 0,0-1 0 0 0,0 1 1 0 0,0-1-1 0 0,0 0 0 0 0,0 1 1 0 0,1-1-1 0 0,0 1 0 0 0,-1-1 1 0 0,1 1-1 0 0,0-1 1 0 0,0 1-1 0 0,0-1 0 0 0,0 1 1 0 0,1 0-1 0 0,-1 0 0 0 0,1-1 1 0 0,-1 1-1 0 0,1 0 0 0 0,0 1 1 0 0,0-1-1 0 0,0 0 202 0 0,10-7-2994 0 0,-3 2-2927 0 0,1 3-5622 0 0</inkml:trace>
  <inkml:trace contextRef="#ctx0" brushRef="#br0" timeOffset="81441.697">20339 1168 13635 0 0,'0'0'2352'0'0,"0"0"-607"0"0,0 0-293 0 0,0 0-145 0 0,0 0-192 0 0,0 0-230 0 0,0 0-242 0 0,0 0-220 0 0,0 0-152 0 0,0 0-102 0 0,0 0-24 0 0,0 0 106 0 0,0 0 81 0 0,0 11 54 0 0,5 83 453 0 0,-3-18-555 0 0,-3-1 1 0 0,-3 0-1 0 0,-4 3-284 0 0,-34 141 67 0 0,34-201 300 0 0,4-29 730 0 0,4-2-1084 0 0,15-109 26 0 0,-2 88-40 0 0,2 0 1 0 0,1 1-1 0 0,1 1 1 0 0,2 0-1 0 0,1 1 1 0 0,2 1-1 0 0,0 2 0 0 0,2 0 1 0 0,12-9 0 0 0,-16 16-3 0 0,2 1 0 0 0,0 1 0 0 0,1 2 0 0 0,1 0 1 0 0,0 1-1 0 0,2 1 0 0 0,-1 1 0 0 0,17-4 3 0 0,-41 16-2 0 0,1 1 1 0 0,0 0-1 0 0,0 0 0 0 0,1 1 1 0 0,-1-1-1 0 0,0 0 0 0 0,0 1 0 0 0,0-1 1 0 0,0 1-1 0 0,1 0 0 0 0,-1-1 1 0 0,0 1-1 0 0,0 0 0 0 0,1 0 1 0 0,-1 1-1 0 0,0-1 0 0 0,0 0 0 0 0,1 1 1 0 0,-1 0-1 0 0,0-1 0 0 0,0 1 1 0 0,0 0-1 0 0,0 0 0 0 0,0 0 1 0 0,0 0-1 0 0,0 0 0 0 0,0 1 0 0 0,-1-1 1 0 0,1 1-1 0 0,0-1 0 0 0,-1 1 1 0 0,1-1-1 0 0,-1 1 0 0 0,1 0 1 0 0,-1 0-1 0 0,0 0 0 0 0,0 0 0 0 0,0 0 1 0 0,0 0-1 0 0,0 0 0 0 0,0 0 1 0 0,-1 0-1 0 0,1 0 0 0 0,-1 1 1 0 0,1-1-1 0 0,-1 0 0 0 0,0 0 1 0 0,0 0-1 0 0,0 1 0 0 0,0-1 0 0 0,0 1 2 0 0,0 6 17 0 0,-1 0-1 0 0,0 0 0 0 0,-1 0 1 0 0,0 0-1 0 0,0 0 1 0 0,0 0-1 0 0,-1-1 0 0 0,-1 1 1 0 0,0-1-1 0 0,0 0 0 0 0,0 0 1 0 0,-1 0-1 0 0,0-1 0 0 0,-1 1 1 0 0,0-1-17 0 0,-113 123 57 0 0,109-121-66 0 0,0-1-1 0 0,-1 0 1 0 0,-1-1 0 0 0,1-1-1 0 0,-1 1 1 0 0,0-2 0 0 0,0 0-1 0 0,-1 0 1 0 0,-9 1 9 0 0,-4 0-91 0 0,17-3-10 0 0,-1-1 1 0 0,1 1-1 0 0,-1-2 0 0 0,0 0 0 0 0,1 0 1 0 0,-1 0-1 0 0,0-1 0 0 0,0-1 0 0 0,0 0 0 0 0,1 0 1 0 0,-1-1-1 0 0,0 0 101 0 0,8 1-121 0 0,1 1 0 0 0,-1-1 0 0 0,1 1 1 0 0,-1-1-1 0 0,1 0 0 0 0,0 1 0 0 0,-1-1 1 0 0,1 0-1 0 0,0 0 0 0 0,0 0 0 0 0,0 0 1 0 0,0 0-1 0 0,-1 0 0 0 0,2 0 0 0 0,-1-1 0 0 0,0 1 1 0 0,0 0-1 0 0,0 0 0 0 0,0-1 0 0 0,1 1 1 0 0,-1-1-1 0 0,1 1 0 0 0,-1 0 0 0 0,1-1 0 0 0,-1 1 1 0 0,1-1-1 0 0,0 1 0 0 0,0-1 0 0 0,0 1 1 0 0,0-1-1 0 0,0 0 121 0 0,3-14-4291 0 0,5 1-3410 0 0,-4 7-3585 0 0</inkml:trace>
  <inkml:trace contextRef="#ctx0" brushRef="#br0" timeOffset="86668.305">21075 1137 1104 0 0,'0'0'1753'0'0,"0"0"-81"0"0,0 0 48 0 0,0 0 27 0 0,0 0-112 0 0,0 0-208 0 0,0 0-266 0 0,0 0-232 0 0,0 0-138 0 0,0 0-60 0 0,0 0-34 0 0,0 0-19 0 0,0 0-6 0 0,1 6 4606 0 0,8 23-4059 0 0,-2 140 446 0 0,-21 16-1412 0 0,10-146-226 0 0,127-397 1737 0 0,-72 214-1424 0 0,-49 144-327 0 0,-1 0-1 0 0,1 1 1 0 0,0-1-1 0 0,0 0 1 0 0,0 1 0 0 0,0-1-1 0 0,0 1 1 0 0,0 0-1 0 0,-1-1 1 0 0,1 1-1 0 0,0 0 1 0 0,-1 0 0 0 0,1 0-1 0 0,-1 0 1 0 0,1 0-1 0 0,-1 1 1 0 0,1-1-1 0 0,-1 0 1 0 0,0 1 0 0 0,1-1-1 0 0,-1 1 1 0 0,0 0-1 0 0,0-1 1 0 0,0 1 0 0 0,0 0-1 0 0,-1-1 1 0 0,1 1-1 0 0,0 1-12 0 0,5 9 72 0 0,-1 1-1 0 0,-1-1 0 0 0,0 1 1 0 0,0 0-1 0 0,-1 1 1 0 0,-1-1-1 0 0,0 0 0 0 0,-1 1 1 0 0,-1-1-1 0 0,0 1 0 0 0,-2 10-71 0 0,2 4 55 0 0,0-28-56 0 0,0 0-31 0 0,0 0-8 0 0,0 0-3 0 0,0 0-10 0 0,0 0-7 0 0,0 0-21 0 0,16-13-1758 0 0,8 1-1538 0 0,-8 4-6045 0 0,-10 6-2565 0 0</inkml:trace>
  <inkml:trace contextRef="#ctx0" brushRef="#br0" timeOffset="87007.78">21618 1280 13531 0 0,'0'0'3269'0'0,"0"0"-1402"0"0,0 0-628 0 0,0 0-91 0 0,0 0-45 0 0,0 0-99 0 0,0 0-163 0 0,0 0-182 0 0,0 0-108 0 0,0 0-56 0 0,0 0-34 0 0,0 0-73 0 0,0 0-94 0 0,0 16-72 0 0,-2 79 121 0 0,-27 36 39 0 0,27-128-2461 0 0,2-12-5799 0 0,0 8 5832 0 0,0-3-9275 0 0</inkml:trace>
  <inkml:trace contextRef="#ctx0" brushRef="#br0" timeOffset="87759.683">21801 1511 8074 0 0,'0'0'2550'0'0,"0"0"-739"0"0,0 0-264 0 0,0 0-11 0 0,0 0-134 0 0,0 0-175 0 0,0 0-205 0 0,0 0-240 0 0,0 0-207 0 0,0 0-117 0 0,0 0-100 0 0,0 0-38 0 0,4-9 25 0 0,32-78 1048 0 0,51-55 10 0 0,-39 72-1233 0 0,-48 140-432 0 0,0-60 262 0 0,1 0 0 0 0,0 1 1 0 0,1-1-1 0 0,0 0 1 0 0,1 0-1 0 0,0 0 0 0 0,0 0 1 0 0,1-1-1 0 0,0 1 1 0 0,1-1-1 0 0,0 0 0 0 0,0 0 1 0 0,1 0-1 0 0,0-1 1 0 0,1 0-1 0 0,0 0 0 0 0,0 0 0 0 0,-4-7 48 0 0,-1 1 0 0 0,0-1-1 0 0,1 1 1 0 0,-1-1 0 0 0,0 0-1 0 0,1 0 1 0 0,0 0 0 0 0,-1 0 0 0 0,1-1-1 0 0,-1 1 1 0 0,1-1 0 0 0,0 0-1 0 0,-1 1 1 0 0,1-1 0 0 0,0 0 0 0 0,0-1-1 0 0,-1 1 1 0 0,1 0 0 0 0,0-1-1 0 0,-1 1 1 0 0,1-1 0 0 0,-1 0-1 0 0,1 0 1 0 0,-1 0 0 0 0,1 0 0 0 0,-1-1-1 0 0,0 1 1 0 0,1-1 0 0 0,-1 1-1 0 0,0-1 1 0 0,0 0 0 0 0,0 1-1 0 0,0-1 1 0 0,0 0 0 0 0,-1-1 0 0 0,1 1-1 0 0,0-1-47 0 0,54-91 1703 0 0,-14-64-808 0 0,-37 146-2899 0 0,3 25-5955 0 0,-5-7 4403 0 0,0-2-8220 0 0</inkml:trace>
  <inkml:trace contextRef="#ctx0" brushRef="#br0" timeOffset="88490.197">22722 1160 5609 0 0,'0'0'3249'0'0,"0"0"-1139"0"0,0 0-343 0 0,0 0 25 0 0,0 0-34 0 0,0 0-165 0 0,0 0-232 0 0,0 0-288 0 0,0 0-214 0 0,0 0-117 0 0,0 0-76 0 0,0 0-52 0 0,-9-4-35 0 0,5 2-540 0 0,1 0 44 0 0,-1 0 1 0 0,1 0-1 0 0,-1 1 1 0 0,1-1-1 0 0,-1 1 1 0 0,0 0 0 0 0,1 0-1 0 0,-1 0 1 0 0,0 0-1 0 0,0 1 1 0 0,0 0-1 0 0,1-1 1 0 0,-1 1-1 0 0,0 1 1 0 0,0-1-1 0 0,0 0 1 0 0,0 1-1 0 0,1 0 1 0 0,-1 0-1 0 0,-1 1-83 0 0,-6 4 75 0 0,0 0 0 0 0,1 1 0 0 0,0 0 0 0 0,1 1-1 0 0,-1 0 1 0 0,1 0 0 0 0,1 1 0 0 0,0 0 0 0 0,0 1-1 0 0,0 0 1 0 0,-4 10-75 0 0,4-9-3 0 0,1 1-1 0 0,1 1 1 0 0,0-1-1 0 0,1 1 1 0 0,0 0-1 0 0,1 1 1 0 0,1-1-1 0 0,0 1 1 0 0,0-1-1 0 0,2 1 1 0 0,-1 0-1 0 0,2 0 0 0 0,0 0 1 0 0,1 6 3 0 0,-1-18 3 0 0,0 0 0 0 0,1 0 0 0 0,-1 0-1 0 0,0-1 1 0 0,1 1 0 0 0,-1 0 0 0 0,1 0 0 0 0,0 0 0 0 0,0 0 0 0 0,-1-1 0 0 0,1 1 0 0 0,0 0-1 0 0,0-1 1 0 0,1 1 0 0 0,-1-1 0 0 0,0 1 0 0 0,0-1 0 0 0,1 1 0 0 0,-1-1 0 0 0,1 0 0 0 0,-1 0-1 0 0,1 0 1 0 0,0 0 0 0 0,0 0 0 0 0,-1 0 0 0 0,1 0 0 0 0,0 0 0 0 0,0-1 0 0 0,0 1-1 0 0,-1-1 1 0 0,1 1 0 0 0,0-1 0 0 0,0 0 0 0 0,0 0 0 0 0,0 0 0 0 0,0 0 0 0 0,0 0 0 0 0,0 0-1 0 0,0-1 1 0 0,0 1 0 0 0,0 0 0 0 0,0-1 0 0 0,-1 0 0 0 0,2 0-3 0 0,77-40 601 0 0,43-95 344 0 0,-107 113-867 0 0,2 0 0 0 0,0 2 0 0 0,2 0 0 0 0,0 1 1 0 0,1 1-1 0 0,15-9-78 0 0,16 0-39 0 0,-50 29 40 0 0,0 1 0 0 0,0-1-1 0 0,-1 1 1 0 0,1 0 0 0 0,0-1 0 0 0,-1 1-1 0 0,1 0 1 0 0,-1 0 0 0 0,0 0 0 0 0,1 0-1 0 0,-1 0 1 0 0,0 0 0 0 0,0 0 0 0 0,-1 1-1 0 0,1-1 1 0 0,0 0 0 0 0,-1 0 0 0 0,1 1 0 0 0,-1-1-1 0 0,0 1 1 0 0,0 0-1 0 0,1 2 16 0 0,17 238 3 0 0,-9-182-108 0 0,-3 0 1 0 0,-2 0 0 0 0,-3 1 0 0 0,-3-1-1 0 0,-7 41 89 0 0,8-90-10 0 0,-1 0-1 0 0,-1 0 0 0 0,1 0 1 0 0,-2 0-1 0 0,0 0 0 0 0,0-1 1 0 0,-1 1-1 0 0,-1-1 0 0 0,0 0 1 0 0,0-1-1 0 0,-1 1 0 0 0,0-1 1 0 0,-1-1-1 0 0,0 1 0 0 0,-1-2 1 0 0,0 1-1 0 0,0-1 0 0 0,0 0 1 0 0,-1-1-1 0 0,-1 0 0 0 0,1 0 1 0 0,-3 0 10 0 0,-92 10-38 0 0,102-18 38 0 0,0 1 0 0 0,0 0-1 0 0,0-1 1 0 0,0 0-1 0 0,0 0 1 0 0,0 0 0 0 0,0 0-1 0 0,0 0 1 0 0,1-1 0 0 0,-1 1-1 0 0,0-1 1 0 0,1 0-1 0 0,-1 1 1 0 0,1-1 0 0 0,0-1-1 0 0,-1 1 1 0 0,1 0 0 0 0,0 0-1 0 0,0-1 1 0 0,1 1-1 0 0,-1-1 1 0 0,0 0 0 0 0,1 1-1 0 0,0-1 1 0 0,-1 0 0 0 0,1 0-1 0 0,0 0 1 0 0,0 0-1 0 0,1 0 1 0 0,-1 0 0 0 0,1 0-1 0 0,-1-1 1 0 0,1-9 6 0 0,0-1 0 0 0,1 0 0 0 0,0 1-1 0 0,1-1 1 0 0,0 1 0 0 0,1 0 0 0 0,1 0 0 0 0,0 0-1 0 0,0 0 1 0 0,2 1 0 0 0,-1-1 0 0 0,2 1 0 0 0,0 0-1 0 0,0 1 1 0 0,1 0 0 0 0,0 0 0 0 0,1 1 0 0 0,0 0-1 0 0,1 0 1 0 0,5-4-6 0 0,9-8 0 0 0,0 1 0 0 0,1 0 0 0 0,1 2 0 0 0,1 1-1 0 0,1 1 1 0 0,11-4 0 0 0,-33 18 1 0 0,137-47-948 0 0,-123 49-2020 0 0,-10 2-6025 0 0,-3-1-3725 0 0</inkml:trace>
  <inkml:trace contextRef="#ctx0" brushRef="#br0" timeOffset="93385.62">9438 1935 4041 0 0,'0'0'3287'0'0,"0"0"-1029"0"0,0 0-386 0 0,0 0-70 0 0,0 0-80 0 0,0 0-226 0 0,0 0-245 0 0,0 0-273 0 0,0 0-216 0 0,0 0-176 0 0,0 0-129 0 0,0 0-77 0 0,-13-1-45 0 0,-43-1-13 0 0,-8 23 981 0 0,56-16-1178 0 0,5-3-119 0 0,0 0 0 0 0,0-1 0 0 0,0 1 1 0 0,1 0-1 0 0,-1 1 0 0 0,0-1 0 0 0,1 0 0 0 0,-1 1 0 0 0,1-1 1 0 0,0 1-1 0 0,0 0 0 0 0,0 0 0 0 0,0 0 0 0 0,0 0 1 0 0,1 0-1 0 0,-1 0 0 0 0,1 1 0 0 0,0-1 0 0 0,0 0 0 0 0,0 1 1 0 0,0-1-1 0 0,1 0 0 0 0,-1 1 0 0 0,1-1 0 0 0,0 1 0 0 0,0-1 1 0 0,1 2-7 0 0,0-2-1 0 0,1 0 1 0 0,0 0 0 0 0,0 1 0 0 0,0-1-1 0 0,0-1 1 0 0,0 1 0 0 0,1 0-1 0 0,0 0 1 0 0,-1-1 0 0 0,1 0 0 0 0,0 1-1 0 0,0-1 1 0 0,0 0 0 0 0,0 0 0 0 0,1-1-1 0 0,-1 1 1 0 0,1-1 0 0 0,-1 0 0 0 0,1 1-1 0 0,-1-2 1 0 0,2 1 0 0 0,23 13 75 0 0,76 59 77 0 0,-99-69-131 0 0,-1 0 0 0 0,0 1 0 0 0,0 0 0 0 0,-1 0 1 0 0,0 0-1 0 0,1 0 0 0 0,-2 0 0 0 0,1 1 0 0 0,-1-1 0 0 0,1 1 0 0 0,-2 0 0 0 0,1 0 0 0 0,-1 0 1 0 0,1-1-1 0 0,-2 2 0 0 0,1-1 0 0 0,-1 0 0 0 0,0 0-21 0 0,1-1 62 0 0,-1 1 1 0 0,-1-1-1 0 0,1 0 0 0 0,-1 1 0 0 0,0-1 0 0 0,0 0 1 0 0,0 1-1 0 0,-1-1 0 0 0,0 0 0 0 0,0 0 0 0 0,0 0 1 0 0,-1 0-1 0 0,1-1 0 0 0,-1 1 0 0 0,0-1 1 0 0,-1 1-1 0 0,1-1 0 0 0,-1 0 0 0 0,0-1 0 0 0,0 1 1 0 0,0 0-1 0 0,0-1 0 0 0,-1 0 0 0 0,1 0 1 0 0,-1 0-1 0 0,0-1-62 0 0,1 1 13 0 0,0-1 1 0 0,0 0 0 0 0,0 0-1 0 0,0-1 1 0 0,-1 1-1 0 0,1-1 1 0 0,0 0-1 0 0,-1 0 1 0 0,1 0 0 0 0,-1-1-1 0 0,1 0 1 0 0,0 0-1 0 0,-1 0 1 0 0,1 0 0 0 0,-1-1-1 0 0,1 1 1 0 0,-1-1-1 0 0,1 0 1 0 0,0 0 0 0 0,-1-1-1 0 0,1 1 1 0 0,0-1-1 0 0,0 0 1 0 0,0 0 0 0 0,0-1-1 0 0,0 0-13 0 0,-23-30-1245 0 0,22 19-2279 0 0,4 0-4454 0 0,1 10-3751 0 0</inkml:trace>
  <inkml:trace contextRef="#ctx0" brushRef="#br0" timeOffset="98105.664">10750 1996 0 0 0,'0'0'1538'0'0,"0"0"799"0"0,0 0 259 0 0,0 0-216 0 0,0 0-401 0 0,0 0-432 0 0,0 0-341 0 0,0 0-222 0 0,0 0-125 0 0,0 0-63 0 0,-4-16 1565 0 0,-77-2 114 0 0,60 18-2283 0 0,-1 2 0 0 0,1 1 1 0 0,0 0-1 0 0,0 1 0 0 0,0 2 0 0 0,-16 6-192 0 0,36-9 24 0 0,1 0-1 0 0,0 0 0 0 0,0 0 0 0 0,0-1 0 0 0,0 1 0 0 0,1 0 0 0 0,-1 0 0 0 0,1 0 0 0 0,-1 0 1 0 0,1 0-1 0 0,0 0 0 0 0,1-1 0 0 0,-1 1 0 0 0,0 0 0 0 0,1-1 0 0 0,-1 1 0 0 0,1-1 1 0 0,0 0-1 0 0,0 1 0 0 0,0-1 0 0 0,0 0 0 0 0,0 0 0 0 0,0 0 0 0 0,2 1-23 0 0,126 109 687 0 0,-125-108-660 0 0,2 1 2 0 0,0 1 0 0 0,1 0 0 0 0,-2 0 1 0 0,1 0-1 0 0,-1 1 0 0 0,0 0 0 0 0,0 0 1 0 0,-1 0-1 0 0,0 1 0 0 0,0 0 0 0 0,-1 0 1 0 0,0 0-1 0 0,0 3-29 0 0,-4-8 70 0 0,0 1 0 0 0,0-1 0 0 0,0 1 0 0 0,0-1 0 0 0,-1 1 0 0 0,0-1 1 0 0,0 1-1 0 0,0-1 0 0 0,0 1 0 0 0,0-1 0 0 0,-1 0 0 0 0,1 0 0 0 0,-1 0 0 0 0,0 0 0 0 0,0 0 0 0 0,0 0 1 0 0,0 0-1 0 0,-1-1 0 0 0,1 1 0 0 0,-1-1 0 0 0,0 1 0 0 0,1-1 0 0 0,-1 0 0 0 0,0 0 0 0 0,0 0 1 0 0,0-1-1 0 0,-1 1-70 0 0,-96 29 561 0 0,85-29-529 0 0,-1-1 0 0 0,1 0 1 0 0,-1-1-1 0 0,1-1 0 0 0,-1 0 1 0 0,1-1-1 0 0,0-1 0 0 0,-7-2-32 0 0,42-2-5641 0 0,0 8-4096 0 0,-15 2-1457 0 0</inkml:trace>
  <inkml:trace contextRef="#ctx0" brushRef="#br0" timeOffset="98613.614">11263 1669 6601 0 0,'0'0'2014'0'0,"0"0"-312"0"0,0 0 49 0 0,0 0 272 0 0,0 0 121 0 0,0 0-202 0 0,0 0-519 0 0,0 0-523 0 0,0 0-342 0 0,0 0-174 0 0,0 0-75 0 0,0 0-30 0 0,0 0-7 0 0,2-5-24 0 0,9-9 139 0 0,-9 37 893 0 0,-2 555 1457 0 0,-23-417-2696 0 0,9-186-6342 0 0,6 4-3717 0 0,5 13-658 0 0</inkml:trace>
  <inkml:trace contextRef="#ctx0" brushRef="#br0" timeOffset="98855.832">10989 2100 3161 0 0,'0'0'2864'0'0,"0"0"-183"0"0,0 0-205 0 0,0 0-311 0 0,0 0-214 0 0,0 0-419 0 0,0 0-452 0 0,0 0-366 0 0,0 0-253 0 0,0 0-87 0 0,0 0 61 0 0,0 0 93 0 0,9-2 61 0 0,68-14 155 0 0,1 4 0 0 0,0 3 0 0 0,0 3-1 0 0,76 5-743 0 0,-114 8-1663 0 0,-27 1-3991 0 0,-10-4-3701 0 0</inkml:trace>
  <inkml:trace contextRef="#ctx0" brushRef="#br0" timeOffset="99187.412">11619 2432 1384 0 0,'0'0'1654'0'0,"0"0"133"0"0,0 0 403 0 0,0 0 376 0 0,0 0 84 0 0,0 0-307 0 0,0 0-471 0 0,0 0-386 0 0,0 0-170 0 0,0 0-38 0 0,0 0-49 0 0,0 0-240 0 0,0 0-268 0 0,-3-4-228 0 0,-11-69 1142 0 0,14 68-1575 0 0,1-14 58 0 0,1-1 0 0 0,2 1 0 0 0,-1 0 0 0 0,2 0-1 0 0,1 0 1 0 0,0 0 0 0 0,1 1 0 0 0,1 0-1 0 0,1 1 1 0 0,0 0 0 0 0,2 0 0 0 0,0 1 0 0 0,0 0-1 0 0,2 1 1 0 0,0 0 0 0 0,7-6-118 0 0,-20 21-46 0 0,1-1 0 0 0,-1 1 0 0 0,0-1 1 0 0,0 1-1 0 0,1 0 0 0 0,-1-1 0 0 0,0 1 0 0 0,1-1 0 0 0,-1 1 0 0 0,1 0 1 0 0,-1-1-1 0 0,0 1 0 0 0,1 0 0 0 0,-1-1 0 0 0,1 1 0 0 0,-1 0 1 0 0,1 0-1 0 0,-1-1 0 0 0,1 1 0 0 0,-1 0 0 0 0,1 0 0 0 0,-1 0 1 0 0,1 0-1 0 0,-1 0 0 0 0,1 0 0 0 0,0 0 0 0 0,-1 0 0 0 0,1 0 1 0 0,-1 0-1 0 0,1 0 0 0 0,-1 0 0 0 0,1 0 0 0 0,-1 0 0 0 0,1 0 1 0 0,-1 0-1 0 0,1 1 0 0 0,-1-1 0 0 0,1 0 0 0 0,-1 0 0 0 0,1 1 1 0 0,-1-1-1 0 0,1 0 0 0 0,-1 1 0 0 0,0-1 0 0 0,1 1 0 0 0,-1-1 0 0 0,0 0 1 0 0,1 1-1 0 0,-1-1 0 0 0,0 1 0 0 0,1-1 0 0 0,-1 1 46 0 0,8 20-6234 0 0,-4-8-694 0 0,-1-8-4432 0 0</inkml:trace>
  <inkml:trace contextRef="#ctx0" brushRef="#br0" timeOffset="99606.746">11918 2251 0 0 0,'0'0'783'0'0,"0"0"1357"0"0,0 0 398 0 0,0 0-75 0 0,0 0-231 0 0,0 0-231 0 0,0 0-192 0 0,0 0-205 0 0,0 0-165 0 0,0 0-157 0 0,34 1-157 0 0,108 3-159 0 0,-86-13 277 0 0,-49 4-942 0 0,-2 3-160 0 0,1-1 0 0 0,-1-1 0 0 0,0 1 0 0 0,0-1 0 0 0,0 1 0 0 0,0-2 0 0 0,-1 1 0 0 0,0 0 1 0 0,0-1-1 0 0,0 0 0 0 0,0 0 0 0 0,-1 0 0 0 0,1 0 0 0 0,-1 0 0 0 0,-1-1 0 0 0,1 1 0 0 0,-1-1 0 0 0,0 0 0 0 0,0 0 0 0 0,-1 0 0 0 0,1 0 0 0 0,-1 0 0 0 0,-1 0 0 0 0,1 0 0 0 0,-1-1 0 0 0,0-3-141 0 0,-4 7-7 0 0,1-1 0 0 0,0 1-1 0 0,-1 0 1 0 0,1 1-1 0 0,-1-1 1 0 0,0 0-1 0 0,0 1 1 0 0,0 0-1 0 0,0 0 1 0 0,-1 0-1 0 0,1 1 1 0 0,0-1 0 0 0,-1 1-1 0 0,1 0 1 0 0,-1 0-1 0 0,0 0 1 0 0,1 1-1 0 0,-1 0 1 0 0,1 0-1 0 0,-1 0 1 0 0,0 0-1 0 0,-2 1 8 0 0,-4 1-31 0 0,0-1-1 0 0,0 1 0 0 0,0 1 1 0 0,1 0-1 0 0,-1 0 0 0 0,1 1 0 0 0,0 1 1 0 0,0-1-1 0 0,0 2 0 0 0,1-1 1 0 0,-1 1-1 0 0,1 1 0 0 0,1 0 0 0 0,-1 0 1 0 0,1 1-1 0 0,0 0 0 0 0,1 0 1 0 0,0 0-1 0 0,1 1 0 0 0,-1 0 0 0 0,1 1 1 0 0,1 0-1 0 0,0-1 0 0 0,1 2 1 0 0,-1-1-1 0 0,2 0 0 0 0,0 1 0 0 0,0 0 1 0 0,1-1-1 0 0,0 1 0 0 0,1 0 1 0 0,0 10 31 0 0,3-15-2 0 0,1 1 0 0 0,1-1 1 0 0,-1 0-1 0 0,1 0 1 0 0,0 0-1 0 0,0 0 1 0 0,1-1-1 0 0,0 1 1 0 0,0-1-1 0 0,0-1 1 0 0,0 1-1 0 0,1-1 1 0 0,0 1-1 0 0,0-2 0 0 0,0 1 1 0 0,0-1-1 0 0,1 0 1 0 0,-1 0-1 0 0,1-1 1 0 0,0 1-1 0 0,0-1 1 0 0,0-1-1 0 0,0 0 1 0 0,0 0-1 0 0,0 0 1 0 0,5-1 1 0 0,27 6-329 0 0,0-3 1 0 0,1-1 0 0 0,-1-2 0 0 0,23-3 328 0 0,-18-2-2128 0 0,-17-1-3889 0 0,-12 2-3571 0 0</inkml:trace>
  <inkml:trace contextRef="#ctx0" brushRef="#br0" timeOffset="99941.622">12829 1719 15019 0 0,'0'0'1969'0'0,"0"0"-450"0"0,0 0-242 0 0,0 0-61 0 0,0 0-91 0 0,0 0-228 0 0,0 0-305 0 0,0 0-241 0 0,0 0-40 0 0,0 0 37 0 0,0 0 60 0 0,0 0 36 0 0,0 0-62 0 0,5 11-42 0 0,16 38-43 0 0,-1 67 838 0 0,-20-88-1004 0 0,0 472 234 0 0,2-434-976 0 0,-2-66 417 0 0,0 0-68 0 0,0 0-67 0 0,0 0-90 0 0,0 0-168 0 0,0 0-217 0 0,-6-19-7789 0 0,1 11 2531 0 0,1 1-4203 0 0</inkml:trace>
  <inkml:trace contextRef="#ctx0" brushRef="#br0" timeOffset="100189.147">12571 2139 10778 0 0,'0'0'2298'0'0,"0"0"-846"0"0,0 0-411 0 0,0 0-113 0 0,0 0-75 0 0,0 0 28 0 0,0 0 17 0 0,0 0 7 0 0,0 0 21 0 0,0 0-124 0 0,0 0-150 0 0,0 0-101 0 0,0 0-88 0 0,32 2-70 0 0,102 5-88 0 0,101-4-162 0 0,-144-4-9310 0 0,-80 1-2318 0 0</inkml:trace>
  <inkml:trace contextRef="#ctx0" brushRef="#br0" timeOffset="100535.28">13563 2116 7834 0 0,'0'0'4030'0'0,"0"0"-1555"0"0,0 0-585 0 0,0 0-273 0 0,0 0-239 0 0,0 0-147 0 0,0 0-260 0 0,0 0-215 0 0,0 0-141 0 0,0 0-94 0 0,0 0-46 0 0,0 0-31 0 0,-18 0-50 0 0,-55 4-76 0 0,67-3-268 0 0,0 0 0 0 0,0 0 0 0 0,0 0-1 0 0,0 0 1 0 0,0 1 0 0 0,0 0 0 0 0,1 1 0 0 0,-1-1-1 0 0,1 1 1 0 0,-1 0 0 0 0,1 0 0 0 0,0 1 0 0 0,0 0-1 0 0,1-1 1 0 0,-1 2 0 0 0,-2 1-50 0 0,-6 6 57 0 0,7-7-53 0 0,0 0-1 0 0,1 0 1 0 0,-1 0 0 0 0,1 0 0 0 0,0 1 0 0 0,0 0-1 0 0,1 0 1 0 0,0 1 0 0 0,0-1 0 0 0,1 1 0 0 0,-1-1-1 0 0,1 1 1 0 0,1 0 0 0 0,-1 1 0 0 0,1-1 0 0 0,1 0-1 0 0,-1 1 1 0 0,1-1 0 0 0,1 0 0 0 0,-1 1 0 0 0,1 0-1 0 0,0-1 1 0 0,1 1 0 0 0,0-1 0 0 0,0 0 0 0 0,2 6-4 0 0,2-6 3 0 0,0 1 1 0 0,1-1 0 0 0,0 0 0 0 0,0 0-1 0 0,1-1 1 0 0,0 1 0 0 0,0-1 0 0 0,0-1-1 0 0,1 0 1 0 0,0 0 0 0 0,0 0-1 0 0,0-1 1 0 0,0 0 0 0 0,1-1 0 0 0,0 0-1 0 0,0 0 1 0 0,0-1 0 0 0,0 0 0 0 0,0 0-1 0 0,0-1 1 0 0,7 0-4 0 0,61-1-473 0 0,-47-15-1139 0 0,-14-3-5989 0 0,-13 14 3017 0 0,2-1-6942 0 0</inkml:trace>
  <inkml:trace contextRef="#ctx0" brushRef="#br0" timeOffset="101005.844">13839 1665 16652 0 0,'0'0'2088'0'0,"0"0"-488"0"0,0 0-302 0 0,0 0-195 0 0,0 0-194 0 0,0 0-227 0 0,0 0-287 0 0,0 0-157 0 0,0 0-51 0 0,0 0 8 0 0,0 0 23 0 0,0 0 5 0 0,0 0-8 0 0,-9 32-12 0 0,-26 102-6 0 0,20-21 196 0 0,16-83-293 0 0,3 45 52 0 0,4 0-1 0 0,2 0 1 0 0,19 63-152 0 0,-14-67-32 0 0,-13-65 36 0 0,1 13-2 0 0,0-1-1 0 0,2 0 1 0 0,0-1-1 0 0,1 1 1 0 0,1-1-1 0 0,1 0 1 0 0,0-1-2 0 0,-7-15 5 0 0,-1-1 0 0 0,0 1 1 0 0,1-1-1 0 0,-1 0 0 0 0,0 1 1 0 0,1-1-1 0 0,-1 0 0 0 0,1 1 1 0 0,-1-1-1 0 0,1 0 0 0 0,-1 0 1 0 0,0 1-1 0 0,1-1 0 0 0,-1 0 0 0 0,1 0 1 0 0,-1 0-1 0 0,1 0 0 0 0,-1 1 1 0 0,1-1-1 0 0,-1 0 0 0 0,1 0 1 0 0,0 0-1 0 0,-1 0 0 0 0,1 0 1 0 0,-1 0-1 0 0,1 0 0 0 0,-1-1 0 0 0,1 1 1 0 0,-1 0-1 0 0,1 0 0 0 0,-1 0 1 0 0,1 0-1 0 0,-1-1 0 0 0,0 1 1 0 0,1 0-1 0 0,-1-1 0 0 0,1 1 0 0 0,-1 0 1 0 0,1-1-1 0 0,-1 1 0 0 0,0 0 1 0 0,1-1-1 0 0,-1 1 0 0 0,0 0 1 0 0,1-1-1 0 0,-1 1 0 0 0,0-1 1 0 0,0 1-1 0 0,0-1 0 0 0,1 1-5 0 0,0-2 36 0 0,36-40 109 0 0,2 2-1 0 0,2 2 1 0 0,1 1-1 0 0,2 2 1 0 0,2 2-1 0 0,9-3-144 0 0,-5 17-11 0 0,-49 19-13 0 0,-14 127 175 0 0,9-35-224 0 0,5-90 42 0 0,-1 0 0 0 0,1-1 0 0 0,-1 1 0 0 0,1-1 0 0 0,0 1 0 0 0,0-1 1 0 0,0 1-1 0 0,0-1 0 0 0,0 0 0 0 0,0 1 0 0 0,0-1 0 0 0,0 0 0 0 0,0 0 0 0 0,0 0 0 0 0,1 0 0 0 0,-1 0 1 0 0,1 0-1 0 0,-1 0 0 0 0,0 0 0 0 0,1 0 0 0 0,-1-1 0 0 0,1 1 0 0 0,0-1 0 0 0,-1 1 0 0 0,1-1 1 0 0,0 1-1 0 0,1-1 31 0 0,29 1-5967 0 0,-23-1 2310 0 0,-2 0-8101 0 0</inkml:trace>
  <inkml:trace contextRef="#ctx0" brushRef="#br0" timeOffset="101375.621">14548 2478 0 0 0,'0'0'2530'0'0,"0"0"296"0"0,0 0 57 0 0,0 0-146 0 0,0 0-241 0 0,0 0-270 0 0,0 0-346 0 0,0 0-398 0 0,0 0-304 0 0,0 0-230 0 0,33-3-165 0 0,105-13-119 0 0,-77-8 208 0 0,-55 16-677 0 0,5-1-64 0 0,-2 0 0 0 0,1-1 0 0 0,-2 0 1 0 0,1-1-1 0 0,-1 0 0 0 0,-1 0 0 0 0,0-1 1 0 0,0 1-1 0 0,-1-2 0 0 0,-1 1 0 0 0,0-1 0 0 0,-1 0 1 0 0,0 0-1 0 0,-1 0 0 0 0,0-3-131 0 0,-3 14 3 0 0,0 0 1 0 0,-1 0-1 0 0,1 0 0 0 0,-1 0 0 0 0,0 0 0 0 0,1 0 1 0 0,-1 0-1 0 0,0 0 0 0 0,0 0 0 0 0,0 0 1 0 0,-1 1-1 0 0,1-1 0 0 0,0 0 0 0 0,-1 1 0 0 0,1-1 1 0 0,-1 1-1 0 0,1 0 0 0 0,-1-1 0 0 0,1 1 1 0 0,-1 0-1 0 0,0 0 0 0 0,0 0 0 0 0,0 0 0 0 0,0 0 1 0 0,0 1-1 0 0,0-1 0 0 0,0 1 0 0 0,0-1 0 0 0,0 1 1 0 0,0-1-1 0 0,0 1 0 0 0,0 0 0 0 0,0 0-3 0 0,-73 2-229 0 0,61 1 180 0 0,0 1 0 0 0,1 1-1 0 0,-1 0 1 0 0,1 1 0 0 0,0 0-1 0 0,1 1 1 0 0,-1 1 0 0 0,1 0-1 0 0,1 0 1 0 0,-1 1 0 0 0,1 1-1 0 0,1 0 1 0 0,0 0 0 0 0,1 1-1 0 0,0 0 1 0 0,0 1 0 0 0,1 0-1 0 0,0 0 1 0 0,2 1 0 0 0,-1 0-1 0 0,1 0 1 0 0,1 0 0 0 0,0 1-1 0 0,-1 10 50 0 0,5-20-41 0 0,-1 0 0 0 0,1 0 0 0 0,0 1 1 0 0,1-1-1 0 0,-1 0 0 0 0,1 1 0 0 0,0-1 0 0 0,0 0 0 0 0,0 1 0 0 0,1-1 0 0 0,-1 0 0 0 0,1 1 0 0 0,0-1 0 0 0,0 0 0 0 0,1 0 0 0 0,-1 0 1 0 0,1 0-1 0 0,0 0 0 0 0,0 0 0 0 0,0 0 0 0 0,1-1 0 0 0,-1 1 0 0 0,1-1 0 0 0,0 0 0 0 0,0 1 0 0 0,0-1 0 0 0,0 0 0 0 0,1-1 0 0 0,-1 1 1 0 0,1-1-1 0 0,-1 1 0 0 0,1-1 0 0 0,0 0 0 0 0,0-1 0 0 0,1 1 41 0 0,126 17-3320 0 0,-45-23-5969 0 0,-65 1-1031 0 0</inkml:trace>
  <inkml:trace contextRef="#ctx0" brushRef="#br0" timeOffset="101844.622">15310 2224 8842 0 0,'0'0'1379'0'0,"0"0"-387"0"0,0 0-140 0 0,0 0 15 0 0,0 0 0 0 0,0 0-75 0 0,0 0-157 0 0,0 0-182 0 0,0 0-123 0 0,-33 20-73 0 0,-103 63-47 0 0,133-82-196 0 0,0 0 0 0 0,0 1 0 0 0,0-1 0 0 0,0 0 0 0 0,1 1 0 0 0,-1 0 0 0 0,1 0 0 0 0,-1 0 0 0 0,1 0 0 0 0,0 0 0 0 0,0 0 0 0 0,0 1 1 0 0,0-1-1 0 0,0 1 0 0 0,0-1 0 0 0,1 1 0 0 0,-1 0 0 0 0,1 0 0 0 0,0 0 0 0 0,0-1 0 0 0,0 1 0 0 0,-1 2-14 0 0,1 5 76 0 0,-1-6 4 0 0,0 0 1 0 0,0 0-1 0 0,1 0 1 0 0,-1 1-1 0 0,1-1 1 0 0,0 1-1 0 0,0-1 1 0 0,1 1-1 0 0,0-1 1 0 0,-1 1-1 0 0,1-1 1 0 0,1 1-1 0 0,-1-1 1 0 0,1 1-1 0 0,0-1 1 0 0,0 1-1 0 0,0-1 1 0 0,0 0-1 0 0,1 1 1 0 0,0-1-1 0 0,0 0 1 0 0,0 0-1 0 0,0 0 1 0 0,1 0-1 0 0,-1-1 1 0 0,1 1-1 0 0,0-1 1 0 0,0 1-1 0 0,0-1 1 0 0,1 0-1 0 0,1 1-80 0 0,6 0 303 0 0,1 0 0 0 0,0-1 1 0 0,0 0-1 0 0,1-1 0 0 0,-1 0 0 0 0,0-1 0 0 0,1-1 0 0 0,-1 0 1 0 0,1 0-1 0 0,-1-1 0 0 0,0-1 0 0 0,1 0 0 0 0,-1-1 0 0 0,0 0 0 0 0,0-1 1 0 0,-1 0-1 0 0,1-1 0 0 0,-1 0 0 0 0,0-1 0 0 0,0 0 0 0 0,0 0 1 0 0,4-5-304 0 0,197-156 2284 0 0,-193 149-2226 0 0,26-23 35 0 0,-2-2 0 0 0,-3-1 0 0 0,26-37-93 0 0,-56 66-8 0 0,0 1 0 0 0,-1-2 0 0 0,0 1 0 0 0,-2-2 0 0 0,0 1 0 0 0,0-1 0 0 0,-2 1 0 0 0,0-2 0 0 0,-1 1 0 0 0,0 0 0 0 0,-2-1 0 0 0,0 0 0 0 0,-1 1 0 0 0,-1-16 8 0 0,-1 25-22 0 0,0 1 0 0 0,0 0-1 0 0,-1-1 1 0 0,0 1 0 0 0,0 0-1 0 0,0 0 1 0 0,-1 1 0 0 0,0-1-1 0 0,-1 0 1 0 0,1 1-1 0 0,-1 0 1 0 0,-1 0 0 0 0,1 0-1 0 0,-1 0 1 0 0,0 1 0 0 0,0 0-1 0 0,0 0 1 0 0,-1 0 0 0 0,0 1-1 0 0,0-1 1 0 0,0 1 0 0 0,-1 1-1 0 0,1-1 1 0 0,-1 1-1 0 0,0 0 1 0 0,0 1 0 0 0,-6-2 22 0 0,0 0-43 0 0,-1 1 1 0 0,1 1-1 0 0,0 0 1 0 0,-1 0-1 0 0,0 1 1 0 0,1 1-1 0 0,-1 1 1 0 0,1 0-1 0 0,-1 0 1 0 0,1 2-1 0 0,-1-1 1 0 0,1 2-1 0 0,0 0 1 0 0,-11 5 42 0 0,11-5-9 0 0,1 1 1 0 0,-1 1 0 0 0,1 0 0 0 0,0 1 0 0 0,1 1-1 0 0,-1-1 1 0 0,1 2 0 0 0,1-1 0 0 0,0 2 0 0 0,0-1 0 0 0,1 1-1 0 0,0 1 1 0 0,1-1 0 0 0,0 2 0 0 0,0-1 0 0 0,2 1 0 0 0,-1 0-1 0 0,1 0 1 0 0,1 1 0 0 0,0 0 0 0 0,1 0 0 0 0,1 0 0 0 0,0 0-1 0 0,0 1 1 0 0,1-1 0 0 0,1 1 0 0 0,1 0 0 0 0,-1-1-1 0 0,2 1 1 0 0,0 0 0 0 0,3 9 8 0 0,8 6 50 0 0,2 0 0 0 0,1-2 0 0 0,1 0 0 0 0,1 0 0 0 0,1-2 0 0 0,2 0 0 0 0,0-1 0 0 0,2-2 0 0 0,0 0 0 0 0,1-1 0 0 0,24 16-50 0 0,32 20 161 0 0,1-4 1 0 0,3-3 0 0 0,2-4 0 0 0,2-4 0 0 0,51 16-162 0 0,-49-17-594 0 0,-55-21-5445 0 0,-29-13-6136 0 0</inkml:trace>
  <inkml:trace contextRef="#ctx0" brushRef="#br0" timeOffset="107326.071">17318 2362 0 0 0,'0'0'1300'0'0,"0"0"309"0"0,0 0 383 0 0,0 0 281 0 0,0 0 28 0 0,0 0-239 0 0,0 0-468 0 0,0 0-423 0 0,0 0-260 0 0,0 0-62 0 0,3-6 43 0 0,11-34 1618 0 0,-64 13 513 0 0,33 24-2881 0 0,-1 1-1 0 0,1 1 0 0 0,0 0 1 0 0,-1 1-1 0 0,1 1 0 0 0,-1 1 1 0 0,1 0-1 0 0,0 1 0 0 0,0 1 0 0 0,0 1 1 0 0,1 0-1 0 0,0 1 0 0 0,-1 1 1 0 0,2 0-1 0 0,-1 1 0 0 0,1 1 1 0 0,1 0-1 0 0,0 2 0 0 0,0-1 0 0 0,-3 5-141 0 0,7-6 17 0 0,1-1-1 0 0,1 2 1 0 0,-1-1 0 0 0,2 1-1 0 0,-1 1 1 0 0,1-1-1 0 0,1 1 1 0 0,0 0-1 0 0,1 1 1 0 0,0 0-1 0 0,0-1 1 0 0,1 1-1 0 0,1 1 1 0 0,0-1-1 0 0,1 1 1 0 0,0-1 0 0 0,1 1-1 0 0,0-1 1 0 0,1 1-1 0 0,1 5-16 0 0,2-13 30 0 0,-1 0 0 0 0,1 0-1 0 0,1 0 1 0 0,-1-1 0 0 0,1 1 0 0 0,0-1 0 0 0,0 1-1 0 0,0-1 1 0 0,0-1 0 0 0,1 1 0 0 0,0 0-1 0 0,0-1 1 0 0,0 0 0 0 0,0 0 0 0 0,0-1-1 0 0,0 1 1 0 0,1-1 0 0 0,-1 0 0 0 0,1-1-1 0 0,0 1 1 0 0,-1-1 0 0 0,1 0 0 0 0,0-1 0 0 0,0 0-1 0 0,2 1-29 0 0,8-3 125 0 0,1 0-1 0 0,0 0 1 0 0,-1-2-1 0 0,0 0 1 0 0,1 0 0 0 0,-2-2-1 0 0,1 0 1 0 0,-1-1-1 0 0,0-1 1 0 0,0 0-1 0 0,-1-1 1 0 0,0 0-1 0 0,11-10-124 0 0,7-7 74 0 0,0-2 0 0 0,-2-1-1 0 0,-1-2 1 0 0,-2-1 0 0 0,-1 0-1 0 0,-1-2 1 0 0,7-15-74 0 0,-12 19 27 0 0,35-62 165 0 0,-59 102-202 0 0,1 0-1 0 0,1 0 1 0 0,0 1 0 0 0,0-1-1 0 0,1 0 1 0 0,1 1 0 0 0,-1-1-1 0 0,2 1 1 0 0,-1-1 0 0 0,2 1-1 0 0,-1-1 1 0 0,1 0 0 0 0,1 1-1 0 0,0-1 1 0 0,0 0 0 0 0,5 9 10 0 0,59 51-768 0 0,-12-36-2793 0 0,-43-26-711 0 0,0 0-4582 0 0</inkml:trace>
  <inkml:trace contextRef="#ctx0" brushRef="#br0" timeOffset="107825.595">17819 2578 13091 0 0,'0'0'2360'0'0,"0"0"-585"0"0,0 0-204 0 0,0 0-146 0 0,0 0-249 0 0,0 0-248 0 0,0 0-252 0 0,0 0-146 0 0,0 0-5 0 0,0 0-15 0 0,0 0-29 0 0,0 0-10 0 0,0 0-58 0 0,21-26-29 0 0,68-80-46 0 0,-38 29 361 0 0,-1-14 11 0 0,-47 85-586 0 0,-2 5-447 0 0,-2 16-96 0 0,0-4 414 0 0,1 0 0 0 0,0 0 0 0 0,1-1 0 0 0,0 1 1 0 0,1 0-1 0 0,0 0 0 0 0,1-1 0 0 0,0 0 1 0 0,1 1-1 0 0,0-1 0 0 0,1 0 0 0 0,1 2 5 0 0,-5-8 16 0 0,1 1 0 0 0,1 0 0 0 0,-1-1 0 0 0,0 1-1 0 0,1-1 1 0 0,0 1 0 0 0,0-1 0 0 0,1 0 0 0 0,-1-1 0 0 0,1 1-1 0 0,-1 0 1 0 0,1-1 0 0 0,0 0 0 0 0,1 0 0 0 0,-1 0 0 0 0,0 0 0 0 0,1-1-1 0 0,0 0 1 0 0,-1 0 0 0 0,1 0 0 0 0,0 0 0 0 0,0-1 0 0 0,0 0-1 0 0,0 0 1 0 0,2 0-16 0 0,3-4 112 0 0,-1 0 0 0 0,0 0-1 0 0,1-1 1 0 0,-1-1 0 0 0,-1 1 0 0 0,1-1-1 0 0,-1-1 1 0 0,0 0 0 0 0,0 0-1 0 0,0 0 1 0 0,-1-1 0 0 0,0 0-1 0 0,-1 0 1 0 0,1-1 0 0 0,-1 0 0 0 0,-1 0-1 0 0,0-1 1 0 0,0 1 0 0 0,0-1-1 0 0,-1 0 1 0 0,2-7-112 0 0,19-68-872 0 0,-27 86-3907 0 0,0 3-5592 0 0,2-1-2176 0 0</inkml:trace>
  <inkml:trace contextRef="#ctx0" brushRef="#br0" timeOffset="108310.423">18772 2270 7858 0 0,'0'0'4365'0'0,"0"0"-1961"0"0,0 0-842 0 0,0 0-231 0 0,0 0-264 0 0,0 0-206 0 0,0 0-137 0 0,0 0-138 0 0,0 0-134 0 0,0 0-111 0 0,0 0-77 0 0,0 0-44 0 0,-27 27-44 0 0,-84 85-21 0 0,69-55 25 0 0,39-45-137 0 0,1-9-20 0 0,0 1 0 0 0,0 0 0 0 0,0 0 0 0 0,1 0 0 0 0,-1 0 0 0 0,1 0-1 0 0,0 0 1 0 0,1 0 0 0 0,-1 0 0 0 0,1 0 0 0 0,-1 0 0 0 0,1 0 0 0 0,1 1 0 0 0,-1-1 0 0 0,0 0 0 0 0,1 0 0 0 0,0 0 0 0 0,0 0 0 0 0,0 0 0 0 0,1 0 0 0 0,-1 0 0 0 0,1 0 0 0 0,0-1 0 0 0,0 1 0 0 0,0 0 0 0 0,0-1 0 0 0,1 0-1 0 0,-1 1 1 0 0,1-1 0 0 0,0 0 0 0 0,0 0 0 0 0,0-1 0 0 0,1 1 0 0 0,-1-1 0 0 0,1 0 0 0 0,-1 1 0 0 0,1-1 0 0 0,1 0-23 0 0,8 1 196 0 0,-1-1 0 0 0,1 0 0 0 0,0-1 0 0 0,0 0 0 0 0,0-1 0 0 0,0-1 0 0 0,0 0 0 0 0,0 0 0 0 0,0-2 0 0 0,-1 1 0 0 0,1-2 0 0 0,-1 0 1 0 0,1 0-1 0 0,-1-1 0 0 0,-1 0 0 0 0,1-1 0 0 0,-1-1 0 0 0,1 0-196 0 0,8-6 215 0 0,-1-1 0 0 0,-1 0 0 0 0,0-2 0 0 0,0 0 1 0 0,-2-1-1 0 0,0 0 0 0 0,-1-2 0 0 0,-1 0 0 0 0,6-11-215 0 0,139-231 546 0 0,-152 249-539 0 0,-1-1 1 0 0,-1-1-1 0 0,0 1 1 0 0,-1-1-1 0 0,-1 0 1 0 0,0 1-1 0 0,0-2 1 0 0,-1 1-1 0 0,-1 0 1 0 0,-1-14-8 0 0,0 22-1 0 0,0 0 0 0 0,-1 0 1 0 0,1 0-1 0 0,-1 0 0 0 0,-1 0 1 0 0,1 0-1 0 0,-1 0 1 0 0,0 1-1 0 0,0-1 0 0 0,-1 0 1 0 0,0 1-1 0 0,0 0 0 0 0,0 0 1 0 0,0-1-1 0 0,-1 2 1 0 0,0-1-1 0 0,0 0 0 0 0,0 1 1 0 0,-1 0-1 0 0,1 0 0 0 0,-1 0 1 0 0,0 1-1 0 0,0-1 1 0 0,0 1-1 0 0,-1 0 0 0 0,0 0 1 0 0,-2 1-19 0 0,0 0 0 0 0,1 0 1 0 0,-1 0-1 0 0,0 1 0 0 0,0 0 0 0 0,-1 1 0 0 0,1-1 0 0 0,0 2 0 0 0,0-1 0 0 0,0 1 0 0 0,0 0 0 0 0,0 1 0 0 0,0 0 1 0 0,1 0-1 0 0,-1 1 0 0 0,0 0 0 0 0,1 0 0 0 0,0 1 0 0 0,-4 2 19 0 0,-7 4-30 0 0,1 1 0 0 0,1 1 1 0 0,0 0-1 0 0,0 1 0 0 0,1 1 0 0 0,1 1 0 0 0,-2 3 30 0 0,6-7-3 0 0,2-1 0 0 0,0 1 0 0 0,0 0 0 0 0,1 0 0 0 0,0 1 0 0 0,1 0 1 0 0,0 1-1 0 0,1-1 0 0 0,0 1 0 0 0,1 0 0 0 0,1 0 0 0 0,0 0 0 0 0,0 1 0 0 0,2-1 0 0 0,0 1 0 0 0,0-1 0 0 0,1 1 0 0 0,1 0 0 0 0,0-1 0 0 0,1 1 0 0 0,0-1 0 0 0,1 0 0 0 0,1 0 0 0 0,0 0 0 0 0,1 0 0 0 0,0 0 0 0 0,1-1 1 0 0,2 4 2 0 0,11 8 6 0 0,0-1 1 0 0,1 0 0 0 0,2-2-1 0 0,0-1 1 0 0,1 0 0 0 0,1-2-1 0 0,0-1 1 0 0,2 0 0 0 0,0-2-1 0 0,1-1 1 0 0,0-2 0 0 0,1 0-1 0 0,0-2 1 0 0,1-1 0 0 0,9 2-7 0 0,109 16-598 0 0,-84-23-8359 0 0,-53-4-3731 0 0</inkml:trace>
  <inkml:trace contextRef="#ctx0" brushRef="#br0" timeOffset="109917.909">20092 1750 0 0 0,'0'0'1027'0'0,"0"0"644"0"0,0 0 395 0 0,0 0 127 0 0,0 0-11 0 0,0 0-124 0 0,0 0-302 0 0,0 0-266 0 0,0 0-235 0 0,0 0-176 0 0,0 0-47 0 0,0 0-21 0 0,0-9-48 0 0,0-17-378 0 0,0 7 2205 0 0,-9 51 493 0 0,0-6-3294 0 0,-29 147 401 0 0,19-1 83 0 0,3 152-473 0 0,16-317 6 0 0,17 199 88 0 0,-12-180-78 0 0,-4-25-11 0 0,26-44 1336 0 0,-1-11-1309 0 0,3 0 0 0 0,2 3 0 0 0,2 0 0 0 0,2 2-1 0 0,3 2 1 0 0,7-5-32 0 0,5 25-256 0 0,-29 59 259 0 0,-13-4 34 0 0,-1 1 0 0 0,-2 0 1 0 0,-1 0-1 0 0,-1 0 0 0 0,-2 12-37 0 0,5 31 27 0 0,-1 51-5 0 0,-5-123-40 0 0,0 0 0 0 0,0 0-15 0 0,0 0-15 0 0,0 0-22 0 0,0 0-44 0 0,0 0-28 0 0,17-8-3014 0 0,1-6-628 0 0,-4 2-4438 0 0,-5 4-3717 0 0</inkml:trace>
  <inkml:trace contextRef="#ctx0" brushRef="#br0" timeOffset="110345.104">21007 2239 8146 0 0,'0'0'2002'0'0,"0"0"-115"0"0,0 0 96 0 0,0 0-91 0 0,0 0-198 0 0,0 0-313 0 0,0 0-330 0 0,0 0-241 0 0,0 0-154 0 0,0 0-136 0 0,-35 17-115 0 0,-106 53-38 0 0,79-27 114 0 0,56-34-370 0 0,-2 2-43 0 0,1-1 0 0 0,1 1 0 0 0,0 0-1 0 0,1 0 1 0 0,0 1 0 0 0,0 0-1 0 0,1 0 1 0 0,1 0 0 0 0,0 0 0 0 0,0 0-1 0 0,2 1 1 0 0,-1-1 0 0 0,2 1 0 0 0,0 11-68 0 0,0-22 19 0 0,0 0 0 0 0,1 0-1 0 0,-1 0 1 0 0,1 0 0 0 0,0 0 0 0 0,0 0 0 0 0,-1 0 0 0 0,1 0 0 0 0,1 0 0 0 0,-1 0 0 0 0,0-1 0 0 0,0 1 0 0 0,1 0 0 0 0,-1-1 0 0 0,1 1 0 0 0,-1-1 0 0 0,1 0 0 0 0,-1 1 0 0 0,1-1 0 0 0,0 0 0 0 0,0 0 0 0 0,0 0 0 0 0,0 0 0 0 0,0 0 0 0 0,0-1 0 0 0,0 1 0 0 0,0 0 0 0 0,0-1 0 0 0,0 0 0 0 0,0 1 0 0 0,0-1 0 0 0,0 0 0 0 0,2 0-19 0 0,74-5 1071 0 0,-55-6-962 0 0,0 0-1 0 0,-1-1 0 0 0,0-2 1 0 0,-1 0-1 0 0,0-1 0 0 0,-1-1 1 0 0,-1-1-1 0 0,0-1 0 0 0,-2 0 1 0 0,0-1-1 0 0,7-13-108 0 0,3 3 70 0 0,21-25 101 0 0,-48 69-274 0 0,-3 14 140 0 0,1 103 32 0 0,3-127-82 0 0,-1 0 0 0 0,1-1 0 0 0,0 1 0 0 0,0-1 0 0 0,1 1 0 0 0,-1-1 0 0 0,1 0 0 0 0,0 0 0 0 0,0 0 0 0 0,1 0 0 0 0,-1 0 0 0 0,1 0 0 0 0,0 0 0 0 0,0-1 0 0 0,0 1 0 0 0,0-1 0 0 0,1 0 0 0 0,-1 0 0 0 0,1 0 0 0 0,0-1 0 0 0,0 1 0 0 0,0-1 0 0 0,0 0 0 0 0,0 0 0 0 0,0 0 0 0 0,1-1 13 0 0,74-2-2377 0 0,-29-15-6058 0 0,-36 11 3418 0 0,1 1-6284 0 0</inkml:trace>
  <inkml:trace contextRef="#ctx0" brushRef="#br0" timeOffset="110788.535">21828 2208 5017 0 0,'0'0'6409'0'0,"0"0"-3149"0"0,0 0-1089 0 0,0 0-165 0 0,0 0-251 0 0,0 0-339 0 0,0 0-349 0 0,0 0-314 0 0,0 0-188 0 0,0 0-77 0 0,0 0-38 0 0,0 0-80 0 0,0 0-95 0 0,-6-2-110 0 0,-46 4 70 0 0,-17 28 130 0 0,34-13-232 0 0,30 6-263 0 0,59 48 143 0 0,-23-42 16 0 0,-21-19 30 0 0,0 1 0 0 0,-1 0-1 0 0,0 0 1 0 0,-1 1 0 0 0,0 0-1 0 0,0 0 1 0 0,-2 1 0 0 0,1-1 0 0 0,-2 2-1 0 0,0-1 1 0 0,0 1 0 0 0,-1-1-1 0 0,-1 1 1 0 0,0 1 0 0 0,-1-1-1 0 0,-1 0 1 0 0,0 0 0 0 0,-1 1-1 0 0,0 3-58 0 0,-4-10 44 0 0,0 1 0 0 0,-1-1 0 0 0,0 0 0 0 0,0-1 0 0 0,0 1 0 0 0,-1-1 0 0 0,-1 0 0 0 0,1 0 0 0 0,-1-1 0 0 0,0 0 0 0 0,0 0 0 0 0,-1 0 0 0 0,1-1 0 0 0,-1 0 0 0 0,-1-1 0 0 0,1 0 0 0 0,-1 0 0 0 0,1-1 0 0 0,-1 0 0 0 0,0 0 0 0 0,0-1 0 0 0,0 0 0 0 0,-1-1 1 0 0,1 0-1 0 0,0 0 0 0 0,-5-1-44 0 0,2 0-20 0 0,10 1-11 0 0,-1-1 0 0 0,0 0 1 0 0,0 1-1 0 0,0-1 0 0 0,0 0 1 0 0,1-1-1 0 0,-1 1 0 0 0,0 0 0 0 0,0-1 1 0 0,0 1-1 0 0,1-1 0 0 0,-1 0 0 0 0,0 0 1 0 0,1 0-1 0 0,-1 0 0 0 0,1-1 0 0 0,-1 1 1 0 0,1-1-1 0 0,0 1 0 0 0,-1-1 0 0 0,1 0 1 0 0,0 0-1 0 0,0 0 0 0 0,0 0 0 0 0,0 0 31 0 0,-12-27-2117 0 0,7 8-4856 0 0,6 13-5170 0 0</inkml:trace>
  <inkml:trace contextRef="#ctx0" brushRef="#br0" timeOffset="113317.374">8924 2894 0 0 0,'0'0'739'0'0,"0"0"669"0"0,0 0 243 0 0,0 0 52 0 0,0 0 78 0 0,0 0 115 0 0,0 0 59 0 0,0 0 3 0 0,3-17-103 0 0,10-50-217 0 0,-13 66-1515 0 0,0 0 0 0 0,1 0 0 0 0,-1 0 0 0 0,0 0 0 0 0,0 0 0 0 0,0 0 0 0 0,1 0 0 0 0,-1 0 0 0 0,0 0 0 0 0,0 0 0 0 0,-1 0 0 0 0,1 0 0 0 0,0 0 0 0 0,0 0 0 0 0,0 0 0 0 0,-1 0 0 0 0,1 0 0 0 0,0 0 0 0 0,-1 0 0 0 0,1 0 0 0 0,-1 1 0 0 0,1-1 0 0 0,-1 0 0 0 0,0 0 0 0 0,1 0 0 0 0,-1 1 0 0 0,0-1 0 0 0,1 0 1 0 0,-1 1-1 0 0,0-1 0 0 0,0 0 0 0 0,0 1 0 0 0,0-1 0 0 0,0 1 0 0 0,1-1 0 0 0,-1 1 0 0 0,0 0 0 0 0,0-1 0 0 0,0 1 0 0 0,0 0 0 0 0,0 0 0 0 0,0 0 0 0 0,0 0 0 0 0,0 0 0 0 0,0 0 0 0 0,0 0 0 0 0,0 0 0 0 0,0 0 0 0 0,0 0 0 0 0,-1 0-123 0 0,1 0 307 0 0,-13 17 4307 0 0,13 35-4865 0 0,2-36 677 0 0,-10 589 369 0 0,3-494-843 0 0,6-110-8 0 0,0-1-20 0 0,0 0-9 0 0,0 0-22 0 0,0 0-10 0 0,0 0-31 0 0,0 0-52 0 0,40-9-4801 0 0,-27 4 838 0 0,-2 0-3488 0 0,-6 1-3323 0 0</inkml:trace>
  <inkml:trace contextRef="#ctx0" brushRef="#br0" timeOffset="113718.193">9147 3487 944 0 0,'0'0'2802'0'0,"0"0"-915"0"0,0 0 10 0 0,0 0 395 0 0,0 0 65 0 0,0 0-208 0 0,0 0-288 0 0,0 0-289 0 0,0 0-285 0 0,0 0-216 0 0,0 0-142 0 0,0 0-111 0 0,0 0-78 0 0,35-6-85 0 0,105-23-99 0 0,-76 1 62 0 0,-52 18-446 0 0,-5 5-87 0 0,0 0-1 0 0,0 0 1 0 0,0-1 0 0 0,-1 0 0 0 0,0 0 0 0 0,0 0 0 0 0,0-1 0 0 0,-1 0 0 0 0,0 0 0 0 0,0-1 0 0 0,-1 1-1 0 0,0-1 1 0 0,-1 0 0 0 0,1 0 0 0 0,-1-1 0 0 0,-1 1 0 0 0,0 0 0 0 0,0-1 0 0 0,0 0 0 0 0,-1 1 0 0 0,0-1 0 0 0,-1 0-1 0 0,0 1 1 0 0,-1-8-85 0 0,0 13 3 0 0,1 0 0 0 0,-1 0 0 0 0,0 0 0 0 0,0 0 0 0 0,0 1 0 0 0,0-1-1 0 0,-1 0 1 0 0,1 1 0 0 0,-1-1 0 0 0,1 1 0 0 0,-1 0 0 0 0,0-1 0 0 0,0 1-1 0 0,0 0 1 0 0,0 0 0 0 0,0 0 0 0 0,-1 0 0 0 0,1 1 0 0 0,-1-1 0 0 0,1 1-1 0 0,-1-1 1 0 0,1 1 0 0 0,-1 0 0 0 0,0 0 0 0 0,0 0 0 0 0,1 0 0 0 0,-1 1-1 0 0,0-1 1 0 0,0 1 0 0 0,0-1 0 0 0,-2 1-3 0 0,-1 0-34 0 0,-1-1 1 0 0,0 1-1 0 0,0 1 0 0 0,0-1 1 0 0,0 1-1 0 0,1 0 0 0 0,-1 1 0 0 0,0 0 1 0 0,1 0-1 0 0,-1 0 0 0 0,1 1 1 0 0,0-1-1 0 0,-1 2 34 0 0,-13 10-31 0 0,2 1 0 0 0,0 0 1 0 0,0 2-1 0 0,2 0 0 0 0,0 1 0 0 0,1 0 1 0 0,1 1-1 0 0,0 1 0 0 0,2 0 0 0 0,0 1 0 0 0,2 0 1 0 0,0 1-1 0 0,1 0 0 0 0,-1 7 31 0 0,7-23-10 0 0,0 0 0 0 0,0 0 0 0 0,1 0 1 0 0,0 0-1 0 0,0 1 0 0 0,1-1 0 0 0,-1 1 0 0 0,1-1 0 0 0,1 1 0 0 0,-1-1 0 0 0,1 1 0 0 0,0-1 0 0 0,1 1 1 0 0,-1-1-1 0 0,1 1 0 0 0,1-1 0 0 0,-1 1 0 0 0,1-1 0 0 0,0 0 0 0 0,0 0 0 0 0,1 0 0 0 0,0 0 0 0 0,0 0 1 0 0,1 0-1 0 0,-1-1 0 0 0,1 1 0 0 0,0-1 0 0 0,1 0 0 0 0,-1-1 0 0 0,1 1 0 0 0,0-1 0 0 0,0 0 0 0 0,1 1 10 0 0,6 0-55 0 0,-1 0 0 0 0,1-1 0 0 0,0-1-1 0 0,0 0 1 0 0,0-1 0 0 0,1 0 0 0 0,-1 0-1 0 0,0-1 1 0 0,1-1 0 0 0,-1 0 0 0 0,2-1 55 0 0,83-11-4226 0 0,-71 7-1688 0 0,-7 1-5779 0 0</inkml:trace>
  <inkml:trace contextRef="#ctx0" brushRef="#br0" timeOffset="114233.529">9604 3703 4721 0 0,'0'0'1715'0'0,"0"0"-148"0"0,0 0 249 0 0,0 0 234 0 0,0 0 11 0 0,0 0-229 0 0,0 0-346 0 0,0 0-263 0 0,0 0-132 0 0,0 0-49 0 0,0 0-87 0 0,0 0-131 0 0,7-9-161 0 0,80-124 1536 0 0,21-63-497 0 0,-89 145-1381 0 0,-20 163-889 0 0,0-103 568 0 0,2 0 0 0 0,-1 0 1 0 0,1 0-1 0 0,0 0 0 0 0,1 0 0 0 0,0 0 0 0 0,1 0 0 0 0,-1-1 0 0 0,2 1 0 0 0,-1-1 0 0 0,1 0 0 0 0,0 0 0 0 0,1 0 0 0 0,0-1 0 0 0,0 0 0 0 0,1 0 0 0 0,0 0 0 0 0,0 0 1 0 0,0-1-1 0 0,1 0 0 0 0,0 0 0 0 0,6 3 0 0 0,-9-7 44 0 0,0 0 1 0 0,-1-1-1 0 0,1 0 1 0 0,0 0 0 0 0,0 0-1 0 0,0 0 1 0 0,0-1-1 0 0,-1 0 1 0 0,1 0 0 0 0,0 0-1 0 0,0 0 1 0 0,0 0-1 0 0,0-1 1 0 0,0 1 0 0 0,0-1-1 0 0,0 0 1 0 0,-1 0-1 0 0,1-1 1 0 0,0 1 0 0 0,-1-1-1 0 0,1 0 1 0 0,-1 0-1 0 0,0 0 1 0 0,1 0 0 0 0,-1-1-1 0 0,0 1 1 0 0,0-1-1 0 0,-1 0 1 0 0,2-1-45 0 0,66-98 1151 0 0,7-91-667 0 0,-63 218-5416 0 0,-4-11 169 0 0,-6-8-497 0 0,1 3-7207 0 0</inkml:trace>
  <inkml:trace contextRef="#ctx0" brushRef="#br0" timeOffset="114965.752">10750 3380 12171 0 0,'0'0'1888'0'0,"0"0"-292"0"0,0 0 6 0 0,0 0-120 0 0,0 0-230 0 0,0 0-239 0 0,0 0-243 0 0,0 0-119 0 0,0 0-74 0 0,0 0-67 0 0,0 0-70 0 0,0 0-44 0 0,0 0-52 0 0,-17-9-49 0 0,-53-27-35 0 0,68 34-240 0 0,-1 1 0 0 0,1-1-1 0 0,0 1 1 0 0,-1 0 0 0 0,1 0 0 0 0,-1 1 0 0 0,1-1 0 0 0,-1 0 0 0 0,0 1 0 0 0,1-1 0 0 0,-1 1-1 0 0,0 0 1 0 0,1 0 0 0 0,-1 0 0 0 0,0 0 0 0 0,1 1 0 0 0,-1-1 0 0 0,0 0 0 0 0,1 1-1 0 0,-1 0 1 0 0,1 0 0 0 0,-1 0 0 0 0,1 0 0 0 0,0 0 0 0 0,-1 0 0 0 0,1 1 0 0 0,0-1 0 0 0,0 1-1 0 0,0 0 1 0 0,-2 1-20 0 0,-10 8 69 0 0,-3 1-50 0 0,0 1-1 0 0,2 1 1 0 0,0 1-1 0 0,0 0 1 0 0,1 1-1 0 0,1 1 0 0 0,1 0 1 0 0,0 0-1 0 0,2 1 1 0 0,0 1-1 0 0,0 0 1 0 0,2 0-1 0 0,-5 16-18 0 0,9-23-10 0 0,0 0 0 0 0,1 0 0 0 0,1 1 0 0 0,-1-1 1 0 0,2 1-1 0 0,0-1 0 0 0,0 1 0 0 0,1 0 0 0 0,1-1 0 0 0,0 1 0 0 0,1 0 10 0 0,-2-12 7 0 0,1 1 0 0 0,-1 0 0 0 0,0-1 0 0 0,1 1 1 0 0,0-1-1 0 0,-1 1 0 0 0,1-1 0 0 0,0 1 0 0 0,0-1 0 0 0,0 1 1 0 0,-1-1-1 0 0,2 0 0 0 0,-1 1 0 0 0,0-1 0 0 0,0 0 0 0 0,0 0 0 0 0,1 0 1 0 0,-1 0-1 0 0,0 0 0 0 0,1 0 0 0 0,-1 0 0 0 0,1 0 0 0 0,-1-1 0 0 0,1 1 1 0 0,-1-1-1 0 0,1 1 0 0 0,-1-1 0 0 0,1 1 0 0 0,0-1 0 0 0,-1 0 0 0 0,1 0 1 0 0,0 0-1 0 0,-1 0 0 0 0,1 0 0 0 0,0 0 0 0 0,-1 0 0 0 0,1-1 1 0 0,0 1-1 0 0,-1-1 0 0 0,1 1-7 0 0,60-32 901 0 0,-21-9-548 0 0,-2-1 0 0 0,-1-2 0 0 0,-3-2 0 0 0,5-11-353 0 0,-23 33 96 0 0,17-22 76 0 0,-2 101-295 0 0,-19-25 132 0 0,0 1-1 0 0,-2 0 0 0 0,-1 1 0 0 0,-2 0 1 0 0,-1 0-1 0 0,2 26-8 0 0,0 62-25 0 0,-6 0 0 0 0,-6 36 25 0 0,2-138-20 0 0,0 0 0 0 0,-1 0 0 0 0,-1 0 0 0 0,-1-1 0 0 0,0 1 0 0 0,-1-1 0 0 0,-1 0 0 0 0,-1 0 0 0 0,-1-1-1 0 0,0 0 1 0 0,-1 0 0 0 0,0-1 0 0 0,-7 7 20 0 0,11-17-33 0 0,0 0 0 0 0,0 0 0 0 0,0-1 0 0 0,-1 0 0 0 0,1 0 0 0 0,-1-1 0 0 0,0 1 0 0 0,-1-1 0 0 0,1 0 0 0 0,0-1 0 0 0,-1 0 0 0 0,1 0 0 0 0,-1 0 0 0 0,0-1 0 0 0,0 0 0 0 0,0 0 0 0 0,0-1 0 0 0,1 1 0 0 0,-6-2 33 0 0,7-1-12 0 0,1 0 0 0 0,-1 0-1 0 0,0-1 1 0 0,1 0 0 0 0,0 0-1 0 0,-1 0 1 0 0,1 0 0 0 0,0 0-1 0 0,1-1 1 0 0,-1 0 0 0 0,1 0-1 0 0,0 0 1 0 0,0 0 0 0 0,0-1-1 0 0,0 1 1 0 0,1-1 0 0 0,-1 1 0 0 0,1-1-1 0 0,0 0 1 0 0,1 0 0 0 0,-1 0-1 0 0,1 0 1 0 0,0 0 0 0 0,0 0-1 0 0,1-3 13 0 0,-2-4 0 0 0,0 0-1 0 0,1-1 1 0 0,1 1-1 0 0,0 0 1 0 0,1 0-1 0 0,0-1 1 0 0,1 1 0 0 0,0 0-1 0 0,1 0 1 0 0,0 0-1 0 0,1 1 1 0 0,0-1-1 0 0,1 1 1 0 0,0 0-1 0 0,4-6 1 0 0,114-147 6 0 0,-107 147-18 0 0,-1 2 0 0 0,2 0 0 0 0,0 0 0 0 0,1 2 0 0 0,0 0 0 0 0,16-7 12 0 0,-20 13-438 0 0,5-2-1109 0 0,-11 1-9484 0 0,-6 4-870 0 0</inkml:trace>
  <inkml:trace contextRef="#ctx0" brushRef="#br0" timeOffset="115364.572">11307 2856 4993 0 0,'0'0'5078'0'0,"0"0"-2285"0"0,0 0-698 0 0,0 0-48 0 0,0 0-160 0 0,0 0-286 0 0,0 0-389 0 0,0 0-341 0 0,0 0-216 0 0,0 0-107 0 0,0 0-93 0 0,0 0-73 0 0,-14 68 1880 0 0,-1 91-1059 0 0,15-123-1134 0 0,0 149 181 0 0,-21 156-250 0 0,0-230-244 0 0,21-110 126 0 0,-1-1 1 0 0,1 0-1 0 0,0 0 1 0 0,-1 0-1 0 0,1 0 1 0 0,-1 0-1 0 0,1 1 1 0 0,-1-1-1 0 0,1 0 0 0 0,-1 0 1 0 0,1 0-1 0 0,0 0 1 0 0,-1 0-1 0 0,1-1 1 0 0,-1 1-1 0 0,1 0 1 0 0,-1 0-1 0 0,1 0 1 0 0,0 0-1 0 0,-1 0 1 0 0,1-1-1 0 0,-1 1 1 0 0,1 0-1 0 0,0 0 1 0 0,-1 0-1 0 0,1-1 1 0 0,0 1-1 0 0,-1 0 1 0 0,1-1-1 0 0,0 1 1 0 0,-1 0-1 0 0,1-1 1 0 0,0 1-1 0 0,0 0 0 0 0,-1-1 1 0 0,1 1-1 0 0,0-1 1 0 0,0 1-1 0 0,0 0 1 0 0,0-1-1 0 0,0 1 1 0 0,-1-1-1 0 0,1 1 1 0 0,0-1-1 0 0,0 1 1 0 0,0-1-1 0 0,0 1 1 0 0,0 0-1 0 0,0-1 1 0 0,0 1-1 0 0,1-1 1 0 0,-1 1-1 0 0,0-1 1 0 0,0 1-1 0 0,0 0 1 0 0,0-1-1 0 0,0 1 1 0 0,1-1 117 0 0,-6-12-2601 0 0,2 4 257 0 0,1 0-2886 0 0,2 1-5528 0 0</inkml:trace>
  <inkml:trace contextRef="#ctx0" brushRef="#br0" timeOffset="115608.679">10966 3310 12059 0 0,'0'0'1623'0'0,"0"0"-665"0"0,0 0-296 0 0,0 0 226 0 0,0 0 259 0 0,0 0 167 0 0,0 0-5 0 0,0 0-262 0 0,0 0-193 0 0,0 0-109 0 0,0 0-82 0 0,0 0-62 0 0,0 0-80 0 0,34-2-89 0 0,108-10-91 0 0,-48-8 75 0 0,-55 9-595 0 0,0-1-1 0 0,-1-2 1 0 0,0-2 0 0 0,-1-1-1 0 0,24-16 180 0 0,-15-3-4856 0 0,-9-6-4409 0 0,-27 30-1297 0 0</inkml:trace>
  <inkml:trace contextRef="#ctx0" brushRef="#br0" timeOffset="115947.613">11669 2871 3849 0 0,'0'0'4107'0'0,"0"0"-637"0"0,0 0-653 0 0,0 0-618 0 0,0 0-548 0 0,0 0-364 0 0,0 0-271 0 0,0 0-161 0 0,0 0-111 0 0,0 0-90 0 0,0 0-43 0 0,0 0-45 0 0,-11 35-25 0 0,-36 110-40 0 0,3 18 689 0 0,34-118-942 0 0,1 1 0 0 0,2-1 0 0 0,2 1 0 0 0,1 33-248 0 0,4-73 7 0 0,0-1 1 0 0,0 0-1 0 0,0 0 1 0 0,1 1 0 0 0,-1-1-1 0 0,1 0 1 0 0,0 0-1 0 0,1 1 1 0 0,-1-1-1 0 0,1 0 1 0 0,0 0 0 0 0,0-1-1 0 0,1 1 1 0 0,-1 0-1 0 0,1-1 1 0 0,0 1 0 0 0,1-1-1 0 0,-1 0 1 0 0,1 0-1 0 0,-1 0 1 0 0,1-1-1 0 0,0 1 1 0 0,1-1 0 0 0,-1 0-1 0 0,0 0 1 0 0,1-1-1 0 0,0 1 1 0 0,0-1-1 0 0,0 0 1 0 0,0 0 0 0 0,2 0-9 0 0,5-2 59 0 0,1 0 0 0 0,-1-2-1 0 0,0 1 1 0 0,1-1-1 0 0,-1-1 1 0 0,0-1-1 0 0,-1 1 1 0 0,1-2-1 0 0,0 1 1 0 0,-1-2-1 0 0,0 1 1 0 0,5-5-58 0 0,105-36 398 0 0,-119 46-386 0 0,1 0 0 0 0,-1 0-1 0 0,0 0 1 0 0,1 1 0 0 0,-1-1 0 0 0,0 0 0 0 0,1 1 0 0 0,-1 0 0 0 0,0 0 0 0 0,0-1 0 0 0,0 1 0 0 0,0 1 0 0 0,0-1-1 0 0,0 0 1 0 0,0 0 0 0 0,0 1 0 0 0,0-1 0 0 0,-1 1 0 0 0,1-1 0 0 0,0 1 0 0 0,-1 0 0 0 0,1 0 0 0 0,-1 0-1 0 0,0 0 1 0 0,0 0 0 0 0,0 0 0 0 0,0 0 0 0 0,0 0 0 0 0,0 0 0 0 0,0 0 0 0 0,-1 1 0 0 0,1-1 0 0 0,-1 0 0 0 0,1 1-1 0 0,-1-1 1 0 0,0 0 0 0 0,0 1 0 0 0,0-1 0 0 0,0 0 0 0 0,-1 0 0 0 0,1 2-12 0 0,9 111 327 0 0,2-62-514 0 0,-6-51-971 0 0,-3-3-4120 0 0,-2 1-4964 0 0</inkml:trace>
  <inkml:trace contextRef="#ctx0" brushRef="#br0" timeOffset="118715.597">13542 3229 4329 0 0,'0'0'2223'0'0,"0"0"-166"0"0,0 0-21 0 0,0 0 126 0 0,0 0 74 0 0,0 0-161 0 0,0 0-310 0 0,0 0-362 0 0,0 0-282 0 0,0 0-187 0 0,0 0-141 0 0,0-11-102 0 0,-2-36-111 0 0,2 36-98 0 0,0 11-93 0 0,0 0-97 0 0,0 0-92 0 0,0 17 184 0 0,0-8-271 0 0,1 59 334 0 0,-2 0 0 0 0,-4-1 0 0 0,-2 1 0 0 0,-16 63-447 0 0,-86 222 264 0 0,108-350-262 0 0,-21 93 60 0 0,22-33-50 0 0,3-59 7 0 0,0-1 1 0 0,0 1-1 0 0,1-1 1 0 0,0 0-1 0 0,-1 0 1 0 0,1 0-1 0 0,0-1 1 0 0,0 1-1 0 0,1-1 1 0 0,-1 0-1 0 0,0 0 1 0 0,1-1-1 0 0,0 1 1 0 0,-1-1-1 0 0,1 0 1 0 0,0 0-1 0 0,-1-1 1 0 0,1 1-1 0 0,0-1 1 0 0,0 0-1 0 0,-1 0 1 0 0,1-1-1 0 0,0 1 1 0 0,0-1 0 0 0,-1 0-1 0 0,1 0 1 0 0,0-1-20 0 0,245-62 774 0 0,-27 28-427 0 0,-222 36-334 0 0,-1 0-2 0 0,0 0-16 0 0,0 0 11 0 0,0 0-6 0 0,0 0 11 0 0,0 0-6 0 0,0 0-21 0 0,1-7-3206 0 0,14 4-1092 0 0,0-2-5991 0 0,-6 1-1920 0 0</inkml:trace>
  <inkml:trace contextRef="#ctx0" brushRef="#br0" timeOffset="119131.089">14511 3626 7522 0 0,'0'0'2734'0'0,"0"0"-410"0"0,0 0-168 0 0,0 0-98 0 0,0 0-235 0 0,0 0-341 0 0,0 0-372 0 0,0 0-305 0 0,0 0-189 0 0,0 0-90 0 0,0 0-24 0 0,0 0-8 0 0,0 0 1 0 0,3 8 1308 0 0,109 0 478 0 0,66-16-1140 0 0,-31-11-807 0 0,-141 18-693 0 0,24-3 1056 0 0,-26 2-2569 0 0,-19 1-4354 0 0,11 1 49 0 0,1 4-5955 0 0</inkml:trace>
  <inkml:trace contextRef="#ctx0" brushRef="#br0" timeOffset="120248.785">14495 3907 0 0 0,'0'0'2142'0'0,"0"0"-68"0"0,0 0 23 0 0,0 0 104 0 0,0 0 115 0 0,0 0-138 0 0,0 0-339 0 0,0 0-423 0 0,0 0-355 0 0,0 0-236 0 0,0 0-103 0 0,0 0-39 0 0,0 0-19 0 0,-1 4 3526 0 0,65-3-1539 0 0,142-9-856 0 0,-48-4-2052 0 0,-135 16-755 0 0,-11-2-2443 0 0,0 0-7320 0 0,-8-2-1884 0 0</inkml:trace>
  <inkml:trace contextRef="#ctx0" brushRef="#br0" timeOffset="120902.945">15497 3302 8650 0 0,'0'0'2360'0'0,"0"0"-394"0"0,0 0-123 0 0,0 0 40 0 0,0 0-65 0 0,0 0-175 0 0,0 0-287 0 0,0 0-340 0 0,0 0-269 0 0,0 0-165 0 0,0 0-87 0 0,0 0-42 0 0,0 0-16 0 0,3-5-25 0 0,0-1-533 0 0,-3 7 188 0 0,0-1 1 0 0,0 0 0 0 0,0 1-1 0 0,1-1 1 0 0,-1 0 0 0 0,0 0-1 0 0,0 1 1 0 0,1-1 0 0 0,-1 0-1 0 0,0 0 1 0 0,0 1-1 0 0,1-1 1 0 0,-1 0 0 0 0,0 0-1 0 0,1 0 1 0 0,-1 0 0 0 0,0 0-1 0 0,1 1 1 0 0,-1-1 0 0 0,0 0-1 0 0,1 0 1 0 0,-1 0-1 0 0,1 0 1 0 0,-1 0 0 0 0,0 0-1 0 0,1 0 1 0 0,-1 0 0 0 0,0 0-1 0 0,1 0 1 0 0,-1 0 0 0 0,1-1-68 0 0,1 81 869 0 0,-12 130-414 0 0,-97 166-258 0 0,85-180-173 0 0,24-195-22 0 0,0 0-1 0 0,1 1 1 0 0,-1-1-1 0 0,0 0 1 0 0,1 0-1 0 0,-1 0 1 0 0,1 0 0 0 0,-1-1-1 0 0,1 1 1 0 0,0-1-1 0 0,-1 1 1 0 0,1-1-1 0 0,-1 0 1 0 0,1 0-1 0 0,0 0 1 0 0,-1 0-1 0 0,1-1 1 0 0,0 1-1 0 0,-1-1 1 0 0,3 0-2 0 0,159-52 236 0 0,-126 42-186 0 0,1 2-1 0 0,0 2 1 0 0,0 1-1 0 0,0 2 1 0 0,2 2-50 0 0,-40 2-69 0 0,-1 0 5 0 0,0 0-7 0 0,22-4-1844 0 0,-15-1 116 0 0,2-1-1036 0 0,-3 2-4188 0 0,0 4-5041 0 0</inkml:trace>
  <inkml:trace contextRef="#ctx0" brushRef="#br0" timeOffset="121273.638">16212 3904 10090 0 0,'0'0'2669'0'0,"0"0"-629"0"0,0 0-305 0 0,0 0-137 0 0,0 0-258 0 0,0 0-317 0 0,0 0-345 0 0,0 0-252 0 0,0 0-35 0 0,0 0-3 0 0,0 0-40 0 0,0 0-12 0 0,-17 16-32 0 0,-55 54-36 0 0,65-64-215 0 0,0 0-1 0 0,0 1 0 0 0,1 0 0 0 0,0 1 0 0 0,1-1 1 0 0,-1 1-1 0 0,1 0 0 0 0,1 1 0 0 0,0-1 0 0 0,0 1 1 0 0,1 0-1 0 0,0 0 0 0 0,0 0 0 0 0,1 0 1 0 0,0 0-1 0 0,0 1 0 0 0,1-1 0 0 0,1 0 0 0 0,0 1 1 0 0,0 6-53 0 0,2-12 51 0 0,-1 0 0 0 0,1-1 1 0 0,0 1-1 0 0,0 0 0 0 0,1-1 1 0 0,-1 0-1 0 0,1 1 1 0 0,0-1-1 0 0,-1 0 0 0 0,1-1 1 0 0,0 1-1 0 0,1 0 0 0 0,-1-1 1 0 0,1 1-1 0 0,-1-1 0 0 0,1 0 1 0 0,-1 0-1 0 0,1-1 1 0 0,0 1-1 0 0,0-1 0 0 0,0 0 1 0 0,0 0-1 0 0,0 0 0 0 0,0 0 1 0 0,0-1-1 0 0,0 0 0 0 0,1 0 1 0 0,-1 0-1 0 0,0 0 1 0 0,0 0-1 0 0,0-1 0 0 0,0 0 1 0 0,3-1-52 0 0,4 0 127 0 0,-1 0 1 0 0,1-2-1 0 0,-1 1 0 0 0,0-1 1 0 0,0-1-1 0 0,0 0 1 0 0,-1 0-1 0 0,0-1 1 0 0,0 0-1 0 0,0 0 1 0 0,-1-1-1 0 0,1 0 1 0 0,-2-1-1 0 0,1 0 1 0 0,-1 0-1 0 0,0-1 1 0 0,-1 0-1 0 0,0 0 1 0 0,4-8-129 0 0,-7 12 1 0 0,0 0-1 0 0,0 0 0 0 0,-1-1 0 0 0,0 1 0 0 0,0-1 1 0 0,0 1-1 0 0,-1-1 0 0 0,1 0 0 0 0,-1 0 0 0 0,-1 1 0 0 0,1-1 1 0 0,-1 0-1 0 0,0 0 0 0 0,0 0 0 0 0,-1 0 0 0 0,0 0 1 0 0,0 1-1 0 0,0-1 0 0 0,-1 0 0 0 0,1 1 0 0 0,-1-1 0 0 0,-1 1 1 0 0,1-1-1 0 0,-1 1 0 0 0,0 0 0 0 0,0 0 0 0 0,-1 0 1 0 0,1 1-1 0 0,-1-1 0 0 0,0 1 0 0 0,0 0 0 0 0,-1 0 0 0 0,1 0 1 0 0,-1 0-1 0 0,0 1 0 0 0,0 0 0 0 0,0 0 0 0 0,0 0 0 0 0,-2 0 1 0 0,-67-10-2207 0 0,42 13-3948 0 0,21 0 1719 0 0,-2 0-7840 0 0</inkml:trace>
  <inkml:trace contextRef="#ctx0" brushRef="#br0" timeOffset="121650.828">16659 3830 7370 0 0,'0'0'4397'0'0,"0"0"-1702"0"0,0 0-903 0 0,0 0-288 0 0,0 0-153 0 0,0 0-185 0 0,0 0-235 0 0,0 0-231 0 0,0 0-167 0 0,0 0 24 0 0,0 0 77 0 0,0 0 61 0 0,0 0 21 0 0,13 0-89 0 0,114 0 1050 0 0,85-19-13 0 0,-93 11-1899 0 0,-118 8 55 0 0,-1 0-64 0 0,0 0-64 0 0,0 0-132 0 0,0 0-259 0 0,-15-5-6065 0 0,8 3-632 0 0,0 2-4771 0 0</inkml:trace>
  <inkml:trace contextRef="#ctx0" brushRef="#br0" timeOffset="121929.323">16996 3445 9530 0 0,'0'0'2974'0'0,"0"0"-1366"0"0,0 0-467 0 0,0 0 122 0 0,0 0 169 0 0,0 0 41 0 0,0 0-115 0 0,0 0-187 0 0,-10 33-179 0 0,-31 103-138 0 0,30-47 558 0 0,31 235 1079 0 0,-20-302-2696 0 0,-3 43 295 0 0,-17-30-3605 0 0,15-31 767 0 0,2-3-2638 0 0,-1-1-6324 0 0</inkml:trace>
  <inkml:trace contextRef="#ctx0" brushRef="#br0" timeOffset="122267.612">17722 3607 13675 0 0,'0'0'1488'0'0,"0"0"-489"0"0,0 0-141 0 0,0 0 97 0 0,0 0 206 0 0,0 0 121 0 0,0 0-14 0 0,0 0-138 0 0,0 0-233 0 0,0 0-182 0 0,0 0-136 0 0,0 0-71 0 0,-8 31-88 0 0,-28 96-60 0 0,-2-46 153 0 0,-145 226 97 0 0,158-268-1062 0 0,8-53-12515 0 0,15 9 7220 0 0,-1-2-2505 0 0</inkml:trace>
  <inkml:trace contextRef="#ctx0" brushRef="#br0" timeOffset="122615.025">17326 3526 13299 0 0,'0'0'2474'0'0,"0"0"-519"0"0,0 0-327 0 0,0 0-206 0 0,0 0-213 0 0,0 0-248 0 0,0 0-281 0 0,0 0-243 0 0,0 0-163 0 0,0 0-78 0 0,0 0-42 0 0,0 0 24 0 0,5 8 683 0 0,75 112 1502 0 0,5-3 0 0 0,23 17-2363 0 0,-88-109 158 0 0,124 133 67 0 0,-99-95-171 0 0,-39-41-449 0 0,-6-22 184 0 0,-33 0-5950 0 0,26 0-650 0 0,0 0-5869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46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988 199,'-22'110,"-17"62,-11 142,19-2,32-268,-1-33</inkml:trace>
  <inkml:trace contextRef="#ctx0" brushRef="#br0" timeOffset="337.204">254 285,'125'-54,"1"6,3 5,81-14,-152 41,209-24,-197 30,-53 7,0 0,0 1,0 1,0 1,0 0,0 1,13 3,47 15,-59-10</inkml:trace>
  <inkml:trace contextRef="#ctx0" brushRef="#br0" timeOffset="736.17">1497 652,'-27'60,"19"-47,1 0,1 0,0 0,1 1,0 0,1 0,1 0,0 0,1 1,0-1,1 1,1 0,0-1,3 14,0-22,0 0,0-1,1 1,0-1,0 0,0 0,1 0,0-1,0 1,0-1,0-1,1 1,-1-1,1 1,0-2,0 1,0-1,0 1,0-2,1 1,-1-1,1 0,-1 0,1-1,-1 0,1 0,-1 0,1-1,-1 0,1 0,-1-1,0 0,1 0,-1 0,0-1,0 0,4-3,3-2,-1 0,0-1,-1 0,0-1,0 0,-1-1,0 0,-1 0,0-1,-1 0,-1-1,0 0,0 0,-1-1,-1 1,-1-1,1 0,-2-1,0 1,-1-1,0 1,-1-8,-2 11,1 0,-2 0,1 0,-1 0,-1 1,0-1,-1 1,0-1,0 1,-1 0,0 1,-1-1,0 1,-1 0,0 1,0 0,0 0,-1 0,-1 1,1 0,-7-3,10 7,1 1,0 0,-1 1,0-1,1 1,-1 0,0 0,0 0,0 1,0 0,1 0,-1 0,0 1,0-1,0 1,1 0,-1 0,0 1,1 0,-1-1,1 1,-1 1,1-1,-4 3,-81 84,68-57</inkml:trace>
  <inkml:trace contextRef="#ctx0" brushRef="#br0" timeOffset="1149.809">2343 539,'-36'23,"2"3,0 1,2 1,1 2,2 1,0 1,-10 19,35-48,1 0,-1 0,1 1,0-1,0 1,1-1,-1 1,1 0,0 0,0 0,0 1,0-1,1 0,-1 1,1-1,0 1,1-1,-1 1,1-1,0 1,0 0,0-1,1 1,-1-1,1 1,0-1,1 1,-1-1,1 0,0 1,0-1,0 0,1 0,-1 0,1 0,8 0,0 0,0 0,0-1,1 0,-1-1,1 0,0-1,0 0,-1-1,1 0,0-1,0-1,-1 1,1-2,-1 0,0 0,1-1,-2 0,1-1,0 0,-1-1,0 0,9-8,11-9,0-2,-2 0,0-2,-2-2,-1 0,-2-1,-1-2,-1 0,-2-1,-1-1,-1-1,-2 0,-2-1,8-34,-13 43,-1-1,-1 1,-2-1,-1 0,0 0,-3-7,1 25,-2 0,0 0,0 1,0-1,-1 0,-1 0,0 1,0-1,-1 1,0 0,0 0,-1 0,0 1,-1 0,0 0,0 0,-1 1,0-1,-1 1,4 3,0 1,-1 0,0 0,1 1,-1 0,0-1,0 1,-1 1,1-1,0 1,0 0,-1 0,1 1,-1-1,1 1,0 1,-1-1,1 1,-1-1,1 2,0-1,0 0,-1 1,1 0,1 0,-1 1,0 0,0-1,1 1,-1 1,0 1,-12 8,1 1,1 1,0 1,1 0,0 1,2 0,-5 8,-2 6,1 0,2 1,0 1,3 0,0 1,3 1,1 0,1 0,2 0,1 3,4-27,0-1,1 1,0 0,1 0,0-1,1 1,0 0,0-1,1 1,1-1,0 0,0 0,1-1,0 1,1-1,0 0,0 0,1-1,0 0,0 0,1-1,0 1,1-2,-1 1,1-1,8 3,18 7,-3-4</inkml:trace>
  <inkml:trace contextRef="#ctx0" brushRef="#br0" timeOffset="2084.739">3303 453,'-47'12,"1"3,0 1,1 2,1 2,1 2,1 2,1 2,1 1,-12 14,39-31,0 2,1-1,1 2,0 0,0 0,1 1,1 0,0 2,5-10,1 0,0 0,1 0,-1 0,1 0,1 0,-1 1,1-1,0 1,1-1,-1 1,1-1,0 1,1-1,0 1,0-1,0 0,1 1,0-1,0 0,0 0,1 0,-1-2,0 0,0-1,0 1,1-1,-1 0,1 1,0-1,0-1,0 1,1 0,-1-1,0 1,1-1,0 0,-1 0,1-1,0 1,0-1,0 0,0 0,0 0,0 0,0-1,0 0,1 0,-1 0,0 0,0 0,0-1,0 0,0 0,0 0,3-1,8-4,0 0,0-1,-1-1,0 0,0-1,-1-1,0 0,1-1,14-15,-1-1,-1-2,-2 0,0-2,-2 0,-2-2,11-23,-31 57,1-1,-1 1,0-1,1 0,-1 0,0 1,1-1,-1 0,1 1,-1-1,0 0,1 0,-1 0,1 0,-1 1,1-1,-1 0,1 0,-1 0,1 0,-1 0,1 0,-1 0,0 0,1 0,-1 0,1 0,-1-1,1 1,-1 0,1 0,-1 0,0 0,1-1,-1 1,1 0,-1-1,0 1,1 0,-1-1,0 1,1 0,-1-1,0 1,0 0,1-1,-1 1,0-1,0 1,0-1,0 1,1-1,-1 1,0 0,0-1,0 1,0-1,0 1,0-1,0 1,0-1,0 1,-1-1,1 1,0-1,0 1,0 0,0-1,-1 1,-1 36,-1-28,0 0,1 0,0 0,0 0,1 0,0 0,0 1,1-1,0 0,1 1,0-1,0 0,1 0,-1 0,2 0,-1 0,1 0,1-1,-1 1,1-1,1 0,-1 0,1 0,0-1,1 1,-1-1,4 2,-4-5,0 0,0-1,1 0,-1 0,0 0,1 0,-1-1,1 0,-1 0,1-1,0 1,-1-1,1 0,0-1,-1 1,1-1,-1 0,1-1,-1 1,1-1,-1 0,0-1,0 1,0-1,0 0,0 0,0-1,9-6,1-1,-1-1,-1 0,0-1,-1 0,0-1,9-15,108-188,-138 237,1 0,1 1,0-1,2 1,1 1,-1 10,3-27,1 0,0 0,0 0,1 0,-1 0,1 0,0 0,1 0,-1 0,1 0,0 0,0 0,1 0,-1-1,1 1,0 0,0-1,1 0,-1 1,1-1,0 0,0 0,0 0,1-1,-1 1,1-1,0 0,0 0,0 0,3 1,0-1,0-1,0 0,0 0,0-1,0 0,0 0,0-1,0 0,1 0,-1 0,0-1,0 0,0-1,0 1,0-2,-1 1,1 0,0-1,-1-1,0 1,0-1,0 0,0 0,0-1,-1 1,0-1,0-1,0 1,-1-1,2-1,10-16,0 0,-2-1,0 0,-2-2,0 1,-2-1,0-5,24-72,-34 103,1 0,-1 0,0 1,1-1,-1 0,0 0,1 0,-1 0,1 1,-1-1,1 0,-1 0,0 0,1 0,-1 0,1 0,-1 0,1 0,-1 0,0 0,1-1,-1 1,1 0,-1 0,1 0,-1 0,0-1,1 1,-1 0,0 0,1-1,-1 1,0 0,1 0,-1-1,0 1,0 0,1-1,-1 1,0-1,0 1,0 0,1-1,-1 1,0-1,0 1,0 0,0-1,0 1,0-1,0 1,0-1,0 1,0-1,12 38,14 52,3-2,5-1,22 38,-35-76,-2 1,-2 1,-3 1,-2 0,-2 1,-2 0,-3 0,-1 7,-3-39,0-1,-1 0,-1 1,-1-1,-1 0,0 0,-2 0,0 0,-1-1,-1 0,0 0,-1 0,-2-1,1 0,-2-1,0 0,-1-1,-1 0,0-1,-1-1,0 0,-1 0,-1-2,0 0,0 0,-14 5,25-14,0 1,0-1,0-1,0 1,0-1,-1 1,1-1,-1-1,1 1,-1-1,1 0,-1 0,1-1,0 0,-1 0,1 0,0 0,-1-1,1 0,0 0,0 0,0-1,1 0,-1 0,1 0,-1 0,1-1,0 1,0-1,0 0,1-1,0 1,-2-3,-7-18,1 0,2-1,1 0,1 0,0 0,3-1,0 0,1 0,2 0,1 0,1-1,1 1,2 0,0 0,2 1,8-23,0-5,2 1,3 1,2 0,2 2,2 0,23-30,-41 69,0 1,2 0,-1 0,1 1,1 0,-1 1,2 0,-1 0,1 1,0 1,1-1,13-5</inkml:trace>
  <inkml:trace contextRef="#ctx0" brushRef="#br0" timeOffset="3335.509">5561 312,'0'48,"-5"40,-1 15,-1-1,2-8,2-16,1-10,1-13,0-11,1-8,0-5,1-4,-1 0,-5-2,-1-4</inkml:trace>
  <inkml:trace contextRef="#ctx0" brushRef="#br0" timeOffset="3753.121">5786 397,'61'-32,"1"2,1 3,2 4,0 2,52-9,-114 28,1 0,0 0,-1 0,1 1,0 0,0 0,0 0,0 0,0 1,0-1,0 1,0 0,0 0,0 1,0-1,0 1,0 0,0 0,0 0,0 1,0-1,-1 1,1 0,0 0,-1 0,0 0,1 1,-1-1,0 1,0 0,-1 0,1 0,-1 0,1 1,-1-1,0 1,0-1,0 1,-1 0,1 1,-4 13,0-1,-1 1,-1-1,0 0,-1 0,-1 0,-1 0,-1-1,0 0,-1-1,0 0,-1 0,-1-1,0 0,-9 7,-275 317,292-336,-6 6,1 1,-1 0,1 0,1 0,0 1,0 0,1 1,0-1,1 1,0 1,0-1,2 0,-1 1,2 0,-1 0,0 10,6-17,0-1,0 1,0-1,1 0,0 0,-1 0,1-1,1 1,-1-1,0 0,1 0,0 0,-1-1,1 0,0 0,0 0,0 0,1-1,-1 0,0 0,0 0,1-1,-1 0,1 0,-1 0,0-1,1 1,3-2,-5 2,39-1,0-2,0-1,0-3,-1-1,0-2,-1-2,28-12,-11-9,-39 16</inkml:trace>
  <inkml:trace contextRef="#ctx0" brushRef="#br0" timeOffset="4172.151">4488 341,'0'5,"0"6,0 6,0 5,5-1,1-5</inkml:trace>
  <inkml:trace contextRef="#ctx0" brushRef="#br0" timeOffset="4419.97">4714 962,'5'0,"1"0</inkml:trace>
  <inkml:trace contextRef="#ctx0" brushRef="#br0" timeOffset="4985.132">6859 849,'-9'24,"-4"13,1-1</inkml:trace>
  <inkml:trace contextRef="#ctx0" brushRef="#br0" timeOffset="5504.869">7028 369,'195'-39,"-153"31,0 2,0 2,0 1,1 2,-1 2,37 6,5 23,-82-29,0 0,0 1,0-1,0 1,-1-1,1 1,0 0,-1 0,1 0,-1 0,0 0,0 0,1 0,-2 0,1 0,0 0,0 1,-1-1,1 0,-1 1,1-1,-1 1,0-1,0 0,0 1,-1-1,1 0,0 1,-1-1,0 0,1 1,-1-1,0 0,-1 2,-7 11,-1 0,-1-1,1-1,-2 0,0 0,-1-1,0 0,-1-1,0-1,-3 1,-35 30,-127 107,175-145,1 0,-1 0,1 1,0 0,0-1,0 1,0 0,1 0,0 0,0 1,0-1,0 1,1-1,-1 1,1-1,0 1,1 0,-1 0,1-1,0 1,0 0,0 0,1 0,-1-1,1 1,1 0,-1-1,1 1,-1-1,1 1,0-1,1 0,-1 0,1 0,0 0,0 0,3 2,4 1,0 0,1-1,0 0,0-1,1 0,-1-1,1 0,0-1,0 0,0-1,1 0,-1-1,0 0,1-1,-1-1,3 0,197-40,-204 39,107-34,-91 30</inkml:trace>
  <inkml:trace contextRef="#ctx0" brushRef="#br0" timeOffset="6903.375">1 1413,'6'-8,"1"1,0 0,0 0,1 0,0 1,0 0,0 1,1 0,0 0,0 1,0 0,1 0,-1 1,1 1,0-1,0 1,0 1,0 0,0 1,0-1,2 2,266 19,-136-9,1-6,36-8,-20 1,451 19,41 6,48 11,250-22,-604-14,1858 2,-1423-28,390 28,-869 28,-206-5,-75-19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01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1,'-7'58,"2"0,3 0,3 0,2 1,6 29,-8-80,0-1,0 1,0-1,1 1,0-1,0 0,1 1,0-1,0 0,0-1,1 1,0-1,1 1,0-1,0-1,0 1,0-1,1 0,0 0,0 0,0-1,1 0,4 3,-6-8,1-1,-1 1,0-1,1 1,-1-2,0 1,0 0,0-1,-1 0,1 0,-1-1,0 1,0-1,0 0,0 0,0 0,-1-1,0 1,0-1,0 0,0 1,1-6,50-89,-4-3,13-45,-46 107,-9 19,-3 2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8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23 0 0 0,'0'0'576'0'0,"0"0"490"0"0,0 0 330 0 0,0 0 260 0 0,0 0 90 0 0,4-4 72 0 0,13-11 30 0 0,-13 11-59 0 0,-4 4-52 0 0,0 0-104 0 0,0 2 7662 0 0,-3 9-8431 0 0,-18 13-811 0 0,0 2 0 0 0,2 0 0 0 0,1 1 0 0 0,0 0 0 0 0,3 2 0 0 0,0 0 0 0 0,-6 21-53 0 0,15 27 119 0 0,8-73-67 0 0,1 0 1 0 0,0-1-1 0 0,1 1 1 0 0,-1 0-1 0 0,1-1 1 0 0,-1 0 0 0 0,1 0-1 0 0,0 0 1 0 0,0 0-1 0 0,1-1 1 0 0,-1 1 0 0 0,0-1-1 0 0,1 0 1 0 0,0 0-1 0 0,-1-1 1 0 0,1 0-1 0 0,0 1 1 0 0,0-2 0 0 0,-1 1-1 0 0,1 0 1 0 0,4-1-53 0 0,169 10 840 0 0,-212-25-4656 0 0,20 5-455 0 0,8 5-77 0 0,-3 1-7202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4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601 7439 824 0 0,'0'0'1403'0'0,"0"0"-125"0"0,0 0 102 0 0,0 0 232 0 0,0 0 166 0 0,0 0-35 0 0,0 0-217 0 0,0 0-289 0 0,0 0-250 0 0,0 0-135 0 0,0 0-86 0 0,12 5 2752 0 0,9 153 105 0 0,-20 176-1611 0 0,-19-96-1223 0 0,14-203-622 0 0,4-34-159 0 0,0 7 5 0 0,0 0-194 0 0,0-9 118 0 0,0 1-10 0 0,0 0-65 0 0,0 0-60 0 0,0 0-88 0 0,0 0-111 0 0,12-6-5688 0 0,-7 4-1769 0 0,-1-1-2387 0 0</inkml:trace>
  <inkml:trace contextRef="#ctx0" brushRef="#br0" timeOffset="1519.017">3008 7605 0 0 0,'0'0'1530'0'0,"0"0"-267"0"0,0 0-83 0 0,0 0 221 0 0,0 0 329 0 0,0 0 211 0 0,0 0-41 0 0,0 0-294 0 0,0 0-353 0 0,0 0-285 0 0,0 0-79 0 0,0 0 3 0 0,0-5 15 0 0,0 2-742 0 0,0-35 4695 0 0,0 38-4431 0 0,0 0-1 0 0,0 0-25 0 0,0 0-28 0 0,0 0-43 0 0,0 0-76 0 0,0 0-29 0 0,0 0-30 0 0,0 0-18 0 0,0 0-27 0 0,0 0-8 0 0,0 0-31 0 0,0 0-23 0 0,0 0 6 0 0,0 0-12 0 0,0 0-8 0 0,0 20 361 0 0,12 102 605 0 0,-11-73-832 0 0,-1 1 1 0 0,-3 0 0 0 0,-2-1-1 0 0,-4 8-210 0 0,-10 143 192 0 0,4-138-88 0 0,10 25-242 0 0,5-86 115 0 0,0 18 67 0 0,0-19-49 0 0,0 0 3 0 0,0 0-14 0 0,0 0 28 0 0,0 0-5 0 0,0 0-19 0 0,0 0-9 0 0,0 0-15 0 0,0 0 8 0 0,3-23-4152 0 0,1 17 2590 0 0,-1 0-1175 0 0,0-1-3554 0 0,0-1-5844 0 0</inkml:trace>
  <inkml:trace contextRef="#ctx0" brushRef="#br0" timeOffset="2864.853">0 7956 5905 0 0,'0'0'1147'0'0,"0"0"-512"0"0,0 0-258 0 0,0 0 144 0 0,0 0 327 0 0,0 0 252 0 0,0 0 44 0 0,0 0-82 0 0,0 0-171 0 0,0 0-162 0 0,0 0-94 0 0,23-5-91 0 0,70-13-60 0 0,0 10 902 0 0,278-31 2843 0 0,-227 33-3113 0 0,0 7 0 0 0,115 16-1116 0 0,-155-9 552 0 0,1-5 0 0 0,65-7-552 0 0,217-30 870 0 0,30 7-377 0 0,67 23-66 0 0,-254-4-206 0 0,253 1 170 0 0,-409 3-284 0 0,-73 4-94 0 0,-1 0-5 0 0,0 0-22 0 0,0 0 0 0 0,0 0 0 0 0,0 0 26 0 0,0 0 13 0 0,0 0-13 0 0,0 0-8 0 0,0 0-12 0 0,0 0 15 0 0,0 0 11 0 0,0 0-6 0 0,0 0-5 0 0,-21 0-2902 0 0,1 10-809 0 0,11-5 535 0 0,-1-2-4068 0 0,2-2-3308 0 0</inkml:trace>
  <inkml:trace contextRef="#ctx0" brushRef="#br0" timeOffset="3331.073">3331 7617 8586 0 0,'0'0'1684'0'0,"0"0"-720"0"0,0 0-374 0 0,0 0 214 0 0,0 0 503 0 0,0 0 380 0 0,0 0 67 0 0,0 0-243 0 0,0 0-408 0 0,0 0-326 0 0,0 0-187 0 0,0 0-118 0 0,0 0-126 0 0,-5 4-80 0 0,-69 42 693 0 0,-149 88 238 0 0,-77 21-317 0 0,207-109-636 0 0,18-8-404 0 0,42-24-248 0 0,-19 6-454 0 0,18-15-3187 0 0,28-3-123 0 0,-1 0-4010 0 0,2-2 294 0 0</inkml:trace>
  <inkml:trace contextRef="#ctx0" brushRef="#br0" timeOffset="4338.964">979 7690 0 0 0,'0'0'1263'0'0,"0"0"331"0"0,0 0-15 0 0,0 0-194 0 0,0 0-155 0 0,0 0-42 0 0,0 0 51 0 0,0 0 32 0 0,6-6 953 0 0,-6 4 3819 0 0,-87 37-4163 0 0,-235 127 213 0 0,110-82-786 0 0,184-72-400 0 0,28-7-898 0 0,0 1 2 0 0,0-1 2 0 0,0-1-9 0 0,0 0-20 0 0,0 0 8 0 0,0 0 11 0 0,0 0-14 0 0,0 0-33 0 0,0 0-36 0 0,0 0 9 0 0,0 0-30 0 0,0 0-35 0 0,0 0-37 0 0,0 0-63 0 0,0 0-65 0 0,0 23-3215 0 0,0-16-784 0 0,0-2-5509 0 0</inkml:trace>
  <inkml:trace contextRef="#ctx0" brushRef="#br0" timeOffset="7423.324">1642 8037 0 0 0,'0'0'273'0'0,"0"0"838"0"0,0 0 496 0 0,0 0 292 0 0,0 0 211 0 0,0 0-4 0 0,0 0-199 0 0,0 0-240 0 0,0 0-284 0 0,0 0-251 0 0,-1-6-172 0 0,-1 1-583 0 0,0-5-115 0 0,1 0 4190 0 0,6 45-351 0 0,2 7-3541 0 0,-37 190 555 0 0,15-121-1027 0 0,0 50 77 0 0,13-126-126 0 0,2-35-26 0 0,0 0 3 0 0,0 0-28 0 0,0 0-10 0 0,0 0 19 0 0,0 0-5 0 0,0 0 13 0 0,0 0 6 0 0,0 0-18 0 0,0 0-5 0 0,0 0 32 0 0,0 0-6 0 0,0 0-25 0 0,18-3 171 0 0,101-25 683 0 0,-58 9-686 0 0,-43 15-888 0 0,-18 4 355 0 0,-2 0-1271 0 0,-1-1-1541 0 0,2-2-4782 0 0,1 3-3595 0 0</inkml:trace>
  <inkml:trace contextRef="#ctx0" brushRef="#br0" timeOffset="7920.599">2079 8457 5193 0 0,'0'0'1772'0'0,"0"0"-858"0"0,0 0-212 0 0,0 0 222 0 0,0 0 329 0 0,0 0 180 0 0,0 0-128 0 0,0 0-290 0 0,0 0-332 0 0,0 0-250 0 0,0 0-133 0 0,0 0-5 0 0,0 0 19 0 0,-7 10 30 0 0,-31 53 410 0 0,36-61-665 0 0,0 1 0 0 0,0 0 0 0 0,0-1 0 0 0,1 1 0 0 0,0 0-1 0 0,-1 0 1 0 0,1 0 0 0 0,0 0 0 0 0,1 0 0 0 0,-1 1 0 0 0,0-1-1 0 0,1 0 1 0 0,0 0 0 0 0,0 0 0 0 0,0 1 0 0 0,0-1 0 0 0,0 0 0 0 0,1 0-1 0 0,-1 0 1 0 0,1 1 0 0 0,0-1 0 0 0,0 0 0 0 0,0 0 0 0 0,0 0-1 0 0,0 0 1 0 0,1-1 0 0 0,0 1 0 0 0,-1 0 0 0 0,1 0 0 0 0,0-1-1 0 0,0 1-88 0 0,5-1 198 0 0,0 0 0 0 0,0 0 0 0 0,0-1-1 0 0,0 0 1 0 0,0 0 0 0 0,0-1-1 0 0,0 0 1 0 0,0 0 0 0 0,0 0 0 0 0,0-1-1 0 0,0 0 1 0 0,-1-1 0 0 0,1 1-1 0 0,0-1 1 0 0,0-1 0 0 0,-1 1 0 0 0,1-1-1 0 0,-1 0 1 0 0,0-1 0 0 0,0 1 0 0 0,0-1-1 0 0,0 0 1 0 0,0-2-198 0 0,1 1 93 0 0,0 0 0 0 0,0 0 0 0 0,-1-1 0 0 0,0 0 0 0 0,0 0 0 0 0,-1 0 0 0 0,0-1 0 0 0,0 0 0 0 0,0 0 0 0 0,-1 0 0 0 0,0-1 0 0 0,0 1 0 0 0,-1-1 0 0 0,0 0 0 0 0,-1 0 0 0 0,1 0 0 0 0,-1 0 0 0 0,-1-1 0 0 0,0 1 0 0 0,0 0 0 0 0,-1-1 0 0 0,1 1 0 0 0,-2-1 0 0 0,1 1-1 0 0,-3-7-92 0 0,2 12-22 0 0,0 0 0 0 0,-1 0 0 0 0,1 0-1 0 0,-1 0 1 0 0,0 1 0 0 0,0-1-1 0 0,0 1 1 0 0,0-1 0 0 0,0 1-1 0 0,-1 0 1 0 0,1 0 0 0 0,-1 0-1 0 0,1 0 1 0 0,-1 0 0 0 0,0 1-1 0 0,0-1 1 0 0,1 1 0 0 0,-1 0-1 0 0,0 0 1 0 0,0 0 0 0 0,-1 0-1 0 0,1 0 1 0 0,0 1 0 0 0,0-1-1 0 0,0 1 1 0 0,0 0 0 0 0,-1 0-1 0 0,1 0 1 0 0,0 0 0 0 0,0 1 0 0 0,0-1-1 0 0,-1 1 1 0 0,1 0 0 0 0,0 0-1 0 0,0 0 1 0 0,0 0 0 0 0,0 0-1 0 0,1 1 1 0 0,-1-1 0 0 0,0 1-1 0 0,0 0 1 0 0,1 0 22 0 0,-85 83-3409 0 0,62-39-7473 0 0,21-35-446 0 0</inkml:trace>
  <inkml:trace contextRef="#ctx0" brushRef="#br0" timeOffset="3.647">14415 962 10530 0 0,'0'0'5817'0'0,"0"0"-3672"0"0,0 0-705 0 0,0 0-263 0 0,0 0-289 0 0,0 0-264 0 0,0 0-152 0 0,0 0-216 0 0,0 0-160 0 0,0 0-160 0 0,0 0-136 0 0,0 0-88 0 0,0 0-56 0 0,0 0-48 0 0,-114-92-216 0 0,125 119-873 0 0,-3-4-4800 0 0,-4-8-6450 0 0</inkml:trace>
  <inkml:trace contextRef="#ctx0" brushRef="#br0" timeOffset="3.647">14366 881 0 0 0,'0'0'595'0'0,"0"0"646"0"0,0 0 141 0 0,0 0-34 0 0,0 0-26 0 0,0 0-56 0 0,0 0-93 0 0,0 0-99 0 0,0 0-61 0 0,6-5-14 0 0,14-15 45 0 0,-15 15 33 0 0,-5 5-31 0 0,-12-1 763 0 0,-60 13 621 0 0,58-5-1942 0 0,14-6-520 0 0,0-1-27 0 0,0 0-13 0 0,18 0 319 0 0,62-19 1535 0 0,-84 17 1354 0 0,-29 0-2789 0 0,30 2-329 0 0,0 0 0 0 0,0 0-1 0 0,0 1 1 0 0,-1 0 0 0 0,1-1 0 0 0,0 1 0 0 0,0 0 0 0 0,0 1 0 0 0,0-1-1 0 0,0 0 1 0 0,1 1 0 0 0,-1 0 0 0 0,0 0 0 0 0,1 0 0 0 0,-1 0 0 0 0,1 0-1 0 0,-1 0 1 0 0,0 2-18 0 0,3-3-40 0 0,0-1-18 0 0,13 15-476 0 0,14-8-548 0 0,-17-6-1596 0 0,-1-1-3408 0 0,1 0-5980 0 0</inkml:trace>
  <inkml:trace contextRef="#ctx0" brushRef="#br0" timeOffset="3.647">12492 1363 1664 0 0,'0'0'1746'0'0,"0"0"-102"0"0,0 0 95 0 0,0 0 182 0 0,0 0 34 0 0,0 0-55 0 0,0 0-174 0 0,0 0-210 0 0,0 0-207 0 0,0 0-230 0 0,0 0-154 0 0,0 0-134 0 0,0 0-108 0 0,-26-4-94 0 0,-83-10-94 0 0,50 20 141 0 0,49-1-499 0 0,-32 11 157 0 0,1 1-1 0 0,0 3 1 0 0,2 1-1 0 0,0 2 0 0 0,2 1 1 0 0,-12 12-294 0 0,48-36-2 0 0,-1 1 1 0 0,1 0 0 0 0,-1 1-1 0 0,1-1 1 0 0,0 0-1 0 0,-1 0 1 0 0,1 0-1 0 0,0 1 1 0 0,0-1-1 0 0,0 1 1 0 0,0-1 0 0 0,0 1-1 0 0,1-1 1 0 0,-1 1-1 0 0,0-1 1 0 0,1 1-1 0 0,-1 0 1 0 0,1-1-1 0 0,-1 1 1 0 0,1 0 0 0 0,0-1-1 0 0,0 1 1 0 0,-1 0-1 0 0,2 0 1 0 0,-1-1-1 0 0,0 1 1 0 0,0 0-1 0 0,0 0 1 0 0,1-1 0 0 0,-1 1-1 0 0,1 0 1 0 0,-1-1-1 0 0,1 1 1 0 0,0-1-1 0 0,0 1 1 0 0,-1-1 0 0 0,1 1-1 0 0,0-1 1 0 0,0 1-1 0 0,1-1 1 0 0,-1 0-1 0 0,0 1 1 0 0,0-1-1 0 0,1 0 1 0 0,0 1 1 0 0,72 39 150 0 0,57 12 177 0 0,-46-10-174 0 0,-82-42-117 0 0,-1-1-1 0 0,0 1 1 0 0,0 0-1 0 0,0 0 1 0 0,0 0-1 0 0,0 0 1 0 0,0 1 0 0 0,0-1-1 0 0,0 1 1 0 0,0-1-1 0 0,0 1 1 0 0,-1-1-1 0 0,1 1 1 0 0,-1 0-1 0 0,1 0 1 0 0,-1 0-1 0 0,0 0 1 0 0,0 0-1 0 0,0 0 1 0 0,0 0-1 0 0,0 0 1 0 0,0 0 0 0 0,0 0-1 0 0,-1 1 1 0 0,1-1-1 0 0,-1 0 1 0 0,0 1-1 0 0,1-1 1 0 0,-1 0-1 0 0,0 1 1 0 0,0-1-1 0 0,-1 0 1 0 0,1 1-1 0 0,0-1 1 0 0,-1 0-1 0 0,0 0 1 0 0,1 1 0 0 0,-1-1-1 0 0,0 0 1 0 0,0 0-1 0 0,0 0 1 0 0,-1 1-36 0 0,-26 12 87 0 0,-1-1 1 0 0,0-2 0 0 0,-1-1-1 0 0,-1-1 1 0 0,0-2 0 0 0,0-1 0 0 0,0-1-1 0 0,-1-2 1 0 0,-20 0-88 0 0,52-4 0 0 0,-228 4-205 0 0,186-16-279 0 0,41 12 414 0 0,1 0-1 0 0,-1-1 0 0 0,0 1 0 0 0,1 0 1 0 0,-1 0-1 0 0,1 0 0 0 0,-1-1 0 0 0,0 1 1 0 0,1 0-1 0 0,-1-1 0 0 0,1 1 0 0 0,-1 0 1 0 0,1-1-1 0 0,-1 1 0 0 0,1-1 0 0 0,0 1 0 0 0,-1-1 1 0 0,1 1-1 0 0,-1-1 0 0 0,1 1 0 0 0,0-1 1 0 0,-1 1-1 0 0,1-1 0 0 0,0 0 0 0 0,0 1 1 0 0,0-1-1 0 0,-1 1 0 0 0,1-1 0 0 0,0 0 1 0 0,0 1-1 0 0,0-1 0 0 0,0 0 0 0 0,0 1 1 0 0,0-1-1 0 0,0 0 0 0 0,0 1 0 0 0,0-1 1 0 0,0 1-1 0 0,1-1 0 0 0,-1 0 0 0 0,0 1 1 0 0,0-1-1 0 0,1 1 0 0 0,-1-1 0 0 0,0 1 1 0 0,1-1-1 0 0,-1 0 0 0 0,0 1 0 0 0,1-1 0 0 0,-1 1 1 0 0,1 0-1 0 0,-1-1 0 0 0,1 1 0 0 0,-1-1 1 0 0,1 1-1 0 0,-1 0 0 0 0,1-1 0 0 0,-1 1 1 0 0,1 0-1 0 0,-1 0 0 0 0,1-1 0 0 0,0 1 1 0 0,-1 0 70 0 0,22-10-3958 0 0,-7 4-1914 0 0,0-2-5647 0 0</inkml:trace>
  <inkml:trace contextRef="#ctx0" brushRef="#br0" timeOffset="3.647">12814 1440 14051 0 0,'0'0'1906'0'0,"0"0"-966"0"0,0 0-504 0 0,0 0 23 0 0,0 0 158 0 0,0 0 163 0 0,0 0 77 0 0,0 0-96 0 0,0 0-121 0 0,0 0-89 0 0,0 0-86 0 0,0 0-78 0 0,-3 37-61 0 0,-7 118-44 0 0,18-50 156 0 0,-2 156 389 0 0,-9-226-722 0 0,-1 0 1 0 0,-2 0-1 0 0,-1-1 1 0 0,-2 1-1 0 0,-1-2 1 0 0,-2 1-1 0 0,-12 22-105 0 0,23-53 46 0 0,0-1-1 0 0,0 1 1 0 0,0 0-1 0 0,-1-1 1 0 0,1 1 0 0 0,-1-1-1 0 0,0 1 1 0 0,0-1-1 0 0,1 0 1 0 0,-1 0-1 0 0,-1 0 1 0 0,1 0-1 0 0,0 0 1 0 0,0 0-1 0 0,-1 0 1 0 0,1-1-1 0 0,-1 1 1 0 0,0-1-1 0 0,1 0 1 0 0,-1 0-1 0 0,0 0 1 0 0,0 0-1 0 0,0 0 1 0 0,-2 0-46 0 0,3-3 24 0 0,0 1-1 0 0,0 0 1 0 0,0-1 0 0 0,1 1 0 0 0,-1-1 0 0 0,0 1 0 0 0,1-1 0 0 0,-1 0 0 0 0,1 0 0 0 0,0 0-1 0 0,-1 0 1 0 0,1 0 0 0 0,0 0 0 0 0,0 0 0 0 0,0 0 0 0 0,1-1 0 0 0,-1 1 0 0 0,0 0 0 0 0,1 0-1 0 0,-1-1 1 0 0,1 1 0 0 0,0 0 0 0 0,0-2-24 0 0,0-27 10 0 0,1 0 0 0 0,2-1 0 0 0,1 1 0 0 0,2 0 0 0 0,1 1 0 0 0,1 0 0 0 0,1 0 0 0 0,2 0 0 0 0,1 1 0 0 0,14-23-10 0 0,-6 0-27 0 0,3 0 0 0 0,2 2 0 0 0,2 1 0 0 0,2 1 0 0 0,2 1 0 0 0,2 2 0 0 0,3 1 0 0 0,1 2 0 0 0,2 1 0 0 0,1 2 0 0 0,2 2 0 0 0,45-30 27 0 0,-65 53 2 0 0,1 0 0 0 0,0 2 1 0 0,0 0-1 0 0,2 1 0 0 0,-1 2 0 0 0,1 0 0 0 0,1 2 0 0 0,20-3-2 0 0,-43 9 0 0 0,-1 1-1 0 0,1-1 0 0 0,0 1 1 0 0,-1 0-1 0 0,1 0 0 0 0,0 0 1 0 0,-1 0-1 0 0,1 1 0 0 0,-1-1 1 0 0,1 1-1 0 0,0-1 0 0 0,-1 1 0 0 0,1 0 1 0 0,-1 0-1 0 0,0 0 0 0 0,1 0 1 0 0,-1 1-1 0 0,0-1 0 0 0,0 1 1 0 0,0-1-1 0 0,0 1 0 0 0,0 0 1 0 0,0 0-1 0 0,0 0 0 0 0,0 0 1 0 0,-1 0-1 0 0,1 0 0 0 0,-1 0 0 0 0,0 0 1 0 0,1 1-1 0 0,-1-1 0 0 0,0 1 1 0 0,0-1-1 0 0,-1 1 0 0 0,1-1 1 0 0,0 1-1 0 0,-1-1 0 0 0,1 3 1 0 0,0 4 8 0 0,-1 1-1 0 0,0-1 0 0 0,0 1 0 0 0,-1-1 1 0 0,0 0-1 0 0,0 1 0 0 0,-1-1 1 0 0,-1 0-1 0 0,1 0 0 0 0,-3 5-7 0 0,-14 23 22 0 0,-2-1-1 0 0,-2-1 0 0 0,0-1 1 0 0,-3-1-1 0 0,0-1 1 0 0,-3-2-1 0 0,0 0 1 0 0,-2-2-1 0 0,0-2 1 0 0,-2 0-1 0 0,-16 7-21 0 0,24-13 1 0 0,-1-1-1 0 0,-1-2 0 0 0,0-1 1 0 0,-1 0-1 0 0,-1-2 1 0 0,0-2-1 0 0,-1 0 0 0 0,-1-2 1 0 0,0-2-1 0 0,-7 1 0 0 0,-39-7-352 0 0,76-2 310 0 0,-1 0 0 0 0,1 0 1 0 0,0 0-1 0 0,0 0 0 0 0,0 0 0 0 0,-1 0 0 0 0,1-1 1 0 0,0 1-1 0 0,0 0 0 0 0,0-1 0 0 0,-1 1 0 0 0,1-1 1 0 0,0 1-1 0 0,0-1 0 0 0,0 1 0 0 0,0-1 0 0 0,0 0 1 0 0,0 1-1 0 0,0-1 0 0 0,0 0 0 0 0,0 0 0 0 0,1 0 0 0 0,-1 0 1 0 0,0 0-1 0 0,0 0 0 0 0,1 0 0 0 0,-1 0 0 0 0,1 0 1 0 0,-1 0-1 0 0,1 0 0 0 0,-1 0 0 0 0,1 0 0 0 0,0-1 1 0 0,-1 1-1 0 0,1 0 0 0 0,0 0 0 0 0,0 0 0 0 0,0-1 1 0 0,0 1-1 0 0,0 0 0 0 0,0 0 0 0 0,0-1 0 0 0,0 1 1 0 0,1-1 41 0 0,25-52-3538 0 0,9 23-2334 0 0,-20 17 161 0 0,3-2-4160 0 0</inkml:trace>
  <inkml:trace contextRef="#ctx0" brushRef="#br0" timeOffset="3.647">13415 1733 7882 0 0,'0'0'1820'0'0,"0"0"-624"0"0,0 0-95 0 0,0 0 250 0 0,0 0 97 0 0,0 0-31 0 0,0 0-115 0 0,0 0-163 0 0,0 0-129 0 0,0 0-116 0 0,0 0-124 0 0,0 0-134 0 0,32-1-69 0 0,102-6-84 0 0,-67-10 166 0 0,-56 10-489 0 0,14-8 40 0 0,-1-1-1 0 0,-1-2 1 0 0,0 0-1 0 0,-2-1 1 0 0,0-2-1 0 0,-1 0 1 0 0,-1-1-1 0 0,-1-1 1 0 0,-1 0-1 0 0,6-12-199 0 0,-13 18 22 0 0,0 0-1 0 0,0-1 1 0 0,-2-1-1 0 0,0 0 0 0 0,-1 0 1 0 0,-1 0-1 0 0,-1-1 1 0 0,-1 1-1 0 0,-1-1 1 0 0,0 0-1 0 0,-1-1 1 0 0,-1-8-22 0 0,-1 26 2 0 0,0 0 0 0 0,0 0 0 0 0,0 0 0 0 0,0 0 0 0 0,-1 1 0 0 0,1-1 0 0 0,-1 0 0 0 0,1 0 0 0 0,-1 0 0 0 0,0 1 0 0 0,0-1 0 0 0,0 0 0 0 0,-1 1 1 0 0,1-1-1 0 0,-1 1 0 0 0,1-1 0 0 0,-1 1 0 0 0,0 0 0 0 0,0 0 0 0 0,0 0 0 0 0,0 0 0 0 0,0 0 0 0 0,0 0 0 0 0,-1 0 0 0 0,1 1 0 0 0,-1-1 0 0 0,1 1 0 0 0,-1 0 0 0 0,1 0 1 0 0,-1 0-1 0 0,0 0 0 0 0,1 0 0 0 0,-1 0 0 0 0,0 1 0 0 0,0-1 0 0 0,0 1 0 0 0,0 0 0 0 0,0 0 0 0 0,1 0 0 0 0,-4 1-2 0 0,-4 0-7 0 0,0 2-1 0 0,-1 0 1 0 0,1 0 0 0 0,0 1-1 0 0,0 0 1 0 0,1 0-1 0 0,-1 1 1 0 0,1 1 0 0 0,0 0-1 0 0,1 0 1 0 0,-1 0-1 0 0,1 1 1 0 0,0 0 0 0 0,1 1-1 0 0,0 0 1 0 0,0 0-1 0 0,0 1 1 0 0,-4 7 7 0 0,9-13-1 0 0,0-1 1 0 0,1 0-1 0 0,-1 1 0 0 0,1-1 0 0 0,-1 1 1 0 0,1 0-1 0 0,0-1 0 0 0,0 1 1 0 0,0 0-1 0 0,0 0 0 0 0,0-1 1 0 0,1 1-1 0 0,0 0 0 0 0,-1 0 1 0 0,1 0-1 0 0,0 0 0 0 0,0 0 1 0 0,0 0-1 0 0,1 0 0 0 0,-1 0 1 0 0,1 0-1 0 0,0-1 0 0 0,-1 1 1 0 0,1 0-1 0 0,0 0 0 0 0,1-1 0 0 0,-1 1 1 0 0,0 0-1 0 0,1-1 0 0 0,0 0 1 0 0,-1 1-1 0 0,1-1 0 0 0,0 0 1 0 0,0 0-1 0 0,0 0 0 0 0,1 0 1 0 0,-1 0-1 0 0,0 0 0 0 0,1-1 1 0 0,-1 1-1 0 0,1-1 0 0 0,-1 1 1 0 0,1-1 0 0 0,14 6 3 0 0,1-1 0 0 0,0 0 0 0 0,-1-1 0 0 0,2-1 0 0 0,-1-1 0 0 0,0-1 0 0 0,17 1-3 0 0,-18-3 4 0 0,0 2 0 0 0,1 0 0 0 0,-1 1 0 0 0,0 1 0 0 0,-1 0 0 0 0,1 1 0 0 0,-1 1 0 0 0,12 6-4 0 0,-24-7 27 0 0,-1 0 0 0 0,0 0 1 0 0,0 0-1 0 0,0 0 0 0 0,0 1 0 0 0,-1-1 0 0 0,0 1 1 0 0,0-1-1 0 0,-1 1 0 0 0,0 0 0 0 0,1 0 1 0 0,-2 0-1 0 0,1 0 0 0 0,-1 0 0 0 0,0 0 0 0 0,0 0 1 0 0,-1-1-1 0 0,1 1 0 0 0,-1 0 0 0 0,-1 0 1 0 0,1 0-1 0 0,-1 0 0 0 0,0-1 0 0 0,0 1 0 0 0,-1-1 1 0 0,0 0-1 0 0,0 0 0 0 0,0 1-27 0 0,-1 6 41 0 0,-6 15-78 0 0,1 1 1 0 0,2 0-1 0 0,1 1 1 0 0,0-1-1 0 0,3 1 1 0 0,-1 17 36 0 0,36-46-3082 0 0,-6-15-1778 0 0,-9 5-3159 0 0,-7 5-2655 0 0</inkml:trace>
  <inkml:trace contextRef="#ctx0" brushRef="#br0" timeOffset="3.647">14503 1459 9754 0 0,'0'0'1176'0'0,"0"0"-504"0"0,0 0-111 0 0,0 0-121 0 0,0 0-136 0 0,0 0-160 0 0,0 0-144 0 0,-96 201-160 0 0,88-174-120 0 0,6-8-144 0 0,2 0-153 0 0,0-3-223 0 0,0-1-512 0 0,0-7-1849 0 0,0-4-3176 0 0</inkml:trace>
  <inkml:trace contextRef="#ctx0" brushRef="#br0" timeOffset="3.647">14729 1818 2665 0 0,'0'0'2665'0'0,"0"0"-164"0"0,0 0 34 0 0,0 0-28 0 0,0 0-193 0 0,0 0-328 0 0,0 0-396 0 0,0 0-353 0 0,0 0-290 0 0,0 0-172 0 0,0 0-106 0 0,0 0-39 0 0,3-18-15 0 0,11-59-46 0 0,41-81 1397 0 0,-38 121-1693 0 0,70-151 479 0 0,-36 111-654 0 0,-48 138-424 0 0,-23 83 309 0 0,19-130 10 0 0,1 0 1 0 0,1 0-1 0 0,0 0 0 0 0,1 0 1 0 0,0 0-1 0 0,1 0 0 0 0,1 0 1 0 0,3 8 6 0 0,-5-17 5 0 0,0-1 0 0 0,1 1 1 0 0,-1 0-1 0 0,1-1 0 0 0,0 0 1 0 0,0 1-1 0 0,1-1 0 0 0,-1-1 1 0 0,1 1-1 0 0,0 0 0 0 0,0-1 1 0 0,0 0-1 0 0,0 0 0 0 0,1 0 1 0 0,-1 0-1 0 0,1-1 0 0 0,0 0 1 0 0,-1 0-1 0 0,1 0 0 0 0,0 0 1 0 0,0-1-1 0 0,0 0 0 0 0,1 0 1 0 0,-1 0-1 0 0,0-1-5 0 0,6-2 65 0 0,-1 0-1 0 0,0-1 1 0 0,0-1-1 0 0,0 0 1 0 0,0 0 0 0 0,-1-1-1 0 0,1 0 1 0 0,-1 0-1 0 0,0-1 1 0 0,-1-1 0 0 0,1 1-1 0 0,-1-1 1 0 0,-1-1-1 0 0,1 1 1 0 0,-1-1-1 0 0,-1-1 1 0 0,1 1 0 0 0,-2-1-1 0 0,1 0 1 0 0,-1-1-1 0 0,0 1-64 0 0,3-2 23 0 0,-1-1 0 0 0,1 1 0 0 0,-2-1 0 0 0,0-1 0 0 0,0 1 0 0 0,-1-1 0 0 0,-1 0 0 0 0,0 0 0 0 0,-1 0 0 0 0,0-1 0 0 0,-1 1 0 0 0,0-3-23 0 0,-2 16-202 0 0,0 0-185 0 0,0 0-225 0 0,15 17-5863 0 0,-11-11 697 0 0,2 1-6590 0 0</inkml:trace>
  <inkml:trace contextRef="#ctx0" brushRef="#br0" timeOffset="3.647">15844 1428 11522 0 0,'0'0'3257'0'0,"0"0"-1224"0"0,0 0-441 0 0,0 0-1 0 0,0 0-108 0 0,0 0-156 0 0,0 0-234 0 0,0 0-262 0 0,0 0-161 0 0,0 0-163 0 0,0 0-122 0 0,0 0-86 0 0,0 0-115 0 0,-11-16-66 0 0,-37-49-50 0 0,46 63-65 0 0,-1 1-1 0 0,0 0 0 0 0,1 0 1 0 0,-1 0-1 0 0,1 0 0 0 0,-1 0 1 0 0,0 0-1 0 0,0 1 0 0 0,0-1 1 0 0,1 1-1 0 0,-1 0 0 0 0,0 0 1 0 0,0 0-1 0 0,0 0 0 0 0,0 1 1 0 0,1-1-1 0 0,-1 1 0 0 0,0-1 1 0 0,0 1-1 0 0,1 0 0 0 0,-1 0 1 0 0,0 0-1 0 0,1 0 0 0 0,-1 1 1 0 0,1-1-1 0 0,-1 1-2 0 0,-6 2 7 0 0,-10 4-11 0 0,0 1-1 0 0,0 1 0 0 0,1 0 0 0 0,1 2 0 0 0,0 0 0 0 0,0 0 0 0 0,1 2 0 0 0,1 0 0 0 0,0 1 0 0 0,1 0 0 0 0,1 1 0 0 0,0 1 1 0 0,1 0-1 0 0,1 1 0 0 0,1 0 0 0 0,-2 6 5 0 0,9-20-7 0 0,1 0 1 0 0,0 0 0 0 0,1 0 0 0 0,-1 1-1 0 0,1-1 1 0 0,0 1 0 0 0,0-1-1 0 0,0 1 1 0 0,1-1 0 0 0,-1 1 0 0 0,1-1-1 0 0,0 1 1 0 0,0 0 0 0 0,1-1-1 0 0,0 1 1 0 0,0-1 0 0 0,0 1-1 0 0,0-1 1 0 0,0 1 0 0 0,1-1 0 0 0,0 0-1 0 0,0 0 1 0 0,0 0 0 0 0,0 0-1 0 0,1 0 1 0 0,0 0 0 0 0,0 0 0 0 0,0-1-1 0 0,0 1 1 0 0,0-1 0 0 0,1 0-1 0 0,-1 0 1 0 0,1-1 0 0 0,0 1 0 0 0,0-1-1 0 0,0 1 1 0 0,0-1 0 0 0,0 0-1 0 0,4 1 7 0 0,7-3 23 0 0,0 1-1 0 0,0-2 0 0 0,-1 0 0 0 0,1-1 0 0 0,0 0 0 0 0,-1-1 1 0 0,1-1-1 0 0,-1 0 0 0 0,0-1 0 0 0,0-1 0 0 0,0 0 0 0 0,-1-1 1 0 0,0 0-1 0 0,-1-1 0 0 0,6-4-22 0 0,6-2 14 0 0,105-64 83 0 0,91-43 17 0 0,-170 112-62 0 0,-48 11-42 0 0,0-1 1 0 0,-1 0-1 0 0,1 1 1 0 0,-1-1-1 0 0,1 1 1 0 0,-1-1-1 0 0,0 1 1 0 0,0 0-1 0 0,0-1 1 0 0,0 1-1 0 0,0 0 1 0 0,0 0-1 0 0,0 0 1 0 0,0 0-1 0 0,-1 0 1 0 0,1 0-1 0 0,-1 0 1 0 0,0 0 0 0 0,1 0-1 0 0,-1 0 1 0 0,0 0-1 0 0,0 0 1 0 0,0 0-1 0 0,-1 1 1 0 0,1-1-11 0 0,-2 51 74 0 0,-2 1 0 0 0,-3-1 0 0 0,-2-1 1 0 0,-2 1-1 0 0,-3-2 0 0 0,-18 46-74 0 0,-10 44-120 0 0,-10 76-182 0 0,24-90-154 0 0,-6-2-1 0 0,-9 10 457 0 0,32-106-73 0 0,4-3 53 0 0,-2-1-1 0 0,0 0 1 0 0,-2 0-1 0 0,-1-1 1 0 0,0 0 0 0 0,-2-1-1 0 0,-1-1 1 0 0,-1 0-1 0 0,-1-1 1 0 0,0-1 0 0 0,-8 6 20 0 0,23-24 5 0 0,-1 1 1 0 0,1-1-1 0 0,-1 0 1 0 0,0 0-1 0 0,0 0 0 0 0,0 0 1 0 0,0 0-1 0 0,0-1 1 0 0,0 1-1 0 0,0-1 1 0 0,-1 0-1 0 0,1 0 1 0 0,0 0-1 0 0,-1-1 1 0 0,1 1-1 0 0,-1-1 1 0 0,1 0-1 0 0,-1 0 0 0 0,1 0 1 0 0,-1 0-1 0 0,1 0 1 0 0,0-1-1 0 0,-1 1 1 0 0,1-1-1 0 0,-1 0 1 0 0,1 0-1 0 0,0-1 1 0 0,0 1-1 0 0,0-1 1 0 0,0 1-1 0 0,0-1 1 0 0,0 0-1 0 0,0 0 0 0 0,0 0 1 0 0,1-1-1 0 0,-1 1 1 0 0,1-1-1 0 0,-1 1 1 0 0,1-1-1 0 0,0 0 1 0 0,0 0-6 0 0,-4-18 10 0 0,0 0 0 0 0,2 0 0 0 0,0 0 0 0 0,2-1 0 0 0,0 1 1 0 0,1-1-1 0 0,1 1 0 0 0,2-1 0 0 0,0 1 0 0 0,1-1 0 0 0,1 1 1 0 0,1 0-1 0 0,6-18-10 0 0,3-1-81 0 0,2 0 1 0 0,1 0 0 0 0,2 2 0 0 0,2 0-1 0 0,1 1 1 0 0,2 2 0 0 0,2 0-1 0 0,1 2 1 0 0,1 0 0 0 0,2 2 0 0 0,1 2-1 0 0,1 1 1 0 0,2 1 0 0 0,0 1-1 0 0,22-10 81 0 0,-21 22-2914 0 0,-18 12-6165 0 0,-9 2-3397 0 0</inkml:trace>
  <inkml:trace contextRef="#ctx0" brushRef="#br0" timeOffset="3.647">14567 1294 0 0 0,'0'0'529'0'0,"0"0"741"0"0,0 0 165 0 0,0 0-73 0 0,0 0-74 0 0,0 0-54 0 0,0 0-108 0 0,0 0-104 0 0,2-7-40 0 0,7-32 727 0 0,-9 38-941 0 0,-9 11 5434 0 0,-8 35-5009 0 0,12-26-837 0 0,-1 0 0 0 0,-1-1 1 0 0,0 0-1 0 0,-2 0 0 0 0,0-1 0 0 0,0 0 0 0 0,-9 10-356 0 0,-100 192 1648 0 0,92-164-1384 0 0,26-52-248 0 0,18 0-4372 0 0,-10-6-3304 0 0,-6 0-3969 0 0</inkml:trace>
  <inkml:trace contextRef="#ctx0" brushRef="#br0" timeOffset="3.647">10003 696 5641 0 0,'0'0'1770'0'0,"0"0"-323"0"0,0 0-178 0 0,0 0 228 0 0,0 0 283 0 0,0 0 111 0 0,0 0-84 0 0,0 0-273 0 0,0 0-290 0 0,0 0-257 0 0,0 0-207 0 0,0 0-178 0 0,1-16-153 0 0,-1 4-446 0 0,2-36 613 0 0,8 80 914 0 0,1 273 1256 0 0,-12-176-2342 0 0,17 297 316 0 0,-1-40-1094 0 0,-44-419-2720 0 0,11 11-48 0 0,1 2-3840 0 0,11 11-4758 0 0</inkml:trace>
  <inkml:trace contextRef="#ctx0" brushRef="#br0" timeOffset="3.647">9571 1425 16051 0 0,'0'0'970'0'0,"0"0"-529"0"0,0 0-177 0 0,0 0 159 0 0,0 0 224 0 0,0 0 143 0 0,0 0 36 0 0,36-7-37 0 0,116-20-72 0 0,-8 2 197 0 0,0 7 0 0 0,57 3-914 0 0,-92 13-532 0 0,-22 1-2466 0 0,-31-1-3924 0 0,-35-2-4372 0 0</inkml:trace>
  <inkml:trace contextRef="#ctx0" brushRef="#br0" timeOffset="3.647">10733 1340 5385 0 0,'0'0'3777'0'0,"0"0"-1746"0"0,0 0-749 0 0,0 0-114 0 0,0 0-19 0 0,0 0-60 0 0,0 0-121 0 0,0 0-180 0 0,-27 33-141 0 0,-82 103-112 0 0,67-59 82 0 0,40-65-502 0 0,0-6-53 0 0,0 1 1 0 0,0-1-1 0 0,1 1 1 0 0,-1-1 0 0 0,1 1-1 0 0,1 0 1 0 0,0-1-1 0 0,-1 1 1 0 0,2 0-1 0 0,-1-1 1 0 0,1 1-1 0 0,0 0 1 0 0,1-1-1 0 0,-1 1 1 0 0,1-1-1 0 0,1 0 1 0 0,-1 0-1 0 0,1 1 1 0 0,0-2 0 0 0,0 1-1 0 0,1 0 1 0 0,0-1-1 0 0,0 1 1 0 0,0-1-1 0 0,0 0 1 0 0,1 0-1 0 0,0-1 1 0 0,0 1-1 0 0,0-1 1 0 0,1 0-1 0 0,0-1 1 0 0,-1 1 0 0 0,1-1-1 0 0,0 0 1 0 0,0-1-1 0 0,1 0 1 0 0,-1 1-63 0 0,6-1 130 0 0,-1 0 1 0 0,0-1-1 0 0,1 0 0 0 0,-1-1 1 0 0,1 0-1 0 0,-1-1 1 0 0,0 0-1 0 0,1-1 1 0 0,-1 0-1 0 0,0-1 1 0 0,0 0-1 0 0,0 0 1 0 0,0-2-1 0 0,-1 1 0 0 0,0-1 1 0 0,0-1-1 0 0,0 1 1 0 0,0-2-1 0 0,-1 0 1 0 0,0 0-1 0 0,0 0 1 0 0,-1-1-1 0 0,0 0 0 0 0,-1-1 1 0 0,1 0-1 0 0,-2 0 1 0 0,1 0-1 0 0,-1-1 1 0 0,-1 0-1 0 0,0 0 1 0 0,0-1-1 0 0,-1 0 0 0 0,0 1 1 0 0,-1-1-1 0 0,0 0 1 0 0,-1-1-1 0 0,0 1 1 0 0,0-3-131 0 0,-3 6-16 0 0,0-1 0 0 0,0 1 1 0 0,-1-1-1 0 0,0 1 0 0 0,-1 0 0 0 0,1 0 1 0 0,-2 0-1 0 0,1 0 0 0 0,-1 0 0 0 0,0 1 1 0 0,-1 0-1 0 0,1 0 0 0 0,-1 0 0 0 0,-1 0 1 0 0,1 1-1 0 0,-1-1 0 0 0,-1 2 0 0 0,1-1 1 0 0,-1 1-1 0 0,0 0 0 0 0,0 0 1 0 0,0 1-1 0 0,-1-1 0 0 0,1 2 0 0 0,-1-1 1 0 0,0 1-1 0 0,0 1 0 0 0,-1-1 0 0 0,1 1 1 0 0,-5 0 15 0 0,-86 0-1606 0 0,68 9-1906 0 0,1 6-4417 0 0,17-5-4350 0 0</inkml:trace>
  <inkml:trace contextRef="#ctx0" brushRef="#br0" timeOffset="3.647">7252 1471 6945 0 0,'0'0'1850'0'0,"0"0"-503"0"0,0 0-359 0 0,0 0-83 0 0,0 0 31 0 0,-34 4 35 0 0,-110 14-27 0 0,130-17-722 0 0,0 2-1 0 0,0 0 1 0 0,0 0 0 0 0,0 1-1 0 0,0 1 1 0 0,1 0 0 0 0,0 1 0 0 0,0 1-1 0 0,-1 1-221 0 0,-13 6 352 0 0,-1-1-161 0 0,1 1-1 0 0,1 1 1 0 0,0 1 0 0 0,1 2 0 0 0,0 0-1 0 0,2 2 1 0 0,0 0 0 0 0,1 1-1 0 0,1 2 1 0 0,2 0 0 0 0,0 1 0 0 0,1 1-1 0 0,1 1 1 0 0,-5 14-191 0 0,19-36 17 0 0,1 0 0 0 0,0 1 0 0 0,0-1-1 0 0,0 1 1 0 0,1-1 0 0 0,-1 1 0 0 0,1 0 0 0 0,0-1 0 0 0,1 1 0 0 0,-1 0 0 0 0,1 0-1 0 0,0 0 1 0 0,0-1 0 0 0,0 1 0 0 0,1 0 0 0 0,0 0 0 0 0,0 0 0 0 0,0-1-1 0 0,0 1 1 0 0,1-1 0 0 0,0 1 0 0 0,0-1 0 0 0,0 1 0 0 0,0-1 0 0 0,1 0 0 0 0,0 0-1 0 0,0 0 1 0 0,0 0 0 0 0,0-1 0 0 0,0 1 0 0 0,1-1 0 0 0,-1 0 0 0 0,1 0 0 0 0,0 0-1 0 0,0 0 1 0 0,0-1 0 0 0,1 0 0 0 0,-1 0 0 0 0,1 0 0 0 0,-1 0 0 0 0,1-1 0 0 0,-1 1-1 0 0,4-1-16 0 0,17 0 213 0 0,1-2-1 0 0,-1-1 0 0 0,0-1 1 0 0,0-1-1 0 0,0-2 0 0 0,0 0 0 0 0,-1-1 1 0 0,0-2-1 0 0,-1 0 0 0 0,1-2 1 0 0,-2 0-1 0 0,0-2 0 0 0,0 0 1 0 0,-1-2-1 0 0,-1 0 0 0 0,1-2-212 0 0,22-16 51 0 0,-1-1 0 0 0,-1-2-1 0 0,-3-2 1 0 0,-1-2 0 0 0,-1-1 0 0 0,-3-2-1 0 0,-1-1 1 0 0,-3-2 0 0 0,-1-1 0 0 0,-2-1-1 0 0,-3-1 1 0 0,-2-1 0 0 0,-2 0 0 0 0,-2-2-1 0 0,-2 0 1 0 0,-3-1 0 0 0,-2-1 0 0 0,-3 1-1 0 0,-1-2 1 0 0,-3-3-51 0 0,-3 42-31 0 0,2 4-1 0 0,-1 1 0 0 0,0-1-1 0 0,-1 0 1 0 0,0 0-1 0 0,0 0 1 0 0,-2 1-1 0 0,1-1 1 0 0,-2 0 0 0 0,1 1-1 0 0,-2 0 1 0 0,1-1-1 0 0,-1 1 1 0 0,-1 0-1 0 0,0 1 1 0 0,-1-1 0 0 0,0 1-1 0 0,0 1 1 0 0,-1-1-1 0 0,-5-5 33 0 0,8 12-31 0 0,0 1-1 0 0,0-1 0 0 0,-1 1 1 0 0,1 0-1 0 0,0 0 0 0 0,-1 0 0 0 0,0 0 1 0 0,1 1-1 0 0,-1 0 0 0 0,0 0 1 0 0,1 0-1 0 0,-1 1 0 0 0,0-1 1 0 0,0 1-1 0 0,0 0 0 0 0,0 0 1 0 0,0 1-1 0 0,1 0 0 0 0,-1 0 1 0 0,0 0-1 0 0,0 0 0 0 0,1 1 1 0 0,-1-1-1 0 0,1 1 0 0 0,0 1 1 0 0,-1-1-1 0 0,1 0 0 0 0,0 1 1 0 0,0 0-1 0 0,-2 2 32 0 0,-105 110-201 0 0,90-84 220 0 0,0 0-1 0 0,2 2 1 0 0,2 0-1 0 0,1 1 0 0 0,1 0 1 0 0,2 1-1 0 0,2 1 1 0 0,1 0-1 0 0,1 1 1 0 0,3 0-1 0 0,0 0 0 0 0,3 0 1 0 0,1 0-1 0 0,2 1 1 0 0,1-1-1 0 0,3 5-18 0 0,0-20 54 0 0,2-1 0 0 0,1-1 0 0 0,0 1 0 0 0,2-1 0 0 0,0 0 0 0 0,1-1 0 0 0,1 0 0 0 0,1 0 0 0 0,0-1 0 0 0,2-1 1 0 0,0 0-1 0 0,0-1 0 0 0,2-1 0 0 0,0 0 0 0 0,1-1 0 0 0,0-1 0 0 0,1 0 0 0 0,0-2 0 0 0,1 0 0 0 0,1-1 0 0 0,13 5-54 0 0,-24-11 79 0 0,-1 0 0 0 0,0-1 0 0 0,1 0 0 0 0,0-1 0 0 0,0 0 0 0 0,0 0 0 0 0,0-1 0 0 0,0 0 0 0 0,0-1 0 0 0,0 0 0 0 0,0 0 0 0 0,0-1 0 0 0,0 0 0 0 0,0-1 0 0 0,0 0 0 0 0,-1 0 0 0 0,1-1 0 0 0,0 0 0 0 0,-1 0 0 0 0,8-5-79 0 0,1-6 83 0 0,-1-2 0 0 0,-1 1 0 0 0,0-2 0 0 0,-1 0 0 0 0,-1-1 0 0 0,0 0 0 0 0,-1-1 0 0 0,-2 0 0 0 0,1-1-83 0 0,33-91 31 0 0,-43 203-239 0 0,-2-82 210 0 0,1 1 0 0 0,0-1 0 0 0,0 1 1 0 0,1-1-1 0 0,1 0 0 0 0,0 0 0 0 0,0 0 1 0 0,1 0-1 0 0,1 0 0 0 0,-1 0 0 0 0,1-1 1 0 0,1 1-1 0 0,0-1 0 0 0,0 0 0 0 0,1-1 1 0 0,0 1-1 0 0,1-1 0 0 0,-1 0 0 0 0,2-1 1 0 0,-1 0-1 0 0,1 0 0 0 0,0 0 0 0 0,0-1 0 0 0,1 0 1 0 0,0-1-3 0 0,-2 0 45 0 0,1-1 0 0 0,-1 0 0 0 0,1 0 1 0 0,0-1-1 0 0,0 0 0 0 0,0-1 0 0 0,0 1 1 0 0,0-1-1 0 0,1-1 0 0 0,-1 0 0 0 0,1 0 0 0 0,-1-1 1 0 0,1 0-1 0 0,-1 0 0 0 0,1-1 0 0 0,-1 0 1 0 0,1 0-1 0 0,-1-1 0 0 0,0-1 0 0 0,0 1 1 0 0,0-1-1 0 0,0 0 0 0 0,0-1 0 0 0,-1 0 0 0 0,1 0 1 0 0,-1-1-1 0 0,0 0 0 0 0,0 0 0 0 0,-1 0 1 0 0,1-1-1 0 0,-1 0 0 0 0,-1 0 0 0 0,1-1 1 0 0,-1 0-1 0 0,0 0-45 0 0,6-15 79 0 0,-1 0 0 0 0,-1-1 0 0 0,-1 0 0 0 0,-1-1 0 0 0,-1 0 1 0 0,-1 0-1 0 0,-1 0 0 0 0,-1 0 0 0 0,-1-23-79 0 0,0-22 156 0 0,-12 87-259 0 0,12-1-1562 0 0,9-22-7704 0 0,-7 1-2854 0 0</inkml:trace>
  <inkml:trace contextRef="#ctx0" brushRef="#br0" timeOffset="3.647">8444 1590 4369 0 0,'0'0'1968'0'0,"0"0"-558"0"0,0 0-39 0 0,0 0 165 0 0,0 0 41 0 0,0 0-54 0 0,0 0-75 0 0,0 0-117 0 0,0 0-71 0 0,0 0-102 0 0,0 0-127 0 0,0 0-134 0 0,0 0-126 0 0,28 2-114 0 0,85 0-98 0 0,-110-1-525 0 0,-1-1-1 0 0,1 0 1 0 0,-1 0-1 0 0,1 0 1 0 0,0 0-1 0 0,-1-1 1 0 0,1 1-1 0 0,-1-1 1 0 0,1 1-1 0 0,-1-1 1 0 0,0 0-1 0 0,1 0 1 0 0,-1 0-1 0 0,0 0 1 0 0,1 0-1 0 0,-1-1 1 0 0,0 1-1 0 0,0 0 1 0 0,0-1-1 0 0,0 0 1 0 0,0 0-1 0 0,0-1-33 0 0,5-4 169 0 0,2 0-75 0 0,-2 0 1 0 0,1-1-1 0 0,-1 0 1 0 0,0-1-1 0 0,0 0 1 0 0,-1 0 0 0 0,0 0-1 0 0,-1 0 1 0 0,0-1-1 0 0,-1 0 1 0 0,0 0-1 0 0,0 0 1 0 0,-1-1-1 0 0,0 0 1 0 0,-1 1-1 0 0,0-1 1 0 0,-1 0 0 0 0,0 0-1 0 0,-1-9-94 0 0,0 18 4 0 0,-1-1 0 0 0,1 1 0 0 0,-1-1 0 0 0,0 1 0 0 0,0-1-1 0 0,0 1 1 0 0,0-1 0 0 0,0 1 0 0 0,0 0 0 0 0,-1-1 0 0 0,1 1 0 0 0,-1 0 0 0 0,1 0 0 0 0,-1 0-1 0 0,0 0 1 0 0,0 0 0 0 0,0 1 0 0 0,0-1 0 0 0,0 1 0 0 0,0-1 0 0 0,0 1 0 0 0,-1-1-1 0 0,1 1 1 0 0,-1 0 0 0 0,1 0 0 0 0,-1 1 0 0 0,1-1 0 0 0,-1 0 0 0 0,1 1 0 0 0,-1-1 0 0 0,1 1-1 0 0,-1 0 1 0 0,0 0 0 0 0,-1 0-4 0 0,-89 15-131 0 0,78-8 131 0 0,1 1-1 0 0,-1 0 0 0 0,2 1 1 0 0,-1 1-1 0 0,1 0 0 0 0,1 1 1 0 0,0 0-1 0 0,0 1 0 0 0,1 0 1 0 0,0 1-1 0 0,1 0 0 0 0,1 0 0 0 0,0 1 1 0 0,1 1-1 0 0,1-1 0 0 0,0 1 1 0 0,1 1-1 0 0,0-1 0 0 0,1 1 1 0 0,1 0-1 0 0,1 0 0 0 0,0 0 1 0 0,1 1-1 0 0,1-1 0 0 0,0 1 0 0 0,1-1 1 0 0,2 8 0 0 0,-1-16 8 0 0,2 0 0 0 0,-1 0-1 0 0,1-1 1 0 0,0 0 0 0 0,1 0 0 0 0,0 0 0 0 0,0 0 0 0 0,0 0 0 0 0,1-1 0 0 0,0 1-1 0 0,0-1 1 0 0,0 0 0 0 0,1-1 0 0 0,0 0 0 0 0,0 0 0 0 0,1 0 0 0 0,-1 0-1 0 0,1-1 1 0 0,0 0 0 0 0,3 0-8 0 0,9 6 44 0 0,1-2-1 0 0,0 0 0 0 0,0-1 1 0 0,1-2-1 0 0,0 0 0 0 0,20 2-43 0 0,-10-3-79 0 0,-1-1-1 0 0,1-2 0 0 0,0-2 1 0 0,0 0-1 0 0,20-5 80 0 0,-9-3-3902 0 0,-4-4-3808 0 0,-24 5-4960 0 0</inkml:trace>
  <inkml:trace contextRef="#ctx0" brushRef="#br0" timeOffset="3.647">3850 1455 6265 0 0,'0'0'3963'0'0,"0"0"-1902"0"0,0 0-768 0 0,0 0-41 0 0,0 0-12 0 0,0 0-101 0 0,0 0-172 0 0,0 0-183 0 0,0 0-142 0 0,0 0-101 0 0,0 0-100 0 0,0 0-91 0 0,0 0-70 0 0,-34 30-61 0 0,-104 94-46 0 0,134-121-158 0 0,-1 1 0 0 0,1 0 0 0 0,0-1 0 0 0,-1 2 0 0 0,2-1 0 0 0,-1 0 0 0 0,0 1 0 0 0,1 0 0 0 0,0 0 0 0 0,0 0 0 0 0,1 0 0 0 0,-1 0 0 0 0,1 0 0 0 0,0 1 0 0 0,-1 3-15 0 0,-1 7 56 0 0,-2 1 16 0 0,0 1-1 0 0,1 0 0 0 0,0 0 0 0 0,2 0 0 0 0,0 0 1 0 0,1 1-1 0 0,1-1 0 0 0,1 1 0 0 0,0-1 0 0 0,3 16-71 0 0,-1-30 67 0 0,-1 0-1 0 0,1 0 0 0 0,0 0 1 0 0,0 0-1 0 0,0 0 0 0 0,0 0 1 0 0,1 0-1 0 0,-1-1 0 0 0,1 1 1 0 0,0-1-1 0 0,0 0 0 0 0,0 0 0 0 0,1 0 1 0 0,-1 0-1 0 0,1 0 0 0 0,0-1 1 0 0,0 1-1 0 0,-1-1 0 0 0,2 0 1 0 0,-1-1-1 0 0,0 1 0 0 0,0 0 0 0 0,0-1 1 0 0,1 0-1 0 0,-1 0 0 0 0,1-1 1 0 0,-1 1-1 0 0,0-1 0 0 0,1 0 1 0 0,-1 0-1 0 0,1 0 0 0 0,-1-1 0 0 0,1 0 1 0 0,-1 1-1 0 0,0-2 0 0 0,1 1 1 0 0,-1 0-1 0 0,0-1 0 0 0,0 0 1 0 0,0 0-1 0 0,0 0 0 0 0,1-1-66 0 0,12-10 83 0 0,0 0 0 0 0,-2-1 0 0 0,1-1 0 0 0,-2-1 0 0 0,0 0 0 0 0,-1-1 0 0 0,-1 0 0 0 0,0-1-1 0 0,-1 0 1 0 0,-1-1 0 0 0,-1 0 0 0 0,-1 0 0 0 0,0-1 0 0 0,-1-1 0 0 0,-2 1 0 0 0,0-1 0 0 0,-1 0 0 0 0,-1 0 0 0 0,-1 0 0 0 0,-1 0 0 0 0,-1 0-1 0 0,-1-11-82 0 0,0 24-13 0 0,-1 0 0 0 0,0 0 0 0 0,-1 0 0 0 0,1 1 0 0 0,-2 0 0 0 0,1-1 0 0 0,-1 1 0 0 0,0 0 0 0 0,0 1 0 0 0,-1-1 0 0 0,0 1 0 0 0,0 0 0 0 0,0 0 0 0 0,-1 0 0 0 0,0 1 0 0 0,0-1-1 0 0,0 2 1 0 0,-1-1 0 0 0,0 1 0 0 0,0 0 0 0 0,0 0 0 0 0,0 1 0 0 0,-1 0 0 0 0,1 0 0 0 0,-1 1 0 0 0,0 0 0 0 0,1 0 0 0 0,-1 1 0 0 0,-2-1 13 0 0,2 2-144 0 0,0-1 0 0 0,0 1 0 0 0,0 0 0 0 0,-1 1 0 0 0,1 0 0 0 0,0 0 0 0 0,0 1 0 0 0,0 0 0 0 0,0 1 0 0 0,1-1 0 0 0,-1 1 1 0 0,1 1-1 0 0,-1 0 0 0 0,1 0 0 0 0,0 0 0 0 0,0 1 0 0 0,1 0 0 0 0,-6 5 144 0 0,-37 43-9507 0 0,38-37-2500 0 0</inkml:trace>
  <inkml:trace contextRef="#ctx0" brushRef="#br0" timeOffset="3.647">4189 1852 15099 0 0,'0'0'907'0'0,"0"0"-436"0"0,0 0-82 0 0,0 0 125 0 0,0 0 167 0 0,0 0 103 0 0,0 0 9 0 0,0 0-73 0 0,0 0-79 0 0,0 0-55 0 0,0 0-105 0 0,0 0-100 0 0,0 0-43 0 0,-4 22-6 0 0,-10 66 80 0 0,10-67 109 0 0,4-21 73 0 0,0 0 7 0 0,0 0-3 0 0,0 0-19 0 0,33-132 1520 0 0,-18 78-2061 0 0,2 0 1 0 0,3 1-1 0 0,2 1 1 0 0,2 1-1 0 0,3 1 1 0 0,1 1-1 0 0,25-30-38 0 0,-47 71-25 0 0,38-26-243 0 0,-33 65-224 0 0,5 40-833 0 0,-11-41-2625 0 0,2-1-6512 0 0,-3-21-1782 0 0</inkml:trace>
  <inkml:trace contextRef="#ctx0" brushRef="#br0" timeOffset="3.647">5021 1455 9754 0 0,'0'0'2513'0'0,"0"0"-600"0"0,0 0-247 0 0,0 0-71 0 0,0 0-1 0 0,0 0-62 0 0,0 0-157 0 0,0 0-172 0 0,0 0-140 0 0,0 0-163 0 0,0 0-148 0 0,0 0-129 0 0,0 0-182 0 0,0-2-155 0 0,-4 1-273 0 0,1 0 0 0 0,-1 0 1 0 0,1 1-1 0 0,-1-1 0 0 0,0 1 1 0 0,1 0-1 0 0,-1 0 1 0 0,1 0-1 0 0,-1 0 0 0 0,0 1 1 0 0,1 0-1 0 0,-1-1 0 0 0,1 1 1 0 0,-1 1-1 0 0,1-1 0 0 0,0 0 1 0 0,-1 1-1 0 0,1 0 0 0 0,0-1 1 0 0,0 1-1 0 0,0 0 0 0 0,0 1 1 0 0,-1 1-14 0 0,-15 6 15 0 0,1 1 1 0 0,0 1-1 0 0,1 1 1 0 0,0 0 0 0 0,1 1-1 0 0,1 1 1 0 0,-6 7-16 0 0,16-16-2 0 0,0-1 1 0 0,0 1-1 0 0,1 0 0 0 0,0 1 1 0 0,0-1-1 0 0,1 1 0 0 0,-1-1 1 0 0,1 1-1 0 0,1 0 1 0 0,0 0-1 0 0,0 0 0 0 0,0 1 1 0 0,1-1-1 0 0,0 0 1 0 0,0 1-1 0 0,0-1 0 0 0,1 0 1 0 0,1 1-1 0 0,-1-1 0 0 0,1 1 1 0 0,0-1-1 0 0,1 0 1 0 0,0 1 1 0 0,4 2 1 0 0,1-1 0 0 0,0 1 0 0 0,0-2 0 0 0,1 1 0 0 0,0-1 0 0 0,0 0 1 0 0,1-1-1 0 0,0 0 0 0 0,0 0 0 0 0,1-1 0 0 0,0 0 0 0 0,0-1 0 0 0,1 0 0 0 0,-1 0 1 0 0,1-1-1 0 0,0-1 0 0 0,0 0 0 0 0,0 0 0 0 0,1-1 0 0 0,-1-1 0 0 0,0 0 1 0 0,1 0-1 0 0,-1-1 0 0 0,1-1 0 0 0,-1 0 0 0 0,1 0 0 0 0,-1-1-1 0 0,66-28-1875 0 0,-56 15-1506 0 0,-15 10-393 0 0,1-2-3417 0 0,-3 3-4207 0 0</inkml:trace>
  <inkml:trace contextRef="#ctx0" brushRef="#br0" timeOffset="3.647">5221 1818 10002 0 0,'0'0'1946'0'0,"0"0"86"0"0,0 0 138 0 0,0 0-288 0 0,0 0-339 0 0,0 0-216 0 0,0 0-207 0 0,32-1-154 0 0,102-3-149 0 0,-43-18 406 0 0,-75 16-1067 0 0,1-1 0 0 0,-2 0 0 0 0,1-1 0 0 0,-1-1 0 0 0,0 0 0 0 0,-1-1 0 0 0,0-1 0 0 0,0 0 0 0 0,-1-1 0 0 0,-1 0 0 0 0,0-1 0 0 0,0 0 0 0 0,-2-1 0 0 0,6-9-156 0 0,-13 19 10 0 0,-1 0 0 0 0,0 1 0 0 0,0-1-1 0 0,0 0 1 0 0,-1 0 0 0 0,0 0-1 0 0,1 0 1 0 0,-1 0 0 0 0,-1-1-1 0 0,1 1 1 0 0,0 0 0 0 0,-1 0-1 0 0,0-1 1 0 0,0 1 0 0 0,-1 0-1 0 0,1-1 1 0 0,-1 1 0 0 0,0 0-1 0 0,0 0 1 0 0,0 0 0 0 0,0 0 0 0 0,-1 0-1 0 0,1 0 1 0 0,-1 0 0 0 0,0 0-1 0 0,-1 1 1 0 0,1-1 0 0 0,-1 1-1 0 0,1-1 1 0 0,-1 1 0 0 0,0 0-1 0 0,0 0 1 0 0,0 0 0 0 0,-1 1-1 0 0,1-1 1 0 0,-1 1 0 0 0,0 0-1 0 0,1-1 1 0 0,-1 2 0 0 0,0-1-1 0 0,0 0 1 0 0,0 1 0 0 0,0 0 0 0 0,0 0-1 0 0,-1 0 1 0 0,-1 0-10 0 0,-9 1-15 0 0,0 0 0 0 0,-1 1 1 0 0,1 1-1 0 0,0 0 0 0 0,0 1 0 0 0,0 1 0 0 0,0 0 1 0 0,0 1-1 0 0,1 1 0 0 0,0 0 0 0 0,0 1 1 0 0,1 1-1 0 0,0 0 0 0 0,0 0 0 0 0,0 1 0 0 0,1 1 1 0 0,1 0-1 0 0,0 1 0 0 0,0 0 0 0 0,1 1 1 0 0,0 0-1 0 0,1 0 0 0 0,1 1 0 0 0,-4 6 15 0 0,8-12-1 0 0,0 0 0 0 0,0 0 0 0 0,1 0 0 0 0,-1 1 0 0 0,2 0 0 0 0,-1-1 0 0 0,1 1 0 0 0,0 0 0 0 0,1 0 0 0 0,0 0 0 0 0,0 0 0 0 0,0 0 0 0 0,1 0 0 0 0,1 0 0 0 0,-1 1 0 0 0,1-1 0 0 0,1 0-1 0 0,-1 0 1 0 0,1-1 0 0 0,1 1 0 0 0,-1 0 0 0 0,2-1 0 0 0,-1 1 0 0 0,1-1 0 0 0,0 0 0 0 0,0 0 0 0 0,3 3 1 0 0,6 2-15 0 0,-1 0-1 0 0,2-1 0 0 0,-1-1 1 0 0,2 0-1 0 0,-1-1 1 0 0,1-1-1 0 0,1 0 1 0 0,-1-1-1 0 0,1 0 1 0 0,1-2-1 0 0,-1 0 0 0 0,1-1 1 0 0,0 0-1 0 0,0-1 1 0 0,0-1-1 0 0,0-1 1 0 0,0 0-1 0 0,0-1 1 0 0,0-1-1 0 0,1-1 0 0 0,13-3 16 0 0,23-9-2064 0 0,-21 1-6694 0 0,-16 6-4047 0 0</inkml:trace>
  <inkml:trace contextRef="#ctx0" brushRef="#br0" timeOffset="3.647">1399 635 8626 0 0,'0'0'344'0'0,"0"0"-136"0"0,0 0 89 0 0,0 0 203 0 0,35-6 254 0 0,115-18 230 0 0,409-77 6262 0 0,-456 81-6847 0 0,-2-4 0 0 0,0-5 0 0 0,-2-4-1 0 0,-2-4 1 0 0,-1-5 0 0 0,-2-4 0 0 0,84-55-399 0 0,-175 99 22 0 0,4-2 55 0 0,1 0 1 0 0,-1-1-1 0 0,0 0 0 0 0,0 0 1 0 0,0-1-1 0 0,-1 0 1 0 0,0 0-1 0 0,0 0 0 0 0,-1-1 1 0 0,0 0-1 0 0,0 0 1 0 0,0 0-1 0 0,-1-1 1 0 0,0 1-1 0 0,0-1 0 0 0,-1 0 1 0 0,0 0-1 0 0,-1-1 1 0 0,1-4-78 0 0,-4 11 39 0 0,0 0 1 0 0,0 0 0 0 0,-1-1 0 0 0,1 1 0 0 0,-1 0 0 0 0,1 1-1 0 0,-1-1 1 0 0,0 0 0 0 0,0 0 0 0 0,0 1 0 0 0,0-1 0 0 0,0 1 0 0 0,0-1-1 0 0,-1 1 1 0 0,1 0 0 0 0,0 0 0 0 0,-1 0 0 0 0,1 0 0 0 0,0 1-1 0 0,-1-1 1 0 0,1 0 0 0 0,-1 1 0 0 0,0 0 0 0 0,1 0 0 0 0,-1 0-1 0 0,1 0 1 0 0,-1 0 0 0 0,1 0 0 0 0,-1 0 0 0 0,1 1 0 0 0,-1 0-1 0 0,1-1 1 0 0,-1 1 0 0 0,1 0 0 0 0,0 0 0 0 0,-1 0 0 0 0,1 0-1 0 0,0 1 1 0 0,-1 0-40 0 0,-15 8 33 0 0,1 1-1 0 0,1 0 1 0 0,0 2-1 0 0,1 0 1 0 0,0 0-1 0 0,1 2 1 0 0,0 0-1 0 0,1 0 1 0 0,1 1-1 0 0,1 1 1 0 0,-4 7-33 0 0,-20 40 71 0 0,3 1 0 0 0,3 2 0 0 0,2 1 0 0 0,4 1 0 0 0,3 2 0 0 0,3 0 0 0 0,3 0 0 0 0,3 1 0 0 0,3 1 0 0 0,3 8-71 0 0,-3-10 78 0 0,-5 37 16 0 0,-19 151 179 0 0,-26 70-273 0 0,48-280 29 0 0,-2 1 0 0 0,-2-2 1 0 0,-3 0-1 0 0,-1-1 0 0 0,-3-1 1 0 0,-1 0-1 0 0,-3-2 0 0 0,-1-1 1 0 0,-7 7-30 0 0,30-47 2 0 0,1 1 1 0 0,0-1 0 0 0,-1 0-1 0 0,0 0 1 0 0,0 0-1 0 0,0 0 1 0 0,0 0 0 0 0,0-1-1 0 0,-1 1 1 0 0,1-1 0 0 0,-1 0-1 0 0,0 0 1 0 0,1 0-1 0 0,-1-1 1 0 0,0 1 0 0 0,0-1-1 0 0,0 0 1 0 0,0 0 0 0 0,0 0-1 0 0,-1-1 1 0 0,1 1 0 0 0,0-1-1 0 0,0 0 1 0 0,0 0-1 0 0,0-1 1 0 0,-1 1 0 0 0,1-1-1 0 0,0 0 1 0 0,0 0 0 0 0,0 0-1 0 0,0 0 1 0 0,0-1-1 0 0,1 0 1 0 0,-1 0 0 0 0,-2-1-3 0 0,-4-5-377 0 0,0-1 1 0 0,1-1-1 0 0,0 0 1 0 0,0 0-1 0 0,1 0 1 0 0,0-1-1 0 0,1-1 1 0 0,0 1-1 0 0,1-2 377 0 0,-14-28-4911 0 0,3 2-4802 0 0,9 19 1060 0 0</inkml:trace>
  <inkml:trace contextRef="#ctx0" brushRef="#br0" timeOffset="3.647">1931 1398 12763 0 0,'0'0'941'0'0,"0"0"-263"0"0,0 0-2 0 0,0 0 268 0 0,0 0 263 0 0,34-9 131 0 0,113-25 3 0 0,43 0 2176 0 0,364-70-798 0 0,-332 58-2632 0 0,-235 70 2572 0 0,14-3-2635 0 0,0 5-10 0 0,-1 1 0 0 0,-1-1 1 0 0,-1 0-1 0 0,-2 0 1 0 0,0-1-1 0 0,-2 1 0 0 0,0-1 1 0 0,-3 3-15 0 0,-41 80 140 0 0,48-104-85 0 0,-4 6-388 0 0,7-16-1934 0 0,1-1 383 0 0,1 3-4217 0 0,0 0-6269 0 0</inkml:trace>
  <inkml:trace contextRef="#ctx0" brushRef="#br0" timeOffset="3.647">1621 2804 0 0 0,'0'0'93'0'0,"0"0"131"0"0,0 0-138 0 0,0 0 60 0 0,0 0 200 0 0,0 0 175 0 0,0 0 110 0 0,0 0 81 0 0,0 0 50 0 0,0 0 39 0 0,0 0 9 0 0,18-6-22 0 0,56-17-9 0 0,4 17 5446 0 0,141-1-2394 0 0,109-23-2239 0 0,-326 29-1582 0 0,349-42 966 0 0,212-18-110 0 0,134 30-75 0 0,120 35 496 0 0,-699 1-1199 0 0,497 5 553 0 0,-47-29-235 0 0,-113 15-121 0 0,75 3-124 0 0,425 10-38 0 0,-478-21-75 0 0,-43 1-7 0 0,75-1-137 0 0,661 12 136 0 0,-587-11 26 0 0,180 3-21 0 0,670-23 121 0 0,-94 7 567 0 0,-994 25-273 0 0,-134 7-292 0 0,121 3 347 0 0,112-22 10 0 0,-389 18-355 0 0,-55-7-162 0 0,0 0 0 0 0,0 0 1 0 0,0 0 7 0 0,0 0-4 0 0,0 0-32 0 0,0 0 29 0 0,0 0 18 0 0,0 0 0 0 0,0 0 21 0 0,0 0-24 0 0,0 0-8 0 0,0 0 0 0 0,0 0 2 0 0,0 0 9 0 0,0 0-12 0 0,0 0-17 0 0,0 0 12 0 0,0 0 10 0 0,0 0-23 0 0,0 0 14 0 0,0 0-1 0 0,0 0-16 0 0,0 0 10 0 0,0 0 1 0 0,0 0-5 0 0,0 0 16 0 0,0 0-8 0 0,0 0-11 0 0,0 0 10 0 0,1 0 4 0 0,75 12 25 0 0,20-4 33 0 0,-61 3-1626 0 0,-38 0-2489 0 0,2-3-3624 0 0,1-4-4700 0 0</inkml:trace>
  <inkml:trace contextRef="#ctx0" brushRef="#br0" timeOffset="3.647">17002 581 0 0 0,'0'0'1435'0'0,"0"0"488"0"0,0 0 89 0 0,0 0-124 0 0,0 0-184 0 0,0 0-188 0 0,0 0-170 0 0,0 0-163 0 0,2-2-162 0 0,6-6-142 0 0,-7 6-144 0 0,-1 2-147 0 0,-1 16 1074 0 0,-95 185 553 0 0,5-10-2012 0 0,82-185 719 0 0,22-34-260 0 0,62-119-218 0 0,112-164 164 0 0,-176 280-465 0 0,-11 30-111 0 0,0 1-11 0 0,0 0-1 0 0,0 0-8 0 0,0 23-85 0 0,-2 216 528 0 0,3-231-457 0 0,1 0 1 0 0,-1 0-1 0 0,1 0 0 0 0,0 0 1 0 0,1 0-1 0 0,0-1 1 0 0,0 1-1 0 0,1-1 1 0 0,0 0-1 0 0,0 0 0 0 0,1 0 1 0 0,-1-1-1 0 0,1 0 1 0 0,1 0-1 0 0,-1 0 1 0 0,1 0-1 0 0,1 0 2 0 0,-4-5 40 0 0,-1 1 0 0 0,1-1 0 0 0,0 0 0 0 0,0 0 0 0 0,0 0-1 0 0,0 0 1 0 0,0 0 0 0 0,0-1 0 0 0,0 1 0 0 0,0-1 0 0 0,0 0 0 0 0,0 0 0 0 0,0 0 0 0 0,0 0 0 0 0,1-1-1 0 0,-1 1 1 0 0,0-1 0 0 0,0 0 0 0 0,0 0 0 0 0,-1 0 0 0 0,1 0 0 0 0,0 0 0 0 0,0 0 0 0 0,0-1 0 0 0,-1 0 0 0 0,1 1-1 0 0,-1-1 1 0 0,1 0 0 0 0,-1 0 0 0 0,0-1 0 0 0,0 1 0 0 0,0 0 0 0 0,1-2-40 0 0,57-91 1379 0 0,-58 91-1348 0 0,11-25 127 0 0,-2 0 0 0 0,0-1 0 0 0,-2-1 0 0 0,-1 1 0 0 0,-2-1 0 0 0,3-31-158 0 0,-9 48-1565 0 0,0 14-2815 0 0,0 5-3926 0 0,0-1-3871 0 0</inkml:trace>
  <inkml:trace contextRef="#ctx0" brushRef="#br0" timeOffset="3.647">17595 781 7770 0 0,'0'0'1140'0'0,"0"0"-489"0"0,0 0-72 0 0,0 0 145 0 0,0 0 199 0 0,0 0 135 0 0,0 0 33 0 0,0 0-30 0 0,0 0-109 0 0,0 0-101 0 0,0 0-102 0 0,0 0-46 0 0,0 0-14 0 0,19-2-26 0 0,60-7-16 0 0,-75 9-521 0 0,1-1-1 0 0,0 0 1 0 0,0 0-1 0 0,0 0 1 0 0,-1-1-1 0 0,1 0 1 0 0,0 0-1 0 0,-1 0 1 0 0,0 0-1 0 0,1-1 1 0 0,-1 0-1 0 0,0 1 1 0 0,0-1 0 0 0,-1-1-1 0 0,1 1 1 0 0,-1-1-1 0 0,1 1 1 0 0,-1-2-126 0 0,3-1 210 0 0,-3 2-121 0 0,0 0 1 0 0,0 0-1 0 0,0 0 1 0 0,-1 0-1 0 0,0-1 1 0 0,0 1-1 0 0,0-1 1 0 0,0 1-1 0 0,-1-1 1 0 0,0 1-1 0 0,0-1 1 0 0,0 0-1 0 0,0 0 1 0 0,-1 0-1 0 0,0 1 1 0 0,0-1-1 0 0,0 0 0 0 0,-1 0 1 0 0,1 0-1 0 0,-1 1 1 0 0,-1-2-90 0 0,-1 3-3 0 0,-1 1 1 0 0,0-1-1 0 0,1 1 1 0 0,-1 0-1 0 0,0 0 1 0 0,0 1-1 0 0,0-1 1 0 0,-1 1-1 0 0,1 0 1 0 0,0 0-1 0 0,-1 1 1 0 0,1-1-1 0 0,0 1 1 0 0,-1 0-1 0 0,1 0 1 0 0,0 0-1 0 0,-1 0 0 0 0,1 1 1 0 0,0 0-1 0 0,-1 0 1 0 0,1 0-1 0 0,0 0 1 0 0,0 1-1 0 0,0 0 1 0 0,0 0-1 0 0,0 0 1 0 0,0 0-1 0 0,0 1 3 0 0,-8 3-32 0 0,1 0 0 0 0,-1 1-1 0 0,2 1 1 0 0,-1 0 0 0 0,1 0 0 0 0,0 1-1 0 0,1 0 1 0 0,0 0 0 0 0,1 1 0 0 0,0 0-1 0 0,0 1 1 0 0,1 0 0 0 0,0 0 0 0 0,1 1-1 0 0,0-1 1 0 0,1 1 0 0 0,1 1 0 0 0,-1-1-1 0 0,2 1 1 0 0,0-1 0 0 0,0 3 32 0 0,3-12-1 0 0,1 0 0 0 0,-1-1 0 0 0,1 1 0 0 0,-1 0 1 0 0,1 0-1 0 0,0-1 0 0 0,0 1 0 0 0,0 0 0 0 0,0-1 0 0 0,0 1 1 0 0,1-1-1 0 0,-1 1 0 0 0,1-1 0 0 0,0 0 0 0 0,-1 0 0 0 0,1 0 1 0 0,0 0-1 0 0,0 0 0 0 0,1 0 0 0 0,-1 0 0 0 0,0-1 0 0 0,1 1 1 0 0,-1-1-1 0 0,1 1 0 0 0,-1-1 0 0 0,1 0 0 0 0,-1 0 0 0 0,1 0 1 0 0,0-1-1 0 0,0 1 0 0 0,-1 0 0 0 0,1-1 0 0 0,1 0 1 0 0,98 1 100 0 0,-83-4-127 0 0,-1-2 1 0 0,1 0 0 0 0,-1-1-1 0 0,-1 0 1 0 0,1-2 0 0 0,-1 0-1 0 0,-1-1 1 0 0,1-1 0 0 0,11-9 26 0 0,40-32-3093 0 0,-56 41-1892 0 0,-5 1-6071 0 0</inkml:trace>
  <inkml:trace contextRef="#ctx0" brushRef="#br0" timeOffset="3.647">18025 708 7466 0 0,'0'0'2477'0'0,"0"0"-703"0"0,0 0-308 0 0,0 0-291 0 0,0 0-350 0 0,0 0-293 0 0,0 0-142 0 0,0 0 21 0 0,0 0 117 0 0,0 0 77 0 0,0 0-34 0 0,0 0-51 0 0,0 0-40 0 0,16-1 0 0 0,51-3 38 0 0,-59 4-313 0 0,0-2-1 0 0,0 1 1 0 0,-1-1 0 0 0,1-1 0 0 0,0 1 0 0 0,-1-1 0 0 0,1 0 0 0 0,-1-1 0 0 0,0 0 0 0 0,0 0 0 0 0,0-1 0 0 0,-1 1-1 0 0,6-7-204 0 0,-1 3 253 0 0,-10 8-220 0 0,1-1-1 0 0,-1 0 0 0 0,1 1 0 0 0,-1-1 1 0 0,0 0-1 0 0,1 1 0 0 0,-1-1 1 0 0,0 0-1 0 0,0 0 0 0 0,1 0 1 0 0,-1 0-1 0 0,0 0 0 0 0,0-1 1 0 0,0 1-1 0 0,0 0 0 0 0,-1 0 0 0 0,1-1 1 0 0,0 1-1 0 0,0 0 0 0 0,-1-1 1 0 0,1 1-1 0 0,-1-1 0 0 0,1 1 1 0 0,-1-1-1 0 0,0 1 0 0 0,1-1 1 0 0,-1 1-1 0 0,0-1 0 0 0,0 1 0 0 0,0-1 1 0 0,0 1-1 0 0,0-1 0 0 0,-1 0 1 0 0,1 1-1 0 0,0-1 0 0 0,-1 1 1 0 0,1-1-1 0 0,-1 1 0 0 0,1 0 0 0 0,-1-1 1 0 0,0 1-1 0 0,0 0 0 0 0,0-1 1 0 0,0 1-1 0 0,0 0 0 0 0,0 0 1 0 0,0 0-1 0 0,0 0 0 0 0,0 0 1 0 0,0 0-1 0 0,0 0 0 0 0,-1 0 0 0 0,1 0 1 0 0,0 0-1 0 0,-1 1 0 0 0,1-1 1 0 0,-1 0-1 0 0,1 1 0 0 0,-1 0 1 0 0,1-1-1 0 0,-1 1 0 0 0,1 0 1 0 0,-1-1-1 0 0,1 1 0 0 0,-1 0 0 0 0,1 0 1 0 0,-2 1-33 0 0,-7-1-21 0 0,0 0 1 0 0,0 1 0 0 0,0 0-1 0 0,-1 1 1 0 0,1 0 0 0 0,1 0-1 0 0,-1 1 1 0 0,0 1 0 0 0,1 0-1 0 0,-1 0 1 0 0,1 1 0 0 0,0 0-1 0 0,1 0 1 0 0,-1 1 0 0 0,1 0-1 0 0,0 1 1 0 0,1-1 0 0 0,-1 2-1 0 0,1-1 1 0 0,1 1 0 0 0,-1 0-1 0 0,2 0 1 0 0,-1 1 0 0 0,1 0 0 0 0,0 0-1 0 0,1 0 1 0 0,0 0 0 0 0,0 1-1 0 0,1 0 1 0 0,0-1 0 0 0,1 1-1 0 0,0 1 1 0 0,1-1 0 0 0,0 0-1 0 0,0 0 1 0 0,1 0 0 0 0,1 9 20 0 0,1-15-2 0 0,-1 0-1 0 0,1 0 1 0 0,0 0 0 0 0,0 0 0 0 0,0-1 0 0 0,0 1 0 0 0,1-1 0 0 0,0 1 0 0 0,-1-1 0 0 0,1 0 0 0 0,0 0 0 0 0,1 0 0 0 0,-1-1-1 0 0,0 1 1 0 0,1-1 0 0 0,-1 0 0 0 0,1 0 0 0 0,0 0 0 0 0,0 0 0 0 0,0-1 0 0 0,0 1 0 0 0,0-1 0 0 0,0 0 0 0 0,0 0 0 0 0,0-1 0 0 0,1 1-1 0 0,-1-1 1 0 0,0 0 0 0 0,0 0 0 0 0,0 0 0 0 0,1-1 0 0 0,-1 1 0 0 0,0-1 0 0 0,0 0 0 0 0,2-1 2 0 0,5 2 6 0 0,0-1 15 0 0,1 0 0 0 0,0-1 0 0 0,-1 0 0 0 0,1-1 0 0 0,-1 0 0 0 0,0-1 0 0 0,0 0 0 0 0,0-1 0 0 0,0 0 0 0 0,-1-1 1 0 0,8-5-22 0 0,36-24-3582 0 0,-6 2-6871 0 0,-37 28-224 0 0</inkml:trace>
  <inkml:trace contextRef="#ctx0" brushRef="#br0" timeOffset="3.647">18566 650 4249 0 0,'0'0'3357'0'0,"0"0"-1014"0"0,0 0-401 0 0,0 0-110 0 0,0 0-236 0 0,0 0-359 0 0,0 0-288 0 0,0 0-173 0 0,0 0-114 0 0,0 0-94 0 0,0 0-117 0 0,0 0-115 0 0,0 0-103 0 0,-29 23-62 0 0,-89 68-45 0 0,86-58-38 0 0,31-31-69 0 0,1 0-1 0 0,-1 1 0 0 0,1-1 0 0 0,-1 0 0 0 0,1 0 0 0 0,0 0 0 0 0,0 1 0 0 0,0-1 0 0 0,0 0 0 0 0,0 0 0 0 0,0 1 0 0 0,0-1 0 0 0,1 0 0 0 0,0 0 0 0 0,-1 0 0 0 0,1 0 0 0 0,0 0 0 0 0,0 0 0 0 0,0 0 0 0 0,0 0 0 0 0,0 0 0 0 0,0 0 0 0 0,1 0 0 0 0,-1 0 0 0 0,1-1 0 0 0,-1 1 0 0 0,1-1 0 0 0,0 1 0 0 0,-1-1 0 0 0,1 0 0 0 0,0 1 1 0 0,0-1-1 0 0,0 0 0 0 0,0 0 0 0 0,0 0 0 0 0,0-1 0 0 0,0 1 0 0 0,0 0 0 0 0,1-1 0 0 0,-1 0 0 0 0,0 1 0 0 0,0-1 0 0 0,0 0 0 0 0,1 0 0 0 0,-1 0 0 0 0,0 0 0 0 0,0-1 0 0 0,1 1-18 0 0,7-1 153 0 0,0 0 0 0 0,0 0 0 0 0,0-1 0 0 0,-1 0-1 0 0,1-1 1 0 0,0 0 0 0 0,-1 0 0 0 0,0-1 0 0 0,0 0 0 0 0,0-1 0 0 0,0 0 0 0 0,-1-1 0 0 0,0 1 0 0 0,0-2-1 0 0,-1 1 1 0 0,1-1 0 0 0,-1-1-153 0 0,7-4 190 0 0,0-2 0 0 0,-1 1 1 0 0,-1-2-1 0 0,0 0 0 0 0,-1 0 0 0 0,-1-1 0 0 0,2-4-190 0 0,-3 3 40 0 0,-2 0 0 0 0,0-1 0 0 0,0 1 0 0 0,-2-1 0 0 0,0 0 0 0 0,-1-1 0 0 0,-1 1 0 0 0,-1-1 0 0 0,-1 0 0 0 0,0 1 0 0 0,-1-1 0 0 0,-2-10-40 0 0,2 25-13 0 0,-1-1 0 0 0,0 0 0 0 0,0 1 0 0 0,0-1 0 0 0,-1 1-1 0 0,0 0 1 0 0,1-1 0 0 0,-2 1 0 0 0,1 0 0 0 0,0 0 0 0 0,-1 0-1 0 0,0 0 1 0 0,0 0 0 0 0,0 1 0 0 0,0 0 0 0 0,0-1 0 0 0,-1 1 0 0 0,1 0-1 0 0,-1 0 1 0 0,0 1 0 0 0,0-1 0 0 0,0 1 0 0 0,0 0 0 0 0,-1 0-1 0 0,1 0 1 0 0,-1 1 0 0 0,1 0 0 0 0,-1-1 0 0 0,0 1 13 0 0,0 2-29 0 0,0-1 1 0 0,-1 1 0 0 0,1 0-1 0 0,0 0 1 0 0,0 1-1 0 0,0-1 1 0 0,0 1 0 0 0,1 0-1 0 0,-1 1 1 0 0,0-1-1 0 0,1 1 1 0 0,0 0 0 0 0,0 0-1 0 0,-1 0 1 0 0,2 0-1 0 0,-1 1 1 0 0,0 0 0 0 0,1 0-1 0 0,0 0 1 0 0,-1 0-1 0 0,2 0 1 0 0,-1 1 0 0 0,0-1-1 0 0,1 1 1 0 0,0 0-1 0 0,0-1 1 0 0,0 1 0 0 0,1 1 28 0 0,-5 13-12 0 0,0-1 1 0 0,2 1 0 0 0,0 0 0 0 0,2 1 0 0 0,0-1-1 0 0,1 0 1 0 0,1 2 11 0 0,0-8-4 0 0,0-1 0 0 0,1 1 0 0 0,1-1 0 0 0,0 0 0 0 0,0 1 0 0 0,2-1 0 0 0,-1 0 0 0 0,1-1 0 0 0,1 1 0 0 0,0-1 0 0 0,1 0 0 0 0,0 0 0 0 0,1 0 0 0 0,0-1 0 0 0,1 0 0 0 0,0 0 0 0 0,0-1 0 0 0,1 0 0 0 0,0-1 0 0 0,1 1 0 0 0,0-2 4 0 0,4 3-39 0 0,0 0 0 0 0,1-1 0 0 0,0-1 0 0 0,0 0 0 0 0,1-1 0 0 0,0-1 0 0 0,0-1 0 0 0,1 0 0 0 0,12 1 39 0 0,48 5-7589 0 0,-58-10-4411 0 0</inkml:trace>
  <inkml:trace contextRef="#ctx0" brushRef="#br0" timeOffset="3.647">19277 434 4353 0 0,'0'0'1740'0'0,"0"0"-370"0"0,0 0-99 0 0,0 0 5 0 0,0 0-25 0 0,0 0-23 0 0,0 0-105 0 0,0 0-57 0 0,0 0-50 0 0,0 0-102 0 0,0 0-88 0 0,16 0-84 0 0,52 0-34 0 0,-57-1-469 0 0,1-1 0 0 0,-1 0 0 0 0,0-1-1 0 0,1 0 1 0 0,-1-1 0 0 0,-1 0 0 0 0,1 0 0 0 0,-1-1-1 0 0,1-1 1 0 0,-2 0 0 0 0,1 0 0 0 0,-1-1 0 0 0,1 0 0 0 0,-2 0-1 0 0,5-6-238 0 0,-7 9 67 0 0,9-8 49 0 0,-1-1 0 0 0,0 0 1 0 0,-1-1-1 0 0,-1 0 0 0 0,0-1 0 0 0,-1 0 1 0 0,0-1-1 0 0,-2 0 0 0 0,1-1 0 0 0,-2 0 1 0 0,6-17-117 0 0,-11 2 488 0 0,-16 45-533 0 0,-1 16 40 0 0,0 1 1 0 0,2 1-1 0 0,1 0 1 0 0,1 0 0 0 0,2 1-1 0 0,1 0 1 0 0,1 6 4 0 0,-48 427 61 0 0,52-441-63 0 0,-1-1-1 0 0,-1 0 0 0 0,-2 0 1 0 0,0 0-1 0 0,-1 0 0 0 0,-1-1 1 0 0,-1-1-1 0 0,-1 1 0 0 0,-1-1 1 0 0,-5 5 2 0 0,12-19-30 0 0,-1-1 0 0 0,1 0 0 0 0,-1-1 0 0 0,0 1 0 0 0,0-1 0 0 0,-1 0 0 0 0,1-1 0 0 0,-1 1 0 0 0,0-1 0 0 0,-1 0 0 0 0,1 0 0 0 0,-1-1 0 0 0,0 0 0 0 0,1 0 0 0 0,-1-1 0 0 0,0 0 0 0 0,-1 0 0 0 0,1 0 1 0 0,0-1-1 0 0,-1 0 0 0 0,1 0 0 0 0,-7-1 30 0 0,12 0-26 0 0,-1 0 1 0 0,0 0 0 0 0,1 0-1 0 0,-1-1 1 0 0,0 1-1 0 0,0-1 1 0 0,1 0 0 0 0,-1 1-1 0 0,1-1 1 0 0,-1 0 0 0 0,1-1-1 0 0,-1 1 1 0 0,1 0-1 0 0,-1-1 1 0 0,1 1 0 0 0,0-1-1 0 0,0 0 1 0 0,0 0-1 0 0,0 0 1 0 0,0 0 0 0 0,0 0-1 0 0,1 0 1 0 0,-1 0 0 0 0,1 0-1 0 0,-1-1 1 0 0,1 1-1 0 0,0-1 1 0 0,0 1 0 0 0,0-1-1 0 0,0-2 26 0 0,-8-85-385 0 0,9 77 387 0 0,3-8 45 0 0,0 1 0 0 0,2-1-1 0 0,0 1 1 0 0,1-1-1 0 0,1 1 1 0 0,1 1-1 0 0,1 0 1 0 0,1 0 0 0 0,5-7-47 0 0,1-6 267 0 0,16-14 788 0 0,4 45-445 0 0,265 9-305 0 0,-236-19-2639 0 0,-39 2-8771 0 0,-20 6-192 0 0</inkml:trace>
  <inkml:trace contextRef="#ctx0" brushRef="#br0" timeOffset="3.647">19996 596 7546 0 0,'0'0'2088'0'0,"0"0"-516"0"0,0 0-135 0 0,0 0-14 0 0,0 0-194 0 0,0 0-222 0 0,0 0-207 0 0,0 0-138 0 0,0 0-99 0 0,0 0-83 0 0,0 0-88 0 0,0 0-106 0 0,0 0-57 0 0,-23 24-57 0 0,-67 74-43 0 0,88-96-121 0 0,0-1 0 0 0,0 1 0 0 0,0-1 0 0 0,0 1 0 0 0,1 0 0 0 0,-1-1 0 0 0,1 1 0 0 0,-1 0 0 0 0,1 0 0 0 0,-1 0 0 0 0,1 0 1 0 0,0 1-1 0 0,0-1 0 0 0,0 0 0 0 0,0 0 0 0 0,1 1 0 0 0,-1-1 0 0 0,1 0 0 0 0,-1 1 0 0 0,1-1 0 0 0,0 1 0 0 0,0-1 0 0 0,0 1 0 0 0,0-1 0 0 0,0 2-8 0 0,2 8 92 0 0,-2-9-28 0 0,0 0 0 0 0,0 0-1 0 0,0-1 1 0 0,1 1 0 0 0,-1 0-1 0 0,1 0 1 0 0,-1 0 0 0 0,1 0-1 0 0,0 0 1 0 0,0-1 0 0 0,1 1-1 0 0,-1 0 1 0 0,1-1-1 0 0,-1 1 1 0 0,1-1 0 0 0,0 0-1 0 0,0 1 1 0 0,0-1 0 0 0,0 0-1 0 0,0 0 1 0 0,0 0 0 0 0,0 0-1 0 0,1-1 1 0 0,-1 1 0 0 0,1-1-1 0 0,-1 1 1 0 0,1-1 0 0 0,0 0-1 0 0,0 0 1 0 0,-1 0 0 0 0,1 0-1 0 0,0-1 1 0 0,0 1 0 0 0,0-1-1 0 0,0 0 1 0 0,0 1-1 0 0,1-1-62 0 0,2 1 127 0 0,0 0 1 0 0,1 0 0 0 0,-1 0 0 0 0,1-1 0 0 0,-1 0 0 0 0,1 0-1 0 0,-1-1 1 0 0,0 0 0 0 0,1 0 0 0 0,-1 0 0 0 0,0-1 0 0 0,1 0-1 0 0,-1 0 1 0 0,0 0 0 0 0,-1-1 0 0 0,1 0 0 0 0,0 0 0 0 0,-1-1 0 0 0,1 1-1 0 0,-1-1 1 0 0,0 0 0 0 0,0-1 0 0 0,-1 1 0 0 0,0-1 0 0 0,1 0-1 0 0,-1 0 1 0 0,-1 0 0 0 0,1-1 0 0 0,-1 1 0 0 0,0-1 0 0 0,0-1-129 0 0,0 1-6 0 0,-1 1 0 0 0,0-1 1 0 0,0 1-1 0 0,0-1 0 0 0,-1 0 1 0 0,0 0-1 0 0,0 0 0 0 0,0 1 0 0 0,-1-1 1 0 0,0 0-1 0 0,0 0 0 0 0,0 0 1 0 0,-1 0-1 0 0,0 0 0 0 0,0 0 1 0 0,-1 0-1 0 0,1 1 0 0 0,-2-3 6 0 0,1 6-144 0 0,1-1-1 0 0,-1 1 0 0 0,0 0 1 0 0,0-1-1 0 0,0 1 1 0 0,0 0-1 0 0,0 0 0 0 0,-1 0 1 0 0,1 0-1 0 0,0 1 0 0 0,-1-1 1 0 0,0 1-1 0 0,1-1 0 0 0,-1 1 1 0 0,0 0-1 0 0,0 0 1 0 0,0 0-1 0 0,1 0 0 0 0,-1 1 1 0 0,0-1-1 0 0,0 1 0 0 0,0 0 1 0 0,0 0-1 0 0,0 0 1 0 0,-1 0 144 0 0,-13 1-2352 0 0,6 2-2546 0 0,2 1-5663 0 0</inkml:trace>
  <inkml:trace contextRef="#ctx0" brushRef="#br0" timeOffset="3.647">20279 866 0 0 0,'0'0'2433'0'0,"0"0"460"0"0,0 0-32 0 0,0 0-426 0 0,0 0-489 0 0,0 0-275 0 0,0 0-92 0 0,0 0-23 0 0,0 0-29 0 0,0 0-48 0 0,-1 4-89 0 0,-1 0-1432 0 0,-1 5 2268 0 0,1-22 214 0 0,4 0-2246 0 0,0 1 1 0 0,0 0 0 0 0,1 0-1 0 0,1 0 1 0 0,0 0 0 0 0,0 0 0 0 0,2 1-1 0 0,-1 0 1 0 0,1 0 0 0 0,1 0-1 0 0,0 1 1 0 0,7-9-195 0 0,-3 6 29 0 0,0-1 0 0 0,0 1-1 0 0,1 1 1 0 0,1 0 0 0 0,0 1 0 0 0,1 0-1 0 0,0 1 1 0 0,1 1 0 0 0,10-5-29 0 0,-22 12-56 0 0,0 1 0 0 0,0 0 0 0 0,0-1 0 0 0,0 1 0 0 0,0 0 0 0 0,0 0 0 0 0,0 1-1 0 0,1-1 1 0 0,-1 1 0 0 0,0-1 0 0 0,1 1 0 0 0,-1 0 0 0 0,0 1 0 0 0,0-1 0 0 0,1 0 0 0 0,-1 1 0 0 0,0 0 0 0 0,0 0 0 0 0,1 0 0 0 0,0 0 56 0 0,18 42-6327 0 0,-22-33-281 0 0,0-5-5492 0 0</inkml:trace>
  <inkml:trace contextRef="#ctx0" brushRef="#br0" timeOffset="3.647">16969 1652 2160 0 0,'0'0'1940'0'0,"0"0"-216"0"0,0 0-45 0 0,0 0 57 0 0,0 0 14 0 0,0 0-128 0 0,0 0-275 0 0,0 0-354 0 0,0 0-347 0 0,0 0-284 0 0,0 0-207 0 0,0 0-102 0 0,0 0 2 0 0,-3 2 25 0 0,2 1-43 0 0,-1 0 0 0 0,0-1 0 0 0,1 1 0 0 0,0 0 0 0 0,0 0 0 0 0,0 1 0 0 0,0-1 0 0 0,0 0 0 0 0,1 0 0 0 0,0 0 0 0 0,-1 1 0 0 0,1-1 0 0 0,0 0 0 0 0,0 0 0 0 0,1 1 0 0 0,-1-1 0 0 0,1 0 0 0 0,0 0 0 0 0,-1 0 0 0 0,1 0 0 0 0,1 0 0 0 0,-1 0 0 0 0,0 0 0 0 0,1 0-37 0 0,4 23 276 0 0,22 217 1673 0 0,-28-230-1881 0 0,1-1 16 0 0,-1-1 0 0 0,0 0 0 0 0,0 1 0 0 0,-1-1 0 0 0,-1 0 0 0 0,0 1 0 0 0,0-1 0 0 0,-1 0 0 0 0,-1-1 0 0 0,0 1 0 0 0,0 0 0 0 0,-5 7-84 0 0,5-12 84 0 0,3-4-18 0 0,1 0 0 0 0,-1 0 0 0 0,0 0 0 0 0,0 0 0 0 0,0 0 0 0 0,0 0 1 0 0,0 0-1 0 0,0 0 0 0 0,0 0 0 0 0,-1-1 0 0 0,1 1 0 0 0,-1 0 0 0 0,1-1 0 0 0,-1 0 1 0 0,0 1-1 0 0,1-1 0 0 0,-1 0 0 0 0,0 0 0 0 0,0 0 0 0 0,0 0 0 0 0,0 0 0 0 0,0 0 1 0 0,0 0-1 0 0,0-1 0 0 0,0 1 0 0 0,0-1 0 0 0,-1 1 0 0 0,1-1 0 0 0,0 0 1 0 0,0 0-1 0 0,0 0 0 0 0,0 0 0 0 0,-2-1-66 0 0,-16-64 1123 0 0,20 45-1080 0 0,0 1 1 0 0,2 0-1 0 0,0-1 1 0 0,1 1 0 0 0,1 0-1 0 0,1 0 1 0 0,0 0-1 0 0,1 1 1 0 0,2 0-1 0 0,0 0 1 0 0,0 1-1 0 0,2 0 1 0 0,7-10-44 0 0,9-11 17 0 0,1 2 0 0 0,1 1 1 0 0,2 1-1 0 0,2 2 0 0 0,14-11-17 0 0,-29 27 19 0 0,1 0 0 0 0,0 1-1 0 0,1 1 1 0 0,1 1 0 0 0,0 1 0 0 0,0 1 0 0 0,11-4-19 0 0,-29 14-1 0 0,-1 0 1 0 0,0 0-1 0 0,1 0 0 0 0,-1 1 1 0 0,1-1-1 0 0,0 0 1 0 0,-1 1-1 0 0,1-1 0 0 0,-1 1 1 0 0,1 0-1 0 0,0 0 0 0 0,-1-1 1 0 0,1 1-1 0 0,0 0 1 0 0,0 0-1 0 0,-1 1 0 0 0,1-1 1 0 0,0 0-1 0 0,-1 0 0 0 0,1 1 1 0 0,-1-1-1 0 0,1 1 1 0 0,-1 0-1 0 0,1-1 0 0 0,0 1 1 0 0,-1 0-1 0 0,0 0 0 0 0,1 0 1 0 0,-1 0-1 0 0,0 0 1 0 0,1 0-1 0 0,-1 0 0 0 0,0 1 1 0 0,0-1-1 0 0,0 0 0 0 0,0 1 1 0 0,0-1-1 0 0,0 0 1 0 0,-1 1-1 0 0,1-1 0 0 0,0 1 1 0 0,-1 0-1 0 0,1-1 0 0 0,-1 1 1 0 0,1-1-1 0 0,-1 1 1 0 0,0 0 0 0 0,3 17 49 0 0,-2 0 1 0 0,0 0-1 0 0,-1 0 1 0 0,-1 0-1 0 0,0 0 1 0 0,-2-1-1 0 0,0 1 1 0 0,-1-1 0 0 0,-5 13-50 0 0,3-5 40 0 0,5-20-46 0 0,0 1-1 0 0,0-1 0 0 0,0 1 0 0 0,-1-1 0 0 0,1 1 0 0 0,-2-1 1 0 0,1 0-1 0 0,-1 0 0 0 0,0 0 0 0 0,0 0 0 0 0,0-1 1 0 0,-1 1-1 0 0,0-1 0 0 0,0 0 0 0 0,-1 0 0 0 0,1 0 0 0 0,-1-1 1 0 0,0 1-1 0 0,0-1 0 0 0,-1 0 0 0 0,1-1 0 0 0,-1 1 0 0 0,0-1 1 0 0,0 0-1 0 0,0-1 0 0 0,-1 1 7 0 0,-81-14-4472 0 0,62 3-4356 0 0,19 4-2256 0 0</inkml:trace>
  <inkml:trace contextRef="#ctx0" brushRef="#br0" timeOffset="3.647">17426 1879 0 0 0,'0'0'604'0'0,"0"0"871"0"0,0 0 275 0 0,0 0-141 0 0,0 0-259 0 0,0 0-170 0 0,0 0-23 0 0,0 0 70 0 0,0 0 138 0 0,0 0 69 0 0,0 0-10 0 0,0 0-40 0 0,5 2-105 0 0,-2 0-1051 0 0,0-1 1 0 0,0 0-1 0 0,0 0 0 0 0,1-1 0 0 0,-1 1 0 0 0,0 0 0 0 0,1-1 0 0 0,-1 0 0 0 0,1 0 0 0 0,-1 0 0 0 0,0 0 1 0 0,1-1-1 0 0,-1 1 0 0 0,0-1 0 0 0,1 0 0 0 0,-1 0 0 0 0,0 0 0 0 0,0 0 0 0 0,0-1 0 0 0,0 1 1 0 0,0-1-1 0 0,0 0 0 0 0,0 0 0 0 0,0 0-228 0 0,14-13 313 0 0,-1 0-1 0 0,-1-1 1 0 0,0-1 0 0 0,-2 0 0 0 0,0-1 0 0 0,0-1-1 0 0,-2 0 1 0 0,5-10-313 0 0,-9 17 77 0 0,0 0-37 0 0,1-2 1 0 0,-2 1-1 0 0,1-1 0 0 0,-2 0 0 0 0,0 0 0 0 0,-1-1 1 0 0,0 1-1 0 0,-1-1 0 0 0,-1 0 0 0 0,0 0 0 0 0,-1 0 1 0 0,-1 0-1 0 0,0-3-40 0 0,-2 16-14 0 0,1 0 1 0 0,-1 1-1 0 0,0 0 0 0 0,0-1 1 0 0,0 1-1 0 0,0 0 0 0 0,0 0 1 0 0,0 0-1 0 0,0 0 0 0 0,-1 0 1 0 0,1 0-1 0 0,0 0 0 0 0,0 1 1 0 0,-1-1-1 0 0,1 1 0 0 0,0 0 1 0 0,-1 0-1 0 0,1 0 0 0 0,0 0 1 0 0,-1 0-1 0 0,1 0 1 0 0,0 1-1 0 0,-1-1 0 0 0,1 1 1 0 0,0-1-1 0 0,0 1 0 0 0,-1 0 1 0 0,1 0-1 0 0,0 0 0 0 0,0 0 1 0 0,0 0-1 0 0,0 1 0 0 0,0-1 1 0 0,0 1 13 0 0,-3 1-18 0 0,1 1 0 0 0,-1-1 0 0 0,1 1-1 0 0,0 0 1 0 0,0 0 0 0 0,0 1 0 0 0,0-1 0 0 0,1 1 0 0 0,0 0 0 0 0,0 0 0 0 0,0 0 0 0 0,0 0 0 0 0,1 1 0 0 0,0-1 0 0 0,0 0 0 0 0,1 1-1 0 0,-1 0 1 0 0,0 5 18 0 0,4-8 8 0 0,0-1-1 0 0,-1 1 0 0 0,1-1 0 0 0,0 0 1 0 0,0 1-1 0 0,1-1 0 0 0,-1 0 1 0 0,0 0-1 0 0,1-1 0 0 0,-1 1 0 0 0,1 0 1 0 0,-1-1-1 0 0,1 1 0 0 0,0-1 0 0 0,0 0 1 0 0,0 0-1 0 0,0 0 0 0 0,0 0 1 0 0,0-1-1 0 0,0 1 0 0 0,0-1 0 0 0,0 0-7 0 0,97 7 271 0 0,-86-8-254 0 0,1 1 0 0 0,0 0 1 0 0,-1 1-1 0 0,1 1 0 0 0,0 0 0 0 0,-1 2 0 0 0,0-1 1 0 0,0 1-1 0 0,10 5-17 0 0,-22-5 11 0 0,0 0 0 0 0,0 1 0 0 0,0-1 0 0 0,0 0 1 0 0,-1 1-1 0 0,0-1 0 0 0,0 1 0 0 0,0 0 0 0 0,0-1 0 0 0,-1 1 0 0 0,0 0 0 0 0,0-1 1 0 0,0 1-1 0 0,0 0 0 0 0,-1 0 0 0 0,0-1 0 0 0,-1 4-11 0 0,-45 130-221 0 0,87-134-5419 0 0,-28-4 1241 0 0,-5-3-1856 0 0,-3-1-3030 0 0</inkml:trace>
  <inkml:trace contextRef="#ctx0" brushRef="#br0" timeOffset="3.647">18287 1725 0 0 0,'0'0'289'0'0,"0"0"1057"0"0,0 0 394 0 0,0 0 150 0 0,0 0 11 0 0,0 0-120 0 0,0 0-214 0 0,0 0-229 0 0,0 0-189 0 0,0 0-143 0 0,0 0-78 0 0,-1-3-38 0 0,-7-13 683 0 0,7 16-950 0 0,-24 4 1894 0 0,-49 26-874 0 0,67-26-1547 0 0,-1 0 0 0 0,1 1 0 0 0,0-1 0 0 0,1 1 0 0 0,-1 1 0 0 0,1 0 1 0 0,0 0-1 0 0,0 0 0 0 0,1 0 0 0 0,0 1 0 0 0,0 0 0 0 0,0 0 0 0 0,1 0 0 0 0,0 1 0 0 0,-1 4-96 0 0,3-10 16 0 0,1 1-1 0 0,-1-1 1 0 0,1 0-1 0 0,0 1 0 0 0,0-1 1 0 0,0 1-1 0 0,1-1 1 0 0,-1 1-1 0 0,0-1 0 0 0,1 1 1 0 0,0-1-1 0 0,-1 1 1 0 0,1 0-1 0 0,0-1 0 0 0,0 1 1 0 0,1 0-1 0 0,-1-1 1 0 0,1 1-1 0 0,-1-1 0 0 0,1 1 1 0 0,0-1-1 0 0,0 1 1 0 0,0-1-1 0 0,0 1 0 0 0,0-1 1 0 0,0 0-1 0 0,1 0 1 0 0,-1 1-1 0 0,1-1 0 0 0,0 0 1 0 0,0 0-16 0 0,9 3 81 0 0,1 0 1 0 0,-1-2 0 0 0,1 1-1 0 0,-1-1 1 0 0,1-1 0 0 0,0 0-1 0 0,0-1 1 0 0,0 0-1 0 0,0-1 1 0 0,0 0 0 0 0,0-1-1 0 0,0 0 1 0 0,0-1-1 0 0,0-1 1 0 0,6-1-82 0 0,-10 2 35 0 0,-1 1 1 0 0,1-1-1 0 0,-1 0 1 0 0,0-1-1 0 0,0 0 0 0 0,0 0 1 0 0,0 0-1 0 0,0-1 0 0 0,-1 0 1 0 0,0-1-1 0 0,1 1 1 0 0,-1-1-1 0 0,-1 0 0 0 0,1-1 1 0 0,-1 1-1 0 0,0-1 0 0 0,0 0 1 0 0,-1 0-1 0 0,1-3-35 0 0,-3 6-33 0 0,0-1 1 0 0,0 0-1 0 0,-1 0 0 0 0,0 1 0 0 0,1-1 0 0 0,-1 0 1 0 0,-1 0-1 0 0,1 0 0 0 0,-1 0 0 0 0,1 0 0 0 0,-1 0 0 0 0,-1 0 1 0 0,1 0-1 0 0,0 0 0 0 0,-1 0 0 0 0,0 0 0 0 0,0 0 1 0 0,0 0-1 0 0,0 0 0 0 0,-1 0 0 0 0,1 1 0 0 0,-1-1 1 0 0,0 0-1 0 0,0 1 0 0 0,0 0 0 0 0,-1-1 0 0 0,1 1 0 0 0,-1 0 1 0 0,0 0-1 0 0,0 1 0 0 0,0-1 0 0 0,0 0 0 0 0,0 1 1 0 0,-1 0-1 0 0,1 0 0 0 0,-1 0 0 0 0,1 0 0 0 0,-1 0 33 0 0,-63-21-2714 0 0,20 20-5333 0 0,32 3-3180 0 0</inkml:trace>
  <inkml:trace contextRef="#ctx0" brushRef="#br0" timeOffset="3.647">18618 1382 12043 0 0,'0'0'1584'0'0,"0"0"-443"0"0,0 0-67 0 0,0 0 89 0 0,0 0-37 0 0,0 0-172 0 0,0 0-181 0 0,0 0-155 0 0,0 0-94 0 0,0 0-49 0 0,0 0-88 0 0,0 0-83 0 0,0 0-52 0 0,7 36-53 0 0,21 112-34 0 0,-11-49 147 0 0,-15-75-235 0 0,-1 1-1 0 0,-2-1 1 0 0,0 1 0 0 0,-2-1-1 0 0,0 1 1 0 0,-2-1-1 0 0,-1 5-76 0 0,-12 39 474 0 0,38-95 289 0 0,1 5-712 0 0,1 0 0 0 0,1 2 0 0 0,0 0 1 0 0,2 1-1 0 0,0 2 0 0 0,1 1 1 0 0,1 1-1 0 0,0 1 0 0 0,15-5-51 0 0,-21 10 21 0 0,0 1 0 0 0,1 1 0 0 0,0 0 0 0 0,1 2 0 0 0,-1 1 0 0 0,1 0 0 0 0,13 1-21 0 0,-34 3 2 0 0,0 0 1 0 0,0 1 0 0 0,0-1 0 0 0,0 0-1 0 0,-1 1 1 0 0,1-1 0 0 0,0 1-1 0 0,0 0 1 0 0,-1 0 0 0 0,1-1-1 0 0,0 1 1 0 0,-1 0 0 0 0,1 1 0 0 0,-1-1-1 0 0,1 0 1 0 0,-1 0 0 0 0,0 1-1 0 0,1-1 1 0 0,-1 0 0 0 0,0 1-1 0 0,0-1 1 0 0,0 1 0 0 0,0 0 0 0 0,0-1-1 0 0,0 1 1 0 0,-1 0 0 0 0,1 0-1 0 0,0-1 1 0 0,-1 1 0 0 0,1 0-1 0 0,-1 0 1 0 0,0 0 0 0 0,0 0-1 0 0,0 0 1 0 0,0-1 0 0 0,0 1 0 0 0,0 0-1 0 0,0 0 1 0 0,-1 0 0 0 0,1 1-3 0 0,-24 76 263 0 0,15-63-221 0 0,-2-1 1 0 0,1-1 0 0 0,-2 0 0 0 0,0 0 0 0 0,-1-1 0 0 0,0 0 0 0 0,-1-2-1 0 0,0 1 1 0 0,-1-2 0 0 0,0 0 0 0 0,-1 0 0 0 0,0-2 0 0 0,0 0 0 0 0,-7 2-43 0 0,-87-7-276 0 0,105-5 176 0 0,-1 0 1 0 0,1 0-1 0 0,0-1 1 0 0,-1 1-1 0 0,1-1 1 0 0,1-1 0 0 0,-1 1-1 0 0,0 0 1 0 0,1-1-1 0 0,0 0 1 0 0,-1 0-1 0 0,2-1 1 0 0,-1 1 0 0 0,0-1-1 0 0,1 1 1 0 0,0-1-1 0 0,0 0 1 0 0,-1-5 99 0 0,-15-61-4196 0 0,23 42-555 0 0,5 12-2488 0 0,-3 9-955 0 0</inkml:trace>
  <inkml:trace contextRef="#ctx0" brushRef="#br0" timeOffset="3.647">19329 1355 11370 0 0,'0'0'2212'0'0,"0"0"-369"0"0,0 0-75 0 0,0 0-42 0 0,0 0-199 0 0,0 0-287 0 0,0 0-336 0 0,0 0-233 0 0,0 0-118 0 0,0 0-75 0 0,0 0-19 0 0,0 0-1 0 0,0 0-20 0 0,4 6-37 0 0,36 100 1170 0 0,-34 60-883 0 0,-54 18-518 0 0,19-56-1236 0 0,52-129-2629 0 0,-8-12 161 0 0,-7 4-2986 0 0,-4 1-4894 0 0</inkml:trace>
  <inkml:trace contextRef="#ctx0" brushRef="#br0" timeOffset="3.647">19564 1791 8258 0 0,'0'0'3272'0'0,"0"0"-948"0"0,0 0-335 0 0,0 0-110 0 0,0 0-168 0 0,0 0-268 0 0,0 0-252 0 0,0 0-236 0 0,0 0-187 0 0,0 0-137 0 0,0 0-100 0 0,0 0-92 0 0,35 4-99 0 0,108 13-13 0 0,-82-22 79 0 0,-54 0-298 0 0,-1 3-67 0 0,0 0-1 0 0,-1 0 0 0 0,1-1 1 0 0,-1 0-1 0 0,0 0 0 0 0,0 0 0 0 0,0-1 1 0 0,0 1-1 0 0,-1-1 0 0 0,0 0 1 0 0,1-1-1 0 0,-1 1 0 0 0,-1-1 1 0 0,1 0-1 0 0,-1 0 0 0 0,0 0 1 0 0,0 0-1 0 0,0 0 0 0 0,-1-1 0 0 0,1 0 1 0 0,-1 1-1 0 0,-1-1 0 0 0,1 0 1 0 0,-1 0-1 0 0,0 0 0 0 0,0 0 1 0 0,-1-1-41 0 0,-1 4-20 0 0,-1 1 0 0 0,0 0 1 0 0,0-1-1 0 0,1 1 0 0 0,-1 0 1 0 0,0 0-1 0 0,-1 0 0 0 0,1 0 1 0 0,0 1-1 0 0,-1-1 0 0 0,1 1 1 0 0,-1-1-1 0 0,1 1 0 0 0,-1 0 1 0 0,1 0-1 0 0,-1 0 0 0 0,0 0 0 0 0,0 0 1 0 0,0 1-1 0 0,1-1 0 0 0,-1 1 1 0 0,0 0-1 0 0,0 0 0 0 0,0 0 1 0 0,0 0-1 0 0,0 0 0 0 0,1 1 1 0 0,-2-1 19 0 0,-8 1-24 0 0,-1 1 0 0 0,0 0 1 0 0,1 1-1 0 0,-1 0 0 0 0,1 1 0 0 0,0 0 1 0 0,0 1-1 0 0,0 1 0 0 0,1-1 1 0 0,0 2-1 0 0,0 0 0 0 0,0 0 0 0 0,1 1 1 0 0,0 0-1 0 0,1 1 0 0 0,0 0 1 0 0,0 0-1 0 0,1 1 0 0 0,0 0 0 0 0,0 1 1 0 0,1 0-1 0 0,1 0 0 0 0,-1 3 24 0 0,5-10-2 0 0,0-1-1 0 0,1 1 0 0 0,-1 0 0 0 0,1 0 1 0 0,0-1-1 0 0,0 1 0 0 0,1 0 0 0 0,-1 0 1 0 0,1 0-1 0 0,0 0 0 0 0,0 0 0 0 0,0 1 1 0 0,0-1-1 0 0,1 0 0 0 0,0-1 1 0 0,-1 1-1 0 0,1 0 0 0 0,1 0 0 0 0,-1 0 1 0 0,1 0-1 0 0,-1-1 0 0 0,1 1 0 0 0,0-1 1 0 0,1 1-1 0 0,-1-1 0 0 0,0 0 0 0 0,1 0 1 0 0,0 0-1 0 0,0 0 0 0 0,0 0 0 0 0,0-1 1 0 0,0 1-1 0 0,0-1 0 0 0,1 0 1 0 0,-1 0-1 0 0,1 0 0 0 0,-1-1 0 0 0,2 1 3 0 0,6 3-217 0 0,0-1 0 0 0,0 0 0 0 0,1-1 0 0 0,-1 0-1 0 0,1-1 1 0 0,-1 0 0 0 0,1-1 0 0 0,0 0 0 0 0,0-1-1 0 0,0 0 1 0 0,0-1 0 0 0,4-1 217 0 0,17-3-4462 0 0,-1-3-3574 0 0,-20 4-3320 0 0</inkml:trace>
  <inkml:trace contextRef="#ctx0" brushRef="#br0" timeOffset="3.647">19976 1945 12883 0 0,'0'0'1913'0'0,"0"0"-356"0"0,0 0-24 0 0,0 0-67 0 0,0 0-202 0 0,0 0-253 0 0,0 0-224 0 0,0 0-112 0 0,0 0-63 0 0,0 0-28 0 0,0 0-77 0 0,0 0-75 0 0,0 0-48 0 0,24-23-62 0 0,73-69-42 0 0,-31 29 272 0 0,23-9-156 0 0,-88 73-389 0 0,1 0 1 0 0,-1 1 0 0 0,1-1-1 0 0,-1 1 1 0 0,0-1-1 0 0,1 1 1 0 0,-1-1 0 0 0,0 1-1 0 0,0 0 1 0 0,0 0-1 0 0,0-1 1 0 0,-1 1 0 0 0,1 0-1 0 0,0 0 1 0 0,-1 0-1 0 0,1 0 1 0 0,-1 0 0 0 0,0 0-1 0 0,0 0 1 0 0,0 0-1 0 0,0 0 1 0 0,0 0 0 0 0,0 0-1 0 0,0 0 1 0 0,-1 0-1 0 0,1 0 1 0 0,-1 0 0 0 0,1-1-1 0 0,-1 1 1 0 0,0 1-8 0 0,1 18 35 0 0,0-19-32 0 0,0 1 1 0 0,0-1 0 0 0,0 0-1 0 0,0 1 1 0 0,1-1-1 0 0,-1 0 1 0 0,1 0 0 0 0,-1 1-1 0 0,1-1 1 0 0,0 0 0 0 0,0 0-1 0 0,0 0 1 0 0,0 0 0 0 0,1 0-1 0 0,-1 0 1 0 0,0 0 0 0 0,1 0-1 0 0,-1-1 1 0 0,1 1 0 0 0,0-1-1 0 0,-1 1 1 0 0,1-1 0 0 0,0 1-1 0 0,0-1 1 0 0,0 0 0 0 0,0 0-1 0 0,0 0 1 0 0,0 0 0 0 0,1 0-1 0 0,-1-1 1 0 0,0 1 0 0 0,0 0-1 0 0,1-1 1 0 0,-1 0 0 0 0,2 1-4 0 0,8-2 27 0 0,-1 0 0 0 0,1 0 0 0 0,-1-1 0 0 0,0 0 0 0 0,1-1 0 0 0,-1 0 1 0 0,0-1-1 0 0,-1 0 0 0 0,1-1 0 0 0,-1 0 0 0 0,0-1 0 0 0,0 0 0 0 0,-1 0 1 0 0,1-1-1 0 0,3-5-27 0 0,36-19 58 0 0,47-16-10 0 0,-95 47-45 0 0,-1-1-1 0 0,1 1 1 0 0,0-1 0 0 0,-1 1-1 0 0,1-1 1 0 0,0 1-1 0 0,-1 0 1 0 0,1-1 0 0 0,0 1-1 0 0,0 0 1 0 0,0 0 0 0 0,-1-1-1 0 0,1 1 1 0 0,0 0 0 0 0,0 0-1 0 0,0 0 1 0 0,-1 0 0 0 0,1 0-1 0 0,0 0 1 0 0,0 0-1 0 0,0 0 1 0 0,0 0 0 0 0,-1 1-1 0 0,1-1 1 0 0,0 0 0 0 0,0 0-1 0 0,0 1 1 0 0,-1-1 0 0 0,1 1-1 0 0,0-1 1 0 0,-1 0 0 0 0,1 1-1 0 0,0-1 1 0 0,-1 1-1 0 0,1 0 1 0 0,0-1 0 0 0,-1 1-1 0 0,1 0 1 0 0,-1-1 0 0 0,1 1-1 0 0,-1 0 1 0 0,0-1 0 0 0,1 1-1 0 0,-1 0 1 0 0,0 0 0 0 0,1-1-1 0 0,-1 1 1 0 0,0 0-1 0 0,0 0-1 0 0,1 48 212 0 0,-2-32-163 0 0,-2 28 118 0 0,1-37-167 0 0,1 0 0 0 0,0 0 0 0 0,1 1-1 0 0,-1-1 1 0 0,2 1 0 0 0,-1-1 0 0 0,1 0-1 0 0,1 1 1 0 0,-1-1 0 0 0,1 0-1 0 0,3 6 0 0 0,14 21-1104 0 0,-19-35 1004 0 0,10 5-2202 0 0,-8-5-1982 0 0,0-2-3805 0 0,0-1-3807 0 0</inkml:trace>
  <inkml:trace contextRef="#ctx0" brushRef="#br0" timeOffset="3.647">16776 142 2056 0 0,'0'0'1226'0'0,"0"0"-108"0"0,0 0 185 0 0,0 0 214 0 0,0 0 101 0 0,0 0-72 0 0,0 0-222 0 0,0 0-221 0 0,0 0-150 0 0,0 0-98 0 0,0 0-88 0 0,0 0-76 0 0,0-12 710 0 0,-5 14-1216 0 0,-1 0 0 0 0,0 0-1 0 0,1 0 1 0 0,0 1-1 0 0,-1 0 1 0 0,1 0-1 0 0,0 1 1 0 0,0-1-1 0 0,1 1 1 0 0,-1 0 0 0 0,1 0-1 0 0,0 1 1 0 0,0-1-1 0 0,0 1 1 0 0,0 0-1 0 0,1 0 1 0 0,-1 2-185 0 0,-10 11 426 0 0,-14 17-92 0 0,1 0-1 0 0,2 3 1 0 0,2 0 0 0 0,2 1-1 0 0,1 1 1 0 0,2 1 0 0 0,1 0 0 0 0,3 1-1 0 0,1 1 1 0 0,2 1 0 0 0,3-1-1 0 0,1 1 1 0 0,1 8-334 0 0,1 40 398 0 0,5 0 0 0 0,3 0 0 0 0,5 0 0 0 0,3 0 0 0 0,5-2 0 0 0,3 1 0 0 0,21 52-398 0 0,-12-41 237 0 0,-2 1 101 0 0,6-2 1 0 0,3-2-1 0 0,27 47-338 0 0,-58-135 107 0 0,2 0 0 0 0,0-1 0 0 0,0 0 1 0 0,1 0-1 0 0,0-1 0 0 0,0 1 0 0 0,1-1 0 0 0,1-1 0 0 0,-1 0 0 0 0,1 0 0 0 0,1-1 0 0 0,-1 0 0 0 0,1 0 0 0 0,9 3-107 0 0,10 13 644 0 0,-1-43-3616 0 0,-4 2-4973 0 0,-14 11-4625 0 0</inkml:trace>
  <inkml:trace contextRef="#ctx0" brushRef="#br0" timeOffset="3.647">21038 1425 0 0 0,'0'0'704'0'0,"0"0"704"0"0,0 0 162 0 0,0 0-86 0 0,0 0-161 0 0,0 0-208 0 0,0 0-132 0 0,0 0-31 0 0,0 0 81 0 0,4-4 93 0 0,14-12 41 0 0,-13 13-50 0 0,-5 3-117 0 0,1 9 6852 0 0,0 12-6295 0 0,10 256 218 0 0,-13-121-1491 0 0,-15-85-200 0 0,12-62-3060 0 0,4-19-5628 0 0,1 5 3544 0 0,0 4-4834 0 0</inkml:trace>
  <inkml:trace contextRef="#ctx0" brushRef="#br0" timeOffset="3.647">21246 1517 4409 0 0,'0'0'4477'0'0,"0"0"-1762"0"0,0 0-745 0 0,0 0-111 0 0,0 0-151 0 0,0 0-210 0 0,0 0-264 0 0,0 0-230 0 0,0 0-175 0 0,0 0-151 0 0,0 0-79 0 0,0 0-82 0 0,-3-2-40 0 0,0-1-435 0 0,3 3-17 0 0,-1 0 0 0 0,1 0 0 0 0,-1-1 0 0 0,1 1 0 0 0,0 0 0 0 0,-1 0 0 0 0,1 0-1 0 0,0-1 1 0 0,-1 1 0 0 0,1 0 0 0 0,0 0 0 0 0,0-1 0 0 0,-1 1 0 0 0,1 0-1 0 0,0-1 1 0 0,0 1 0 0 0,-1 0 0 0 0,1-1 0 0 0,0 1 0 0 0,0 0 0 0 0,0-1-1 0 0,0 1 1 0 0,-1 0 0 0 0,1-1 0 0 0,0 1 0 0 0,0-1 0 0 0,0 1 0 0 0,0 0 0 0 0,0-1-1 0 0,0 1 1 0 0,0-1 0 0 0,0 1 0 0 0,0 0 0 0 0,0-1 0 0 0,0 1 0 0 0,0 0-1 0 0,1-1 1 0 0,-1 1 0 0 0,0-1 0 0 0,0 1 0 0 0,0 0 0 0 0,0-1 0 0 0,1 1-1 0 0,-1 0 1 0 0,0-1 0 0 0,0 1 0 0 0,1 0 0 0 0,-1-1 0 0 0,0 1 0 0 0,0 0 0 0 0,1 0-1 0 0,-1-1 1 0 0,0 1 0 0 0,1 0 0 0 0,-1 0 0 0 0,1 0 0 0 0,-1 0 0 0 0,0-1-1 0 0,1 1 1 0 0,-1 0 0 0 0,0 0 0 0 0,1 0 0 0 0,-1 0 0 0 0,1 0 0 0 0,-1 0 0 0 0,1 0-26 0 0,122-42 1343 0 0,-42 38-1111 0 0,-79 7-234 0 0,0-1-1 0 0,0 0 1 0 0,-1 0 0 0 0,1 1 0 0 0,0-1 0 0 0,-1 1-1 0 0,0 0 1 0 0,1-1 0 0 0,-1 1 0 0 0,0 0 0 0 0,0 0 0 0 0,-1 0-1 0 0,1 0 1 0 0,0 0 0 0 0,-1 0 0 0 0,0 0 0 0 0,0 0-1 0 0,0-1 1 0 0,0 1 0 0 0,0 0 0 0 0,-1 0 0 0 0,1 0-1 0 0,-1 0 1 0 0,0 0 0 0 0,0 0 0 0 0,0 0 0 0 0,0-1-1 0 0,0 2 4 0 0,-146 200 273 0 0,143-197-260 0 0,-1 0-4 0 0,1 1 0 0 0,0-1 0 0 0,0 1 0 0 0,0 0 0 0 0,1 0 1 0 0,1 0-1 0 0,-1 0 0 0 0,1 0 0 0 0,0 1 0 0 0,1-1 0 0 0,0 1 0 0 0,0-1 1 0 0,1 4-10 0 0,2-10 22 0 0,0 1 0 0 0,0-1 1 0 0,0 0-1 0 0,0 0 0 0 0,0-1 0 0 0,1 1 1 0 0,-1 0-1 0 0,0-1 0 0 0,1 1 1 0 0,-1-1-1 0 0,1 0 0 0 0,0 0 1 0 0,-1 0-1 0 0,1 0 0 0 0,0 0 1 0 0,0-1-1 0 0,0 1 0 0 0,-1-1 1 0 0,1 0-1 0 0,0 1 0 0 0,0-1 1 0 0,0-1-1 0 0,0 1 0 0 0,0 0 1 0 0,-1-1-1 0 0,1 1 0 0 0,1-1-22 0 0,5 0 102 0 0,70-5 494 0 0,-44-6-551 0 0,-32 5-4786 0 0,-10 5-4689 0 0,2 2-2032 0 0</inkml:trace>
  <inkml:trace contextRef="#ctx0" brushRef="#br0" timeOffset="3.647">21672 1779 16708 0 0,'0'0'1707'0'0,"0"0"-512"0"0,0 0-147 0 0,0 0 73 0 0,0 0 0 0 0,0 0-111 0 0,0 0-208 0 0,0 0-211 0 0,0 0-148 0 0,0 0-111 0 0,0 0-62 0 0,0 0-51 0 0,0 0-43 0 0,-2 15-39 0 0,-4 81 166 0 0,6-96-4836 0 0,2-4 1805 0 0,-2 1-7313 0 0,0-1 160 0 0</inkml:trace>
  <inkml:trace contextRef="#ctx0" brushRef="#br0" timeOffset="3.647">22022 1509 9322 0 0,'0'0'2421'0'0,"0"0"-410"0"0,0 0-170 0 0,0 0-187 0 0,0 0-267 0 0,0 0-220 0 0,0 0-220 0 0,0 0-151 0 0,0 0-108 0 0,0 0-73 0 0,0 0-72 0 0,0 0-71 0 0,0 0-44 0 0,-9-2-49 0 0,-78-3 858 0 0,80 6-1206 0 0,0 1 1 0 0,1 0-1 0 0,-1 0 0 0 0,0 0 1 0 0,1 1-1 0 0,-1 0 0 0 0,1 1 0 0 0,0-1 1 0 0,0 1-1 0 0,1 0 0 0 0,-1 0 0 0 0,1 1 1 0 0,0 0-1 0 0,0 0 0 0 0,0 0 1 0 0,1 1-1 0 0,0-1 0 0 0,0 1 0 0 0,0 0 1 0 0,0 1-32 0 0,2-4 0 0 0,0-1 1 0 0,0 0-1 0 0,0 1 0 0 0,1-1 1 0 0,-1 1-1 0 0,1-1 1 0 0,0 1-1 0 0,-1 0 1 0 0,1-1-1 0 0,1 1 1 0 0,-1 0-1 0 0,0 0 0 0 0,1 0 1 0 0,-1 0-1 0 0,1 0 1 0 0,0 0-1 0 0,0-1 1 0 0,0 1-1 0 0,0 0 1 0 0,0 0-1 0 0,1 0 0 0 0,-1 0 1 0 0,1 0-1 0 0,0 0 1 0 0,0 0-1 0 0,0-1 1 0 0,0 1-1 0 0,1 0 1 0 0,-1-1-1 0 0,1 1 0 0 0,-1-1 1 0 0,1 0-1 0 0,0 1 1 0 0,0-1-1 0 0,0 0 1 0 0,0 0-1 0 0,0 0 1 0 0,1 0-1 0 0,-1 0 0 0 0,1-1 1 0 0,-1 1-1 0 0,1-1 0 0 0,11 0 59 0 0,-1-2 0 0 0,0 0 0 0 0,0 0-1 0 0,0-1 1 0 0,0-1 0 0 0,0 0 0 0 0,0-1-1 0 0,-1 0 1 0 0,1-1 0 0 0,-1 0 0 0 0,0-1-1 0 0,-1-1 1 0 0,1 0 0 0 0,-2 0 0 0 0,1-1-1 0 0,-1 0 1 0 0,0-1 0 0 0,0 0 0 0 0,0-2-59 0 0,107-119 397 0 0,-128 157-481 0 0,-74 126 255 0 0,76-129-193 0 0,2 1 0 0 0,0 0 0 0 0,2 0-1 0 0,1 1 1 0 0,1-1 0 0 0,1 1 0 0 0,1 0 0 0 0,1 0 0 0 0,2 2 22 0 0,-2 9-539 0 0,1-33 1335 0 0,0-2-3684 0 0,-1 0-9810 0 0,0-2 1649 0 0</inkml:trace>
  <inkml:trace contextRef="#ctx0" brushRef="#br0" timeOffset="3.647">22381 1529 8226 0 0,'0'0'3777'0'0,"0"0"-1785"0"0,0 0-642 0 0,0 0-19 0 0,0 0-81 0 0,0 0-167 0 0,0 0-213 0 0,0 0-243 0 0,0 0-169 0 0,0 0-109 0 0,0 0-105 0 0,0 0-56 0 0,-21 32-30 0 0,-61 100-28 0 0,58-68 24 0 0,26-54-120 0 0,-3-7-21 0 0,1 0 0 0 0,0 0 0 0 0,-1 0 0 0 0,2-1 0 0 0,-1 1 0 0 0,0 0 0 0 0,0 0 1 0 0,1 0-1 0 0,0 0 0 0 0,0 0 0 0 0,-1-1 0 0 0,1 1 0 0 0,1 0 0 0 0,-1 0 0 0 0,0-1 0 0 0,1 1 0 0 0,-1-1 1 0 0,1 0-1 0 0,0 1 0 0 0,0-1 0 0 0,0 0 0 0 0,0 0 0 0 0,0 0 0 0 0,1 0 0 0 0,-1-1 0 0 0,0 1 0 0 0,1 0 1 0 0,-1-1-1 0 0,1 0 0 0 0,0 1 0 0 0,-1-1 0 0 0,1 0 0 0 0,0-1 0 0 0,2 2-13 0 0,6-1 103 0 0,-1-1 0 0 0,0 1 0 0 0,0-2 0 0 0,1 1 0 0 0,-1-1 0 0 0,0-1 0 0 0,0 0 1 0 0,0-1-1 0 0,0 1 0 0 0,-1-2 0 0 0,1 1 0 0 0,-1-2 0 0 0,0 1 0 0 0,0-1 0 0 0,0 0 0 0 0,0-1 0 0 0,-1 0 0 0 0,0-1 0 0 0,0 1 0 0 0,-1-1 0 0 0,0-1 0 0 0,0 0 0 0 0,-1 0 0 0 0,0 0 0 0 0,0 0 0 0 0,-1-1 0 0 0,0 0 0 0 0,0 0 1 0 0,-1-1-1 0 0,-1 1 0 0 0,1-1 0 0 0,-1 0 0 0 0,-1 0 0 0 0,0 0 0 0 0,0 0 0 0 0,-1 0 0 0 0,-1 0 0 0 0,1-1 0 0 0,-2 1 0 0 0,1 0 0 0 0,-2-3-103 0 0,1 6-136 0 0,-1 0 0 0 0,0-1-1 0 0,-1 1 1 0 0,0 0 0 0 0,0 1 0 0 0,0-1-1 0 0,-1 0 1 0 0,0 1 0 0 0,0 0 0 0 0,0 0-1 0 0,-1 0 1 0 0,0 0 0 0 0,0 1 0 0 0,-1 0-1 0 0,0 0 1 0 0,1 0 0 0 0,-7-3 136 0 0,-15-4-5088 0 0,-2 8-4346 0 0,19 4-619 0 0</inkml:trace>
  <inkml:trace contextRef="#ctx0" brushRef="#br0" timeOffset="3.647">22354 504 2625 0 0,'0'0'2775'0'0,"0"0"-473"0"0,0 0-213 0 0,0 0-124 0 0,0 0-171 0 0,0 0-185 0 0,0 0-206 0 0,0 0-189 0 0,0 0-135 0 0,0 0-114 0 0,0 0-59 0 0,0 0-47 0 0,0 0-65 0 0,-2-9-61 0 0,-3-27-77 0 0,4 27-85 0 0,1 9-102 0 0,23 20 1373 0 0,157 181 303 0 0,-152-168-2095 0 0,-3 1 0 0 0,0 1 0 0 0,-2 1 0 0 0,-2 2-1 0 0,-2 0 1 0 0,-1 1 0 0 0,-2 1 0 0 0,-1 0-1 0 0,-3 1 1 0 0,-1 0 0 0 0,-2 1 0 0 0,-2 0-1 0 0,2 43-49 0 0,-9-69 3 0 0,2 18 13 0 0,-2 0 0 0 0,-1 0 0 0 0,-2-1 0 0 0,-1 1 0 0 0,-9 32-16 0 0,-11 7 23 0 0,-3-1 0 0 0,-3-2 1 0 0,-3 0-1 0 0,-4-2 0 0 0,-17 21-23 0 0,38-64-21 0 0,-1-1 0 0 0,-1-1 0 0 0,-1-1 0 0 0,-2 0 0 0 0,0-1 0 0 0,-1-2 0 0 0,-19 14 21 0 0,29-25-194 0 0,-1-1-1 0 0,0 0 0 0 0,-1-1 0 0 0,0 0 0 0 0,0-1 1 0 0,0-1-1 0 0,-1 0 0 0 0,1-1 0 0 0,-1 0 0 0 0,0-1 1 0 0,-14-1 194 0 0,-12 1-4862 0 0,-2-2-4180 0 0,42 0-2045 0 0</inkml:trace>
  <inkml:trace contextRef="#ctx0" brushRef="#br0" timeOffset="-34314.874">428 4345 0 0 0,'0'0'417'0'0,"0"0"324"0"0,0 0 68 0 0,0 0-5 0 0,0 0-14 0 0,0 0-99 0 0,-1-22-51 0 0,-6-95 563 0 0,34 51 5361 0 0,-29 71 379 0 0,3 5-3461 0 0,5 30-3264 0 0,-4-24 724 0 0,-1 168 692 0 0,22 202-706 0 0,-19-74-368 0 0,-4 200-219 0 0,33-342-202 0 0,-16-32-71 0 0,-13 98 32 0 0,-8-168-31 0 0,0-25 258 0 0,-15 68-118 0 0,16-98-193 0 0,1-4-6 0 0,0 1-1 0 0,0-1 0 0 0,1 1 1 0 0,0 0-1 0 0,0 0 0 0 0,1-1 1 0 0,0 1-1 0 0,1 0 0 0 0,0 0 1 0 0,1 1-10 0 0,29 81 45 0 0,-27-30 69 0 0,6 38 54 0 0,-10-66-104 0 0,0-34-36 0 0,0 0-14 0 0,0 0-15 0 0,0 0 9 0 0,0 0 11 0 0,0 0-11 0 0,0 0-10 0 0,0 0 14 0 0,0 0 7 0 0,0 0 13 0 0,0 0 7 0 0,0 0-22 0 0,0 0 2 0 0,0 0-3 0 0,0 0 16 0 0,28-3-126 0 0,44-5 156 0 0,156-15-98 0 0,43 15 120 0 0,-65 20-76 0 0,714-9 436 0 0,-704-10-363 0 0,30 3 28 0 0,36 0-38 0 0,-21-11 76 0 0,-44 11-71 0 0,301 0 333 0 0,-518 4-431 0 0,0 1 298 0 0,25 9-194 0 0,-25-10-95 0 0,0 0 8 0 0,0 0 11 0 0,0 0-16 0 0,0 0 4 0 0,0 0 34 0 0,0 0-22 0 0,0 0 6 0 0,0 0-10 0 0,0 0-44 0 0,0 0 22 0 0,0 0 32 0 0,0 0 25 0 0,0 0-26 0 0,0 0 11 0 0,0 0-20 0 0,0 0 12 0 0,0 0-22 0 0,0 0 8 0 0,0 0-26 0 0,0 0 16 0 0,0 0 37 0 0,0 0-26 0 0,0 0 14 0 0,0 0-11 0 0,0 0-27 0 0,0 0 13 0 0,0 0 32 0 0,0 0 5 0 0,0 0-4 0 0,0 0-31 0 0,0 0-3 0 0,0 0 18 0 0,0 0-9 0 0,0 0 5 0 0,0 0-11 0 0,0 0-11 0 0,0 0 11 0 0,0 0 20 0 0,0 0 24 0 0,0 0-20 0 0,0 0-20 0 0,0 0 20 0 0,0 0-5 0 0,0 0-27 0 0,0 0 3 0 0,0 0 19 0 0,0 0 14 0 0,0 0-16 0 0,0 0-46 0 0,0 0 19 0 0,-13-7-1345 0 0,-1-4-715 0 0,6 6-4740 0 0,5 1-5093 0 0</inkml:trace>
  <inkml:trace contextRef="#ctx0" brushRef="#br0" timeOffset="-31887.576">2909 5478 0 0 0,'0'0'580'0'0,"0"0"128"0"0,0 0 95 0 0,0 0 56 0 0,0 0 135 0 0,3-4 100 0 0,10-18 2438 0 0,-13 21-2405 0 0,0 1-56 0 0,2 3 5874 0 0,0 4-3707 0 0,-2 23-3250 0 0,0-23 1055 0 0,19 312 1632 0 0,16-72-2112 0 0,-32-167-300 0 0,7 66-30 0 0,-4-105-150 0 0,5 34 99 0 0,-9-24-88 0 0,-2 68 521 0 0,-13-80-281 0 0,9-39-499 0 0,2 0-3601 0 0,0 0-9265 0 0,2 0 2969 0 0</inkml:trace>
  <inkml:trace contextRef="#ctx0" brushRef="#br0" timeOffset="-25778.996">3986 6726 0 0 0,'0'0'337'0'0,"0"0"81"0"0,0 0 53 0 0,0 0-19 0 0,-1-9 864 0 0,1 8 3660 0 0,-1 0 4916 0 0,1 1-9889 0 0,21 0 571 0 0,120 4 1635 0 0,-72 3-1746 0 0,23-3 229 0 0,-43 4-433 0 0,79-8 607 0 0,-52-8-484 0 0,13 9-1205 0 0,-97 5-2089 0 0,-1-1-4418 0 0,5-1-4051 0 0</inkml:trace>
  <inkml:trace contextRef="#ctx0" brushRef="#br0" timeOffset="-23426.33">2925 5447 0 0 0,'0'0'495'0'0,"0"0"220"0"0,0 0 41 0 0,0 0-101 0 0,0 0-162 0 0,0 0-124 0 0,0 0 85 0 0,0 0 82 0 0,0 0 105 0 0,0 0-4 0 0,0 0-145 0 0,4 0-78 0 0,81 3 6165 0 0,97-5-839 0 0,105 13-3769 0 0,-172-3-1428 0 0,-46-1-215 0 0,43 5 19 0 0,23-5 146 0 0,-28-7-193 0 0,-31-3 640 0 0,-31 3-688 0 0,-45 0-241 0 0,0 0-15 0 0,0 0 0 0 0,0 0 16 0 0,0 0-1 0 0,0 0-17 0 0,0 0 17 0 0,0 0 4 0 0,0 0-6 0 0,0 0 1 0 0,0 0 3 0 0,0 0-4 0 0,0 0 2 0 0,0 0 12 0 0,0 0 7 0 0,0 0 2 0 0,0 0-2 0 0,0 0-10 0 0,0 0 1 0 0,0 0-4 0 0,0 0-6 0 0,12 130 409 0 0,9 40 40 0 0,-11 176 411 0 0,5-168-538 0 0,-9-5-119 0 0,-6 70 451 0 0,0-243-667 0 0,0 0 4 0 0,0 0-7 0 0,0 39-2734 0 0,0-37 2036 0 0,0 3-1733 0 0,0-1-4086 0 0,0 0-5547 0 0</inkml:trace>
  <inkml:trace contextRef="#ctx0" brushRef="#br0" timeOffset="-20541.889">871 6780 0 0 0,'0'0'842'0'0,"0"0"991"0"0,0 0 446 0 0,0 0-105 0 0,0 0-401 0 0,0 0-470 0 0,0 0-322 0 0,0 0-130 0 0,0 0-68 0 0,-7-3 837 0 0,-232 218 2157 0 0,59-69-3121 0 0,96-80-581 0 0,124-77-6873 0 0,-20 2 445 0 0,-11 2 557 0 0</inkml:trace>
  <inkml:trace contextRef="#ctx0" brushRef="#br0" timeOffset="-20195.218">1455 6823 1208 0 0,'0'0'783'0'0,"0"0"-108"0"0,0 0 140 0 0,0 0 393 0 0,0 0 404 0 0,0 0 103 0 0,0 0-156 0 0,0 0-370 0 0,0 0-417 0 0,0 0-224 0 0,0 0-65 0 0,0 0-15 0 0,-15 10 40 0 0,-76 49 623 0 0,-26 14 1237 0 0,-89 62-1658 0 0,141-85-2371 0 0,64-49 1507 0 0,1-1-1 0 0,0 0 0 0 0,0 0 0 0 0,-1 1 0 0 0,1-1 0 0 0,0 0 0 0 0,0 0 0 0 0,-1 1 0 0 0,1-1 1 0 0,0 0-1 0 0,0 1 0 0 0,0-1 0 0 0,0 1 0 0 0,-1-1 0 0 0,1 0 0 0 0,0 1 0 0 0,0-1 0 0 0,0 0 1 0 0,0 1-1 0 0,0-1 0 0 0,0 1 0 0 0,0-1 0 0 0,0 0 0 0 0,0 1 0 0 0,0-1 0 0 0,0 0 0 0 0,0 1 1 0 0,0-1-1 0 0,1 1 0 0 0,-1-1 0 0 0,0 0 0 0 0,0 1 0 0 0,0-1 0 0 0,0 0 0 0 0,1 1 1 0 0,-1-1-1 0 0,0 0 0 0 0,0 0 0 0 0,1 1 0 0 0,-1-1 0 0 0,0 0 0 0 0,0 0 0 0 0,1 1 0 0 0,-1-1 1 0 0,0 0-1 0 0,1 0 0 0 0,-1 0 0 0 0,0 1 0 0 0,1-1 0 0 0,-1 0 0 0 0,1 0 0 0 0,-1 0 0 0 0,0 0 1 0 0,1 0-1 0 0,-1 0 0 0 0,0 0 0 0 0,1 0 0 0 0,-1 0 0 0 0,1 0 0 0 0,-1 0 0 0 0,0 0 0 0 0,1 0 1 0 0,-1 0-1 0 0,1 0 155 0 0,3 0-6179 0 0</inkml:trace>
  <inkml:trace contextRef="#ctx0" brushRef="#br0" timeOffset="-19854.675">2033 6881 832 0 0,'0'0'1398'0'0,"0"0"-221"0"0,0 0-74 0 0,0 0 175 0 0,0 0 116 0 0,0 0 122 0 0,0 0-28 0 0,0 0-252 0 0,0 0-202 0 0,0 0-199 0 0,-35 16-191 0 0,-106 52-153 0 0,50-21 512 0 0,-148 84 322 0 0,161-86-1659 0 0,110-36-7196 0 0,-20-10 3993 0 0,-4-2-1816 0 0</inkml:trace>
  <inkml:trace contextRef="#ctx0" brushRef="#br0" timeOffset="-19475.602">2549 6927 1592 0 0,'0'0'1081'0'0,"0"0"-487"0"0,0 0-20 0 0,0 0 573 0 0,0 0 548 0 0,0 0 209 0 0,0 0-147 0 0,0 0-447 0 0,0 0-376 0 0,0 0-268 0 0,0 0-117 0 0,0 0 64 0 0,0 0 121 0 0,-5 0 75 0 0,-83 15 1504 0 0,-49 59-2045 0 0,-87 76-1340 0 0,222-149 557 0 0,-34 33-838 0 0,29-19-9166 0 0,7-11 5438 0 0</inkml:trace>
  <inkml:trace contextRef="#ctx0" brushRef="#br0" timeOffset="-19093.557">3249 6819 0 0 0,'0'0'581'0'0,"0"0"433"0"0,0 0 200 0 0,0 0-13 0 0,0 0-67 0 0,0 0-169 0 0,0 0-155 0 0,0 0-91 0 0,0 0-91 0 0,-15 8-20 0 0,-43 27-11 0 0,-88 42 2804 0 0,-75 53-2059 0 0,185-107-1555 0 0,-75 62-4457 0 0,104-73-1151 0 0,5-8 2311 0 0</inkml:trace>
  <inkml:trace contextRef="#ctx0" brushRef="#br0" timeOffset="-18776.949">3986 6850 0 0 0,'0'0'241'0'0,"0"0"540"0"0,0 0 221 0 0,0 0 21 0 0,0 0-142 0 0,0 0-129 0 0,0 0-144 0 0,0 0-131 0 0,0 0-49 0 0,0 0-30 0 0,-30 16 11 0 0,-95 49-6 0 0,41-22 493 0 0,-116 63-744 0 0,108-51-2728 0 0,47-25-1904 0 0,38-25 3085 0 0</inkml:trace>
  <inkml:trace contextRef="#ctx0" brushRef="#br0" timeOffset="-18326.556">4374 6873 0 0 0,'33'4'8'0'0,"-32"4"7294"0"0,-27 10-5079 0 0,20-14-1775 0 0,-67 31 1168 0 0,7-4-285 0 0,-69 57 405 0 0,52-30-1530 0 0,22-1-762 0 0,36-32-4360 0 0,19-19 2275 0 0,0-1-4116 0 0</inkml:trace>
  <inkml:trace contextRef="#ctx0" brushRef="#br0" timeOffset="-15382.27">3262 6349 0 0 0,'0'0'648'0'0,"0"0"594"0"0,0 0 335 0 0,0 0 34 0 0,0 0-164 0 0,0 0-309 0 0,0 0-242 0 0,0 0-80 0 0,-3 1 26 0 0,2-1-418 0 0,-9 4-342 0 0,7 2 3721 0 0,3-6-3070 0 0,0 0-42 0 0,0 0-39 0 0,0 0-50 0 0,0 0-50 0 0,0 0-45 0 0,0 0-41 0 0,0 0-54 0 0,0 0-38 0 0,0 0-19 0 0,0 0-27 0 0,0 0 0 0 0,0 0 4 0 0,0 0-1 0 0,0 0 34 0 0,8-8 3314 0 0,0-20-3419 0 0,-5 14-65 0 0,7-18-92 0 0,2 0 0 0 0,2 1-1 0 0,1 0 1 0 0,1 1 0 0 0,2 1-1 0 0,0 1 1 0 0,2 0 0 0 0,1 2-1 0 0,16-16-102 0 0,11-22 150 0 0,-48 65-156 0 0,0-1 0 0 0,0 0 0 0 0,0 1 1 0 0,0-1-1 0 0,0 1 0 0 0,0-1 0 0 0,0 1 1 0 0,0-1-1 0 0,0 0 0 0 0,0 1 0 0 0,1-1 1 0 0,-1 1-1 0 0,0-1 0 0 0,0 1 0 0 0,0-1 1 0 0,0 0-1 0 0,1 1 0 0 0,-1-1 0 0 0,0 0 1 0 0,0 1-1 0 0,1-1 0 0 0,-1 0 0 0 0,0 1 1 0 0,0-1-1 0 0,1 0 0 0 0,-1 1 0 0 0,0-1 1 0 0,1 0-1 0 0,-1 0 0 0 0,1 0 0 0 0,-1 1 1 0 0,0-1-1 0 0,1 0 0 0 0,-1 0 0 0 0,1 0 1 0 0,-1 0-1 0 0,0 0 0 0 0,1 0 0 0 0,-1 0 0 0 0,1 0 1 0 0,-1 0-1 0 0,1 0 0 0 0,-1 0 0 0 0,0 0 1 0 0,1 0-1 0 0,-1 0 0 0 0,1 0 0 0 0,-1 0 1 0 0,0 0-1 0 0,1 0 0 0 0,-1 0 0 0 0,1-1 1 0 0,-1 1-1 0 0,0 0 0 0 0,1 0 0 0 0,-1-1 1 0 0,0 1-1 0 0,1 0 0 0 0,-1 0 0 0 0,0-1 1 0 0,1 1 5 0 0,2 10 77 0 0,22 167 137 0 0,-13-85-205 0 0,-6-43-9 0 0,-5-48 12 0 0,0-1-1 0 0,1 0 1 0 0,-1 0 0 0 0,0 0 0 0 0,0-1-1 0 0,0 1 1 0 0,0 0 0 0 0,1 0-1 0 0,-1-1 1 0 0,0 1 0 0 0,0 0-1 0 0,0-1 1 0 0,0 1 0 0 0,0-1-1 0 0,0 0 1 0 0,0 1 0 0 0,0-1 0 0 0,0 0-1 0 0,0 1 1 0 0,0-1 0 0 0,0 0-1 0 0,-1 0 1 0 0,1 0 0 0 0,0 0-1 0 0,-1 0 1 0 0,1 0 0 0 0,0 0 0 0 0,-1 0-1 0 0,1 0 1 0 0,-1 0 0 0 0,0 0-1 0 0,1 0 1 0 0,-1-1 0 0 0,0 1-1 0 0,0 0 1 0 0,1 0 0 0 0,-1 0 0 0 0,0 0-1 0 0,0-1 1 0 0,0 0-12 0 0,4-6 0 0 0,154-210 84 0 0,-89 137-57 0 0,-68 80-33 0 0,-1 0-1 0 0,1 0 1 0 0,-1-1 0 0 0,1 1 0 0 0,-1 0-1 0 0,1 0 1 0 0,0 0 0 0 0,0 0 0 0 0,0 0-1 0 0,0 0 1 0 0,-1 0 0 0 0,1 1 0 0 0,0-1-1 0 0,0 0 1 0 0,1 0 0 0 0,-1 1 0 0 0,0-1 0 0 0,0 1-1 0 0,0-1 1 0 0,0 1 0 0 0,1-1 0 0 0,-1 1-1 0 0,0 0 1 0 0,0-1 0 0 0,1 1 0 0 0,-1 0-1 0 0,0 0 1 0 0,1 0 0 0 0,-1 0 0 0 0,0 0-1 0 0,1 0 7 0 0,48 54 98 0 0,-46-43-32 0 0,-1 0 0 0 0,-1 1 0 0 0,1 0 0 0 0,-2-1 0 0 0,0 1 0 0 0,0 0 0 0 0,-1 0 0 0 0,0 0 0 0 0,-3 10-66 0 0,2 17 106 0 0,1 106 215 0 0,0-144-345 0 0,0-1 0 0 0,0 0 4 0 0,0 0-6 0 0,0 0 7 0 0,0 0-1 0 0,0 0-16 0 0,0 0-9 0 0,0 0-34 0 0,0 0-73 0 0,3-12-3886 0 0,-1 8-4858 0 0,1 1-3211 0 0</inkml:trace>
  <inkml:trace contextRef="#ctx0" brushRef="#br0" timeOffset="-12056.117">434 6041 0 0 0,'0'0'348'0'0,"0"0"590"0"0,0 0 294 0 0,0 0 228 0 0,0 0 255 0 0,0 0 114 0 0,0 0-80 0 0,0 0-208 0 0,0 0-305 0 0,0 0-285 0 0,0 0-176 0 0,0 0-94 0 0,0 0-69 0 0,4-4 1577 0 0,150-15 1557 0 0,144 15-1734 0 0,-254 15-1732 0 0,-43-11-245 0 0,-1 0 20 0 0,0 0 19 0 0,0 0 34 0 0,0 0 38 0 0,0 0-13 0 0,0 0-1 0 0,0 0 11 0 0,0 0-19 0 0,0 0-15 0 0,0 0-18 0 0,0 0-15 0 0,0 0-23 0 0,0 0-5 0 0,0 0-4 0 0,0 0-12 0 0,0 0 14 0 0,0 0 12 0 0,0 0 20 0 0,0 0 10 0 0,0 0 6 0 0,0 0 2 0 0,0 0 3 0 0,0 0 16 0 0,0 0 19 0 0,0 0-6 0 0,0 0 14 0 0,-11-31 1122 0 0,10 15-1266 0 0,2 1-1 0 0,0 0 1 0 0,0-1 0 0 0,2 1-1 0 0,0 0 1 0 0,0 0 0 0 0,2 0-1 0 0,0 1 1 0 0,0 0 0 0 0,1 0-1 0 0,1 0 1 0 0,1 0-1 0 0,7-10 3 0 0,3-6-262 0 0,21 154 339 0 0,-4 37-48 0 0,15-37-59 0 0,-24-109 63 0 0,-26-15-30 0 0,9-9 219 0 0,65-90-24 0 0,173-225-109 0 0,-244 320-66 0 0,-3 4-28 0 0,0 0 1 0 0,1 1-1 0 0,-1-1 0 0 0,0 0 0 0 0,0 0 1 0 0,1 1-1 0 0,-1-1 0 0 0,0 0 0 0 0,0 0 1 0 0,1 1-1 0 0,-1-1 0 0 0,0 0 0 0 0,1 0 1 0 0,-1 0-1 0 0,0 1 0 0 0,1-1 0 0 0,-1 0 1 0 0,0 0-1 0 0,1 0 0 0 0,-1 0 0 0 0,0 0 1 0 0,1 0-1 0 0,-1 0 0 0 0,0 0 0 0 0,1 0 1 0 0,-1 0-1 0 0,0 0 0 0 0,1 0 0 0 0,-1 0 1 0 0,1 0-1 0 0,-1 0 0 0 0,0 0 0 0 0,1 0 1 0 0,-1 0-1 0 0,0-1 0 0 0,1 1 0 0 0,-1 0 1 0 0,0 0-1 0 0,0 0 0 0 0,1-1 0 0 0,-1 1 1 0 0,0 0-1 0 0,1 0 0 0 0,-1-1 0 0 0,0 1 5 0 0,17 142 55 0 0,18 4-8 0 0,-6-88-27 0 0,-29-57-9 0 0,0-1 0 0 0,1 1-1 0 0,-1 0 1 0 0,0-1 0 0 0,1 1 0 0 0,-1-1 0 0 0,0 1 0 0 0,1 0-1 0 0,-1-1 1 0 0,1 1 0 0 0,-1-1 0 0 0,1 1 0 0 0,0-1 0 0 0,-1 0-1 0 0,1 1 1 0 0,-1-1 0 0 0,1 0 0 0 0,0 1 0 0 0,-1-1 0 0 0,1 0 0 0 0,0 0-1 0 0,-1 1 1 0 0,1-1 0 0 0,0 0 0 0 0,0 0 0 0 0,-1 0 0 0 0,1 0-1 0 0,0 0 1 0 0,-1 0 0 0 0,1 0 0 0 0,0 0 0 0 0,0 0 0 0 0,-1 0-1 0 0,1-1 1 0 0,0 1 0 0 0,-1 0 0 0 0,1 0 0 0 0,0-1 0 0 0,-1 1-1 0 0,1 0 1 0 0,-1-1 0 0 0,1 1 0 0 0,0 0 0 0 0,-1-1 0 0 0,1 1 0 0 0,-1-1-1 0 0,1 1 1 0 0,-1-1 0 0 0,1 0 0 0 0,-1 1 0 0 0,0-1 0 0 0,1 1-1 0 0,-1-1 1 0 0,0 0 0 0 0,1 1 0 0 0,-1-1 0 0 0,0 0 0 0 0,0 1-1 0 0,0-1 1 0 0,1 0 0 0 0,-1 0 0 0 0,0 1 0 0 0,0-1 0 0 0,0 0 0 0 0,0 1-1 0 0,0-1 1 0 0,0 0 0 0 0,-1 0-11 0 0,11-17 3 0 0,163-232 142 0 0,-98 173-159 0 0,-72 77-2 0 0,-2 0 2 0 0,-1 0-6 0 0,0 0 4 0 0,0 0 10 0 0,0 0 3 0 0,0 0-26 0 0,0 0-5 0 0,0 0-16 0 0,0 0 15 0 0,0 0-13 0 0,0 0-12 0 0,28 30 100 0 0,-18-16-34 0 0,0 0 0 0 0,-2 1 0 0 0,0-1-1 0 0,-1 2 1 0 0,0-1 0 0 0,-1 1 0 0 0,-1 0 0 0 0,0 0 0 0 0,-1 2-6 0 0,11 32 34 0 0,26 93-42 0 0,-26-127 218 0 0,9-59 101 0 0,103-134-190 0 0,-45 76-158 0 0,-77 96 48 0 0,-1 4-441 0 0,-4 19 404 0 0,15 75 132 0 0,4 49-91 0 0,-3-69 6 0 0,1-38-43 0 0,-17-35 19 0 0,0 0 15 0 0,0 0 4 0 0,0 0-4 0 0,0 0-9 0 0,24-34 399 0 0,93-175-311 0 0,-52 80-98 0 0,-54 118-105 0 0,-8 31-82 0 0,-2 0 123 0 0,18 114 172 0 0,-11-91-78 0 0,10-32 36 0 0,6-14 105 0 0,140-32 169 0 0,-66 28-267 0 0,-92 7-61 0 0,-5 0-417 0 0,-3 3-2974 0 0,1 2-4900 0 0,1-2-4086 0 0</inkml:trace>
  <inkml:trace contextRef="#ctx0" brushRef="#br0" timeOffset="-6387.037">2875 3555 0 0 0,'0'0'1215'0'0,"0"0"449"0"0,0 0 279 0 0,0 0 95 0 0,0 0-147 0 0,0 0-274 0 0,0 0-258 0 0,0 0-219 0 0,0 0-191 0 0,-10-7 3119 0 0,8 481 1486 0 0,-6-389-4998 0 0,5-70-491 0 0,1-1 0 0 0,0 1 0 0 0,1 0 0 0 0,1 0 0 0 0,0 0 0 0 0,1 0 1 0 0,1 0-1 0 0,0-1 0 0 0,2 3-65 0 0,36 137 792 0 0,-38-54-372 0 0,0 138-121 0 0,-2-237-288 0 0,0 10 42 0 0,0-11-62 0 0,0 0 14 0 0,0 0 8 0 0,0 0-2 0 0,0 0-2 0 0,0 0-18 0 0,0 0 2 0 0,0 0 15 0 0,0 0 11 0 0,0 0-4 0 0,0 0 14 0 0,0 0 8 0 0,0 0-2 0 0,0 0 5 0 0,0 0 4 0 0,0 0-8 0 0,26-3 713 0 0,133-5 13 0 0,-10 8-411 0 0,7-4-70 0 0,-11-8 58 0 0,258 12 108 0 0,-403 0-443 0 0,34 0 38 0 0,12 0 20 0 0,-14 0-48 0 0,11-7 109 0 0,112-1-56 0 0,-78 4-29 0 0,128 0 6 0 0,-134 4-42 0 0,-71 0-10 0 0,0 0 13 0 0,0 0-10 0 0,0 0 11 0 0,0 0-7 0 0,0 0 2 0 0,0 0-7 0 0,0 0 16 0 0,0 0 5 0 0,0 0-10 0 0,0 0-13 0 0,0 0 14 0 0,0 0 10 0 0,0 0 6 0 0,0 0 0 0 0,0 0-14 0 0,0 0-11 0 0,0 0 10 0 0,0 0 9 0 0,0 0 0 0 0,0 0-26 0 0,0 0 0 0 0,0 0 20 0 0,0 0 2 0 0,-8 8 327 0 0,-21-12-3676 0 0,20 0-1136 0 0,1 0-4939 0 0,6 1-2747 0 0</inkml:trace>
  <inkml:trace contextRef="#ctx0" brushRef="#br0" timeOffset="-4873.979">5424 4361 8578 0 0,'0'0'2032'0'0,"0"0"-438"0"0,0 0-280 0 0,0 0 98 0 0,0 0 82 0 0,0 0-60 0 0,0 0-153 0 0,0 0-241 0 0,0 0-280 0 0,0 0-237 0 0,0 0-152 0 0,0 0-105 0 0,-10-7 951 0 0,-38 76 972 0 0,-88 115-415 0 0,18-53-1399 0 0,21-7-222 0 0,89-122-2763 0 0,6-19-12373 0 0,2 16 13159 0 0,0-3-6566 0 0</inkml:trace>
  <inkml:trace contextRef="#ctx0" brushRef="#br0" timeOffset="-4475.074">5038 4388 3129 0 0,'0'0'2878'0'0,"0"0"-633"0"0,0 0-459 0 0,0 0-120 0 0,0 0 10 0 0,0 0-1 0 0,0 0-74 0 0,0 0-160 0 0,0 0-210 0 0,0 0-255 0 0,0 0-248 0 0,0 0-175 0 0,0 0-117 0 0,-6-3-56 0 0,-20-7-28 0 0,109 82 3638 0 0,46 95-2384 0 0,-105-132-1425 0 0,88 120 286 0 0,-69-102-918 0 0,-35-52-1128 0 0,-4-1-1713 0 0,-1 0-4918 0 0,-3 0-3710 0 0</inkml:trace>
  <inkml:trace contextRef="#ctx0" brushRef="#br0" timeOffset="-2922.964">3152 2900 3913 0 0,'0'0'3082'0'0,"0"0"-1235"0"0,0 0-517 0 0,0 0-12 0 0,0 0 207 0 0,0 0 208 0 0,0 0-29 0 0,0 0-258 0 0,0 0-325 0 0,0 0-305 0 0,0 0-271 0 0,0-3 1484 0 0,-1 74-720 0 0,-1-30-982 0 0,2 1 0 0 0,2-1 0 0 0,1 0 0 0 0,2 0 0 0 0,8 28-327 0 0,-12-67 20 0 0,-1 1-1 0 0,0-1-1 0 0,0 1 0 0 0,1-1 1 0 0,-1 1-1 0 0,1-1 0 0 0,-1 1 1 0 0,1-1-1 0 0,0 0 0 0 0,0 0 1 0 0,0 1-1 0 0,0-1 0 0 0,1 0 0 0 0,-1 0 1 0 0,1 0-1 0 0,-1 0 0 0 0,1 0 1 0 0,0 0-1 0 0,-1-1 0 0 0,1 1 1 0 0,0 0-1 0 0,0-1 0 0 0,0 0 1 0 0,0 1-1 0 0,1-1 0 0 0,-1 0 1 0 0,0 0-1 0 0,0 0 0 0 0,1 0 1 0 0,-1-1-1 0 0,1 1-18 0 0,36-40 951 0 0,11-28-716 0 0,-4-2 0 0 0,-2-2 0 0 0,15-40-235 0 0,-43 83 34 0 0,23-53 34 0 0,-30 75 180 0 0,-5 32-108 0 0,-2-11-91 0 0,85 327 360 0 0,-38-27-97 0 0,-49-198-211 0 0,-1-111-83 0 0,0 1 1 0 0,0-1 0 0 0,-1 0 0 0 0,0 0 0 0 0,0 0 0 0 0,-1 0 0 0 0,1 0 0 0 0,-1-1 0 0 0,0 1 0 0 0,-1-1 0 0 0,0 0 0 0 0,1 0 0 0 0,-2 0 0 0 0,1 0 0 0 0,0-1 0 0 0,-1 0 0 0 0,0 1 0 0 0,0-2 0 0 0,0 1 0 0 0,-1-1 0 0 0,1 1 0 0 0,-3 0-19 0 0,6-3 12 0 0,-1 0 1 0 0,1 0 0 0 0,-1 0-1 0 0,1-1 1 0 0,-1 1-1 0 0,1-1 1 0 0,-1 1-1 0 0,1-1 1 0 0,-1 0-1 0 0,1 0 1 0 0,-1 0 0 0 0,1 0-1 0 0,-1 0 1 0 0,0-1-1 0 0,1 1 1 0 0,-1-1-1 0 0,1 0 1 0 0,-1 1-1 0 0,1-1 1 0 0,0 0 0 0 0,-1-1-1 0 0,1 1 1 0 0,0 0-1 0 0,0-1 1 0 0,0 1-1 0 0,0-1 1 0 0,0 1-1 0 0,0-1 1 0 0,0 0 0 0 0,1 0-1 0 0,-1 0 1 0 0,0 0-1 0 0,1 0 1 0 0,-1-1-13 0 0,-8-12 5 0 0,1 0 1 0 0,0 0-1 0 0,1-1 1 0 0,1 0-1 0 0,0 0 1 0 0,1-1-1 0 0,1 0 1 0 0,0 0-1 0 0,2-1 1 0 0,0 1-1 0 0,0-1 1 0 0,2 1-1 0 0,0-1 1 0 0,1 0-1 0 0,1-1-5 0 0,1 12-6 0 0,-1-1-1 0 0,1 1 1 0 0,1 0-1 0 0,-1 1 1 0 0,1-1-1 0 0,0 0 1 0 0,1 1 0 0 0,-1 0-1 0 0,1-1 1 0 0,1 1-1 0 0,-1 1 1 0 0,1-1-1 0 0,0 1 1 0 0,0 0-1 0 0,0 0 1 0 0,1 0-1 0 0,0 1 1 0 0,0 0-1 0 0,0 0 1 0 0,4-2 6 0 0,138-52-43 0 0,-15 51-275 0 0,-85 31-950 0 0,-41-3-8655 0 0,-7-17-2461 0 0</inkml:trace>
  <inkml:trace contextRef="#ctx0" brushRef="#br0" timeOffset="13533.248">6926 3625 1608 0 0,'0'0'1558'0'0,"0"0"-1127"0"0,0 0-651 0 0,0 0-127 0 0,0 0 324 0 0,0 0 571 0 0,0 0 545 0 0,0 0 278 0 0,0 0-6 0 0,0 0-130 0 0,0 0-133 0 0,14 10-105 0 0,46 32-67 0 0,18-9 1725 0 0,-57-29-1972 0 0,1 0 0 0 0,-1-1 0 0 0,1-1 0 0 0,-1-1 0 0 0,1-1 0 0 0,0-1 0 0 0,5-2-683 0 0,-3 0 332 0 0,-1-2 0 0 0,-1 0-1 0 0,1-2 1 0 0,-1-1 0 0 0,0 0 0 0 0,0-2 0 0 0,-1 0 0 0 0,0-1-1 0 0,-1-2 1 0 0,4-3-332 0 0,-9 5 110 0 0,0 0-1 0 0,-1-1 0 0 0,0 0 1 0 0,-1-2-1 0 0,0 1 1 0 0,-1-2-1 0 0,0 0 0 0 0,-2 0 1 0 0,0-1-1 0 0,0 0 1 0 0,-2 0-1 0 0,0-1 1 0 0,0 0-1 0 0,-2-1 0 0 0,0 0 1 0 0,-1 0-1 0 0,-1 0 1 0 0,-1-1-1 0 0,0 1 0 0 0,-2-1 1 0 0,0 1-1 0 0,-1-5-109 0 0,1 21 14 0 0,0-1 0 0 0,-1 1-1 0 0,1-1 1 0 0,-1 0-1 0 0,0 0 1 0 0,0 1 0 0 0,0-1-1 0 0,0 0 1 0 0,0 1-1 0 0,-1-1 1 0 0,1 0 0 0 0,-1 1-1 0 0,0-1 1 0 0,1 0-1 0 0,-1 1 1 0 0,0-1 0 0 0,-1 1-1 0 0,1-1 1 0 0,0 1-1 0 0,-1 0 1 0 0,1 0 0 0 0,-1-1-1 0 0,0 1 1 0 0,0 0 0 0 0,0 0-1 0 0,0 1 1 0 0,0-1-1 0 0,0 0 1 0 0,0 1 0 0 0,-1-1-1 0 0,1 1 1 0 0,0 0-1 0 0,-1 0 1 0 0,1 0 0 0 0,-1 0-1 0 0,0 0 1 0 0,1 0-1 0 0,-1 1 1 0 0,-2-1-14 0 0,0 4-13 0 0,0-1 0 0 0,0 1 0 0 0,0 1 0 0 0,0-1 0 0 0,1 1 0 0 0,-1-1 0 0 0,1 2 0 0 0,0-1 0 0 0,0 0 0 0 0,0 1 0 0 0,1-1 0 0 0,0 1 0 0 0,0 0 0 0 0,0 0 0 0 0,0 1 0 0 0,1-1 0 0 0,0 0 0 0 0,0 1 0 0 0,0-1 0 0 0,1 1 0 0 0,0 0 0 0 0,0 0 13 0 0,-3 6-9 0 0,-19 68 92 0 0,3 1 0 0 0,4 0 0 0 0,4 2 0 0 0,3-1 0 0 0,2 65-83 0 0,-11 85 197 0 0,12-155-91 0 0,-4 0-1 0 0,-3-1 1 0 0,-11 31-106 0 0,19-89 25 0 0,0-1 0 0 0,-1-1 1 0 0,-1 1-1 0 0,-1-1 0 0 0,0 0 1 0 0,-1-1-1 0 0,-1 1 0 0 0,0-2 1 0 0,-1 0-1 0 0,0 0 0 0 0,-1-1 1 0 0,-1 0-1 0 0,0-1 0 0 0,-1-1 1 0 0,-3 2-26 0 0,-46 8 72 0 0,62-21-76 0 0,-1 0-1 0 0,1 0 1 0 0,0 0-1 0 0,-1 0 1 0 0,1 0-1 0 0,-1 0 1 0 0,1-1-1 0 0,-1 1 1 0 0,1-1-1 0 0,0 1 1 0 0,-1-1-1 0 0,1 1 1 0 0,0-1-1 0 0,-1 0 1 0 0,1 1-1 0 0,0-1 1 0 0,0 0-1 0 0,0 0 1 0 0,0 0-1 0 0,0 0 1 0 0,0 0-1 0 0,0 0 1 0 0,0-1-1 0 0,0 1 1 0 0,0 0-1 0 0,0 0 1 0 0,1-1-1 0 0,-1 1 1 0 0,1 0-1 0 0,-1-1 1 0 0,1 1-1 0 0,-1-1 1 0 0,1 1-1 0 0,0 0 1 0 0,0-1-1 0 0,0 1 1 0 0,-1-1-1 0 0,1 1 1 0 0,1-1-1 0 0,-1 1 1 0 0,0-1 4 0 0,1-7-25 0 0,0 1 0 0 0,0-1 1 0 0,1 1-1 0 0,0-1 0 0 0,0 1 1 0 0,1 0-1 0 0,0 0 1 0 0,1 0-1 0 0,-1 1 0 0 0,2-1 1 0 0,-1 1-1 0 0,1 0 0 0 0,0 0 1 0 0,0 0-1 0 0,1 1 0 0 0,0-1 1 0 0,7-4 24 0 0,-1-2-12 0 0,2 0 1 0 0,0 1-1 0 0,0 1 0 0 0,1 0 1 0 0,0 1-1 0 0,1 0 0 0 0,0 1 1 0 0,1 1-1 0 0,-1 1 1 0 0,1 1-1 0 0,1 0 0 0 0,0 1 1 0 0,-1 0-1 0 0,1 2 0 0 0,1 0 1 0 0,-1 1-1 0 0,0 1 0 0 0,3 1 12 0 0,5 2 8 0 0,0 1 0 0 0,0 1-1 0 0,-1 1 1 0 0,0 1 0 0 0,22 9-8 0 0,49 12-8 0 0,67-24 578 0 0,-155-4-531 0 0,0 0 1 0 0,-1-1 0 0 0,1 0 0 0 0,-1 0 0 0 0,0-1 0 0 0,0 0 0 0 0,0 0 0 0 0,0 0 0 0 0,0-1-1 0 0,-1 0 1 0 0,0-1 0 0 0,0 1 0 0 0,0-1 0 0 0,0-1 0 0 0,-1 1 0 0 0,0-1 0 0 0,0 0 0 0 0,0 0-1 0 0,-1 0 1 0 0,1-1 0 0 0,-2 1 0 0 0,1-1 0 0 0,-1 0 0 0 0,0 0 0 0 0,0 0 0 0 0,-1-1-1 0 0,0 1 1 0 0,0-1 0 0 0,-1 1 0 0 0,0-1 0 0 0,-1 1 0 0 0,1-6-40 0 0,-1 4 16 0 0,1 7-21 0 0,-1 1 1 0 0,1-1-1 0 0,-1 1 1 0 0,0-1-1 0 0,1 0 1 0 0,-1 1-1 0 0,0-1 1 0 0,0 0-1 0 0,0 1 0 0 0,0-1 1 0 0,0 0-1 0 0,0 1 1 0 0,-1-1-1 0 0,1 0 1 0 0,-1 1-1 0 0,1-1 1 0 0,-1 1-1 0 0,1-1 0 0 0,-1 1 1 0 0,0-1-1 0 0,0 1 1 0 0,0-1-1 0 0,0 1 1 0 0,0 0-1 0 0,0-1 1 0 0,0 1-1 0 0,0 0 0 0 0,0 0 1 0 0,0 0-1 0 0,-1 0 1 0 0,1 0-1 0 0,-1 0 1 0 0,1 0-1 0 0,-1 0 1 0 0,1 1-1 0 0,-1-1 0 0 0,1 0 1 0 0,-1 1-1 0 0,1-1 1 0 0,-1 1-1 0 0,0 0 1 0 0,1 0-1 0 0,-1-1 1 0 0,0 1-1 0 0,1 0 1 0 0,-2 1 4 0 0,-5 1-37 0 0,1 0 1 0 0,0 1 0 0 0,0 0-1 0 0,0 0 1 0 0,0 1 0 0 0,1 0-1 0 0,-1 0 1 0 0,1 0 0 0 0,0 1-1 0 0,0 0 1 0 0,1 0 0 0 0,-1 1-1 0 0,1-1 1 0 0,0 1 0 0 0,1 1-1 0 0,-1-1 1 0 0,-1 4 36 0 0,3-5-16 0 0,-4 4 12 0 0,1 0 1 0 0,1 1-1 0 0,0 0 0 0 0,0 0 1 0 0,1 0-1 0 0,0 0 1 0 0,1 1-1 0 0,0 0 0 0 0,1-1 1 0 0,0 1-1 0 0,0 0 0 0 0,2 0 1 0 0,-1 0-1 0 0,1 0 0 0 0,1 3 4 0 0,1-6 4 0 0,1 0-1 0 0,0-1 0 0 0,0 1 1 0 0,1 0-1 0 0,0-1 0 0 0,0 0 0 0 0,1 0 1 0 0,-1 0-1 0 0,2-1 0 0 0,-1 0 1 0 0,1 1-1 0 0,0-2 0 0 0,0 1 1 0 0,1-1-1 0 0,-1 0 0 0 0,1 0 0 0 0,0-1 1 0 0,1 0-1 0 0,-1 0 0 0 0,1-1 1 0 0,1 1-4 0 0,11 4 32 0 0,1-1 0 0 0,0-1 0 0 0,0-1 0 0 0,1 0 0 0 0,-1-2 1 0 0,1 0-1 0 0,0-2 0 0 0,0 0 0 0 0,3-2-32 0 0,-9 2 47 0 0,0-1 1 0 0,1-1-1 0 0,-1-1 0 0 0,0 0 1 0 0,0-1-1 0 0,-1-1 1 0 0,1 0-1 0 0,-1-1 0 0 0,1-1 1 0 0,-2 0-1 0 0,1-1 0 0 0,-1-1 1 0 0,0 0-1 0 0,8-7-47 0 0,1-6 69 0 0,-1-2 1 0 0,-1 0-1 0 0,-1-1 0 0 0,0-1 1 0 0,-3-1-1 0 0,0-1 0 0 0,-1 0 1 0 0,-2-1-1 0 0,9-25-69 0 0,-1 4 7 0 0,-3 0-1 0 0,-1-2 1 0 0,-3 0 0 0 0,-3 0-1 0 0,-1-1 1 0 0,-3-1 0 0 0,-2 0-1 0 0,-3 0 1 0 0,-1-1-7 0 0,-6-133 20 0 0,-15 140 71 0 0,-6 81-399 0 0,16-3 329 0 0,1 0 0 0 0,1 1 1 0 0,2 0-1 0 0,1 0 0 0 0,1 0 0 0 0,2 0 1 0 0,1 0-1 0 0,3 13-21 0 0,-2 17 38 0 0,13 105 44 0 0,-4 140 66 0 0,-45-117 35 0 0,25-129-172 0 0,10-61-38 0 0,0 0 15 0 0,0 0 20 0 0,0 0 48 0 0,0 0-45 0 0,0 0-5 0 0,0 0 0 0 0,0 0-29 0 0,0 0 24 0 0,0 0 6 0 0,0 0-22 0 0,0 0 25 0 0,0 0-4 0 0,0 0 28 0 0,0 0-12 0 0,0 0-6 0 0,0 0-25 0 0,0-28-699 0 0,0 12-119 0 0,-1-36-2543 0 0,-2 19-4341 0 0,1 24-1133 0 0</inkml:trace>
  <inkml:trace contextRef="#ctx0" brushRef="#br0" timeOffset="13866.314">8306 4014 14243 0 0,'0'0'1308'0'0,"0"0"-263"0"0,0 0-149 0 0,0 0 23 0 0,0 0 50 0 0,0 0-69 0 0,0 0-109 0 0,0 0-69 0 0,0 0 11 0 0,0 0 41 0 0,0 0 3 0 0,0 0-25 0 0,0 0-106 0 0,37-3-75 0 0,117-11-53 0 0,102-23 1161 0 0,8-24-1661 0 0,-261 60-1391 0 0,4-1 3726 0 0,-4 1-5656 0 0,-1 0-10224 0 0,-2 1 1116 0 0</inkml:trace>
  <inkml:trace contextRef="#ctx0" brushRef="#br0" timeOffset="17757.425">9847 4141 3481 0 0,'0'0'1705'0'0,"0"0"-50"0"0,0 0 54 0 0,0 0 177 0 0,0 0 117 0 0,0 0-99 0 0,0 0-245 0 0,0 0-283 0 0,0 0-257 0 0,0 0-239 0 0,0 0-177 0 0,-2-3-161 0 0,2 4-515 0 0,1-1 0 0 0,-1 1 0 0 0,0-1 1 0 0,0 1-1 0 0,0-1 0 0 0,0 0 0 0 0,0 1 0 0 0,0-1 1 0 0,0 1-1 0 0,0-1 0 0 0,0 1 0 0 0,0-1 0 0 0,0 1 1 0 0,0-1-1 0 0,0 0 0 0 0,0 1 0 0 0,0-1 0 0 0,0 1 1 0 0,0-1-1 0 0,-1 1 0 0 0,1-1 0 0 0,0 0 0 0 0,0 1 1 0 0,-1-1-1 0 0,1 1 0 0 0,0-1 0 0 0,0 0 0 0 0,-1 1 1 0 0,1-1-1 0 0,0 0 0 0 0,-1 0 0 0 0,1 1 0 0 0,0-1 1 0 0,-1 0-1 0 0,1 0 0 0 0,-1 1 0 0 0,1-1 0 0 0,0 0 1 0 0,-1 0-1 0 0,1 0 0 0 0,-1 0 0 0 0,1 0 0 0 0,-1 0 1 0 0,1 0-1 0 0,-1 1 0 0 0,1-1 0 0 0,0 0 0 0 0,-1-1 1 0 0,1 1-1 0 0,-1 0 0 0 0,1 0 0 0 0,-1 0 0 0 0,1 0 1 0 0,-1 0-1 0 0,1 0 0 0 0,0 0 0 0 0,-1-1 0 0 0,1 1 1 0 0,-1 0-1 0 0,1 0 0 0 0,0-1 0 0 0,-1 1 0 0 0,1 0 1 0 0,0-1-28 0 0,-5 16-41 0 0,-98 273 877 0 0,82-231-810 0 0,-41 82 59 0 0,54-125-67 0 0,3-25-867 0 0,39-107 196 0 0,-21 84 603 0 0,74-166 113 0 0,-13 22 205 0 0,-66 136 167 0 0,-2 97 45 0 0,0 16-256 0 0,-3-7-73 0 0,3 1 0 0 0,3-1 0 0 0,2-1 0 0 0,4 1 0 0 0,10 25-151 0 0,-25-85 31 0 0,1-1 0 0 0,0 1 0 0 0,0 0 0 0 0,0-1 0 0 0,0 1 0 0 0,0-1 1 0 0,1 1-1 0 0,-1-1 0 0 0,1 0 0 0 0,0 0 0 0 0,0 1 0 0 0,0-1 0 0 0,1-1 0 0 0,-1 1 0 0 0,1 0 0 0 0,0 0 1 0 0,-1-1-1 0 0,1 0 0 0 0,0 1 0 0 0,0-1 0 0 0,1 0 0 0 0,-1-1 0 0 0,0 1 0 0 0,1-1 0 0 0,-1 1 1 0 0,1-1-1 0 0,-1 0 0 0 0,1 0 0 0 0,0 0 0 0 0,-1-1 0 0 0,1 1 0 0 0,0-1 0 0 0,0 0 0 0 0,-1 0 1 0 0,1-1-1 0 0,0 1 0 0 0,3-1-31 0 0,8-9 168 0 0,0-1-1 0 0,0 0 1 0 0,-1-1 0 0 0,-1-1 0 0 0,0 0 0 0 0,0-1 0 0 0,-2 0-1 0 0,0-1 1 0 0,0 0 0 0 0,-1-1 0 0 0,-1 0 0 0 0,-1 0 0 0 0,0-1-1 0 0,-1-2-167 0 0,7-18 109 0 0,-2-1 0 0 0,-1 0 0 0 0,-2-1-1 0 0,-2 0 1 0 0,-2-1 0 0 0,-1 0-109 0 0,0-55-1386 0 0,-3 98 1122 0 0,0 0 0 0 0,0-1 0 0 0,0 1 1 0 0,1-1-1 0 0,-1 1 0 0 0,1-1 0 0 0,-1 0 0 0 0,1 0 0 0 0,0 0 0 0 0,0 0 0 0 0,0 0 0 0 0,0 0 1 0 0,0 0-1 0 0,0-1 0 0 0,1 1 0 0 0,-1-1 0 0 0,1 1 0 0 0,-1-1 0 0 0,1 0 0 0 0,-1 0 1 0 0,1 0-1 0 0,-1 0 0 0 0,2-1 264 0 0,22 7-4548 0 0,-9-6-2152 0 0,-8-1-2710 0 0</inkml:trace>
  <inkml:trace contextRef="#ctx0" brushRef="#br0" timeOffset="18689.191">10758 4122 4057 0 0,'0'0'2002'0'0,"0"0"-177"0"0,0 0 17 0 0,0 0 68 0 0,0 0-127 0 0,0 0-297 0 0,0 0-300 0 0,0 0-244 0 0,0 0-202 0 0,0 0-142 0 0,0 0-100 0 0,0 0-51 0 0,0 0-44 0 0,-21 8-32 0 0,-67 28-23 0 0,81-33-277 0 0,0 0 0 0 0,0 1 0 0 0,0-1 1 0 0,1 1-1 0 0,0 1 0 0 0,-1-1 0 0 0,2 1 1 0 0,-1 0-1 0 0,0 1 0 0 0,1-1 0 0 0,0 1 1 0 0,-2 4-72 0 0,-7 7 141 0 0,-3 5-37 0 0,0 0-1 0 0,2 2 1 0 0,1 0 0 0 0,0 0 0 0 0,2 2-1 0 0,1-1 1 0 0,1 2 0 0 0,1-1 0 0 0,2 1-1 0 0,-1 6-103 0 0,6 60 71 0 0,2-91-42 0 0,0 0 1 0 0,1 0-1 0 0,-1 0 0 0 0,1-1 1 0 0,0 1-1 0 0,-1 0 0 0 0,1 0 1 0 0,0 0-1 0 0,0-1 0 0 0,0 1 1 0 0,0 0-1 0 0,0-1 0 0 0,1 1 1 0 0,-1-1-1 0 0,0 1 0 0 0,1-1 1 0 0,-1 0-1 0 0,1 0 0 0 0,0 0 0 0 0,-1 0 1 0 0,1 0-1 0 0,0 0 0 0 0,0 0 1 0 0,-1 0-1 0 0,1 0 0 0 0,0-1 1 0 0,0 1-1 0 0,0-1 0 0 0,0 0 1 0 0,0 1-1 0 0,0-1 0 0 0,0 0 1 0 0,0 0-1 0 0,0 0 0 0 0,0 0 1 0 0,0-1-1 0 0,0 1 0 0 0,1-1-29 0 0,72-30 1583 0 0,-41 5-1426 0 0,-2-2 0 0 0,0-1 1 0 0,-2-1-1 0 0,-1-2 1 0 0,-2 0-1 0 0,-1-2 0 0 0,16-29-157 0 0,-35 51 45 0 0,1 0-1 0 0,-2-1 0 0 0,0 0 0 0 0,0 0 1 0 0,-1 0-1 0 0,-1-1 0 0 0,0 0 1 0 0,-1 0-1 0 0,0 0 0 0 0,-1-7-44 0 0,-15 36-132 0 0,7-3 117 0 0,1 0 0 0 0,-1 1 0 0 0,2-1 0 0 0,0 1 0 0 0,0 0 0 0 0,1 0 0 0 0,1 1 0 0 0,0-1 0 0 0,1 0 0 0 0,0 1 0 0 0,1-1 0 0 0,1 1 0 0 0,0 2 15 0 0,2-9 3 0 0,-1-1 0 0 0,1 1 0 0 0,1 0 0 0 0,-1-1 0 0 0,1 0 0 0 0,0 0-1 0 0,1 0 1 0 0,-1 0 0 0 0,1-1 0 0 0,0 1 0 0 0,0-1 0 0 0,1 0 0 0 0,0-1 0 0 0,0 0-1 0 0,0 0 1 0 0,0 0 0 0 0,1 0 0 0 0,-1-1 0 0 0,1 0 0 0 0,0 0 0 0 0,0-1 0 0 0,0 0-1 0 0,0 0 1 0 0,0-1 0 0 0,1 0 0 0 0,0 0-3 0 0,-3-1 13 0 0,1 0 0 0 0,0 0 0 0 0,0-1 1 0 0,-1 1-1 0 0,1-1 0 0 0,0 0 0 0 0,-1-1 0 0 0,1 0 0 0 0,-1 1 0 0 0,0-2 0 0 0,1 1 1 0 0,-1-1-1 0 0,0 1 0 0 0,0-2 0 0 0,0 1 0 0 0,-1 0 0 0 0,1-1 0 0 0,-1 0 0 0 0,3-3-13 0 0,25-34 72 0 0,-1 0 0 0 0,-3-2-1 0 0,-1-2 1 0 0,-3 0-1 0 0,-1-1 1 0 0,-3-2-1 0 0,-1-1-71 0 0,2 2 6 0 0,5-16-3 0 0,-2 0-1 0 0,-4-1 1 0 0,-2-2 0 0 0,-2 1-1 0 0,-4-5-1 0 0,-2 5 27 0 0,-4 0 0 0 0,-3 0 1 0 0,-3-34-29 0 0,1 98 4 0 0,-1 0-1 0 0,1 0 1 0 0,-1 0 0 0 0,0 0-1 0 0,0-1 1 0 0,0 1 0 0 0,0 0 0 0 0,0 0-1 0 0,0 0 1 0 0,0 0 0 0 0,0 0 0 0 0,0 0-1 0 0,0-1 1 0 0,0 1 0 0 0,-1 0-1 0 0,1 0 1 0 0,0 0 0 0 0,-1 0 0 0 0,1 0-1 0 0,-1 0 1 0 0,1 0 0 0 0,-1 0 0 0 0,0 0-1 0 0,1 0 1 0 0,-1 1 0 0 0,0-1-1 0 0,0 0 1 0 0,0 0 0 0 0,1 0 0 0 0,-1 1-1 0 0,0-1 1 0 0,0 1 0 0 0,0-1-1 0 0,0 0 1 0 0,0 1 0 0 0,0 0 0 0 0,0-1-1 0 0,0 1 1 0 0,-1 0 0 0 0,1-1 0 0 0,0 1-1 0 0,0 0 1 0 0,0 0 0 0 0,0 0-1 0 0,0 0 1 0 0,0 0 0 0 0,-1 0 0 0 0,1 0-1 0 0,0 0 1 0 0,0 1 0 0 0,0-1 0 0 0,0 0-1 0 0,-1 1-3 0 0,-10 25-1 0 0,0 0 1 0 0,1 1-1 0 0,2 0 0 0 0,1 1 0 0 0,1 0 0 0 0,2 0 0 0 0,0 0 0 0 0,2 1 1 0 0,1 0-1 0 0,1-1 0 0 0,3 23 1 0 0,13 363 231 0 0,-9 88-58 0 0,-8-458-96 0 0,-1-29-186 0 0,-2-24-545 0 0,-18-113-3869 0 0,15 69 547 0 0,-2 3-4004 0 0,7 32-2833 0 0</inkml:trace>
  <inkml:trace contextRef="#ctx0" brushRef="#br0" timeOffset="18955.117">10978 4049 7786 0 0,'0'0'2404'0'0,"0"0"-326"0"0,0 0-322 0 0,0 0-222 0 0,0 0-198 0 0,0 0-243 0 0,0 0-189 0 0,0 0-69 0 0,0 0 13 0 0,0 0 64 0 0,0 0-29 0 0,0 0-104 0 0,22 3-110 0 0,75 10-105 0 0,167-6 1441 0 0,-41-15-1913 0 0,-136 2-116 0 0,-45 2-3472 0 0,-2 2-9657 0 0,-33 2 3348 0 0</inkml:trace>
  <inkml:trace contextRef="#ctx0" brushRef="#br0" timeOffset="19886.503">11895 3998 4849 0 0,'0'0'1824'0'0,"0"0"-297"0"0,0 0 30 0 0,0 0 94 0 0,0 0-26 0 0,0 0-187 0 0,0 0-284 0 0,0 0-247 0 0,0 0-158 0 0,0 0-116 0 0,0 0-91 0 0,0 0-50 0 0,-17 35-68 0 0,-50 105-24 0 0,42-56 258 0 0,19 69 450 0 0,6-147-1022 0 0,0 0 0 0 0,1 0 1 0 0,0 0-1 0 0,0-1 0 0 0,0 1 1 0 0,1 0-1 0 0,0-1 0 0 0,0 1 0 0 0,0-1 1 0 0,1 0-1 0 0,0 1 0 0 0,0-1 0 0 0,0-1 1 0 0,1 1-1 0 0,-1 0 0 0 0,1-1 0 0 0,0 0 1 0 0,0 1-1 0 0,1-2 0 0 0,-1 1 1 0 0,1 0-1 0 0,0-1 0 0 0,0 0 0 0 0,0 0 1 0 0,0-1-1 0 0,1 1 0 0 0,-1-1 0 0 0,1 0 1 0 0,-1-1-1 0 0,1 1 0 0 0,0-1 0 0 0,0 0 1 0 0,0 0-1 0 0,-1-1 0 0 0,5 0-86 0 0,86-53 1517 0 0,-74 33-1403 0 0,0-2 0 0 0,-1 0 1 0 0,-2 0-1 0 0,0-2 0 0 0,-2-1 1 0 0,0 0-1 0 0,-2-1 0 0 0,0 0 1 0 0,-2-2-1 0 0,-1 1 1 0 0,-2-2-1 0 0,2-6-114 0 0,-3-31 180 0 0,-48 146-248 0 0,32-61 57 0 0,1 1 1 0 0,0 0-1 0 0,2 0 1 0 0,0 0-1 0 0,1 0 1 0 0,1 0-1 0 0,1 1 1 0 0,1-1-1 0 0,1 1 1 0 0,2 10 10 0 0,-2-25-4 0 0,0 1 1 0 0,1-1 0 0 0,-1 1 0 0 0,2-1 0 0 0,-1 0-1 0 0,1 0 1 0 0,0 0 0 0 0,0 0 0 0 0,0-1 0 0 0,1 1-1 0 0,0-1 1 0 0,0 0 0 0 0,0 0 0 0 0,1 0 0 0 0,0 0-1 0 0,0-1 1 0 0,0 0 0 0 0,0 0 0 0 0,1 0 0 0 0,-1-1-1 0 0,1 0 1 0 0,0 0 0 0 0,0 0 0 0 0,0-1 0 0 0,1 0-1 0 0,-1 0 1 0 0,0 0 0 0 0,1-1 0 0 0,-1 0 0 0 0,7 0 3 0 0,-1-1 14 0 0,-1-1 0 0 0,0-1 0 0 0,-1 0 0 0 0,1 0 0 0 0,0-1 0 0 0,0 0 0 0 0,-1-1 0 0 0,0 0 1 0 0,0 0-1 0 0,0-2 0 0 0,0 1 0 0 0,0-1-14 0 0,10-7 48 0 0,0 0 0 0 0,-2-1 0 0 0,0-1-1 0 0,0-1 1 0 0,-1 0 0 0 0,-1-1 0 0 0,-1-1 0 0 0,-1 0 0 0 0,8-13-48 0 0,-6 5 22 0 0,-1-1-1 0 0,-1 0 1 0 0,-1 0 0 0 0,-1-2-1 0 0,-2 1 1 0 0,-1-2 0 0 0,-1 1-1 0 0,-2-1 1 0 0,-1 0 0 0 0,-1 0-1 0 0,-1-10-21 0 0,-3 38-1 0 0,1 0 4 0 0,0-1-1 0 0,-1 1 0 0 0,1 0 0 0 0,-1-1 0 0 0,1 1 0 0 0,-1-1 0 0 0,0 1 0 0 0,0-1 0 0 0,0 1 0 0 0,0-1 0 0 0,0 1 0 0 0,-1 0 0 0 0,1-1 1 0 0,-1 1-1 0 0,0-1 0 0 0,1 1 0 0 0,-1 0 0 0 0,0-1 0 0 0,0 1 0 0 0,-1 0 0 0 0,1 0 0 0 0,0 0 0 0 0,-1 0 0 0 0,1 0 0 0 0,-1 0 1 0 0,0 0-1 0 0,0 1 0 0 0,0-1 0 0 0,1 1 0 0 0,-2-1 0 0 0,1 1 0 0 0,0 0 0 0 0,0-1 0 0 0,0 1 0 0 0,0 0 0 0 0,-1 0 0 0 0,0 0-2 0 0,-5 3-25 0 0,-1 1 0 0 0,1-1-1 0 0,0 1 1 0 0,-1 1-1 0 0,1 0 1 0 0,1 0-1 0 0,-1 0 1 0 0,1 1 0 0 0,0 0-1 0 0,0 0 1 0 0,0 1-1 0 0,0 0 1 0 0,1 0 0 0 0,0 1-1 0 0,1-1 1 0 0,-1 1-1 0 0,1 1 1 0 0,-3 6 25 0 0,4-10-12 0 0,0 1 0 0 0,1 0 0 0 0,0 0 0 0 0,0 0 0 0 0,0 0 0 0 0,0 0-1 0 0,1 1 1 0 0,0-1 0 0 0,0 1 0 0 0,1 0 0 0 0,-1-1 0 0 0,1 1 0 0 0,0 0 0 0 0,1 0 0 0 0,-1 0 0 0 0,1 0 0 0 0,0 0 0 0 0,1 0 0 0 0,0-1 0 0 0,0 4 12 0 0,1-6-1 0 0,1 0 0 0 0,-1-1 1 0 0,1 0-1 0 0,-1 1 1 0 0,1-1-1 0 0,0 0 0 0 0,0-1 1 0 0,0 1-1 0 0,0 0 1 0 0,0-1-1 0 0,0 0 0 0 0,1 1 1 0 0,-1-1-1 0 0,0-1 1 0 0,1 1-1 0 0,-1 0 0 0 0,0-1 1 0 0,1 0-1 0 0,0 1 1 0 0,10 1-2 0 0,52 2 31 0 0,-59-5-32 0 0,0 1 1 0 0,0-1-1 0 0,1 1 0 0 0,-1 1 1 0 0,0-1-1 0 0,0 1 1 0 0,1 1-1 0 0,-1-1 0 0 0,0 1 1 0 0,0 0-1 0 0,0 1 0 0 0,-1 0 1 0 0,1 0-1 0 0,-1 0 0 0 0,1 1 1 0 0,-1 0-1 0 0,6 4 3 0 0,-8 1 6 0 0,0-1 0 0 0,-1 1 0 0 0,0 0 0 0 0,0 0 0 0 0,-1 0 0 0 0,0 1 1 0 0,0-1-1 0 0,-1 1 0 0 0,-1-1 0 0 0,0 1 0 0 0,0-1 0 0 0,0 1 0 0 0,-1-1 0 0 0,-1 1 0 0 0,0-1 0 0 0,0 0 0 0 0,0 0 0 0 0,-1 0 0 0 0,-2 2-6 0 0,1 6 7 0 0,-26 141-1113 0 0,45-158-1499 0 0,16-15-2389 0 0,-14 0-1527 0 0,-11 7-2293 0 0</inkml:trace>
  <inkml:trace contextRef="#ctx0" brushRef="#br0" timeOffset="20604.961">13276 4037 3881 0 0,'0'0'2832'0'0,"0"0"-432"0"0,0 0-161 0 0,0 0 21 0 0,0 0-109 0 0,0 0-358 0 0,0 0-506 0 0,0 0-498 0 0,0 0-305 0 0,0 0-94 0 0,0 0-53 0 0,0 0-14 0 0,0 0-2 0 0,-23 16-23 0 0,-76 53-24 0 0,86-59-185 0 0,0 1-1 0 0,1 0 0 0 0,0 0 1 0 0,0 1-1 0 0,2 1 0 0 0,-1 0 1 0 0,2 0-1 0 0,-3 5-88 0 0,-9 12 150 0 0,20-28-142 0 0,-7 7 27 0 0,1-1 0 0 0,0 2-1 0 0,0-1 1 0 0,1 1 0 0 0,0 0-1 0 0,0 0 1 0 0,2 1 0 0 0,-1-1 0 0 0,1 1-1 0 0,0 0 1 0 0,1 1 0 0 0,1-1-1 0 0,0 0 1 0 0,0 1 0 0 0,1-1 0 0 0,1 1-1 0 0,0 4-34 0 0,3-12 40 0 0,0-1 0 0 0,0 0-1 0 0,0 1 1 0 0,1-2 0 0 0,0 1-1 0 0,-1 0 1 0 0,1-1-1 0 0,0 1 1 0 0,0-1 0 0 0,0 0-1 0 0,1 0 1 0 0,-1-1 0 0 0,0 1-1 0 0,1-1 1 0 0,-1 0 0 0 0,1 0-1 0 0,-1-1 1 0 0,1 1-1 0 0,0-1 1 0 0,-1 0 0 0 0,1 0-1 0 0,-1-1 1 0 0,1 1 0 0 0,0-1-1 0 0,-1 0 1 0 0,1 0-1 0 0,-1-1 1 0 0,0 1 0 0 0,1-1-1 0 0,-1 0 1 0 0,0 0 0 0 0,3-2-40 0 0,18-10 158 0 0,0-1 1 0 0,-2 0 0 0 0,1-2-1 0 0,-2-1 1 0 0,14-14-159 0 0,-15 13 41 0 0,-2-2-1 0 0,0-1 0 0 0,-1 0 1 0 0,-1-1-1 0 0,-1-1 0 0 0,-1 0 1 0 0,10-24-41 0 0,-28 62-174 0 0,-1 3 142 0 0,-1-4 30 0 0,-6 12-56 0 0,0 1 1 0 0,2 0-1 0 0,1 1 1 0 0,1 0-1 0 0,2 0 1 0 0,0 1-1 0 0,0 22 58 0 0,4-45-7 0 0,1 1-1 0 0,-1-1 1 0 0,1 0 0 0 0,0 0 0 0 0,1 0-1 0 0,-1 0 1 0 0,1 0 0 0 0,0 1-1 0 0,0-1 1 0 0,1-1 0 0 0,-1 1 0 0 0,1 0-1 0 0,0 0 1 0 0,1 0 0 0 0,-1-1-1 0 0,1 1 1 0 0,0-1 0 0 0,0 0 0 0 0,0 0-1 0 0,0 0 1 0 0,1 0 0 0 0,0-1-1 0 0,0 1 1 0 0,0-1 0 0 0,0 0-1 0 0,0 0 1 0 0,1-1 0 0 0,-1 1 0 0 0,1-1-1 0 0,-1 0 1 0 0,1 0 0 0 0,0 0 7 0 0,9 0 44 0 0,0-1-1 0 0,0-1 1 0 0,0 0 0 0 0,0-1 0 0 0,0-1 0 0 0,0 0 0 0 0,0 0 0 0 0,0-1-1 0 0,-1-1 1 0 0,1-1 0 0 0,-1 0 0 0 0,0 0 0 0 0,-1-1 0 0 0,1-1 0 0 0,-1 0-1 0 0,-1-1 1 0 0,1 0 0 0 0,-1-1 0 0 0,4-5-44 0 0,11-9 198 0 0,-1-1 0 0 0,-2-1 0 0 0,0-2 0 0 0,-2 0 0 0 0,-1-1 0 0 0,-1-1 0 0 0,6-15-198 0 0,35-79 447 0 0,44-128-447 0 0,-87 210-12 0 0,-1 0 1 0 0,-3-1 0 0 0,-1 0 0 0 0,-2-1 0 0 0,-2-1 0 0 0,-2 1 0 0 0,-1-1 0 0 0,-3 0 0 0 0,-2-9 11 0 0,0 49 0 0 0,0 1 0 0 0,0 0 0 0 0,0-1 0 0 0,-1 1 1 0 0,0 0-1 0 0,1 0 0 0 0,-1 0 0 0 0,0-1 0 0 0,-1 1 1 0 0,1 0-1 0 0,0 0 0 0 0,-1 0 0 0 0,0 1 1 0 0,0-1-1 0 0,0 0 0 0 0,0 1 0 0 0,0-1 0 0 0,0 1 1 0 0,-1 0-1 0 0,1-1 0 0 0,-1 1 0 0 0,1 0 0 0 0,-1 1 1 0 0,0-1-1 0 0,0 0 0 0 0,0 1 0 0 0,0-1 1 0 0,0 1-1 0 0,0 0 0 0 0,0 0 0 0 0,-4 0 0 0 0,2 1-8 0 0,0 0-1 0 0,0 1 1 0 0,0-1-1 0 0,1 1 1 0 0,-1 1-1 0 0,0-1 1 0 0,0 0-1 0 0,0 1 1 0 0,1 0-1 0 0,-1 0 1 0 0,1 1-1 0 0,0-1 0 0 0,-1 1 1 0 0,1 0-1 0 0,0 0 1 0 0,1 0-1 0 0,-1 1 1 0 0,-3 3 8 0 0,-8 11-2 0 0,1 2-1 0 0,1 0 1 0 0,1 0 0 0 0,1 1-1 0 0,0 0 1 0 0,2 1 0 0 0,0 0-1 0 0,2 1 1 0 0,0 0 0 0 0,2 0-1 0 0,0 0 1 0 0,2 1 0 0 0,0 0-1 0 0,2-1 1 0 0,1 1 0 0 0,0 0-1 0 0,2 0 1 0 0,1-1 0 0 0,1 2 2 0 0,2 24 2 0 0,2 0-1 0 0,2-1 1 0 0,2 0 0 0 0,3 0 0 0 0,1-1-1 0 0,3-1 1 0 0,1-1 0 0 0,3-1-1 0 0,1-1 1 0 0,6 5-2 0 0,58 121-13 0 0,-83-164-81 0 0,7 17-2122 0 0,-13-22-21 0 0,0 0-190 0 0,0 0-4022 0 0,0 0-5426 0 0</inkml:trace>
  <inkml:trace contextRef="#ctx0" brushRef="#br0" timeOffset="24003.382">14923 4045 1320 0 0,'0'0'2167'0'0,"0"0"-457"0"0,0 0-231 0 0,0 0 60 0 0,0 0 107 0 0,0 0 21 0 0,0 0-96 0 0,0 0-292 0 0,0 0-338 0 0,0 0-297 0 0,0 0-194 0 0,0-3-97 0 0,0-7-34 0 0,0 7-3 0 0,0 3-16 0 0,0 0-38 0 0,-1 27 1354 0 0,-31 163 719 0 0,-8 81-1808 0 0,40-256-514 0 0,-1-11-13 0 0,0 1 0 0 0,1-1 1 0 0,-1 0-1 0 0,1 1 0 0 0,0-1 1 0 0,1 0-1 0 0,-1 1 1 0 0,1-1-1 0 0,0 0 0 0 0,0 1 1 0 0,0-1-1 0 0,0 0 0 0 0,1 0 1 0 0,-1 0-1 0 0,1 0 0 0 0,0 0 1 0 0,1-1-1 0 0,-1 1 0 0 0,0 0 1 0 0,1-1-1 0 0,0 0 0 0 0,0 0 1 0 0,0 0-1 0 0,0 0 0 0 0,0-1 40 0 0,0-1 0 0 0,1 0-1 0 0,-1 1 1 0 0,0-2 0 0 0,0 1-1 0 0,0 0 1 0 0,1-1 0 0 0,-1 1-1 0 0,0-1 1 0 0,1 0 0 0 0,-1 0 0 0 0,0 0-1 0 0,1-1 1 0 0,-1 1 0 0 0,0-1-1 0 0,1 1 1 0 0,-1-1 0 0 0,0 0-1 0 0,0-1 1 0 0,0 1 0 0 0,0-1 0 0 0,0 1-1 0 0,0-1 1 0 0,0 0 0 0 0,-1 0-1 0 0,1 0 1 0 0,-1 0 0 0 0,2-2-40 0 0,63-73 567 0 0,-67 76-567 0 0,82-137 431 0 0,37-165-171 0 0,-98 249-79 0 0,-21 53-131 0 0,0 1 6 0 0,0 0 2 0 0,0 0-22 0 0,-14 35-53 0 0,-11 65 216 0 0,14 11-1 0 0,2 40 75 0 0,8-140-269 0 0,1-1 1 0 0,1 0 0 0 0,0 0 0 0 0,1 1 0 0 0,0-1 0 0 0,0 0 0 0 0,1-1-1 0 0,0 1 1 0 0,1 0 0 0 0,0-1 0 0 0,0 0 0 0 0,1 1 0 0 0,0-2 0 0 0,1 1-1 0 0,0-1 1 0 0,1 0 0 0 0,2 3-5 0 0,7 4-9 0 0,-16-14 14 0 0,0-1-7 0 0,0 0 16 0 0,0 0-23 0 0,0 0 9 0 0,0 0-16 0 0,0 0-61 0 0,-4-27-6385 0 0,4 19 311 0 0,0 0-5274 0 0</inkml:trace>
  <inkml:trace contextRef="#ctx0" brushRef="#br0" timeOffset="24756.055">15372 4623 6209 0 0,'0'0'1897'0'0,"0"0"-450"0"0,0 0 56 0 0,0 0 252 0 0,0 0 46 0 0,0 0-203 0 0,0 0-315 0 0,0 0-272 0 0,0 0-168 0 0,0 0-79 0 0,0 0-84 0 0,0 0-97 0 0,0 0-28 0 0,5-6-50 0 0,77-159 2892 0 0,-53 96-2808 0 0,64-126 137 0 0,-84 173-654 0 0,-3 4 33 0 0,-3 23-520 0 0,22 79 410 0 0,8 40 34 0 0,2-17 42 0 0,-32-105-67 0 0,0 1 0 0 0,0-1 0 0 0,0 0 0 0 0,0 0 0 0 0,1 0 0 0 0,-1-1 1 0 0,0 1-1 0 0,1-1 0 0 0,0 0 0 0 0,-1 0 0 0 0,1 0 0 0 0,0-1 0 0 0,-1 1 0 0 0,1-1 0 0 0,0 0 0 0 0,0 0 0 0 0,-1 0 0 0 0,1 0 0 0 0,3-1-4 0 0,2 1 39 0 0,-2-2 2 0 0,0-1 0 0 0,0 0 0 0 0,0 0-1 0 0,-1 0 1 0 0,0-1 0 0 0,1 0 0 0 0,-1 0 0 0 0,-1-1-1 0 0,1 1 1 0 0,-1-1 0 0 0,1-1 0 0 0,-1 1 0 0 0,-1-1-1 0 0,1 1 1 0 0,2-7-41 0 0,10-16 137 0 0,-2 0-1 0 0,-1-1 1 0 0,-2 0 0 0 0,-1-1-1 0 0,-1-1 1 0 0,-1 0 0 0 0,-2 0-1 0 0,-1 0 1 0 0,-1-8-137 0 0,2-73 204 0 0,-7 112-200 0 0,0 0-19 0 0,0 0-26 0 0,0 0-32 0 0,0 0-45 0 0,-10 23-770 0 0,-4 27-1018 0 0,15-16-3383 0 0,10-19-4909 0 0,-7-14-443 0 0</inkml:trace>
  <inkml:trace contextRef="#ctx0" brushRef="#br0" timeOffset="25255.439">16447 4029 10354 0 0,'0'0'2330'0'0,"0"0"-559"0"0,0 0-208 0 0,0 0-20 0 0,0 0-123 0 0,0 0-158 0 0,0 0-223 0 0,0 0-195 0 0,0 0-108 0 0,0 0-86 0 0,0 0-82 0 0,0 0-80 0 0,-17 0-76 0 0,-53-2-60 0 0,-3 24 412 0 0,-28 32 39 0 0,100-53-800 0 0,0 0-1 0 0,0-1 1 0 0,0 1 0 0 0,1 0-1 0 0,-1 0 1 0 0,0 0 0 0 0,0 0-1 0 0,1 0 1 0 0,-1 0 0 0 0,1 0-1 0 0,-1 0 1 0 0,1 0 0 0 0,-1 0-1 0 0,1 0 1 0 0,-1 0-1 0 0,1 0 1 0 0,0 0 0 0 0,0 1-1 0 0,-1-1 1 0 0,1 0 0 0 0,0 0-1 0 0,0 0 1 0 0,0 0 0 0 0,1 1-1 0 0,-1-1 1 0 0,0 0 0 0 0,0 0-1 0 0,1 0 1 0 0,-1 0 0 0 0,0 0-1 0 0,1 0 1 0 0,-1 0-1 0 0,1 0 1 0 0,-1 0 0 0 0,1 0-1 0 0,0 0 1 0 0,-1 0 0 0 0,1 0-1 0 0,0 0 1 0 0,0 0 0 0 0,0 0-1 0 0,0-1 1 0 0,0 1 0 0 0,0 0-1 0 0,0-1 1 0 0,0 1-3 0 0,47 25-21 0 0,-20-17 57 0 0,-21-9-27 0 0,0 1 0 0 0,0 1-1 0 0,0 0 1 0 0,0 0 0 0 0,0 0 0 0 0,-1 0-1 0 0,1 1 1 0 0,-1 0 0 0 0,1 1-1 0 0,-1-1 1 0 0,0 1 0 0 0,-1 1-1 0 0,1-1 1 0 0,-1 1 0 0 0,0 0 0 0 0,0 0-1 0 0,0 0 1 0 0,0 1 0 0 0,-1-1-1 0 0,0 1 1 0 0,0 0 0 0 0,-1 1 0 0 0,1 1-10 0 0,-3-3 36 0 0,0 1 0 0 0,-1-1 0 0 0,0 1-1 0 0,0-1 1 0 0,0 0 0 0 0,-1 1-1 0 0,1-1 1 0 0,-1 0 0 0 0,-1 1-1 0 0,1-1 1 0 0,-1 0 0 0 0,0 0 0 0 0,0 0-1 0 0,0 0 1 0 0,-1 0 0 0 0,1-1-1 0 0,-1 1 1 0 0,-1-1 0 0 0,1 0-1 0 0,0 1 1 0 0,-1-1 0 0 0,0-1-1 0 0,-3 3-34 0 0,-111 71 347 0 0,79-56-325 0 0,-56 24-88 0 0,57-40-469 0 0,41-26-999 0 0,60-53-2078 0 0,-30 46-544 0 0,-7 5-3256 0 0,-11 7-3676 0 0</inkml:trace>
  <inkml:trace contextRef="#ctx0" brushRef="#br0" timeOffset="25521.452">16985 3667 10834 0 0,'0'0'1698'0'0,"0"0"-226"0"0,0 0-61 0 0,0 0 80 0 0,0 0 31 0 0,0 0-76 0 0,0 0-110 0 0,0 0-125 0 0,0 0-168 0 0,0 0-139 0 0,-7 34-124 0 0,-19 106-106 0 0,-31 98 1149 0 0,53-215-1746 0 0,-6 27-30 0 0,2 1 0 0 0,2 0 1 0 0,3 0-1 0 0,2 0 0 0 0,3 28-47 0 0,25 12-683 0 0,-29-76-2080 0 0,-15-14-5952 0 0,12-1 4079 0 0,0 0-6525 0 0</inkml:trace>
  <inkml:trace contextRef="#ctx0" brushRef="#br0" timeOffset="25720.157">16711 4156 12843 0 0,'0'0'2268'0'0,"0"0"-698"0"0,0 0-449 0 0,0 0-46 0 0,0 0 0 0 0,0 0-80 0 0,0 0-164 0 0,0 0-126 0 0,0 0-106 0 0,0 0-99 0 0,0 0-62 0 0,0 0-89 0 0,34-10-77 0 0,104-33-69 0 0,-74 35-1 0 0,-54 12-164 0 0,141 39-1202 0 0,-135-37 36 0 0,-3-1-1432 0 0,-4-2-2383 0 0,-3-3-6513 0 0</inkml:trace>
  <inkml:trace contextRef="#ctx0" brushRef="#br0" timeOffset="26024.166">17179 4503 10434 0 0,'0'0'2163'0'0,"0"0"-336"0"0,0 0-80 0 0,0 0-105 0 0,0 0-250 0 0,0 0-283 0 0,0 0-269 0 0,0 0-128 0 0,0 0-36 0 0,0 0-34 0 0,0 0-36 0 0,0 0-44 0 0,3-21-66 0 0,24-134 680 0 0,-21 132-1064 0 0,1 0-1 0 0,1 0 1 0 0,1 1-1 0 0,1 1 1 0 0,1 0-1 0 0,1 0 1 0 0,0 1 0 0 0,2 0-1 0 0,0 1 1 0 0,2 1-1 0 0,14-14-111 0 0,-2 24-1358 0 0,-18 28-2404 0 0,-6 1-5961 0 0,-3-15-1805 0 0</inkml:trace>
  <inkml:trace contextRef="#ctx0" brushRef="#br0" timeOffset="26419.421">17437 4330 4417 0 0,'0'0'2246'0'0,"0"0"-20"0"0,0 0-51 0 0,0 0-80 0 0,0 0-152 0 0,0 0-169 0 0,0 0-166 0 0,0 0-222 0 0,0 0-229 0 0,0 0-206 0 0,0 0-196 0 0,33-8-146 0 0,99-28-93 0 0,-72 7 343 0 0,-52 22-727 0 0,-2 1-1 0 0,1-2 1 0 0,-1 1-1 0 0,0 0 0 0 0,0-1 1 0 0,-1 0-1 0 0,0-1 1 0 0,0 1-1 0 0,-1-1 1 0 0,0 0-1 0 0,-1 0 1 0 0,0 0-1 0 0,0 0 0 0 0,-1 0 1 0 0,0-1-1 0 0,-1 1 1 0 0,0-1-1 0 0,0-5-131 0 0,-2 12-5 0 0,0 1 0 0 0,0-1 0 0 0,0 0-1 0 0,0 1 1 0 0,0-1 0 0 0,-1 1 0 0 0,1 0 0 0 0,-1-1-1 0 0,0 1 1 0 0,1 0 0 0 0,-1 0 0 0 0,0 0 0 0 0,0 0-1 0 0,0 0 1 0 0,-1 1 0 0 0,1-1 0 0 0,0 1 0 0 0,-1-1-1 0 0,1 1 1 0 0,-1 0 0 0 0,1 0 0 0 0,-1 0 0 0 0,1 0-1 0 0,-1 0 1 0 0,0 1 0 0 0,0-1 0 0 0,1 1 0 0 0,-1 0-1 0 0,0-1 1 0 0,0 1 0 0 0,0 1 0 0 0,1-1 0 0 0,-1 0-1 0 0,0 1 1 0 0,0-1 0 0 0,1 1 0 0 0,-1 0 0 0 0,1 0-1 0 0,-1 0 1 0 0,0 0 0 0 0,1 0 0 0 0,0 1 0 0 0,-1-1-1 0 0,1 1 1 0 0,0-1 0 0 0,0 1 0 0 0,0 0 0 0 0,0 0-1 0 0,-1 1 6 0 0,-17 12-51 0 0,1 1-1 0 0,0 1 1 0 0,1 0-1 0 0,1 2 1 0 0,0 0-1 0 0,-13 20 52 0 0,22-28-13 0 0,0 1 0 0 0,1-1 0 0 0,1 1 0 0 0,0 1 0 0 0,0-1 0 0 0,1 1 0 0 0,1 0 0 0 0,0 0 0 0 0,0 1-1 0 0,2-1 1 0 0,0 1 0 0 0,0-1 0 0 0,1 1 0 0 0,1 3 13 0 0,0-13-8 0 0,0 0 0 0 0,1-1 0 0 0,0 1 0 0 0,-1-1 0 0 0,1 1-1 0 0,1-1 1 0 0,-1 1 0 0 0,0-1 0 0 0,1 0 0 0 0,0 1 0 0 0,0-1-1 0 0,0 0 1 0 0,0 0 0 0 0,0 0 0 0 0,0-1 0 0 0,1 1 0 0 0,0 0-1 0 0,-1-1 1 0 0,1 0 0 0 0,0 1 0 0 0,0-1 0 0 0,0-1 0 0 0,0 1 0 0 0,1 0-1 0 0,-1-1 1 0 0,0 1 0 0 0,1-1 0 0 0,-1 0 0 0 0,1 0 0 0 0,-1 0-1 0 0,1-1 1 0 0,0 1 8 0 0,120-1-426 0 0,40-56-2711 0 0,-61 6-4272 0 0,-65 30 2379 0 0,-14 8 47 0 0,-6 1-107 0 0</inkml:trace>
  <inkml:trace contextRef="#ctx0" brushRef="#br0" timeOffset="35922.14">18327 3474 0 0 0,'0'0'1546'0'0,"0"0"302"0"0,0 0 237 0 0,0 0 23 0 0,0 0-194 0 0,0 0-253 0 0,0 0-204 0 0,0 0-178 0 0,0 0-124 0 0,0-1-1371 0 0,0-6 8883 0 0,0 8-8573 0 0,0-1-30 0 0,0 0-4 0 0,0 13 367 0 0,-8 287 2118 0 0,-5 68-1610 0 0,-20-110-501 0 0,33-188-303 0 0,0-70-132 0 0,0 0-1 0 0,0 0-15 0 0,0 0 25 0 0,0 0 8 0 0,0 0-1 0 0,0 0-5 0 0,0 0 13 0 0,0 0 24 0 0,0 0-27 0 0,0 0 5 0 0,0 0 10 0 0,0 0-27 0 0,0 0 18 0 0,0 0 9 0 0,0 0-15 0 0,0 0-1 0 0,0 0 7 0 0,0 0-8 0 0,0 0-8 0 0,0 0 5 0 0,0 0 5 0 0,0 0 8 0 0,2-6-1031 0 0,-2 5-2924 0 0,0 1-3328 0 0,0 0-4621 0 0</inkml:trace>
  <inkml:trace contextRef="#ctx0" brushRef="#br0" timeOffset="37424.289">18054 4106 5785 0 0,'0'0'2439'0'0,"0"0"-303"0"0,0 0-117 0 0,0 0-52 0 0,0 0-227 0 0,0 0-358 0 0,0 0-415 0 0,0 0-365 0 0,0 0-187 0 0,0 0-21 0 0,0 0 56 0 0,0 0 104 0 0,0 0 70 0 0,14 0 0 0 0,230-19 2457 0 0,-81 19-2525 0 0,-110 14-2027 0 0,-40-9-2557 0 0,-1-1-3911 0 0,-5-4-3694 0 0</inkml:trace>
  <inkml:trace contextRef="#ctx0" brushRef="#br0" timeOffset="37939.833">18969 4095 2513 0 0,'0'0'3615'0'0,"0"0"-1231"0"0,0 0-458 0 0,0 0-37 0 0,0 0-73 0 0,0 0-172 0 0,0 0-262 0 0,0 0-266 0 0,0 0-249 0 0,0 0-151 0 0,0 0-128 0 0,0 0-85 0 0,0 0-73 0 0,-10-5-48 0 0,-31-17-16 0 0,-35 13 1307 0 0,65 11-1485 0 0,-132 47 1431 0 0,136-46-1581 0 0,1-1-1 0 0,0 2 0 0 0,0-1 0 0 0,0 0 1 0 0,0 1-1 0 0,0 0 0 0 0,1 1 0 0 0,0-1 1 0 0,0 1-1 0 0,0 0 0 0 0,1 0 0 0 0,-1 0 1 0 0,1 1-1 0 0,0 0 0 0 0,1-1 0 0 0,-1 1 1 0 0,1 1-1 0 0,1-1 0 0 0,-1 0 0 0 0,1 1 0 0 0,0-1 1 0 0,0 1-1 0 0,1 0 0 0 0,0 0 0 0 0,0 0 1 0 0,1 1-38 0 0,15 66 198 0 0,-10-66-141 0 0,0 0 0 0 0,1 0 0 0 0,0 0 0 0 0,0-1 0 0 0,1 0 0 0 0,0 0 0 0 0,0-1 0 0 0,1 0 0 0 0,0 0 0 0 0,0 0 0 0 0,0-1 0 0 0,0 0 0 0 0,1-1 0 0 0,0 0 0 0 0,0 0 0 0 0,0-1 0 0 0,1-1 0 0 0,-1 1 0 0 0,8 0-57 0 0,-16-3 3 0 0,5 2-5 0 0,0-1 0 0 0,0 1 0 0 0,0-1 1 0 0,1-1-1 0 0,-1 1 0 0 0,0-1 0 0 0,0 0 1 0 0,1 0-1 0 0,-1-1 0 0 0,0 0 0 0 0,0 0 1 0 0,0-1-1 0 0,0 1 0 0 0,0-1 0 0 0,0-1 1 0 0,0 1-1 0 0,-1-1 0 0 0,1 0 0 0 0,-1 0 1 0 0,1 0-1 0 0,-1-1 0 0 0,1-1 2 0 0,58-84-4409 0 0,-48 56-884 0 0,-5-2-4486 0 0,-8 23 1429 0 0</inkml:trace>
  <inkml:trace contextRef="#ctx0" brushRef="#br0" timeOffset="38492.632">19242 3617 5673 0 0,'0'0'3120'0'0,"0"0"-313"0"0,0 0-327 0 0,0 0-319 0 0,0 0-251 0 0,0 0-298 0 0,0 0-292 0 0,0 0-249 0 0,0 0-212 0 0,0 0-188 0 0,0 0-159 0 0,0 0-139 0 0,-3-10-79 0 0,2 5-240 0 0,1 5-46 0 0,0-1 0 0 0,0 0 0 0 0,1 0 1 0 0,-1 0-1 0 0,0 0 0 0 0,0 0 0 0 0,0 0 0 0 0,0 0 0 0 0,0 1 0 0 0,0-1 0 0 0,0 0 0 0 0,0 0 1 0 0,0 0-1 0 0,0 0 0 0 0,-1 0 0 0 0,1 0 0 0 0,0 0 0 0 0,-1 1 0 0 0,1-1 0 0 0,0 0 0 0 0,-1 0 1 0 0,1 0-1 0 0,-1 1 0 0 0,1-1 0 0 0,-1 0 0 0 0,0 1 0 0 0,1-1 0 0 0,-1 0 0 0 0,0 1 0 0 0,1-1 1 0 0,-1 1-1 0 0,0-1 0 0 0,0 1 0 0 0,1-1 0 0 0,-1 1 0 0 0,0 0 0 0 0,0-1 0 0 0,0 1 0 0 0,0 0 0 0 0,0 0 1 0 0,0 0-1 0 0,1-1 0 0 0,-1 1 0 0 0,0 0 0 0 0,0 0 0 0 0,0 0 0 0 0,0 1 0 0 0,0-1 0 0 0,0 0 1 0 0,0 0-1 0 0,1 0 0 0 0,-2 1-8 0 0,-13 38 233 0 0,1 1 1 0 0,1 0 0 0 0,3 1 0 0 0,1 0-1 0 0,2 1 1 0 0,2 0 0 0 0,2 0-1 0 0,1 0 1 0 0,3 0 0 0 0,1 0-1 0 0,2 1-233 0 0,-3-28 32 0 0,20 201 224 0 0,-1-142-231 0 0,6-93 568 0 0,-4-7-565 0 0,0 0-1 0 0,2 2 0 0 0,1 1 1 0 0,2 1-1 0 0,-1 1 0 0 0,2 2 0 0 0,1 0 1 0 0,0 2-1 0 0,5-1-27 0 0,-32 17-4 0 0,0 0 0 0 0,0-1 0 0 0,0 1 0 0 0,0 0 0 0 0,0 0 0 0 0,0 0 0 0 0,0 0-1 0 0,1 1 1 0 0,-1-1 0 0 0,0 1 0 0 0,0-1 0 0 0,1 1 0 0 0,-1 0 0 0 0,0 0 0 0 0,1 0 0 0 0,-1 0 0 0 0,0 0 0 0 0,0 0 0 0 0,1 1 0 0 0,-1-1 0 0 0,0 1 0 0 0,0-1 0 0 0,1 1 0 0 0,-1 0 0 0 0,0 0 0 0 0,0 0 0 0 0,0 0 4 0 0,12 198 130 0 0,-14-195-129 0 0,0 0-1 0 0,1 0 0 0 0,-1 0 1 0 0,1-1-1 0 0,0 1 0 0 0,0 0 1 0 0,0 0-1 0 0,0-1 1 0 0,1 1-1 0 0,0 0 0 0 0,-1-1 1 0 0,1 0-1 0 0,0 1 0 0 0,1-1 1 0 0,-1 0-1 0 0,3 2 0 0 0,22-5-3447 0 0,-20-5 310 0 0,-1 1-4001 0 0,-4 1-4547 0 0</inkml:trace>
  <inkml:trace contextRef="#ctx0" brushRef="#br0" timeOffset="38910.128">19872 4249 0 0 0,'0'0'2793'0'0,"0"0"-249"0"0,0 0-21 0 0,0 0 23 0 0,0 0-145 0 0,0 0-249 0 0,0 0-270 0 0,0 0-291 0 0,0 0-264 0 0,0 0-226 0 0,0 0-183 0 0,0 0-123 0 0,23 1-99 0 0,71 0-96 0 0,-92-1-559 0 0,0 1 0 0 0,1-1 0 0 0,-1 0-1 0 0,0 0 1 0 0,1 0 0 0 0,-1 0 0 0 0,0 0 0 0 0,1-1-1 0 0,-1 1 1 0 0,0-1 0 0 0,0 1 0 0 0,0-1 0 0 0,1 0-1 0 0,-1 0 1 0 0,0 0 0 0 0,0 0 0 0 0,0 0 0 0 0,0-1-1 0 0,-1 1 1 0 0,1 0 0 0 0,0-1 0 0 0,0 0 0 0 0,-1 1-1 0 0,1-1 1 0 0,-1 0-41 0 0,7-7 236 0 0,-2 3-158 0 0,0 1-1 0 0,0-1 1 0 0,0-1-1 0 0,-1 1 1 0 0,0-1-1 0 0,0 0 1 0 0,-1 0-1 0 0,0 0 1 0 0,0-1-1 0 0,-1 1 1 0 0,1-1-1 0 0,-2 0 0 0 0,1 0 1 0 0,-1 0-1 0 0,-1 0 1 0 0,1-1-1 0 0,-1 1 1 0 0,-1 0-1 0 0,1-1 1 0 0,-1 1-1 0 0,-1 0 1 0 0,0-2-78 0 0,-1 7-10 0 0,0 0 1 0 0,-1 0-1 0 0,1 0 0 0 0,-1 0 1 0 0,0 0-1 0 0,1 1 1 0 0,-1-1-1 0 0,0 1 0 0 0,-1 0 1 0 0,1 0-1 0 0,0 0 1 0 0,-1 0-1 0 0,1 0 1 0 0,-1 1-1 0 0,1 0 0 0 0,-1-1 1 0 0,0 2-1 0 0,0-1 1 0 0,1 0-1 0 0,-1 1 0 0 0,0-1 1 0 0,0 1-1 0 0,0 0 1 0 0,0 0-1 0 0,0 1 0 0 0,1-1 1 0 0,-1 1-1 0 0,0 0 1 0 0,0 0-1 0 0,1 0 1 0 0,-1 0-1 0 0,1 1 0 0 0,-1-1 1 0 0,1 1-1 0 0,-1 0 1 0 0,1 0-1 0 0,-3 3 10 0 0,-7 1-12 0 0,0 1 1 0 0,0 1-1 0 0,1 0 0 0 0,0 0 1 0 0,0 2-1 0 0,1-1 0 0 0,0 1 1 0 0,1 1-1 0 0,0 0 0 0 0,0 0 0 0 0,1 1 1 0 0,1 0-1 0 0,0 1 0 0 0,1 0 1 0 0,0 0-1 0 0,1 1 0 0 0,1-1 1 0 0,0 1-1 0 0,1 1 0 0 0,0-1 1 0 0,1 0-1 0 0,1 1 0 0 0,0 0 1 0 0,1-1-1 0 0,0 1 12 0 0,3-10-14 0 0,1-1 0 0 0,-1 0 1 0 0,1 0-1 0 0,0 0 0 0 0,0 0 0 0 0,0 0 0 0 0,1-1 1 0 0,-1 1-1 0 0,1-1 0 0 0,0 0 0 0 0,0 0 0 0 0,0 0 1 0 0,0-1-1 0 0,1 1 0 0 0,-1-1 0 0 0,1 0 0 0 0,-1 0 1 0 0,1-1-1 0 0,0 1 0 0 0,-1-1 0 0 0,1 0 0 0 0,0-1 1 0 0,0 1-1 0 0,0-1 0 0 0,0 0 0 0 0,0 0 0 0 0,0 0 1 0 0,0-1-1 0 0,1 0 14 0 0,152-14-1100 0 0,48-65-3443 0 0,-142 47-923 0 0,-1-4-4423 0 0,-45 25 5104 0 0</inkml:trace>
  <inkml:trace contextRef="#ctx0" brushRef="#br0" timeOffset="39478.804">20610 3972 7674 0 0,'0'0'2616'0'0,"0"0"-627"0"0,0 0-368 0 0,0 0-148 0 0,0 0-201 0 0,0 0-189 0 0,-32 14-176 0 0,-104 49-185 0 0,130-61-641 0 0,-1 0 0 0 0,1 1-1 0 0,0 0 1 0 0,0 0 0 0 0,0 1-1 0 0,1-1 1 0 0,-1 1 0 0 0,1 1-1 0 0,0-1 1 0 0,0 1-1 0 0,0 0 1 0 0,1 0 0 0 0,0 0-1 0 0,-1 1-80 0 0,-7 11 209 0 0,7-11-157 0 0,0 0 0 0 0,1 0 0 0 0,0 1 1 0 0,0 0-1 0 0,1 0 0 0 0,0 0 0 0 0,0 0 0 0 0,0 0 0 0 0,1 0 0 0 0,0 1 0 0 0,1-1 1 0 0,0 1-1 0 0,-1 4-52 0 0,2-8 36 0 0,0-1 0 0 0,0 0 0 0 0,1 1 0 0 0,-1-1 1 0 0,1 0-1 0 0,0 1 0 0 0,0-1 0 0 0,0 0 0 0 0,0 0 0 0 0,0 0 1 0 0,1 0-1 0 0,-1 0 0 0 0,1 0 0 0 0,0 0 0 0 0,0-1 0 0 0,0 1 1 0 0,0-1-1 0 0,0 1 0 0 0,1-1 0 0 0,-1 0 0 0 0,1 0 1 0 0,-1 0-1 0 0,1 0 0 0 0,0 0 0 0 0,0 0 0 0 0,0-1 0 0 0,0 1 1 0 0,0-1-1 0 0,0 0 0 0 0,0 0 0 0 0,3 0-36 0 0,8 2 174 0 0,0 0 0 0 0,0-1 0 0 0,0 0 0 0 0,0-1 0 0 0,0-1 0 0 0,0 0 0 0 0,0-1 0 0 0,0-1 0 0 0,0 0 0 0 0,0-1-1 0 0,0 0 1 0 0,-1-1 0 0 0,0-1 0 0 0,1 0 0 0 0,-1-1 0 0 0,-1 0 0 0 0,1-1 0 0 0,-1 0 0 0 0,-1-1 0 0 0,1 0-174 0 0,13-12 176 0 0,0-1-1 0 0,-2-1 1 0 0,0-1-1 0 0,-2 0 1 0 0,0-2 0 0 0,-2-1-1 0 0,0 0 1 0 0,3-9-176 0 0,92-193 125 0 0,-106 209-181 0 0,-1-2 0 0 0,-1 1-1 0 0,-1-1 1 0 0,-1 1 0 0 0,-1-1-1 0 0,-1-1 1 0 0,0-19 56 0 0,-2 32-20 0 0,0 0 1 0 0,-1-1-1 0 0,0 1 0 0 0,0 0 0 0 0,-1 0 1 0 0,0 0-1 0 0,-1 0 0 0 0,0 0 0 0 0,0 0 1 0 0,-1 0-1 0 0,0 1 0 0 0,-1 0 0 0 0,1 0 1 0 0,-2 0-1 0 0,1 0 0 0 0,-1 1 0 0 0,0 0 1 0 0,-8-6 19 0 0,6 8-6 0 0,-1 2 0 0 0,0-1 1 0 0,0 1-1 0 0,0 0 1 0 0,-1 1-1 0 0,1 0 0 0 0,-1 0 1 0 0,1 1-1 0 0,-1 0 0 0 0,1 1 1 0 0,-1 0-1 0 0,0 1 0 0 0,1 0 1 0 0,-1 0-1 0 0,1 1 0 0 0,-1 0 1 0 0,1 1-1 0 0,0 0 1 0 0,0 0-1 0 0,0 1 0 0 0,0 0 1 0 0,1 1-1 0 0,0 0 0 0 0,0 0 1 0 0,0 1-1 0 0,-6 6 6 0 0,3-3 15 0 0,0 1 0 0 0,1 0-1 0 0,0 1 1 0 0,1 1 0 0 0,0-1 0 0 0,1 1 0 0 0,1 1-1 0 0,-1-1 1 0 0,2 1 0 0 0,0 1 0 0 0,1-1 0 0 0,0 1-1 0 0,1 0 1 0 0,0 0 0 0 0,0 3-15 0 0,-2 21 76 0 0,1 0 0 0 0,2 0 0 0 0,2 1 1 0 0,1-1-1 0 0,3 5-76 0 0,2-16 115 0 0,1-1 0 0 0,1 0 0 0 0,2-1 0 0 0,0 0 0 0 0,2 0 0 0 0,1-1 0 0 0,1 0 0 0 0,0-1 0 0 0,2 0 1 0 0,1-2-1 0 0,1 1 0 0 0,0-2 0 0 0,2 0 0 0 0,0-2 0 0 0,1 0 0 0 0,1-1 0 0 0,1-1 0 0 0,0-1 0 0 0,1-1 0 0 0,0 0 0 0 0,2-2-115 0 0,130 53 207 0 0,-141-64 19 0 0,-11-1-3755 0 0,-2 0-3832 0 0,-1 0-4422 0 0</inkml:trace>
  <inkml:trace contextRef="#ctx0" brushRef="#br0" timeOffset="40925.966">7620 5139 2905 0 0,'0'0'2104'0'0,"0"0"-388"0"0,0 0-77 0 0,0 0 143 0 0,0 0 63 0 0,0 0-44 0 0,0 0-192 0 0,0 0-278 0 0,0 0-246 0 0,0 0-198 0 0,0 0-134 0 0,-26-9-107 0 0,-81-27-75 0 0,-4 16 1905 0 0,101 19-2307 0 0,-1 1-1 0 0,1 0 1 0 0,0 0-1 0 0,0 1 1 0 0,0 0-1 0 0,0 1 1 0 0,0 0 0 0 0,0 1-1 0 0,0 0 1 0 0,0 0-1 0 0,1 1 1 0 0,0 0-1 0 0,-1 1 1 0 0,2 0-1 0 0,-1 1 1 0 0,1-1-1 0 0,-1 2 1 0 0,2-1-1 0 0,-4 4-168 0 0,3 3 39 0 0,1 1-1 0 0,0 0 1 0 0,0 0-1 0 0,2 1 1 0 0,-1 0-1 0 0,2 0 1 0 0,0 0-1 0 0,1 1 1 0 0,1-1-1 0 0,0 1 1 0 0,1-1-1 0 0,1 1 1 0 0,0 0-1 0 0,1-1 1 0 0,1 4-39 0 0,-2 11 61 0 0,12 198 299 0 0,9-50-62 0 0,-8 0 0 0 0,-7 31-298 0 0,-6 14 278 0 0,0-222-274 0 0,0-1 18 0 0,0 0-3 0 0,0 0-3 0 0,0 0 0 0 0,0 0-4 0 0,0 0-12 0 0,0 0 16 0 0,0 0 16 0 0,188-4 1100 0 0,-45-15-900 0 0,-49 11-132 0 0,-93 8-92 0 0,-1 0-18 0 0,0 0 3 0 0,0 0 6 0 0,0 0-29 0 0,0 0-18 0 0,-18 8-716 0 0,16-7 296 0 0,-16 10-568 0 0,5-8-7265 0 0,12-3-3891 0 0</inkml:trace>
  <inkml:trace contextRef="#ctx0" brushRef="#br0" timeOffset="41576.476">7849 5775 10082 0 0,'0'0'4588'0'0,"0"0"-2736"0"0,0 0-901 0 0,0 0-68 0 0,0 0 1 0 0,0 0-8 0 0,0 0-122 0 0,0 0-162 0 0,0 0-104 0 0,0 0-83 0 0,0 0-62 0 0,0 0-59 0 0,-14 34-46 0 0,-44 110-50 0 0,20-29 170 0 0,-2 11-86 0 0,32-87-216 0 0,8-39-32 0 0,0 0 14 0 0,0 0 30 0 0,0-16 577 0 0,3-13-604 0 0,2 2-1 0 0,0-1 1 0 0,2 0-1 0 0,1 1 0 0 0,1 1 1 0 0,1-1-1 0 0,2 1 1 0 0,1 1-1 0 0,0 0 0 0 0,4-2-40 0 0,88-139 188 0 0,-105 167-182 0 0,0-1-1 0 0,0 0 1 0 0,0 1-1 0 0,1-1 1 0 0,-1 0-1 0 0,0 1 1 0 0,0-1-1 0 0,0 1 1 0 0,1-1-1 0 0,-1 0 1 0 0,0 1-1 0 0,0-1 1 0 0,0 0-1 0 0,1 1 1 0 0,-1-1-1 0 0,0 0 1 0 0,1 0-1 0 0,-1 1 1 0 0,0-1-1 0 0,1 0 1 0 0,-1 0-1 0 0,0 0 1 0 0,1 1-1 0 0,-1-1 1 0 0,1 0-1 0 0,-1 0 1 0 0,0 0-1 0 0,1 0 1 0 0,-1 0-1 0 0,1 0 1 0 0,-1 0-1 0 0,0 0 1 0 0,1 0-1 0 0,-1 0 1 0 0,1 0-1 0 0,-1 0 1 0 0,0 0-1 0 0,1 0 1 0 0,-1 0-1 0 0,1 0 1 0 0,-1 0-6 0 0,0 11 18 0 0,0 3 47 0 0,-3-1-52 0 0,2 0 0 0 0,0 0 0 0 0,0 0 0 0 0,1 0 0 0 0,1 0 0 0 0,0-1 0 0 0,0 1 0 0 0,2 0 0 0 0,-1 0 0 0 0,2-1 0 0 0,-1 0 0 0 0,2 1 0 0 0,0-2 0 0 0,0 1 0 0 0,1 0 0 0 0,1-1 0 0 0,0 0 0 0 0,0-1 0 0 0,1 1 0 0 0,0-1 1 0 0,1-1-1 0 0,0 0 0 0 0,5 4-13 0 0,-10-11 60 0 0,0 0 0 0 0,0 0 1 0 0,0-1-1 0 0,0 1 1 0 0,1-1-1 0 0,-1 0 0 0 0,0 0 1 0 0,0 0-1 0 0,1-1 0 0 0,-1 0 1 0 0,1 1-1 0 0,-1-2 1 0 0,0 1-1 0 0,1 0 0 0 0,-1-1 1 0 0,0 0-1 0 0,1 0 0 0 0,-1 0 1 0 0,0-1-1 0 0,0 1 1 0 0,0-1-1 0 0,0 0 0 0 0,0 0 1 0 0,0 0-1 0 0,-1-1 1 0 0,1 1-1 0 0,-1-1 0 0 0,1 0 1 0 0,0-1-61 0 0,80-105 1209 0 0,-70 81-1133 0 0,0 0 1 0 0,-2 0-1 0 0,-1-2 0 0 0,-1 1 0 0 0,-2-1 0 0 0,-1 0 1 0 0,3-29-77 0 0,-9 25-326 0 0,-1 33 68 0 0,0 1-136 0 0,0 0-201 0 0,0 0-210 0 0,6 17-3063 0 0,2-5 221 0 0,-3-3-2609 0 0,-1-4-5559 0 0</inkml:trace>
  <inkml:trace contextRef="#ctx0" brushRef="#br0" timeOffset="41927.827">8649 5767 7578 0 0,'0'0'2415'0'0,"0"0"-397"0"0,0 0-271 0 0,0 0-164 0 0,0 0-220 0 0,0 0-254 0 0,0 0-229 0 0,0 0-180 0 0,0 0-113 0 0,0 0-65 0 0,-23 35-84 0 0,-68 107-84 0 0,88-139-333 0 0,1-1 1 0 0,0 0 0 0 0,0 1-1 0 0,0-1 1 0 0,0 1-1 0 0,0 0 1 0 0,1 0 0 0 0,-1 0-1 0 0,1 0 1 0 0,0 0-1 0 0,-1 0 1 0 0,1 0 0 0 0,1 0-1 0 0,-1 0 1 0 0,0 0-1 0 0,1 1 1 0 0,0-1-1 0 0,0 0 1 0 0,0 0 0 0 0,0 1-1 0 0,0-1 1 0 0,1 1-22 0 0,1 4 86 0 0,1-2 24 0 0,0 0-1 0 0,0-1 1 0 0,0 0 0 0 0,1 0-1 0 0,0 0 1 0 0,0 0-1 0 0,0 0 1 0 0,0-1 0 0 0,1 0-1 0 0,0 0 1 0 0,0 0-1 0 0,0 0 1 0 0,0-1-1 0 0,0 0 1 0 0,1 0 0 0 0,0-1-1 0 0,-1 1 1 0 0,1-1-1 0 0,0 0 1 0 0,0-1-1 0 0,0 1 1 0 0,0-1 0 0 0,0 0-1 0 0,1-1 1 0 0,-1 1-1 0 0,0-1 1 0 0,0-1 0 0 0,1 1-1 0 0,-1-1 1 0 0,0 0-1 0 0,0-1 1 0 0,0 1-1 0 0,0-1 1 0 0,0 0 0 0 0,-1-1-1 0 0,4-1-109 0 0,8-3 212 0 0,-2-1-1 0 0,1-1 1 0 0,-1 0 0 0 0,-1-1-1 0 0,0-1 1 0 0,0 0 0 0 0,-1-1-1 0 0,-1 0 1 0 0,1-1 0 0 0,-2 0-1 0 0,6-10-211 0 0,-12 16 45 0 0,0 0 1 0 0,-1 0-1 0 0,0 0 0 0 0,0-1 0 0 0,-1 1 0 0 0,1-1 0 0 0,-2 0 0 0 0,1 0 1 0 0,-1-1-1 0 0,-1 1 0 0 0,1 0 0 0 0,-2-1 0 0 0,1 1 0 0 0,-1 0 0 0 0,0-1 1 0 0,-1 1-1 0 0,1-1 0 0 0,-2 1 0 0 0,1 0 0 0 0,-1 0 0 0 0,-1 0 0 0 0,1 0 1 0 0,-1 0-1 0 0,-1 0 0 0 0,0-1-45 0 0,1 3-31 0 0,0 1 1 0 0,0-1-1 0 0,-1 1 0 0 0,0 0 0 0 0,0 0 1 0 0,0 0-1 0 0,0 1 0 0 0,-1-1 1 0 0,1 1-1 0 0,-1 0 0 0 0,0 0 0 0 0,-1 1 1 0 0,1 0-1 0 0,-1 0 0 0 0,1 0 1 0 0,-1 0-1 0 0,0 1 0 0 0,0 0 0 0 0,0 0 1 0 0,0 1-1 0 0,0-1 0 0 0,-1 1 1 0 0,1 1-1 0 0,0-1 0 0 0,-1 1 1 0 0,1 0-1 0 0,0 1 0 0 0,0-1 0 0 0,-1 1 1 0 0,1 1-1 0 0,0-1 0 0 0,0 1 1 0 0,0 0-1 0 0,0 0 0 0 0,0 1 0 0 0,1-1 1 0 0,-1 1-1 0 0,0 1 31 0 0,-39 55-2650 0 0,30-12-6332 0 0,13-38-1891 0 0</inkml:trace>
  <inkml:trace contextRef="#ctx0" brushRef="#br0" timeOffset="42243.966">9103 6122 9906 0 0,'0'0'2633'0'0,"0"0"-311"0"0,0 0-207 0 0,0 0-243 0 0,0 0-262 0 0,0 0-258 0 0,0 0-228 0 0,0 0-117 0 0,0 0-109 0 0,0 0-152 0 0,0 0-101 0 0,0 0-119 0 0,0 0-68 0 0,0-19-47 0 0,-2-59-39 0 0,28-44 735 0 0,-15 89-934 0 0,2 0 0 0 0,1 2 1 0 0,1 0-1 0 0,2 0 0 0 0,3-2-173 0 0,-14 25-1 0 0,0 0 0 0 0,1 1-1 0 0,0-1 1 0 0,1 2 0 0 0,-1-1-1 0 0,1 1 1 0 0,1 0 0 0 0,-1 0-1 0 0,1 1 1 0 0,5-2 1 0 0,-12 6-26 0 0,0 0 1 0 0,0 0-1 0 0,0 1 0 0 0,1-1 0 0 0,-1 1 1 0 0,0-1-1 0 0,0 1 0 0 0,0 0 0 0 0,0 0 1 0 0,0 0-1 0 0,1 0 0 0 0,-1 0 0 0 0,0 0 1 0 0,0 1-1 0 0,0-1 0 0 0,0 1 0 0 0,0-1 1 0 0,0 1-1 0 0,0 0 0 0 0,0 0 1 0 0,0 0-1 0 0,0 0 0 0 0,0 0 0 0 0,-1 0 1 0 0,1 1-1 0 0,0-1 0 0 0,-1 1 0 0 0,1-1 1 0 0,-1 1-1 0 0,1-1 0 0 0,-1 1 0 0 0,0 0 1 0 0,0 0-1 0 0,1 0 0 0 0,-1 0 0 0 0,-1-1 1 0 0,1 1-1 0 0,0 0 0 0 0,0 2 26 0 0,11 12-631 0 0,4 15-2715 0 0,-9-15-6352 0 0,-5-8-2931 0 0</inkml:trace>
  <inkml:trace contextRef="#ctx0" brushRef="#br0" timeOffset="44561.225">10249 5694 1144 0 0,'0'0'1613'0'0,"0"0"36"0"0,0 0 136 0 0,0 0 214 0 0,0 0 80 0 0,0 0-80 0 0,0 0-227 0 0,0 0-315 0 0,0 0-268 0 0,0 0-214 0 0,0 0-148 0 0,-1-2-119 0 0,-4 0-576 0 0,0 1-1 0 0,1 0 0 0 0,-1 0 1 0 0,0 0-1 0 0,1 1 1 0 0,-1 0-1 0 0,0 0 1 0 0,0 0-1 0 0,0 0 0 0 0,1 1 1 0 0,-1-1-1 0 0,0 1 1 0 0,1 1-1 0 0,-1-1 1 0 0,1 1-1 0 0,-1-1 1 0 0,1 1-1 0 0,0 0 0 0 0,-1 1 1 0 0,1-1-1 0 0,0 1 1 0 0,1 0-1 0 0,-1 0 1 0 0,0 0-1 0 0,1 0 1 0 0,0 1-1 0 0,-1-1 0 0 0,1 2-131 0 0,-10 4 293 0 0,4-3-191 0 0,0 1 1 0 0,0 0-1 0 0,0 0 0 0 0,1 0 1 0 0,0 1-1 0 0,1 0 1 0 0,-1 1-1 0 0,1 0 0 0 0,1 0 1 0 0,0 0-1 0 0,0 1 1 0 0,1 0-1 0 0,-4 9-102 0 0,6-11 55 0 0,1 0 0 0 0,-1 1 0 0 0,1-1 0 0 0,1 1 1 0 0,-1-1-1 0 0,2 1 0 0 0,-1 0 0 0 0,1 0 0 0 0,0-1 0 0 0,1 1 0 0 0,0 0 1 0 0,0-1-1 0 0,1 1 0 0 0,0-1 0 0 0,1 1 0 0 0,0-1 0 0 0,0 0 1 0 0,0 0-1 0 0,1 0 0 0 0,1 0-55 0 0,-3-6 8 0 0,1 3-11 0 0,-1 0 0 0 0,2-1 0 0 0,-1 1 0 0 0,0-1 0 0 0,1 0 0 0 0,0 0 0 0 0,0 0 0 0 0,0-1 0 0 0,0 0 0 0 0,1 1 0 0 0,-1-1 0 0 0,1-1-1 0 0,0 1 1 0 0,0-1 0 0 0,0 1 0 0 0,0-1 0 0 0,0-1 0 0 0,2 1 3 0 0,18 1-704 0 0,6 0-2509 0 0,-12-6-7413 0 0,-15 0-387 0 0</inkml:trace>
  <inkml:trace contextRef="#ctx0" brushRef="#br0" timeOffset="44882.268">10563 5779 5129 0 0,'0'0'2519'0'0,"0"0"-761"0"0,0 0-394 0 0,0 0-77 0 0,0 0 6 0 0,0 0-64 0 0,0 0-115 0 0,0 0-194 0 0,0 0-153 0 0,0 0-136 0 0,0 0-101 0 0,0 0-56 0 0,0 0-66 0 0,-21 27-40 0 0,-65 83-27 0 0,64-69-9 0 0,22-36-252 0 0,-1-1 0 0 0,1 1-1 0 0,0-1 1 0 0,0 1 0 0 0,1-1 0 0 0,-1 0-1 0 0,1 1 1 0 0,0-1 0 0 0,0 1-1 0 0,1-1 1 0 0,-1 0 0 0 0,1 0-1 0 0,0 0 1 0 0,0 0 0 0 0,0 0 0 0 0,1 0-1 0 0,-1 0 1 0 0,1-1 0 0 0,0 1-1 0 0,0-1 1 0 0,0 0 0 0 0,0 0-1 0 0,1 0 1 0 0,-1 0 0 0 0,4 1-80 0 0,-1 0 127 0 0,1 0 0 0 0,1 0 0 0 0,-1-1 1 0 0,0 0-1 0 0,1-1 0 0 0,0 1 0 0 0,-1-1 1 0 0,1-1-1 0 0,0 1 0 0 0,0-1 0 0 0,0-1 1 0 0,0 0-1 0 0,0 0 0 0 0,0 0 0 0 0,0-1 1 0 0,0 0-1 0 0,0-1 0 0 0,0 0 0 0 0,0 0 0 0 0,-1 0 1 0 0,1-1-1 0 0,-1 0 0 0 0,0-1 0 0 0,0 0 1 0 0,0 0-1 0 0,0 0 0 0 0,0-1 0 0 0,-1 0 1 0 0,0 0-1 0 0,0-1 0 0 0,-1 1 0 0 0,1-1 1 0 0,-1-1-1 0 0,0 1 0 0 0,-1-1 0 0 0,0 0 0 0 0,1-1-127 0 0,-1 1-3 0 0,0 0-1 0 0,-1 0 0 0 0,0-1 0 0 0,0 1 0 0 0,0-1 0 0 0,-1 1 1 0 0,0-1-1 0 0,-1 0 0 0 0,0 0 0 0 0,0 0 0 0 0,-1 0 0 0 0,0 0 1 0 0,0 0-1 0 0,-1 0 0 0 0,0 0 0 0 0,0 0 0 0 0,0 0 0 0 0,-1 1 0 0 0,-1-1 1 0 0,1 0-1 0 0,-1 1 0 0 0,-1 0 0 0 0,1 0 0 0 0,-1 0 0 0 0,-1 0 1 0 0,1 0-1 0 0,-1 1 0 0 0,0 0 0 0 0,0 0 0 0 0,-1 0 0 0 0,0 1 0 0 0,0-1 1 0 0,0 2-1 0 0,-2-2 4 0 0,5 4-165 0 0,0 1 0 0 0,0 0 0 0 0,0 0 0 0 0,0 0 1 0 0,0 0-1 0 0,0 0 0 0 0,0 0 0 0 0,0 1 0 0 0,0 0 1 0 0,0-1-1 0 0,0 1 0 0 0,0 0 0 0 0,0 1 0 0 0,-1-1 0 0 0,1 0 1 0 0,0 1-1 0 0,0 0 0 0 0,0 0 0 0 0,0 0 0 0 0,-1 1 165 0 0,-15 8-4136 0 0,2 5-3617 0 0,10-7-4055 0 0</inkml:trace>
  <inkml:trace contextRef="#ctx0" brushRef="#br0" timeOffset="45376.789">10914 6133 5993 0 0,'0'0'3029'0'0,"0"0"-749"0"0,0 0-298 0 0,0 0-80 0 0,0 0-167 0 0,0 0-324 0 0,0 0-360 0 0,0 0-264 0 0,0 0-139 0 0,0 0-109 0 0,0 0-91 0 0,0 0-62 0 0,19-35-64 0 0,58-107-41 0 0,-25 76 151 0 0,-49 64-409 0 0,1-3-2 0 0,1-1 0 0 0,1 1 0 0 0,-1 0 0 0 0,1 0 0 0 0,0 1-1 0 0,0 0 1 0 0,0 0 0 0 0,1 0 0 0 0,-1 1 0 0 0,1 0 0 0 0,0 0 0 0 0,0 0 0 0 0,0 1 0 0 0,0 0 0 0 0,0 1 0 0 0,1-1 0 0 0,-1 1-1 0 0,1 1 1 0 0,0-1-21 0 0,-5 4 11 0 0,-1 0-1 0 0,0 0 0 0 0,0 0 0 0 0,0 0 0 0 0,0 0 0 0 0,-1 0 1 0 0,1 0-1 0 0,-1 1 0 0 0,0-1 0 0 0,0 1 0 0 0,0-1 0 0 0,0 1 1 0 0,-1-1-1 0 0,1 1 0 0 0,-1-1 0 0 0,0 1 0 0 0,0-1 0 0 0,0 1 1 0 0,-1-1-1 0 0,1 1 0 0 0,-1 1-10 0 0,1 5 61 0 0,-2 62 102 0 0,45-69 470 0 0,42-70 255 0 0,-50 35-810 0 0,-27 23-59 0 0,0 1-1 0 0,1 0 0 0 0,0 1 1 0 0,0 0-1 0 0,1 0 0 0 0,-1 1 1 0 0,1 0-1 0 0,1 1 1 0 0,-1 0-1 0 0,10-3-18 0 0,-18 9 3 0 0,0-1 0 0 0,0 1 0 0 0,1 0 0 0 0,-1 0 0 0 0,0 0 0 0 0,0 0 0 0 0,0 0 0 0 0,0 1-1 0 0,0-1 1 0 0,0 0 0 0 0,0 1 0 0 0,-1 0 0 0 0,1-1 0 0 0,-1 1 0 0 0,1 0 0 0 0,-1 0 0 0 0,1 0 0 0 0,-1 0 0 0 0,0 0 0 0 0,0 0 0 0 0,0 0 0 0 0,0 0 0 0 0,0 1 0 0 0,-1-1 0 0 0,1 0 0 0 0,-1 1 0 0 0,1-1 0 0 0,-1 0 0 0 0,0 1 0 0 0,0-1 0 0 0,0 0-1 0 0,0 1 1 0 0,0-1 0 0 0,-1 0 0 0 0,1 1 0 0 0,-1 1-3 0 0,4 18 22 0 0,1-2-50 0 0,-4-14 1 0 0,1 0 0 0 0,0-1 0 0 0,0 1 0 0 0,1-1 0 0 0,-1 1 0 0 0,1-1 0 0 0,0 1 0 0 0,0-1 0 0 0,1 0-1 0 0,0 0 1 0 0,0 0 0 0 0,0-1 0 0 0,0 1 0 0 0,1-1 0 0 0,0 1 0 0 0,0-1 0 0 0,0-1 0 0 0,3 4 27 0 0,4-2-541 0 0,-2 0-3221 0 0,-6-3-6166 0 0,-2 1-1321 0 0</inkml:trace>
  <inkml:trace contextRef="#ctx0" brushRef="#br0" timeOffset="45880.014">11829 5875 7570 0 0,'0'0'1801'0'0,"0"0"-255"0"0,0 0 50 0 0,0 0 81 0 0,0 0-42 0 0,0 0-196 0 0,0 0-287 0 0,0 0-260 0 0,-8 37-197 0 0,-25 118-155 0 0,-8 54 859 0 0,17-40-149 0 0,24-169-1169 0 0,0 0 72 0 0,0 0 117 0 0,0 0 123 0 0,1-20 1007 0 0,6-12-1270 0 0,2 1 0 0 0,1-1 0 0 0,1 2 0 0 0,1-1 0 0 0,11-15-130 0 0,10-28 33 0 0,-18 39-21 0 0,1 0 0 0 0,2 2 0 0 0,2 0 0 0 0,0 1-1 0 0,3 1 1 0 0,2-1-12 0 0,-14 18 6 0 0,1 1 0 0 0,0 0-1 0 0,1 1 1 0 0,1 1 0 0 0,-1 0-1 0 0,2 1 1 0 0,0 0 0 0 0,0 1-1 0 0,1 1 1 0 0,0 0 0 0 0,0 1 0 0 0,0 1-1 0 0,1 0 1 0 0,1 1-6 0 0,-17 5-1 0 0,1-1 7 0 0,0 0 0 0 0,0 0 1 0 0,0 0-1 0 0,1 1 1 0 0,-1-1-1 0 0,0 0 1 0 0,1 1-1 0 0,-1 0 0 0 0,0-1 1 0 0,1 1-1 0 0,-1 0 1 0 0,0 0-1 0 0,1 1 1 0 0,-1-1-1 0 0,0 0 1 0 0,1 1-1 0 0,-1-1 0 0 0,0 1 1 0 0,0 0-1 0 0,1 0 1 0 0,-1 0-1 0 0,0 0 1 0 0,0 0-1 0 0,0 0 0 0 0,0 0 1 0 0,0 1-1 0 0,-1-1 1 0 0,1 1-1 0 0,0-1 1 0 0,0 1-1 0 0,-1 0 0 0 0,1 0 1 0 0,-1 0-1 0 0,1 1-6 0 0,0 11 68 0 0,-2 0-1 0 0,1 0 0 0 0,-2 0 0 0 0,0 0 0 0 0,0 0 0 0 0,-2 0 1 0 0,0 0-1 0 0,0-1 0 0 0,-1 1 0 0 0,-1-1 0 0 0,0 0 1 0 0,0 0-1 0 0,-2-1 0 0 0,0 0 0 0 0,0 0 0 0 0,-1 0 0 0 0,0-1 1 0 0,-1 0-1 0 0,0-1 0 0 0,-1 0 0 0 0,0 0 0 0 0,-1-1 1 0 0,0 0-1 0 0,-5 2-67 0 0,9-5-11 0 0,0 0 1 0 0,0 0-1 0 0,-1-1 0 0 0,0 0 1 0 0,0-1-1 0 0,0 0 1 0 0,0 0-1 0 0,-1-1 1 0 0,0 0-1 0 0,1 0 0 0 0,-1-1 1 0 0,0 0-1 0 0,-5 0 11 0 0,-6 1-151 0 0,-26-1-1013 0 0,21-19-2459 0 0,19 11 1442 0 0,1 0-5185 0 0,3 2-4260 0 0</inkml:trace>
  <inkml:trace contextRef="#ctx0" brushRef="#br0" timeOffset="46379.204">12234 6114 0 0 0,'0'0'1643'0'0,"0"0"944"0"0,0 0 249 0 0,0 0-63 0 0,0 0-184 0 0,0 0-238 0 0,0 0-290 0 0,0 0-341 0 0,0 0-318 0 0,0 0-290 0 0,0 0-211 0 0,0 0-142 0 0,33-12-128 0 0,106-40-95 0 0,-71 12 352 0 0,-51 26-688 0 0,-1 0 0 0 0,-1-1-1 0 0,0-1 1 0 0,-1 0 0 0 0,-1-1-1 0 0,0-1 1 0 0,-2 0-1 0 0,0 0 1 0 0,0-1 0 0 0,3-12-200 0 0,-13 29 1 0 0,1-1 0 0 0,-1 1 1 0 0,0 0-1 0 0,0-1 0 0 0,0 1 1 0 0,0-1-1 0 0,-1 1 0 0 0,1-1 0 0 0,-1 0 1 0 0,1 1-1 0 0,-1-1 0 0 0,0 1 1 0 0,0-1-1 0 0,0 0 0 0 0,0 1 1 0 0,0-1-1 0 0,-1 0 0 0 0,1 1 0 0 0,-1-1 1 0 0,0 1-1 0 0,0-1 0 0 0,0 1 1 0 0,0-1-1 0 0,0 1 0 0 0,-1 0 0 0 0,1 0 1 0 0,0-1-1 0 0,-1 1 0 0 0,0 0 1 0 0,0 0-1 0 0,1 0 0 0 0,-1 1 1 0 0,0-1-1 0 0,0 0 0 0 0,-1 1 0 0 0,1-1 1 0 0,0 1-1 0 0,-3-1-1 0 0,-3 2-28 0 0,0 1 0 0 0,1 0 0 0 0,-1 1 0 0 0,0 0 0 0 0,0 0 0 0 0,1 1 0 0 0,-1 0 0 0 0,1 0 0 0 0,0 0 0 0 0,0 1 0 0 0,0 1 0 0 0,1-1 0 0 0,-1 1 0 0 0,1 0 0 0 0,0 0 0 0 0,1 1 0 0 0,-1-1 0 0 0,1 1 0 0 0,-2 3 28 0 0,6-9-3 0 0,0 1 0 0 0,0 0 0 0 0,0 0 0 0 0,0 0 0 0 0,1 0 0 0 0,-1 0 0 0 0,0 0 0 0 0,0 0 0 0 0,0 1 0 0 0,1-1 0 0 0,-1 0 0 0 0,1 0 0 0 0,-1 1 0 0 0,1-1 1 0 0,-1 0-1 0 0,1 1 0 0 0,0-1 0 0 0,0 0 0 0 0,0 1 0 0 0,-1-1 0 0 0,1 0 0 0 0,1 1 0 0 0,-1-1 0 0 0,0 1 0 0 0,0-1 0 0 0,0 0 0 0 0,1 1 0 0 0,-1-1 0 0 0,1 0 0 0 0,-1 0 0 0 0,1 1 0 0 0,-1-1 0 0 0,1 0 0 0 0,0 0 0 0 0,-1 0 0 0 0,1 0 0 0 0,0 0 0 0 0,0 0 0 0 0,0 0 0 0 0,0 0 0 0 0,0 0 1 0 0,0 0-1 0 0,0 0 0 0 0,0 0 0 0 0,1-1 0 0 0,-1 1 0 0 0,0 0 0 0 0,0-1 0 0 0,2 1 3 0 0,67 12 148 0 0,90-13-32 0 0,-158 0-113 0 0,0 0 0 0 0,-1 0 1 0 0,1 1-1 0 0,0-1 1 0 0,0 0-1 0 0,-1 1 0 0 0,1-1 1 0 0,0 1-1 0 0,-1 0 1 0 0,1-1-1 0 0,-1 1 0 0 0,1 0 1 0 0,0 0-1 0 0,-1 0 1 0 0,0 0-1 0 0,1 0 0 0 0,-1 0 1 0 0,0 1-1 0 0,1-1 1 0 0,-1 0-1 0 0,0 1 0 0 0,0-1 1 0 0,0 1-1 0 0,0-1 1 0 0,-1 1-1 0 0,1-1 0 0 0,0 1 1 0 0,0 0-1 0 0,-1-1 1 0 0,1 1-1 0 0,-1 0 0 0 0,0-1 1 0 0,1 1-1 0 0,-1 0 1 0 0,0 0-1 0 0,0 0 0 0 0,0-1 1 0 0,0 1-1 0 0,-1 0 1 0 0,1 0-1 0 0,-1 1-3 0 0,-21 72 249 0 0,10-57-1044 0 0,-8 17 1578 0 0,16-23-5493 0 0,3 0-4941 0 0,1-12-1890 0 0</inkml:trace>
  <inkml:trace contextRef="#ctx0" brushRef="#br0" timeOffset="46744.866">12898 5983 2641 0 0,'0'0'1246'0'0,"0"0"-100"0"0,0 0 289 0 0,0 0 411 0 0,0 0 268 0 0,0 0 27 0 0,0 0-143 0 0,0 0-238 0 0,0 0-231 0 0,0 0-232 0 0,0 0-128 0 0,0 0-70 0 0,0 0-57 0 0,22 7-79 0 0,69 19-109 0 0,-40-31 161 0 0,-40-1-757 0 0,10-5-59 0 0,0-2-1 0 0,-1 0 1 0 0,0-1-1 0 0,-1-1 1 0 0,-1-1-1 0 0,-1-1 1 0 0,0 0-1 0 0,-1-1 1 0 0,0-1-1 0 0,11-21-198 0 0,0 7 77 0 0,-26 32-79 0 0,1 0 0 0 0,-1-1 0 0 0,0 1 0 0 0,1 0 0 0 0,-1 0 0 0 0,0-1 0 0 0,0 1 0 0 0,0 0 0 0 0,0-1 0 0 0,0 1-1 0 0,-1-1 1 0 0,1 1 0 0 0,0-1 0 0 0,-1 0 0 0 0,1 1 0 0 0,-1-1 0 0 0,1 0 0 0 0,-1 1 0 0 0,0-1 0 0 0,0 0 0 0 0,0 0 0 0 0,0 1 0 0 0,0-1 0 0 0,0 0-1 0 0,0 1 1 0 0,-1-1 0 0 0,1 0 0 0 0,0 1 0 0 0,-1-1 0 0 0,0 0 0 0 0,1 1 0 0 0,-1-1 0 0 0,0 1 0 0 0,0-1 0 0 0,0 1 0 0 0,0-1 0 0 0,0 1 0 0 0,0 0-1 0 0,0-1 1 0 0,0 1 0 0 0,0 0 0 0 0,-1 0 0 0 0,1 0 0 0 0,-1 0 0 0 0,1 0 0 0 0,-1 0 0 0 0,0 0 2 0 0,-12 3-38 0 0,0 1-1 0 0,1 0 1 0 0,-1 1-1 0 0,1 0 1 0 0,0 1 0 0 0,0 1-1 0 0,0 0 1 0 0,1 1 0 0 0,0 0-1 0 0,0 1 1 0 0,1 0 0 0 0,0 1-1 0 0,0 0 1 0 0,1 1-1 0 0,0 0 1 0 0,1 0 0 0 0,-3 6 38 0 0,3-7-40 0 0,0 0 0 0 0,1 0 0 0 0,0 1 0 0 0,1 0 0 0 0,0 0 0 0 0,0 1 0 0 0,1-1 0 0 0,1 2 0 0 0,0-1 0 0 0,0 0 0 0 0,1 1 1 0 0,1 0-1 0 0,0 0 0 0 0,0 0 0 0 0,1 1 0 0 0,1-1 0 0 0,0 0 0 0 0,1 2 40 0 0,2-9-49 0 0,0-1 0 0 0,1 0 0 0 0,-1 0-1 0 0,1-1 1 0 0,0 1 0 0 0,0-1 0 0 0,0 1 0 0 0,1-1 0 0 0,-1 0 0 0 0,1 0 0 0 0,0 0-1 0 0,0-1 1 0 0,0 1 0 0 0,0-1 0 0 0,0 0 0 0 0,0 0 0 0 0,1 0 0 0 0,-1-1-1 0 0,1 0 1 0 0,-1 0 0 0 0,1 0 0 0 0,0 0 0 0 0,-1-1 0 0 0,1 1 0 0 0,0-1 0 0 0,-1 0-1 0 0,1-1 1 0 0,0 1 0 0 0,-1-1 0 0 0,1 0 0 0 0,1-1 49 0 0,94-22-2634 0 0,-38-1-2387 0 0,-61 25 4953 0 0,23-11-5948 0 0,-6 3-4869 0 0</inkml:trace>
  <inkml:trace contextRef="#ctx0" brushRef="#br0" timeOffset="47160.849">13756 5767 7906 0 0,'0'0'2708'0'0,"0"0"-394"0"0,0 0-363 0 0,0 0-326 0 0,0 0-455 0 0,0 0-296 0 0,0 0-223 0 0,0 0-128 0 0,0 0-31 0 0,0 0 8 0 0,0 0 19 0 0,0 0-13 0 0,0 0-16 0 0,-19 6-41 0 0,-60 21-42 0 0,-16 18 1165 0 0,94-45-1564 0 0,-1 1 0 0 0,0-1 0 0 0,1 1 0 0 0,-1-1 0 0 0,1 1 0 0 0,-1 0 0 0 0,1-1 0 0 0,-1 1 0 0 0,1 0 0 0 0,0 0 0 0 0,-1 0 0 0 0,1 1 0 0 0,0-1 0 0 0,0 0 0 0 0,0 0 0 0 0,-1 1 0 0 0,1-1 0 0 0,1 0 0 0 0,-1 1 0 0 0,0-1 0 0 0,0 1 0 0 0,0-1 0 0 0,1 1 0 0 0,-1 0 0 0 0,1-1 0 0 0,-1 1 0 0 0,1 0 0 0 0,0-1 0 0 0,0 1 0 0 0,0 0 0 0 0,0-1 0 0 0,0 1 0 0 0,0 0 0 0 0,0-1 0 0 0,0 1 0 0 0,1 0 0 0 0,-1-1 0 0 0,1 1 0 0 0,-1 0 0 0 0,1-1 0 0 0,-1 1 0 0 0,1-1 0 0 0,0 1 0 0 0,0-1 0 0 0,0 0 0 0 0,0 1 0 0 0,0-1 0 0 0,0 0 0 0 0,0 1 0 0 0,1-1 0 0 0,-1 0 0 0 0,0 0 0 0 0,0 0 0 0 0,1 0 0 0 0,0 0-8 0 0,120 53 366 0 0,-120-52-335 0 0,0 0 0 0 0,-1 1 0 0 0,1-1 1 0 0,-1 0-1 0 0,0 1 0 0 0,0-1 0 0 0,0 0 0 0 0,0 1 1 0 0,0-1-1 0 0,-1 1 0 0 0,1 0 0 0 0,-1-1 1 0 0,1 1-1 0 0,-1-1 0 0 0,0 1 0 0 0,0 0 0 0 0,0-1 1 0 0,-1 1-1 0 0,1 0 0 0 0,-1-1 0 0 0,1 1 0 0 0,-1-1 1 0 0,0 1-1 0 0,0-1 0 0 0,0 1 0 0 0,0-1 1 0 0,0 0-1 0 0,0 1 0 0 0,-1-1 0 0 0,1 0 0 0 0,-1 0 1 0 0,0 0-1 0 0,0 0 0 0 0,0 0 0 0 0,0 0 0 0 0,0-1 1 0 0,-1 2-32 0 0,-6 5-97 0 0,0 0 1 0 0,-1 0-1 0 0,0-1 1 0 0,0 0 0 0 0,-1-1-1 0 0,0 0 1 0 0,0 0-1 0 0,0-2 1 0 0,-1 1 0 0 0,0-1-1 0 0,0-1 1 0 0,0 0-1 0 0,0-1 1 0 0,-6 1 96 0 0,21-19-5117 0 0,4 8 2515 0 0,1-4-4458 0 0,-3 2-3429 0 0</inkml:trace>
  <inkml:trace contextRef="#ctx0" brushRef="#br0" timeOffset="47546.815">14212 5678 12395 0 0,'0'0'2288'0'0,"0"0"-374"0"0,0 0-347 0 0,0 0-294 0 0,0 0-290 0 0,0 0-273 0 0,0 0-73 0 0,0 0-23 0 0,0 0-23 0 0,0 0-83 0 0,0 0-84 0 0,0 0-83 0 0,-33 15-79 0 0,-103 46-30 0 0,49-16 378 0 0,87-45-612 0 0,-1 0 1 0 0,0 0-1 0 0,0 0 0 0 0,1 0 0 0 0,-1 1 0 0 0,0-1 0 0 0,1 0 0 0 0,-1 1 0 0 0,0-1 0 0 0,1 0 0 0 0,-1 1 0 0 0,1-1 0 0 0,-1 1 0 0 0,1-1 0 0 0,-1 1 0 0 0,1-1 0 0 0,-1 1 0 0 0,1 0 0 0 0,-1-1 1 0 0,1 1-1 0 0,-1 0 0 0 0,1-1 0 0 0,0 1 0 0 0,0 0 0 0 0,-1-1 0 0 0,1 1 0 0 0,0 0 0 0 0,0-1 0 0 0,0 1 0 0 0,0 0 0 0 0,0 0 0 0 0,0-1 0 0 0,0 1 0 0 0,0 0 0 0 0,0 0 0 0 0,0-1 0 0 0,0 1 0 0 0,0 0 1 0 0,0 0-1 0 0,1-1 0 0 0,-1 1 0 0 0,0 0 0 0 0,0-1 0 0 0,1 1 0 0 0,-1 0 0 0 0,1-1 0 0 0,-1 1 0 0 0,1-1 0 0 0,-1 1 0 0 0,1 0 0 0 0,-1-1 0 0 0,1 1 0 0 0,-1-1 0 0 0,1 0 0 0 0,-1 1 0 0 0,1-1 2 0 0,45 18-73 0 0,-36-15 135 0 0,13 4-38 0 0,-16-6-18 0 0,-1 1 1 0 0,0-1 0 0 0,0 1-1 0 0,1 1 1 0 0,-1-1-1 0 0,-1 1 1 0 0,1 0-1 0 0,0 0 1 0 0,-1 0-1 0 0,1 1 1 0 0,-1 0-1 0 0,0 0 1 0 0,0 0 0 0 0,-1 1-1 0 0,1 0 1 0 0,-1-1-1 0 0,0 2 1 0 0,2 2-7 0 0,-6-3 41 0 0,0-1 1 0 0,0 1 0 0 0,0 0 0 0 0,-1-1-1 0 0,1 1 1 0 0,-1-1 0 0 0,0 1-1 0 0,-1-1 1 0 0,1 1 0 0 0,-1-1-1 0 0,0 0 1 0 0,0 1 0 0 0,0-1 0 0 0,0 0-1 0 0,-1-1 1 0 0,0 1 0 0 0,0 0-1 0 0,0-1 1 0 0,0 1 0 0 0,0-1-1 0 0,-1 0 1 0 0,1 0 0 0 0,-1 0-1 0 0,0-1 1 0 0,0 1 0 0 0,0-1 0 0 0,0 0-1 0 0,0 0 1 0 0,-1 0 0 0 0,0-1-42 0 0,4 0 2 0 0,-166 72-490 0 0,150-69-1202 0 0,14-4-2906 0 0,-1 0-4217 0 0,4 0-2224 0 0</inkml:trace>
  <inkml:trace contextRef="#ctx0" brushRef="#br0" timeOffset="48379.847">14262 5998 11162 0 0,'0'0'2737'0'0,"0"0"-894"0"0,0 0-343 0 0,0 0-91 0 0,0 0-133 0 0,0 0-142 0 0,0 0-181 0 0,0 0-170 0 0,36-1-108 0 0,109-5-83 0 0,-51-8 710 0 0,-70 5-933 0 0,-19 8-330 0 0,-1 0 0 0 0,1 0 0 0 0,-1-1 0 0 0,1 0 0 0 0,-1 0 0 0 0,1 0 0 0 0,-1 0 0 0 0,0-1 0 0 0,0 1 0 0 0,0-1 0 0 0,-1 0 0 0 0,1 0 0 0 0,-1-1 0 0 0,1 1 0 0 0,-1-1 0 0 0,0 0 0 0 0,0 1 0 0 0,-1-1 0 0 0,1-1 0 0 0,-1 1 0 0 0,0 0 0 0 0,0 0 0 0 0,0-1 0 0 0,-1 1 0 0 0,0-1 0 0 0,1 0 0 0 0,-2 1 0 0 0,1-1 0 0 0,0 0 0 0 0,-1 0 0 0 0,0-3-39 0 0,-2 5-32 0 0,-1-1 0 0 0,1 2 0 0 0,-1-1-1 0 0,1 0 1 0 0,-1 0 0 0 0,0 1-1 0 0,0 0 1 0 0,-1-1 0 0 0,1 1-1 0 0,0 0 1 0 0,-1 1 0 0 0,1-1 0 0 0,-1 1-1 0 0,1-1 1 0 0,-1 1 0 0 0,0 0-1 0 0,1 0 1 0 0,-1 1 0 0 0,0-1-1 0 0,0 1 1 0 0,0 0 0 0 0,1 0 0 0 0,-1 0-1 0 0,0 0 1 0 0,0 1 0 0 0,0 0-1 0 0,1-1 1 0 0,-1 1 0 0 0,0 1-1 0 0,1-1 1 0 0,-1 0 0 0 0,0 1 32 0 0,-6 1-46 0 0,0 0-1 0 0,0 1 1 0 0,0 1 0 0 0,1-1-1 0 0,-1 1 1 0 0,1 1 0 0 0,0 0-1 0 0,1 0 1 0 0,-1 1 0 0 0,1 0-1 0 0,0 0 1 0 0,1 1 0 0 0,0-1-1 0 0,0 2 1 0 0,1-1 0 0 0,0 1-1 0 0,0 0 1 0 0,1 1 0 0 0,0-1-1 0 0,1 1 1 0 0,0 0 0 0 0,1 0-1 0 0,0 0 1 0 0,0 0 0 0 0,1 1-1 0 0,0-1 1 0 0,1 2 46 0 0,1-9-30 0 0,1 0 0 0 0,0 1 0 0 0,0-1 0 0 0,0 0 0 0 0,0 1 0 0 0,0-1-1 0 0,0 0 1 0 0,1 0 0 0 0,0 0 0 0 0,-1 0 0 0 0,1 0 0 0 0,0 0 0 0 0,0-1 0 0 0,1 1 0 0 0,-1-1 0 0 0,1 1 0 0 0,-1-1 0 0 0,1 0 0 0 0,0 0 0 0 0,-1 0-1 0 0,1 0 1 0 0,0-1 0 0 0,1 1 0 0 0,-1-1 0 0 0,0 0 0 0 0,0 1 0 0 0,0-2 0 0 0,1 1 0 0 0,0 0 30 0 0,99 10-1582 0 0,-77-14 1034 0 0,0 0 0 0 0,0-2 0 0 0,0-1 0 0 0,0-1 0 0 0,-1-1 1 0 0,0-1-1 0 0,7-4 548 0 0,10-3-854 0 0,-8 4 542 0 0,-1-1 1 0 0,0-2-1 0 0,0-1 0 0 0,-2-1 0 0 0,0-2 1 0 0,-2-1-1 0 0,0-1 0 0 0,7-8 312 0 0,-33 25 28 0 0,1 1 0 0 0,0-1 0 0 0,-1 0 1 0 0,0 0-1 0 0,0 0 0 0 0,0-1 0 0 0,-1 1 0 0 0,1-1 0 0 0,-1 1 0 0 0,0-1 0 0 0,0 0 0 0 0,-1 0 0 0 0,1 0 1 0 0,-1 0-1 0 0,0-2-28 0 0,-3 5 111 0 0,0 0 0 0 0,0 0 1 0 0,0 0-1 0 0,0 1 0 0 0,0-1 1 0 0,-1 0-1 0 0,1 1 0 0 0,-1 0 0 0 0,1-1 1 0 0,-1 1-1 0 0,1 0 0 0 0,-1 0 1 0 0,0 1-1 0 0,0-1 0 0 0,1 0 1 0 0,-1 1-1 0 0,0 0 0 0 0,0 0 1 0 0,0 0-1 0 0,1 0 0 0 0,-1 0 1 0 0,0 0-1 0 0,0 1 0 0 0,0-1 1 0 0,1 1-1 0 0,-3 0-111 0 0,5 0 9 0 0,-16 2 171 0 0,0 2 0 0 0,1 0 1 0 0,-1 1-1 0 0,2 0 0 0 0,-1 1 0 0 0,1 1 1 0 0,0 0-1 0 0,0 1 0 0 0,1 1 1 0 0,0 0-1 0 0,1 0 0 0 0,-1 3-180 0 0,6-9 24 0 0,1 0 0 0 0,-1 1 1 0 0,1 0-1 0 0,0 0 0 0 0,1 0 0 0 0,-1 1 0 0 0,1-1 0 0 0,0 2 1 0 0,1-1-1 0 0,0 0 0 0 0,0 1 0 0 0,0 0 0 0 0,0 0 0 0 0,1 0 1 0 0,0 0-1 0 0,1 0 0 0 0,0 1 0 0 0,0-1 0 0 0,0 1 0 0 0,1 0 1 0 0,0-1-1 0 0,1 1 0 0 0,0 0 0 0 0,0 0 0 0 0,1 6-24 0 0,4-9 69 0 0,1 0 1 0 0,-1 0-1 0 0,1-1 0 0 0,0 1 1 0 0,0-2-1 0 0,0 1 0 0 0,0-1 1 0 0,1 1-1 0 0,-1-2 0 0 0,1 1 0 0 0,0-1 1 0 0,0 0-1 0 0,0 0 0 0 0,0-1 1 0 0,0 0-1 0 0,0-1 0 0 0,1 1 0 0 0,-1-1 1 0 0,0 0-1 0 0,0-1 0 0 0,0 0 1 0 0,0 0-1 0 0,6-2-69 0 0,10-2 266 0 0,0-1 0 0 0,0-1 1 0 0,-1-1-1 0 0,0-1 0 0 0,0-1 1 0 0,-1-1-1 0 0,-1-1 0 0 0,0 0 0 0 0,0-2 1 0 0,-1 0-1 0 0,-1-1 0 0 0,-1-1 0 0 0,0-1 1 0 0,-1 0-1 0 0,0-2 0 0 0,-2 1 1 0 0,0-2-1 0 0,3-8-266 0 0,103-176 315 0 0,-111 187-366 0 0,0 0 1 0 0,-1 0-1 0 0,-1-1 0 0 0,-1 0 1 0 0,0 0-1 0 0,-1 0 1 0 0,-1-1-1 0 0,0-3 51 0 0,-3 15-18 0 0,0 0 0 0 0,-1 0-1 0 0,1 0 1 0 0,-2 0-1 0 0,1 0 1 0 0,-1 0 0 0 0,0 0-1 0 0,0 0 1 0 0,0 0 0 0 0,-1 0-1 0 0,-1 0 1 0 0,1 0-1 0 0,-1 1 1 0 0,0-1 0 0 0,0 1-1 0 0,-1 0 1 0 0,0 0 0 0 0,0 0-1 0 0,0 0 1 0 0,-1 1-1 0 0,0 0 1 0 0,0 0 0 0 0,-1 0 18 0 0,1 1-15 0 0,0 0 0 0 0,-1 1 1 0 0,1 0-1 0 0,-1 0 0 0 0,0 0 1 0 0,0 1-1 0 0,0 0 1 0 0,0 0-1 0 0,0 1 0 0 0,-1-1 1 0 0,1 1-1 0 0,0 1 0 0 0,-1-1 1 0 0,1 1-1 0 0,-1 0 0 0 0,1 0 1 0 0,-1 1-1 0 0,1 0 0 0 0,0 0 1 0 0,-1 1-1 0 0,1 0 0 0 0,0 0 1 0 0,0 0-1 0 0,0 1 0 0 0,0-1 1 0 0,1 2-1 0 0,-6 2 15 0 0,-4 4-13 0 0,0 1-1 0 0,0 0 1 0 0,1 0-1 0 0,1 2 0 0 0,0 0 1 0 0,0 0-1 0 0,1 1 1 0 0,1 1-1 0 0,-3 6 14 0 0,5-7 5 0 0,0 0 0 0 0,1 0 0 0 0,1 1 0 0 0,1 0 0 0 0,0 1 0 0 0,1-1 0 0 0,1 1 0 0 0,0 0 0 0 0,1 0 0 0 0,0 1 0 0 0,2-1 0 0 0,0 1 0 0 0,1-1 0 0 0,0 1 0 0 0,2-1 0 0 0,0 0 0 0 0,0 1-1 0 0,2-1 1 0 0,0 0 0 0 0,1-1 0 0 0,6 16-5 0 0,-5-17 6 0 0,2 0 0 0 0,-1 0 0 0 0,2-1 0 0 0,0 0-1 0 0,0 0 1 0 0,1-1 0 0 0,1 0 0 0 0,0-1 0 0 0,1 0-1 0 0,0-1 1 0 0,0 0 0 0 0,1-1 0 0 0,0 0 0 0 0,1-1 0 0 0,0 0-1 0 0,0-2 1 0 0,1 1 0 0 0,0-2 0 0 0,0 0 0 0 0,0-1-1 0 0,0 0 1 0 0,1-1 0 0 0,0-1 0 0 0,-1-1 0 0 0,3 0-6 0 0,14-11-1807 0 0,-25 3-1259 0 0,0-3-3565 0 0,-2 3-5338 0 0</inkml:trace>
  <inkml:trace contextRef="#ctx0" brushRef="#br0" timeOffset="49068.2">15549 5012 6737 0 0,'0'0'2990'0'0,"0"0"-960"0"0,0 0-293 0 0,0 0 63 0 0,0 0-100 0 0,0 0-238 0 0,0 0-310 0 0,0 0-325 0 0,0 0-212 0 0,0 0-119 0 0,0 0-67 0 0,0 0-38 0 0,0 0-27 0 0,17-7 15 0 0,53-20 0 0 0,-35 33 201 0 0,-31-2-456 0 0,140 132 2464 0 0,-136-124-2500 0 0,-1 0-1 0 0,0 0 0 0 0,-1 0 0 0 0,0 1 0 0 0,0 0 0 0 0,-2 1 1 0 0,0-1-1 0 0,0 1 0 0 0,-1-1 0 0 0,-1 1 0 0 0,1 14-87 0 0,7 130 420 0 0,-7 0 0 0 0,-8 0 0 0 0,-7 13-420 0 0,12-161 10 0 0,-43 367 214 0 0,22-100-27 0 0,21-277-175 0 0,1 0 11 0 0,-1-1 1 0 0,0 1-1 0 0,1-1 1 0 0,-1 1 0 0 0,0-1-1 0 0,1 1 1 0 0,-1-1-1 0 0,0 0 1 0 0,0 1 0 0 0,0-1-1 0 0,0 1 1 0 0,1-1-1 0 0,-1 0 1 0 0,0 1-1 0 0,0-1 1 0 0,0 1 0 0 0,0-1-1 0 0,0 0 1 0 0,0 1-1 0 0,-1-1 1 0 0,1 1 0 0 0,0-1-1 0 0,0 0 1 0 0,0 1-1 0 0,0-1 1 0 0,-1 1 0 0 0,1-1-1 0 0,0 1 1 0 0,-1-1-1 0 0,1 1 1 0 0,0-1 0 0 0,-1 1-1 0 0,1-1 1 0 0,-1 1-1 0 0,1-1 1 0 0,-1 1-1 0 0,1 0 1 0 0,-1-1 0 0 0,1 1-1 0 0,-1 0 1 0 0,1-1-1 0 0,-1 1 1 0 0,1 0 0 0 0,-1 0-1 0 0,1-1 1 0 0,-1 1-1 0 0,0 0 1 0 0,1 0-34 0 0,-129 0-15 0 0,-107 50-398 0 0,219-46-254 0 0,1 0 2078 0 0,6-2-3267 0 0,1-1-3249 0 0,1 0-4578 0 0,8-1-3725 0 0</inkml:trace>
  <inkml:trace contextRef="#ctx0" brushRef="#br0" timeOffset="53296.99">16663 6222 2889 0 0,'0'0'1256'0'0,"0"0"-820"0"0,0 0-485 0 0,0 0 139 0 0,0 0 462 0 0,0 0 490 0 0,0 0 318 0 0,0 0-5 0 0,0 0-13 0 0,0 0-11 0 0,0 0-34 0 0,13 3-43 0 0,44 8-83 0 0,-53-10-1009 0 0,0-1 0 0 0,-1 0 0 0 0,1 0 0 0 0,0 0 0 0 0,-1-1 0 0 0,1 1 0 0 0,-1-1-1 0 0,1 0 1 0 0,-1 0 0 0 0,1 0 0 0 0,-1-1 0 0 0,0 1 0 0 0,1-1 0 0 0,-1 0 0 0 0,0 0 0 0 0,0 0 0 0 0,2-2-162 0 0,5-3 406 0 0,31-19 395 0 0,-2-3 0 0 0,-1-1 0 0 0,-1-2 0 0 0,-1-1 0 0 0,4-9-801 0 0,29-38 560 0 0,-5-4-1 0 0,-2-2 1 0 0,10-27-560 0 0,-41 59 75 0 0,-3-2 0 0 0,-2 0-1 0 0,-3-2 1 0 0,-1-6-75 0 0,-14 44 8 0 0,-1 0 0 0 0,0-1 1 0 0,-2 0-1 0 0,-1 0 0 0 0,0 0 0 0 0,-2-1 1 0 0,0 1-1 0 0,-2-1 0 0 0,0 1 0 0 0,-1-1 1 0 0,-3-9-9 0 0,2 27-4 0 0,1 1 1 0 0,-1-1 0 0 0,-1 0 0 0 0,1 1-1 0 0,0-1 1 0 0,-1 1 0 0 0,0 0 0 0 0,0-1-1 0 0,0 2 1 0 0,0-1 0 0 0,0 0-1 0 0,-1 0 1 0 0,1 1 0 0 0,-1 0 0 0 0,1 0-1 0 0,-1 0 1 0 0,0 0 0 0 0,0 0 0 0 0,0 1-1 0 0,0 0 1 0 0,0 0 0 0 0,0 0 0 0 0,-1 0-1 0 0,1 1 1 0 0,0-1 0 0 0,0 1 0 0 0,-1 0-1 0 0,1 1 1 0 0,0-1 0 0 0,0 1 0 0 0,0-1-1 0 0,-1 1 1 0 0,1 0 0 0 0,0 1-1 0 0,0-1 1 0 0,0 1 0 0 0,1 0 0 0 0,-1 0-1 0 0,0 0 1 0 0,1 0 0 0 0,-1 1 0 0 0,1-1-1 0 0,0 1 1 0 0,-1 0 0 0 0,0 1 3 0 0,-24 20-2 0 0,1 1-1 0 0,1 1 1 0 0,2 2 0 0 0,0 0 0 0 0,2 1-1 0 0,1 2 1 0 0,2 0 0 0 0,0 1-1 0 0,3 1 1 0 0,-7 18 2 0 0,12-20 30 0 0,1-1 0 0 0,1 2 0 0 0,2-1 0 0 0,1 1 0 0 0,2 0 0 0 0,1 0 0 0 0,1 1 0 0 0,3 29-30 0 0,1-48 74 0 0,-1-1 0 0 0,2 1 0 0 0,0-1 0 0 0,0 0 0 0 0,1 0 0 0 0,1 0 0 0 0,0 0 0 0 0,1-1 0 0 0,0 0 0 0 0,1 0 0 0 0,0 0 0 0 0,1-1 0 0 0,0 0 0 0 0,1 0 0 0 0,0-1 0 0 0,1-1 0 0 0,0 1 0 0 0,1-2 0 0 0,2 3-74 0 0,17 8 228 0 0,0-1 0 0 0,0-2-1 0 0,2-1 1 0 0,0-1 0 0 0,0-2 0 0 0,2-1-228 0 0,9 8 309 0 0,-38-16-3376 0 0,-3-2-3354 0 0,-2-1-3936 0 0</inkml:trace>
  <inkml:trace contextRef="#ctx0" brushRef="#br0" timeOffset="53802.924">17532 6102 3857 0 0,'0'0'1598'0'0,"0"0"-421"0"0,0 0-6 0 0,0 0 331 0 0,0 0 187 0 0,0 0-19 0 0,0 0-112 0 0,0 0-159 0 0,0 0-142 0 0,0 0-134 0 0,0 0-143 0 0,0 0-107 0 0,0 0-123 0 0,32-7-92 0 0,102-27-59 0 0,-67 2 181 0 0,-56 22-587 0 0,0 2-57 0 0,0-1 0 0 0,0 0 0 0 0,0 0-1 0 0,-1-1 1 0 0,-1-1 0 0 0,0 0 0 0 0,0 0-1 0 0,-1 0 1 0 0,-1-1 0 0 0,0 0 0 0 0,0-1-1 0 0,-1 0 1 0 0,-1 0 0 0 0,0 0 0 0 0,-1 0-1 0 0,0-1 1 0 0,-1 0 0 0 0,0 0 0 0 0,-2 0-1 0 0,1-3-135 0 0,-4 13-2 0 0,0 1-1 0 0,0 0 0 0 0,0 0 0 0 0,0 0 0 0 0,0 0 1 0 0,-1 1-1 0 0,0-1 0 0 0,1 1 0 0 0,-1-1 1 0 0,0 1-1 0 0,0 0 0 0 0,0 0 0 0 0,0 0 0 0 0,-1 1 1 0 0,1-1-1 0 0,0 1 0 0 0,-1-1 0 0 0,1 1 0 0 0,-1 0 1 0 0,0 1-1 0 0,1-1 0 0 0,-1 1 0 0 0,0-1 0 0 0,1 1 1 0 0,-1 0-1 0 0,0 0 0 0 0,1 1 0 0 0,-1-1 0 0 0,0 1 1 0 0,1 0-1 0 0,-1 0 0 0 0,-1 1 3 0 0,-8 3-23 0 0,0 1-1 0 0,0 0 1 0 0,1 1 0 0 0,-1 1-1 0 0,2 0 1 0 0,-1 0 0 0 0,1 1-1 0 0,1 1 1 0 0,-1 0 0 0 0,2 0-1 0 0,-1 1 1 0 0,-1 4 23 0 0,2-4-6 0 0,1-1-1 0 0,1 1 1 0 0,0 1 0 0 0,1-1-1 0 0,0 1 1 0 0,0 0 0 0 0,2 1-1 0 0,-1-1 1 0 0,2 1 0 0 0,-1 0-1 0 0,2 0 1 0 0,0 0 0 0 0,0 0-1 0 0,1 1 1 0 0,1-1 0 0 0,1 6 6 0 0,-1-15-1 0 0,0 0 1 0 0,1 0 0 0 0,0 0-1 0 0,0-1 1 0 0,0 1 0 0 0,0 0-1 0 0,1-1 1 0 0,-1 1 0 0 0,1-1-1 0 0,0 1 1 0 0,0-1 0 0 0,0 0-1 0 0,0 0 1 0 0,1 0 0 0 0,-1 0-1 0 0,1 0 1 0 0,0 0 0 0 0,0-1-1 0 0,0 1 1 0 0,0-1 0 0 0,0 0-1 0 0,0 0 1 0 0,1 0 0 0 0,-1 0-1 0 0,1-1 1 0 0,0 1 0 0 0,-1-1-1 0 0,1 0 1 0 0,1 0 0 0 0,115 9 46 0 0,-105-12-32 0 0,-1 0 0 0 0,1-1 0 0 0,-1-1 0 0 0,0 0 0 0 0,0-1 0 0 0,0-1 0 0 0,-1 0 0 0 0,13-8-14 0 0,29-17-3609 0 0,-4 1-7220 0 0,-43 26 40 0 0</inkml:trace>
  <inkml:trace contextRef="#ctx0" brushRef="#br0" timeOffset="54228.366">18019 6164 2409 0 0,'0'0'2173'0'0,"0"0"-770"0"0,0 0-78 0 0,0 0 414 0 0,0 0 418 0 0,0 0 263 0 0,0 0-81 0 0,0 0-333 0 0,0 0-413 0 0,0 0-461 0 0,0 0-291 0 0,0 0-165 0 0,0 0-63 0 0,22-21-38 0 0,67-65-91 0 0,41-77 1272 0 0,-81 91-1347 0 0,-48 71-352 0 0,-1 1 23 0 0,0 0-4 0 0,0 0-3 0 0,0 0-31 0 0,-4 12-198 0 0,-2 4 141 0 0,1 0 0 0 0,0 0 1 0 0,1 0-1 0 0,1 1 0 0 0,0-1 1 0 0,2 1-1 0 0,0 0 0 0 0,0 2 15 0 0,2-16 3 0 0,-1 1-1 0 0,1-1 0 0 0,0 1 1 0 0,0-1-1 0 0,0 0 0 0 0,0 1 1 0 0,0-1-1 0 0,1 0 0 0 0,0 0 1 0 0,-1 0-1 0 0,1 0 0 0 0,0 0 1 0 0,0 0-1 0 0,1 0 0 0 0,-1-1 1 0 0,1 1-1 0 0,-1-1 0 0 0,1 0 1 0 0,0 0-1 0 0,0 0 0 0 0,0 0 1 0 0,0 0-1 0 0,0 0 0 0 0,0-1 1 0 0,1 0-1 0 0,-1 0 0 0 0,0 0 1 0 0,1 0-1 0 0,1 0-2 0 0,3 2 58 0 0,0-2 0 0 0,0 1 1 0 0,-1-1-1 0 0,1 0 0 0 0,0-1 1 0 0,0 0-1 0 0,0 0 0 0 0,0-1 0 0 0,0 0 1 0 0,0 0-1 0 0,0-1 0 0 0,6-2-58 0 0,-5 0 74 0 0,-1-2 1 0 0,0 1-1 0 0,0-1 0 0 0,0 0 1 0 0,-1-1-1 0 0,0 0 0 0 0,0 0 1 0 0,-1 0-1 0 0,0-1 0 0 0,0 0 1 0 0,-1 0-1 0 0,0-1 0 0 0,0 1 1 0 0,-1-1-1 0 0,0 0 0 0 0,0 0 1 0 0,-1-1-1 0 0,-1 1 0 0 0,2-10-74 0 0,2-7-432 0 0,-6 25 91 0 0,0 1-199 0 0,0 0-255 0 0,0 0-292 0 0,2 7-10051 0 0,0-6-724 0 0</inkml:trace>
  <inkml:trace contextRef="#ctx0" brushRef="#br0" timeOffset="54930.034">19050 5863 9234 0 0,'0'0'2398'0'0,"0"0"-334"0"0,0 0-98 0 0,0 0-83 0 0,0 0-300 0 0,0 0-345 0 0,0 0-275 0 0,0 0-171 0 0,0 0-92 0 0,0 0-89 0 0,0 0-90 0 0,0 0-109 0 0,0 0-97 0 0,-7-7-76 0 0,-24-24-50 0 0,28 29-169 0 0,-1 1 0 0 0,1 0 0 0 0,0 0 0 0 0,-1 0 1 0 0,1 1-1 0 0,-1-1 0 0 0,1 1 0 0 0,-1 0 0 0 0,1 0 0 0 0,0 0 0 0 0,-1 0 0 0 0,1 1 0 0 0,-1-1 1 0 0,1 1-1 0 0,-1 0 0 0 0,1 0 0 0 0,0 0 0 0 0,-1 0 0 0 0,1 1 0 0 0,0-1 0 0 0,0 1 0 0 0,0 0 1 0 0,0 0-1 0 0,1 0 0 0 0,-2 1-20 0 0,-12 7 9 0 0,1 2 0 0 0,1 0 0 0 0,-1 1 0 0 0,2 0 0 0 0,0 1 1 0 0,0 0-1 0 0,2 1 0 0 0,0 1 0 0 0,0 0 0 0 0,1 0 0 0 0,1 1 0 0 0,1 0 1 0 0,-5 17-11 0 0,7 37-49 0 0,8-69 71 0 0,0-1 1 0 0,1 0-1 0 0,0 0 1 0 0,-1 1 0 0 0,1-1-1 0 0,0-1 1 0 0,-1 1-1 0 0,1 0 1 0 0,0-1-1 0 0,0 1 1 0 0,0-1-1 0 0,-1 0 1 0 0,1 0-1 0 0,0 0 1 0 0,0 0-1 0 0,0-1 1 0 0,0 1 0 0 0,-1-1-1 0 0,1 1 1 0 0,0-1-22 0 0,13-5 152 0 0,0-1 1 0 0,-1 0 0 0 0,0-1 0 0 0,-1-1 0 0 0,0 0 0 0 0,0-1-1 0 0,-1-1 1 0 0,0 0 0 0 0,7-8-153 0 0,-5 5 102 0 0,3-1 10 0 0,-8 4-78 0 0,-1 2 0 0 0,2-1-1 0 0,-1 1 1 0 0,1 1 0 0 0,0 0-1 0 0,1 1 1 0 0,0 0 0 0 0,0 1 0 0 0,1 0-1 0 0,0 1 1 0 0,-1 0 0 0 0,2 1-1 0 0,-1 0 1 0 0,0 1 0 0 0,1 1-34 0 0,-10 4 5 0 0,-1 1 1 0 0,0 0 0 0 0,0 0 0 0 0,0 0-1 0 0,0 0 1 0 0,0 0 0 0 0,-1 1 0 0 0,1-1-1 0 0,-1 1 1 0 0,0 0 0 0 0,0-1 0 0 0,0 1-1 0 0,-1 0 1 0 0,1 0 0 0 0,-1 1 0 0 0,0-1-1 0 0,0 0 1 0 0,-1 0 0 0 0,1 0 0 0 0,-1 1-1 0 0,0-1 1 0 0,0 0 0 0 0,0 0 0 0 0,-1 1-1 0 0,1-1 1 0 0,-2 3-6 0 0,4 78 35 0 0,-5 0 0 0 0,-3 0 0 0 0,-3 0 0 0 0,-11 30-35 0 0,18-103 0 0 0,-5 21 12 0 0,-1 0-1 0 0,-2-1 0 0 0,0 0 1 0 0,-3-1-1 0 0,0 0 0 0 0,-11 15-11 0 0,-57 63-26 0 0,77-105 23 0 0,0 0 0 0 0,0 0 0 0 0,0 0 0 0 0,-1-1 0 0 0,0 1 0 0 0,1-1-1 0 0,-1 0 1 0 0,0-1 0 0 0,-1 1 0 0 0,1-1 0 0 0,0 0 0 0 0,-1 0 0 0 0,1 0-1 0 0,-1-1 1 0 0,0 0 0 0 0,1 0 0 0 0,-1-1 0 0 0,0 1 0 0 0,0-1 0 0 0,1 0 0 0 0,-1-1-1 0 0,-1 0 4 0 0,5 0-11 0 0,0 0 0 0 0,1-1 0 0 0,-1 1 0 0 0,1 0 0 0 0,-1-1 0 0 0,1 0 0 0 0,0 1 0 0 0,-1-1 0 0 0,1 0 0 0 0,0 0 0 0 0,0 0 0 0 0,0 0 0 0 0,0 0 0 0 0,1 0 0 0 0,-1 0 0 0 0,0 0 0 0 0,1 0 0 0 0,0 0 0 0 0,-1 0 0 0 0,1 0 0 0 0,0 0 0 0 0,0-1 0 0 0,0 1 0 0 0,0 0 0 0 0,1 0 0 0 0,-1 0 0 0 0,1 0 11 0 0,-1 0-15 0 0,3-19 2 0 0,2-1 1 0 0,1 2-1 0 0,1-1 0 0 0,0 1 0 0 0,2 0 0 0 0,0 0 0 0 0,1 1 0 0 0,1 1 0 0 0,1 0 0 0 0,0 0 1 0 0,2 1-1 0 0,0 0 0 0 0,0 2 0 0 0,2 0 0 0 0,13-11 13 0 0,136-128-119 0 0,-124 88-1568 0 0,-36 32-7352 0 0,-5 26-300 0 0</inkml:trace>
  <inkml:trace contextRef="#ctx0" brushRef="#br0" timeOffset="55412.804">19726 5316 14987 0 0,'0'0'1789'0'0,"0"0"-348"0"0,0 0-138 0 0,0 0-73 0 0,0 0-94 0 0,0 0-142 0 0,0 0-202 0 0,0 0-171 0 0,0 0-109 0 0,0 0-84 0 0,0 0-37 0 0,0 0-28 0 0,0 0-18 0 0,-5 14-10 0 0,-29 107 709 0 0,1 184 259 0 0,-1 2-1143 0 0,-20-107-176 0 0,37-149-174 0 0,17-51 120 0 0,0 0-23 0 0,0 0-10 0 0,0 0-16 0 0,0 0-69 0 0,0 0-72 0 0,0 0-97 0 0,0 0-141 0 0,-2-13-1975 0 0,0-11-662 0 0,1 3-1573 0 0,-1 7-2490 0 0,1 5-2568 0 0</inkml:trace>
  <inkml:trace contextRef="#ctx0" brushRef="#br0" timeOffset="55665.746">19331 5894 7154 0 0,'0'0'4769'0'0,"0"0"-2162"0"0,0 0-984 0 0,0 0-222 0 0,0 0-166 0 0,0 0-116 0 0,0 0-143 0 0,0 0-163 0 0,0 0-96 0 0,0 0-79 0 0,0 0-66 0 0,0 0-71 0 0,0 0-50 0 0,31-14-42 0 0,98-44-54 0 0,37-16 761 0 0,-23 15-885 0 0,-119 47-360 0 0,4-2-660 0 0,-10 10-3162 0 0,-18 4 1233 0 0,0 0-3084 0 0,0 0-5448 0 0</inkml:trace>
  <inkml:trace contextRef="#ctx0" brushRef="#br0" timeOffset="56256.138">19932 5355 10250 0 0,'0'0'2513'0'0,"0"0"-697"0"0,0 0-288 0 0,0 0-149 0 0,0 0-181 0 0,0 0-232 0 0,0 0-258 0 0,0 0-254 0 0,0 0-137 0 0,0 0 4 0 0,0 0 76 0 0,0 0 105 0 0,0 0 81 0 0,4 8-6 0 0,23 81 1090 0 0,-15 6-687 0 0,-24 110-368 0 0,-56 160-530 0 0,57-291-232 0 0,29-93 218 0 0,106-109 335 0 0,-104 106-373 0 0,1 1-1 0 0,1 0 1 0 0,1 2-1 0 0,0 0 1 0 0,2 2 0 0 0,9-5-30 0 0,-33 21 0 0 0,0 0 1 0 0,0 0 0 0 0,0 0 0 0 0,0 0 0 0 0,0 1 0 0 0,0-1 0 0 0,0 0 0 0 0,1 1 0 0 0,-1-1 0 0 0,0 0 0 0 0,1 1 0 0 0,-1 0 0 0 0,0-1 0 0 0,1 1 0 0 0,-1 0 0 0 0,0-1 0 0 0,1 1 0 0 0,-1 0 0 0 0,1 0 0 0 0,-1 0 0 0 0,0 0 0 0 0,1 1 0 0 0,-1-1 0 0 0,0 0 0 0 0,1 0 0 0 0,-1 1 0 0 0,0-1 0 0 0,1 1 0 0 0,-1-1 0 0 0,0 1 0 0 0,1 0 0 0 0,-1 0 0 0 0,0-1 0 0 0,0 1-1 0 0,0 0 1 0 0,0 0 0 0 0,0 0 0 0 0,0 0 0 0 0,0 0 0 0 0,0 0 0 0 0,0 0 0 0 0,-1 1 0 0 0,1-1 0 0 0,0 0 0 0 0,-1 0 0 0 0,1 1 0 0 0,-1-1 0 0 0,1 0 0 0 0,-1 1 0 0 0,0-1 0 0 0,1 0 0 0 0,-1 1 0 0 0,0-1 0 0 0,0 0 0 0 0,0 1-1 0 0,2 275 419 0 0,6-242-2792 0 0,-8-39-6347 0 0,0 0-3503 0 0</inkml:trace>
  <inkml:trace contextRef="#ctx0" brushRef="#br0" timeOffset="57387.755">20997 5328 8290 0 0,'0'0'2602'0'0,"0"0"-1391"0"0,0 0-798 0 0,0 0-142 0 0,0 0 147 0 0,0 0 185 0 0,0 0 136 0 0,0 0 223 0 0,0 0 118 0 0,0 0 24 0 0,0 0-40 0 0,3 14-210 0 0,16 115 958 0 0,-13-14-497 0 0,-5 0 0 0 0,-10 71-1315 0 0,2-127 71 0 0,-2 0 0 0 0,-3-1 1 0 0,-14 39-72 0 0,7-5 445 0 0,100-176 363 0 0,-40 49-734 0 0,1 2 0 0 0,1 2 0 0 0,2 1-1 0 0,1 3 1 0 0,1 2 0 0 0,17-6-74 0 0,-56 28 3 0 0,-1 0-1 0 0,1 0 1 0 0,0 0 0 0 0,0 1 0 0 0,0 0 0 0 0,1 1-1 0 0,-1 0 1 0 0,0 0 0 0 0,1 1 0 0 0,-1 0 0 0 0,5 0-3 0 0,-11 2 6 0 0,0-1 1 0 0,0 1-1 0 0,0-1 1 0 0,0 1-1 0 0,0 0 1 0 0,0 0-1 0 0,-1 0 0 0 0,1 0 1 0 0,0 0-1 0 0,-1 0 1 0 0,0 1-1 0 0,0-1 1 0 0,0 0-1 0 0,0 1 1 0 0,0-1-1 0 0,0 1 1 0 0,0-1-1 0 0,-1 1 1 0 0,1-1-1 0 0,-1 1 1 0 0,0 0-1 0 0,0-1 1 0 0,0 1-1 0 0,0-1 1 0 0,0 1-1 0 0,-1 0 1 0 0,1-1-1 0 0,-1 1 1 0 0,1-1-1 0 0,-1 1-6 0 0,0 11 64 0 0,-2 3-28 0 0,-1-1 1 0 0,-1 1-1 0 0,-1-1 0 0 0,0 0 0 0 0,-1-1 0 0 0,0 1 1 0 0,-2-1-1 0 0,0-1 0 0 0,0 1 0 0 0,-1-2 0 0 0,-1 1 1 0 0,0-2-1 0 0,-1 1 0 0 0,-7 4-36 0 0,5-1-1 0 0,-1 0 0 0 0,-1-1 1 0 0,0-1-1 0 0,-1 0 0 0 0,0-2 0 0 0,-1 0 1 0 0,-1-1-1 0 0,0 0 0 0 0,0-2 0 0 0,-1 0 1 0 0,0-1-1 0 0,-4 0 1 0 0,14-5-113 0 0,-1 0 1 0 0,1-1 0 0 0,-1 0-1 0 0,1 0 1 0 0,-1-2-1 0 0,0 1 1 0 0,1-1 0 0 0,-1 0-1 0 0,0-1 1 0 0,1-1-1 0 0,-8-1 113 0 0,16 2-166 0 0,1 0-1 0 0,-1 0 0 0 0,1 0 0 0 0,-1 0 0 0 0,1 0 1 0 0,-1 0-1 0 0,1 0 0 0 0,0-1 0 0 0,0 1 0 0 0,0-1 0 0 0,0 1 1 0 0,0-1-1 0 0,0 1 0 0 0,0-1 0 0 0,0 1 0 0 0,0-1 0 0 0,1 0 1 0 0,-1 1-1 0 0,1-1 0 0 0,-1 0 0 0 0,1 0 0 0 0,0 1 0 0 0,0-1 1 0 0,0 0-1 0 0,0 0 0 0 0,0 0 0 0 0,0 1 0 0 0,0-1 1 0 0,0 0-1 0 0,1-1 167 0 0,10-31-8392 0 0,-5 24-2517 0 0</inkml:trace>
  <inkml:trace contextRef="#ctx0" brushRef="#br0" timeOffset="57784.75">21622 6106 1864 0 0,'0'0'2942'0'0,"0"0"-290"0"0,0 0-201 0 0,0 0-203 0 0,0 0-173 0 0,0 0-134 0 0,0 0-182 0 0,0 0-214 0 0,37 8-160 0 0,117 21-174 0 0,-67-32 441 0 0,-75-1-1351 0 0,3-1-156 0 0,-1-1 0 0 0,0 0 0 0 0,0 0 0 0 0,0-2-1 0 0,-1 0 1 0 0,0 0 0 0 0,0-1 0 0 0,-1-1 0 0 0,-1 0-1 0 0,1 0 1 0 0,-2-2 0 0 0,1 1 0 0 0,-1-1 0 0 0,-1 0-1 0 0,-1-1 1 0 0,1 0 0 0 0,-2-1 0 0 0,0 0 0 0 0,-1 0-1 0 0,0 0 1 0 0,-1-1 0 0 0,0 0 0 0 0,-1 0 0 0 0,-1 0-1 0 0,-1 0 1 0 0,0-2-145 0 0,-2 15 1 0 0,0 0 0 0 0,0-1 0 0 0,0 1 0 0 0,-1 0 0 0 0,1-1-1 0 0,-1 1 1 0 0,1 0 0 0 0,-1-1 0 0 0,0 1 0 0 0,0 0 0 0 0,0 0-1 0 0,0 0 1 0 0,0 0 0 0 0,-1 0 0 0 0,1 0 0 0 0,-1 0 0 0 0,1 0 0 0 0,-1 0-1 0 0,0 1 1 0 0,1-1 0 0 0,-1 1 0 0 0,0-1 0 0 0,0 1 0 0 0,0 0-1 0 0,0 0 1 0 0,0 0 0 0 0,-1 0 0 0 0,1 0 0 0 0,0 0 0 0 0,0 0 0 0 0,-1 1-1 0 0,1-1 1 0 0,0 1 0 0 0,-1 0 0 0 0,1 0 0 0 0,0 0 0 0 0,-1 0-1 0 0,1 0 1 0 0,-1 0 0 0 0,1 1-1 0 0,-99 24-119 0 0,80-11 106 0 0,0 1 1 0 0,0 0-1 0 0,1 2 1 0 0,1 0-1 0 0,1 1 0 0 0,1 1 1 0 0,0 1-1 0 0,1 0 1 0 0,-1 5 12 0 0,9-16-7 0 0,1 0 0 0 0,0 0 0 0 0,0 1 0 0 0,1 0 0 0 0,0 0 0 0 0,0 0 0 0 0,2 1 0 0 0,-1 0 0 0 0,1 0 0 0 0,1 0 0 0 0,0 0 0 0 0,0 1 0 0 0,1-1 0 0 0,1 1 0 0 0,0-1 0 0 0,0 1 0 0 0,1 0 0 0 0,1 0 0 0 0,0-1 0 0 0,0 1 0 0 0,1-1 0 0 0,1 1 0 0 0,0-1 0 0 0,1 0 0 0 0,0 0 0 0 0,0 0 0 0 0,1 0 0 0 0,1-1 0 0 0,-1 0 0 0 0,2 0 0 0 0,0 0 0 0 0,3 3 7 0 0,6 0-6 0 0,1-1 1 0 0,0-1 0 0 0,1 0 0 0 0,0-1-1 0 0,0-1 1 0 0,1-1 0 0 0,1-1-1 0 0,-1 0 1 0 0,1-1 0 0 0,0-1 0 0 0,0-1-1 0 0,1-1 1 0 0,-1-1 0 0 0,1-1 0 0 0,0-1-1 0 0,20-1 6 0 0,16-14-870 0 0,-23 1-6316 0 0,-27 12-4712 0 0</inkml:trace>
  <inkml:trace contextRef="#ctx0" brushRef="#br0" timeOffset="63182.022">7392 7012 0 0 0,'0'0'472'0'0,"0"0"1135"0"0,0 0 464 0 0,0 0 46 0 0,0 0-106 0 0,0 0-135 0 0,0 0-173 0 0,0 0-148 0 0,0 0-112 0 0,0 0-140 0 0,6-10-95 0 0,16-29-81 0 0,-17 30-88 0 0,-1 8 6928 0 0,-2 10-7717 0 0,-11 211 698 0 0,-8-76-789 0 0,-7 0 1 0 0,-16 44-160 0 0,19-71 77 0 0,15-35-76 0 0,5-22 89 0 0,23-64 68 0 0,111-30 345 0 0,2-5-304 0 0,-78 31-105 0 0,-57 8-74 0 0,0 0-9 0 0,0 0-27 0 0,0 0-17 0 0,0 0 25 0 0,0 0-8 0 0,3-4-691 0 0,-2 3-4387 0 0,-1 2-5125 0 0,0-1-1937 0 0</inkml:trace>
  <inkml:trace contextRef="#ctx0" brushRef="#br0" timeOffset="63637.016">8020 7647 9106 0 0,'0'0'2336'0'0,"0"0"-375"0"0,0 0-199 0 0,0 0-98 0 0,0 0-121 0 0,0 0-252 0 0,0 0-271 0 0,0 0-232 0 0,0 0-144 0 0,0 0-105 0 0,0 0-80 0 0,0 0-39 0 0,0 0-41 0 0,-9 6-35 0 0,-30 19-36 0 0,-4 37 536 0 0,39-52-797 0 0,0 0 0 0 0,0 1 1 0 0,1-1-1 0 0,0 0 0 0 0,1 1 0 0 0,1 0 0 0 0,-1-1 0 0 0,2 1 1 0 0,-1 0-1 0 0,2 0 0 0 0,0 8-47 0 0,0-16 16 0 0,-1-1 1 0 0,1 1 0 0 0,-1 0-1 0 0,1-1 1 0 0,0 0-1 0 0,0 1 1 0 0,0-1-1 0 0,1 0 1 0 0,-1 1 0 0 0,1-1-1 0 0,-1 0 1 0 0,1 0-1 0 0,0 0 1 0 0,-1 0-1 0 0,1 0 1 0 0,0-1 0 0 0,0 1-1 0 0,0-1 1 0 0,1 1-1 0 0,-1-1 1 0 0,0 0-1 0 0,0 1 1 0 0,1-1 0 0 0,-1 0-1 0 0,1-1 1 0 0,-1 1-1 0 0,1 0 1 0 0,-1-1-1 0 0,1 1 1 0 0,0-1-1 0 0,1 0-15 0 0,84-11 1008 0 0,-65 0-833 0 0,-1 0 0 0 0,0-2 0 0 0,-1-1 1 0 0,-1-1-1 0 0,0 0 0 0 0,-1-2 0 0 0,0 0 0 0 0,8-12-176 0 0,-19 20 46 0 0,0 0-1 0 0,-1 0 1 0 0,-1-1-1 0 0,1 0 0 0 0,-2 0 1 0 0,1 0-1 0 0,-1-1 0 0 0,-1 0 1 0 0,0 0-1 0 0,0 0 0 0 0,-1-1 1 0 0,-1 1-1 0 0,0-1 0 0 0,0 1 1 0 0,-1-13-46 0 0,-1 21-3 0 0,-1-1 0 0 0,1 1 0 0 0,-1-1 0 0 0,0 1-1 0 0,0 0 1 0 0,0-1 0 0 0,0 1 0 0 0,0 0 0 0 0,-1 0 0 0 0,0-1 0 0 0,1 1 0 0 0,-1 0 0 0 0,-1 1 0 0 0,1-1 0 0 0,0 0 0 0 0,0 1 0 0 0,-1-1 0 0 0,0 1 0 0 0,1 0 0 0 0,-1-1 0 0 0,0 1 0 0 0,0 1 0 0 0,0-1 0 0 0,0 0 0 0 0,-1 1 0 0 0,1 0 0 0 0,0-1 0 0 0,-1 2 0 0 0,1-1 0 0 0,-1 0 0 0 0,-2 0 3 0 0,-2-1-74 0 0,0 1 1 0 0,0 0-1 0 0,0 1 0 0 0,0 0 1 0 0,0 0-1 0 0,1 0 1 0 0,-1 1-1 0 0,0 0 0 0 0,0 1 1 0 0,0 0-1 0 0,1 0 1 0 0,-1 0-1 0 0,1 1 0 0 0,-2 1 74 0 0,-53 40-1895 0 0,25-9-4591 0 0,23-23-5058 0 0</inkml:trace>
  <inkml:trace contextRef="#ctx0" brushRef="#br0" timeOffset="70139.739">8674 7844 14899 0 0,'0'0'2293'0'0,"0"0"-548"0"0,0 0-599 0 0,0 0-241 0 0,0 0 4 0 0,0 0 20 0 0,0 0-31 0 0,0 0-133 0 0,0 0-170 0 0,0 0-180 0 0,0 0-120 0 0,-10 0 907 0 0,25 7-897 0 0,-12 7-1161 0 0,-4-7-2270 0 0,1 0-4170 0 0,0-4-5110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5:56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 6697 0 0,'0'0'1774'0'0,"0"0"-187"0"0,0 0-85 0 0,0 0 85 0 0,0 0 81 0 0,0 0-38 0 0,0 0-215 0 0,0 0-307 0 0,0 0-258 0 0,0 0-165 0 0,0 0-86 0 0,-1-2-46 0 0,1 2-472 0 0,0 0 0 0 0,0 0 0 0 0,0 1 0 0 0,0-1-1 0 0,0 0 1 0 0,0 1 0 0 0,-1-1 0 0 0,1 0 0 0 0,0 1-1 0 0,0-1 1 0 0,0 0 0 0 0,0 1 0 0 0,0-1 0 0 0,0 0-1 0 0,-1 1 1 0 0,1-1 0 0 0,0 0 0 0 0,0 0 0 0 0,0 1-1 0 0,-1-1 1 0 0,1 0 0 0 0,0 0 0 0 0,0 0 0 0 0,-1 1-1 0 0,1-1 1 0 0,0 0 0 0 0,-1 0 0 0 0,1 0 0 0 0,0 0 0 0 0,0 1-1 0 0,-1-1 1 0 0,1 0 0 0 0,0 0 0 0 0,-1 0 0 0 0,1 0-1 0 0,0 0 1 0 0,-1 0 0 0 0,1 0 0 0 0,0 0 0 0 0,-1 0-1 0 0,1 0 1 0 0,0 0 0 0 0,-1 0-81 0 0,0 10-137 0 0,-13 369 2388 0 0,9-127-1766 0 0,5-167-420 0 0,0-47-172 0 0,0-37 41 0 0,0-1-16 0 0,0 0-11 0 0,0 0-7 0 0,0 0-34 0 0,0 0-87 0 0,0 0-91 0 0,0 0-96 0 0,-11-16-6694 0 0,10 11 5705 0 0,0-9-7457 0 0,1 6-64 0 0</inkml:trace>
  <inkml:trace contextRef="#ctx0" brushRef="#br0" timeOffset="7204.144">44 69 0 0 0,'0'0'411'0'0,"0"0"132"0"0,0 0 13 0 0,-4 0 2 0 0,-22 0 1320 0 0,22-1-3610 0 0,-4 0 9113 0 0,6-1 1971 0 0,8 2-7580 0 0,221-8 1351 0 0,62-11-1581 0 0,-42 15-914 0 0,-146-11-304 0 0,-33 14-120 0 0,-68 1-190 0 0,0 0-16 0 0,0 0 10 0 0,0 0 19 0 0,0 0 20 0 0,0 0-7 0 0,0 0 16 0 0,0 0 18 0 0,0 0-3 0 0,0 0-14 0 0,0 0-7 0 0,0 0-6 0 0,0 0-16 0 0,0 0-6 0 0,0 0-8 0 0,0 0-20 0 0,0 0-7 0 0,0 0-6 0 0,0 0-46 0 0,-6 0-1976 0 0,3 0-5921 0 0,3 0-3845 0 0</inkml:trace>
  <inkml:trace contextRef="#ctx0" brushRef="#br0" timeOffset="8181.393">89 885 0 0 0,'0'0'729'0'0,"0"0"200"0"0,0 0 92 0 0,0 0 179 0 0,-10 1 119 0 0,-2 0-793 0 0,-7 1 18 0 0,-2-2 3569 0 0,21 0-2940 0 0,0 0-71 0 0,8-3 7691 0 0,24-5-8200 0 0,179-4 2205 0 0,52-10-931 0 0,22 21-896 0 0,-173-3-360 0 0,-112-1-2077 0 0,0-1-7496 0 0,0 6-3050 0 0</inkml:trace>
  <inkml:trace contextRef="#ctx0" brushRef="#br0" timeOffset="9492.502">1512 481 0 0 0,'0'0'1639'0'0,"0"0"88"0"0,0 0 165 0 0,0 0 213 0 0,0 0 214 0 0,0 0-48 0 0,0 0-200 0 0,0 0-317 0 0,0 0-426 0 0,0 0-317 0 0,0 0-229 0 0,0 0-166 0 0,0 0-131 0 0,-4-1-46 0 0,1 1-356 0 0,0 0-1 0 0,1 0 1 0 0,-1 1-1 0 0,1-1 1 0 0,-1 1 0 0 0,1-1-1 0 0,-1 1 1 0 0,1 0-1 0 0,-1 0 1 0 0,1 0 0 0 0,0 0-1 0 0,0 0 1 0 0,-1 0-1 0 0,1 1 1 0 0,0-1-1 0 0,0 1 1 0 0,0 0 0 0 0,0-1-1 0 0,1 1 1 0 0,-1 0-1 0 0,0 0 1 0 0,1 0 0 0 0,-1 0-1 0 0,1 0 1 0 0,0 1-1 0 0,0-1 1 0 0,0 0 0 0 0,-1 1-83 0 0,-99 198 2791 0 0,22-63-2379 0 0,70-123-391 0 0,9-14-27 0 0,0-1 4 0 0,0 0-15 0 0,0 0-7 0 0,0 0-27 0 0,4-20-305 0 0,90-150-25 0 0,-74 138 388 0 0,1 0 1 0 0,1 2 0 0 0,2 0-1 0 0,27-26-7 0 0,-18 22 144 0 0,-32 33-102 0 0,-1 1-10 0 0,0 0-12 0 0,0 0 1 0 0,0 0 0 0 0,0 0 15 0 0,0 0 4 0 0,0 0-9 0 0,-4 20-39 0 0,0-2 38 0 0,1 0 0 0 0,1 1-1 0 0,1-1 1 0 0,1 0 0 0 0,0 1 0 0 0,1-1 0 0 0,1 1-1 0 0,1-1 1 0 0,1 2-30 0 0,4 16 100 0 0,-7-25-90 0 0,1-1-1 0 0,0 0 1 0 0,0 1 0 0 0,1-1 0 0 0,1 0 0 0 0,-1 0 0 0 0,2-1 0 0 0,-1 1 0 0 0,2-1 0 0 0,-1 0-1 0 0,1 0 1 0 0,0-1 0 0 0,6 6-10 0 0,-10-12 59 0 0,1 0-1 0 0,0 0 1 0 0,-1 0-1 0 0,1-1 0 0 0,0 1 1 0 0,0-1-1 0 0,0 0 1 0 0,0 0-1 0 0,0 0 1 0 0,0 0-1 0 0,0 0 1 0 0,0-1-1 0 0,0 1 0 0 0,1-1 1 0 0,-1 0-1 0 0,0 0 1 0 0,0 0-1 0 0,0 0 1 0 0,0-1-1 0 0,1 1 1 0 0,-1-1-1 0 0,0 0 0 0 0,0 0 1 0 0,0 0-1 0 0,0 0 1 0 0,0-1-1 0 0,0 1 1 0 0,-1-1-1 0 0,1 0 1 0 0,0 1-1 0 0,-1-1 0 0 0,1 0 1 0 0,1-2-59 0 0,63-88 1199 0 0,-5-58-582 0 0,-26-30-310 0 0,-34 165-267 0 0,0-2-574 0 0,-4 38-1786 0 0,1-3-1856 0 0,0-8-3492 0 0,1-5-4977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47 8290 0 0,'0'0'4857'0'0,"0"0"-2737"0"0,0 0-855 0 0,0 0-16 0 0,0 0 17 0 0,0 0-25 0 0,0 0-184 0 0,0 0-239 0 0,0 0-160 0 0,0 0-107 0 0,0 0-97 0 0,0 0-65 0 0,0 0-57 0 0,-7-8-88 0 0,-23-23-44 0 0,-15 24 326 0 0,4 14-208 0 0,42 36-457 0 0,129 81 286 0 0,-124-116-90 0 0,-1 0 0 0 0,-1 0-1 0 0,1 1 1 0 0,-1 0 0 0 0,-1 0 0 0 0,0 0 0 0 0,0 0 0 0 0,-1 0 0 0 0,0 1 0 0 0,0-1-1 0 0,-1 1 1 0 0,0-1 0 0 0,-1 1 0 0 0,0-1 0 0 0,-1 1 0 0 0,0 0 0 0 0,-1 0-57 0 0,0-4 69 0 0,-1 0 0 0 0,1-1 1 0 0,-2 1-1 0 0,1-1 0 0 0,-1 0 1 0 0,1 0-1 0 0,-1 0 0 0 0,-1 0 0 0 0,1-1 1 0 0,-1 0-1 0 0,1 1 0 0 0,-1-2 1 0 0,-1 1-1 0 0,1-1 0 0 0,0 0 1 0 0,-1 0-1 0 0,0 0 0 0 0,1-1 0 0 0,-1 1 1 0 0,0-1-1 0 0,0-1 0 0 0,0 1 1 0 0,-1-1-1 0 0,1-1 0 0 0,0 1 0 0 0,0-1 1 0 0,-3 0-70 0 0,3 0 24 0 0,-51-15 231 0 0,55 14-351 0 0,-27-42-26 0 0,34 21-3035 0 0,5 15-3155 0 0,-5 7-5135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1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6 0 0 0,'0'0'1610'0'0,"0"0"377"0"0,0 0 161 0 0,0 0-42 0 0,0 0-155 0 0,0 0-145 0 0,0 0-127 0 0,0 0-151 0 0,0 0-136 0 0,0 0-155 0 0,8-4 3108 0 0,-17 4-4045 0 0,-9-1 25 0 0,0 1 0 0 0,-1 1-1 0 0,1 0 1 0 0,0 2 0 0 0,0 0-1 0 0,0 1 1 0 0,0 0 0 0 0,-6 4-325 0 0,3 0 191 0 0,14-6-142 0 0,0 0 0 0 0,0 0 1 0 0,0 0-1 0 0,0 1 0 0 0,1 0 0 0 0,-1 1 0 0 0,1-1 0 0 0,0 1 1 0 0,0 1-1 0 0,0-1 0 0 0,0 1 0 0 0,1 0 0 0 0,0 0 0 0 0,0 1 1 0 0,0-1-1 0 0,1 1 0 0 0,0 0 0 0 0,0 0 0 0 0,-1 4-49 0 0,2 0 16 0 0,0 1 1 0 0,1 0-1 0 0,0 0 0 0 0,1 1 1 0 0,0-1-1 0 0,1 0 0 0 0,0 0 1 0 0,0 0-1 0 0,2 1 0 0 0,-1-1 0 0 0,1 0 1 0 0,1 0-1 0 0,0-1 0 0 0,1 1 1 0 0,0 0-1 0 0,5 8-16 0 0,-6-12 3 0 0,1 0 1 0 0,1 0-1 0 0,-1 0 0 0 0,1-1 1 0 0,0 0-1 0 0,0 0 0 0 0,1 0 1 0 0,0 0-1 0 0,0-1 0 0 0,0 0 1 0 0,1 0-1 0 0,0-1 0 0 0,0 0 1 0 0,0 0-1 0 0,4 1-3 0 0,-2-3-224 0 0,0-1 1 0 0,-1 0-1 0 0,1 0 1 0 0,0-1-1 0 0,0-1 0 0 0,0 1 1 0 0,0-2-1 0 0,0 1 1 0 0,0-1-1 0 0,-1 0 1 0 0,1-1-1 0 0,0 0 0 0 0,-1 0 1 0 0,0-1-1 0 0,0 0 1 0 0,0 0-1 0 0,1-2 224 0 0,-6 4-262 0 0,41-21-4389 0 0,-17 6-3008 0 0,-13 8-2091 0 0</inkml:trace>
  <inkml:trace contextRef="#ctx0" brushRef="#br0" timeOffset="1225.962">865 2 4937 0 0,'0'0'2218'0'0,"0"0"-208"0"0,0 0-130 0 0,0 0-29 0 0,0 0-124 0 0,0 0-269 0 0,0 0-259 0 0,0 0-228 0 0,0 0-223 0 0,0 0-133 0 0,0 0-63 0 0,0 0-70 0 0,0 0-31 0 0,-24 1-13 0 0,-73 5-25 0 0,30 16 425 0 0,53-13-624 0 0,4-3-148 0 0,0 0-1 0 0,0 0 1 0 0,1 1-1 0 0,0 0 1 0 0,0 1-1 0 0,1 0 1 0 0,0 0-1 0 0,1 1 1 0 0,-1 0 0 0 0,2 0-1 0 0,-1 1 1 0 0,1 0-1 0 0,1 0 1 0 0,0 0-1 0 0,-2 5-65 0 0,3-4 23 0 0,0 0 0 0 0,1 1 0 0 0,0-1 0 0 0,1 0 0 0 0,0 1 1 0 0,1 0-1 0 0,0-1 0 0 0,1 1 0 0 0,0 0 0 0 0,1 5-23 0 0,1-14 67 0 0,0 0 0 0 0,0-1-1 0 0,0 1 1 0 0,0-1 0 0 0,1 1 0 0 0,-1-1 0 0 0,1 0 0 0 0,-1 0-1 0 0,1 0 1 0 0,0 0 0 0 0,0 0 0 0 0,0-1 0 0 0,0 1 0 0 0,0-1-1 0 0,0 0 1 0 0,0 0 0 0 0,0 0 0 0 0,1 0 0 0 0,-1-1 0 0 0,0 1-1 0 0,1-1 1 0 0,-1 0 0 0 0,0 0 0 0 0,1 0 0 0 0,-1 0 0 0 0,0-1-1 0 0,0 1 1 0 0,1-1 0 0 0,-1 0 0 0 0,0 0 0 0 0,0 0 0 0 0,0 0-1 0 0,0-1 1 0 0,0 1 0 0 0,1-1-67 0 0,45-24 407 0 0,-1-3 0 0 0,-1-1 1 0 0,36-31-408 0 0,-18 12 158 0 0,1-1-94 0 0,-62 84-412 0 0,-4-18 354 0 0,1-1 0 0 0,0 1 0 0 0,1 0 0 0 0,1-1-1 0 0,0 0 1 0 0,2 0 0 0 0,-1 0 0 0 0,2 0 0 0 0,0 0 0 0 0,1-1 0 0 0,0 0-1 0 0,1-1 1 0 0,3 5-6 0 0,-6-14 16 0 0,-1 0 0 0 0,1 0 0 0 0,0-1 0 0 0,0 0 0 0 0,0 0 0 0 0,1 0 0 0 0,-1-1 0 0 0,1 1 0 0 0,-1-1 0 0 0,1 0 0 0 0,0-1 0 0 0,0 0 0 0 0,-1 1 0 0 0,1-2 0 0 0,0 1 0 0 0,0-1 0 0 0,0 0 0 0 0,0 0 0 0 0,0-1 0 0 0,0 1 0 0 0,0-2 0 0 0,0 1 0 0 0,0 0-1 0 0,-1-1 1 0 0,1 0 0 0 0,0-1 0 0 0,-1 1 0 0 0,0-1 0 0 0,1 0 0 0 0,-1 0 0 0 0,-1 0 0 0 0,1-1 0 0 0,0 0 0 0 0,-1 0 0 0 0,0 0 0 0 0,1-1 0 0 0,0-1-16 0 0,115-103 177 0 0,46-33-45 0 0,-147 130-159 0 0,49-18-59 0 0,-56 53 125 0 0,-7-8-25 0 0,0 0 1 0 0,-2 0-1 0 0,1 0 0 0 0,-2 1 1 0 0,0-1-1 0 0,-1 1 0 0 0,0-1 1 0 0,-2 1-1 0 0,-1 12-14 0 0,1-21-2 0 0,0 0 0 0 0,-1 0-1 0 0,1-1 1 0 0,-2 1 0 0 0,1 0 0 0 0,-1-1-1 0 0,0 1 1 0 0,-1-1 0 0 0,1 0-1 0 0,-1 0 1 0 0,0 0 0 0 0,-1-1 0 0 0,1 1-1 0 0,-1-1 1 0 0,0 0 0 0 0,-1 0 0 0 0,1-1-1 0 0,-1 0 1 0 0,0 0 0 0 0,0 0 0 0 0,0 0-1 0 0,0-1 1 0 0,-1 0 0 0 0,0-1-1 0 0,1 1 1 0 0,-1-1 0 0 0,0-1 0 0 0,0 1-1 0 0,0-1 1 0 0,-3 0 2 0 0,87-9-396 0 0,42 27 355 0 0,-94-11 87 0 0,0-2-1 0 0,0-1 1 0 0,1-1 0 0 0,0 0 0 0 0,-1-3 0 0 0,1 0 0 0 0,0-1-1 0 0,7-2-45 0 0,-16-2 41 0 0,1-1-1 0 0,-1-1 0 0 0,-1 0 0 0 0,1-1 0 0 0,-1-1 0 0 0,0 0 0 0 0,-1-1 1 0 0,0-1-1 0 0,0-1 0 0 0,8-7-40 0 0,-13 10 15 0 0,0 0 1 0 0,0 0-1 0 0,-1-1 1 0 0,-1 0-1 0 0,1-1 1 0 0,-1 0-1 0 0,-1 0 0 0 0,0-1 1 0 0,0 1-1 0 0,-1-2 1 0 0,0 1-1 0 0,-1-1 1 0 0,-1 1-1 0 0,0-1 0 0 0,0-1 1 0 0,-1 1-1 0 0,-1 0 1 0 0,0-1-1 0 0,0-9-15 0 0,-2 19-2 0 0,-1-1 0 0 0,0 1-1 0 0,0-1 1 0 0,0 1 0 0 0,0-1-1 0 0,0 1 1 0 0,-1 0 0 0 0,0-1-1 0 0,0 1 1 0 0,1 0 0 0 0,-2 0 0 0 0,1 1-1 0 0,0-1 1 0 0,-1 0 0 0 0,1 1-1 0 0,-1-1 1 0 0,0 1 0 0 0,0 0-1 0 0,0 0 1 0 0,0 0 0 0 0,0 0-1 0 0,0 0 1 0 0,0 1 0 0 0,-1-1 0 0 0,1 1-1 0 0,0 0 1 0 0,-1 0 0 0 0,-1 0 2 0 0,-103-7-224 0 0,97 11 213 0 0,1 1 0 0 0,-1 0 0 0 0,1 0-1 0 0,0 1 1 0 0,0 0 0 0 0,1 1 0 0 0,-1 0 0 0 0,1 1-1 0 0,1 0 1 0 0,-1 0 0 0 0,1 1 0 0 0,0 0 0 0 0,1 0-1 0 0,0 1 1 0 0,-1 2 11 0 0,3-4 0 0 0,1 0 0 0 0,1 0 0 0 0,-1 0 0 0 0,1 0 0 0 0,0 0 0 0 0,1 1 0 0 0,0 0 1 0 0,0-1-1 0 0,0 1 0 0 0,1 0 0 0 0,1 0 0 0 0,-1 0 0 0 0,1 0 0 0 0,0 0 0 0 0,1-1 0 0 0,0 1 0 0 0,0 0 0 0 0,1 0 0 0 0,0 0 0 0 0,0-1 0 0 0,1 1 0 0 0,-1-1 0 0 0,2 0 0 0 0,-1 0 0 0 0,1 0 0 0 0,0 0 0 0 0,1-1 0 0 0,1 3 0 0 0,16 16 33 0 0,1-1-1 0 0,1-1 1 0 0,0-1-1 0 0,2-1 1 0 0,1-1-1 0 0,0-2 0 0 0,1-1 1 0 0,1 0-1 0 0,1-3 1 0 0,9 4-33 0 0,-24-14 22 0 0,0 1 1 0 0,0-2 0 0 0,1 0 0 0 0,-1-1 0 0 0,1 0 0 0 0,0-1-1 0 0,-1-1 1 0 0,4-1-23 0 0,-17 1-38 0 0,0-1-1 0 0,-1 1 1 0 0,1-1-1 0 0,-1 0 1 0 0,1 1-1 0 0,-1-1 1 0 0,1 0-1 0 0,-1 0 1 0 0,0 0-1 0 0,1-1 1 0 0,-1 1-1 0 0,0 0 1 0 0,0 0-1 0 0,0-1 1 0 0,0 1-1 0 0,0 0 1 0 0,0-1-1 0 0,0 1 1 0 0,-1-1-1 0 0,1 1 1 0 0,0-1-1 0 0,-1 0 1 0 0,1 1-1 0 0,-1-1 1 0 0,0 0-1 0 0,1 1 1 0 0,-1-1-1 0 0,0 0 1 0 0,0 0 38 0 0,-1-9-4749 0 0,-4 3-4418 0 0,1 4-3483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08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89 0 0 0,'0'0'974'0'0,"0"0"487"0"0,0 0 317 0 0,0 0 65 0 0,0 0-17 0 0,0 0-91 0 0,0 0-123 0 0,0 0-54 0 0,4-15-39 0 0,13-44-35 0 0,-13 45-121 0 0,2 25 4969 0 0,-6 23-6332 0 0,0-25 770 0 0,-8 687 2693 0 0,1-310-3006 0 0,-3-356-414 0 0,4-20-811 0 0,7-17-1411 0 0,3-8-3356 0 0,1 5-5300 0 0,-1 6 1934 0 0</inkml:trace>
  <inkml:trace contextRef="#ctx0" brushRef="#br0" timeOffset="370.087">0 606 4225 0 0,'0'0'2606'0'0,"0"0"-599"0"0,0 0-184 0 0,0 0 27 0 0,0 0-35 0 0,0 0-190 0 0,0 0-376 0 0,0 0-416 0 0,0 0-254 0 0,0 0-62 0 0,0 0 65 0 0,0 0 97 0 0,0 0 48 0 0,17-2-27 0 0,132-12 1195 0 0,199-39 627 0 0,-340 52-2473 0 0,6-2-587 0 0,-26 2-3576 0 0,6 1 1475 0 0,1 0-3904 0 0,3 0-4786 0 0</inkml:trace>
  <inkml:trace contextRef="#ctx0" brushRef="#br0" timeOffset="1155.396">667 108 8834 0 0,'0'0'1979'0'0,"0"0"-299"0"0,0 0-153 0 0,0 0-32 0 0,0 0-98 0 0,0 0-212 0 0,0 0-286 0 0,0 0-276 0 0,0 0-195 0 0,0 0-91 0 0,0 0-27 0 0,0 0 4 0 0,0 0 16 0 0,0 17 968 0 0,20 160 1910 0 0,10 377-1450 0 0,-12-388-1597 0 0,-5-125-65 0 0,-10-40-59 0 0,-1 0-1 0 0,1 0 0 0 0,0-1 1 0 0,-1 1-1 0 0,1-1 0 0 0,0 0 1 0 0,-1 0-1 0 0,1 0 0 0 0,0 0 1 0 0,0 0-1 0 0,-1-1 0 0 0,1 1 1 0 0,0-1-1 0 0,-1 1 0 0 0,1-1 0 0 0,-1 0 1 0 0,1 0-1 0 0,-1-1 0 0 0,1 1 1 0 0,-1 0-1 0 0,1-1-36 0 0,114-90 406 0 0,-60 39-321 0 0,63-40-108 0 0,-80 85-82 0 0,-19 46 117 0 0,-5 35 21 0 0,-16 69 125 0 0,-5-45-26 0 0,5-97-152 0 0,1 0-11 0 0,1 0 26 0 0,-2 0 14 0 0,12-43-3994 0 0,-9 34 2542 0 0,1-2-1499 0 0,1 5-4262 0 0,-2 2-4663 0 0</inkml:trace>
  <inkml:trace contextRef="#ctx0" brushRef="#br0" timeOffset="1421.976">1478 925 5977 0 0,'0'0'2868'0'0,"0"0"-744"0"0,0 0-228 0 0,0 0 66 0 0,0 0-47 0 0,0 0-226 0 0,0 0-385 0 0,0 0-381 0 0,0 0-234 0 0,0 0-143 0 0,0 0-65 0 0,0 0-39 0 0,0 0-40 0 0,0 3-44 0 0,0 183 1892 0 0,-6-170-2836 0 0,3-10-2618 0 0,1-2-2906 0 0,1-3-5815 0 0</inkml:trace>
  <inkml:trace contextRef="#ctx0" brushRef="#br0" timeOffset="1675.187">1441 513 10450 0 0,'0'0'4745'0'0,"0"0"-3777"0"0,0 0-423 0 0,0 0-225 0 0,0 0-152 0 0,0 0-128 0 0,0 0-104 0 0,0 0-56 0 0,0 0-72 0 0,0 0-72 0 0,0 0-97 0 0,0 0-327 0 0,0 0-632 0 0,0 0-2289 0 0,-2 100-7009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43 0 0 0,'0'0'467'0'0,"0"0"1134"0"0,0 0 553 0 0,0 0 103 0 0,0 0-102 0 0,0 0-227 0 0,0 0-267 0 0,0 0-226 0 0,0 0-194 0 0,7-7-154 0 0,27-28 708 0 0,-34 35-1076 0 0,0 0-135 0 0,-5 28 1147 0 0,-8 12-1085 0 0,-1 1-1 0 0,-3-2 1 0 0,-1 0-1 0 0,-15 23-645 0 0,-32 40 127 0 0,67-129-4970 0 0,42-30-8430 0 0,-37 48 7865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 2729 0 0,'0'0'1976'0'0,"0"0"-209"0"0,0 0 35 0 0,0 0 146 0 0,0 0 7 0 0,0 0-224 0 0,0 0-346 0 0,0 0-323 0 0,0 0-227 0 0,0 0-93 0 0,0 0-21 0 0,0 0-35 0 0,0 0-62 0 0,1 20 823 0 0,-51 65-24 0 0,-133 182-611 0 0,127-203-892 0 0,202-266-301 0 0,6-11 522 0 0,-150 209-136 0 0,8-13 127 0 0,-8 29-124 0 0,-5 13 19 0 0,2 0 0 0 0,0 1-1 0 0,2-1 1 0 0,1 0 0 0 0,1 0-1 0 0,1 0 1 0 0,2 0 0 0 0,0-1-1 0 0,1 0 1 0 0,1 0 0 0 0,12 21-27 0 0,-19-40 11 0 0,1-1 0 0 0,-1 0 0 0 0,1 0 0 0 0,0-1 0 0 0,1 1 0 0 0,-1 0 0 0 0,0-1 0 0 0,1 1 0 0 0,0-1 0 0 0,0 0-1 0 0,0 0 1 0 0,0 0 0 0 0,1 0 0 0 0,-1-1 0 0 0,1 1 0 0 0,0-1 0 0 0,-1 0 0 0 0,1 0 0 0 0,0 0 0 0 0,0 0 0 0 0,0-1 0 0 0,1 0 0 0 0,-1 0 0 0 0,0 0 0 0 0,0 0 0 0 0,2-1-11 0 0,-1 0 86 0 0,1 0 0 0 0,-1-1 0 0 0,0 0 0 0 0,1 0 1 0 0,-1 0-1 0 0,0-1 0 0 0,0 0 0 0 0,0 0 0 0 0,0 0 0 0 0,0-1 0 0 0,-1 1 0 0 0,1-1 0 0 0,-1 0 0 0 0,1-1 0 0 0,-1 1 1 0 0,0-1-1 0 0,0 0 0 0 0,-1 1 0 0 0,1-2 0 0 0,-1 1-86 0 0,9-12 160 0 0,0 0 1 0 0,-2 0-1 0 0,0-2 1 0 0,0 1-1 0 0,-2-1 1 0 0,0 0-1 0 0,-2 0 1 0 0,0-1-1 0 0,0 0 1 0 0,-2 0-1 0 0,0-1 1 0 0,0-17-161 0 0,-4-43 393 0 0,-9 72-890 0 0,9 8 174 0 0,-4 17-989 0 0,4-16 1166 0 0,-1 33-2060 0 0,6-12-6692 0 0,-1-15-2505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109 107 4449 0 0,'0'0'4420'0'0,"0"0"-1667"0"0,0 0-720 0 0,0 0-201 0 0,0 0-229 0 0,0 0-241 0 0,0 0-338 0 0,0 0-296 0 0,0 0-241 0 0,0 0-190 0 0,0 0-104 0 0,0 0-52 0 0,0 0-30 0 0,-16 10-47 0 0,-47 32 1 0 0,38 1 4 0 0,24-34-61 0 0,-2 114 200 0 0,4-118-120 0 0,1 0-1 0 0,0 0 1 0 0,0 0-1 0 0,0 0 0 0 0,1-1 1 0 0,0 1-1 0 0,0-1 0 0 0,0 0 1 0 0,0 0-1 0 0,1 0 1 0 0,-1 0-1 0 0,1 0 0 0 0,0-1 1 0 0,0 0-1 0 0,0 0 1 0 0,1 0-1 0 0,-1 0 0 0 0,1-1 1 0 0,0 1-1 0 0,0-1 1 0 0,0 0-1 0 0,0-1 0 0 0,0 1 1 0 0,0-1-1 0 0,0 0 0 0 0,0 0 1 0 0,0-1-1 0 0,1 1 1 0 0,-1-1-1 0 0,0-1 0 0 0,0 1 1 0 0,1-1-1 0 0,-1 1 1 0 0,0-1-1 0 0,0-1 0 0 0,5-1-87 0 0,1-3 140 0 0,0-1-1 0 0,0 0 1 0 0,-1-1-1 0 0,0 0 1 0 0,0-1-1 0 0,-1 0 0 0 0,0-1 1 0 0,-1 1-1 0 0,0-2 1 0 0,-1 1-1 0 0,0-1 1 0 0,0 0-1 0 0,-1 0 1 0 0,-1-1-1 0 0,0 0 0 0 0,0 0 1 0 0,-1 0-1 0 0,-1-1 1 0 0,0 1-1 0 0,-1-1 1 0 0,0 0-1 0 0,-1 1 1 0 0,0-1-1 0 0,-1 0 0 0 0,-1-7-139 0 0,2 15-18 0 0,0 0-1 0 0,-1 0 1 0 0,1 0 0 0 0,-1 0-1 0 0,0 1 1 0 0,-1-1-1 0 0,1 0 1 0 0,-1 0-1 0 0,0 0 1 0 0,0 1-1 0 0,-1-1 1 0 0,1 0-1 0 0,-1 1 1 0 0,0-1-1 0 0,0 1 1 0 0,0 0 0 0 0,-1 0-1 0 0,0 0 1 0 0,0 0-1 0 0,0 0 1 0 0,0 0-1 0 0,0 1 1 0 0,-1 0-1 0 0,1-1 1 0 0,-1 1-1 0 0,0 0 1 0 0,0 1-1 0 0,0-1 1 0 0,-1 1 0 0 0,1 0-1 0 0,0 0 1 0 0,-5-1 18 0 0,-86 12-2503 0 0,67 3-1694 0 0,1 4-4600 0 0,13-4-3595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9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8450 0 0,'0'0'4549'0'0,"0"0"-1907"0"0,0 0-862 0 0,0 0-188 0 0,0 0-182 0 0,0 0-262 0 0,0 0-286 0 0,0 0-258 0 0,0 0-208 0 0,0 0-189 0 0,0 0-103 0 0,0 0-83 0 0,0 0-80 0 0,0 0-19 0 0,-5 0 23 0 0,4 0 39 0 0,0 0 0 0 0,-1 0 0 0 0,1 0 0 0 0,0 0 0 0 0,0 1 0 0 0,0-1 0 0 0,-1 1 0 0 0,1-1 0 0 0,0 1 0 0 0,0-1 0 0 0,0 1 0 0 0,0-1 0 0 0,0 1 0 0 0,0 0 0 0 0,0 0 0 0 0,0-1 0 0 0,0 1 0 0 0,0 0 0 0 0,0 0 0 0 0,1 0 0 0 0,-1 0 0 0 0,0 0 0 0 0,1 0 0 0 0,-1 0 0 0 0,1 0 0 0 0,-1 1 0 0 0,1-1 0 0 0,-1 0 0 0 0,1 0 0 0 0,0 0 0 0 0,-1 1 0 0 0,1-1 0 0 0,0 0 0 0 0,0 0 0 0 0,0 1 0 0 0,0-1 0 0 0,0 0 0 0 0,0 0 0 0 0,1 0 0 0 0,-1 1 0 0 0,0-1 0 0 0,0 0 0 0 0,1 0 0 0 0,-1 0 0 0 0,1 1 0 0 0,-1-1 0 0 0,1 0 0 0 0,0 0 0 0 0,-1 0 0 0 0,1 0 16 0 0,13 28-3322 0 0,-8-20-2241 0 0,1-1-5932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7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39 0 0 0,'0'0'485'0'0,"0"0"856"0"0,0 0 358 0 0,0 0 98 0 0,0 0-48 0 0,0 0-89 0 0,0 0-162 0 0,0 0-167 0 0,0 0-107 0 0,0 0-37 0 0,0 0-40 0 0,3-6-43 0 0,8-20-74 0 0,-21 20 6491 0 0,-25 5-8181 0 0,29 2 1307 0 0,-9 0-613 0 0,0 1 1 0 0,0 1-1 0 0,1 0 1 0 0,-1 2-1 0 0,1-1 1 0 0,0 2-1 0 0,0-1 1 0 0,0 2-1 0 0,1 0 0 0 0,0 1 1 0 0,0 0-1 0 0,-1 3-34 0 0,15-9 6 0 0,0 1 0 0 0,0 0 0 0 0,0 0-1 0 0,0 0 1 0 0,0-1 0 0 0,1 1 0 0 0,-1-1 0 0 0,1 1-1 0 0,0-1 1 0 0,0 0 0 0 0,0 1 0 0 0,0-1 0 0 0,0 0-1 0 0,0 0 1 0 0,1 0 0 0 0,-1-1 0 0 0,1 1-1 0 0,1 1-5 0 0,10 7 90 0 0,-1-3-41 0 0,-2 1-1 0 0,1 1 0 0 0,-1 0 1 0 0,0 0-1 0 0,-1 1 1 0 0,0 1-1 0 0,0-1 1 0 0,-2 2-1 0 0,1-1 1 0 0,-1 1-1 0 0,2 5-48 0 0,-6-8 33 0 0,0 1-1 0 0,0-1 0 0 0,-1 1 1 0 0,0 0-1 0 0,0 0 0 0 0,-1 0 1 0 0,-1 0-1 0 0,0 0 0 0 0,0 1 1 0 0,-1-1-1 0 0,0 0 0 0 0,-1 0 1 0 0,0 1-1 0 0,-1-1 0 0 0,0 0 1 0 0,-1 3-33 0 0,-2-7 35 0 0,0 1 0 0 0,0-1 0 0 0,-1 0 0 0 0,0-1 1 0 0,0 1-1 0 0,0-1 0 0 0,0 0 0 0 0,-1-1 1 0 0,0 0-1 0 0,0 0 0 0 0,0 0 0 0 0,-1-1 0 0 0,1 0 1 0 0,-1 0-1 0 0,1-1 0 0 0,-1 0 0 0 0,0 0 0 0 0,0-1 1 0 0,0 0-1 0 0,0 0 0 0 0,0-1 0 0 0,0 0 0 0 0,-1 0 1 0 0,1-1-1 0 0,0-1-35 0 0,4 3-22 0 0,0 0 0 0 0,0-1 1 0 0,0 0-1 0 0,0 0 0 0 0,0 0 1 0 0,1 0-1 0 0,-1-1 0 0 0,0 1 1 0 0,0-1-1 0 0,0 0 0 0 0,1 0 1 0 0,-1-1-1 0 0,0 1 0 0 0,1-1 1 0 0,-1 0-1 0 0,1 0 0 0 0,0 0 1 0 0,-1 0-1 0 0,1 0 0 0 0,0-1 1 0 0,0 0-1 0 0,1 1 0 0 0,-1-1 1 0 0,0 0-1 0 0,1 0 0 0 0,0 0 1 0 0,0-1-1 0 0,0 1 0 0 0,0-1 1 0 0,0 1-1 0 0,1-1 0 0 0,-1 1 1 0 0,1-1-1 0 0,0 0 0 0 0,0 0 1 0 0,0-2 21 0 0,2 2-161 0 0,0-1 0 0 0,-1 1 0 0 0,2-1 0 0 0,-1 1 0 0 0,0 0 0 0 0,1 0 0 0 0,0-1 0 0 0,0 1 0 0 0,0 1 1 0 0,0-1-1 0 0,1 0 0 0 0,0 0 0 0 0,0 1 0 0 0,0 0 0 0 0,0-1 0 0 0,0 1 0 0 0,0 0 0 0 0,1 1 0 0 0,0-1 0 0 0,-1 0 1 0 0,1 1-1 0 0,0 0 0 0 0,0 0 0 0 0,0 0 0 0 0,4 0 161 0 0,39-18-8043 0 0,-33 16-3136 0 0</inkml:trace>
  <inkml:trace contextRef="#ctx0" brushRef="#br0" timeOffset="596.291">642 93 10882 0 0,'0'0'2765'0'0,"0"0"-1234"0"0,0 0-547 0 0,0 0-36 0 0,0 0-1 0 0,0 0-116 0 0,0 0-236 0 0,0 0-224 0 0,0 0-69 0 0,0 0 134 0 0,0 0 131 0 0,0 0 88 0 0,0 0-38 0 0,1 16-134 0 0,5 114 493 0 0,-5-71-627 0 0,1-23-240 0 0,-1 0-1 0 0,-2 1 0 0 0,-2-1 0 0 0,-1 0 1 0 0,-2 0-1 0 0,-1 0 0 0 0,-2-1 0 0 0,-8 18-108 0 0,-49 35 397 0 0,52-75-179 0 0,13-13-163 0 0,-1-1 0 0 0,1 0 0 0 0,0 0 0 0 0,-1 0 0 0 0,1 0 1 0 0,0 0-1 0 0,0-1 0 0 0,0 1 0 0 0,-1 0 0 0 0,1-1 0 0 0,1 1 0 0 0,-1 0 0 0 0,0-1 0 0 0,0 1 0 0 0,0-1 0 0 0,1 1 0 0 0,-1-1 0 0 0,1 0 0 0 0,-1 1 0 0 0,1-1 0 0 0,0 0 0 0 0,0 1 1 0 0,0-1-1 0 0,-1 1 0 0 0,2-1 0 0 0,-1 0 0 0 0,0 1 0 0 0,0-1 0 0 0,0 0 0 0 0,1 1 0 0 0,-1-1 0 0 0,1 0 0 0 0,0 0-55 0 0,-1 1 24 0 0,2-16 5 0 0,1 0 0 0 0,1 0 0 0 0,0 0 1 0 0,2 0-1 0 0,0 1 0 0 0,0-1 1 0 0,2 2-1 0 0,0-1 0 0 0,9-13-29 0 0,-11 19 14 0 0,32-59 33 0 0,4 2 0 0 0,3 1 0 0 0,33-36-47 0 0,-60 82-2 0 0,0 1 0 0 0,1 1 0 0 0,0 0-1 0 0,2 1 1 0 0,0 1 0 0 0,1 2 0 0 0,0 0 0 0 0,1 1-1 0 0,21-8 3 0 0,-1 13-69 0 0,-24 43 22 0 0,-18 72 171 0 0,-5-93-101 0 0,0-1-1 0 0,-2 1 1 0 0,1-1-1 0 0,-2 0 1 0 0,0 0 0 0 0,0-1-1 0 0,-1 0 1 0 0,-1 0-1 0 0,0-1 1 0 0,-9 9-23 0 0,5-5-4 0 0,-1 0 0 0 0,0-1 1 0 0,-2 0-1 0 0,1-1 0 0 0,-2-1 1 0 0,1 0-1 0 0,-2-2 0 0 0,1 1 1 0 0,-2-2-1 0 0,1-1 0 0 0,-1 0 1 0 0,-6 0 3 0 0,-72-4-648 0 0,96-5 467 0 0,0 0 1 0 0,0 0 0 0 0,0-1 0 0 0,0 1-1 0 0,0-1 1 0 0,0 1 0 0 0,0 0 0 0 0,1-1-1 0 0,-1 0 1 0 0,0 1 0 0 0,1-1-1 0 0,-1 1 1 0 0,1-1 0 0 0,0 0 0 0 0,0 1-1 0 0,-1-1 1 0 0,1 0 0 0 0,0 1 0 0 0,1-1-1 0 0,-1 0 1 0 0,0 1 0 0 0,0-1 0 0 0,1 1-1 0 0,-1-1 1 0 0,1 0 0 0 0,-1 1 0 0 0,1-1-1 0 0,-1 1 1 0 0,1-1 0 0 0,0 1 0 0 0,1-2 180 0 0,9-10-2405 0 0,-2 4-2880 0 0,-1 1-5841 0 0</inkml:trace>
  <inkml:trace contextRef="#ctx0" brushRef="#br0" timeOffset="1176.865">992 440 5009 0 0,'0'0'1276'0'0,"0"0"-267"0"0,0 0 296 0 0,0 0 554 0 0,0 0 295 0 0,0 0 9 0 0,0 0-109 0 0,0 0-304 0 0,0 0-389 0 0,0 0-273 0 0,0 0-225 0 0,0 0-151 0 0,22-6-73 0 0,68-20-64 0 0,-36-4 383 0 0,-35 15-682 0 0,-1 0 0 0 0,-1-2 1 0 0,-1 0-1 0 0,0-1 1 0 0,-1 0-1 0 0,-1-1 0 0 0,-1-1 1 0 0,11-21-277 0 0,-19 31 42 0 0,0 1 0 0 0,0-1 1 0 0,-1 0-1 0 0,0 0 0 0 0,-1-1 0 0 0,0 1 1 0 0,-1-1-1 0 0,0 0 0 0 0,-1 1 0 0 0,0-1 1 0 0,-1 0-1 0 0,0 0 0 0 0,-1-5-42 0 0,0 14-7 0 0,-1-1-1 0 0,1 1 1 0 0,-1-1-1 0 0,0 1 1 0 0,0 0-1 0 0,0 0 1 0 0,0 0 0 0 0,0 0-1 0 0,-1 0 1 0 0,1 0-1 0 0,0 0 1 0 0,-1 1-1 0 0,0-1 1 0 0,1 1-1 0 0,-1 0 1 0 0,0 0-1 0 0,1 0 1 0 0,-1 0 0 0 0,0 0-1 0 0,0 1 1 0 0,0-1-1 0 0,0 1 1 0 0,0 0-1 0 0,0-1 1 0 0,0 2-1 0 0,0-1 1 0 0,0 0-1 0 0,0 0 1 0 0,0 1 0 0 0,0 0-1 0 0,1 0 1 0 0,-1-1-1 0 0,0 2 1 0 0,0-1-1 0 0,1 0 1 0 0,-1 0-1 0 0,0 1 1 0 0,1 0-1 0 0,0-1 8 0 0,-3 1-13 0 0,1-1 0 0 0,0 1-1 0 0,0 0 1 0 0,0 0-1 0 0,0 0 1 0 0,0 0-1 0 0,1 1 1 0 0,-1 0 0 0 0,1 0-1 0 0,-1 0 1 0 0,1 0-1 0 0,0 0 1 0 0,0 0-1 0 0,1 1 1 0 0,-1 0 0 0 0,1-1-1 0 0,-1 1 1 0 0,1 0-1 0 0,0 0 1 0 0,1 0-1 0 0,-1 1 1 0 0,1-1 0 0 0,0 0-1 0 0,0 0 1 0 0,0 1-1 0 0,0-1 1 0 0,1 1-1 0 0,0-1 1 0 0,0 3 13 0 0,3-4 7 0 0,1 1-1 0 0,-1-1 1 0 0,1 0 0 0 0,0 0 0 0 0,0-1-1 0 0,0 1 1 0 0,0-1 0 0 0,1 0-1 0 0,-1 0 1 0 0,0-1 0 0 0,1 1-1 0 0,0-1 1 0 0,-1 0 0 0 0,1 0 0 0 0,3 0-7 0 0,0 1 15 0 0,145 24 102 0 0,-151-26-111 0 0,0-1-1 0 0,-1 1 0 0 0,1 0 0 0 0,0 1 1 0 0,0-1-1 0 0,-1 0 0 0 0,1 0 0 0 0,0 1 0 0 0,-1-1 1 0 0,1 1-1 0 0,0 0 0 0 0,-1-1 0 0 0,1 1 0 0 0,-1 0 1 0 0,1 0-1 0 0,-1 0 0 0 0,1 0 0 0 0,-1 0 0 0 0,0 0 1 0 0,1 0-1 0 0,-1 1 0 0 0,0-1 0 0 0,0 0 1 0 0,0 1-1 0 0,0-1 0 0 0,0 1 0 0 0,0-1 0 0 0,0 1 1 0 0,-1-1-1 0 0,1 1 0 0 0,-1 0 0 0 0,1-1 0 0 0,-1 1 1 0 0,1 0-1 0 0,-1 0 0 0 0,0-1 0 0 0,0 1 1 0 0,0 0-1 0 0,0 0 0 0 0,0-1 0 0 0,0 1 0 0 0,0 0 1 0 0,-1-1-1 0 0,1 1 0 0 0,-1 0 0 0 0,1-1 0 0 0,-1 2-5 0 0,-44 72 341 0 0,-3-9-328 0 0,47-65-76 0 0,1-1 0 0 0,-1 1 0 0 0,0 0 0 0 0,1-1 0 0 0,-1 1 0 0 0,1 0-1 0 0,-1 0 1 0 0,1 0 0 0 0,-1 0 0 0 0,1 0 0 0 0,0 0 0 0 0,-1-1 0 0 0,1 1 0 0 0,0 0-1 0 0,0 0 1 0 0,0 0 0 0 0,0 0 0 0 0,0 0 0 0 0,0 0 0 0 0,0 0 0 0 0,0 0 0 0 0,0 0-1 0 0,0 0 1 0 0,0 0 0 0 0,0 0 0 0 0,1 0 0 0 0,-1 0 0 0 0,0 0 0 0 0,1 0 0 0 0,-1-1-1 0 0,1 1 1 0 0,-1 0 0 0 0,1 0 0 0 0,-1 0 0 0 0,1-1 0 0 0,0 1 0 0 0,-1 0 0 0 0,1 0-1 0 0,0-1 1 0 0,0 1 0 0 0,0-1 0 0 0,-1 1 0 0 0,1-1 0 0 0,0 1 0 0 0,0-1 0 0 0,0 1-1 0 0,0-1 1 0 0,0 0 63 0 0,8 0-1930 0 0,-1 0-341 0 0,-1 0-3601 0 0,0 0-5719 0 0</inkml:trace>
  <inkml:trace contextRef="#ctx0" brushRef="#br0" timeOffset="1427.129">1688 247 0 0 0,'0'0'0'0'0,"0"0"376"0"0,0 0 56 0 0,0 0-224 0 0,0 0-24 0 0,0 0-64 0 0,0 0-80 0 0,0 0-144 0 0,0 0-288 0 0,0 0-472 0 0,0 0 864 0 0</inkml:trace>
  <inkml:trace contextRef="#ctx0" brushRef="#br0" timeOffset="1759.457">1688 247 10658 0 0</inkml:trace>
  <inkml:trace contextRef="#ctx0" brushRef="#br0" timeOffset="1943.076">1688 247 10658 0 0,'35'-90'2558'0'0,"-28"72"-1084"0"0,-7 18-575 0 0,0 0-82 0 0,0 27 3193 0 0,-33 108-429 0 0,-19 19-3401 0 0,52-153 37 0 0,-2 4-1102 0 0,-5-3-4956 0 0,5 1 1844 0 0,2-2-6087 0 0,0-1 6497 0 0</inkml:trace>
  <inkml:trace contextRef="#ctx0" brushRef="#br0" timeOffset="2745.403">1886 471 10018 0 0,'0'0'1866'0'0,"0"0"-240"0"0,0 0 142 0 0,0 0 166 0 0,0 0-199 0 0,0 0-308 0 0,0 0-351 0 0,0 0-280 0 0,0 0-128 0 0,0 0-100 0 0,0 0-78 0 0,0 0-83 0 0,0 0-38 0 0,1-16-52 0 0,4-52-59 0 0,30-52 687 0 0,-22 89-819 0 0,41-77 22 0 0,-45 155-856 0 0,-2 151 765 0 0,-8-196-37 0 0,1 0 0 0 0,0-1 0 0 0,0 1 1 0 0,0 0-1 0 0,1 0 0 0 0,-1-1 0 0 0,0 1 0 0 0,1 0 0 0 0,-1 0 1 0 0,1-1-1 0 0,-1 1 0 0 0,1 0 0 0 0,0-1 0 0 0,0 1 0 0 0,0-1 1 0 0,0 1-1 0 0,0-1 0 0 0,0 0 0 0 0,0 1 0 0 0,0-1 0 0 0,0 0 1 0 0,1 0-1 0 0,-1 1 0 0 0,1-1 0 0 0,-1 0 0 0 0,1 0 0 0 0,-1-1 0 0 0,1 1 1 0 0,-1 0-1 0 0,1 0 0 0 0,0-1 0 0 0,-1 1 0 0 0,1-1 0 0 0,0 0 1 0 0,0 1-1 0 0,-1-1 0 0 0,1 0 0 0 0,0 0 0 0 0,0 0 0 0 0,-1 0 1 0 0,1 0-1 0 0,0-1 0 0 0,0 1 0 0 0,-1 0 0 0 0,1-1 0 0 0,0 1 1 0 0,-1-1-1 0 0,1 0 0 0 0,0 0 0 0 0,-1 1 0 0 0,1-1 0 0 0,-1 0 1 0 0,1 0-1 0 0,-1-1 0 0 0,0 1 0 0 0,1 0 0 0 0,-1 0 0 0 0,1-1-20 0 0,13-18 182 0 0,-1 0-1 0 0,0-1 0 0 0,-2-1 1 0 0,0 0-1 0 0,-1 0 0 0 0,-1-1 0 0 0,-2-1 1 0 0,0 0-1 0 0,-2 0 0 0 0,0 0 1 0 0,-2-1-1 0 0,0 1 0 0 0,-2-1 0 0 0,0-8-181 0 0,-1 21-364 0 0,0 12-5171 0 0,0 11-839 0 0,0-6-5830 0 0</inkml:trace>
  <inkml:trace contextRef="#ctx0" brushRef="#br0" timeOffset="3415.759">2676 78 12779 0 0,'0'0'2138'0'0,"0"0"-521"0"0,0 0-179 0 0,0 0-34 0 0,0 0-125 0 0,0 0-227 0 0,0 0-168 0 0,0 0-137 0 0,0 0-132 0 0,0 0-65 0 0,0 0-116 0 0,0 0-110 0 0,0 0-64 0 0,-15-10-61 0 0,-46-29-32 0 0,59 38-156 0 0,0 0 0 0 0,0 0 0 0 0,0 0 0 0 0,0 0 0 0 0,0 0 0 0 0,0 1 0 0 0,0-1 0 0 0,0 0 0 0 0,0 1 0 0 0,0 0 0 0 0,-1-1 0 0 0,1 1 0 0 0,0 0 0 0 0,0 0 0 0 0,0 0 0 0 0,-1 1 0 0 0,1-1 0 0 0,0 0 0 0 0,0 1 0 0 0,0-1 0 0 0,0 1 0 0 0,0 0 0 0 0,0 0 0 0 0,0 0 0 0 0,0 0 0 0 0,0 0 0 0 0,0 0 1 0 0,0 0-1 0 0,1 1 0 0 0,-2 0-11 0 0,-5 4 28 0 0,-4 4-28 0 0,1 0 0 0 0,0 1 0 0 0,1 0 0 0 0,0 1 0 0 0,1 1 0 0 0,0-1 1 0 0,1 1-1 0 0,1 1 0 0 0,0-1 0 0 0,0 1 0 0 0,2 0 0 0 0,-1 1 0 0 0,2-1 0 0 0,0 1 1 0 0,1 0-1 0 0,0 0 0 0 0,2 1 0 0 0,-1-1 0 0 0,2 0 0 0 0,0 1 0 0 0,2 12 0 0 0,-1-26 26 0 0,0 0 0 0 0,0 0 0 0 0,0-1 0 0 0,0 1 1 0 0,0 0-1 0 0,1-1 0 0 0,-1 1 0 0 0,0-1 0 0 0,1 0 0 0 0,0 1 0 0 0,-1-1 0 0 0,1 0 0 0 0,0 0 0 0 0,-1 0 0 0 0,1 0 0 0 0,0 0 0 0 0,0 0 0 0 0,0 0 0 0 0,0-1 0 0 0,0 1 0 0 0,0-1 0 0 0,0 0 0 0 0,0 1 0 0 0,0-1 0 0 0,0 0 1 0 0,0 0-1 0 0,0 0 0 0 0,0 0 0 0 0,0-1 0 0 0,0 1 0 0 0,0 0 0 0 0,0-1 0 0 0,0 0 0 0 0,0 1 0 0 0,-1-1 0 0 0,1 0 0 0 0,0 0 0 0 0,0 0 0 0 0,0 0 0 0 0,-1 0 0 0 0,1 0 0 0 0,-1-1 0 0 0,1 1 0 0 0,-1 0 0 0 0,1-1 0 0 0,-1 0 1 0 0,1 0-27 0 0,183-213 1254 0 0,-41 84-1081 0 0,-142 132-174 0 0,-1-1 0 0 0,0 1 0 0 0,1 0 0 0 0,-1 0 0 0 0,0 0 0 0 0,0 0 0 0 0,0 0 0 0 0,0 1 1 0 0,0-1-1 0 0,0 0 0 0 0,0 0 0 0 0,0 1 0 0 0,0-1 0 0 0,-1 0 0 0 0,1 1 0 0 0,-1-1 1 0 0,1 1-1 0 0,-1-1 0 0 0,1 1 0 0 0,-1-1 0 0 0,0 1 0 0 0,1-1 0 0 0,-1 1 0 0 0,0 0 1 0 0,0-1-1 0 0,0 1 0 0 0,-1-1 0 0 0,1 1 0 0 0,0-1 0 0 0,-1 1 0 0 0,1-1 0 0 0,-1 1 1 0 0,1-1-1 0 0,-1 1 0 0 0,1-1 0 0 0,-1 1 0 0 0,-1 0 1 0 0,2 4-1 0 0,-54 239 73 0 0,-63 357-352 0 0,102-549 232 0 0,10-27 21 0 0,-2 0 0 0 0,0 0 0 0 0,-2-1 0 0 0,-1 0 0 0 0,-1-1-1 0 0,-1 0 1 0 0,0-1 0 0 0,-2 0 0 0 0,-17 21 27 0 0,27-40 2 0 0,1 0 0 0 0,-1 0 0 0 0,0 0 1 0 0,0 0-1 0 0,0-1 0 0 0,0 1 0 0 0,-1-1 0 0 0,1 0 0 0 0,-1-1 0 0 0,0 1 1 0 0,0-1-1 0 0,0 0 0 0 0,0 0 0 0 0,0 0 0 0 0,0-1 0 0 0,-1 0 0 0 0,1 0 1 0 0,0 0-1 0 0,-1 0 0 0 0,1-1 0 0 0,-1 0 0 0 0,1 0 0 0 0,-1-1 0 0 0,1 0 1 0 0,0 0-1 0 0,-1 0 0 0 0,1 0 0 0 0,0-1 0 0 0,0 0 0 0 0,0 0 0 0 0,0 0 1 0 0,0-1-1 0 0,0 1 0 0 0,1-1 0 0 0,-1 0 0 0 0,1-1 0 0 0,0 1 0 0 0,0-1 0 0 0,0 0 1 0 0,0 0-1 0 0,1 0 0 0 0,-1 0 0 0 0,1-1 0 0 0,0 1 0 0 0,1-1 0 0 0,-1 0 1 0 0,1 0-1 0 0,-1-2-2 0 0,1-2 3 0 0,1 1 0 0 0,0-1 0 0 0,1 0 0 0 0,0 0 1 0 0,0 0-1 0 0,1 1 0 0 0,0-1 0 0 0,0 0 0 0 0,1 1 1 0 0,0-1-1 0 0,1 1 0 0 0,0-1 0 0 0,0 1 0 0 0,1 0 0 0 0,0 0 1 0 0,0 1-1 0 0,1-1 0 0 0,0 1 0 0 0,0 0 0 0 0,2-1-3 0 0,127-124 67 0 0,-105 109-113 0 0,1 2 0 0 0,1 1 0 0 0,1 2 0 0 0,1 0 0 0 0,0 3-1 0 0,1 1 1 0 0,1 1 0 0 0,33-7 46 0 0,-30 18-2353 0 0,-24 2-7822 0 0,-10 0-2494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9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0 215 3185 0 0,'0'0'2307'0'0,"0"0"33"0"0,0 0 92 0 0,0 0-47 0 0,0 0-306 0 0,0 0-429 0 0,0 0-420 0 0,0 0-311 0 0,0 0-182 0 0,0 0-77 0 0,0 0-13 0 0,0 0 15 0 0,2-2 76 0 0,144-84 3903 0 0,-23-29-3311 0 0,-91 103-1203 0 0,-25 14-102 0 0,0-1 0 0 0,0 2 0 0 0,0-1 0 0 0,-1 1 1 0 0,1 0-1 0 0,0 0 0 0 0,-1 1 0 0 0,0 0 0 0 0,0 0 0 0 0,0 0 1 0 0,-1 1-1 0 0,1 0 0 0 0,-1 0 0 0 0,0 0 0 0 0,0 0 1 0 0,-1 1-1 0 0,4 6-25 0 0,39 80 240 0 0,-24-69-1636 0 0,0-22-7221 0 0,-13-1 1581 0 0,-2 0-4652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25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1 313 872 0 0,'0'0'570'0'0,"0"0"-325"0"0,0 0-64 0 0,0 0 266 0 0,0 0 413 0 0,0 0 499 0 0,0 0 323 0 0,0 0 113 0 0,0 0-25 0 0,0 0-215 0 0,0 0-206 0 0,16 0-134 0 0,53 3-90 0 0,82-30 3532 0 0,59-46-1329 0 0,-198 67-3192 0 0,-1 0 1 0 0,0 0-1 0 0,0-1 0 0 0,-1-1 1 0 0,1 0-1 0 0,-2 0 0 0 0,1-1 0 0 0,-1 0 1 0 0,-1 0-1 0 0,0-1 0 0 0,0-1 0 0 0,-1 1 1 0 0,0-1-1 0 0,-1 0 0 0 0,0 0 0 0 0,-1-1 1 0 0,0 0-1 0 0,1-4-136 0 0,-4-19 697 0 0,-2 35-577 0 0,0 0-29 0 0,-19 55-240 0 0,-4 65 230 0 0,5 1 0 0 0,6 1 1 0 0,3 101-82 0 0,3-82 73 0 0,6-137-70 0 0,0 66 10 0 0,-3-1-1 0 0,-4 1 1 0 0,-2-1 0 0 0,-4-1 0 0 0,-2 0 0 0 0,-3-1 0 0 0,-22 52-13 0 0,37-111 2 0 0,0-1 0 0 0,-1 1-1 0 0,0-1 1 0 0,0 0-1 0 0,-1 0 1 0 0,1 0 0 0 0,-2 0-1 0 0,1-1 1 0 0,-1 0 0 0 0,1 0-1 0 0,-2-1 1 0 0,1 1-1 0 0,-1-1 1 0 0,1-1 0 0 0,-1 1-1 0 0,-1-1 1 0 0,1-1-1 0 0,-1 1 1 0 0,1-1 0 0 0,-1 0-1 0 0,0-1 1 0 0,0 0 0 0 0,0 0-1 0 0,0-1 1 0 0,0 0-1 0 0,-1 0 1 0 0,1-1 0 0 0,0 0-1 0 0,-1 0 1 0 0,1-1-1 0 0,0 0 1 0 0,0-1 0 0 0,-5-1-2 0 0,8 1-1 0 0,0 0 0 0 0,0-1 0 0 0,1 0 0 0 0,-1 0 0 0 0,1 0 0 0 0,0 0 0 0 0,0-1 0 0 0,0 0 0 0 0,0 0 0 0 0,1 0 0 0 0,-1 0 1 0 0,1 0-1 0 0,0-1 0 0 0,0 1 0 0 0,1-1 0 0 0,0 0 0 0 0,-1 0 0 0 0,1 0 0 0 0,1 0 0 0 0,-1 0 0 0 0,1 0 0 0 0,-1-4 1 0 0,-5-124-29 0 0,8 114 28 0 0,1-3 1 0 0,2 0 0 0 0,0 0 0 0 0,2 1 1 0 0,0-1-1 0 0,1 1 0 0 0,2 0 0 0 0,0 1 0 0 0,1 0 0 0 0,0 1 0 0 0,2 0 1 0 0,1 0-1 0 0,0 1 0 0 0,1 1 0 0 0,1 0 0 0 0,0 1 0 0 0,1 1 0 0 0,1 0 1 0 0,1 1-1 0 0,9-5 0 0 0,-21 15 0 0 0,11-9 1 0 0,1 0 0 0 0,0 2-1 0 0,0 0 1 0 0,2 1 0 0 0,-1 1-1 0 0,1 1 1 0 0,10-3-1 0 0,5 1-60 0 0,-24 6 5 0 0,0 1 1 0 0,0 0-1 0 0,0 0 1 0 0,0 1-1 0 0,0 0 1 0 0,1 1-1 0 0,-1 1 1 0 0,0 0-1 0 0,1 0 1 0 0,10 2 54 0 0,-3 13-1141 0 0,1 0-4343 0 0,-13-14-609 0 0,-3 2-5339 0 0</inkml:trace>
  <inkml:trace contextRef="#ctx0" brushRef="#br0" timeOffset="320.132">1070 625 6009 0 0,'0'0'1795'0'0,"0"0"-166"0"0,0 0 27 0 0,0 0 62 0 0,0 0-62 0 0,0 0-186 0 0,0 0-323 0 0,0 0-270 0 0,0 0-181 0 0,-33 22-98 0 0,-103 73-71 0 0,79-34 183 0 0,53-50-568 0 0,1-7-83 0 0,0 1 0 0 0,1 0 1 0 0,-1 1-1 0 0,1-1 0 0 0,0 0 1 0 0,1 1-1 0 0,0-1 1 0 0,-1 1-1 0 0,2-1 0 0 0,-1 1 1 0 0,1-1-1 0 0,-1 1 0 0 0,1 0 1 0 0,1-1-1 0 0,-1 1 0 0 0,1 0 1 0 0,0-1-1 0 0,1 1 0 0 0,-1-1 1 0 0,1 0-1 0 0,0 1 0 0 0,0-1 1 0 0,1 0-1 0 0,0 0 0 0 0,-1 0 1 0 0,2-1-1 0 0,-1 1 0 0 0,0-1 1 0 0,1 1-1 0 0,0-1 0 0 0,0 0 1 0 0,1 0-60 0 0,5 0 138 0 0,-1 0 1 0 0,1 0 0 0 0,0-1-1 0 0,0-1 1 0 0,0 0 0 0 0,0 0-1 0 0,1-1 1 0 0,-1 0 0 0 0,0-1-1 0 0,1 0 1 0 0,-1 0-1 0 0,0-1 1 0 0,1-1 0 0 0,-1 0-1 0 0,0 0 1 0 0,0-1 0 0 0,0 0-1 0 0,0-1 1 0 0,-1 0-1 0 0,0-1 1 0 0,9-5-139 0 0,-8 5 84 0 0,-1-1 0 0 0,0 0-1 0 0,-1 0 1 0 0,1-1 0 0 0,-1 0-1 0 0,-1-1 1 0 0,1 0 0 0 0,-1 0-1 0 0,-1 0 1 0 0,1-1 0 0 0,-1 0 0 0 0,-1 0-1 0 0,0-1 1 0 0,0 0 0 0 0,-1 0-1 0 0,0 0 1 0 0,-1 0 0 0 0,0 0-1 0 0,-1-1 1 0 0,0 1 0 0 0,0-5-84 0 0,-1 10-41 0 0,0-1-1 0 0,0 0 1 0 0,0 0 0 0 0,-1 0-1 0 0,0 0 1 0 0,0 1 0 0 0,-1-1 0 0 0,1 0-1 0 0,-1 0 1 0 0,-1 0 0 0 0,1 1 0 0 0,-1-1-1 0 0,0 1 1 0 0,0-1 0 0 0,-1 1-1 0 0,1 0 1 0 0,-1 0 0 0 0,0 0 0 0 0,-1 0-1 0 0,1 0 1 0 0,-1 1 0 0 0,0 0 0 0 0,0-1-1 0 0,-1 1 1 0 0,1 1 0 0 0,-1-1 0 0 0,1 1-1 0 0,-1 0 1 0 0,0 0 0 0 0,-1 0-1 0 0,1 1 1 0 0,0-1 0 0 0,-1 1 0 0 0,1 0-1 0 0,-1 1 1 0 0,0 0 0 0 0,-3-1 41 0 0,-26 19-3072 0 0,25-3-1181 0 0,4-7 205 0 0,-1 1-7633 0 0</inkml:trace>
  <inkml:trace contextRef="#ctx0" brushRef="#br0" timeOffset="630.615">1434 1064 1448 0 0,'0'0'2726'0'0,"0"0"28"0"0,0 0 37 0 0,0 0-21 0 0,0 0-280 0 0,0 0-457 0 0,0 0-361 0 0,0 0-286 0 0,0 0-233 0 0,0 0-173 0 0,0 0-117 0 0,0 0-103 0 0,-9-8-73 0 0,-29-28-72 0 0,21-12 614 0 0,17 40-1023 0 0,0-6-95 0 0,0 0-1 0 0,1 0 1 0 0,0 0 0 0 0,1 0-1 0 0,1 1 1 0 0,0-1 0 0 0,1 1 0 0 0,0 0-1 0 0,1-1 1 0 0,1 2 0 0 0,0-1-1 0 0,1 1 1 0 0,0 0 0 0 0,2-3-111 0 0,7-4 2 0 0,0 0 0 0 0,1 0 0 0 0,0 2 0 0 0,2 0 0 0 0,0 1 0 0 0,1 1 0 0 0,0 1 0 0 0,13-6-2 0 0,-31 19-111 0 0,-1 0 0 0 0,1 0 0 0 0,-1 0 0 0 0,1 0-1 0 0,0 0 1 0 0,0 1 0 0 0,0-1 0 0 0,-1 1 0 0 0,1-1 0 0 0,0 1 0 0 0,0 0 0 0 0,0-1 0 0 0,0 1 0 0 0,0 0 0 0 0,0 0 0 0 0,-1 1 0 0 0,1-1 0 0 0,0 0 0 0 0,0 1 0 0 0,0-1 0 0 0,0 1 0 0 0,-1-1 0 0 0,1 1 0 0 0,0 0 0 0 0,0 0 0 0 0,-1 0 0 0 0,2 0 111 0 0,-2 1-788 0 0,3 7-1394 0 0,-2-1-6460 0 0,0-4-3197 0 0</inkml:trace>
  <inkml:trace contextRef="#ctx0" brushRef="#br0" timeOffset="998.687">2050 606 8194 0 0,'0'0'2934'0'0,"0"0"-914"0"0,0 0-247 0 0,0 0-10 0 0,0 0-128 0 0,0 0-227 0 0,0 0-295 0 0,0 0-258 0 0,0 0-188 0 0,0 0-163 0 0,0 0-148 0 0,0 0-100 0 0,0 0-78 0 0,-10-2-42 0 0,-33-2-28 0 0,40 5-92 0 0,0-1 0 0 0,0 1 0 0 0,0 0 1 0 0,-1-1-1 0 0,1 1 0 0 0,0 1 0 0 0,1-1 0 0 0,-1 0 1 0 0,0 1-1 0 0,0-1 0 0 0,1 1 0 0 0,-1 0 0 0 0,0 0 1 0 0,1 0-1 0 0,0 0 0 0 0,0 1 0 0 0,-1-1 1 0 0,1 0-1 0 0,1 1 0 0 0,-1 0 0 0 0,0-1 0 0 0,0 2-16 0 0,-9 11 97 0 0,6-10-78 0 0,0 0 0 0 0,1 1 0 0 0,0 0 0 0 0,0 0 0 0 0,1 0 0 0 0,0 0 0 0 0,0 0-1 0 0,0 1 1 0 0,1-1 0 0 0,0 1 0 0 0,0 0 0 0 0,0-1 0 0 0,1 1 0 0 0,0 0 0 0 0,0 0 0 0 0,1 0 0 0 0,0 0 0 0 0,0 0-1 0 0,1 0 1 0 0,0 0 0 0 0,0 0 0 0 0,1 0 0 0 0,0 0 0 0 0,0-1 0 0 0,0 1 0 0 0,1-1 0 0 0,0 1 0 0 0,0-1 0 0 0,0 0-1 0 0,1 0 1 0 0,0 0 0 0 0,0-1 0 0 0,1 0 0 0 0,0 1 0 0 0,-1-1 0 0 0,2-1 0 0 0,-1 1 0 0 0,1-1 0 0 0,4 3-19 0 0,2-2 90 0 0,-1-2 0 0 0,1 1 1 0 0,-1-2-1 0 0,1 1 0 0 0,0-2 0 0 0,0 1 1 0 0,1-2-1 0 0,-1 0 0 0 0,9 0-90 0 0,-8-1 35 0 0,-9 1-39 0 0,0-1 1 0 0,0 0 0 0 0,0 0 0 0 0,0-1-1 0 0,-1 1 1 0 0,1-1 0 0 0,0 0-1 0 0,-1 0 1 0 0,0 0 0 0 0,1 0 0 0 0,-1-1-1 0 0,0 0 1 0 0,0 1 0 0 0,0-1 0 0 0,0 0-1 0 0,1-3 4 0 0,26-31-2865 0 0,-24 26 473 0 0,-3 3-3026 0 0,-2 0-6071 0 0</inkml:trace>
  <inkml:trace contextRef="#ctx0" brushRef="#br0" timeOffset="1414.296">2322 821 1712 0 0,'0'0'2930'0'0,"0"0"-106"0"0,0 0-121 0 0,0 0-180 0 0,0 0-198 0 0,0 0-264 0 0,0 0-332 0 0,0 0-293 0 0,0 0-273 0 0,0 0-188 0 0,0 0-115 0 0,0 0-117 0 0,36 0-119 0 0,109-1-85 0 0,-76-13 309 0 0,-54 6-699 0 0,0 0 1 0 0,-1-1-1 0 0,0-1 0 0 0,0 0 1 0 0,-1-1-1 0 0,-1 0 0 0 0,0-1 1 0 0,-1 0-1 0 0,0-1 1 0 0,0 0-1 0 0,4-9-149 0 0,-14 19 3 0 0,1 1 0 0 0,-1-1 0 0 0,1 0 0 0 0,-1 1 1 0 0,0-1-1 0 0,0 0 0 0 0,0 0 0 0 0,0 0 0 0 0,-1 1 0 0 0,1-1 0 0 0,-1 0 0 0 0,0 0 0 0 0,1 0 1 0 0,-2 0-1 0 0,1 0 0 0 0,0 0 0 0 0,0 0 0 0 0,-1 0 0 0 0,0 0 0 0 0,1 0 0 0 0,-1 1 1 0 0,0-1-1 0 0,-1 0 0 0 0,1 0 0 0 0,0 1 0 0 0,-1-1 0 0 0,1 1 0 0 0,-1-1 0 0 0,0 1 1 0 0,0 0-1 0 0,0 0 0 0 0,0-1 0 0 0,0 2 0 0 0,0-1 0 0 0,-1 0 0 0 0,1 0 0 0 0,-1 1 1 0 0,1-1-1 0 0,-1 1 0 0 0,0 0 0 0 0,1-1 0 0 0,-1 2 0 0 0,0-1 0 0 0,0 0 0 0 0,0 0 0 0 0,0 1 1 0 0,-2-1-4 0 0,-9 1-16 0 0,0 1 0 0 0,1 0 0 0 0,-1 1 0 0 0,0 0 0 0 0,0 1 0 0 0,1 1 0 0 0,-1 0 0 0 0,1 0 0 0 0,0 2 0 0 0,1 0 0 0 0,-1 0 0 0 0,1 1 0 0 0,0 0 0 0 0,1 1 0 0 0,0 1 0 0 0,0 0 0 0 0,1 0 0 0 0,0 1 0 0 0,0 0 0 0 0,1 1 0 0 0,1 0 0 0 0,0 0 0 0 0,0 1 0 0 0,1 0 0 0 0,0 1 0 0 0,2-1 0 0 0,-1 1 0 0 0,1 0 0 0 0,-2 10 16 0 0,5-17 7 0 0,0 1 1 0 0,0 0-1 0 0,1 1 1 0 0,0-1-1 0 0,0 0 1 0 0,1 0-1 0 0,0 1 1 0 0,0-1 0 0 0,0 0-1 0 0,1 0 1 0 0,0 0-1 0 0,1 1 1 0 0,-1-1-1 0 0,1 0 1 0 0,1-1-1 0 0,-1 1 1 0 0,1 0 0 0 0,1-1-1 0 0,-1 1 1 0 0,1-1-1 0 0,0 0 1 0 0,0 0-1 0 0,1-1 1 0 0,0 1-1 0 0,0-1 1 0 0,0 0 0 0 0,3 2-8 0 0,7 4 52 0 0,1 0 0 0 0,1-1 1 0 0,0-1-1 0 0,1-1 0 0 0,-1 0 1 0 0,2-1-1 0 0,-1-1 0 0 0,1-1 1 0 0,0 0-1 0 0,0-2 1 0 0,0 0-1 0 0,0-1 0 0 0,0-1 1 0 0,1 0-1 0 0,16-3-52 0 0,109-9-79 0 0,-132 7-517 0 0,13-6-82 0 0,-15-3-8474 0 0,-9 12-3372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0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70 1480 0 0,'0'0'3996'0'0,"0"0"-1044"0"0,0 0-404 0 0,0 0-197 0 0,0 0-192 0 0,0 0-273 0 0,0 0-370 0 0,0 0-390 0 0,0 0-326 0 0,0 0-227 0 0,0 0-115 0 0,-2 4 1914 0 0,-12 173 79 0 0,-26-3-1706 0 0,25-122-649 0 0,2 0 0 0 0,3 1 0 0 0,2 0 0 0 0,0 53-96 0 0,27 20 4 0 0,-4-211-5109 0 0,-6 62 2517 0 0,-2 4-2037 0 0,-2 4-2382 0 0,-2 3-1469 0 0</inkml:trace>
  <inkml:trace contextRef="#ctx0" brushRef="#br0" timeOffset="397.78">53 85 2008 0 0,'0'0'2809'0'0,"0"0"-334"0"0,0 0-128 0 0,0 0 5 0 0,0 0-67 0 0,0 0-294 0 0,0 0-420 0 0,0 0-438 0 0,0 0-344 0 0,0 0-222 0 0,0 0-123 0 0,0 0-33 0 0,0 0-26 0 0,-2 0 718 0 0,45 8 1311 0 0,109-24 109 0 0,121-56-1393 0 0,-229 67-1130 0 0,-44 5-22 0 0,0 0-7 0 0,0 0-4 0 0,0 0-14 0 0,-1 7-156 0 0,0 0-1 0 0,0 0 0 0 0,-1 0 1 0 0,0 0-1 0 0,-1-1 0 0 0,1 1 1 0 0,-1-1-1 0 0,0 0 1 0 0,-1 0-1 0 0,0 0 0 0 0,0 0 1 0 0,-3 3 203 0 0,-14 17-4651 0 0,1-4-5643 0 0,15-18-924 0 0</inkml:trace>
  <inkml:trace contextRef="#ctx0" brushRef="#br0" timeOffset="677.016">20 382 4617 0 0,'0'0'3741'0'0,"0"0"-1301"0"0,0 0-597 0 0,0 0-154 0 0,0 0-125 0 0,0 0-208 0 0,0 0-247 0 0,0 0-216 0 0,0 0-7 0 0,0 0 37 0 0,0 0 38 0 0,0 0-18 0 0,11 2-154 0 0,90 7 1120 0 0,-11-20-1012 0 0,16-14-1159 0 0,-83 23-4157 0 0,0 2-4440 0 0,-21 0-3289 0 0</inkml:trace>
  <inkml:trace contextRef="#ctx0" brushRef="#br0" timeOffset="1314.308">625 590 4609 0 0,'0'0'2469'0'0,"0"0"-454"0"0,0 0-202 0 0,0 0-68 0 0,0 0-85 0 0,0 0-117 0 0,0 0-268 0 0,0 0-271 0 0,0 0-273 0 0,0 0-235 0 0,0 0-104 0 0,0 0-58 0 0,0 0-9 0 0,-13 0-5 0 0,-39 1-12 0 0,-28 36 936 0 0,-1 17 395 0 0,134-18-601 0 0,-48-33-1008 0 0,-1-1 0 0 0,0 1-1 0 0,0 0 1 0 0,0 0 0 0 0,-1 0 0 0 0,1 1-1 0 0,-1-1 1 0 0,0 1 0 0 0,0 0 0 0 0,0 0 0 0 0,0 0-1 0 0,0 0 1 0 0,-1 0 0 0 0,0 1 0 0 0,0-1 0 0 0,0 1-1 0 0,-1 0 1 0 0,1-1 0 0 0,-1 1 0 0 0,0 0-1 0 0,-1 0 1 0 0,1 0 0 0 0,-1 0 0 0 0,0 0 0 0 0,0 0-1 0 0,0-1 1 0 0,-1 4-30 0 0,-1-3 38 0 0,-1 1 0 0 0,1 0 0 0 0,-1-1 0 0 0,0 0 0 0 0,0 0 0 0 0,-1 0 0 0 0,0 0 1 0 0,0 0-1 0 0,0-1 0 0 0,0 0 0 0 0,-1 0 0 0 0,1 0 0 0 0,-1 0 0 0 0,0-1 0 0 0,0 1 0 0 0,-1-1 0 0 0,-3 1-38 0 0,-3 4 37 0 0,6-5-20 0 0,-1 0-1 0 0,1-1 1 0 0,-1 0-1 0 0,1 0 1 0 0,-1 0-1 0 0,0-1 1 0 0,1 0-1 0 0,-1 0 0 0 0,0-1 1 0 0,0 0-1 0 0,0 0 1 0 0,-5-1-17 0 0,-7 0-4 0 0,17 0-72 0 0,0 0 0 0 0,0 0 0 0 0,0-1 1 0 0,1 1-1 0 0,-1-1 0 0 0,0 0 1 0 0,1 0-1 0 0,-1 1 0 0 0,1-1 0 0 0,-1 0 1 0 0,1 0-1 0 0,0 0 0 0 0,0 0 0 0 0,0-1 1 0 0,0 1-1 0 0,0 0 0 0 0,1 0 0 0 0,-1 0 1 0 0,1-1-1 0 0,-1 1 0 0 0,1 0 1 0 0,0-1-1 0 0,0 1 0 0 0,0-1 0 0 0,0 1 1 0 0,0 0-1 0 0,1-1 0 0 0,-1 1 0 0 0,1 0 1 0 0,-1 0-1 0 0,1-1 0 0 0,0 1 0 0 0,0 0 1 0 0,0 0-1 0 0,0 0 0 0 0,0 0 0 0 0,0 0 1 0 0,2-1 75 0 0,14-10-4419 0 0,-10 9-1567 0 0,-1-3-5549 0 0</inkml:trace>
  <inkml:trace contextRef="#ctx0" brushRef="#br0" timeOffset="2017.848">773 732 7346 0 0,'0'0'4054'0'0,"0"0"-1931"0"0,0 0-847 0 0,0 0-106 0 0,0 0 7 0 0,0 0-63 0 0,0 0-186 0 0,0 0-244 0 0,0 0-125 0 0,0 0-2 0 0,0 0 30 0 0,0 0-36 0 0,0 9-115 0 0,3 78 481 0 0,0-45-682 0 0,-2-1 0 0 0,-1 1 0 0 0,-3-1 0 0 0,-5 28-235 0 0,-11 5 258 0 0,18-74-213 0 0,0 0 0 0 0,0 1 1 0 0,1-1-1 0 0,-1 0 0 0 0,0 0 0 0 0,0 0 0 0 0,0 0 0 0 0,0 0 0 0 0,0 0 0 0 0,0-1 0 0 0,0 1 1 0 0,0 0-1 0 0,0 0 0 0 0,0-1 0 0 0,1 1 0 0 0,-1 0 0 0 0,0-1 0 0 0,0 1 0 0 0,0-1 0 0 0,1 1 1 0 0,-1-1-1 0 0,0 1 0 0 0,0-1 0 0 0,1 0 0 0 0,-1 1 0 0 0,0-1 0 0 0,1 0 0 0 0,-1 1 0 0 0,1-1 0 0 0,-1 0 1 0 0,1 0-1 0 0,0 0 0 0 0,-1 0 0 0 0,1 1 0 0 0,0-1 0 0 0,-1 0 0 0 0,1 0 0 0 0,0 0 0 0 0,0 0 1 0 0,0 0-1 0 0,0 0 0 0 0,0 0 0 0 0,0 0 0 0 0,0 0 0 0 0,0 0-45 0 0,-1-9 20 0 0,1 0-1 0 0,1 0 1 0 0,-1 0-1 0 0,2 0 1 0 0,-1 0-1 0 0,1 0 1 0 0,1 0 0 0 0,0 0-1 0 0,0 1 1 0 0,1-1-1 0 0,0 1 1 0 0,1 0-1 0 0,0 0 1 0 0,0 1-1 0 0,1-1 1 0 0,0 1 0 0 0,0 1-1 0 0,1-1-19 0 0,13-17-4 0 0,1 1 0 0 0,1 1 1 0 0,1 2-1 0 0,0 0 0 0 0,2 1 0 0 0,1 1 0 0 0,0 2 0 0 0,1 0 0 0 0,5 0 4 0 0,-28 16 0 0 0,-1 1-1 0 0,1-1 1 0 0,0 1 0 0 0,0 0-1 0 0,-1 0 1 0 0,1 0-1 0 0,0 1 1 0 0,-1-1-1 0 0,1 1 1 0 0,0 0-1 0 0,-1 0 1 0 0,1 0-1 0 0,-1 0 1 0 0,1 1-1 0 0,-1-1 1 0 0,0 1-1 0 0,0 0 1 0 0,0 0-1 0 0,0 0 1 0 0,0 1-1 0 0,0-1 1 0 0,0 1 0 0 0,-1-1-1 0 0,1 1 1 0 0,-1 0-1 0 0,0 0 1 0 0,0 0-1 0 0,0 0 1 0 0,0 1-1 0 0,0-1 1 0 0,-1 0-1 0 0,1 1 1 0 0,-1-1-1 0 0,0 1 1 0 0,0-1-1 0 0,0 1 1 0 0,-1 0-1 0 0,1-1 1 0 0,-1 1-1 0 0,0 0 1 0 0,0 0 0 0 0,0-1-1 0 0,-1 1 1 0 0,1 0-1 0 0,-1 1 1 0 0,1-1 13 0 0,-1 0 0 0 0,1 1 0 0 0,-1-1 0 0 0,0 0 0 0 0,1 0 0 0 0,-2 0 0 0 0,1 0 0 0 0,0 0 0 0 0,-1 0 0 0 0,0 0 0 0 0,0 0-1 0 0,0 0 1 0 0,-1-1 0 0 0,1 1 0 0 0,-1-1 0 0 0,0 0 0 0 0,1 0 0 0 0,-2 0 0 0 0,1 0 0 0 0,0 0 0 0 0,0-1 0 0 0,-1 1 0 0 0,0-1 0 0 0,-2 1-13 0 0,-1 1 2 0 0,-1-1 1 0 0,1-1 0 0 0,-1 1-1 0 0,0-1 1 0 0,0-1-1 0 0,0 1 1 0 0,0-1-1 0 0,0-1 1 0 0,-1 1-1 0 0,1-2 1 0 0,0 1 0 0 0,0-1-1 0 0,-1 0-2 0 0,5 0-44 0 0,1-1 0 0 0,-1 1 0 0 0,1-1 0 0 0,-1 1 0 0 0,1-1 0 0 0,0 0 0 0 0,0-1 0 0 0,0 1 0 0 0,0 0 0 0 0,0-1-1 0 0,0 1 1 0 0,1-1 0 0 0,-1 0 0 0 0,1 0 0 0 0,0 0 0 0 0,0 0 0 0 0,0-1 0 0 0,0 1 0 0 0,1-1 0 0 0,-1 1 0 0 0,1-1 0 0 0,-1 0 44 0 0,-6-25-3793 0 0,6 4-5002 0 0,2 16-3035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 3705 0 0,'0'0'3146'0'0,"0"0"-952"0"0,0 0-322 0 0,0 0 82 0 0,0 0 29 0 0,0 0-103 0 0,0 0-274 0 0,0 0-279 0 0,0 0-208 0 0,0 0-152 0 0,0 0-94 0 0,0 0-101 0 0,-14 16-97 0 0,-93 107 696 0 0,-40 68-715 0 0,54-111-1040 0 0,20-47-6135 0 0,62-30 636 0 0,3 1-5455 0 0</inkml:trace>
  <inkml:trace contextRef="#ctx0" brushRef="#br0" timeOffset="266.295">68 1 7970 0 0,'0'0'3500'0'0,"0"0"-1151"0"0,0 0-735 0 0,0 0-267 0 0,0 0-262 0 0,0 0-247 0 0,0 0-173 0 0,0 0-75 0 0,0 0 20 0 0,0 0 133 0 0,0 0 95 0 0,0 0-13 0 0,0 0-6 0 0,10 22-21 0 0,71 141 1226 0 0,66 29-32 0 0,-138-182-2153 0 0,47 63 599 0 0,-16-24-3603 0 0,-35-43-1860 0 0,-1-5-7315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39 3569 0 0,'0'0'2482'0'0,"0"0"-221"0"0,0 0-167 0 0,0 0 16 0 0,0 0-14 0 0,0 0-164 0 0,0 0-263 0 0,0 0-311 0 0,0 0-293 0 0,0 0-243 0 0,0 0-197 0 0,0 0-119 0 0,0 0-89 0 0,-1-8-49 0 0,-3-23-42 0 0,-9 78 981 0 0,-19 192 334 0 0,0 280-506 0 0,31-457-661 0 0,22-89-8 0 0,1 4-462 0 0,2 1-1 0 0,0 1 0 0 0,1 1 0 0 0,1 1 0 0 0,1 2 0 0 0,1 0 0 0 0,0 2 0 0 0,1 1 0 0 0,1 2 0 0 0,0 0 0 0 0,0 2 0 0 0,1 2 0 0 0,5-1-3 0 0,-32 8-4 0 0,0-1 0 0 0,1 1 0 0 0,-1 0-1 0 0,1 0 1 0 0,-1 0 0 0 0,1 1 0 0 0,0-1-1 0 0,-1 1 1 0 0,1 0 0 0 0,-1 1 0 0 0,1-1-1 0 0,0 1 1 0 0,-1 0 0 0 0,1 0 0 0 0,-1 0-1 0 0,0 1 1 0 0,1-1 0 0 0,-1 1 0 0 0,0 0-1 0 0,0 0 1 0 0,0 1 0 0 0,0-1 0 0 0,0 1-1 0 0,-1 0 1 0 0,1 0 0 0 0,-1 0 0 0 0,0 0-1 0 0,0 1 1 0 0,0-1 0 0 0,0 1 0 0 0,0 0-1 0 0,0 2 5 0 0,1 6 8 0 0,-1 1-1 0 0,0 0 0 0 0,0 1 0 0 0,-2-1 0 0 0,0 0 1 0 0,0 1-1 0 0,-1-1 0 0 0,-1 1 0 0 0,0-1 0 0 0,-1 0 1 0 0,0 0-1 0 0,-1 0 0 0 0,0 0 0 0 0,-1 0 0 0 0,-1 0 1 0 0,0-1-1 0 0,-1 0 0 0 0,0 0 0 0 0,-1 0 0 0 0,0-1 1 0 0,-1 0-1 0 0,0 0 0 0 0,0-1 0 0 0,-1 0 0 0 0,-1-1 0 0 0,0 0 1 0 0,0 0-1 0 0,-1-1 0 0 0,0 0 0 0 0,0-1 0 0 0,-1 0 1 0 0,0-1-1 0 0,-12 4-7 0 0,17-7-48 0 0,-1 0-1 0 0,0-1 1 0 0,0 0 0 0 0,0-1 0 0 0,0 0-1 0 0,0 0 1 0 0,0-1 0 0 0,0 0-1 0 0,0 0 1 0 0,0 0 0 0 0,0-1 0 0 0,0-1-1 0 0,0 1 1 0 0,0-1 0 0 0,1-1 0 0 0,-1 1-1 0 0,1-1 1 0 0,-1-1 0 0 0,1 1 0 0 0,0-1-1 0 0,0-1 1 0 0,1 1 0 0 0,-1-1-1 0 0,1 0 1 0 0,0-1 0 0 0,0 0 48 0 0,2 1-261 0 0,1 0 0 0 0,0 0 0 0 0,1 0 0 0 0,-1 0-1 0 0,1-1 1 0 0,0 1 0 0 0,0-1 0 0 0,1 0 0 0 0,0 1 0 0 0,0-1 0 0 0,0 0 0 0 0,1 0 0 0 0,-1 0 0 0 0,2 0 0 0 0,-1 0 261 0 0,5-25-4049 0 0,5 2-3975 0 0,-1 13-3357 0 0</inkml:trace>
  <inkml:trace contextRef="#ctx0" brushRef="#br0" timeOffset="381.784">944 632 12947 0 0,'0'0'2570'0'0,"0"0"-886"0"0,0 0-361 0 0,0 0-212 0 0,0 0-176 0 0,0 0-222 0 0,0 0-261 0 0,0 0-52 0 0,0 0-18 0 0,0 0-14 0 0,0 0-29 0 0,0 0-11 0 0,0 0-58 0 0,-22 15-38 0 0,-68 48-11 0 0,86-61-205 0 0,1 0 0 0 0,0 0 1 0 0,1 1-1 0 0,-1-1 0 0 0,0 1 1 0 0,1-1-1 0 0,-1 1 1 0 0,1 0-1 0 0,0 0 0 0 0,-1 0 1 0 0,2 0-1 0 0,-1 0 1 0 0,0 1-1 0 0,1-1 0 0 0,-1 1 1 0 0,1-1-1 0 0,0 1 1 0 0,0-1-1 0 0,0 1 0 0 0,1-1 1 0 0,0 1-1 0 0,-1 0 1 0 0,1 0-1 0 0,0-1 0 0 0,1 4-16 0 0,-1 4 29 0 0,0-5-2 0 0,1-1 1 0 0,-1 1-1 0 0,1-1 0 0 0,0 1 0 0 0,1-1 0 0 0,-1 0 0 0 0,1 0 1 0 0,0 1-1 0 0,0-1 0 0 0,1 0 0 0 0,-1 0 0 0 0,1-1 0 0 0,0 1 1 0 0,1-1-1 0 0,-1 1 0 0 0,1-1 0 0 0,0 0 0 0 0,0 0 0 0 0,0-1 1 0 0,0 1-1 0 0,0-1 0 0 0,1 0 0 0 0,0 0 0 0 0,0 0 0 0 0,0-1 1 0 0,0 0-1 0 0,3 1-27 0 0,-1 1 79 0 0,1 0 0 0 0,0-1 0 0 0,0 0 0 0 0,1 0 1 0 0,-1-1-1 0 0,1 0 0 0 0,-1 0 0 0 0,1-1 0 0 0,-1-1 1 0 0,1 1-1 0 0,0-1 0 0 0,0 0 0 0 0,-1-1 0 0 0,1 0 0 0 0,-1-1 1 0 0,1 0-1 0 0,-1 0 0 0 0,1-1 0 0 0,-1 0 0 0 0,0 0 0 0 0,0 0 1 0 0,-1-1-1 0 0,1-1 0 0 0,-1 1 0 0 0,0-1 0 0 0,0-1 1 0 0,0 1-1 0 0,-1-1 0 0 0,1 0 0 0 0,-1-1 0 0 0,-1 1 0 0 0,0-1 1 0 0,0 0-1 0 0,0-1 0 0 0,-1 1 0 0 0,1-1 0 0 0,-2 0 0 0 0,2-3-79 0 0,-4 8 0 0 0,1-1-1 0 0,-1 1 0 0 0,0 0 1 0 0,0-1-1 0 0,0 1 0 0 0,-1 0 1 0 0,1-1-1 0 0,-1 1 0 0 0,0-1 1 0 0,0 1-1 0 0,0-1 0 0 0,0 1 1 0 0,-1-1-1 0 0,0 1 0 0 0,1-1 1 0 0,-1 1-1 0 0,0 0 0 0 0,0-1 1 0 0,-1 1-1 0 0,1 0 0 0 0,-1 0 1 0 0,0 0-1 0 0,0 0 0 0 0,0 0 1 0 0,0 0-1 0 0,0 0 0 0 0,0 1 1 0 0,-1-1-1 0 0,1 1 0 0 0,-1 0 1 0 0,0 0-1 0 0,0 0 0 0 0,0 0 1 0 0,0 0-1 0 0,0 0 0 0 0,0 1 1 0 0,0 0-1 0 0,0-1 0 0 0,-1 1 1 0 0,0 0 0 0 0,-11 0-309 0 0,-1 1 0 0 0,1 1 0 0 0,-1 0 0 0 0,1 1 0 0 0,0 1 0 0 0,0 0 0 0 0,0 1 1 0 0,0 0-1 0 0,1 1 0 0 0,0 1 0 0 0,0 0 0 0 0,-6 5 309 0 0,-57 31-10168 0 0,64-34 7251 0 0,-4 1-8720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239 165 0 0 0,'0'0'971'0'0,"0"0"572"0"0,0 0 207 0 0,0 0 7 0 0,0 0-52 0 0,0 0-178 0 0,0 0-194 0 0,0 0-207 0 0,0 0-127 0 0,0 0-75 0 0,0 0-49 0 0,-9-6-44 0 0,-28-17-75 0 0,34 22-632 0 0,0-1 0 0 0,0 1 0 0 0,0 1 1 0 0,0-1-1 0 0,0 0 0 0 0,0 1 0 0 0,0-1 1 0 0,-1 1-1 0 0,1 0 0 0 0,0 0 0 0 0,0 0 1 0 0,0 1-1 0 0,0-1 0 0 0,0 1 0 0 0,0 0 0 0 0,0-1 1 0 0,0 1-1 0 0,0 1 0 0 0,0-1 0 0 0,0 0 1 0 0,0 1-1 0 0,1-1 0 0 0,-1 1 0 0 0,0 0 1 0 0,1 0-1 0 0,-2 2-124 0 0,4-4 0 0 0,-8 5 79 0 0,1 0 0 0 0,-1 1 0 0 0,1 0 0 0 0,1 1 1 0 0,-1-1-1 0 0,1 1 0 0 0,0 0 0 0 0,1 1 0 0 0,0 0 0 0 0,0-1 1 0 0,1 2-1 0 0,-1-1 0 0 0,2 0 0 0 0,-2 5-79 0 0,-1 6 69 0 0,1-1 0 0 0,0 1 0 0 0,2 0 0 0 0,0 0 0 0 0,1 0 0 0 0,1 1 0 0 0,1 9-69 0 0,1-24 50 0 0,-1 0 0 0 0,1 0 0 0 0,0-1 0 0 0,0 1 1 0 0,1 0-1 0 0,-1-1 0 0 0,1 1 0 0 0,0-1 0 0 0,0 1 0 0 0,1-1 1 0 0,-1 0-1 0 0,1 0 0 0 0,0 0 0 0 0,0 0 0 0 0,0-1 0 0 0,0 1 1 0 0,1-1-1 0 0,0 0 0 0 0,-1 1 0 0 0,1-2 0 0 0,0 1 0 0 0,1 0 1 0 0,-1-1-1 0 0,0 0 0 0 0,1 0 0 0 0,-1 0 0 0 0,1-1 0 0 0,4 1-50 0 0,2 1 198 0 0,-1 0 0 0 0,2-1-1 0 0,-1-1 1 0 0,0 0 0 0 0,0 0-1 0 0,0-1 1 0 0,0 0 0 0 0,1-1 0 0 0,-1-1-1 0 0,0 0 1 0 0,0 0 0 0 0,1-1-198 0 0,8-4 164 0 0,0-1 1 0 0,0 0-1 0 0,-1-1 1 0 0,0-2-1 0 0,-1 0 1 0 0,0 0-1 0 0,0-2 1 0 0,-2 0 0 0 0,0-1-1 0 0,0-1 1 0 0,-1 0-1 0 0,-1-1 1 0 0,0 0-1 0 0,-2-2 1 0 0,0 1-1 0 0,0-1 1 0 0,-2-1 0 0 0,1-3-165 0 0,-8 15 17 0 0,0 0 0 0 0,0 0 0 0 0,-1 0 1 0 0,0 0-1 0 0,0 0 0 0 0,-1-1 1 0 0,1 1-1 0 0,-2-1 0 0 0,1 1 0 0 0,-1-1 1 0 0,0 1-1 0 0,-1-1 0 0 0,0 1 1 0 0,0-1-1 0 0,-1 1 0 0 0,1 0 0 0 0,-2 0 1 0 0,1 0-1 0 0,-1 0 0 0 0,0 0 1 0 0,0 0-1 0 0,-1 1 0 0 0,0-1 0 0 0,0 1 1 0 0,-1 0-1 0 0,1 0 0 0 0,-1 0 1 0 0,-4-2-18 0 0,1 1-57 0 0,0 1 0 0 0,0 0 0 0 0,0 0 1 0 0,-1 1-1 0 0,0 0 0 0 0,0 1 0 0 0,0 0 1 0 0,0 0-1 0 0,-1 1 0 0 0,1 0 0 0 0,-1 1 1 0 0,0 0-1 0 0,0 1 0 0 0,0 0 0 0 0,0 0 1 0 0,0 1-1 0 0,0 0 0 0 0,0 1 0 0 0,-1 0 57 0 0,3 1-249 0 0,1-1-1 0 0,0 1 1 0 0,0 1-1 0 0,0 0 1 0 0,1 0-1 0 0,-1 0 1 0 0,1 0-1 0 0,-1 1 1 0 0,1 0-1 0 0,0 1 1 0 0,1 0-1 0 0,-1-1 1 0 0,1 2-1 0 0,0-1 1 0 0,0 0-1 0 0,0 1 1 0 0,-1 4 249 0 0,-11 20-3598 0 0,9-8-4551 0 0,5-9-2925 0 0</inkml:trace>
  <inkml:trace contextRef="#ctx0" brushRef="#br0" timeOffset="632.714">682 504 4457 0 0,'0'0'1944'0'0,"0"0"-263"0"0,0 0 64 0 0,0 0 203 0 0,0 0 56 0 0,0 0-172 0 0,0 0-301 0 0,0 0-265 0 0,0 0-167 0 0,0 0-60 0 0,0 0 10 0 0,0 0-11 0 0,0 0-77 0 0,3-3-152 0 0,79-157 2303 0 0,30-81-2358 0 0,-95 214-681 0 0,-6 54-369 0 0,67 162 300 0 0,-72-178-2 0 0,-3-5 3 0 0,0 1 0 0 0,0 0 0 0 0,0-1 0 0 0,1 1 0 0 0,0-1 1 0 0,0 0-1 0 0,0-1 0 0 0,1 1 0 0 0,0-1 0 0 0,0 0 0 0 0,1 0 0 0 0,-1 0 0 0 0,1-1 0 0 0,0 0 0 0 0,0 0 0 0 0,0 0 0 0 0,1-1 1 0 0,-1 0-1 0 0,1 0 0 0 0,0 0 0 0 0,0-1 0 0 0,0 0 0 0 0,0-1 0 0 0,7 1-5 0 0,-7-2 41 0 0,-1 0 0 0 0,1-1 0 0 0,-1 1 0 0 0,0-1 0 0 0,1-1 0 0 0,-1 1 0 0 0,0-1 0 0 0,0-1 0 0 0,0 1 0 0 0,0-1 0 0 0,0 0 0 0 0,-1 0 1 0 0,1 0-1 0 0,-1-1 0 0 0,0 0 0 0 0,0 0 0 0 0,0 0 0 0 0,-1-1 0 0 0,1 0 0 0 0,-1 0 0 0 0,0 0 0 0 0,0-1-41 0 0,10-10 82 0 0,-1 0 0 0 0,0-1 1 0 0,-1-1-1 0 0,-1 0 0 0 0,-1 0 1 0 0,-1-1-1 0 0,0 0 0 0 0,-2-1 1 0 0,0 0-1 0 0,-1 0 0 0 0,-1 0 1 0 0,-1-1-1 0 0,0 0 0 0 0,-1-15-82 0 0,-9 16-819 0 0,0 19-2790 0 0,-3 3-4479 0 0,5 1-4648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7:0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2401 0 0,'0'0'2217'0'0,"0"0"-319"0"0,0 0 239 0 0,0 0 419 0 0,0 0-89 0 0,0 0-320 0 0,0 0-385 0 0,0 0-354 0 0,39 3-290 0 0,126 10-198 0 0,42-22 973 0 0,-93-2-1732 0 0,90-7 821 0 0,-67 13-8904 0 0,-134 5-3414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56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9169 232 7626 0 0,'0'0'3614'0'0,"0"0"-2111"0"0,0 0-488 0 0,33-3-6 0 0,112-9 19 0 0,476-35 5504 0 0,-213 23-6937 0 0,-353 22-512 0 0,41-2-1604 0 0,-34 3-4739 0 0,-39 1-3372 0 0</inkml:trace>
  <inkml:trace contextRef="#ctx0" brushRef="#br0" timeOffset="410.76">12669 309 10338 0 0,'0'0'823'0'0,"0"0"-201"0"0,0 0-34 0 0,33-4 136 0 0,109-12 83 0 0,449-21 4130 0 0,-129 28-4286 0 0,-265 9-7274 0 0,-135 0 2163 0 0,-31 0-3947 0 0</inkml:trace>
  <inkml:trace contextRef="#ctx0" brushRef="#br0" timeOffset="726.986">16069 255 9650 0 0,'0'0'4166'0'0,"0"0"-2757"0"0,0 0-649 0 0,0 0 95 0 0,0 0 38 0 0,0 0-14 0 0,39-6-120 0 0,122-18-130 0 0,142-2 1694 0 0,272 20-3031 0 0,-423 12-1497 0 0,-53 2-3683 0 0,-66-7-1729 0 0</inkml:trace>
  <inkml:trace contextRef="#ctx0" brushRef="#br0" timeOffset="1007.828">19057 320 8858 0 0,'0'0'2000'0'0,"0"0"-1632"0"0,0 0 32 0 0,214-19 89 0 0,-144 15-41 0 0,-1 0-104 0 0,2 4-160 0 0,3-4-144 0 0,-3 4-88 0 0,0 0-48 0 0,0 0-184 0 0,-3 0-296 0 0,3 0-417 0 0,6 0-775 0 0,-4 0-1145 0 0,-21 4-679 0 0,-15-4 727 0 0</inkml:trace>
  <inkml:trace contextRef="#ctx0" brushRef="#br0" timeOffset="1261.392">21789 274 13387 0 0,'0'0'1224'0'0,"0"0"-304"0"0,0 0-128 0 0,0 0-127 0 0,0 0 87 0 0,0 0-72 0 0,0 0-176 0 0,0 0-176 0 0,245-12-160 0 0,-181 12-112 0 0,3 0-104 0 0,2 4-72 0 0,-1 0-176 0 0,1 4-280 0 0,-1-4-392 0 0,-1 0-833 0 0,-15-4-1943 0 0,-17 0-7651 0 0</inkml:trace>
  <inkml:trace contextRef="#ctx0" brushRef="#br0" timeOffset="-1256.996">0 205 4401 0 0,'0'0'1220'0'0,"0"0"-358"0"0,0 0-315 0 0,0 0-110 0 0,0 0 107 0 0,0 0 148 0 0,0 0 128 0 0,0 0 103 0 0,0 0 68 0 0,0 0 13 0 0,0 0-51 0 0,18-3-101 0 0,115-14 916 0 0,9 11 172 0 0,0-7 0 0 0,66-17-1940 0 0,12-2 412 0 0,-187 28-420 0 0,131-17-165 0 0,2 7 1 0 0,-1 7-1 0 0,3 8 173 0 0,-83 12-2074 0 0,-30 3-7069 0 0,-39-11 580 0 0</inkml:trace>
  <inkml:trace contextRef="#ctx0" brushRef="#br0" timeOffset="-888.449">2634 185 10074 0 0,'0'0'3518'0'0,"0"0"-2184"0"0,0 0-823 0 0,0 0-250 0 0,0 0-5 0 0,0 0 235 0 0,0 0 268 0 0,0 0 142 0 0,0 0 7 0 0,39-13-45 0 0,126-43-93 0 0,-11 25 418 0 0,406-23 578 0 0,-424 45-1635 0 0,13-2-1715 0 0,-52 1-9367 0 0,-85 9 75 0 0</inkml:trace>
  <inkml:trace contextRef="#ctx0" brushRef="#br0" timeOffset="-420.947">5969 239 7162 0 0,'0'0'1332'0'0,"0"0"-401"0"0,0 0-333 0 0,0 0 47 0 0,0 0 264 0 0,0 0 154 0 0,0 0 40 0 0,0 0-19 0 0,0 0-45 0 0,34-2-56 0 0,109-9-59 0 0,102 9 2600 0 0,131-5-2009 0 0,12 5-2594 0 0,-210 3-8110 0 0,-149-1-1475 0 0</inkml:trace>
  <inkml:trace contextRef="#ctx0" brushRef="#br0" timeOffset="12734.437">2179 833 0 0 0,'0'0'692'0'0,"0"0"527"0"0,0 0 255 0 0,0 0 49 0 0,0 0-52 0 0,0 0-60 0 0,0 0-108 0 0,0-4-131 0 0,-3-12-145 0 0,2 13-140 0 0,1 3-143 0 0,0 0-137 0 0,0 0-114 0 0,0 0-108 0 0,0 0-69 0 0,0 0-45 0 0,0 0-44 0 0,0 0-38 0 0,0 0-41 0 0,-2 26 1625 0 0,-21 171 1730 0 0,45 96-1645 0 0,20 53-622 0 0,-29 332-328 0 0,5-573-754 0 0,-12-76-134 0 0,1 4 41 0 0,-2-1 0 0 0,0 1 0 0 0,-3 0 0 0 0,0 0 0 0 0,-3 9-61 0 0,-16 59 269 0 0,15 387 760 0 0,60-522 746 0 0,33 7-1751 0 0,1 4 1 0 0,77-8-25 0 0,-78 22 19 0 0,0 4 0 0 0,80 6-19 0 0,-54 0 14 0 0,274-9-2 0 0,338 8 152 0 0,-525-11-95 0 0,-17 3-14 0 0,-51 1 6 0 0,-53 7-10 0 0,-13-4-1 0 0,-70 4-44 0 0,0 0 2 0 0,0 0-2 0 0,0 0-12 0 0,0 0-2 0 0,0 0-1 0 0,0 0-6 0 0,0 0 5 0 0,0 0 19 0 0,0 0 0 0 0,0 0 3 0 0,20-1 78 0 0,158-5 79 0 0,-104-6-160 0 0,-6 8 41 0 0,-2-7-57 0 0,106 10 63 0 0,88 5 59 0 0,-162-12-101 0 0,-10 0 66 0 0,26-7-60 0 0,-24 3 47 0 0,22 9-16 0 0,-63-5-62 0 0,27 8 30 0 0,-22 4 14 0 0,-32 3-17 0 0,-22-7-20 0 0,0 0 5 0 0,21 4-18 0 0,-3 0 32 0 0,-18-4-2 0 0,0 0-8 0 0,0 0-18 0 0,0 0-7 0 0,24 0 87 0 0,84 8 1 0 0,-67 0 0 0 0,-41-8-31 0 0,25 0-46 0 0,-25 0 13 0 0,0 0-6 0 0,22 3 4 0 0,-3 5 167 0 0,-55-8-3258 0 0,32 0 2282 0 0,-14 0-3383 0 0,7-3-5653 0 0,7 2-2177 0 0</inkml:trace>
  <inkml:trace contextRef="#ctx0" brushRef="#br0" timeOffset="16628.295">2210 2389 0 0 0,'0'0'728'0'0,"0"0"339"0"0,0 0 152 0 0,0 0 9 0 0,0 0-1 0 0,0 0-21 0 0,0 0-50 0 0,-5 3 1396 0 0,4-2 3263 0 0,103 7-1231 0 0,192-4-2636 0 0,-276 2-1948 0 0,-17-5 3284 0 0,-1-1-3204 0 0,0 0-2 0 0,-20-12 72 0 0,15 1-132 0 0,0 0-1 0 0,1 0 1 0 0,0 0 0 0 0,0 0 0 0 0,1 0 0 0 0,1-1 0 0 0,0 1 0 0 0,1-1 0 0 0,0 0 0 0 0,1 1 0 0 0,0-1 0 0 0,0 0-1 0 0,2-3-17 0 0,-2-14 50 0 0,5 18-56 0 0,-4 11-8 0 0,-1 0-20 0 0,0 0-13 0 0,0 0-28 0 0,0 0-10 0 0,8 16-116 0 0,69 142 241 0 0,-37-78-88 0 0,-39-77 61 0 0,7 12-25 0 0,0-10 173 0 0,-7-5-106 0 0,-1 0 9 0 0,27-58 469 0 0,-12 33-522 0 0,1 0-1 0 0,1 1 1 0 0,2 0-1 0 0,0 2 1 0 0,2 0 0 0 0,11-9-11 0 0,-21 20-6 0 0,48-31 14 0 0,-57 42-18 0 0,0 0 1 0 0,0 1-1 0 0,1-1 1 0 0,-1 1-1 0 0,0 0 1 0 0,0-1-1 0 0,0 1 1 0 0,0 0-1 0 0,-1 0 1 0 0,1 0-1 0 0,0 1 1 0 0,0-1-1 0 0,-1 0 1 0 0,1 1-1 0 0,0-1 0 0 0,-1 1 1 0 0,1-1-1 0 0,-1 1 1 0 0,0 0-1 0 0,0 0 1 0 0,0 0-1 0 0,0 0 1 0 0,0-1-1 0 0,0 1 1 0 0,0 1-1 0 0,0-1 1 0 0,-1 0-1 0 0,1 0 1 0 0,-1 1 9 0 0,8 12-2 0 0,108 118-78 0 0,-115-131 83 0 0,1 0 1 0 0,0 0-1 0 0,0 0 0 0 0,0-1 0 0 0,0 1 0 0 0,0 0 0 0 0,0-1 0 0 0,1 0 0 0 0,-1 0 0 0 0,0 1 0 0 0,1-1 0 0 0,-1-1 0 0 0,1 1 1 0 0,-1 0-1 0 0,1-1 0 0 0,-1 1 0 0 0,1-1 0 0 0,-1 0 0 0 0,1 0 0 0 0,0 0 0 0 0,-1 0 0 0 0,1 0 0 0 0,-1 0 0 0 0,1-1 0 0 0,0 1 1 0 0,-1-1-1 0 0,1 0 0 0 0,-1 0 0 0 0,0 0 0 0 0,1 0 0 0 0,-1 0 0 0 0,1-1-3 0 0,63-61 116 0 0,-48 43-117 0 0,1 1 1 0 0,1 1 0 0 0,1 1 0 0 0,0 0 0 0 0,2 2 0 0 0,-1 0 0 0 0,2 2 0 0 0,5-2 0 0 0,-27 14-5 0 0,0 0 0 0 0,0 1 0 0 0,0-1 1 0 0,0 0-1 0 0,0 1 0 0 0,0-1 0 0 0,0 1 0 0 0,0 0 1 0 0,0 0-1 0 0,0 0 0 0 0,1 0 0 0 0,-1 0 0 0 0,0 0 1 0 0,0 1-1 0 0,0-1 0 0 0,0 0 0 0 0,0 1 0 0 0,0 0 1 0 0,0 0-1 0 0,0-1 0 0 0,0 1 0 0 0,0 0 1 0 0,0 1-1 0 0,0-1 0 0 0,-1 0 0 0 0,1 0 0 0 0,0 1 5 0 0,42 53-17 0 0,-41-51 19 0 0,1 0 0 0 0,0 1 0 0 0,-1-1 0 0 0,2-1 0 0 0,-1 1 0 0 0,0 0 0 0 0,1-1 1 0 0,0 0-1 0 0,-1 0 0 0 0,1-1 0 0 0,0 1 0 0 0,1-1 0 0 0,-1 0 0 0 0,0 0 0 0 0,1-1 0 0 0,-1 0 0 0 0,1 1 0 0 0,-1-2 0 0 0,1 1 0 0 0,0-1 0 0 0,-1 0 0 0 0,3 0-2 0 0,1-1 12 0 0,-1-1-1 0 0,0 1 0 0 0,0-1 1 0 0,-1-1-1 0 0,1 1 0 0 0,0-1 1 0 0,-1-1-1 0 0,0 1 0 0 0,0-1 1 0 0,0-1-1 0 0,0 1 0 0 0,0-1 1 0 0,-1-1-1 0 0,1 0-11 0 0,67-40 29 0 0,-64 43-37 0 0,-9 2 5 0 0,0 0 0 0 0,1 0 0 0 0,-1 0 0 0 0,0 0 0 0 0,1 0-1 0 0,-1 1 1 0 0,1-1 0 0 0,0 1 0 0 0,-1-1 0 0 0,1 1 0 0 0,-1-1 0 0 0,1 1 0 0 0,0 0 0 0 0,-1 0 0 0 0,1 0 0 0 0,0 0 0 0 0,-1 0 0 0 0,1 0 0 0 0,0 0 0 0 0,-1 0 0 0 0,1 1 0 0 0,-1-1 0 0 0,1 1 0 0 0,0-1 0 0 0,-1 1 0 0 0,1 0 0 0 0,-1-1 0 0 0,1 1 0 0 0,-1 0 0 0 0,0 0 0 0 0,1 0 0 0 0,-1 0 0 0 0,0 0 0 0 0,0 0 0 0 0,0 1 0 0 0,1-1 0 0 0,-1 1 3 0 0,37 44 28 0 0,-7-23-46 0 0,17-23 147 0 0,65-38-1 0 0,-33 27-177 0 0,-59 30 34 0 0,51-27 290 0 0,-17-14-107 0 0,-45 48-257 0 0,-6-16 95 0 0,-3-8-5 0 0,-1 0 0 0 0,1 0 0 0 0,-1 0 0 0 0,1 0 0 0 0,0-1 0 0 0,0 1 0 0 0,0 0-1 0 0,0 0 1 0 0,0-1 0 0 0,0 1 0 0 0,1 0 0 0 0,-1-1 0 0 0,1 1 0 0 0,-1-1 0 0 0,1 0 0 0 0,-1 1 0 0 0,1-1 0 0 0,0 0 0 0 0,-1 0 0 0 0,1 0 0 0 0,0 0 0 0 0,0 0 0 0 0,0-1 0 0 0,1 1-1 0 0,38-5 295 0 0,49-84 507 0 0,-65 57-790 0 0,-10 54-50 0 0,-11-14 39 0 0,0 0 0 0 0,0 0 1 0 0,1-1-1 0 0,0 1 0 0 0,1-1 1 0 0,0-1-1 0 0,0 1 0 0 0,1-1 1 0 0,-1 0-1 0 0,2 0 0 0 0,-1-1 1 0 0,6 4-2 0 0,-11-8 5 0 0,1-1 0 0 0,-1 0 1 0 0,0 0-1 0 0,1 0 0 0 0,-1 0 1 0 0,0 0-1 0 0,1 0 0 0 0,-1-1 1 0 0,1 1-1 0 0,-1-1 0 0 0,1 0 1 0 0,-1 0-1 0 0,1 0 0 0 0,0 0 1 0 0,-1 0-1 0 0,1 0 0 0 0,-1 0 1 0 0,1-1-1 0 0,-1 0 0 0 0,1 1 1 0 0,-1-1-1 0 0,1 0 0 0 0,-1 0 1 0 0,0 0-1 0 0,0-1 0 0 0,1 1 1 0 0,-1 0-1 0 0,0-1 0 0 0,0 0 1 0 0,0 1-1 0 0,0-2-5 0 0,124-116 153 0 0,-91 92-141 0 0,-23 26-32 0 0,-11 1 17 0 0,0-1 0 0 0,0 1-1 0 0,0 0 1 0 0,-1 0 0 0 0,1 0 0 0 0,0 0 0 0 0,0 0 0 0 0,-1 0 0 0 0,1 0 0 0 0,0 0 0 0 0,0 0-1 0 0,0 0 1 0 0,-1 1 0 0 0,1-1 0 0 0,0 0 0 0 0,0 0 0 0 0,-1 1 0 0 0,1-1 0 0 0,0 0 0 0 0,0 1 0 0 0,-1-1-1 0 0,1 1 1 0 0,-1-1 0 0 0,1 1 0 0 0,0-1 0 0 0,-1 1 0 0 0,1 0 0 0 0,-1-1 0 0 0,1 1 0 0 0,-1-1-1 0 0,0 1 1 0 0,1 0 0 0 0,-1 0 0 0 0,1-1 0 0 0,-1 1 0 0 0,0 0 0 0 0,0 0 0 0 0,0-1 0 0 0,1 1 0 0 0,-1 0-1 0 0,0 0 4 0 0,38 99 4 0 0,-36-97-1 0 0,0 1 0 0 0,0-1-1 0 0,0 0 1 0 0,0 0-1 0 0,1 0 1 0 0,-1 0-1 0 0,1 0 1 0 0,0 0-1 0 0,0-1 1 0 0,0 1-1 0 0,0-1 1 0 0,0 0 0 0 0,0 0-1 0 0,1 0 1 0 0,-1 0-1 0 0,1-1 1 0 0,-1 1-1 0 0,1-1 1 0 0,0 0-1 0 0,-1 0 1 0 0,1 0-1 0 0,4 0-2 0 0,-2-3 16 0 0,-1-1-1 0 0,1 1 1 0 0,0-1-1 0 0,-1 0 0 0 0,0 0 1 0 0,1-1-1 0 0,-1 1 0 0 0,0-1 1 0 0,-1-1-1 0 0,1 1 1 0 0,-1 0-1 0 0,0-1 0 0 0,0 0 1 0 0,0 0-1 0 0,-1 0 0 0 0,0-1 1 0 0,0 1-16 0 0,17-21 32 0 0,7 4-17 0 0,-12 48-130 0 0,-13-22 118 0 0,0 1 0 0 0,0-1 0 0 0,1 1 0 0 0,-1-1-1 0 0,1 0 1 0 0,0 0 0 0 0,0 0 0 0 0,0 0 0 0 0,1-1 0 0 0,-1 1 0 0 0,1-1 0 0 0,0 0 0 0 0,0 0 0 0 0,0 0 0 0 0,0 0-1 0 0,0-1 1 0 0,1 0 0 0 0,-1 0 0 0 0,1 0 0 0 0,0 0 0 0 0,0-1 0 0 0,-1 0 0 0 0,1 0 0 0 0,0 0 0 0 0,0 0 0 0 0,0-1-1 0 0,0 0 1 0 0,0 0 0 0 0,0 0 0 0 0,0-1 0 0 0,0 1 0 0 0,0-1 0 0 0,0 0 0 0 0,-1-1 0 0 0,1 1 0 0 0,0-1 0 0 0,-1 0 0 0 0,4-2-3 0 0,66-48 364 0 0,-49 54-254 0 0,-25-1-114 0 0,1-1-2 0 0,0 3 7 0 0,-1-2 6 0 0,0-1-23 0 0,0 0 0 0 0,0 0 5 0 0,0 0 2 0 0,0 0 19 0 0,0 0 0 0 0,0 0-33 0 0,0 0-29 0 0,0 0-20 0 0,0 0-49 0 0,0 0-75 0 0,0 0-149 0 0,-2-7-3594 0 0,1 5-1326 0 0,0-1-6456 0 0</inkml:trace>
  <inkml:trace contextRef="#ctx0" brushRef="#br0" timeOffset="18423.929">5450 2254 0 0 0,'0'0'397'0'0,"0"0"154"0"0,0 0 41 0 0,-2-2-38 0 0,-18-5 859 0 0,-5 5 3376 0 0,24 2-4020 0 0,1 0 41 0 0,0 0 15 0 0,0 0 7 0 0,0 0 9 0 0,0 0 11 0 0,0 0-7 0 0,0 0-30 0 0,0 0-42 0 0,0 0-52 0 0,0 0-44 0 0,0 0-29 0 0,0 0-28 0 0,0 0-40 0 0,19-5 2189 0 0,32-10-1457 0 0,243 4 1091 0 0,-294 11-2410 0 0,0 0-1 0 0,0 0-4 0 0,0 0-14 0 0,-12 10-3881 0 0,5-2-6865 0 0,3-7 116 0 0</inkml:trace>
  <inkml:trace contextRef="#ctx0" brushRef="#br0" timeOffset="19331.929">5834 1738 0 0 0,'0'0'1138'0'0,"0"0"797"0"0,0 0 402 0 0,0 0-1 0 0,0 0-175 0 0,0 0-237 0 0,0 0-297 0 0,0 0-290 0 0,0 0-249 0 0,0 0-234 0 0,0 0-206 0 0,0 0-164 0 0,-1-3-134 0 0,-7-4 328 0 0,9 31 808 0 0,-1-7-832 0 0,43 157 3549 0 0,-26 67-2713 0 0,-2 26-1213 0 0,-17-63-158 0 0,-9-77-62 0 0,-1-42 61 0 0,8-32-153 0 0,5-51 43 0 0,3-7-7132 0 0,-5-3-2386 0 0,1 5-1130 0 0</inkml:trace>
  <inkml:trace contextRef="#ctx0" brushRef="#br0" timeOffset="22563.347">5851 1788 0 0 0,'0'0'629'0'0,"0"0"392"0"0,0 0 56 0 0,0 0 47 0 0,0 0-1 0 0,0 0-100 0 0,0 0-3 0 0,0 0 26 0 0,0 0-27 0 0,0 0 22 0 0,-3-2 5 0 0,3 2-897 0 0,0 0 1 0 0,1 0-1 0 0,-1 0 0 0 0,0 0 1 0 0,0-1-1 0 0,1 1 0 0 0,-1 0 1 0 0,0 0-1 0 0,0 0 0 0 0,0-1 1 0 0,1 1-1 0 0,-1 0 0 0 0,0 0 1 0 0,0-1-1 0 0,0 1 0 0 0,0 0 1 0 0,0 0-1 0 0,0-1 0 0 0,0 1 1 0 0,1 0-1 0 0,-1-1 0 0 0,0 1 0 0 0,0 0 1 0 0,0 0-1 0 0,0-1 0 0 0,0 1 1 0 0,0 0-1 0 0,0 0 0 0 0,0-1 1 0 0,-1 1-1 0 0,1 0 0 0 0,0-1 1 0 0,0 1-1 0 0,0 0 0 0 0,0 0 1 0 0,0-1-1 0 0,0 1 0 0 0,0 0 1 0 0,-1 0-1 0 0,1-1 0 0 0,0 1 1 0 0,0 0-1 0 0,0 0 0 0 0,-1 0 1 0 0,1-1-1 0 0,0 1 0 0 0,0 0 1 0 0,0 0-1 0 0,-1 0-149 0 0,24 1 4358 0 0,-8 0-5616 0 0,267-2 4373 0 0,-23-18-1954 0 0,-23 23-424 0 0,-187 4-508 0 0,280-8 990 0 0,-311-7-1053 0 0,-18 6-173 0 0,0 1 3 0 0,0 0 15 0 0,0 0-6 0 0,0 0-16 0 0,0 0 5 0 0,0 0 8 0 0,0 0 1 0 0,0 0 21 0 0,0 0-21 0 0,0 0-2 0 0,0 0-8 0 0,0 0 17 0 0,0 0-4 0 0,0 0-11 0 0,0 0 0 0 0,0 0 6 0 0,0 0-12 0 0,0 0 2 0 0,0 20 46 0 0,17 80 185 0 0,-13 127-64 0 0,8-38-146 0 0,5 27-9 0 0,-11-108 21 0 0,6-20-24 0 0,-18 59 33 0 0,-17-74 3 0 0,21-42-593 0 0,-4-23-3082 0 0,2-5 2448 0 0,10 52 3342 0 0,0-25-1322 0 0,-6-30-819 0 0,3 0 2 0 0,-2 0 16 0 0,-1 0 1 0 0,0 0-6 0 0,0 0 13 0 0,0 0 8 0 0,0 0 16 0 0,0 0 8 0 0,0 0 16 0 0,0 0 1 0 0,0 0-6 0 0,0 0 9 0 0,0 0-12 0 0,0 0-4 0 0,0 0-2 0 0,0 0 1 0 0,0 0 17 0 0,-26 4 336 0 0,-34 3-368 0 0,-38-3-50 0 0,-56-4 76 0 0,97 8-102 0 0,16 0 79 0 0,-26-8 1 0 0,67 0-76 0 0,0 0-28 0 0,0 0 1 0 0,0 0-30 0 0,0 0-52 0 0,0 0-82 0 0,0 0-132 0 0,2-10-4817 0 0,2 7-4851 0 0,1 0-2005 0 0</inkml:trace>
  <inkml:trace contextRef="#ctx0" brushRef="#br0" timeOffset="23704.455">6545 3025 0 0 0,'0'0'1124'0'0,"0"0"411"0"0,0 0-33 0 0,0 0-307 0 0,0 0-302 0 0,0 0-50 0 0,0 0 68 0 0,0 0 155 0 0,0 0 203 0 0,0 0 67 0 0,0 4-31 0 0,0-3-1153 0 0,0 0 0 0 0,0 1 0 0 0,1-1 0 0 0,-1 0 0 0 0,0 0 0 0 0,1 1 0 0 0,-1-1 1 0 0,1 0-1 0 0,0 0 0 0 0,-1 0 0 0 0,1 0 0 0 0,0 0 0 0 0,0 0 0 0 0,0 0 0 0 0,-1 0 0 0 0,1 0 0 0 0,0 0 0 0 0,0 0 1 0 0,0-1-1 0 0,0 1 0 0 0,1 0 0 0 0,-1-1 0 0 0,0 1 0 0 0,0-1 0 0 0,0 1 0 0 0,0-1 0 0 0,1 1 0 0 0,-1-1 1 0 0,0 0-1 0 0,0 0 0 0 0,1 0 0 0 0,-1 0 0 0 0,0 0 0 0 0,1 0 0 0 0,-1 0 0 0 0,0 0 0 0 0,0 0 0 0 0,1 0 0 0 0,-1-1 1 0 0,0 1-1 0 0,0 0 0 0 0,1-1 0 0 0,0 0-152 0 0,247-22 5270 0 0,-35 0-3712 0 0,-145 9-1285 0 0,27 5 79 0 0,143 9 586 0 0,-180-4-753 0 0,6 23-109 0 0,-18-15 154 0 0,101 0 591 0 0,-148-4-799 0 0,0 0-12 0 0,0 0-6 0 0,6-2-525 0 0,-25-5-1554 0 0,16 5 1444 0 0,-3-1-921 0 0,1 1-2725 0 0,-3-1-7299 0 0</inkml:trace>
  <inkml:trace contextRef="#ctx0" brushRef="#br0" timeOffset="25286.918">2696 3360 4193 0 0,'0'0'1734'0'0,"0"0"-31"0"0,0 0 201 0 0,0 0 222 0 0,0 0-11 0 0,0 0-315 0 0,0 0-421 0 0,0 0-341 0 0,0 0-223 0 0,0 0-139 0 0,0 0-105 0 0,-33 18-87 0 0,-103 53-63 0 0,27-5 786 0 0,74-40-1072 0 0,1 1-1 0 0,0 2 1 0 0,3 1 0 0 0,-23 27-135 0 0,34-15-2373 0 0,37-41-3580 0 0,-13-2 1844 0 0,4 1-6161 0 0</inkml:trace>
  <inkml:trace contextRef="#ctx0" brushRef="#br0" timeOffset="25567.11">3738 3272 6449 0 0,'0'0'3458'0'0,"0"0"-2227"0"0,0 0-820 0 0,0 0 261 0 0,0 0 453 0 0,0 0 312 0 0,0 0 67 0 0,0 0-187 0 0,-33 18-300 0 0,-104 57-241 0 0,-156 105 2177 0 0,262-162-2818 0 0,25-16-155 0 0,0 1-1 0 0,0 0 1 0 0,1 0-1 0 0,-1 0 1 0 0,1 1-1 0 0,0 0 1 0 0,0 0-1 0 0,0 0 1 0 0,0 1 0 0 0,1-1-1 0 0,0 1 1 0 0,0 0-1 0 0,0 0 1 0 0,0 1-1 0 0,1-1 1 0 0,0 1-1 0 0,0 0 1 0 0,0 0 20 0 0,3-5-65 0 0,0 0 0 0 0,0 0 0 0 0,0 0 1 0 0,1 0-1 0 0,-1 0 0 0 0,0 0 0 0 0,0 0 0 0 0,1 0 1 0 0,-1 0-1 0 0,1 0 0 0 0,-1 0 0 0 0,1 0 1 0 0,-1 0-1 0 0,1 0 0 0 0,-1 0 0 0 0,1 0 0 0 0,0-1 1 0 0,-1 1-1 0 0,1 0 0 0 0,0 0 0 0 0,0-1 1 0 0,0 1-1 0 0,0-1 0 0 0,0 1 0 0 0,-1-1 0 0 0,1 1 1 0 0,0-1-1 0 0,0 1 0 0 0,0-1 0 0 0,0 0 1 0 0,0 1-1 0 0,0-1 0 0 0,1 0 0 0 0,-1 0 0 0 0,0 0 1 0 0,0 0-1 0 0,0 0 0 0 0,0 0 0 0 0,0 0 1 0 0,0 0-1 0 0,0-1 0 0 0,0 1 0 0 0,0 0 65 0 0,22-1-3720 0 0,-12 1-1035 0 0,0 0-6101 0 0</inkml:trace>
  <inkml:trace contextRef="#ctx0" brushRef="#br0" timeOffset="25817.711">4655 3171 8818 0 0,'0'0'1263'0'0,"0"0"-455"0"0,0 0 251 0 0,0 0 609 0 0,0 0 227 0 0,0 0-156 0 0,0 0-561 0 0,0 0-599 0 0,0 0-173 0 0,0 0-12 0 0,-33 21-30 0 0,-106 66-55 0 0,-9 14 300 0 0,-37 40-437 0 0,183-140-231 0 0,-1 1 1 0 0,1 0-1 0 0,-1 0 1 0 0,1 0-1 0 0,0 0 1 0 0,0 1-1 0 0,0-1 1 0 0,0 0-1 0 0,0 1 1 0 0,0 0-1 0 0,1-1 1 0 0,-1 1-1 0 0,1 0 1 0 0,0 0-1 0 0,-1 0 1 0 0,1 0-1 0 0,1 0 1 0 0,-1 0-1 0 0,0 0 1 0 0,1 1 58 0 0,49 9-5122 0 0,-32-13-362 0 0,-5 0-4001 0 0</inkml:trace>
  <inkml:trace contextRef="#ctx0" brushRef="#br0" timeOffset="26049.533">5786 3025 8802 0 0,'0'0'1354'0'0,"0"0"-290"0"0,0 0-64 0 0,0 0 167 0 0,0 0 182 0 0,0 0-44 0 0,0 0-214 0 0,0 0-199 0 0,0 0-167 0 0,0 0-139 0 0,-35 25-125 0 0,-111 79-93 0 0,-57 35 809 0 0,186-126-1157 0 0,-1-2-119 0 0,2 0 0 0 0,-1 1 0 0 0,2 1-1 0 0,-1 1 1 0 0,2 0 0 0 0,0 1-1 0 0,1 1 1 0 0,-9 13 99 0 0,17-10-1375 0 0,8-7-6168 0 0,0-8-3098 0 0</inkml:trace>
  <inkml:trace contextRef="#ctx0" brushRef="#br0" timeOffset="26303.945">6951 3017 11418 0 0,'0'0'657'0'0,"0"0"-36"0"0,0 0 434 0 0,0 0 508 0 0,0 0 247 0 0,0 0-179 0 0,0 0-511 0 0,0 0-499 0 0,0 0-278 0 0,0 0-103 0 0,-34 23-38 0 0,-111 74-24 0 0,-163 119 338 0 0,179-105-1511 0 0,121-91-496 0 0,8-9-7635 0 0,0-11 8894 0 0,0 4-9899 0 0</inkml:trace>
  <inkml:trace contextRef="#ctx0" brushRef="#br0" timeOffset="26557.282">7570 3029 10634 0 0,'0'0'728'0'0,"0"0"-367"0"0,0 0 193 0 0,0 0 529 0 0,0 0 335 0 0,0 0 55 0 0,0 0-299 0 0,0 0-452 0 0,0 0-245 0 0,0 0-120 0 0,0 0-54 0 0,0 0-48 0 0,0 0-51 0 0,-33 35-40 0 0,-103 110-49 0 0,55-66 18 0 0,-51 54-1896 0 0,119-120-875 0 0,4-3-3211 0 0,4-5-4056 0 0</inkml:trace>
  <inkml:trace contextRef="#ctx0" brushRef="#br0" timeOffset="26801.877">8011 3125 1736 0 0,'0'0'2145'0'0,"0"0"-881"0"0,0 0-312 0 0,0 0-104 0 0,0 0-135 0 0,0 0-225 0 0,0 0-336 0 0,-199 162-400 0 0,196-154-696 0 0,1-1-1761 0 0,2 1-1696 0 0</inkml:trace>
  <inkml:trace contextRef="#ctx0" brushRef="#br0" timeOffset="27917.844">6071 2671 0 0 0,'0'0'2801'0'0,"0"0"898"0"0,0 0 155 0 0,0 0-414 0 0,0 0-572 0 0,0 0-573 0 0,0 0-428 0 0,0 0-277 0 0,0 0-195 0 0,0 0-177 0 0,0 0-214 0 0,0 0-265 0 0,3-8-246 0 0,28-105 945 0 0,-28 87-1375 0 0,0 0-1 0 0,2 1 1 0 0,1-1 0 0 0,1 1 0 0 0,1 0-1 0 0,1 0 1 0 0,1 1 0 0 0,1 0 0 0 0,2 1-1 0 0,0 0 1 0 0,1 1 0 0 0,1 1 0 0 0,1 0 0 0 0,1 1-1 0 0,9-7-62 0 0,-25 25-5 0 0,1 0 1 0 0,-1 1-1 0 0,1-1 0 0 0,-1 1 0 0 0,1-1 0 0 0,0 1 0 0 0,-1-1 0 0 0,1 1 0 0 0,0 0 1 0 0,0 0-1 0 0,0 0 0 0 0,0 0 0 0 0,0 0 0 0 0,0 0 0 0 0,1 0 0 0 0,-1 1 0 0 0,0-1 1 0 0,0 1-1 0 0,1 0 0 0 0,-1 0 0 0 0,0-1 0 0 0,0 2 0 0 0,1-1 0 0 0,-1 0 0 0 0,0 0 1 0 0,0 1-1 0 0,0-1 0 0 0,1 1 0 0 0,-1-1 0 0 0,0 1 0 0 0,0 0 0 0 0,2 1 5 0 0,8 16-22 0 0,-1 1 1 0 0,-1 1-1 0 0,0 0 0 0 0,-1 0 0 0 0,-2 1 0 0 0,0 0 1 0 0,-1 0-1 0 0,-1 0 0 0 0,-1 1 0 0 0,1 16 22 0 0,14 59-60 0 0,-5-39-2 0 0,-7-70 434 0 0,-1-8-366 0 0,1 0 0 0 0,1 0 0 0 0,1 1 0 0 0,0 0 0 0 0,2 1 0 0 0,0 0 0 0 0,1 0 0 0 0,0 1 0 0 0,2 1 0 0 0,0 0 0 0 0,1 1 0 0 0,0 1 0 0 0,7-5-6 0 0,-17 14-11 0 0,1 0 0 0 0,-1 1 0 0 0,1-1 0 0 0,0 1 1 0 0,0 0-1 0 0,0 1 0 0 0,0-1 0 0 0,0 1 0 0 0,1 1 0 0 0,0-1 1 0 0,-1 1-1 0 0,1 0 0 0 0,0 1 0 0 0,0 0 0 0 0,0 0 1 0 0,0 0-1 0 0,0 1 0 0 0,5 0 11 0 0,-9 2-3 0 0,-1 0 0 0 0,1 0-1 0 0,0 0 1 0 0,0 0 0 0 0,-1 1 0 0 0,0-1 0 0 0,1 1 0 0 0,-1 0-1 0 0,0 0 1 0 0,0 0 0 0 0,-1 0 0 0 0,1 0 0 0 0,0 0 0 0 0,-1 0-1 0 0,0 1 1 0 0,0-1 0 0 0,0 0 0 0 0,0 1 0 0 0,0-1 0 0 0,-1 1-1 0 0,0-1 1 0 0,0 1 0 0 0,0-1 0 0 0,0 2 3 0 0,3 12-12 0 0,3 222 39 0 0,-7-232-484 0 0,7 32 1175 0 0,17-28-8284 0 0,-19-11-1029 0 0,-2 0-4245 0 0</inkml:trace>
  <inkml:trace contextRef="#ctx0" brushRef="#br0" timeOffset="32769.952">4541 1137 0 0 0,'0'0'215'0'0,"0"0"576"0"0,0 0 147 0 0,0 0-96 0 0,0 0-203 0 0,0 0-199 0 0,0 0-172 0 0,0 0-83 0 0,-17 26 2305 0 0,17-25-2176 0 0,0-1-29 0 0,0 0-22 0 0,-4 28 4391 0 0,4-27-4476 0 0,0-1 0 0 0,0 1 0 0 0,0 0 0 0 0,0 0 0 0 0,0 0 0 0 0,0 0 0 0 0,1 0 0 0 0,-1 0-1 0 0,0 0 1 0 0,1 0 0 0 0,-1 0 0 0 0,0-1 0 0 0,1 1 0 0 0,-1 0 0 0 0,1 0 0 0 0,-1 0 0 0 0,1-1 0 0 0,0 1 0 0 0,-1 0 0 0 0,1-1 0 0 0,0 1 0 0 0,-1 0 0 0 0,1-1 0 0 0,0 1 0 0 0,0-1 0 0 0,0 1 0 0 0,-1-1-1 0 0,1 0 1 0 0,0 1 0 0 0,0-1 0 0 0,0 0 0 0 0,0 1 0 0 0,0-1 0 0 0,0 0 0 0 0,0 0 0 0 0,0 0 0 0 0,0 0 0 0 0,0 0-178 0 0,8 2-165 0 0,85-1 2111 0 0,-12-9-879 0 0,6-3-244 0 0,-87 11-807 0 0,-1 0 0 0 0,0 0-1 0 0,0 0-5 0 0,0 0 5 0 0,0 0 2 0 0,0 0 6 0 0,0 0-2 0 0,0 0-10 0 0,0 0 0 0 0,0 0 7 0 0,0 0-4 0 0,0 0 7 0 0,0 0-5 0 0,0 0-31 0 0,0 0-14 0 0,0 0-60 0 0,0 0-82 0 0,9-7-3514 0 0,-5 2-3544 0 0,0 1-4502 0 0</inkml:trace>
  <inkml:trace contextRef="#ctx0" brushRef="#br0" timeOffset="37778.782">4597 1210 0 0 0,'0'0'136'0'0,"0"0"437"0"0,0 0 50 0 0,0 0-111 0 0,0 0-108 0 0,0 0-49 0 0,0 0 17 0 0,21 12 6588 0 0,35-11-1323 0 0,64-3-1904 0 0,276-1-157 0 0,-245 10-2837 0 0,-45-2 270 0 0,80-5-26 0 0,-50-4-317 0 0,-103 0-513 0 0,3 0 71 0 0,5-4-71 0 0,-7 4 3 0 0,53 1 67 0 0,-50 3-128 0 0,-36 0-97 0 0,31 0 179 0 0,21 0 8 0 0,-53 0-154 0 0,0 0-29 0 0,0 0-35 0 0,28-5 160 0 0,27-2 22 0 0,12 3 949 0 0,-67 4-1110 0 0,26-4-2 0 0,112-11 24 0 0,170 11 26 0 0,-11 3-40 0 0,-106 2 48 0 0,-4-9-31 0 0,65 8 22 0 0,-235 4 43 0 0,-30 0-613 0 0,-20-4-4239 0 0,19 0-4222 0 0,7 0-3476 0 0</inkml:trace>
  <inkml:trace contextRef="#ctx0" brushRef="#br0" timeOffset="38219.9">8408 1029 7858 0 0,'0'0'4323'0'0,"0"0"-2722"0"0,0 0-811 0 0,0 0 187 0 0,0 0 328 0 0,0 0 152 0 0,0 0-116 0 0,0 0-303 0 0,0 0-313 0 0,0 0-149 0 0,0 0-45 0 0,0 0-8 0 0,0 0 26 0 0,6-2-11 0 0,28-7 1085 0 0,-52 32 75 0 0,-180 192-624 0 0,92-123-1023 0 0,94-85-2452 0 0,9-24-12803 0 0,3 12 11877 0 0,0-2-4319 0 0</inkml:trace>
  <inkml:trace contextRef="#ctx0" brushRef="#br0" timeOffset="38507.337">8148 948 3865 0 0,'0'0'2812'0'0,"0"0"-220"0"0,0 0-255 0 0,0 0-188 0 0,0 0-209 0 0,0 0-310 0 0,0 0-410 0 0,0 0-425 0 0,0 0-339 0 0,0 0-214 0 0,0 0-20 0 0,0 0 84 0 0,0 0 102 0 0,-3 6 92 0 0,2-3-405 0 0,-1 0 0 0 0,1 0 0 0 0,0 0 0 0 0,0 0 0 0 0,0 0 0 0 0,0 0 0 0 0,1 0 0 0 0,-1 0 0 0 0,1 1 0 0 0,0-1 0 0 0,0 0 0 0 0,0 0 0 0 0,0 0 0 0 0,1 0 0 0 0,-1 1 0 0 0,1-1 1 0 0,0 0-1 0 0,0 0 0 0 0,0 0 0 0 0,0 0 0 0 0,1 0 0 0 0,-1 0 0 0 0,2 2-95 0 0,31 48 1075 0 0,2-2 1 0 0,2-1-1 0 0,2-2 1 0 0,24 22-1076 0 0,-46-52-556 0 0,15 20 1457 0 0,-27-23-4021 0 0,-4 3-3580 0 0,-2-18-5602 0 0</inkml:trace>
  <inkml:trace contextRef="#ctx0" brushRef="#br0" timeOffset="40692.83">4385 609 3257 0 0,'0'0'1585'0'0,"0"0"-844"0"0,0 0-364 0 0,0 0 154 0 0,0 0 261 0 0,0 0 128 0 0,0 0-78 0 0,0 0-68 0 0,0 0 44 0 0,0 0 109 0 0,0 0 106 0 0,0 0-46 0 0,0 0-100 0 0,4 3-72 0 0,17 13 755 0 0,-21-16-802 0 0,0 0-32 0 0,0 0-56 0 0,0 0-26 0 0,0 0-8 0 0,1 0 974 0 0,4 0 4596 0 0,-3-5-6383 0 0,9-105 324 0 0,-9 76-45 0 0,-2 33-83 0 0,2 71 490 0 0,13 237-296 0 0,-28-53-43 0 0,11-242-176 0 0,1 0 0 0 0,1 0 1 0 0,-1 0-1 0 0,2 0 0 0 0,0 0 0 0 0,0 0 1 0 0,1 0-1 0 0,0-1 0 0 0,1 1 0 0 0,1-1 1 0 0,3 10-5 0 0,-1 2 6 0 0,-6-23-2 0 0,0 0 6 0 0,0 0 7 0 0,0 0 10 0 0,0 0-5 0 0,0 0 17 0 0,0 0 10 0 0,0 0-3 0 0,0 0 23 0 0,0 0-29 0 0,6-41 859 0 0,-31-241-892 0 0,2 96-29 0 0,21 75 40 0 0,-10 26-17 0 0,1 20-25 0 0,-8-85 55 0 0,9 77-46 0 0,10 72 20 0 0,0 1-17 0 0,-8 4-5968 0 0,7 0 1273 0 0,0 0-5793 0 0</inkml:trace>
  <inkml:trace contextRef="#ctx0" brushRef="#br0" timeOffset="41485.643">4622 185 8386 0 0,'0'0'1253'0'0,"0"0"-475"0"0,0 0-102 0 0,0 0 376 0 0,0 0 345 0 0,0 0 46 0 0,0 0-321 0 0,0 0-503 0 0,0 0-349 0 0,0 0-82 0 0,0 0 46 0 0,0 0 45 0 0,0 14 27 0 0,0 116 791 0 0,1-112-912 0 0,0 0 0 0 0,1 0 0 0 0,1-1 0 0 0,1 1 0 0 0,1-1 0 0 0,0 1 0 0 0,1-2 0 0 0,0 1-1 0 0,2-1 1 0 0,0 0 0 0 0,1 0 0 0 0,7 9-185 0 0,-16-25 108 0 0,1 0 0 0 0,0 0-1 0 0,0 1 1 0 0,0-1 0 0 0,0 0-1 0 0,0-1 1 0 0,0 1 0 0 0,0 0-1 0 0,0 0 1 0 0,-1 0 0 0 0,1 0-1 0 0,0-1 1 0 0,0 1 0 0 0,0 0 0 0 0,0-1-1 0 0,-1 1 1 0 0,1-1 0 0 0,0 1-1 0 0,0-1 1 0 0,-1 1 0 0 0,1-1-1 0 0,0 1 1 0 0,-1-1 0 0 0,1 0-1 0 0,-1 1 1 0 0,1-1 0 0 0,-1 0-1 0 0,1 0 1 0 0,-1 1 0 0 0,1-1 0 0 0,-1 0-1 0 0,0 0 1 0 0,1 0 0 0 0,-1 0-1 0 0,0 0 1 0 0,0 1 0 0 0,1-1-1 0 0,-1 0 1 0 0,0 0 0 0 0,0 0-1 0 0,0 0 1 0 0,0 0 0 0 0,0 0-1 0 0,-1 0 1 0 0,1 1 0 0 0,0-2-108 0 0,2-3-125 0 0,11-30 232 0 0,2 1 0 0 0,1 0 0 0 0,2 1 0 0 0,1 1 0 0 0,19-24-107 0 0,-14 22-96 0 0,-3 81-44 0 0,-1 12 182 0 0,-3 0 1 0 0,-2 1-1 0 0,-4 0 0 0 0,4 55-42 0 0,-11 112 72 0 0,-4-220-52 0 0,0 0 0 0 0,-1 0-1 0 0,1-1 1 0 0,-2 1 0 0 0,1-1 0 0 0,-1 1-1 0 0,0-1 1 0 0,0 0 0 0 0,-1 1-1 0 0,1-1 1 0 0,-1 0 0 0 0,-1-1-1 0 0,1 1 1 0 0,-1 0 0 0 0,0-1 0 0 0,-1 0-1 0 0,1 0 1 0 0,-1 0 0 0 0,0-1-1 0 0,0 1 1 0 0,0-1 0 0 0,-1 0 0 0 0,1-1-1 0 0,-1 0 1 0 0,0 1 0 0 0,0-2-1 0 0,0 1 1 0 0,0-1 0 0 0,-1 0-1 0 0,1 0 1 0 0,-5 0-20 0 0,8-2 9 0 0,0 1 0 0 0,0-1 0 0 0,0-1 0 0 0,-1 1-1 0 0,1 0 1 0 0,0-1 0 0 0,0 0 0 0 0,0 0 0 0 0,0 0 0 0 0,0 0 0 0 0,0 0 0 0 0,0-1-1 0 0,0 1 1 0 0,1-1 0 0 0,-1 1 0 0 0,0-1 0 0 0,1 0 0 0 0,0 0 0 0 0,-1-1-1 0 0,1 1 1 0 0,0 0 0 0 0,0-1 0 0 0,0 1 0 0 0,0-1 0 0 0,1 0 0 0 0,-1 1-1 0 0,1-1 1 0 0,-1 0 0 0 0,1 0 0 0 0,0 0 0 0 0,0-1-9 0 0,-2-3-7 0 0,1-1-1 0 0,0 0 1 0 0,0-1 0 0 0,1 1 0 0 0,0 0-1 0 0,0 0 1 0 0,1 0 0 0 0,0-1 0 0 0,1 1-1 0 0,0 0 1 0 0,0 0 0 0 0,0 0-1 0 0,1-1 1 0 0,1 2 0 0 0,-1-1 0 0 0,1 0-1 0 0,0 0 1 0 0,1 1 0 0 0,0 0 0 0 0,0 0-1 0 0,1 0 1 0 0,0 0 0 0 0,0 1 0 0 0,0-1-1 0 0,1 1 1 0 0,0 0 0 0 0,2-1 7 0 0,6-5-52 0 0,0-1 1 0 0,1 2-1 0 0,0 0 0 0 0,1 1 1 0 0,0 0-1 0 0,1 2 0 0 0,0 0 1 0 0,0 0-1 0 0,1 2 0 0 0,0 0 1 0 0,12-2 51 0 0,5 4-1559 0 0,-20 4-7168 0 0,-12 0-3260 0 0</inkml:trace>
  <inkml:trace contextRef="#ctx0" brushRef="#br0" timeOffset="45959.261">4795 3491 0 0 0,'0'0'1190'0'0,"0"0"38"0"0,0 0 64 0 0,0 0-44 0 0,0 0-90 0 0,0 0-56 0 0,0 0-76 0 0,0-4-47 0 0,0-14-63 0 0,0 13-86 0 0,0 5-102 0 0,0 0-90 0 0,0 0-36 0 0,0 0-9 0 0,0 0-5 0 0,-1 12 4306 0 0,-1 3-3596 0 0,-2 109 1286 0 0,48 133-1365 0 0,-35-133-805 0 0,-8 63 107 0 0,-1-97-54 0 0,0-90-446 0 0,0 0-20 0 0,4-10-937 0 0,-5 5-2914 0 0,0 1-3986 0 0,-1 0-4439 0 0</inkml:trace>
  <inkml:trace contextRef="#ctx0" brushRef="#br0" timeOffset="47989.056">2333 3591 0 0 0,'0'0'721'0'0,"0"0"821"0"0,0 0 232 0 0,0 0-120 0 0,0 0-143 0 0,0 0-139 0 0,0 0-105 0 0,0 0-38 0 0,0 0-50 0 0,0 0-32 0 0,0-7-81 0 0,-3-24-121 0 0,3 23-123 0 0,-2 116 5357 0 0,28 150-4027 0 0,-18-42-1125 0 0,6-139-756 0 0,-10-58-222 0 0,7 43 1135 0 0,-5-28 609 0 0,-6-33-1799 0 0,0-1-2 0 0,0 0 4 0 0,0 0 16 0 0,0 0 3 0 0,0 0-8 0 0,0 0-7 0 0,0 0 16 0 0,0 0-10 0 0,0 0-14 0 0,0 0 12 0 0,0 0 6 0 0,0 0 6 0 0,0 0 8 0 0,0 0 9 0 0,0 0 7 0 0,0 0-17 0 0,0 0-3 0 0,0 0-12 0 0,0 0-14 0 0,0 0-2 0 0,0 0 4 0 0,0 0 15 0 0,0 0 0 0 0,0 0-2 0 0,0 0-16 0 0,0 0 9 0 0,0 0-8 0 0,0 0 4 0 0,0 0 15 0 0,0 0-12 0 0,0 0 10 0 0,0 0-6 0 0,0 0-15 0 0,0 0-1 0 0,0 0 0 0 0,0 0 15 0 0,0 0 4 0 0,0 0 0 0 0,0 0 4 0 0,0 0 8 0 0,0 0-28 0 0,0 0-8 0 0,0 0 7 0 0,0 0 25 0 0,0 0 0 0 0,0 0-12 0 0,0 0-20 0 0,0 0 5 0 0,0 0 11 0 0,0 0 28 0 0,0 0-6 0 0,0 0-1 0 0,0 0-5 0 0,0 0-7 0 0,0 0 1 0 0,0 0-1 0 0,0 0-13 0 0,0 0 16 0 0,0 0-11 0 0,0 0 13 0 0,0 0 7 0 0,0 0-1 0 0,0 0 5 0 0,0 0-11 0 0,0 0-4 0 0,0 0-8 0 0,0 0 15 0 0,0 0-1 0 0,0 0-4 0 0,0 0 1 0 0,0 0-26 0 0,0 0 6 0 0,0 0 18 0 0,0 0-4 0 0,0 0-10 0 0,0 0 6 0 0,0 0-3 0 0,0 0 16 0 0,0 0-8 0 0,0 0-6 0 0,0 0 21 0 0,0 0-31 0 0,0 0-13 0 0,0 0 7 0 0,0 0 18 0 0,0 0-6 0 0,0 0-33 0 0,0 0 30 0 0,0 0 3 0 0,0 0 25 0 0,0 0 34 0 0,0 0-35 0 0,0 0-12 0 0,2-9-2432 0 0,3-8-11809 0 0,-2 16 2210 0 0</inkml:trace>
  <inkml:trace contextRef="#ctx0" brushRef="#br0" timeOffset="49540.443">1971 3954 0 0 0,'0'0'141'0'0,"0"0"457"0"0,0 0 357 0 0,0 0 281 0 0,0 0 110 0 0,0 0-55 0 0,0 0-106 0 0,0 0-94 0 0,0 0-61 0 0,0 0-88 0 0,0 0-67 0 0,0 0-48 0 0,11-2-27 0 0,96-12 2905 0 0,86 22 107 0 0,115 0-1433 0 0,-31-35-854 0 0,77-9-643 0 0,-26 17-369 0 0,-8 1 35 0 0,-259 11-421 0 0,57 1 108 0 0,175 0 312 0 0,9-14-103 0 0,-86 8-161 0 0,-38 1-1 0 0,-166 11-448 0 0,-22 1-1132 0 0,-16 1-2352 0 0,13-1-975 0 0,9-1 331 0 0,0 0-7216 0 0</inkml:trace>
  <inkml:trace contextRef="#ctx0" brushRef="#br0" timeOffset="49856.447">5102 3503 3649 0 0,'0'0'3030'0'0,"0"0"-859"0"0,0 0-221 0 0,0 0 190 0 0,0 0-15 0 0,0 0-266 0 0,0 0-478 0 0,0 0-437 0 0,0 0-173 0 0,0 0-89 0 0,0 0-57 0 0,0 0-69 0 0,-18 16-58 0 0,-109 107 678 0 0,-101 69 111 0 0,58-64-1655 0 0,155-116-108 0 0,-1-1-2290 0 0,4-4-7238 0 0,8-7-1226 0 0</inkml:trace>
  <inkml:trace contextRef="#ctx0" brushRef="#br0" timeOffset="50660.742">2838 3564 3337 0 0,'0'0'2512'0'0,"0"0"-343"0"0,0 0-161 0 0,0 0 35 0 0,0 0-21 0 0,0 0-123 0 0,0 0-299 0 0,0 0-398 0 0,0 0-392 0 0,0 0-297 0 0,0 0-162 0 0,0 0-62 0 0,0 0 25 0 0,-14 13 36 0 0,-97 90 606 0 0,-245 235 727 0 0,304-295-1591 0 0,31-31-493 0 0,19-11 235 0 0,-28 20-309 0 0,23-4-3621 0 0,22-13-2333 0 0,-11-5 1997 0 0,4 1-3719 0 0</inkml:trace>
  <inkml:trace contextRef="#ctx0" brushRef="#br0" timeOffset="51477.319">3252 4123 6049 0 0,'0'0'2429'0'0,"0"0"-579"0"0,0 0-299 0 0,0 0 129 0 0,0 0 172 0 0,0 0-42 0 0,0 0-259 0 0,0 0-361 0 0,0 0-340 0 0,0 0-241 0 0,0 0-155 0 0,0 0-95 0 0,0 0-31 0 0,2-6-21 0 0,6-17-44 0 0,-6 17-58 0 0,9 19 490 0 0,-5-6-517 0 0,0 1 0 0 0,0 0 1 0 0,-1 1-1 0 0,0-1 0 0 0,0 1 0 0 0,-1 0 1 0 0,0 0-1 0 0,-1 0 0 0 0,0 1 0 0 0,-1-1 1 0 0,0 1-1 0 0,1 7-178 0 0,3 30 243 0 0,-3-1-1 0 0,-1 1 1 0 0,-3 0 0 0 0,-5 44-243 0 0,-1-30 54 0 0,29-61 319 0 0,85-10 647 0 0,-42-7-613 0 0,-21 10-297 0 0,-44 7-98 0 0,0 0 0 0 0,0 0-16 0 0,0 0-4 0 0,0 0 3 0 0,0 0 8 0 0,0 0-11 0 0,0 0-12 0 0,0 0 4 0 0,0 0 5 0 0,0 0-6 0 0,0 0-13 0 0,0 0-7 0 0,0 0-23 0 0,0 0-24 0 0,0 0-51 0 0,-8-3-1564 0 0,5 2-8035 0 0,3 1-2146 0 0</inkml:trace>
  <inkml:trace contextRef="#ctx0" brushRef="#br0" timeOffset="51823.666">3738 4401 9994 0 0,'0'0'1862'0'0,"0"0"-266"0"0,0 0-74 0 0,0 0-83 0 0,0 0-183 0 0,0 0-285 0 0,0 0-342 0 0,0 0-172 0 0,0 0-95 0 0,0 0-66 0 0,0 0-38 0 0,0 0-50 0 0,-7 18-27 0 0,-21 59-26 0 0,26-73-123 0 0,0 0 0 0 0,1 0 1 0 0,0 0-1 0 0,0 1 0 0 0,0-1 0 0 0,1 0 1 0 0,-1 0-1 0 0,1 1 0 0 0,0-1 0 0 0,0 0 1 0 0,1 0-1 0 0,-1 1 0 0 0,1-1 0 0 0,0 0 1 0 0,0 0-1 0 0,0 0 0 0 0,1 0 0 0 0,-1 0 1 0 0,1 0-1 0 0,0 0 0 0 0,0-1 1 0 0,0 1-1 0 0,1 0 0 0 0,0-1 0 0 0,-1 0 1 0 0,1 0-1 0 0,0 0 0 0 0,0 0 0 0 0,1 0 1 0 0,-1 0-1 0 0,0-1 0 0 0,2 1-32 0 0,1 0 129 0 0,0-1-1 0 0,-1 1 1 0 0,1-1-1 0 0,0-1 0 0 0,0 1 1 0 0,1-1-1 0 0,-1 0 1 0 0,0 0-1 0 0,0-1 1 0 0,0 0-1 0 0,1 0 1 0 0,-1 0-1 0 0,0-1 1 0 0,0 0-1 0 0,0 0 1 0 0,0-1-1 0 0,0 0 1 0 0,0 0-1 0 0,0 0 1 0 0,0 0-1 0 0,-1-1 0 0 0,1 0 1 0 0,-1 0-1 0 0,0-1 1 0 0,0 0-1 0 0,0 0 1 0 0,0 0-1 0 0,0 0 1 0 0,-1 0-1 0 0,0-1 1 0 0,0 0-1 0 0,-1 0 1 0 0,1 0-1 0 0,-1-1 1 0 0,0 1-1 0 0,0-1 1 0 0,-1 1-1 0 0,1-1 1 0 0,0-4-130 0 0,-1 7 7 0 0,-1 0-1 0 0,1 0 0 0 0,-1 0 0 0 0,0 0 0 0 0,0-1 0 0 0,0 1 0 0 0,0 0 0 0 0,-1 0 0 0 0,1-1 0 0 0,-1 1 0 0 0,0 0 0 0 0,0-1 0 0 0,0 1 0 0 0,0 0 0 0 0,0-1 0 0 0,-1 1 0 0 0,0 0 0 0 0,1-1 0 0 0,-1 1 0 0 0,-1 0 0 0 0,1 0 0 0 0,0 0 0 0 0,-1 0 0 0 0,1 0 0 0 0,-1 0 0 0 0,0 0 0 0 0,0 1 0 0 0,0-1 0 0 0,0 1 0 0 0,-1-1 0 0 0,1 1 0 0 0,-1 0 0 0 0,1 0 0 0 0,-1 0 0 0 0,0 0 0 0 0,0 0 0 0 0,0 1 0 0 0,0-1 0 0 0,0 1 0 0 0,0 0 0 0 0,0 0 0 0 0,-1 0-5 0 0,-62 8-1559 0 0,28 16-5213 0 0,31-15-4006 0 0</inkml:trace>
  <inkml:trace contextRef="#ctx0" brushRef="#br0" timeOffset="53292.052">5849 3414 0 0 0,'0'0'616'0'0,"0"0"595"0"0,0 0 244 0 0,0 0 127 0 0,0 0 57 0 0,0 0 28 0 0,0 0-23 0 0,0 0-133 0 0,-3-9-121 0 0,-13-47 2273 0 0,14 59 4881 0 0,0 22-7954 0 0,19 154 965 0 0,5 37-653 0 0,-17-101-650 0 0,42 129 68 0 0,-34-164-194 0 0,-20-98-3621 0 0,3 14-6082 0 0,2 4-2577 0 0</inkml:trace>
  <inkml:trace contextRef="#ctx0" brushRef="#br0" timeOffset="54391.276">5013 3819 0 0 0,'0'0'663'0'0,"0"0"493"0"0,0 0 186 0 0,0 0-23 0 0,0 0-51 0 0,0 0-37 0 0,0 0-26 0 0,0 0 29 0 0,-5-1 20 0 0,-14-1-91 0 0,14 1-134 0 0,5 1-115 0 0,0 0-101 0 0,0 0-82 0 0,0 0-102 0 0,0 0-108 0 0,0 0-85 0 0,0 0-86 0 0,0 0-62 0 0,0 0-61 0 0,0 0-80 0 0,0 0-76 0 0,0 0-77 0 0,23 4 445 0 0,26 1 510 0 0,1-3 0 0 0,-1-2 0 0 0,1-3 0 0 0,-1-1 0 0 0,1-3-1 0 0,29-8-948 0 0,83-9 836 0 0,119 4-160 0 0,-140 28-569 0 0,-144-8-2645 0 0,-3 0-6394 0 0,5 0-2493 0 0</inkml:trace>
  <inkml:trace contextRef="#ctx0" brushRef="#br0" timeOffset="54754.67">6003 3526 9226 0 0,'0'0'2479'0'0,"0"0"-421"0"0,0 0-107 0 0,0 0-31 0 0,0 0-167 0 0,0 0-362 0 0,0 0-418 0 0,0 0-314 0 0,0 0-163 0 0,0 0-46 0 0,0 0-45 0 0,0 0-30 0 0,0 0-30 0 0,-9 6-22 0 0,-92 77 937 0 0,17 4-768 0 0,-4-4-1 0 0,-53 36-491 0 0,81-51-2414 0 0,58-66 1935 0 0,0 0-1487 0 0,2-1-5247 0 0,0-1-5089 0 0</inkml:trace>
  <inkml:trace contextRef="#ctx0" brushRef="#br0" timeOffset="55348.75">5562 4135 2168 0 0,'0'0'2804'0'0,"0"0"-670"0"0,0 0-146 0 0,0 0 230 0 0,0 0 134 0 0,0 0-222 0 0,0 0-588 0 0,0 0-570 0 0,0 0-344 0 0,0 0-120 0 0,0 0 56 0 0,0 0 74 0 0,0 0 47 0 0,-6 5 7 0 0,-108 102 3885 0 0,17-7-3462 0 0,-113 89-711 0 0,163-152-537 0 0,48-67-7386 0 0,2 23 5867 0 0,1-5-5384 0 0,-2 4-3919 0 0</inkml:trace>
  <inkml:trace contextRef="#ctx0" brushRef="#br0" timeOffset="55735.022">5102 4127 3769 0 0,'0'0'3387'0'0,"0"0"-576"0"0,0 0-321 0 0,0 0-164 0 0,0 0-283 0 0,0 0-344 0 0,0 0-382 0 0,0 0-413 0 0,0 0-307 0 0,0 0-183 0 0,0 0-102 0 0,0 0-52 0 0,0 0-28 0 0,0 4 983 0 0,6 7-832 0 0,1 0 0 0 0,0-1 0 0 0,0 0 0 0 0,1 0 0 0 0,1-1 0 0 0,0 0 0 0 0,0 0 0 0 0,0-1 0 0 0,1 0 0 0 0,0 0 0 0 0,1-1 0 0 0,7 3-383 0 0,31 25 546 0 0,123 117 280 0 0,-99-74-708 0 0,-5-12 6 0 0,-63-69-1960 0 0,-6-2-2236 0 0,1 1-4295 0 0,-1 0-4799 0 0</inkml:trace>
  <inkml:trace contextRef="#ctx0" brushRef="#br0" timeOffset="92642.692">8845 2120 1464 0 0,'0'0'2713'0'0,"0"0"-203"0"0,0 0 52 0 0,0 0 97 0 0,0 0-83 0 0,0 0-290 0 0,0 0-475 0 0,0 0-408 0 0,0 0-240 0 0,0 0-155 0 0,0 0-110 0 0,2-6-109 0 0,4-17-136 0 0,-4 17-109 0 0,-2 6-122 0 0,0 0-96 0 0,0 16 473 0 0,-14 287 745 0 0,14-261-1716 0 0,0 18 241 0 0,0-19-5184 0 0,0-41 2859 0 0,0 2-5133 0 0,0-1 4023 0 0,0 0-6535 0 0</inkml:trace>
  <inkml:trace contextRef="#ctx0" brushRef="#br0" timeOffset="92884.606">8762 1823 10458 0 0,'0'0'2319'0'0,"0"0"-338"0"0,0 0-270 0 0,0 0-125 0 0,0 0-126 0 0,0 0-179 0 0,0 0-308 0 0,0 0-340 0 0,0 0-263 0 0,0 0-194 0 0,0 0-118 0 0,0 0-92 0 0,-4-5-104 0 0,-14-13-105 0 0,51 45-3161 0 0,-16-16-6026 0 0,-12-7-327 0 0</inkml:trace>
  <inkml:trace contextRef="#ctx0" brushRef="#br0" timeOffset="71078.039">11771 640 0 0 0,'0'0'1811'0'0,"0"0"-59"0"0,0 0-22 0 0,0 0 67 0 0,0 0 107 0 0,0 0 7 0 0,0 0-101 0 0,0 0-183 0 0,0 0-200 0 0,0 0-131 0 0,0 0-112 0 0,-1-24-104 0 0,-3-71-65 0 0,-5 66 1549 0 0,6 31 1262 0 0,0 34-1918 0 0,-24 231-1192 0 0,26 158-508 0 0,1-425-249 0 0,1 0 1 0 0,-1 0-1 0 0,0 0 0 0 0,0 0 0 0 0,1 0 0 0 0,-1 0 0 0 0,0 0 0 0 0,0 0 0 0 0,0 0 0 0 0,1 0 0 0 0,-1 0 1 0 0,0 0 40 0 0,3-32-1170 0 0,-3 30 991 0 0,-4-90-4616 0 0,-1 61-409 0 0,-3 3-4400 0 0,4 20 1480 0 0</inkml:trace>
  <inkml:trace contextRef="#ctx0" brushRef="#br0" timeOffset="71348.612">11502 871 4241 0 0,'0'0'2302'0'0,"0"0"-39"0"0,0 0-17 0 0,0 0-103 0 0,0 0-137 0 0,0 0-261 0 0,0 0-259 0 0,0 0-262 0 0,0 0-248 0 0,0 0-174 0 0,0 0-122 0 0,0 0-104 0 0,0 0-78 0 0,-1-8 745 0 0,35 9-745 0 0,1-2 1 0 0,-1-2 0 0 0,0-1 0 0 0,0-1-1 0 0,17-6-498 0 0,67-4-36 0 0,-102 13 423 0 0,-5 1-2747 0 0,-3 0-5242 0 0,-7 1-3326 0 0</inkml:trace>
  <inkml:trace contextRef="#ctx0" brushRef="#br0" timeOffset="72235.122">12024 548 4409 0 0,'0'0'2568'0'0,"0"0"-383"0"0,0 0-207 0 0,0 0 3 0 0,0 0-13 0 0,0 0-147 0 0,0 0-367 0 0,0 0-405 0 0,0 0-280 0 0,0 0-151 0 0,0 0-64 0 0,0 0 5 0 0,2-4-21 0 0,9-9-43 0 0,-9 10-37 0 0,-2 3-88 0 0,0 0-82 0 0,0 0-49 0 0,0 0-51 0 0,0 0-52 0 0,0 27 854 0 0,8 319 1125 0 0,-9-298-2047 0 0,2-1 0 0 0,3 1 0 0 0,1-1 0 0 0,8 30-68 0 0,12 18 33 0 0,-24-94-15 0 0,0-1 0 0 0,-1 1-1 0 0,1-1 1 0 0,0 1 0 0 0,0-1-1 0 0,-1 1 1 0 0,1-1 0 0 0,0 1-1 0 0,0-1 1 0 0,0 0-1 0 0,0 1 1 0 0,0-1 0 0 0,0 0-1 0 0,-1 0 1 0 0,1 1 0 0 0,0-1-1 0 0,0 0 1 0 0,0 0 0 0 0,0 0-1 0 0,0 0 1 0 0,0-1 0 0 0,0 1-1 0 0,0 0 1 0 0,0 0 0 0 0,0 0-1 0 0,-1-1 1 0 0,1 1-1 0 0,0 0 1 0 0,0-1 0 0 0,0 1-1 0 0,0-1 1 0 0,-1 1 0 0 0,1-1-1 0 0,0 1 1 0 0,-1-1 0 0 0,1 0-1 0 0,0 1 1 0 0,-1-1 0 0 0,1 0-1 0 0,0 0 1 0 0,-1 1 0 0 0,0-1-1 0 0,1 0 1 0 0,-1 0-1 0 0,1 0 1 0 0,-1 0 0 0 0,0 1-1 0 0,1-1 1 0 0,-1 0 0 0 0,0 0-1 0 0,0 0 1 0 0,0 0 0 0 0,0 0-1 0 0,0 0 1 0 0,0-1-18 0 0,6-7 8 0 0,146-153 358 0 0,-142 151-368 0 0,1 1 1 0 0,0 0 0 0 0,0 0-1 0 0,1 1 1 0 0,0 1 0 0 0,0 0-1 0 0,1 0 1 0 0,0 1 0 0 0,1 1-1 0 0,6-2 2 0 0,-17 10 1 0 0,-1 0 0 0 0,1 1 0 0 0,-1-1 0 0 0,0 1 0 0 0,0 0 0 0 0,0-1 0 0 0,0 1 0 0 0,0 0 0 0 0,-1 0 0 0 0,1 0 0 0 0,-1 1 0 0 0,0-1 0 0 0,0 0 0 0 0,0 0 0 0 0,0 1 0 0 0,0-1 0 0 0,-1 1 0 0 0,0-1 0 0 0,1 1 0 0 0,-1-1 0 0 0,-1 0 0 0 0,1 3-1 0 0,0-5 0 0 0,8 210 358 0 0,-6-158-330 0 0,-2-52-44 0 0,0-1-2 0 0,0 0-5 0 0,0 0 19 0 0,0 0-15 0 0,0 0-3 0 0,0 0-1 0 0,0 0-18 0 0,0 0-5 0 0,0 0-16 0 0,0 0-24 0 0,0 0-32 0 0,0 0-8 0 0,0 0-30 0 0,3-24-4041 0 0,3 11 1118 0 0,0 4-4191 0 0,-2 1-4845 0 0</inkml:trace>
  <inkml:trace contextRef="#ctx0" brushRef="#br0" timeOffset="72484.129">12785 1060 10954 0 0,'0'0'1738'0'0,"0"0"-530"0"0,0 0-39 0 0,0 0 272 0 0,0 0 178 0 0,0 0-72 0 0,0 0-196 0 0,0 0-283 0 0,0 0-293 0 0,0 0-205 0 0,0 0-164 0 0,0 0-106 0 0,0 0-101 0 0,1 28-71 0 0,4 84-41 0 0,-10-32-1002 0 0,2-74-1025 0 0,0-4-4031 0 0,2 1-5418 0 0</inkml:trace>
  <inkml:trace contextRef="#ctx0" brushRef="#br0" timeOffset="72651.781">12692 810 17044 0 0,'0'0'2207'0'0,"0"0"-714"0"0,0 0-462 0 0,0 0-204 0 0,0 0-125 0 0,0 0-148 0 0,0 0-238 0 0,0 0-270 0 0,0 0-224 0 0,0 0-78 0 0,0 0 23 0 0,0 0 61 0 0,0 0 32 0 0,5-1-64 0 0,52 13-1321 0 0,-36-2-1853 0 0,-2-1-3848 0 0,-5-1-3682 0 0</inkml:trace>
  <inkml:trace contextRef="#ctx0" brushRef="#br0" timeOffset="73138.721">13288 898 4041 0 0,'0'0'3663'0'0,"0"0"-1280"0"0,0 0-509 0 0,0 0 79 0 0,0 0 62 0 0,0 0-150 0 0,0 0-310 0 0,0 0-322 0 0,0 0-265 0 0,0 0-159 0 0,0 0-126 0 0,0 0-99 0 0,0 0-41 0 0,0-4-67 0 0,-1 2-432 0 0,1 1-1 0 0,0-1 1 0 0,-1 1-1 0 0,1-1 1 0 0,-1 1 0 0 0,0 0-1 0 0,1-1 1 0 0,-1 1-1 0 0,0 0 1 0 0,0-1-1 0 0,0 1 1 0 0,0 0-1 0 0,0 0 1 0 0,0 0 0 0 0,0 0-1 0 0,0 0 1 0 0,0 0-1 0 0,-1 0 1 0 0,1 0-1 0 0,0 0 1 0 0,0 1-1 0 0,-1-1 1 0 0,1 0 0 0 0,-1 1-1 0 0,1-1 1 0 0,-1 1-1 0 0,1 0 1 0 0,-1-1-1 0 0,1 1 1 0 0,-1 0-1 0 0,1 0 1 0 0,-1 0 0 0 0,1 0-1 0 0,-1 0 1 0 0,1 0-1 0 0,-1 1 1 0 0,1-1-1 0 0,-1 0 1 0 0,1 1-1 0 0,-1-1 1 0 0,0 1-44 0 0,-4-1 64 0 0,-1 0-1 0 0,0 0 1 0 0,1 1-1 0 0,-1-1 1 0 0,0 2-1 0 0,1-1 1 0 0,-1 1 0 0 0,1 0-1 0 0,0 0 1 0 0,-1 0-1 0 0,1 1 1 0 0,-2 2-64 0 0,7-3-5 0 0,0 0-1 0 0,0 0 1 0 0,0 1 0 0 0,0-1 0 0 0,0 0 0 0 0,1 1-1 0 0,0-1 1 0 0,-1 1 0 0 0,1-1 0 0 0,0 1 0 0 0,0-1-1 0 0,0 0 1 0 0,0 1 0 0 0,1-1 0 0 0,-1 1 0 0 0,1-1-1 0 0,-1 1 1 0 0,1-1 0 0 0,0 0 0 0 0,0 1 0 0 0,0-1-1 0 0,0 0 1 0 0,0 0 0 0 0,1 0 0 0 0,-1 0-1 0 0,0 0 1 0 0,1 0 0 0 0,0 0 0 0 0,-1 0 0 0 0,1-1-1 0 0,1 2 6 0 0,70 51 30 0 0,-67-50-25 0 0,1 1 0 0 0,-1 0 1 0 0,0 0-1 0 0,-1 0 0 0 0,0 0 0 0 0,1 1 1 0 0,-2 0-1 0 0,1 0 0 0 0,-1 1 0 0 0,0-1 1 0 0,0 1-1 0 0,0 0 0 0 0,-1 0 1 0 0,0 0-1 0 0,-1 0 0 0 0,0 0 0 0 0,0 1 1 0 0,0-1-1 0 0,-1 1 0 0 0,0 3-5 0 0,0-2 52 0 0,-1 0 0 0 0,-1 0 1 0 0,0 0-1 0 0,0 0 0 0 0,-1 0 0 0 0,0 0 0 0 0,0 0 0 0 0,-1-1 0 0 0,0 1 0 0 0,0-1 0 0 0,-1 0 1 0 0,-2 3-53 0 0,5-7 44 0 0,-1-1 0 0 0,0 1 1 0 0,0-1-1 0 0,-1 1 0 0 0,1-1 1 0 0,-1 0-1 0 0,1 0 0 0 0,-1 0 0 0 0,0 0 1 0 0,0-1-1 0 0,0 1 0 0 0,-1-1 1 0 0,1 1-1 0 0,0-1 0 0 0,-1 0 1 0 0,0-1-1 0 0,1 1 0 0 0,-1 0 1 0 0,0-1-1 0 0,0 0 0 0 0,0 0 1 0 0,0 0-1 0 0,0-1 0 0 0,0 1 1 0 0,0-1-1 0 0,-4 0-44 0 0,4 0-45 0 0,-1-1 0 0 0,1 1 0 0 0,0-1 0 0 0,-1 0 1 0 0,1 0-1 0 0,0 0 0 0 0,-1-1 0 0 0,1 0 0 0 0,0 0 0 0 0,0 0 0 0 0,0 0 1 0 0,0 0-1 0 0,1-1 0 0 0,-1 0 0 0 0,1 0 0 0 0,0 0 0 0 0,-1 0 0 0 0,1 0 1 0 0,0-1-1 0 0,1 1 0 0 0,-1-1 0 0 0,0-1 45 0 0,-9-15-1730 0 0,6 7-5669 0 0,4 8-4733 0 0</inkml:trace>
  <inkml:trace contextRef="#ctx0" brushRef="#br0" timeOffset="64324.956">9820 551 5681 0 0,'0'0'2663'0'0,"0"0"-250"0"0,0 0-277 0 0,0 0-131 0 0,0 0-171 0 0,0 0-297 0 0,0 0-290 0 0,0 0-284 0 0,0 0-273 0 0,0 0-236 0 0,0 0-106 0 0,-1-2-52 0 0,0 121 3951 0 0,-14 261-3012 0 0,1-222-1114 0 0,11-139-480 0 0,2-38-3838 0 0,5-7-2020 0 0,0 7-3014 0 0,-4 10 1365 0 0</inkml:trace>
  <inkml:trace contextRef="#ctx0" brushRef="#br0" timeOffset="68277.586">9273 621 0 0 0,'0'0'1204'0'0,"0"0"950"0"0,0 0 236 0 0,0 0-132 0 0,0 0-294 0 0,0 0-360 0 0,0 0-301 0 0,0 0-188 0 0,0 0-114 0 0,0 0-71 0 0,0 0-49 0 0,13-8 3335 0 0,37-11-1267 0 0,-3 7-2323 0 0,74-19 846 0 0,0 5-1 0 0,94-6-1471 0 0,-113 25 361 0 0,6 11 109 0 0,-96-7-1479 0 0,-36 13-3821 0 0,9 6-3522 0 0,10-8-3033 0 0</inkml:trace>
  <inkml:trace contextRef="#ctx0" brushRef="#br0" timeOffset="69094.095">10224 991 0 0 0,'0'0'819'0'0,"0"0"113"0"0,0 0 40 0 0,0 0-68 0 0,0 0-85 0 0,0 0 27 0 0,0 0-2 0 0,0 0 37 0 0,0 0 84 0 0,0 0 71 0 0,6 1 49 0 0,19 4 36 0 0,-19-4 27 0 0,-6-1 10 0 0,0 0-12 0 0,0 0-33 0 0,0 0-50 0 0,-4 6 6235 0 0,-5 0-4116 0 0,-29 4-3942 0 0,31-9 1565 0 0,-66 15-577 0 0,-71 15 13 0 0,-68-4 99 0 0,67-16 39 0 0,59 8-175 0 0,30-7 43 0 0,56-12-199 0 0,0 0 6 0 0,0 0 1 0 0,0 0-10 0 0,0 4-1606 0 0,16-1-4947 0 0,-11-2-2606 0 0</inkml:trace>
  <inkml:trace contextRef="#ctx0" brushRef="#br0" timeOffset="69983.423">10479 906 5249 0 0,'0'0'2526'0'0,"0"0"-282"0"0,0 0-127 0 0,0 0-49 0 0,0 0-135 0 0,0 0-264 0 0,0 0-378 0 0,0 0-348 0 0,0 0-263 0 0,0 0-161 0 0,0 0-49 0 0,0 0-2 0 0,0 0 17 0 0,-6-1 1437 0 0,-31 55 141 0 0,-23 43-1744 0 0,-41 72-199 0 0,108-230 860 0 0,5 26-984 0 0,1 1 1 0 0,1 0-1 0 0,3 1 0 0 0,0 1 1 0 0,2 0-1 0 0,1 1 0 0 0,2 1 1 0 0,6-4 3 0 0,-28 34-5 0 0,0 0 1 0 0,1 1-1 0 0,-1-1 1 0 0,0 0-1 0 0,1 1 1 0 0,-1-1-1 0 0,0 0 1 0 0,1 0-1 0 0,-1 1 1 0 0,0-1-1 0 0,1 0 1 0 0,-1 0-1 0 0,0 1 1 0 0,1-1-1 0 0,-1 0 1 0 0,1 0-1 0 0,-1 0 1 0 0,0 0 0 0 0,1 0-1 0 0,-1 0 1 0 0,1 1-1 0 0,-1-1 1 0 0,0 0-1 0 0,1 0 1 0 0,-1 0-1 0 0,1-1 1 0 0,-1 1-1 0 0,1 0 1 0 0,-1 0-1 0 0,0 0 1 0 0,1 0-1 0 0,-1 0 1 0 0,1 0-1 0 0,-1-1 1 0 0,0 1-1 0 0,1 0 1 0 0,-1 0-1 0 0,0 0 1 0 0,1-1-1 0 0,-1 1 1 0 0,0 0-1 0 0,1-1 1 0 0,-1 1 0 0 0,0 0-1 0 0,1-1 1 0 0,-1 1-1 0 0,0 0 1 0 0,0-1-1 0 0,0 1 1 0 0,1-1 4 0 0,28 86 141 0 0,39 88-150 0 0,-68-171 26 0 0,1 1 0 0 0,-1-1 0 0 0,1 1 0 0 0,0-1 0 0 0,0 0 0 0 0,0 1 0 0 0,0-1 1 0 0,0 0-1 0 0,1 0 0 0 0,-1 0 0 0 0,1 0 0 0 0,0 0 0 0 0,-1 0 0 0 0,1 0 0 0 0,0-1 1 0 0,0 1-1 0 0,0-1 0 0 0,0 1 0 0 0,0-1 0 0 0,0 1 0 0 0,0-1 0 0 0,1 0 0 0 0,-1 0 1 0 0,0 0-1 0 0,1-1 0 0 0,-1 1 0 0 0,1-1 0 0 0,-1 1 0 0 0,1-1 0 0 0,-1 0 0 0 0,1 0 0 0 0,-1 0 1 0 0,1 0-1 0 0,-1 0 0 0 0,1 0 0 0 0,-1-1 0 0 0,3 0-17 0 0,11-18 210 0 0,0 0 0 0 0,-2-2 0 0 0,0 1 0 0 0,-2-2-1 0 0,0 0 1 0 0,-1 0 0 0 0,-2-1 0 0 0,0 0 0 0 0,-1-1 0 0 0,-1 0 0 0 0,0-9-210 0 0,4-13 284 0 0,-4 72-8012 0 0,-5-19 406 0 0,0-3-5286 0 0</inkml:trace>
  <inkml:trace contextRef="#ctx0" brushRef="#br0" timeOffset="74052.677">14573 975 0 0 0,'0'0'1506'0'0,"0"0"197"0"0,0 0 40 0 0,0 0-44 0 0,0 0-46 0 0,0 0-71 0 0,0 0-142 0 0,0 0-131 0 0,0 0-154 0 0,0 0-165 0 0,-3-6-4 0 0,-7-17-23 0 0,-32 1 3662 0 0,25 19-4048 0 0,0 1 1 0 0,0 0-1 0 0,-1 1 0 0 0,1 1 0 0 0,0 0 1 0 0,-1 2-1 0 0,-10 1-577 0 0,-8 5 372 0 0,-1 1-1 0 0,2 2 1 0 0,-1 2 0 0 0,-32 16-372 0 0,63-28 28 0 0,0 1 0 0 0,0 0 0 0 0,-1 0 0 0 0,1 0 0 0 0,1 1 0 0 0,-1 0 0 0 0,0 0 0 0 0,1 0 0 0 0,-1 0 0 0 0,1 1 0 0 0,0 0 0 0 0,0-1 0 0 0,0 2 0 0 0,1-1 0 0 0,0 0 0 0 0,-1 1 0 0 0,1-1 0 0 0,1 1 0 0 0,-1 0 0 0 0,1 0 0 0 0,0 0 0 0 0,0 1 0 0 0,0-1 0 0 0,1 0 0 0 0,0 1 0 0 0,0-1 0 0 0,0 2-28 0 0,2 2 4 0 0,-1-1 0 0 0,2 0 0 0 0,-1 1 0 0 0,1-1 0 0 0,1 0-1 0 0,-1 0 1 0 0,1 0 0 0 0,1-1 0 0 0,-1 1 0 0 0,1-1 0 0 0,1 1 0 0 0,-1-1 0 0 0,1-1 0 0 0,1 1 0 0 0,-1-1 0 0 0,1 0 0 0 0,0 0 0 0 0,3 2-4 0 0,0 1-11 0 0,0-1 1 0 0,1-1-1 0 0,0 1 1 0 0,0-2-1 0 0,1 1 1 0 0,-1-1-1 0 0,1-1 1 0 0,1 0-1 0 0,-1-1 1 0 0,1 0-1 0 0,-1 0 1 0 0,1-2-1 0 0,0 1 1 0 0,0-1-1 0 0,1-1 1 0 0,7 0 10 0 0,42-9-1456 0 0,-43 0-1481 0 0,0-3-3435 0 0,-9 3-5611 0 0</inkml:trace>
  <inkml:trace contextRef="#ctx0" brushRef="#br0" timeOffset="75256.939">15014 987 8698 0 0,'0'0'2395'0'0,"0"0"-197"0"0,0 0-36 0 0,0 0-225 0 0,0 0-336 0 0,0 0-445 0 0,0 0-416 0 0,0 0-149 0 0,0 0-83 0 0,0 0-64 0 0,0 0-41 0 0,0 0-26 0 0,0 0-13 0 0,-21 2 2 0 0,-66 9-7 0 0,77-10-232 0 0,1 1 0 0 0,-1 0 0 0 0,0 0 0 0 0,1 1 0 0 0,-1 0 0 0 0,1 0 1 0 0,0 1-1 0 0,0 1 0 0 0,1-1 0 0 0,-7 5-127 0 0,0 1 117 0 0,6-5-104 0 0,0 1 1 0 0,1 0 0 0 0,0 1 0 0 0,0 0-1 0 0,0 0 1 0 0,1 1 0 0 0,0 0-1 0 0,0 0 1 0 0,1 0 0 0 0,0 1-1 0 0,1 0 1 0 0,0 0 0 0 0,0 1-1 0 0,1 0 1 0 0,0-1 0 0 0,1 1-1 0 0,0 0 1 0 0,1 1 0 0 0,0-1-1 0 0,0 0 1 0 0,1 1 0 0 0,0-1-1 0 0,1 1 1 0 0,1 7-14 0 0,1-14 26 0 0,0 0 1 0 0,0 0-1 0 0,1-1 0 0 0,-1 1 1 0 0,1-1-1 0 0,0 1 1 0 0,0-1-1 0 0,0 0 0 0 0,0 0 1 0 0,1-1-1 0 0,-1 1 1 0 0,1-1-1 0 0,0 1 0 0 0,-1-1 1 0 0,1 0-1 0 0,0 0 1 0 0,0-1-1 0 0,0 1 0 0 0,1-1 1 0 0,-1 0-1 0 0,0 0 1 0 0,0-1-1 0 0,1 1 0 0 0,-1-1 1 0 0,1 0-1 0 0,-1 0 0 0 0,0 0 1 0 0,1 0-1 0 0,-1-1 1 0 0,0 0-1 0 0,2 0-26 0 0,-1 1 66 0 0,10-3 27 0 0,0 0 0 0 0,-1-1 0 0 0,0 0 0 0 0,0-2 0 0 0,0 1 0 0 0,0-2 0 0 0,-1 1 0 0 0,0-2 0 0 0,0 0 0 0 0,-1 0 0 0 0,8-8-93 0 0,-9 8 45 0 0,157-149 349 0 0,-157 143-323 0 0,-5 10-182 0 0,-6 19-57 0 0,0-11 153 0 0,0 9 5 0 0,-1-4 9 0 0,-1 0 0 0 0,1 1 0 0 0,1-1 0 0 0,0 0 0 0 0,0 1 0 0 0,0-1 0 0 0,2 0 0 0 0,-1 1 0 0 0,1-1 0 0 0,0 0 0 0 0,1 0-1 0 0,0 0 1 0 0,0 0 0 0 0,1-1 0 0 0,0 1 0 0 0,1-1 0 0 0,0 0 0 0 0,0 0 0 0 0,1-1 0 0 0,0 0 0 0 0,0 0 0 0 0,1 0 0 0 0,-1 0 0 0 0,1-1 0 0 0,7 4 1 0 0,-9-7 5 0 0,0-1 1 0 0,1 0-1 0 0,-1 0 1 0 0,1-1-1 0 0,-1 1 0 0 0,1-1 1 0 0,0 0-1 0 0,-1-1 1 0 0,1 0-1 0 0,0 1 1 0 0,0-2-1 0 0,-1 1 0 0 0,1-1 1 0 0,0 0-1 0 0,-1 0 1 0 0,1 0-1 0 0,0-1 0 0 0,-1 0 1 0 0,0 0-1 0 0,1 0 1 0 0,2-3-6 0 0,103-74 186 0 0,-90 61-190 0 0,26-24 12 0 0,2 3-1 0 0,1 2 0 0 0,3 2 1 0 0,0 2-1 0 0,57-24-7 0 0,-87 47-2 0 0,95-22-49 0 0,-102 82-12 0 0,-18-34 78 0 0,0 0 0 0 0,-1 0 0 0 0,-1-1 0 0 0,-1 0-1 0 0,0 0 1 0 0,-1 0 0 0 0,-1-1 0 0 0,0 1 0 0 0,-1-1-1 0 0,-1-1 1 0 0,0 0 0 0 0,0 0 0 0 0,-1-1 0 0 0,-1 0 0 0 0,0-1-1 0 0,-1 0 1 0 0,0 0 0 0 0,-1-2 0 0 0,-4 4-15 0 0,6-6-55 0 0,1 0 1 0 0,-1 0 0 0 0,0-1-1 0 0,-1-1 1 0 0,1 0 0 0 0,-1 0-1 0 0,0-1 1 0 0,-1-1-1 0 0,1 0 1 0 0,0-1 0 0 0,-1 0-1 0 0,0-1 1 0 0,-4 0 54 0 0,18-12-828 0 0,15 4 795 0 0,1 1-1 0 0,0 0 1 0 0,-1 1 0 0 0,2 1 0 0 0,-1 1-1 0 0,0 1 1 0 0,1 0 0 0 0,0 1 0 0 0,-1 1-1 0 0,1 0 1 0 0,-1 2 0 0 0,1 0 0 0 0,-1 0-1 0 0,1 2 1 0 0,-1 0 0 0 0,5 3 33 0 0,-21-6 0 0 0,124 17 280 0 0,-109-17-214 0 0,0-1 0 0 0,0-1 0 0 0,0 0 0 0 0,-1-1 0 0 0,1 0 0 0 0,0-1 0 0 0,-1-1 1 0 0,0-1-1 0 0,0 0 0 0 0,0-1 0 0 0,-1 0 0 0 0,1-1 0 0 0,-1-1 0 0 0,-1 0 0 0 0,0-1 0 0 0,1-2-66 0 0,-5 4 43 0 0,0 0 0 0 0,-1-1 0 0 0,0 0 0 0 0,0-1 0 0 0,-1 0 0 0 0,0 0 0 0 0,-1-1-1 0 0,1 1 1 0 0,-2-1 0 0 0,0-1 0 0 0,0 1 0 0 0,-1-1 0 0 0,0 1 0 0 0,-1-1 0 0 0,0-1 0 0 0,0 1 0 0 0,-2 0-1 0 0,1-6-42 0 0,-1 14 0 0 0,-1 0-1 0 0,1 0 0 0 0,-1 0 0 0 0,0 0 0 0 0,0 0 0 0 0,0 0 0 0 0,-1 0 0 0 0,1 0 0 0 0,0 0 0 0 0,-1 1 1 0 0,0-1-1 0 0,0 0 0 0 0,0 0 0 0 0,0 0 0 0 0,0 1 0 0 0,-1-1 0 0 0,1 0 0 0 0,-1 1 0 0 0,0-1 0 0 0,0 1 0 0 0,0 0 1 0 0,0 0-1 0 0,0 0 0 0 0,0 0 0 0 0,0 0 0 0 0,-1 0 0 0 0,1 0 0 0 0,-1 1 0 0 0,1-1 0 0 0,-1 1 0 0 0,-1-1 1 0 0,-6 1-25 0 0,1 0 0 0 0,-1 1-1 0 0,0 0 1 0 0,0 0-1 0 0,0 1 1 0 0,0 0-1 0 0,1 1 1 0 0,-1 0-1 0 0,1 1 1 0 0,-1 0 0 0 0,1 0-1 0 0,0 1 1 0 0,0 0-1 0 0,0 0 1 0 0,1 1-1 0 0,-1 1 1 0 0,1-1-1 0 0,1 1 1 0 0,-1 1 0 0 0,1-1-1 0 0,0 1 1 0 0,0 1-1 0 0,1-1 1 0 0,0 1-1 0 0,0 1 26 0 0,0-1 7 0 0,1 1-1 0 0,0-1 1 0 0,0 1-1 0 0,1 0 0 0 0,0 0 1 0 0,1 0-1 0 0,0 1 1 0 0,0 0-1 0 0,1-1 1 0 0,0 1-1 0 0,1 0 1 0 0,0 0-1 0 0,0 0 0 0 0,1 0 1 0 0,1 0-1 0 0,0 0 1 0 0,0-1-1 0 0,1 1 1 0 0,0 0-1 0 0,0 0 0 0 0,1-1 1 0 0,1 0-1 0 0,0 1 1 0 0,0-1-1 0 0,0-1 1 0 0,1 1-1 0 0,1-1 1 0 0,-1 1-1 0 0,8 6-6 0 0,2-2 98 0 0,1 0 1 0 0,0-1-1 0 0,1 0 1 0 0,0-2-1 0 0,1 0 0 0 0,0-1 1 0 0,1-1-1 0 0,0 0 0 0 0,0-2 1 0 0,0 0-1 0 0,1-1 1 0 0,0-1-1 0 0,6 0-98 0 0,93 7 232 0 0,-119-11-259 0 0,0 0-22 0 0,0 0-39 0 0,-9-6-2478 0 0,1 1-3679 0 0,2 5-6279 0 0</inkml:trace>
  <inkml:trace contextRef="#ctx0" brushRef="#br0" timeOffset="77896.775">17073 1530 0 0 0,'0'0'1756'0'0,"0"0"277"0"0,0 0 239 0 0,0 0 178 0 0,0 0-24 0 0,0 0-270 0 0,0 0-391 0 0,0 0-389 0 0,0 0-316 0 0,0 0-161 0 0,0 0-108 0 0,0 13 1179 0 0,-62 74-100 0 0,-20 9-2565 0 0,97-121-11441 0 0,-11 20 2143 0 0</inkml:trace>
  <inkml:trace contextRef="#ctx0" brushRef="#br0" timeOffset="78535.765">17871 817 0 0 0,'0'0'1035'0'0,"0"0"603"0"0,0 0 510 0 0,0 0 327 0 0,0 0 28 0 0,0 0-285 0 0,0 0-344 0 0,0 0-314 0 0,0 0-206 0 0,0 0-135 0 0,0 0-92 0 0,0 0-114 0 0,6-12-103 0 0,18-37-114 0 0,-18 37-120 0 0,-6 12-81 0 0,0 0-82 0 0,0 0-49 0 0,0 0-38 0 0,0 0-41 0 0,0 0-59 0 0,5 159 2771 0 0,-6 129-2443 0 0,-30-104-387 0 0,-27 28-172 0 0,36-146-71 0 0,21-78-2412 0 0,9-36-1287 0 0,-5 32 273 0 0,0 0-3388 0 0,-3 8-4595 0 0</inkml:trace>
  <inkml:trace contextRef="#ctx0" brushRef="#br0" timeOffset="78802.052">17537 1179 7290 0 0,'0'0'2996'0'0,"0"0"-769"0"0,0 0-400 0 0,0 0-170 0 0,0 0-185 0 0,0 0-248 0 0,0 0-314 0 0,0 0-179 0 0,0 0-95 0 0,0 0-48 0 0,0 0 4 0 0,0 0-89 0 0,0 0-55 0 0,25-7-17 0 0,80-22-41 0 0,81 0 752 0 0,-74 10-1298 0 0,-89 14-483 0 0,13-3-949 0 0,-25 4-2785 0 0,0-2-3471 0 0,-9 6-2620 0 0</inkml:trace>
  <inkml:trace contextRef="#ctx0" brushRef="#br0" timeOffset="79363.678">18208 709 10178 0 0,'0'0'2071'0'0,"0"0"-448"0"0,0 0-208 0 0,0 0-14 0 0,0 0-49 0 0,0 0-211 0 0,0 0-351 0 0,0 0-337 0 0,0 0-107 0 0,0 0 19 0 0,0 0 59 0 0,0 0 47 0 0,-1 17-22 0 0,-6 121 760 0 0,-12 463 1051 0 0,45-610-1740 0 0,-3-12-406 0 0,0 1 1 0 0,1 1-1 0 0,2 1 0 0 0,0 1 0 0 0,12-5-114 0 0,21-14 29 0 0,50-29-23 0 0,-105 96-249 0 0,-32 118 655 0 0,23-37-539 0 0,7-112-654 0 0,13 0-1011 0 0,-8-1-2625 0 0,-2-2-2456 0 0,-1-1-4972 0 0</inkml:trace>
  <inkml:trace contextRef="#ctx0" brushRef="#br0" timeOffset="79788.808">18776 1445 1992 0 0,'0'0'2992'0'0,"0"0"-117"0"0,0 0-272 0 0,0 0-342 0 0,0 0-204 0 0,0 0-228 0 0,0 0-289 0 0,0 0-272 0 0,0 0-223 0 0,0 0-208 0 0,0 0-119 0 0,0 0-85 0 0,0 0-97 0 0,34-4-73 0 0,105-16-68 0 0,-86 0 84 0 0,-48 14-362 0 0,1 2-52 0 0,-1-1 1 0 0,0 1 0 0 0,-1-1-1 0 0,1-1 1 0 0,-1 1-1 0 0,0 0 1 0 0,-1-1-1 0 0,1 0 1 0 0,-1 0-1 0 0,0 0 1 0 0,0 0-1 0 0,-1-1 1 0 0,0 1 0 0 0,0-1-1 0 0,-1 1 1 0 0,1-1-1 0 0,-1 0 1 0 0,-1 1-1 0 0,1-1 1 0 0,-2-6-66 0 0,-1 9-13 0 0,0 1 0 0 0,0-1 0 0 0,0 1 0 0 0,-1 0 0 0 0,0 0 1 0 0,0 0-1 0 0,0 0 0 0 0,0 0 0 0 0,0 1 0 0 0,0-1 0 0 0,-1 1 0 0 0,1 0 0 0 0,-1 0 1 0 0,0 0-1 0 0,1 1 0 0 0,-1-1 0 0 0,0 1 0 0 0,0 0 0 0 0,0 0 0 0 0,0 0 0 0 0,0 0 1 0 0,0 1-1 0 0,0 0 0 0 0,0 0 0 0 0,-1 0 0 0 0,1 0 0 0 0,0 1 0 0 0,0-1 0 0 0,0 1 1 0 0,0 0-1 0 0,0 0 0 0 0,0 1 0 0 0,0-1 0 0 0,1 1 0 0 0,-3 1 13 0 0,-9 4-18 0 0,1 1-1 0 0,0 0 1 0 0,0 1-1 0 0,1 0 1 0 0,0 2 0 0 0,1-1-1 0 0,0 1 1 0 0,0 1-1 0 0,2 0 1 0 0,-1 1 0 0 0,1 0-1 0 0,1 0 1 0 0,1 1-1 0 0,0 0 1 0 0,-2 5 18 0 0,8-14 4 0 0,-1 1 0 0 0,1 0 0 0 0,0 0 0 0 0,1-1 0 0 0,-1 1 0 0 0,1 0 0 0 0,0 0 0 0 0,1 0 1 0 0,0 0-1 0 0,-1 0 0 0 0,2 1 0 0 0,-1-1 0 0 0,1 0 0 0 0,0 0 0 0 0,0 0 0 0 0,1-1 0 0 0,-1 1 0 0 0,1 0 0 0 0,1 0 0 0 0,-1-1 0 0 0,1 1 0 0 0,0-1 0 0 0,0 0 0 0 0,1 0 0 0 0,-1 0 0 0 0,1 0 0 0 0,4 3-4 0 0,1-2 17 0 0,1 0-1 0 0,0 0 0 0 0,0-1 0 0 0,1-1 1 0 0,-1 1-1 0 0,1-2 0 0 0,0 1 1 0 0,0-2-1 0 0,0 1 0 0 0,1-2 0 0 0,-1 1 1 0 0,0-2-1 0 0,1 1 0 0 0,-1-1 0 0 0,3-1-16 0 0,3 1-153 0 0,40-2-302 0 0,-20-8-2960 0 0,-23 4-3641 0 0,-5 4-5178 0 0</inkml:trace>
  <inkml:trace contextRef="#ctx0" brushRef="#br0" timeOffset="87192.231">21606 887 9178 0 0,'0'0'3422'0'0,"0"0"-1033"0"0,0 0-496 0 0,0 0-99 0 0,0 0-195 0 0,0 0-365 0 0,0 0-426 0 0,0 0-404 0 0,0 0-275 0 0,0 0-163 0 0,0 0-100 0 0,0 0-85 0 0,0 0-9 0 0,-3-3-1 0 0,2 2 220 0 0,1 2-13 0 0,0-1 0 0 0,0 0 0 0 0,0 1 0 0 0,0-1 0 0 0,0 0 0 0 0,0 1 0 0 0,-1-1 0 0 0,1 1 0 0 0,0-1 0 0 0,0 0 0 0 0,0 1 0 0 0,0-1 0 0 0,0 0 1 0 0,-1 0-1 0 0,1 1 0 0 0,0-1 0 0 0,0 0 0 0 0,-1 1 0 0 0,1-1 0 0 0,0 0 0 0 0,0 0 0 0 0,-1 0 0 0 0,1 1 0 0 0,0-1 0 0 0,-1 0 0 0 0,1 0 0 0 0,0 0 0 0 0,-1 0 0 0 0,1 1 0 0 0,0-1 0 0 0,-1 0 0 0 0,1 0 0 0 0,0 0 0 0 0,-1 0 0 0 0,1 0 0 0 0,0 0 0 0 0,-1 0 0 0 0,1 0 0 0 0,0 0 0 0 0,-1 0 0 0 0,1 0 0 0 0,-1 0 0 0 0,1 0 0 0 0,0-1 0 0 0,-1 1 0 0 0,1 0 0 0 0,0 0 0 0 0,0 0 0 0 0,-1-1 22 0 0,10 19-1431 0 0,-1-5-3728 0 0,-4-5-4218 0 0</inkml:trace>
  <inkml:trace contextRef="#ctx0" brushRef="#br0" timeOffset="80742.9">19959 1187 0 0 0,'0'0'1660'0'0,"0"0"315"0"0,0 0 134 0 0,0 0 58 0 0,0 0-67 0 0,0 0-194 0 0,0 0-197 0 0,0 0-224 0 0,0 0-179 0 0,0 0-150 0 0,0 0-106 0 0,0 0-127 0 0,0 0-139 0 0,4-10-91 0 0,10-29-103 0 0,-14 39-559 0 0,1-1 0 0 0,-1 0 0 0 0,0 1 0 0 0,0-1 0 0 0,-1 1 0 0 0,1-1 0 0 0,0 0 0 0 0,0 1 0 0 0,0-1 0 0 0,0 1 0 0 0,0-1 0 0 0,-1 1 0 0 0,1-1 0 0 0,0 0 0 0 0,0 1 0 0 0,-1-1 0 0 0,1 1 0 0 0,-1-1 0 0 0,1 1 0 0 0,0-1 0 0 0,-1 1 1 0 0,1 0-1 0 0,-1-1 0 0 0,1 1 0 0 0,-1 0 0 0 0,1-1 0 0 0,-1 1 0 0 0,1 0 0 0 0,-1-1 0 0 0,1 1 0 0 0,-1 0 0 0 0,0 0 0 0 0,1 0 0 0 0,-1-1 0 0 0,1 1 0 0 0,-1 0 0 0 0,0 0 0 0 0,1 0 0 0 0,-1 0 0 0 0,1 0 0 0 0,-1 0 0 0 0,0 0 0 0 0,1 0 0 0 0,-1 1 0 0 0,1-1 0 0 0,-1 0 1 0 0,0 0-1 0 0,1 0 0 0 0,-1 1 0 0 0,1-1 0 0 0,-1 0 0 0 0,1 0 0 0 0,-1 1-31 0 0,-4-1 120 0 0,-4 0-64 0 0,0 0-1 0 0,0 1 1 0 0,0 0-1 0 0,0 0 1 0 0,0 1-1 0 0,1 0 1 0 0,-1 0-1 0 0,1 1 0 0 0,-1 0 1 0 0,1 1-1 0 0,0 0 1 0 0,-6 4-56 0 0,-51 22 593 0 0,65-28-581 0 0,-1-1 0 0 0,1 1 1 0 0,0-1-1 0 0,0 1 0 0 0,1-1 0 0 0,-1 1 0 0 0,0-1 0 0 0,0 1 0 0 0,1-1 0 0 0,-1 0 1 0 0,1 1-1 0 0,-1-1 0 0 0,1 0 0 0 0,-1 1 0 0 0,1-1 0 0 0,0 0 0 0 0,0 0 0 0 0,0 1 0 0 0,0-1 1 0 0,0 0-1 0 0,0 0 0 0 0,0 0 0 0 0,0 0 0 0 0,0 0 0 0 0,0-1 0 0 0,0 1 0 0 0,1 0 0 0 0,-1 0-12 0 0,0-1 15 0 0,162 127 728 0 0,-158-123-717 0 0,1 1 1 0 0,-1 0 0 0 0,0 0 0 0 0,0 0 0 0 0,-1 0 0 0 0,1 1 0 0 0,-1 0-1 0 0,-1-1 1 0 0,1 2 0 0 0,-1-1 0 0 0,0 0 0 0 0,0 1 0 0 0,-1-1 0 0 0,0 1 0 0 0,0 0-1 0 0,0 0 1 0 0,-1 0 0 0 0,0 0 0 0 0,0 0 0 0 0,-1 4-27 0 0,-2-6 51 0 0,0 1 1 0 0,0-1-1 0 0,0 0 0 0 0,-1 0 0 0 0,1 0 1 0 0,-1 0-1 0 0,0-1 0 0 0,-1 1 1 0 0,1-1-1 0 0,-1 0 0 0 0,0 0 1 0 0,0 0-1 0 0,-1 0 0 0 0,1-1 0 0 0,-1 1 1 0 0,1-1-1 0 0,-1 0 0 0 0,0-1 1 0 0,0 1-1 0 0,0-1 0 0 0,-1 0 1 0 0,1 0-1 0 0,0-1 0 0 0,-5 1-51 0 0,1 2 20 0 0,-100 8 139 0 0,83-12-111 0 0,23 0-70 0 0,1-1 0 0 0,-1 1 0 0 0,0-1 0 0 0,1 0 0 0 0,-1 0 1 0 0,1 0-1 0 0,-1 0 0 0 0,1 0 0 0 0,0 0 0 0 0,-1-1 1 0 0,1 1-1 0 0,0-1 0 0 0,0 1 0 0 0,0-1 0 0 0,0 0 0 0 0,0 0 1 0 0,0 0-1 0 0,1 0 0 0 0,-1 0 0 0 0,1 0 0 0 0,-1-1 0 0 0,1 1 1 0 0,0 0-1 0 0,0-1 0 0 0,0 1 0 0 0,0-1 0 0 0,0 0 1 0 0,1 1-1 0 0,-1-1 0 0 0,1 1 0 0 0,-1-1 0 0 0,1-2 22 0 0,0 2-201 0 0,0 1-1 0 0,0-1 0 0 0,0 1 1 0 0,0-1-1 0 0,0 0 0 0 0,0 1 1 0 0,1-1-1 0 0,0 1 0 0 0,-1-1 1 0 0,1 1-1 0 0,0-1 1 0 0,0 1-1 0 0,0-1 0 0 0,0 1 1 0 0,1 0-1 0 0,-1 0 0 0 0,1-1 1 0 0,-1 1-1 0 0,1 0 0 0 0,0 1 1 0 0,0-1-1 0 0,0 0 202 0 0,10-7-2994 0 0,-3 2-2927 0 0,1 3-5622 0 0</inkml:trace>
  <inkml:trace contextRef="#ctx0" brushRef="#br0" timeOffset="81441.697">20339 1168 13635 0 0,'0'0'2352'0'0,"0"0"-607"0"0,0 0-293 0 0,0 0-145 0 0,0 0-192 0 0,0 0-230 0 0,0 0-242 0 0,0 0-220 0 0,0 0-152 0 0,0 0-102 0 0,0 0-24 0 0,0 0 106 0 0,0 0 81 0 0,0 11 54 0 0,5 83 453 0 0,-3-18-555 0 0,-3-1 1 0 0,-3 0-1 0 0,-4 3-284 0 0,-34 141 67 0 0,34-201 300 0 0,4-29 730 0 0,4-2-1084 0 0,15-109 26 0 0,-2 88-40 0 0,2 0 1 0 0,1 1-1 0 0,1 1 1 0 0,2 0-1 0 0,1 1 1 0 0,2 1-1 0 0,0 2 0 0 0,2 0 1 0 0,12-9 0 0 0,-16 16-3 0 0,2 1 0 0 0,0 1 0 0 0,1 2 0 0 0,1 0 1 0 0,0 1-1 0 0,2 1 0 0 0,-1 1 0 0 0,17-4 3 0 0,-41 16-2 0 0,1 1 1 0 0,0 0-1 0 0,0 0 0 0 0,1 1 1 0 0,-1-1-1 0 0,0 0 0 0 0,0 1 0 0 0,0-1 1 0 0,0 1-1 0 0,1 0 0 0 0,-1-1 1 0 0,0 1-1 0 0,0 0 0 0 0,1 0 1 0 0,-1 1-1 0 0,0-1 0 0 0,0 0 0 0 0,1 1 1 0 0,-1 0-1 0 0,0-1 0 0 0,0 1 1 0 0,0 0-1 0 0,0 0 0 0 0,0 0 1 0 0,0 0-1 0 0,0 0 0 0 0,0 1 0 0 0,-1-1 1 0 0,1 1-1 0 0,0-1 0 0 0,-1 1 1 0 0,1-1-1 0 0,-1 1 0 0 0,1 0 1 0 0,-1 0-1 0 0,0 0 0 0 0,0 0 0 0 0,0 0 1 0 0,0 0-1 0 0,0 0 0 0 0,0 0 1 0 0,-1 0-1 0 0,1 0 0 0 0,-1 1 1 0 0,1-1-1 0 0,-1 0 0 0 0,0 0 1 0 0,0 0-1 0 0,0 1 0 0 0,0-1 0 0 0,0 1 2 0 0,0 6 17 0 0,-1 0-1 0 0,0 0 0 0 0,-1 0 1 0 0,0 0-1 0 0,0 0 1 0 0,0 0-1 0 0,-1-1 0 0 0,-1 1 1 0 0,0-1-1 0 0,0 0 0 0 0,0 0 1 0 0,-1 0-1 0 0,0-1 0 0 0,-1 1 1 0 0,0-1-17 0 0,-113 123 57 0 0,109-121-66 0 0,0-1-1 0 0,-1 0 1 0 0,-1-1 0 0 0,1-1-1 0 0,-1 1 1 0 0,0-2 0 0 0,0 0-1 0 0,-1 0 1 0 0,-9 1 9 0 0,-4 0-91 0 0,17-3-10 0 0,-1-1 1 0 0,1 1-1 0 0,-1-2 0 0 0,0 0 0 0 0,1 0 1 0 0,-1 0-1 0 0,0-1 0 0 0,0-1 0 0 0,0 0 0 0 0,1 0 1 0 0,-1-1-1 0 0,0 0 101 0 0,8 1-121 0 0,1 1 0 0 0,-1-1 0 0 0,1 1 1 0 0,-1-1-1 0 0,1 0 0 0 0,0 1 0 0 0,-1-1 1 0 0,1 0-1 0 0,0 0 0 0 0,0 0 0 0 0,0 0 1 0 0,0 0-1 0 0,-1 0 0 0 0,2 0 0 0 0,-1-1 0 0 0,0 1 1 0 0,0 0-1 0 0,0 0 0 0 0,0-1 0 0 0,1 1 1 0 0,-1-1-1 0 0,1 1 0 0 0,-1 0 0 0 0,1-1 0 0 0,-1 1 1 0 0,1-1-1 0 0,0 1 0 0 0,0-1 0 0 0,0 1 1 0 0,0-1-1 0 0,0 0 121 0 0,3-14-4291 0 0,5 1-3410 0 0,-4 7-3585 0 0</inkml:trace>
  <inkml:trace contextRef="#ctx0" brushRef="#br0" timeOffset="86668.305">21075 1137 1104 0 0,'0'0'1753'0'0,"0"0"-81"0"0,0 0 48 0 0,0 0 27 0 0,0 0-112 0 0,0 0-208 0 0,0 0-266 0 0,0 0-232 0 0,0 0-138 0 0,0 0-60 0 0,0 0-34 0 0,0 0-19 0 0,0 0-6 0 0,1 6 4606 0 0,8 23-4059 0 0,-2 140 446 0 0,-21 16-1412 0 0,10-146-226 0 0,127-397 1737 0 0,-72 214-1424 0 0,-49 144-327 0 0,-1 0-1 0 0,1 1 1 0 0,0-1-1 0 0,0 0 1 0 0,0 1 0 0 0,0-1-1 0 0,0 1 1 0 0,0 0-1 0 0,-1-1 1 0 0,1 1-1 0 0,0 0 1 0 0,-1 0 0 0 0,1 0-1 0 0,-1 0 1 0 0,1 0-1 0 0,-1 1 1 0 0,1-1-1 0 0,-1 0 1 0 0,0 1 0 0 0,1-1-1 0 0,-1 1 1 0 0,0 0-1 0 0,0-1 1 0 0,0 1 0 0 0,0 0-1 0 0,-1-1 1 0 0,1 1-1 0 0,0 1-12 0 0,5 9 72 0 0,-1 1-1 0 0,-1-1 0 0 0,0 1 1 0 0,0 0-1 0 0,-1 1 1 0 0,-1-1-1 0 0,0 0 0 0 0,-1 1 1 0 0,-1-1-1 0 0,0 1 0 0 0,-2 10-71 0 0,2 4 55 0 0,0-28-56 0 0,0 0-31 0 0,0 0-8 0 0,0 0-3 0 0,0 0-10 0 0,0 0-7 0 0,0 0-21 0 0,16-13-1758 0 0,8 1-1538 0 0,-8 4-6045 0 0,-10 6-2565 0 0</inkml:trace>
  <inkml:trace contextRef="#ctx0" brushRef="#br0" timeOffset="87007.78">21618 1280 13531 0 0,'0'0'3269'0'0,"0"0"-1402"0"0,0 0-628 0 0,0 0-91 0 0,0 0-45 0 0,0 0-99 0 0,0 0-163 0 0,0 0-182 0 0,0 0-108 0 0,0 0-56 0 0,0 0-34 0 0,0 0-73 0 0,0 0-94 0 0,0 16-72 0 0,-2 79 121 0 0,-27 36 39 0 0,27-128-2461 0 0,2-12-5799 0 0,0 8 5832 0 0,0-3-9275 0 0</inkml:trace>
  <inkml:trace contextRef="#ctx0" brushRef="#br0" timeOffset="87759.683">21801 1511 8074 0 0,'0'0'2550'0'0,"0"0"-739"0"0,0 0-264 0 0,0 0-11 0 0,0 0-134 0 0,0 0-175 0 0,0 0-205 0 0,0 0-240 0 0,0 0-207 0 0,0 0-117 0 0,0 0-100 0 0,0 0-38 0 0,4-9 25 0 0,32-78 1048 0 0,51-55 10 0 0,-39 72-1233 0 0,-48 140-432 0 0,0-60 262 0 0,1 0 0 0 0,0 1 1 0 0,1-1-1 0 0,0 0 1 0 0,1 0-1 0 0,0 0 0 0 0,0 0 1 0 0,1-1-1 0 0,0 1 1 0 0,1-1-1 0 0,0 0 0 0 0,0 0 1 0 0,1 0-1 0 0,0-1 1 0 0,1 0-1 0 0,0 0 0 0 0,0 0 0 0 0,-4-7 48 0 0,-1 1 0 0 0,0-1-1 0 0,1 1 1 0 0,-1-1 0 0 0,0 0-1 0 0,1 0 1 0 0,0 0 0 0 0,-1 0 0 0 0,1-1-1 0 0,-1 1 1 0 0,1-1 0 0 0,0 0-1 0 0,-1 1 1 0 0,1-1 0 0 0,0 0 0 0 0,0-1-1 0 0,-1 1 1 0 0,1 0 0 0 0,0-1-1 0 0,-1 1 1 0 0,1-1 0 0 0,-1 0-1 0 0,1 0 1 0 0,-1 0 0 0 0,1 0 0 0 0,-1-1-1 0 0,0 1 1 0 0,1-1 0 0 0,-1 1-1 0 0,0-1 1 0 0,0 0 0 0 0,0 1-1 0 0,0-1 1 0 0,0 0 0 0 0,-1-1 0 0 0,1 1-1 0 0,0-1-47 0 0,54-91 1703 0 0,-14-64-808 0 0,-37 146-2899 0 0,3 25-5955 0 0,-5-7 4403 0 0,0-2-8220 0 0</inkml:trace>
  <inkml:trace contextRef="#ctx0" brushRef="#br0" timeOffset="88490.197">22722 1160 5609 0 0,'0'0'3249'0'0,"0"0"-1139"0"0,0 0-343 0 0,0 0 25 0 0,0 0-34 0 0,0 0-165 0 0,0 0-232 0 0,0 0-288 0 0,0 0-214 0 0,0 0-117 0 0,0 0-76 0 0,0 0-52 0 0,-9-4-35 0 0,5 2-540 0 0,1 0 44 0 0,-1 0 1 0 0,1 0-1 0 0,-1 1 1 0 0,1-1-1 0 0,-1 1 1 0 0,0 0 0 0 0,1 0-1 0 0,-1 0 1 0 0,0 0-1 0 0,0 1 1 0 0,0 0-1 0 0,1-1 1 0 0,-1 1-1 0 0,0 1 1 0 0,0-1-1 0 0,0 0 1 0 0,0 1-1 0 0,1 0 1 0 0,-1 0-1 0 0,-1 1-83 0 0,-6 4 75 0 0,0 0 0 0 0,1 1 0 0 0,0 0 0 0 0,1 1-1 0 0,-1 0 1 0 0,1 0 0 0 0,1 1 0 0 0,0 0 0 0 0,0 1-1 0 0,0 0 1 0 0,-4 10-75 0 0,4-9-3 0 0,1 1-1 0 0,1 1 1 0 0,0-1-1 0 0,1 1 1 0 0,0 0-1 0 0,1 1 1 0 0,1-1-1 0 0,0 1 1 0 0,0-1-1 0 0,2 1 1 0 0,-1 0-1 0 0,2 0 0 0 0,0 0 1 0 0,1 6 3 0 0,-1-18 3 0 0,0 0 0 0 0,1 0 0 0 0,-1 0-1 0 0,0-1 1 0 0,1 1 0 0 0,-1 0 0 0 0,1 0 0 0 0,0 0 0 0 0,0 0 0 0 0,-1-1 0 0 0,1 1 0 0 0,0 0-1 0 0,0-1 1 0 0,1 1 0 0 0,-1-1 0 0 0,0 1 0 0 0,0-1 0 0 0,1 1 0 0 0,-1-1 0 0 0,1 0 0 0 0,-1 0-1 0 0,1 0 1 0 0,0 0 0 0 0,0 0 0 0 0,-1 0 0 0 0,1 0 0 0 0,0 0 0 0 0,0-1 0 0 0,0 1-1 0 0,-1-1 1 0 0,1 1 0 0 0,0-1 0 0 0,0 0 0 0 0,0 0 0 0 0,0 0 0 0 0,0 0 0 0 0,0 0 0 0 0,0 0-1 0 0,0-1 1 0 0,0 1 0 0 0,0 0 0 0 0,0-1 0 0 0,-1 0 0 0 0,2 0-3 0 0,77-40 601 0 0,43-95 344 0 0,-107 113-867 0 0,2 0 0 0 0,0 2 0 0 0,2 0 0 0 0,0 1 1 0 0,1 1-1 0 0,15-9-78 0 0,16 0-39 0 0,-50 29 40 0 0,0 1 0 0 0,0-1-1 0 0,-1 1 1 0 0,1 0 0 0 0,0-1 0 0 0,-1 1-1 0 0,1 0 1 0 0,-1 0 0 0 0,0 0 0 0 0,1 0-1 0 0,-1 0 1 0 0,0 0 0 0 0,0 0 0 0 0,-1 1-1 0 0,1-1 1 0 0,0 0 0 0 0,-1 0 0 0 0,1 1 0 0 0,-1-1-1 0 0,0 1 1 0 0,0 0-1 0 0,1 2 16 0 0,17 238 3 0 0,-9-182-108 0 0,-3 0 1 0 0,-2 0 0 0 0,-3 1 0 0 0,-3-1-1 0 0,-7 41 89 0 0,8-90-10 0 0,-1 0-1 0 0,-1 0 0 0 0,1 0 1 0 0,-2 0-1 0 0,0 0 0 0 0,0-1 1 0 0,-1 1-1 0 0,-1-1 0 0 0,0 0 1 0 0,0-1-1 0 0,-1 1 0 0 0,0-1 1 0 0,-1-1-1 0 0,0 1 0 0 0,-1-2 1 0 0,0 1-1 0 0,0-1 0 0 0,0 0 1 0 0,-1-1-1 0 0,-1 0 0 0 0,1 0 1 0 0,-3 0 10 0 0,-92 10-38 0 0,102-18 38 0 0,0 1 0 0 0,0 0-1 0 0,0-1 1 0 0,0 0-1 0 0,0 0 1 0 0,0 0 0 0 0,0 0-1 0 0,0 0 1 0 0,1-1 0 0 0,-1 1-1 0 0,0-1 1 0 0,1 0-1 0 0,-1 1 1 0 0,1-1 0 0 0,0-1-1 0 0,-1 1 1 0 0,1 0 0 0 0,0 0-1 0 0,0-1 1 0 0,1 1-1 0 0,-1-1 1 0 0,0 0 0 0 0,1 1-1 0 0,0-1 1 0 0,-1 0 0 0 0,1 0-1 0 0,0 0 1 0 0,0 0-1 0 0,1 0 1 0 0,-1 0 0 0 0,1 0-1 0 0,-1-1 1 0 0,1-9 6 0 0,0-1 0 0 0,1 0 0 0 0,0 1-1 0 0,1-1 1 0 0,0 1 0 0 0,1 0 0 0 0,1 0 0 0 0,0 0-1 0 0,0 0 1 0 0,2 1 0 0 0,-1-1 0 0 0,2 1 0 0 0,0 0-1 0 0,0 1 1 0 0,1 0 0 0 0,0 0 0 0 0,1 1 0 0 0,0 0-1 0 0,1 0 1 0 0,5-4-6 0 0,9-8 0 0 0,0 1 0 0 0,1 0 0 0 0,1 2 0 0 0,1 1-1 0 0,1 1 1 0 0,11-4 0 0 0,-33 18 1 0 0,137-47-948 0 0,-123 49-2020 0 0,-10 2-6025 0 0,-3-1-3725 0 0</inkml:trace>
  <inkml:trace contextRef="#ctx0" brushRef="#br0" timeOffset="93385.62">9438 1935 4041 0 0,'0'0'3287'0'0,"0"0"-1029"0"0,0 0-386 0 0,0 0-70 0 0,0 0-80 0 0,0 0-226 0 0,0 0-245 0 0,0 0-273 0 0,0 0-216 0 0,0 0-176 0 0,0 0-129 0 0,0 0-77 0 0,-13-1-45 0 0,-43-1-13 0 0,-8 23 981 0 0,56-16-1178 0 0,5-3-119 0 0,0 0 0 0 0,0-1 0 0 0,0 1 1 0 0,1 0-1 0 0,-1 1 0 0 0,0-1 0 0 0,1 0 0 0 0,-1 1 0 0 0,1-1 1 0 0,0 1-1 0 0,0 0 0 0 0,0 0 0 0 0,0 0 0 0 0,0 0 1 0 0,1 0-1 0 0,-1 0 0 0 0,1 1 0 0 0,0-1 0 0 0,0 0 0 0 0,0 1 1 0 0,0-1-1 0 0,1 0 0 0 0,-1 1 0 0 0,1-1 0 0 0,0 1 0 0 0,0-1 1 0 0,1 2-7 0 0,0-2-1 0 0,1 0 1 0 0,0 0 0 0 0,0 1 0 0 0,0-1-1 0 0,0-1 1 0 0,0 1 0 0 0,1 0-1 0 0,0 0 1 0 0,-1-1 0 0 0,1 0 0 0 0,0 1-1 0 0,0-1 1 0 0,0 0 0 0 0,0 0 0 0 0,1-1-1 0 0,-1 1 1 0 0,1-1 0 0 0,-1 0 0 0 0,1 1-1 0 0,-1-2 1 0 0,2 1 0 0 0,23 13 75 0 0,76 59 77 0 0,-99-69-131 0 0,-1 0 0 0 0,0 1 0 0 0,0 0 0 0 0,-1 0 1 0 0,0 0-1 0 0,1 0 0 0 0,-2 0 0 0 0,1 1 0 0 0,-1-1 0 0 0,1 1 0 0 0,-2 0 0 0 0,1 0 0 0 0,-1 0 1 0 0,1-1-1 0 0,-2 2 0 0 0,1-1 0 0 0,-1 0 0 0 0,0 0-21 0 0,1-1 62 0 0,-1 1 1 0 0,-1-1-1 0 0,1 0 0 0 0,-1 1 0 0 0,0-1 0 0 0,0 0 1 0 0,0 1-1 0 0,-1-1 0 0 0,0 0 0 0 0,0 0 0 0 0,0 0 1 0 0,-1 0-1 0 0,1-1 0 0 0,-1 1 0 0 0,0-1 1 0 0,-1 1-1 0 0,1-1 0 0 0,-1 0 0 0 0,0-1 0 0 0,0 1 1 0 0,0 0-1 0 0,0-1 0 0 0,-1 0 0 0 0,1 0 1 0 0,-1 0-1 0 0,0-1-62 0 0,1 1 13 0 0,0-1 1 0 0,0 0 0 0 0,0 0-1 0 0,0-1 1 0 0,-1 1-1 0 0,1-1 1 0 0,0 0-1 0 0,-1 0 1 0 0,1 0 0 0 0,-1-1-1 0 0,1 0 1 0 0,0 0-1 0 0,-1 0 1 0 0,1 0 0 0 0,-1-1-1 0 0,1 1 1 0 0,-1-1-1 0 0,1 0 1 0 0,0 0 0 0 0,-1-1-1 0 0,1 1 1 0 0,0-1-1 0 0,0 0 1 0 0,0 0 0 0 0,0-1-1 0 0,0 0-13 0 0,-23-30-1245 0 0,22 19-2279 0 0,4 0-4454 0 0,1 10-3751 0 0</inkml:trace>
  <inkml:trace contextRef="#ctx0" brushRef="#br0" timeOffset="98105.664">10750 1996 0 0 0,'0'0'1538'0'0,"0"0"799"0"0,0 0 259 0 0,0 0-216 0 0,0 0-401 0 0,0 0-432 0 0,0 0-341 0 0,0 0-222 0 0,0 0-125 0 0,0 0-63 0 0,-4-16 1565 0 0,-77-2 114 0 0,60 18-2283 0 0,-1 2 0 0 0,1 1 1 0 0,0 0-1 0 0,0 1 0 0 0,0 2 0 0 0,-16 6-192 0 0,36-9 24 0 0,1 0-1 0 0,0 0 0 0 0,0 0 0 0 0,0-1 0 0 0,0 1 0 0 0,1 0 0 0 0,-1 0 0 0 0,1 0 0 0 0,-1 0 1 0 0,1 0-1 0 0,0 0 0 0 0,1-1 0 0 0,-1 1 0 0 0,0 0 0 0 0,1-1 0 0 0,-1 1 0 0 0,1-1 1 0 0,0 0-1 0 0,0 1 0 0 0,0-1 0 0 0,0 0 0 0 0,0 0 0 0 0,0 0 0 0 0,2 1-23 0 0,126 109 687 0 0,-125-108-660 0 0,2 1 2 0 0,0 1 0 0 0,1 0 0 0 0,-2 0 1 0 0,1 0-1 0 0,-1 1 0 0 0,0 0 0 0 0,0 0 1 0 0,-1 0-1 0 0,0 1 0 0 0,0 0 0 0 0,-1 0 1 0 0,0 0-1 0 0,0 3-29 0 0,-4-8 70 0 0,0 1 0 0 0,0-1 0 0 0,0 1 0 0 0,0-1 0 0 0,-1 1 0 0 0,0-1 1 0 0,0 1-1 0 0,0-1 0 0 0,0 1 0 0 0,0-1 0 0 0,-1 0 0 0 0,1 0 0 0 0,-1 0 0 0 0,0 0 0 0 0,0 0 0 0 0,0 0 1 0 0,0 0-1 0 0,-1-1 0 0 0,1 1 0 0 0,-1-1 0 0 0,0 1 0 0 0,1-1 0 0 0,-1 0 0 0 0,0 0 0 0 0,0 0 1 0 0,0-1-1 0 0,-1 1-70 0 0,-96 29 561 0 0,85-29-529 0 0,-1-1 0 0 0,1 0 1 0 0,-1-1-1 0 0,1-1 0 0 0,-1 0 1 0 0,1-1-1 0 0,0-1 0 0 0,-7-2-32 0 0,42-2-5641 0 0,0 8-4096 0 0,-15 2-1457 0 0</inkml:trace>
  <inkml:trace contextRef="#ctx0" brushRef="#br0" timeOffset="98613.614">11263 1669 6601 0 0,'0'0'2014'0'0,"0"0"-312"0"0,0 0 49 0 0,0 0 272 0 0,0 0 121 0 0,0 0-202 0 0,0 0-519 0 0,0 0-523 0 0,0 0-342 0 0,0 0-174 0 0,0 0-75 0 0,0 0-30 0 0,0 0-7 0 0,2-5-24 0 0,9-9 139 0 0,-9 37 893 0 0,-2 555 1457 0 0,-23-417-2696 0 0,9-186-6342 0 0,6 4-3717 0 0,5 13-658 0 0</inkml:trace>
  <inkml:trace contextRef="#ctx0" brushRef="#br0" timeOffset="98855.832">10989 2100 3161 0 0,'0'0'2864'0'0,"0"0"-183"0"0,0 0-205 0 0,0 0-311 0 0,0 0-214 0 0,0 0-419 0 0,0 0-452 0 0,0 0-366 0 0,0 0-253 0 0,0 0-87 0 0,0 0 61 0 0,0 0 93 0 0,9-2 61 0 0,68-14 155 0 0,1 4 0 0 0,0 3 0 0 0,0 3-1 0 0,76 5-743 0 0,-114 8-1663 0 0,-27 1-3991 0 0,-10-4-3701 0 0</inkml:trace>
  <inkml:trace contextRef="#ctx0" brushRef="#br0" timeOffset="99187.412">11619 2432 1384 0 0,'0'0'1654'0'0,"0"0"133"0"0,0 0 403 0 0,0 0 376 0 0,0 0 84 0 0,0 0-307 0 0,0 0-471 0 0,0 0-386 0 0,0 0-170 0 0,0 0-38 0 0,0 0-49 0 0,0 0-240 0 0,0 0-268 0 0,-3-4-228 0 0,-11-69 1142 0 0,14 68-1575 0 0,1-14 58 0 0,1-1 0 0 0,2 1 0 0 0,-1 0 0 0 0,2 0-1 0 0,1 0 1 0 0,0 0 0 0 0,1 1 0 0 0,1 0-1 0 0,1 1 1 0 0,0 0 0 0 0,2 0 0 0 0,0 1 0 0 0,0 0-1 0 0,2 1 1 0 0,0 0 0 0 0,7-6-118 0 0,-20 21-46 0 0,1-1 0 0 0,-1 1 0 0 0,0-1 1 0 0,0 1-1 0 0,1 0 0 0 0,-1-1 0 0 0,0 1 0 0 0,1-1 0 0 0,-1 1 0 0 0,1 0 1 0 0,-1-1-1 0 0,0 1 0 0 0,1 0 0 0 0,-1-1 0 0 0,1 1 0 0 0,-1 0 1 0 0,1 0-1 0 0,-1-1 0 0 0,1 1 0 0 0,-1 0 0 0 0,1 0 0 0 0,-1 0 1 0 0,1 0-1 0 0,-1 0 0 0 0,1 0 0 0 0,0 0 0 0 0,-1 0 0 0 0,1 0 1 0 0,-1 0-1 0 0,1 0 0 0 0,-1 0 0 0 0,1 0 0 0 0,-1 0 0 0 0,1 0 1 0 0,-1 0-1 0 0,1 1 0 0 0,-1-1 0 0 0,1 0 0 0 0,-1 0 0 0 0,1 1 1 0 0,-1-1-1 0 0,1 0 0 0 0,-1 1 0 0 0,0-1 0 0 0,1 1 0 0 0,-1-1 0 0 0,0 0 1 0 0,1 1-1 0 0,-1-1 0 0 0,0 1 0 0 0,1-1 0 0 0,-1 1 46 0 0,8 20-6234 0 0,-4-8-694 0 0,-1-8-4432 0 0</inkml:trace>
  <inkml:trace contextRef="#ctx0" brushRef="#br0" timeOffset="99606.746">11918 2251 0 0 0,'0'0'783'0'0,"0"0"1357"0"0,0 0 398 0 0,0 0-75 0 0,0 0-231 0 0,0 0-231 0 0,0 0-192 0 0,0 0-205 0 0,0 0-165 0 0,0 0-157 0 0,34 1-157 0 0,108 3-159 0 0,-86-13 277 0 0,-49 4-942 0 0,-2 3-160 0 0,1-1 0 0 0,-1-1 0 0 0,0 1 0 0 0,0-1 0 0 0,0 1 0 0 0,0-2 0 0 0,-1 1 0 0 0,0 0 1 0 0,0-1-1 0 0,0 0 0 0 0,0 0 0 0 0,-1 0 0 0 0,1 0 0 0 0,-1 0 0 0 0,-1-1 0 0 0,1 1 0 0 0,-1-1 0 0 0,0 0 0 0 0,0 0 0 0 0,-1 0 0 0 0,1 0 0 0 0,-1 0 0 0 0,-1 0 0 0 0,1 0 0 0 0,-1-1 0 0 0,0-3-141 0 0,-4 7-7 0 0,1-1 0 0 0,0 1-1 0 0,-1 0 1 0 0,1 1-1 0 0,-1-1 1 0 0,0 0-1 0 0,0 1 1 0 0,0 0-1 0 0,0 0 1 0 0,-1 0-1 0 0,1 1 1 0 0,0-1 0 0 0,-1 1-1 0 0,1 0 1 0 0,-1 0-1 0 0,0 0 1 0 0,1 1-1 0 0,-1 0 1 0 0,1 0-1 0 0,-1 0 1 0 0,0 0-1 0 0,-2 1 8 0 0,-4 1-31 0 0,0-1-1 0 0,0 1 0 0 0,0 1 1 0 0,1 0-1 0 0,-1 0 0 0 0,1 1 0 0 0,0 1 1 0 0,0-1-1 0 0,0 2 0 0 0,1-1 1 0 0,-1 1-1 0 0,1 1 0 0 0,1 0 0 0 0,-1 0 1 0 0,1 1-1 0 0,0 0 0 0 0,1 0 1 0 0,0 0-1 0 0,1 1 0 0 0,-1 0 0 0 0,1 1 1 0 0,1 0-1 0 0,0-1 0 0 0,1 2 1 0 0,-1-1-1 0 0,2 0 0 0 0,0 1 0 0 0,0 0 1 0 0,1-1-1 0 0,0 1 0 0 0,1 0 1 0 0,0 10 31 0 0,3-15-2 0 0,1 1 0 0 0,1-1 1 0 0,-1 0-1 0 0,1 0 1 0 0,0 0-1 0 0,0 0 1 0 0,1-1-1 0 0,0 1 1 0 0,0-1-1 0 0,0-1 1 0 0,0 1-1 0 0,1-1 1 0 0,0 1-1 0 0,0-2 0 0 0,0 1 1 0 0,0-1-1 0 0,1 0 1 0 0,-1 0-1 0 0,1-1 1 0 0,0 1-1 0 0,0-1 1 0 0,0-1-1 0 0,0 0 1 0 0,0 0-1 0 0,0 0 1 0 0,5-1 1 0 0,27 6-329 0 0,0-3 1 0 0,1-1 0 0 0,-1-2 0 0 0,23-3 328 0 0,-18-2-2128 0 0,-17-1-3889 0 0,-12 2-3571 0 0</inkml:trace>
  <inkml:trace contextRef="#ctx0" brushRef="#br0" timeOffset="99941.622">12829 1719 15019 0 0,'0'0'1969'0'0,"0"0"-450"0"0,0 0-242 0 0,0 0-61 0 0,0 0-91 0 0,0 0-228 0 0,0 0-305 0 0,0 0-241 0 0,0 0-40 0 0,0 0 37 0 0,0 0 60 0 0,0 0 36 0 0,0 0-62 0 0,5 11-42 0 0,16 38-43 0 0,-1 67 838 0 0,-20-88-1004 0 0,0 472 234 0 0,2-434-976 0 0,-2-66 417 0 0,0 0-68 0 0,0 0-67 0 0,0 0-90 0 0,0 0-168 0 0,0 0-217 0 0,-6-19-7789 0 0,1 11 2531 0 0,1 1-4203 0 0</inkml:trace>
  <inkml:trace contextRef="#ctx0" brushRef="#br0" timeOffset="100189.147">12571 2139 10778 0 0,'0'0'2298'0'0,"0"0"-846"0"0,0 0-411 0 0,0 0-113 0 0,0 0-75 0 0,0 0 28 0 0,0 0 17 0 0,0 0 7 0 0,0 0 21 0 0,0 0-124 0 0,0 0-150 0 0,0 0-101 0 0,0 0-88 0 0,32 2-70 0 0,102 5-88 0 0,101-4-162 0 0,-144-4-9310 0 0,-80 1-2318 0 0</inkml:trace>
  <inkml:trace contextRef="#ctx0" brushRef="#br0" timeOffset="100535.28">13563 2116 7834 0 0,'0'0'4030'0'0,"0"0"-1555"0"0,0 0-585 0 0,0 0-273 0 0,0 0-239 0 0,0 0-147 0 0,0 0-260 0 0,0 0-215 0 0,0 0-141 0 0,0 0-94 0 0,0 0-46 0 0,0 0-31 0 0,-18 0-50 0 0,-55 4-76 0 0,67-3-268 0 0,0 0 0 0 0,0 0 0 0 0,0 0-1 0 0,0 0 1 0 0,0 1 0 0 0,0 0 0 0 0,1 1 0 0 0,-1-1-1 0 0,1 1 1 0 0,-1 0 0 0 0,1 0 0 0 0,0 1 0 0 0,0 0-1 0 0,1-1 1 0 0,-1 2 0 0 0,-2 1-50 0 0,-6 6 57 0 0,7-7-53 0 0,0 0-1 0 0,1 0 1 0 0,-1 0 0 0 0,1 0 0 0 0,0 1 0 0 0,0 0-1 0 0,1 0 1 0 0,0 1 0 0 0,0-1 0 0 0,1 1 0 0 0,-1-1-1 0 0,1 1 1 0 0,1 0 0 0 0,-1 1 0 0 0,1-1 0 0 0,1 0-1 0 0,-1 1 1 0 0,1-1 0 0 0,1 0 0 0 0,-1 1 0 0 0,1 0-1 0 0,0-1 1 0 0,1 1 0 0 0,0-1 0 0 0,0 0 0 0 0,2 6-4 0 0,2-6 3 0 0,0 1 1 0 0,1-1 0 0 0,0 0 0 0 0,0 0-1 0 0,1-1 1 0 0,0 1 0 0 0,0-1 0 0 0,0-1-1 0 0,1 0 1 0 0,0 0 0 0 0,0 0-1 0 0,0-1 1 0 0,0 0 0 0 0,1-1 0 0 0,0 0-1 0 0,0 0 1 0 0,0-1 0 0 0,0 0 0 0 0,0 0-1 0 0,0-1 1 0 0,7 0-4 0 0,61-1-473 0 0,-47-15-1139 0 0,-14-3-5989 0 0,-13 14 3017 0 0,2-1-6942 0 0</inkml:trace>
  <inkml:trace contextRef="#ctx0" brushRef="#br0" timeOffset="101005.844">13839 1665 16652 0 0,'0'0'2088'0'0,"0"0"-488"0"0,0 0-302 0 0,0 0-195 0 0,0 0-194 0 0,0 0-227 0 0,0 0-287 0 0,0 0-157 0 0,0 0-51 0 0,0 0 8 0 0,0 0 23 0 0,0 0 5 0 0,0 0-8 0 0,-9 32-12 0 0,-26 102-6 0 0,20-21 196 0 0,16-83-293 0 0,3 45 52 0 0,4 0-1 0 0,2 0 1 0 0,19 63-152 0 0,-14-67-32 0 0,-13-65 36 0 0,1 13-2 0 0,0-1-1 0 0,2 0 1 0 0,0-1-1 0 0,1 1 1 0 0,1-1-1 0 0,1 0 1 0 0,0-1-2 0 0,-7-15 5 0 0,-1-1 0 0 0,0 1 1 0 0,1-1-1 0 0,-1 0 0 0 0,0 1 1 0 0,1-1-1 0 0,-1 0 0 0 0,1 1 1 0 0,-1-1-1 0 0,1 0 0 0 0,-1 0 1 0 0,0 1-1 0 0,1-1 0 0 0,-1 0 0 0 0,1 0 1 0 0,-1 0-1 0 0,1 0 0 0 0,-1 1 1 0 0,1-1-1 0 0,-1 0 0 0 0,1 0 1 0 0,0 0-1 0 0,-1 0 0 0 0,1 0 1 0 0,-1 0-1 0 0,1 0 0 0 0,-1-1 0 0 0,1 1 1 0 0,-1 0-1 0 0,1 0 0 0 0,-1 0 1 0 0,1 0-1 0 0,-1-1 0 0 0,0 1 1 0 0,1 0-1 0 0,-1-1 0 0 0,1 1 0 0 0,-1 0 1 0 0,1-1-1 0 0,-1 1 0 0 0,0 0 1 0 0,1-1-1 0 0,-1 1 0 0 0,0 0 1 0 0,1-1-1 0 0,-1 1 0 0 0,0-1 1 0 0,0 1-1 0 0,0-1 0 0 0,1 1-5 0 0,0-2 36 0 0,36-40 109 0 0,2 2-1 0 0,2 2 1 0 0,1 1-1 0 0,2 2 1 0 0,2 2-1 0 0,9-3-144 0 0,-5 17-11 0 0,-49 19-13 0 0,-14 127 175 0 0,9-35-224 0 0,5-90 42 0 0,-1 0 0 0 0,1-1 0 0 0,-1 1 0 0 0,1-1 0 0 0,0 1 0 0 0,0-1 1 0 0,0 1-1 0 0,0-1 0 0 0,0 0 0 0 0,0 1 0 0 0,0-1 0 0 0,0 0 0 0 0,0 0 0 0 0,0 0 0 0 0,1 0 0 0 0,-1 0 1 0 0,1 0-1 0 0,-1 0 0 0 0,0 0 0 0 0,1 0 0 0 0,-1-1 0 0 0,1 1 0 0 0,0-1 0 0 0,-1 1 0 0 0,1-1 1 0 0,0 1-1 0 0,1-1 31 0 0,29 1-5967 0 0,-23-1 2310 0 0,-2 0-8101 0 0</inkml:trace>
  <inkml:trace contextRef="#ctx0" brushRef="#br0" timeOffset="101375.621">14548 2478 0 0 0,'0'0'2530'0'0,"0"0"296"0"0,0 0 57 0 0,0 0-146 0 0,0 0-241 0 0,0 0-270 0 0,0 0-346 0 0,0 0-398 0 0,0 0-304 0 0,0 0-230 0 0,33-3-165 0 0,105-13-119 0 0,-77-8 208 0 0,-55 16-677 0 0,5-1-64 0 0,-2 0 0 0 0,1-1 0 0 0,-2 0 1 0 0,1-1-1 0 0,-1 0 0 0 0,-1 0 0 0 0,0-1 1 0 0,0 1-1 0 0,-1-2 0 0 0,-1 1 0 0 0,0-1 0 0 0,-1 0 1 0 0,0 0-1 0 0,-1 0 0 0 0,0-3-131 0 0,-3 14 3 0 0,0 0 1 0 0,-1 0-1 0 0,1 0 0 0 0,-1 0 0 0 0,0 0 0 0 0,1 0 1 0 0,-1 0-1 0 0,0 0 0 0 0,0 0 0 0 0,0 0 1 0 0,-1 1-1 0 0,1-1 0 0 0,0 0 0 0 0,-1 1 0 0 0,1-1 1 0 0,-1 1-1 0 0,1 0 0 0 0,-1-1 0 0 0,1 1 1 0 0,-1 0-1 0 0,0 0 0 0 0,0 0 0 0 0,0 0 0 0 0,0 0 1 0 0,0 1-1 0 0,0-1 0 0 0,0 1 0 0 0,0-1 0 0 0,0 1 1 0 0,0-1-1 0 0,0 1 0 0 0,0 0 0 0 0,0 0-3 0 0,-73 2-229 0 0,61 1 180 0 0,0 1 0 0 0,1 1-1 0 0,-1 0 1 0 0,1 1 0 0 0,0 0-1 0 0,1 1 1 0 0,-1 1 0 0 0,1 0-1 0 0,1 0 1 0 0,-1 1 0 0 0,1 1-1 0 0,1 0 1 0 0,0 0 0 0 0,1 1-1 0 0,0 0 1 0 0,0 1 0 0 0,1 0-1 0 0,0 0 1 0 0,2 1 0 0 0,-1 0-1 0 0,1 0 1 0 0,1 0 0 0 0,0 1-1 0 0,-1 10 50 0 0,5-20-41 0 0,-1 0 0 0 0,1 0 0 0 0,0 1 1 0 0,1-1-1 0 0,-1 0 0 0 0,1 1 0 0 0,0-1 0 0 0,0 0 0 0 0,0 1 0 0 0,1-1 0 0 0,-1 0 0 0 0,1 1 0 0 0,0-1 0 0 0,0 0 0 0 0,1 0 0 0 0,-1 0 1 0 0,1 0-1 0 0,0 0 0 0 0,0 0 0 0 0,0 0 0 0 0,1-1 0 0 0,-1 1 0 0 0,1-1 0 0 0,0 0 0 0 0,0 1 0 0 0,0-1 0 0 0,0 0 0 0 0,1-1 0 0 0,-1 1 1 0 0,1-1-1 0 0,-1 1 0 0 0,1-1 0 0 0,0 0 0 0 0,0-1 0 0 0,1 1 41 0 0,126 17-3320 0 0,-45-23-5969 0 0,-65 1-1031 0 0</inkml:trace>
  <inkml:trace contextRef="#ctx0" brushRef="#br0" timeOffset="101844.622">15310 2224 8842 0 0,'0'0'1379'0'0,"0"0"-387"0"0,0 0-140 0 0,0 0 15 0 0,0 0 0 0 0,0 0-75 0 0,0 0-157 0 0,0 0-182 0 0,0 0-123 0 0,-33 20-73 0 0,-103 63-47 0 0,133-82-196 0 0,0 0 0 0 0,0 1 0 0 0,0-1 0 0 0,0 0 0 0 0,1 1 0 0 0,-1 0 0 0 0,1 0 0 0 0,-1 0 0 0 0,1 0 0 0 0,0 0 0 0 0,0 0 0 0 0,0 1 1 0 0,0-1-1 0 0,0 1 0 0 0,0-1 0 0 0,1 1 0 0 0,-1 0 0 0 0,1 0 0 0 0,0 0 0 0 0,0-1 0 0 0,0 1 0 0 0,-1 2-14 0 0,1 5 76 0 0,-1-6 4 0 0,0 0 1 0 0,0 0-1 0 0,1 0 1 0 0,-1 1-1 0 0,1-1 1 0 0,0 1-1 0 0,0-1 1 0 0,1 1-1 0 0,0-1 1 0 0,-1 1-1 0 0,1-1 1 0 0,1 1-1 0 0,-1-1 1 0 0,1 1-1 0 0,0-1 1 0 0,0 1-1 0 0,0-1 1 0 0,0 0-1 0 0,1 1 1 0 0,0-1-1 0 0,0 0 1 0 0,0 0-1 0 0,0 0 1 0 0,1 0-1 0 0,-1-1 1 0 0,1 1-1 0 0,0-1 1 0 0,0 1-1 0 0,0-1 1 0 0,1 0-1 0 0,1 1-80 0 0,6 0 303 0 0,1 0 0 0 0,0-1 1 0 0,0 0-1 0 0,1-1 0 0 0,-1 0 0 0 0,0-1 0 0 0,1-1 0 0 0,-1 0 1 0 0,1 0-1 0 0,-1-1 0 0 0,0-1 0 0 0,1 0 0 0 0,-1-1 0 0 0,0 0 0 0 0,0-1 1 0 0,-1 0-1 0 0,1-1 0 0 0,-1 0 0 0 0,0-1 0 0 0,0 0 0 0 0,0 0 1 0 0,4-5-304 0 0,197-156 2284 0 0,-193 149-2226 0 0,26-23 35 0 0,-2-2 0 0 0,-3-1 0 0 0,26-37-93 0 0,-56 66-8 0 0,0 1 0 0 0,-1-2 0 0 0,0 1 0 0 0,-2-2 0 0 0,0 1 0 0 0,0-1 0 0 0,-2 1 0 0 0,0-2 0 0 0,-1 1 0 0 0,0 0 0 0 0,-2-1 0 0 0,0 0 0 0 0,-1 1 0 0 0,-1-16 8 0 0,-1 25-22 0 0,0 1 0 0 0,0 0-1 0 0,-1-1 1 0 0,0 1 0 0 0,0 0-1 0 0,0 0 1 0 0,-1 1 0 0 0,0-1-1 0 0,-1 0 1 0 0,1 1-1 0 0,-1 0 1 0 0,-1 0 0 0 0,1 0-1 0 0,-1 0 1 0 0,0 1 0 0 0,0 0-1 0 0,0 0 1 0 0,-1 0 0 0 0,0 1-1 0 0,0-1 1 0 0,0 1 0 0 0,-1 1-1 0 0,1-1 1 0 0,-1 1-1 0 0,0 0 1 0 0,0 1 0 0 0,-6-2 22 0 0,0 0-43 0 0,-1 1 1 0 0,1 1-1 0 0,0 0 1 0 0,-1 0-1 0 0,0 1 1 0 0,1 1-1 0 0,-1 1 1 0 0,1 0-1 0 0,-1 0 1 0 0,1 2-1 0 0,-1-1 1 0 0,1 2-1 0 0,0 0 1 0 0,-11 5 42 0 0,11-5-9 0 0,1 1 1 0 0,-1 1 0 0 0,1 0 0 0 0,0 1 0 0 0,1 1-1 0 0,-1-1 1 0 0,1 2 0 0 0,1-1 0 0 0,0 2 0 0 0,0-1 0 0 0,1 1-1 0 0,0 1 1 0 0,1-1 0 0 0,0 2 0 0 0,0-1 0 0 0,2 1 0 0 0,-1 0-1 0 0,1 0 1 0 0,1 1 0 0 0,0 0 0 0 0,1 0 0 0 0,1 0 0 0 0,0 0-1 0 0,0 1 1 0 0,1-1 0 0 0,1 1 0 0 0,1 0 0 0 0,-1-1-1 0 0,2 1 1 0 0,0 0 0 0 0,3 9 8 0 0,8 6 50 0 0,2 0 0 0 0,1-2 0 0 0,1 0 0 0 0,1 0 0 0 0,1-2 0 0 0,2 0 0 0 0,0-1 0 0 0,2-2 0 0 0,0 0 0 0 0,1-1 0 0 0,24 16-50 0 0,32 20 161 0 0,1-4 1 0 0,3-3 0 0 0,2-4 0 0 0,2-4 0 0 0,51 16-162 0 0,-49-17-594 0 0,-55-21-5445 0 0,-29-13-6136 0 0</inkml:trace>
  <inkml:trace contextRef="#ctx0" brushRef="#br0" timeOffset="107326.071">17318 2362 0 0 0,'0'0'1300'0'0,"0"0"309"0"0,0 0 383 0 0,0 0 281 0 0,0 0 28 0 0,0 0-239 0 0,0 0-468 0 0,0 0-423 0 0,0 0-260 0 0,0 0-62 0 0,3-6 43 0 0,11-34 1618 0 0,-64 13 513 0 0,33 24-2881 0 0,-1 1-1 0 0,1 1 0 0 0,0 0 1 0 0,-1 1-1 0 0,1 1 0 0 0,-1 1 1 0 0,1 0-1 0 0,0 1 0 0 0,0 1 0 0 0,0 1 1 0 0,1 0-1 0 0,0 1 0 0 0,-1 1 1 0 0,2 0-1 0 0,-1 1 0 0 0,1 1 1 0 0,1 0-1 0 0,0 2 0 0 0,0-1 0 0 0,-3 5-141 0 0,7-6 17 0 0,1-1-1 0 0,1 2 1 0 0,-1-1 0 0 0,2 1-1 0 0,-1 1 1 0 0,1-1-1 0 0,1 1 1 0 0,0 0-1 0 0,1 1 1 0 0,0 0-1 0 0,0-1 1 0 0,1 1-1 0 0,1 1 1 0 0,0-1-1 0 0,1 1 1 0 0,0-1 0 0 0,1 1-1 0 0,0-1 1 0 0,1 1-1 0 0,1 5-16 0 0,2-13 30 0 0,-1 0 0 0 0,1 0-1 0 0,1 0 1 0 0,-1-1 0 0 0,1 1 0 0 0,0-1 0 0 0,0 1-1 0 0,0-1 1 0 0,0-1 0 0 0,1 1 0 0 0,0 0-1 0 0,0-1 1 0 0,0 0 0 0 0,0 0 0 0 0,0-1-1 0 0,0 1 1 0 0,1-1 0 0 0,-1 0 0 0 0,1-1-1 0 0,0 1 1 0 0,-1-1 0 0 0,1 0 0 0 0,0-1 0 0 0,0 0-1 0 0,2 1-29 0 0,8-3 125 0 0,1 0-1 0 0,0 0 1 0 0,-1-2-1 0 0,0 0 1 0 0,1 0 0 0 0,-2-2-1 0 0,1 0 1 0 0,-1-1-1 0 0,0-1 1 0 0,0 0-1 0 0,-1-1 1 0 0,0 0-1 0 0,11-10-124 0 0,7-7 74 0 0,0-2 0 0 0,-2-1-1 0 0,-1-2 1 0 0,-2-1 0 0 0,-1 0-1 0 0,-1-2 1 0 0,7-15-74 0 0,-12 19 27 0 0,35-62 165 0 0,-59 102-202 0 0,1 0-1 0 0,1 0 1 0 0,0 1 0 0 0,0-1-1 0 0,1 0 1 0 0,1 1 0 0 0,-1-1-1 0 0,2 1 1 0 0,-1-1 0 0 0,2 1-1 0 0,-1-1 1 0 0,1 0 0 0 0,1 1-1 0 0,0-1 1 0 0,0 0 0 0 0,5 9 10 0 0,59 51-768 0 0,-12-36-2793 0 0,-43-26-711 0 0,0 0-4582 0 0</inkml:trace>
  <inkml:trace contextRef="#ctx0" brushRef="#br0" timeOffset="107825.595">17819 2578 13091 0 0,'0'0'2360'0'0,"0"0"-585"0"0,0 0-204 0 0,0 0-146 0 0,0 0-249 0 0,0 0-248 0 0,0 0-252 0 0,0 0-146 0 0,0 0-5 0 0,0 0-15 0 0,0 0-29 0 0,0 0-10 0 0,0 0-58 0 0,21-26-29 0 0,68-80-46 0 0,-38 29 361 0 0,-1-14 11 0 0,-47 85-586 0 0,-2 5-447 0 0,-2 16-96 0 0,0-4 414 0 0,1 0 0 0 0,0 0 0 0 0,1-1 0 0 0,0 1 1 0 0,1 0-1 0 0,0 0 0 0 0,1-1 0 0 0,0 0 1 0 0,1 1-1 0 0,0-1 0 0 0,1 0 0 0 0,1 2 5 0 0,-5-8 16 0 0,1 1 0 0 0,1 0 0 0 0,-1-1 0 0 0,0 1-1 0 0,1-1 1 0 0,0 1 0 0 0,0-1 0 0 0,1 0 0 0 0,-1-1 0 0 0,1 1-1 0 0,-1 0 1 0 0,1-1 0 0 0,0 0 0 0 0,1 0 0 0 0,-1 0 0 0 0,0 0 0 0 0,1-1-1 0 0,0 0 1 0 0,-1 0 0 0 0,1 0 0 0 0,0 0 0 0 0,0-1 0 0 0,0 0-1 0 0,0 0 1 0 0,2 0-16 0 0,3-4 112 0 0,-1 0 0 0 0,0 0-1 0 0,1-1 1 0 0,-1-1 0 0 0,-1 1 0 0 0,1-1-1 0 0,-1-1 1 0 0,0 0 0 0 0,0 0-1 0 0,0 0 1 0 0,-1-1 0 0 0,0 0-1 0 0,-1 0 1 0 0,1-1 0 0 0,-1 0 0 0 0,-1 0-1 0 0,0-1 1 0 0,0 1 0 0 0,0-1-1 0 0,-1 0 1 0 0,2-7-112 0 0,19-68-872 0 0,-27 86-3907 0 0,0 3-5592 0 0,2-1-2176 0 0</inkml:trace>
  <inkml:trace contextRef="#ctx0" brushRef="#br0" timeOffset="108310.423">18772 2270 7858 0 0,'0'0'4365'0'0,"0"0"-1961"0"0,0 0-842 0 0,0 0-231 0 0,0 0-264 0 0,0 0-206 0 0,0 0-137 0 0,0 0-138 0 0,0 0-134 0 0,0 0-111 0 0,0 0-77 0 0,0 0-44 0 0,-27 27-44 0 0,-84 85-21 0 0,69-55 25 0 0,39-45-137 0 0,1-9-20 0 0,0 1 0 0 0,0 0 0 0 0,0 0 0 0 0,1 0 0 0 0,-1 0 0 0 0,1 0-1 0 0,0 0 1 0 0,1 0 0 0 0,-1 0 0 0 0,1 0 0 0 0,-1 0 0 0 0,1 0 0 0 0,1 1 0 0 0,-1-1 0 0 0,0 0 0 0 0,1 0 0 0 0,0 0 0 0 0,0 0 0 0 0,0 0 0 0 0,1 0 0 0 0,-1 0 0 0 0,1 0 0 0 0,0-1 0 0 0,0 1 0 0 0,0 0 0 0 0,0-1 0 0 0,1 0-1 0 0,-1 1 1 0 0,1-1 0 0 0,0 0 0 0 0,0 0 0 0 0,0-1 0 0 0,1 1 0 0 0,-1-1 0 0 0,1 0 0 0 0,-1 1 0 0 0,1-1 0 0 0,1 0-23 0 0,8 1 196 0 0,-1-1 0 0 0,1 0 0 0 0,0-1 0 0 0,0 0 0 0 0,0-1 0 0 0,0-1 0 0 0,0 0 0 0 0,0 0 0 0 0,0-2 0 0 0,-1 1 0 0 0,1-2 0 0 0,-1 0 1 0 0,1 0-1 0 0,-1-1 0 0 0,-1 0 0 0 0,1-1 0 0 0,-1-1 0 0 0,1 0-196 0 0,8-6 215 0 0,-1-1 0 0 0,-1 0 0 0 0,0-2 0 0 0,0 0 1 0 0,-2-1-1 0 0,0 0 0 0 0,-1-2 0 0 0,-1 0 0 0 0,6-11-215 0 0,139-231 546 0 0,-152 249-539 0 0,-1-1 1 0 0,-1-1-1 0 0,0 1 1 0 0,-1-1-1 0 0,-1 0 1 0 0,0 1-1 0 0,0-2 1 0 0,-1 1-1 0 0,-1 0 1 0 0,-1-14-8 0 0,0 22-1 0 0,0 0 0 0 0,-1 0 1 0 0,1 0-1 0 0,-1 0 0 0 0,-1 0 1 0 0,1 0-1 0 0,-1 0 1 0 0,0 1-1 0 0,0-1 0 0 0,-1 0 1 0 0,0 1-1 0 0,0 0 0 0 0,0 0 1 0 0,0-1-1 0 0,-1 2 1 0 0,0-1-1 0 0,0 0 0 0 0,0 1 1 0 0,-1 0-1 0 0,1 0 0 0 0,-1 0 1 0 0,0 1-1 0 0,0-1 1 0 0,0 1-1 0 0,-1 0 0 0 0,0 0 1 0 0,-2 1-19 0 0,0 0 0 0 0,1 0 1 0 0,-1 0-1 0 0,0 1 0 0 0,0 0 0 0 0,-1 1 0 0 0,1-1 0 0 0,0 2 0 0 0,0-1 0 0 0,0 1 0 0 0,0 0 0 0 0,0 1 0 0 0,0 0 1 0 0,1 0-1 0 0,-1 1 0 0 0,0 0 0 0 0,1 0 0 0 0,0 1 0 0 0,-4 2 19 0 0,-7 4-30 0 0,1 1 0 0 0,1 1 1 0 0,0 0-1 0 0,0 1 0 0 0,1 1 0 0 0,1 1 0 0 0,-2 3 30 0 0,6-7-3 0 0,2-1 0 0 0,0 1 0 0 0,0 0 0 0 0,1 0 0 0 0,0 1 0 0 0,1 0 1 0 0,0 1-1 0 0,1-1 0 0 0,0 1 0 0 0,1 0 0 0 0,1 0 0 0 0,0 0 0 0 0,0 1 0 0 0,2-1 0 0 0,0 1 0 0 0,0-1 0 0 0,1 1 0 0 0,1 0 0 0 0,0-1 0 0 0,1 1 0 0 0,0-1 0 0 0,1 0 0 0 0,1 0 0 0 0,0 0 0 0 0,1 0 0 0 0,0 0 0 0 0,1-1 1 0 0,2 4 2 0 0,11 8 6 0 0,0-1 1 0 0,1 0 0 0 0,2-2-1 0 0,0-1 1 0 0,1 0 0 0 0,1-2-1 0 0,0-1 1 0 0,2 0 0 0 0,0-2-1 0 0,1-1 1 0 0,0-2 0 0 0,1 0-1 0 0,0-2 1 0 0,1-1 0 0 0,9 2-7 0 0,109 16-598 0 0,-84-23-8359 0 0,-53-4-3731 0 0</inkml:trace>
  <inkml:trace contextRef="#ctx0" brushRef="#br0" timeOffset="109917.909">20092 1750 0 0 0,'0'0'1027'0'0,"0"0"644"0"0,0 0 395 0 0,0 0 127 0 0,0 0-11 0 0,0 0-124 0 0,0 0-302 0 0,0 0-266 0 0,0 0-235 0 0,0 0-176 0 0,0 0-47 0 0,0 0-21 0 0,0-9-48 0 0,0-17-378 0 0,0 7 2205 0 0,-9 51 493 0 0,0-6-3294 0 0,-29 147 401 0 0,19-1 83 0 0,3 152-473 0 0,16-317 6 0 0,17 199 88 0 0,-12-180-78 0 0,-4-25-11 0 0,26-44 1336 0 0,-1-11-1309 0 0,3 0 0 0 0,2 3 0 0 0,2 0 0 0 0,2 2-1 0 0,3 2 1 0 0,7-5-32 0 0,5 25-256 0 0,-29 59 259 0 0,-13-4 34 0 0,-1 1 0 0 0,-2 0 1 0 0,-1 0-1 0 0,-1 0 0 0 0,-2 12-37 0 0,5 31 27 0 0,-1 51-5 0 0,-5-123-40 0 0,0 0 0 0 0,0 0-15 0 0,0 0-15 0 0,0 0-22 0 0,0 0-44 0 0,0 0-28 0 0,17-8-3014 0 0,1-6-628 0 0,-4 2-4438 0 0,-5 4-3717 0 0</inkml:trace>
  <inkml:trace contextRef="#ctx0" brushRef="#br0" timeOffset="110345.104">21007 2239 8146 0 0,'0'0'2002'0'0,"0"0"-115"0"0,0 0 96 0 0,0 0-91 0 0,0 0-198 0 0,0 0-313 0 0,0 0-330 0 0,0 0-241 0 0,0 0-154 0 0,0 0-136 0 0,-35 17-115 0 0,-106 53-38 0 0,79-27 114 0 0,56-34-370 0 0,-2 2-43 0 0,1-1 0 0 0,1 1 0 0 0,0 0-1 0 0,1 0 1 0 0,0 1 0 0 0,0 0-1 0 0,1 0 1 0 0,1 0 0 0 0,0 0 0 0 0,0 0-1 0 0,2 1 1 0 0,-1-1 0 0 0,2 1 0 0 0,0 11-68 0 0,0-22 19 0 0,0 0 0 0 0,1 0-1 0 0,-1 0 1 0 0,1 0 0 0 0,0 0 0 0 0,0 0 0 0 0,-1 0 0 0 0,1 0 0 0 0,1 0 0 0 0,-1 0 0 0 0,0-1 0 0 0,0 1 0 0 0,1 0 0 0 0,-1-1 0 0 0,1 1 0 0 0,-1-1 0 0 0,1 0 0 0 0,-1 1 0 0 0,1-1 0 0 0,0 0 0 0 0,0 0 0 0 0,0 0 0 0 0,0 0 0 0 0,0 0 0 0 0,0-1 0 0 0,0 1 0 0 0,0 0 0 0 0,0-1 0 0 0,0 0 0 0 0,0 1 0 0 0,0-1 0 0 0,0 0 0 0 0,2 0-19 0 0,74-5 1071 0 0,-55-6-962 0 0,0 0-1 0 0,-1-1 0 0 0,0-2 1 0 0,-1 0-1 0 0,0-1 0 0 0,-1-1 1 0 0,-1-1-1 0 0,0-1 0 0 0,-2 0 1 0 0,0-1-1 0 0,7-13-108 0 0,3 3 70 0 0,21-25 101 0 0,-48 69-274 0 0,-3 14 140 0 0,1 103 32 0 0,3-127-82 0 0,-1 0 0 0 0,1-1 0 0 0,0 1 0 0 0,0-1 0 0 0,1 1 0 0 0,-1-1 0 0 0,1 0 0 0 0,0 0 0 0 0,0 0 0 0 0,1 0 0 0 0,-1 0 0 0 0,1 0 0 0 0,0 0 0 0 0,0-1 0 0 0,0 1 0 0 0,0-1 0 0 0,1 0 0 0 0,-1 0 0 0 0,1 0 0 0 0,0-1 0 0 0,0 1 0 0 0,0-1 0 0 0,0 0 0 0 0,0 0 0 0 0,0 0 0 0 0,1-1 13 0 0,74-2-2377 0 0,-29-15-6058 0 0,-36 11 3418 0 0,1 1-6284 0 0</inkml:trace>
  <inkml:trace contextRef="#ctx0" brushRef="#br0" timeOffset="110788.535">21828 2208 5017 0 0,'0'0'6409'0'0,"0"0"-3149"0"0,0 0-1089 0 0,0 0-165 0 0,0 0-251 0 0,0 0-339 0 0,0 0-349 0 0,0 0-314 0 0,0 0-188 0 0,0 0-77 0 0,0 0-38 0 0,0 0-80 0 0,0 0-95 0 0,-6-2-110 0 0,-46 4 70 0 0,-17 28 130 0 0,34-13-232 0 0,30 6-263 0 0,59 48 143 0 0,-23-42 16 0 0,-21-19 30 0 0,0 1 0 0 0,-1 0-1 0 0,0 0 1 0 0,-1 1 0 0 0,0 0-1 0 0,0 0 1 0 0,-2 1 0 0 0,1-1 0 0 0,-2 2-1 0 0,0-1 1 0 0,0 1 0 0 0,-1-1-1 0 0,-1 1 1 0 0,0 1 0 0 0,-1-1-1 0 0,-1 0 1 0 0,0 0 0 0 0,-1 1-1 0 0,0 3-58 0 0,-4-10 44 0 0,0 1 0 0 0,-1-1 0 0 0,0 0 0 0 0,0-1 0 0 0,0 1 0 0 0,-1-1 0 0 0,-1 0 0 0 0,1 0 0 0 0,-1-1 0 0 0,0 0 0 0 0,0 0 0 0 0,-1 0 0 0 0,1-1 0 0 0,-1 0 0 0 0,-1-1 0 0 0,1 0 0 0 0,-1 0 0 0 0,1-1 0 0 0,-1 0 0 0 0,0 0 0 0 0,0-1 0 0 0,0 0 0 0 0,-1-1 1 0 0,1 0-1 0 0,0 0 0 0 0,-5-1-44 0 0,2 0-20 0 0,10 1-11 0 0,-1-1 0 0 0,0 0 1 0 0,0 1-1 0 0,0-1 0 0 0,0 0 1 0 0,1-1-1 0 0,-1 1 0 0 0,0 0 0 0 0,0-1 1 0 0,0 1-1 0 0,1-1 0 0 0,-1 0 0 0 0,0 0 1 0 0,1 0-1 0 0,-1 0 0 0 0,1-1 0 0 0,-1 1 1 0 0,1-1-1 0 0,0 1 0 0 0,-1-1 0 0 0,1 0 1 0 0,0 0-1 0 0,0 0 0 0 0,0 0 0 0 0,0 0 31 0 0,-12-27-2117 0 0,7 8-4856 0 0,6 13-5170 0 0</inkml:trace>
  <inkml:trace contextRef="#ctx0" brushRef="#br0" timeOffset="113317.374">8924 2894 0 0 0,'0'0'739'0'0,"0"0"669"0"0,0 0 243 0 0,0 0 52 0 0,0 0 78 0 0,0 0 115 0 0,0 0 59 0 0,0 0 3 0 0,3-17-103 0 0,10-50-217 0 0,-13 66-1515 0 0,0 0 0 0 0,1 0 0 0 0,-1 0 0 0 0,0 0 0 0 0,0 0 0 0 0,0 0 0 0 0,1 0 0 0 0,-1 0 0 0 0,0 0 0 0 0,0 0 0 0 0,-1 0 0 0 0,1 0 0 0 0,0 0 0 0 0,0 0 0 0 0,0 0 0 0 0,-1 0 0 0 0,1 0 0 0 0,0 0 0 0 0,-1 0 0 0 0,1 0 0 0 0,-1 1 0 0 0,1-1 0 0 0,-1 0 0 0 0,0 0 0 0 0,1 0 0 0 0,-1 1 0 0 0,0-1 0 0 0,1 0 1 0 0,-1 1-1 0 0,0-1 0 0 0,0 0 0 0 0,0 1 0 0 0,0-1 0 0 0,0 1 0 0 0,1-1 0 0 0,-1 1 0 0 0,0 0 0 0 0,0-1 0 0 0,0 1 0 0 0,0 0 0 0 0,0 0 0 0 0,0 0 0 0 0,0 0 0 0 0,0 0 0 0 0,0 0 0 0 0,0 0 0 0 0,0 0 0 0 0,0 0 0 0 0,0 0 0 0 0,-1 0-123 0 0,1 0 307 0 0,-13 17 4307 0 0,13 35-4865 0 0,2-36 677 0 0,-10 589 369 0 0,3-494-843 0 0,6-110-8 0 0,0-1-20 0 0,0 0-9 0 0,0 0-22 0 0,0 0-10 0 0,0 0-31 0 0,0 0-52 0 0,40-9-4801 0 0,-27 4 838 0 0,-2 0-3488 0 0,-6 1-3323 0 0</inkml:trace>
  <inkml:trace contextRef="#ctx0" brushRef="#br0" timeOffset="113718.193">9147 3487 944 0 0,'0'0'2802'0'0,"0"0"-915"0"0,0 0 10 0 0,0 0 395 0 0,0 0 65 0 0,0 0-208 0 0,0 0-288 0 0,0 0-289 0 0,0 0-285 0 0,0 0-216 0 0,0 0-142 0 0,0 0-111 0 0,0 0-78 0 0,35-6-85 0 0,105-23-99 0 0,-76 1 62 0 0,-52 18-446 0 0,-5 5-87 0 0,0 0-1 0 0,0 0 1 0 0,0-1 0 0 0,-1 0 0 0 0,0 0 0 0 0,0 0 0 0 0,0-1 0 0 0,-1 0 0 0 0,0 0 0 0 0,0-1 0 0 0,-1 1-1 0 0,0-1 1 0 0,-1 0 0 0 0,1 0 0 0 0,-1-1 0 0 0,-1 1 0 0 0,0 0 0 0 0,0-1 0 0 0,0 0 0 0 0,-1 1 0 0 0,0-1 0 0 0,-1 0-1 0 0,0 1 1 0 0,-1-8-85 0 0,0 13 3 0 0,1 0 0 0 0,-1 0 0 0 0,0 0 0 0 0,0 0 0 0 0,0 1 0 0 0,0-1-1 0 0,-1 0 1 0 0,1 1 0 0 0,-1-1 0 0 0,1 1 0 0 0,-1 0 0 0 0,0-1 0 0 0,0 1-1 0 0,0 0 1 0 0,0 0 0 0 0,0 0 0 0 0,-1 0 0 0 0,1 1 0 0 0,-1-1 0 0 0,1 1-1 0 0,-1-1 1 0 0,1 1 0 0 0,-1 0 0 0 0,0 0 0 0 0,0 0 0 0 0,1 0 0 0 0,-1 1-1 0 0,0-1 1 0 0,0 1 0 0 0,0-1 0 0 0,-2 1-3 0 0,-1 0-34 0 0,-1-1 1 0 0,0 1-1 0 0,0 1 0 0 0,0-1 1 0 0,0 1-1 0 0,1 0 0 0 0,-1 1 0 0 0,0 0 1 0 0,1 0-1 0 0,-1 0 0 0 0,1 1 1 0 0,0-1-1 0 0,-1 2 34 0 0,-13 10-31 0 0,2 1 0 0 0,0 0 1 0 0,0 2-1 0 0,2 0 0 0 0,0 1 0 0 0,1 0 1 0 0,1 1-1 0 0,0 1 0 0 0,2 0 0 0 0,0 1 0 0 0,2 0 1 0 0,0 1-1 0 0,1 0 0 0 0,-1 7 31 0 0,7-23-10 0 0,0 0 0 0 0,0 0 0 0 0,1 0 1 0 0,0 0-1 0 0,0 1 0 0 0,1-1 0 0 0,-1 1 0 0 0,1-1 0 0 0,1 1 0 0 0,-1-1 0 0 0,1 1 0 0 0,0-1 0 0 0,1 1 1 0 0,-1-1-1 0 0,1 1 0 0 0,1-1 0 0 0,-1 1 0 0 0,1-1 0 0 0,0 0 0 0 0,0 0 0 0 0,1 0 0 0 0,0 0 0 0 0,0 0 1 0 0,1 0-1 0 0,-1-1 0 0 0,1 1 0 0 0,0-1 0 0 0,1 0 0 0 0,-1-1 0 0 0,1 1 0 0 0,0-1 0 0 0,0 0 0 0 0,1 1 10 0 0,6 0-55 0 0,-1 0 0 0 0,1-1 0 0 0,0-1-1 0 0,0 0 1 0 0,0-1 0 0 0,1 0 0 0 0,-1 0-1 0 0,0-1 1 0 0,1-1 0 0 0,-1 0 0 0 0,2-1 55 0 0,83-11-4226 0 0,-71 7-1688 0 0,-7 1-5779 0 0</inkml:trace>
  <inkml:trace contextRef="#ctx0" brushRef="#br0" timeOffset="114233.529">9604 3703 4721 0 0,'0'0'1715'0'0,"0"0"-148"0"0,0 0 249 0 0,0 0 234 0 0,0 0 11 0 0,0 0-229 0 0,0 0-346 0 0,0 0-263 0 0,0 0-132 0 0,0 0-49 0 0,0 0-87 0 0,0 0-131 0 0,7-9-161 0 0,80-124 1536 0 0,21-63-497 0 0,-89 145-1381 0 0,-20 163-889 0 0,0-103 568 0 0,2 0 0 0 0,-1 0 1 0 0,1 0-1 0 0,0 0 0 0 0,1 0 0 0 0,0 0 0 0 0,1 0 0 0 0,-1-1 0 0 0,2 1 0 0 0,-1-1 0 0 0,1 0 0 0 0,0 0 0 0 0,1 0 0 0 0,0-1 0 0 0,0 0 0 0 0,1 0 0 0 0,0 0 0 0 0,0 0 1 0 0,0-1-1 0 0,1 0 0 0 0,0 0 0 0 0,6 3 0 0 0,-9-7 44 0 0,0 0 1 0 0,-1-1-1 0 0,1 0 1 0 0,0 0 0 0 0,0 0-1 0 0,0 0 1 0 0,0-1-1 0 0,-1 0 1 0 0,1 0 0 0 0,0 0-1 0 0,0 0 1 0 0,0 0-1 0 0,0-1 1 0 0,0 1 0 0 0,0-1-1 0 0,0 0 1 0 0,-1 0-1 0 0,1-1 1 0 0,0 1 0 0 0,-1-1-1 0 0,1 0 1 0 0,-1 0-1 0 0,0 0 1 0 0,1 0 0 0 0,-1-1-1 0 0,0 1 1 0 0,0-1-1 0 0,-1 0 1 0 0,2-1-45 0 0,66-98 1151 0 0,7-91-667 0 0,-63 218-5416 0 0,-4-11 169 0 0,-6-8-497 0 0,1 3-7207 0 0</inkml:trace>
  <inkml:trace contextRef="#ctx0" brushRef="#br0" timeOffset="114965.752">10750 3380 12171 0 0,'0'0'1888'0'0,"0"0"-292"0"0,0 0 6 0 0,0 0-120 0 0,0 0-230 0 0,0 0-239 0 0,0 0-243 0 0,0 0-119 0 0,0 0-74 0 0,0 0-67 0 0,0 0-70 0 0,0 0-44 0 0,0 0-52 0 0,-17-9-49 0 0,-53-27-35 0 0,68 34-240 0 0,-1 1 0 0 0,1-1-1 0 0,0 1 1 0 0,-1 0 0 0 0,1 0 0 0 0,-1 1 0 0 0,1-1 0 0 0,-1 0 0 0 0,0 1 0 0 0,1-1 0 0 0,-1 1-1 0 0,0 0 1 0 0,1 0 0 0 0,-1 0 0 0 0,0 0 0 0 0,1 1 0 0 0,-1-1 0 0 0,0 0 0 0 0,1 1-1 0 0,-1 0 1 0 0,1 0 0 0 0,-1 0 0 0 0,1 0 0 0 0,0 0 0 0 0,-1 0 0 0 0,1 1 0 0 0,0-1 0 0 0,0 1-1 0 0,0 0 1 0 0,-2 1-20 0 0,-10 8 69 0 0,-3 1-50 0 0,0 1-1 0 0,2 1 1 0 0,0 1-1 0 0,0 0 1 0 0,1 1-1 0 0,1 1 0 0 0,1 0 1 0 0,0 0-1 0 0,2 1 1 0 0,0 1-1 0 0,0 0 1 0 0,2 0-1 0 0,-5 16-18 0 0,9-23-10 0 0,0 0 0 0 0,1 0 0 0 0,1 1 0 0 0,-1-1 1 0 0,2 1-1 0 0,0-1 0 0 0,0 1 0 0 0,1 0 0 0 0,1-1 0 0 0,0 1 0 0 0,1 0 10 0 0,-2-12 7 0 0,1 1 0 0 0,-1 0 0 0 0,0-1 0 0 0,1 1 1 0 0,0-1-1 0 0,-1 1 0 0 0,1-1 0 0 0,0 1 0 0 0,0-1 0 0 0,0 1 1 0 0,-1-1-1 0 0,2 0 0 0 0,-1 1 0 0 0,0-1 0 0 0,0 0 0 0 0,0 0 0 0 0,1 0 1 0 0,-1 0-1 0 0,0 0 0 0 0,1 0 0 0 0,-1 0 0 0 0,1 0 0 0 0,-1-1 0 0 0,1 1 1 0 0,-1-1-1 0 0,1 1 0 0 0,-1-1 0 0 0,1 1 0 0 0,0-1 0 0 0,-1 0 0 0 0,1 0 1 0 0,0 0-1 0 0,-1 0 0 0 0,1 0 0 0 0,0 0 0 0 0,-1 0 0 0 0,1-1 1 0 0,0 1-1 0 0,-1-1 0 0 0,1 1-7 0 0,60-32 901 0 0,-21-9-548 0 0,-2-1 0 0 0,-1-2 0 0 0,-3-2 0 0 0,5-11-353 0 0,-23 33 96 0 0,17-22 76 0 0,-2 101-295 0 0,-19-25 132 0 0,0 1-1 0 0,-2 0 0 0 0,-1 1 0 0 0,-2 0 1 0 0,-1 0-1 0 0,2 26-8 0 0,0 62-25 0 0,-6 0 0 0 0,-6 36 25 0 0,2-138-20 0 0,0 0 0 0 0,-1 0 0 0 0,-1 0 0 0 0,-1-1 0 0 0,0 1 0 0 0,-1-1 0 0 0,-1 0 0 0 0,-1 0 0 0 0,-1-1-1 0 0,0 0 1 0 0,-1 0 0 0 0,0-1 0 0 0,-7 7 20 0 0,11-17-33 0 0,0 0 0 0 0,0 0 0 0 0,0-1 0 0 0,-1 0 0 0 0,1 0 0 0 0,-1-1 0 0 0,0 1 0 0 0,-1-1 0 0 0,1 0 0 0 0,0-1 0 0 0,-1 0 0 0 0,1 0 0 0 0,-1 0 0 0 0,0-1 0 0 0,0 0 0 0 0,0 0 0 0 0,0-1 0 0 0,1 1 0 0 0,-6-2 33 0 0,7-1-12 0 0,1 0 0 0 0,-1 0-1 0 0,0-1 1 0 0,1 0 0 0 0,0 0-1 0 0,-1 0 1 0 0,1 0 0 0 0,0 0-1 0 0,1-1 1 0 0,-1 0 0 0 0,1 0-1 0 0,0 0 1 0 0,0 0 0 0 0,0-1-1 0 0,0 1 1 0 0,1-1 0 0 0,-1 1 0 0 0,1-1-1 0 0,0 0 1 0 0,1 0 0 0 0,-1 0-1 0 0,1 0 1 0 0,0 0 0 0 0,0 0-1 0 0,1-3 13 0 0,-2-4 0 0 0,0 0-1 0 0,1-1 1 0 0,1 1-1 0 0,0 0 1 0 0,1 0-1 0 0,0-1 1 0 0,1 1 0 0 0,0 0-1 0 0,1 0 1 0 0,0 0-1 0 0,1 1 1 0 0,0-1-1 0 0,1 1 1 0 0,0 0-1 0 0,4-6 1 0 0,114-147 6 0 0,-107 147-18 0 0,-1 2 0 0 0,2 0 0 0 0,0 0 0 0 0,1 2 0 0 0,0 0 0 0 0,16-7 12 0 0,-20 13-438 0 0,5-2-1109 0 0,-11 1-9484 0 0,-6 4-870 0 0</inkml:trace>
  <inkml:trace contextRef="#ctx0" brushRef="#br0" timeOffset="115364.572">11307 2856 4993 0 0,'0'0'5078'0'0,"0"0"-2285"0"0,0 0-698 0 0,0 0-48 0 0,0 0-160 0 0,0 0-286 0 0,0 0-389 0 0,0 0-341 0 0,0 0-216 0 0,0 0-107 0 0,0 0-93 0 0,0 0-73 0 0,-14 68 1880 0 0,-1 91-1059 0 0,15-123-1134 0 0,0 149 181 0 0,-21 156-250 0 0,0-230-244 0 0,21-110 126 0 0,-1-1 1 0 0,1 0-1 0 0,0 0 1 0 0,-1 0-1 0 0,1 0 1 0 0,-1 0-1 0 0,1 1 1 0 0,-1-1-1 0 0,1 0 0 0 0,-1 0 1 0 0,1 0-1 0 0,0 0 1 0 0,-1 0-1 0 0,1-1 1 0 0,-1 1-1 0 0,1 0 1 0 0,-1 0-1 0 0,1 0 1 0 0,0 0-1 0 0,-1 0 1 0 0,1-1-1 0 0,-1 1 1 0 0,1 0-1 0 0,0 0 1 0 0,-1 0-1 0 0,1-1 1 0 0,0 1-1 0 0,-1 0 1 0 0,1-1-1 0 0,0 1 1 0 0,-1 0-1 0 0,1-1 1 0 0,0 1-1 0 0,0 0 0 0 0,-1-1 1 0 0,1 1-1 0 0,0-1 1 0 0,0 1-1 0 0,0 0 1 0 0,0-1-1 0 0,0 1 1 0 0,-1-1-1 0 0,1 1 1 0 0,0-1-1 0 0,0 1 1 0 0,0-1-1 0 0,0 1 1 0 0,0 0-1 0 0,0-1 1 0 0,0 1-1 0 0,1-1 1 0 0,-1 1-1 0 0,0-1 1 0 0,0 1-1 0 0,0 0 1 0 0,0-1-1 0 0,0 1 1 0 0,1-1 117 0 0,-6-12-2601 0 0,2 4 257 0 0,1 0-2886 0 0,2 1-5528 0 0</inkml:trace>
  <inkml:trace contextRef="#ctx0" brushRef="#br0" timeOffset="115608.679">10966 3310 12059 0 0,'0'0'1623'0'0,"0"0"-665"0"0,0 0-296 0 0,0 0 226 0 0,0 0 259 0 0,0 0 167 0 0,0 0-5 0 0,0 0-262 0 0,0 0-193 0 0,0 0-109 0 0,0 0-82 0 0,0 0-62 0 0,0 0-80 0 0,34-2-89 0 0,108-10-91 0 0,-48-8 75 0 0,-55 9-595 0 0,0-1-1 0 0,-1-2 1 0 0,0-2 0 0 0,-1-1-1 0 0,24-16 180 0 0,-15-3-4856 0 0,-9-6-4409 0 0,-27 30-1297 0 0</inkml:trace>
  <inkml:trace contextRef="#ctx0" brushRef="#br0" timeOffset="115947.613">11669 2871 3849 0 0,'0'0'4107'0'0,"0"0"-637"0"0,0 0-653 0 0,0 0-618 0 0,0 0-548 0 0,0 0-364 0 0,0 0-271 0 0,0 0-161 0 0,0 0-111 0 0,0 0-90 0 0,0 0-43 0 0,0 0-45 0 0,-11 35-25 0 0,-36 110-40 0 0,3 18 689 0 0,34-118-942 0 0,1 1 0 0 0,2-1 0 0 0,2 1 0 0 0,1 33-248 0 0,4-73 7 0 0,0-1 1 0 0,0 0-1 0 0,0 0 1 0 0,1 1 0 0 0,-1-1-1 0 0,1 0 1 0 0,0 0-1 0 0,1 1 1 0 0,-1-1-1 0 0,1 0 1 0 0,0 0 0 0 0,0-1-1 0 0,1 1 1 0 0,-1 0-1 0 0,1-1 1 0 0,0 1 0 0 0,1-1-1 0 0,-1 0 1 0 0,1 0-1 0 0,-1 0 1 0 0,1-1-1 0 0,0 1 1 0 0,1-1 0 0 0,-1 0-1 0 0,0 0 1 0 0,1-1-1 0 0,0 1 1 0 0,0-1-1 0 0,0 0 1 0 0,0 0 0 0 0,2 0-9 0 0,5-2 59 0 0,1 0 0 0 0,-1-2-1 0 0,0 1 1 0 0,1-1-1 0 0,-1-1 1 0 0,0-1-1 0 0,-1 1 1 0 0,1-2-1 0 0,0 1 1 0 0,-1-2-1 0 0,0 1 1 0 0,5-5-58 0 0,105-36 398 0 0,-119 46-386 0 0,1 0 0 0 0,-1 0-1 0 0,0 0 1 0 0,1 1 0 0 0,-1-1 0 0 0,0 0 0 0 0,1 1 0 0 0,-1 0 0 0 0,0 0 0 0 0,0-1 0 0 0,0 1 0 0 0,0 1 0 0 0,0-1-1 0 0,0 0 1 0 0,0 0 0 0 0,0 1 0 0 0,0-1 0 0 0,-1 1 0 0 0,1-1 0 0 0,0 1 0 0 0,-1 0 0 0 0,1 0 0 0 0,-1 0-1 0 0,0 0 1 0 0,0 0 0 0 0,0 0 0 0 0,0 0 0 0 0,0 0 0 0 0,0 0 0 0 0,0 0 0 0 0,-1 1 0 0 0,1-1 0 0 0,-1 0 0 0 0,1 1-1 0 0,-1-1 1 0 0,0 0 0 0 0,0 1 0 0 0,0-1 0 0 0,0 0 0 0 0,-1 0 0 0 0,1 2-12 0 0,9 111 327 0 0,2-62-514 0 0,-6-51-971 0 0,-3-3-4120 0 0,-2 1-4964 0 0</inkml:trace>
  <inkml:trace contextRef="#ctx0" brushRef="#br0" timeOffset="118715.597">13542 3229 4329 0 0,'0'0'2223'0'0,"0"0"-166"0"0,0 0-21 0 0,0 0 126 0 0,0 0 74 0 0,0 0-161 0 0,0 0-310 0 0,0 0-362 0 0,0 0-282 0 0,0 0-187 0 0,0 0-141 0 0,0-11-102 0 0,-2-36-111 0 0,2 36-98 0 0,0 11-93 0 0,0 0-97 0 0,0 0-92 0 0,0 17 184 0 0,0-8-271 0 0,1 59 334 0 0,-2 0 0 0 0,-4-1 0 0 0,-2 1 0 0 0,-16 63-447 0 0,-86 222 264 0 0,108-350-262 0 0,-21 93 60 0 0,22-33-50 0 0,3-59 7 0 0,0-1 1 0 0,0 1-1 0 0,1-1 1 0 0,0 0-1 0 0,-1 0 1 0 0,1 0-1 0 0,0-1 1 0 0,0 1-1 0 0,1-1 1 0 0,-1 0-1 0 0,0 0 1 0 0,1-1-1 0 0,0 1 1 0 0,-1-1-1 0 0,1 0 1 0 0,0 0-1 0 0,-1-1 1 0 0,1 1-1 0 0,0-1 1 0 0,0 0-1 0 0,-1 0 1 0 0,1-1-1 0 0,0 1 1 0 0,0-1 0 0 0,-1 0-1 0 0,1 0 1 0 0,0-1-20 0 0,245-62 774 0 0,-27 28-427 0 0,-222 36-334 0 0,-1 0-2 0 0,0 0-16 0 0,0 0 11 0 0,0 0-6 0 0,0 0 11 0 0,0 0-6 0 0,0 0-21 0 0,1-7-3206 0 0,14 4-1092 0 0,0-2-5991 0 0,-6 1-1920 0 0</inkml:trace>
  <inkml:trace contextRef="#ctx0" brushRef="#br0" timeOffset="119131.089">14511 3626 7522 0 0,'0'0'2734'0'0,"0"0"-410"0"0,0 0-168 0 0,0 0-98 0 0,0 0-235 0 0,0 0-341 0 0,0 0-372 0 0,0 0-305 0 0,0 0-189 0 0,0 0-90 0 0,0 0-24 0 0,0 0-8 0 0,0 0 1 0 0,3 8 1308 0 0,109 0 478 0 0,66-16-1140 0 0,-31-11-807 0 0,-141 18-693 0 0,24-3 1056 0 0,-26 2-2569 0 0,-19 1-4354 0 0,11 1 49 0 0,1 4-5955 0 0</inkml:trace>
  <inkml:trace contextRef="#ctx0" brushRef="#br0" timeOffset="120248.785">14495 3907 0 0 0,'0'0'2142'0'0,"0"0"-68"0"0,0 0 23 0 0,0 0 104 0 0,0 0 115 0 0,0 0-138 0 0,0 0-339 0 0,0 0-423 0 0,0 0-355 0 0,0 0-236 0 0,0 0-103 0 0,0 0-39 0 0,0 0-19 0 0,-1 4 3526 0 0,65-3-1539 0 0,142-9-856 0 0,-48-4-2052 0 0,-135 16-755 0 0,-11-2-2443 0 0,0 0-7320 0 0,-8-2-1884 0 0</inkml:trace>
  <inkml:trace contextRef="#ctx0" brushRef="#br0" timeOffset="120902.945">15497 3302 8650 0 0,'0'0'2360'0'0,"0"0"-394"0"0,0 0-123 0 0,0 0 40 0 0,0 0-65 0 0,0 0-175 0 0,0 0-287 0 0,0 0-340 0 0,0 0-269 0 0,0 0-165 0 0,0 0-87 0 0,0 0-42 0 0,0 0-16 0 0,3-5-25 0 0,0-1-533 0 0,-3 7 188 0 0,0-1 1 0 0,0 0 0 0 0,0 1-1 0 0,1-1 1 0 0,-1 0 0 0 0,0 0-1 0 0,0 1 1 0 0,1-1 0 0 0,-1 0-1 0 0,0 0 1 0 0,0 1-1 0 0,1-1 1 0 0,-1 0 0 0 0,0 0-1 0 0,1 0 1 0 0,-1 0 0 0 0,0 0-1 0 0,1 1 1 0 0,-1-1 0 0 0,0 0-1 0 0,1 0 1 0 0,-1 0-1 0 0,1 0 1 0 0,-1 0 0 0 0,0 0-1 0 0,1 0 1 0 0,-1 0 0 0 0,0 0-1 0 0,1 0 1 0 0,-1 0 0 0 0,1-1-68 0 0,1 81 869 0 0,-12 130-414 0 0,-97 166-258 0 0,85-180-173 0 0,24-195-22 0 0,0 0-1 0 0,1 1 1 0 0,-1-1-1 0 0,0 0 1 0 0,1 0-1 0 0,-1 0 1 0 0,1 0 0 0 0,-1-1-1 0 0,1 1 1 0 0,0-1-1 0 0,-1 1 1 0 0,1-1-1 0 0,-1 0 1 0 0,1 0-1 0 0,0 0 1 0 0,-1 0-1 0 0,1-1 1 0 0,0 1-1 0 0,-1-1 1 0 0,3 0-2 0 0,159-52 236 0 0,-126 42-186 0 0,1 2-1 0 0,0 2 1 0 0,0 1-1 0 0,0 2 1 0 0,2 2-50 0 0,-40 2-69 0 0,-1 0 5 0 0,0 0-7 0 0,22-4-1844 0 0,-15-1 116 0 0,2-1-1036 0 0,-3 2-4188 0 0,0 4-5041 0 0</inkml:trace>
  <inkml:trace contextRef="#ctx0" brushRef="#br0" timeOffset="121273.638">16212 3904 10090 0 0,'0'0'2669'0'0,"0"0"-629"0"0,0 0-305 0 0,0 0-137 0 0,0 0-258 0 0,0 0-317 0 0,0 0-345 0 0,0 0-252 0 0,0 0-35 0 0,0 0-3 0 0,0 0-40 0 0,0 0-12 0 0,-17 16-32 0 0,-55 54-36 0 0,65-64-215 0 0,0 0-1 0 0,0 1 0 0 0,1 0 0 0 0,0 1 0 0 0,1-1 1 0 0,-1 1-1 0 0,1 0 0 0 0,1 1 0 0 0,0-1 0 0 0,0 1 1 0 0,1 0-1 0 0,0 0 0 0 0,0 0 0 0 0,1 0 1 0 0,0 0-1 0 0,0 1 0 0 0,1-1 0 0 0,1 0 0 0 0,0 1 1 0 0,0 6-53 0 0,2-12 51 0 0,-1 0 0 0 0,1-1 1 0 0,0 1-1 0 0,0 0 0 0 0,1-1 1 0 0,-1 0-1 0 0,1 1 1 0 0,0-1-1 0 0,-1 0 0 0 0,1-1 1 0 0,0 1-1 0 0,1 0 0 0 0,-1-1 1 0 0,1 1-1 0 0,-1-1 0 0 0,1 0 1 0 0,-1 0-1 0 0,1-1 1 0 0,0 1-1 0 0,0-1 0 0 0,0 0 1 0 0,0 0-1 0 0,0 0 0 0 0,0 0 1 0 0,0-1-1 0 0,0 0 0 0 0,1 0 1 0 0,-1 0-1 0 0,0 0 1 0 0,0 0-1 0 0,0-1 0 0 0,0 0 1 0 0,3-1-52 0 0,4 0 127 0 0,-1 0 1 0 0,1-2-1 0 0,-1 1 0 0 0,0-1 1 0 0,0-1-1 0 0,0 0 1 0 0,-1 0-1 0 0,0-1 1 0 0,0 0-1 0 0,0 0 1 0 0,-1-1-1 0 0,1 0 1 0 0,-2-1-1 0 0,1 0 1 0 0,-1 0-1 0 0,0-1 1 0 0,-1 0-1 0 0,0 0 1 0 0,4-8-129 0 0,-7 12 1 0 0,0 0-1 0 0,0 0 0 0 0,-1-1 0 0 0,0 1 0 0 0,0-1 1 0 0,0 1-1 0 0,-1-1 0 0 0,1 0 0 0 0,-1 0 0 0 0,-1 1 0 0 0,1-1 1 0 0,-1 0-1 0 0,0 0 0 0 0,0 0 0 0 0,-1 0 0 0 0,0 0 1 0 0,0 1-1 0 0,0-1 0 0 0,-1 0 0 0 0,1 1 0 0 0,-1-1 0 0 0,-1 1 1 0 0,1-1-1 0 0,-1 1 0 0 0,0 0 0 0 0,0 0 0 0 0,-1 0 1 0 0,1 1-1 0 0,-1-1 0 0 0,0 1 0 0 0,0 0 0 0 0,-1 0 0 0 0,1 0 1 0 0,-1 0-1 0 0,0 1 0 0 0,0 0 0 0 0,0 0 0 0 0,0 0 0 0 0,-2 0 1 0 0,-67-10-2207 0 0,42 13-3948 0 0,21 0 1719 0 0,-2 0-7840 0 0</inkml:trace>
  <inkml:trace contextRef="#ctx0" brushRef="#br0" timeOffset="121650.828">16659 3830 7370 0 0,'0'0'4397'0'0,"0"0"-1702"0"0,0 0-903 0 0,0 0-288 0 0,0 0-153 0 0,0 0-185 0 0,0 0-235 0 0,0 0-231 0 0,0 0-167 0 0,0 0 24 0 0,0 0 77 0 0,0 0 61 0 0,0 0 21 0 0,13 0-89 0 0,114 0 1050 0 0,85-19-13 0 0,-93 11-1899 0 0,-118 8 55 0 0,-1 0-64 0 0,0 0-64 0 0,0 0-132 0 0,0 0-259 0 0,-15-5-6065 0 0,8 3-632 0 0,0 2-4771 0 0</inkml:trace>
  <inkml:trace contextRef="#ctx0" brushRef="#br0" timeOffset="121929.323">16996 3445 9530 0 0,'0'0'2974'0'0,"0"0"-1366"0"0,0 0-467 0 0,0 0 122 0 0,0 0 169 0 0,0 0 41 0 0,0 0-115 0 0,0 0-187 0 0,-10 33-179 0 0,-31 103-138 0 0,30-47 558 0 0,31 235 1079 0 0,-20-302-2696 0 0,-3 43 295 0 0,-17-30-3605 0 0,15-31 767 0 0,2-3-2638 0 0,-1-1-6324 0 0</inkml:trace>
  <inkml:trace contextRef="#ctx0" brushRef="#br0" timeOffset="122267.612">17722 3607 13675 0 0,'0'0'1488'0'0,"0"0"-489"0"0,0 0-141 0 0,0 0 97 0 0,0 0 206 0 0,0 0 121 0 0,0 0-14 0 0,0 0-138 0 0,0 0-233 0 0,0 0-182 0 0,0 0-136 0 0,0 0-71 0 0,-8 31-88 0 0,-28 96-60 0 0,-2-46 153 0 0,-145 226 97 0 0,158-268-1062 0 0,8-53-12515 0 0,15 9 7220 0 0,-1-2-2505 0 0</inkml:trace>
  <inkml:trace contextRef="#ctx0" brushRef="#br0" timeOffset="122615.025">17326 3526 13299 0 0,'0'0'2474'0'0,"0"0"-519"0"0,0 0-327 0 0,0 0-206 0 0,0 0-213 0 0,0 0-248 0 0,0 0-281 0 0,0 0-243 0 0,0 0-163 0 0,0 0-78 0 0,0 0-42 0 0,0 0 24 0 0,5 8 683 0 0,75 112 1502 0 0,5-3 0 0 0,23 17-2363 0 0,-88-109 158 0 0,124 133 67 0 0,-99-95-171 0 0,-39-41-449 0 0,-6-22 184 0 0,-33 0-5950 0 0,26 0-650 0 0,0 0-5869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9:1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3465 0 0,'0'0'2698'0'0,"0"0"-1597"0"0,0 0-901 0 0,0 0-152 0 0,0 0 224 0 0,0 0 279 0 0,0 0 120 0 0,0 0 69 0 0,0 0 42 0 0,0 0 16 0 0,0 0 68 0 0,1 6-46 0 0,2 54 3180 0 0,20-56-352 0 0,3-19-1139 0 0,-25 14-2234 0 0,-1 1-14 0 0,0 0-21 0 0,0 0-28 0 0,0 0-36 0 0,0 0-10 0 0,0 0-16 0 0,0 0-12 0 0,-11 8 412 0 0,-57 53-470 0 0,66-59 635 0 0,2-1-4673 0 0,0 0-1954 0 0,0-1-5605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9:20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635 134 1088 0 0,'0'0'2809'0'0,"0"0"-675"0"0,0 0-303 0 0,0 0-27 0 0,0 0 95 0 0,0 0 19 0 0,0 0-103 0 0,0 0-244 0 0,0 0-329 0 0,0 0-252 0 0,0 0-221 0 0,0 0-179 0 0,0 0-108 0 0,-26-22-85 0 0,-80-65-58 0 0,104 85-318 0 0,0 0 1 0 0,0-1-1 0 0,-1 1 1 0 0,1 1-1 0 0,-1-1 1 0 0,0 0-1 0 0,1 1 1 0 0,-1-1-1 0 0,0 1 1 0 0,0 0-1 0 0,0-1 1 0 0,0 2-1 0 0,0-1 1 0 0,0 0-1 0 0,0 1 0 0 0,0-1 1 0 0,0 1-1 0 0,-1 0 1 0 0,1 0-1 0 0,0 0 1 0 0,0 0-1 0 0,-1 1-21 0 0,-9 0 121 0 0,-11 2 33 0 0,-1 1 0 0 0,1 1 0 0 0,0 1 0 0 0,0 1 0 0 0,0 1 0 0 0,1 1 0 0 0,0 1 0 0 0,-14 10-154 0 0,25-15 38 0 0,-2 1 12 0 0,1 0-1 0 0,0 1 1 0 0,0 0 0 0 0,1 1 0 0 0,-1 0-1 0 0,2 1 1 0 0,-1 1 0 0 0,2 0 0 0 0,-1 0-1 0 0,1 1 1 0 0,1 0 0 0 0,0 1-1 0 0,0 0 1 0 0,-4 9-50 0 0,11-17 11 0 0,1 0 1 0 0,-1 0-1 0 0,1 1 0 0 0,0-1 0 0 0,0 0 1 0 0,0 1-1 0 0,1-1 0 0 0,0 0 0 0 0,0 1 1 0 0,0-1-1 0 0,0 1 0 0 0,0-1 0 0 0,1 0 1 0 0,0 1-1 0 0,0-1 0 0 0,0 0 0 0 0,1 0 1 0 0,-1 1-1 0 0,1-1 0 0 0,0 0 0 0 0,0-1 1 0 0,0 1-1 0 0,1 0 0 0 0,-1-1 0 0 0,1 1 1 0 0,3 2-12 0 0,97 73 635 0 0,-82-65-525 0 0,7 3 20 0 0,-10-7-73 0 0,0 0-1 0 0,-1 0 1 0 0,-1 2-1 0 0,1 0 0 0 0,-2 1 1 0 0,0 0-1 0 0,0 2 1 0 0,-1-1-1 0 0,-1 2 0 0 0,-1 0 1 0 0,0 0-1 0 0,-1 1 1 0 0,-1 1-1 0 0,8 16-56 0 0,-16-26 59 0 0,0 1 1 0 0,0 1-1 0 0,-1-1 1 0 0,0 0-1 0 0,-1 0 1 0 0,0 0-1 0 0,0 0 1 0 0,-1 1-1 0 0,0-1 1 0 0,-1 0-1 0 0,0 0 1 0 0,0 0-1 0 0,-1-1 1 0 0,0 1-1 0 0,0 0 1 0 0,-1-1-1 0 0,0 0 1 0 0,-1 0-1 0 0,0 0 1 0 0,0-1-1 0 0,-1 1 1 0 0,0-1-1 0 0,0 0 1 0 0,0-1-1 0 0,-1 0 1 0 0,-4 3-60 0 0,-3 3 40 0 0,0-1 1 0 0,-1 0 0 0 0,0-1-1 0 0,0-1 1 0 0,-2 0 0 0 0,1-1-1 0 0,-1-1 1 0 0,0-1 0 0 0,0 0-1 0 0,0-1 1 0 0,-1-1-1 0 0,0-1 1 0 0,-2 0-41 0 0,18-1-43 0 0,-1-1 1 0 0,0 0-1 0 0,0 0 0 0 0,0 0 1 0 0,0-1-1 0 0,0 1 0 0 0,0-1 0 0 0,0 1 1 0 0,0-1-1 0 0,0 0 0 0 0,0 0 1 0 0,0 0-1 0 0,0-1 0 0 0,0 1 0 0 0,0-1 1 0 0,0 0-1 0 0,0 1 0 0 0,1-1 1 0 0,-1 0-1 0 0,0-1 0 0 0,0 1 0 0 0,1-1 1 0 0,-1 1-1 0 0,1-1 0 0 0,-1 0 1 0 0,1 0-1 0 0,0 0 0 0 0,-1 0 1 0 0,1 0-1 0 0,0 0 0 0 0,0 0 0 0 0,1-1 1 0 0,-1 1-1 0 0,0-1 0 0 0,1 0 1 0 0,0 1-1 0 0,-1-1 0 0 0,1 0 0 0 0,0 0 1 0 0,1 0-1 0 0,-1 0 0 0 0,0 0 1 0 0,1-1 42 0 0,23-48-4405 0 0,5 25-4128 0 0,-16 18-2963 0 0</inkml:trace>
  <inkml:trace contextRef="#ctx0" brushRef="#br0" timeOffset="289.534">916 562 8770 0 0,'0'0'2708'0'0,"0"0"-1206"0"0,0 0-552 0 0,0 0 9 0 0,0 0 102 0 0,0 0 6 0 0,0 0-131 0 0,0 0-156 0 0,0 0-140 0 0,0 0-125 0 0,0 0-80 0 0,-16 34-59 0 0,-47 106-47 0 0,61-137-301 0 0,0-1 0 0 0,0 1 0 0 0,1 0-1 0 0,-1 0 1 0 0,1 0 0 0 0,-1 0-1 0 0,1 0 1 0 0,0 1 0 0 0,0-1 0 0 0,0 0-1 0 0,1 1 1 0 0,-1-1 0 0 0,1 0-1 0 0,0 1 1 0 0,0-1 0 0 0,0 0 0 0 0,0 1-1 0 0,1-1 1 0 0,-1 0 0 0 0,2 4-28 0 0,0-1 92 0 0,2 0 57 0 0,0 0 0 0 0,0 0 0 0 0,1 0 0 0 0,-1-1 0 0 0,1 0 0 0 0,1 0 0 0 0,-1 0 0 0 0,1 0 0 0 0,-1-1 0 0 0,1 0 0 0 0,1 0 0 0 0,-1-1 0 0 0,0 0 0 0 0,1 0 0 0 0,0 0 0 0 0,-1-1 0 0 0,1 0 0 0 0,0 0 0 0 0,0 0 0 0 0,1-1 0 0 0,-1 0 0 0 0,0-1 1 0 0,0 0-1 0 0,0 0 0 0 0,1 0 0 0 0,-1-1 0 0 0,0 0 0 0 0,0 0 0 0 0,0-1 0 0 0,1 0-149 0 0,1-1 71 0 0,-1 0 0 0 0,1 0 0 0 0,-1-1 1 0 0,0 0-1 0 0,0 0 0 0 0,0-1 0 0 0,-1 0 0 0 0,0 0 1 0 0,0-1-1 0 0,0 0 0 0 0,-1 0 0 0 0,1-1 1 0 0,-1 0-1 0 0,-1 0 0 0 0,0 0 0 0 0,0 0 1 0 0,0-1-1 0 0,-1 0 0 0 0,0 0 0 0 0,0 0 0 0 0,-1-1 1 0 0,0 1-1 0 0,-1-1 0 0 0,0 0 0 0 0,0 0 1 0 0,0 1-1 0 0,-2-1 0 0 0,1 0 0 0 0,-1-3-71 0 0,-1 7-15 0 0,0 1-1 0 0,0-1 1 0 0,-1 0-1 0 0,0 1 1 0 0,0-1-1 0 0,0 1 1 0 0,0 0-1 0 0,-1-1 1 0 0,1 1-1 0 0,-1 0 1 0 0,0 0 0 0 0,-1 1-1 0 0,1-1 1 0 0,0 1-1 0 0,-1-1 1 0 0,0 1-1 0 0,0 0 1 0 0,0 1-1 0 0,0-1 1 0 0,0 1-1 0 0,-1 0 1 0 0,1 0-1 0 0,-1 0 1 0 0,0 0-1 0 0,1 1 1 0 0,-3-1 15 0 0,-126-15-5028 0 0,106 19-1434 0 0,8 4-5832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9:24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27 11915 0 0,'0'0'2359'0'0,"0"0"-640"0"0,0 0-380 0 0,0 0-76 0 0,0 0-90 0 0,0 0-146 0 0,0 0-265 0 0,0 0-272 0 0,0 0-180 0 0,0 0-78 0 0,0 0 61 0 0,0 0 82 0 0,-2 8 57 0 0,-31 163 2047 0 0,30-129-2342 0 0,-3-1 0 0 0,-1 0 1 0 0,-2 0-1 0 0,-2-1 0 0 0,-7 17-137 0 0,-9 16 38 0 0,15-44-36 0 0,0 0 1 0 0,3 1-1 0 0,0 0 0 0 0,2 1 1 0 0,1-1-1 0 0,2 1 0 0 0,0 16-2 0 0,5-46 16 0 0,0 1 1 0 0,0-1-1 0 0,1 0 0 0 0,-1 0 0 0 0,0 0 0 0 0,1 0 0 0 0,-1 0 0 0 0,1 0 0 0 0,-1 0 0 0 0,1-1 0 0 0,-1 1 0 0 0,1 0 0 0 0,-1-1 1 0 0,1 0-1 0 0,0 1 0 0 0,-1-1 0 0 0,1 0 0 0 0,0 1 0 0 0,-1-1 0 0 0,1 0 0 0 0,0 0 0 0 0,0-1 0 0 0,-1 1 0 0 0,1 0 0 0 0,0-1 1 0 0,-1 1-1 0 0,2-1-16 0 0,5 1 122 0 0,137-23 855 0 0,-71 10-778 0 0,-68 7-470 0 0,-6 5 183 0 0,0 1-20 0 0,0 0-12 0 0,0 0-44 0 0,0-11-4828 0 0,0 4-6324 0 0,0 6-266 0 0</inkml:trace>
  <inkml:trace contextRef="#ctx0" brushRef="#br0" timeOffset="446.372">434 428 9362 0 0,'0'0'3379'0'0,"0"0"-991"0"0,0 0-564 0 0,0 0-260 0 0,0 0-259 0 0,0 0-244 0 0,0 0-234 0 0,0 0-195 0 0,0 0-172 0 0,0 0-101 0 0,0 0 8 0 0,0 0 58 0 0,3 1 74 0 0,22 5-55 0 0,0-1 0 0 0,0-2 0 0 0,0-1 0 0 0,0-1 0 0 0,0-1 0 0 0,1-1 1 0 0,-1-1-1 0 0,21-4-444 0 0,2 1-330 0 0,-41 2 60 0 0,-6 2-4221 0 0,-1 1-4719 0 0,0 0-2902 0 0</inkml:trace>
  <inkml:trace contextRef="#ctx0" brushRef="#br0" timeOffset="908.803">1185 4 9314 0 0,'0'0'3043'0'0,"0"0"-814"0"0,0 0-418 0 0,0 0-76 0 0,0 0-124 0 0,0 0-192 0 0,0 0-282 0 0,0 0-291 0 0,0 0-247 0 0,0 0-147 0 0,0 0-104 0 0,0 0-77 0 0,0 0-57 0 0,4-2-68 0 0,10 0 87 0 0,-23 28 195 0 0,0-2-230 0 0,-13 47 216 0 0,-3 13-194 0 0,-4-3-1 0 0,-30 61-219 0 0,21-73 11 0 0,23-44-12 0 0,1 0 0 0 0,2 1 0 0 0,0 1-1 0 0,1 0 1 0 0,2 0 0 0 0,-1 9 1 0 0,9-34 0 0 0,0-1-1 0 0,0 1 1 0 0,1-1-1 0 0,-1 1 1 0 0,0-1-1 0 0,1 1 1 0 0,-1 0-1 0 0,1-1 1 0 0,0 1-1 0 0,-1 0 1 0 0,1-1-1 0 0,0 1 1 0 0,0 0-1 0 0,0 0 1 0 0,0-1 0 0 0,0 1-1 0 0,1 0 1 0 0,-1-1-1 0 0,1 1 1 0 0,-1 0-1 0 0,1-1 1 0 0,-1 1-1 0 0,1 0 1 0 0,0-1-1 0 0,0 1 1 0 0,-1-1-1 0 0,1 0 1 0 0,0 1-1 0 0,1-1 1 0 0,-1 0-1 0 0,0 1 1 0 0,0-1-1 0 0,0 0 1 0 0,1 0 0 0 0,-1 0-1 0 0,1 0 1 0 0,-1 0-1 0 0,1 0 1 0 0,-1-1-1 0 0,1 1 1 0 0,-1 0-1 0 0,1-1 1 0 0,0 1-1 0 0,-1-1 1 0 0,1 0-1 0 0,0 1 1 0 0,-1-1-1 0 0,3 0 1 0 0,146-20 485 0 0,16-30 165 0 0,-157 46-1611 0 0,-27 8-7241 0 0,14-3 394 0 0,1-1-3224 0 0</inkml:trace>
  <inkml:trace contextRef="#ctx0" brushRef="#br0" timeOffset="1209.303">1476 521 5913 0 0,'0'0'2672'0'0,"0"0"-771"0"0,0 0-287 0 0,0 0-20 0 0,0 0-133 0 0,0 0-171 0 0,0 0-239 0 0,0 0-190 0 0,0 0-174 0 0,0 0-137 0 0,0 0-93 0 0,0 0-121 0 0,-19 34-72 0 0,-57 105-47 0 0,74-137-202 0 0,0 0-1 0 0,1-1 0 0 0,-1 1 0 0 0,1 0 0 0 0,-1 0 0 0 0,1 0 1 0 0,0 1-1 0 0,-1-1 0 0 0,1 0 0 0 0,0 0 0 0 0,1 1 0 0 0,-1-1 1 0 0,0 1-1 0 0,1-1 0 0 0,-1 0 0 0 0,1 1 0 0 0,0-1 0 0 0,-1 1 0 0 0,1-1 1 0 0,1 1-1 0 0,-1-1 0 0 0,0 1 0 0 0,1-1 0 0 0,-1 1 0 0 0,1 1-14 0 0,2 1 89 0 0,2 1 77 0 0,0-1 0 0 0,0 0 0 0 0,0 0 0 0 0,0 0 1 0 0,1-1-1 0 0,0 0 0 0 0,0 0 0 0 0,0 0 0 0 0,0-1 0 0 0,0 0 0 0 0,1 0 0 0 0,0-1 0 0 0,0 1 0 0 0,-1-1 0 0 0,1-1 0 0 0,0 1 0 0 0,0-1 0 0 0,1-1 0 0 0,-1 1 0 0 0,0-1 1 0 0,0-1-1 0 0,0 1 0 0 0,0-1 0 0 0,0 0 0 0 0,7-2-166 0 0,-5 3 102 0 0,-1-1-1 0 0,1 0 1 0 0,0 0 0 0 0,0-1-1 0 0,-1 0 1 0 0,1 0 0 0 0,-1-1 0 0 0,1 0-1 0 0,-1 0 1 0 0,0-1 0 0 0,0 0 0 0 0,-1-1-1 0 0,1 0 1 0 0,-1 0 0 0 0,0-1-1 0 0,-1 1 1 0 0,1-1 0 0 0,-1-1 0 0 0,0 1-1 0 0,0-1 1 0 0,-1 0 0 0 0,0-1 0 0 0,0 1-1 0 0,-1-1 1 0 0,0 0 0 0 0,0 0-1 0 0,-1 0 1 0 0,0 0 0 0 0,-1-1 0 0 0,1 0-1 0 0,-2 1 1 0 0,2-6-102 0 0,-4 9-27 0 0,1 1 0 0 0,-1-1 0 0 0,0 1-1 0 0,0-1 1 0 0,0 1 0 0 0,-1 0 0 0 0,1-1 0 0 0,-1 1-1 0 0,0 0 1 0 0,0 0 0 0 0,-1 0 0 0 0,1 0 0 0 0,-1 1 0 0 0,0-1-1 0 0,0 1 1 0 0,0-1 0 0 0,0 1 0 0 0,-1 0 0 0 0,1 0-1 0 0,-1 0 1 0 0,0 1 0 0 0,0 0 0 0 0,0-1 0 0 0,0 1-1 0 0,0 0 1 0 0,0 1 0 0 0,-3-2 27 0 0,-78-12-7529 0 0,68 15-4572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 0 0 0,'0'0'645'0'0,"0"0"754"0"0,0 0 300 0 0,0 0 41 0 0,0 0-75 0 0,0 0-123 0 0,0 0-134 0 0,0 0-102 0 0,0 0-93 0 0,0 0-102 0 0,0 0-111 0 0,11-1 5670 0 0,-11 2-6509 0 0,0-1-30 0 0,0 0-22 0 0,1 19 627 0 0,0-5-647 0 0,1-1-1 0 0,-2 1 1 0 0,0 0-1 0 0,0-1 1 0 0,-1 1-1 0 0,-1-1 1 0 0,0 1-1 0 0,-1-1 1 0 0,-1 0-1 0 0,0 0 1 0 0,-1 0-1 0 0,0-1 1 0 0,0 1-1 0 0,-2-1 1 0 0,1 0-1 0 0,-2-1 1 0 0,1 0-1 0 0,-2 0 1 0 0,1-1-1 0 0,-2 0 1 0 0,1 0-1 0 0,-1-1 1 0 0,-8 6-89 0 0,-43 15-2644 0 0,60-37-7718 0 0,1 3-635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9:23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 0 0 0,'0'0'2362'0'0,"0"0"-294"0"0,0 0-101 0 0,0 0 56 0 0,0 0 75 0 0,0 0-68 0 0,0 0-219 0 0,0 0-299 0 0,0 0-291 0 0,0 0-206 0 0,0 0-139 0 0,0 0-51 0 0,-1 4 3272 0 0,-1 9-2503 0 0,-81 112-794 0 0,-173 195-199 0 0,114-151-597 0 0,141-183-4326 0 0,0-7 423 0 0,1 6 290 0 0,0 5-1604 0 0,0 5-4624 0 0</inkml:trace>
  <inkml:trace contextRef="#ctx0" brushRef="#br0" timeOffset="391.957">23 143 0 0 0,'0'0'3358'0'0,"0"0"-581"0"0,0 0-266 0 0,0 0-101 0 0,0 0-30 0 0,0 0-174 0 0,0 0-318 0 0,0 0-358 0 0,0 0-396 0 0,0 0-308 0 0,0 0-191 0 0,0 0-89 0 0,-3-7-34 0 0,-8-21-32 0 0,8 21-63 0 0,21 69 2380 0 0,44 22-1591 0 0,-52-72-968 0 0,50 60 523 0 0,46 55-154 0 0,-33-45-458 0 0,6 8 41 0 0,-79-100-2933 0 0,5-24-3412 0 0,3 12-3504 0 0,-3 14-1342 0 0</inkml:trace>
  <inkml:trace contextRef="#ctx0" brushRef="#br0" timeOffset="727.882">605 301 5441 0 0,'0'0'2705'0'0,"0"0"-361"0"0,0 0-262 0 0,0 0-166 0 0,0 0-210 0 0,0 0-288 0 0,0 0-317 0 0,0 0-248 0 0,0 0-144 0 0,0 0-68 0 0,0 0-44 0 0,0 0-28 0 0,0 0-23 0 0,18 0 1698 0 0,134 1 818 0 0,-53-9-2701 0 0,-10 8-402 0 0,-83-3-336 0 0,-17-2-4742 0 0,3 5 2264 0 0,0 0-4033 0 0,2 0-4711 0 0</inkml:trace>
  <inkml:trace contextRef="#ctx0" brushRef="#br0" timeOffset="977.364">601 510 4897 0 0,'0'0'3238'0'0,"0"0"-1307"0"0,0 0-479 0 0,0 0 107 0 0,0 0 189 0 0,0 0-41 0 0,0 0-203 0 0,0 0-207 0 0,0 0-219 0 0,0 0-200 0 0,0 0-172 0 0,0 0-150 0 0,0 0-129 0 0,31 3-111 0 0,98 9-92 0 0,-52-16-8 0 0,30-21-1263 0 0,-86 18-2996 0 0,-1-2-3656 0 0,-14 8-3246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9:3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774 436 0 0 0,'0'0'900'0'0,"0"0"703"0"0,0 0 75 0 0,0 0-174 0 0,0 0-85 0 0,0 0-13 0 0,11-3 13 0 0,33-10-10 0 0,-33 10-55 0 0,-11 3-119 0 0,0 0-135 0 0,0 0-169 0 0,0 0-135 0 0,0 0-105 0 0,0 0-81 0 0,0 0-42 0 0,0 0-28 0 0,0 0-13 0 0,0 0-14 0 0,0 0-13 0 0,0 0-26 0 0,0 0-25 0 0,0 0-20 0 0,0 0-25 0 0,0 0-23 0 0,-23-20 535 0 0,3 10-804 0 0,0 0 0 0 0,-1 2 0 0 0,0 0 1 0 0,0 1-1 0 0,-1 1 0 0 0,0 1 0 0 0,0 1 1 0 0,0 1-1 0 0,0 1 0 0 0,-1 1 0 0 0,1 1 1 0 0,-1 1-1 0 0,-6 1-112 0 0,-4-2 65 0 0,-130 31 204 0 0,102-1-105 0 0,61-29-173 0 0,-3 12-82 0 0,2-4 116 0 0,-1 5-20 0 0,0 0-1 0 0,2 0 1 0 0,-1 1-1 0 0,2-1 1 0 0,0 0-1 0 0,1 0 0 0 0,0 0 1 0 0,1 0-1 0 0,0 0 1 0 0,2 0-5 0 0,-3-8 20 0 0,1-1-1 0 0,0 0 1 0 0,0 0 0 0 0,1 0 0 0 0,-1 0-1 0 0,1 0 1 0 0,0-1 0 0 0,0 1-1 0 0,1-1 1 0 0,0 0 0 0 0,-1-1 0 0 0,1 1-1 0 0,0-1 1 0 0,1 0 0 0 0,-1 0 0 0 0,0 0-1 0 0,1-1 1 0 0,0 0 0 0 0,0 0 0 0 0,-1 0-1 0 0,7 0-19 0 0,135 6 867 0 0,-103-9-680 0 0,-43 1-152 0 0,-1 0 7 0 0,0 0-4 0 0,0 0-14 0 0,0 0 12 0 0,0 0 4 0 0,0 0 8 0 0,0 0 29 0 0,0 0-2 0 0,-19 0 297 0 0,-117 46-272 0 0,100-34-111 0 0,0 2 1 0 0,0 2-1 0 0,1 1 0 0 0,1 1 1 0 0,1 2-1 0 0,-19 15 11 0 0,43-30-4 0 0,-1 1 0 0 0,1 0-1 0 0,0 0 1 0 0,1 1 0 0 0,-1 0 0 0 0,1 1 0 0 0,1 0 0 0 0,-1 0-1 0 0,1 0 1 0 0,1 1 0 0 0,-1 0 0 0 0,2 0 0 0 0,-1 1-1 0 0,1 0 1 0 0,1-1 0 0 0,0 2 0 0 0,0-1 0 0 0,1 0-1 0 0,0 1 1 0 0,1 0 0 0 0,0 0 0 0 0,1 0 4 0 0,0-7-1 0 0,1 1 1 0 0,0-1-1 0 0,0 1 0 0 0,0-1 1 0 0,1 1-1 0 0,0-1 0 0 0,-1 0 1 0 0,2 0-1 0 0,-1 1 1 0 0,0-1-1 0 0,1 0 0 0 0,0 0 1 0 0,0 0-1 0 0,0 0 0 0 0,0 0 1 0 0,1-1-1 0 0,-1 1 0 0 0,1-1 1 0 0,0 1-1 0 0,0-1 0 0 0,0 0 1 0 0,1 0-1 0 0,-1-1 0 0 0,1 1 1 0 0,0-1-1 0 0,-1 1 1 0 0,1-1-1 0 0,0 0 0 0 0,2 0 1 0 0,9 3 51 0 0,0-1-1 0 0,0 0 0 0 0,1-1 1 0 0,-1-1-1 0 0,1 0 1 0 0,-1-1-1 0 0,1-1 0 0 0,11-1-50 0 0,-3 1 24 0 0,1-2 34 0 0,0-1 0 0 0,0-1 0 0 0,0-1 0 0 0,0-1 0 0 0,-1-2 0 0 0,8-3-58 0 0,-30 10-60 0 0,0-1 0 0 0,-1 1 1 0 0,1-1-1 0 0,0 1 0 0 0,-1-1 0 0 0,0 1 0 0 0,1-1 0 0 0,-1 0 1 0 0,0 0-1 0 0,0 0 0 0 0,0 0 0 0 0,0 0 0 0 0,0 0 0 0 0,0 0 1 0 0,-1 0-1 0 0,1 0 0 0 0,-1 0 0 0 0,1 0 0 0 0,-1-1 0 0 0,0 1 1 0 0,0 0-1 0 0,0 0 0 0 0,0 0 0 0 0,0-1 0 0 0,0 1 0 0 0,-1 0 0 0 0,1 0 1 0 0,-1 0-1 0 0,0 0 0 0 0,1 0 0 0 0,-1 0 0 0 0,0 0 60 0 0,-7-24-4889 0 0,-1 8-5461 0 0,6 10-1134 0 0</inkml:trace>
  <inkml:trace contextRef="#ctx0" brushRef="#br0" timeOffset="558.65">537 24 8506 0 0,'0'0'1463'0'0,"0"0"-248"0"0,0 0 42 0 0,0 0 281 0 0,0 0 269 0 0,0 0 101 0 0,0 0-206 0 0,0 0-426 0 0,0 0-395 0 0,0 0-277 0 0,0 0-179 0 0,0 0-59 0 0,2-5-18 0 0,2-6-228 0 0,-2 3 506 0 0,-7 21 53 0 0,-17 53 261 0 0,2 1 1 0 0,4 1-1 0 0,-2 24-940 0 0,-13 58 572 0 0,-155 480 263 0 0,50-278-552 0 0,117-310-242 0 0,19-41-22 0 0,0-1-7 0 0,0 0 2 0 0,0 0-2 0 0,0 0-20 0 0,0 0-13 0 0,0 0 22 0 0,0 0 3 0 0,0 0-12 0 0,0 0 12 0 0,0 0 12 0 0,0 0 27 0 0,0 0-16 0 0,0 0-15 0 0,0 0 5 0 0,0 0 8 0 0,0 0-11 0 0,0 0 2 0 0,0 0-4 0 0,0 0-32 0 0,0 0 26 0 0,0 0 6 0 0,0 0-13 0 0,0 0 6 0 0,0 0 7 0 0,0 0 16 0 0,0 0 18 0 0,0 0 36 0 0,0 0-48 0 0,0 0-8 0 0,0 0 9 0 0,0 0-27 0 0,0 0 15 0 0,0 0-5 0 0,0 0-2 0 0,0 0 0 0 0,0 0 2 0 0,0 0-1 0 0,0 0-25 0 0,-6-6-971 0 0,-1 2-2645 0 0,5 3 483 0 0,0 0-7378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1 293 5713 0 0,'0'0'1190'0'0,"0"0"-369"0"0,0 0 93 0 0,0 0 409 0 0,0 0 298 0 0,0 0 143 0 0,0 0-77 0 0,0 0-180 0 0,0 0-165 0 0,0 0-179 0 0,0 0-145 0 0,34-1-125 0 0,107-5-100 0 0,-125 7-537 0 0,-1-1 1 0 0,1 0-1 0 0,-1-2 0 0 0,1 0 1 0 0,-1 0-1 0 0,1-2 1 0 0,-1 0-1 0 0,0 0 1 0 0,-1-2-1 0 0,6-2-256 0 0,-15 6 66 0 0,7-3 69 0 0,0 0 1 0 0,0-1 0 0 0,-1 0 0 0 0,0-1 0 0 0,0 0 0 0 0,0-1 0 0 0,-1 0 0 0 0,0 0 0 0 0,-1-1 0 0 0,0-1 0 0 0,0 0 0 0 0,-1 0-1 0 0,0 0 1 0 0,-1-1 0 0 0,0 0 0 0 0,-1-1 0 0 0,0 1 0 0 0,-1-1 0 0 0,0 0 0 0 0,-1-1 0 0 0,0 1 0 0 0,-1-1 0 0 0,0 0 0 0 0,0-11-136 0 0,-3 399-689 0 0,5-267 701 0 0,-5 0 0 0 0,-5 0 0 0 0,-4 0 0 0 0,-5-1 0 0 0,-13 39-12 0 0,21-116-3 0 0,0 1-1 0 0,-3-1 1 0 0,0 0-1 0 0,-2-1 1 0 0,-1 0 0 0 0,-1-1-1 0 0,-2 0 1 0 0,0-1-1 0 0,-2-1 1 0 0,-1 0-1 0 0,-1-1 1 0 0,-1-1-1 0 0,-19 16 4 0 0,32-35 5 0 0,-1 1 1 0 0,0-1-1 0 0,-1-1 0 0 0,1 0 1 0 0,-1 0-1 0 0,0-1 0 0 0,1 0 1 0 0,-1 0-1 0 0,-1-1 0 0 0,1 0 1 0 0,0-1-1 0 0,-1 0 0 0 0,1 0 1 0 0,0-1-1 0 0,-1 0-5 0 0,4-2 3 0 0,1 0 0 0 0,0 0 0 0 0,-1-1 0 0 0,1 1 0 0 0,0-1 0 0 0,1 0 0 0 0,-1-1 0 0 0,0 1 0 0 0,1-1 1 0 0,0 0-1 0 0,0 0 0 0 0,0 0 0 0 0,0 0 0 0 0,1-1 0 0 0,-1 0 0 0 0,1 1 0 0 0,1-1 0 0 0,-1 0 0 0 0,1-1 0 0 0,-1 1 0 0 0,1 0 0 0 0,1-1 0 0 0,-1 1 0 0 0,1-1 0 0 0,0 1 0 0 0,0-1 0 0 0,1 0 0 0 0,0 0 0 0 0,0 1 0 0 0,0-1 0 0 0,0 0 0 0 0,1 0-3 0 0,2-20 8 0 0,2-1-1 0 0,0 1 0 0 0,2 0 0 0 0,0 0 0 0 0,2 1 1 0 0,1 0-1 0 0,1 1 0 0 0,1 0 0 0 0,1 0 0 0 0,1 2 1 0 0,1-1-1 0 0,1 2 0 0 0,1 0 0 0 0,1 1 0 0 0,1 1 0 0 0,0 1 1 0 0,1 0-1 0 0,23-14-7 0 0,192-117-166 0 0,-175 133-975 0 0,-34 15-4800 0 0,-16 2 1214 0 0,-5-1-7027 0 0</inkml:trace>
  <inkml:trace contextRef="#ctx0" brushRef="#br0" timeOffset="261.161">1016 640 13227 0 0,'0'0'2387'0'0,"0"0"-540"0"0,0 0-432 0 0,0 0-248 0 0,0 0-256 0 0,0 0-167 0 0,0 0-84 0 0,0 0-84 0 0,0 0-88 0 0,0 0-89 0 0,0 0-86 0 0,0 0-54 0 0,-33 32-61 0 0,-100 104-48 0 0,129-134-142 0 0,1 0-1 0 0,0 0 0 0 0,1 1 1 0 0,-1-1-1 0 0,0 1 0 0 0,1-1 1 0 0,-1 1-1 0 0,1 0 0 0 0,0 0 1 0 0,0 0-1 0 0,0 0 0 0 0,0 1 1 0 0,1-1-1 0 0,-1 0 0 0 0,1 1 1 0 0,0-1-1 0 0,0 1 0 0 0,0-1 1 0 0,0 1-1 0 0,0 3-7 0 0,2 3 27 0 0,-2-6-9 0 0,1-1 1 0 0,-1 1 0 0 0,1 0-1 0 0,0 0 1 0 0,1 0-1 0 0,-1 0 1 0 0,1 0 0 0 0,0 0-1 0 0,-1-1 1 0 0,2 1 0 0 0,-1 0-1 0 0,0 0 1 0 0,1-1-1 0 0,0 1 1 0 0,0-1 0 0 0,0 0-1 0 0,0 1 1 0 0,0-1 0 0 0,1 0-1 0 0,-1 0 1 0 0,1 0-1 0 0,0-1 1 0 0,0 1 0 0 0,0-1-1 0 0,0 1 1 0 0,0-1 0 0 0,1 0-1 0 0,-1 0 1 0 0,1-1 0 0 0,-1 1-1 0 0,1-1 1 0 0,2 1-19 0 0,4 1 123 0 0,0-2 1 0 0,0 1-1 0 0,0-1 1 0 0,0 0-1 0 0,1-1 1 0 0,-1 0-1 0 0,0-1 1 0 0,0 0-1 0 0,0-1 1 0 0,0 0-1 0 0,0 0 1 0 0,0-1-1 0 0,-1-1 1 0 0,1 1-1 0 0,7-5-123 0 0,-8 3 28 0 0,-1 0 1 0 0,-1 0-1 0 0,1-1 0 0 0,-1 0 0 0 0,0 0 1 0 0,0 0-1 0 0,-1-1 0 0 0,1 0 0 0 0,-2-1 1 0 0,1 1-1 0 0,-1-1 0 0 0,0 0 0 0 0,-1 0 1 0 0,1-1-1 0 0,-2 1 0 0 0,1-1 0 0 0,-1 0 1 0 0,-1 0-1 0 0,0 0 0 0 0,0 0 0 0 0,0-1 1 0 0,-1 1-1 0 0,-1 0 0 0 0,0-1 0 0 0,0 1 1 0 0,-1-1-1 0 0,0 1 0 0 0,0 0 0 0 0,-1 0 1 0 0,0 0-1 0 0,-1 0 0 0 0,0 0 0 0 0,0 0 1 0 0,-1 0-1 0 0,0 1 0 0 0,-1 0 0 0 0,0 0 1 0 0,-3-5-29 0 0,2 5-884 0 0,-21-20 119 0 0,16 24-3784 0 0,-4 2-5099 0 0,10 2-2719 0 0</inkml:trace>
  <inkml:trace contextRef="#ctx0" brushRef="#br0" timeOffset="548.262">1328 986 4113 0 0,'0'0'3575'0'0,"0"0"-803"0"0,0 0-81 0 0,0 0-20 0 0,0 0-237 0 0,0 0-446 0 0,0 0-407 0 0,0 0-264 0 0,0 0-254 0 0,0 0-201 0 0,0 0-159 0 0,0 0-107 0 0,0 0-30 0 0,-4-3-53 0 0,1 1-468 0 0,1 0 1 0 0,1 1 0 0 0,-1-1 0 0 0,0 0 0 0 0,0 0 0 0 0,1 0 0 0 0,-1 0 0 0 0,1 0 0 0 0,0-1 0 0 0,-1 1 0 0 0,1 0 0 0 0,0-1 0 0 0,0 1 0 0 0,1-1 0 0 0,-1 1 0 0 0,0-1 0 0 0,1 1 0 0 0,0-1 0 0 0,-1 1 0 0 0,1-1-1 0 0,0 0 1 0 0,0-1-46 0 0,0-13 103 0 0,1-1 0 0 0,0 1-1 0 0,1 0 1 0 0,1 1-1 0 0,1-1 1 0 0,0 0-1 0 0,1 1 1 0 0,1 0 0 0 0,0 0-1 0 0,1 1 1 0 0,5-8-103 0 0,-1 4 4 0 0,0 0 0 0 0,2 1 0 0 0,0 1 0 0 0,1 0 0 0 0,1 1 0 0 0,13-11-4 0 0,-21 20-78 0 0,-6 6-7 0 0,0-1-1 0 0,-1 1 1 0 0,1 0-1 0 0,0-1 1 0 0,0 1-1 0 0,0 0 1 0 0,0-1-1 0 0,1 1 1 0 0,-1 0-1 0 0,0 0 1 0 0,0 0-1 0 0,1 0 1 0 0,-1 0-1 0 0,0 1 1 0 0,1-1-1 0 0,-1 0 1 0 0,1 1-1 0 0,-1-1 1 0 0,1 1-1 0 0,-1-1 0 0 0,1 1 1 0 0,0 0-1 0 0,-1-1 1 0 0,1 1-1 0 0,-1 0 1 0 0,1 0-1 0 0,0 0 1 0 0,-1 0-1 0 0,1 1 1 0 0,-1-1-1 0 0,1 0 1 0 0,0 1-1 0 0,-1-1 1 0 0,1 1-1 0 0,-1-1 1 0 0,1 1-1 0 0,-1 0 1 0 0,0 0-1 0 0,1-1 1 0 0,-1 1-1 0 0,1 1 86 0 0,3 6-2106 0 0,2 3-4626 0 0,-3-4-5621 0 0</inkml:trace>
  <inkml:trace contextRef="#ctx0" brushRef="#br0" timeOffset="893.901">1983 528 9706 0 0,'0'0'2563'0'0,"0"0"-73"0"0,0 0-39 0 0,0 0-318 0 0,0 0-415 0 0,0 0-416 0 0,0 0-307 0 0,0 0-110 0 0,0 0-135 0 0,0 0-123 0 0,0 0-107 0 0,0 0-108 0 0,0 0-121 0 0,-3-1-108 0 0,-2 1-154 0 0,0 0 1 0 0,0 1 0 0 0,-1 0-1 0 0,1 0 1 0 0,0 0-1 0 0,0 1 1 0 0,1 0-1 0 0,-1 0 1 0 0,0 0 0 0 0,0 0-1 0 0,1 1 1 0 0,-1 0-1 0 0,1 0 1 0 0,0 0-1 0 0,0 0 1 0 0,0 1 0 0 0,1-1-1 0 0,-1 1 1 0 0,1 0-1 0 0,0 0 1 0 0,-2 3-30 0 0,-15 12 87 0 0,12-13-66 0 0,0 0 0 0 0,1 0-1 0 0,0 1 1 0 0,0 0 0 0 0,0 0 0 0 0,1 1 0 0 0,0 0-1 0 0,1 0 1 0 0,0 0 0 0 0,0 1 0 0 0,0 0 0 0 0,1 0 0 0 0,1 0-1 0 0,-1 0 1 0 0,2 0 0 0 0,-1 1 0 0 0,1 0 0 0 0,0 7-21 0 0,2-12-1 0 0,0-1 0 0 0,1 1 0 0 0,0-1 0 0 0,0 1 0 0 0,0 0 0 0 0,0-1 0 0 0,1 0 0 0 0,0 1 0 0 0,0-1 0 0 0,0 0 0 0 0,0 0 0 0 0,1 0 0 0 0,0 0 0 0 0,-1-1 1 0 0,1 1-1 0 0,1-1 0 0 0,-1 1 0 0 0,0-1 0 0 0,1 0 0 0 0,0 0 0 0 0,-1-1 0 0 0,1 1 0 0 0,0-1 0 0 0,1 0 0 0 0,-1 0 0 0 0,0 0 0 0 0,0 0 0 0 0,1-1 0 0 0,-1 0 0 0 0,2 0 1 0 0,10 3 8 0 0,-1 0 0 0 0,1-2 0 0 0,0 0 0 0 0,1-1 0 0 0,-1 0 0 0 0,0-1-1 0 0,0-1 1 0 0,6-2-8 0 0,33-20-1349 0 0,-34 7-7245 0 0,-16 12-3317 0 0</inkml:trace>
  <inkml:trace contextRef="#ctx0" brushRef="#br0" timeOffset="1291.168">2249 848 4897 0 0,'0'0'3924'0'0,"0"0"-929"0"0,0 0-421 0 0,0 0-212 0 0,0 0-291 0 0,0 0-316 0 0,0 0-291 0 0,0 0-213 0 0,0 0-156 0 0,36 7-158 0 0,111 24-175 0 0,-71-30 150 0 0,-64-6-727 0 0,5 2-33 0 0,0-2 0 0 0,0 0-1 0 0,-1 0 1 0 0,1-2 0 0 0,-1 0-1 0 0,-1-1 1 0 0,0-1-1 0 0,0 0 1 0 0,0-1 0 0 0,-1 0-1 0 0,-1-1 1 0 0,0-1 0 0 0,1-2-152 0 0,-8 9 17 0 0,-1-1 1 0 0,0 1-1 0 0,-1-1 0 0 0,1 0 1 0 0,-1 0-1 0 0,0-1 1 0 0,-1 1-1 0 0,0-1 1 0 0,0 0-1 0 0,0 0 1 0 0,-1 0-1 0 0,0 0 1 0 0,0 0-1 0 0,-1-1 1 0 0,1 1-1 0 0,-2 0 1 0 0,1-1-1 0 0,-1 1 0 0 0,0-1 1 0 0,-1-3-18 0 0,-1 7-9 0 0,-1-1-1 0 0,1 1 1 0 0,-1 1-1 0 0,1-1 1 0 0,-1 0-1 0 0,0 1 1 0 0,0-1 0 0 0,-1 1-1 0 0,1 0 1 0 0,-1 0-1 0 0,0 1 1 0 0,0-1-1 0 0,1 1 1 0 0,-2-1 0 0 0,1 1-1 0 0,0 0 1 0 0,0 1-1 0 0,-1-1 1 0 0,1 1 0 0 0,-1 0-1 0 0,1 0 1 0 0,-1 0-1 0 0,1 1 1 0 0,-1-1-1 0 0,0 1 1 0 0,1 0 0 0 0,-1 1-1 0 0,1-1 1 0 0,-1 1-1 0 0,0 0 1 0 0,-3 1 9 0 0,-11 4-39 0 0,1 1 1 0 0,1 0-1 0 0,0 2 0 0 0,0 0 1 0 0,0 1-1 0 0,1 0 0 0 0,1 1 1 0 0,0 1-1 0 0,0 1 0 0 0,1 0 0 0 0,1 0 1 0 0,-2 4 38 0 0,6-7-15 0 0,-1 0 1 0 0,2 1-1 0 0,0 0 1 0 0,0 0-1 0 0,1 1 1 0 0,0 0-1 0 0,1 0 1 0 0,0 1-1 0 0,1 0 1 0 0,1 0-1 0 0,0 0 1 0 0,0 0-1 0 0,2 1 1 0 0,-1-1-1 0 0,1 13 15 0 0,1-19-6 0 0,1-1 1 0 0,0 1-1 0 0,0 0 0 0 0,0 0 0 0 0,1 0 0 0 0,0 0 0 0 0,0-1 0 0 0,1 1 0 0 0,0-1 0 0 0,0 1 0 0 0,1-1 0 0 0,-1 1 0 0 0,2-1 0 0 0,-1 0 0 0 0,0 0 0 0 0,1-1 0 0 0,0 1 0 0 0,1-1 0 0 0,-1 0 0 0 0,1 0 1 0 0,0 0-1 0 0,0 0 0 0 0,0-1 0 0 0,1 0 0 0 0,0 0 0 0 0,2 1 6 0 0,11 4 13 0 0,1 0-1 0 0,0-2 1 0 0,1 0 0 0 0,-1-1 0 0 0,1-1 0 0 0,0-1-1 0 0,1-1 1 0 0,-1-1 0 0 0,0-1 0 0 0,1-1 0 0 0,-1 0-1 0 0,1-2 1 0 0,-1-1 0 0 0,0 0 0 0 0,7-3-13 0 0,44-15-4251 0 0,-4-8-4484 0 0,-51 21-4479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39 0 0 0,'0'0'1194'0'0,"0"0"594"0"0,0 0 468 0 0,0 0 188 0 0,0 0-47 0 0,0 0-247 0 0,0 0-368 0 0,0 0-306 0 0,0 0-255 0 0,0 0-191 0 0,2-7-113 0 0,3-18-85 0 0,-4 18-85 0 0,-1 7-95 0 0,0 0-55 0 0,0 0-47 0 0,0 0-20 0 0,0 0 11 0 0,0 33 2373 0 0,11 219-1079 0 0,2-122-1384 0 0,-5 1 0 0 0,-10 105-451 0 0,-36 3 187 0 0,34-209-2225 0 0,3-44-2056 0 0,1-2-1448 0 0,0 5-2805 0 0,0 3-574 0 0</inkml:trace>
  <inkml:trace contextRef="#ctx0" brushRef="#br0" timeOffset="273.258">0 671 12531 0 0,'0'0'1197'0'0,"0"0"-437"0"0,0 0 47 0 0,0 0 390 0 0,0 0 335 0 0,0 0 58 0 0,0 0-130 0 0,0 0-220 0 0,35-2-166 0 0,115-7-123 0 0,21-22 1044 0 0,61-20-1034 0 0,-142 33-1140 0 0,-62 14-286 0 0,2 0-1623 0 0,-12-5-3155 0 0,-10 3-1773 0 0,-3 5-4776 0 0</inkml:trace>
  <inkml:trace contextRef="#ctx0" brushRef="#br0" timeOffset="801.935">1015 73 10186 0 0,'0'0'4310'0'0,"0"0"-1998"0"0,0 0-795 0 0,0 0-236 0 0,0 0-108 0 0,0 0-77 0 0,0 0-151 0 0,0 0-227 0 0,0 0-194 0 0,0 0-97 0 0,0 0-35 0 0,0 0-25 0 0,0 0-32 0 0,-8 29-39 0 0,-27 94-33 0 0,7 68 605 0 0,19 287-276 0 0,8-465-592 0 0,0 1-1 0 0,1-1 1 0 0,1 0 0 0 0,0 0-1 0 0,1 0 1 0 0,1 0 0 0 0,0 0-1 0 0,0 0 1 0 0,1-1 0 0 0,1 1-1 0 0,0-1 1 0 0,3 3 0 0 0,-6-15 9 0 0,0 1 1 0 0,0-1-1 0 0,0 0 1 0 0,0 1-1 0 0,0-1 1 0 0,0 0-1 0 0,0 0 0 0 0,0 0 1 0 0,0-1-1 0 0,0 1 1 0 0,0 0-1 0 0,0-1 1 0 0,0 1-1 0 0,0-1 1 0 0,0 0-1 0 0,0 1 0 0 0,-1-1 1 0 0,1 0-1 0 0,0 0 1 0 0,0-1-1 0 0,-1 1 1 0 0,1 0-1 0 0,-1 0 1 0 0,1-1-1 0 0,-1 1 0 0 0,1-1 1 0 0,-1 1-1 0 0,1-2-9 0 0,4-2 55 0 0,96-80 293 0 0,-75 60-325 0 0,2 0 0 0 0,1 2 0 0 0,1 1 0 0 0,33-17-23 0 0,3 12-131 0 0,-53 61 184 0 0,-10 128 323 0 0,-5-143-364 0 0,12 59-18 0 0,-10-78-156 0 0,0 1 0 0 0,0-1 0 0 0,0 1 0 0 0,0-1 0 0 0,0 1 0 0 0,0-1 0 0 0,0 0 0 0 0,0 1 0 0 0,0-1 0 0 0,0 0 0 0 0,0 0 0 0 0,0 0 0 0 0,0 0 0 0 0,0 0 0 0 0,0 0 0 0 0,0 0 0 0 0,0 0 0 0 0,0-1 0 0 0,0 1 0 0 0,0 0 0 0 0,0 0 0 0 0,0-1 0 0 0,0 1 0 0 0,0-1 0 0 0,0 1 0 0 0,0-1 0 0 0,0 1 0 0 0,0-1 0 0 0,0 0 0 0 0,0 0 0 0 0,-1 1 0 0 0,1-1 0 0 0,0 0 162 0 0,4-2-3293 0 0,1-1-6751 0 0</inkml:trace>
  <inkml:trace contextRef="#ctx0" brushRef="#br0" timeOffset="1209.578">1707 975 5545 0 0,'0'0'2422'0'0,"0"0"-215"0"0,0 0-106 0 0,0 0-80 0 0,0 0-190 0 0,0 0-260 0 0,0 0-286 0 0,0 0-253 0 0,0 0-140 0 0,0 0-69 0 0,0 0-58 0 0,0 0-46 0 0,0 0-76 0 0,29 9-71 0 0,88 27-52 0 0,-60-32 407 0 0,-49-7-838 0 0,1 0-1 0 0,0-1 1 0 0,-1 0-1 0 0,0-1 1 0 0,0 0-1 0 0,0 0 1 0 0,-1-1-1 0 0,0 0 1 0 0,0 0 0 0 0,0-1-1 0 0,-1 0 1 0 0,0 0-1 0 0,0 0 1 0 0,-1-1-1 0 0,0 0 1 0 0,0 0-1 0 0,-1 0 1 0 0,0-1-1 0 0,0 1 1 0 0,-1-1-1 0 0,0 0 1 0 0,-1 0-1 0 0,0 0 1 0 0,0 0 0 0 0,-1 0-1 0 0,0-5-88 0 0,-1 12-2 0 0,-1-1 0 0 0,1 0 0 0 0,-1 1 0 0 0,0-1 0 0 0,0 1 0 0 0,0-1 0 0 0,-1 1 0 0 0,1 0 0 0 0,0-1 0 0 0,-1 1 0 0 0,0 0 0 0 0,1 0 0 0 0,-1 0 0 0 0,0 0 0 0 0,0 0 0 0 0,0 0 0 0 0,0 1 0 0 0,-1-1 0 0 0,1 1-1 0 0,0-1 1 0 0,-1 1 0 0 0,1 0 0 0 0,-1 0 0 0 0,1 0 0 0 0,-1 0 0 0 0,1 0 0 0 0,-1 1 0 0 0,0-1 0 0 0,0 1 2 0 0,-82-4-305 0 0,70 9 272 0 0,0 0 0 0 0,1 1 1 0 0,0 0-1 0 0,0 1 0 0 0,0 1 0 0 0,1 0 0 0 0,0 1 0 0 0,0 1 1 0 0,1 0-1 0 0,-11 11 33 0 0,13-13-10 0 0,0 0 0 0 0,1 1 0 0 0,0 0-1 0 0,0 0 1 0 0,1 1 0 0 0,0 1 0 0 0,1-1 0 0 0,0 1 0 0 0,0 0 0 0 0,1 1 0 0 0,1-1-1 0 0,0 1 1 0 0,1 0 0 0 0,0 0 0 0 0,1 1 0 0 0,0-1 0 0 0,0 8 10 0 0,2-17-3 0 0,1 1 1 0 0,0 0-1 0 0,0-1 1 0 0,0 1-1 0 0,0 0 1 0 0,0 0-1 0 0,1-1 1 0 0,0 1-1 0 0,0 0 1 0 0,0-1-1 0 0,0 1 1 0 0,1-1-1 0 0,-1 0 1 0 0,1 1-1 0 0,0-1 1 0 0,0 0 0 0 0,0 0-1 0 0,0 0 1 0 0,0 0-1 0 0,1 0 1 0 0,-1-1-1 0 0,1 1 1 0 0,0-1-1 0 0,0 1 1 0 0,0-1-1 0 0,0 0 1 0 0,0 0-1 0 0,0-1 1 0 0,1 1-1 0 0,0 0 3 0 0,18 6-17 0 0,1 0-1 0 0,0-1 0 0 0,0-2 1 0 0,1 0-1 0 0,-1-2 0 0 0,1 0 1 0 0,0-2-1 0 0,0 0 0 0 0,-1-2 1 0 0,1-1-1 0 0,6-1 18 0 0,32-7-4039 0 0,-3-3-4096 0 0,-39 9-4632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2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 3737 0 0,'0'0'3794'0'0,"0"0"-1260"0"0,0 0-502 0 0,0 0-50 0 0,0 0 4 0 0,0 0-75 0 0,0 0-203 0 0,0 0-273 0 0,0 0-269 0 0,0 0-225 0 0,0 0-138 0 0,-5-2-129 0 0,-19-4 814 0 0,18 34-372 0 0,-19 205 267 0 0,25-183-1268 0 0,0-49-141 0 0,0-1-36 0 0,0 0 16 0 0,0 0 9 0 0,0 0-8 0 0,0 0 13 0 0,4-24-1769 0 0,11-19-3332 0 0,-11 30 863 0 0,0 4-4577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21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16 12795 0 0,'0'0'2075'0'0,"0"0"-259"0"0,0 0-250 0 0,0 0-130 0 0,0 0-136 0 0,0 0-225 0 0,0 0-270 0 0,0 0-281 0 0,0 0-231 0 0,0 0-196 0 0,0 0-171 0 0,0 0-100 0 0,-7-4-11 0 0,-21-7 4 0 0,49 37-766 0 0,23-11-2913 0 0,-26-11-2725 0 0,-4 0-4639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22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0 1608 0 0,'0'0'2630'0'0,"0"0"-539"0"0,0 0-20 0 0,0 0 243 0 0,0 0 65 0 0,0 0-134 0 0,0 0-319 0 0,0 0-370 0 0,0 0-250 0 0,0 0-138 0 0,0 0-65 0 0,0 0-112 0 0,0 0-218 0 0,-2 1-219 0 0,-101 9 1187 0 0,94-7-1671 0 0,-2-1-18 0 0,0 1 0 0 0,0 0 0 0 0,1 1 1 0 0,-1 0-1 0 0,1 1 0 0 0,0 0 0 0 0,0 0 1 0 0,1 1-1 0 0,0 1 0 0 0,0-1 0 0 0,-1 3-52 0 0,7-8-1 0 0,1 1-1 0 0,0 0 0 0 0,0-1 0 0 0,0 1 0 0 0,0 0 0 0 0,0 0 0 0 0,1 0 0 0 0,-1 0 0 0 0,1 1 0 0 0,-1-1 1 0 0,1 0-1 0 0,0 1 0 0 0,0-1 0 0 0,0 1 0 0 0,0-1 0 0 0,0 1 0 0 0,1 0 0 0 0,-1-1 0 0 0,1 1 0 0 0,-1 0 1 0 0,1-1-1 0 0,0 1 0 0 0,0 0 0 0 0,0-1 0 0 0,1 1 0 0 0,-1 0 0 0 0,1-1 0 0 0,-1 1 0 0 0,1-1 0 0 0,0 1 1 0 0,0 0-1 0 0,0-1 0 0 0,1 2 2 0 0,113 85 11 0 0,-14-17 68 0 0,-96-68-61 0 0,1 1-1 0 0,-1-1 1 0 0,0 1-1 0 0,-1 1 1 0 0,1-1-1 0 0,-1 1 1 0 0,0 0-1 0 0,0 0 1 0 0,-1 0-1 0 0,0 0 1 0 0,0 1-1 0 0,0-1 1 0 0,-1 1-1 0 0,0 0 1 0 0,0-1-1 0 0,-1 1 1 0 0,0 0-1 0 0,0 3-17 0 0,-1-2 58 0 0,0-1 0 0 0,-1 1 0 0 0,0 0 0 0 0,-1 0 0 0 0,0-1 0 0 0,0 1 0 0 0,0-1 0 0 0,-1 1 0 0 0,0-1 0 0 0,-1 0 0 0 0,1 0 0 0 0,-1 0 0 0 0,-1-1 0 0 0,1 0 0 0 0,-1 1 0 0 0,-1-1-58 0 0,0 3 31 0 0,-1-1 1 0 0,0 0-1 0 0,0 0 0 0 0,-1 0 0 0 0,0-1 0 0 0,0-1 0 0 0,-1 1 0 0 0,0-1 0 0 0,0-1 0 0 0,0 0 0 0 0,-1 0 0 0 0,1-1 0 0 0,-1 0 0 0 0,0 0 0 0 0,0-1 1 0 0,-1-1-1 0 0,1 0 0 0 0,-1 0 0 0 0,1-1 0 0 0,-1 0-31 0 0,7-1 3 0 0,0 1-14 0 0,0 0 0 0 0,0 0-1 0 0,0 0 1 0 0,0 0 0 0 0,0-1-1 0 0,0 0 1 0 0,0 0 0 0 0,0 0-1 0 0,0 0 1 0 0,0-1 0 0 0,0 0-1 0 0,0 1 1 0 0,1-1 0 0 0,-1-1-1 0 0,0 1 1 0 0,0 0 0 0 0,1-1-1 0 0,-1 0 1 0 0,1 0 0 0 0,-1 0-1 0 0,1 0 1 0 0,0-1 0 0 0,0 1-1 0 0,0-1 1 0 0,0 0 0 0 0,0 0-1 0 0,0 0 1 0 0,1 0 0 0 0,0 0-1 0 0,-1-1 1 0 0,1 1 0 0 0,1-1-1 0 0,-1 1 1 0 0,0-1-1 0 0,1 0 1 0 0,0 0 0 0 0,-1 0 11 0 0,18-60-2197 0 0,15 32-6815 0 0,-22 24-3283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28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7026 0 0,'0'0'3499'0'0,"0"0"-1008"0"0,0 0-473 0 0,0 0-107 0 0,0 0-224 0 0,0 0-311 0 0,0 0-338 0 0,0 0-277 0 0,0 0-163 0 0,0 0-22 0 0,0 0 37 0 0,0 0 34 0 0,0 0 43 0 0,3 3 87 0 0,3 1-559 0 0,1 1 0 0 0,0-2 0 0 0,0 1-1 0 0,0-1 1 0 0,0 0 0 0 0,0 0 0 0 0,1-1 0 0 0,-1 0 0 0 0,1 0-1 0 0,0-1 1 0 0,0 0 0 0 0,-1-1 0 0 0,1 1 0 0 0,0-1-1 0 0,0-1 1 0 0,0 0 0 0 0,0 0 0 0 0,4-1-218 0 0,24 1 216 0 0,42 1-573 0 0,-44 0-7432 0 0,-32 0-4708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25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50 0 0 0,'0'0'3865'0'0,"0"0"-1423"0"0,0 0-519 0 0,0 0 25 0 0,0 0 118 0 0,0 0 37 0 0,0 0-141 0 0,0 0-308 0 0,0 0-365 0 0,0 0-298 0 0,0 0-239 0 0,-3-8-150 0 0,-9-25-68 0 0,9 24-43 0 0,3 9-7 0 0,0 0-20 0 0,0 0-48 0 0,0 0-33 0 0,0 0-56 0 0,0 0-39 0 0,0 0-28 0 0,0 0-15 0 0,0 0-21 0 0,0 16 395 0 0,-13 484 1495 0 0,-27-134-1815 0 0,38-314-271 0 0,2 0-823 0 0,14-168-2683 0 0,-8 78-183 0 0,1 1-3600 0 0,-4 20-4117 0 0</inkml:trace>
  <inkml:trace contextRef="#ctx0" brushRef="#br0" timeOffset="349.582">12 93 5281 0 0,'0'0'2022'0'0,"0"0"-54"0"0,0 0 77 0 0,0 0 49 0 0,0 0-77 0 0,0 0-290 0 0,0 0-480 0 0,0 0-439 0 0,0 0-307 0 0,0 0-185 0 0,0 0-70 0 0,0 0 6 0 0,0 0 3 0 0,-3-4-11 0 0,3 3-256 0 0,-8-12 426 0 0,26 19 909 0 0,-2 0-984 0 0,0-1 0 0 0,0 0 0 0 0,1-2 0 0 0,-1 0 1 0 0,1 0-1 0 0,0-2 0 0 0,0 0 0 0 0,0-1 1 0 0,0-1-1 0 0,7-1-339 0 0,24 1 358 0 0,230-18-33 0 0,-271 19-201 0 0,-7 0-185 0 0,1-1 1 0 0,0 1 0 0 0,-1 0 0 0 0,1 0 0 0 0,-1 0 0 0 0,1 0 0 0 0,0-1-1 0 0,-1 1 1 0 0,1 0 0 0 0,0 0 0 0 0,-1 0 0 0 0,1 1 0 0 0,-1-1-1 0 0,1 0 1 0 0,0 0 0 0 0,-1 0 0 0 0,1 0 0 0 0,-1 0 0 0 0,1 1 0 0 0,0-1-1 0 0,-1 0 1 0 0,1 1 0 0 0,-1-1 0 0 0,1 0 0 0 0,-1 1 0 0 0,1-1 0 0 0,-1 0-1 0 0,1 1 1 0 0,-1-1 0 0 0,0 1 0 0 0,1-1 0 0 0,-1 1 0 0 0,1-1-1 0 0,-1 1 1 0 0,0 0 0 0 0,0-1 0 0 0,1 1 0 0 0,-1-1 0 0 0,0 1 0 0 0,0 0-1 0 0,0-1 1 0 0,0 1 0 0 0,1-1 0 0 0,-1 1 0 0 0,0 0 0 0 0,0-1 0 0 0,0 1-1 0 0,0 0 1 0 0,-1-1 0 0 0,1 1 0 0 0,0-1 0 0 0,0 1 0 0 0,0 0-1 0 0,0-1 1 0 0,-1 1 60 0 0,-17 33-7913 0 0,11-26 2544 0 0,1 0-4987 0 0</inkml:trace>
  <inkml:trace contextRef="#ctx0" brushRef="#br0" timeOffset="601.185">10 559 7146 0 0,'0'0'1519'0'0,"0"0"-505"0"0,0 0 139 0 0,0 0 454 0 0,0 0 238 0 0,0 0 2 0 0,0 0-204 0 0,0 0-266 0 0,0 0-262 0 0,0 0-203 0 0,34 2-132 0 0,106 4-124 0 0,3-26 843 0 0,-39 9-1964 0 0,-97 18-1565 0 0,-7-1-1331 0 0,0-4-425 0 0,0 2-7684 0 0</inkml:trace>
  <inkml:trace contextRef="#ctx0" brushRef="#br0" timeOffset="1164.076">756 728 0 0 0,'0'0'3754'0'0,"0"0"-1168"0"0,0 0-495 0 0,0 0-93 0 0,0 0-162 0 0,0 0-222 0 0,0 0-202 0 0,0 0-250 0 0,0 0-197 0 0,0 0-158 0 0,0 0-140 0 0,0 0-75 0 0,0 0-73 0 0,-15-2-28 0 0,-46-8-38 0 0,56 9-367 0 0,1 0 1 0 0,0 1-1 0 0,0 0 0 0 0,-1 0 0 0 0,1 0 1 0 0,0 1-1 0 0,0-1 0 0 0,-1 1 1 0 0,1 0-1 0 0,0 0 0 0 0,0 1 0 0 0,0-1 1 0 0,0 1-1 0 0,0 0 0 0 0,1 0 0 0 0,-1 0 1 0 0,0 0-1 0 0,0 2-86 0 0,-11 5 189 0 0,-45 36 742 0 0,60-44-925 0 0,0 22 37 0 0,4-17-8 0 0,0-1 0 0 0,1 0 0 0 0,0 1 0 0 0,0-2 0 0 0,0 1 0 0 0,0-1 0 0 0,1 1 0 0 0,-1-2 0 0 0,1 1-1 0 0,0 0 1 0 0,1-1 0 0 0,-1 0 0 0 0,0-1 0 0 0,3 1-35 0 0,46 28 234 0 0,-54-31-231 0 0,3 3 17 0 0,0-1 1 0 0,0 1 0 0 0,0 0-1 0 0,-1 1 1 0 0,1-1-1 0 0,-1 0 1 0 0,0 1 0 0 0,0 0-1 0 0,0 0 1 0 0,-1 0 0 0 0,1 0-1 0 0,-1 0 1 0 0,0 1-1 0 0,0-1 1 0 0,-1 1 0 0 0,1-1-1 0 0,0 3-20 0 0,-2-4 55 0 0,0 1 0 0 0,0 0 0 0 0,0 0 0 0 0,0 0 0 0 0,-1 0 0 0 0,1-1-1 0 0,-1 1 1 0 0,0 0 0 0 0,0-1 0 0 0,-1 1 0 0 0,1 0 0 0 0,-1-1 0 0 0,1 1 0 0 0,-1-1-1 0 0,0 0 1 0 0,0 0 0 0 0,-1 0 0 0 0,1 0 0 0 0,-1 0 0 0 0,1 0 0 0 0,-1-1 0 0 0,0 1-1 0 0,0-1 1 0 0,0 1 0 0 0,-1-1 0 0 0,1 0 0 0 0,-1 0-55 0 0,-12 8 17 0 0,-1-1 0 0 0,1-1-1 0 0,-2 0 1 0 0,1-1 0 0 0,-1-1 0 0 0,0 0 0 0 0,0-2 0 0 0,0 0-1 0 0,-1-1 1 0 0,1-1 0 0 0,-1-1 0 0 0,0 0 0 0 0,-15-2-17 0 0,33 1-101 0 0,0 0-1 0 0,0 0 1 0 0,0-1 0 0 0,0 1 0 0 0,0 0 0 0 0,0-1 0 0 0,0 1-1 0 0,0-1 1 0 0,0 1 0 0 0,0-1 0 0 0,0 1 0 0 0,0-1 0 0 0,0 0 0 0 0,0 1-1 0 0,0-1 1 0 0,1 0 0 0 0,-1 0 0 0 0,0 0 0 0 0,1 1 0 0 0,-1-1 0 0 0,0 0-1 0 0,1 0 1 0 0,-1 0 0 0 0,1 0 0 0 0,-1 0 0 0 0,1 0 0 0 0,0 0 0 0 0,-1-1-1 0 0,1 1 1 0 0,0 0 0 0 0,0 0 0 0 0,0 0 0 0 0,0 0 0 0 0,0 0 0 0 0,0-1 101 0 0,0-11-4609 0 0,1 1-3514 0 0,1 11-2051 0 0</inkml:trace>
  <inkml:trace contextRef="#ctx0" brushRef="#br0" timeOffset="1779.744">962 755 1208 0 0,'0'0'3773'0'0,"0"0"-1454"0"0,0 0-585 0 0,0 0-22 0 0,0 0 30 0 0,0 0-40 0 0,0 0-62 0 0,0 0-165 0 0,0 0-239 0 0,0 0-234 0 0,0 0-211 0 0,0 0-141 0 0,4 22-75 0 0,11 69-47 0 0,-23-28 311 0 0,-38 212 704 0 0,45-268-1505 0 0,0 1-1 0 0,-1 0 1 0 0,1 0-1 0 0,-2-1 1 0 0,1 1-1 0 0,-1-1 0 0 0,0 1 1 0 0,0-1-1 0 0,-1 0 1 0 0,0 0-1 0 0,-3 3-37 0 0,-9-67 2123 0 0,18 44-2119 0 0,1-1 0 0 0,0 1 0 0 0,1-1-1 0 0,0 1 1 0 0,1 0 0 0 0,0 0 0 0 0,1 1-1 0 0,1-1 1 0 0,5-6-4 0 0,5-13 9 0 0,1-4-2 0 0,2 2 0 0 0,1 0 1 0 0,1 1-1 0 0,2 1 0 0 0,12-11-7 0 0,94-64 76 0 0,-117 99-78 0 0,0 1-1 0 0,0 1 0 0 0,1 0 1 0 0,0 1-1 0 0,0 0 1 0 0,1 1-1 0 0,-1 1 1 0 0,1 0-1 0 0,0 1 1 0 0,0 0-1 0 0,0 1 3 0 0,-12 4 9 0 0,0-1 0 0 0,-1 1 1 0 0,1-1-1 0 0,0 1 0 0 0,-1 0 0 0 0,0 0 0 0 0,0 0 1 0 0,0 0-1 0 0,0 1 0 0 0,0-1 0 0 0,0 0 0 0 0,-1 1 0 0 0,0 0 1 0 0,0-1-1 0 0,0 1 0 0 0,0-1 0 0 0,0 1 0 0 0,-1 0 0 0 0,0 0 1 0 0,1-1-1 0 0,-1 1 0 0 0,-1 0 0 0 0,1 0 0 0 0,0 0 1 0 0,-2 1-10 0 0,3 4 22 0 0,-1-1 1 0 0,0 1 0 0 0,-1 0 0 0 0,0-1 0 0 0,0 1 0 0 0,-1-1 0 0 0,0 1 0 0 0,-1-1-1 0 0,0 0 1 0 0,0 0 0 0 0,0 0 0 0 0,-1 0 0 0 0,-2 2-23 0 0,-2 1 0 0 0,0 0 0 0 0,0-1 0 0 0,-1 0 0 0 0,0 0 0 0 0,0-1 0 0 0,-1-1 0 0 0,-1 1 0 0 0,1-2 0 0 0,-1 1 1 0 0,-1-1-1 0 0,1-1 0 0 0,-1 0 0 0 0,0-1 0 0 0,0 0 0 0 0,-1-1 0 0 0,0-1 0 0 0,1 1 0 0 0,-1-2 0 0 0,0 0 0 0 0,-1-1 0 0 0,1 0 0 0 0,-12-1 0 0 0,22 1-75 0 0,0 0-1 0 0,0 0 1 0 0,0-1-1 0 0,0 1 0 0 0,0-1 1 0 0,0 0-1 0 0,0 0 1 0 0,0 0-1 0 0,0 0 1 0 0,0 0-1 0 0,0-1 0 0 0,0 0 1 0 0,0 1-1 0 0,0-1 1 0 0,0 0-1 0 0,0 0 1 0 0,0-1-1 0 0,1 1 0 0 0,-1 0 1 0 0,0-1-1 0 0,1 0 1 0 0,-1 0-1 0 0,1 1 1 0 0,0-2-1 0 0,0 1 0 0 0,-1 0 1 0 0,1 0-1 0 0,1-1 1 0 0,-1 1-1 0 0,0-1 1 0 0,1 1-1 0 0,-1-1 0 0 0,1 0 1 0 0,0 0-1 0 0,-1 1 1 0 0,1-1-1 0 0,1 0 1 0 0,-1 0-1 0 0,0 0 76 0 0,8-42-4704 0 0,6 19-4320 0 0,-4 16-1960 0 0</inkml:trace>
  <inkml:trace contextRef="#ctx0" brushRef="#br0" timeOffset="2300.019">1615 613 5609 0 0,'0'0'3429'0'0,"0"0"-575"0"0,0 0-359 0 0,0 0-278 0 0,0 0-413 0 0,0 0-473 0 0,0 0-391 0 0,0 0-268 0 0,0 0-142 0 0,0 0-72 0 0,0 0-19 0 0,0 0-19 0 0,0 0-32 0 0,0 0-14 0 0,13 0 1005 0 0,203 3 2430 0 0,-112-21-3232 0 0,-44 14-370 0 0,-60 3-193 0 0,0-2-12 0 0,0 3-16 0 0,-14-2-4053 0 0,9 0-1394 0 0,-1 2-3936 0 0,4 0-1612 0 0</inkml:trace>
  <inkml:trace contextRef="#ctx0" brushRef="#br0" timeOffset="2736.82">1623 825 4065 0 0,'0'0'2918'0'0,"0"0"-626"0"0,0 0-321 0 0,0 0-141 0 0,0 0-148 0 0,0 0-233 0 0,0 0-326 0 0,0 0-289 0 0,0 0-198 0 0,0 0-116 0 0,0 0-40 0 0,0 0-25 0 0,0 0 14 0 0,1 2 182 0 0,3 2-351 0 0,0 0 0 0 0,1 0 0 0 0,0-1-1 0 0,0 1 1 0 0,0-1 0 0 0,0 0 0 0 0,0-1-1 0 0,1 1 1 0 0,-1-1 0 0 0,1 0 0 0 0,0-1-1 0 0,0 1 1 0 0,-1-1 0 0 0,1 0 0 0 0,0-1-1 0 0,0 0 1 0 0,0 1 0 0 0,0-2 0 0 0,0 1 0 0 0,0-1-1 0 0,5-1-299 0 0,0 2 221 0 0,29-1 38 0 0,-1-3-1 0 0,0-1 0 0 0,0-1 0 0 0,-1-3 1 0 0,1-1-1 0 0,18-9-258 0 0,-21 8-851 0 0,-36 11 236 0 0,0 0-502 0 0,-2 0-7086 0 0,0 0-4283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3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 0 0 0,'0'0'1063'0'0,"0"0"596"0"0,0 0 420 0 0,0 0 267 0 0,0 0-56 0 0,0 0-273 0 0,0 0-283 0 0,0 0-286 0 0,0 0-169 0 0,0 0-121 0 0,0 0-48 0 0,0 0-68 0 0,13-17-57 0 0,37-53-40 0 0,-38 53-79 0 0,-12 17-69 0 0,0 0-98 0 0,0 0-100 0 0,0 0-99 0 0,-7 43 1650 0 0,5 191-877 0 0,49 82-753 0 0,-38-252-460 0 0,-3 0 0 0 0,-3 0 0 0 0,-3 1 0 0 0,-3-1 1 0 0,-5 24-62 0 0,4 4-896 0 0,24-195-5804 0 0,-8 58-3635 0 0,-10 31-589 0 0</inkml:trace>
  <inkml:trace contextRef="#ctx0" brushRef="#br0" timeOffset="534.98">543 247 2985 0 0,'0'0'2239'0'0,"0"0"-349"0"0,0 0-163 0 0,0 0 41 0 0,0 0 39 0 0,0 0-29 0 0,0 0-146 0 0,0 0-232 0 0,0 0-233 0 0,0 0-163 0 0,0 0-105 0 0,0 0-113 0 0,0 0-115 0 0,-10 13-107 0 0,-90 89 735 0 0,-151 95-34 0 0,249-196-1261 0 0,0 0 0 0 0,0 1 0 0 0,0-1 0 0 0,0 1 0 0 0,1-1-1 0 0,-1 1 1 0 0,1 0 0 0 0,-1-1 0 0 0,1 1 0 0 0,-1 0 0 0 0,1 0 0 0 0,0 0 0 0 0,0 0-1 0 0,0 0 1 0 0,0 0 0 0 0,1 1 0 0 0,-1-1 0 0 0,0 0 0 0 0,1 0 0 0 0,0 1-1 0 0,-1-1 1 0 0,1 0 0 0 0,0 0 0 0 0,0 1 0 0 0,0-1 0 0 0,1 0 0 0 0,-1 1-1 0 0,0-1 1 0 0,1 0 0 0 0,0 0 0 0 0,-1 0 0 0 0,1 1 0 0 0,0-1 0 0 0,0 0 0 0 0,0 0-1 0 0,0 0 1 0 0,1 0 0 0 0,-1 0 0 0 0,2 1-4 0 0,181 101 2701 0 0,-171-96-2588 0 0,-1 0 1 0 0,0 1 0 0 0,0 1 0 0 0,0 0 0 0 0,-1 1 0 0 0,-1 0 0 0 0,0 0 0 0 0,-1 1 0 0 0,0 1 0 0 0,0-1-1 0 0,-2 1 1 0 0,1 1 0 0 0,-2 0 0 0 0,0 0 0 0 0,2 8-114 0 0,8 16 100 0 0,-15-42-3008 0 0,-1-5-5995 0 0,0 8 7099 0 0,0 0-10377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23 3673 0 0,'0'0'4133'0'0,"0"0"-1559"0"0,0 0-658 0 0,0 0-104 0 0,0 0-131 0 0,0 0-240 0 0,0 0-342 0 0,0 0-327 0 0,0 0-202 0 0,0 0-117 0 0,0 0-21 0 0,0 0-8 0 0,0 0-25 0 0,-21 16 4 0 0,-65 51-54 0 0,-1 20 716 0 0,-56 74-639 0 0,121-147-1138 0 0,21-14 528 0 0,0-1 0 0 0,0 1 0 0 0,0 0-1 0 0,0-1 1 0 0,0 1 0 0 0,0-1 0 0 0,1 1-1 0 0,-1-1 1 0 0,0 0 0 0 0,0 1-1 0 0,0-1 1 0 0,1 0 0 0 0,-1 1 0 0 0,0-1-1 0 0,1 0 1 0 0,-1 0 0 0 0,1 0 0 0 0,-1 1-1 0 0,1-1 1 0 0,-1 0 0 0 0,1 0 0 0 0,0 0-1 0 0,-1 0 1 0 0,1 0 0 0 0,0 0-1 0 0,0 0 1 0 0,0 0 0 0 0,0 0 0 0 0,0 0-1 0 0,0 0 1 0 0,0 0 0 0 0,0 0 0 0 0,0 0-1 0 0,0 0 1 0 0,0 0 0 0 0,1 0 184 0 0,4-53-6634 0 0,17-26 3531 0 0,-3 13 2907 0 0,-2-16 2097 0 0,-7 28 4510 0 0,-4 81 283 0 0,38 51-4796 0 0,-28-58-1475 0 0,1-1 0 0 0,0 0 0 0 0,1-1 0 0 0,1-1 1 0 0,1-1-1 0 0,15 9-423 0 0,72 41 151 0 0,-77-56-2296 0 0,-21-11-1875 0 0,0-2-3821 0 0,-4 2-3819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3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23 8570 0 0,'0'0'2772'0'0,"0"0"-791"0"0,0 0-359 0 0,0 0-105 0 0,0 0-110 0 0,0 0-97 0 0,0 0-113 0 0,0 0-147 0 0,0 0-130 0 0,0 0-130 0 0,0 0-54 0 0,0 0-29 0 0,0 0-9 0 0,3 5 20 0 0,-2-3-659 0 0,0-1 1 0 0,0 1-1 0 0,-1 0 0 0 0,1 0 1 0 0,0-1-1 0 0,0 1 1 0 0,-1 0-1 0 0,1 0 0 0 0,-1 0 1 0 0,0 0-1 0 0,1-1 1 0 0,-1 1-1 0 0,0 0 0 0 0,0 0 1 0 0,0 0-1 0 0,0 0 1 0 0,-1 0-1 0 0,1 0 0 0 0,-1 0 1 0 0,1 0-1 0 0,-1-1 1 0 0,1 1-1 0 0,-1 0 0 0 0,0 0 1 0 0,0-1-1 0 0,0 1 0 0 0,0 0 1 0 0,-1 1-60 0 0,-63 104 972 0 0,-6 7-867 0 0,23-55-66 0 0,-22 14-455 0 0,50-59-401 0 0,-18 9-1585 0 0,24-19-2527 0 0,-2-2-3781 0 0,12-2-2790 0 0</inkml:trace>
  <inkml:trace contextRef="#ctx0" brushRef="#br0" timeOffset="359.644">1 8 7674 0 0,'0'0'3299'0'0,"0"0"-521"0"0,0 0-391 0 0,0 0-365 0 0,0 0-339 0 0,0 0-372 0 0,0 0-350 0 0,0 0-296 0 0,0 0-220 0 0,0 0-78 0 0,0 0-93 0 0,0 0-42 0 0,0 0-34 0 0,0-8 410 0 0,18 47 828 0 0,7-5-908 0 0,1-1 0 0 0,3-1 0 0 0,0-1 0 0 0,2-2 0 0 0,1-1 0 0 0,8 4-528 0 0,113 110 664 0 0,-63-40-562 0 0,-87-98-752 0 0,3 6 1307 0 0,-7-10-4202 0 0,-3-4-3798 0 0,1 1-5105 0 0</inkml:trace>
  <inkml:trace contextRef="#ctx0" brushRef="#br0" timeOffset="3821.654">839 370 7050 0 0,'0'0'3243'0'0,"0"0"-1181"0"0,0 0-699 0 0,0 0-151 0 0,0 0 16 0 0,0 0-13 0 0,0 0-164 0 0,0 0-247 0 0,0 0-242 0 0,0 0-200 0 0,0 0-46 0 0,0 7 44 0 0,2 13 99 0 0,-1 1 0 0 0,-2-1-1 0 0,0 0 1 0 0,-1 0-1 0 0,0 0 1 0 0,-6 18-459 0 0,3-22 64 0 0,-1-1 0 0 0,0 1 0 0 0,-1-1 0 0 0,-1 0 0 0 0,0 0 0 0 0,-1-1 0 0 0,-1 0 0 0 0,0-1 0 0 0,-1 0 0 0 0,0-1 0 0 0,-1 0 0 0 0,0 0 0 0 0,-1-2 0 0 0,0 1 0 0 0,-1-2 0 0 0,0 0 0 0 0,-9 4-64 0 0,-6-8-983 0 0,22-8-3170 0 0,5-5-5546 0 0,2 3-134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37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3569 0 0,'0'0'1513'0'0,"0"0"-358"0"0,0 0 55 0 0,0 0 365 0 0,0 0 363 0 0,0 0 121 0 0,0 0-160 0 0,0 0-304 0 0,0 0-331 0 0,0 0-257 0 0,0 0-168 0 0,7-10-91 0 0,21-28-56 0 0,-21 28-40 0 0,-7 10-61 0 0,0 0-91 0 0,0 0-66 0 0,0 0-104 0 0,-7 59 1104 0 0,-6 31-1073 0 0,3 0 1 0 0,4 0-1 0 0,5 0 1 0 0,6 50-362 0 0,-5-124 11 0 0,2 0 1 0 0,0 0-1 0 0,0-1 1 0 0,2 1-1 0 0,0-1 0 0 0,0 0 1 0 0,2 0-1 0 0,0 0 1 0 0,0-1-1 0 0,2 0 1 0 0,-1 0-1 0 0,2-1 1 0 0,0 0-1 0 0,0 0 1 0 0,11 10-12 0 0,-14-18 24 0 0,0 1 1 0 0,1-1-1 0 0,0 0 1 0 0,0 0-1 0 0,0-1 1 0 0,0 0-1 0 0,1 0 1 0 0,0 0-1 0 0,0-1 1 0 0,0-1 0 0 0,0 1-1 0 0,0-1 1 0 0,0-1-1 0 0,1 1 1 0 0,-1-1-1 0 0,0-1 1 0 0,1 0-1 0 0,-1 0 1 0 0,1 0-1 0 0,-1-1 1 0 0,0 0-1 0 0,1-1 1 0 0,-1 0-1 0 0,0 0 1 0 0,0-1-1 0 0,0 0 1 0 0,0-1-1 0 0,2-1-23 0 0,19-17 89 0 0,-2 0 0 0 0,-1-2 0 0 0,-1-1 0 0 0,-1-1 1 0 0,-1-2-1 0 0,-1 0 0 0 0,-2-1 0 0 0,0-1 1 0 0,-2 0-1 0 0,-2-2 0 0 0,-1 0 0 0 0,9-27-90 0 0,20-61 112 0 0,-38 224-458 0 0,-5-79 356 0 0,1 1-1 0 0,2 0 1 0 0,0-1 0 0 0,2 0 0 0 0,0 0 0 0 0,2 0-1 0 0,1-1 1 0 0,0 0 0 0 0,2-1 0 0 0,1 0 0 0 0,9 13-10 0 0,-18-32 7 0 0,1 0 1 0 0,-1 0 0 0 0,0-1-1 0 0,1 1 1 0 0,0-1 0 0 0,0 0-1 0 0,0 0 1 0 0,0-1 0 0 0,1 1-1 0 0,-1-1 1 0 0,1 0 0 0 0,-1 0-1 0 0,1 0 1 0 0,0-1-1 0 0,0 1 1 0 0,-1-1 0 0 0,1 0-1 0 0,0-1 1 0 0,0 1 0 0 0,0-1-1 0 0,0 0 1 0 0,0 0 0 0 0,0-1-1 0 0,0 0 1 0 0,0 1 0 0 0,0-1-1 0 0,0-1 1 0 0,0 1 0 0 0,-1-1-1 0 0,1 0 1 0 0,-1 0 0 0 0,1 0-1 0 0,-1-1 1 0 0,0 0-1 0 0,0 1 1 0 0,0-2 0 0 0,0 1-1 0 0,3-3-7 0 0,14-16 34 0 0,0-1 0 0 0,-2 0 0 0 0,-1-2 0 0 0,0 0 0 0 0,-2-1-1 0 0,-1 0 1 0 0,-2-1 0 0 0,6-14-34 0 0,25-112-446 0 0,-32 87-2723 0 0,-3 16-2773 0 0,-7 30-3085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3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16636 0 0,'0'0'773'0'0,"0"0"-111"0"0,0 0 106 0 0,0 0 187 0 0,0 0 126 0 0,0 0 5 0 0,0 0-217 0 0,0 0-249 0 0,0 0-134 0 0,0 0-78 0 0,-8 36-39 0 0,-24 115-22 0 0,22-33 306 0 0,8 55 193 0 0,0 10-221 0 0,17 137-625 0 0,0-234-36 0 0,-13-85 33 0 0,0 0-1 0 0,0 1 0 0 0,0-1 0 0 0,0 0 1 0 0,0 0-1 0 0,0-1 0 0 0,1 1 0 0 0,-1 0 1 0 0,0-1-1 0 0,1 1 0 0 0,-1-1 0 0 0,0 0 1 0 0,1 0-1 0 0,-1 0 0 0 0,1 0 0 0 0,-1 0 0 0 0,0-1 1 0 0,1 1-1 0 0,-1-1 0 0 0,0 1 0 0 0,0-1 1 0 0,1 0-1 0 0,-1 0 0 0 0,0 0 0 0 0,0 0 1 0 0,0 0-1 0 0,0 0 0 0 0,0-1 0 0 0,0 1 1 0 0,0-1-1 0 0,0 1 0 0 0,-1-1 0 0 0,1 0 0 0 0,1-1 4 0 0,175-146 67 0 0,-126 111-118 0 0,-51 39 50 0 0,0 0-1 0 0,0 0 0 0 0,0 0 1 0 0,-1 0-1 0 0,1 0 0 0 0,0-1 0 0 0,0 2 1 0 0,0-1-1 0 0,-1 0 0 0 0,1 0 0 0 0,0 0 1 0 0,-1 0-1 0 0,1 0 0 0 0,-1 1 1 0 0,0-1-1 0 0,1 0 0 0 0,-1 0 0 0 0,0 1 1 0 0,0-1-1 0 0,1 0 0 0 0,-1 0 0 0 0,0 1 1 0 0,-1-1-1 0 0,1 0 0 0 0,0 1 0 0 0,0-1 1 0 0,0 0-1 0 0,-1 0 0 0 0,1 1 1 0 0,-1-1-1 0 0,1 0 0 0 0,-1 1 2 0 0,1 4 9 0 0,-6 144 147 0 0,51-33-175 0 0,-59-65 2 0 0,14-51-26 0 0,0-1-2 0 0,0 0-7 0 0,0 0-15 0 0,0 0-4 0 0,0 0-26 0 0,0 0-39 0 0,0 0-40 0 0,37-50-5310 0 0,-22 35-2956 0 0,-5 7-3325 0 0</inkml:trace>
  <inkml:trace contextRef="#ctx0" brushRef="#br0" timeOffset="535.722">591 1121 0 0 0,'0'0'1586'0'0,"0"0"291"0"0,0 0 235 0 0,0 0 176 0 0,0 0-145 0 0,0 0-265 0 0,0 0-174 0 0,0 0-166 0 0,0 0-138 0 0,0 0-126 0 0,0 0-122 0 0,0 0-117 0 0,32 2-106 0 0,101 2-98 0 0,-128-4-728 0 0,0 1 0 0 0,0-1-1 0 0,1 0 1 0 0,-1 0 0 0 0,0-1-1 0 0,0 0 1 0 0,0 0 0 0 0,0 0-1 0 0,1 0 1 0 0,-1-1 0 0 0,-1 0-1 0 0,1 0 1 0 0,0 0 0 0 0,0 0-1 0 0,1-2-102 0 0,12-7 425 0 0,92-74 1588 0 0,-107 82-1963 0 0,0 0-1 0 0,0-1 1 0 0,-1 1-1 0 0,1-1 0 0 0,-1 0 1 0 0,0 1-1 0 0,1-1 1 0 0,-2 0-1 0 0,1 0 0 0 0,0 0 1 0 0,-1 0-1 0 0,0-1 1 0 0,0 1-1 0 0,0 0 0 0 0,-1-1 1 0 0,1 1-1 0 0,-1 0 0 0 0,0-1 1 0 0,0 1-1 0 0,-1 0 1 0 0,1-1-1 0 0,-1 1 0 0 0,0 0 1 0 0,0-1-1 0 0,0 1 1 0 0,-1 0-1 0 0,1 0 0 0 0,-1 0 1 0 0,0 0-1 0 0,-1 0 0 0 0,0-1-49 0 0,-3 1-16 0 0,0 1-1 0 0,-1 0 1 0 0,1 0-1 0 0,-1 0 0 0 0,0 1 1 0 0,0 0-1 0 0,0 0 0 0 0,0 1 1 0 0,0 0-1 0 0,0 0 0 0 0,0 0 1 0 0,-1 1-1 0 0,1 0 1 0 0,0 1-1 0 0,0 0 0 0 0,0 0 1 0 0,0 0-1 0 0,0 1 0 0 0,0 0 1 0 0,0 0-1 0 0,0 1 0 0 0,0 0 1 0 0,1 0-1 0 0,0 0 0 0 0,-4 3 17 0 0,-5 3-42 0 0,0 1 0 0 0,1 0 0 0 0,0 1 0 0 0,0 1 0 0 0,1 0 0 0 0,1 1-1 0 0,0 0 1 0 0,0 1 0 0 0,2 0 0 0 0,-1 1 42 0 0,5-5-21 0 0,0-1 0 0 0,0 1 0 0 0,1 1-1 0 0,1-1 1 0 0,-1 1 0 0 0,2 0 0 0 0,-1 0 0 0 0,2 0 0 0 0,-1 1 0 0 0,2-1 0 0 0,-1 0-1 0 0,2 1 1 0 0,0 9 21 0 0,2-16-4 0 0,0 1 0 0 0,1-1-1 0 0,0 1 1 0 0,0-1-1 0 0,1 0 1 0 0,-1 0 0 0 0,1 0-1 0 0,0 0 1 0 0,0-1 0 0 0,1 0-1 0 0,-1 0 1 0 0,1 0-1 0 0,0 0 1 0 0,0-1 0 0 0,1 0-1 0 0,-1 0 1 0 0,1 0 0 0 0,-1 0-1 0 0,1-1 1 0 0,0 0-1 0 0,0 0 1 0 0,0-1 0 0 0,0 0-1 0 0,0 0 1 0 0,3 0 4 0 0,143 3-398 0 0,-50-27-1736 0 0,-69 10-1645 0 0,-2-1-4050 0 0,-15 7-3786 0 0</inkml:trace>
  <inkml:trace contextRef="#ctx0" brushRef="#br0" timeOffset="849.069">1286 1206 1176 0 0,'0'0'1799'0'0,"0"0"231"0"0,0 0 383 0 0,0 0 194 0 0,0 0-209 0 0,0 0-467 0 0,0 0-506 0 0,0 0-378 0 0,0 0-201 0 0,0 0-54 0 0,0 0-19 0 0,0 0 9 0 0,0 0 30 0 0,-3 10 27 0 0,-7 28 44 0 0,16-58 2531 0 0,35-112-1392 0 0,-28 104-1939 0 0,-3 3 2 0 0,2 1 0 0 0,0 0 0 0 0,1 0 0 0 0,2 2 0 0 0,0-1 0 0 0,18-18-85 0 0,-33 40-53 0 0,1 0 1 0 0,0 0-1 0 0,-1 0 0 0 0,1 1 1 0 0,0-1-1 0 0,0 0 0 0 0,0 0 1 0 0,0 0-1 0 0,0 1 0 0 0,0-1 0 0 0,0 0 1 0 0,0 1-1 0 0,0-1 0 0 0,0 1 1 0 0,0-1-1 0 0,0 1 0 0 0,1-1 1 0 0,-1 1-1 0 0,0 0 0 0 0,0 0 0 0 0,0 0 1 0 0,1-1-1 0 0,-1 1 0 0 0,0 0 1 0 0,0 0-1 0 0,0 1 0 0 0,1-1 1 0 0,-1 0-1 0 0,0 0 0 0 0,0 1 0 0 0,1-1 53 0 0,8 17-2748 0 0,-5-9-970 0 0,-1 0-3976 0 0,-2-7-4062 0 0</inkml:trace>
  <inkml:trace contextRef="#ctx0" brushRef="#br0" timeOffset="1249.427">1648 998 0 0 0,'0'0'1118'0'0,"0"0"978"0"0,0 0 222 0 0,0 0-79 0 0,0 0-121 0 0,0 0-99 0 0,0 0-75 0 0,0 0-146 0 0,0 0-130 0 0,0 0-177 0 0,0 0-225 0 0,36 10-171 0 0,110 28-147 0 0,-83-31 338 0 0,-53-11-924 0 0,2 1-80 0 0,1-1 0 0 0,-1 0-1 0 0,0-1 1 0 0,0 0-1 0 0,-1-1 1 0 0,0 0 0 0 0,0-1-1 0 0,0 0 1 0 0,-1-1-1 0 0,0 0 1 0 0,0 0 0 0 0,-1-1-1 0 0,3-4-281 0 0,-9 10 43 0 0,1-1 0 0 0,-1 1 0 0 0,0-1 0 0 0,0 0 0 0 0,-1 0 0 0 0,1-1 0 0 0,-1 1 0 0 0,0 0 0 0 0,0-1 0 0 0,-1 0 0 0 0,1 1 0 0 0,-1-1 0 0 0,0 0 0 0 0,0 0-1 0 0,0 1 1 0 0,-1-1 0 0 0,0 0 0 0 0,0 0 0 0 0,0 0 0 0 0,0 0 0 0 0,-1 0 0 0 0,0 1 0 0 0,0-1 0 0 0,0 0-43 0 0,-3 1-21 0 0,-1 0 0 0 0,1 1 1 0 0,-1 0-1 0 0,1 0 0 0 0,-1 0 0 0 0,0 0 0 0 0,0 1 0 0 0,0 0 1 0 0,0 0-1 0 0,-1 0 0 0 0,1 0 0 0 0,-1 1 0 0 0,1 0 0 0 0,-1 0 1 0 0,1 1-1 0 0,-1-1 0 0 0,1 1 0 0 0,-1 1 0 0 0,0-1 0 0 0,1 1 1 0 0,-2 0 20 0 0,-7 2-50 0 0,1 0-1 0 0,0 1 1 0 0,0 0 0 0 0,1 1 0 0 0,-1 1 0 0 0,1 0 0 0 0,0 1 0 0 0,1 0 0 0 0,0 1 0 0 0,0 0 0 0 0,0 0 0 0 0,1 1-1 0 0,0 1 1 0 0,1 0 0 0 0,0 0 0 0 0,-5 8 50 0 0,8-10-2 0 0,-1 0-1 0 0,2 0 1 0 0,-1 1-1 0 0,1-1 0 0 0,1 1 1 0 0,-1 0-1 0 0,1 0 1 0 0,1 1-1 0 0,0-1 1 0 0,0 1-1 0 0,1 0 1 0 0,0-1-1 0 0,1 1 0 0 0,0 0 1 0 0,1 0-1 0 0,-1 0 1 0 0,2 0-1 0 0,0 0 1 0 0,0 0-1 0 0,1 0 1 0 0,0 0-1 0 0,0-1 1 0 0,1 1-1 0 0,1-1 0 0 0,-1 1 1 0 0,2-1-1 0 0,-1 0 1 0 0,1-1-1 0 0,0 1 1 0 0,1-1-1 0 0,0 0 1 0 0,1 0-1 0 0,-1-1 0 0 0,8 6 3 0 0,10 5 41 0 0,1-2 0 0 0,0-2 0 0 0,1 0 0 0 0,1-1 0 0 0,0-2 0 0 0,0 0 0 0 0,1-2 0 0 0,0-1 0 0 0,1-2 0 0 0,9 1-41 0 0,125 3-243 0 0,-96-19-7920 0 0,-52 5-4428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7226 0 0,'0'0'2952'0'0,"0"0"-870"0"0,0 0-487 0 0,0 0-85 0 0,0 0-22 0 0,0 0-132 0 0,0 0-258 0 0,0 0-350 0 0,0 0-265 0 0,0 0-126 0 0,0 0-37 0 0,0 0 15 0 0,0 0 37 0 0,0 2 32 0 0,-11 188 3590 0 0,-9-40-3638 0 0,17-133-1344 0 0,3-18-3302 0 0,-1-10-3710 0 0,1 3-3838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0,'0'0'4577'0'0,"0"0"-3377"0"0,0 0-376 0 0,0 0-223 0 0,0 0-185 0 0,0 0-232 0 0,0 0-192 0 0,0 0-48 0 0,0 0-48 0 0,0 0 0 0 0,0 0 8 0 0,0 0-120 0 0,0 0-153 0 0,33 74-335 0 0,-16-59-680 0 0,-5-3-2505 0 0,-1-5-6225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1904 0 0,'0'0'4128'0'0,"0"0"-1856"0"0,0 0-503 0 0,0 0 217 0 0,0 0 118 0 0,0 0-184 0 0,0 0-447 0 0,0 0-520 0 0,0 0-333 0 0,0 0-127 0 0,0 0-19 0 0,0 0-20 0 0,0 0-37 0 0,-11 6-31 0 0,-91 45 1097 0 0,41-15-934 0 0,60-35-552 0 0,-1 0 0 0 0,1 0 0 0 0,0 0 0 0 0,-1 0 0 0 0,1 0 0 0 0,0 0 0 0 0,0 0 0 0 0,0 0 0 0 0,-1 1 0 0 0,2-1 0 0 0,-1 0 0 0 0,0 1 0 0 0,0-1 0 0 0,0 1 0 0 0,0-1 0 0 0,1 1 0 0 0,-1-1 0 0 0,1 1 0 0 0,-1-1 0 0 0,1 1 0 0 0,0 0 0 0 0,0-1 0 0 0,0 1 0 0 0,-1 0 0 0 0,2-1 0 0 0,-1 1 0 0 0,0 0 0 0 0,0-1 0 0 0,0 1-1 0 0,1-1 1 0 0,-1 1 0 0 0,1 0 0 0 0,-1-1 0 0 0,1 1 0 0 0,0-1 0 0 0,-1 1 0 0 0,1-1 0 0 0,1 1 3 0 0,82 44 339 0 0,-59-37-222 0 0,159 57 368 0 0,-179-64-435 0 0,0 0 0 0 0,0 1 0 0 0,0 0 0 0 0,-1 0 0 0 0,1 1 0 0 0,-1-1 0 0 0,0 1 0 0 0,0 0 0 0 0,0 0 0 0 0,0 1 0 0 0,-1-1 0 0 0,0 1 0 0 0,0-1 0 0 0,0 1 0 0 0,0 0 0 0 0,-1 0 0 0 0,1 1 0 0 0,-2-1 0 0 0,1 0 0 0 0,0 1 0 0 0,-1-1 0 0 0,0 1 0 0 0,0-1 0 0 0,-1 1 0 0 0,0 0 0 0 0,1-1 0 0 0,-2 1 0 0 0,1 0 0 0 0,-1 1-50 0 0,-4 0 79 0 0,-1 1 0 0 0,1-1 0 0 0,-2-1-1 0 0,1 1 1 0 0,0-1 0 0 0,-1 0 0 0 0,0 0-1 0 0,-1-1 1 0 0,1 0 0 0 0,-1-1-1 0 0,0 1 1 0 0,0-1 0 0 0,-1-1 0 0 0,1 0-1 0 0,-1 0 1 0 0,0 0 0 0 0,1-1 0 0 0,-1 0-1 0 0,0-1 1 0 0,-2 0-79 0 0,-7 3 15 0 0,-64-3-282 0 0,70-32-3154 0 0,13 18-974 0 0,2 3-4323 0 0,0 3-1732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2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 1280 0 0,'0'0'1890'0'0,"0"0"-115"0"0,0 0 33 0 0,0 0 150 0 0,0 0 75 0 0,0 0-72 0 0,0 0-250 0 0,0 0-397 0 0,0 0-339 0 0,0 0-227 0 0,0 0-174 0 0,-2-3-105 0 0,-10-10 395 0 0,12 13-453 0 0,0 0-15 0 0,0 0-29 0 0,-2 13 784 0 0,14 149 765 0 0,20 5-1286 0 0,-7 0 0 0 0,-8 2 0 0 0,-4 69-630 0 0,-20-125 141 0 0,5-105-129 0 0,-1 6-49 0 0,1-22-371 0 0,10-75-2294 0 0,-3 56-641 0 0,1 0-3587 0 0,-4 15-4214 0 0</inkml:trace>
  <inkml:trace contextRef="#ctx0" brushRef="#br0" timeOffset="574.095">393 143 5681 0 0,'0'0'1162'0'0,"0"0"-130"0"0,0 0 111 0 0,0 0 249 0 0,0 0 186 0 0,0 0 10 0 0,0 0-279 0 0,0 0-321 0 0,0 0-259 0 0,-25 34-186 0 0,-82 107-87 0 0,20-19 707 0 0,-8-3 556 0 0,65-81-405 0 0,30-37-1162 0 0,0-1-46 0 0,0 0-30 0 0,0 0-6 0 0,0 0 8 0 0,0 0-11 0 0,0 0 16 0 0,0 0 2 0 0,0 0-6 0 0,26 0 357 0 0,2 6-160 0 0,-1 1 0 0 0,0 2 1 0 0,0 0-1 0 0,-1 2 0 0 0,0 0 1 0 0,-1 2-1 0 0,-1 1 0 0 0,0 1 0 0 0,0 1 1 0 0,-2 1-1 0 0,0 1 0 0 0,3 5-276 0 0,-13-10 128 0 0,0 0-1 0 0,-1 0 1 0 0,-1 1 0 0 0,0 1-1 0 0,-2 0 1 0 0,1 0-1 0 0,-2 0 1 0 0,0 1 0 0 0,0 0-1 0 0,-2 1 1 0 0,0-1-1 0 0,-1 1 1 0 0,0 0-1 0 0,-2 0 1 0 0,0 1-128 0 0,5-3 161 0 0,-4-14-1893 0 0,3-2-9661 0 0,-5 1 8002 0 0,5 0-8512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6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47 0 0 0,'0'0'1615'0'0,"0"0"235"0"0,0 0-7 0 0,0 0-41 0 0,0 0-27 0 0,0 0-40 0 0,0 0-96 0 0,0 0-164 0 0,0 0-140 0 0,0-8-126 0 0,0-22-86 0 0,0 22-81 0 0,0 8-138 0 0,0 0-137 0 0,0 0-82 0 0,0 0-69 0 0,0 0-40 0 0,0 0-36 0 0,0 0-46 0 0,0 0-38 0 0,0 0-51 0 0,0 0-15 0 0,0 0-37 0 0,0 0-11 0 0,0 0-22 0 0,0 0-47 0 0,0 0-29 0 0,0 0-53 0 0,0 0-12 0 0,0 0-18 0 0,0 0-10 0 0,0 0 3 0 0,9 362 1685 0 0,-22 43-1520 0 0,-3-221-247 0 0,12-161 77 0 0,-3-35-1575 0 0,-2-13-1325 0 0,2 2-951 0 0,3 7-2802 0 0,3 8-5007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6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1 154 8418 0 0,'0'0'1791'0'0,"0"0"-606"0"0,0 0-206 0 0,0 0 138 0 0,0 0 95 0 0,0 0-148 0 0,0 0-265 0 0,0 0-140 0 0,0 0 25 0 0,0 0 160 0 0,0 0 136 0 0,0 0-20 0 0,0 0-81 0 0,22 0-69 0 0,72-4-86 0 0,34-19 914 0 0,186-62-672 0 0,-199 51-2471 0 0,-111 30-164 0 0,-3 1-6606 0 0,-1 2-3488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7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 11050 0 0,'0'0'2276'0'0,"0"0"-1142"0"0,0 0-336 0 0,0 0 265 0 0,0 0 258 0 0,0 0 64 0 0,0 0-246 0 0,0 0-446 0 0,0 0-199 0 0,0 0-34 0 0,0 0 46 0 0,0 0 72 0 0,0 0-37 0 0,0 21-53 0 0,-8 147 675 0 0,-27 243 63 0 0,26-191-1231 0 0,9-218 9 0 0,0-1 1 0 0,0 1-1 0 0,-1 0 1 0 0,1 0-1 0 0,1-1 1 0 0,-1 1-1 0 0,0 0 1 0 0,0-1-1 0 0,1 1 1 0 0,-1 0-1 0 0,0-1 1 0 0,1 1 0 0 0,0 0-1 0 0,-1-1 1 0 0,1 1-1 0 0,0-1 1 0 0,0 1-1 0 0,0-1 1 0 0,0 0-1 0 0,0 1 1 0 0,0-1-1 0 0,0 0 1 0 0,1 0-1 0 0,-1 0 1 0 0,0 0-1 0 0,1 0 1 0 0,-1 0-1 0 0,1 0 1 0 0,-1 0-1 0 0,1 0 1 0 0,-1-1 0 0 0,1 1-1 0 0,0 0 1 0 0,-1-1-1 0 0,1 0 1 0 0,0 1-1 0 0,-1-1 1 0 0,1 0-1 0 0,0 0 1 0 0,-1 0-1 0 0,1 0 1 0 0,0 0-1 0 0,0 0 1 0 0,-1-1-1 0 0,1 1 1 0 0,0 0-1 0 0,-1-1 1 0 0,1 0-5 0 0,76-38 273 0 0,153-137 110 0 0,-170 144-388 0 0,-56 55-42 0 0,-15 230 462 0 0,10-252-486 0 0,0-1-15 0 0,0 0-12 0 0,0 0-11 0 0,21-5-2185 0 0,-5-7-1895 0 0,-7 3-4980 0 0,-3 4-2361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8858 0 0,'0'0'4734'0'0,"0"0"-2917"0"0,0 0-1064 0 0,0 0-33 0 0,0 0 164 0 0,0 0 175 0 0,0 0 27 0 0,0 0-147 0 0,0 0-196 0 0,0 0-163 0 0,0 0-109 0 0,0 0-97 0 0,0 0-75 0 0,-11 32-82 0 0,-34 103-47 0 0,23-51 196 0 0,14 31 57 0 0,11-111-403 0 0,-1-1-1 0 0,1 1 1 0 0,0-1 0 0 0,0 1-1 0 0,1-1 1 0 0,-1 0-1 0 0,1 0 1 0 0,-1 0-1 0 0,1-1 1 0 0,0 1 0 0 0,0-1-1 0 0,0 0 1 0 0,0 0-1 0 0,0-1 1 0 0,1 1 0 0 0,-1-1-1 0 0,0 0 1 0 0,1 0-1 0 0,-1 0 1 0 0,1 0-1 0 0,0-1 1 0 0,-1 0 0 0 0,1 0-1 0 0,-1 0 1 0 0,1-1-1 0 0,-1 1 1 0 0,5-2-20 0 0,-4 2 22 0 0,-2-1-81 0 0,0 1 0 0 0,0-1 0 0 0,0 0 0 0 0,0 0 0 0 0,0 0 0 0 0,0 0 0 0 0,0-1 0 0 0,0 1-1 0 0,0-1 1 0 0,-1 0 0 0 0,1 0 0 0 0,-1 0 0 0 0,1 0 0 0 0,-1 0 0 0 0,0 0 0 0 0,0-1 0 0 0,0 1 0 0 0,0-1 0 0 0,0 1 0 0 0,0-1 0 0 0,-1 0 0 0 0,0 0 0 0 0,1 1-1 0 0,-1-1 1 0 0,0 0 0 0 0,0-1 59 0 0,10-49-7443 0 0,-11 41 1145 0 0,0 4-3469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1184 0 0,'0'0'2768'0'0,"0"0"-493"0"0,0 0-24 0 0,0 0 25 0 0,0 0-105 0 0,0 0-230 0 0,0 0-217 0 0,0 0-211 0 0,0 0-193 0 0,0 0-215 0 0,36 2-204 0 0,112 2-156 0 0,-71-18 425 0 0,-70 12-1061 0 0,-1 0 0 0 0,0 0 1 0 0,0-1-1 0 0,0 0 1 0 0,-1 0-1 0 0,1-1 0 0 0,0 0 1 0 0,-1 0-1 0 0,0 0 1 0 0,0 0-1 0 0,0-1 1 0 0,-1 0-1 0 0,0 1 0 0 0,0-2 1 0 0,0 1-1 0 0,0-1 1 0 0,-1 1-1 0 0,0-1 0 0 0,0 0 1 0 0,0 0-1 0 0,-1 0 1 0 0,0 0-1 0 0,0-1 0 0 0,-1 1 1 0 0,1-1-1 0 0,-1 1 1 0 0,-1-1-1 0 0,1-5-109 0 0,-4 8-9 0 0,1 1 0 0 0,-1-1 0 0 0,0 1 1 0 0,0-1-1 0 0,-1 1 0 0 0,1 0 0 0 0,0 0 0 0 0,-1 1 0 0 0,0-1 0 0 0,0 1 1 0 0,0 0-1 0 0,0-1 0 0 0,0 2 0 0 0,0-1 0 0 0,0 0 0 0 0,0 1 0 0 0,-1 0 1 0 0,1 0-1 0 0,-1 0 0 0 0,1 1 0 0 0,-1-1 0 0 0,1 1 0 0 0,-1 0 0 0 0,1 1 1 0 0,-1-1-1 0 0,1 1 0 0 0,-1-1 0 0 0,0 2 9 0 0,-7 0-26 0 0,1 1 1 0 0,-1 1 0 0 0,1 0-1 0 0,0 0 1 0 0,0 1-1 0 0,0 0 1 0 0,1 1-1 0 0,0 1 1 0 0,0-1-1 0 0,0 2 1 0 0,1-1-1 0 0,0 1 1 0 0,0 1-1 0 0,1-1 1 0 0,0 1-1 0 0,1 1 1 0 0,0 0 0 0 0,1 0-1 0 0,-1 0 1 0 0,2 1-1 0 0,-4 8 26 0 0,7-14-5 0 0,0-1 1 0 0,0 0-1 0 0,0 1 0 0 0,1-1 1 0 0,0 1-1 0 0,0 0 0 0 0,0-1 1 0 0,0 1-1 0 0,1 0 0 0 0,0-1 1 0 0,0 1-1 0 0,0 0 0 0 0,1 0 1 0 0,-1-1-1 0 0,1 1 0 0 0,0 0 1 0 0,0-1-1 0 0,1 1 0 0 0,0-1 1 0 0,-1 1-1 0 0,2-1 0 0 0,-1 0 1 0 0,0 0-1 0 0,1 0 0 0 0,0 0 1 0 0,-1 0-1 0 0,2-1 0 0 0,1 3 5 0 0,15 4-70 0 0,0-1-1 0 0,0-1 1 0 0,1 0-1 0 0,0-2 1 0 0,0-1-1 0 0,0 0 0 0 0,1-1 1 0 0,0-2-1 0 0,0 0 1 0 0,0-1-1 0 0,-1-1 0 0 0,1-2 1 0 0,16-2 70 0 0,-7 1-1698 0 0,-10-1-3285 0 0,-5 0-6863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46 0 0 0,'0'0'1358'0'0,"0"0"326"0"0,0 0 256 0 0,0 0-33 0 0,0 0-210 0 0,0 0-234 0 0,0 0-203 0 0,0 0-148 0 0,0 0-29 0 0,0 0-55 0 0,0 0-70 0 0,0 0-42 0 0,14-9-89 0 0,42-27-40 0 0,-60 36 5838 0 0,-48 25-6663 0 0,-43 30 134 0 0,53-18-15 0 0,43-34-80 0 0,0-1 0 0 0,-1 1 0 0 0,1-1 1 0 0,0 1-1 0 0,0-1 0 0 0,1 0 0 0 0,-1 1 0 0 0,0-1 0 0 0,1 0 0 0 0,-1 0 0 0 0,1 0 1 0 0,0 0-1 0 0,0 0 0 0 0,-1 0 0 0 0,1-1 0 0 0,0 1 0 0 0,1-1 0 0 0,-1 1 1 0 0,0-1-1 0 0,0 0 0 0 0,1 0 0 0 0,-1 0 0 0 0,0 0 0 0 0,1 0 0 0 0,-1 0 1 0 0,1-1-1 0 0,1 1-1 0 0,12 4 56 0 0,-1 0 1 0 0,1 1-1 0 0,-1 1 1 0 0,0 0 0 0 0,-1 1-1 0 0,0 1 1 0 0,0 0-1 0 0,-1 1 1 0 0,0 0-1 0 0,0 1 1 0 0,-1 1 0 0 0,-1 0-1 0 0,0 0 1 0 0,3 6-57 0 0,-10-11 53 0 0,0 1 0 0 0,0 0 0 0 0,-1-1 0 0 0,0 1 0 0 0,-1 0 0 0 0,1 0 0 0 0,-2 1 0 0 0,1-1 0 0 0,-1 0 0 0 0,0 1 0 0 0,-1-1 0 0 0,0 5-53 0 0,0-7 29 0 0,0-1 0 0 0,0 1 0 0 0,-1 0 0 0 0,0 0 0 0 0,0 0-1 0 0,-1-1 1 0 0,0 1 0 0 0,1-1 0 0 0,-2 1 0 0 0,1-1 0 0 0,-1 0 0 0 0,0 0 0 0 0,0 0 0 0 0,0 0 0 0 0,-1 0 0 0 0,1-1 0 0 0,-1 1-1 0 0,0-1 1 0 0,-4 3-29 0 0,1 1 17 0 0,-1-1-1 0 0,0 1 1 0 0,-1-2-1 0 0,1 1 0 0 0,-1-1 1 0 0,-1 0-1 0 0,1-1 1 0 0,-1 0-1 0 0,0-1 1 0 0,0 0-1 0 0,0 0 0 0 0,0-1 1 0 0,-1 0-1 0 0,0-1 1 0 0,1-1-1 0 0,-11 1-16 0 0,16-1-10 0 0,1 0 1 0 0,0-1-1 0 0,0 0 0 0 0,-1 0 0 0 0,1 0 1 0 0,0-1-1 0 0,0 1 0 0 0,0-1 1 0 0,-1 0-1 0 0,1 0 0 0 0,0-1 0 0 0,0 1 1 0 0,0-1-1 0 0,1 0 0 0 0,-1 0 0 0 0,0 0 1 0 0,1 0-1 0 0,-1-1 0 0 0,1 0 1 0 0,0 1-1 0 0,0-1 0 0 0,0 0 0 0 0,0-1 1 0 0,0 1-1 0 0,1 0 0 0 0,-1-1 0 0 0,1 0 10 0 0,-9-72-1715 0 0,21 52-1321 0 0,10 3-3352 0 0,-9 12-5216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9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53 10970 0 0,'0'0'1658'0'0,"0"0"-775"0"0,0 0-182 0 0,0 0 257 0 0,0 0 230 0 0,0 0 104 0 0,0 0-50 0 0,0 0-158 0 0,0 0-130 0 0,0 0-121 0 0,0 0-134 0 0,0 0-104 0 0,0 0-108 0 0,9 26-87 0 0,28 82-76 0 0,-27-22 145 0 0,-10-33-391 0 0,-1 0 1 0 0,-3 0-1 0 0,-3 0 0 0 0,-1-1 0 0 0,-3 0 0 0 0,-2-1 1 0 0,-3 0-1 0 0,-18 42-78 0 0,-19-23 262 0 0,52-71-236 0 0,-1 0-1 0 0,1 1 0 0 0,0-1 0 0 0,-1 0 0 0 0,1 0 0 0 0,0 0 0 0 0,0-1 0 0 0,0 1 0 0 0,0 0 0 0 0,0 0 0 0 0,0-1 0 0 0,0 1 0 0 0,0 0 0 0 0,0-1 0 0 0,1 1 0 0 0,-1-1 0 0 0,0 1 0 0 0,1-1 0 0 0,-1 1 0 0 0,1-1 0 0 0,0 0 0 0 0,0 1 0 0 0,-1-1 0 0 0,1 1 0 0 0,0-1 0 0 0,0 0 0 0 0,0 1 0 0 0,1-1 0 0 0,-1 1 0 0 0,0-1 0 0 0,1 0 0 0 0,-1 1 0 0 0,1-1 0 0 0,0 0-25 0 0,-1-3 44 0 0,1-22-11 0 0,2 1 0 0 0,1 0 0 0 0,1-1-1 0 0,1 2 1 0 0,2-1 0 0 0,0 1 0 0 0,2 0-33 0 0,26-78 56 0 0,5 3 0 0 0,31-50-56 0 0,-64 132 0 0 0,1 1 0 0 0,1 0 0 0 0,0 0 0 0 0,1 1 0 0 0,1 0 0 0 0,1 1 0 0 0,0 1 0 0 0,1 0 0 0 0,1 1 1 0 0,0 0-1 0 0,0 1 0 0 0,1 1 0 0 0,1 0 0 0 0,0 1 0 0 0,0 1 0 0 0,3 0 0 0 0,-17 8-4 0 0,1-1-1 0 0,0 1 1 0 0,0 0 0 0 0,0 0 0 0 0,0 1-1 0 0,0-1 1 0 0,0 1 0 0 0,0 0-1 0 0,0 0 1 0 0,0 0 0 0 0,0 0-1 0 0,0 1 1 0 0,0 0 0 0 0,0-1-1 0 0,0 1 1 0 0,0 1 0 0 0,-1-1-1 0 0,1 1 1 0 0,0-1 0 0 0,-1 1 0 0 0,1 0-1 0 0,-1 0 1 0 0,0 1 0 0 0,1-1-1 0 0,-1 1 1 0 0,0 0 0 0 0,-1-1-1 0 0,1 1 1 0 0,0 1 0 0 0,1 2 4 0 0,1 3 2 0 0,0 1 0 0 0,0 0 0 0 0,-1 0 1 0 0,0 0-1 0 0,-1 0 0 0 0,0 1 1 0 0,-1-1-1 0 0,0 1 0 0 0,-1 0 0 0 0,0 0 1 0 0,0 0-1 0 0,-1 0 0 0 0,-1 4-2 0 0,-2-6 3 0 0,1 0 1 0 0,-2 0-1 0 0,0 0 0 0 0,0 0 1 0 0,0 0-1 0 0,-1-1 0 0 0,0 0 1 0 0,-1 0-1 0 0,0 0 0 0 0,0-1 0 0 0,-1 0 1 0 0,1 0-1 0 0,-2-1 0 0 0,1 1 1 0 0,-1-2-1 0 0,0 1 0 0 0,0-1 1 0 0,-6 3-4 0 0,0 2-4 0 0,-5 3-355 0 0,0-1 1 0 0,-1-1-1 0 0,0 0 0 0 0,-1-2 0 0 0,-1 0 1 0 0,1-2-1 0 0,-1 0 0 0 0,0-1 0 0 0,-1-2 1 0 0,-19 3 358 0 0,6-7-6039 0 0,23 0-3423 0 0,7 0 1731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1 628 1344 0 0,'0'0'3750'0'0,"0"0"-1673"0"0,0 0-469 0 0,0 0 243 0 0,0 0 107 0 0,0 0-28 0 0,0 0-97 0 0,0 0-197 0 0,0 0-255 0 0,0 0-290 0 0,0 0-245 0 0,0 0-172 0 0,0 0-104 0 0,33-16-59 0 0,107-55-51 0 0,-73 23 147 0 0,-54 34-430 0 0,10-7 12 0 0,-1-1-1 0 0,-1 0 1 0 0,-1-1 0 0 0,-1-2-1 0 0,-1 0 1 0 0,-1-1 0 0 0,-1 0 0 0 0,-2-2-1 0 0,0 1 1 0 0,-2-3-189 0 0,-9 19 39 0 0,0-1 0 0 0,-1-1 0 0 0,-1 1 0 0 0,0 0 0 0 0,-1 0 0 0 0,0-1 1 0 0,0 1-1 0 0,-2 0 0 0 0,0-6-39 0 0,1 14 0 0 0,1 1 1 0 0,-1-1 0 0 0,0 1-1 0 0,0-1 1 0 0,0 1 0 0 0,-1-1-1 0 0,1 1 1 0 0,-1 0-1 0 0,1-1 1 0 0,-1 1 0 0 0,0 0-1 0 0,-1 0 1 0 0,1 0 0 0 0,0 1-1 0 0,-1-1 1 0 0,1 0 0 0 0,-1 1-1 0 0,0 0 1 0 0,0-1-1 0 0,0 1 1 0 0,0 1 0 0 0,-1-1-1 0 0,1 0 1 0 0,0 1 0 0 0,-1-1-1 0 0,1 1 1 0 0,-1 0-1 0 0,1 0 1 0 0,-1 1 0 0 0,1-1-1 0 0,-1 1 1 0 0,-3-1-1 0 0,1 1-13 0 0,0 1 0 0 0,0-1-1 0 0,0 1 1 0 0,0 0 0 0 0,0 1 0 0 0,0-1 0 0 0,0 1-1 0 0,0 0 1 0 0,1 1 0 0 0,-1-1 0 0 0,1 1-1 0 0,0 0 1 0 0,0 1 0 0 0,0-1 0 0 0,0 1 0 0 0,0 0-1 0 0,1 0 1 0 0,-1 1 0 0 0,1-1 0 0 0,1 1 0 0 0,-4 4 13 0 0,5-7-5 0 0,0 0 1 0 0,1 0 0 0 0,-1 0 0 0 0,1 0-1 0 0,0 0 1 0 0,-1 1 0 0 0,1-1 0 0 0,0 0-1 0 0,0 1 1 0 0,1-1 0 0 0,-1 0 0 0 0,0 1-1 0 0,1-1 1 0 0,0 1 0 0 0,-1-1 0 0 0,1 1-1 0 0,0 0 1 0 0,0-1 0 0 0,0 1 0 0 0,1-1-1 0 0,-1 1 1 0 0,1-1 0 0 0,-1 1 0 0 0,1-1-1 0 0,0 1 1 0 0,0-1 0 0 0,0 0 0 0 0,0 0-1 0 0,0 1 1 0 0,1-1 0 0 0,-1 0 0 0 0,0 0-1 0 0,1 0 1 0 0,0 0 0 0 0,0 0 0 0 0,-1-1 0 0 0,1 1-1 0 0,1 0 5 0 0,8 5 11 0 0,1-1 1 0 0,0 0-1 0 0,0-1 0 0 0,0-1 0 0 0,1 0 0 0 0,0 0 0 0 0,0-1 0 0 0,-1-1 1 0 0,2 0-1 0 0,-1-1 0 0 0,3 0-11 0 0,-5 0 32 0 0,97 18-42 0 0,-104-18 16 0 0,-1 1-1 0 0,1 0 0 0 0,-1 0 1 0 0,0 0-1 0 0,0 0 1 0 0,0 0-1 0 0,0 0 0 0 0,0 1 1 0 0,-1-1-1 0 0,1 1 1 0 0,-1 0-1 0 0,0 0 0 0 0,1 0 1 0 0,-1 0-1 0 0,-1 0 1 0 0,1 0-1 0 0,0 1 0 0 0,-1-1 1 0 0,1 1-1 0 0,-1-1 1 0 0,0 1-1 0 0,0-1 0 0 0,-1 1 1 0 0,1 0-1 0 0,-1-1 0 0 0,0 1 1 0 0,0 0-1 0 0,0 0-5 0 0,-9 81 230 0 0,-50 58 316 0 0,21-67-495 0 0,68-92-4380 0 0,-21 7 1651 0 0,2-1-5177 0 0,-5 3-4122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0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6481 0 0,'0'0'2201'0'0,"0"0"-857"0"0,0 0-64 0 0,0 0-47 0 0,0 0-225 0 0,0 0-328 0 0,0 0-384 0 0,0 0-248 0 0,0 0-128 0 0,-39 196-128 0 0,39-188-256 0 0,0-1-392 0 0,0 1-1217 0 0,0-4-2760 0 0,0-4-1224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0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17340 0 0,'0'0'2768'0'0,"0"0"-1351"0"0,0 0-273 0 0,0 0-56 0 0,0 0-184 0 0,0 0-208 0 0,0 0-263 0 0,0 0-225 0 0,0 0-192 0 0,0 0-152 0 0,0 0-73 0 0,0 0-15 0 0,0 0-16 0 0,0 0-40 0 0,6-54-176 0 0,5 65-560 0 0,-5-3-1713 0 0,-2-4-7785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0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0 0 0,'0'0'1859'0'0,"0"0"-452"0"0,0 0-140 0 0,0 0 101 0 0,0 0 15 0 0,0 0-105 0 0,0 0-18 0 0,0 0-57 0 0,0 0 60 0 0,0 0 57 0 0,0 0-168 0 0,0 0-142 0 0,4 9-143 0 0,14 29-143 0 0,-12 54 1521 0 0,-38 97-1121 0 0,45-194-2058 0 0,-7-6-1481 0 0,-2-2-4260 0 0,-4 12 5543 0 0,2-4-8442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1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0 0 0,'0'0'862'0'0,"0"0"1127"0"0,0 0 368 0 0,0 0 70 0 0,0 0-56 0 0,0 0-228 0 0,0 0-294 0 0,0 0-389 0 0,0 0-365 0 0,0 0-232 0 0,0 0-140 0 0,0 0 10 0 0,0 0 58 0 0,2-5 14 0 0,38-110 3700 0 0,2 0-3218 0 0,41-55-827 0 0,-83 170-474 0 0,1 0-1 0 0,-1 1 1 0 0,0-1-1 0 0,0 0 1 0 0,0 0-1 0 0,0 0 1 0 0,0 0-1 0 0,1 0 0 0 0,-1 0 1 0 0,0 0-1 0 0,0 1 1 0 0,0-1-1 0 0,1 0 1 0 0,-1 0-1 0 0,0 0 1 0 0,0 0-1 0 0,0 0 0 0 0,1 0 1 0 0,-1 0-1 0 0,0 0 1 0 0,0 0-1 0 0,0 0 1 0 0,0 0-1 0 0,1 0 1 0 0,-1 0-1 0 0,0 0 1 0 0,0 0-1 0 0,0 0 0 0 0,1 0 15 0 0,-3 15-95 0 0,12 104 158 0 0,-7-105-69 0 0,1 0 1 0 0,0 0-1 0 0,1 0 1 0 0,1-1-1 0 0,0 0 1 0 0,1 0-1 0 0,1 0 1 0 0,7 10 5 0 0,-14-21 12 0 0,1 1 1 0 0,-1-1 0 0 0,1 0 0 0 0,0 1 0 0 0,-1-1 0 0 0,1 0-1 0 0,0 0 1 0 0,1 0 0 0 0,-1 0 0 0 0,0 0 0 0 0,0-1 0 0 0,1 1-1 0 0,-1-1 1 0 0,1 0 0 0 0,-1 1 0 0 0,1-1 0 0 0,0 0-1 0 0,-1 0 1 0 0,1-1 0 0 0,0 1 0 0 0,0 0 0 0 0,0-1 0 0 0,0 0-1 0 0,-1 0 1 0 0,1 0 0 0 0,0 0 0 0 0,0 0 0 0 0,0 0 0 0 0,0-1-1 0 0,-1 0 1 0 0,1 1 0 0 0,0-1 0 0 0,0 0 0 0 0,1-1-13 0 0,48-49 917 0 0,-2-67-41 0 0,-33 44-952 0 0,-16 70-656 0 0,5-20 1293 0 0,-1 19-4274 0 0,3 3-5228 0 0,-3 2-2912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2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0 11146 0 0,'0'0'2065'0'0,"0"0"-510"0"0,0 0-123 0 0,0 0-49 0 0,0 0-164 0 0,0 0-212 0 0,0 0-212 0 0,0 0-160 0 0,0 0-114 0 0,0 0-116 0 0,0 0-74 0 0,0 0-75 0 0,0 0-48 0 0,-34 12-38 0 0,-102 40-38 0 0,77-18-25 0 0,52-24-90 0 0,0-2-17 0 0,0 1 0 0 0,1-1 0 0 0,0 1 1 0 0,0 1-1 0 0,1-1 0 0 0,0 1 0 0 0,1 0 0 0 0,0 0 1 0 0,0 0-1 0 0,1 1 0 0 0,0-1 0 0 0,1 1 0 0 0,0-1 1 0 0,1 1-1 0 0,0 0 0 0 0,1 0 0 0 0,0 0 0 0 0,1 0 1 0 0,0 2-1 0 0,1-10 28 0 0,0 0 1 0 0,0 0 0 0 0,0 0-1 0 0,0 0 1 0 0,0 0 0 0 0,1 0-1 0 0,-1-1 1 0 0,1 1 0 0 0,0-1 0 0 0,0 0-1 0 0,0 0 1 0 0,0 0 0 0 0,0 0-1 0 0,0 0 1 0 0,0-1 0 0 0,1 1-1 0 0,-1-1 1 0 0,0 0 0 0 0,1 0-1 0 0,0 0 1 0 0,-1 0 0 0 0,1-1 0 0 0,-1 0-1 0 0,1 0 1 0 0,0 0 0 0 0,-1 0-1 0 0,1 0 1 0 0,-1 0 0 0 0,1-1-1 0 0,0 0 1 0 0,-1 0 0 0 0,1 0-1 0 0,-1 0 1 0 0,0 0 0 0 0,1-1-1 0 0,-1 0 1 0 0,0 1 0 0 0,0-1 0 0 0,0 0-1 0 0,0-1 1 0 0,0 1 0 0 0,-1 0-1 0 0,3-3-28 0 0,192-179 2066 0 0,-196 184-2055 0 0,1-2 0 0 0,-1-1 0 0 0,1 1-1 0 0,0 1 1 0 0,0-1 0 0 0,0 0 0 0 0,0 0 0 0 0,0 1 0 0 0,0-1-1 0 0,0 1 1 0 0,1 0 0 0 0,-1-1 0 0 0,0 1 0 0 0,1 0-1 0 0,-1 0 1 0 0,1 1 0 0 0,-1-1 0 0 0,1 0 0 0 0,-1 1 0 0 0,1 0-1 0 0,0 0 1 0 0,-1-1 0 0 0,1 2 0 0 0,0-1 0 0 0,-1 0-1 0 0,3 1-10 0 0,13 56 48 0 0,-15 89-16 0 0,-41 62-162 0 0,31-176 111 0 0,-1 0 1 0 0,-2-1 0 0 0,-2 0 0 0 0,-1 0-1 0 0,-1-1 1 0 0,-1-1 0 0 0,-7 9 18 0 0,16-30-15 0 0,0 0-1 0 0,0-1 1 0 0,0 1 0 0 0,-1-1 0 0 0,0-1 0 0 0,-1 1 0 0 0,0-1 0 0 0,1-1 0 0 0,-2 1 0 0 0,1-2-1 0 0,-1 1 1 0 0,1-1 0 0 0,-1 0 0 0 0,-1-1 0 0 0,1 0 0 0 0,0 0 0 0 0,-1-1 0 0 0,1 0 0 0 0,-1-1-1 0 0,0 0 1 0 0,1 0 0 0 0,-1-1 0 0 0,0-1 0 0 0,-6 0 15 0 0,13-1-2 0 0,-1 0-1 0 0,1-1 1 0 0,0 1 0 0 0,-1-1-1 0 0,1 0 1 0 0,0 0 0 0 0,1 0-1 0 0,-1 0 1 0 0,1 0 0 0 0,-1-1 0 0 0,1 1-1 0 0,0-1 1 0 0,0 1 0 0 0,0-1-1 0 0,1 0 1 0 0,-1 0 0 0 0,1 0-1 0 0,0 0 1 0 0,0 0 0 0 0,1 0-1 0 0,-1 0 1 0 0,1 0 0 0 0,0 0-1 0 0,0 0 1 0 0,0 0 0 0 0,0 0-1 0 0,1-1 1 0 0,-1 1 0 0 0,1 0 0 0 0,0 0-1 0 0,1 0 1 0 0,-1 1 0 0 0,1-1-1 0 0,1-2 3 0 0,11-16-35 0 0,2 1 0 0 0,1 1 0 0 0,0 0 0 0 0,2 2 0 0 0,0 0-1 0 0,1 1 1 0 0,1 0 0 0 0,0 2 0 0 0,1 1 0 0 0,0 1 0 0 0,2 0-1 0 0,-1 2 1 0 0,1 1 0 0 0,10-3 35 0 0,1 0-2356 0 0,-22 8-2415 0 0,-4 4-7117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3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302 104 0 0 0,'0'0'689'0'0,"0"0"1128"0"0,0 0 295 0 0,0 0 43 0 0,0 0 6 0 0,0 0-117 0 0,0 0-218 0 0,0 0-234 0 0,0 0-217 0 0,0 0-152 0 0,0 0-101 0 0,0 0-51 0 0,0 0-40 0 0,9-16-135 0 0,24-51-163 0 0,-33 66-699 0 0,0 0-1 0 0,0 0 1 0 0,0 0-1 0 0,-1 0 0 0 0,1 0 1 0 0,-1 0-1 0 0,1 0 0 0 0,0 0 1 0 0,-1 0-1 0 0,1 0 1 0 0,-1 1-1 0 0,0-1 0 0 0,1 0 1 0 0,-1 0-1 0 0,0 1 1 0 0,0-1-1 0 0,1 0 0 0 0,-1 1 1 0 0,0-1-1 0 0,0 0 1 0 0,0 1-1 0 0,0 0 0 0 0,1-1 1 0 0,-1 1-1 0 0,0-1 1 0 0,0 1-1 0 0,0 0 0 0 0,0 0 1 0 0,0-1-1 0 0,0 1 1 0 0,0 0-1 0 0,0 0 0 0 0,0 0 1 0 0,0 0-1 0 0,0 0 1 0 0,0 0-1 0 0,0 1 0 0 0,0-1 1 0 0,0 0-1 0 0,0 0 1 0 0,0 1-1 0 0,0-1 0 0 0,0 1 1 0 0,0-1-1 0 0,0 1 1 0 0,0-1-1 0 0,0 1 0 0 0,1-1 1 0 0,-1 1-34 0 0,-126 75 1161 0 0,113-68-1127 0 0,1 2-1 0 0,0-1 0 0 0,1 2 1 0 0,0-1-1 0 0,1 2 0 0 0,0 0 1 0 0,0 0-1 0 0,1 1 0 0 0,1 0 1 0 0,1 0-1 0 0,0 1 0 0 0,0 0 1 0 0,1 1-1 0 0,1 0 0 0 0,1 0 1 0 0,0 0-1 0 0,0 1 0 0 0,2-1 1 0 0,0 1-1 0 0,1 0 0 0 0,1 0 1 0 0,0 5-34 0 0,2-15-8 0 0,0 0 1 0 0,1 0-1 0 0,0-1 1 0 0,0 1-1 0 0,0-1 1 0 0,1 1-1 0 0,0-1 1 0 0,0 0-1 0 0,0 0 1 0 0,1 0-1 0 0,-1-1 1 0 0,1 1-1 0 0,0-1 1 0 0,0 0-1 0 0,1 0 1 0 0,0 0-1 0 0,-1 0 1 0 0,1-1-1 0 0,0 0 1 0 0,1 0 0 0 0,-1 0-1 0 0,0-1 1 0 0,1 0-1 0 0,-1 0 1 0 0,1 0-1 0 0,0-1 1 0 0,0 0-1 0 0,4 1 8 0 0,6 1-135 0 0,0-1-1 0 0,0-1 1 0 0,0 0-1 0 0,0-1 1 0 0,0-1-1 0 0,0 0 1 0 0,0-1-1 0 0,0-1 1 0 0,0 0-1 0 0,4-3 136 0 0,124-53-5534 0 0,-54 12-7753 0 0,-72 38 8294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0 222 752 0 0,'0'0'1977'0'0,"0"0"224"0"0,0 0 327 0 0,0 0 137 0 0,0 0-149 0 0,0 0-463 0 0,0 0-568 0 0,0 0-442 0 0,0 0-252 0 0,0 0-98 0 0,0 0 39 0 0,0 0 46 0 0,5-5 7 0 0,131-90 2956 0 0,-18-26-2606 0 0,-116 121-1126 0 0,0 0 0 0 0,0 0 1 0 0,-1 0-1 0 0,1-1 0 0 0,0 2 1 0 0,0-1-1 0 0,0 0 0 0 0,0 0 0 0 0,0 1 1 0 0,0-1-1 0 0,0 1 0 0 0,-1-1 1 0 0,1 1-1 0 0,0 0 0 0 0,0-1 0 0 0,-1 1 1 0 0,1 0-1 0 0,-1 0 0 0 0,1 1 1 0 0,-1-1-1 0 0,1 0 0 0 0,-1 0 1 0 0,1 1-1 0 0,-1-1 0 0 0,0 1 0 0 0,0-1 1 0 0,0 1-1 0 0,1 0-9 0 0,9 8 63 0 0,55 59 518 0 0,29 35 299 0 0,-91-97-1506 0 0,5 10 1415 0 0,-8-10-3553 0 0,0 2-3455 0 0,-1-6-3778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3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56 1320 0 0,'0'0'2736'0'0,"0"0"-359"0"0,0 0-388 0 0,0 0-340 0 0,0 0-211 0 0,0 0-107 0 0,0 0-113 0 0,0 0-159 0 0,0 0-202 0 0,0 0-145 0 0,0 0-124 0 0,0 0-93 0 0,-30 36-48 0 0,-90 111-87 0 0,85-82 107 0 0,37-55-338 0 0,-2-7-59 0 0,0 1 0 0 0,0 0 0 0 0,1-1 0 0 0,0 1 0 0 0,0 0 0 0 0,0-1 0 0 0,0 1 0 0 0,0-1 0 0 0,1 0 0 0 0,-1 1 0 0 0,1-1 0 0 0,0 0 0 0 0,0 0 0 0 0,0 0-1 0 0,1 0 1 0 0,-1 0 0 0 0,1-1 0 0 0,-1 1 0 0 0,1-1 0 0 0,0 0 0 0 0,0 1 0 0 0,0-1 0 0 0,0-1 0 0 0,0 1 0 0 0,1 0 0 0 0,-1-1 0 0 0,1 0 0 0 0,-1 1 0 0 0,1-1 0 0 0,-1-1 0 0 0,1 1 0 0 0,-1 0 0 0 0,1-1 0 0 0,1 0-70 0 0,7 2 263 0 0,0-1 1 0 0,0-1-1 0 0,0 0 0 0 0,1-1 1 0 0,-1 0-1 0 0,0-1 1 0 0,0 0-1 0 0,-1-1 1 0 0,1 0-1 0 0,2-2-263 0 0,-4 2 121 0 0,0-1 0 0 0,0 0 0 0 0,-1-1-1 0 0,1 0 1 0 0,-1 0 0 0 0,0-1 0 0 0,0 0-1 0 0,-1 0 1 0 0,0-1 0 0 0,0-1 0 0 0,0 1 0 0 0,-1-1-1 0 0,0 0 1 0 0,-1-1 0 0 0,0 0 0 0 0,0 0 0 0 0,-1 0-1 0 0,0 0 1 0 0,-1-1 0 0 0,1 0 0 0 0,1-9-121 0 0,-3 12-29 0 0,-1 1 0 0 0,0-1-1 0 0,0 1 1 0 0,-1-1 0 0 0,0 0 0 0 0,0 0 0 0 0,0 0 0 0 0,-1 0 0 0 0,0 0 0 0 0,-1 1 0 0 0,1-1 0 0 0,-1 0 0 0 0,-1 0 0 0 0,1 0 0 0 0,-1 1 0 0 0,0-1-1 0 0,-1 1 1 0 0,1-1 0 0 0,-1 1 0 0 0,0 0 0 0 0,-1 0 0 0 0,0 0 0 0 0,0 0 0 0 0,0 1 0 0 0,-1 0 0 0 0,1 0 0 0 0,-1 0 0 0 0,0 0 0 0 0,-1 1 0 0 0,1 0-1 0 0,-1 0 1 0 0,0 0 0 0 0,0 1 0 0 0,0 0 0 0 0,-7-3 29 0 0,-46 0-2618 0 0,20 12-7225 0 0,25 1-2160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0 340 5753 0 0,'0'0'4317'0'0,"0"0"-1892"0"0,0 0-625 0 0,0 0 131 0 0,0 0 14 0 0,0 0-296 0 0,0 0-416 0 0,0 0-403 0 0,0 0-235 0 0,0 0-44 0 0,0 0-43 0 0,0 0-69 0 0,0 0-74 0 0,12-29-54 0 0,37-90-55 0 0,-20 36 186 0 0,-26 73-430 0 0,-1 1 0 0 0,2-1 0 0 0,-1 1 0 0 0,1-1 0 0 0,1 1 0 0 0,0 1 0 0 0,0-1 0 0 0,1 1 1 0 0,0-1-1 0 0,0 2 0 0 0,3-3-12 0 0,-9 10-14 0 0,0 1 0 0 0,0-1 0 0 0,0 1 0 0 0,0-1 0 0 0,0 1 1 0 0,0-1-1 0 0,0 1 0 0 0,0-1 0 0 0,0 1 0 0 0,0-1 0 0 0,1 1 0 0 0,-1-1 1 0 0,0 0-1 0 0,0 1 0 0 0,1-1 0 0 0,-1 1 0 0 0,0-1 0 0 0,0 0 0 0 0,1 1 0 0 0,-1-1 1 0 0,0 1-1 0 0,1-1 0 0 0,-1 0 0 0 0,1 0 0 0 0,-1 1 0 0 0,0-1 0 0 0,1 0 1 0 0,-1 0-1 0 0,1 1 0 0 0,-1-1 0 0 0,1 0 0 0 0,-1 0 0 0 0,1 0 0 0 0,-1 0 1 0 0,1 0-1 0 0,-1 0 0 0 0,1 0 0 0 0,-1 0 0 0 0,1 0 0 0 0,-1 0 0 0 0,1 0 0 0 0,-1 0 1 0 0,1 0-1 0 0,-1 0 0 0 0,1 0 0 0 0,-1 0 0 0 0,0-1 0 0 0,1 1 0 0 0,-1 0 1 0 0,1 0-1 0 0,-1-1 0 0 0,1 1 0 0 0,-1 0 0 0 0,0 0 0 0 0,1-1 0 0 0,-1 1 0 0 0,0-1 1 0 0,1 1-1 0 0,-1 0 0 0 0,0-1 0 0 0,1 1 0 0 0,-1-1 0 0 0,0 1 0 0 0,0 0 1 0 0,0-1-1 0 0,1 1 0 0 0,-1-1 0 0 0,0 1 14 0 0,0 218-88 0 0,1-214 106 0 0,1 0-1 0 0,-1-1 1 0 0,1 1 0 0 0,-1-1 0 0 0,1 1-1 0 0,0-1 1 0 0,0 0 0 0 0,1 1 0 0 0,-1-1-1 0 0,1 0 1 0 0,-1-1 0 0 0,1 1-1 0 0,0 0 1 0 0,0-1 0 0 0,0 1 0 0 0,1-1-1 0 0,-1 0 1 0 0,0 0 0 0 0,1-1 0 0 0,0 1-1 0 0,-1 0 1 0 0,1-1 0 0 0,0 0 0 0 0,0 0-1 0 0,-1 0 1 0 0,1-1 0 0 0,0 1 0 0 0,0-1-1 0 0,0 0 1 0 0,3 0-18 0 0,53-15 1439 0 0,-52 10-1227 0 0,-2 2-99 0 0,-1-1-1 0 0,1 1 1 0 0,-1-1-1 0 0,1 0 1 0 0,-1-1-1 0 0,0 1 1 0 0,-1-1-1 0 0,1 0 1 0 0,-1 0-1 0 0,0-1 1 0 0,0 1-1 0 0,-1-1 1 0 0,1 0-1 0 0,1-6-112 0 0,11-68 215 0 0,-15 46-5702 0 0,-1 33 437 0 0,0 1-6133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4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362 351 15091 0 0,'0'0'1781'0'0,"0"0"-429"0"0,0 0-104 0 0,0 0-90 0 0,0 0-234 0 0,0 0-228 0 0,0 0-220 0 0,0 0-114 0 0,0 0-76 0 0,0 0-42 0 0,0 0-21 0 0,0 0-18 0 0,-36 6 1 0 0,-113 23-11 0 0,75 1 123 0 0,71-28-313 0 0,-1 0-1 0 0,1 0 0 0 0,0 0 1 0 0,-1 0-1 0 0,1 1 0 0 0,0-1 1 0 0,1 1-1 0 0,-1 0 0 0 0,0 0 1 0 0,1 0-1 0 0,-1 0 0 0 0,1 0 1 0 0,0 1-1 0 0,0-1 1 0 0,1 0-1 0 0,-1 1 0 0 0,1 0 1 0 0,-1-1-1 0 0,1 1 0 0 0,0 0 1 0 0,0 0-1 0 0,1 0 0 0 0,-1-1 1 0 0,1 1-1 0 0,0 0 0 0 0,0 0 1 0 0,0 3-5 0 0,69 32-22 0 0,-27-29 56 0 0,45 18-63 0 0,-84-26 36 0 0,-1 0-1 0 0,0-1 1 0 0,1 1 0 0 0,-1 0 0 0 0,0 0-1 0 0,0 0 1 0 0,0 1 0 0 0,0-1 0 0 0,-1 0-1 0 0,1 1 1 0 0,-1-1 0 0 0,1 1-1 0 0,-1 0 1 0 0,0-1 0 0 0,0 1 0 0 0,0 0-1 0 0,0 0 1 0 0,-1-1 0 0 0,1 1 0 0 0,-1 0-1 0 0,1 0 1 0 0,-1 0 0 0 0,0 0 0 0 0,0 0-1 0 0,-1 0 1 0 0,1 0 0 0 0,0 0 0 0 0,-1-1-1 0 0,0 4-6 0 0,-3 2 38 0 0,-1 0-1 0 0,1 0 0 0 0,-1 0 1 0 0,0 0-1 0 0,-1-1 0 0 0,0 0 1 0 0,0 0-1 0 0,0 0 0 0 0,-1-1 1 0 0,0 0-1 0 0,-1 0-37 0 0,-6 7 40 0 0,-112 82 84 0 0,65-74-1766 0 0,52-39-11696 0 0,9 17 2682 0 0</inkml:trace>
  <inkml:trace contextRef="#ctx0" brushRef="#br0" timeOffset="6502.179">803 0 336 0 0,'0'0'2054'0'0,"0"0"45"0"0,0 0-27 0 0,0 0-77 0 0,0 0-203 0 0,0 0-255 0 0,0 0-194 0 0,0 0-160 0 0,0 0-72 0 0,0 0-53 0 0,0 4 4756 0 0,-13 82-2465 0 0,9-18-2922 0 0,-3 0 0 0 0,-3 0 0 0 0,-16 57-427 0 0,8-40 76 0 0,4 22 21 0 0,-22 72 9 0 0,32-149-83 0 0,4-29-27 0 0,0-1 12 0 0,0 0-8 0 0,0 0 11 0 0,0 0-15 0 0,0 0-46 0 0,0 0 21 0 0,0 0-7 0 0,-4 6 33 0 0,2-12-7816 0 0,2 2 2043 0 0,0 0-5584 0 0</inkml:trace>
  <inkml:trace contextRef="#ctx0" brushRef="#br0" timeOffset="6742.61">324 493 12131 0 0,'0'0'2005'0'0,"0"0"-750"0"0,0 0-284 0 0,0 0 148 0 0,0 0 153 0 0,0 0-6 0 0,0 0-132 0 0,0 0-164 0 0,0 0-143 0 0,0 0-91 0 0,35-2-57 0 0,114-8-85 0 0,63 3 1030 0 0,-48-17-2674 0 0,-150 17-832 0 0,-3 1-4657 0 0,-1 5-5852 0 0</inkml:trace>
  <inkml:trace contextRef="#ctx0" brushRef="#br0" timeOffset="7526.797">1468 571 0 0 0,'0'0'600'0'0,"0"0"1315"0"0,0 0 458 0 0,0 0 2 0 0,0 0-124 0 0,0 0-107 0 0,0 0-108 0 0,0 0-160 0 0,0 0-164 0 0,0 0-195 0 0,0 0-232 0 0,0 0-267 0 0,10-8-234 0 0,27-24-196 0 0,-37 32-572 0 0,0-1 0 0 0,0 1 0 0 0,0-1 0 0 0,0 1 0 0 0,0-1 0 0 0,0 1 0 0 0,0-1 0 0 0,0 1 0 0 0,0-1 0 0 0,0 1 0 0 0,0-1 0 0 0,0 1 0 0 0,0-1 0 0 0,0 0 0 0 0,-1 1 0 0 0,1 0 0 0 0,0-1 0 0 0,0 1 0 0 0,-1-1 0 0 0,1 1 0 0 0,0-1 0 0 0,-1 1 0 0 0,1 0 0 0 0,-1-1 0 0 0,1 1 0 0 0,0-1 0 0 0,-1 1 0 0 0,1 0 0 0 0,-1 0 0 0 0,1-1 0 0 0,-1 1 0 0 0,1 0 1 0 0,-1 0-1 0 0,1-1 0 0 0,-1 1 0 0 0,1 0 0 0 0,-1 0 0 0 0,1 0 0 0 0,-1 0 0 0 0,1 0 0 0 0,-1 0 0 0 0,1 0 0 0 0,-1 0 0 0 0,1 0 0 0 0,-1 0 0 0 0,1 0 0 0 0,-1 0 0 0 0,0 0 0 0 0,1 1 0 0 0,-1-1 0 0 0,1 0 0 0 0,0 0 0 0 0,-1 1 0 0 0,1-1 0 0 0,-1 0 0 0 0,1 0 0 0 0,-1 1 0 0 0,1-1 0 0 0,-1 0 0 0 0,1 1 0 0 0,0-1-16 0 0,-3 0 97 0 0,-17 2 57 0 0,1 1 0 0 0,-1 1 1 0 0,1 1-1 0 0,0 0 1 0 0,0 1-1 0 0,0 1 0 0 0,1 1 1 0 0,0 1-1 0 0,-5 4-154 0 0,11-8 54 0 0,-169 113 364 0 0,181-118-417 0 0,-9 5 4 0 0,1 0 0 0 0,0 1 0 0 0,0 0 1 0 0,1 0-1 0 0,0 1 0 0 0,0 0 0 0 0,0 0 0 0 0,1 0 0 0 0,0 1 1 0 0,0 0-1 0 0,1 0 0 0 0,0 1 0 0 0,1-1 0 0 0,0 1 0 0 0,0 0 1 0 0,1 0-1 0 0,0 1 0 0 0,0-1 0 0 0,-1 10-5 0 0,4-16 0 0 0,-1 0 0 0 0,1-1-1 0 0,0 1 1 0 0,0 0 0 0 0,0 0 0 0 0,0-1 0 0 0,0 1-1 0 0,1 0 1 0 0,-1-1 0 0 0,1 1 0 0 0,-1 0 0 0 0,1-1-1 0 0,0 1 1 0 0,0-1 0 0 0,1 1 0 0 0,-1-1 0 0 0,0 1-1 0 0,1-1 1 0 0,-1 0 0 0 0,1 0 0 0 0,0 1-1 0 0,0-1 1 0 0,0-1 0 0 0,0 1 0 0 0,0 0 0 0 0,0 0-1 0 0,0-1 1 0 0,1 1 0 0 0,-1-1 0 0 0,0 0 0 0 0,1 0-1 0 0,-1 0 1 0 0,1 0 0 0 0,0 0 0 0 0,-1 0 0 0 0,1-1-1 0 0,0 1 1 0 0,2-1 0 0 0,14 0 132 0 0,0-1 0 0 0,0-1-1 0 0,0 0 1 0 0,0-2 0 0 0,0 0-1 0 0,-1-1 1 0 0,1-1 0 0 0,-1 0-1 0 0,-1-2 1 0 0,1 0 0 0 0,-1-1-1 0 0,-1-1 1 0 0,0 0 0 0 0,0-1 0 0 0,-1-1-1 0 0,13-13-131 0 0,20-9 268 0 0,-2-3 0 0 0,-2-1 0 0 0,-2-3 0 0 0,37-43-268 0 0,-79 84 3 0 0,0 0 0 0 0,0 0-1 0 0,1 1 1 0 0,-1-1-1 0 0,0 0 1 0 0,0 1-1 0 0,0-1 1 0 0,1 0 0 0 0,-1 0-1 0 0,0 0 1 0 0,0 1-1 0 0,1-1 1 0 0,-1 0 0 0 0,0 0-1 0 0,1 0 1 0 0,-1 0-1 0 0,0 1 1 0 0,0-1-1 0 0,1 0 1 0 0,-1 0 0 0 0,0 0-1 0 0,1 0 1 0 0,-1 0-1 0 0,0 0 1 0 0,1 0-1 0 0,-1 0 1 0 0,0 0 0 0 0,1 0-1 0 0,-1 0 1 0 0,0 0-1 0 0,1 0 1 0 0,-1 0-1 0 0,0 0 1 0 0,1 0 0 0 0,-1-1-1 0 0,0 1 1 0 0,1 0-1 0 0,-1 0 1 0 0,0 0-1 0 0,0 0 1 0 0,1-1 0 0 0,-1 1-1 0 0,0 0 1 0 0,0 0-1 0 0,1 0 1 0 0,-1-1-1 0 0,0 1 1 0 0,0 0 0 0 0,0-1-1 0 0,0 1 1 0 0,1 0-3 0 0,0 10 41 0 0,8 38 22 0 0,32 93 43 0 0,-39-136-138 0 0,2 0 0 0 0,-1 0 0 0 0,0 0-1 0 0,1 0 1 0 0,0-1 0 0 0,0 0 0 0 0,0 0 0 0 0,1 0 0 0 0,0 0 0 0 0,-1 0 0 0 0,1-1-1 0 0,0 0 1 0 0,1 0 0 0 0,-1 0 0 0 0,1-1 0 0 0,-1 0 0 0 0,1 0 0 0 0,-1 0 0 0 0,1-1 0 0 0,0 1-1 0 0,0-2 1 0 0,0 1 0 0 0,0-1 0 0 0,6 1 32 0 0,16-11-2583 0 0,-17 4-2128 0 0,-9 5 2554 0 0,3-6-10057 0 0</inkml:trace>
  <inkml:trace contextRef="#ctx0" brushRef="#br0" timeOffset="8032.876">1857 913 9146 0 0,'0'0'4358'0'0,"0"0"-2355"0"0,0 0-817 0 0,0 0 124 0 0,0 0 176 0 0,0 0 49 0 0,0 0-182 0 0,0 0-290 0 0,0 0-275 0 0,0 0-219 0 0,0 0-85 0 0,0 0-54 0 0,0 0-21 0 0,25-18-58 0 0,76-59-42 0 0,-34 10 389 0 0,-56 48-563 0 0,0 4-51 0 0,-1 0 0 0 0,-1-1 1 0 0,-1 0-1 0 0,0 0 0 0 0,-1-1 1 0 0,-1 0-1 0 0,0-1 0 0 0,-1-2-84 0 0,-9 44-277 0 0,-3 22 281 0 0,5-35-12 0 0,0 0 0 0 0,1 0 0 0 0,0 0 0 0 0,1 0 0 0 0,0 0 0 0 0,1 0 0 0 0,0 0 0 0 0,0 0 0 0 0,2 0 0 0 0,-1-1 0 0 0,3 8 8 0 0,-1-14 11 0 0,0-1 1 0 0,-1 1-1 0 0,1 0 0 0 0,1-1 1 0 0,-1 0-1 0 0,0 0 1 0 0,1 0-1 0 0,-1 0 0 0 0,1-1 1 0 0,0 0-1 0 0,0 0 0 0 0,0 0 1 0 0,0 0-1 0 0,1-1 1 0 0,-1 0-1 0 0,0 0 0 0 0,0-1 1 0 0,1 1-1 0 0,-1-1 0 0 0,0 0 1 0 0,1 0-1 0 0,-1-1 0 0 0,0 0 1 0 0,1 0-1 0 0,-1 0 1 0 0,0-1-12 0 0,0 2 32 0 0,8-3 49 0 0,0 0 0 0 0,-1-1 1 0 0,0-1-1 0 0,0 0 0 0 0,0 0 0 0 0,0-1 0 0 0,-1-1 0 0 0,0 0 1 0 0,-1-1-1 0 0,1 1 0 0 0,-1-2 0 0 0,-1 0 0 0 0,0 0 0 0 0,0-1 1 0 0,3-4-82 0 0,29-74 157 0 0,-39 67-3992 0 0,-1-1-3999 0 0,-1 18-4741 0 0</inkml:trace>
  <inkml:trace contextRef="#ctx0" brushRef="#br0" timeOffset="8374.564">3015 16 13491 0 0,'0'0'2531'0'0,"0"0"-985"0"0,0 0-499 0 0,0 0-50 0 0,0 0 41 0 0,0 0 5 0 0,0 0-106 0 0,0 0-86 0 0,0 0-37 0 0,0 0-44 0 0,0 0-64 0 0,0 0-65 0 0,-5 36-67 0 0,-16 115-97 0 0,16-38 505 0 0,6-65-693 0 0,-15 139 35 0 0,-50 3-481 0 0,53-137-618 0 0,50-57-3266 0 0,-21-18-1062 0 0,-8 6-6121 0 0,-8 12 3466 0 0</inkml:trace>
  <inkml:trace contextRef="#ctx0" brushRef="#br0" timeOffset="8632.819">2560 463 15763 0 0,'0'0'2101'0'0,"0"0"-722"0"0,0 0-307 0 0,0 0-33 0 0,0 0 18 0 0,0 0-35 0 0,0 0-171 0 0,0 0-167 0 0,0 0-156 0 0,37-5-102 0 0,118-13-98 0 0,-5 2 364 0 0,53-2-2167 0 0,-188 17-2033 0 0,-4 1-5464 0 0</inkml:trace>
  <inkml:trace contextRef="#ctx0" brushRef="#br0" timeOffset="9329.83">3293 883 20588 0 0,'0'0'2969'0'0,"0"0"-2081"0"0,0 0-568 0 0,0 0 64 0 0,0 0 112 0 0,0 0 129 0 0,0 0-33 0 0,0 0-176 0 0,0 0-152 0 0,0 0-144 0 0,0 0-64 0 0,0 0-64 0 0,0 0-8 0 0,0 0-80 0 0,36 46-216 0 0,-32-46-680 0 0,-2 0-2425 0 0,0 0-10690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2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1183 0 0 0,'0'0'496'0'0,"0"0"504"0"0,0 0 90 0 0,0 0-34 0 0,0 0 11 0 0,0 0 63 0 0,2-5 89 0 0,9-16 121 0 0,-10 21 7995 0 0,0 5-4802 0 0,1 27-4358 0 0,8 273 1644 0 0,7-1-842 0 0,19-50-443 0 0,-5-15-121 0 0,6 5 87 0 0,-39 136 467 0 0,18 1-428 0 0,-16-223-454 0 0,0-54 11 0 0,-6 66 4 0 0,6 49 47 0 0,11-152-147 0 0,-9-37 88 0 0,-2-30-99 0 0,0 0-6 0 0,0 0-20 0 0,0 0 35 0 0,0 0 12 0 0,0 0-17 0 0,124-11 265 0 0,76-23-141 0 0,-43 14-32 0 0,-2 5 166 0 0,0 7 0 0 0,34 8-251 0 0,-170 0 26 0 0,213-16 249 0 0,-31 1-50 0 0,85 3-111 0 0,19 5 32 0 0,46-6 52 0 0,-33-1-106 0 0,-120 2-40 0 0,79 8 33 0 0,-110-3-58 0 0,125-9 61 0 0,64 16 40 0 0,-34-15 151 0 0,-113 15-78 0 0,-83 4 23 0 0,-55-1-28 0 0,-70-3-196 0 0,-1 0-17 0 0,0 0 21 0 0,0 0-10 0 0,0 0 2 0 0,-70 13-4624 0 0,43-10 277 0 0,5 1-5275 0 0,4 0-3706 0 0</inkml:trace>
  <inkml:trace contextRef="#ctx0" brushRef="#br0" timeOffset="598.048">771 4015 4169 0 0,'0'0'2532'0'0,"0"0"-778"0"0,0 0-155 0 0,0 0 104 0 0,0 0 96 0 0,0 0-21 0 0,0 0-230 0 0,0 0-273 0 0,0 0-199 0 0,0 0-158 0 0,0 0-127 0 0,0 0-96 0 0,0 0-85 0 0,-29 9-43 0 0,-93 31-37 0 0,-10 20 1103 0 0,103-42-1437 0 0,-207 140 497 0 0,45 3-583 0 0,160-111-1329 0 0,53-51-409 0 0,48-28-2900 0 0,-48 18-809 0 0,-3 3-5839 0 0</inkml:trace>
  <inkml:trace contextRef="#ctx0" brushRef="#br0" timeOffset="935.853">1627 4022 8994 0 0,'0'0'1716'0'0,"0"0"-549"0"0,0 0-59 0 0,0 0 186 0 0,0 0 110 0 0,0 0-37 0 0,0 0-140 0 0,0 0-175 0 0,0 0-163 0 0,0 0-160 0 0,0 0-147 0 0,0 0-121 0 0,-35 16-81 0 0,-107 47-24 0 0,20-3 768 0 0,-104 79 251 0 0,-54 53-1709 0 0,280-192 293 0 0,1 0-1 0 0,-1 0 1 0 0,0 0 0 0 0,0 0 0 0 0,1 0 0 0 0,-1 0 0 0 0,0-1 0 0 0,0 1 0 0 0,1 0 0 0 0,-1 0 0 0 0,0 0-1 0 0,1 0 1 0 0,-1 0 0 0 0,0 0 0 0 0,0 0 0 0 0,1 0 0 0 0,-1 0 0 0 0,0 0 0 0 0,1 0 0 0 0,-1 0 0 0 0,0 0-1 0 0,0 0 1 0 0,1 1 0 0 0,-1-1 0 0 0,0 0 0 0 0,0 0 0 0 0,1 0 0 0 0,-1 0 0 0 0,0 0 0 0 0,0 1 0 0 0,0-1-1 0 0,1 0 1 0 0,-1 0 0 0 0,0 0 0 0 0,0 1 0 0 0,0-1 0 0 0,1 0 0 0 0,-1 0 0 0 0,0 1 0 0 0,0-1 0 0 0,0 0-1 0 0,0 0 1 0 0,0 1 0 0 0,0-1 0 0 0,0 0 0 0 0,1 0 0 0 0,-1 1 0 0 0,0-1 0 0 0,0 0 0 0 0,0 0 0 0 0,0 1-1 0 0,0-1 1 0 0,0 0 0 0 0,0 1 0 0 0,-1-1 41 0 0,81-37-4380 0 0,-43 18-3497 0 0,-20 11-2496 0 0</inkml:trace>
  <inkml:trace contextRef="#ctx0" brushRef="#br0" timeOffset="1182.072">2490 3891 2569 0 0,'0'0'1504'0'0,"0"0"-161"0"0,0 0 325 0 0,0 0 625 0 0,0 0 247 0 0,0 0-211 0 0,0 0-574 0 0,0 0-670 0 0,0 0-326 0 0,0 0-105 0 0,0 0-36 0 0,0 0-67 0 0,-37 29-61 0 0,-116 88-73 0 0,33-38 315 0 0,-267 154 786 0 0,275-167-2828 0 0,112-66 497 0 0,17 0-7404 0 0,-11 0-1219 0 0</inkml:trace>
  <inkml:trace contextRef="#ctx0" brushRef="#br0" timeOffset="1467.581">3361 3922 8538 0 0,'0'0'1203'0'0,"0"0"-223"0"0,0 0 119 0 0,0 0 433 0 0,0 0 305 0 0,0 0 20 0 0,0 0-238 0 0,0 0-470 0 0,0 0-420 0 0,0 0-272 0 0,0 0-142 0 0,0 0-93 0 0,-28 21-37 0 0,-90 65-20 0 0,-127 71 321 0 0,-189 91-1729 0 0,429-245 381 0 0,-18 12 890 0 0,18-8-3572 0 0,3-1-4299 0 0,2-5-1066 0 0</inkml:trace>
  <inkml:trace contextRef="#ctx0" brushRef="#br0" timeOffset="1706.038">4162 3830 10754 0 0,'0'0'1730'0'0,"0"0"-294"0"0,0 0-254 0 0,0 0-138 0 0,0 0-81 0 0,0 0-128 0 0,0 0-167 0 0,-35 28-181 0 0,-115 91-157 0 0,27-27-27 0 0,-114 65-168 0 0,74-60-198 0 0,12-12-2896 0 0,146-81 282 0 0,4-1-1856 0 0,1-3-3646 0 0</inkml:trace>
  <inkml:trace contextRef="#ctx0" brushRef="#br0" timeOffset="1983.841">4590 3934 6097 0 0,'0'0'2836'0'0,"0"0"-912"0"0,0 0-448 0 0,0 0-79 0 0,0 0-24 0 0,0 0-52 0 0,0 0-43 0 0,0 0-69 0 0,0 0-90 0 0,0 0-141 0 0,0 0-185 0 0,0 0-128 0 0,9 6-59 0 0,28 19-10 0 0,-36-25-558 0 0,0 1-1 0 0,0 0 1 0 0,-1 0 0 0 0,1 0 0 0 0,0 0 0 0 0,-1 0 0 0 0,1 0 0 0 0,-1 0 0 0 0,1 0 0 0 0,-1 0-1 0 0,1 0 1 0 0,-1 0 0 0 0,0 0 0 0 0,1 0 0 0 0,-1 0 0 0 0,0 0 0 0 0,0 0 0 0 0,0 1 0 0 0,0-1-1 0 0,0 0 1 0 0,0 0 0 0 0,0 0 0 0 0,0 0 0 0 0,-1 0 0 0 0,1 0 0 0 0,0 0 0 0 0,-1 0-1 0 0,1 0 1 0 0,-1 0 0 0 0,1 0 0 0 0,-1 0 0 0 0,1 0 0 0 0,-1 0 0 0 0,0 0 0 0 0,1 0 0 0 0,-1 0-1 0 0,0 0 1 0 0,0 0-38 0 0,-2 3 126 0 0,-9 11-7 0 0,0 1 0 0 0,-1-2 0 0 0,-1 0 0 0 0,0 0 0 0 0,-1-2 0 0 0,-1 0 0 0 0,0 0 0 0 0,0-1 0 0 0,-1-1 0 0 0,-1-1-119 0 0,-43 30 76 0 0,-294 175-902 0 0,349-209 522 0 0,-4 3-1003 0 0,7-6-7577 0 0,3-2-3069 0 0</inkml:trace>
  <inkml:trace contextRef="#ctx0" brushRef="#br0" timeOffset="5701.1">3650 674 0 0 0,'0'0'197'0'0,"0"0"477"0"0,0 0 162 0 0,0 0 111 0 0,0 0 138 0 0,-2-6 25 0 0,-4-18 360 0 0,2-11 6495 0 0,-21 39-1885 0 0,21 7-5962 0 0,1 0 0 0 0,1 1 0 0 0,-1-1 0 0 0,2 0-1 0 0,0 1 1 0 0,0-1 0 0 0,1 1 0 0 0,1 0 0 0 0,0 7-118 0 0,1 18 308 0 0,34 204 1059 0 0,5-113-806 0 0,-32-108-465 0 0,-1 0 1 0 0,-1 1 0 0 0,-1-1-1 0 0,-1 2 1 0 0,-1-1 0 0 0,-1 0-1 0 0,1 18-96 0 0,-21 78 762 0 0,14-107-741 0 0,1 0 0 0 0,0 1 0 0 0,0 0-1 0 0,1 0 1 0 0,0-1 0 0 0,1 1 0 0 0,1 0 0 0 0,0 0 0 0 0,0-1 0 0 0,3 10-21 0 0,17 149 309 0 0,-19-134-67 0 0,-2-35-225 0 0,0 0-6 0 0,0 0 2 0 0,0 0-1 0 0,0 0 8 0 0,0 0-2 0 0,0 0-6 0 0,0 0-12 0 0,0 0 0 0 0,0 0-34 0 0,6 23 348 0 0,2 27 88 0 0,56-46 1256 0 0,85-20-1242 0 0,43 5-86 0 0,187 7-2 0 0,-274 1-220 0 0,178-1 234 0 0,-162 0-83 0 0,-5 0-64 0 0,-116 4-178 0 0,0 0-16 0 0,0 0 13 0 0,0 0 3 0 0,0 0-16 0 0,0 0 7 0 0,0 0-13 0 0,0 0-4 0 0,0 0 18 0 0,0 0 0 0 0,0 0 1 0 0,0 0 3 0 0,0 0-1 0 0,0 0 8 0 0,0 0-7 0 0,0 0-11 0 0,0 0 10 0 0,0 0-16 0 0,0 0 11 0 0,0 0-10 0 0,-6 0-310 0 0,-15 2-2842 0 0,8 4-3962 0 0,7-2-4568 0 0</inkml:trace>
  <inkml:trace contextRef="#ctx0" brushRef="#br0" timeOffset="7530.6">4153 19 5513 0 0,'0'0'4226'0'0,"0"0"-1981"0"0,0 0-754 0 0,0 0-88 0 0,0 0 29 0 0,0 0-42 0 0,0 0-185 0 0,0 0-271 0 0,0 0-230 0 0,0 0-173 0 0,0 0-120 0 0,-16-4-95 0 0,-45-10-71 0 0,59 14-223 0 0,0 0 0 0 0,1 0 0 0 0,-1 0 0 0 0,0 0 0 0 0,1 0 0 0 0,-1 1-1 0 0,1-1 1 0 0,-1 0 0 0 0,0 1 0 0 0,1-1 0 0 0,-1 1 0 0 0,1 0 0 0 0,-1-1 0 0 0,1 1 0 0 0,-1 0 0 0 0,1 0 0 0 0,0 0-1 0 0,-1 0 1 0 0,1 0 0 0 0,0 0 0 0 0,0 1 0 0 0,0-1 0 0 0,0 0 0 0 0,0 1 0 0 0,0-1 0 0 0,0 0 0 0 0,0 1 0 0 0,1-1-1 0 0,-1 1 1 0 0,0-1 0 0 0,1 1 0 0 0,0 0 0 0 0,-1-1 0 0 0,1 1 0 0 0,0 0-22 0 0,-2 2 57 0 0,-3 13 124 0 0,2 1-1 0 0,-1-1 1 0 0,2 1-1 0 0,1 0 1 0 0,0 0 0 0 0,1 0-1 0 0,1 8-180 0 0,0 8 226 0 0,-1-11-105 0 0,2 0-1 0 0,0 1 1 0 0,2-1 0 0 0,0 0 0 0 0,2 0-1 0 0,0-1 1 0 0,2 1 0 0 0,0-2 0 0 0,11 20-121 0 0,-19-38 41 0 0,1-1 1 0 0,0 0-1 0 0,-1 1 1 0 0,1-1-1 0 0,0 0 1 0 0,0 1-1 0 0,1-1 1 0 0,-1 0-1 0 0,0 0 1 0 0,1 0-1 0 0,-1 0 1 0 0,1 0-1 0 0,0-1 0 0 0,0 1 1 0 0,0 0-1 0 0,-1-1 1 0 0,1 1-1 0 0,1-1 1 0 0,-1 0-1 0 0,0 0 1 0 0,0 1-1 0 0,0-1 1 0 0,1-1-1 0 0,-1 1 1 0 0,0 0-1 0 0,1-1 1 0 0,-1 1-1 0 0,1-1 1 0 0,-1 0-1 0 0,1 1 1 0 0,-1-1-1 0 0,1 0 1 0 0,-1-1-1 0 0,1 1 1 0 0,-1 0-1 0 0,0-1 0 0 0,1 1 1 0 0,-1-1-1 0 0,1 0-41 0 0,21-25 138 0 0,-1-1-1 0 0,-2-1 0 0 0,-1-1 0 0 0,-1-1 0 0 0,-2 0 0 0 0,-1-1 1 0 0,-1-1-1 0 0,-2 0 0 0 0,-1-2-137 0 0,43-89 110 0 0,-40 92-106 0 0,3 64-146 0 0,160 357 354 0 0,-163-347-197 0 0,-3 0-1 0 0,-2 0 0 0 0,-2 1 0 0 0,-1 1 0 0 0,-3-1 0 0 0,-1 1 1 0 0,-3 0-1 0 0,-1 6-14 0 0,0-41 12 0 0,-1 0 0 0 0,1-1 1 0 0,-2 1-1 0 0,1-1 0 0 0,-1 0 1 0 0,-1 0-1 0 0,1 0 0 0 0,-2 0 0 0 0,1 0 1 0 0,-1-1-1 0 0,0 0 0 0 0,-1 0 1 0 0,0 0-1 0 0,0-1 0 0 0,-1 0 0 0 0,0 0 1 0 0,0-1-1 0 0,-1 0 0 0 0,1 0 1 0 0,-1 0-1 0 0,-1-1 0 0 0,1 0 0 0 0,-1-1 1 0 0,0 0-1 0 0,0 0 0 0 0,0-1 1 0 0,0 0-1 0 0,-3 0-12 0 0,8-1 2 0 0,0 0 0 0 0,0 0 0 0 0,0-1 0 0 0,0 1 0 0 0,0-1 1 0 0,0 0-1 0 0,0 0 0 0 0,-1 0 0 0 0,1-1 0 0 0,0 0 0 0 0,-1 0 0 0 0,1 0 0 0 0,-1 0 1 0 0,1 0-1 0 0,0-1 0 0 0,-1 0 0 0 0,1 0 0 0 0,0 0 0 0 0,0 0 0 0 0,0-1 1 0 0,0 0-1 0 0,0 0 0 0 0,0 0 0 0 0,0 0 0 0 0,0 0 0 0 0,1-1 0 0 0,-1 0 0 0 0,1 1 1 0 0,0-1-1 0 0,0-1 0 0 0,0 1 0 0 0,0 0 0 0 0,1-1 0 0 0,-1 1 0 0 0,1-1 0 0 0,0 0 1 0 0,-2-3-3 0 0,4-9-6 0 0,0-1 0 0 0,0 1 0 0 0,2 0 0 0 0,0-1 1 0 0,1 1-1 0 0,1 1 0 0 0,0-1 0 0 0,1 0 1 0 0,0 1-1 0 0,2 0 0 0 0,0 0 0 0 0,0 1 0 0 0,1-1 1 0 0,1 2-1 0 0,9-11 6 0 0,6-13-41 0 0,2 2 1 0 0,2 1-1 0 0,1 1 0 0 0,1 2 1 0 0,1 1-1 0 0,2 1 1 0 0,1 2-1 0 0,2 1 0 0 0,35-19 41 0 0,24 6-1330 0 0,-54 34-4732 0 0,-27 5-5575 0 0</inkml:trace>
  <inkml:trace contextRef="#ctx0" brushRef="#br0" timeOffset="9195.999">2677 2431 0 0 0,'0'0'987'0'0,"0"0"712"0"0,0 0 397 0 0,0 0 3 0 0,0 0-107 0 0,0 0-205 0 0,0 0-274 0 0,0 0-176 0 0,0 0-201 0 0,0 0-176 0 0,0-3-129 0 0,0-11 5678 0 0,0 28-4770 0 0,0 28-1428 0 0,13 439 2274 0 0,-7-257-2163 0 0,-2 111 52 0 0,-16-193-280 0 0,9-82-237 0 0,-10 27 190 0 0,3-29-101 0 0,9-55-46 0 0,1-2 1 0 0,0-1 22 0 0,0 0-25 0 0,0 0 14 0 0,0 0 0 0 0,0 0-36 0 0,0 0 11 0 0,0 0 1 0 0,0 0-13 0 0,0 0 3 0 0,0 0-4 0 0,0 0 3 0 0,0 0-14 0 0,0 0-14 0 0,0 0-16 0 0,-2-21-3393 0 0,0 11 158 0 0,1-2-3688 0 0,1 5-4776 0 0</inkml:trace>
  <inkml:trace contextRef="#ctx0" brushRef="#br0" timeOffset="10922.248">2613 2504 0 0 0,'0'0'1259'0'0,"0"0"465"0"0,0 0 113 0 0,0 0-166 0 0,0 0-316 0 0,0 0-367 0 0,0 0-249 0 0,0 0-138 0 0,0 0-63 0 0,0 0 20 0 0,1-3 73 0 0,29-13 2813 0 0,-7 12-1895 0 0,95-19 2768 0 0,159-23-1292 0 0,91 46-1918 0 0,-284 4-856 0 0,2 0 33 0 0,24-12 102 0 0,-32-3-138 0 0,46-1-66 0 0,-65 3 62 0 0,51 6-151 0 0,-110 3-93 0 0,1 0-20 0 0,0 0 25 0 0,-1 0 37 0 0,0 0-36 0 0,0 0 0 0 0,0 0-5 0 0,0 0-22 0 0,2 0 11 0 0,-2 0 12 0 0,0 0-10 0 0,0 0 12 0 0,0 0 9 0 0,0 0 19 0 0,0 0-5 0 0,0 0-2 0 0,0 0 11 0 0,0 0 21 0 0,0 0-1 0 0,0 0-3 0 0,0 0 5 0 0,0 0-4 0 0,0 0 10 0 0,0 0 10 0 0,0 0-8 0 0,0 0-9 0 0,0 0-1 0 0,0 0 0 0 0,0 0-4 0 0,0 0-16 0 0,0 0-4 0 0,0 0 0 0 0,0 0 1 0 0,0 0 1 0 0,0 0-24 0 0,0 0-12 0 0,0 0 7 0 0,0 0-4 0 0,0 0-19 0 0,0 60 349 0 0,-14 296 398 0 0,-6-48-465 0 0,0-134-137 0 0,17-135-111 0 0,1 0 0 0 0,2 1 0 0 0,2-1 0 0 0,5 24-16 0 0,-1 105 174 0 0,0-59 13 0 0,-12-34 83 0 0,4-74-2560 0 0,6-17-995 0 0,-1 6-3603 0 0,-2 2-5535 0 0</inkml:trace>
  <inkml:trace contextRef="#ctx0" brushRef="#br0" timeOffset="15419.022">450 3182 160 0 0,'0'0'2506'0'0,"0"0"-942"0"0,0 0-269 0 0,0 0 165 0 0,0 0 216 0 0,0 0 96 0 0,0 0-94 0 0,0 0-247 0 0,0 0-310 0 0,0 0-291 0 0,0 0-198 0 0,0 0-128 0 0,1 8 1386 0 0,-1-4 6934 0 0,1-4-8789 0 0,-1 0-14 0 0,0 0 1 0 0,0 0-1 0 0,0 0 11 0 0,0 0-11 0 0,0 0 5 0 0,0 0 10 0 0,0 0-2 0 0,0 0 1 0 0,0 0-8 0 0,0 0 15 0 0,0 0-18 0 0,0 0 4 0 0,0 0 15 0 0,0 0-22 0 0,0 0 13 0 0,0 0-1 0 0,0 0-2 0 0,0 0-5 0 0,8 0 525 0 0,170-28-451 0 0,-21 18-56 0 0,-119 28-31 0 0,-26-17 893 0 0,-12-1-926 0 0,8-23-16 0 0,68-108 25 0 0,-22 50-26 0 0,-54 80 34 0 0,0 1 0 0 0,0-1 0 0 0,0 1 0 0 0,0-1-1 0 0,0 1 1 0 0,1-1 0 0 0,-1 1 0 0 0,0-1 0 0 0,0 1 0 0 0,0 0 0 0 0,0-1 0 0 0,1 1 0 0 0,-1-1-1 0 0,0 1 1 0 0,0-1 0 0 0,1 1 0 0 0,-1 0 0 0 0,0-1 0 0 0,0 1 0 0 0,1 0 0 0 0,-1-1 0 0 0,1 1 0 0 0,-1 0-1 0 0,0-1 1 0 0,1 1 0 0 0,-1 0 0 0 0,1 0 0 0 0,-1 0 0 0 0,0-1 0 0 0,1 1 0 0 0,-1 0 0 0 0,1 0-1 0 0,-1 0 1 0 0,1 0 0 0 0,-1 0 0 0 0,1 0 0 0 0,-1 0 0 0 0,1 0 0 0 0,-1 0 0 0 0,1 0 0 0 0,-1 0 0 0 0,1 0-1 0 0,-1 0 1 0 0,1 0 0 0 0,-1 0 0 0 0,0 0 0 0 0,1 1 0 0 0,-1-1 0 0 0,1 0 0 0 0,-1 0 0 0 0,1 1-1 0 0,-1-1 1 0 0,0 0 0 0 0,1 0 0 0 0,-1 1 0 0 0,0-1 0 0 0,1 0 0 0 0,-1 1 0 0 0,0-1 0 0 0,1 1 0 0 0,-1-1-1 0 0,0 0 1 0 0,0 1 0 0 0,0-1 0 0 0,1 1 0 0 0,-1-1 0 0 0,0 1 0 0 0,0-1 0 0 0,0 1 0 0 0,0-1 3 0 0,42 169 28 0 0,-19-82-18 0 0,1-44-2 0 0,-8-59 136 0 0,125-187-44 0 0,-128 185-95 0 0,-4 5-8 0 0,0 0 0 0 0,1 1 0 0 0,0 0 1 0 0,0 1-1 0 0,1 0 0 0 0,1 1 1 0 0,0 0-1 0 0,7-4 3 0 0,-5 7-44 0 0,-14 7 19 0 0,0 0 2 0 0,0 0 20 0 0,0 0 27 0 0,12 19-76 0 0,94 255 116 0 0,-104-269-67 0 0,-1 3 3 0 0,2-1 0 0 0,-1 1 0 0 0,1 0 0 0 0,0-1 0 0 0,1 1 0 0 0,-1-1-1 0 0,1 0 1 0 0,1 0 0 0 0,0 0 0 0 0,0-1 0 0 0,3 4 0 0 0,-6-9 4 0 0,-1-1 0 0 0,0 0 1 0 0,0 0-1 0 0,1 0 0 0 0,-1 0 0 0 0,0 0 0 0 0,0 0 0 0 0,1 0 0 0 0,-1-1 0 0 0,0 1 0 0 0,0 0 1 0 0,1-1-1 0 0,-1 1 0 0 0,0-1 0 0 0,0 1 0 0 0,0-1 0 0 0,0 1 0 0 0,1-1 0 0 0,-1 0 0 0 0,0 0 0 0 0,0 0 1 0 0,-1 1-1 0 0,1-1 0 0 0,0 0 0 0 0,0 0 0 0 0,0 0 0 0 0,0 0 0 0 0,-1 0 0 0 0,1-1 0 0 0,-1 1 0 0 0,1 0 1 0 0,-1 0-1 0 0,1 0 0 0 0,-1 0 0 0 0,1-1 0 0 0,-1 1 0 0 0,0 0-4 0 0,3-5 16 0 0,179-302 174 0 0,-82 204-202 0 0,-97 105 7 0 0,-1-1 1 0 0,0 0-1 0 0,0 0 1 0 0,0 1-1 0 0,0-1 1 0 0,0 1-1 0 0,0-1 1 0 0,1 1-1 0 0,-1 0 1 0 0,-1 0-1 0 0,1 0 1 0 0,0 0-1 0 0,0 0 1 0 0,0 1-1 0 0,0-1 1 0 0,-1 0-1 0 0,1 1 1 0 0,-1 0-1 0 0,1-1 1 0 0,-1 1-1 0 0,0 0 1 0 0,1-1 0 0 0,-1 1-1 0 0,0 0 1 0 0,0 0-1 0 0,0 0 1 0 0,-1 0-1 0 0,1 0 1 0 0,0 0-1 0 0,-1 0 1 0 0,1 1-1 0 0,-1-1 1 0 0,0 1 4 0 0,94 254 29 0 0,-92-252-26 0 0,0 0 0 0 0,0 0 0 0 0,1 0 0 0 0,0 0 0 0 0,-1 0 0 0 0,2 0 0 0 0,-1-1 0 0 0,1 0 0 0 0,-1 1 0 0 0,1-1 1 0 0,0-1-1 0 0,1 1 0 0 0,-1 0 0 0 0,5 2-3 0 0,-7-6 7 0 0,-1 0 0 0 0,0 0-1 0 0,1-1 1 0 0,-1 1 0 0 0,0 0 0 0 0,1 0 0 0 0,-1-1 0 0 0,0 1 0 0 0,1-1 0 0 0,-1 1 0 0 0,0-1 0 0 0,0 0 0 0 0,0 0 0 0 0,0 1 0 0 0,0-1-1 0 0,0 0 1 0 0,0 0 0 0 0,0 0 0 0 0,0 0 0 0 0,0 0 0 0 0,0 0 0 0 0,0 0 0 0 0,-1 0 0 0 0,1-1 0 0 0,0 1 0 0 0,-1 0 0 0 0,1 0-1 0 0,-1-1 1 0 0,1 1 0 0 0,-1 0 0 0 0,0 0 0 0 0,0-1 0 0 0,1 0-7 0 0,2-7 21 0 0,110-232 154 0 0,-79 182-191 0 0,-20 78-194 0 0,40 57 249 0 0,29 40-20 0 0,-57-82-17 0 0,-26-33 8 0 0,0-1 10 0 0,9 1 309 0 0,82-17-314 0 0,11-3 25 0 0,-94 26-2180 0 0,-8-1-1880 0 0,2 0-4889 0 0,0-2-3801 0 0</inkml:trace>
  <inkml:trace contextRef="#ctx0" brushRef="#br0" timeOffset="24240.122">3996 4604 1352 0 0,'0'0'1713'0'0,"0"0"14"0"0,0 0 64 0 0,0 0 28 0 0,0 0-59 0 0,0 0-179 0 0,0 0-236 0 0,0 0-173 0 0,0 0-126 0 0,0 0-59 0 0,0-9-6 0 0,-1-40 905 0 0,0 98 2352 0 0,11 119-2095 0 0,2-96-1702 0 0,-4 2-1 0 0,-2-1 0 0 0,-4 0 1 0 0,-4 28-441 0 0,1-13 243 0 0,12-14-8 0 0,-1 3 82 0 0,-6-64-207 0 0,-2-2-275 0 0,-9-9-5197 0 0,6-1 233 0 0,0 1-287 0 0,1-1-6384 0 0</inkml:trace>
  <inkml:trace contextRef="#ctx0" brushRef="#br0" timeOffset="25589.841">525 4643 0 0 0,'0'0'1883'0'0,"0"0"92"0"0,0 0 146 0 0,0 0 254 0 0,0 0 56 0 0,0 0-193 0 0,0 0-376 0 0,0 0-398 0 0,0 0-295 0 0,0 0-214 0 0,0 0-132 0 0,-3-4-111 0 0,-7-11-81 0 0,8 20 2585 0 0,0 28-2171 0 0,19 113 838 0 0,18 201-761 0 0,-3-31-522 0 0,-32-293-563 0 0,14 77 104 0 0,-9-89-119 0 0,0-1-1 0 0,0 1 0 0 0,-1 0 1 0 0,-1 0-1 0 0,0 0 0 0 0,0 1 1 0 0,-1-1-1 0 0,-1 1 1 0 0,1 7-22 0 0,-2-18 12 0 0,0 0-22 0 0,0 1 24 0 0,0-1-2 0 0,0-1 1 0 0,0 0-8 0 0,0 0-11 0 0,0 0 10 0 0,0 0-22 0 0,0 0-10 0 0,0 0-23 0 0,4-1-1747 0 0,6-1-302 0 0,-3 1-3429 0 0,-3 1-6529 0 0</inkml:trace>
  <inkml:trace contextRef="#ctx0" brushRef="#br0" timeOffset="26657.389">49 5240 4721 0 0,'0'0'2072'0'0,"0"0"-709"0"0,0 0-309 0 0,0 0 24 0 0,0 0 151 0 0,0 0 123 0 0,0 0-53 0 0,0 0-146 0 0,0 0-159 0 0,0 0-149 0 0,0 0-159 0 0,29-5-128 0 0,90-15-99 0 0,-36 23 313 0 0,-55 4-423 0 0,339 12 3116 0 0,76-49-1152 0 0,-310 17-1872 0 0,314-10 372 0 0,580 19 552 0 0,-238-49-101 0 0,-359 22-784 0 0,-38 23-184 0 0,-199 16-124 0 0,-176-6-264 0 0,-23 0-1048 0 0,-23 6-2797 0 0,17-2-2581 0 0,10-5 4325 0 0,-5 3-10327 0 0</inkml:trace>
  <inkml:trace contextRef="#ctx0" brushRef="#br0" timeOffset="26970.968">4497 4847 17820 0 0,'0'0'1123'0'0,"0"0"-359"0"0,0 0-139 0 0,0 0 69 0 0,0 0 114 0 0,0 0 59 0 0,0 0-78 0 0,0 0-134 0 0,0 0-91 0 0,0 0-92 0 0,0 0-86 0 0,0 0-55 0 0,-35 27-59 0 0,-111 85-34 0 0,5-4 378 0 0,-226 173-267 0 0,288-216-1147 0 0,47-38-1368 0 0,-1-1-3494 0 0,21-17-5487 0 0</inkml:trace>
  <inkml:trace contextRef="#ctx0" brushRef="#br0" timeOffset="27677.974">1305 4982 12635 0 0,'0'0'1071'0'0,"0"0"-323"0"0,0 0-169 0 0,0 0 85 0 0,0 0 153 0 0,0 0 75 0 0,0 0-59 0 0,-38 12-123 0 0,-123 40-131 0 0,43 3 276 0 0,-482 241 1414 0 0,434-222-2498 0 0,159-66-2308 0 0,21-4-6067 0 0,-7-4-1862 0 0</inkml:trace>
  <inkml:trace contextRef="#ctx0" brushRef="#br0" timeOffset="28742.573">2268 5598 13667 0 0,'0'0'3663'0'0,"0"0"-2134"0"0,0 0-728 0 0,0 0-39 0 0,0 0 177 0 0,0 0 109 0 0,0 0-48 0 0,0 0-129 0 0,0 0-210 0 0,0 0-223 0 0,0 0-164 0 0,0 0-105 0 0,0 0-80 0 0,0-5-6 0 0,0-15 19 0 0,0 15 21 0 0,0 5 18 0 0,0 0-15 0 0,0 0-12 0 0,0 19 214 0 0,-3 52 58 0 0,-4-1 0 0 0,-3-1 0 0 0,-8 29-386 0 0,17-95 11 0 0,-25 194 237 0 0,28-194-215 0 0,0-1 1 0 0,1 0 0 0 0,-1 0-1 0 0,1 0 1 0 0,0 0-1 0 0,-1-1 1 0 0,1 1-1 0 0,0-1 1 0 0,0 1 0 0 0,0-1-1 0 0,0 0 1 0 0,0 0-1 0 0,0 0 1 0 0,0-1 0 0 0,0 1-1 0 0,1-1 1 0 0,-1 0-1 0 0,0 0 1 0 0,0 0 0 0 0,0 0-1 0 0,2-1-33 0 0,106-14 766 0 0,151-70-54 0 0,-232 78-695 0 0,-30 7 10 0 0,0 0-10 0 0,0 0-10 0 0,0 0-15 0 0,0 0-12 0 0,0 0 1 0 0,0 0-17 0 0,-17 1-1492 0 0,-1 23-1997 0 0,11-12-2392 0 0,1-7-6360 0 0</inkml:trace>
  <inkml:trace contextRef="#ctx0" brushRef="#br0" timeOffset="29072.367">3074 5926 15339 0 0,'0'0'2195'0'0,"0"0"-1042"0"0,0 0-508 0 0,0 0-113 0 0,0 0 50 0 0,0 0 78 0 0,0 0-4 0 0,0 0-60 0 0,0 0-85 0 0,0 0-99 0 0,0 0-103 0 0,0 0-51 0 0,0 0-29 0 0,-20 23-1 0 0,-58 73 20 0 0,76-95-229 0 0,0 0 0 0 0,1 0 0 0 0,-1 0 0 0 0,1 1 0 0 0,0-1 0 0 0,-1 1 0 0 0,1-1 0 0 0,0 1 0 0 0,0-1 0 0 0,0 1 0 0 0,0 0 0 0 0,0-1 0 0 0,0 1 0 0 0,0 0-1 0 0,1 0 1 0 0,-1 0 0 0 0,0 0 0 0 0,1 0 0 0 0,0 0 0 0 0,0 0 0 0 0,-1 0 0 0 0,1 0 0 0 0,0 0 0 0 0,0 0 0 0 0,1-1 0 0 0,-1 1 0 0 0,0 0 0 0 0,1 0 0 0 0,-1 0 0 0 0,1 0 0 0 0,0 0 0 0 0,-1 0 0 0 0,1 0 0 0 0,0-1-1 0 0,1 2-18 0 0,2 4 96 0 0,1-2-2 0 0,1 0-1 0 0,0 0 1 0 0,0-1 0 0 0,0 1-1 0 0,0-2 1 0 0,1 1 0 0 0,0 0-1 0 0,0-1 1 0 0,0 0 0 0 0,0-1-1 0 0,0 0 1 0 0,0 0 0 0 0,0 0 0 0 0,1-1-1 0 0,-1 0 1 0 0,1-1 0 0 0,-1 1-1 0 0,1-1 1 0 0,-1-1 0 0 0,1 1-1 0 0,-1-2 1 0 0,1 1 0 0 0,-1-1-1 0 0,0 0 1 0 0,0 0 0 0 0,0-1-1 0 0,0 1 1 0 0,0-2 0 0 0,1 0-94 0 0,-1 1 65 0 0,1-1 0 0 0,-1-1 0 0 0,0 1 0 0 0,0-1 0 0 0,0 0 0 0 0,-1-1 0 0 0,0 0 0 0 0,0 0 0 0 0,0 0 0 0 0,-1 0 0 0 0,0-1 0 0 0,0 0 0 0 0,0-1-65 0 0,-4 6 13 0 0,1-1 0 0 0,-1 0 0 0 0,1 0 0 0 0,-1 0 0 0 0,0 0 1 0 0,0 0-1 0 0,0 0 0 0 0,-1 0 0 0 0,1 0 0 0 0,-1-1 0 0 0,0 1 0 0 0,0 0 0 0 0,0 0 0 0 0,0 0 0 0 0,0-1 0 0 0,-1 1 0 0 0,1 0 0 0 0,-1 0 0 0 0,0 0 0 0 0,0 0 0 0 0,0 0 0 0 0,0 0 0 0 0,-1 0 0 0 0,1 0 0 0 0,-1 0 0 0 0,0 1 0 0 0,1-1 0 0 0,-1 0 0 0 0,-1 1 0 0 0,1 0 0 0 0,0-1 0 0 0,0 1 0 0 0,-1 0 0 0 0,-1-1-13 0 0,-6-3-141 0 0,0 0 0 0 0,0 1 0 0 0,0 0 0 0 0,-1 0 0 0 0,1 1 0 0 0,-1 1 0 0 0,0 0 0 0 0,0 0 0 0 0,-1 1 0 0 0,1 0 0 0 0,0 1 0 0 0,-1 1 0 0 0,0 0 141 0 0,-54 3-7345 0 0,51 0-4752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1406 16940 0 0,'0'0'786'0'0,"0"0"-205"0"0,0 0 147 0 0,0 0 292 0 0,0 0 188 0 0,0 0-34 0 0,0 0-239 0 0,0 0-238 0 0,0 0-142 0 0,0 0-52 0 0,0 0-30 0 0,0 0 2 0 0,0 0-18 0 0,-3 12 602 0 0,-94 68 75 0 0,-75 93-617 0 0,15-22-422 0 0,90-78-290 0 0,65-72-449 0 0,-11 12 561 0 0,10-12-4064 0 0,-1 0-3795 0 0,4-1-3887 0 0</inkml:trace>
  <inkml:trace contextRef="#ctx0" brushRef="#br0" timeOffset="300.932">15 1344 13483 0 0,'0'0'2638'0'0,"0"0"-1059"0"0,0 0-600 0 0,0 0-92 0 0,0 0 73 0 0,0 0 40 0 0,0 0-84 0 0,0 0-165 0 0,0 0-84 0 0,0 0-8 0 0,0 0 41 0 0,0 0 16 0 0,12 11-71 0 0,94 83 800 0 0,1 3-264 0 0,-54-51-773 0 0,-3 1 0 0 0,-1 3-1 0 0,13 21-407 0 0,39 53 68 0 0,-93-118-1226 0 0,-5-12-8142 0 0,-3 2-3361 0 0</inkml:trace>
  <inkml:trace contextRef="#ctx0" brushRef="#br0" timeOffset="27293.173">2803 69 8938 0 0,'0'0'2342'0'0,"0"0"-385"0"0,0 0-308 0 0,0 0-103 0 0,0 0-21 0 0,0 0-129 0 0,0 0-247 0 0,0 0-309 0 0,0 0-276 0 0,0 0-208 0 0,0 0-136 0 0,-12 1 147 0 0,10 37 714 0 0,19 182 1641 0 0,-14-135-2453 0 0,-4-1-1 0 0,-3 1 0 0 0,-5 0 1 0 0,-3-1-1 0 0,-8 20-268 0 0,-25 37-21 0 0,25-238-14621 0 0,20 80 8778 0 0,0 2-1603 0 0</inkml:trace>
  <inkml:trace contextRef="#ctx0" brushRef="#br0" timeOffset="27629.222">2190 169 14371 0 0,'0'0'1643'0'0,"0"0"-395"0"0,0 0-311 0 0,0 0-99 0 0,0 0 17 0 0,0 0-47 0 0,0 0-118 0 0,0 0-85 0 0,0 0-13 0 0,0 0 35 0 0,0 0 36 0 0,0 0-28 0 0,0 0-39 0 0,32 4-49 0 0,103 11-44 0 0,40-12 701 0 0,160-67-140 0 0,-214 36-924 0 0,-52 10-130 0 0,0 3 0 0 0,1 3 0 0 0,0 3 0 0 0,34 2-10 0 0,-103 7-15 0 0,0 0 0 0 0,0 0 0 0 0,-1 0 0 0 0,1 0 0 0 0,0 0 0 0 0,0 0 0 0 0,-1 0 0 0 0,1 1 0 0 0,0-1 0 0 0,0 0 0 0 0,0 0 0 0 0,-1 1 0 0 0,1-1 1 0 0,0 0-1 0 0,-1 1 0 0 0,1-1 0 0 0,0 1 0 0 0,-1-1 0 0 0,1 1 0 0 0,-1-1 0 0 0,1 1 0 0 0,0-1 0 0 0,-1 1 0 0 0,0 0 0 0 0,1-1 0 0 0,-1 1 0 0 0,1 0 0 0 0,-1-1 0 0 0,0 1 0 0 0,1 0 0 0 0,-1 0 0 0 0,0-1 0 0 0,0 1 0 0 0,1 0 0 0 0,-1 0 0 0 0,0-1 0 0 0,0 1 0 0 0,0 0 0 0 0,0 0 0 0 0,0 0 0 0 0,0-1 0 0 0,0 1 0 0 0,-1 0 0 0 0,1 0 0 0 0,0-1 0 0 0,0 1 0 0 0,-1 0 0 0 0,1 0 0 0 0,0-1 1 0 0,-1 1-1 0 0,1 0 0 0 0,0-1 0 0 0,-1 1 0 0 0,0 0 15 0 0,-23 40-750 0 0,-78 77-3524 0 0,46-56-6019 0 0,38-39-1372 0 0</inkml:trace>
  <inkml:trace contextRef="#ctx0" brushRef="#br0" timeOffset="27878.457">2151 1021 18492 0 0,'0'0'915'0'0,"0"0"-215"0"0,0 0 113 0 0,0 0 278 0 0,0 0 187 0 0,0 0-79 0 0,0 0-198 0 0,0 0-178 0 0,0 0-163 0 0,40 4-110 0 0,130 9-81 0 0,-19-28 265 0 0,248-73 201 0 0,-223 73-3884 0 0,-165 20 645 0 0,-7-3-647 0 0,0-1-4721 0 0,-3-1-4832 0 0</inkml:trace>
  <inkml:trace contextRef="#ctx0" brushRef="#br0" timeOffset="28157.336">3754 554 2521 0 0,'0'0'1200'0'0,"0"0"-584"0"0,0 0-72 0 0,0 0 120 0 0,0 0 24 0 0,0 0-184 0 0,0 0-368 0 0,0 0-368 0 0,0 0-168 0 0,0 0-128 0 0,0 0-208 0 0,0 0-224 0 0,0 0-376 0 0,0 0-657 0 0,-13 4 1305 0 0</inkml:trace>
  <inkml:trace contextRef="#ctx0" brushRef="#br0" timeOffset="28943.513">3754 554 3201 0 0,'-1'2'14509'0'0,"-1"0"-6615"0"0,0 4-4727 0 0,-2 3-5109 0 0,0 0 2339 0 0,-52 126 102 0 0,-31 53-223 0 0,29-85-278 0 0,53-125 16 0 0,7 6-36 0 0,1 0 1 0 0,1 1-1 0 0,0-1 1 0 0,1 1 0 0 0,1 0-1 0 0,0 0 1 0 0,1 1-1 0 0,1 0 1 0 0,0 0-1 0 0,1 1 1 0 0,1-1 21 0 0,12-22-23 0 0,120-236 18 0 0,-141 365 179 0 0,-3-73-152 0 0,1-1-1 0 0,0 1 0 0 0,1 0 0 0 0,2 0 0 0 0,0 0 1 0 0,1 0-1 0 0,1 0 0 0 0,0-1 0 0 0,2 0 0 0 0,0 0 1 0 0,7 14-22 0 0,-10-29 5 0 0,-1 3 4 0 0,1 0-1 0 0,0 0 1 0 0,1-1 0 0 0,0 1 0 0 0,0-1 0 0 0,0 0 0 0 0,1 0 0 0 0,-1-1 0 0 0,1 1 0 0 0,1-1-1 0 0,-1 0 1 0 0,1 0 0 0 0,0-1 0 0 0,3 2-9 0 0,-3-6 76 0 0,0-1 0 0 0,0-1 0 0 0,-1 1-1 0 0,1-1 1 0 0,0 0 0 0 0,-1 0 0 0 0,1-1 0 0 0,-1 1-1 0 0,0-1 1 0 0,0 0 0 0 0,0-1 0 0 0,0 1 0 0 0,-1-1 0 0 0,1 0-1 0 0,-1 0 1 0 0,0-1 0 0 0,0 1 0 0 0,0-1 0 0 0,-1 0 0 0 0,0 0-1 0 0,2-3-75 0 0,-4 6 16 0 0,17-25 129 0 0,-1-1 0 0 0,-1-1-1 0 0,-2-1 1 0 0,-1 0 0 0 0,-2 0-1 0 0,0-1 1 0 0,-1-6-145 0 0,11-27 69 0 0,6-40-829 0 0,-27 103 262 0 0,0 1-324 0 0,0 0-479 0 0,-1 1-5898 0 0,0 2-5171 0 0</inkml:trace>
  <inkml:trace contextRef="#ctx0" brushRef="#br0" timeOffset="29746.385">5322 38 8674 0 0,'0'0'2815'0'0,"0"0"-848"0"0,0 0-222 0 0,0 0 119 0 0,0 0 62 0 0,0 0-135 0 0,0 0-331 0 0,0 0-352 0 0,0 0-302 0 0,0 0-178 0 0,0 0-125 0 0,6-8-95 0 0,16-22-83 0 0,-17 61 749 0 0,-25 658 1581 0 0,3-473-2466 0 0,14-113-706 0 0,3-102 293 0 0,0-1-55 0 0,0 0-53 0 0,0 0-52 0 0,0 0-8 0 0,0 0-55 0 0,0-24-3123 0 0,0 21 3259 0 0,-1-22-4193 0 0,0 9-2913 0 0,-1 7-4144 0 0</inkml:trace>
  <inkml:trace contextRef="#ctx0" brushRef="#br0" timeOffset="29952.888">4922 601 14251 0 0,'0'0'1831'0'0,"0"0"-389"0"0,0 0-182 0 0,0 0 132 0 0,0 0 82 0 0,0 0-164 0 0,0 0-256 0 0,0 0-217 0 0,0 0-132 0 0,34-9-101 0 0,113-29-85 0 0,188-35 976 0 0,-104 41-1631 0 0,-181 30-4571 0 0,0 2-4850 0 0,-46 0-2425 0 0</inkml:trace>
  <inkml:trace contextRef="#ctx0" brushRef="#br0" timeOffset="30481.979">5898 30 19132 0 0,'0'0'1154'0'0,"0"0"-412"0"0,0 0-201 0 0,0 0 75 0 0,0 0 155 0 0,0 0 110 0 0,0 0-30 0 0,0 0-110 0 0,0 0-111 0 0,0 0-133 0 0,-3 38-71 0 0,-12 118-58 0 0,10 105 631 0 0,5-204-872 0 0,-1 7-53 0 0,2 1 0 0 0,4-1 0 0 0,6 25-74 0 0,18 57 4 0 0,-29-145 0 0 0,0 0 0 0 0,0-1 0 0 0,1 1 1 0 0,-1 0-1 0 0,0-1 0 0 0,1 1 0 0 0,-1 0 0 0 0,0 0 0 0 0,1-1 0 0 0,-1 1 0 0 0,1-1 0 0 0,0 1 1 0 0,-1 0-1 0 0,1-1 0 0 0,-1 1 0 0 0,1-1 0 0 0,0 1 0 0 0,-1-1 0 0 0,1 0 0 0 0,0 1 0 0 0,0-1 1 0 0,-1 0-1 0 0,1 1 0 0 0,0-1 0 0 0,0 0 0 0 0,-1 0 0 0 0,1 0 0 0 0,0 0 0 0 0,0 0 0 0 0,0 0 1 0 0,-1 0-1 0 0,1 0 0 0 0,0 0 0 0 0,0 0 0 0 0,0 0 0 0 0,-1 0 0 0 0,1 0 0 0 0,0-1 0 0 0,0 1 1 0 0,-1 0-1 0 0,1-1 0 0 0,0 1 0 0 0,0 0 0 0 0,-1-1 0 0 0,1 1 0 0 0,-1-1 0 0 0,1 1 0 0 0,0-1-4 0 0,36-35 212 0 0,-24 22-158 0 0,146-122 99 0 0,-148 127-145 0 0,-1 0-1 0 0,2 0 1 0 0,-1 1-1 0 0,1 1 1 0 0,1 0-1 0 0,-1 0 1 0 0,1 1-1 0 0,5-1-7 0 0,-7 3 4 0 0,-10 3-5 0 0,0 0-1 0 0,-1 1 1 0 0,1-1-1 0 0,0 0 1 0 0,0 1-1 0 0,0-1 1 0 0,0 1-1 0 0,0-1 1 0 0,0 1-1 0 0,0-1 1 0 0,0 1 0 0 0,0 0-1 0 0,0 0 1 0 0,0-1-1 0 0,0 1 1 0 0,0 0-1 0 0,0 0 1 0 0,0 0-1 0 0,0 0 1 0 0,0 0-1 0 0,0 0 1 0 0,0 0-1 0 0,0 1 1 0 0,0-1-1 0 0,0 0 1 0 0,0 0-1 0 0,0 1 1 0 0,0-1-1 0 0,-1 1 1 0 0,1-1-1 0 0,0 1 1 0 0,0-1 0 0 0,0 1-1 0 0,0 0 1 0 0,0-1-1 0 0,-1 1 1 0 0,1 0 1 0 0,6 159 242 0 0,-10-93-158 0 0,3 37-198 0 0,0-103 12 0 0,0-1-60 0 0,0 0-101 0 0,0 0-108 0 0,11-5-2763 0 0,-2-7-389 0 0,0 2-5131 0 0,-5 6-3509 0 0</inkml:trace>
  <inkml:trace contextRef="#ctx0" brushRef="#br0" timeOffset="31005.213">6548 373 17900 0 0,'0'0'1112'0'0,"0"0"-616"0"0,0 0-232 0 0,0 0-160 0 0,0 0-288 0 0,0 0-200 0 0,0 0-224 0 0,0 0-336 0 0,0 0-408 0 0,0 0-1729 0 0,0 0-8570 0 0</inkml:trace>
  <inkml:trace contextRef="#ctx0" brushRef="#br0" timeOffset="30758.074">6679 820 16988 0 0,'0'0'1837'0'0,"0"0"-274"0"0,0 0-121 0 0,0 0-128 0 0,0 0-195 0 0,0 0-301 0 0,0 0-299 0 0,0 0-225 0 0,0 0-142 0 0,0 0-66 0 0,0 0-48 0 0,0 0-41 0 0,0 0-81 0 0,0 26-124 0 0,2 77-211 0 0,7-78-1751 0 0,-3-25-1250 0 0,-4-3-3218 0 0,-2-1-5406 0 0</inkml:trace>
  <inkml:trace contextRef="#ctx0" brushRef="#br0" timeOffset="31219.658">7106 585 13227 0 0,'0'0'2783'0'0,"0"0"-681"0"0,0 0-351 0 0,0 0-271 0 0,0 0-301 0 0,0 0-256 0 0,0 0-210 0 0,0 0-187 0 0,0 0-55 0 0,0 0-59 0 0,0 0-69 0 0,0 0-33 0 0,0 0-76 0 0,-23 9-58 0 0,-72 29-42 0 0,90-37-118 0 0,1 1 0 0 0,-1-1-1 0 0,1 1 1 0 0,-1 0 0 0 0,1 0-1 0 0,0 0 1 0 0,0 1 0 0 0,0-1-1 0 0,0 1 1 0 0,0 0 0 0 0,0 0-1 0 0,1 1 1 0 0,-1-1 0 0 0,1 1-1 0 0,0 0 1 0 0,0-1 0 0 0,1 1-1 0 0,-1 1 1 0 0,1-1 0 0 0,-1 2-16 0 0,2-4 0 0 0,0 1-4 0 0,1 0 0 0 0,0 1 0 0 0,0-1 0 0 0,0 0 0 0 0,1 0 0 0 0,-1 1 1 0 0,1-1-1 0 0,0 0 0 0 0,0 0 0 0 0,0 0 0 0 0,0 0 0 0 0,0 0 0 0 0,0 0 0 0 0,1 0 0 0 0,0 0 1 0 0,-1 0-1 0 0,1-1 0 0 0,0 1 0 0 0,1-1 0 0 0,-1 1 0 0 0,0-1 0 0 0,1 0 0 0 0,-1 0 1 0 0,1 0-1 0 0,-1 0 0 0 0,1 0 0 0 0,0-1 0 0 0,0 1 0 0 0,0-1 0 0 0,0 0 0 0 0,0 0 0 0 0,0 0 1 0 0,0 0-1 0 0,0-1 0 0 0,1 1 0 0 0,-1-1 0 0 0,3 1 4 0 0,11 6-4 0 0,17 7 36 0 0,-22-10-30 0 0,-1 0-1 0 0,0 1 1 0 0,0 0 0 0 0,-1 1-1 0 0,1 0 1 0 0,-1 0 0 0 0,-1 1-1 0 0,1 1 1 0 0,-1-1-1 0 0,0 2 1 0 0,-1-1 0 0 0,2 4-2 0 0,-8-10 10 0 0,-1 1 1 0 0,1 0 0 0 0,-1 0 0 0 0,0-1-1 0 0,0 1 1 0 0,0 0 0 0 0,0 0 0 0 0,-1 0-1 0 0,1 0 1 0 0,-1 0 0 0 0,0 0 0 0 0,0 0-1 0 0,0 0 1 0 0,0 0 0 0 0,0 0 0 0 0,-1 1-1 0 0,1-1 1 0 0,-1-1 0 0 0,0 1-1 0 0,0 0 1 0 0,0 0 0 0 0,0 0 0 0 0,0 0-1 0 0,-1-1 1 0 0,1 1 0 0 0,-1 0 0 0 0,0-1-1 0 0,0 0 1 0 0,0 1 0 0 0,0-1 0 0 0,0 0-1 0 0,-1 0 1 0 0,0 1-11 0 0,-87 56 731 0 0,79-53-730 0 0,-1-1-1 0 0,0 0 0 0 0,0 0 0 0 0,-1-2 1 0 0,0 1-1 0 0,1-2 0 0 0,-1 0 0 0 0,0 0 1 0 0,0-1-1 0 0,-3-1 0 0 0,-13-14-1106 0 0,23 5-2577 0 0,2-2-4850 0 0,2 7-4063 0 0</inkml:trace>
  <inkml:trace contextRef="#ctx0" brushRef="#br0" timeOffset="37665.319">8734 512 5289 0 0,'0'0'3856'0'0,"0"0"-1739"0"0,0 0-671 0 0,0 0 17 0 0,0 0 69 0 0,0 0-57 0 0,0 0-158 0 0,0 0-238 0 0,0 0-191 0 0,0 0-135 0 0,0 0-94 0 0,-13-5-99 0 0,-41-16-64 0 0,50 20-381 0 0,-1-1 0 0 0,1 1 0 0 0,-1 0 0 0 0,1 1 0 0 0,-1-1 0 0 0,1 1 0 0 0,-1-1 0 0 0,0 1 0 0 0,1 1 0 0 0,-1-1 0 0 0,0 1 0 0 0,1 0 0 0 0,-1 0 0 0 0,1 0 0 0 0,0 0 0 0 0,-1 1 0 0 0,1 0 0 0 0,0 0 0 0 0,0 0 0 0 0,0 0 0 0 0,-1 1-115 0 0,-15 7 282 0 0,2 1-165 0 0,1 1-1 0 0,0 1 1 0 0,1 1 0 0 0,0 0-1 0 0,1 1 1 0 0,1 0 0 0 0,0 1-1 0 0,1 1 1 0 0,1 0 0 0 0,0 1-1 0 0,2 0 1 0 0,0 1 0 0 0,1 0-1 0 0,-2 5-116 0 0,5-10 44 0 0,1 0-1 0 0,0 1 0 0 0,1-1 1 0 0,1 1-1 0 0,0 0 0 0 0,1 0 1 0 0,0 0-1 0 0,1 0 0 0 0,1 8-43 0 0,0-17 27 0 0,1-1 0 0 0,-1 0 0 0 0,1 1-1 0 0,0-1 1 0 0,0 0 0 0 0,1 1 0 0 0,-1-1-1 0 0,1 0 1 0 0,0 0 0 0 0,1 0 0 0 0,-1-1-1 0 0,1 1 1 0 0,0 0 0 0 0,0-1 0 0 0,1 0-1 0 0,-1 0 1 0 0,1 0 0 0 0,0 0 0 0 0,0 0-1 0 0,0-1 1 0 0,0 0 0 0 0,1 0 0 0 0,-1 0-1 0 0,1 0 1 0 0,0-1 0 0 0,0 1 0 0 0,0-1-1 0 0,0 0-26 0 0,21 4 179 0 0,-1-1 0 0 0,1 0 0 0 0,0-2-1 0 0,0-1 1 0 0,0-1 0 0 0,0-1-1 0 0,21-4-178 0 0,-30 1 36 0 0,1 0-1 0 0,-1-1 1 0 0,0-1-1 0 0,0-1 1 0 0,-1 0-1 0 0,1-1 1 0 0,-1-1 0 0 0,-1-1-1 0 0,0 0 1 0 0,0-1-1 0 0,4-3-35 0 0,-6-1-133 0 0,-11 11-4445 0 0,-2 0-4817 0 0,0 3-2787 0 0</inkml:trace>
  <inkml:trace contextRef="#ctx0" brushRef="#br0" timeOffset="38126.361">9570 508 13171 0 0,'0'0'1960'0'0,"0"0"-469"0"0,0 0-189 0 0,0 0 3 0 0,0 0-54 0 0,0 0-184 0 0,0 0-200 0 0,-33 17-175 0 0,-108 54-118 0 0,46-4 309 0 0,71-46-657 0 0,0 2 0 0 0,1 1 0 0 0,2 0 1 0 0,0 2-1 0 0,2 0 0 0 0,-3 7-226 0 0,17-25 22 0 0,1 0-1 0 0,0 0 1 0 0,0 1-1 0 0,1 0 0 0 0,0-1 1 0 0,1 1-1 0 0,0 0 1 0 0,0 1-1 0 0,1-1 1 0 0,0 0-1 0 0,1 0 0 0 0,0 1 1 0 0,0-1-1 0 0,1 1-21 0 0,-1-7 18 0 0,1-1 0 0 0,0 1 0 0 0,0 0 0 0 0,1 0 0 0 0,-1-1 0 0 0,1 1-1 0 0,-1-1 1 0 0,1 1 0 0 0,0-1 0 0 0,0 0 0 0 0,0 0 0 0 0,0 0 0 0 0,0 0 0 0 0,0 0 0 0 0,0 0 0 0 0,1 0-1 0 0,-1-1 1 0 0,1 1 0 0 0,-1-1 0 0 0,1 0 0 0 0,0 0 0 0 0,0 0 0 0 0,-1 0 0 0 0,1 0 0 0 0,0 0-1 0 0,0-1 1 0 0,0 0 0 0 0,0 1 0 0 0,0-1-18 0 0,89-6 906 0 0,-73-1-792 0 0,0-1 0 0 0,0-1 0 0 0,-1-1 1 0 0,0 0-1 0 0,-1-2 0 0 0,0 0 1 0 0,0-1-1 0 0,-2 0 0 0 0,7-8-114 0 0,0 2 80 0 0,204-225 664 0 0,-181 185-756 0 0,-44 58 4 0 0,-2 7-52 0 0,-61 223-61 0 0,61-226 94 0 0,0 0 1 0 0,0 0-1 0 0,1 0 1 0 0,-1 0-1 0 0,1 0 1 0 0,0-1-1 0 0,0 1 0 0 0,0 0 1 0 0,0 0-1 0 0,0 0 1 0 0,1 0-1 0 0,-1 0 1 0 0,1 0-1 0 0,0 0 1 0 0,0-1-1 0 0,0 1 1 0 0,0 0-1 0 0,0-1 1 0 0,0 1-1 0 0,1-1 1 0 0,0 1-1 0 0,-1-1 1 0 0,1 1-1 0 0,0-1 1 0 0,0 0-1 0 0,0 0 1 0 0,0 0-1 0 0,1 0 1 0 0,-1-1-1 0 0,0 1 1 0 0,1 0-1 0 0,0-1 1 0 0,-1 0-1 0 0,2 1 27 0 0,90 12-2814 0 0,-62-17-615 0 0,-5-4-3420 0 0,-15 2-4756 0 0</inkml:trace>
  <inkml:trace contextRef="#ctx0" brushRef="#br0" timeOffset="38664.508">10439 508 15747 0 0,'0'0'2670'0'0,"0"0"-837"0"0,0 0-454 0 0,0 0-183 0 0,0 0-164 0 0,0 0-158 0 0,0 0-125 0 0,0 0-121 0 0,0 0-98 0 0,0 0-68 0 0,0 0-85 0 0,0 0-60 0 0,-8 4-37 0 0,-69 35 630 0 0,-23 41-346 0 0,35 23-472 0 0,65-100-87 0 0,0 0 1 0 0,0-1 0 0 0,0 1-1 0 0,0 0 1 0 0,1-1 0 0 0,-1 1-1 0 0,1 0 1 0 0,0-1 0 0 0,-1 1-1 0 0,1 0 1 0 0,0-1 0 0 0,1 1 0 0 0,-1-1-1 0 0,0 0 1 0 0,1 1 0 0 0,-1-1-1 0 0,1 0 1 0 0,0 0 0 0 0,-1 0-1 0 0,1 0 1 0 0,0 0 0 0 0,0-1-1 0 0,1 1 1 0 0,-1 0 0 0 0,0-1-1 0 0,0 0 1 0 0,1 1 0 0 0,-1-1-1 0 0,1 0 1 0 0,-1 0 0 0 0,1 0-1 0 0,0-1 1 0 0,-1 1 0 0 0,1-1 0 0 0,0 1-1 0 0,-1-1 1 0 0,1 0 0 0 0,0 0-1 0 0,-1 0 1 0 0,1 0 0 0 0,2-1-6 0 0,8 4 60 0 0,-9-2-46 0 0,5 0 4 0 0,0 1 0 0 0,0 0 0 0 0,0 0 1 0 0,0 1-1 0 0,0 1 0 0 0,-1-1 0 0 0,0 1 0 0 0,1 0 0 0 0,-1 1 0 0 0,-1 0 0 0 0,1 1 0 0 0,-1-1 1 0 0,0 1-1 0 0,0 0 0 0 0,0 1 0 0 0,-1 0 0 0 0,0 0 0 0 0,0 2-18 0 0,-3-3 14 0 0,0 0 1 0 0,-1 0-1 0 0,0 0 0 0 0,0 1 1 0 0,0-1-1 0 0,-1 1 0 0 0,0 0 0 0 0,0-1 1 0 0,-1 1-1 0 0,0 0 0 0 0,0 0 1 0 0,0-1-1 0 0,-1 1 0 0 0,-1 2-14 0 0,-1-2 10 0 0,-1-1 0 0 0,0 1 0 0 0,0-1 0 0 0,-1 0 0 0 0,0 0 0 0 0,0 0 0 0 0,0-1 0 0 0,-1 1 0 0 0,0-1 0 0 0,0 0-1 0 0,0-1 1 0 0,-1 0 0 0 0,1 0 0 0 0,-1 0 0 0 0,0-1 0 0 0,0 0 0 0 0,0 0 0 0 0,0-1 0 0 0,-1 0 0 0 0,0 0-10 0 0,-9 3-50 0 0,-1 0 1 0 0,0-1-1 0 0,0-1 1 0 0,0 0-1 0 0,0-2 1 0 0,-1 0-1 0 0,1-1 1 0 0,0-1-1 0 0,-6-1 50 0 0,-27-21-1406 0 0,44 6-1677 0 0,8-4-3594 0 0,2 13-5301 0 0</inkml:trace>
  <inkml:trace contextRef="#ctx0" brushRef="#br0" timeOffset="39133.621">10597 917 16484 0 0,'0'0'1397'0'0,"0"0"-255"0"0,0 0 110 0 0,0 0 74 0 0,0 0-122 0 0,0 0-157 0 0,0 0-192 0 0,0 0-178 0 0,0 0-67 0 0,0 0-64 0 0,37-2-54 0 0,114-4-34 0 0,-62-6 346 0 0,-71 7-621 0 0,0-1 0 0 0,-1-1 1 0 0,1 0-1 0 0,-2-1 0 0 0,1-1 0 0 0,-1 0 0 0 0,0-1 1 0 0,0-2-184 0 0,-10 8 25 0 0,-1 0 0 0 0,0 0 0 0 0,0-1 0 0 0,0 1 0 0 0,0-1 0 0 0,-1 0 0 0 0,0-1 0 0 0,0 1 0 0 0,0-1 1 0 0,-1 0-1 0 0,0 0 0 0 0,0 0 0 0 0,0 0 0 0 0,-1 0 0 0 0,0-1 0 0 0,0 1 0 0 0,0-1 0 0 0,-1 1 0 0 0,0-1 0 0 0,-1 0 0 0 0,1-2-25 0 0,-3 6-5 0 0,0-1-1 0 0,0 1 0 0 0,-1 0 0 0 0,1-1 0 0 0,-1 1 0 0 0,0 0 1 0 0,0 1-1 0 0,0-1 0 0 0,0 1 0 0 0,0-1 0 0 0,0 1 0 0 0,-1 0 1 0 0,1 0-1 0 0,-1 0 0 0 0,0 1 0 0 0,1-1 0 0 0,-1 1 0 0 0,0 0 1 0 0,0 0-1 0 0,0 0 0 0 0,0 0 0 0 0,0 1 0 0 0,0 0 0 0 0,-2 0 6 0 0,-11 1-16 0 0,-1 1-1 0 0,1 1 0 0 0,0 0 0 0 0,0 2 0 0 0,0 0 1 0 0,0 1-1 0 0,1 0 0 0 0,0 1 0 0 0,0 1 1 0 0,1 1-1 0 0,0 0 0 0 0,0 1 0 0 0,1 1 0 0 0,1 0 1 0 0,-1 1-1 0 0,2 0 0 0 0,0 1 0 0 0,0 0 0 0 0,1 1 1 0 0,1 0-1 0 0,1 1 0 0 0,-4 7 17 0 0,8-16 6 0 0,1 0 0 0 0,0 1 0 0 0,0 0 0 0 0,1 0 0 0 0,0 0 0 0 0,0 0 0 0 0,1 0 0 0 0,0 1 0 0 0,0-1 0 0 0,1 1 0 0 0,0-1 0 0 0,0 1 0 0 0,0 0 0 0 0,1-1 0 0 0,0 1 0 0 0,1 0 0 0 0,0-1 0 0 0,0 1 1 0 0,1-1-1 0 0,0 1 0 0 0,0-1 0 0 0,0 0 0 0 0,1 0 0 0 0,0 0 0 0 0,1 0 0 0 0,-1 0 0 0 0,1-1 0 0 0,1 1 0 0 0,4 4-6 0 0,12 0 64 0 0,0-2 0 0 0,0-1 0 0 0,1-1 0 0 0,0 0 0 0 0,0-2 0 0 0,1-1 1 0 0,0 0-1 0 0,0-2 0 0 0,-1 0 0 0 0,1-2 0 0 0,0-1 0 0 0,0 0 0 0 0,0-2 0 0 0,1 0-64 0 0,11-2-155 0 0,1-2-1 0 0,-1 0 1 0 0,-1-3-1 0 0,1-1 1 0 0,5-4 155 0 0,-38 15-605 0 0,13-9 651 0 0,-11 5-4191 0 0,-3-2-6048 0 0,-1 3-3358 0 0</inkml:trace>
  <inkml:trace contextRef="#ctx0" brushRef="#br0" timeOffset="43093.334">12649 235 10714 0 0,'0'0'3181'0'0,"0"0"-1191"0"0,0 0-517 0 0,0 0-124 0 0,0 0-93 0 0,0 0-92 0 0,0 0-196 0 0,0 0-215 0 0,0 0-176 0 0,0 0-126 0 0,0 0-107 0 0,-4 20 1037 0 0,12 165 887 0 0,-25 288-1252 0 0,-33-235-921 0 0,47-228 249 0 0,0-2-1682 0 0,3-21-528 0 0,0-28-3160 0 0,0 24-3065 0 0,0 13-3048 0 0</inkml:trace>
  <inkml:trace contextRef="#ctx0" brushRef="#br0" timeOffset="43363.415">12208 793 11450 0 0,'0'0'4595'0'0,"0"0"-2612"0"0,0 0-1122 0 0,0 0-164 0 0,0 0 125 0 0,0 0 147 0 0,0 0 33 0 0,0 0-53 0 0,0 0-123 0 0,0 0-148 0 0,0 0-126 0 0,33 4-92 0 0,111 12-90 0 0,-113-14-216 0 0,0-1 1 0 0,1-2 0 0 0,-1-1 0 0 0,1-1 0 0 0,-1-2 0 0 0,0-1-1 0 0,25-9-154 0 0,39-6 92 0 0,79-18-1546 0 0,-134 21-2114 0 0,-27 10-264 0 0,-4 0-3317 0 0,-6 3-3965 0 0</inkml:trace>
  <inkml:trace contextRef="#ctx0" brushRef="#br0" timeOffset="43866.32">13148 285 9362 0 0,'0'0'3401'0'0,"0"0"-945"0"0,0 0-535 0 0,0 0-110 0 0,0 0-167 0 0,0 0-282 0 0,0 0-331 0 0,0 0-321 0 0,0 0-217 0 0,0 0-129 0 0,0 0-27 0 0,0 0 26 0 0,0 0 17 0 0,-4 13 19 0 0,-31 152 952 0 0,20 144-83 0 0,11-30-1001 0 0,4-278-268 0 0,0 0 0 0 0,0-1 1 0 0,0 1-1 0 0,0 0 0 0 0,0 0 1 0 0,0 0-1 0 0,0 0 1 0 0,1-1-1 0 0,-1 1 0 0 0,0 0 1 0 0,0 0-1 0 0,1 0 0 0 0,-1-1 1 0 0,1 1-1 0 0,-1 0 1 0 0,0 0-1 0 0,1-1 0 0 0,0 1 1 0 0,-1 0-1 0 0,1-1 0 0 0,-1 1 1 0 0,1-1-1 0 0,0 1 1 0 0,-1-1-1 0 0,1 1 0 0 0,0-1 1 0 0,-1 1-1 0 0,1-1 1 0 0,0 0-1 0 0,0 1 0 0 0,0-1 1 0 0,-1 0-1 0 0,1 0 0 0 0,0 1 1 0 0,0-1-1 0 0,0 0 1 0 0,0 0-1 0 0,0 0 0 0 0,-1 0 1 0 0,1 0-1 0 0,0 0 0 0 0,0 0 1 0 0,0-1-1 0 0,0 1 1 0 0,-1 0-1 0 0,1 0 0 0 0,0-1 1 0 0,0 1-1 0 0,0 0 0 0 0,-1-1 1 0 0,1 1-1 0 0,0-1 1 0 0,41-21 79 0 0,212-127-51 0 0,-139 110-100 0 0,-106 78 98 0 0,-28 114 82 0 0,17-79-122 0 0,3-73-55 0 0,1 0-1 0 0,-1 0 1 0 0,1-1 0 0 0,-1 1-1 0 0,1 0 1 0 0,0-1-1 0 0,-1 1 1 0 0,1 0 0 0 0,-1-1-1 0 0,1 0 1 0 0,0 1 0 0 0,0-1-1 0 0,-1 0 1 0 0,1 0-1 0 0,0 0 1 0 0,-1 0 0 0 0,1 0-1 0 0,0-1 1 0 0,-1 1-1 0 0,1 0 1 0 0,0-1 0 0 0,-1 1-1 0 0,1-1 1 0 0,0 0-1 0 0,-1 0 1 0 0,1 1 0 0 0,-1-1-1 0 0,1 0 1 0 0,-1 0-1 0 0,0 0 1 0 0,1 0 0 0 0,-1-1 69 0 0,26-24-4238 0 0,-9 10-6553 0 0,-13 12-954 0 0</inkml:trace>
  <inkml:trace contextRef="#ctx0" brushRef="#br0" timeOffset="44248.929">13784 982 6633 0 0,'0'0'2604'0'0,"0"0"-193"0"0,0 0 28 0 0,0 0-36 0 0,0 0-230 0 0,0 0-340 0 0,0 0-303 0 0,0 0-224 0 0,0 0-198 0 0,38 0-173 0 0,119-5-143 0 0,-71-12 146 0 0,-66 9-658 0 0,24-7 182 0 0,0-1 0 0 0,-1-3 0 0 0,-1-1 0 0 0,26-19-462 0 0,-63 37 23 0 0,-1 0 1 0 0,1 0-1 0 0,-1-1 0 0 0,0 0 1 0 0,0 0-1 0 0,0 0 1 0 0,0 0-1 0 0,-1-1 0 0 0,1 1 1 0 0,-1-1-1 0 0,0 0 1 0 0,0 0-1 0 0,0 0 0 0 0,-1 0 1 0 0,1-1-1 0 0,-1 1 1 0 0,0-1-1 0 0,0 0 0 0 0,-1 1 1 0 0,1-1-1 0 0,-1 0 0 0 0,0 0 1 0 0,0 0-1 0 0,-1 0 1 0 0,1 0-1 0 0,-1-1-23 0 0,-4 3-4 0 0,0 0 0 0 0,-1 0 0 0 0,1 0 0 0 0,-1 0-1 0 0,1 1 1 0 0,-1 0 0 0 0,0 0 0 0 0,0 0 0 0 0,1 0 0 0 0,-1 1 0 0 0,-1 0 0 0 0,1 0-1 0 0,0 0 1 0 0,0 1 0 0 0,0-1 0 0 0,0 1 0 0 0,-1 1 0 0 0,1-1 0 0 0,0 1 0 0 0,0 0 4 0 0,-4-1-17 0 0,-4-1 2 0 0,1 2 0 0 0,0-1-1 0 0,-1 2 1 0 0,1 0-1 0 0,0 0 1 0 0,0 1-1 0 0,0 0 1 0 0,1 1 0 0 0,-5 3 15 0 0,-145 84-57 0 0,154-85 51 0 0,-1 0 0 0 0,2 0 0 0 0,-1 0 0 0 0,1 1 0 0 0,0 0 0 0 0,0 0 0 0 0,1 1 0 0 0,0-1 0 0 0,0 1 0 0 0,1 0 1 0 0,0 1-1 0 0,0-1 0 0 0,1 1 0 0 0,0 0 0 0 0,1-1 0 0 0,0 1 0 0 0,0 0 0 0 0,1 1 0 0 0,0-1 6 0 0,1-4 0 0 0,1 0 0 0 0,0 0 0 0 0,-1 0 0 0 0,2 0-1 0 0,-1 0 1 0 0,1 0 0 0 0,-1 0 0 0 0,1 0 0 0 0,1 0 0 0 0,-1-1-1 0 0,1 1 1 0 0,0-1 0 0 0,0 0 0 0 0,0 0 0 0 0,0 0 0 0 0,1 0 0 0 0,-1 0-1 0 0,1-1 1 0 0,0 0 0 0 0,0 0 0 0 0,1 0 0 0 0,-1 0 0 0 0,4 1 0 0 0,115 47 41 0 0,-68-38-20 0 0,1-1 0 0 0,-1-4 0 0 0,2-1 0 0 0,-1-4 0 0 0,0-1 0 0 0,31-5-21 0 0,-4-12-1277 0 0,-48 4-6552 0 0,-26 7-4781 0 0</inkml:trace>
  <inkml:trace contextRef="#ctx0" brushRef="#br0" timeOffset="50559.548">7442 2323 8626 0 0,'0'0'4303'0'0,"0"0"-2091"0"0,0 0-677 0 0,0 0-56 0 0,0 0 49 0 0,0 0-22 0 0,0 0-169 0 0,0 0-221 0 0,0 0-211 0 0,0 0-193 0 0,0 0-127 0 0,-6-13-105 0 0,-16-38-96 0 0,17 38-61 0 0,5 13-43 0 0,0 5 160 0 0,-21 243 1087 0 0,11-73-2034 0 0,8-237-4191 0 0,1 31 1260 0 0,0 2-4317 0 0,1 12-4029 0 0</inkml:trace>
  <inkml:trace contextRef="#ctx0" brushRef="#br0" timeOffset="50801.289">7330 1707 16484 0 0,'0'0'1160'0'0,"0"0"-196"0"0,0 0-84 0 0,0 0-112 0 0,0 0-168 0 0,0 0-209 0 0,0 0-205 0 0,0 0-128 0 0,0 0-70 0 0,0 0-70 0 0,0 0-62 0 0,0 0-107 0 0,11 21-212 0 0,40 70-365 0 0,11-31-3612 0 0,-41-44-1314 0 0,-4-4-3763 0 0</inkml:trace>
  <inkml:trace contextRef="#ctx0" brushRef="#br0" timeOffset="51112.333">8135 2127 12507 0 0,'0'0'1881'0'0,"0"0"-335"0"0,0 0-164 0 0,0 0-45 0 0,0 0-124 0 0,0 0-189 0 0,0 0-172 0 0,0 0-167 0 0,0 0-116 0 0,0 0-92 0 0,0 0-42 0 0,-35 5-46 0 0,-106 16-21 0 0,58 2 1014 0 0,83-22-1373 0 0,-1 0 0 0 0,1 0 0 0 0,0 0 0 0 0,0 0 0 0 0,0 1-1 0 0,0-1 1 0 0,0 0 0 0 0,0 0 0 0 0,0 0 0 0 0,0 0 0 0 0,1 0 0 0 0,-1 0 0 0 0,0 0 0 0 0,1 0 0 0 0,-1 1 0 0 0,0-1 0 0 0,1 0 0 0 0,0-1 0 0 0,-1 1 0 0 0,1 0-1 0 0,-1 0 1 0 0,1 0 0 0 0,0 0 0 0 0,0 0 0 0 0,0 0 0 0 0,-1-1 0 0 0,1 1 0 0 0,0 0 0 0 0,0-1 0 0 0,0 1 0 0 0,0-1 0 0 0,0 1 0 0 0,1-1-9 0 0,73 44 200 0 0,-64-40-177 0 0,1 0 1 0 0,-1 1-1 0 0,0 1 0 0 0,0 0 1 0 0,-1 0-1 0 0,1 1 0 0 0,-1 0 0 0 0,-1 1 1 0 0,1 0-1 0 0,-2 0 0 0 0,1 1 1 0 0,-1 1-1 0 0,0-1 0 0 0,-1 1 0 0 0,0 0 1 0 0,-1 1-1 0 0,0 0 0 0 0,0 0 1 0 0,-1 0-1 0 0,-1 0 0 0 0,0 1 1 0 0,0 0-1 0 0,1 11-23 0 0,-5-15 47 0 0,0 0-1 0 0,0-1 1 0 0,-1 1 0 0 0,0 0 0 0 0,0 0 0 0 0,-1-1-1 0 0,0 1 1 0 0,0-1 0 0 0,-1 1 0 0 0,0-1 0 0 0,0 0-1 0 0,0 0 1 0 0,-1 0 0 0 0,0-1 0 0 0,-1 1 0 0 0,0-1-1 0 0,0 0 1 0 0,0 0 0 0 0,0-1 0 0 0,-1 1 0 0 0,-6 3-47 0 0,1-1 25 0 0,0 0 0 0 0,-1-1 1 0 0,0-1-1 0 0,0 0 0 0 0,-1-1 1 0 0,0 0-1 0 0,0-1 0 0 0,0 0 1 0 0,0-1-1 0 0,0 0 0 0 0,-1-1 1 0 0,0-1-1 0 0,1 0 0 0 0,-1-1 1 0 0,-3-1-26 0 0,13 1-50 0 0,0 0 1 0 0,0-1-1 0 0,0 0 1 0 0,1 0-1 0 0,-1 0 1 0 0,0 0-1 0 0,1-1 1 0 0,-1 0-1 0 0,1 1 1 0 0,0-1-1 0 0,-1 0 1 0 0,1-1-1 0 0,0 1 0 0 0,0 0 1 0 0,0-1-1 0 0,1 0 1 0 0,-1 0-1 0 0,1 0 1 0 0,-1 0-1 0 0,1-1 50 0 0,-12-47-5713 0 0,14 40-839 0 0,0 2-5568 0 0</inkml:trace>
  <inkml:trace contextRef="#ctx0" brushRef="#br0" timeOffset="51837.472">9333 2227 4809 0 0,'0'0'1304'0'0,"0"0"1"0"0,0 0 303 0 0,0 0 352 0 0,0 0 155 0 0,0 0-179 0 0,0 0-341 0 0,0 0-311 0 0,0 0-219 0 0,0 0-75 0 0,0 0-57 0 0,0 0-72 0 0,0 0-96 0 0,8-14-107 0 0,23-40-102 0 0,-31 53-524 0 0,-1 0 0 0 0,1 1 1 0 0,0-1-1 0 0,-1 0 1 0 0,1 0-1 0 0,-1 0 0 0 0,1 0 1 0 0,-1 1-1 0 0,1-1 1 0 0,-1 0-1 0 0,0 1 0 0 0,1-1 1 0 0,-1 0-1 0 0,0 1 0 0 0,0-1 1 0 0,1 1-1 0 0,-1-1 1 0 0,0 1-1 0 0,0-1 0 0 0,0 1 1 0 0,0 0-1 0 0,0-1 0 0 0,0 1 1 0 0,1 0-1 0 0,-1 0 1 0 0,0-1-1 0 0,0 1 0 0 0,0 0 1 0 0,0 0-1 0 0,0 0 0 0 0,0 0 1 0 0,0 0-1 0 0,0 1 1 0 0,0-1-1 0 0,0 0 0 0 0,0 0 1 0 0,0 1-1 0 0,1-1 0 0 0,-1 0 1 0 0,0 1-1 0 0,0-1 1 0 0,0 1-1 0 0,0-1 0 0 0,1 1 1 0 0,-1-1-1 0 0,0 1 0 0 0,0 0-32 0 0,-19 9 155 0 0,0 0-1 0 0,1 1 0 0 0,1 0 0 0 0,-1 2 0 0 0,2 0 0 0 0,0 1 0 0 0,1 1 1 0 0,0 1-1 0 0,1 0 0 0 0,1 1 0 0 0,0 0 0 0 0,-1 5-154 0 0,6-10 37 0 0,1 0-1 0 0,1 0 1 0 0,0 1-1 0 0,1-1 1 0 0,0 2-1 0 0,1-1 1 0 0,0 1 0 0 0,1-1-1 0 0,1 1 1 0 0,0 0-1 0 0,1 1 1 0 0,0-1-1 0 0,1 0 1 0 0,1 0-1 0 0,0 1 1 0 0,1-1 0 0 0,1 3-37 0 0,2-9-36 0 0,1 1 1 0 0,0-1 0 0 0,0 0-1 0 0,1 0 1 0 0,0 0 0 0 0,0-1-1 0 0,1 0 1 0 0,0 0 0 0 0,0-1-1 0 0,1 0 1 0 0,0 0 0 0 0,0-1-1 0 0,0 1 1 0 0,1-2-1 0 0,-1 1 1 0 0,1-1 0 0 0,0-1-1 0 0,0 0 1 0 0,1 0 0 0 0,-1-1-1 0 0,1 0 1 0 0,-1 0 0 0 0,1-1-1 0 0,0 0 1 0 0,-1-1 0 0 0,1 0-1 0 0,0-1 1 0 0,-1 0 0 0 0,1-1-1 0 0,-1 1 1 0 0,1-2 0 0 0,-1 1-1 0 0,0-1 1 0 0,1-1 35 0 0,115-50-3459 0 0,-45 11-2979 0 0,-47 25 1201 0 0,-9 6-4036 0 0</inkml:trace>
  <inkml:trace contextRef="#ctx0" brushRef="#br0" timeOffset="52131.579">9840 2304 4953 0 0,'0'0'3302'0'0,"0"0"-1248"0"0,0 0-359 0 0,0 0 120 0 0,0 0 31 0 0,0 0-183 0 0,0 0-294 0 0,0 0-288 0 0,0 0-211 0 0,0 0-124 0 0,0 0-71 0 0,-29 36-50 0 0,-85 111-38 0 0,84-85 238 0 0,32-52-599 0 0,-2-5-140 0 0,1 1 0 0 0,-1 0 1 0 0,2-1-1 0 0,-1 1 0 0 0,0-1 1 0 0,1 1-1 0 0,0-1 0 0 0,1 0 1 0 0,-1 0-1 0 0,1 0 0 0 0,0 0 0 0 0,0 0 1 0 0,0-1-1 0 0,1 1 0 0 0,0-1 1 0 0,-1 0-1 0 0,2 0 0 0 0,-1 0 1 0 0,0 0-1 0 0,1-1 0 0 0,0 0 0 0 0,-1 0 1 0 0,1 0-1 0 0,1-1 0 0 0,2 2-86 0 0,3 1 126 0 0,-1-1 0 0 0,1-1 0 0 0,-1 1 1 0 0,1-2-1 0 0,0 0 0 0 0,0 0 0 0 0,1-1 0 0 0,-1 0 0 0 0,0 0 0 0 0,0-2 0 0 0,0 1 0 0 0,9-3-126 0 0,-6-1 81 0 0,-1-1 0 0 0,0-1 0 0 0,-1 0 0 0 0,1-1 0 0 0,-1 0 0 0 0,0-1 0 0 0,-1 0 0 0 0,0-1 0 0 0,0 0 0 0 0,-1-1 0 0 0,0 0 0 0 0,-1 0 0 0 0,0-1 0 0 0,-1-1 0 0 0,0 1 0 0 0,2-6-81 0 0,-4 6 28 0 0,0 0 0 0 0,0-1-1 0 0,-2 0 1 0 0,1 0 0 0 0,-2 0-1 0 0,0 0 1 0 0,0 0 0 0 0,-1-1 0 0 0,0 1-1 0 0,-1-1 1 0 0,-1 0 0 0 0,0-6-28 0 0,0 13-19 0 0,-1 0 1 0 0,0 1-1 0 0,1-1 1 0 0,-2 1-1 0 0,1-1 0 0 0,-1 1 1 0 0,0 0-1 0 0,0-1 1 0 0,0 1-1 0 0,-1 0 1 0 0,1 0-1 0 0,-1 1 1 0 0,-1-1-1 0 0,1 1 1 0 0,-1-1-1 0 0,1 1 1 0 0,-1 0-1 0 0,0 0 0 0 0,-1 1 1 0 0,1-1-1 0 0,-1 1 1 0 0,1 0-1 0 0,-1 0 1 0 0,0 0-1 0 0,0 1 1 0 0,0 0-1 0 0,-1 0 1 0 0,-4-1 18 0 0,0 1-203 0 0,0 0 0 0 0,0 1-1 0 0,0 0 1 0 0,0 0 0 0 0,0 1 0 0 0,0 1 0 0 0,-1 0 0 0 0,1 0 0 0 0,0 1 0 0 0,1 0 0 0 0,-1 1 0 0 0,0 0 0 0 0,1 0 0 0 0,-1 1 0 0 0,1 1 0 0 0,0-1 0 0 0,0 1 0 0 0,1 1 0 0 0,-1 0 0 0 0,1 0 0 0 0,0 1 203 0 0,-26 25-5062 0 0,5 5-3771 0 0,21-25-2120 0 0</inkml:trace>
  <inkml:trace contextRef="#ctx0" brushRef="#br0" timeOffset="52713.511">10173 2712 7538 0 0,'0'0'3086'0'0,"0"0"-574"0"0,0 0-231 0 0,0 0-142 0 0,0 0-275 0 0,0 0-364 0 0,0 0-329 0 0,0 0-186 0 0,0 0-141 0 0,0 0-93 0 0,0 0-91 0 0,0 0-111 0 0,0 0-114 0 0,5-6-68 0 0,169-250 1424 0 0,-64 130-1533 0 0,-72 113-248 0 0,-33 42-49 0 0,-26 134 159 0 0,17-86-57 0 0,4-76-62 0 0,1 1 0 0 0,-1 0 0 0 0,0-1-1 0 0,1 1 1 0 0,0 0 0 0 0,-1-1-1 0 0,1 1 1 0 0,0-1 0 0 0,0 1 0 0 0,0-1-1 0 0,0 1 1 0 0,0-1 0 0 0,0 0 0 0 0,0 1-1 0 0,1-1 1 0 0,-1 0 0 0 0,0 0 0 0 0,1 0-1 0 0,-1 0 1 0 0,1 0 0 0 0,-1 0 0 0 0,1 0-1 0 0,-1-1 1 0 0,1 1 0 0 0,-1 0-1 0 0,1-1 1 0 0,0 0 0 0 0,0 1 0 0 0,-1-1-1 0 0,1 0 1 0 0,0 0 0 0 0,-1 0 0 0 0,1 0-1 0 0,0 0 1 0 0,0 0 0 0 0,-1 0 0 0 0,1-1-1 0 0,0 1 1 0 0,-1 0 0 0 0,1-1 0 0 0,1 0-1 0 0,7-3 13 0 0,0-1 1 0 0,0 0 0 0 0,0 0 0 0 0,-1-1 0 0 0,0-1 0 0 0,0 1-1 0 0,-1-1 1 0 0,1-1 0 0 0,-1 1 0 0 0,-1-2-14 0 0,23-18 15 0 0,152-146-8 0 0,-120 120-18 0 0,-60 75-66 0 0,-17 179-1 0 0,28-103-1523 0 0,21-47-4989 0 0,-28-47 1985 0 0,-3-3-4163 0 0</inkml:trace>
  <inkml:trace contextRef="#ctx0" brushRef="#br0" timeOffset="53221.347">11164 2481 10594 0 0,'0'0'2458'0'0,"0"0"-641"0"0,0 0-331 0 0,0 0-148 0 0,0 0-110 0 0,0 0-149 0 0,0 0-149 0 0,0 0-94 0 0,0 0-117 0 0,0 0-108 0 0,-9 39-122 0 0,-26 121-113 0 0,4 0 235 0 0,-12 115 220 0 0,37-224-158 0 0,6-50-466 0 0,0-1 62 0 0,0-2 13 0 0,1-29-65 0 0,2-1 1 0 0,0 1-1 0 0,2 0 1 0 0,2 1 0 0 0,1-1-1 0 0,1 1 1 0 0,2-3-218 0 0,28-79 211 0 0,-12 31-163 0 0,3 1 1 0 0,4 2-1 0 0,37-63-48 0 0,-57 117-3 0 0,1 0 0 0 0,2 2 1 0 0,0 0-1 0 0,1 1 0 0 0,1 0 1 0 0,1 2-1 0 0,1 0 0 0 0,1 2 1 0 0,0 0-1 0 0,1 1 0 0 0,25-12 3 0 0,-45 25 8 0 0,1 1 0 0 0,0 0-1 0 0,0 0 1 0 0,0 0-1 0 0,0 0 1 0 0,0 1-1 0 0,0-1 1 0 0,0 1 0 0 0,0 0-1 0 0,1 0 1 0 0,-1 1-1 0 0,0-1 1 0 0,1 1-1 0 0,-1 0 1 0 0,0 0 0 0 0,1 1-1 0 0,-1-1 1 0 0,1 1-1 0 0,-1 0 1 0 0,0 0-1 0 0,0 0 1 0 0,0 1 0 0 0,0-1-1 0 0,0 1 1 0 0,0 0-1 0 0,0 0 1 0 0,0 1-1 0 0,-1-1 1 0 0,1 1 0 0 0,-1-1-1 0 0,1 1 1 0 0,-1 0-1 0 0,0 1 1 0 0,0-1-1 0 0,-1 0 1 0 0,1 1-1 0 0,-1 0 1 0 0,0-1 0 0 0,0 1-1 0 0,0 0 1 0 0,0 0-1 0 0,0 0 1 0 0,-1 2-8 0 0,1 12 20 0 0,0 0-1 0 0,-2 0 1 0 0,-1 0 0 0 0,0 1 0 0 0,-1-1 0 0 0,-1-1 0 0 0,0 1-1 0 0,-1 0 1 0 0,-2-1 0 0 0,1 0 0 0 0,-2 0 0 0 0,0-1-1 0 0,-1 1 1 0 0,-1-2 0 0 0,-1 1 0 0 0,0-1 0 0 0,0-1-1 0 0,-2 1 1 0 0,0-2 0 0 0,0 0 0 0 0,-1 0 0 0 0,-1-1-1 0 0,0-1 1 0 0,-1-1 0 0 0,0 0 0 0 0,0 0 0 0 0,-11 4-20 0 0,11-8-133 0 0,0 0 0 0 0,0-1-1 0 0,-1 0 1 0 0,1-1 0 0 0,-1-1 0 0 0,0 0 0 0 0,0-1 0 0 0,0-1 0 0 0,-9-1 133 0 0,23 0-91 0 0,1 0-1 0 0,0 0 1 0 0,0 0-1 0 0,0 0 1 0 0,0 0-1 0 0,0-1 1 0 0,0 1-1 0 0,0 0 1 0 0,0-1-1 0 0,0 1 1 0 0,0-1-1 0 0,0 1 1 0 0,0-1-1 0 0,0 1 1 0 0,0-1-1 0 0,1 0 1 0 0,-1 1-1 0 0,0-1 1 0 0,0 0-1 0 0,1 0 1 0 0,-1 1-1 0 0,0-1 1 0 0,1 0-1 0 0,-1 0 1 0 0,1 0-1 0 0,-1 0 1 0 0,1 0 0 0 0,-1 0-1 0 0,1 0 1 0 0,0 0-1 0 0,-1 0 1 0 0,1 0-1 0 0,0 0 1 0 0,0 0-1 0 0,0 0 1 0 0,0 0-1 0 0,0 0 1 0 0,0 0-1 0 0,0 0 1 0 0,0-1-1 0 0,0 1 1 0 0,1 0-1 0 0,-1 0 1 0 0,0 0 91 0 0,7-25-4710 0 0,1 5-4468 0 0,-1 12-1255 0 0</inkml:trace>
  <inkml:trace contextRef="#ctx0" brushRef="#br0" timeOffset="53667.289">11533 2597 4489 0 0,'0'0'3209'0'0,"0"0"-330"0"0,0 0-148 0 0,0 0-194 0 0,0 0-369 0 0,0 0-467 0 0,0 0-357 0 0,0 0-219 0 0,0 0-139 0 0,0 0-121 0 0,0 0-110 0 0,0 0-97 0 0,36 3-86 0 0,109 11-69 0 0,-77-22 154 0 0,-56 2-470 0 0,16-9 64 0 0,-1-1 1 0 0,0-1 0 0 0,-1-1-1 0 0,-1-1 1 0 0,-1-1-1 0 0,-1-2 1 0 0,-1 0-1 0 0,20-25-251 0 0,-32 36 9 0 0,0 1 0 0 0,-1-2 0 0 0,0 0 0 0 0,-1 0 0 0 0,0 0 0 0 0,-1-1 0 0 0,0 0 0 0 0,-1-1 0 0 0,0 1 0 0 0,-1-1 0 0 0,-1 0 0 0 0,0 0 0 0 0,-1-1-1 0 0,-1 1 1 0 0,0-1 0 0 0,-1 0 0 0 0,0-4-9 0 0,-2 17-13 0 0,1 0-1 0 0,0 0 0 0 0,-1 0 0 0 0,1 1 0 0 0,-1-1 1 0 0,1 0-1 0 0,-1 0 0 0 0,0 1 0 0 0,0-1 1 0 0,0 1-1 0 0,0-1 0 0 0,0 0 0 0 0,0 1 1 0 0,0 0-1 0 0,0-1 0 0 0,-1 1 0 0 0,1 0 1 0 0,-1-1-1 0 0,1 1 0 0 0,-1 0 0 0 0,1 0 1 0 0,-1 0-1 0 0,1 1 0 0 0,-1-1 0 0 0,0 0 0 0 0,0 0 1 0 0,1 1-1 0 0,-1-1 0 0 0,0 1 0 0 0,0 0 1 0 0,0 0-1 0 0,0-1 0 0 0,1 1 0 0 0,-1 0 1 0 0,0 0-1 0 0,0 1 0 0 0,0-1 0 0 0,0 0 1 0 0,0 1-1 0 0,1-1 0 0 0,-1 1 0 0 0,0-1 0 0 0,0 1 1 0 0,0 0 13 0 0,-75 37-384 0 0,74-37 379 0 0,1 1 0 0 0,-1-1 1 0 0,1 1-1 0 0,-1 0 0 0 0,1 0 1 0 0,-1 0-1 0 0,1 0 0 0 0,0 0 1 0 0,0 0-1 0 0,0 1 0 0 0,0-1 1 0 0,1 1-1 0 0,-1-1 0 0 0,1 1 1 0 0,-1 0-1 0 0,1-1 0 0 0,0 1 1 0 0,0 0-1 0 0,0 0 0 0 0,0 0 1 0 0,1 0-1 0 0,-1 0 0 0 0,1 0 1 0 0,0 1 4 0 0,42 4 70 0 0,148-7 341 0 0,-187-1-399 0 0,0 0 1 0 0,0 1-1 0 0,0-1 0 0 0,-1 1 0 0 0,1 0 0 0 0,0 0 0 0 0,0 0 1 0 0,-1 0-1 0 0,1 0 0 0 0,0 1 0 0 0,-1-1 0 0 0,0 1 0 0 0,1-1 1 0 0,-1 1-1 0 0,0 0 0 0 0,0 0 0 0 0,0 0 0 0 0,0 0 0 0 0,0 0 1 0 0,0 1-1 0 0,0-1 0 0 0,-1 1 0 0 0,1-1 0 0 0,-1 1 1 0 0,0-1-1 0 0,0 1 0 0 0,0 0 0 0 0,0 0 0 0 0,0-1 0 0 0,-1 1 1 0 0,1 0-1 0 0,-1 0 0 0 0,0 0 0 0 0,1 0 0 0 0,-2 0 0 0 0,1 1-12 0 0,-25 104 261 0 0,21-99-245 0 0,-2 2-10 0 0,1 0 0 0 0,0 1 0 0 0,1-1-1 0 0,0 1 1 0 0,1 0 0 0 0,0 0-1 0 0,1 0 1 0 0,0 0 0 0 0,1 1 0 0 0,1-1-1 0 0,-1 0 1 0 0,2 1 0 0 0,0 0-6 0 0,-1-12-33 0 0,1 1 0 0 0,-1-1 0 0 0,1 1 0 0 0,-1-1 0 0 0,1 1 0 0 0,0-1-1 0 0,-1 0 1 0 0,1 1 0 0 0,0-1 0 0 0,0 0 0 0 0,0 0 0 0 0,0 0 0 0 0,0 1 0 0 0,0-1 0 0 0,1 0 0 0 0,-1 0 0 0 0,0-1 0 0 0,0 1 0 0 0,1 0 0 0 0,-1 0 0 0 0,1-1 0 0 0,-1 1 0 0 0,1 0 0 0 0,-1-1 0 0 0,1 0 0 0 0,-1 1 0 0 0,1-1 0 0 0,-1 0 0 0 0,1 0 0 0 0,-1 0 0 0 0,1 0 0 0 0,-1 0 0 0 0,1 0 0 0 0,-1 0 0 0 0,1 0 0 0 0,0-1 0 0 0,-1 1 0 0 0,1 0 0 0 0,-1-1 0 0 0,0 0 0 0 0,1 1-1 0 0,-1-1 1 0 0,1 0 0 0 0,0 0 33 0 0,37-25-4393 0 0,-30 17 1558 0 0,5-5-7639 0 0,-11 10-70 0 0</inkml:trace>
  <inkml:trace contextRef="#ctx0" brushRef="#br0" timeOffset="54029.085">12391 2469 6793 0 0,'0'0'2250'0'0,"0"0"27"0"0,0 0 65 0 0,0 0-114 0 0,0 0-282 0 0,0 0-347 0 0,0 0-260 0 0,0 0-186 0 0,0 0-134 0 0,0 0-113 0 0,0 0-101 0 0,0 0-77 0 0,28 5-67 0 0,90 12-53 0 0,-49-25 238 0 0,-57 2-660 0 0,5-1-15 0 0,-1 0 0 0 0,1-2 0 0 0,-1 0 1 0 0,-1 0-1 0 0,1-2 0 0 0,-2 0 0 0 0,0 0 0 0 0,0-2 0 0 0,10-11-171 0 0,-19 19 16 0 0,-1-1-1 0 0,0 1 0 0 0,0-1 0 0 0,0 0 1 0 0,-1 0-1 0 0,0 0 0 0 0,0 0 1 0 0,0-1-1 0 0,-1 1 0 0 0,0-1 1 0 0,0 0-1 0 0,-1 0 0 0 0,0 0 0 0 0,0 1 1 0 0,0-1-1 0 0,-1 0 0 0 0,0-3-15 0 0,-2 7-16 0 0,0 0-1 0 0,0 0 1 0 0,0 0-1 0 0,-1 0 1 0 0,1 0-1 0 0,-1 0 1 0 0,0 1-1 0 0,0-1 1 0 0,0 1-1 0 0,0 0 1 0 0,0 0-1 0 0,0 0 1 0 0,0 0-1 0 0,-1 1 1 0 0,1-1-1 0 0,-1 1 1 0 0,1 0-1 0 0,-1 0 1 0 0,0 0-1 0 0,1 0 1 0 0,-1 1-1 0 0,0-1 1 0 0,0 1-1 0 0,1 0 1 0 0,-1 0-1 0 0,0 1 1 0 0,0-1-1 0 0,1 1 1 0 0,-1-1-1 0 0,0 1 17 0 0,0-1-11 0 0,-12 3-20 0 0,0 1 1 0 0,1 1 0 0 0,-1 0 0 0 0,1 0 0 0 0,0 2 0 0 0,1 0 0 0 0,-1 0 0 0 0,1 2-1 0 0,1 0 1 0 0,0 0 0 0 0,0 1 0 0 0,1 1 0 0 0,0 0 0 0 0,0 1 0 0 0,2 0 0 0 0,-1 0-1 0 0,-3 8 31 0 0,6-12-16 0 0,1 1 0 0 0,1 0 0 0 0,-1 1 0 0 0,1-1 0 0 0,1 1 0 0 0,0 0 0 0 0,0 1 0 0 0,1-1 0 0 0,0 1 0 0 0,1 0 0 0 0,0 0 0 0 0,1 0 0 0 0,0 0 0 0 0,1 1 0 0 0,0-1 0 0 0,1 10 16 0 0,1-17-18 0 0,-1 0-1 0 0,1-1 1 0 0,1 1-1 0 0,-1-1 1 0 0,0 1-1 0 0,1-1 1 0 0,0 0-1 0 0,-1 0 0 0 0,1 0 1 0 0,1 0-1 0 0,-1 0 1 0 0,0 0-1 0 0,1 0 1 0 0,-1-1-1 0 0,1 1 1 0 0,0-1-1 0 0,0 1 1 0 0,0-1-1 0 0,0 0 0 0 0,0-1 1 0 0,1 1-1 0 0,-1 0 1 0 0,1-1-1 0 0,-1 0 1 0 0,1 0-1 0 0,-1 0 1 0 0,1 0-1 0 0,-1 0 1 0 0,3-1 18 0 0,109 6-1888 0 0,-5-32-1409 0 0,-42-2-6089 0 0,-52 21-1757 0 0</inkml:trace>
  <inkml:trace contextRef="#ctx0" brushRef="#br0" timeOffset="54473.53">13323 2177 14907 0 0,'0'0'2549'0'0,"0"0"-565"0"0,0 0-318 0 0,0 0-259 0 0,0 0-294 0 0,0 0-267 0 0,0 0-247 0 0,0 0-145 0 0,0 0-52 0 0,0 0-6 0 0,0 0-24 0 0,0 0-61 0 0,0 0-26 0 0,-16 8-50 0 0,-54 27-43 0 0,-39 40 443 0 0,105-72-631 0 0,0-1 1 0 0,0 0 0 0 0,0 1-1 0 0,1 0 1 0 0,-1 0 0 0 0,1 0-1 0 0,0 0 1 0 0,-1 1 0 0 0,1-1-1 0 0,1 1 1 0 0,-1 0 0 0 0,1 0-1 0 0,-1 0 1 0 0,1 0 0 0 0,0 0-1 0 0,0 1 1 0 0,1-1 0 0 0,-1 1-1 0 0,1-1 1 0 0,0 3-5 0 0,2-5 1 0 0,1 0-1 0 0,-1 0 1 0 0,1-1 0 0 0,0 1-1 0 0,-1 0 1 0 0,1-1-1 0 0,0 0 1 0 0,0 1 0 0 0,0-1-1 0 0,0 0 1 0 0,0 0-1 0 0,0 0 1 0 0,0 0 0 0 0,1 0-1 0 0,-1-1 1 0 0,0 1 0 0 0,0-1-1 0 0,1 1 1 0 0,-1-1-1 0 0,0 0 1 0 0,1 0 0 0 0,-1 0-1 0 0,0 0 1 0 0,2 0-1 0 0,6 1 1 0 0,83 26 39 0 0,-92-25-32 0 0,0 0-1 0 0,0 1 1 0 0,0-1-1 0 0,0 1 1 0 0,0-1-1 0 0,-1 1 1 0 0,1-1-1 0 0,-1 1 1 0 0,0-1-1 0 0,0 1 1 0 0,0-1-1 0 0,0 1 1 0 0,0-1-1 0 0,0 1 1 0 0,-1-1-1 0 0,1 1 1 0 0,-1-1-1 0 0,0 1 1 0 0,1-1-1 0 0,-1 1 1 0 0,-1-1-1 0 0,1 0 1 0 0,0 0-1 0 0,0 1 1 0 0,-1-1-1 0 0,1 0 1 0 0,-1 0-1 0 0,0 0 1 0 0,1-1-1 0 0,-2 2-7 0 0,-16 15 27 0 0,0 0 0 0 0,-1-2 0 0 0,-1 0 0 0 0,-1-1 0 0 0,0-1 0 0 0,0-2-1 0 0,-2 0 1 0 0,-12 4-27 0 0,-51 4-853 0 0,94-36-1960 0 0,25-10-734 0 0,-9 11-5246 0 0,-14 11-2783 0 0</inkml:trace>
  <inkml:trace contextRef="#ctx0" brushRef="#br0" timeOffset="54872.907">13768 2153 16027 0 0,'0'0'2745'0'0,"0"0"-1171"0"0,0 0-483 0 0,0 0-74 0 0,0 0-97 0 0,0 0-74 0 0,0 0-131 0 0,0 0-139 0 0,0 0-132 0 0,0 0-101 0 0,-34 14-42 0 0,-108 42-37 0 0,41-3 291 0 0,97-51-534 0 0,1 1 0 0 0,-1 0 0 0 0,0-1 0 0 0,1 1 0 0 0,-1 1 0 0 0,1-1 0 0 0,0 0 0 0 0,0 1 0 0 0,0-1 0 0 0,1 1 0 0 0,-1 0 1 0 0,1 0-1 0 0,0 0 0 0 0,0 0 0 0 0,0 1 0 0 0,1-1 0 0 0,-1 0 0 0 0,1 1 0 0 0,0 1-21 0 0,2-4 9 0 0,1 1 1 0 0,0-1-1 0 0,0 1 1 0 0,0-1-1 0 0,0 0 1 0 0,0 0-1 0 0,0 0 1 0 0,1 0-1 0 0,-1-1 1 0 0,1 1-1 0 0,-1-1 0 0 0,1 1 1 0 0,-1-1-1 0 0,1 0 1 0 0,0 0-1 0 0,0 0 1 0 0,0 0-1 0 0,0-1 1 0 0,-1 1-1 0 0,1-1 1 0 0,0 1-1 0 0,0-1 0 0 0,0 0 1 0 0,1-1-10 0 0,8 4 21 0 0,88 12 82 0 0,-99-14-95 0 0,1 1 0 0 0,-1-1 0 0 0,1 1 1 0 0,-1-1-1 0 0,0 1 0 0 0,0-1 0 0 0,0 1 1 0 0,0 0-1 0 0,0-1 0 0 0,0 1 0 0 0,0 0 1 0 0,0 0-1 0 0,-1 0 0 0 0,1 0 0 0 0,-1 0 0 0 0,1 0 1 0 0,-1 0-1 0 0,0 0 0 0 0,0 0 0 0 0,0-1 1 0 0,0 1-1 0 0,0 0 0 0 0,0 0 0 0 0,-1 0 1 0 0,1 0-1 0 0,-1 0 0 0 0,1 0 0 0 0,-1 0 1 0 0,0 0-1 0 0,1 0 0 0 0,-1-1 0 0 0,0 1 1 0 0,0 0-1 0 0,-1 0 0 0 0,1-1 0 0 0,0 1 0 0 0,0-1 1 0 0,-1 1-1 0 0,1-1 0 0 0,-1 0 0 0 0,1 0 1 0 0,-1 1-1 0 0,0-1 0 0 0,1 0 0 0 0,-2 0-8 0 0,-34 25 71 0 0,0-2 0 0 0,-2-2-1 0 0,-1-2 1 0 0,0-1 0 0 0,-1-2 0 0 0,-6 0-71 0 0,-7-2-799 0 0,30-13-9266 0 0,24-2 839 0 0</inkml:trace>
  <inkml:trace contextRef="#ctx0" brushRef="#br0" timeOffset="55729.344">13924 2442 17668 0 0,'0'0'2172'0'0,"0"0"-702"0"0,0 0-235 0 0,0 0-54 0 0,0 0-112 0 0,0 0-132 0 0,0 0-170 0 0,0 0-130 0 0,0 0-118 0 0,33-3-91 0 0,103-11-69 0 0,-36-10 438 0 0,-81 15-660 0 0,-11 6-113 0 0,0 1 0 0 0,-1-2 1 0 0,0 1-1 0 0,1-1 1 0 0,-1 0-1 0 0,-1 0 0 0 0,1-1 1 0 0,0 0-1 0 0,-1 0 0 0 0,0 0 1 0 0,-1-1-1 0 0,1 0 1 0 0,-1 0-1 0 0,0-1 0 0 0,0 1 1 0 0,-1-1-1 0 0,0 0 0 0 0,0 0 1 0 0,-1-1-1 0 0,0 1 1 0 0,0-1-1 0 0,0 0 0 0 0,-1 1 1 0 0,-1-1-1 0 0,1-3-24 0 0,-4 8-29 0 0,0 1 0 0 0,0 0 1 0 0,-1 0-1 0 0,1 0 0 0 0,-1 0 0 0 0,1 0 0 0 0,-1 0 0 0 0,0 1 0 0 0,1-1 1 0 0,-1 1-1 0 0,0-1 0 0 0,0 1 0 0 0,0 0 0 0 0,0 1 0 0 0,-1-1 0 0 0,1 0 1 0 0,0 1-1 0 0,0 0 0 0 0,0-1 0 0 0,0 1 0 0 0,-1 1 0 0 0,1-1 1 0 0,0 0-1 0 0,0 1 0 0 0,0 0 0 0 0,0-1 0 0 0,-1 2 29 0 0,1-2-13 0 0,-21 4-46 0 0,0 2 0 0 0,0 1 0 0 0,1 1 0 0 0,0 1 0 0 0,0 0 0 0 0,1 2 0 0 0,0 1 0 0 0,1 1 0 0 0,0 0 0 0 0,1 2 0 0 0,1 0 0 0 0,0 1 0 0 0,-12 15 59 0 0,22-24 3 0 0,1 0 1 0 0,0 1-1 0 0,0-1 0 0 0,1 1 0 0 0,0 1 1 0 0,1 0-1 0 0,0 0 0 0 0,0 0 0 0 0,1 0 1 0 0,0 1-1 0 0,0 0 0 0 0,1 0 0 0 0,1 0 1 0 0,0 1-1 0 0,0-1 0 0 0,1 1 0 0 0,0 0 1 0 0,1 0-4 0 0,1-7 7 0 0,1-1-1 0 0,0 0 1 0 0,0 0 0 0 0,0 0 0 0 0,0 0-1 0 0,0 0 1 0 0,1 0 0 0 0,0 0 0 0 0,-1 0-1 0 0,1 0 1 0 0,0-1 0 0 0,0 1 0 0 0,1-1-1 0 0,-1 1 1 0 0,0-1 0 0 0,1 0 0 0 0,-1 0-1 0 0,1 0 1 0 0,0 0 0 0 0,0 0 0 0 0,0-1-1 0 0,0 1 1 0 0,0-1 0 0 0,0 0 0 0 0,0 0-1 0 0,2 0-5 0 0,86 17 76 0 0,-58-18-325 0 0,0-2 1 0 0,0-1-1 0 0,-1-2 1 0 0,1-1-1 0 0,-1-2 0 0 0,-1-1 1 0 0,0-1-1 0 0,0-2 0 0 0,-1-1 1 0 0,25-15 247 0 0,-17 11-1738 0 0,0-3 0 0 0,-2-1 0 0 0,-1-1 0 0 0,0-2 0 0 0,13-14 1738 0 0,11-34 1171 0 0,-59 72-1086 0 0,0-1 0 0 0,1 1 0 0 0,-1 0 1 0 0,1-1-1 0 0,-1 1 0 0 0,0-1 0 0 0,1 1 1 0 0,-1-1-1 0 0,0 1 0 0 0,1 0 0 0 0,-1-1 1 0 0,0 1-1 0 0,0-1 0 0 0,0 0 0 0 0,0 1 1 0 0,1-1-1 0 0,-1 1 0 0 0,0-1 0 0 0,0 1 1 0 0,0-1-1 0 0,0 1 0 0 0,0-1 0 0 0,0 1 1 0 0,0-1-1 0 0,0 1 0 0 0,0-1 0 0 0,-1 1 1 0 0,1-1-1 0 0,0 0 0 0 0,0 1 0 0 0,0-1 1 0 0,-1 1-1 0 0,1 0 0 0 0,0-1 0 0 0,0 1 1 0 0,-1-1-1 0 0,1 1 0 0 0,-1-1 0 0 0,1 1 1 0 0,0 0-1 0 0,-1-1 0 0 0,1 1 0 0 0,-1 0 1 0 0,1-1-1 0 0,0 1 0 0 0,-1 0 0 0 0,1-1 1 0 0,-1 1-1 0 0,1 0 0 0 0,-1 0 0 0 0,0 0 1 0 0,1 0-1 0 0,-1 0 0 0 0,1-1 0 0 0,-1 1 1 0 0,1 0-1 0 0,-1 0 0 0 0,1 0 1 0 0,-1 0-1 0 0,1 0 0 0 0,-1 1 0 0 0,1-1 1 0 0,-1 0-1 0 0,1 0 0 0 0,-1 0 0 0 0,0 0 1 0 0,1 1-87 0 0,-37 11 1326 0 0,11 2-1063 0 0,1 0 0 0 0,0 2 0 0 0,2 1 0 0 0,0 1 0 0 0,0 1 0 0 0,2 0 0 0 0,-15 19-262 0 0,32-33 10 0 0,0 0 1 0 0,0 0 0 0 0,0 0-1 0 0,1 1 1 0 0,-1-1 0 0 0,2 1-1 0 0,-1 0 1 0 0,0 0 0 0 0,1 0-1 0 0,0 0 1 0 0,1 0 0 0 0,-1 1-1 0 0,1-1 1 0 0,0 1 0 0 0,1-1-1 0 0,0 0 1 0 0,0 1 0 0 0,0 4-11 0 0,3-7 18 0 0,-1 0 0 0 0,1 0 0 0 0,0 0 0 0 0,0-1 0 0 0,0 1 0 0 0,0-1 0 0 0,0 0 0 0 0,1 0 0 0 0,-1 0 0 0 0,1 0 0 0 0,0 0 1 0 0,0-1-1 0 0,0 0 0 0 0,0 0 0 0 0,1 0 0 0 0,-1 0 0 0 0,1-1 0 0 0,-1 0 0 0 0,1 0 0 0 0,-1 0 0 0 0,1 0 0 0 0,-1-1 0 0 0,1 1 0 0 0,0-1 1 0 0,-1 0-1 0 0,1-1 0 0 0,0 1-18 0 0,11 0 77 0 0,2 0 80 0 0,0 0-1 0 0,0 0 1 0 0,0-2 0 0 0,0 0-1 0 0,0-1 1 0 0,0-1-1 0 0,17-6-156 0 0,-4-3 183 0 0,0 0-1 0 0,-1-3 0 0 0,0 0 1 0 0,-1-2-1 0 0,-1-1 0 0 0,-1-2 1 0 0,-1 0-1 0 0,-1-2 0 0 0,0 0 1 0 0,-2-2-1 0 0,4-6-182 0 0,-22 23 11 0 0,25-27-36 0 0,-2-1-1 0 0,-2-2 0 0 0,-2-1 1 0 0,-1 0-1 0 0,-2-2 0 0 0,9-26 26 0 0,-13-55-341 0 0,-17 118 335 0 0,0 0 0 0 0,0 1 1 0 0,-1-1-1 0 0,1 0 0 0 0,-1 1 0 0 0,0-1 1 0 0,-1 0-1 0 0,1 1 0 0 0,0-1 0 0 0,-1 1 1 0 0,0 0-1 0 0,0 0 0 0 0,0-1 1 0 0,0 1-1 0 0,0 0 0 0 0,-1 1 0 0 0,1-1 1 0 0,-1 0-1 0 0,0 1 0 0 0,0-1 0 0 0,0 1 1 0 0,0 0-1 0 0,0 0 0 0 0,0 0 1 0 0,-1 0-1 0 0,1 1 0 0 0,0-1 0 0 0,-1 1 1 0 0,0 0-1 0 0,-2 0 6 0 0,-4-1-18 0 0,0 2 0 0 0,-1-1 1 0 0,1 1-1 0 0,0 1 0 0 0,0 0 0 0 0,-1 0 1 0 0,1 1-1 0 0,0 0 0 0 0,0 1 0 0 0,1 0 0 0 0,-1 1 1 0 0,1 0-1 0 0,-1 0 0 0 0,1 1 0 0 0,1 1 1 0 0,-1-1-1 0 0,1 1 0 0 0,-1 0 0 0 0,-5 8 18 0 0,-3 1 5 0 0,1 0-1 0 0,1 2 0 0 0,1 0 1 0 0,1 0-1 0 0,0 2 0 0 0,1-1 1 0 0,1 2-1 0 0,-7 16-4 0 0,13-22 18 0 0,0 0 0 0 0,2 0 0 0 0,-1 0 0 0 0,2 1-1 0 0,0 0 1 0 0,1-1 0 0 0,0 1 0 0 0,1 0 0 0 0,1 0 0 0 0,0-1-1 0 0,1 1 1 0 0,0-1 0 0 0,2 1 0 0 0,0-1 0 0 0,0 0 0 0 0,1 0 0 0 0,1 0-1 0 0,0-1 1 0 0,1 0 0 0 0,0 0 0 0 0,8 9-18 0 0,16 16 48 0 0,2-2 0 0 0,1-1 0 0 0,2-1 0 0 0,1-2 0 0 0,2-2 0 0 0,1-1 0 0 0,31 15-48 0 0,-6 0-8 0 0,-19-15-47 0 0,62 55-1800 0 0,-99-67-172 0 0,-7-10-944 0 0,-1 0-3372 0 0,-1 1-6669 0 0</inkml:trace>
  <inkml:trace contextRef="#ctx0" brushRef="#br0" timeOffset="45715.965">1627 2304 6441 0 0,'0'0'1862'0'0,"0"0"-107"0"0,0 0-2 0 0,0 0 99 0 0,0 0-13 0 0,0 0-275 0 0,0 0-366 0 0,0 0-310 0 0,0 0-202 0 0,0 0-58 0 0,0 0 17 0 0,-2 9 18 0 0,-6 31 0 0 0,9-38-598 0 0,0 0 1 0 0,0 0 0 0 0,0 0-1 0 0,0-1 1 0 0,0 1 0 0 0,0 0-1 0 0,1-1 1 0 0,-1 1-1 0 0,1-1 1 0 0,-1 0 0 0 0,1 1-1 0 0,-1-1 1 0 0,1 0 0 0 0,0 0-1 0 0,0 0 1 0 0,0 0-1 0 0,-1 0 1 0 0,1 0 0 0 0,0-1-1 0 0,0 1 1 0 0,0 0 0 0 0,0-1-1 0 0,0 0 1 0 0,2 1-66 0 0,0 0 176 0 0,9 2 5 0 0,-1 0 0 0 0,0-1-1 0 0,1 0 1 0 0,-1-1 0 0 0,1-1 0 0 0,0 0 0 0 0,-1-1 0 0 0,1 0 0 0 0,-1-1 0 0 0,1 0-1 0 0,-1-1 1 0 0,0 0 0 0 0,0-1 0 0 0,0 0 0 0 0,-1-1 0 0 0,1-1 0 0 0,-1 0-1 0 0,0 0 1 0 0,-1-1 0 0 0,2-1-181 0 0,28-22 264 0 0,-1-2 0 0 0,-2-1-1 0 0,-2-2 1 0 0,14-19-264 0 0,-41 45 32 0 0,298-382 561 0 0,-306 390-591 0 0,1 0-1 0 0,-1 0 1 0 0,0-1-1 0 0,1 1 1 0 0,-1 0 0 0 0,1 0-1 0 0,0 0 1 0 0,-1 0 0 0 0,1 0-1 0 0,0 0 1 0 0,0 0-1 0 0,-1 0 1 0 0,1 0 0 0 0,0 0-1 0 0,0 0 1 0 0,0 0 0 0 0,0 0-1 0 0,0 1 1 0 0,1-1-1 0 0,-1 0 1 0 0,0 1 0 0 0,0-1-1 0 0,0 1 1 0 0,0-1 0 0 0,1 1-1 0 0,-1 0 1 0 0,0-1-1 0 0,0 1 1 0 0,1 0 0 0 0,-1 0-1 0 0,0 0 1 0 0,1 0 0 0 0,-1 0-1 0 0,0 0 1 0 0,0 1-1 0 0,1-1 1 0 0,-1 0 0 0 0,0 0-1 0 0,0 1 1 0 0,1-1 0 0 0,-1 1-1 0 0,0-1 1 0 0,0 1-1 0 0,0 0 1 0 0,0-1 0 0 0,0 1-1 0 0,0 0 1 0 0,0 0-1 0 0,0 0 1 0 0,0 0 0 0 0,0 0-1 0 0,0 0 1 0 0,0 0 0 0 0,-1 0-1 0 0,1 0 1 0 0,0 0-1 0 0,-1 0 1 0 0,1 0 0 0 0,-1 1-1 0 0,1-1-1 0 0,14 29 38 0 0,-2 0 0 0 0,0 0 0 0 0,-2 1 0 0 0,-2 1 0 0 0,0 0 0 0 0,-2 0 0 0 0,-2 1 0 0 0,-1-1-1 0 0,-1 1 1 0 0,-2 0 0 0 0,-1 0 0 0 0,-2 8-38 0 0,0-23 16 0 0,-1 0 1 0 0,0 0-1 0 0,-2 0 0 0 0,1-1 0 0 0,-2 1 0 0 0,-1-1 1 0 0,0-1-1 0 0,-1 1 0 0 0,0-1 0 0 0,-2 0 1 0 0,0-1-1 0 0,0 0 0 0 0,-2-1 0 0 0,1 0 0 0 0,-2-1 1 0 0,0 0-1 0 0,-1-1 0 0 0,-12 8-16 0 0,12-11-17 0 0,-1-1 0 0 0,0 0 1 0 0,-1-2-1 0 0,0 1 0 0 0,0-2 0 0 0,-1 0 0 0 0,1-1 0 0 0,-1-1 0 0 0,0 0 1 0 0,0-2-1 0 0,0 0 0 0 0,0 0 0 0 0,0-2 0 0 0,-16-2 17 0 0,28 3-74 0 0,0-1-1 0 0,1 0 1 0 0,-1 0 0 0 0,0 0-1 0 0,1-1 1 0 0,0 1-1 0 0,-1-1 1 0 0,1 0 0 0 0,0-1-1 0 0,0 1 1 0 0,0-1-1 0 0,0 1 1 0 0,0-1 0 0 0,1 0-1 0 0,-1-1 1 0 0,1 1-1 0 0,0-1 1 0 0,0 1 0 0 0,0-1-1 0 0,0 0 1 0 0,1 0-1 0 0,-1 0 1 0 0,1 0 0 0 0,0-1-1 0 0,1 1 1 0 0,-1-1-1 0 0,1 1 1 0 0,0-1 0 0 0,0 1-1 0 0,0-1 1 0 0,0 0-1 0 0,1 0 1 0 0,0 1 0 0 0,0-1-1 0 0,0 0 1 0 0,1 1-1 0 0,-1-1 1 0 0,1 0 0 0 0,0 1-1 0 0,1-1 1 0 0,-1 1-1 0 0,1-1 1 0 0,0 1 0 0 0,0-1-1 0 0,0 1 1 0 0,1 0-1 0 0,1-2 75 0 0,58-55-3386 0 0,-13 30-5273 0 0,-26 19-3227 0 0</inkml:trace>
  <inkml:trace contextRef="#ctx0" brushRef="#br0" timeOffset="46312.164">2881 1945 14507 0 0,'0'0'1736'0'0,"0"0"-551"0"0,0 0-266 0 0,0 0 81 0 0,0 0 148 0 0,0 0 27 0 0,0 0-89 0 0,0 0-177 0 0,0 0-169 0 0,0 0-146 0 0,0 0-132 0 0,0 0-96 0 0,0 0-70 0 0,11 8-57 0 0,34 24-25 0 0,-43-30-183 0 0,-1-1 0 0 0,1 1-1 0 0,0 0 1 0 0,-1 0-1 0 0,1-1 1 0 0,-1 1 0 0 0,1 0-1 0 0,-1 0 1 0 0,0 1-1 0 0,0-1 1 0 0,0 0 0 0 0,0 0-1 0 0,0 0 1 0 0,-1 1-1 0 0,1-1 1 0 0,-1 0 0 0 0,1 1-1 0 0,-1-1 1 0 0,0 1-1 0 0,0-1 1 0 0,0 0 0 0 0,0 1-1 0 0,0-1 1 0 0,-1 1-1 0 0,1-1 1 0 0,-1 1-31 0 0,0 11 185 0 0,-12 243 1016 0 0,-1-144-1050 0 0,-5-1 0 0 0,-5-1-1 0 0,-11 23-150 0 0,3-73 124 0 0,32-61-112 0 0,-1 0 0 0 0,0 0 0 0 0,0 0 0 0 0,1 0-1 0 0,-1 0 1 0 0,0 0 0 0 0,0-1 0 0 0,1 1 0 0 0,-1 0 0 0 0,0 0-1 0 0,1-1 1 0 0,-1 1 0 0 0,0 0 0 0 0,1-1 0 0 0,-1 1 0 0 0,1 0-1 0 0,-1-1 1 0 0,0 1 0 0 0,1-1 0 0 0,-1 1 0 0 0,1-1-1 0 0,-1 1 1 0 0,1-1 0 0 0,-1 1 0 0 0,1-1 0 0 0,0 0 0 0 0,-1 1-1 0 0,1-1 1 0 0,0 0 0 0 0,0 1 0 0 0,-1-1 0 0 0,1 0 0 0 0,0 0-1 0 0,0 1 1 0 0,0-1 0 0 0,0 0 0 0 0,0 1 0 0 0,0-1 0 0 0,0 0-1 0 0,0 0 1 0 0,0 1 0 0 0,0-1 0 0 0,0 0 0 0 0,0 1 0 0 0,0-1-1 0 0,1 0-11 0 0,0-26 13 0 0,2 1 0 0 0,1 0-1 0 0,1 0 1 0 0,1 0-1 0 0,1 0 1 0 0,1 1 0 0 0,2 0-1 0 0,0 1 1 0 0,2 0 0 0 0,6-9-13 0 0,0-6 0 0 0,12-27-47 0 0,2 0 0 0 0,3 2 0 0 0,3 2 0 0 0,3 1 1 0 0,2 2-1 0 0,5-1 47 0 0,-37 47 3 0 0,0 1 1 0 0,0 0 0 0 0,2 0 0 0 0,-1 2-1 0 0,1-1 1 0 0,1 2 0 0 0,0 0 0 0 0,0 0-1 0 0,1 1 1 0 0,10-3-4 0 0,-21 9 0 0 0,9-4-3 0 0,1 2-1 0 0,-1-1 1 0 0,1 1-1 0 0,-1 1 0 0 0,1 1 1 0 0,0 0-1 0 0,0 0 1 0 0,0 1-1 0 0,3 1 4 0 0,-13 3 1 0 0,0 0 0 0 0,0 0 0 0 0,-1 0 0 0 0,1 0 0 0 0,-1 0 0 0 0,0 1 0 0 0,0-1 0 0 0,0 1 0 0 0,0 0 0 0 0,0 0 0 0 0,-1 0 0 0 0,0 0 0 0 0,0 1 0 0 0,0-1 0 0 0,0 0 0 0 0,-1 1 0 0 0,0 0 0 0 0,0-1 0 0 0,0 1 0 0 0,0 0 0 0 0,-1-1 0 0 0,1 1 0 0 0,-1 0 0 0 0,-1 0 0 0 0,1-1 0 0 0,-1 1 0 0 0,1 0 0 0 0,-1-1 0 0 0,-1 1 0 0 0,1 0 0 0 0,-2 1-1 0 0,-6 21 16 0 0,-1-1 0 0 0,-1 0 1 0 0,-1-1-1 0 0,-2-1 0 0 0,0 0 1 0 0,-2-1-1 0 0,0 0 0 0 0,-2-1 1 0 0,0-1-1 0 0,-2-1 1 0 0,0 0-1 0 0,-19 12-16 0 0,26-19 1 0 0,-5 5-7 0 0,0-1 0 0 0,-1 0 0 0 0,-1-2 0 0 0,0 0 0 0 0,-1-2 0 0 0,0 0 0 0 0,-1-1-1 0 0,-1-1 1 0 0,-16 5 6 0 0,-33-12-1123 0 0,71-5 1016 0 0,0 1 0 0 0,0 0-1 0 0,0-1 1 0 0,1 1-1 0 0,-1-1 1 0 0,0 1 0 0 0,0-1-1 0 0,0 0 1 0 0,1 1-1 0 0,-1-1 1 0 0,0 0-1 0 0,1 1 1 0 0,-1-1 0 0 0,0 0-1 0 0,1 0 1 0 0,-1 0-1 0 0,1 0 1 0 0,-1 0-1 0 0,1 1 1 0 0,0-1 0 0 0,-1 0-1 0 0,1 0 1 0 0,0 0-1 0 0,0 0 1 0 0,-1 0-1 0 0,1 0 1 0 0,0 0 0 0 0,0 0-1 0 0,0 0 1 0 0,0 0-1 0 0,1 0 1 0 0,-1 0-1 0 0,0 0 1 0 0,0 0 0 0 0,0 0-1 0 0,1 0 1 0 0,-1 0-1 0 0,1 0 1 0 0,-1 0 0 0 0,1 0 106 0 0,9-24-7799 0 0,-9 23 6428 0 0,3-6-10257 0 0</inkml:trace>
  <inkml:trace contextRef="#ctx0" brushRef="#br0" timeOffset="46931.95">3363 2358 11098 0 0,'0'0'2517'0'0,"0"0"-295"0"0,0 0-310 0 0,0 0-208 0 0,0 0-193 0 0,0 0-224 0 0,0 0-205 0 0,0 0-192 0 0,0 0-174 0 0,0 0-124 0 0,36 3-100 0 0,110 8-49 0 0,-63-21 392 0 0,-45-3-541 0 0,0-2 0 0 0,-1-1 0 0 0,-1-2 0 0 0,-1-2 0 0 0,-1-1 0 0 0,0-1 0 0 0,-2-2 1 0 0,-1-1-1 0 0,28-29-294 0 0,-48 43 19 0 0,-1-1 0 0 0,0 0 0 0 0,-1-1 1 0 0,0 0-1 0 0,-1 0 0 0 0,0-1 0 0 0,-1 0 0 0 0,0 0 1 0 0,-2-1-1 0 0,0 0 0 0 0,0 0 0 0 0,-1 0 1 0 0,-1-1-1 0 0,-1 1 0 0 0,0-1 0 0 0,-1 1 0 0 0,0-13-19 0 0,-2 25-7 0 0,1 0 0 0 0,-1-1 0 0 0,1 1 0 0 0,-1 0 0 0 0,0 0 0 0 0,0 0-1 0 0,-1 0 1 0 0,1 0 0 0 0,-1 0 0 0 0,1 0 0 0 0,-1 0 0 0 0,0 0-1 0 0,0 1 1 0 0,0-1 0 0 0,0 1 0 0 0,-1-1 0 0 0,1 1 0 0 0,-1 0 0 0 0,1 0-1 0 0,-1 0 1 0 0,0 0 0 0 0,0 1 0 0 0,0-1 0 0 0,0 1 0 0 0,0-1-1 0 0,0 1 1 0 0,0 0 0 0 0,0 0 0 0 0,-1 1 0 0 0,1-1 0 0 0,0 1-1 0 0,-1-1 1 0 0,1 1 0 0 0,0 0 0 0 0,-1 0 0 0 0,1 1 0 0 0,0-1 0 0 0,0 1-1 0 0,-1 0 1 0 0,1-1 0 0 0,0 1 0 0 0,0 1 0 0 0,0-1 0 0 0,0 0-1 0 0,0 1 1 0 0,0-1 0 0 0,0 1 0 0 0,0 0 0 0 0,1 0 0 0 0,-1 0 0 0 0,1 1-1 0 0,-2 1 8 0 0,-115 99-130 0 0,116-101 123 0 0,0 1 0 0 0,0 0 0 0 0,0 1 1 0 0,0-1-1 0 0,0 0 0 0 0,1 1 0 0 0,0 0 0 0 0,0 0 1 0 0,0-1-1 0 0,0 1 0 0 0,0 0 0 0 0,1 0 0 0 0,0 1 1 0 0,0-1-1 0 0,0 0 0 0 0,0 0 0 0 0,1 1 0 0 0,-1-1 1 0 0,1 0-1 0 0,0 0 0 0 0,1 1 0 0 0,0 2 7 0 0,2-4 0 0 0,0 0 0 0 0,1-1 0 0 0,-1 0-1 0 0,1 0 1 0 0,0 0 0 0 0,0 0-1 0 0,0 0 1 0 0,0-1 0 0 0,0 0 0 0 0,0 0-1 0 0,0 0 1 0 0,0 0 0 0 0,0 0 0 0 0,1-1-1 0 0,3 0 1 0 0,69 2 46 0 0,60 13 23 0 0,-133-14-60 0 0,0 1 0 0 0,0 0 0 0 0,0 0 0 0 0,0 0 0 0 0,-1 0 0 0 0,1 1 0 0 0,0-1 0 0 0,-1 1 0 0 0,0 0 0 0 0,0 0 0 0 0,0 0 0 0 0,0 1 1 0 0,0-1-1 0 0,-1 1 0 0 0,1-1 0 0 0,-1 1 0 0 0,0 0 0 0 0,0 0 0 0 0,0 0 0 0 0,-1 0 0 0 0,1 0 0 0 0,-1 0 0 0 0,0 0 0 0 0,-1 1 0 0 0,1-1 0 0 0,0 0 0 0 0,-1 1 0 0 0,0-1 0 0 0,0 1 0 0 0,-1 0-9 0 0,-26 135 284 0 0,22-125-268 0 0,-25 146 18 0 0,30-160-75 0 0,0-1-28 0 0,0 0-22 0 0,0 0-36 0 0,0 0-65 0 0,0 0-78 0 0,6-13-1149 0 0,33-43-3728 0 0,-23 30-2753 0 0,-8 17-3653 0 0</inkml:trace>
  <inkml:trace contextRef="#ctx0" brushRef="#br0" timeOffset="47141.736">4494 2046 11570 0 0,'0'0'3289'0'0,"0"0"-1084"0"0,0 0-513 0 0,0 0-142 0 0,0 0-117 0 0,0 0-168 0 0,0 0-269 0 0,-9 36-261 0 0,-30 116-195 0 0,13-37 259 0 0,21-18-1910 0 0,12-90-1615 0 0,-1-6-2914 0 0,-2-1-6020 0 0</inkml:trace>
  <inkml:trace contextRef="#ctx0" brushRef="#br0" timeOffset="47311.64">4519 1602 16283 0 0,'0'0'4257'0'0,"0"0"-2856"0"0,0 0-513 0 0,0 0-224 0 0,0 0-240 0 0,0 0-144 0 0,0 0-128 0 0,0 0-120 0 0,0 0-24 0 0,0 0-24 0 0,0 0-40 0 0,0 0-64 0 0,0 0-152 0 0,0 0-392 0 0,27 166-800 0 0,-19-139-2073 0 0,-4-8-9546 0 0</inkml:trace>
  <inkml:trace contextRef="#ctx0" brushRef="#br0" timeOffset="47763.598">4752 2400 12331 0 0,'0'0'4000'0'0,"0"0"-1707"0"0,0 0-730 0 0,0 0-175 0 0,0 0-159 0 0,0 0-172 0 0,0 0-225 0 0,0 0-217 0 0,0 0-120 0 0,0 0-72 0 0,0 0-71 0 0,0 0-68 0 0,9-20-54 0 0,61-129 249 0 0,-4 23-73 0 0,-5 22-340 0 0,-60 102-44 0 0,16-20-165 0 0,-10 37-130 0 0,-9 170 439 0 0,3-181-140 0 0,-1 0 0 0 0,0 0 0 0 0,1 0 0 0 0,0 0 0 0 0,0 0 1 0 0,0 0-1 0 0,0 0 0 0 0,1-1 0 0 0,0 1 0 0 0,0 0 0 0 0,0-1 0 0 0,0 1 0 0 0,0-1 0 0 0,0 0 0 0 0,1 1 0 0 0,0-1 0 0 0,0-1 0 0 0,0 1 0 0 0,0 0 0 0 0,0-1 0 0 0,0 1 0 0 0,1-1 0 0 0,-1 0 0 0 0,1 0 0 0 0,0 0 0 0 0,-1-1 0 0 0,1 1 1 0 0,0-1-1 0 0,0 0 0 0 0,0 0 0 0 0,0 0 0 0 0,0-1 0 0 0,0 1 0 0 0,2-1-26 0 0,8-3 116 0 0,1 0 1 0 0,-1-1 0 0 0,-1 0 0 0 0,1-1-1 0 0,-1-1 1 0 0,1 0 0 0 0,-2-1-1 0 0,1 0 1 0 0,-1-1 0 0 0,0-1-1 0 0,-1 0 1 0 0,0 0 0 0 0,0-1-1 0 0,-1 0 1 0 0,0-1 0 0 0,-1 0 0 0 0,0-1-1 0 0,-1 0 1 0 0,0 0 0 0 0,-1-1-1 0 0,0 0 1 0 0,3-10-117 0 0,37-112 32 0 0,-48 136-194 0 0,1-1-1 0 0,-1 0 1 0 0,1 0 0 0 0,-1 0 0 0 0,1 0-1 0 0,-1 0 1 0 0,1 0 0 0 0,-1 1-1 0 0,1-1 1 0 0,-1 0 0 0 0,1-1 0 0 0,-1 1-1 0 0,1 0 1 0 0,-1 0 0 0 0,1 0-1 0 0,-1 0 1 0 0,1 0 0 0 0,-1 0 0 0 0,1-1-1 0 0,-1 1 1 0 0,1 0 0 0 0,-1 0-1 0 0,1-1 1 0 0,-1 1 0 0 0,1 0 0 0 0,0-1-1 0 0,-1 1 1 0 0,1 0 0 0 0,-1-1-1 0 0,1 1 1 0 0,0-1 0 0 0,0 1 162 0 0,-5 17-3001 0 0,4-4-5152 0 0,1-5-3807 0 0</inkml:trace>
  <inkml:trace contextRef="#ctx0" brushRef="#br0" timeOffset="48379.356">5762 1949 11282 0 0,'0'0'3314'0'0,"0"0"-668"0"0,0 0-599 0 0,0 0-409 0 0,0 0-291 0 0,0 0-245 0 0,0 0-189 0 0,0 0-159 0 0,0 0-122 0 0,0 0-103 0 0,0 0-69 0 0,0 0-78 0 0,0 0-82 0 0,7 0-51 0 0,-4 0-223 0 0,-4 1-21 0 0,1-1 0 0 0,0 1-1 0 0,0-1 1 0 0,0 0 0 0 0,0 1 0 0 0,0-1-1 0 0,0 1 1 0 0,-1-1 0 0 0,1 1-1 0 0,0-1 1 0 0,0 1 0 0 0,1-1 0 0 0,-1 1-1 0 0,0-1 1 0 0,0 1 0 0 0,0-1-1 0 0,0 1 1 0 0,0-1 0 0 0,0 0 0 0 0,1 1-1 0 0,-1-1 1 0 0,0 1 0 0 0,0-1-1 0 0,1 0 1 0 0,-1 1 0 0 0,0-1 0 0 0,0 1-1 0 0,1-1 1 0 0,-1 0 0 0 0,0 1-1 0 0,1-1 1 0 0,-1 0 0 0 0,1 0 0 0 0,-1 1-1 0 0,0-1 1 0 0,1 0 0 0 0,-1 0-1 0 0,1 0 1 0 0,-1 1 0 0 0,1-1 0 0 0,-1 0-1 0 0,1 0 1 0 0,-1 0 0 0 0,1 0-1 0 0,-1 0 1 0 0,1 0 0 0 0,-1 0 0 0 0,0 0-1 0 0,1 0 1 0 0,-1 0 0 0 0,1 0-1 0 0,-1 0 1 0 0,1-1 0 0 0,-1 1 0 0 0,1 0-5 0 0,-27 20 42 0 0,1 0 1 0 0,1 2 0 0 0,1 0-1 0 0,1 2 1 0 0,1 1 0 0 0,1 0-1 0 0,-12 21-42 0 0,26-36-1 0 0,0-1 0 0 0,0 1 0 0 0,1 0-1 0 0,1 0 1 0 0,0 1 0 0 0,0-1 0 0 0,1 1-1 0 0,0 0 1 0 0,1 0 0 0 0,0 0 0 0 0,1 0-1 0 0,0 1 1 0 0,1-1 0 0 0,0 0 0 0 0,1 4 1 0 0,-1-14 12 0 0,0 0 1 0 0,1 0-1 0 0,-1 1 1 0 0,0-1 0 0 0,1 0-1 0 0,-1 0 1 0 0,1 0-1 0 0,-1 1 1 0 0,1-1-1 0 0,0 0 1 0 0,-1 0-1 0 0,1 0 1 0 0,0 0 0 0 0,0 0-1 0 0,0 0 1 0 0,0 0-1 0 0,0-1 1 0 0,0 1-1 0 0,0 0 1 0 0,0 0 0 0 0,0-1-1 0 0,0 1 1 0 0,0-1-1 0 0,1 1 1 0 0,-1-1-1 0 0,0 1 1 0 0,0-1 0 0 0,1 0-1 0 0,-1 1 1 0 0,0-1-1 0 0,0 0 1 0 0,1 0-1 0 0,-1 0 1 0 0,0 0 0 0 0,1 0-1 0 0,-1 0 1 0 0,0-1-1 0 0,0 1 1 0 0,1 0-1 0 0,-1-1 1 0 0,0 1 0 0 0,0-1-1 0 0,0 1 1 0 0,1-1-1 0 0,-1 1 1 0 0,0-1-13 0 0,52-32 710 0 0,-26 9-483 0 0,-1-2 0 0 0,-1 0 0 0 0,-1-2 0 0 0,-2 0 0 0 0,6-11-227 0 0,91-105 492 0 0,-118 142-489 0 0,1 0 1 0 0,-1 0-1 0 0,0 0 0 0 0,1 0 0 0 0,-1 0 1 0 0,1 1-1 0 0,-1-1 0 0 0,1 0 1 0 0,0 1-1 0 0,0 0 0 0 0,0-1 0 0 0,0 1 1 0 0,0 0-1 0 0,0 0 0 0 0,0 0 1 0 0,0 0-1 0 0,0 0 0 0 0,1 1 0 0 0,-1-1 1 0 0,0 1-1 0 0,0-1 0 0 0,1 1 1 0 0,-1 0-1 0 0,0 0 0 0 0,1 0 0 0 0,-1 0 1 0 0,0 0-1 0 0,1 0 0 0 0,-1 1 1 0 0,0-1-1 0 0,0 1 0 0 0,1 0 0 0 0,-1-1 1 0 0,0 1-1 0 0,0 0 0 0 0,0 1 1 0 0,0-1-1 0 0,0 0 0 0 0,0 0 0 0 0,0 1 1 0 0,-1-1-1 0 0,1 1 0 0 0,1 1-3 0 0,3 11 3 0 0,-1 0-1 0 0,-1 0 1 0 0,0 0 0 0 0,-1 0-1 0 0,0 1 1 0 0,-1 0-1 0 0,-1 0 1 0 0,0-1 0 0 0,-2 16-3 0 0,4 23 18 0 0,14 192-94 0 0,-12 160 76 0 0,-7-376 9 0 0,0 0 1 0 0,-2-1 0 0 0,-1 0 0 0 0,-1 0 0 0 0,-2 0 0 0 0,0-1 0 0 0,-2 0-1 0 0,-3 3-9 0 0,10-23 4 0 0,0 0-1 0 0,0 0 1 0 0,-1-1-1 0 0,0 1 1 0 0,-1-1-1 0 0,1 0 1 0 0,-1 0 0 0 0,-1 0-1 0 0,1-1 1 0 0,-1 1-1 0 0,1-1 1 0 0,-2-1-1 0 0,1 1 1 0 0,0-1-1 0 0,-1 0 1 0 0,0-1-1 0 0,0 0 1 0 0,0 0-1 0 0,0 0 1 0 0,0-1-1 0 0,-1 0 1 0 0,1 0-1 0 0,-1-1 1 0 0,1 0-1 0 0,-6 0-3 0 0,10 0 1 0 0,0-1-1 0 0,-1 0 0 0 0,1 0 0 0 0,0-1 0 0 0,0 1 0 0 0,0-1 1 0 0,0 1-1 0 0,-1-1 0 0 0,1 0 0 0 0,0 0 0 0 0,1 0 0 0 0,-1-1 1 0 0,0 1-1 0 0,0-1 0 0 0,0 1 0 0 0,1-1 0 0 0,-1 0 1 0 0,1 0-1 0 0,-1 0 0 0 0,1-1 0 0 0,0 1 0 0 0,0 0 0 0 0,0-1 1 0 0,0 1-1 0 0,0-1 0 0 0,1 0 0 0 0,-1 0 0 0 0,1 0 1 0 0,0 1-1 0 0,-1-4 0 0 0,-1-4 1 0 0,0 0 0 0 0,1 0 0 0 0,1 0 0 0 0,-1-1 0 0 0,2 1 0 0 0,-1 0 0 0 0,1 0 0 0 0,1-1 0 0 0,0 1 0 0 0,0 0 0 0 0,1 0 0 0 0,1-1 0 0 0,0 2 0 0 0,0-1 0 0 0,0 0 0 0 0,2 1 0 0 0,-1-1 0 0 0,1 1 0 0 0,0 0 0 0 0,6-6-1 0 0,14-13-26 0 0,1 0 1 0 0,2 2 0 0 0,0 2-1 0 0,2 0 1 0 0,1 2 0 0 0,1 1-1 0 0,0 1 1 0 0,2 2 0 0 0,6-1 25 0 0,116-37-690 0 0,-85 34-8764 0 0,-66 21-2779 0 0</inkml:trace>
  <inkml:trace contextRef="#ctx0" brushRef="#br0" timeOffset="59639.889">1853 3440 0 0 0,'0'0'311'0'0,"0"0"685"0"0,0 0 424 0 0,0 0 342 0 0,0 0 218 0 0,0 0-3 0 0,0 0-146 0 0,0 0-173 0 0,0 0-169 0 0,0 0-147 0 0,0 0-107 0 0,9-9-138 0 0,28-31-102 0 0,-36 39-905 0 0,0 0 0 0 0,0-1 0 0 0,-1 1-1 0 0,1 0 1 0 0,-1-1 0 0 0,1 1 0 0 0,-1 0 0 0 0,1-1-1 0 0,-1 1 1 0 0,0 0 0 0 0,1-1 0 0 0,-1 1 0 0 0,0-1-1 0 0,0 1 1 0 0,0-1 0 0 0,0 1 0 0 0,0 0 0 0 0,-1-1-1 0 0,1 1 1 0 0,0-1 0 0 0,-1 1 0 0 0,1 0 0 0 0,-1-1-1 0 0,1 1 1 0 0,-1 0 0 0 0,0-1 0 0 0,0 1 0 0 0,1 0-1 0 0,-1 0 1 0 0,0 0 0 0 0,0 0 0 0 0,0 0 0 0 0,0 0-1 0 0,0 0 1 0 0,0 0 0 0 0,-1 0 0 0 0,1 0 0 0 0,0 0-1 0 0,0 1 1 0 0,-1-1 0 0 0,1 1 0 0 0,0-1 0 0 0,-1 1-1 0 0,1-1 1 0 0,0 1 0 0 0,-1 0 0 0 0,1-1 0 0 0,-1 1-1 0 0,1 0 1 0 0,-1 0 0 0 0,1 0 0 0 0,-2 1-90 0 0,-3-4 279 0 0,-13-2-99 0 0,1 1 1 0 0,-1 1-1 0 0,-1 0 0 0 0,1 1 0 0 0,0 1 0 0 0,0 1 0 0 0,-1 1 0 0 0,1 0 1 0 0,0 2-1 0 0,0 0 0 0 0,0 1 0 0 0,-7 3-180 0 0,-16 4 126 0 0,1 2 0 0 0,0 2-1 0 0,1 1 1 0 0,1 3 0 0 0,0 1 0 0 0,1 1-1 0 0,2 2 1 0 0,0 2 0 0 0,2 2 0 0 0,-1 2-126 0 0,28-23 23 0 0,0 1 1 0 0,1 0-1 0 0,0 0 1 0 0,0 1 0 0 0,1-1-1 0 0,0 1 1 0 0,1 0-1 0 0,-1 1 1 0 0,2-1 0 0 0,-1 1-1 0 0,1 0 1 0 0,0-1 0 0 0,1 1-1 0 0,0 1 1 0 0,1-1-1 0 0,-1 0 1 0 0,2 0 0 0 0,-1 1-1 0 0,2-1 1 0 0,0 5-24 0 0,-1-10 12 0 0,0 0 0 0 0,1-1 1 0 0,0 1-1 0 0,0-1 1 0 0,0 1-1 0 0,0-1 0 0 0,1 0 1 0 0,-1 0-1 0 0,1 1 0 0 0,0-1 1 0 0,0 0-1 0 0,0 0 1 0 0,0 0-1 0 0,0-1 0 0 0,1 1 1 0 0,-1-1-1 0 0,1 1 0 0 0,0-1 1 0 0,0 0-1 0 0,0 0 0 0 0,0 0 1 0 0,0 0-1 0 0,0 0 1 0 0,0-1-1 0 0,1 1 0 0 0,-1-1 1 0 0,1 0-1 0 0,-1 0 0 0 0,1-1-12 0 0,109 11 582 0 0,-104-11-529 0 0,19-3 43 0 0,-1-1 0 0 0,0-1 0 0 0,0-2 0 0 0,-1 0 0 0 0,0-2 0 0 0,0-1 0 0 0,-1-1 0 0 0,0-1 0 0 0,-1-1 1 0 0,0-2-1 0 0,7-5-96 0 0,23-20 80 0 0,-2-2 0 0 0,-1-2 0 0 0,-3-2 0 0 0,-2-3 0 0 0,35-46-80 0 0,4 7 13 0 0,-84 89-17 0 0,0-1 0 0 0,0 1 0 0 0,0 0 0 0 0,0-1 0 0 0,0 1 0 0 0,0 0 0 0 0,0 0 0 0 0,0 0 0 0 0,0 0 0 0 0,0 0 0 0 0,0 0 0 0 0,0 0 0 0 0,-1 0 0 0 0,1 0 0 0 0,0 0 0 0 0,-1 0 0 0 0,1 1 1 0 0,-1-1-1 0 0,1 0 0 0 0,-1 0 0 0 0,0 1 0 0 0,0-1 0 0 0,1 0 0 0 0,-1 0 0 0 0,0 1 0 0 0,0-1 0 0 0,0 0 0 0 0,0 1 0 0 0,0-1 0 0 0,-1 0 0 0 0,1 0 0 0 0,0 1 0 0 0,-1-1 0 0 0,1 0 0 0 0,0 0 0 0 0,-1 1 0 0 0,0-1 0 0 0,0 1 4 0 0,1 5 2 0 0,1 238 148 0 0,0-231-174 0 0,1-1 0 0 0,0 0-1 0 0,1 0 1 0 0,0 0-1 0 0,2 0 1 0 0,-1-1 0 0 0,1 0-1 0 0,1 1 1 0 0,0-2 0 0 0,1 1-1 0 0,4 5 25 0 0,38 35-2518 0 0,-33-45-98 0 0,-5-6-4198 0 0,-6-1-5191 0 0</inkml:trace>
  <inkml:trace contextRef="#ctx0" brushRef="#br0" timeOffset="60054.744">2359 3841 18492 0 0,'0'0'1460'0'0,"0"0"-405"0"0,0 0-108 0 0,0 0 33 0 0,0 0-66 0 0,0 0-141 0 0,0 0-214 0 0,0 0-180 0 0,0 0-68 0 0,27-35-43 0 0,82-111-38 0 0,-33 30 164 0 0,4-63-29 0 0,-66 169-619 0 0,-15 44-48 0 0,0-25 401 0 0,-4 52-8 0 0,2-52-70 0 0,1 1-1 0 0,1 0 0 0 0,-1-1 1 0 0,2 1-1 0 0,-1 0 0 0 0,2 0 1 0 0,-1 0-1 0 0,1 0 0 0 0,0 0 0 0 0,1-1 1 0 0,1 1-1 0 0,-1 0 0 0 0,1-1 1 0 0,1 0-1 0 0,0 0 0 0 0,0 0 1 0 0,1 0-1 0 0,0 0 0 0 0,6 7-20 0 0,-7-12 82 0 0,0 1 0 0 0,1-1-1 0 0,-1 0 1 0 0,1 0 0 0 0,0 0 0 0 0,1-1-1 0 0,-1 1 1 0 0,1-1 0 0 0,-1-1 0 0 0,1 1-1 0 0,0-1 1 0 0,0 0 0 0 0,0 0-1 0 0,0-1 1 0 0,0 1 0 0 0,0-1 0 0 0,1-1-1 0 0,-1 1 1 0 0,0-1 0 0 0,0 0 0 0 0,1-1-1 0 0,-1 1 1 0 0,0-1 0 0 0,0-1 0 0 0,0 1-1 0 0,0-1 1 0 0,0 0 0 0 0,0 0 0 0 0,0-1-1 0 0,0 0 1 0 0,1-1-82 0 0,4-2 41 0 0,0 0 1 0 0,0-1-1 0 0,0-1 0 0 0,-1 0 0 0 0,0 0 1 0 0,-1-1-1 0 0,0 0 0 0 0,0-1 0 0 0,-1 0 1 0 0,0 0-1 0 0,-1-1 0 0 0,0 1 0 0 0,0-2 1 0 0,-1 1-1 0 0,-1-1 0 0 0,3-10-41 0 0,1-22-1287 0 0,-8 24-8795 0 0,-1 19-2057 0 0</inkml:trace>
  <inkml:trace contextRef="#ctx0" brushRef="#br0" timeOffset="60550.756">3500 3359 18260 0 0,'0'0'2058'0'0,"0"0"-605"0"0,0 0-284 0 0,0 0-93 0 0,0 0-129 0 0,0 0-210 0 0,0 0-269 0 0,0 0-214 0 0,0 0-106 0 0,0 0-35 0 0,0 0-17 0 0,0 0-17 0 0,0 0-25 0 0,-33 35-23 0 0,-104 106-3 0 0,80-60-9 0 0,53-68-17 0 0,1-8 1 0 0,0-1 0 0 0,1 1 0 0 0,-1 0 0 0 0,1 0 0 0 0,0 0 0 0 0,1 0 0 0 0,-1 1 0 0 0,1-1 0 0 0,0 0 0 0 0,0 1 0 0 0,1-1 0 0 0,0 1 0 0 0,0-1 0 0 0,0 0 0 0 0,0 1 0 0 0,1-1 0 0 0,0 1 0 0 0,0-1 0 0 0,0 0 0 0 0,1 0 0 0 0,0 1 0 0 0,0-1 0 0 0,0 0 0 0 0,0-1 0 0 0,1 1 0 0 0,0 0 0 0 0,0-1 0 0 0,0 1 0 0 0,1-1 0 0 0,-1 0 0 0 0,1 0 0 0 0,0-1 0 0 0,0 1 0 0 0,1-1 0 0 0,-1 0 0 0 0,1 0 0 0 0,-1 0 0 0 0,6 2-3 0 0,3-2 92 0 0,1 0 0 0 0,0-1 0 0 0,0 0 0 0 0,0-2 0 0 0,0 1-1 0 0,0-2 1 0 0,0 0 0 0 0,0 0 0 0 0,0-1 0 0 0,0-1 0 0 0,0 0 0 0 0,-1-1 0 0 0,1-1 0 0 0,-1 0 0 0 0,0-1 0 0 0,-1 0 0 0 0,7-4-92 0 0,4-4 153 0 0,0-1 1 0 0,0-2-1 0 0,-2 0 1 0 0,0-1 0 0 0,-1 0-1 0 0,-1-2 1 0 0,0-1-1 0 0,7-11-153 0 0,126-210 304 0 0,-143 224-393 0 0,-1 0-1 0 0,-1-1 1 0 0,-1 0-1 0 0,0 0 1 0 0,-1 0-1 0 0,-1-1 1 0 0,-1 0-1 0 0,-1 0 1 0 0,0 0-1 0 0,-2 0 1 0 0,-1-15 89 0 0,0 23-58 0 0,0-1 0 0 0,-1 1 1 0 0,0-1-1 0 0,-1 1 0 0 0,0 0 0 0 0,-1 0 0 0 0,-1 0 1 0 0,0 0-1 0 0,0 1 0 0 0,-1 0 0 0 0,-1 0 0 0 0,1 0 1 0 0,-2 1-1 0 0,0 0 0 0 0,0 1 0 0 0,0-1 0 0 0,-1 2 1 0 0,-10-9 57 0 0,13 13-8 0 0,0 1 1 0 0,-1-1 0 0 0,1 1 0 0 0,-1 0-1 0 0,1 0 1 0 0,-1 1 0 0 0,0 0-1 0 0,0 0 1 0 0,0 1 0 0 0,-1 0-1 0 0,1 0 1 0 0,0 0 0 0 0,0 1 0 0 0,0 0-1 0 0,-1 1 1 0 0,1-1 0 0 0,0 2-1 0 0,0-1 1 0 0,0 1 0 0 0,0 0 0 0 0,0 0-1 0 0,0 1 1 0 0,1-1 0 0 0,-1 2-1 0 0,1-1 1 0 0,0 1 7 0 0,-5 2 19 0 0,0 1 1 0 0,1 1-1 0 0,0 0 1 0 0,0 0-1 0 0,1 1 1 0 0,0 0-1 0 0,0 0 1 0 0,1 1-1 0 0,1 0 1 0 0,-1 1-1 0 0,2-1 0 0 0,-1 2 1 0 0,2-1-1 0 0,-4 9-19 0 0,3-2 71 0 0,0 0 1 0 0,1 1-1 0 0,1-1 0 0 0,1 1 0 0 0,0 0 0 0 0,1 0 0 0 0,2 0 0 0 0,0 1 0 0 0,1-1 0 0 0,0 0 1 0 0,2 0-1 0 0,0 0 0 0 0,1 0 0 0 0,1-1 0 0 0,1 0 0 0 0,1 0 0 0 0,0 0 0 0 0,1-1 0 0 0,10 16-71 0 0,2-4 20 0 0,1-1 0 0 0,1-1 0 0 0,1-1 0 0 0,1-1 0 0 0,1-1 0 0 0,1-1 0 0 0,2-2 0 0 0,0 0 0 0 0,1-2 0 0 0,1-1 0 0 0,0-2 0 0 0,2-1 0 0 0,-1-1 0 0 0,19 5-20 0 0,-21-8-310 0 0,50 12-3650 0 0,-71-22-1268 0 0,-2 2-7194 0 0</inkml:trace>
  <inkml:trace contextRef="#ctx0" brushRef="#br0" timeOffset="61605.309">5076 2920 6321 0 0,'0'0'1855'0'0,"0"0"3"0"0,0 0 44 0 0,0 0 58 0 0,0 0-35 0 0,0 0-198 0 0,0 0-247 0 0,0 0-274 0 0,0 0-247 0 0,0 0-185 0 0,0 0-166 0 0,-7-4-123 0 0,-20-14-65 0 0,20 13-38 0 0,7 5-40 0 0,0 0-46 0 0,0 29 970 0 0,-17 863 1787 0 0,17-873-3042 0 0,14 119 80 0 0,-13-137-81 0 0,-1 0 0 0 0,1 0 0 0 0,-1 0 0 0 0,0 0 0 0 0,1 0 0 0 0,0 0 0 0 0,-1 0 0 0 0,1 0 0 0 0,-1-1 0 0 0,1 1 0 0 0,0 0 0 0 0,0-1 0 0 0,-1 1 0 0 0,1 0 0 0 0,0-1 0 0 0,0 1 0 0 0,0-1 1 0 0,0 1-1 0 0,0-1 0 0 0,0 1 0 0 0,0-1 0 0 0,0 0 0 0 0,0 0 0 0 0,0 1 0 0 0,0-1 0 0 0,0 0 0 0 0,0 0 0 0 0,0 0 0 0 0,0 0 0 0 0,0 0 0 0 0,0 0 0 0 0,0 0 0 0 0,0-1 0 0 0,0 1 0 0 0,0 0 0 0 0,0 0 0 0 0,0-1 0 0 0,0 1 0 0 0,0-1 0 0 0,-1 1 0 0 0,1-1 0 0 0,0 1 0 0 0,0-1 0 0 0,0 0 0 0 0,0 1 1 0 0,-1-1-1 0 0,1 0 0 0 0,0 1 0 0 0,-1-1 0 0 0,1 0 0 0 0,0 0 0 0 0,-1 0 0 0 0,1 0 0 0 0,-1 0 0 0 0,0 1 0 0 0,1-1 0 0 0,-1 0 0 0 0,0 0 0 0 0,1 0 0 0 0,-1 0 0 0 0,0 0 0 0 0,0 0 0 0 0,0 0 0 0 0,0 0 0 0 0,0 0 0 0 0,0 0 0 0 0,0 0 0 0 0,0-1-10 0 0,6-6 57 0 0,31-48-25 0 0,4 1 0 0 0,1 3 0 0 0,3 1 0 0 0,1 3 1 0 0,3 1-1 0 0,2 3 0 0 0,16-9-32 0 0,3 24-125 0 0,-49 84 134 0 0,-32 164 79 0 0,-2-54-35 0 0,12-160-64 0 0,1-3-7 0 0,-1-1 0 0 0,1 1 0 0 0,0 0 0 0 0,-1 0 0 0 0,1-1 0 0 0,0 1 0 0 0,0 0 0 0 0,0 0 0 0 0,0-1-1 0 0,0 1 1 0 0,0 0 0 0 0,1 0 0 0 0,-1-1 0 0 0,1 1 0 0 0,-1 0 0 0 0,1-1 0 0 0,0 1 0 0 0,-1-1 0 0 0,1 1-1 0 0,0-1 1 0 0,0 1 0 0 0,0-1 0 0 0,0 1 0 0 0,0-1 0 0 0,0 0 0 0 0,1 1 0 0 0,-1-1 0 0 0,0 0-1 0 0,1 0 1 0 0,-1 0 0 0 0,1 0 0 0 0,-1 0 0 0 0,1-1 0 0 0,-1 1 0 0 0,1 0 0 0 0,0-1 0 0 0,-1 1 0 0 0,2 0 18 0 0,76-27-3790 0 0,-63 17 2673 0 0,22-14-5702 0 0,-25 15-2545 0 0</inkml:trace>
  <inkml:trace contextRef="#ctx0" brushRef="#br0" timeOffset="62037.983">6259 3490 6001 0 0,'0'0'4419'0'0,"0"0"-2023"0"0,0 0-685 0 0,0 0-147 0 0,0 0-134 0 0,0 0-123 0 0,0 0-128 0 0,0 0-97 0 0,0 0-110 0 0,0 0-108 0 0,0 0-133 0 0,-33 15-126 0 0,-101 44-97 0 0,44-4 401 0 0,71-37-697 0 0,7-10-136 0 0,0 0 1 0 0,0 1-1 0 0,1 0 1 0 0,0 1 0 0 0,1 0-1 0 0,0 1 1 0 0,1 0-1 0 0,0 1 1 0 0,1 0 0 0 0,0 0-1 0 0,1 1 1 0 0,0-1-1 0 0,1 2 1 0 0,1-1 0 0 0,0 1-1 0 0,0 0 1 0 0,2 0-1 0 0,-3 10-76 0 0,6-19 11 0 0,0-1-1 0 0,0 0 0 0 0,0 0 0 0 0,1 0 1 0 0,-1 1-1 0 0,1-1 0 0 0,0 0 0 0 0,0 0 0 0 0,0 0 1 0 0,1 0-1 0 0,-1 0 0 0 0,1-1 0 0 0,0 1 0 0 0,0 0 1 0 0,0-1-1 0 0,1 1 0 0 0,-1-1 0 0 0,1 0 0 0 0,0 0 1 0 0,0 0-1 0 0,0 0 0 0 0,0 0 0 0 0,1-1 1 0 0,-1 0-1 0 0,1 1 0 0 0,-1-1 0 0 0,1 0 0 0 0,0-1 1 0 0,0 1-1 0 0,0-1 0 0 0,0 1 0 0 0,0-1-10 0 0,7 1 59 0 0,0 0-1 0 0,1 0 0 0 0,-1-1 1 0 0,0-1-1 0 0,0 0 0 0 0,1-1 1 0 0,-1 0-1 0 0,0 0 0 0 0,0-1 1 0 0,0 0-1 0 0,0-1 0 0 0,0-1 1 0 0,0 0-1 0 0,-1 0 1 0 0,0-1-1 0 0,0 0 0 0 0,0-1 1 0 0,-1 0-1 0 0,9-7-58 0 0,6-5 100 0 0,-1-2 0 0 0,-1 0 0 0 0,0-1 0 0 0,-2-1 0 0 0,-1-1 0 0 0,16-25-100 0 0,35-51 114 0 0,-30 51-120 0 0,-40 48-20 0 0,0 32-32 0 0,-3 18 63 0 0,1-42-14 0 0,1 1 0 0 0,0-1 0 0 0,0 0-1 0 0,1 1 1 0 0,0-1 0 0 0,1 0 0 0 0,0 1-1 0 0,0-1 1 0 0,1 0 0 0 0,0 0 0 0 0,0 0-1 0 0,3 5 10 0 0,-3-6-167 0 0,1 0-1 0 0,1 0 1 0 0,-1-1-1 0 0,1 1 1 0 0,1-1-1 0 0,-1 0 1 0 0,1 0 0 0 0,0 0-1 0 0,0 0 1 0 0,0-1-1 0 0,1 0 1 0 0,0 0-1 0 0,0 0 1 0 0,0-1-1 0 0,1 0 1 0 0,0 0-1 0 0,-1-1 1 0 0,1 0-1 0 0,0 0 1 0 0,1 0 0 0 0,2 0 166 0 0,63-2-5692 0 0,-27-10-5832 0 0,-32 5 3038 0 0</inkml:trace>
  <inkml:trace contextRef="#ctx0" brushRef="#br0" timeOffset="62390.159">7135 3560 2064 0 0,'0'0'4647'0'0,"0"0"-1180"0"0,0 0-402 0 0,0 0-283 0 0,0 0-428 0 0,0 0-469 0 0,0 0-410 0 0,0 0-340 0 0,0 0-257 0 0,0 0-193 0 0,0 0-159 0 0,0 0-54 0 0,0 0-49 0 0,-22-7-29 0 0,-70-15-20 0 0,89 21-351 0 0,0 1 1 0 0,0 0-1 0 0,0 0 1 0 0,-1 0-1 0 0,1 0 1 0 0,0 0-1 0 0,0 1 0 0 0,0-1 1 0 0,0 1-1 0 0,0 0 1 0 0,0 0-1 0 0,0 0 1 0 0,0 0-1 0 0,0 1 1 0 0,1-1-1 0 0,-1 1 1 0 0,0-1-1 0 0,1 1 1 0 0,0 0-1 0 0,-1 0 1 0 0,0 1-24 0 0,-8 6 115 0 0,4-4-42 0 0,0-1-33 0 0,1-1 0 0 0,0 1 0 0 0,0 0-1 0 0,0 0 1 0 0,1 1 0 0 0,-1 0-1 0 0,1 0 1 0 0,0 0 0 0 0,0 1 0 0 0,1 0-1 0 0,0 0 1 0 0,0 0 0 0 0,0 0-1 0 0,1 0 1 0 0,0 1 0 0 0,0 0 0 0 0,0-1-1 0 0,1 1 1 0 0,0 1-40 0 0,4-5 8 0 0,-1 0-1 0 0,1 0 1 0 0,0 0 0 0 0,0 0-1 0 0,1 0 1 0 0,-1 0 0 0 0,1 0 0 0 0,-1-1-1 0 0,1 0 1 0 0,0 1 0 0 0,0-1-1 0 0,0 0 1 0 0,0 0 0 0 0,0 0-1 0 0,0-1 1 0 0,1 1 0 0 0,-1-1-1 0 0,0 0 1 0 0,1 0 0 0 0,-1 0 0 0 0,1 0-1 0 0,0-1 1 0 0,1 1-8 0 0,4 2 12 0 0,171 54 167 0 0,-175-55-174 0 0,0 1 0 0 0,-1-1 1 0 0,1 1-1 0 0,-1 0 0 0 0,1 0 0 0 0,-1 1 0 0 0,0-1 0 0 0,0 1 1 0 0,0 0-1 0 0,-1 0 0 0 0,1 0 0 0 0,-1 0 0 0 0,0 1 1 0 0,0-1-1 0 0,-1 1 0 0 0,1 0 0 0 0,-1 0 0 0 0,0 0 0 0 0,0 0 1 0 0,-1 0-1 0 0,0 0 0 0 0,0 1 0 0 0,0-1 0 0 0,0 0 0 0 0,-1 1-5 0 0,0 0 17 0 0,0 0 0 0 0,0 0 0 0 0,-1-1 0 0 0,0 1 0 0 0,0 0 0 0 0,0 0 0 0 0,-1-1 0 0 0,0 1 0 0 0,0 0 0 0 0,-1-1-1 0 0,1 0 1 0 0,-1 0 0 0 0,0 0 0 0 0,0 0 0 0 0,-1 0 0 0 0,0 0 0 0 0,0-1 0 0 0,0 0 0 0 0,0 0 0 0 0,0 0 0 0 0,-1 0-1 0 0,0-1 1 0 0,0 1 0 0 0,0-1 0 0 0,-1 0-17 0 0,-2 2-155 0 0,1 0 1 0 0,-1-1-1 0 0,0 0 0 0 0,1-1 0 0 0,-2 0 0 0 0,1 0 1 0 0,0 0-1 0 0,-1-1 0 0 0,1-1 0 0 0,-1 1 1 0 0,1-2-1 0 0,-1 1 0 0 0,0-1 0 0 0,1 0 0 0 0,-1-1 1 0 0,-5 0 154 0 0,-7-11-3288 0 0,12 6-5334 0 0,5 2-3822 0 0</inkml:trace>
  <inkml:trace contextRef="#ctx0" brushRef="#br0" timeOffset="63789.84">7819 4161 8698 0 0,'0'0'1795'0'0,"0"0"-95"0"0,0 0-54 0 0,0 0 10 0 0,0 0-9 0 0,0 0-154 0 0,0 0-233 0 0,34-6-223 0 0,106-20-188 0 0,-47-13 253 0 0,-79 28-911 0 0,51-35 355 0 0,-2-3 0 0 0,-2-3 1 0 0,-3-3-1 0 0,-1-2 0 0 0,-4-3 0 0 0,22-32-546 0 0,-57 67 49 0 0,0 0 1 0 0,-2-1-1 0 0,-1-1 1 0 0,-1 0-1 0 0,-1-1 1 0 0,-1 0-1 0 0,-2-1 0 0 0,-1 0 1 0 0,-1-1-1 0 0,-2 0 1 0 0,-1 0-1 0 0,-1-1 1 0 0,-1 1-1 0 0,-2-2-49 0 0,-2 30-6 0 0,1-1-1 0 0,-1 1 1 0 0,0 0 0 0 0,0-1 0 0 0,0 1-1 0 0,0 0 1 0 0,-1 0 0 0 0,1 0-1 0 0,0 0 1 0 0,-1 0 0 0 0,0 0-1 0 0,1 0 1 0 0,-1 0 0 0 0,0 0-1 0 0,0 1 1 0 0,0-1 0 0 0,0 1-1 0 0,0 0 1 0 0,0-1 0 0 0,0 1 0 0 0,-1 0-1 0 0,1 0 1 0 0,0 0 0 0 0,-1 1-1 0 0,1-1 1 0 0,-1 0 0 0 0,1 1-1 0 0,-1 0 1 0 0,1-1 0 0 0,-1 1-1 0 0,1 0 1 0 0,-1 0 0 0 0,1 1-1 0 0,-1-1 1 0 0,1 1 0 0 0,-1-1-1 0 0,1 1 1 0 0,0-1 0 0 0,-1 1 0 0 0,1 0-1 0 0,0 0 1 0 0,-1 1 0 0 0,1-1-1 0 0,0 0 1 0 0,0 1 0 0 0,0-1-1 0 0,0 1 1 0 0,0 0 0 0 0,0 0 6 0 0,-37 27-41 0 0,1 1 0 0 0,2 2 0 0 0,1 2 0 0 0,1 2 0 0 0,2 0 0 0 0,-26 41 41 0 0,46-62 8 0 0,0 0-1 0 0,1 1 0 0 0,1 1 1 0 0,1 0-1 0 0,0 0 0 0 0,1 1 1 0 0,1 0-1 0 0,1 0 0 0 0,1 0 1 0 0,0 1-1 0 0,1 0 0 0 0,1 0 1 0 0,1 0-1 0 0,1 0 0 0 0,0 1 1 0 0,2 14-8 0 0,5-21 51 0 0,-1 0 0 0 0,2 0 1 0 0,0-1-1 0 0,0-1 0 0 0,1 1 0 0 0,1-1 1 0 0,0 0-1 0 0,0-1 0 0 0,1 0 1 0 0,0 0-1 0 0,1-1 0 0 0,0-1 0 0 0,1 0 1 0 0,-1 0-1 0 0,1-1 0 0 0,1-1 1 0 0,-1 0-1 0 0,1 0 0 0 0,1-2 0 0 0,-1 1 1 0 0,0-2-1 0 0,9 2-51 0 0,5 3 66 0 0,1-1 1 0 0,0-1-1 0 0,0-1 0 0 0,0-2 1 0 0,1-1-1 0 0,-1-1 0 0 0,1-1 1 0 0,12-3-67 0 0,-15-1 59 0 0,0-2 0 0 0,-1-1 0 0 0,0-2 0 0 0,0 0 1 0 0,-1-1-1 0 0,12-8-59 0 0,-24 13 17 0 0,7-5 13 0 0,0-1 0 0 0,-1-1 0 0 0,-1 0 1 0 0,0-1-1 0 0,-1-1 0 0 0,0-1 0 0 0,-1 0 1 0 0,-1-1-1 0 0,3-4-30 0 0,-11 12-1 0 0,0 1-1 0 0,0-1 1 0 0,-1 0 0 0 0,-1-1 0 0 0,1 1-1 0 0,-1-1 1 0 0,0 0 0 0 0,-1 0 0 0 0,0 0-1 0 0,-1 0 1 0 0,0-1 0 0 0,0 1 0 0 0,-1-1-1 0 0,0 1 1 0 0,-1-1 0 0 0,0 1-1 0 0,-1-3 3 0 0,1 9-13 0 0,-1 1 1 0 0,0-1 0 0 0,0 0 0 0 0,-1 1 0 0 0,1 0 0 0 0,0-1-1 0 0,-1 1 1 0 0,1 0 0 0 0,-1 0 0 0 0,0 0 0 0 0,0 0 0 0 0,0 0 0 0 0,0 0-1 0 0,0 0 1 0 0,0 1 0 0 0,-1-1 0 0 0,1 1 0 0 0,0-1 0 0 0,-1 1 0 0 0,1 0-1 0 0,-1 0 1 0 0,1 0 0 0 0,-1 0 0 0 0,0 1 0 0 0,1-1 0 0 0,-1 1 0 0 0,0-1-1 0 0,0 1 1 0 0,1 0 0 0 0,-3 0 11 0 0,-83 17-382 0 0,62-5 305 0 0,1 1-1 0 0,1 1 0 0 0,0 1 0 0 0,1 2 1 0 0,1 0-1 0 0,-11 12 78 0 0,26-23-12 0 0,0 1 0 0 0,1 0 0 0 0,0 0-1 0 0,0 0 1 0 0,0 1 0 0 0,1 0 0 0 0,0 0 0 0 0,1 1 0 0 0,0-1 0 0 0,0 1-1 0 0,1 0 1 0 0,0 0 0 0 0,0 0 0 0 0,1 0 0 0 0,1 0 0 0 0,-1 1-1 0 0,2-1 1 0 0,-1 1 0 0 0,1-1 0 0 0,0 1 0 0 0,2 3 12 0 0,1-7-2 0 0,0 0 0 0 0,1 1 1 0 0,0-1-1 0 0,0-1 0 0 0,0 1 0 0 0,1 0 1 0 0,0-1-1 0 0,0 0 0 0 0,1 0 0 0 0,-1-1 1 0 0,1 0-1 0 0,0 1 0 0 0,0-2 0 0 0,0 1 0 0 0,1-1 1 0 0,0 0-1 0 0,-1 0 0 0 0,1-1 0 0 0,0 0 1 0 0,0 0-1 0 0,0-1 0 0 0,6 1 2 0 0,14 0 39 0 0,-1-1 0 0 0,1-1 0 0 0,-1-1 1 0 0,1-1-1 0 0,-1-2 0 0 0,0-1 0 0 0,0 0 0 0 0,-1-2 0 0 0,0-1 0 0 0,0-2 0 0 0,0 0 0 0 0,-1-1 0 0 0,-1-1 0 0 0,0-2 1 0 0,-1 0-1 0 0,13-12-39 0 0,182-135 124 0 0,-122 100-195 0 0,-95 61 69 0 0,0 1 1 0 0,0-1-1 0 0,0 1 0 0 0,0-1 1 0 0,0 1-1 0 0,0-1 0 0 0,0 1 1 0 0,0 0-1 0 0,0-1 0 0 0,0 1 1 0 0,0-1-1 0 0,0 1 0 0 0,0-1 0 0 0,0 1 1 0 0,1 0-1 0 0,-1-1 0 0 0,0 1 1 0 0,0-1-1 0 0,1 1 0 0 0,-1-1 1 0 0,0 1-1 0 0,1-1 0 0 0,-1 0 1 0 0,0 1-1 0 0,1-1 0 0 0,-1 1 1 0 0,1-1-1 0 0,-1 0 0 0 0,0 1 1 0 0,1-1-1 0 0,-1 0 0 0 0,1 1 1 0 0,0-1-1 0 0,-1 0 0 0 0,1 0 0 0 0,-1 0 1 0 0,1 1-1 0 0,-1-1 0 0 0,1 0 1 0 0,-1 0-1 0 0,1 0 0 0 0,0 0 1 0 0,-1 0-1 0 0,1 0 0 0 0,-1 0 1 0 0,1 0-1 0 0,-1 0 0 0 0,1 0 1 0 0,0 0-1 0 0,-1-1 0 0 0,1 1 1 0 0,-1 0-1 0 0,1 0 0 0 0,-1-1 1 0 0,1 1-1 0 0,-1 0 0 0 0,1 0 0 0 0,-1-1 1 0 0,1 1-1 0 0,-1-1 2 0 0,-19 49 33 0 0,-1-17 13 0 0,14-23-48 0 0,0 0-1 0 0,0 0 1 0 0,1 0 0 0 0,0 1 0 0 0,1 0 0 0 0,0 0 0 0 0,0 0 0 0 0,1 0 0 0 0,0 0 0 0 0,1 1 0 0 0,0 0 0 0 0,0-1 0 0 0,1 1 0 0 0,0 0 0 0 0,1 0 0 0 0,0 0 0 0 0,1 3 2 0 0,0-11 0 0 0,1 1 1 0 0,1 0 0 0 0,-1-1 0 0 0,0 1-1 0 0,1-1 1 0 0,-1 0 0 0 0,1 0 0 0 0,0 0-1 0 0,0 0 1 0 0,-1 0 0 0 0,1-1 0 0 0,0 1 0 0 0,1-1-1 0 0,-1 0 1 0 0,0 0 0 0 0,0 0 0 0 0,0 0-1 0 0,1 0 1 0 0,-1-1 0 0 0,0 0 0 0 0,1 0-1 0 0,-1 1 1 0 0,1-2 0 0 0,-1 1 0 0 0,0 0-1 0 0,1-1 1 0 0,2 0-1 0 0,3 1 0 0 0,8-3 13 0 0,1-1 0 0 0,0-1 1 0 0,-1 0-1 0 0,0-1 1 0 0,0-1-1 0 0,-1 0 0 0 0,0-1 1 0 0,0-1-1 0 0,-1-1 0 0 0,0 0 1 0 0,11-10-14 0 0,11-5 41 0 0,-19 11-12 0 0,1 1 0 0 0,0 1 0 0 0,1 0 0 0 0,1 2 0 0 0,0 0 0 0 0,0 2 1 0 0,1 0-1 0 0,0 1 0 0 0,0 1 0 0 0,0 1 0 0 0,1 1 0 0 0,12 1-29 0 0,-33 4 8 0 0,0 1 0 0 0,0 1 0 0 0,0-1 0 0 0,0 0 0 0 0,0 0 0 0 0,-1 1 0 0 0,1-1 1 0 0,-1 1-1 0 0,0-1 0 0 0,0 1 0 0 0,0-1 0 0 0,0 1 0 0 0,0 0 0 0 0,0 0 0 0 0,-1 0 0 0 0,0-1 0 0 0,1 1 0 0 0,-1 0 0 0 0,0 0 0 0 0,0 0 0 0 0,0 0 0 0 0,-1-1 0 0 0,1 1 0 0 0,-1 0 0 0 0,0 0 0 0 0,1-1 0 0 0,-2 2-8 0 0,-13 55 59 0 0,11-49-60 0 0,1-1-1 0 0,1 0 0 0 0,-1 1 1 0 0,1 0-1 0 0,1 0 1 0 0,0-1-1 0 0,0 1 0 0 0,1 0 1 0 0,0 0-1 0 0,2 8 2 0 0,-2-16-5 0 0,0-1 1 0 0,1 1-1 0 0,-1 0 0 0 0,1-1 1 0 0,0 1-1 0 0,-1 0 0 0 0,1-1 1 0 0,0 1-1 0 0,0-1 0 0 0,0 1 0 0 0,0-1 1 0 0,0 1-1 0 0,0-1 0 0 0,0 0 1 0 0,1 0-1 0 0,-1 1 0 0 0,0-1 1 0 0,1 0-1 0 0,-1 0 0 0 0,1 0 0 0 0,-1 0 1 0 0,1-1-1 0 0,0 1 0 0 0,-1 0 1 0 0,1-1-1 0 0,0 1 0 0 0,-1-1 0 0 0,1 1 1 0 0,0-1-1 0 0,0 0 0 0 0,-1 0 1 0 0,1 0-1 0 0,0 0 0 0 0,0 0 1 0 0,-1 0-1 0 0,1 0 0 0 0,0-1 0 0 0,1 0 5 0 0,33-11-3480 0 0,-6-5-8656 0 0,-24 12-199 0 0</inkml:trace>
  <inkml:trace contextRef="#ctx0" brushRef="#br0" timeOffset="64892.242">10851 3837 12795 0 0,'0'0'2446'0'0,"0"0"-609"0"0,0 0-243 0 0,0 0-111 0 0,0 0-207 0 0,0 0-190 0 0,0 0-179 0 0,0 0-132 0 0,0 0-94 0 0,0 0-86 0 0,0 0-102 0 0,0 0-82 0 0,-26-12-67 0 0,-83-37-57 0 0,50 39 117 0 0,52 13-331 0 0,-9 3 23 0 0,1 1 0 0 0,0 0 0 0 0,0 1 0 0 0,1 1 0 0 0,0 1 0 0 0,0 0 0 0 0,1 0 0 0 0,0 1 0 0 0,-7 10-96 0 0,11-13 10 0 0,0 1-1 0 0,0-1 0 0 0,1 2 0 0 0,1-1 1 0 0,0 1-1 0 0,0 0 0 0 0,1 1 1 0 0,0-1-1 0 0,0 1 0 0 0,1 1 0 0 0,1-1 1 0 0,0 0-1 0 0,1 1 0 0 0,0 0 0 0 0,0 0 1 0 0,2 0-1 0 0,-1 0 0 0 0,2 0 0 0 0,-1 5-9 0 0,4-14 24 0 0,0-1 0 0 0,0 1 0 0 0,0-1 0 0 0,0 1 0 0 0,0-1 0 0 0,0 0 0 0 0,1 0 0 0 0,-1-1 0 0 0,1 1 0 0 0,-1-1 0 0 0,1 0 0 0 0,-1 0 0 0 0,1 0 1 0 0,0 0-1 0 0,0 0 0 0 0,0-1 0 0 0,-1 0 0 0 0,1 0 0 0 0,0 0 0 0 0,0 0 0 0 0,0 0 0 0 0,0-1 0 0 0,-1 0 0 0 0,1 0 0 0 0,0 0 0 0 0,2-1-24 0 0,13-4 93 0 0,-1-1 1 0 0,1 0 0 0 0,-1-2 0 0 0,-1 0 0 0 0,0-1 0 0 0,0-1 0 0 0,-1 0 0 0 0,0-1-1 0 0,1-2-93 0 0,44-31 230 0 0,123-77 376 0 0,-180 119-598 0 0,1 1 1 0 0,-1-1-1 0 0,1 1 1 0 0,0 0-1 0 0,0 1 1 0 0,0-1-1 0 0,0 1 0 0 0,1 0 1 0 0,-1 0-1 0 0,0 0 1 0 0,0 1-1 0 0,1 0 1 0 0,-1 0-1 0 0,0 0 0 0 0,1 1 1 0 0,-1-1-1 0 0,0 1 1 0 0,0 0-1 0 0,0 1 1 0 0,0 0-1 0 0,0-1 0 0 0,0 2 1 0 0,0-1-1 0 0,0 0 1 0 0,-1 1-1 0 0,1 0 1 0 0,-1 0-1 0 0,0 0 0 0 0,0 1 1 0 0,0-1-1 0 0,2 4-8 0 0,4 18 3 0 0,-2 1 1 0 0,-1 0-1 0 0,-1 0 0 0 0,-2 0 0 0 0,0 1 0 0 0,-2-1 0 0 0,-1 1 0 0 0,0 0 0 0 0,-3 0 0 0 0,0-1 1 0 0,-1 1-1 0 0,-6 21-3 0 0,3 5-52 0 0,-3 1 0 0 0,-2-1 1 0 0,-2 0-1 0 0,-2-1 0 0 0,-2-1 1 0 0,-3-1-1 0 0,-2 0 0 0 0,-26 41 52 0 0,34-70-42 0 0,-2-1 0 0 0,0-1-1 0 0,-1-1 1 0 0,-1 0 0 0 0,-1-1 0 0 0,0-1-1 0 0,-2 0 1 0 0,1-2 0 0 0,-2-1-1 0 0,-13 7 43 0 0,29-17-33 0 0,-1 0 0 0 0,0 0-1 0 0,0-1 1 0 0,0 1 0 0 0,0-2-1 0 0,0 1 1 0 0,0-1 0 0 0,0 0-1 0 0,0 0 1 0 0,-1-1 0 0 0,1 0-1 0 0,0 0 1 0 0,-3-1 33 0 0,7-2-20 0 0,1-1 0 0 0,0 1 1 0 0,-1 0-1 0 0,2-1 0 0 0,-1 1 0 0 0,0-1 0 0 0,0 1 0 0 0,1-1 1 0 0,0 0-1 0 0,0 0 0 0 0,0 1 0 0 0,0-1 0 0 0,1 0 1 0 0,-1 0-1 0 0,1 0 0 0 0,0 0 0 0 0,0 0 0 0 0,1 0 0 0 0,-1 0 1 0 0,2-4 19 0 0,-2-2-28 0 0,4-14 29 0 0,0 1-1 0 0,2-1 1 0 0,1 1-1 0 0,1 1 1 0 0,0 0 0 0 0,2 0-1 0 0,1 0 1 0 0,0 1-1 0 0,2 1 1 0 0,0 0 0 0 0,1 1-1 0 0,1 0 1 0 0,17-16-1 0 0,39-43 10 0 0,2 3 0 0 0,4 3 0 0 0,3 3 0 0 0,12-3-10 0 0,-54 44 73 0 0,27-16-16 0 0,-3-4 1 0 0,-2-2-1 0 0,-2-3 1 0 0,-3-2-1 0 0,15-21-57 0 0,-45 40 2 0 0,-1-1-1 0 0,-2-2 0 0 0,-1 0 1 0 0,-2-1-1 0 0,-2-1 1 0 0,-2 0-1 0 0,-2-1 1 0 0,-1-1-1 0 0,1-18-1 0 0,-11 50-1 0 0,0 0-1 0 0,0-1 1 0 0,-1 1-1 0 0,-1-1 1 0 0,0 1-1 0 0,0-1 0 0 0,-1 1 1 0 0,0-1-1 0 0,-1 1 1 0 0,-1 0-1 0 0,0 0 1 0 0,-1-4 1 0 0,-20-7 145 0 0,-12 205 519 0 0,33 156-322 0 0,6-170-365 0 0,-3 63-1345 0 0,0-232 1299 0 0,0 0 1 0 0,1-1 0 0 0,-1 1-1 0 0,0 0 1 0 0,0-1 0 0 0,1 1 0 0 0,-1 0-1 0 0,0-1 1 0 0,0 1 0 0 0,1 0-1 0 0,-1 0 1 0 0,0 0 0 0 0,1-1 0 0 0,-1 1-1 0 0,0 0 1 0 0,1 0 0 0 0,-1 0-1 0 0,0 0 1 0 0,1-1 0 0 0,-1 1 0 0 0,0 0-1 0 0,1 0 1 0 0,-1 0 0 0 0,1 0-1 0 0,-1 0 1 0 0,0 0 0 0 0,1 0-1 0 0,-1 0 1 0 0,1 0 0 0 0,-1 0 0 0 0,0 0-1 0 0,1 1 1 0 0,-1-1 0 0 0,0 0-1 0 0,1 0 1 0 0,-1 0 0 0 0,0 0 0 0 0,1 0-1 0 0,-1 1 1 0 0,0-1 0 0 0,1 0-1 0 0,-1 0 1 0 0,0 1 0 0 0,0-1-1 0 0,1 0 1 0 0,-1 1 0 0 0,0-1 0 0 0,0 0-1 0 0,1 0 1 0 0,-1 1 0 0 0,0-1-1 0 0,0 1 1 0 0,0-1 0 0 0,0 0 0 0 0,0 1-1 0 0,1-1 1 0 0,-1 0 0 0 0,0 1-1 0 0,0-1 1 0 0,0 0 0 0 0,0 1 0 0 0,0-1-1 0 0,0 1 69 0 0,12-17-4596 0 0,-5 5-4531 0 0,-4 6-2447 0 0</inkml:trace>
  <inkml:trace contextRef="#ctx0" brushRef="#br0" timeOffset="65454.373">11239 3591 12411 0 0,'0'0'5131'0'0,"0"0"-2985"0"0,0 0-1051 0 0,0 0-31 0 0,0 0 30 0 0,0 0-115 0 0,0 0-176 0 0,0 0-186 0 0,0 0-114 0 0,34 1-76 0 0,111 4-79 0 0,-129-4-267 0 0,1 0 0 0 0,-1-2 1 0 0,0 0-1 0 0,0 0 0 0 0,0-2 1 0 0,0 0-1 0 0,0-1 0 0 0,9-3-81 0 0,11-4 65 0 0,21-4-480 0 0,-1-2 0 0 0,0-2 0 0 0,-2-3 0 0 0,0-3 415 0 0,28-26-5418 0 0,-11-16-6256 0 0,-43 32 4870 0 0,-1 0 4321 0 0,22-36 7909 0 0,-37 65 9984 0 0,-11 16-10997 0 0,-3 1-5038 0 0,-41 99 3138 0 0,19-57-2178 0 0,2 0-1 0 0,2 2 1 0 0,3 1 0 0 0,3 0 0 0 0,2 1-1 0 0,2 0 1 0 0,3 1 0 0 0,0 48-335 0 0,7-101 3 0 0,0 1 0 0 0,0-1 0 0 0,0 1 0 0 0,1-1 0 0 0,0 1 0 0 0,0-1 0 0 0,0 1 0 0 0,1-1 0 0 0,0 0 0 0 0,0 1 0 0 0,0-1 1 0 0,0 0-1 0 0,1-1 0 0 0,0 1 0 0 0,0 0 0 0 0,0-1 0 0 0,1 1 0 0 0,0-1 0 0 0,-1 0 0 0 0,1 0 0 0 0,1-1 0 0 0,-1 1 0 0 0,0-1 0 0 0,1 0 0 0 0,0 0 0 0 0,0 0 0 0 0,0-1 0 0 0,0 0 0 0 0,0 0 1 0 0,0 0-1 0 0,5 1-3 0 0,-3-2 11 0 0,0-1 1 0 0,0 0 0 0 0,0 1 0 0 0,0-2 0 0 0,0 1 0 0 0,0-1 0 0 0,0-1 0 0 0,0 1 0 0 0,0-1 0 0 0,0 0 0 0 0,0 0-1 0 0,-1-1 1 0 0,1 0 0 0 0,1-2-12 0 0,184-129 467 0 0,-90 81-184 0 0,-100 53-275 0 0,-1 0 0 0 0,0-1 0 0 0,1 1 0 0 0,-1 0 0 0 0,0 0 0 0 0,1 0 0 0 0,-1 0 0 0 0,0 0 0 0 0,1 0 1 0 0,-1 0-1 0 0,1 0 0 0 0,-1 0 0 0 0,0 1 0 0 0,1-1 0 0 0,-1 1 0 0 0,0-1 0 0 0,1 1 0 0 0,-1-1 0 0 0,0 1 0 0 0,0 0 0 0 0,0-1 0 0 0,0 1 1 0 0,1 0-1 0 0,-1 0 0 0 0,0 0 0 0 0,0 0 0 0 0,-1 0 0 0 0,1 0 0 0 0,0 0 0 0 0,0 0 0 0 0,0 1 0 0 0,-1-1 0 0 0,1 0 0 0 0,-1 0 0 0 0,1 1 1 0 0,-1-1-1 0 0,1 0 0 0 0,-1 1 0 0 0,0-1 0 0 0,1 2-8 0 0,5 58 230 0 0,-6-59-219 0 0,-1 31 90 0 0,-1-24-97 0 0,1 0 0 0 0,0-1 0 0 0,1 1 0 0 0,0 0 0 0 0,0 0-1 0 0,1 0 1 0 0,0-1 0 0 0,0 1 0 0 0,1 0 0 0 0,0-1 0 0 0,1 1 0 0 0,0-1-1 0 0,0 0 1 0 0,1 0 0 0 0,0 0 0 0 0,0-1 0 0 0,1 1 0 0 0,0-1 0 0 0,2 2-4 0 0,17-12-1988 0 0,-15-13-5968 0 0,-7 12-4685 0 0</inkml:trace>
  <inkml:trace contextRef="#ctx0" brushRef="#br0" timeOffset="74740.23">13304 3371 0 0 0,'0'0'372'0'0,"0"0"576"0"0,0 0 374 0 0,0 0 276 0 0,0 0 178 0 0,0 0 46 0 0,0 0-62 0 0,0 0-105 0 0,0 0-93 0 0,0 0-107 0 0,9-19-83 0 0,27-59-72 0 0,-21 56 5485 0 0,-18 38-5067 0 0,-7 10-1497 0 0,1 1 0 0 0,1 0-1 0 0,2 0 1 0 0,0 1 0 0 0,2 0-1 0 0,2 0 1 0 0,0 0 0 0 0,2 21-221 0 0,-7 67 448 0 0,-65 243 335 0 0,66-217-532 0 0,7-139-240 0 0,0 0 1 0 0,0 0-1 0 0,0 0 1 0 0,1 0-1 0 0,-1 0 1 0 0,1 0-1 0 0,0 0 1 0 0,0-1-1 0 0,0 1 1 0 0,0-1-1 0 0,0 1 1 0 0,0-1-1 0 0,1 0 1 0 0,-1 0-1 0 0,1 0 1 0 0,0 0-1 0 0,-1-1 1 0 0,1 1-1 0 0,0-1 1 0 0,0 1-1 0 0,0-1 1 0 0,0 0-1 0 0,0 0 1 0 0,0 0-1 0 0,0-1 1 0 0,1 1 0 0 0,-1-1-1 0 0,0 0 1 0 0,1 0-13 0 0,96-5 712 0 0,58-40-318 0 0,-130 44-1385 0 0,-34-10-7652 0 0,5 7 1102 0 0,0 4-4338 0 0</inkml:trace>
  <inkml:trace contextRef="#ctx0" brushRef="#br0" timeOffset="75406.411">13789 3637 760 0 0,'0'0'2041'0'0,"0"0"-381"0"0,0 0 84 0 0,0 0 234 0 0,0 0 124 0 0,0 0-39 0 0,0 0-203 0 0,0 0-234 0 0,0 0-176 0 0,0 0-171 0 0,0 0-116 0 0,0 0-91 0 0,0 0-83 0 0,0 0 5045 0 0,0 0-6206 0 0,88-8 2989 0 0,2 1-2811 0 0,50-2 298 0 0,-72-2-281 0 0,-94 11-9289 0 0,21 4 4263 0 0,1 0-6310 0 0</inkml:trace>
  <inkml:trace contextRef="#ctx0" brushRef="#br0" timeOffset="75718.855">13786 3891 14155 0 0,'0'0'1802'0'0,"0"0"-387"0"0,0 0-114 0 0,0 0 41 0 0,0 0-23 0 0,0 0-96 0 0,0 0-163 0 0,0 0-126 0 0,0 0-106 0 0,0 0-136 0 0,0 0-99 0 0,0 0-77 0 0,21 2-59 0 0,153-4 862 0 0,-6-13-2593 0 0,-167 15 538 0 0,-1 0-232 0 0,0 0-305 0 0,0 0-404 0 0,0 0-861 0 0,0 0-2906 0 0,0 0-5969 0 0</inkml:trace>
  <inkml:trace contextRef="#ctx0" brushRef="#br0" timeOffset="76379.397">14810 3252 12843 0 0,'0'0'1679'0'0,"0"0"-244"0"0,0 0 25 0 0,0 0 99 0 0,0 0-21 0 0,0 0-163 0 0,0 0-272 0 0,0 0-231 0 0,0 0-183 0 0,0 0-157 0 0,0 0-100 0 0,0 0-55 0 0,0 0-49 0 0,3-6-36 0 0,5-13-82 0 0,-4 13 238 0 0,-3 19 670 0 0,-30 75-430 0 0,-6 11-496 0 0,-4-1-1 0 0,-5-1 0 0 0,-3-3 1 0 0,-10 6-192 0 0,30-59 11 0 0,6-11-5 0 0,1 1 0 0 0,1 1 0 0 0,2 0 0 0 0,1 1 1 0 0,2 1-1 0 0,-5 17-6 0 0,18 46 42 0 0,5-94-17 0 0,0 0-1 0 0,0 0 0 0 0,0 0 0 0 0,0 0 0 0 0,0-1 0 0 0,1 0 0 0 0,-1 0 0 0 0,1 0 1 0 0,-1 0-1 0 0,1-1 0 0 0,0 0 0 0 0,-1 0 0 0 0,1 0 0 0 0,0 0 0 0 0,0-1 0 0 0,0 0 1 0 0,0 0-1 0 0,0 0 0 0 0,0-1 0 0 0,-1 1 0 0 0,4-2-24 0 0,195-59 468 0 0,-151 45-373 0 0,72-10 90 0 0,-124 26-178 0 0,0 0 0 0 0,0 0-25 0 0,0 0 16 0 0,0 0-9 0 0,0 0 6 0 0,0 0 10 0 0,0 0-32 0 0,0 0-47 0 0,0 0-41 0 0,0 0-65 0 0,0 0-33 0 0,1-16-4663 0 0,9 7 2103 0 0,-1 0-3603 0 0,-4 4-5181 0 0</inkml:trace>
  <inkml:trace contextRef="#ctx0" brushRef="#br0" timeOffset="76687.891">15190 3876 10482 0 0,'0'0'1859'0'0,"0"0"-302"0"0,0 0-40 0 0,0 0 38 0 0,0 0-92 0 0,0 0-189 0 0,0 0-191 0 0,0 0-139 0 0,0 0-101 0 0,0 0-115 0 0,0 0-117 0 0,0 0-103 0 0,-28 33-81 0 0,-86 103-67 0 0,81-81 61 0 0,35-48-325 0 0,-2-4-53 0 0,0 0 0 0 0,1 0 0 0 0,-1 0 0 0 0,1 1 0 0 0,0-1 0 0 0,0 0 0 0 0,0 0 0 0 0,0-1 0 0 0,0 1 0 0 0,1 0 0 0 0,-1 0 0 0 0,1-1 0 0 0,0 1 0 0 0,0-1 0 0 0,0 1 0 0 0,0-1 0 0 0,0 0 0 0 0,1 0 0 0 0,-1 0 0 0 0,1 0 0 0 0,-1 0 0 0 0,1 0 0 0 0,0-1-1 0 0,-1 1 1 0 0,1-1 0 0 0,0 0 0 0 0,0 0 0 0 0,0 0 0 0 0,0 0 0 0 0,0 0 0 0 0,0-1 0 0 0,2 1-43 0 0,105-3 982 0 0,-92-2-900 0 0,0-1 0 0 0,-1-1 0 0 0,1-1 1 0 0,-1 0-1 0 0,-1-1 0 0 0,1-1 1 0 0,-2 0-1 0 0,1-1 0 0 0,-1-1 0 0 0,0-1 1 0 0,-1 0-1 0 0,-1 0 0 0 0,4-6-82 0 0,-14 15 2 0 0,0-1-1 0 0,0 0 1 0 0,0 1-1 0 0,-1-2 1 0 0,1 1 0 0 0,-1 0-1 0 0,0 0 1 0 0,0-1-1 0 0,0 1 1 0 0,-1-1-1 0 0,0 1 1 0 0,1-1 0 0 0,-2 0-1 0 0,1 1 1 0 0,0-1-1 0 0,-1 0 1 0 0,0 0-1 0 0,0 0 1 0 0,-1 1-1 0 0,1-1 1 0 0,-1 0 0 0 0,0 0-1 0 0,0 1 1 0 0,-1-1-1 0 0,1 1 1 0 0,-1-1-1 0 0,0 1 1 0 0,0 0-1 0 0,-1-1 1 0 0,1 1 0 0 0,-1 0-1 0 0,0 1 1 0 0,0-1-1 0 0,0 0 1 0 0,0 1-1 0 0,-1 0 1 0 0,1 0 0 0 0,-1 0-1 0 0,0 0 1 0 0,0 0-1 0 0,-2 0-1 0 0,-1-1-151 0 0,-1 1-1 0 0,0 0 1 0 0,0 0-1 0 0,0 1 0 0 0,0 0 1 0 0,0 0-1 0 0,0 1 1 0 0,-1 0-1 0 0,1 0 0 0 0,0 1 1 0 0,-1 0-1 0 0,1 1 1 0 0,-1 0 151 0 0,-65 19-8808 0 0,60-12-3063 0 0</inkml:trace>
  <inkml:trace contextRef="#ctx0" brushRef="#br0" timeOffset="77052.911">15494 3733 16620 0 0,'0'0'2009'0'0,"0"0"-566"0"0,0 0-248 0 0,0 0-37 0 0,0 0-30 0 0,0 0-74 0 0,0 0-137 0 0,0 0-179 0 0,0 0-148 0 0,0 0-105 0 0,0 0-77 0 0,36-1-39 0 0,113-5-25 0 0,77-18 862 0 0,-196 19-1258 0 0,55-5-2306 0 0,-97 14-728 0 0,3 0-3142 0 0,1 0-5535 0 0</inkml:trace>
  <inkml:trace contextRef="#ctx0" brushRef="#br0" timeOffset="77320.701">15830 3456 17212 0 0,'0'0'1544'0'0,"0"0"-396"0"0,0 0-113 0 0,0 0 111 0 0,0 0 19 0 0,0 0-78 0 0,0 0-185 0 0,0 0-183 0 0,0 0-141 0 0,-15 32-88 0 0,-46 102-77 0 0,35-41 201 0 0,24-64-473 0 0,-4 7-67 0 0,2 0-1 0 0,1-1 1 0 0,2 1-1 0 0,1 0 1 0 0,3 4-74 0 0,17 27-582 0 0,-2-48-2531 0 0,-10-19-1394 0 0,-5 0-3277 0 0,-1 0-4048 0 0</inkml:trace>
  <inkml:trace contextRef="#ctx0" brushRef="#br0" timeOffset="77643.401">16485 3452 16764 0 0,'0'0'3934'0'0,"0"0"-2561"0"0,0 0-679 0 0,0 0 177 0 0,0 0 181 0 0,0 0-37 0 0,-21 36-142 0 0,-65 115-209 0 0,-33 43 673 0 0,78-123-1101 0 0,22-40-282 0 0,1 0 0 0 0,1 2 1 0 0,2 0-1 0 0,1 0 0 0 0,2 1 0 0 0,-1 8 46 0 0,12-32-588 0 0,-2 12-432 0 0,0-23-7918 0 0,3-2 3618 0 0,0-1-4135 0 0</inkml:trace>
  <inkml:trace contextRef="#ctx0" brushRef="#br0" timeOffset="77889.215">16121 3467 16844 0 0,'0'0'2648'0'0,"0"0"-649"0"0,0 0-472 0 0,0 0-260 0 0,0 0-275 0 0,0 0-270 0 0,0 0-185 0 0,0 0-86 0 0,0 0-12 0 0,0 0 40 0 0,0 0-17 0 0,0 0-38 0 0,3 30-39 0 0,14 93-40 0 0,16-44 129 0 0,-23-65-376 0 0,191 240 742 0 0,-110-115-2912 0 0,-88-127-213 0 0,-3-4-2251 0 0,0-5-547 0 0,0 2-7905 0 0</inkml:trace>
  <inkml:trace contextRef="#ctx0" brushRef="#br0" timeOffset="84881.045">50 4777 10482 0 0,'0'0'1645'0'0,"0"0"-90"0"0,0 0-63 0 0,0 0-28 0 0,0 0-17 0 0,0 0-123 0 0,0 0-186 0 0,0 0-171 0 0,0 0-192 0 0,0 0-166 0 0,0 0-123 0 0,-7-3-110 0 0,-20-13-48 0 0,20 12-29 0 0,7 4-26 0 0,0 0-46 0 0,0 6 170 0 0,-4 111 890 0 0,1-68-1070 0 0,2-1 1 0 0,2 1-1 0 0,2-1 1 0 0,3 9-218 0 0,-3-34 31 0 0,1-1 0 0 0,1 1 1 0 0,0-1-1 0 0,2 0 0 0 0,1-1 1 0 0,0 1-1 0 0,2-1 0 0 0,0-1 1 0 0,2 0-1 0 0,4 6-31 0 0,-13-22 29 0 0,0-1 0 0 0,0 1 0 0 0,1-1 0 0 0,-1 0 0 0 0,0 0 0 0 0,1 0 0 0 0,0-1 0 0 0,0 1 0 0 0,0-1 0 0 0,0 0 0 0 0,0 0 0 0 0,0 0 0 0 0,1 0 0 0 0,-1-1 1 0 0,1 0-1 0 0,-1 0 0 0 0,1 0 0 0 0,-1-1 0 0 0,1 1 0 0 0,0-1 0 0 0,-1 0 0 0 0,1 0 0 0 0,-1-1 0 0 0,1 1 0 0 0,-1-1 0 0 0,1 0 0 0 0,-1 0 0 0 0,1-1 0 0 0,-1 1 0 0 0,0-1 0 0 0,2-1-29 0 0,22-21 106 0 0,-2-1 0 0 0,0-1 0 0 0,-2-1 1 0 0,-1-1-1 0 0,-2-2 0 0 0,0 0 0 0 0,-2-1 0 0 0,-1 0 0 0 0,11-32-106 0 0,-10 29 41 0 0,28-67 27 0 0,-24 198-476 0 0,-19-83 415 0 0,0 0-1 0 0,0-1 0 0 0,1 1 1 0 0,1-1-1 0 0,0 0 1 0 0,0 0-1 0 0,2-1 0 0 0,0 0 1 0 0,0 0-1 0 0,1-1 0 0 0,0 0 1 0 0,1-1-1 0 0,0 1 1 0 0,1-2-1 0 0,0 0 0 0 0,0 0 1 0 0,1-1-1 0 0,0 0 0 0 0,1-1 1 0 0,0-1-1 0 0,0 0 1 0 0,0 0-1 0 0,9 1-6 0 0,-10-7 40 0 0,-1 0 0 0 0,0-1 0 0 0,0 0 0 0 0,0-1 0 0 0,0 0 0 0 0,0-1 0 0 0,0 0 0 0 0,0-1 0 0 0,-1 0 1 0 0,0 0-1 0 0,0-2 0 0 0,0 1 0 0 0,0-1 0 0 0,-1 0 0 0 0,0-1 0 0 0,0 0 0 0 0,-1 0 0 0 0,0-1 0 0 0,0 0 0 0 0,-1-1 0 0 0,0 0 0 0 0,-1 0 0 0 0,1 0 0 0 0,-2-1 0 0 0,1 0 1 0 0,0-3-41 0 0,3-5-125 0 0,-1 0 1 0 0,0-1 0 0 0,-1 0 0 0 0,-2 0-1 0 0,0-1 1 0 0,0 0 0 0 0,-2 1 0 0 0,-1-2-1 0 0,0 1 1 0 0,-2 0 0 0 0,0 0 0 0 0,-2-15 124 0 0,-6 6-1989 0 0,3 15-608 0 0,3-2-4511 0 0,2 8-4749 0 0</inkml:trace>
  <inkml:trace contextRef="#ctx0" brushRef="#br0" timeOffset="85413.218">1394 4265 17852 0 0,'0'0'1391'0'0,"0"0"-307"0"0,0 0-261 0 0,0 0-104 0 0,0 0-41 0 0,0 0-103 0 0,0 0-35 0 0,0 0 6 0 0,0 0 22 0 0,0 0 31 0 0,0 0-67 0 0,0 0-103 0 0,2 34-77 0 0,6 107-46 0 0,7 208 915 0 0,9-26-951 0 0,-23-317-277 0 0,-1 2-6 0 0,1 0 1 0 0,0 0-1 0 0,1 0 1 0 0,-1 1-1 0 0,2-1 1 0 0,-1-1-1 0 0,1 1 1 0 0,0 0-1 0 0,1-1 0 0 0,0 1 1 0 0,0-1-1 0 0,1 1 13 0 0,24-28 46 0 0,84-86 398 0 0,-88 79-460 0 0,1 1 0 0 0,2 2 0 0 0,0 0 0 0 0,2 2 0 0 0,22-13 16 0 0,-51 34-4 0 0,-1 1 0 0 0,1-1 0 0 0,-1 0 0 0 0,1 1 0 0 0,-1-1 0 0 0,1 1 0 0 0,-1-1 0 0 0,1 1 0 0 0,0-1 0 0 0,-1 1 0 0 0,1-1 0 0 0,0 1 0 0 0,0 0 0 0 0,-1-1 0 0 0,1 1 0 0 0,0 0 0 0 0,0 0 0 0 0,-1-1 0 0 0,1 1 0 0 0,0 0 0 0 0,0 0 0 0 0,0 0 0 0 0,0 0 0 0 0,-1 0 0 0 0,1 0 0 0 0,0 0 0 0 0,0 0 0 0 0,0 1 0 0 0,-1-1 0 0 0,1 0 0 0 0,0 0 0 0 0,0 1 0 0 0,-1-1 0 0 0,1 0 0 0 0,0 1 0 0 0,0-1 0 0 0,-1 1 0 0 0,1-1 0 0 0,-1 1 0 0 0,1-1 0 0 0,0 1 0 0 0,-1-1 0 0 0,1 1 0 0 0,-1 0 0 0 0,1-1 0 0 0,-1 1 0 0 0,1 0 0 0 0,-1-1 0 0 0,0 1 0 0 0,1 0 0 0 0,-1 0 0 0 0,0-1 0 0 0,0 1 0 0 0,1 0 0 0 0,-1 0 0 0 0,0 0 4 0 0,-11 283 357 0 0,10-282-383 0 0,1 0 0 0 0,1 0-1 0 0,-1 1 1 0 0,0-1 0 0 0,0 0-1 0 0,1 1 1 0 0,0-1 0 0 0,-1 0 0 0 0,1 0-1 0 0,0 0 1 0 0,0 0 0 0 0,0 0-1 0 0,0 0 1 0 0,0 0 0 0 0,1 0 0 0 0,-1 0-1 0 0,1 0 1 0 0,-1-1 0 0 0,1 1 0 0 0,-1-1-1 0 0,1 1 1 0 0,0-1 0 0 0,0 1-1 0 0,0-1 1 0 0,0 0 0 0 0,0 0 0 0 0,0 0-1 0 0,0 0 1 0 0,0 0 0 0 0,1-1 26 0 0,43-11-3718 0 0,-25-9-600 0 0,-7 7-4847 0 0,-6 8-1716 0 0</inkml:trace>
  <inkml:trace contextRef="#ctx0" brushRef="#br0" timeOffset="85771.888">2155 5151 10570 0 0,'0'0'1747'0'0,"0"0"-69"0"0,0 0 42 0 0,0 0 2 0 0,0 0-106 0 0,0 0-239 0 0,0 0-232 0 0,0 0-175 0 0,0 0-126 0 0,0 0-100 0 0,36 3-97 0 0,110 8-99 0 0,-144-10-520 0 0,0 0 0 0 0,1-1 0 0 0,-1 1 0 0 0,1-1-1 0 0,-1 1 1 0 0,1-1 0 0 0,-1 0 0 0 0,1 0 0 0 0,0 0 0 0 0,-1 0 0 0 0,1-1 0 0 0,-1 1-1 0 0,1-1 1 0 0,-1 0 0 0 0,0 1 0 0 0,1-1 0 0 0,-1 0 0 0 0,0 0 0 0 0,1-1 0 0 0,-1 1-1 0 0,0 0 1 0 0,0-1 0 0 0,0 1 0 0 0,0-1 0 0 0,0 0 0 0 0,0 0-28 0 0,3-5 155 0 0,3 0-65 0 0,-1-1 0 0 0,0 0 0 0 0,-1 0 0 0 0,0 0 0 0 0,0-1 0 0 0,-1 0 0 0 0,0 0 0 0 0,0-1 0 0 0,-1 0 0 0 0,0 1-1 0 0,-1-1 1 0 0,0 0 0 0 0,-1-1 0 0 0,0 1 0 0 0,-1 0 0 0 0,0-1 0 0 0,0 1 0 0 0,-1-1 0 0 0,0 1 0 0 0,-1-1 0 0 0,-1-5-90 0 0,1 14-12 0 0,0 0 1 0 0,1 0-1 0 0,-1 0 1 0 0,0 0-1 0 0,0 0 1 0 0,0 0-1 0 0,0 0 1 0 0,0 1-1 0 0,0-1 0 0 0,-1 0 1 0 0,1 1-1 0 0,0-1 1 0 0,-1 1-1 0 0,0 0 1 0 0,1-1-1 0 0,-1 1 1 0 0,0 0-1 0 0,1 0 1 0 0,-1 0-1 0 0,0 0 1 0 0,0 0-1 0 0,0 0 1 0 0,0 1-1 0 0,0-1 1 0 0,0 1-1 0 0,0-1 1 0 0,0 1-1 0 0,0 0 1 0 0,0 0-1 0 0,0 0 1 0 0,0 0-1 0 0,0 0 0 0 0,0 0 1 0 0,0 1-1 0 0,-2-1 12 0 0,-68 29-723 0 0,54-16 665 0 0,2 1 1 0 0,0 1-1 0 0,1 0 1 0 0,0 1-1 0 0,1 1 1 0 0,1 0 0 0 0,0 1-1 0 0,2 0 1 0 0,0 1-1 0 0,1 0 1 0 0,1 1-1 0 0,-4 13 58 0 0,11-29-12 0 0,0 0 0 0 0,0 0 0 0 0,0 0 0 0 0,1 0 0 0 0,-1 1 0 0 0,1-1 0 0 0,0 0 0 0 0,1 1 0 0 0,-1-1 0 0 0,1 0 0 0 0,-1 1 0 0 0,2-1 0 0 0,-1 1 0 0 0,0-1 0 0 0,1 1 0 0 0,0-1-1 0 0,0 0 1 0 0,0 1 0 0 0,0-1 0 0 0,1 0 0 0 0,-1 0 0 0 0,1 0 0 0 0,0 0 0 0 0,1 0 0 0 0,-1 0 0 0 0,1-1 0 0 0,0 1 0 0 0,-1-1 0 0 0,1 1 0 0 0,1-1 0 0 0,0 0 12 0 0,5 2-58 0 0,1-1 0 0 0,0 0 0 0 0,0-1 0 0 0,0 0 1 0 0,0 0-1 0 0,0-1 0 0 0,1-1 0 0 0,-1 0 0 0 0,1 0 0 0 0,-1-1 1 0 0,1 0-1 0 0,10-2 58 0 0,10 1-486 0 0,79-17-2507 0 0,-65 4-649 0 0,-4 1-3441 0 0,-23 8-3670 0 0</inkml:trace>
  <inkml:trace contextRef="#ctx0" brushRef="#br0" timeOffset="86338.345">2656 5348 3193 0 0,'0'0'3420'0'0,"0"0"-1471"0"0,0 0-388 0 0,0 0 161 0 0,0 0 88 0 0,0 0 12 0 0,0 0-91 0 0,0 0-196 0 0,0 0-212 0 0,0 0-166 0 0,0 0-139 0 0,0 0-141 0 0,0 0-66 0 0,28-7-61 0 0,85-20-49 0 0,-56 3 514 0 0,48-80 752 0 0,-65 53-1603 0 0,-23 16-217 0 0,-5 16-122 0 0,-2 0-1 0 0,0-1 1 0 0,-2 0 0 0 0,0-1-1 0 0,-1 0 1 0 0,-1 0 0 0 0,-1 0-1 0 0,-1-1 1 0 0,-1 0 0 0 0,-1-2-25 0 0,-2 16-11 0 0,2 4-9 0 0,-1-1 1 0 0,0 1-1 0 0,0 0 0 0 0,-1-1 1 0 0,0 1-1 0 0,1-1 1 0 0,-2 1-1 0 0,1-1 0 0 0,0 1 1 0 0,-1 0-1 0 0,0-1 1 0 0,0 1-1 0 0,0 0 0 0 0,0-1 1 0 0,-1 1-1 0 0,0 0 1 0 0,0 0-1 0 0,0 0 1 0 0,0 0-1 0 0,0 1 0 0 0,-1-1 1 0 0,0 0-1 0 0,0 1 1 0 0,0 0-1 0 0,0 0 0 0 0,0 0 1 0 0,-1 0-1 0 0,1 0 1 0 0,-1 1-1 0 0,0-1 0 0 0,0 1 1 0 0,0 0-1 0 0,0 0 1 0 0,0 1-1 0 0,0-1 0 0 0,-1 1 20 0 0,-1 0-38 0 0,0 0 0 0 0,-1 1 0 0 0,1 0 0 0 0,-1 0 0 0 0,1 1 0 0 0,0 0 0 0 0,-1 0 0 0 0,1 0 0 0 0,0 1 0 0 0,0 0-1 0 0,0 0 1 0 0,0 1 0 0 0,0-1 0 0 0,0 1 0 0 0,1 1 0 0 0,-1-1 0 0 0,1 1 0 0 0,0 0 0 0 0,0 0 0 0 0,0 0 0 0 0,1 1 0 0 0,-1 0-1 0 0,1-1 1 0 0,0 2 0 0 0,-3 4 38 0 0,6-7 6 0 0,-1-1-1 0 0,1 1 0 0 0,0 0 0 0 0,0 0 1 0 0,0 0-1 0 0,0 0 0 0 0,1-1 1 0 0,-1 1-1 0 0,1 0 0 0 0,0 0 1 0 0,0 0-1 0 0,0 0 0 0 0,0 0 1 0 0,0 0-1 0 0,0 0 0 0 0,1 0 0 0 0,0 0 1 0 0,-1 0-1 0 0,1 0 0 0 0,0 0 1 0 0,1-1-1 0 0,-1 1 0 0 0,0 0 1 0 0,1-1-1 0 0,-1 1 0 0 0,1-1 1 0 0,0 1-1 0 0,0-1 0 0 0,0 0 0 0 0,0 0 1 0 0,0 0-1 0 0,1 0 0 0 0,-1 0 1 0 0,1-1-1 0 0,-1 1 0 0 0,1-1 1 0 0,-1 1-1 0 0,1-1 0 0 0,0 0 1 0 0,0 0-1 0 0,0 0 0 0 0,-1 0 0 0 0,1-1 1 0 0,0 1-1 0 0,0-1 0 0 0,0 0 1 0 0,3 1-6 0 0,155 10 396 0 0,-157-11-398 0 0,-1-1 1 0 0,1 1 0 0 0,-1 0 0 0 0,1 0-1 0 0,-1 0 1 0 0,1 0 0 0 0,-1 0 0 0 0,1 1-1 0 0,-1 0 1 0 0,1 0 0 0 0,-1 0 0 0 0,1 0-1 0 0,-1 0 1 0 0,0 1 0 0 0,0-1 0 0 0,0 1-1 0 0,0 0 1 0 0,0 0 0 0 0,0 0 0 0 0,0 0-1 0 0,-1 1 1 0 0,1-1 0 0 0,-1 1 0 0 0,1 0-1 0 0,-1-1 1 0 0,0 1 0 0 0,0 0-1 0 0,-1 0 1 0 0,1 0 0 0 0,0 1 0 0 0,-1-1-1 0 0,0 0 1 0 0,0 1 0 0 0,0-1 0 0 0,0 3 1 0 0,-33 198 176 0 0,32-198-241 0 0,-2-3 22 0 0,1-1-1 0 0,0 1 1 0 0,0 0-1 0 0,1 0 1 0 0,-1 1-1 0 0,0-1 1 0 0,1 0-1 0 0,0 0 1 0 0,0 0-1 0 0,0 0 1 0 0,0 0-1 0 0,0 1 0 0 0,1-1 1 0 0,-1 0-1 0 0,1 0 1 0 0,0 0-1 0 0,0 0 1 0 0,0 0-1 0 0,0 0 1 0 0,1-1-1 0 0,-1 1 1 0 0,1 0-1 0 0,0 0 1 0 0,0-1-1 0 0,-1 1 1 0 0,2-1-1 0 0,-1 0 1 0 0,0 0-1 0 0,0 0 1 0 0,1 0-1 0 0,-1 0 1 0 0,1 0-1 0 0,0 0 1 0 0,-1-1-1 0 0,1 1 1 0 0,2 0 43 0 0,15-6-3814 0 0,-7-4-6413 0 0,-8 4-1362 0 0</inkml:trace>
  <inkml:trace contextRef="#ctx0" brushRef="#br0" timeOffset="86708.056">3467 5163 10794 0 0,'0'0'1558'0'0,"0"0"-127"0"0,0 0 141 0 0,0 0 70 0 0,0 0-50 0 0,0 0-178 0 0,0 0-248 0 0,0 0-148 0 0,0 0-97 0 0,0 0-75 0 0,0 0-91 0 0,0 0-57 0 0,0 0-47 0 0,26 12-58 0 0,82 35-38 0 0,-106-45-530 0 0,0-1-1 0 0,-1 0 1 0 0,1 0 0 0 0,0 0 0 0 0,0-1-1 0 0,0 1 1 0 0,0 0 0 0 0,0-1 0 0 0,0 1 0 0 0,0-1-1 0 0,0 0 1 0 0,0 1 0 0 0,0-1 0 0 0,0 0-1 0 0,0 0 1 0 0,0-1 0 0 0,1 1 0 0 0,-1 0 0 0 0,0-1-1 0 0,0 1 1 0 0,0-1 0 0 0,0 1 0 0 0,0-1-1 0 0,-1 0 1 0 0,1 0 0 0 0,0 0 0 0 0,0 0 0 0 0,0 0-1 0 0,-1-1 1 0 0,2 0-25 0 0,4-4 124 0 0,0 1-22 0 0,8-3-9 0 0,-1-1 0 0 0,-1 0 1 0 0,1 0-1 0 0,-2-2 0 0 0,1 0 1 0 0,-1 0-1 0 0,-1-1 0 0 0,0 0 1 0 0,-1-1-1 0 0,0 0 0 0 0,-1-1 0 0 0,-1 0 1 0 0,0 0-1 0 0,-1-1 0 0 0,2-5-93 0 0,-8 17-11 0 0,-1 0-1 0 0,1 0 1 0 0,0-1 0 0 0,-1 1-1 0 0,0 0 1 0 0,0 0-1 0 0,0-1 1 0 0,0 1-1 0 0,0 0 1 0 0,-1 0 0 0 0,0 0-1 0 0,1-1 1 0 0,-1 1-1 0 0,0 0 1 0 0,-1 0-1 0 0,1 0 1 0 0,0 0 0 0 0,-1 0-1 0 0,0 1 1 0 0,1-1-1 0 0,-1 0 1 0 0,0 1 0 0 0,-1-1-1 0 0,1 1 1 0 0,0 0-1 0 0,-1 0 1 0 0,1 0-1 0 0,-1 0 1 0 0,0 0 0 0 0,1 0-1 0 0,-1 1 1 0 0,0-1-1 0 0,0 1 1 0 0,0 0-1 0 0,0 0 1 0 0,0 0 0 0 0,-1 0-1 0 0,1 0 1 0 0,0 1-1 0 0,0 0 1 0 0,0-1-1 0 0,-1 1 1 0 0,1 0 0 0 0,-2 1 11 0 0,-9 1-48 0 0,-1 0 0 0 0,1 2 0 0 0,0-1 0 0 0,0 2 0 0 0,1 0 0 0 0,0 1 0 0 0,-1 0 0 0 0,2 1 0 0 0,-1 0 0 0 0,1 1 0 0 0,0 0 0 0 0,1 1 0 0 0,0 0 0 0 0,0 1 0 0 0,1 1 0 0 0,0-1 0 0 0,1 1 0 0 0,0 1 0 0 0,1 0 1 0 0,0 0-1 0 0,1 1 0 0 0,1 0 0 0 0,-6 13 48 0 0,8-20 0 0 0,0 1 1 0 0,0-1 0 0 0,0 1 0 0 0,1 0 0 0 0,0 0 0 0 0,0 0-1 0 0,1 0 1 0 0,0 1 0 0 0,0-1 0 0 0,1 1 0 0 0,0-1-1 0 0,0 1 1 0 0,0-1 0 0 0,1 1 0 0 0,1 0 0 0 0,-1-1-1 0 0,1 1 1 0 0,0-1 0 0 0,1 1 0 0 0,0-1 0 0 0,0 1 0 0 0,1-1-1 0 0,-1 0 1 0 0,2 0 0 0 0,-1 0 0 0 0,1-1 0 0 0,0 1-1 0 0,0-1 1 0 0,1 0 0 0 0,0 0 0 0 0,0 0 0 0 0,0-1 0 0 0,1 0-1 0 0,0 0 1 0 0,0 0 0 0 0,1 1-1 0 0,17 4 13 0 0,0 0-1 0 0,1-2 1 0 0,0 0 0 0 0,1-2-1 0 0,-1-1 1 0 0,1-1 0 0 0,0-1 0 0 0,0-1-1 0 0,4-2-12 0 0,84 1-3229 0 0,-75-1 800 0 0,-17 0-5498 0 0,-4-4-4776 0 0</inkml:trace>
  <inkml:trace contextRef="#ctx0" brushRef="#br0" timeOffset="90852.119">16587 4026 0 0 0,'0'0'240'0'0,"0"0"304"0"0,-7-1 154 0 0,-18-1 115 0 0,18-23 8814 0 0,8 18-1106 0 0,27 0-3273 0 0,-7 6-2789 0 0,-27 18-1756 0 0,6 0-647 0 0,-1 0 0 0 0,-1 0 0 0 0,-1-1 0 0 0,0 1 0 0 0,-1 0 1 0 0,-1-1-1 0 0,0 0 0 0 0,-1 0 0 0 0,-1 0 0 0 0,-1-1 0 0 0,0 0 0 0 0,-1-1 0 0 0,-2 3-56 0 0,-83 102 111 0 0,60-92-24 0 0,34-26-94 0 0,0-1-6 0 0,0 0 6 0 0,0 0 14 0 0,8-7 138 0 0,-1 6-13 0 0,-6 1-125 0 0,-1 0-10 0 0,0 0 4 0 0,0 0-11 0 0,0 0 4 0 0,0 0 20 0 0,0 0 6 0 0,0 0-12 0 0,2-11-1921 0 0,8-1-5715 0 0,-5 8-3001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 10538 0 0,'0'0'1698'0'0,"0"0"-339"0"0,0 0-158 0 0,0 0 66 0 0,0 0 106 0 0,0 0 19 0 0,0 0-164 0 0,0 0-249 0 0,0 0-252 0 0,0 0-240 0 0,0 0-171 0 0,-5-3 315 0 0,-17 264 1090 0 0,5-161-2745 0 0,4-104-3782 0 0,9-37-7265 0 0,4 28 5055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12563 0 0,'0'0'1416'0'0,"0"0"-284"0"0,0 0-192 0 0,0 0-86 0 0,0 0-14 0 0,0 0-97 0 0,0 0-176 0 0,0 0-255 0 0,0 0-255 0 0,0 0-190 0 0,0 0-171 0 0,0 0-79 0 0,0 0-50 0 0,-19 6-69 0 0,-55 21-114 0 0,73-27 586 0 0,0 1-1 0 0,1 0 1 0 0,-1-1 0 0 0,0 1-1 0 0,0 0 1 0 0,0 0 0 0 0,1-1 0 0 0,-1 1-1 0 0,0 0 1 0 0,1 0 0 0 0,-1 0-1 0 0,1 0 1 0 0,-1 0 0 0 0,1 0 0 0 0,0 0-1 0 0,-1 0 1 0 0,1 0 0 0 0,0 0-1 0 0,-1 0 1 0 0,1 0 0 0 0,0 0-1 0 0,0 0 1 0 0,0 0 0 0 0,0 0 0 0 0,0 0-1 0 0,0 0 1 0 0,1 0 0 0 0,-1 0-1 0 0,0 0 1 0 0,0 0 0 0 0,1 0-1 0 0,-1 0 1 0 0,0 0 0 0 0,1 0 0 0 0,-1 0-1 0 0,1 0 1 0 0,0 0 0 0 0,-1 0-1 0 0,1 0 1 0 0,0-1 0 0 0,-1 1 0 0 0,1 0-1 0 0,0-1 1 0 0,0 1 0 0 0,0 0-1 0 0,-1-1 1 0 0,1 1 0 0 0,1 0 30 0 0,3 5-357 0 0,43 47-4445 0 0,-32-36 963 0 0,-1-3-2762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7874 0 0,'0'0'2201'0'0,"0"0"-443"0"0,0 0-88 0 0,0 0 121 0 0,0 0 27 0 0,0 0-222 0 0,0 0-321 0 0,0 0-311 0 0,0 0-233 0 0,0 0-114 0 0,0 0-76 0 0,0 0-68 0 0,0 0-82 0 0,25-31-67 0 0,75-96-72 0 0,-23 7 285 0 0,-27 32-221 0 0,-30 189-726 0 0,-20-91 449 0 0,1-1 0 0 0,1 1 0 0 0,0 0 0 0 0,0-1 1 0 0,1 0-1 0 0,0 1 0 0 0,0-1 0 0 0,1 0 0 0 0,0-1 1 0 0,1 1-1 0 0,0-1 0 0 0,1 0 0 0 0,-1 0 0 0 0,1 0 1 0 0,1-1-1 0 0,-1 0 0 0 0,1 0 0 0 0,1-1 0 0 0,-1 0 1 0 0,1 0-1 0 0,0 0 0 0 0,0-1 0 0 0,1-1 0 0 0,0 1 1 0 0,0-1-1 0 0,0-1 0 0 0,0 0 0 0 0,0 0 0 0 0,1-1 1 0 0,-1 0-1 0 0,1 0 0 0 0,-1-1 0 0 0,10 0-39 0 0,-8-5 133 0 0,-1 0 1 0 0,0-1-1 0 0,0 0 0 0 0,0 0 0 0 0,-1-1 0 0 0,0 0 0 0 0,0-1 1 0 0,0 0-1 0 0,-1 0 0 0 0,0-1 0 0 0,0 0 0 0 0,-1-1 1 0 0,0 1-1 0 0,-1-1 0 0 0,0-1 0 0 0,0 1 0 0 0,-1-1 0 0 0,0 0 1 0 0,0 0-1 0 0,-2-1 0 0 0,1 1 0 0 0,1-10-133 0 0,27-118 261 0 0,-29 76-3141 0 0,16 61-5768 0 0,-17 1 4457 0 0,7 0-7349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58 14643 0 0,'0'0'1821'0'0,"0"0"-644"0"0,0 0-219 0 0,0 0 43 0 0,0 0 99 0 0,0 0 25 0 0,0 0-144 0 0,0 0-210 0 0,0 0-168 0 0,0 0-110 0 0,0 0-71 0 0,0 0-48 0 0,0 0-40 0 0,5-10-25 0 0,17-38 705 0 0,-22 91 190 0 0,-8 197-142 0 0,-9 182-700 0 0,0-168-348 0 0,13-239-1367 0 0,0-31-2546 0 0,0-2 2481 0 0,-4-16-4676 0 0,7 22 46 0 0,-1 1-4908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0 131 13011 0 0,'0'0'2212'0'0,"0"0"-838"0"0,0 0-425 0 0,0 0-92 0 0,0 0 13 0 0,0 0 111 0 0,0 0-14 0 0,0 0-81 0 0,0 0-84 0 0,0 0-157 0 0,0 0-114 0 0,0 0-57 0 0,37-4-44 0 0,118-12-44 0 0,81-11 651 0 0,21 1-2034 0 0,-183 5-2456 0 0,-52 8-1068 0 0,-2-3-4365 0 0,-12 8 331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2 223 0 0 0,'0'0'1248'0'0,"0"0"574"0"0,0 0 229 0 0,0 0-88 0 0,0 0-125 0 0,0 0-108 0 0,0 0-130 0 0,0 0-145 0 0,0 0-179 0 0,0 0-172 0 0,0 0-155 0 0,-2 2-101 0 0,18-7 3709 0 0,43-35-2849 0 0,215-136 415 0 0,-270 172-2123 0 0,-4 5 4 0 0,0-1 0 0 0,0 1 0 0 0,0-1 0 0 0,0 0 0 0 0,0 1 0 0 0,1-1 0 0 0,-1 1 0 0 0,0-1 0 0 0,0 1 0 0 0,0-1 0 0 0,0 0 0 0 0,1 1 0 0 0,-1-1 0 0 0,0 1 0 0 0,0-1 0 0 0,1 0 0 0 0,-1 1 0 0 0,0-1 0 0 0,1 0 0 0 0,-1 1 0 0 0,1-1 0 0 0,-1 0 0 0 0,0 0 0 0 0,1 1 0 0 0,-1-1 0 0 0,1 0 0 0 0,-1 0 0 0 0,0 0 0 0 0,1 1 0 0 0,-1-1 0 0 0,1 0 0 0 0,-1 0 0 0 0,1 0 0 0 0,-1 0 0 0 0,1 0 0 0 0,-1 0-1 0 0,0 0 1 0 0,1 0 0 0 0,-1 0 0 0 0,1 0 0 0 0,-1 0 0 0 0,1 0 0 0 0,-1-1 0 0 0,1 1 0 0 0,-1 0 0 0 0,1 0 0 0 0,-1 0 0 0 0,0-1 0 0 0,1 1 0 0 0,-1 0 0 0 0,0 0 0 0 0,1-1 0 0 0,-1 1 0 0 0,0 0 0 0 0,1-1 0 0 0,-1 1 0 0 0,0 0 0 0 0,1-1 0 0 0,-1 1 0 0 0,0 0 0 0 0,0-1 0 0 0,1 1 0 0 0,-1-1 0 0 0,0 1-4 0 0,1 7 19 0 0,1 0-1 0 0,0 0 1 0 0,0 0 0 0 0,1 0-1 0 0,0 0 1 0 0,0 0 0 0 0,0-1-1 0 0,1 1 1 0 0,0-1-1 0 0,0 0 1 0 0,1 0 0 0 0,0-1-1 0 0,3 3-18 0 0,16 25 95 0 0,30 33-199 0 0,-42-56-1003 0 0,-3-5-5927 0 0,-5-5-4920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14379 0 0,'0'0'1660'0'0,"0"0"-355"0"0,0 0-178 0 0,0 0-86 0 0,0 0-73 0 0,0 0-95 0 0,0 0-193 0 0,0 0-187 0 0,0 0-54 0 0,0 0 33 0 0,0 0 45 0 0,0 0 22 0 0,0 0-33 0 0,-3 24-44 0 0,-19 161 653 0 0,17-145-868 0 0,-15 121 373 0 0,6 1 0 0 0,9 136-620 0 0,4-296 4 0 0,1-1 0 0 0,0 1 0 0 0,0-1 0 0 0,0 1 0 0 0,0 0 0 0 0,0-1 0 0 0,0 1-1 0 0,1 0 1 0 0,-1-1 0 0 0,0 1 0 0 0,1-1 0 0 0,-1 1 0 0 0,1-1 0 0 0,0 1 0 0 0,-1-1 0 0 0,1 1-1 0 0,0-1 1 0 0,0 0 0 0 0,0 1 0 0 0,0-1 0 0 0,0 0 0 0 0,0 0 0 0 0,1 0 0 0 0,-1 0 0 0 0,0 0 0 0 0,0 0-1 0 0,1 0 1 0 0,-1 0 0 0 0,1 0 0 0 0,-1-1 0 0 0,1 1 0 0 0,-1-1 0 0 0,1 1 0 0 0,-1-1 0 0 0,1 1-1 0 0,-1-1 1 0 0,1 0 0 0 0,0 0 0 0 0,-1 0 0 0 0,1 0 0 0 0,0 0 0 0 0,-1 0 0 0 0,1 0 0 0 0,-1 0-1 0 0,1-1 1 0 0,0 1 0 0 0,-1-1 0 0 0,1 1 0 0 0,-1-1 0 0 0,1 1 0 0 0,-1-1 0 0 0,0 0 0 0 0,1 0 0 0 0,-1 0-1 0 0,0 0 1 0 0,1 0 0 0 0,-1 0 0 0 0,0 0 0 0 0,0 0 0 0 0,0-1 0 0 0,0 1 0 0 0,0 0-4 0 0,224-180 376 0 0,-150 143-392 0 0,-73 39 19 0 0,-1 0 0 0 0,1 1 0 0 0,-1-1 0 0 0,0 1 0 0 0,0 0 0 0 0,0-1 0 0 0,0 1 0 0 0,0 0 0 0 0,0 0 0 0 0,0 0 0 0 0,0-1 0 0 0,0 1 0 0 0,-1 0 0 0 0,1 0 0 0 0,-1 0 0 0 0,0 0 0 0 0,0 0 0 0 0,1 0 1 0 0,-1 0-1 0 0,0 0 0 0 0,-1 0 0 0 0,1 0 0 0 0,0 2-3 0 0,0 1 7 0 0,2 160 268 0 0,13-107-214 0 0,-10-47 895 0 0,1-7-3804 0 0,-1-6-3743 0 0,2-8-3678 0 0,-5 3-57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16291 0 0,'0'0'1676'0'0,"0"0"-318"0"0,0 0-97 0 0,0 0-6 0 0,0 0-102 0 0,0 0-175 0 0,0 0-270 0 0,0 0-252 0 0,0 0-149 0 0,0 0-106 0 0,0 0-66 0 0,-8 32-55 0 0,-23 100-29 0 0,26-95-47 0 0,5-37-55 0 0,1 1 0 0 0,0 0 0 0 0,-1 0 0 0 0,1 0 0 0 0,-1-1 1 0 0,1 1-1 0 0,0 0 0 0 0,0-1 0 0 0,-1 1 0 0 0,1-1 1 0 0,0 1-1 0 0,0-1 0 0 0,0 1 0 0 0,0-1 0 0 0,0 1 0 0 0,0-1 1 0 0,-1 0-1 0 0,1 0 0 0 0,0 1 0 0 0,0-1 0 0 0,0 0 0 0 0,0 0 1 0 0,0 0-1 0 0,0 0 0 0 0,0 0 0 0 0,0 0 0 0 0,0 0 1 0 0,0-1-1 0 0,0 1 0 0 0,0 0 0 0 0,0 0 0 0 0,0-1 0 0 0,0 1 1 0 0,0 0-1 0 0,-1-1 0 0 0,1 1 0 0 0,0-1 0 0 0,0 0 1 0 0,0 1-1 0 0,-1-1 0 0 0,1 1 0 0 0,0-1 0 0 0,-1 0 0 0 0,1 0 1 0 0,0 1-1 0 0,-1-1 0 0 0,1 0 0 0 0,-1 0 0 0 0,1 0 1 0 0,-1 0-1 0 0,1 0 51 0 0,29-51-4921 0 0,-27 47 3865 0 0,5-12-4350 0 0,2 5-5229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12499 0 0,'0'0'3088'0'0,"0"0"-1591"0"0,0 0-745 0 0,0 0-544 0 0,0 0-400 0 0,0 0-280 0 0,0 0-96 0 0,0 0 23 0 0,0 0 49 0 0,0 0-256 0 0,0 0-832 0 0,0 0-3289 0 0,0 0-3689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17628 0 0,'0'0'1380'0'0,"0"0"-242"0"0,0 0-73 0 0,0 0-23 0 0,0 0-85 0 0,0 0-114 0 0,0 0-141 0 0,0 0-142 0 0,0 0-85 0 0,0 0-93 0 0,0 0-95 0 0,0 0-70 0 0,0 0-51 0 0,-28 12-29 0 0,-86 35-16 0 0,77-28 37 0 0,36-18-160 0 0,0 0 0 0 0,0 1 0 0 0,0-1 0 0 0,1 1-1 0 0,-1-1 1 0 0,1 1 0 0 0,-1 0 0 0 0,1-1 0 0 0,-1 1 0 0 0,1-1 0 0 0,0 1 0 0 0,0 0 0 0 0,0-1 0 0 0,0 1 0 0 0,0 0 0 0 0,0-1 0 0 0,0 1-1 0 0,1 0 1 0 0,-1-1 0 0 0,1 1 0 0 0,-1-1 0 0 0,1 1 0 0 0,-1-1 0 0 0,1 1 0 0 0,0-1 0 0 0,0 1 0 0 0,0-1 0 0 0,0 0 0 0 0,0 1-1 0 0,0-1 1 0 0,0 0 0 0 0,0 0 0 0 0,1 0 0 0 0,-1 0 0 0 0,0 0 0 0 0,1 0 0 0 0,-1 0 0 0 0,0 0 0 0 0,1 0 0 0 0,-1-1 0 0 0,1 1 0 0 0,-1-1-1 0 0,1 1 3 0 0,71 41 69 0 0,-66-40-57 0 0,0 0 1 0 0,0 1-1 0 0,0 0 1 0 0,0 0 0 0 0,0 0-1 0 0,-1 1 1 0 0,1 0-1 0 0,-1 1 1 0 0,0-1-1 0 0,-1 1 1 0 0,1 0-1 0 0,-1 1 1 0 0,0-1 0 0 0,0 1-1 0 0,0 0 1 0 0,-1 0-1 0 0,0 0 1 0 0,0 1-1 0 0,-1 0 1 0 0,0 0-1 0 0,0 0 1 0 0,0 0 0 0 0,-1 0-1 0 0,0 0 1 0 0,-1 0-1 0 0,1 5-12 0 0,-4-5 49 0 0,0 0 1 0 0,-1-1-1 0 0,1 1 0 0 0,-2 0 0 0 0,1-1 0 0 0,-1 0 1 0 0,0 1-1 0 0,0-1 0 0 0,0-1 0 0 0,-1 1 0 0 0,0-1 1 0 0,0 0-1 0 0,-1 0 0 0 0,1 0 0 0 0,-1-1 0 0 0,0 0 1 0 0,-1 0-1 0 0,1 0 0 0 0,-1 0-49 0 0,-1 1 16 0 0,0 0-55 0 0,0 0-1 0 0,0 0 1 0 0,0-1 0 0 0,-1 0-1 0 0,0-1 1 0 0,0 0 0 0 0,0 0-1 0 0,0-1 1 0 0,0 0 0 0 0,0-1-1 0 0,-1 1 1 0 0,-1-2 39 0 0,10-1-261 0 0,0 0 0 0 0,0 0 0 0 0,-1 0 0 0 0,1 0-1 0 0,0 0 1 0 0,0 0 0 0 0,1 0 0 0 0,-1-1 0 0 0,0 1 0 0 0,0 0 0 0 0,1-1 0 0 0,-1 1 0 0 0,0-1-1 0 0,1 1 1 0 0,0-1 0 0 0,-1 1 0 0 0,1-1 0 0 0,0 1 0 0 0,0-1 0 0 0,-1 1 0 0 0,1-1 0 0 0,1 1 0 0 0,-1-1-1 0 0,0 1 1 0 0,0-1 0 0 0,0 1 0 0 0,1-1 261 0 0,-1-1-1815 0 0,0-2-8232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54 0 0 0,'0'0'547'0'0,"0"0"161"0"0,0 0 153 0 0,0 0 178 0 0,0 0 230 0 0,0 0 182 0 0,0 0 80 0 0,0 0-76 0 0,0 0-88 0 0,0 0-86 0 0,6-3-51 0 0,18-10 26 0 0,-20 6 3050 0 0,-26-1-1676 0 0,21 8-1715 0 0,-10-15 1089 0 0,11 15-2024 0 0,-24 8 1314 0 0,18-7-1183 0 0,-2 0-622 0 0,14-4-391 0 0,-3 2 646 0 0,23-8-2709 0 0,-9 5-6262 0 0,-10 3-2147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18 2320 0 0,'0'0'2878'0'0,"0"0"-946"0"0,0 0-245 0 0,0 0 102 0 0,0 0 88 0 0,0 0-70 0 0,0 0-148 0 0,0 0-203 0 0,0 0-292 0 0,0 0-254 0 0,0 0-177 0 0,0 0-102 0 0,-8-3-55 0 0,0 0-319 0 0,0 0 0 0 0,0 1 0 0 0,0 0 0 0 0,0 0 0 0 0,0 1-1 0 0,-1 0 1 0 0,1 1 0 0 0,0 0 0 0 0,-1 0 0 0 0,1 0 0 0 0,0 1 0 0 0,-1 1 0 0 0,-2 0-257 0 0,-152 59 1671 0 0,147-53-1423 0 0,16-2 189 0 0,10 1-456 0 0,105 61 182 0 0,-108-61-137 0 0,0-1 0 0 0,-1 1 1 0 0,0 0-1 0 0,0 1 0 0 0,-1-1 0 0 0,0 1 0 0 0,0 0 0 0 0,-1 0 0 0 0,0 1 0 0 0,0-1 1 0 0,-1 1-1 0 0,0 0 0 0 0,-1 0 0 0 0,0 0 0 0 0,0 0 0 0 0,-1 1 0 0 0,1 6-26 0 0,-5-9 53 0 0,0-1-1 0 0,-1 1 0 0 0,0-1 0 0 0,0 1 1 0 0,0-1-1 0 0,0 0 0 0 0,-1-1 0 0 0,0 1 1 0 0,0-1-1 0 0,-1 0 0 0 0,1 0 0 0 0,-1-1 1 0 0,0 0-1 0 0,-1 0 0 0 0,1 0 0 0 0,-1-1 1 0 0,1 1-1 0 0,-1-2 0 0 0,0 1 1 0 0,0-1-1 0 0,-8 2-52 0 0,-96 29 227 0 0,108-32-238 0 0,1 1 1 0 0,-1-1 0 0 0,1 0 0 0 0,-1-1 0 0 0,0 1 0 0 0,1 0 0 0 0,-1-1 0 0 0,0 1 0 0 0,0-1 0 0 0,1 0 0 0 0,-1 0 0 0 0,0 0 0 0 0,0 0 0 0 0,0 0 0 0 0,1-1-1 0 0,-1 0 1 0 0,0 1 0 0 0,0-1 0 0 0,1 0 0 0 0,-1 0 0 0 0,1 0 0 0 0,-1 0 0 0 0,1-1 0 0 0,-1 1 0 0 0,1-1 0 0 0,0 0 0 0 0,0 1 0 0 0,0-1 0 0 0,0 0 0 0 0,0 0-1 0 0,0 0 1 0 0,0-1 0 0 0,1 1 0 0 0,-1 0 0 0 0,1-1 0 0 0,-1 1 0 0 0,1-1 0 0 0,0 1 0 0 0,0-1 0 0 0,0 0 0 0 0,0 1 0 0 0,0-4 10 0 0,2 3-127 0 0,-1-1-1 0 0,1 1 1 0 0,0-1 0 0 0,0 1-1 0 0,1 0 1 0 0,-1-1 0 0 0,1 1 0 0 0,-1 0-1 0 0,1 0 1 0 0,0 0 0 0 0,0 0-1 0 0,0 0 1 0 0,1 0 0 0 0,-1 1 0 0 0,1-1-1 0 0,-1 1 1 0 0,1-1 0 0 0,0 1 0 0 0,0 0-1 0 0,0 0 1 0 0,0 1 0 0 0,0-1-1 0 0,1 0 1 0 0,-1 1 0 0 0,0 0 0 0 0,2-1 127 0 0,62-19-9118 0 0,-53 17 4496 0 0,-2 0-6694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18796 0 0,'0'0'1360'0'0,"0"0"-421"0"0,0 0-99 0 0,0 0 103 0 0,0 0 21 0 0,0 0-81 0 0,0 0-193 0 0,0 0-151 0 0,0 0-111 0 0,0 0-62 0 0,0 0-60 0 0,0 0-84 0 0,0 0-57 0 0,-9 26-39 0 0,-26 78-40 0 0,16-30 38 0 0,17-59-1436 0 0,3-14 1048 0 0,-1 0 0 0 0,0 0 0 0 0,0 0 0 0 0,0 0 0 0 0,0 0-1 0 0,0 0 1 0 0,0 0 0 0 0,0 0 0 0 0,0 0 0 0 0,0 0 0 0 0,0 1 0 0 0,0-1 0 0 0,-1 0 0 0 0,1 0-1 0 0,0 0 1 0 0,-1 0 0 0 0,1 0 0 0 0,-1-1 0 0 0,1 1 0 0 0,-1 0 0 0 0,0 0 0 0 0,1 0 0 0 0,-1 0-1 0 0,0 0 1 0 0,0-1 0 0 0,1 1 0 0 0,-1 0 0 0 0,0-1 0 0 0,0 1 0 0 0,0-1 0 0 0,0 1 0 0 0,0-1-1 0 0,0 1 1 0 0,0-1 0 0 0,0 1 0 0 0,0-1 0 0 0,0 0 0 0 0,-1 0 264 0 0,-1 1-6514 0 0,0 2-3401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16 8122 0 0,'0'0'3847'0'0,"0"0"-1402"0"0,0 0-584 0 0,0 0-204 0 0,0 0-160 0 0,0 0-183 0 0,0 0-207 0 0,0 0-168 0 0,0 0-154 0 0,0 0-163 0 0,0 0-118 0 0,0 0-93 0 0,0 0-53 0 0,-9-2-36 0 0,-27-5-9 0 0,35 7-264 0 0,0 0-1 0 0,1 1 0 0 0,-1-1 0 0 0,0 1 1 0 0,0-1-1 0 0,0 1 0 0 0,1 0 1 0 0,-1-1-1 0 0,0 1 0 0 0,1-1 0 0 0,-1 1 1 0 0,1 0-1 0 0,-1 0 0 0 0,1-1 0 0 0,-1 1 1 0 0,1 0-1 0 0,-1 0 0 0 0,1 0 1 0 0,0 0-1 0 0,0-1 0 0 0,-1 1 0 0 0,1 0 1 0 0,0 0-1 0 0,0 0 0 0 0,0 0 1 0 0,0 0-1 0 0,0 0 0 0 0,0 0 0 0 0,0 0 1 0 0,0 0-1 0 0,0-1 0 0 0,0 1 1 0 0,1 0-1 0 0,-1 0 0 0 0,0 0 0 0 0,1 0 1 0 0,-1 0-49 0 0,0 1 94 0 0,0 41 126 0 0,0-43-216 0 0,0 0 2 0 0,0 0 10 0 0,0 0 6 0 0,0 0-4 0 0,13-16 64 0 0,36-49 116 0 0,-74 70-38 0 0,-16 28-1348 0 0,73-32-2042 0 0,-12-1-613 0 0,-6 0-3125 0 0,0 0-5346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8 8330 0 0,'0'0'2034'0'0,"0"0"-231"0"0,0 0 28 0 0,0 0 42 0 0,0 0-99 0 0,0 0-195 0 0,0 0-261 0 0,0 0-165 0 0,0 0-134 0 0,0 0-143 0 0,0 0-101 0 0,0 0-93 0 0,0 0-89 0 0,-8-1-75 0 0,-23-5-61 0 0,23 5-77 0 0,12 142 1753 0 0,0-81-1962 0 0,-3 1 0 0 0,-2 0 0 0 0,-4 0 0 0 0,-6 30-171 0 0,-69 273 184 0 0,78-286-411 0 0,3-77 156 0 0,0-1 0 0 0,0 0-1 0 0,0 1 1 0 0,0-1 0 0 0,0 0 0 0 0,0 1-1 0 0,1-1 1 0 0,-1 0 0 0 0,0 0 0 0 0,0 0-1 0 0,0 0 1 0 0,0 0 0 0 0,0 0 0 0 0,0 0 0 0 0,0-1-1 0 0,0 1 1 0 0,0 0 0 0 0,0-1 0 0 0,1 1-1 0 0,-1 0 1 0 0,0-1 0 0 0,-1 1 0 0 0,1-1-1 0 0,0 0 1 0 0,0 1 0 0 0,0-1 0 0 0,0 0 0 0 0,0 0-1 0 0,-1 1 1 0 0,1-1 0 0 0,0 0 0 0 0,0 0-1 0 0,-1 0 1 0 0,1 0 0 0 0,-1 0 0 0 0,1 0-1 0 0,-1 0 1 0 0,1 0 0 0 0,-1 0 0 0 0,0 0 0 0 0,0 0-1 0 0,1 0 1 0 0,-1 0 0 0 0,0 0 0 0 0,0 0-1 0 0,0-1 72 0 0,18-55-4476 0 0,-15 38 649 0 0,-1-1-3408 0 0,-1 8-3719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13907 0 0,'0'0'2436'0'0,"0"0"-775"0"0,0 0-409 0 0,0 0-98 0 0,0 0-115 0 0,0 0-65 0 0,0 0-119 0 0,0 0-153 0 0,0 0-91 0 0,0 0-119 0 0,0 0-106 0 0,0 0-52 0 0,0 0-26 0 0,37 0-39 0 0,113 0-57 0 0,78 0-890 0 0,-143 0-9597 0 0,-74 0-1171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2064 0 0,'0'0'2061'0'0,"0"0"-565"0"0,0 0 38 0 0,0 0 361 0 0,0 0 224 0 0,0 0-63 0 0,0 0-340 0 0,0 0-375 0 0,0 0-175 0 0,0 0-51 0 0,0 0-44 0 0,0 0-43 0 0,6 1-119 0 0,22 3-30 0 0,1-1 0 0 0,0-2-1 0 0,0-1 1 0 0,0-1 0 0 0,0-1 0 0 0,12-4-879 0 0,2 2 104 0 0,60-14-848 0 0,-99 15 1047 0 0,-1 2-2931 0 0,-2 0-8580 0 0,-1 1 1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11010 0 0,'0'0'3714'0'0,"0"0"-2036"0"0,0 0-567 0 0,0 0 128 0 0,0 0 41 0 0,0 0-85 0 0,0 0-215 0 0,0 0-217 0 0,-7 34-159 0 0,-23 107-100 0 0,28-137-452 0 0,1 1-1 0 0,-1 0 1 0 0,1 0-1 0 0,0-1 0 0 0,0 1 1 0 0,1 0-1 0 0,-1 0 0 0 0,1 0 1 0 0,0 0-1 0 0,1 0 0 0 0,-1 0 1 0 0,1 0-1 0 0,0 0 0 0 0,0-1 1 0 0,0 1-1 0 0,1 0 1 0 0,1 3-52 0 0,3 5 133 0 0,-4-8-60 0 0,1 1 0 0 0,0 0-1 0 0,1-1 1 0 0,-1 0 0 0 0,1 0-1 0 0,0 0 1 0 0,0 0-1 0 0,0 0 1 0 0,1-1 0 0 0,0 0-1 0 0,0 0 1 0 0,0 0 0 0 0,0-1-1 0 0,0 0 1 0 0,1 1-1 0 0,-1-2 1 0 0,1 1 0 0 0,0-1-1 0 0,0 0 1 0 0,0 0 0 0 0,0-1-1 0 0,0 1 1 0 0,1-1 0 0 0,-1-1-1 0 0,0 1 1 0 0,1-1-1 0 0,-1 0 1 0 0,0-1 0 0 0,0 1-1 0 0,1-1 1 0 0,-1-1 0 0 0,0 1-1 0 0,0-1 1 0 0,0 0 0 0 0,0 0-1 0 0,0-1 1 0 0,-1 0-1 0 0,1 0 1 0 0,-1 0 0 0 0,0 0-1 0 0,2-3-72 0 0,6-2 74 0 0,0-2-1 0 0,-1 0 0 0 0,-1 0 1 0 0,0-1-1 0 0,0-1 0 0 0,-1 0 1 0 0,0 0-1 0 0,-1-1 0 0 0,-1 0 1 0 0,0-1-1 0 0,-1 1 1 0 0,0-2-1 0 0,-1 1 0 0 0,-1-1 1 0 0,0 0-1 0 0,-1 0 0 0 0,0-3-73 0 0,4-31-387 0 0,-7 28-2448 0 0,-3 17-641 0 0,-1 4-2046 0 0,1 0 1588 0 0,0 0-8278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425 682 16572 0 0,'0'0'1697'0'0,"0"0"-710"0"0,0 0-187 0 0,0 0 140 0 0,0 0 54 0 0,0 0-84 0 0,0 0-185 0 0,0 0-191 0 0,0 0-108 0 0,0 0-67 0 0,0 0-38 0 0,0 0-26 0 0,-34 7-35 0 0,-109 28-49 0 0,64 0 52 0 0,66-24-210 0 0,-2-1-25 0 0,1 0 0 0 0,0 1 0 0 0,0 0 0 0 0,1 1-1 0 0,1 0 1 0 0,0 1 0 0 0,0 1 0 0 0,1 0 0 0 0,1 0 0 0 0,1 1 0 0 0,-2 5-28 0 0,9-18-1 0 0,1 1 1 0 0,0-1-1 0 0,0 1 1 0 0,0-1-1 0 0,1 1 1 0 0,-1-1 0 0 0,1 1-1 0 0,-1 0 1 0 0,1-1-1 0 0,0 1 1 0 0,0-1-1 0 0,0 1 1 0 0,0 0-1 0 0,1-1 1 0 0,-1 1 0 0 0,1 0-1 0 0,-1-1 1 0 0,1 1-1 0 0,0-1 1 0 0,0 1-1 0 0,0-1 1 0 0,0 1-1 0 0,1-1 1 0 0,-1 0 0 0 0,0 0-1 0 0,1 0 1 0 0,0 1-1 0 0,0-1 1 0 0,-1-1-1 0 0,1 1 1 0 0,0 0-1 0 0,1 0 1 0 0,-1-1 0 0 0,0 1-1 0 0,0-1 1 0 0,1 0-1 0 0,-1 0 1 0 0,1 0-1 0 0,-1 0 1 0 0,1 0-1 0 0,-1 0 1 0 0,1-1 0 0 0,-1 1-1 0 0,1-1 1 0 0,0 0-1 0 0,-1 1 1 0 0,1-1-1 0 0,1-1 1 0 0,15 0 38 0 0,0-1 0 0 0,0-1 0 0 0,0-1 0 0 0,-1-1 0 0 0,0-1 0 0 0,0 0 0 0 0,0-1 0 0 0,-1-1 1 0 0,0 0-1 0 0,0-2 0 0 0,-1 0 0 0 0,0 0 0 0 0,-1-2 0 0 0,4-4-38 0 0,-14 13 2 0 0,110-89 27 0 0,-113 94-55 0 0,0 0-1 0 0,-1 0 0 0 0,1 0 0 0 0,-1 0 1 0 0,1 1-1 0 0,-1-1 0 0 0,0 0 0 0 0,0 1 0 0 0,0-1 1 0 0,0 1-1 0 0,0-1 0 0 0,0 1 0 0 0,-1-1 1 0 0,1 1-1 0 0,-1-1 0 0 0,0 1 0 0 0,0 0 0 0 0,0-1 1 0 0,0 1-1 0 0,0-1 0 0 0,-1 1 0 0 0,0 2 27 0 0,2 2-31 0 0,1 12 8 0 0,-3-10 0 0 0,0 0-1 0 0,1 0 0 0 0,0 0 0 0 0,0 0 0 0 0,1 0 1 0 0,0-1-1 0 0,1 1 0 0 0,0 0 0 0 0,0 0 1 0 0,1-1-1 0 0,0 0 0 0 0,1 1 0 0 0,0-1 0 0 0,0 0 1 0 0,0-1-1 0 0,1 1 0 0 0,1-1 0 0 0,-1 0 0 0 0,1 0 1 0 0,0-1-1 0 0,0 1 0 0 0,1-1 0 0 0,0-1 0 0 0,0 1 1 0 0,1-1-1 0 0,4 2 24 0 0,-1-7 29 0 0,0 1 0 0 0,0-2 1 0 0,0 0-1 0 0,0 0 0 0 0,0-1 1 0 0,0 0-1 0 0,0-1 0 0 0,-1-1 0 0 0,1 1 1 0 0,-1-2-1 0 0,0 1 0 0 0,0-1 0 0 0,0-1 1 0 0,-1 0-1 0 0,0 0 0 0 0,0-1 1 0 0,0 0-1 0 0,-1-1 0 0 0,0 1 0 0 0,0-2 1 0 0,-1 1-1 0 0,0-2-29 0 0,31-25 130 0 0,-2-2 1 0 0,-2-1-1 0 0,-1-2 1 0 0,-2-1-1 0 0,-2-2 0 0 0,-2 0 1 0 0,-2-2-1 0 0,-1-1 1 0 0,2-14-131 0 0,-12 17-19 0 0,-1-1 1 0 0,-3 0 0 0 0,-2 0 0 0 0,-1-1 0 0 0,-3-1 0 0 0,-1 1-1 0 0,-3 0 1 0 0,-3-21 18 0 0,-21-33-1 0 0,23 96-2 0 0,0 0 0 0 0,-1 0 0 0 0,1 0 0 0 0,-1 0 0 0 0,0 0 0 0 0,0 0 0 0 0,0 1 0 0 0,0-1 0 0 0,0 1 1 0 0,-1-1-1 0 0,1 1 0 0 0,-1 0 0 0 0,0 0 0 0 0,1 0 0 0 0,-1 0 0 0 0,0 1 0 0 0,0-1 0 0 0,0 1 0 0 0,0-1 0 0 0,0 1 0 0 0,-1 0 0 0 0,1 0 0 0 0,0 1 0 0 0,-1-1 0 0 0,1 1 0 0 0,0-1 0 0 0,-1 1 0 0 0,-1 0 3 0 0,-3 3 5 0 0,1 0-1 0 0,-1 1 1 0 0,1 0-1 0 0,0 0 1 0 0,0 0 0 0 0,0 1-1 0 0,1 0 1 0 0,-1 0-1 0 0,1 1 1 0 0,0 0-1 0 0,1 0 1 0 0,0 0 0 0 0,0 1-1 0 0,0 0 1 0 0,1 0-1 0 0,-1 0 1 0 0,2 0-1 0 0,-1 1 1 0 0,1 0-5 0 0,-12 32 73 0 0,1 2 0 0 0,2-1 0 0 0,2 2 0 0 0,2 0-1 0 0,2 0 1 0 0,2 0 0 0 0,1 0 0 0 0,3 1 0 0 0,3 20-73 0 0,0-28 30 0 0,2 0 0 0 0,2-1-1 0 0,1 0 1 0 0,1 0 0 0 0,8 15-30 0 0,-3-7 23 0 0,70 204-2 0 0,-86-270-2652 0 0,-23-29-278 0 0,2 4-5159 0 0,14 36-3038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17300 0 0,'0'0'1336'0'0,"0"0"-386"0"0,0 0-60 0 0,0 0 211 0 0,0 0 115 0 0,0 0-67 0 0,0 0-199 0 0,0 0-195 0 0,34 2-139 0 0,112 6-91 0 0,231 6 1568 0 0,-220 20-3459 0 0,-144-27-461 0 0,-10-4-1614 0 0,-1 2-4198 0 0,0-5-4568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19268 0 0,'0'0'1168'0'0,"0"0"-322"0"0,0 0-89 0 0,0 0-11 0 0,0 0-102 0 0,0 0-148 0 0,0 0-182 0 0,0 0-164 0 0,0 34-70 0 0,0 147-32 0 0,0-177-219 0 0,4 19-2342 0 0,9-48-11274 0 0,-10 19 5741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662 1 7850 0 0,'0'0'3935'0'0,"0"0"-1561"0"0,0 0-595 0 0,0 0-96 0 0,0 0-57 0 0,0 0-141 0 0,0 0-275 0 0,0 0-335 0 0,0 0-228 0 0,0 0-126 0 0,0 0-37 0 0,0 0-1 0 0,0 0 2 0 0,1 2-30 0 0,-4 5-288 0 0,0-1 0 0 0,0 0 1 0 0,0-1-1 0 0,0 1 0 0 0,-1 0 0 0 0,0-1 0 0 0,0 0 0 0 0,-1 0 0 0 0,1 0 0 0 0,-1-1 0 0 0,0 1 1 0 0,-1-1-1 0 0,-3 3-167 0 0,-51 39 258 0 0,-2-3 1 0 0,-1-2 0 0 0,-3-3 0 0 0,-65 28-259 0 0,101-53 14 0 0,0 0 52 0 0,1 1 1 0 0,0 2-1 0 0,1 0 1 0 0,1 2-1 0 0,-9 8-66 0 0,35-25 4 0 0,0 0 0 0 0,1-1 0 0 0,-1 1 0 0 0,0 0 0 0 0,0 0 0 0 0,1 0 0 0 0,-1-1 0 0 0,0 1-1 0 0,1 0 1 0 0,-1 0 0 0 0,1 0 0 0 0,-1 0 0 0 0,1 0 0 0 0,0 0 0 0 0,-1 0 0 0 0,1 0 0 0 0,0 1 0 0 0,0-1 0 0 0,0 0 0 0 0,0 0-1 0 0,0 0 1 0 0,0 0 0 0 0,0 0 0 0 0,0 0 0 0 0,0 0 0 0 0,0 0 0 0 0,1 0 0 0 0,-1 0 0 0 0,0 0 0 0 0,1 0 0 0 0,-1 0-1 0 0,1 0 1 0 0,-1 0 0 0 0,1 0 0 0 0,-1 0 0 0 0,1 0 0 0 0,0 0 0 0 0,0 0 0 0 0,-1-1 0 0 0,1 1 0 0 0,0 0 0 0 0,0 0 0 0 0,0-1-1 0 0,0 1 1 0 0,0-1 0 0 0,-1 1 0 0 0,1-1 0 0 0,0 1 0 0 0,1-1 0 0 0,-1 1-4 0 0,57 25 462 0 0,-54-24-413 0 0,54 19 234 0 0,-2 3 0 0 0,0 3 1 0 0,45 29-284 0 0,77 35 477 0 0,-162-79-458 0 0,-16-12-7 0 0,0 0-4 0 0,0 0-32 0 0,0 0-19 0 0,0 0-44 0 0,0 0-29 0 0,0 0-70 0 0,0 0-98 0 0,4-8-4137 0 0,11 1-3048 0 0,-9 7-4563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87 6193 0 0,'0'0'5177'0'0,"0"0"-2931"0"0,0 0-788 0 0,0 0 66 0 0,0 0 118 0 0,0 0-39 0 0,0 0-244 0 0,0 0-264 0 0,0 0-244 0 0,0 0-167 0 0,0 0-129 0 0,0 0-106 0 0,0 0-66 0 0,-3-15-55 0 0,-13-41-25 0 0,15 55-284 0 0,0 0 0 0 0,1-1 0 0 0,-1 1 1 0 0,0 0-1 0 0,0 0 0 0 0,-1 0 1 0 0,1 0-1 0 0,0 0 0 0 0,0 1 1 0 0,0-1-1 0 0,-1 0 0 0 0,1 0 0 0 0,0 1 1 0 0,-1-1-1 0 0,1 1 0 0 0,0-1 1 0 0,-1 1-1 0 0,1 0 0 0 0,-1-1 1 0 0,1 1-1 0 0,-1 0 0 0 0,1 0 0 0 0,-1 0 1 0 0,1 0-1 0 0,0 0 0 0 0,-1 0 1 0 0,1 1-1 0 0,-1-1 0 0 0,1 0 1 0 0,-1 1-1 0 0,1-1 0 0 0,0 1 0 0 0,-1 0 1 0 0,1-1-1 0 0,0 1 0 0 0,0 0 1 0 0,-1 0-1 0 0,1 0-19 0 0,-3 1 64 0 0,-18 8 42 0 0,1 0 1 0 0,1 2-1 0 0,0 1 0 0 0,1 0 0 0 0,0 2 1 0 0,1 0-1 0 0,1 1 0 0 0,0 0 0 0 0,1 2 0 0 0,1 0 1 0 0,0 0-1 0 0,0 5-106 0 0,3-6 11 0 0,1 1 1 0 0,1 0-1 0 0,1 0 0 0 0,1 1 0 0 0,0 0 1 0 0,2 1-1 0 0,0 0 0 0 0,1 0 0 0 0,-2 15-11 0 0,6-25 4 0 0,-1 0-1 0 0,2 0 0 0 0,-1-1 0 0 0,1 1 0 0 0,1 0 0 0 0,0 0 1 0 0,0-1-1 0 0,1 1 0 0 0,0-1 0 0 0,1 1 0 0 0,0-1 0 0 0,0 0 1 0 0,1 0-1 0 0,0 0 0 0 0,1-1 0 0 0,0 1 0 0 0,0-1 1 0 0,1 0-1 0 0,0 0 0 0 0,0-1 0 0 0,5 4-3 0 0,1-2 71 0 0,1-1 0 0 0,0 0 0 0 0,1-1-1 0 0,0 0 1 0 0,0-2 0 0 0,0 1 0 0 0,1-2 0 0 0,0 0 0 0 0,0 0-1 0 0,0-2 1 0 0,0 0 0 0 0,0 0 0 0 0,1-2 0 0 0,-1 0 0 0 0,0 0-1 0 0,0-2 1 0 0,12-1-71 0 0,2-4 213 0 0,0-1-1 0 0,-1-1 1 0 0,0-1-1 0 0,0-1 1 0 0,-1-2-1 0 0,22-14-212 0 0,-28 17 57 0 0,-1-1-1 0 0,0-1 0 0 0,-1-1 1 0 0,-1-1-1 0 0,0 0 1 0 0,0-1-1 0 0,-2-1 0 0 0,0-1 1 0 0,-1 0-1 0 0,0-1 1 0 0,-2 0-1 0 0,0-2 0 0 0,-1 1 1 0 0,9-22-57 0 0,-18 31-24 0 0,-1 0 0 0 0,-1-1-1 0 0,0 1 1 0 0,0-1 0 0 0,-1 0 0 0 0,-1 1 0 0 0,1-1 0 0 0,-2 1 0 0 0,1-1 0 0 0,-2 1 0 0 0,1 0 0 0 0,-1 0 0 0 0,-1 0-1 0 0,0 0 1 0 0,0 0 0 0 0,-1 1 0 0 0,0-1 0 0 0,-1 1 0 0 0,0 1 0 0 0,0-1 0 0 0,-1 1 0 0 0,0 0 0 0 0,-1 1 0 0 0,1-1-1 0 0,-1 2 1 0 0,-1-1 0 0 0,1 1 0 0 0,-1 0 0 0 0,0 1 0 0 0,-1 0 0 0 0,1 0 0 0 0,-9-2 24 0 0,1-1-264 0 0,-2 0 1 0 0,1 2-1 0 0,-1 0 1 0 0,1 1 0 0 0,-1 0-1 0 0,-1 2 1 0 0,1 1-1 0 0,-1 0 1 0 0,-14 1 263 0 0,-81 7-2692 0 0,40 10-4513 0 0,47-7-4690 0 0</inkml:trace>
  <inkml:trace contextRef="#ctx0" brushRef="#br0" timeOffset="581.866">1 302 14731 0 0,'0'0'3033'0'0,"0"0"-1163"0"0,0 0-586 0 0,0 0-140 0 0,0 0-54 0 0,0 0-98 0 0,0 0-197 0 0,0 0-195 0 0,0 0-121 0 0,0 0-63 0 0,0 0 21 0 0,0 0 74 0 0,0 0 14 0 0,10 3-10 0 0,172 28 1751 0 0,-47-21-1782 0 0,0-6 1 0 0,1-6 0 0 0,101-17-485 0 0,253-26 261 0 0,-396 44-185 0 0,-93 1-91 0 0,-1 0 9 0 0,0 0 4 0 0,0 0-15 0 0,0 0 24 0 0,0 0-6 0 0,0 0-25 0 0,0 0 21 0 0,0 0 3 0 0,0 0 22 0 0,0 0 6 0 0,0 0-34 0 0,-16 0-575 0 0,-25 23-4547 0 0,38-23 4430 0 0,-3 2-944 0 0,2-1-2515 0 0,0 0-7859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09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631 120 8226 0 0,'0'0'3432'0'0,"0"0"-1222"0"0,0 0-591 0 0,0 0-142 0 0,0 0-9 0 0,0 0-109 0 0,0 0-208 0 0,0 0-226 0 0,0 0-195 0 0,0 0-149 0 0,0 0-102 0 0,-10 3-43 0 0,-31 15-36 0 0,-9 35 750 0 0,41-38-889 0 0,-183 300 1585 0 0,129-220-1632 0 0,-4-4 0 0 0,-45 46-214 0 0,57-71 85 0 0,58-93-2278 0 0,43-101-5894 0 0,-19 68-2725 0 0,-20 44 3641 0 0</inkml:trace>
  <inkml:trace contextRef="#ctx0" brushRef="#br0" timeOffset="736.098">103 93 4865 0 0,'0'0'2614'0'0,"0"0"-238"0"0,0 0-186 0 0,0 0-20 0 0,0 0-28 0 0,0 0-239 0 0,0 0-329 0 0,0 0-335 0 0,0 0-273 0 0,0 0-207 0 0,0 0-105 0 0,0 0-68 0 0,-16-16-64 0 0,-51-45-19 0 0,50 45-70 0 0,17 16-83 0 0,-2 28 763 0 0,2-23-1019 0 0,0 0 1 0 0,0 0-1 0 0,0 0 0 0 0,0 0 1 0 0,1 0-1 0 0,0 0 0 0 0,0 0 1 0 0,1 0-1 0 0,-1 0 0 0 0,1 0 1 0 0,0 0-1 0 0,0-1 0 0 0,1 1 1 0 0,-1-1-1 0 0,3 3-94 0 0,125 152 1330 0 0,146 274-269 0 0,-256-406-1024 0 0,1-1-1 0 0,1-2 1 0 0,1 0-1 0 0,1-1 1 0 0,3 1-37 0 0,-25-16 528 0 0,-2-8-535 0 0,0 0 17 0 0,0 0-29 0 0,0 0-9 0 0,0 0 24 0 0,0 0-21 0 0,0 0 31 0 0,0 0-12 0 0,0 0-24 0 0,0 0-18 0 0,0 0-26 0 0,0 0 30 0 0,0 0-18 0 0,0 0 16 0 0,0 0 43 0 0,0 0-18 0 0,0 0-19 0 0,0 0 6 0 0,0 0-11 0 0,0 0 18 0 0,0 0 21 0 0,0 0 19 0 0,0 0 11 0 0,0 0 4 0 0,0 0-11 0 0,0 0-10 0 0,0 0-18 0 0,0 0-13 0 0,0 0 32 0 0,0 0-8 0 0,0 0 12 0 0,0 0 23 0 0,0 0-18 0 0,0 0 2 0 0,0 0-12 0 0,0 0-19 0 0,0 0 2 0 0,0 0 25 0 0,0 0-11 0 0,0 0-23 0 0,0 0 21 0 0,0 0 8 0 0,0 0 16 0 0,0 0 11 0 0,0 0-28 0 0,0 0-30 0 0,0 0-8 0 0,0 0 29 0 0,0 0 8 0 0,0 0-3 0 0,0 0-12 0 0,0 0-2 0 0,0 0 18 0 0,0 0-9 0 0,0 0-37 0 0,0 0-12 0 0,0 0-41 0 0,0 0-55 0 0,0 0-70 0 0,0 0-110 0 0,0 0-163 0 0,0-8-10777 0 0,0 8-461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2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1183 0 0 0,'0'0'496'0'0,"0"0"504"0"0,0 0 90 0 0,0 0-34 0 0,0 0 11 0 0,0 0 63 0 0,2-5 89 0 0,9-16 121 0 0,-10 21 7995 0 0,0 5-4802 0 0,1 27-4358 0 0,8 273 1644 0 0,7-1-842 0 0,19-50-443 0 0,-5-15-121 0 0,6 5 87 0 0,-39 136 467 0 0,18 1-428 0 0,-16-223-454 0 0,0-54 11 0 0,-6 66 4 0 0,6 49 47 0 0,11-152-147 0 0,-9-37 88 0 0,-2-30-99 0 0,0 0-6 0 0,0 0-20 0 0,0 0 35 0 0,0 0 12 0 0,0 0-17 0 0,124-11 265 0 0,76-23-141 0 0,-43 14-32 0 0,-2 5 166 0 0,0 7 0 0 0,34 8-251 0 0,-170 0 26 0 0,213-16 249 0 0,-31 1-50 0 0,85 3-111 0 0,19 5 32 0 0,46-6 52 0 0,-33-1-106 0 0,-120 2-40 0 0,79 8 33 0 0,-110-3-58 0 0,125-9 61 0 0,64 16 40 0 0,-34-15 151 0 0,-113 15-78 0 0,-83 4 23 0 0,-55-1-28 0 0,-70-3-196 0 0,-1 0-17 0 0,0 0 21 0 0,0 0-10 0 0,0 0 2 0 0,-70 13-4624 0 0,43-10 277 0 0,5 1-5275 0 0,4 0-3706 0 0</inkml:trace>
  <inkml:trace contextRef="#ctx0" brushRef="#br0" timeOffset="598.048">771 4015 4169 0 0,'0'0'2532'0'0,"0"0"-778"0"0,0 0-155 0 0,0 0 104 0 0,0 0 96 0 0,0 0-21 0 0,0 0-230 0 0,0 0-273 0 0,0 0-199 0 0,0 0-158 0 0,0 0-127 0 0,0 0-96 0 0,0 0-85 0 0,-29 9-43 0 0,-93 31-37 0 0,-10 20 1103 0 0,103-42-1437 0 0,-207 140 497 0 0,45 3-583 0 0,160-111-1329 0 0,53-51-409 0 0,48-28-2900 0 0,-48 18-809 0 0,-3 3-5839 0 0</inkml:trace>
  <inkml:trace contextRef="#ctx0" brushRef="#br0" timeOffset="935.853">1627 4022 8994 0 0,'0'0'1716'0'0,"0"0"-549"0"0,0 0-59 0 0,0 0 186 0 0,0 0 110 0 0,0 0-37 0 0,0 0-140 0 0,0 0-175 0 0,0 0-163 0 0,0 0-160 0 0,0 0-147 0 0,0 0-121 0 0,-35 16-81 0 0,-107 47-24 0 0,20-3 768 0 0,-104 79 251 0 0,-54 53-1709 0 0,280-192 293 0 0,1 0-1 0 0,-1 0 1 0 0,0 0 0 0 0,0 0 0 0 0,1 0 0 0 0,-1 0 0 0 0,0-1 0 0 0,0 1 0 0 0,1 0 0 0 0,-1 0 0 0 0,0 0-1 0 0,1 0 1 0 0,-1 0 0 0 0,0 0 0 0 0,0 0 0 0 0,1 0 0 0 0,-1 0 0 0 0,0 0 0 0 0,1 0 0 0 0,-1 0 0 0 0,0 0-1 0 0,0 0 1 0 0,1 1 0 0 0,-1-1 0 0 0,0 0 0 0 0,0 0 0 0 0,1 0 0 0 0,-1 0 0 0 0,0 0 0 0 0,0 1 0 0 0,0-1-1 0 0,1 0 1 0 0,-1 0 0 0 0,0 0 0 0 0,0 1 0 0 0,0-1 0 0 0,1 0 0 0 0,-1 0 0 0 0,0 1 0 0 0,0-1 0 0 0,0 0-1 0 0,0 0 1 0 0,0 1 0 0 0,0-1 0 0 0,0 0 0 0 0,1 0 0 0 0,-1 1 0 0 0,0-1 0 0 0,0 0 0 0 0,0 0 0 0 0,0 1-1 0 0,0-1 1 0 0,0 0 0 0 0,0 1 0 0 0,-1-1 41 0 0,81-37-4380 0 0,-43 18-3497 0 0,-20 11-2496 0 0</inkml:trace>
  <inkml:trace contextRef="#ctx0" brushRef="#br0" timeOffset="1182.072">2490 3891 2569 0 0,'0'0'1504'0'0,"0"0"-161"0"0,0 0 325 0 0,0 0 625 0 0,0 0 247 0 0,0 0-211 0 0,0 0-574 0 0,0 0-670 0 0,0 0-326 0 0,0 0-105 0 0,0 0-36 0 0,0 0-67 0 0,-37 29-61 0 0,-116 88-73 0 0,33-38 315 0 0,-267 154 786 0 0,275-167-2828 0 0,112-66 497 0 0,17 0-7404 0 0,-11 0-1219 0 0</inkml:trace>
  <inkml:trace contextRef="#ctx0" brushRef="#br0" timeOffset="1467.581">3361 3922 8538 0 0,'0'0'1203'0'0,"0"0"-223"0"0,0 0 119 0 0,0 0 433 0 0,0 0 305 0 0,0 0 20 0 0,0 0-238 0 0,0 0-470 0 0,0 0-420 0 0,0 0-272 0 0,0 0-142 0 0,0 0-93 0 0,-28 21-37 0 0,-90 65-20 0 0,-127 71 321 0 0,-189 91-1729 0 0,429-245 381 0 0,-18 12 890 0 0,18-8-3572 0 0,3-1-4299 0 0,2-5-1066 0 0</inkml:trace>
  <inkml:trace contextRef="#ctx0" brushRef="#br0" timeOffset="1706.038">4162 3830 10754 0 0,'0'0'1730'0'0,"0"0"-294"0"0,0 0-254 0 0,0 0-138 0 0,0 0-81 0 0,0 0-128 0 0,0 0-167 0 0,-35 28-181 0 0,-115 91-157 0 0,27-27-27 0 0,-114 65-168 0 0,74-60-198 0 0,12-12-2896 0 0,146-81 282 0 0,4-1-1856 0 0,1-3-3646 0 0</inkml:trace>
  <inkml:trace contextRef="#ctx0" brushRef="#br0" timeOffset="1983.841">4590 3934 6097 0 0,'0'0'2836'0'0,"0"0"-912"0"0,0 0-448 0 0,0 0-79 0 0,0 0-24 0 0,0 0-52 0 0,0 0-43 0 0,0 0-69 0 0,0 0-90 0 0,0 0-141 0 0,0 0-185 0 0,0 0-128 0 0,9 6-59 0 0,28 19-10 0 0,-36-25-558 0 0,0 1-1 0 0,0 0 1 0 0,-1 0 0 0 0,1 0 0 0 0,0 0 0 0 0,-1 0 0 0 0,1 0 0 0 0,-1 0 0 0 0,1 0 0 0 0,-1 0-1 0 0,1 0 1 0 0,-1 0 0 0 0,0 0 0 0 0,1 0 0 0 0,-1 0 0 0 0,0 0 0 0 0,0 0 0 0 0,0 1 0 0 0,0-1-1 0 0,0 0 1 0 0,0 0 0 0 0,0 0 0 0 0,0 0 0 0 0,-1 0 0 0 0,1 0 0 0 0,0 0 0 0 0,-1 0-1 0 0,1 0 1 0 0,-1 0 0 0 0,1 0 0 0 0,-1 0 0 0 0,1 0 0 0 0,-1 0 0 0 0,0 0 0 0 0,1 0 0 0 0,-1 0-1 0 0,0 0 1 0 0,0 0-38 0 0,-2 3 126 0 0,-9 11-7 0 0,0 1 0 0 0,-1-2 0 0 0,-1 0 0 0 0,0 0 0 0 0,-1-2 0 0 0,-1 0 0 0 0,0 0 0 0 0,0-1 0 0 0,-1-1 0 0 0,-1-1-119 0 0,-43 30 76 0 0,-294 175-902 0 0,349-209 522 0 0,-4 3-1003 0 0,7-6-7577 0 0,3-2-3069 0 0</inkml:trace>
  <inkml:trace contextRef="#ctx0" brushRef="#br0" timeOffset="5701.1">3650 674 0 0 0,'0'0'197'0'0,"0"0"477"0"0,0 0 162 0 0,0 0 111 0 0,0 0 138 0 0,-2-6 25 0 0,-4-18 360 0 0,2-11 6495 0 0,-21 39-1885 0 0,21 7-5962 0 0,1 0 0 0 0,1 1 0 0 0,-1-1 0 0 0,2 0-1 0 0,0 1 1 0 0,0-1 0 0 0,1 1 0 0 0,1 0 0 0 0,0 7-118 0 0,1 18 308 0 0,34 204 1059 0 0,5-113-806 0 0,-32-108-465 0 0,-1 0 1 0 0,-1 1 0 0 0,-1-1-1 0 0,-1 2 1 0 0,-1-1 0 0 0,-1 0-1 0 0,1 18-96 0 0,-21 78 762 0 0,14-107-741 0 0,1 0 0 0 0,0 1 0 0 0,0 0-1 0 0,1 0 1 0 0,0-1 0 0 0,1 1 0 0 0,1 0 0 0 0,0 0 0 0 0,0-1 0 0 0,3 10-21 0 0,17 149 309 0 0,-19-134-67 0 0,-2-35-225 0 0,0 0-6 0 0,0 0 2 0 0,0 0-1 0 0,0 0 8 0 0,0 0-2 0 0,0 0-6 0 0,0 0-12 0 0,0 0 0 0 0,0 0-34 0 0,6 23 348 0 0,2 27 88 0 0,56-46 1256 0 0,85-20-1242 0 0,43 5-86 0 0,187 7-2 0 0,-274 1-220 0 0,178-1 234 0 0,-162 0-83 0 0,-5 0-64 0 0,-116 4-178 0 0,0 0-16 0 0,0 0 13 0 0,0 0 3 0 0,0 0-16 0 0,0 0 7 0 0,0 0-13 0 0,0 0-4 0 0,0 0 18 0 0,0 0 0 0 0,0 0 1 0 0,0 0 3 0 0,0 0-1 0 0,0 0 8 0 0,0 0-7 0 0,0 0-11 0 0,0 0 10 0 0,0 0-16 0 0,0 0 11 0 0,0 0-10 0 0,-6 0-310 0 0,-15 2-2842 0 0,8 4-3962 0 0,7-2-4568 0 0</inkml:trace>
  <inkml:trace contextRef="#ctx0" brushRef="#br0" timeOffset="7530.6">4153 19 5513 0 0,'0'0'4226'0'0,"0"0"-1981"0"0,0 0-754 0 0,0 0-88 0 0,0 0 29 0 0,0 0-42 0 0,0 0-185 0 0,0 0-271 0 0,0 0-230 0 0,0 0-173 0 0,0 0-120 0 0,-16-4-95 0 0,-45-10-71 0 0,59 14-223 0 0,0 0 0 0 0,1 0 0 0 0,-1 0 0 0 0,0 0 0 0 0,1 0 0 0 0,-1 1-1 0 0,1-1 1 0 0,-1 0 0 0 0,0 1 0 0 0,1-1 0 0 0,-1 1 0 0 0,1 0 0 0 0,-1-1 0 0 0,1 1 0 0 0,-1 0 0 0 0,1 0 0 0 0,0 0-1 0 0,-1 0 1 0 0,1 0 0 0 0,0 0 0 0 0,0 1 0 0 0,0-1 0 0 0,0 0 0 0 0,0 1 0 0 0,0-1 0 0 0,0 0 0 0 0,0 1 0 0 0,1-1-1 0 0,-1 1 1 0 0,0-1 0 0 0,1 1 0 0 0,0 0 0 0 0,-1-1 0 0 0,1 1 0 0 0,0 0-22 0 0,-2 2 57 0 0,-3 13 124 0 0,2 1-1 0 0,-1-1 1 0 0,2 1-1 0 0,1 0 1 0 0,0 0 0 0 0,1 0-1 0 0,1 8-180 0 0,0 8 226 0 0,-1-11-105 0 0,2 0-1 0 0,0 1 1 0 0,2-1 0 0 0,0 0 0 0 0,2 0-1 0 0,0-1 1 0 0,2 1 0 0 0,0-2 0 0 0,11 20-121 0 0,-19-38 41 0 0,1-1 1 0 0,0 0-1 0 0,-1 1 1 0 0,1-1-1 0 0,0 0 1 0 0,0 1-1 0 0,1-1 1 0 0,-1 0-1 0 0,0 0 1 0 0,1 0-1 0 0,-1 0 1 0 0,1 0-1 0 0,0-1 0 0 0,0 1 1 0 0,0 0-1 0 0,-1-1 1 0 0,1 1-1 0 0,1-1 1 0 0,-1 0-1 0 0,0 0 1 0 0,0 1-1 0 0,0-1 1 0 0,1-1-1 0 0,-1 1 1 0 0,0 0-1 0 0,1-1 1 0 0,-1 1-1 0 0,1-1 1 0 0,-1 0-1 0 0,1 1 1 0 0,-1-1-1 0 0,1 0 1 0 0,-1-1-1 0 0,1 1 1 0 0,-1 0-1 0 0,0-1 0 0 0,1 1 1 0 0,-1-1-1 0 0,1 0-41 0 0,21-25 138 0 0,-1-1-1 0 0,-2-1 0 0 0,-1-1 0 0 0,-1-1 0 0 0,-2 0 0 0 0,-1-1 1 0 0,-1-1-1 0 0,-2 0 0 0 0,-1-2-137 0 0,43-89 110 0 0,-40 92-106 0 0,3 64-146 0 0,160 357 354 0 0,-163-347-197 0 0,-3 0-1 0 0,-2 0 0 0 0,-2 1 0 0 0,-1 1 0 0 0,-3-1 0 0 0,-1 1 1 0 0,-3 0-1 0 0,-1 6-14 0 0,0-41 12 0 0,-1 0 0 0 0,1-1 1 0 0,-2 1-1 0 0,1-1 0 0 0,-1 0 1 0 0,-1 0-1 0 0,1 0 0 0 0,-2 0 0 0 0,1 0 1 0 0,-1-1-1 0 0,0 0 0 0 0,-1 0 1 0 0,0 0-1 0 0,0-1 0 0 0,-1 0 0 0 0,0 0 1 0 0,0-1-1 0 0,-1 0 0 0 0,1 0 1 0 0,-1 0-1 0 0,-1-1 0 0 0,1 0 0 0 0,-1-1 1 0 0,0 0-1 0 0,0 0 0 0 0,0-1 1 0 0,0 0-1 0 0,-3 0-12 0 0,8-1 2 0 0,0 0 0 0 0,0 0 0 0 0,0-1 0 0 0,0 1 0 0 0,0-1 1 0 0,0 0-1 0 0,0 0 0 0 0,-1 0 0 0 0,1-1 0 0 0,0 0 0 0 0,-1 0 0 0 0,1 0 0 0 0,-1 0 1 0 0,1 0-1 0 0,0-1 0 0 0,-1 0 0 0 0,1 0 0 0 0,0 0 0 0 0,0 0 0 0 0,0-1 1 0 0,0 0-1 0 0,0 0 0 0 0,0 0 0 0 0,0 0 0 0 0,0 0 0 0 0,1-1 0 0 0,-1 0 0 0 0,1 1 1 0 0,0-1-1 0 0,0-1 0 0 0,0 1 0 0 0,0 0 0 0 0,1-1 0 0 0,-1 1 0 0 0,1-1 0 0 0,0 0 1 0 0,-2-3-3 0 0,4-9-6 0 0,0-1 0 0 0,0 1 0 0 0,2 0 0 0 0,0-1 1 0 0,1 1-1 0 0,1 1 0 0 0,0-1 0 0 0,1 0 1 0 0,0 1-1 0 0,2 0 0 0 0,0 0 0 0 0,0 1 0 0 0,1-1 1 0 0,1 2-1 0 0,9-11 6 0 0,6-13-41 0 0,2 2 1 0 0,2 1-1 0 0,1 1 0 0 0,1 2 1 0 0,1 1-1 0 0,2 1 1 0 0,1 2-1 0 0,2 1 0 0 0,35-19 41 0 0,24 6-1330 0 0,-54 34-4732 0 0,-27 5-5575 0 0</inkml:trace>
  <inkml:trace contextRef="#ctx0" brushRef="#br0" timeOffset="9195.999">2677 2431 0 0 0,'0'0'987'0'0,"0"0"712"0"0,0 0 397 0 0,0 0 3 0 0,0 0-107 0 0,0 0-205 0 0,0 0-274 0 0,0 0-176 0 0,0 0-201 0 0,0 0-176 0 0,0-3-129 0 0,0-11 5678 0 0,0 28-4770 0 0,0 28-1428 0 0,13 439 2274 0 0,-7-257-2163 0 0,-2 111 52 0 0,-16-193-280 0 0,9-82-237 0 0,-10 27 190 0 0,3-29-101 0 0,9-55-46 0 0,1-2 1 0 0,0-1 22 0 0,0 0-25 0 0,0 0 14 0 0,0 0 0 0 0,0 0-36 0 0,0 0 11 0 0,0 0 1 0 0,0 0-13 0 0,0 0 3 0 0,0 0-4 0 0,0 0 3 0 0,0 0-14 0 0,0 0-14 0 0,0 0-16 0 0,-2-21-3393 0 0,0 11 158 0 0,1-2-3688 0 0,1 5-4776 0 0</inkml:trace>
  <inkml:trace contextRef="#ctx0" brushRef="#br0" timeOffset="10922.248">2613 2504 0 0 0,'0'0'1259'0'0,"0"0"465"0"0,0 0 113 0 0,0 0-166 0 0,0 0-316 0 0,0 0-367 0 0,0 0-249 0 0,0 0-138 0 0,0 0-63 0 0,0 0 20 0 0,1-3 73 0 0,29-13 2813 0 0,-7 12-1895 0 0,95-19 2768 0 0,159-23-1292 0 0,91 46-1918 0 0,-284 4-856 0 0,2 0 33 0 0,24-12 102 0 0,-32-3-138 0 0,46-1-66 0 0,-65 3 62 0 0,51 6-151 0 0,-110 3-93 0 0,1 0-20 0 0,0 0 25 0 0,-1 0 37 0 0,0 0-36 0 0,0 0 0 0 0,0 0-5 0 0,0 0-22 0 0,2 0 11 0 0,-2 0 12 0 0,0 0-10 0 0,0 0 12 0 0,0 0 9 0 0,0 0 19 0 0,0 0-5 0 0,0 0-2 0 0,0 0 11 0 0,0 0 21 0 0,0 0-1 0 0,0 0-3 0 0,0 0 5 0 0,0 0-4 0 0,0 0 10 0 0,0 0 10 0 0,0 0-8 0 0,0 0-9 0 0,0 0-1 0 0,0 0 0 0 0,0 0-4 0 0,0 0-16 0 0,0 0-4 0 0,0 0 0 0 0,0 0 1 0 0,0 0 1 0 0,0 0-24 0 0,0 0-12 0 0,0 0 7 0 0,0 0-4 0 0,0 0-19 0 0,0 60 349 0 0,-14 296 398 0 0,-6-48-465 0 0,0-134-137 0 0,17-135-111 0 0,1 0 0 0 0,2 1 0 0 0,2-1 0 0 0,5 24-16 0 0,-1 105 174 0 0,0-59 13 0 0,-12-34 83 0 0,4-74-2560 0 0,6-17-995 0 0,-1 6-3603 0 0,-2 2-5535 0 0</inkml:trace>
  <inkml:trace contextRef="#ctx0" brushRef="#br0" timeOffset="15419.022">450 3182 160 0 0,'0'0'2506'0'0,"0"0"-942"0"0,0 0-269 0 0,0 0 165 0 0,0 0 216 0 0,0 0 96 0 0,0 0-94 0 0,0 0-247 0 0,0 0-310 0 0,0 0-291 0 0,0 0-198 0 0,0 0-128 0 0,1 8 1386 0 0,-1-4 6934 0 0,1-4-8789 0 0,-1 0-14 0 0,0 0 1 0 0,0 0-1 0 0,0 0 11 0 0,0 0-11 0 0,0 0 5 0 0,0 0 10 0 0,0 0-2 0 0,0 0 1 0 0,0 0-8 0 0,0 0 15 0 0,0 0-18 0 0,0 0 4 0 0,0 0 15 0 0,0 0-22 0 0,0 0 13 0 0,0 0-1 0 0,0 0-2 0 0,0 0-5 0 0,8 0 525 0 0,170-28-451 0 0,-21 18-56 0 0,-119 28-31 0 0,-26-17 893 0 0,-12-1-926 0 0,8-23-16 0 0,68-108 25 0 0,-22 50-26 0 0,-54 80 34 0 0,0 1 0 0 0,0-1 0 0 0,0 1 0 0 0,0-1-1 0 0,0 1 1 0 0,1-1 0 0 0,-1 1 0 0 0,0-1 0 0 0,0 1 0 0 0,0 0 0 0 0,0-1 0 0 0,1 1 0 0 0,-1-1-1 0 0,0 1 1 0 0,0-1 0 0 0,1 1 0 0 0,-1 0 0 0 0,0-1 0 0 0,0 1 0 0 0,1 0 0 0 0,-1-1 0 0 0,1 1 0 0 0,-1 0-1 0 0,0-1 1 0 0,1 1 0 0 0,-1 0 0 0 0,1 0 0 0 0,-1 0 0 0 0,0-1 0 0 0,1 1 0 0 0,-1 0 0 0 0,1 0-1 0 0,-1 0 1 0 0,1 0 0 0 0,-1 0 0 0 0,1 0 0 0 0,-1 0 0 0 0,1 0 0 0 0,-1 0 0 0 0,1 0 0 0 0,-1 0 0 0 0,1 0-1 0 0,-1 0 1 0 0,1 0 0 0 0,-1 0 0 0 0,0 0 0 0 0,1 1 0 0 0,-1-1 0 0 0,1 0 0 0 0,-1 0 0 0 0,1 1-1 0 0,-1-1 1 0 0,0 0 0 0 0,1 0 0 0 0,-1 1 0 0 0,0-1 0 0 0,1 0 0 0 0,-1 1 0 0 0,0-1 0 0 0,1 1 0 0 0,-1-1-1 0 0,0 0 1 0 0,0 1 0 0 0,0-1 0 0 0,1 1 0 0 0,-1-1 0 0 0,0 1 0 0 0,0-1 0 0 0,0 1 0 0 0,0-1 3 0 0,42 169 28 0 0,-19-82-18 0 0,1-44-2 0 0,-8-59 136 0 0,125-187-44 0 0,-128 185-95 0 0,-4 5-8 0 0,0 0 0 0 0,1 1 0 0 0,0 0 1 0 0,0 1-1 0 0,1 0 0 0 0,1 1 1 0 0,0 0-1 0 0,7-4 3 0 0,-5 7-44 0 0,-14 7 19 0 0,0 0 2 0 0,0 0 20 0 0,0 0 27 0 0,12 19-76 0 0,94 255 116 0 0,-104-269-67 0 0,-1 3 3 0 0,2-1 0 0 0,-1 1 0 0 0,1 0 0 0 0,0-1 0 0 0,1 1 0 0 0,-1-1-1 0 0,1 0 1 0 0,1 0 0 0 0,0 0 0 0 0,0-1 0 0 0,3 4 0 0 0,-6-9 4 0 0,-1-1 0 0 0,0 0 1 0 0,0 0-1 0 0,1 0 0 0 0,-1 0 0 0 0,0 0 0 0 0,0 0 0 0 0,1 0 0 0 0,-1-1 0 0 0,0 1 0 0 0,0 0 1 0 0,1-1-1 0 0,-1 1 0 0 0,0-1 0 0 0,0 1 0 0 0,0-1 0 0 0,0 1 0 0 0,1-1 0 0 0,-1 0 0 0 0,0 0 0 0 0,0 0 1 0 0,-1 1-1 0 0,1-1 0 0 0,0 0 0 0 0,0 0 0 0 0,0 0 0 0 0,0 0 0 0 0,-1 0 0 0 0,1-1 0 0 0,-1 1 0 0 0,1 0 1 0 0,-1 0-1 0 0,1 0 0 0 0,-1 0 0 0 0,1-1 0 0 0,-1 1 0 0 0,0 0-4 0 0,3-5 16 0 0,179-302 174 0 0,-82 204-202 0 0,-97 105 7 0 0,-1-1 1 0 0,0 0-1 0 0,0 0 1 0 0,0 1-1 0 0,0-1 1 0 0,0 1-1 0 0,0-1 1 0 0,1 1-1 0 0,-1 0 1 0 0,-1 0-1 0 0,1 0 1 0 0,0 0-1 0 0,0 0 1 0 0,0 1-1 0 0,0-1 1 0 0,-1 0-1 0 0,1 1 1 0 0,-1 0-1 0 0,1-1 1 0 0,-1 1-1 0 0,0 0 1 0 0,1-1 0 0 0,-1 1-1 0 0,0 0 1 0 0,0 0-1 0 0,0 0 1 0 0,-1 0-1 0 0,1 0 1 0 0,0 0-1 0 0,-1 0 1 0 0,1 1-1 0 0,-1-1 1 0 0,0 1 4 0 0,94 254 29 0 0,-92-252-26 0 0,0 0 0 0 0,0 0 0 0 0,1 0 0 0 0,0 0 0 0 0,-1 0 0 0 0,2 0 0 0 0,-1-1 0 0 0,1 0 0 0 0,-1 1 0 0 0,1-1 1 0 0,0-1-1 0 0,1 1 0 0 0,-1 0 0 0 0,5 2-3 0 0,-7-6 7 0 0,-1 0 0 0 0,0 0-1 0 0,1-1 1 0 0,-1 1 0 0 0,0 0 0 0 0,1 0 0 0 0,-1-1 0 0 0,0 1 0 0 0,1-1 0 0 0,-1 1 0 0 0,0-1 0 0 0,0 0 0 0 0,0 0 0 0 0,0 1 0 0 0,0-1-1 0 0,0 0 1 0 0,0 0 0 0 0,0 0 0 0 0,0 0 0 0 0,0 0 0 0 0,0 0 0 0 0,0 0 0 0 0,-1 0 0 0 0,1-1 0 0 0,0 1 0 0 0,-1 0 0 0 0,1 0-1 0 0,-1-1 1 0 0,1 1 0 0 0,-1 0 0 0 0,0 0 0 0 0,0-1 0 0 0,1 0-7 0 0,2-7 21 0 0,110-232 154 0 0,-79 182-191 0 0,-20 78-194 0 0,40 57 249 0 0,29 40-20 0 0,-57-82-17 0 0,-26-33 8 0 0,0-1 10 0 0,9 1 309 0 0,82-17-314 0 0,11-3 25 0 0,-94 26-2180 0 0,-8-1-1880 0 0,2 0-4889 0 0,0-2-3801 0 0</inkml:trace>
  <inkml:trace contextRef="#ctx0" brushRef="#br0" timeOffset="24240.122">3996 4604 1352 0 0,'0'0'1713'0'0,"0"0"14"0"0,0 0 64 0 0,0 0 28 0 0,0 0-59 0 0,0 0-179 0 0,0 0-236 0 0,0 0-173 0 0,0 0-126 0 0,0 0-59 0 0,0-9-6 0 0,-1-40 905 0 0,0 98 2352 0 0,11 119-2095 0 0,2-96-1702 0 0,-4 2-1 0 0,-2-1 0 0 0,-4 0 1 0 0,-4 28-441 0 0,1-13 243 0 0,12-14-8 0 0,-1 3 82 0 0,-6-64-207 0 0,-2-2-275 0 0,-9-9-5197 0 0,6-1 233 0 0,0 1-287 0 0,1-1-6384 0 0</inkml:trace>
  <inkml:trace contextRef="#ctx0" brushRef="#br0" timeOffset="25589.841">525 4643 0 0 0,'0'0'1883'0'0,"0"0"92"0"0,0 0 146 0 0,0 0 254 0 0,0 0 56 0 0,0 0-193 0 0,0 0-376 0 0,0 0-398 0 0,0 0-295 0 0,0 0-214 0 0,0 0-132 0 0,-3-4-111 0 0,-7-11-81 0 0,8 20 2585 0 0,0 28-2171 0 0,19 113 838 0 0,18 201-761 0 0,-3-31-522 0 0,-32-293-563 0 0,14 77 104 0 0,-9-89-119 0 0,0-1-1 0 0,0 1 0 0 0,-1 0 1 0 0,-1 0-1 0 0,0 0 0 0 0,0 1 1 0 0,-1-1-1 0 0,-1 1 1 0 0,1 7-22 0 0,-2-18 12 0 0,0 0-22 0 0,0 1 24 0 0,0-1-2 0 0,0-1 1 0 0,0 0-8 0 0,0 0-11 0 0,0 0 10 0 0,0 0-22 0 0,0 0-10 0 0,0 0-23 0 0,4-1-1747 0 0,6-1-302 0 0,-3 1-3429 0 0,-3 1-6529 0 0</inkml:trace>
  <inkml:trace contextRef="#ctx0" brushRef="#br0" timeOffset="26657.389">49 5240 4721 0 0,'0'0'2072'0'0,"0"0"-709"0"0,0 0-309 0 0,0 0 24 0 0,0 0 151 0 0,0 0 123 0 0,0 0-53 0 0,0 0-146 0 0,0 0-159 0 0,0 0-149 0 0,0 0-159 0 0,29-5-128 0 0,90-15-99 0 0,-36 23 313 0 0,-55 4-423 0 0,339 12 3116 0 0,76-49-1152 0 0,-310 17-1872 0 0,314-10 372 0 0,580 19 552 0 0,-238-49-101 0 0,-359 22-784 0 0,-38 23-184 0 0,-199 16-124 0 0,-176-6-264 0 0,-23 0-1048 0 0,-23 6-2797 0 0,17-2-2581 0 0,10-5 4325 0 0,-5 3-10327 0 0</inkml:trace>
  <inkml:trace contextRef="#ctx0" brushRef="#br0" timeOffset="26970.968">4497 4847 17820 0 0,'0'0'1123'0'0,"0"0"-359"0"0,0 0-139 0 0,0 0 69 0 0,0 0 114 0 0,0 0 59 0 0,0 0-78 0 0,0 0-134 0 0,0 0-91 0 0,0 0-92 0 0,0 0-86 0 0,0 0-55 0 0,-35 27-59 0 0,-111 85-34 0 0,5-4 378 0 0,-226 173-267 0 0,288-216-1147 0 0,47-38-1368 0 0,-1-1-3494 0 0,21-17-5487 0 0</inkml:trace>
  <inkml:trace contextRef="#ctx0" brushRef="#br0" timeOffset="27677.974">1305 4982 12635 0 0,'0'0'1071'0'0,"0"0"-323"0"0,0 0-169 0 0,0 0 85 0 0,0 0 153 0 0,0 0 75 0 0,0 0-59 0 0,-38 12-123 0 0,-123 40-131 0 0,43 3 276 0 0,-482 241 1414 0 0,434-222-2498 0 0,159-66-2308 0 0,21-4-6067 0 0,-7-4-1862 0 0</inkml:trace>
  <inkml:trace contextRef="#ctx0" brushRef="#br0" timeOffset="28742.573">2268 5598 13667 0 0,'0'0'3663'0'0,"0"0"-2134"0"0,0 0-728 0 0,0 0-39 0 0,0 0 177 0 0,0 0 109 0 0,0 0-48 0 0,0 0-129 0 0,0 0-210 0 0,0 0-223 0 0,0 0-164 0 0,0 0-105 0 0,0 0-80 0 0,0-5-6 0 0,0-15 19 0 0,0 15 21 0 0,0 5 18 0 0,0 0-15 0 0,0 0-12 0 0,0 19 214 0 0,-3 52 58 0 0,-4-1 0 0 0,-3-1 0 0 0,-8 29-386 0 0,17-95 11 0 0,-25 194 237 0 0,28-194-215 0 0,0-1 1 0 0,1 0 0 0 0,-1 0-1 0 0,1 0 1 0 0,0 0-1 0 0,-1-1 1 0 0,1 1-1 0 0,0-1 1 0 0,0 1 0 0 0,0-1-1 0 0,0 0 1 0 0,0 0-1 0 0,0 0 1 0 0,0-1 0 0 0,0 1-1 0 0,1-1 1 0 0,-1 0-1 0 0,0 0 1 0 0,0 0 0 0 0,0 0-1 0 0,2-1-33 0 0,106-14 766 0 0,151-70-54 0 0,-232 78-695 0 0,-30 7 10 0 0,0 0-10 0 0,0 0-10 0 0,0 0-15 0 0,0 0-12 0 0,0 0 1 0 0,0 0-17 0 0,-17 1-1492 0 0,-1 23-1997 0 0,11-12-2392 0 0,1-7-6360 0 0</inkml:trace>
  <inkml:trace contextRef="#ctx0" brushRef="#br0" timeOffset="29072.367">3074 5926 15339 0 0,'0'0'2195'0'0,"0"0"-1042"0"0,0 0-508 0 0,0 0-113 0 0,0 0 50 0 0,0 0 78 0 0,0 0-4 0 0,0 0-60 0 0,0 0-85 0 0,0 0-99 0 0,0 0-103 0 0,0 0-51 0 0,0 0-29 0 0,-20 23-1 0 0,-58 73 20 0 0,76-95-229 0 0,0 0 0 0 0,1 0 0 0 0,-1 0 0 0 0,1 1 0 0 0,0-1 0 0 0,-1 1 0 0 0,1-1 0 0 0,0 1 0 0 0,0-1 0 0 0,0 1 0 0 0,0 0 0 0 0,0-1 0 0 0,0 1 0 0 0,0 0-1 0 0,1 0 1 0 0,-1 0 0 0 0,0 0 0 0 0,1 0 0 0 0,0 0 0 0 0,0 0 0 0 0,-1 0 0 0 0,1 0 0 0 0,0 0 0 0 0,0 0 0 0 0,1-1 0 0 0,-1 1 0 0 0,0 0 0 0 0,1 0 0 0 0,-1 0 0 0 0,1 0 0 0 0,0 0 0 0 0,-1 0 0 0 0,1 0 0 0 0,0-1-1 0 0,1 2-18 0 0,2 4 96 0 0,1-2-2 0 0,1 0-1 0 0,0 0 1 0 0,0-1 0 0 0,0 1-1 0 0,0-2 1 0 0,1 1 0 0 0,0 0-1 0 0,0-1 1 0 0,0 0 0 0 0,0-1-1 0 0,0 0 1 0 0,0 0 0 0 0,0 0 0 0 0,1-1-1 0 0,-1 0 1 0 0,1-1 0 0 0,-1 1-1 0 0,1-1 1 0 0,-1-1 0 0 0,1 1-1 0 0,-1-2 1 0 0,1 1 0 0 0,-1-1-1 0 0,0 0 1 0 0,0 0 0 0 0,0-1-1 0 0,0 1 1 0 0,0-2 0 0 0,1 0-94 0 0,-1 1 65 0 0,1-1 0 0 0,-1-1 0 0 0,0 1 0 0 0,0-1 0 0 0,0 0 0 0 0,-1-1 0 0 0,0 0 0 0 0,0 0 0 0 0,0 0 0 0 0,-1 0 0 0 0,0-1 0 0 0,0 0 0 0 0,0-1-65 0 0,-4 6 13 0 0,1-1 0 0 0,-1 0 0 0 0,1 0 0 0 0,-1 0 0 0 0,0 0 1 0 0,0 0-1 0 0,0 0 0 0 0,-1 0 0 0 0,1 0 0 0 0,-1-1 0 0 0,0 1 0 0 0,0 0 0 0 0,0 0 0 0 0,0 0 0 0 0,0-1 0 0 0,-1 1 0 0 0,1 0 0 0 0,-1 0 0 0 0,0 0 0 0 0,0 0 0 0 0,0 0 0 0 0,0 0 0 0 0,-1 0 0 0 0,1 0 0 0 0,-1 0 0 0 0,0 1 0 0 0,1-1 0 0 0,-1 0 0 0 0,-1 1 0 0 0,1 0 0 0 0,0-1 0 0 0,0 1 0 0 0,-1 0 0 0 0,-1-1-13 0 0,-6-3-141 0 0,0 0 0 0 0,0 1 0 0 0,0 0 0 0 0,-1 0 0 0 0,1 1 0 0 0,-1 1 0 0 0,0 0 0 0 0,0 0 0 0 0,-1 1 0 0 0,1 0 0 0 0,0 1 0 0 0,-1 1 0 0 0,0 0 141 0 0,-54 3-7345 0 0,51 0-4752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1406 16940 0 0,'0'0'786'0'0,"0"0"-205"0"0,0 0 147 0 0,0 0 292 0 0,0 0 188 0 0,0 0-34 0 0,0 0-239 0 0,0 0-238 0 0,0 0-142 0 0,0 0-52 0 0,0 0-30 0 0,0 0 2 0 0,0 0-18 0 0,-3 12 602 0 0,-94 68 75 0 0,-75 93-617 0 0,15-22-422 0 0,90-78-290 0 0,65-72-449 0 0,-11 12 561 0 0,10-12-4064 0 0,-1 0-3795 0 0,4-1-3887 0 0</inkml:trace>
  <inkml:trace contextRef="#ctx0" brushRef="#br0" timeOffset="300.932">15 1344 13483 0 0,'0'0'2638'0'0,"0"0"-1059"0"0,0 0-600 0 0,0 0-92 0 0,0 0 73 0 0,0 0 40 0 0,0 0-84 0 0,0 0-165 0 0,0 0-84 0 0,0 0-8 0 0,0 0 41 0 0,0 0 16 0 0,12 11-71 0 0,94 83 800 0 0,1 3-264 0 0,-54-51-773 0 0,-3 1 0 0 0,-1 3-1 0 0,13 21-407 0 0,39 53 68 0 0,-93-118-1226 0 0,-5-12-8142 0 0,-3 2-3361 0 0</inkml:trace>
  <inkml:trace contextRef="#ctx0" brushRef="#br0" timeOffset="27293.173">2803 69 8938 0 0,'0'0'2342'0'0,"0"0"-385"0"0,0 0-308 0 0,0 0-103 0 0,0 0-21 0 0,0 0-129 0 0,0 0-247 0 0,0 0-309 0 0,0 0-276 0 0,0 0-208 0 0,0 0-136 0 0,-12 1 147 0 0,10 37 714 0 0,19 182 1641 0 0,-14-135-2453 0 0,-4-1-1 0 0,-3 1 0 0 0,-5 0 1 0 0,-3-1-1 0 0,-8 20-268 0 0,-25 37-21 0 0,25-238-14621 0 0,20 80 8778 0 0,0 2-1603 0 0</inkml:trace>
  <inkml:trace contextRef="#ctx0" brushRef="#br0" timeOffset="27629.222">2190 169 14371 0 0,'0'0'1643'0'0,"0"0"-395"0"0,0 0-311 0 0,0 0-99 0 0,0 0 17 0 0,0 0-47 0 0,0 0-118 0 0,0 0-85 0 0,0 0-13 0 0,0 0 35 0 0,0 0 36 0 0,0 0-28 0 0,0 0-39 0 0,32 4-49 0 0,103 11-44 0 0,40-12 701 0 0,160-67-140 0 0,-214 36-924 0 0,-52 10-130 0 0,0 3 0 0 0,1 3 0 0 0,0 3 0 0 0,34 2-10 0 0,-103 7-15 0 0,0 0 0 0 0,0 0 0 0 0,-1 0 0 0 0,1 0 0 0 0,0 0 0 0 0,0 0 0 0 0,-1 0 0 0 0,1 1 0 0 0,0-1 0 0 0,0 0 0 0 0,0 0 0 0 0,-1 1 0 0 0,1-1 1 0 0,0 0-1 0 0,-1 1 0 0 0,1-1 0 0 0,0 1 0 0 0,-1-1 0 0 0,1 1 0 0 0,-1-1 0 0 0,1 1 0 0 0,0-1 0 0 0,-1 1 0 0 0,0 0 0 0 0,1-1 0 0 0,-1 1 0 0 0,1 0 0 0 0,-1-1 0 0 0,0 1 0 0 0,1 0 0 0 0,-1 0 0 0 0,0-1 0 0 0,0 1 0 0 0,1 0 0 0 0,-1 0 0 0 0,0-1 0 0 0,0 1 0 0 0,0 0 0 0 0,0 0 0 0 0,0 0 0 0 0,0-1 0 0 0,0 1 0 0 0,-1 0 0 0 0,1 0 0 0 0,0-1 0 0 0,0 1 0 0 0,-1 0 0 0 0,1 0 0 0 0,0-1 1 0 0,-1 1-1 0 0,1 0 0 0 0,0-1 0 0 0,-1 1 0 0 0,0 0 15 0 0,-23 40-750 0 0,-78 77-3524 0 0,46-56-6019 0 0,38-39-1372 0 0</inkml:trace>
  <inkml:trace contextRef="#ctx0" brushRef="#br0" timeOffset="27878.457">2151 1021 18492 0 0,'0'0'915'0'0,"0"0"-215"0"0,0 0 113 0 0,0 0 278 0 0,0 0 187 0 0,0 0-79 0 0,0 0-198 0 0,0 0-178 0 0,0 0-163 0 0,40 4-110 0 0,130 9-81 0 0,-19-28 265 0 0,248-73 201 0 0,-223 73-3884 0 0,-165 20 645 0 0,-7-3-647 0 0,0-1-4721 0 0,-3-1-4832 0 0</inkml:trace>
  <inkml:trace contextRef="#ctx0" brushRef="#br0" timeOffset="28157.336">3754 554 2521 0 0,'0'0'1200'0'0,"0"0"-584"0"0,0 0-72 0 0,0 0 120 0 0,0 0 24 0 0,0 0-184 0 0,0 0-368 0 0,0 0-368 0 0,0 0-168 0 0,0 0-128 0 0,0 0-208 0 0,0 0-224 0 0,0 0-376 0 0,0 0-657 0 0,-13 4 1305 0 0</inkml:trace>
  <inkml:trace contextRef="#ctx0" brushRef="#br0" timeOffset="28943.513">3754 554 3201 0 0,'-1'2'14509'0'0,"-1"0"-6615"0"0,0 4-4727 0 0,-2 3-5109 0 0,0 0 2339 0 0,-52 126 102 0 0,-31 53-223 0 0,29-85-278 0 0,53-125 16 0 0,7 6-36 0 0,1 0 1 0 0,1 1-1 0 0,0-1 1 0 0,1 1 0 0 0,1 0-1 0 0,0 0 1 0 0,1 1-1 0 0,1 0 1 0 0,0 0-1 0 0,1 1 1 0 0,1-1 21 0 0,12-22-23 0 0,120-236 18 0 0,-141 365 179 0 0,-3-73-152 0 0,1-1-1 0 0,0 1 0 0 0,1 0 0 0 0,2 0 0 0 0,0 0 1 0 0,1 0-1 0 0,1 0 0 0 0,0-1 0 0 0,2 0 0 0 0,0 0 1 0 0,7 14-22 0 0,-10-29 5 0 0,-1 3 4 0 0,1 0-1 0 0,0 0 1 0 0,1-1 0 0 0,0 1 0 0 0,0-1 0 0 0,0 0 0 0 0,1 0 0 0 0,-1-1 0 0 0,1 1 0 0 0,1-1-1 0 0,-1 0 1 0 0,1 0 0 0 0,0-1 0 0 0,3 2-9 0 0,-3-6 76 0 0,0-1 0 0 0,0-1 0 0 0,-1 1-1 0 0,1-1 1 0 0,0 0 0 0 0,-1 0 0 0 0,1-1 0 0 0,-1 1-1 0 0,0-1 1 0 0,0 0 0 0 0,0-1 0 0 0,0 1 0 0 0,-1-1 0 0 0,1 0-1 0 0,-1 0 1 0 0,0-1 0 0 0,0 1 0 0 0,0-1 0 0 0,-1 0 0 0 0,0 0-1 0 0,2-3-75 0 0,-4 6 16 0 0,17-25 129 0 0,-1-1 0 0 0,-1-1-1 0 0,-2-1 1 0 0,-1 0 0 0 0,-2 0-1 0 0,0-1 1 0 0,-1-6-145 0 0,11-27 69 0 0,6-40-829 0 0,-27 103 262 0 0,0 1-324 0 0,0 0-479 0 0,-1 1-5898 0 0,0 2-5171 0 0</inkml:trace>
  <inkml:trace contextRef="#ctx0" brushRef="#br0" timeOffset="29746.385">5322 38 8674 0 0,'0'0'2815'0'0,"0"0"-848"0"0,0 0-222 0 0,0 0 119 0 0,0 0 62 0 0,0 0-135 0 0,0 0-331 0 0,0 0-352 0 0,0 0-302 0 0,0 0-178 0 0,0 0-125 0 0,6-8-95 0 0,16-22-83 0 0,-17 61 749 0 0,-25 658 1581 0 0,3-473-2466 0 0,14-113-706 0 0,3-102 293 0 0,0-1-55 0 0,0 0-53 0 0,0 0-52 0 0,0 0-8 0 0,0 0-55 0 0,0-24-3123 0 0,0 21 3259 0 0,-1-22-4193 0 0,0 9-2913 0 0,-1 7-4144 0 0</inkml:trace>
  <inkml:trace contextRef="#ctx0" brushRef="#br0" timeOffset="29952.888">4922 601 14251 0 0,'0'0'1831'0'0,"0"0"-389"0"0,0 0-182 0 0,0 0 132 0 0,0 0 82 0 0,0 0-164 0 0,0 0-256 0 0,0 0-217 0 0,0 0-132 0 0,34-9-101 0 0,113-29-85 0 0,188-35 976 0 0,-104 41-1631 0 0,-181 30-4571 0 0,0 2-4850 0 0,-46 0-2425 0 0</inkml:trace>
  <inkml:trace contextRef="#ctx0" brushRef="#br0" timeOffset="30481.979">5898 30 19132 0 0,'0'0'1154'0'0,"0"0"-412"0"0,0 0-201 0 0,0 0 75 0 0,0 0 155 0 0,0 0 110 0 0,0 0-30 0 0,0 0-110 0 0,0 0-111 0 0,0 0-133 0 0,-3 38-71 0 0,-12 118-58 0 0,10 105 631 0 0,5-204-872 0 0,-1 7-53 0 0,2 1 0 0 0,4-1 0 0 0,6 25-74 0 0,18 57 4 0 0,-29-145 0 0 0,0 0 0 0 0,0-1 0 0 0,1 1 1 0 0,-1 0-1 0 0,0-1 0 0 0,1 1 0 0 0,-1 0 0 0 0,0 0 0 0 0,1-1 0 0 0,-1 1 0 0 0,1-1 0 0 0,0 1 1 0 0,-1 0-1 0 0,1-1 0 0 0,-1 1 0 0 0,1-1 0 0 0,0 1 0 0 0,-1-1 0 0 0,1 0 0 0 0,0 1 0 0 0,0-1 1 0 0,-1 0-1 0 0,1 1 0 0 0,0-1 0 0 0,0 0 0 0 0,-1 0 0 0 0,1 0 0 0 0,0 0 0 0 0,0 0 0 0 0,0 0 1 0 0,-1 0-1 0 0,1 0 0 0 0,0 0 0 0 0,0 0 0 0 0,0 0 0 0 0,-1 0 0 0 0,1 0 0 0 0,0-1 0 0 0,0 1 1 0 0,-1 0-1 0 0,1-1 0 0 0,0 1 0 0 0,0 0 0 0 0,-1-1 0 0 0,1 1 0 0 0,-1-1 0 0 0,1 1 0 0 0,0-1-4 0 0,36-35 212 0 0,-24 22-158 0 0,146-122 99 0 0,-148 127-145 0 0,-1 0-1 0 0,2 0 1 0 0,-1 1-1 0 0,1 1 1 0 0,1 0-1 0 0,-1 0 1 0 0,1 1-1 0 0,5-1-7 0 0,-7 3 4 0 0,-10 3-5 0 0,0 0-1 0 0,-1 1 1 0 0,1-1-1 0 0,0 0 1 0 0,0 1-1 0 0,0-1 1 0 0,0 1-1 0 0,0-1 1 0 0,0 1-1 0 0,0-1 1 0 0,0 1 0 0 0,0 0-1 0 0,0 0 1 0 0,0-1-1 0 0,0 1 1 0 0,0 0-1 0 0,0 0 1 0 0,0 0-1 0 0,0 0 1 0 0,0 0-1 0 0,0 0 1 0 0,0 0-1 0 0,0 1 1 0 0,0-1-1 0 0,0 0 1 0 0,0 0-1 0 0,0 1 1 0 0,0-1-1 0 0,-1 1 1 0 0,1-1-1 0 0,0 1 1 0 0,0-1 0 0 0,0 1-1 0 0,0 0 1 0 0,0-1-1 0 0,-1 1 1 0 0,1 0 1 0 0,6 159 242 0 0,-10-93-158 0 0,3 37-198 0 0,0-103 12 0 0,0-1-60 0 0,0 0-101 0 0,0 0-108 0 0,11-5-2763 0 0,-2-7-389 0 0,0 2-5131 0 0,-5 6-3509 0 0</inkml:trace>
  <inkml:trace contextRef="#ctx0" brushRef="#br0" timeOffset="31005.213">6548 373 17900 0 0,'0'0'1112'0'0,"0"0"-616"0"0,0 0-232 0 0,0 0-160 0 0,0 0-288 0 0,0 0-200 0 0,0 0-224 0 0,0 0-336 0 0,0 0-408 0 0,0 0-1729 0 0,0 0-8570 0 0</inkml:trace>
  <inkml:trace contextRef="#ctx0" brushRef="#br0" timeOffset="30758.074">6679 820 16988 0 0,'0'0'1837'0'0,"0"0"-274"0"0,0 0-121 0 0,0 0-128 0 0,0 0-195 0 0,0 0-301 0 0,0 0-299 0 0,0 0-225 0 0,0 0-142 0 0,0 0-66 0 0,0 0-48 0 0,0 0-41 0 0,0 0-81 0 0,0 26-124 0 0,2 77-211 0 0,7-78-1751 0 0,-3-25-1250 0 0,-4-3-3218 0 0,-2-1-5406 0 0</inkml:trace>
  <inkml:trace contextRef="#ctx0" brushRef="#br0" timeOffset="31219.658">7106 585 13227 0 0,'0'0'2783'0'0,"0"0"-681"0"0,0 0-351 0 0,0 0-271 0 0,0 0-301 0 0,0 0-256 0 0,0 0-210 0 0,0 0-187 0 0,0 0-55 0 0,0 0-59 0 0,0 0-69 0 0,0 0-33 0 0,0 0-76 0 0,-23 9-58 0 0,-72 29-42 0 0,90-37-118 0 0,1 1 0 0 0,-1-1-1 0 0,1 1 1 0 0,-1 0 0 0 0,1 0-1 0 0,0 0 1 0 0,0 1 0 0 0,0-1-1 0 0,0 1 1 0 0,0 0 0 0 0,0 0-1 0 0,1 1 1 0 0,-1-1 0 0 0,1 1-1 0 0,0 0 1 0 0,0-1 0 0 0,1 1-1 0 0,-1 1 1 0 0,1-1 0 0 0,-1 2-16 0 0,2-4 0 0 0,0 1-4 0 0,1 0 0 0 0,0 1 0 0 0,0-1 0 0 0,0 0 0 0 0,1 0 0 0 0,-1 1 1 0 0,1-1-1 0 0,0 0 0 0 0,0 0 0 0 0,0 0 0 0 0,0 0 0 0 0,0 0 0 0 0,0 0 0 0 0,1 0 0 0 0,0 0 1 0 0,-1 0-1 0 0,1-1 0 0 0,0 1 0 0 0,1-1 0 0 0,-1 1 0 0 0,0-1 0 0 0,1 0 0 0 0,-1 0 1 0 0,1 0-1 0 0,-1 0 0 0 0,1 0 0 0 0,0-1 0 0 0,0 1 0 0 0,0-1 0 0 0,0 0 0 0 0,0 0 0 0 0,0 0 1 0 0,0 0-1 0 0,0-1 0 0 0,1 1 0 0 0,-1-1 0 0 0,3 1 4 0 0,11 6-4 0 0,17 7 36 0 0,-22-10-30 0 0,-1 0-1 0 0,0 1 1 0 0,0 0 0 0 0,-1 1-1 0 0,1 0 1 0 0,-1 0 0 0 0,-1 1-1 0 0,1 1 1 0 0,-1-1-1 0 0,0 2 1 0 0,-1-1 0 0 0,2 4-2 0 0,-8-10 10 0 0,-1 1 1 0 0,1 0 0 0 0,-1 0 0 0 0,0-1-1 0 0,0 1 1 0 0,0 0 0 0 0,0 0 0 0 0,-1 0-1 0 0,1 0 1 0 0,-1 0 0 0 0,0 0 0 0 0,0 0-1 0 0,0 0 1 0 0,0 0 0 0 0,0 0 0 0 0,-1 1-1 0 0,1-1 1 0 0,-1-1 0 0 0,0 1-1 0 0,0 0 1 0 0,0 0 0 0 0,0 0 0 0 0,0 0-1 0 0,-1-1 1 0 0,1 1 0 0 0,-1 0 0 0 0,0-1-1 0 0,0 0 1 0 0,0 1 0 0 0,0-1 0 0 0,0 0-1 0 0,-1 0 1 0 0,0 1-11 0 0,-87 56 731 0 0,79-53-730 0 0,-1-1-1 0 0,0 0 0 0 0,0 0 0 0 0,-1-2 1 0 0,0 1-1 0 0,1-2 0 0 0,-1 0 0 0 0,0 0 1 0 0,0-1-1 0 0,-3-1 0 0 0,-13-14-1106 0 0,23 5-2577 0 0,2-2-4850 0 0,2 7-4063 0 0</inkml:trace>
  <inkml:trace contextRef="#ctx0" brushRef="#br0" timeOffset="37665.319">8734 512 5289 0 0,'0'0'3856'0'0,"0"0"-1739"0"0,0 0-671 0 0,0 0 17 0 0,0 0 69 0 0,0 0-57 0 0,0 0-158 0 0,0 0-238 0 0,0 0-191 0 0,0 0-135 0 0,0 0-94 0 0,-13-5-99 0 0,-41-16-64 0 0,50 20-381 0 0,-1-1 0 0 0,1 1 0 0 0,-1 0 0 0 0,1 1 0 0 0,-1-1 0 0 0,1 1 0 0 0,-1-1 0 0 0,0 1 0 0 0,1 1 0 0 0,-1-1 0 0 0,0 1 0 0 0,1 0 0 0 0,-1 0 0 0 0,1 0 0 0 0,0 0 0 0 0,-1 1 0 0 0,1 0 0 0 0,0 0 0 0 0,0 0 0 0 0,0 0 0 0 0,-1 1-115 0 0,-15 7 282 0 0,2 1-165 0 0,1 1-1 0 0,0 1 1 0 0,1 1 0 0 0,0 0-1 0 0,1 1 1 0 0,1 0 0 0 0,0 1-1 0 0,1 1 1 0 0,1 0 0 0 0,0 1-1 0 0,2 0 1 0 0,0 1 0 0 0,1 0-1 0 0,-2 5-116 0 0,5-10 44 0 0,1 0-1 0 0,0 1 0 0 0,1-1 1 0 0,1 1-1 0 0,0 0 0 0 0,1 0 1 0 0,0 0-1 0 0,1 0 0 0 0,1 8-43 0 0,0-17 27 0 0,1-1 0 0 0,-1 0 0 0 0,1 1-1 0 0,0-1 1 0 0,0 0 0 0 0,1 1 0 0 0,-1-1-1 0 0,1 0 1 0 0,0 0 0 0 0,1 0 0 0 0,-1-1-1 0 0,1 1 1 0 0,0 0 0 0 0,0-1 0 0 0,1 0-1 0 0,-1 0 1 0 0,1 0 0 0 0,0 0 0 0 0,0 0-1 0 0,0-1 1 0 0,0 0 0 0 0,1 0 0 0 0,-1 0-1 0 0,1 0 1 0 0,0-1 0 0 0,0 1 0 0 0,0-1-1 0 0,0 0-26 0 0,21 4 179 0 0,-1-1 0 0 0,1 0 0 0 0,0-2-1 0 0,0-1 1 0 0,0-1 0 0 0,0-1-1 0 0,21-4-178 0 0,-30 1 36 0 0,1 0-1 0 0,-1-1 1 0 0,0-1-1 0 0,0-1 1 0 0,-1 0-1 0 0,1-1 1 0 0,-1-1 0 0 0,-1-1-1 0 0,0 0 1 0 0,0-1-1 0 0,4-3-35 0 0,-6-1-133 0 0,-11 11-4445 0 0,-2 0-4817 0 0,0 3-2787 0 0</inkml:trace>
  <inkml:trace contextRef="#ctx0" brushRef="#br0" timeOffset="38126.361">9570 508 13171 0 0,'0'0'1960'0'0,"0"0"-469"0"0,0 0-189 0 0,0 0 3 0 0,0 0-54 0 0,0 0-184 0 0,0 0-200 0 0,-33 17-175 0 0,-108 54-118 0 0,46-4 309 0 0,71-46-657 0 0,0 2 0 0 0,1 1 0 0 0,2 0 1 0 0,0 2-1 0 0,2 0 0 0 0,-3 7-226 0 0,17-25 22 0 0,1 0-1 0 0,0 0 1 0 0,0 1-1 0 0,1 0 0 0 0,0-1 1 0 0,1 1-1 0 0,0 0 1 0 0,0 1-1 0 0,1-1 1 0 0,0 0-1 0 0,1 0 0 0 0,0 1 1 0 0,0-1-1 0 0,1 1-21 0 0,-1-7 18 0 0,1-1 0 0 0,0 1 0 0 0,0 0 0 0 0,1 0 0 0 0,-1-1 0 0 0,1 1-1 0 0,-1-1 1 0 0,1 1 0 0 0,0-1 0 0 0,0 0 0 0 0,0 0 0 0 0,0 0 0 0 0,0 0 0 0 0,0 0 0 0 0,0 0 0 0 0,1 0-1 0 0,-1-1 1 0 0,1 1 0 0 0,-1-1 0 0 0,1 0 0 0 0,0 0 0 0 0,0 0 0 0 0,-1 0 0 0 0,1 0 0 0 0,0 0-1 0 0,0-1 1 0 0,0 0 0 0 0,0 1 0 0 0,0-1-18 0 0,89-6 906 0 0,-73-1-792 0 0,0-1 0 0 0,0-1 0 0 0,-1-1 1 0 0,0 0-1 0 0,-1-2 0 0 0,0 0 1 0 0,0-1-1 0 0,-2 0 0 0 0,7-8-114 0 0,0 2 80 0 0,204-225 664 0 0,-181 185-756 0 0,-44 58 4 0 0,-2 7-52 0 0,-61 223-61 0 0,61-226 94 0 0,0 0 1 0 0,0 0-1 0 0,1 0 1 0 0,-1 0-1 0 0,1 0 1 0 0,0-1-1 0 0,0 1 0 0 0,0 0 1 0 0,0 0-1 0 0,0 0 1 0 0,1 0-1 0 0,-1 0 1 0 0,1 0-1 0 0,0 0 1 0 0,0-1-1 0 0,0 1 1 0 0,0 0-1 0 0,0-1 1 0 0,0 1-1 0 0,1-1 1 0 0,0 1-1 0 0,-1-1 1 0 0,1 1-1 0 0,0-1 1 0 0,0 0-1 0 0,0 0 1 0 0,0 0-1 0 0,1 0 1 0 0,-1-1-1 0 0,0 1 1 0 0,1 0-1 0 0,0-1 1 0 0,-1 0-1 0 0,2 1 27 0 0,90 12-2814 0 0,-62-17-615 0 0,-5-4-3420 0 0,-15 2-4756 0 0</inkml:trace>
  <inkml:trace contextRef="#ctx0" brushRef="#br0" timeOffset="38664.508">10439 508 15747 0 0,'0'0'2670'0'0,"0"0"-837"0"0,0 0-454 0 0,0 0-183 0 0,0 0-164 0 0,0 0-158 0 0,0 0-125 0 0,0 0-121 0 0,0 0-98 0 0,0 0-68 0 0,0 0-85 0 0,0 0-60 0 0,-8 4-37 0 0,-69 35 630 0 0,-23 41-346 0 0,35 23-472 0 0,65-100-87 0 0,0 0 1 0 0,0-1 0 0 0,0 1-1 0 0,0 0 1 0 0,1-1 0 0 0,-1 1-1 0 0,1 0 1 0 0,0-1 0 0 0,-1 1-1 0 0,1 0 1 0 0,0-1 0 0 0,1 1 0 0 0,-1-1-1 0 0,0 0 1 0 0,1 1 0 0 0,-1-1-1 0 0,1 0 1 0 0,0 0 0 0 0,-1 0-1 0 0,1 0 1 0 0,0 0 0 0 0,0-1-1 0 0,1 1 1 0 0,-1 0 0 0 0,0-1-1 0 0,0 0 1 0 0,1 1 0 0 0,-1-1-1 0 0,1 0 1 0 0,-1 0 0 0 0,1 0-1 0 0,0-1 1 0 0,-1 1 0 0 0,1-1 0 0 0,0 1-1 0 0,-1-1 1 0 0,1 0 0 0 0,0 0-1 0 0,-1 0 1 0 0,1 0 0 0 0,2-1-6 0 0,8 4 60 0 0,-9-2-46 0 0,5 0 4 0 0,0 1 0 0 0,0 0 0 0 0,0 0 1 0 0,0 1-1 0 0,0 1 0 0 0,-1-1 0 0 0,0 1 0 0 0,1 0 0 0 0,-1 1 0 0 0,-1 0 0 0 0,1 1 0 0 0,-1-1 1 0 0,0 1-1 0 0,0 0 0 0 0,0 1 0 0 0,-1 0 0 0 0,0 0 0 0 0,0 2-18 0 0,-3-3 14 0 0,0 0 1 0 0,-1 0-1 0 0,0 0 0 0 0,0 1 1 0 0,0-1-1 0 0,-1 1 0 0 0,0 0 0 0 0,0-1 1 0 0,-1 1-1 0 0,0 0 0 0 0,0 0 1 0 0,0-1-1 0 0,-1 1 0 0 0,-1 2-14 0 0,-1-2 10 0 0,-1-1 0 0 0,0 1 0 0 0,0-1 0 0 0,-1 0 0 0 0,0 0 0 0 0,0 0 0 0 0,0-1 0 0 0,-1 1 0 0 0,0-1 0 0 0,0 0-1 0 0,0-1 1 0 0,-1 0 0 0 0,1 0 0 0 0,-1 0 0 0 0,0-1 0 0 0,0 0 0 0 0,0 0 0 0 0,0-1 0 0 0,-1 0 0 0 0,0 0-10 0 0,-9 3-50 0 0,-1 0 1 0 0,0-1-1 0 0,0-1 1 0 0,0 0-1 0 0,0-2 1 0 0,-1 0-1 0 0,1-1 1 0 0,0-1-1 0 0,-6-1 50 0 0,-27-21-1406 0 0,44 6-1677 0 0,8-4-3594 0 0,2 13-5301 0 0</inkml:trace>
  <inkml:trace contextRef="#ctx0" brushRef="#br0" timeOffset="39133.621">10597 917 16484 0 0,'0'0'1397'0'0,"0"0"-255"0"0,0 0 110 0 0,0 0 74 0 0,0 0-122 0 0,0 0-157 0 0,0 0-192 0 0,0 0-178 0 0,0 0-67 0 0,0 0-64 0 0,37-2-54 0 0,114-4-34 0 0,-62-6 346 0 0,-71 7-621 0 0,0-1 0 0 0,-1-1 1 0 0,1 0-1 0 0,-2-1 0 0 0,1-1 0 0 0,-1 0 0 0 0,0-1 1 0 0,0-2-184 0 0,-10 8 25 0 0,-1 0 0 0 0,0 0 0 0 0,0-1 0 0 0,0 1 0 0 0,0-1 0 0 0,-1 0 0 0 0,0-1 0 0 0,0 1 0 0 0,0-1 1 0 0,-1 0-1 0 0,0 0 0 0 0,0 0 0 0 0,0 0 0 0 0,-1 0 0 0 0,0-1 0 0 0,0 1 0 0 0,0-1 0 0 0,-1 1 0 0 0,0-1 0 0 0,-1 0 0 0 0,1-2-25 0 0,-3 6-5 0 0,0-1-1 0 0,0 1 0 0 0,-1 0 0 0 0,1-1 0 0 0,-1 1 0 0 0,0 0 1 0 0,0 1-1 0 0,0-1 0 0 0,0 1 0 0 0,0-1 0 0 0,0 1 0 0 0,-1 0 1 0 0,1 0-1 0 0,-1 0 0 0 0,0 1 0 0 0,1-1 0 0 0,-1 1 0 0 0,0 0 1 0 0,0 0-1 0 0,0 0 0 0 0,0 0 0 0 0,0 1 0 0 0,0 0 0 0 0,-2 0 6 0 0,-11 1-16 0 0,-1 1-1 0 0,1 1 0 0 0,0 0 0 0 0,0 2 0 0 0,0 0 1 0 0,0 1-1 0 0,1 0 0 0 0,0 1 0 0 0,0 1 1 0 0,1 1-1 0 0,0 0 0 0 0,0 1 0 0 0,1 1 0 0 0,1 0 1 0 0,-1 1-1 0 0,2 0 0 0 0,0 1 0 0 0,0 0 0 0 0,1 1 1 0 0,1 0-1 0 0,1 1 0 0 0,-4 7 17 0 0,8-16 6 0 0,1 0 0 0 0,0 1 0 0 0,0 0 0 0 0,1 0 0 0 0,0 0 0 0 0,0 0 0 0 0,1 0 0 0 0,0 1 0 0 0,0-1 0 0 0,1 1 0 0 0,0-1 0 0 0,0 1 0 0 0,0 0 0 0 0,1-1 0 0 0,0 1 0 0 0,1 0 0 0 0,0-1 0 0 0,0 1 1 0 0,1-1-1 0 0,0 1 0 0 0,0-1 0 0 0,0 0 0 0 0,1 0 0 0 0,0 0 0 0 0,1 0 0 0 0,-1 0 0 0 0,1-1 0 0 0,1 1 0 0 0,4 4-6 0 0,12 0 64 0 0,0-2 0 0 0,0-1 0 0 0,1-1 0 0 0,0 0 0 0 0,0-2 0 0 0,1-1 1 0 0,0 0-1 0 0,0-2 0 0 0,-1 0 0 0 0,1-2 0 0 0,0-1 0 0 0,0 0 0 0 0,0-2 0 0 0,1 0-64 0 0,11-2-155 0 0,1-2-1 0 0,-1 0 1 0 0,-1-3-1 0 0,1-1 1 0 0,5-4 155 0 0,-38 15-605 0 0,13-9 651 0 0,-11 5-4191 0 0,-3-2-6048 0 0,-1 3-3358 0 0</inkml:trace>
  <inkml:trace contextRef="#ctx0" brushRef="#br0" timeOffset="43093.334">12649 235 10714 0 0,'0'0'3181'0'0,"0"0"-1191"0"0,0 0-517 0 0,0 0-124 0 0,0 0-93 0 0,0 0-92 0 0,0 0-196 0 0,0 0-215 0 0,0 0-176 0 0,0 0-126 0 0,0 0-107 0 0,-4 20 1037 0 0,12 165 887 0 0,-25 288-1252 0 0,-33-235-921 0 0,47-228 249 0 0,0-2-1682 0 0,3-21-528 0 0,0-28-3160 0 0,0 24-3065 0 0,0 13-3048 0 0</inkml:trace>
  <inkml:trace contextRef="#ctx0" brushRef="#br0" timeOffset="43363.415">12208 793 11450 0 0,'0'0'4595'0'0,"0"0"-2612"0"0,0 0-1122 0 0,0 0-164 0 0,0 0 125 0 0,0 0 147 0 0,0 0 33 0 0,0 0-53 0 0,0 0-123 0 0,0 0-148 0 0,0 0-126 0 0,33 4-92 0 0,111 12-90 0 0,-113-14-216 0 0,0-1 1 0 0,1-2 0 0 0,-1-1 0 0 0,1-1 0 0 0,-1-2 0 0 0,0-1-1 0 0,25-9-154 0 0,39-6 92 0 0,79-18-1546 0 0,-134 21-2114 0 0,-27 10-264 0 0,-4 0-3317 0 0,-6 3-3965 0 0</inkml:trace>
  <inkml:trace contextRef="#ctx0" brushRef="#br0" timeOffset="43866.32">13148 285 9362 0 0,'0'0'3401'0'0,"0"0"-945"0"0,0 0-535 0 0,0 0-110 0 0,0 0-167 0 0,0 0-282 0 0,0 0-331 0 0,0 0-321 0 0,0 0-217 0 0,0 0-129 0 0,0 0-27 0 0,0 0 26 0 0,0 0 17 0 0,-4 13 19 0 0,-31 152 952 0 0,20 144-83 0 0,11-30-1001 0 0,4-278-268 0 0,0 0 0 0 0,0-1 1 0 0,0 1-1 0 0,0 0 0 0 0,0 0 1 0 0,0 0-1 0 0,0 0 1 0 0,1-1-1 0 0,-1 1 0 0 0,0 0 1 0 0,0 0-1 0 0,1 0 0 0 0,-1-1 1 0 0,1 1-1 0 0,-1 0 1 0 0,0 0-1 0 0,1-1 0 0 0,0 1 1 0 0,-1 0-1 0 0,1-1 0 0 0,-1 1 1 0 0,1-1-1 0 0,0 1 1 0 0,-1-1-1 0 0,1 1 0 0 0,0-1 1 0 0,-1 1-1 0 0,1-1 1 0 0,0 0-1 0 0,0 1 0 0 0,0-1 1 0 0,-1 0-1 0 0,1 0 0 0 0,0 1 1 0 0,0-1-1 0 0,0 0 1 0 0,0 0-1 0 0,0 0 0 0 0,-1 0 1 0 0,1 0-1 0 0,0 0 0 0 0,0 0 1 0 0,0-1-1 0 0,0 1 1 0 0,-1 0-1 0 0,1 0 0 0 0,0-1 1 0 0,0 1-1 0 0,0 0 0 0 0,-1-1 1 0 0,1 1-1 0 0,0-1 1 0 0,41-21 79 0 0,212-127-51 0 0,-139 110-100 0 0,-106 78 98 0 0,-28 114 82 0 0,17-79-122 0 0,3-73-55 0 0,1 0-1 0 0,-1 0 1 0 0,1-1 0 0 0,-1 1-1 0 0,1 0 1 0 0,0-1-1 0 0,-1 1 1 0 0,1 0 0 0 0,-1-1-1 0 0,1 0 1 0 0,0 1 0 0 0,0-1-1 0 0,-1 0 1 0 0,1 0-1 0 0,0 0 1 0 0,-1 0 0 0 0,1 0-1 0 0,0-1 1 0 0,-1 1-1 0 0,1 0 1 0 0,0-1 0 0 0,-1 1-1 0 0,1-1 1 0 0,0 0-1 0 0,-1 0 1 0 0,1 1 0 0 0,-1-1-1 0 0,1 0 1 0 0,-1 0-1 0 0,0 0 1 0 0,1 0 0 0 0,-1-1 69 0 0,26-24-4238 0 0,-9 10-6553 0 0,-13 12-954 0 0</inkml:trace>
  <inkml:trace contextRef="#ctx0" brushRef="#br0" timeOffset="44248.929">13784 982 6633 0 0,'0'0'2604'0'0,"0"0"-193"0"0,0 0 28 0 0,0 0-36 0 0,0 0-230 0 0,0 0-340 0 0,0 0-303 0 0,0 0-224 0 0,0 0-198 0 0,38 0-173 0 0,119-5-143 0 0,-71-12 146 0 0,-66 9-658 0 0,24-7 182 0 0,0-1 0 0 0,-1-3 0 0 0,-1-1 0 0 0,26-19-462 0 0,-63 37 23 0 0,-1 0 1 0 0,1 0-1 0 0,-1-1 0 0 0,0 0 1 0 0,0 0-1 0 0,0 0 1 0 0,0 0-1 0 0,-1-1 0 0 0,1 1 1 0 0,-1-1-1 0 0,0 0 1 0 0,0 0-1 0 0,0 0 0 0 0,-1 0 1 0 0,1-1-1 0 0,-1 1 1 0 0,0-1-1 0 0,0 0 0 0 0,-1 1 1 0 0,1-1-1 0 0,-1 0 0 0 0,0 0 1 0 0,0 0-1 0 0,-1 0 1 0 0,1 0-1 0 0,-1-1-23 0 0,-4 3-4 0 0,0 0 0 0 0,-1 0 0 0 0,1 0 0 0 0,-1 0-1 0 0,1 1 1 0 0,-1 0 0 0 0,0 0 0 0 0,0 0 0 0 0,1 0 0 0 0,-1 1 0 0 0,-1 0 0 0 0,1 0-1 0 0,0 0 1 0 0,0 1 0 0 0,0-1 0 0 0,0 1 0 0 0,-1 1 0 0 0,1-1 0 0 0,0 1 0 0 0,0 0 4 0 0,-4-1-17 0 0,-4-1 2 0 0,1 2 0 0 0,0-1-1 0 0,-1 2 1 0 0,1 0-1 0 0,0 0 1 0 0,0 1-1 0 0,0 0 1 0 0,1 1 0 0 0,-5 3 15 0 0,-145 84-57 0 0,154-85 51 0 0,-1 0 0 0 0,2 0 0 0 0,-1 0 0 0 0,1 1 0 0 0,0 0 0 0 0,0 0 0 0 0,1 1 0 0 0,0-1 0 0 0,0 1 0 0 0,1 0 1 0 0,0 1-1 0 0,0-1 0 0 0,1 1 0 0 0,0 0 0 0 0,1-1 0 0 0,0 1 0 0 0,0 0 0 0 0,1 1 0 0 0,0-1 6 0 0,1-4 0 0 0,1 0 0 0 0,0 0 0 0 0,-1 0 0 0 0,2 0-1 0 0,-1 0 1 0 0,1 0 0 0 0,-1 0 0 0 0,1 0 0 0 0,1 0 0 0 0,-1-1-1 0 0,1 1 1 0 0,0-1 0 0 0,0 0 0 0 0,0 0 0 0 0,0 0 0 0 0,1 0 0 0 0,-1 0-1 0 0,1-1 1 0 0,0 0 0 0 0,0 0 0 0 0,1 0 0 0 0,-1 0 0 0 0,4 1 0 0 0,115 47 41 0 0,-68-38-20 0 0,1-1 0 0 0,-1-4 0 0 0,2-1 0 0 0,-1-4 0 0 0,0-1 0 0 0,31-5-21 0 0,-4-12-1277 0 0,-48 4-6552 0 0,-26 7-4781 0 0</inkml:trace>
  <inkml:trace contextRef="#ctx0" brushRef="#br0" timeOffset="50559.548">7442 2323 8626 0 0,'0'0'4303'0'0,"0"0"-2091"0"0,0 0-677 0 0,0 0-56 0 0,0 0 49 0 0,0 0-22 0 0,0 0-169 0 0,0 0-221 0 0,0 0-211 0 0,0 0-193 0 0,0 0-127 0 0,-6-13-105 0 0,-16-38-96 0 0,17 38-61 0 0,5 13-43 0 0,0 5 160 0 0,-21 243 1087 0 0,11-73-2034 0 0,8-237-4191 0 0,1 31 1260 0 0,0 2-4317 0 0,1 12-4029 0 0</inkml:trace>
  <inkml:trace contextRef="#ctx0" brushRef="#br0" timeOffset="50801.289">7330 1707 16484 0 0,'0'0'1160'0'0,"0"0"-196"0"0,0 0-84 0 0,0 0-112 0 0,0 0-168 0 0,0 0-209 0 0,0 0-205 0 0,0 0-128 0 0,0 0-70 0 0,0 0-70 0 0,0 0-62 0 0,0 0-107 0 0,11 21-212 0 0,40 70-365 0 0,11-31-3612 0 0,-41-44-1314 0 0,-4-4-3763 0 0</inkml:trace>
  <inkml:trace contextRef="#ctx0" brushRef="#br0" timeOffset="51112.333">8135 2127 12507 0 0,'0'0'1881'0'0,"0"0"-335"0"0,0 0-164 0 0,0 0-45 0 0,0 0-124 0 0,0 0-189 0 0,0 0-172 0 0,0 0-167 0 0,0 0-116 0 0,0 0-92 0 0,0 0-42 0 0,-35 5-46 0 0,-106 16-21 0 0,58 2 1014 0 0,83-22-1373 0 0,-1 0 0 0 0,1 0 0 0 0,0 0 0 0 0,0 0 0 0 0,0 1-1 0 0,0-1 1 0 0,0 0 0 0 0,0 0 0 0 0,0 0 0 0 0,0 0 0 0 0,1 0 0 0 0,-1 0 0 0 0,0 0 0 0 0,1 0 0 0 0,-1 1 0 0 0,0-1 0 0 0,1 0 0 0 0,0-1 0 0 0,-1 1 0 0 0,1 0-1 0 0,-1 0 1 0 0,1 0 0 0 0,0 0 0 0 0,0 0 0 0 0,0 0 0 0 0,-1-1 0 0 0,1 1 0 0 0,0 0 0 0 0,0-1 0 0 0,0 1 0 0 0,0-1 0 0 0,0 1 0 0 0,1-1-9 0 0,73 44 200 0 0,-64-40-177 0 0,1 0 1 0 0,-1 1-1 0 0,0 1 0 0 0,0 0 1 0 0,-1 0-1 0 0,1 1 0 0 0,-1 0 0 0 0,-1 1 1 0 0,1 0-1 0 0,-2 0 0 0 0,1 1 1 0 0,-1 1-1 0 0,0-1 0 0 0,-1 1 0 0 0,0 0 1 0 0,-1 1-1 0 0,0 0 0 0 0,0 0 1 0 0,-1 0-1 0 0,-1 0 0 0 0,0 1 1 0 0,0 0-1 0 0,1 11-23 0 0,-5-15 47 0 0,0 0-1 0 0,0-1 1 0 0,-1 1 0 0 0,0 0 0 0 0,0 0 0 0 0,-1-1-1 0 0,0 1 1 0 0,0-1 0 0 0,-1 1 0 0 0,0-1 0 0 0,0 0-1 0 0,0 0 1 0 0,-1 0 0 0 0,0-1 0 0 0,-1 1 0 0 0,0-1-1 0 0,0 0 1 0 0,0 0 0 0 0,0-1 0 0 0,-1 1 0 0 0,-6 3-47 0 0,1-1 25 0 0,0 0 0 0 0,-1-1 1 0 0,0-1-1 0 0,0 0 0 0 0,-1-1 1 0 0,0 0-1 0 0,0-1 0 0 0,0 0 1 0 0,0-1-1 0 0,0 0 0 0 0,-1-1 1 0 0,0-1-1 0 0,1 0 0 0 0,-1-1 1 0 0,-3-1-26 0 0,13 1-50 0 0,0 0 1 0 0,0-1-1 0 0,0 0 1 0 0,1 0-1 0 0,-1 0 1 0 0,0 0-1 0 0,1-1 1 0 0,-1 0-1 0 0,1 1 1 0 0,0-1-1 0 0,-1 0 1 0 0,1-1-1 0 0,0 1 0 0 0,0 0 1 0 0,0-1-1 0 0,1 0 1 0 0,-1 0-1 0 0,1 0 1 0 0,-1 0-1 0 0,1-1 50 0 0,-12-47-5713 0 0,14 40-839 0 0,0 2-5568 0 0</inkml:trace>
  <inkml:trace contextRef="#ctx0" brushRef="#br0" timeOffset="51837.472">9333 2227 4809 0 0,'0'0'1304'0'0,"0"0"1"0"0,0 0 303 0 0,0 0 352 0 0,0 0 155 0 0,0 0-179 0 0,0 0-341 0 0,0 0-311 0 0,0 0-219 0 0,0 0-75 0 0,0 0-57 0 0,0 0-72 0 0,0 0-96 0 0,8-14-107 0 0,23-40-102 0 0,-31 53-524 0 0,-1 0 0 0 0,1 1 1 0 0,0-1-1 0 0,-1 0 1 0 0,1 0-1 0 0,-1 0 0 0 0,1 0 1 0 0,-1 1-1 0 0,1-1 1 0 0,-1 0-1 0 0,0 1 0 0 0,1-1 1 0 0,-1 0-1 0 0,0 1 0 0 0,0-1 1 0 0,1 1-1 0 0,-1-1 1 0 0,0 1-1 0 0,0-1 0 0 0,0 1 1 0 0,0 0-1 0 0,0-1 0 0 0,0 1 1 0 0,1 0-1 0 0,-1 0 1 0 0,0-1-1 0 0,0 1 0 0 0,0 0 1 0 0,0 0-1 0 0,0 0 0 0 0,0 0 1 0 0,0 0-1 0 0,0 1 1 0 0,0-1-1 0 0,0 0 0 0 0,0 0 1 0 0,0 1-1 0 0,1-1 0 0 0,-1 0 1 0 0,0 1-1 0 0,0-1 1 0 0,0 1-1 0 0,0-1 0 0 0,1 1 1 0 0,-1-1-1 0 0,0 1 0 0 0,0 0-32 0 0,-19 9 155 0 0,0 0-1 0 0,1 1 0 0 0,1 0 0 0 0,-1 2 0 0 0,2 0 0 0 0,0 1 0 0 0,1 1 1 0 0,0 1-1 0 0,1 0 0 0 0,1 1 0 0 0,0 0 0 0 0,-1 5-154 0 0,6-10 37 0 0,1 0-1 0 0,1 0 1 0 0,0 1-1 0 0,1-1 1 0 0,0 2-1 0 0,1-1 1 0 0,0 1 0 0 0,1-1-1 0 0,1 1 1 0 0,0 0-1 0 0,1 1 1 0 0,0-1-1 0 0,1 0 1 0 0,1 0-1 0 0,0 1 1 0 0,1-1 0 0 0,1 3-37 0 0,2-9-36 0 0,1 1 1 0 0,0-1 0 0 0,0 0-1 0 0,1 0 1 0 0,0 0 0 0 0,0-1-1 0 0,1 0 1 0 0,0 0 0 0 0,0-1-1 0 0,1 0 1 0 0,0 0 0 0 0,0-1-1 0 0,0 1 1 0 0,1-2-1 0 0,-1 1 1 0 0,1-1 0 0 0,0-1-1 0 0,0 0 1 0 0,1 0 0 0 0,-1-1-1 0 0,1 0 1 0 0,-1 0 0 0 0,1-1-1 0 0,0 0 1 0 0,-1-1 0 0 0,1 0-1 0 0,0-1 1 0 0,-1 0 0 0 0,1-1-1 0 0,-1 1 1 0 0,1-2 0 0 0,-1 1-1 0 0,0-1 1 0 0,1-1 35 0 0,115-50-3459 0 0,-45 11-2979 0 0,-47 25 1201 0 0,-9 6-4036 0 0</inkml:trace>
  <inkml:trace contextRef="#ctx0" brushRef="#br0" timeOffset="52131.579">9840 2304 4953 0 0,'0'0'3302'0'0,"0"0"-1248"0"0,0 0-359 0 0,0 0 120 0 0,0 0 31 0 0,0 0-183 0 0,0 0-294 0 0,0 0-288 0 0,0 0-211 0 0,0 0-124 0 0,0 0-71 0 0,-29 36-50 0 0,-85 111-38 0 0,84-85 238 0 0,32-52-599 0 0,-2-5-140 0 0,1 1 0 0 0,-1 0 1 0 0,2-1-1 0 0,-1 1 0 0 0,0-1 1 0 0,1 1-1 0 0,0-1 0 0 0,1 0 1 0 0,-1 0-1 0 0,1 0 0 0 0,0 0 0 0 0,0 0 1 0 0,0-1-1 0 0,1 1 0 0 0,0-1 1 0 0,-1 0-1 0 0,2 0 0 0 0,-1 0 1 0 0,0 0-1 0 0,1-1 0 0 0,0 0 0 0 0,-1 0 1 0 0,1 0-1 0 0,1-1 0 0 0,2 2-86 0 0,3 1 126 0 0,-1-1 0 0 0,1-1 0 0 0,-1 1 1 0 0,1-2-1 0 0,0 0 0 0 0,0 0 0 0 0,1-1 0 0 0,-1 0 0 0 0,0 0 0 0 0,0-2 0 0 0,0 1 0 0 0,9-3-126 0 0,-6-1 81 0 0,-1-1 0 0 0,0-1 0 0 0,-1 0 0 0 0,1-1 0 0 0,-1 0 0 0 0,0-1 0 0 0,-1 0 0 0 0,0-1 0 0 0,0 0 0 0 0,-1-1 0 0 0,0 0 0 0 0,-1 0 0 0 0,0-1 0 0 0,-1-1 0 0 0,0 1 0 0 0,2-6-81 0 0,-4 6 28 0 0,0 0 0 0 0,0-1-1 0 0,-2 0 1 0 0,1 0 0 0 0,-2 0-1 0 0,0 0 1 0 0,0 0 0 0 0,-1-1 0 0 0,0 1-1 0 0,-1-1 1 0 0,-1 0 0 0 0,0-6-28 0 0,0 13-19 0 0,-1 0 1 0 0,0 1-1 0 0,1-1 1 0 0,-2 1-1 0 0,1-1 0 0 0,-1 1 1 0 0,0 0-1 0 0,0-1 1 0 0,0 1-1 0 0,-1 0 1 0 0,1 0-1 0 0,-1 1 1 0 0,-1-1-1 0 0,1 1 1 0 0,-1-1-1 0 0,1 1 1 0 0,-1 0-1 0 0,0 0 0 0 0,-1 1 1 0 0,1-1-1 0 0,-1 1 1 0 0,1 0-1 0 0,-1 0 1 0 0,0 0-1 0 0,0 1 1 0 0,0 0-1 0 0,-1 0 1 0 0,-4-1 18 0 0,0 1-203 0 0,0 0 0 0 0,0 1-1 0 0,0 0 1 0 0,0 0 0 0 0,0 1 0 0 0,0 1 0 0 0,-1 0 0 0 0,1 0 0 0 0,0 1 0 0 0,1 0 0 0 0,-1 1 0 0 0,0 0 0 0 0,1 0 0 0 0,-1 1 0 0 0,1 1 0 0 0,0-1 0 0 0,0 1 0 0 0,1 1 0 0 0,-1 0 0 0 0,1 0 0 0 0,0 1 203 0 0,-26 25-5062 0 0,5 5-3771 0 0,21-25-2120 0 0</inkml:trace>
  <inkml:trace contextRef="#ctx0" brushRef="#br0" timeOffset="52713.511">10173 2712 7538 0 0,'0'0'3086'0'0,"0"0"-574"0"0,0 0-231 0 0,0 0-142 0 0,0 0-275 0 0,0 0-364 0 0,0 0-329 0 0,0 0-186 0 0,0 0-141 0 0,0 0-93 0 0,0 0-91 0 0,0 0-111 0 0,0 0-114 0 0,5-6-68 0 0,169-250 1424 0 0,-64 130-1533 0 0,-72 113-248 0 0,-33 42-49 0 0,-26 134 159 0 0,17-86-57 0 0,4-76-62 0 0,1 1 0 0 0,-1 0 0 0 0,0-1-1 0 0,1 1 1 0 0,0 0 0 0 0,-1-1-1 0 0,1 1 1 0 0,0-1 0 0 0,0 1 0 0 0,0-1-1 0 0,0 1 1 0 0,0-1 0 0 0,0 0 0 0 0,0 1-1 0 0,1-1 1 0 0,-1 0 0 0 0,0 0 0 0 0,1 0-1 0 0,-1 0 1 0 0,1 0 0 0 0,-1 0 0 0 0,1 0-1 0 0,-1-1 1 0 0,1 1 0 0 0,-1 0-1 0 0,1-1 1 0 0,0 0 0 0 0,0 1 0 0 0,-1-1-1 0 0,1 0 1 0 0,0 0 0 0 0,-1 0 0 0 0,1 0-1 0 0,0 0 1 0 0,0 0 0 0 0,-1 0 0 0 0,1-1-1 0 0,0 1 1 0 0,-1 0 0 0 0,1-1 0 0 0,1 0-1 0 0,7-3 13 0 0,0-1 1 0 0,0 0 0 0 0,0 0 0 0 0,-1-1 0 0 0,0-1 0 0 0,0 1-1 0 0,-1-1 1 0 0,1-1 0 0 0,-1 1 0 0 0,-1-2-14 0 0,23-18 15 0 0,152-146-8 0 0,-120 120-18 0 0,-60 75-66 0 0,-17 179-1 0 0,28-103-1523 0 0,21-47-4989 0 0,-28-47 1985 0 0,-3-3-4163 0 0</inkml:trace>
  <inkml:trace contextRef="#ctx0" brushRef="#br0" timeOffset="53221.347">11164 2481 10594 0 0,'0'0'2458'0'0,"0"0"-641"0"0,0 0-331 0 0,0 0-148 0 0,0 0-110 0 0,0 0-149 0 0,0 0-149 0 0,0 0-94 0 0,0 0-117 0 0,0 0-108 0 0,-9 39-122 0 0,-26 121-113 0 0,4 0 235 0 0,-12 115 220 0 0,37-224-158 0 0,6-50-466 0 0,0-1 62 0 0,0-2 13 0 0,1-29-65 0 0,2-1 1 0 0,0 1-1 0 0,2 0 1 0 0,2 1 0 0 0,1-1-1 0 0,1 1 1 0 0,2-3-218 0 0,28-79 211 0 0,-12 31-163 0 0,3 1 1 0 0,4 2-1 0 0,37-63-48 0 0,-57 117-3 0 0,1 0 0 0 0,2 2 1 0 0,0 0-1 0 0,1 1 0 0 0,1 0 1 0 0,1 2-1 0 0,1 0 0 0 0,1 2 1 0 0,0 0-1 0 0,1 1 0 0 0,25-12 3 0 0,-45 25 8 0 0,1 1 0 0 0,0 0-1 0 0,0 0 1 0 0,0 0-1 0 0,0 0 1 0 0,0 1-1 0 0,0-1 1 0 0,0 1 0 0 0,0 0-1 0 0,1 0 1 0 0,-1 1-1 0 0,0-1 1 0 0,1 1-1 0 0,-1 0 1 0 0,0 0 0 0 0,1 1-1 0 0,-1-1 1 0 0,1 1-1 0 0,-1 0 1 0 0,0 0-1 0 0,0 0 1 0 0,0 1 0 0 0,0-1-1 0 0,0 1 1 0 0,0 0-1 0 0,0 0 1 0 0,0 1-1 0 0,-1-1 1 0 0,1 1 0 0 0,-1-1-1 0 0,1 1 1 0 0,-1 0-1 0 0,0 1 1 0 0,0-1-1 0 0,-1 0 1 0 0,1 1-1 0 0,-1 0 1 0 0,0-1 0 0 0,0 1-1 0 0,0 0 1 0 0,0 0-1 0 0,0 0 1 0 0,-1 2-8 0 0,1 12 20 0 0,0 0-1 0 0,-2 0 1 0 0,-1 0 0 0 0,0 1 0 0 0,-1-1 0 0 0,-1-1 0 0 0,0 1-1 0 0,-1 0 1 0 0,-2-1 0 0 0,1 0 0 0 0,-2 0 0 0 0,0-1-1 0 0,-1 1 1 0 0,-1-2 0 0 0,-1 1 0 0 0,0-1 0 0 0,0-1-1 0 0,-2 1 1 0 0,0-2 0 0 0,0 0 0 0 0,-1 0 0 0 0,-1-1-1 0 0,0-1 1 0 0,-1-1 0 0 0,0 0 0 0 0,0 0 0 0 0,-11 4-20 0 0,11-8-133 0 0,0 0 0 0 0,0-1-1 0 0,-1 0 1 0 0,1-1 0 0 0,-1-1 0 0 0,0 0 0 0 0,0-1 0 0 0,0-1 0 0 0,-9-1 133 0 0,23 0-91 0 0,1 0-1 0 0,0 0 1 0 0,0 0-1 0 0,0 0 1 0 0,0 0-1 0 0,0-1 1 0 0,0 1-1 0 0,0 0 1 0 0,0-1-1 0 0,0 1 1 0 0,0-1-1 0 0,0 1 1 0 0,0-1-1 0 0,0 1 1 0 0,0-1-1 0 0,1 0 1 0 0,-1 1-1 0 0,0-1 1 0 0,0 0-1 0 0,1 0 1 0 0,-1 1-1 0 0,0-1 1 0 0,1 0-1 0 0,-1 0 1 0 0,1 0-1 0 0,-1 0 1 0 0,1 0 0 0 0,-1 0-1 0 0,1 0 1 0 0,0 0-1 0 0,-1 0 1 0 0,1 0-1 0 0,0 0 1 0 0,0 0-1 0 0,0 0 1 0 0,0 0-1 0 0,0 0 1 0 0,0 0-1 0 0,0 0 1 0 0,0-1-1 0 0,0 1 1 0 0,1 0-1 0 0,-1 0 1 0 0,0 0 91 0 0,7-25-4710 0 0,1 5-4468 0 0,-1 12-1255 0 0</inkml:trace>
  <inkml:trace contextRef="#ctx0" brushRef="#br0" timeOffset="53667.289">11533 2597 4489 0 0,'0'0'3209'0'0,"0"0"-330"0"0,0 0-148 0 0,0 0-194 0 0,0 0-369 0 0,0 0-467 0 0,0 0-357 0 0,0 0-219 0 0,0 0-139 0 0,0 0-121 0 0,0 0-110 0 0,0 0-97 0 0,36 3-86 0 0,109 11-69 0 0,-77-22 154 0 0,-56 2-470 0 0,16-9 64 0 0,-1-1 1 0 0,0-1 0 0 0,-1-1-1 0 0,-1-1 1 0 0,-1-1-1 0 0,-1-2 1 0 0,-1 0-1 0 0,20-25-251 0 0,-32 36 9 0 0,0 1 0 0 0,-1-2 0 0 0,0 0 0 0 0,-1 0 0 0 0,0 0 0 0 0,-1-1 0 0 0,0 0 0 0 0,-1-1 0 0 0,0 1 0 0 0,-1-1 0 0 0,-1 0 0 0 0,0 0 0 0 0,-1-1-1 0 0,-1 1 1 0 0,0-1 0 0 0,-1 0 0 0 0,0-4-9 0 0,-2 17-13 0 0,1 0-1 0 0,0 0 0 0 0,-1 0 0 0 0,1 1 0 0 0,-1-1 1 0 0,1 0-1 0 0,-1 0 0 0 0,0 1 0 0 0,0-1 1 0 0,0 1-1 0 0,0-1 0 0 0,0 0 0 0 0,0 1 1 0 0,0 0-1 0 0,0-1 0 0 0,-1 1 0 0 0,1 0 1 0 0,-1-1-1 0 0,1 1 0 0 0,-1 0 0 0 0,1 0 1 0 0,-1 0-1 0 0,1 1 0 0 0,-1-1 0 0 0,0 0 0 0 0,0 0 1 0 0,1 1-1 0 0,-1-1 0 0 0,0 1 0 0 0,0 0 1 0 0,0 0-1 0 0,0-1 0 0 0,1 1 0 0 0,-1 0 1 0 0,0 0-1 0 0,0 1 0 0 0,0-1 0 0 0,0 0 1 0 0,0 1-1 0 0,1-1 0 0 0,-1 1 0 0 0,0-1 0 0 0,0 1 1 0 0,0 0 13 0 0,-75 37-384 0 0,74-37 379 0 0,1 1 0 0 0,-1-1 1 0 0,1 1-1 0 0,-1 0 0 0 0,1 0 1 0 0,-1 0-1 0 0,1 0 0 0 0,0 0 1 0 0,0 0-1 0 0,0 1 0 0 0,0-1 1 0 0,1 1-1 0 0,-1-1 0 0 0,1 1 1 0 0,-1 0-1 0 0,1-1 0 0 0,0 1 1 0 0,0 0-1 0 0,0 0 0 0 0,0 0 1 0 0,1 0-1 0 0,-1 0 0 0 0,1 0 1 0 0,0 1 4 0 0,42 4 70 0 0,148-7 341 0 0,-187-1-399 0 0,0 0 1 0 0,0 1-1 0 0,0-1 0 0 0,-1 1 0 0 0,1 0 0 0 0,0 0 0 0 0,0 0 1 0 0,-1 0-1 0 0,1 0 0 0 0,0 1 0 0 0,-1-1 0 0 0,0 1 0 0 0,1-1 1 0 0,-1 1-1 0 0,0 0 0 0 0,0 0 0 0 0,0 0 0 0 0,0 0 0 0 0,0 0 1 0 0,0 1-1 0 0,0-1 0 0 0,-1 1 0 0 0,1-1 0 0 0,-1 1 1 0 0,0-1-1 0 0,0 1 0 0 0,0 0 0 0 0,0 0 0 0 0,0-1 0 0 0,-1 1 1 0 0,1 0-1 0 0,-1 0 0 0 0,0 0 0 0 0,1 0 0 0 0,-2 0 0 0 0,1 1-12 0 0,-25 104 261 0 0,21-99-245 0 0,-2 2-10 0 0,1 0 0 0 0,0 1 0 0 0,1-1-1 0 0,0 1 1 0 0,1 0 0 0 0,0 0-1 0 0,1 0 1 0 0,0 0 0 0 0,1 1 0 0 0,1-1-1 0 0,-1 0 1 0 0,2 1 0 0 0,0 0-6 0 0,-1-12-33 0 0,1 1 0 0 0,-1-1 0 0 0,1 1 0 0 0,-1-1 0 0 0,1 1 0 0 0,0-1-1 0 0,-1 0 1 0 0,1 1 0 0 0,0-1 0 0 0,0 0 0 0 0,0 0 0 0 0,0 0 0 0 0,0 1 0 0 0,0-1 0 0 0,1 0 0 0 0,-1 0 0 0 0,0-1 0 0 0,0 1 0 0 0,1 0 0 0 0,-1 0 0 0 0,1-1 0 0 0,-1 1 0 0 0,1 0 0 0 0,-1-1 0 0 0,1 0 0 0 0,-1 1 0 0 0,1-1 0 0 0,-1 0 0 0 0,1 0 0 0 0,-1 0 0 0 0,1 0 0 0 0,-1 0 0 0 0,1 0 0 0 0,-1 0 0 0 0,1 0 0 0 0,0-1 0 0 0,-1 1 0 0 0,1 0 0 0 0,-1-1 0 0 0,0 0 0 0 0,1 1-1 0 0,-1-1 1 0 0,1 0 0 0 0,0 0 33 0 0,37-25-4393 0 0,-30 17 1558 0 0,5-5-7639 0 0,-11 10-70 0 0</inkml:trace>
  <inkml:trace contextRef="#ctx0" brushRef="#br0" timeOffset="54029.085">12391 2469 6793 0 0,'0'0'2250'0'0,"0"0"27"0"0,0 0 65 0 0,0 0-114 0 0,0 0-282 0 0,0 0-347 0 0,0 0-260 0 0,0 0-186 0 0,0 0-134 0 0,0 0-113 0 0,0 0-101 0 0,0 0-77 0 0,28 5-67 0 0,90 12-53 0 0,-49-25 238 0 0,-57 2-660 0 0,5-1-15 0 0,-1 0 0 0 0,1-2 0 0 0,-1 0 1 0 0,-1 0-1 0 0,1-2 0 0 0,-2 0 0 0 0,0 0 0 0 0,0-2 0 0 0,10-11-171 0 0,-19 19 16 0 0,-1-1-1 0 0,0 1 0 0 0,0-1 0 0 0,0 0 1 0 0,-1 0-1 0 0,0 0 0 0 0,0 0 1 0 0,0-1-1 0 0,-1 1 0 0 0,0-1 1 0 0,0 0-1 0 0,-1 0 0 0 0,0 0 0 0 0,0 1 1 0 0,0-1-1 0 0,-1 0 0 0 0,0-3-15 0 0,-2 7-16 0 0,0 0-1 0 0,0 0 1 0 0,0 0-1 0 0,-1 0 1 0 0,1 0-1 0 0,-1 0 1 0 0,0 1-1 0 0,0-1 1 0 0,0 1-1 0 0,0 0 1 0 0,0 0-1 0 0,0 0 1 0 0,0 0-1 0 0,-1 1 1 0 0,1-1-1 0 0,-1 1 1 0 0,1 0-1 0 0,-1 0 1 0 0,0 0-1 0 0,1 0 1 0 0,-1 1-1 0 0,0-1 1 0 0,0 1-1 0 0,1 0 1 0 0,-1 0-1 0 0,0 1 1 0 0,0-1-1 0 0,1 1 1 0 0,-1-1-1 0 0,0 1 17 0 0,0-1-11 0 0,-12 3-20 0 0,0 1 1 0 0,1 1 0 0 0,-1 0 0 0 0,1 0 0 0 0,0 2 0 0 0,1 0 0 0 0,-1 0 0 0 0,1 2-1 0 0,1 0 1 0 0,0 0 0 0 0,0 1 0 0 0,1 1 0 0 0,0 0 0 0 0,0 1 0 0 0,2 0 0 0 0,-1 0-1 0 0,-3 8 31 0 0,6-12-16 0 0,1 1 0 0 0,1 0 0 0 0,-1 1 0 0 0,1-1 0 0 0,1 1 0 0 0,0 0 0 0 0,0 1 0 0 0,1-1 0 0 0,0 1 0 0 0,1 0 0 0 0,0 0 0 0 0,1 0 0 0 0,0 0 0 0 0,1 1 0 0 0,0-1 0 0 0,1 10 16 0 0,1-17-18 0 0,-1 0-1 0 0,1-1 1 0 0,1 1-1 0 0,-1-1 1 0 0,0 1-1 0 0,1-1 1 0 0,0 0-1 0 0,-1 0 0 0 0,1 0 1 0 0,1 0-1 0 0,-1 0 1 0 0,0 0-1 0 0,1 0 1 0 0,-1-1-1 0 0,1 1 1 0 0,0-1-1 0 0,0 1 1 0 0,0-1-1 0 0,0 0 0 0 0,0-1 1 0 0,1 1-1 0 0,-1 0 1 0 0,1-1-1 0 0,-1 0 1 0 0,1 0-1 0 0,-1 0 1 0 0,1 0-1 0 0,-1 0 1 0 0,3-1 18 0 0,109 6-1888 0 0,-5-32-1409 0 0,-42-2-6089 0 0,-52 21-1757 0 0</inkml:trace>
  <inkml:trace contextRef="#ctx0" brushRef="#br0" timeOffset="54473.53">13323 2177 14907 0 0,'0'0'2549'0'0,"0"0"-565"0"0,0 0-318 0 0,0 0-259 0 0,0 0-294 0 0,0 0-267 0 0,0 0-247 0 0,0 0-145 0 0,0 0-52 0 0,0 0-6 0 0,0 0-24 0 0,0 0-61 0 0,0 0-26 0 0,-16 8-50 0 0,-54 27-43 0 0,-39 40 443 0 0,105-72-631 0 0,0-1 1 0 0,0 0 0 0 0,0 1-1 0 0,1 0 1 0 0,-1 0 0 0 0,1 0-1 0 0,0 0 1 0 0,-1 1 0 0 0,1-1-1 0 0,1 1 1 0 0,-1 0 0 0 0,1 0-1 0 0,-1 0 1 0 0,1 0 0 0 0,0 0-1 0 0,0 1 1 0 0,1-1 0 0 0,-1 1-1 0 0,1-1 1 0 0,0 3-5 0 0,2-5 1 0 0,1 0-1 0 0,-1 0 1 0 0,1-1 0 0 0,0 1-1 0 0,-1 0 1 0 0,1-1-1 0 0,0 0 1 0 0,0 1 0 0 0,0-1-1 0 0,0 0 1 0 0,0 0-1 0 0,0 0 1 0 0,0 0 0 0 0,1 0-1 0 0,-1-1 1 0 0,0 1 0 0 0,0-1-1 0 0,1 1 1 0 0,-1-1-1 0 0,0 0 1 0 0,1 0 0 0 0,-1 0-1 0 0,0 0 1 0 0,2 0-1 0 0,6 1 1 0 0,83 26 39 0 0,-92-25-32 0 0,0 0-1 0 0,0 1 1 0 0,0-1-1 0 0,0 1 1 0 0,0-1-1 0 0,-1 1 1 0 0,1-1-1 0 0,-1 1 1 0 0,0-1-1 0 0,0 1 1 0 0,0-1-1 0 0,0 1 1 0 0,0-1-1 0 0,0 1 1 0 0,-1-1-1 0 0,1 1 1 0 0,-1-1-1 0 0,0 1 1 0 0,1-1-1 0 0,-1 1 1 0 0,-1-1-1 0 0,1 0 1 0 0,0 0-1 0 0,0 1 1 0 0,-1-1-1 0 0,1 0 1 0 0,-1 0-1 0 0,0 0 1 0 0,1-1-1 0 0,-2 2-7 0 0,-16 15 27 0 0,0 0 0 0 0,-1-2 0 0 0,-1 0 0 0 0,-1-1 0 0 0,0-1 0 0 0,0-2-1 0 0,-2 0 1 0 0,-12 4-27 0 0,-51 4-853 0 0,94-36-1960 0 0,25-10-734 0 0,-9 11-5246 0 0,-14 11-2783 0 0</inkml:trace>
  <inkml:trace contextRef="#ctx0" brushRef="#br0" timeOffset="54872.907">13768 2153 16027 0 0,'0'0'2745'0'0,"0"0"-1171"0"0,0 0-483 0 0,0 0-74 0 0,0 0-97 0 0,0 0-74 0 0,0 0-131 0 0,0 0-139 0 0,0 0-132 0 0,0 0-101 0 0,-34 14-42 0 0,-108 42-37 0 0,41-3 291 0 0,97-51-534 0 0,1 1 0 0 0,-1 0 0 0 0,0-1 0 0 0,1 1 0 0 0,-1 1 0 0 0,1-1 0 0 0,0 0 0 0 0,0 1 0 0 0,0-1 0 0 0,1 1 0 0 0,-1 0 1 0 0,1 0-1 0 0,0 0 0 0 0,0 0 0 0 0,0 1 0 0 0,1-1 0 0 0,-1 0 0 0 0,1 1 0 0 0,0 1-21 0 0,2-4 9 0 0,1 1 1 0 0,0-1-1 0 0,0 1 1 0 0,0-1-1 0 0,0 0 1 0 0,0 0-1 0 0,0 0 1 0 0,1 0-1 0 0,-1-1 1 0 0,1 1-1 0 0,-1-1 0 0 0,1 1 1 0 0,-1-1-1 0 0,1 0 1 0 0,0 0-1 0 0,0 0 1 0 0,0 0-1 0 0,0-1 1 0 0,-1 1-1 0 0,1-1 1 0 0,0 1-1 0 0,0-1 0 0 0,0 0 1 0 0,1-1-10 0 0,8 4 21 0 0,88 12 82 0 0,-99-14-95 0 0,1 1 0 0 0,-1-1 0 0 0,1 1 1 0 0,-1-1-1 0 0,0 1 0 0 0,0-1 0 0 0,0 1 1 0 0,0 0-1 0 0,0-1 0 0 0,0 1 0 0 0,0 0 1 0 0,0 0-1 0 0,-1 0 0 0 0,1 0 0 0 0,-1 0 0 0 0,1 0 1 0 0,-1 0-1 0 0,0 0 0 0 0,0 0 0 0 0,0-1 1 0 0,0 1-1 0 0,0 0 0 0 0,0 0 0 0 0,-1 0 1 0 0,1 0-1 0 0,-1 0 0 0 0,1 0 0 0 0,-1 0 1 0 0,0 0-1 0 0,1 0 0 0 0,-1-1 0 0 0,0 1 1 0 0,0 0-1 0 0,-1 0 0 0 0,1-1 0 0 0,0 1 0 0 0,0-1 1 0 0,-1 1-1 0 0,1-1 0 0 0,-1 0 0 0 0,1 0 1 0 0,-1 1-1 0 0,0-1 0 0 0,1 0 0 0 0,-2 0-8 0 0,-34 25 71 0 0,0-2 0 0 0,-2-2-1 0 0,-1-2 1 0 0,0-1 0 0 0,-1-2 0 0 0,-6 0-71 0 0,-7-2-799 0 0,30-13-9266 0 0,24-2 839 0 0</inkml:trace>
  <inkml:trace contextRef="#ctx0" brushRef="#br0" timeOffset="55729.344">13924 2442 17668 0 0,'0'0'2172'0'0,"0"0"-702"0"0,0 0-235 0 0,0 0-54 0 0,0 0-112 0 0,0 0-132 0 0,0 0-170 0 0,0 0-130 0 0,0 0-118 0 0,33-3-91 0 0,103-11-69 0 0,-36-10 438 0 0,-81 15-660 0 0,-11 6-113 0 0,0 1 0 0 0,-1-2 1 0 0,0 1-1 0 0,1-1 1 0 0,-1 0-1 0 0,-1 0 0 0 0,1-1 1 0 0,0 0-1 0 0,-1 0 0 0 0,0 0 1 0 0,-1-1-1 0 0,1 0 1 0 0,-1 0-1 0 0,0-1 0 0 0,0 1 1 0 0,-1-1-1 0 0,0 0 0 0 0,0 0 1 0 0,-1-1-1 0 0,0 1 1 0 0,0-1-1 0 0,0 0 0 0 0,-1 1 1 0 0,-1-1-1 0 0,1-3-24 0 0,-4 8-29 0 0,0 1 0 0 0,0 0 1 0 0,-1 0-1 0 0,1 0 0 0 0,-1 0 0 0 0,1 0 0 0 0,-1 0 0 0 0,0 1 0 0 0,1-1 1 0 0,-1 1-1 0 0,0-1 0 0 0,0 1 0 0 0,0 0 0 0 0,0 1 0 0 0,-1-1 0 0 0,1 0 1 0 0,0 1-1 0 0,0 0 0 0 0,0-1 0 0 0,0 1 0 0 0,-1 1 0 0 0,1-1 1 0 0,0 0-1 0 0,0 1 0 0 0,0 0 0 0 0,0-1 0 0 0,-1 2 29 0 0,1-2-13 0 0,-21 4-46 0 0,0 2 0 0 0,0 1 0 0 0,1 1 0 0 0,0 1 0 0 0,0 0 0 0 0,1 2 0 0 0,0 1 0 0 0,1 1 0 0 0,0 0 0 0 0,1 2 0 0 0,1 0 0 0 0,0 1 0 0 0,-12 15 59 0 0,22-24 3 0 0,1 0 1 0 0,0 1-1 0 0,0-1 0 0 0,1 1 0 0 0,0 1 1 0 0,1 0-1 0 0,0 0 0 0 0,0 0 0 0 0,1 0 1 0 0,0 1-1 0 0,0 0 0 0 0,1 0 0 0 0,1 0 1 0 0,0 1-1 0 0,0-1 0 0 0,1 1 0 0 0,0 0 1 0 0,1 0-4 0 0,1-7 7 0 0,1-1-1 0 0,0 0 1 0 0,0 0 0 0 0,0 0 0 0 0,0 0-1 0 0,0 0 1 0 0,1 0 0 0 0,0 0 0 0 0,-1 0-1 0 0,1 0 1 0 0,0-1 0 0 0,0 1 0 0 0,1-1-1 0 0,-1 1 1 0 0,0-1 0 0 0,1 0 0 0 0,-1 0-1 0 0,1 0 1 0 0,0 0 0 0 0,0 0 0 0 0,0-1-1 0 0,0 1 1 0 0,0-1 0 0 0,0 0 0 0 0,0 0-1 0 0,2 0-5 0 0,86 17 76 0 0,-58-18-325 0 0,0-2 1 0 0,0-1-1 0 0,-1-2 1 0 0,1-1-1 0 0,-1-2 0 0 0,-1-1 1 0 0,0-1-1 0 0,0-2 0 0 0,-1-1 1 0 0,25-15 247 0 0,-17 11-1738 0 0,0-3 0 0 0,-2-1 0 0 0,-1-1 0 0 0,0-2 0 0 0,13-14 1738 0 0,11-34 1171 0 0,-59 72-1086 0 0,0-1 0 0 0,1 1 0 0 0,-1 0 1 0 0,1-1-1 0 0,-1 1 0 0 0,0-1 0 0 0,1 1 1 0 0,-1-1-1 0 0,0 1 0 0 0,1 0 0 0 0,-1-1 1 0 0,0 1-1 0 0,0-1 0 0 0,0 0 0 0 0,0 1 1 0 0,1-1-1 0 0,-1 1 0 0 0,0-1 0 0 0,0 1 1 0 0,0-1-1 0 0,0 1 0 0 0,0-1 0 0 0,0 1 1 0 0,0-1-1 0 0,0 1 0 0 0,0-1 0 0 0,-1 1 1 0 0,1-1-1 0 0,0 0 0 0 0,0 1 0 0 0,0-1 1 0 0,-1 1-1 0 0,1 0 0 0 0,0-1 0 0 0,0 1 1 0 0,-1-1-1 0 0,1 1 0 0 0,-1-1 0 0 0,1 1 1 0 0,0 0-1 0 0,-1-1 0 0 0,1 1 0 0 0,-1 0 1 0 0,1-1-1 0 0,0 1 0 0 0,-1 0 0 0 0,1-1 1 0 0,-1 1-1 0 0,1 0 0 0 0,-1 0 0 0 0,0 0 1 0 0,1 0-1 0 0,-1 0 0 0 0,1-1 0 0 0,-1 1 1 0 0,1 0-1 0 0,-1 0 0 0 0,1 0 1 0 0,-1 0-1 0 0,1 0 0 0 0,-1 1 0 0 0,1-1 1 0 0,-1 0-1 0 0,1 0 0 0 0,-1 0 0 0 0,0 0 1 0 0,1 1-87 0 0,-37 11 1326 0 0,11 2-1063 0 0,1 0 0 0 0,0 2 0 0 0,2 1 0 0 0,0 1 0 0 0,0 1 0 0 0,2 0 0 0 0,-15 19-262 0 0,32-33 10 0 0,0 0 1 0 0,0 0 0 0 0,0 0-1 0 0,1 1 1 0 0,-1-1 0 0 0,2 1-1 0 0,-1 0 1 0 0,0 0 0 0 0,1 0-1 0 0,0 0 1 0 0,1 0 0 0 0,-1 1-1 0 0,1-1 1 0 0,0 1 0 0 0,1-1-1 0 0,0 0 1 0 0,0 1 0 0 0,0 4-11 0 0,3-7 18 0 0,-1 0 0 0 0,1 0 0 0 0,0 0 0 0 0,0-1 0 0 0,0 1 0 0 0,0-1 0 0 0,0 0 0 0 0,1 0 0 0 0,-1 0 0 0 0,1 0 0 0 0,0 0 1 0 0,0-1-1 0 0,0 0 0 0 0,0 0 0 0 0,1 0 0 0 0,-1 0 0 0 0,1-1 0 0 0,-1 0 0 0 0,1 0 0 0 0,-1 0 0 0 0,1 0 0 0 0,-1-1 0 0 0,1 1 0 0 0,0-1 1 0 0,-1 0-1 0 0,1-1 0 0 0,0 1-18 0 0,11 0 77 0 0,2 0 80 0 0,0 0-1 0 0,0 0 1 0 0,0-2 0 0 0,0 0-1 0 0,0-1 1 0 0,0-1-1 0 0,17-6-156 0 0,-4-3 183 0 0,0 0-1 0 0,-1-3 0 0 0,0 0 1 0 0,-1-2-1 0 0,-1-1 0 0 0,-1-2 1 0 0,-1 0-1 0 0,-1-2 0 0 0,0 0 1 0 0,-2-2-1 0 0,4-6-182 0 0,-22 23 11 0 0,25-27-36 0 0,-2-1-1 0 0,-2-2 0 0 0,-2-1 1 0 0,-1 0-1 0 0,-2-2 0 0 0,9-26 26 0 0,-13-55-341 0 0,-17 118 335 0 0,0 0 0 0 0,0 1 1 0 0,-1-1-1 0 0,1 0 0 0 0,-1 1 0 0 0,0-1 1 0 0,-1 0-1 0 0,1 1 0 0 0,0-1 0 0 0,-1 1 1 0 0,0 0-1 0 0,0 0 0 0 0,0-1 1 0 0,0 1-1 0 0,0 0 0 0 0,-1 1 0 0 0,1-1 1 0 0,-1 0-1 0 0,0 1 0 0 0,0-1 0 0 0,0 1 1 0 0,0 0-1 0 0,0 0 0 0 0,0 0 1 0 0,-1 0-1 0 0,1 1 0 0 0,0-1 0 0 0,-1 1 1 0 0,0 0-1 0 0,-2 0 6 0 0,-4-1-18 0 0,0 2 0 0 0,-1-1 1 0 0,1 1-1 0 0,0 1 0 0 0,0 0 0 0 0,-1 0 1 0 0,1 1-1 0 0,0 0 0 0 0,0 1 0 0 0,1 0 0 0 0,-1 1 1 0 0,1 0-1 0 0,-1 0 0 0 0,1 1 0 0 0,1 1 1 0 0,-1-1-1 0 0,1 1 0 0 0,-1 0 0 0 0,-5 8 18 0 0,-3 1 5 0 0,1 0-1 0 0,1 2 0 0 0,1 0 1 0 0,1 0-1 0 0,0 2 0 0 0,1-1 1 0 0,1 2-1 0 0,-7 16-4 0 0,13-22 18 0 0,0 0 0 0 0,2 0 0 0 0,-1 0 0 0 0,2 1-1 0 0,0 0 1 0 0,1-1 0 0 0,0 1 0 0 0,1 0 0 0 0,1 0 0 0 0,0-1-1 0 0,1 1 1 0 0,0-1 0 0 0,2 1 0 0 0,0-1 0 0 0,0 0 0 0 0,1 0 0 0 0,1 0-1 0 0,0-1 1 0 0,1 0 0 0 0,0 0 0 0 0,8 9-18 0 0,16 16 48 0 0,2-2 0 0 0,1-1 0 0 0,2-1 0 0 0,1-2 0 0 0,2-2 0 0 0,1-1 0 0 0,31 15-48 0 0,-6 0-8 0 0,-19-15-47 0 0,62 55-1800 0 0,-99-67-172 0 0,-7-10-944 0 0,-1 0-3372 0 0,-1 1-6669 0 0</inkml:trace>
  <inkml:trace contextRef="#ctx0" brushRef="#br0" timeOffset="45715.965">1627 2304 6441 0 0,'0'0'1862'0'0,"0"0"-107"0"0,0 0-2 0 0,0 0 99 0 0,0 0-13 0 0,0 0-275 0 0,0 0-366 0 0,0 0-310 0 0,0 0-202 0 0,0 0-58 0 0,0 0 17 0 0,-2 9 18 0 0,-6 31 0 0 0,9-38-598 0 0,0 0 1 0 0,0 0 0 0 0,0 0-1 0 0,0-1 1 0 0,0 1 0 0 0,0 0-1 0 0,1-1 1 0 0,-1 1-1 0 0,1-1 1 0 0,-1 0 0 0 0,1 1-1 0 0,-1-1 1 0 0,1 0 0 0 0,0 0-1 0 0,0 0 1 0 0,0 0-1 0 0,-1 0 1 0 0,1 0 0 0 0,0-1-1 0 0,0 1 1 0 0,0 0 0 0 0,0-1-1 0 0,0 0 1 0 0,2 1-66 0 0,0 0 176 0 0,9 2 5 0 0,-1 0 0 0 0,0-1-1 0 0,1 0 1 0 0,-1-1 0 0 0,1-1 0 0 0,0 0 0 0 0,-1-1 0 0 0,1 0 0 0 0,-1-1 0 0 0,1 0-1 0 0,-1-1 1 0 0,0 0 0 0 0,0-1 0 0 0,0 0 0 0 0,-1-1 0 0 0,1-1 0 0 0,-1 0-1 0 0,0 0 1 0 0,-1-1 0 0 0,2-1-181 0 0,28-22 264 0 0,-1-2 0 0 0,-2-1-1 0 0,-2-2 1 0 0,14-19-264 0 0,-41 45 32 0 0,298-382 561 0 0,-306 390-591 0 0,1 0-1 0 0,-1 0 1 0 0,0-1-1 0 0,1 1 1 0 0,-1 0 0 0 0,1 0-1 0 0,0 0 1 0 0,-1 0 0 0 0,1 0-1 0 0,0 0 1 0 0,0 0-1 0 0,-1 0 1 0 0,1 0 0 0 0,0 0-1 0 0,0 0 1 0 0,0 0 0 0 0,0 0-1 0 0,0 1 1 0 0,1-1-1 0 0,-1 0 1 0 0,0 1 0 0 0,0-1-1 0 0,0 1 1 0 0,0-1 0 0 0,1 1-1 0 0,-1 0 1 0 0,0-1-1 0 0,0 1 1 0 0,1 0 0 0 0,-1 0-1 0 0,0 0 1 0 0,1 0 0 0 0,-1 0-1 0 0,0 0 1 0 0,0 1-1 0 0,1-1 1 0 0,-1 0 0 0 0,0 0-1 0 0,0 1 1 0 0,1-1 0 0 0,-1 1-1 0 0,0-1 1 0 0,0 1-1 0 0,0 0 1 0 0,0-1 0 0 0,0 1-1 0 0,0 0 1 0 0,0 0-1 0 0,0 0 1 0 0,0 0 0 0 0,0 0-1 0 0,0 0 1 0 0,0 0 0 0 0,-1 0-1 0 0,1 0 1 0 0,0 0-1 0 0,-1 0 1 0 0,1 0 0 0 0,-1 1-1 0 0,1-1-1 0 0,14 29 38 0 0,-2 0 0 0 0,0 0 0 0 0,-2 1 0 0 0,-2 1 0 0 0,0 0 0 0 0,-2 0 0 0 0,-2 1 0 0 0,-1-1-1 0 0,-1 1 1 0 0,-2 0 0 0 0,-1 0 0 0 0,-2 8-38 0 0,0-23 16 0 0,-1 0 1 0 0,0 0-1 0 0,-2 0 0 0 0,1-1 0 0 0,-2 1 0 0 0,-1-1 1 0 0,0-1-1 0 0,-1 1 0 0 0,0-1 0 0 0,-2 0 1 0 0,0-1-1 0 0,0 0 0 0 0,-2-1 0 0 0,1 0 0 0 0,-2-1 1 0 0,0 0-1 0 0,-1-1 0 0 0,-12 8-16 0 0,12-11-17 0 0,-1-1 0 0 0,0 0 1 0 0,-1-2-1 0 0,0 1 0 0 0,0-2 0 0 0,-1 0 0 0 0,1-1 0 0 0,-1-1 0 0 0,0 0 1 0 0,0-2-1 0 0,0 0 0 0 0,0 0 0 0 0,0-2 0 0 0,-16-2 17 0 0,28 3-74 0 0,0-1-1 0 0,1 0 1 0 0,-1 0 0 0 0,0 0-1 0 0,1-1 1 0 0,0 1-1 0 0,-1-1 1 0 0,1 0 0 0 0,0-1-1 0 0,0 1 1 0 0,0-1-1 0 0,0 1 1 0 0,0-1 0 0 0,1 0-1 0 0,-1-1 1 0 0,1 1-1 0 0,0-1 1 0 0,0 1 0 0 0,0-1-1 0 0,0 0 1 0 0,1 0-1 0 0,-1 0 1 0 0,1 0 0 0 0,0-1-1 0 0,1 1 1 0 0,-1-1-1 0 0,1 1 1 0 0,0-1 0 0 0,0 1-1 0 0,0-1 1 0 0,0 0-1 0 0,1 0 1 0 0,0 1 0 0 0,0-1-1 0 0,0 0 1 0 0,1 1-1 0 0,-1-1 1 0 0,1 0 0 0 0,0 1-1 0 0,1-1 1 0 0,-1 1-1 0 0,1-1 1 0 0,0 1 0 0 0,0-1-1 0 0,0 1 1 0 0,1 0-1 0 0,1-2 75 0 0,58-55-3386 0 0,-13 30-5273 0 0,-26 19-3227 0 0</inkml:trace>
  <inkml:trace contextRef="#ctx0" brushRef="#br0" timeOffset="46312.164">2881 1945 14507 0 0,'0'0'1736'0'0,"0"0"-551"0"0,0 0-266 0 0,0 0 81 0 0,0 0 148 0 0,0 0 27 0 0,0 0-89 0 0,0 0-177 0 0,0 0-169 0 0,0 0-146 0 0,0 0-132 0 0,0 0-96 0 0,0 0-70 0 0,11 8-57 0 0,34 24-25 0 0,-43-30-183 0 0,-1-1 0 0 0,1 1-1 0 0,0 0 1 0 0,-1 0-1 0 0,1-1 1 0 0,-1 1 0 0 0,1 0-1 0 0,-1 0 1 0 0,0 1-1 0 0,0-1 1 0 0,0 0 0 0 0,0 0-1 0 0,0 0 1 0 0,-1 1-1 0 0,1-1 1 0 0,-1 0 0 0 0,1 1-1 0 0,-1-1 1 0 0,0 1-1 0 0,0-1 1 0 0,0 0 0 0 0,0 1-1 0 0,0-1 1 0 0,-1 1-1 0 0,1-1 1 0 0,-1 1-31 0 0,0 11 185 0 0,-12 243 1016 0 0,-1-144-1050 0 0,-5-1 0 0 0,-5-1-1 0 0,-11 23-150 0 0,3-73 124 0 0,32-61-112 0 0,-1 0 0 0 0,0 0 0 0 0,0 0 0 0 0,1 0-1 0 0,-1 0 1 0 0,0 0 0 0 0,0-1 0 0 0,1 1 0 0 0,-1 0 0 0 0,0 0-1 0 0,1-1 1 0 0,-1 1 0 0 0,0 0 0 0 0,1-1 0 0 0,-1 1 0 0 0,1 0-1 0 0,-1-1 1 0 0,0 1 0 0 0,1-1 0 0 0,-1 1 0 0 0,1-1-1 0 0,-1 1 1 0 0,1-1 0 0 0,-1 1 0 0 0,1-1 0 0 0,0 0 0 0 0,-1 1-1 0 0,1-1 1 0 0,0 0 0 0 0,0 1 0 0 0,-1-1 0 0 0,1 0 0 0 0,0 0-1 0 0,0 1 1 0 0,0-1 0 0 0,0 0 0 0 0,0 1 0 0 0,0-1 0 0 0,0 0-1 0 0,0 0 1 0 0,0 1 0 0 0,0-1 0 0 0,0 0 0 0 0,0 1 0 0 0,0-1-1 0 0,1 0-11 0 0,0-26 13 0 0,2 1 0 0 0,1 0-1 0 0,1 0 1 0 0,1 0-1 0 0,1 0 1 0 0,1 1 0 0 0,2 0-1 0 0,0 1 1 0 0,2 0 0 0 0,6-9-13 0 0,0-6 0 0 0,12-27-47 0 0,2 0 0 0 0,3 2 0 0 0,3 2 0 0 0,3 1 1 0 0,2 2-1 0 0,5-1 47 0 0,-37 47 3 0 0,0 1 1 0 0,0 0 0 0 0,2 0 0 0 0,-1 2-1 0 0,1-1 1 0 0,1 2 0 0 0,0 0 0 0 0,0 0-1 0 0,1 1 1 0 0,10-3-4 0 0,-21 9 0 0 0,9-4-3 0 0,1 2-1 0 0,-1-1 1 0 0,1 1-1 0 0,-1 1 0 0 0,1 1 1 0 0,0 0-1 0 0,0 0 1 0 0,0 1-1 0 0,3 1 4 0 0,-13 3 1 0 0,0 0 0 0 0,0 0 0 0 0,-1 0 0 0 0,1 0 0 0 0,-1 0 0 0 0,0 1 0 0 0,0-1 0 0 0,0 1 0 0 0,0 0 0 0 0,0 0 0 0 0,-1 0 0 0 0,0 0 0 0 0,0 1 0 0 0,0-1 0 0 0,0 0 0 0 0,-1 1 0 0 0,0 0 0 0 0,0-1 0 0 0,0 1 0 0 0,0 0 0 0 0,-1-1 0 0 0,1 1 0 0 0,-1 0 0 0 0,-1 0 0 0 0,1-1 0 0 0,-1 1 0 0 0,1 0 0 0 0,-1-1 0 0 0,-1 1 0 0 0,1 0 0 0 0,-2 1-1 0 0,-6 21 16 0 0,-1-1 0 0 0,-1 0 1 0 0,-1-1-1 0 0,-2-1 0 0 0,0 0 1 0 0,-2-1-1 0 0,0 0 0 0 0,-2-1 1 0 0,0-1-1 0 0,-2-1 1 0 0,0 0-1 0 0,-19 12-16 0 0,26-19 1 0 0,-5 5-7 0 0,0-1 0 0 0,-1 0 0 0 0,-1-2 0 0 0,0 0 0 0 0,-1-2 0 0 0,0 0 0 0 0,-1-1-1 0 0,-1-1 1 0 0,-16 5 6 0 0,-33-12-1123 0 0,71-5 1016 0 0,0 1 0 0 0,0 0-1 0 0,0-1 1 0 0,1 1-1 0 0,-1-1 1 0 0,0 1 0 0 0,0-1-1 0 0,0 0 1 0 0,1 1-1 0 0,-1-1 1 0 0,0 0-1 0 0,1 1 1 0 0,-1-1 0 0 0,0 0-1 0 0,1 0 1 0 0,-1 0-1 0 0,1 0 1 0 0,-1 0-1 0 0,1 1 1 0 0,0-1 0 0 0,-1 0-1 0 0,1 0 1 0 0,0 0-1 0 0,0 0 1 0 0,-1 0-1 0 0,1 0 1 0 0,0 0 0 0 0,0 0-1 0 0,0 0 1 0 0,0 0-1 0 0,1 0 1 0 0,-1 0-1 0 0,0 0 1 0 0,0 0 0 0 0,0 0-1 0 0,1 0 1 0 0,-1 0-1 0 0,1 0 1 0 0,-1 0 0 0 0,1 0 106 0 0,9-24-7799 0 0,-9 23 6428 0 0,3-6-10257 0 0</inkml:trace>
  <inkml:trace contextRef="#ctx0" brushRef="#br0" timeOffset="46931.95">3363 2358 11098 0 0,'0'0'2517'0'0,"0"0"-295"0"0,0 0-310 0 0,0 0-208 0 0,0 0-193 0 0,0 0-224 0 0,0 0-205 0 0,0 0-192 0 0,0 0-174 0 0,0 0-124 0 0,36 3-100 0 0,110 8-49 0 0,-63-21 392 0 0,-45-3-541 0 0,0-2 0 0 0,-1-1 0 0 0,-1-2 0 0 0,-1-2 0 0 0,-1-1 0 0 0,0-1 0 0 0,-2-2 1 0 0,-1-1-1 0 0,28-29-294 0 0,-48 43 19 0 0,-1-1 0 0 0,0 0 0 0 0,-1-1 1 0 0,0 0-1 0 0,-1 0 0 0 0,0-1 0 0 0,-1 0 0 0 0,0 0 1 0 0,-2-1-1 0 0,0 0 0 0 0,0 0 0 0 0,-1 0 1 0 0,-1-1-1 0 0,-1 1 0 0 0,0-1 0 0 0,-1 1 0 0 0,0-13-19 0 0,-2 25-7 0 0,1 0 0 0 0,-1-1 0 0 0,1 1 0 0 0,-1 0 0 0 0,0 0 0 0 0,0 0-1 0 0,-1 0 1 0 0,1 0 0 0 0,-1 0 0 0 0,1 0 0 0 0,-1 0 0 0 0,0 0-1 0 0,0 1 1 0 0,0-1 0 0 0,0 1 0 0 0,-1-1 0 0 0,1 1 0 0 0,-1 0 0 0 0,1 0-1 0 0,-1 0 1 0 0,0 0 0 0 0,0 1 0 0 0,0-1 0 0 0,0 1 0 0 0,0-1-1 0 0,0 1 1 0 0,0 0 0 0 0,0 0 0 0 0,-1 1 0 0 0,1-1 0 0 0,0 1-1 0 0,-1-1 1 0 0,1 1 0 0 0,0 0 0 0 0,-1 0 0 0 0,1 1 0 0 0,0-1 0 0 0,0 1-1 0 0,-1 0 1 0 0,1-1 0 0 0,0 1 0 0 0,0 1 0 0 0,0-1 0 0 0,0 0-1 0 0,0 1 1 0 0,0-1 0 0 0,0 1 0 0 0,0 0 0 0 0,1 0 0 0 0,-1 0 0 0 0,1 1-1 0 0,-2 1 8 0 0,-115 99-130 0 0,116-101 123 0 0,0 1 0 0 0,0 0 0 0 0,0 1 1 0 0,0-1-1 0 0,0 0 0 0 0,1 1 0 0 0,0 0 0 0 0,0 0 1 0 0,0-1-1 0 0,0 1 0 0 0,0 0 0 0 0,1 0 0 0 0,0 1 1 0 0,0-1-1 0 0,0 0 0 0 0,0 0 0 0 0,1 1 0 0 0,-1-1 1 0 0,1 0-1 0 0,0 0 0 0 0,1 1 0 0 0,0 2 7 0 0,2-4 0 0 0,0 0 0 0 0,1-1 0 0 0,-1 0-1 0 0,1 0 1 0 0,0 0 0 0 0,0 0-1 0 0,0 0 1 0 0,0-1 0 0 0,0 0 0 0 0,0 0-1 0 0,0 0 1 0 0,0 0 0 0 0,0 0 0 0 0,1-1-1 0 0,3 0 1 0 0,69 2 46 0 0,60 13 23 0 0,-133-14-60 0 0,0 1 0 0 0,0 0 0 0 0,0 0 0 0 0,0 0 0 0 0,-1 0 0 0 0,1 1 0 0 0,0-1 0 0 0,-1 1 0 0 0,0 0 0 0 0,0 0 0 0 0,0 0 0 0 0,0 1 1 0 0,0-1-1 0 0,-1 1 0 0 0,1-1 0 0 0,-1 1 0 0 0,0 0 0 0 0,0 0 0 0 0,0 0 0 0 0,-1 0 0 0 0,1 0 0 0 0,-1 0 0 0 0,0 0 0 0 0,-1 1 0 0 0,1-1 0 0 0,0 0 0 0 0,-1 1 0 0 0,0-1 0 0 0,0 1 0 0 0,-1 0-9 0 0,-26 135 284 0 0,22-125-268 0 0,-25 146 18 0 0,30-160-75 0 0,0-1-28 0 0,0 0-22 0 0,0 0-36 0 0,0 0-65 0 0,0 0-78 0 0,6-13-1149 0 0,33-43-3728 0 0,-23 30-2753 0 0,-8 17-3653 0 0</inkml:trace>
  <inkml:trace contextRef="#ctx0" brushRef="#br0" timeOffset="47141.736">4494 2046 11570 0 0,'0'0'3289'0'0,"0"0"-1084"0"0,0 0-513 0 0,0 0-142 0 0,0 0-117 0 0,0 0-168 0 0,0 0-269 0 0,-9 36-261 0 0,-30 116-195 0 0,13-37 259 0 0,21-18-1910 0 0,12-90-1615 0 0,-1-6-2914 0 0,-2-1-6020 0 0</inkml:trace>
  <inkml:trace contextRef="#ctx0" brushRef="#br0" timeOffset="47311.64">4519 1602 16283 0 0,'0'0'4257'0'0,"0"0"-2856"0"0,0 0-513 0 0,0 0-224 0 0,0 0-240 0 0,0 0-144 0 0,0 0-128 0 0,0 0-120 0 0,0 0-24 0 0,0 0-24 0 0,0 0-40 0 0,0 0-64 0 0,0 0-152 0 0,0 0-392 0 0,27 166-800 0 0,-19-139-2073 0 0,-4-8-9546 0 0</inkml:trace>
  <inkml:trace contextRef="#ctx0" brushRef="#br0" timeOffset="47763.598">4752 2400 12331 0 0,'0'0'4000'0'0,"0"0"-1707"0"0,0 0-730 0 0,0 0-175 0 0,0 0-159 0 0,0 0-172 0 0,0 0-225 0 0,0 0-217 0 0,0 0-120 0 0,0 0-72 0 0,0 0-71 0 0,0 0-68 0 0,9-20-54 0 0,61-129 249 0 0,-4 23-73 0 0,-5 22-340 0 0,-60 102-44 0 0,16-20-165 0 0,-10 37-130 0 0,-9 170 439 0 0,3-181-140 0 0,-1 0 0 0 0,0 0 0 0 0,1 0 0 0 0,0 0 0 0 0,0 0 1 0 0,0 0-1 0 0,0 0 0 0 0,1-1 0 0 0,0 1 0 0 0,0 0 0 0 0,0-1 0 0 0,0 1 0 0 0,0-1 0 0 0,0 0 0 0 0,1 1 0 0 0,0-1 0 0 0,0-1 0 0 0,0 1 0 0 0,0 0 0 0 0,0-1 0 0 0,0 1 0 0 0,1-1 0 0 0,-1 0 0 0 0,1 0 0 0 0,0 0 0 0 0,-1-1 0 0 0,1 1 1 0 0,0-1-1 0 0,0 0 0 0 0,0 0 0 0 0,0 0 0 0 0,0-1 0 0 0,0 1 0 0 0,2-1-26 0 0,8-3 116 0 0,1 0 1 0 0,-1-1 0 0 0,-1 0 0 0 0,1-1-1 0 0,-1-1 1 0 0,1 0 0 0 0,-2-1-1 0 0,1 0 1 0 0,-1-1 0 0 0,0-1-1 0 0,-1 0 1 0 0,0 0 0 0 0,0-1-1 0 0,-1 0 1 0 0,0-1 0 0 0,-1 0 0 0 0,0-1-1 0 0,-1 0 1 0 0,0 0 0 0 0,-1-1-1 0 0,0 0 1 0 0,3-10-117 0 0,37-112 32 0 0,-48 136-194 0 0,1-1-1 0 0,-1 0 1 0 0,1 0 0 0 0,-1 0 0 0 0,1 0-1 0 0,-1 0 1 0 0,1 0 0 0 0,-1 1-1 0 0,1-1 1 0 0,-1 0 0 0 0,1-1 0 0 0,-1 1-1 0 0,1 0 1 0 0,-1 0 0 0 0,1 0-1 0 0,-1 0 1 0 0,1 0 0 0 0,-1 0 0 0 0,1-1-1 0 0,-1 1 1 0 0,1 0 0 0 0,-1 0-1 0 0,1-1 1 0 0,-1 1 0 0 0,1 0 0 0 0,0-1-1 0 0,-1 1 1 0 0,1 0 0 0 0,-1-1-1 0 0,1 1 1 0 0,0-1 0 0 0,0 1 162 0 0,-5 17-3001 0 0,4-4-5152 0 0,1-5-3807 0 0</inkml:trace>
  <inkml:trace contextRef="#ctx0" brushRef="#br0" timeOffset="48379.356">5762 1949 11282 0 0,'0'0'3314'0'0,"0"0"-668"0"0,0 0-599 0 0,0 0-409 0 0,0 0-291 0 0,0 0-245 0 0,0 0-189 0 0,0 0-159 0 0,0 0-122 0 0,0 0-103 0 0,0 0-69 0 0,0 0-78 0 0,0 0-82 0 0,7 0-51 0 0,-4 0-223 0 0,-4 1-21 0 0,1-1 0 0 0,0 1-1 0 0,0-1 1 0 0,0 0 0 0 0,0 1 0 0 0,0-1-1 0 0,0 1 1 0 0,-1-1 0 0 0,1 1-1 0 0,0-1 1 0 0,0 1 0 0 0,1-1 0 0 0,-1 1-1 0 0,0-1 1 0 0,0 1 0 0 0,0-1-1 0 0,0 1 1 0 0,0-1 0 0 0,0 0 0 0 0,1 1-1 0 0,-1-1 1 0 0,0 1 0 0 0,0-1-1 0 0,1 0 1 0 0,-1 1 0 0 0,0-1 0 0 0,0 1-1 0 0,1-1 1 0 0,-1 0 0 0 0,0 1-1 0 0,1-1 1 0 0,-1 0 0 0 0,1 0 0 0 0,-1 1-1 0 0,0-1 1 0 0,1 0 0 0 0,-1 0-1 0 0,1 0 1 0 0,-1 1 0 0 0,1-1 0 0 0,-1 0-1 0 0,1 0 1 0 0,-1 0 0 0 0,1 0-1 0 0,-1 0 1 0 0,1 0 0 0 0,-1 0 0 0 0,0 0-1 0 0,1 0 1 0 0,-1 0 0 0 0,1 0-1 0 0,-1 0 1 0 0,1-1 0 0 0,-1 1 0 0 0,1 0-5 0 0,-27 20 42 0 0,1 0 1 0 0,1 2 0 0 0,1 0-1 0 0,1 2 1 0 0,1 1 0 0 0,1 0-1 0 0,-12 21-42 0 0,26-36-1 0 0,0-1 0 0 0,0 1 0 0 0,1 0-1 0 0,1 0 1 0 0,0 1 0 0 0,0-1 0 0 0,1 1-1 0 0,0 0 1 0 0,1 0 0 0 0,0 0 0 0 0,1 0-1 0 0,0 1 1 0 0,1-1 0 0 0,0 0 0 0 0,1 4 1 0 0,-1-14 12 0 0,0 0 1 0 0,1 0-1 0 0,-1 1 1 0 0,0-1 0 0 0,1 0-1 0 0,-1 0 1 0 0,1 0-1 0 0,-1 1 1 0 0,1-1-1 0 0,0 0 1 0 0,-1 0-1 0 0,1 0 1 0 0,0 0 0 0 0,0 0-1 0 0,0 0 1 0 0,0 0-1 0 0,0-1 1 0 0,0 1-1 0 0,0 0 1 0 0,0 0 0 0 0,0-1-1 0 0,0 1 1 0 0,0-1-1 0 0,1 1 1 0 0,-1-1-1 0 0,0 1 1 0 0,0-1 0 0 0,1 0-1 0 0,-1 1 1 0 0,0-1-1 0 0,0 0 1 0 0,1 0-1 0 0,-1 0 1 0 0,0 0 0 0 0,1 0-1 0 0,-1 0 1 0 0,0-1-1 0 0,0 1 1 0 0,1 0-1 0 0,-1-1 1 0 0,0 1 0 0 0,0-1-1 0 0,0 1 1 0 0,1-1-1 0 0,-1 1 1 0 0,0-1-13 0 0,52-32 710 0 0,-26 9-483 0 0,-1-2 0 0 0,-1 0 0 0 0,-1-2 0 0 0,-2 0 0 0 0,6-11-227 0 0,91-105 492 0 0,-118 142-489 0 0,1 0 1 0 0,-1 0-1 0 0,0 0 0 0 0,1 0 0 0 0,-1 0 1 0 0,1 1-1 0 0,-1-1 0 0 0,1 0 1 0 0,0 1-1 0 0,0 0 0 0 0,0-1 0 0 0,0 1 1 0 0,0 0-1 0 0,0 0 0 0 0,0 0 1 0 0,0 0-1 0 0,0 0 0 0 0,1 1 0 0 0,-1-1 1 0 0,0 1-1 0 0,0-1 0 0 0,1 1 1 0 0,-1 0-1 0 0,0 0 0 0 0,1 0 0 0 0,-1 0 1 0 0,0 0-1 0 0,1 0 0 0 0,-1 1 1 0 0,0-1-1 0 0,0 1 0 0 0,1 0 0 0 0,-1-1 1 0 0,0 1-1 0 0,0 0 0 0 0,0 1 1 0 0,0-1-1 0 0,0 0 0 0 0,0 0 0 0 0,0 1 1 0 0,-1-1-1 0 0,1 1 0 0 0,1 1-3 0 0,3 11 3 0 0,-1 0-1 0 0,-1 0 1 0 0,0 0 0 0 0,-1 0-1 0 0,0 1 1 0 0,-1 0-1 0 0,-1 0 1 0 0,0-1 0 0 0,-2 16-3 0 0,4 23 18 0 0,14 192-94 0 0,-12 160 76 0 0,-7-376 9 0 0,0 0 1 0 0,-2-1 0 0 0,-1 0 0 0 0,-1 0 0 0 0,-2 0 0 0 0,0-1 0 0 0,-2 0-1 0 0,-3 3-9 0 0,10-23 4 0 0,0 0-1 0 0,0 0 1 0 0,-1-1-1 0 0,0 1 1 0 0,-1-1-1 0 0,1 0 1 0 0,-1 0 0 0 0,-1 0-1 0 0,1-1 1 0 0,-1 1-1 0 0,1-1 1 0 0,-2-1-1 0 0,1 1 1 0 0,0-1-1 0 0,-1 0 1 0 0,0-1-1 0 0,0 0 1 0 0,0 0-1 0 0,0 0 1 0 0,0-1-1 0 0,-1 0 1 0 0,1 0-1 0 0,-1-1 1 0 0,1 0-1 0 0,-6 0-3 0 0,10 0 1 0 0,0-1-1 0 0,-1 0 0 0 0,1 0 0 0 0,0-1 0 0 0,0 1 0 0 0,0-1 1 0 0,0 1-1 0 0,-1-1 0 0 0,1 0 0 0 0,0 0 0 0 0,1 0 0 0 0,-1-1 1 0 0,0 1-1 0 0,0-1 0 0 0,0 1 0 0 0,1-1 0 0 0,-1 0 1 0 0,1 0-1 0 0,-1 0 0 0 0,1-1 0 0 0,0 1 0 0 0,0 0 0 0 0,0-1 1 0 0,0 1-1 0 0,0-1 0 0 0,1 0 0 0 0,-1 0 0 0 0,1 0 1 0 0,0 1-1 0 0,-1-4 0 0 0,-1-4 1 0 0,0 0 0 0 0,1 0 0 0 0,1 0 0 0 0,-1-1 0 0 0,2 1 0 0 0,-1 0 0 0 0,1 0 0 0 0,1-1 0 0 0,0 1 0 0 0,0 0 0 0 0,1 0 0 0 0,1-1 0 0 0,0 2 0 0 0,0-1 0 0 0,0 0 0 0 0,2 1 0 0 0,-1-1 0 0 0,1 1 0 0 0,0 0 0 0 0,6-6-1 0 0,14-13-26 0 0,1 0 1 0 0,2 2 0 0 0,0 2-1 0 0,2 0 1 0 0,1 2 0 0 0,1 1-1 0 0,0 1 1 0 0,2 2 0 0 0,6-1 25 0 0,116-37-690 0 0,-85 34-8764 0 0,-66 21-2779 0 0</inkml:trace>
  <inkml:trace contextRef="#ctx0" brushRef="#br0" timeOffset="59639.889">1853 3440 0 0 0,'0'0'311'0'0,"0"0"685"0"0,0 0 424 0 0,0 0 342 0 0,0 0 218 0 0,0 0-3 0 0,0 0-146 0 0,0 0-173 0 0,0 0-169 0 0,0 0-147 0 0,0 0-107 0 0,9-9-138 0 0,28-31-102 0 0,-36 39-905 0 0,0 0 0 0 0,0-1 0 0 0,-1 1-1 0 0,1 0 1 0 0,-1-1 0 0 0,1 1 0 0 0,-1 0 0 0 0,1-1-1 0 0,-1 1 1 0 0,0 0 0 0 0,1-1 0 0 0,-1 1 0 0 0,0-1-1 0 0,0 1 1 0 0,0-1 0 0 0,0 1 0 0 0,0 0 0 0 0,-1-1-1 0 0,1 1 1 0 0,0-1 0 0 0,-1 1 0 0 0,1 0 0 0 0,-1-1-1 0 0,1 1 1 0 0,-1 0 0 0 0,0-1 0 0 0,0 1 0 0 0,1 0-1 0 0,-1 0 1 0 0,0 0 0 0 0,0 0 0 0 0,0 0 0 0 0,0 0-1 0 0,0 0 1 0 0,0 0 0 0 0,-1 0 0 0 0,1 0 0 0 0,0 0-1 0 0,0 1 1 0 0,-1-1 0 0 0,1 1 0 0 0,0-1 0 0 0,-1 1-1 0 0,1-1 1 0 0,0 1 0 0 0,-1 0 0 0 0,1-1 0 0 0,-1 1-1 0 0,1 0 1 0 0,-1 0 0 0 0,1 0 0 0 0,-2 1-90 0 0,-3-4 279 0 0,-13-2-99 0 0,1 1 1 0 0,-1 1-1 0 0,-1 0 0 0 0,1 1 0 0 0,0 1 0 0 0,0 1 0 0 0,-1 1 0 0 0,1 0 1 0 0,0 2-1 0 0,0 0 0 0 0,0 1 0 0 0,-7 3-180 0 0,-16 4 126 0 0,1 2 0 0 0,0 2-1 0 0,1 1 1 0 0,1 3 0 0 0,0 1 0 0 0,1 1-1 0 0,2 2 1 0 0,0 2 0 0 0,2 2 0 0 0,-1 2-126 0 0,28-23 23 0 0,0 1 1 0 0,1 0-1 0 0,0 0 1 0 0,0 1 0 0 0,1-1-1 0 0,0 1 1 0 0,1 0-1 0 0,-1 1 1 0 0,2-1 0 0 0,-1 1-1 0 0,1 0 1 0 0,0-1 0 0 0,1 1-1 0 0,0 1 1 0 0,1-1-1 0 0,-1 0 1 0 0,2 0 0 0 0,-1 1-1 0 0,2-1 1 0 0,0 5-24 0 0,-1-10 12 0 0,0 0 0 0 0,1-1 1 0 0,0 1-1 0 0,0-1 1 0 0,0 1-1 0 0,0-1 0 0 0,1 0 1 0 0,-1 0-1 0 0,1 1 0 0 0,0-1 1 0 0,0 0-1 0 0,0 0 1 0 0,0 0-1 0 0,0-1 0 0 0,1 1 1 0 0,-1-1-1 0 0,1 1 0 0 0,0-1 1 0 0,0 0-1 0 0,0 0 0 0 0,0 0 1 0 0,0 0-1 0 0,0 0 1 0 0,0-1-1 0 0,1 1 0 0 0,-1-1 1 0 0,1 0-1 0 0,-1 0 0 0 0,1-1-12 0 0,109 11 582 0 0,-104-11-529 0 0,19-3 43 0 0,-1-1 0 0 0,0-1 0 0 0,0-2 0 0 0,-1 0 0 0 0,0-2 0 0 0,0-1 0 0 0,-1-1 0 0 0,0-1 0 0 0,-1-1 1 0 0,0-2-1 0 0,7-5-96 0 0,23-20 80 0 0,-2-2 0 0 0,-1-2 0 0 0,-3-2 0 0 0,-2-3 0 0 0,35-46-80 0 0,4 7 13 0 0,-84 89-17 0 0,0-1 0 0 0,0 1 0 0 0,0 0 0 0 0,0-1 0 0 0,0 1 0 0 0,0 0 0 0 0,0 0 0 0 0,0 0 0 0 0,0 0 0 0 0,0 0 0 0 0,0 0 0 0 0,0 0 0 0 0,-1 0 0 0 0,1 0 0 0 0,0 0 0 0 0,-1 0 0 0 0,1 1 1 0 0,-1-1-1 0 0,1 0 0 0 0,-1 0 0 0 0,0 1 0 0 0,0-1 0 0 0,1 0 0 0 0,-1 0 0 0 0,0 1 0 0 0,0-1 0 0 0,0 0 0 0 0,0 1 0 0 0,0-1 0 0 0,-1 0 0 0 0,1 0 0 0 0,0 1 0 0 0,-1-1 0 0 0,1 0 0 0 0,0 0 0 0 0,-1 1 0 0 0,0-1 0 0 0,0 1 4 0 0,1 5 2 0 0,1 238 148 0 0,0-231-174 0 0,1-1 0 0 0,0 0-1 0 0,1 0 1 0 0,0 0-1 0 0,2 0 1 0 0,-1-1 0 0 0,1 0-1 0 0,1 1 1 0 0,0-2 0 0 0,1 1-1 0 0,4 5 25 0 0,38 35-2518 0 0,-33-45-98 0 0,-5-6-4198 0 0,-6-1-5191 0 0</inkml:trace>
  <inkml:trace contextRef="#ctx0" brushRef="#br0" timeOffset="60054.744">2359 3841 18492 0 0,'0'0'1460'0'0,"0"0"-405"0"0,0 0-108 0 0,0 0 33 0 0,0 0-66 0 0,0 0-141 0 0,0 0-214 0 0,0 0-180 0 0,0 0-68 0 0,27-35-43 0 0,82-111-38 0 0,-33 30 164 0 0,4-63-29 0 0,-66 169-619 0 0,-15 44-48 0 0,0-25 401 0 0,-4 52-8 0 0,2-52-70 0 0,1 1-1 0 0,1 0 0 0 0,-1-1 1 0 0,2 1-1 0 0,-1 0 0 0 0,2 0 1 0 0,-1 0-1 0 0,1 0 0 0 0,0 0 0 0 0,1-1 1 0 0,1 1-1 0 0,-1 0 0 0 0,1-1 1 0 0,1 0-1 0 0,0 0 0 0 0,0 0 1 0 0,1 0-1 0 0,0 0 0 0 0,6 7-20 0 0,-7-12 82 0 0,0 1 0 0 0,1-1-1 0 0,-1 0 1 0 0,1 0 0 0 0,0 0 0 0 0,1-1-1 0 0,-1 1 1 0 0,1-1 0 0 0,-1-1 0 0 0,1 1-1 0 0,0-1 1 0 0,0 0 0 0 0,0 0-1 0 0,0-1 1 0 0,0 1 0 0 0,0-1 0 0 0,1-1-1 0 0,-1 1 1 0 0,0-1 0 0 0,0 0 0 0 0,1-1-1 0 0,-1 1 1 0 0,0-1 0 0 0,0-1 0 0 0,0 1-1 0 0,0-1 1 0 0,0 0 0 0 0,0 0 0 0 0,0-1-1 0 0,0 0 1 0 0,1-1-82 0 0,4-2 41 0 0,0 0 1 0 0,0-1-1 0 0,0-1 0 0 0,-1 0 0 0 0,0 0 1 0 0,-1-1-1 0 0,0 0 0 0 0,0-1 0 0 0,-1 0 1 0 0,0 0-1 0 0,-1-1 0 0 0,0 1 0 0 0,0-2 1 0 0,-1 1-1 0 0,-1-1 0 0 0,3-10-41 0 0,1-22-1287 0 0,-8 24-8795 0 0,-1 19-2057 0 0</inkml:trace>
  <inkml:trace contextRef="#ctx0" brushRef="#br0" timeOffset="60550.756">3500 3359 18260 0 0,'0'0'2058'0'0,"0"0"-605"0"0,0 0-284 0 0,0 0-93 0 0,0 0-129 0 0,0 0-210 0 0,0 0-269 0 0,0 0-214 0 0,0 0-106 0 0,0 0-35 0 0,0 0-17 0 0,0 0-17 0 0,0 0-25 0 0,-33 35-23 0 0,-104 106-3 0 0,80-60-9 0 0,53-68-17 0 0,1-8 1 0 0,0-1 0 0 0,1 1 0 0 0,-1 0 0 0 0,1 0 0 0 0,0 0 0 0 0,1 0 0 0 0,-1 1 0 0 0,1-1 0 0 0,0 0 0 0 0,0 1 0 0 0,1-1 0 0 0,0 1 0 0 0,0-1 0 0 0,0 0 0 0 0,0 1 0 0 0,1-1 0 0 0,0 1 0 0 0,0-1 0 0 0,0 0 0 0 0,1 0 0 0 0,0 1 0 0 0,0-1 0 0 0,0 0 0 0 0,0-1 0 0 0,1 1 0 0 0,0 0 0 0 0,0-1 0 0 0,0 1 0 0 0,1-1 0 0 0,-1 0 0 0 0,1 0 0 0 0,0-1 0 0 0,0 1 0 0 0,1-1 0 0 0,-1 0 0 0 0,1 0 0 0 0,-1 0 0 0 0,6 2-3 0 0,3-2 92 0 0,1 0 0 0 0,0-1 0 0 0,0 0 0 0 0,0-2 0 0 0,0 1-1 0 0,0-2 1 0 0,0 0 0 0 0,0 0 0 0 0,0-1 0 0 0,0-1 0 0 0,0 0 0 0 0,-1-1 0 0 0,1-1 0 0 0,-1 0 0 0 0,0-1 0 0 0,-1 0 0 0 0,7-4-92 0 0,4-4 153 0 0,0-1 1 0 0,0-2-1 0 0,-2 0 1 0 0,0-1 0 0 0,-1 0-1 0 0,-1-2 1 0 0,0-1-1 0 0,7-11-153 0 0,126-210 304 0 0,-143 224-393 0 0,-1 0-1 0 0,-1-1 1 0 0,-1 0-1 0 0,0 0 1 0 0,-1 0-1 0 0,-1-1 1 0 0,-1 0-1 0 0,-1 0 1 0 0,0 0-1 0 0,-2 0 1 0 0,-1-15 89 0 0,0 23-58 0 0,0-1 0 0 0,-1 1 1 0 0,0-1-1 0 0,-1 1 0 0 0,0 0 0 0 0,-1 0 0 0 0,-1 0 1 0 0,0 0-1 0 0,0 1 0 0 0,-1 0 0 0 0,-1 0 0 0 0,1 0 1 0 0,-2 1-1 0 0,0 0 0 0 0,0 1 0 0 0,0-1 0 0 0,-1 2 1 0 0,-10-9 57 0 0,13 13-8 0 0,0 1 1 0 0,-1-1 0 0 0,1 1 0 0 0,-1 0-1 0 0,1 0 1 0 0,-1 1 0 0 0,0 0-1 0 0,0 0 1 0 0,0 1 0 0 0,-1 0-1 0 0,1 0 1 0 0,0 0 0 0 0,0 1 0 0 0,0 0-1 0 0,-1 1 1 0 0,1-1 0 0 0,0 2-1 0 0,0-1 1 0 0,0 1 0 0 0,0 0 0 0 0,0 0-1 0 0,0 1 1 0 0,1-1 0 0 0,-1 2-1 0 0,1-1 1 0 0,0 1 7 0 0,-5 2 19 0 0,0 1 1 0 0,1 1-1 0 0,0 0 1 0 0,0 0-1 0 0,1 1 1 0 0,0 0-1 0 0,0 0 1 0 0,1 1-1 0 0,1 0 1 0 0,-1 1-1 0 0,2-1 0 0 0,-1 2 1 0 0,2-1-1 0 0,-4 9-19 0 0,3-2 71 0 0,0 0 1 0 0,1 1-1 0 0,1-1 0 0 0,1 1 0 0 0,0 0 0 0 0,1 0 0 0 0,2 0 0 0 0,0 1 0 0 0,1-1 0 0 0,0 0 1 0 0,2 0-1 0 0,0 0 0 0 0,1 0 0 0 0,1-1 0 0 0,1 0 0 0 0,1 0 0 0 0,0 0 0 0 0,1-1 0 0 0,10 16-71 0 0,2-4 20 0 0,1-1 0 0 0,1-1 0 0 0,1-1 0 0 0,1-1 0 0 0,1-1 0 0 0,1-1 0 0 0,2-2 0 0 0,0 0 0 0 0,1-2 0 0 0,1-1 0 0 0,0-2 0 0 0,2-1 0 0 0,-1-1 0 0 0,19 5-20 0 0,-21-8-310 0 0,50 12-3650 0 0,-71-22-1268 0 0,-2 2-7194 0 0</inkml:trace>
  <inkml:trace contextRef="#ctx0" brushRef="#br0" timeOffset="61605.309">5076 2920 6321 0 0,'0'0'1855'0'0,"0"0"3"0"0,0 0 44 0 0,0 0 58 0 0,0 0-35 0 0,0 0-198 0 0,0 0-247 0 0,0 0-274 0 0,0 0-247 0 0,0 0-185 0 0,0 0-166 0 0,-7-4-123 0 0,-20-14-65 0 0,20 13-38 0 0,7 5-40 0 0,0 0-46 0 0,0 29 970 0 0,-17 863 1787 0 0,17-873-3042 0 0,14 119 80 0 0,-13-137-81 0 0,-1 0 0 0 0,1 0 0 0 0,-1 0 0 0 0,0 0 0 0 0,1 0 0 0 0,0 0 0 0 0,-1 0 0 0 0,1 0 0 0 0,-1-1 0 0 0,1 1 0 0 0,0 0 0 0 0,0-1 0 0 0,-1 1 0 0 0,1 0 0 0 0,0-1 0 0 0,0 1 0 0 0,0-1 1 0 0,0 1-1 0 0,0-1 0 0 0,0 1 0 0 0,0-1 0 0 0,0 0 0 0 0,0 0 0 0 0,0 1 0 0 0,0-1 0 0 0,0 0 0 0 0,0 0 0 0 0,0 0 0 0 0,0 0 0 0 0,0 0 0 0 0,0 0 0 0 0,0 0 0 0 0,0-1 0 0 0,0 1 0 0 0,0 0 0 0 0,0 0 0 0 0,0-1 0 0 0,0 1 0 0 0,0-1 0 0 0,-1 1 0 0 0,1-1 0 0 0,0 1 0 0 0,0-1 0 0 0,0 0 0 0 0,0 1 1 0 0,-1-1-1 0 0,1 0 0 0 0,0 1 0 0 0,-1-1 0 0 0,1 0 0 0 0,0 0 0 0 0,-1 0 0 0 0,1 0 0 0 0,-1 0 0 0 0,0 1 0 0 0,1-1 0 0 0,-1 0 0 0 0,0 0 0 0 0,1 0 0 0 0,-1 0 0 0 0,0 0 0 0 0,0 0 0 0 0,0 0 0 0 0,0 0 0 0 0,0 0 0 0 0,0 0 0 0 0,0 0 0 0 0,0-1-10 0 0,6-6 57 0 0,31-48-25 0 0,4 1 0 0 0,1 3 0 0 0,3 1 0 0 0,1 3 1 0 0,3 1-1 0 0,2 3 0 0 0,16-9-32 0 0,3 24-125 0 0,-49 84 134 0 0,-32 164 79 0 0,-2-54-35 0 0,12-160-64 0 0,1-3-7 0 0,-1-1 0 0 0,1 1 0 0 0,0 0 0 0 0,-1 0 0 0 0,1-1 0 0 0,0 1 0 0 0,0 0 0 0 0,0 0 0 0 0,0-1-1 0 0,0 1 1 0 0,0 0 0 0 0,1 0 0 0 0,-1-1 0 0 0,1 1 0 0 0,-1 0 0 0 0,1-1 0 0 0,0 1 0 0 0,-1-1 0 0 0,1 1-1 0 0,0-1 1 0 0,0 1 0 0 0,0-1 0 0 0,0 1 0 0 0,0-1 0 0 0,0 0 0 0 0,1 1 0 0 0,-1-1 0 0 0,0 0-1 0 0,1 0 1 0 0,-1 0 0 0 0,1 0 0 0 0,-1 0 0 0 0,1-1 0 0 0,-1 1 0 0 0,1 0 0 0 0,0-1 0 0 0,-1 1 0 0 0,2 0 18 0 0,76-27-3790 0 0,-63 17 2673 0 0,22-14-5702 0 0,-25 15-2545 0 0</inkml:trace>
  <inkml:trace contextRef="#ctx0" brushRef="#br0" timeOffset="62037.983">6259 3490 6001 0 0,'0'0'4419'0'0,"0"0"-2023"0"0,0 0-685 0 0,0 0-147 0 0,0 0-134 0 0,0 0-123 0 0,0 0-128 0 0,0 0-97 0 0,0 0-110 0 0,0 0-108 0 0,0 0-133 0 0,-33 15-126 0 0,-101 44-97 0 0,44-4 401 0 0,71-37-697 0 0,7-10-136 0 0,0 0 1 0 0,0 1-1 0 0,1 0 1 0 0,0 1 0 0 0,1 0-1 0 0,0 1 1 0 0,1 0-1 0 0,0 1 1 0 0,1 0 0 0 0,0 0-1 0 0,1 1 1 0 0,0-1-1 0 0,1 2 1 0 0,1-1 0 0 0,0 1-1 0 0,0 0 1 0 0,2 0-1 0 0,-3 10-76 0 0,6-19 11 0 0,0-1-1 0 0,0 0 0 0 0,0 0 0 0 0,1 0 1 0 0,-1 1-1 0 0,1-1 0 0 0,0 0 0 0 0,0 0 0 0 0,0 0 1 0 0,1 0-1 0 0,-1 0 0 0 0,1-1 0 0 0,0 1 0 0 0,0 0 1 0 0,0-1-1 0 0,1 1 0 0 0,-1-1 0 0 0,1 0 0 0 0,0 0 1 0 0,0 0-1 0 0,0 0 0 0 0,0 0 0 0 0,1-1 1 0 0,-1 0-1 0 0,1 1 0 0 0,-1-1 0 0 0,1 0 0 0 0,0-1 1 0 0,0 1-1 0 0,0-1 0 0 0,0 1 0 0 0,0-1-10 0 0,7 1 59 0 0,0 0-1 0 0,1 0 0 0 0,-1-1 1 0 0,0-1-1 0 0,0 0 0 0 0,1-1 1 0 0,-1 0-1 0 0,0 0 0 0 0,0-1 1 0 0,0 0-1 0 0,0-1 0 0 0,0-1 1 0 0,0 0-1 0 0,-1 0 1 0 0,0-1-1 0 0,0 0 0 0 0,0-1 1 0 0,-1 0-1 0 0,9-7-58 0 0,6-5 100 0 0,-1-2 0 0 0,-1 0 0 0 0,0-1 0 0 0,-2-1 0 0 0,-1-1 0 0 0,16-25-100 0 0,35-51 114 0 0,-30 51-120 0 0,-40 48-20 0 0,0 32-32 0 0,-3 18 63 0 0,1-42-14 0 0,1 1 0 0 0,0-1 0 0 0,0 0-1 0 0,1 1 1 0 0,0-1 0 0 0,1 0 0 0 0,0 1-1 0 0,0-1 1 0 0,1 0 0 0 0,0 0 0 0 0,0 0-1 0 0,3 5 10 0 0,-3-6-167 0 0,1 0-1 0 0,1 0 1 0 0,-1-1-1 0 0,1 1 1 0 0,1-1-1 0 0,-1 0 1 0 0,1 0 0 0 0,0 0-1 0 0,0 0 1 0 0,0-1-1 0 0,1 0 1 0 0,0 0-1 0 0,0 0 1 0 0,0-1-1 0 0,1 0 1 0 0,0 0-1 0 0,-1-1 1 0 0,1 0-1 0 0,0 0 1 0 0,1 0 0 0 0,2 0 166 0 0,63-2-5692 0 0,-27-10-5832 0 0,-32 5 3038 0 0</inkml:trace>
  <inkml:trace contextRef="#ctx0" brushRef="#br0" timeOffset="62390.159">7135 3560 2064 0 0,'0'0'4647'0'0,"0"0"-1180"0"0,0 0-402 0 0,0 0-283 0 0,0 0-428 0 0,0 0-469 0 0,0 0-410 0 0,0 0-340 0 0,0 0-257 0 0,0 0-193 0 0,0 0-159 0 0,0 0-54 0 0,0 0-49 0 0,-22-7-29 0 0,-70-15-20 0 0,89 21-351 0 0,0 1 1 0 0,0 0-1 0 0,0 0 1 0 0,-1 0-1 0 0,1 0 1 0 0,0 0-1 0 0,0 1 0 0 0,0-1 1 0 0,0 1-1 0 0,0 0 1 0 0,0 0-1 0 0,0 0 1 0 0,0 0-1 0 0,0 1 1 0 0,1-1-1 0 0,-1 1 1 0 0,0-1-1 0 0,1 1 1 0 0,0 0-1 0 0,-1 0 1 0 0,0 1-24 0 0,-8 6 115 0 0,4-4-42 0 0,0-1-33 0 0,1-1 0 0 0,0 1 0 0 0,0 0-1 0 0,0 0 1 0 0,1 1 0 0 0,-1 0-1 0 0,1 0 1 0 0,0 0 0 0 0,0 1 0 0 0,1 0-1 0 0,0 0 1 0 0,0 0 0 0 0,0 0-1 0 0,1 0 1 0 0,0 1 0 0 0,0 0 0 0 0,0-1-1 0 0,1 1 1 0 0,0 1-40 0 0,4-5 8 0 0,-1 0-1 0 0,1 0 1 0 0,0 0 0 0 0,0 0-1 0 0,1 0 1 0 0,-1 0 0 0 0,1 0 0 0 0,-1-1-1 0 0,1 0 1 0 0,0 1 0 0 0,0-1-1 0 0,0 0 1 0 0,0 0 0 0 0,0 0-1 0 0,0-1 1 0 0,1 1 0 0 0,-1-1-1 0 0,0 0 1 0 0,1 0 0 0 0,-1 0 0 0 0,1 0-1 0 0,0-1 1 0 0,1 1-8 0 0,4 2 12 0 0,171 54 167 0 0,-175-55-174 0 0,0 1 0 0 0,-1-1 1 0 0,1 1-1 0 0,-1 0 0 0 0,1 0 0 0 0,-1 1 0 0 0,0-1 0 0 0,0 1 1 0 0,0 0-1 0 0,-1 0 0 0 0,1 0 0 0 0,-1 0 0 0 0,0 1 1 0 0,0-1-1 0 0,-1 1 0 0 0,1 0 0 0 0,-1 0 0 0 0,0 0 0 0 0,0 0 1 0 0,-1 0-1 0 0,0 0 0 0 0,0 1 0 0 0,0-1 0 0 0,0 0 0 0 0,-1 1-5 0 0,0 0 17 0 0,0 0 0 0 0,0 0 0 0 0,-1-1 0 0 0,0 1 0 0 0,0 0 0 0 0,0 0 0 0 0,-1-1 0 0 0,0 1 0 0 0,0 0 0 0 0,-1-1-1 0 0,1 0 1 0 0,-1 0 0 0 0,0 0 0 0 0,0 0 0 0 0,-1 0 0 0 0,0 0 0 0 0,0-1 0 0 0,0 0 0 0 0,0 0 0 0 0,0 0 0 0 0,-1 0-1 0 0,0-1 1 0 0,0 1 0 0 0,0-1 0 0 0,-1 0-17 0 0,-2 2-155 0 0,1 0 1 0 0,-1-1-1 0 0,0 0 0 0 0,1-1 0 0 0,-2 0 0 0 0,1 0 1 0 0,0 0-1 0 0,-1-1 0 0 0,1-1 0 0 0,-1 1 1 0 0,1-2-1 0 0,-1 1 0 0 0,0-1 0 0 0,1 0 0 0 0,-1-1 1 0 0,-5 0 154 0 0,-7-11-3288 0 0,12 6-5334 0 0,5 2-3822 0 0</inkml:trace>
  <inkml:trace contextRef="#ctx0" brushRef="#br0" timeOffset="63789.84">7819 4161 8698 0 0,'0'0'1795'0'0,"0"0"-95"0"0,0 0-54 0 0,0 0 10 0 0,0 0-9 0 0,0 0-154 0 0,0 0-233 0 0,34-6-223 0 0,106-20-188 0 0,-47-13 253 0 0,-79 28-911 0 0,51-35 355 0 0,-2-3 0 0 0,-2-3 1 0 0,-3-3-1 0 0,-1-2 0 0 0,-4-3 0 0 0,22-32-546 0 0,-57 67 49 0 0,0 0 1 0 0,-2-1-1 0 0,-1-1 1 0 0,-1 0-1 0 0,-1-1 1 0 0,-1 0-1 0 0,-2-1 0 0 0,-1 0 1 0 0,-1-1-1 0 0,-2 0 1 0 0,-1 0-1 0 0,-1-1 1 0 0,-1 1-1 0 0,-2-2-49 0 0,-2 30-6 0 0,1-1-1 0 0,-1 1 1 0 0,0 0 0 0 0,0-1 0 0 0,0 1-1 0 0,0 0 1 0 0,-1 0 0 0 0,1 0-1 0 0,0 0 1 0 0,-1 0 0 0 0,0 0-1 0 0,1 0 1 0 0,-1 0 0 0 0,0 0-1 0 0,0 1 1 0 0,0-1 0 0 0,0 1-1 0 0,0 0 1 0 0,0-1 0 0 0,0 1 0 0 0,-1 0-1 0 0,1 0 1 0 0,0 0 0 0 0,-1 1-1 0 0,1-1 1 0 0,-1 0 0 0 0,1 1-1 0 0,-1 0 1 0 0,1-1 0 0 0,-1 1-1 0 0,1 0 1 0 0,-1 0 0 0 0,1 1-1 0 0,-1-1 1 0 0,1 1 0 0 0,-1-1-1 0 0,1 1 1 0 0,0-1 0 0 0,-1 1 0 0 0,1 0-1 0 0,0 0 1 0 0,-1 1 0 0 0,1-1-1 0 0,0 0 1 0 0,0 1 0 0 0,0-1-1 0 0,0 1 1 0 0,0 0 0 0 0,0 0 6 0 0,-37 27-41 0 0,1 1 0 0 0,2 2 0 0 0,1 2 0 0 0,1 2 0 0 0,2 0 0 0 0,-26 41 41 0 0,46-62 8 0 0,0 0-1 0 0,1 1 0 0 0,1 1 1 0 0,1 0-1 0 0,0 0 0 0 0,1 1 1 0 0,1 0-1 0 0,1 0 0 0 0,1 0 1 0 0,0 1-1 0 0,1 0 0 0 0,1 0 1 0 0,1 0-1 0 0,1 0 0 0 0,0 1 1 0 0,2 14-8 0 0,5-21 51 0 0,-1 0 0 0 0,2 0 1 0 0,0-1-1 0 0,0-1 0 0 0,1 1 0 0 0,1-1 1 0 0,0 0-1 0 0,0-1 0 0 0,1 0 1 0 0,0 0-1 0 0,1-1 0 0 0,0-1 0 0 0,1 0 1 0 0,-1 0-1 0 0,1-1 0 0 0,1-1 1 0 0,-1 0-1 0 0,1 0 0 0 0,1-2 0 0 0,-1 1 1 0 0,0-2-1 0 0,9 2-51 0 0,5 3 66 0 0,1-1 1 0 0,0-1-1 0 0,0-1 0 0 0,0-2 1 0 0,1-1-1 0 0,-1-1 0 0 0,1-1 1 0 0,12-3-67 0 0,-15-1 59 0 0,0-2 0 0 0,-1-1 0 0 0,0-2 0 0 0,0 0 1 0 0,-1-1-1 0 0,12-8-59 0 0,-24 13 17 0 0,7-5 13 0 0,0-1 0 0 0,-1-1 0 0 0,-1 0 1 0 0,0-1-1 0 0,-1-1 0 0 0,0-1 0 0 0,-1 0 1 0 0,-1-1-1 0 0,3-4-30 0 0,-11 12-1 0 0,0 1-1 0 0,0-1 1 0 0,-1 0 0 0 0,-1-1 0 0 0,1 1-1 0 0,-1-1 1 0 0,0 0 0 0 0,-1 0 0 0 0,0 0-1 0 0,-1 0 1 0 0,0-1 0 0 0,0 1 0 0 0,-1-1-1 0 0,0 1 1 0 0,-1-1 0 0 0,0 1-1 0 0,-1-3 3 0 0,1 9-13 0 0,-1 1 1 0 0,0-1 0 0 0,0 0 0 0 0,-1 1 0 0 0,1 0 0 0 0,0-1-1 0 0,-1 1 1 0 0,1 0 0 0 0,-1 0 0 0 0,0 0 0 0 0,0 0 0 0 0,0 0 0 0 0,0 0-1 0 0,0 0 1 0 0,0 1 0 0 0,-1-1 0 0 0,1 1 0 0 0,0-1 0 0 0,-1 1 0 0 0,1 0-1 0 0,-1 0 1 0 0,1 0 0 0 0,-1 0 0 0 0,0 1 0 0 0,1-1 0 0 0,-1 1 0 0 0,0-1-1 0 0,0 1 1 0 0,1 0 0 0 0,-3 0 11 0 0,-83 17-382 0 0,62-5 305 0 0,1 1-1 0 0,1 1 0 0 0,0 1 0 0 0,1 2 1 0 0,1 0-1 0 0,-11 12 78 0 0,26-23-12 0 0,0 1 0 0 0,1 0 0 0 0,0 0-1 0 0,0 0 1 0 0,0 1 0 0 0,1 0 0 0 0,0 0 0 0 0,1 1 0 0 0,0-1 0 0 0,0 1-1 0 0,1 0 1 0 0,0 0 0 0 0,0 0 0 0 0,1 0 0 0 0,1 0 0 0 0,-1 1-1 0 0,2-1 1 0 0,-1 1 0 0 0,1-1 0 0 0,0 1 0 0 0,2 3 12 0 0,1-7-2 0 0,0 0 0 0 0,1 1 1 0 0,0-1-1 0 0,0-1 0 0 0,0 1 0 0 0,1 0 1 0 0,0-1-1 0 0,0 0 0 0 0,1 0 0 0 0,-1-1 1 0 0,1 0-1 0 0,0 1 0 0 0,0-2 0 0 0,0 1 0 0 0,1-1 1 0 0,0 0-1 0 0,-1 0 0 0 0,1-1 0 0 0,0 0 1 0 0,0 0-1 0 0,0-1 0 0 0,6 1 2 0 0,14 0 39 0 0,-1-1 0 0 0,1-1 0 0 0,-1-1 1 0 0,1-1-1 0 0,-1-2 0 0 0,0-1 0 0 0,0 0 0 0 0,-1-2 0 0 0,0-1 0 0 0,0-2 0 0 0,0 0 0 0 0,-1-1 0 0 0,-1-1 0 0 0,0-2 1 0 0,-1 0-1 0 0,13-12-39 0 0,182-135 124 0 0,-122 100-195 0 0,-95 61 69 0 0,0 1 1 0 0,0-1-1 0 0,0 1 0 0 0,0-1 1 0 0,0 1-1 0 0,0-1 0 0 0,0 1 1 0 0,0 0-1 0 0,0-1 0 0 0,0 1 1 0 0,0-1-1 0 0,0 1 0 0 0,0-1 0 0 0,0 1 1 0 0,1 0-1 0 0,-1-1 0 0 0,0 1 1 0 0,0-1-1 0 0,1 1 0 0 0,-1-1 1 0 0,0 1-1 0 0,1-1 0 0 0,-1 0 1 0 0,0 1-1 0 0,1-1 0 0 0,-1 1 1 0 0,1-1-1 0 0,-1 0 0 0 0,0 1 1 0 0,1-1-1 0 0,-1 0 0 0 0,1 1 1 0 0,0-1-1 0 0,-1 0 0 0 0,1 0 0 0 0,-1 0 1 0 0,1 1-1 0 0,-1-1 0 0 0,1 0 1 0 0,-1 0-1 0 0,1 0 0 0 0,0 0 1 0 0,-1 0-1 0 0,1 0 0 0 0,-1 0 1 0 0,1 0-1 0 0,-1 0 0 0 0,1 0 1 0 0,0 0-1 0 0,-1-1 0 0 0,1 1 1 0 0,-1 0-1 0 0,1 0 0 0 0,-1-1 1 0 0,1 1-1 0 0,-1 0 0 0 0,1 0 0 0 0,-1-1 1 0 0,1 1-1 0 0,-1-1 2 0 0,-19 49 33 0 0,-1-17 13 0 0,14-23-48 0 0,0 0-1 0 0,0 0 1 0 0,1 0 0 0 0,0 1 0 0 0,1 0 0 0 0,0 0 0 0 0,0 0 0 0 0,1 0 0 0 0,0 0 0 0 0,1 1 0 0 0,0 0 0 0 0,0-1 0 0 0,1 1 0 0 0,0 0 0 0 0,1 0 0 0 0,0 0 0 0 0,1 3 2 0 0,0-11 0 0 0,1 1 1 0 0,1 0 0 0 0,-1-1 0 0 0,0 1-1 0 0,1-1 1 0 0,-1 0 0 0 0,1 0 0 0 0,0 0-1 0 0,0 0 1 0 0,-1 0 0 0 0,1-1 0 0 0,0 1 0 0 0,1-1-1 0 0,-1 0 1 0 0,0 0 0 0 0,0 0 0 0 0,0 0-1 0 0,1 0 1 0 0,-1-1 0 0 0,0 0 0 0 0,1 0-1 0 0,-1 1 1 0 0,1-2 0 0 0,-1 1 0 0 0,0 0-1 0 0,1-1 1 0 0,2 0-1 0 0,3 1 0 0 0,8-3 13 0 0,1-1 0 0 0,0-1 1 0 0,-1 0-1 0 0,0-1 1 0 0,0-1-1 0 0,-1 0 0 0 0,0-1 1 0 0,0-1-1 0 0,-1-1 0 0 0,0 0 1 0 0,11-10-14 0 0,11-5 41 0 0,-19 11-12 0 0,1 1 0 0 0,0 1 0 0 0,1 0 0 0 0,1 2 0 0 0,0 0 0 0 0,0 2 1 0 0,1 0-1 0 0,0 1 0 0 0,0 1 0 0 0,0 1 0 0 0,1 1 0 0 0,12 1-29 0 0,-33 4 8 0 0,0 1 0 0 0,0 1 0 0 0,0-1 0 0 0,0 0 0 0 0,0 0 0 0 0,-1 1 0 0 0,1-1 1 0 0,-1 1-1 0 0,0-1 0 0 0,0 1 0 0 0,0-1 0 0 0,0 1 0 0 0,0 0 0 0 0,0 0 0 0 0,-1 0 0 0 0,0-1 0 0 0,1 1 0 0 0,-1 0 0 0 0,0 0 0 0 0,0 0 0 0 0,0 0 0 0 0,-1-1 0 0 0,1 1 0 0 0,-1 0 0 0 0,0 0 0 0 0,1-1 0 0 0,-2 2-8 0 0,-13 55 59 0 0,11-49-60 0 0,1-1-1 0 0,1 0 0 0 0,-1 1 1 0 0,1 0-1 0 0,1 0 1 0 0,0-1-1 0 0,0 1 0 0 0,1 0 1 0 0,0 0-1 0 0,2 8 2 0 0,-2-16-5 0 0,0-1 1 0 0,1 1-1 0 0,-1 0 0 0 0,1-1 1 0 0,0 1-1 0 0,-1 0 0 0 0,1-1 1 0 0,0 1-1 0 0,0-1 0 0 0,0 1 0 0 0,0-1 1 0 0,0 1-1 0 0,0-1 0 0 0,0 0 1 0 0,1 0-1 0 0,-1 1 0 0 0,0-1 1 0 0,1 0-1 0 0,-1 0 0 0 0,1 0 0 0 0,-1 0 1 0 0,1-1-1 0 0,0 1 0 0 0,-1 0 1 0 0,1-1-1 0 0,0 1 0 0 0,-1-1 0 0 0,1 1 1 0 0,0-1-1 0 0,0 0 0 0 0,-1 0 1 0 0,1 0-1 0 0,0 0 0 0 0,0 0 1 0 0,-1 0-1 0 0,1 0 0 0 0,0-1 0 0 0,1 0 5 0 0,33-11-3480 0 0,-6-5-8656 0 0,-24 12-199 0 0</inkml:trace>
  <inkml:trace contextRef="#ctx0" brushRef="#br0" timeOffset="64892.242">10851 3837 12795 0 0,'0'0'2446'0'0,"0"0"-609"0"0,0 0-243 0 0,0 0-111 0 0,0 0-207 0 0,0 0-190 0 0,0 0-179 0 0,0 0-132 0 0,0 0-94 0 0,0 0-86 0 0,0 0-102 0 0,0 0-82 0 0,-26-12-67 0 0,-83-37-57 0 0,50 39 117 0 0,52 13-331 0 0,-9 3 23 0 0,1 1 0 0 0,0 0 0 0 0,0 1 0 0 0,1 1 0 0 0,0 1 0 0 0,0 0 0 0 0,1 0 0 0 0,0 1 0 0 0,-7 10-96 0 0,11-13 10 0 0,0 1-1 0 0,0-1 0 0 0,1 2 0 0 0,1-1 1 0 0,0 1-1 0 0,0 0 0 0 0,1 1 1 0 0,0-1-1 0 0,0 1 0 0 0,1 1 0 0 0,1-1 1 0 0,0 0-1 0 0,1 1 0 0 0,0 0 0 0 0,0 0 1 0 0,2 0-1 0 0,-1 0 0 0 0,2 0 0 0 0,-1 5-9 0 0,4-14 24 0 0,0-1 0 0 0,0 1 0 0 0,0-1 0 0 0,0 1 0 0 0,0-1 0 0 0,0 0 0 0 0,1 0 0 0 0,-1-1 0 0 0,1 1 0 0 0,-1-1 0 0 0,1 0 0 0 0,-1 0 0 0 0,1 0 1 0 0,0 0-1 0 0,0 0 0 0 0,0-1 0 0 0,-1 0 0 0 0,1 0 0 0 0,0 0 0 0 0,0 0 0 0 0,0 0 0 0 0,0-1 0 0 0,-1 0 0 0 0,1 0 0 0 0,0 0 0 0 0,2-1-24 0 0,13-4 93 0 0,-1-1 1 0 0,1 0 0 0 0,-1-2 0 0 0,-1 0 0 0 0,0-1 0 0 0,0-1 0 0 0,-1 0 0 0 0,0-1-1 0 0,1-2-93 0 0,44-31 230 0 0,123-77 376 0 0,-180 119-598 0 0,1 1 1 0 0,-1-1-1 0 0,1 1 1 0 0,0 0-1 0 0,0 1 1 0 0,0-1-1 0 0,0 1 0 0 0,1 0 1 0 0,-1 0-1 0 0,0 0 1 0 0,0 1-1 0 0,1 0 1 0 0,-1 0-1 0 0,0 0 0 0 0,1 1 1 0 0,-1-1-1 0 0,0 1 1 0 0,0 0-1 0 0,0 1 1 0 0,0 0-1 0 0,0-1 0 0 0,0 2 1 0 0,0-1-1 0 0,0 0 1 0 0,-1 1-1 0 0,1 0 1 0 0,-1 0-1 0 0,0 0 0 0 0,0 1 1 0 0,0-1-1 0 0,2 4-8 0 0,4 18 3 0 0,-2 1 1 0 0,-1 0-1 0 0,-1 0 0 0 0,-2 0 0 0 0,0 1 0 0 0,-2-1 0 0 0,-1 1 0 0 0,0 0 0 0 0,-3 0 0 0 0,0-1 1 0 0,-1 1-1 0 0,-6 21-3 0 0,3 5-52 0 0,-3 1 0 0 0,-2-1 1 0 0,-2 0-1 0 0,-2-1 0 0 0,-2-1 1 0 0,-3-1-1 0 0,-2 0 0 0 0,-26 41 52 0 0,34-70-42 0 0,-2-1 0 0 0,0-1-1 0 0,-1-1 1 0 0,-1 0 0 0 0,-1-1 0 0 0,0-1-1 0 0,-2 0 1 0 0,1-2 0 0 0,-2-1-1 0 0,-13 7 43 0 0,29-17-33 0 0,-1 0 0 0 0,0 0-1 0 0,0-1 1 0 0,0 1 0 0 0,0-2-1 0 0,0 1 1 0 0,0-1 0 0 0,0 0-1 0 0,0 0 1 0 0,-1-1 0 0 0,1 0-1 0 0,0 0 1 0 0,-3-1 33 0 0,7-2-20 0 0,1-1 0 0 0,0 1 1 0 0,-1 0-1 0 0,2-1 0 0 0,-1 1 0 0 0,0-1 0 0 0,0 1 0 0 0,1-1 1 0 0,0 0-1 0 0,0 0 0 0 0,0 1 0 0 0,0-1 0 0 0,1 0 1 0 0,-1 0-1 0 0,1 0 0 0 0,0 0 0 0 0,0 0 0 0 0,1 0 0 0 0,-1 0 1 0 0,2-4 19 0 0,-2-2-28 0 0,4-14 29 0 0,0 1-1 0 0,2-1 1 0 0,1 1-1 0 0,1 1 1 0 0,0 0 0 0 0,2 0-1 0 0,1 0 1 0 0,0 1-1 0 0,2 1 1 0 0,0 0 0 0 0,1 1-1 0 0,1 0 1 0 0,17-16-1 0 0,39-43 10 0 0,2 3 0 0 0,4 3 0 0 0,3 3 0 0 0,12-3-10 0 0,-54 44 73 0 0,27-16-16 0 0,-3-4 1 0 0,-2-2-1 0 0,-2-3 1 0 0,-3-2-1 0 0,15-21-57 0 0,-45 40 2 0 0,-1-1-1 0 0,-2-2 0 0 0,-1 0 1 0 0,-2-1-1 0 0,-2-1 1 0 0,-2 0-1 0 0,-2-1 1 0 0,-1-1-1 0 0,1-18-1 0 0,-11 50-1 0 0,0 0-1 0 0,0-1 1 0 0,-1 1-1 0 0,-1-1 1 0 0,0 1-1 0 0,0-1 0 0 0,-1 1 1 0 0,0-1-1 0 0,-1 1 1 0 0,-1 0-1 0 0,0 0 1 0 0,-1-4 1 0 0,-20-7 145 0 0,-12 205 519 0 0,33 156-322 0 0,6-170-365 0 0,-3 63-1345 0 0,0-232 1299 0 0,0 0 1 0 0,1-1 0 0 0,-1 1-1 0 0,0 0 1 0 0,0-1 0 0 0,1 1 0 0 0,-1 0-1 0 0,0-1 1 0 0,0 1 0 0 0,1 0-1 0 0,-1 0 1 0 0,0 0 0 0 0,1-1 0 0 0,-1 1-1 0 0,0 0 1 0 0,1 0 0 0 0,-1 0-1 0 0,0 0 1 0 0,1-1 0 0 0,-1 1 0 0 0,0 0-1 0 0,1 0 1 0 0,-1 0 0 0 0,1 0-1 0 0,-1 0 1 0 0,0 0 0 0 0,1 0-1 0 0,-1 0 1 0 0,1 0 0 0 0,-1 0 0 0 0,0 0-1 0 0,1 1 1 0 0,-1-1 0 0 0,0 0-1 0 0,1 0 1 0 0,-1 0 0 0 0,0 0 0 0 0,1 0-1 0 0,-1 1 1 0 0,0-1 0 0 0,1 0-1 0 0,-1 0 1 0 0,0 1 0 0 0,0-1-1 0 0,1 0 1 0 0,-1 1 0 0 0,0-1 0 0 0,0 0-1 0 0,1 0 1 0 0,-1 1 0 0 0,0-1-1 0 0,0 1 1 0 0,0-1 0 0 0,0 0 0 0 0,0 1-1 0 0,1-1 1 0 0,-1 0 0 0 0,0 1-1 0 0,0-1 1 0 0,0 0 0 0 0,0 1 0 0 0,0-1-1 0 0,0 1 69 0 0,12-17-4596 0 0,-5 5-4531 0 0,-4 6-2447 0 0</inkml:trace>
  <inkml:trace contextRef="#ctx0" brushRef="#br0" timeOffset="65454.373">11239 3591 12411 0 0,'0'0'5131'0'0,"0"0"-2985"0"0,0 0-1051 0 0,0 0-31 0 0,0 0 30 0 0,0 0-115 0 0,0 0-176 0 0,0 0-186 0 0,0 0-114 0 0,34 1-76 0 0,111 4-79 0 0,-129-4-267 0 0,1 0 0 0 0,-1-2 1 0 0,0 0-1 0 0,0 0 0 0 0,0-2 1 0 0,0 0-1 0 0,0-1 0 0 0,9-3-81 0 0,11-4 65 0 0,21-4-480 0 0,-1-2 0 0 0,0-2 0 0 0,-2-3 0 0 0,0-3 415 0 0,28-26-5418 0 0,-11-16-6256 0 0,-43 32 4870 0 0,-1 0 4321 0 0,22-36 7909 0 0,-37 65 9984 0 0,-11 16-10997 0 0,-3 1-5038 0 0,-41 99 3138 0 0,19-57-2178 0 0,2 0-1 0 0,2 2 1 0 0,3 1 0 0 0,3 0 0 0 0,2 1-1 0 0,2 0 1 0 0,3 1 0 0 0,0 48-335 0 0,7-101 3 0 0,0 1 0 0 0,0-1 0 0 0,0 1 0 0 0,1-1 0 0 0,0 1 0 0 0,0-1 0 0 0,0 1 0 0 0,1-1 0 0 0,0 0 0 0 0,0 1 0 0 0,0-1 1 0 0,0 0-1 0 0,1-1 0 0 0,0 1 0 0 0,0 0 0 0 0,0-1 0 0 0,1 1 0 0 0,0-1 0 0 0,-1 0 0 0 0,1 0 0 0 0,1-1 0 0 0,-1 1 0 0 0,0-1 0 0 0,1 0 0 0 0,0 0 0 0 0,0 0 0 0 0,0-1 0 0 0,0 0 0 0 0,0 0 1 0 0,0 0-1 0 0,5 1-3 0 0,-3-2 11 0 0,0-1 1 0 0,0 0 0 0 0,0 1 0 0 0,0-2 0 0 0,0 1 0 0 0,0-1 0 0 0,0-1 0 0 0,0 1 0 0 0,0-1 0 0 0,0 0 0 0 0,0 0-1 0 0,-1-1 1 0 0,1 0 0 0 0,1-2-12 0 0,184-129 467 0 0,-90 81-184 0 0,-100 53-275 0 0,-1 0 0 0 0,0-1 0 0 0,1 1 0 0 0,-1 0 0 0 0,0 0 0 0 0,1 0 0 0 0,-1 0 0 0 0,0 0 0 0 0,1 0 1 0 0,-1 0-1 0 0,1 0 0 0 0,-1 0 0 0 0,0 1 0 0 0,1-1 0 0 0,-1 1 0 0 0,0-1 0 0 0,1 1 0 0 0,-1-1 0 0 0,0 1 0 0 0,0 0 0 0 0,0-1 0 0 0,0 1 1 0 0,1 0-1 0 0,-1 0 0 0 0,0 0 0 0 0,0 0 0 0 0,-1 0 0 0 0,1 0 0 0 0,0 0 0 0 0,0 0 0 0 0,0 1 0 0 0,-1-1 0 0 0,1 0 0 0 0,-1 0 0 0 0,1 1 1 0 0,-1-1-1 0 0,1 0 0 0 0,-1 1 0 0 0,0-1 0 0 0,1 2-8 0 0,5 58 230 0 0,-6-59-219 0 0,-1 31 90 0 0,-1-24-97 0 0,1 0 0 0 0,0-1 0 0 0,1 1 0 0 0,0 0 0 0 0,0 0-1 0 0,1 0 1 0 0,0-1 0 0 0,0 1 0 0 0,1 0 0 0 0,0-1 0 0 0,1 1 0 0 0,0-1-1 0 0,0 0 1 0 0,1 0 0 0 0,0 0 0 0 0,0-1 0 0 0,1 1 0 0 0,0-1 0 0 0,2 2-4 0 0,17-12-1988 0 0,-15-13-5968 0 0,-7 12-4685 0 0</inkml:trace>
  <inkml:trace contextRef="#ctx0" brushRef="#br0" timeOffset="74740.23">13304 3371 0 0 0,'0'0'372'0'0,"0"0"576"0"0,0 0 374 0 0,0 0 276 0 0,0 0 178 0 0,0 0 46 0 0,0 0-62 0 0,0 0-105 0 0,0 0-93 0 0,0 0-107 0 0,9-19-83 0 0,27-59-72 0 0,-21 56 5485 0 0,-18 38-5067 0 0,-7 10-1497 0 0,1 1 0 0 0,1 0-1 0 0,2 0 1 0 0,0 1 0 0 0,2 0-1 0 0,2 0 1 0 0,0 0 0 0 0,2 21-221 0 0,-7 67 448 0 0,-65 243 335 0 0,66-217-532 0 0,7-139-240 0 0,0 0 1 0 0,0 0-1 0 0,0 0 1 0 0,1 0-1 0 0,-1 0 1 0 0,1 0-1 0 0,0 0 1 0 0,0-1-1 0 0,0 1 1 0 0,0-1-1 0 0,0 1 1 0 0,0-1-1 0 0,1 0 1 0 0,-1 0-1 0 0,1 0 1 0 0,0 0-1 0 0,-1-1 1 0 0,1 1-1 0 0,0-1 1 0 0,0 1-1 0 0,0-1 1 0 0,0 0-1 0 0,0 0 1 0 0,0 0-1 0 0,0-1 1 0 0,1 1 0 0 0,-1-1-1 0 0,0 0 1 0 0,1 0-13 0 0,96-5 712 0 0,58-40-318 0 0,-130 44-1385 0 0,-34-10-7652 0 0,5 7 1102 0 0,0 4-4338 0 0</inkml:trace>
  <inkml:trace contextRef="#ctx0" brushRef="#br0" timeOffset="75406.411">13789 3637 760 0 0,'0'0'2041'0'0,"0"0"-381"0"0,0 0 84 0 0,0 0 234 0 0,0 0 124 0 0,0 0-39 0 0,0 0-203 0 0,0 0-234 0 0,0 0-176 0 0,0 0-171 0 0,0 0-116 0 0,0 0-91 0 0,0 0-83 0 0,0 0 5045 0 0,0 0-6206 0 0,88-8 2989 0 0,2 1-2811 0 0,50-2 298 0 0,-72-2-281 0 0,-94 11-9289 0 0,21 4 4263 0 0,1 0-6310 0 0</inkml:trace>
  <inkml:trace contextRef="#ctx0" brushRef="#br0" timeOffset="75718.855">13786 3891 14155 0 0,'0'0'1802'0'0,"0"0"-387"0"0,0 0-114 0 0,0 0 41 0 0,0 0-23 0 0,0 0-96 0 0,0 0-163 0 0,0 0-126 0 0,0 0-106 0 0,0 0-136 0 0,0 0-99 0 0,0 0-77 0 0,21 2-59 0 0,153-4 862 0 0,-6-13-2593 0 0,-167 15 538 0 0,-1 0-232 0 0,0 0-305 0 0,0 0-404 0 0,0 0-861 0 0,0 0-2906 0 0,0 0-5969 0 0</inkml:trace>
  <inkml:trace contextRef="#ctx0" brushRef="#br0" timeOffset="76379.397">14810 3252 12843 0 0,'0'0'1679'0'0,"0"0"-244"0"0,0 0 25 0 0,0 0 99 0 0,0 0-21 0 0,0 0-163 0 0,0 0-272 0 0,0 0-231 0 0,0 0-183 0 0,0 0-157 0 0,0 0-100 0 0,0 0-55 0 0,0 0-49 0 0,3-6-36 0 0,5-13-82 0 0,-4 13 238 0 0,-3 19 670 0 0,-30 75-430 0 0,-6 11-496 0 0,-4-1-1 0 0,-5-1 0 0 0,-3-3 1 0 0,-10 6-192 0 0,30-59 11 0 0,6-11-5 0 0,1 1 0 0 0,1 1 0 0 0,2 0 0 0 0,1 1 1 0 0,2 1-1 0 0,-5 17-6 0 0,18 46 42 0 0,5-94-17 0 0,0 0-1 0 0,0 0 0 0 0,0 0 0 0 0,0 0 0 0 0,0-1 0 0 0,1 0 0 0 0,-1 0 0 0 0,1 0 1 0 0,-1 0-1 0 0,1-1 0 0 0,0 0 0 0 0,-1 0 0 0 0,1 0 0 0 0,0 0 0 0 0,0-1 0 0 0,0 0 1 0 0,0 0-1 0 0,0 0 0 0 0,0-1 0 0 0,-1 1 0 0 0,4-2-24 0 0,195-59 468 0 0,-151 45-373 0 0,72-10 90 0 0,-124 26-178 0 0,0 0 0 0 0,0 0-25 0 0,0 0 16 0 0,0 0-9 0 0,0 0 6 0 0,0 0 10 0 0,0 0-32 0 0,0 0-47 0 0,0 0-41 0 0,0 0-65 0 0,0 0-33 0 0,1-16-4663 0 0,9 7 2103 0 0,-1 0-3603 0 0,-4 4-5181 0 0</inkml:trace>
  <inkml:trace contextRef="#ctx0" brushRef="#br0" timeOffset="76687.891">15190 3876 10482 0 0,'0'0'1859'0'0,"0"0"-302"0"0,0 0-40 0 0,0 0 38 0 0,0 0-92 0 0,0 0-189 0 0,0 0-191 0 0,0 0-139 0 0,0 0-101 0 0,0 0-115 0 0,0 0-117 0 0,0 0-103 0 0,-28 33-81 0 0,-86 103-67 0 0,81-81 61 0 0,35-48-325 0 0,-2-4-53 0 0,0 0 0 0 0,1 0 0 0 0,-1 0 0 0 0,1 1 0 0 0,0-1 0 0 0,0 0 0 0 0,0 0 0 0 0,0-1 0 0 0,0 1 0 0 0,1 0 0 0 0,-1 0 0 0 0,1-1 0 0 0,0 1 0 0 0,0-1 0 0 0,0 1 0 0 0,0-1 0 0 0,0 0 0 0 0,1 0 0 0 0,-1 0 0 0 0,1 0 0 0 0,-1 0 0 0 0,1 0 0 0 0,0-1-1 0 0,-1 1 1 0 0,1-1 0 0 0,0 0 0 0 0,0 0 0 0 0,0 0 0 0 0,0 0 0 0 0,0 0 0 0 0,0-1 0 0 0,2 1-43 0 0,105-3 982 0 0,-92-2-900 0 0,0-1 0 0 0,-1-1 0 0 0,1-1 1 0 0,-1 0-1 0 0,-1-1 0 0 0,1-1 1 0 0,-2 0-1 0 0,1-1 0 0 0,-1-1 0 0 0,0-1 1 0 0,-1 0-1 0 0,-1 0 0 0 0,4-6-82 0 0,-14 15 2 0 0,0-1-1 0 0,0 0 1 0 0,0 1-1 0 0,-1-2 1 0 0,1 1 0 0 0,-1 0-1 0 0,0 0 1 0 0,0-1-1 0 0,0 1 1 0 0,-1-1-1 0 0,0 1 1 0 0,1-1 0 0 0,-2 0-1 0 0,1 1 1 0 0,0-1-1 0 0,-1 0 1 0 0,0 0-1 0 0,0 0 1 0 0,-1 1-1 0 0,1-1 1 0 0,-1 0 0 0 0,0 0-1 0 0,0 1 1 0 0,-1-1-1 0 0,1 1 1 0 0,-1-1-1 0 0,0 1 1 0 0,0 0-1 0 0,-1-1 1 0 0,1 1 0 0 0,-1 0-1 0 0,0 1 1 0 0,0-1-1 0 0,0 0 1 0 0,0 1-1 0 0,-1 0 1 0 0,1 0 0 0 0,-1 0-1 0 0,0 0 1 0 0,0 0-1 0 0,-2 0-1 0 0,-1-1-151 0 0,-1 1-1 0 0,0 0 1 0 0,0 0-1 0 0,0 1 0 0 0,0 0 1 0 0,0 0-1 0 0,0 1 1 0 0,-1 0-1 0 0,1 0 0 0 0,0 1 1 0 0,-1 0-1 0 0,1 1 1 0 0,-1 0 151 0 0,-65 19-8808 0 0,60-12-3063 0 0</inkml:trace>
  <inkml:trace contextRef="#ctx0" brushRef="#br0" timeOffset="77052.911">15494 3733 16620 0 0,'0'0'2009'0'0,"0"0"-566"0"0,0 0-248 0 0,0 0-37 0 0,0 0-30 0 0,0 0-74 0 0,0 0-137 0 0,0 0-179 0 0,0 0-148 0 0,0 0-105 0 0,0 0-77 0 0,36-1-39 0 0,113-5-25 0 0,77-18 862 0 0,-196 19-1258 0 0,55-5-2306 0 0,-97 14-728 0 0,3 0-3142 0 0,1 0-5535 0 0</inkml:trace>
  <inkml:trace contextRef="#ctx0" brushRef="#br0" timeOffset="77320.701">15830 3456 17212 0 0,'0'0'1544'0'0,"0"0"-396"0"0,0 0-113 0 0,0 0 111 0 0,0 0 19 0 0,0 0-78 0 0,0 0-185 0 0,0 0-183 0 0,0 0-141 0 0,-15 32-88 0 0,-46 102-77 0 0,35-41 201 0 0,24-64-473 0 0,-4 7-67 0 0,2 0-1 0 0,1-1 1 0 0,2 1-1 0 0,1 0 1 0 0,3 4-74 0 0,17 27-582 0 0,-2-48-2531 0 0,-10-19-1394 0 0,-5 0-3277 0 0,-1 0-4048 0 0</inkml:trace>
  <inkml:trace contextRef="#ctx0" brushRef="#br0" timeOffset="77643.401">16485 3452 16764 0 0,'0'0'3934'0'0,"0"0"-2561"0"0,0 0-679 0 0,0 0 177 0 0,0 0 181 0 0,0 0-37 0 0,-21 36-142 0 0,-65 115-209 0 0,-33 43 673 0 0,78-123-1101 0 0,22-40-282 0 0,1 0 0 0 0,1 2 1 0 0,2 0-1 0 0,1 0 0 0 0,2 1 0 0 0,-1 8 46 0 0,12-32-588 0 0,-2 12-432 0 0,0-23-7918 0 0,3-2 3618 0 0,0-1-4135 0 0</inkml:trace>
  <inkml:trace contextRef="#ctx0" brushRef="#br0" timeOffset="77889.215">16121 3467 16844 0 0,'0'0'2648'0'0,"0"0"-649"0"0,0 0-472 0 0,0 0-260 0 0,0 0-275 0 0,0 0-270 0 0,0 0-185 0 0,0 0-86 0 0,0 0-12 0 0,0 0 40 0 0,0 0-17 0 0,0 0-38 0 0,3 30-39 0 0,14 93-40 0 0,16-44 129 0 0,-23-65-376 0 0,191 240 742 0 0,-110-115-2912 0 0,-88-127-213 0 0,-3-4-2251 0 0,0-5-547 0 0,0 2-7905 0 0</inkml:trace>
  <inkml:trace contextRef="#ctx0" brushRef="#br0" timeOffset="84881.045">50 4777 10482 0 0,'0'0'1645'0'0,"0"0"-90"0"0,0 0-63 0 0,0 0-28 0 0,0 0-17 0 0,0 0-123 0 0,0 0-186 0 0,0 0-171 0 0,0 0-192 0 0,0 0-166 0 0,0 0-123 0 0,-7-3-110 0 0,-20-13-48 0 0,20 12-29 0 0,7 4-26 0 0,0 0-46 0 0,0 6 170 0 0,-4 111 890 0 0,1-68-1070 0 0,2-1 1 0 0,2 1-1 0 0,2-1 1 0 0,3 9-218 0 0,-3-34 31 0 0,1-1 0 0 0,1 1 1 0 0,0-1-1 0 0,2 0 0 0 0,1-1 1 0 0,0 1-1 0 0,2-1 0 0 0,0-1 1 0 0,2 0-1 0 0,4 6-31 0 0,-13-22 29 0 0,0-1 0 0 0,0 1 0 0 0,1-1 0 0 0,-1 0 0 0 0,0 0 0 0 0,1 0 0 0 0,0-1 0 0 0,0 1 0 0 0,0-1 0 0 0,0 0 0 0 0,0 0 0 0 0,0 0 0 0 0,1 0 0 0 0,-1-1 1 0 0,1 0-1 0 0,-1 0 0 0 0,1 0 0 0 0,-1-1 0 0 0,1 1 0 0 0,0-1 0 0 0,-1 0 0 0 0,1 0 0 0 0,-1-1 0 0 0,1 1 0 0 0,-1-1 0 0 0,1 0 0 0 0,-1 0 0 0 0,1-1 0 0 0,-1 1 0 0 0,0-1 0 0 0,2-1-29 0 0,22-21 106 0 0,-2-1 0 0 0,0-1 0 0 0,-2-1 1 0 0,-1-1-1 0 0,-2-2 0 0 0,0 0 0 0 0,-2-1 0 0 0,-1 0 0 0 0,11-32-106 0 0,-10 29 41 0 0,28-67 27 0 0,-24 198-476 0 0,-19-83 415 0 0,0 0-1 0 0,0-1 0 0 0,1 1 1 0 0,1-1-1 0 0,0 0 1 0 0,0 0-1 0 0,2-1 0 0 0,0 0 1 0 0,0 0-1 0 0,1-1 0 0 0,0 0 1 0 0,1-1-1 0 0,0 1 1 0 0,1-2-1 0 0,0 0 0 0 0,0 0 1 0 0,1-1-1 0 0,0 0 0 0 0,1-1 1 0 0,0-1-1 0 0,0 0 1 0 0,0 0-1 0 0,9 1-6 0 0,-10-7 40 0 0,-1 0 0 0 0,0-1 0 0 0,0 0 0 0 0,0-1 0 0 0,0 0 0 0 0,0-1 0 0 0,0 0 0 0 0,0-1 0 0 0,-1 0 1 0 0,0 0-1 0 0,0-2 0 0 0,0 1 0 0 0,0-1 0 0 0,-1 0 0 0 0,0-1 0 0 0,0 0 0 0 0,-1 0 0 0 0,0-1 0 0 0,0 0 0 0 0,-1-1 0 0 0,0 0 0 0 0,-1 0 0 0 0,1 0 0 0 0,-2-1 0 0 0,1 0 1 0 0,0-3-41 0 0,3-5-125 0 0,-1 0 1 0 0,0-1 0 0 0,-1 0 0 0 0,-2 0-1 0 0,0-1 1 0 0,0 0 0 0 0,-2 1 0 0 0,-1-2-1 0 0,0 1 1 0 0,-2 0 0 0 0,0 0 0 0 0,-2-15 124 0 0,-6 6-1989 0 0,3 15-608 0 0,3-2-4511 0 0,2 8-4749 0 0</inkml:trace>
  <inkml:trace contextRef="#ctx0" brushRef="#br0" timeOffset="85413.218">1394 4265 17852 0 0,'0'0'1391'0'0,"0"0"-307"0"0,0 0-261 0 0,0 0-104 0 0,0 0-41 0 0,0 0-103 0 0,0 0-35 0 0,0 0 6 0 0,0 0 22 0 0,0 0 31 0 0,0 0-67 0 0,0 0-103 0 0,2 34-77 0 0,6 107-46 0 0,7 208 915 0 0,9-26-951 0 0,-23-317-277 0 0,-1 2-6 0 0,1 0 1 0 0,0 0-1 0 0,1 0 1 0 0,-1 1-1 0 0,2-1 1 0 0,-1-1-1 0 0,1 1 1 0 0,0 0-1 0 0,1-1 0 0 0,0 1 1 0 0,0-1-1 0 0,1 1 13 0 0,24-28 46 0 0,84-86 398 0 0,-88 79-460 0 0,1 1 0 0 0,2 2 0 0 0,0 0 0 0 0,2 2 0 0 0,22-13 16 0 0,-51 34-4 0 0,-1 1 0 0 0,1-1 0 0 0,-1 0 0 0 0,1 1 0 0 0,-1-1 0 0 0,1 1 0 0 0,-1-1 0 0 0,1 1 0 0 0,0-1 0 0 0,-1 1 0 0 0,1-1 0 0 0,0 1 0 0 0,0 0 0 0 0,-1-1 0 0 0,1 1 0 0 0,0 0 0 0 0,0 0 0 0 0,-1-1 0 0 0,1 1 0 0 0,0 0 0 0 0,0 0 0 0 0,0 0 0 0 0,0 0 0 0 0,-1 0 0 0 0,1 0 0 0 0,0 0 0 0 0,0 0 0 0 0,0 1 0 0 0,-1-1 0 0 0,1 0 0 0 0,0 0 0 0 0,0 1 0 0 0,-1-1 0 0 0,1 0 0 0 0,0 1 0 0 0,0-1 0 0 0,-1 1 0 0 0,1-1 0 0 0,-1 1 0 0 0,1-1 0 0 0,0 1 0 0 0,-1-1 0 0 0,1 1 0 0 0,-1 0 0 0 0,1-1 0 0 0,-1 1 0 0 0,1 0 0 0 0,-1-1 0 0 0,0 1 0 0 0,1 0 0 0 0,-1 0 0 0 0,0-1 0 0 0,0 1 0 0 0,1 0 0 0 0,-1 0 0 0 0,0 0 4 0 0,-11 283 357 0 0,10-282-383 0 0,1 0 0 0 0,1 0-1 0 0,-1 1 1 0 0,0-1 0 0 0,0 0-1 0 0,1 1 1 0 0,0-1 0 0 0,-1 0 0 0 0,1 0-1 0 0,0 0 1 0 0,0 0 0 0 0,0 0-1 0 0,0 0 1 0 0,0 0 0 0 0,1 0 0 0 0,-1 0-1 0 0,1 0 1 0 0,-1-1 0 0 0,1 1 0 0 0,-1-1-1 0 0,1 1 1 0 0,0-1 0 0 0,0 1-1 0 0,0-1 1 0 0,0 0 0 0 0,0 0 0 0 0,0 0-1 0 0,0 0 1 0 0,0 0 0 0 0,1-1 26 0 0,43-11-3718 0 0,-25-9-600 0 0,-7 7-4847 0 0,-6 8-1716 0 0</inkml:trace>
  <inkml:trace contextRef="#ctx0" brushRef="#br0" timeOffset="85771.888">2155 5151 10570 0 0,'0'0'1747'0'0,"0"0"-69"0"0,0 0 42 0 0,0 0 2 0 0,0 0-106 0 0,0 0-239 0 0,0 0-232 0 0,0 0-175 0 0,0 0-126 0 0,0 0-100 0 0,36 3-97 0 0,110 8-99 0 0,-144-10-520 0 0,0 0 0 0 0,1-1 0 0 0,-1 1 0 0 0,1-1-1 0 0,-1 1 1 0 0,1-1 0 0 0,-1 0 0 0 0,1 0 0 0 0,0 0 0 0 0,-1 0 0 0 0,1-1 0 0 0,-1 1-1 0 0,1-1 1 0 0,-1 0 0 0 0,0 1 0 0 0,1-1 0 0 0,-1 0 0 0 0,0 0 0 0 0,1-1 0 0 0,-1 1-1 0 0,0 0 1 0 0,0-1 0 0 0,0 1 0 0 0,0-1 0 0 0,0 0 0 0 0,0 0-28 0 0,3-5 155 0 0,3 0-65 0 0,-1-1 0 0 0,0 0 0 0 0,-1 0 0 0 0,0 0 0 0 0,0-1 0 0 0,-1 0 0 0 0,0 0 0 0 0,0-1 0 0 0,-1 0 0 0 0,0 1-1 0 0,-1-1 1 0 0,0 0 0 0 0,-1-1 0 0 0,0 1 0 0 0,-1 0 0 0 0,0-1 0 0 0,0 1 0 0 0,-1-1 0 0 0,0 1 0 0 0,-1-1 0 0 0,-1-5-90 0 0,1 14-12 0 0,0 0 1 0 0,1 0-1 0 0,-1 0 1 0 0,0 0-1 0 0,0 0 1 0 0,0 0-1 0 0,0 0 1 0 0,0 1-1 0 0,0-1 0 0 0,-1 0 1 0 0,1 1-1 0 0,0-1 1 0 0,-1 1-1 0 0,0 0 1 0 0,1-1-1 0 0,-1 1 1 0 0,0 0-1 0 0,1 0 1 0 0,-1 0-1 0 0,0 0 1 0 0,0 0-1 0 0,0 0 1 0 0,0 1-1 0 0,0-1 1 0 0,0 1-1 0 0,0-1 1 0 0,0 1-1 0 0,0 0 1 0 0,0 0-1 0 0,0 0 1 0 0,0 0-1 0 0,0 0 0 0 0,0 0 1 0 0,0 1-1 0 0,-2-1 12 0 0,-68 29-723 0 0,54-16 665 0 0,2 1 1 0 0,0 1-1 0 0,1 0 1 0 0,0 1-1 0 0,1 1 1 0 0,1 0 0 0 0,0 1-1 0 0,2 0 1 0 0,0 1-1 0 0,1 0 1 0 0,1 1-1 0 0,-4 13 58 0 0,11-29-12 0 0,0 0 0 0 0,0 0 0 0 0,0 0 0 0 0,1 0 0 0 0,-1 1 0 0 0,1-1 0 0 0,0 0 0 0 0,1 1 0 0 0,-1-1 0 0 0,1 0 0 0 0,-1 1 0 0 0,2-1 0 0 0,-1 1 0 0 0,0-1 0 0 0,1 1 0 0 0,0-1-1 0 0,0 0 1 0 0,0 1 0 0 0,0-1 0 0 0,1 0 0 0 0,-1 0 0 0 0,1 0 0 0 0,0 0 0 0 0,1 0 0 0 0,-1 0 0 0 0,1-1 0 0 0,0 1 0 0 0,-1-1 0 0 0,1 1 0 0 0,1-1 0 0 0,0 0 12 0 0,5 2-58 0 0,1-1 0 0 0,0 0 0 0 0,0-1 0 0 0,0 0 1 0 0,0 0-1 0 0,0-1 0 0 0,1-1 0 0 0,-1 0 0 0 0,1 0 0 0 0,-1-1 1 0 0,1 0-1 0 0,10-2 58 0 0,10 1-486 0 0,79-17-2507 0 0,-65 4-649 0 0,-4 1-3441 0 0,-23 8-3670 0 0</inkml:trace>
  <inkml:trace contextRef="#ctx0" brushRef="#br0" timeOffset="86338.345">2656 5348 3193 0 0,'0'0'3420'0'0,"0"0"-1471"0"0,0 0-388 0 0,0 0 161 0 0,0 0 88 0 0,0 0 12 0 0,0 0-91 0 0,0 0-196 0 0,0 0-212 0 0,0 0-166 0 0,0 0-139 0 0,0 0-141 0 0,0 0-66 0 0,28-7-61 0 0,85-20-49 0 0,-56 3 514 0 0,48-80 752 0 0,-65 53-1603 0 0,-23 16-217 0 0,-5 16-122 0 0,-2 0-1 0 0,0-1 1 0 0,-2 0 0 0 0,0-1-1 0 0,-1 0 1 0 0,-1 0 0 0 0,-1 0-1 0 0,-1-1 1 0 0,-1 0 0 0 0,-1-2-25 0 0,-2 16-11 0 0,2 4-9 0 0,-1-1 1 0 0,0 1-1 0 0,0 0 0 0 0,-1-1 1 0 0,0 1-1 0 0,1-1 1 0 0,-2 1-1 0 0,1-1 0 0 0,0 1 1 0 0,-1 0-1 0 0,0-1 1 0 0,0 1-1 0 0,0 0 0 0 0,0-1 1 0 0,-1 1-1 0 0,0 0 1 0 0,0 0-1 0 0,0 0 1 0 0,0 0-1 0 0,0 1 0 0 0,-1-1 1 0 0,0 0-1 0 0,0 1 1 0 0,0 0-1 0 0,0 0 0 0 0,0 0 1 0 0,-1 0-1 0 0,1 0 1 0 0,-1 1-1 0 0,0-1 0 0 0,0 1 1 0 0,0 0-1 0 0,0 0 1 0 0,0 1-1 0 0,0-1 0 0 0,-1 1 20 0 0,-1 0-38 0 0,0 0 0 0 0,-1 1 0 0 0,1 0 0 0 0,-1 0 0 0 0,1 1 0 0 0,0 0 0 0 0,-1 0 0 0 0,1 0 0 0 0,0 1 0 0 0,0 0-1 0 0,0 0 1 0 0,0 1 0 0 0,0-1 0 0 0,0 1 0 0 0,1 1 0 0 0,-1-1 0 0 0,1 1 0 0 0,0 0 0 0 0,0 0 0 0 0,0 0 0 0 0,1 1 0 0 0,-1 0-1 0 0,1-1 1 0 0,0 2 0 0 0,-3 4 38 0 0,6-7 6 0 0,-1-1-1 0 0,1 1 0 0 0,0 0 0 0 0,0 0 1 0 0,0 0-1 0 0,0 0 0 0 0,1-1 1 0 0,-1 1-1 0 0,1 0 0 0 0,0 0 1 0 0,0 0-1 0 0,0 0 0 0 0,0 0 1 0 0,0 0-1 0 0,0 0 0 0 0,1 0 0 0 0,0 0 1 0 0,-1 0-1 0 0,1 0 0 0 0,0 0 1 0 0,1-1-1 0 0,-1 1 0 0 0,0 0 1 0 0,1-1-1 0 0,-1 1 0 0 0,1-1 1 0 0,0 1-1 0 0,0-1 0 0 0,0 0 0 0 0,0 0 1 0 0,0 0-1 0 0,1 0 0 0 0,-1 0 1 0 0,1-1-1 0 0,-1 1 0 0 0,1-1 1 0 0,-1 1-1 0 0,1-1 0 0 0,0 0 1 0 0,0 0-1 0 0,0 0 0 0 0,-1 0 0 0 0,1-1 1 0 0,0 1-1 0 0,0-1 0 0 0,0 0 1 0 0,3 1-6 0 0,155 10 396 0 0,-157-11-398 0 0,-1-1 1 0 0,1 1 0 0 0,-1 0 0 0 0,1 0-1 0 0,-1 0 1 0 0,1 0 0 0 0,-1 0 0 0 0,1 1-1 0 0,-1 0 1 0 0,1 0 0 0 0,-1 0 0 0 0,1 0-1 0 0,-1 0 1 0 0,0 1 0 0 0,0-1 0 0 0,0 1-1 0 0,0 0 1 0 0,0 0 0 0 0,0 0 0 0 0,0 0-1 0 0,-1 1 1 0 0,1-1 0 0 0,-1 1 0 0 0,1 0-1 0 0,-1-1 1 0 0,0 1 0 0 0,0 0-1 0 0,-1 0 1 0 0,1 0 0 0 0,0 1 0 0 0,-1-1-1 0 0,0 0 1 0 0,0 1 0 0 0,0-1 0 0 0,0 3 1 0 0,-33 198 176 0 0,32-198-241 0 0,-2-3 22 0 0,1-1-1 0 0,0 1 1 0 0,0 0-1 0 0,1 0 1 0 0,-1 1-1 0 0,0-1 1 0 0,1 0-1 0 0,0 0 1 0 0,0 0-1 0 0,0 0 1 0 0,0 0-1 0 0,0 1 0 0 0,1-1 1 0 0,-1 0-1 0 0,1 0 1 0 0,0 0-1 0 0,0 0 1 0 0,0 0-1 0 0,0 0 1 0 0,1-1-1 0 0,-1 1 1 0 0,1 0-1 0 0,0 0 1 0 0,0-1-1 0 0,-1 1 1 0 0,2-1-1 0 0,-1 0 1 0 0,0 0-1 0 0,0 0 1 0 0,1 0-1 0 0,-1 0 1 0 0,1 0-1 0 0,0 0 1 0 0,-1-1-1 0 0,1 1 1 0 0,2 0 43 0 0,15-6-3814 0 0,-7-4-6413 0 0,-8 4-1362 0 0</inkml:trace>
  <inkml:trace contextRef="#ctx0" brushRef="#br0" timeOffset="86708.056">3467 5163 10794 0 0,'0'0'1558'0'0,"0"0"-127"0"0,0 0 141 0 0,0 0 70 0 0,0 0-50 0 0,0 0-178 0 0,0 0-248 0 0,0 0-148 0 0,0 0-97 0 0,0 0-75 0 0,0 0-91 0 0,0 0-57 0 0,0 0-47 0 0,26 12-58 0 0,82 35-38 0 0,-106-45-530 0 0,0-1-1 0 0,-1 0 1 0 0,1 0 0 0 0,0 0 0 0 0,0-1-1 0 0,0 1 1 0 0,0 0 0 0 0,0-1 0 0 0,0 1 0 0 0,0-1-1 0 0,0 0 1 0 0,0 1 0 0 0,0-1 0 0 0,0 0-1 0 0,0 0 1 0 0,0-1 0 0 0,1 1 0 0 0,-1 0 0 0 0,0-1-1 0 0,0 1 1 0 0,0-1 0 0 0,0 1 0 0 0,0-1-1 0 0,-1 0 1 0 0,1 0 0 0 0,0 0 0 0 0,0 0 0 0 0,0 0-1 0 0,-1-1 1 0 0,2 0-25 0 0,4-4 124 0 0,0 1-22 0 0,8-3-9 0 0,-1-1 0 0 0,-1 0 1 0 0,1 0-1 0 0,-2-2 0 0 0,1 0 1 0 0,-1 0-1 0 0,-1-1 0 0 0,0 0 1 0 0,-1-1-1 0 0,0 0 0 0 0,-1-1 0 0 0,-1 0 1 0 0,0 0-1 0 0,-1-1 0 0 0,2-5-93 0 0,-8 17-11 0 0,-1 0-1 0 0,1 0 1 0 0,0-1 0 0 0,-1 1-1 0 0,0 0 1 0 0,0 0-1 0 0,0-1 1 0 0,0 1-1 0 0,0 0 1 0 0,-1 0 0 0 0,0 0-1 0 0,1-1 1 0 0,-1 1-1 0 0,0 0 1 0 0,-1 0-1 0 0,1 0 1 0 0,0 0 0 0 0,-1 0-1 0 0,0 1 1 0 0,1-1-1 0 0,-1 0 1 0 0,0 1 0 0 0,-1-1-1 0 0,1 1 1 0 0,0 0-1 0 0,-1 0 1 0 0,1 0-1 0 0,-1 0 1 0 0,0 0 0 0 0,1 0-1 0 0,-1 1 1 0 0,0-1-1 0 0,0 1 1 0 0,0 0-1 0 0,0 0 1 0 0,0 0 0 0 0,-1 0-1 0 0,1 0 1 0 0,0 1-1 0 0,0 0 1 0 0,0-1-1 0 0,-1 1 1 0 0,1 0 0 0 0,-2 1 11 0 0,-9 1-48 0 0,-1 0 0 0 0,1 2 0 0 0,0-1 0 0 0,0 2 0 0 0,1 0 0 0 0,0 1 0 0 0,-1 0 0 0 0,2 1 0 0 0,-1 0 0 0 0,1 1 0 0 0,0 0 0 0 0,1 1 0 0 0,0 0 0 0 0,0 1 0 0 0,1 1 0 0 0,0-1 0 0 0,1 1 0 0 0,0 1 0 0 0,1 0 1 0 0,0 0-1 0 0,1 1 0 0 0,1 0 0 0 0,-6 13 48 0 0,8-20 0 0 0,0 1 1 0 0,0-1 0 0 0,0 1 0 0 0,1 0 0 0 0,0 0 0 0 0,0 0-1 0 0,1 0 1 0 0,0 1 0 0 0,0-1 0 0 0,1 1 0 0 0,0-1-1 0 0,0 1 1 0 0,0-1 0 0 0,1 1 0 0 0,1 0 0 0 0,-1-1-1 0 0,1 1 1 0 0,0-1 0 0 0,1 1 0 0 0,0-1 0 0 0,0 1 0 0 0,1-1-1 0 0,-1 0 1 0 0,2 0 0 0 0,-1 0 0 0 0,1-1 0 0 0,0 1-1 0 0,0-1 1 0 0,1 0 0 0 0,0 0 0 0 0,0 0 0 0 0,0-1 0 0 0,1 0-1 0 0,0 0 1 0 0,0 0 0 0 0,1 1-1 0 0,17 4 13 0 0,0 0-1 0 0,1-2 1 0 0,0 0 0 0 0,1-2-1 0 0,-1-1 1 0 0,1-1 0 0 0,0-1 0 0 0,0-1-1 0 0,4-2-12 0 0,84 1-3229 0 0,-75-1 800 0 0,-17 0-5498 0 0,-4-4-4776 0 0</inkml:trace>
  <inkml:trace contextRef="#ctx0" brushRef="#br0" timeOffset="90852.119">16587 4026 0 0 0,'0'0'240'0'0,"0"0"304"0"0,-7-1 154 0 0,-18-1 115 0 0,18-23 8814 0 0,8 18-1106 0 0,27 0-3273 0 0,-7 6-2789 0 0,-27 18-1756 0 0,6 0-647 0 0,-1 0 0 0 0,-1 0 0 0 0,-1-1 0 0 0,0 1 0 0 0,-1 0 1 0 0,-1-1-1 0 0,0 0 0 0 0,-1 0 0 0 0,-1 0 0 0 0,-1-1 0 0 0,0 0 0 0 0,-1-1 0 0 0,-2 3-56 0 0,-83 102 111 0 0,60-92-24 0 0,34-26-94 0 0,0-1-6 0 0,0 0 6 0 0,0 0 14 0 0,8-7 138 0 0,-1 6-13 0 0,-6 1-125 0 0,-1 0-10 0 0,0 0 4 0 0,0 0-11 0 0,0 0 4 0 0,0 0 20 0 0,0 0 6 0 0,0 0-12 0 0,2-11-1921 0 0,8-1-5715 0 0,-5 8-3001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 10538 0 0,'0'0'1698'0'0,"0"0"-339"0"0,0 0-158 0 0,0 0 66 0 0,0 0 106 0 0,0 0 19 0 0,0 0-164 0 0,0 0-249 0 0,0 0-252 0 0,0 0-240 0 0,0 0-171 0 0,-5-3 315 0 0,-17 264 1090 0 0,5-161-2745 0 0,4-104-3782 0 0,9-37-7265 0 0,4 28 5055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7594 0 0,'0'0'3859'0'0,"0"0"-2239"0"0,0 0-663 0 0,0 0 231 0 0,0 0 318 0 0,0 0-30 0 0,0 0-200 0 0,0 0-237 0 0,0 0-241 0 0,0 0-208 0 0,0 0-151 0 0,0 0-164 0 0,37 0-128 0 0,117 2-103 0 0,-30-19-912 0 0,-98 9-54 0 0,-4 0-1006 0 0,-3 1-4242 0 0,-8 6-5142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12563 0 0,'0'0'1416'0'0,"0"0"-284"0"0,0 0-192 0 0,0 0-86 0 0,0 0-14 0 0,0 0-97 0 0,0 0-176 0 0,0 0-255 0 0,0 0-255 0 0,0 0-190 0 0,0 0-171 0 0,0 0-79 0 0,0 0-50 0 0,-19 6-69 0 0,-55 21-114 0 0,73-27 586 0 0,0 1-1 0 0,1 0 1 0 0,-1-1 0 0 0,0 1-1 0 0,0 0 1 0 0,0 0 0 0 0,1-1 0 0 0,-1 1-1 0 0,0 0 1 0 0,1 0 0 0 0,-1 0-1 0 0,1 0 1 0 0,-1 0 0 0 0,1 0 0 0 0,0 0-1 0 0,-1 0 1 0 0,1 0 0 0 0,0 0-1 0 0,-1 0 1 0 0,1 0 0 0 0,0 0-1 0 0,0 0 1 0 0,0 0 0 0 0,0 0 0 0 0,0 0-1 0 0,0 0 1 0 0,1 0 0 0 0,-1 0-1 0 0,0 0 1 0 0,0 0 0 0 0,1 0-1 0 0,-1 0 1 0 0,0 0 0 0 0,1 0 0 0 0,-1 0-1 0 0,1 0 1 0 0,0 0 0 0 0,-1 0-1 0 0,1 0 1 0 0,0-1 0 0 0,-1 1 0 0 0,1 0-1 0 0,0-1 1 0 0,0 1 0 0 0,0 0-1 0 0,-1-1 1 0 0,1 1 0 0 0,1 0 30 0 0,3 5-357 0 0,43 47-4445 0 0,-32-36 963 0 0,-1-3-2762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7874 0 0,'0'0'2201'0'0,"0"0"-443"0"0,0 0-88 0 0,0 0 121 0 0,0 0 27 0 0,0 0-222 0 0,0 0-321 0 0,0 0-311 0 0,0 0-233 0 0,0 0-114 0 0,0 0-76 0 0,0 0-68 0 0,0 0-82 0 0,25-31-67 0 0,75-96-72 0 0,-23 7 285 0 0,-27 32-221 0 0,-30 189-726 0 0,-20-91 449 0 0,1-1 0 0 0,1 1 0 0 0,0 0 0 0 0,0-1 1 0 0,1 0-1 0 0,0 1 0 0 0,0-1 0 0 0,1 0 0 0 0,0-1 1 0 0,1 1-1 0 0,0-1 0 0 0,1 0 0 0 0,-1 0 0 0 0,1 0 1 0 0,1-1-1 0 0,-1 0 0 0 0,1 0 0 0 0,1-1 0 0 0,-1 0 1 0 0,1 0-1 0 0,0 0 0 0 0,0-1 0 0 0,1-1 0 0 0,0 1 1 0 0,0-1-1 0 0,0-1 0 0 0,0 0 0 0 0,0 0 0 0 0,1-1 1 0 0,-1 0-1 0 0,1 0 0 0 0,-1-1 0 0 0,10 0-39 0 0,-8-5 133 0 0,-1 0 1 0 0,0-1-1 0 0,0 0 0 0 0,0 0 0 0 0,-1-1 0 0 0,0 0 0 0 0,0-1 1 0 0,0 0-1 0 0,-1 0 0 0 0,0-1 0 0 0,0 0 0 0 0,-1-1 1 0 0,0 1-1 0 0,-1-1 0 0 0,0-1 0 0 0,0 1 0 0 0,-1-1 0 0 0,0 0 1 0 0,0 0-1 0 0,-2-1 0 0 0,1 1 0 0 0,1-10-133 0 0,27-118 261 0 0,-29 76-3141 0 0,16 61-5768 0 0,-17 1 4457 0 0,7 0-7349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58 14643 0 0,'0'0'1821'0'0,"0"0"-644"0"0,0 0-219 0 0,0 0 43 0 0,0 0 99 0 0,0 0 25 0 0,0 0-144 0 0,0 0-210 0 0,0 0-168 0 0,0 0-110 0 0,0 0-71 0 0,0 0-48 0 0,0 0-40 0 0,5-10-25 0 0,17-38 705 0 0,-22 91 190 0 0,-8 197-142 0 0,-9 182-700 0 0,0-168-348 0 0,13-239-1367 0 0,0-31-2546 0 0,0-2 2481 0 0,-4-16-4676 0 0,7 22 46 0 0,-1 1-4908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0 131 13011 0 0,'0'0'2212'0'0,"0"0"-838"0"0,0 0-425 0 0,0 0-92 0 0,0 0 13 0 0,0 0 111 0 0,0 0-14 0 0,0 0-81 0 0,0 0-84 0 0,0 0-157 0 0,0 0-114 0 0,0 0-57 0 0,37-4-44 0 0,118-12-44 0 0,81-11 651 0 0,21 1-2034 0 0,-183 5-2456 0 0,-52 8-1068 0 0,-2-3-4365 0 0,-12 8 331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14379 0 0,'0'0'1660'0'0,"0"0"-355"0"0,0 0-178 0 0,0 0-86 0 0,0 0-73 0 0,0 0-95 0 0,0 0-193 0 0,0 0-187 0 0,0 0-54 0 0,0 0 33 0 0,0 0 45 0 0,0 0 22 0 0,0 0-33 0 0,-3 24-44 0 0,-19 161 653 0 0,17-145-868 0 0,-15 121 373 0 0,6 1 0 0 0,9 136-620 0 0,4-296 4 0 0,1-1 0 0 0,0 1 0 0 0,0-1 0 0 0,0 1 0 0 0,0 0 0 0 0,0-1 0 0 0,0 1-1 0 0,1 0 1 0 0,-1-1 0 0 0,0 1 0 0 0,1-1 0 0 0,-1 1 0 0 0,1-1 0 0 0,0 1 0 0 0,-1-1 0 0 0,1 1-1 0 0,0-1 1 0 0,0 0 0 0 0,0 1 0 0 0,0-1 0 0 0,0 0 0 0 0,0 0 0 0 0,1 0 0 0 0,-1 0 0 0 0,0 0 0 0 0,0 0-1 0 0,1 0 1 0 0,-1 0 0 0 0,1 0 0 0 0,-1-1 0 0 0,1 1 0 0 0,-1-1 0 0 0,1 1 0 0 0,-1-1 0 0 0,1 1-1 0 0,-1-1 1 0 0,1 0 0 0 0,0 0 0 0 0,-1 0 0 0 0,1 0 0 0 0,0 0 0 0 0,-1 0 0 0 0,1 0 0 0 0,-1 0-1 0 0,1-1 1 0 0,0 1 0 0 0,-1-1 0 0 0,1 1 0 0 0,-1-1 0 0 0,1 1 0 0 0,-1-1 0 0 0,0 0 0 0 0,1 0 0 0 0,-1 0-1 0 0,0 0 1 0 0,1 0 0 0 0,-1 0 0 0 0,0 0 0 0 0,0 0 0 0 0,0-1 0 0 0,0 1 0 0 0,0 0-4 0 0,224-180 376 0 0,-150 143-392 0 0,-73 39 19 0 0,-1 0 0 0 0,1 1 0 0 0,-1-1 0 0 0,0 1 0 0 0,0 0 0 0 0,0-1 0 0 0,0 1 0 0 0,0 0 0 0 0,0 0 0 0 0,0 0 0 0 0,0-1 0 0 0,0 1 0 0 0,-1 0 0 0 0,1 0 0 0 0,-1 0 0 0 0,0 0 0 0 0,0 0 0 0 0,1 0 1 0 0,-1 0-1 0 0,0 0 0 0 0,-1 0 0 0 0,1 0 0 0 0,0 2-3 0 0,0 1 7 0 0,2 160 268 0 0,13-107-214 0 0,-10-47 895 0 0,1-7-3804 0 0,-1-6-3743 0 0,2-8-3678 0 0,-5 3-57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16291 0 0,'0'0'1676'0'0,"0"0"-318"0"0,0 0-97 0 0,0 0-6 0 0,0 0-102 0 0,0 0-175 0 0,0 0-270 0 0,0 0-252 0 0,0 0-149 0 0,0 0-106 0 0,0 0-66 0 0,-8 32-55 0 0,-23 100-29 0 0,26-95-47 0 0,5-37-55 0 0,1 1 0 0 0,0 0 0 0 0,-1 0 0 0 0,1 0 0 0 0,-1-1 1 0 0,1 1-1 0 0,0 0 0 0 0,0-1 0 0 0,-1 1 0 0 0,1-1 1 0 0,0 1-1 0 0,0-1 0 0 0,0 1 0 0 0,0-1 0 0 0,0 1 0 0 0,0-1 1 0 0,-1 0-1 0 0,1 0 0 0 0,0 1 0 0 0,0-1 0 0 0,0 0 0 0 0,0 0 1 0 0,0 0-1 0 0,0 0 0 0 0,0 0 0 0 0,0 0 0 0 0,0 0 1 0 0,0-1-1 0 0,0 1 0 0 0,0 0 0 0 0,0 0 0 0 0,0-1 0 0 0,0 1 1 0 0,0 0-1 0 0,-1-1 0 0 0,1 1 0 0 0,0-1 0 0 0,0 0 1 0 0,0 1-1 0 0,-1-1 0 0 0,1 1 0 0 0,0-1 0 0 0,-1 0 0 0 0,1 0 1 0 0,0 1-1 0 0,-1-1 0 0 0,1 0 0 0 0,-1 0 0 0 0,1 0 1 0 0,-1 0-1 0 0,1 0 51 0 0,29-51-4921 0 0,-27 47 3865 0 0,5-12-4350 0 0,2 5-5229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12499 0 0,'0'0'3088'0'0,"0"0"-1591"0"0,0 0-745 0 0,0 0-544 0 0,0 0-400 0 0,0 0-280 0 0,0 0-96 0 0,0 0 23 0 0,0 0 49 0 0,0 0-256 0 0,0 0-832 0 0,0 0-3289 0 0,0 0-3689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17628 0 0,'0'0'1380'0'0,"0"0"-242"0"0,0 0-73 0 0,0 0-23 0 0,0 0-85 0 0,0 0-114 0 0,0 0-141 0 0,0 0-142 0 0,0 0-85 0 0,0 0-93 0 0,0 0-95 0 0,0 0-70 0 0,0 0-51 0 0,-28 12-29 0 0,-86 35-16 0 0,77-28 37 0 0,36-18-160 0 0,0 0 0 0 0,0 1 0 0 0,0-1 0 0 0,1 1-1 0 0,-1-1 1 0 0,1 1 0 0 0,-1 0 0 0 0,1-1 0 0 0,-1 1 0 0 0,1-1 0 0 0,0 1 0 0 0,0 0 0 0 0,0-1 0 0 0,0 1 0 0 0,0 0 0 0 0,0-1 0 0 0,0 1-1 0 0,1 0 1 0 0,-1-1 0 0 0,1 1 0 0 0,-1-1 0 0 0,1 1 0 0 0,-1-1 0 0 0,1 1 0 0 0,0-1 0 0 0,0 1 0 0 0,0-1 0 0 0,0 0 0 0 0,0 1-1 0 0,0-1 1 0 0,0 0 0 0 0,0 0 0 0 0,1 0 0 0 0,-1 0 0 0 0,0 0 0 0 0,1 0 0 0 0,-1 0 0 0 0,0 0 0 0 0,1 0 0 0 0,-1-1 0 0 0,1 1 0 0 0,-1-1-1 0 0,1 1 3 0 0,71 41 69 0 0,-66-40-57 0 0,0 0 1 0 0,0 1-1 0 0,0 0 1 0 0,0 0 0 0 0,0 0-1 0 0,-1 1 1 0 0,1 0-1 0 0,-1 1 1 0 0,0-1-1 0 0,-1 1 1 0 0,1 0-1 0 0,-1 1 1 0 0,0-1 0 0 0,0 1-1 0 0,0 0 1 0 0,-1 0-1 0 0,0 0 1 0 0,0 1-1 0 0,-1 0 1 0 0,0 0-1 0 0,0 0 1 0 0,0 0 0 0 0,-1 0-1 0 0,0 0 1 0 0,-1 0-1 0 0,1 5-12 0 0,-4-5 49 0 0,0 0 1 0 0,-1-1-1 0 0,1 1 0 0 0,-2 0 0 0 0,1-1 0 0 0,-1 0 1 0 0,0 1-1 0 0,0-1 0 0 0,0-1 0 0 0,-1 1 0 0 0,0-1 1 0 0,0 0-1 0 0,-1 0 0 0 0,1 0 0 0 0,-1-1 0 0 0,0 0 1 0 0,-1 0-1 0 0,1 0 0 0 0,-1 0-49 0 0,-1 1 16 0 0,0 0-55 0 0,0 0-1 0 0,0 0 1 0 0,0-1 0 0 0,-1 0-1 0 0,0-1 1 0 0,0 0 0 0 0,0 0-1 0 0,0-1 1 0 0,0 0 0 0 0,0-1-1 0 0,-1 1 1 0 0,-1-2 39 0 0,10-1-261 0 0,0 0 0 0 0,0 0 0 0 0,-1 0 0 0 0,1 0-1 0 0,0 0 1 0 0,0 0 0 0 0,1 0 0 0 0,-1-1 0 0 0,0 1 0 0 0,0 0 0 0 0,1-1 0 0 0,-1 1 0 0 0,0-1-1 0 0,1 1 1 0 0,0-1 0 0 0,-1 1 0 0 0,1-1 0 0 0,0 1 0 0 0,0-1 0 0 0,-1 1 0 0 0,1-1 0 0 0,1 1 0 0 0,-1-1-1 0 0,0 1 1 0 0,0-1 0 0 0,0 1 0 0 0,1-1 261 0 0,-1-1-1815 0 0,0-2-8232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54 0 0 0,'0'0'547'0'0,"0"0"161"0"0,0 0 153 0 0,0 0 178 0 0,0 0 230 0 0,0 0 182 0 0,0 0 80 0 0,0 0-76 0 0,0 0-88 0 0,0 0-86 0 0,6-3-51 0 0,18-10 26 0 0,-20 6 3050 0 0,-26-1-1676 0 0,21 8-1715 0 0,-10-15 1089 0 0,11 15-2024 0 0,-24 8 1314 0 0,18-7-1183 0 0,-2 0-622 0 0,14-4-391 0 0,-3 2 646 0 0,23-8-2709 0 0,-9 5-6262 0 0,-10 3-2147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18 2320 0 0,'0'0'2878'0'0,"0"0"-946"0"0,0 0-245 0 0,0 0 102 0 0,0 0 88 0 0,0 0-70 0 0,0 0-148 0 0,0 0-203 0 0,0 0-292 0 0,0 0-254 0 0,0 0-177 0 0,0 0-102 0 0,-8-3-55 0 0,0 0-319 0 0,0 0 0 0 0,0 1 0 0 0,0 0 0 0 0,0 0 0 0 0,0 1-1 0 0,-1 0 1 0 0,1 1 0 0 0,0 0 0 0 0,-1 0 0 0 0,1 0 0 0 0,0 1 0 0 0,-1 1 0 0 0,-2 0-257 0 0,-152 59 1671 0 0,147-53-1423 0 0,16-2 189 0 0,10 1-456 0 0,105 61 182 0 0,-108-61-137 0 0,0-1 0 0 0,-1 1 1 0 0,0 0-1 0 0,0 1 0 0 0,-1-1 0 0 0,0 1 0 0 0,0 0 0 0 0,-1 0 0 0 0,0 1 0 0 0,0-1 1 0 0,-1 1-1 0 0,0 0 0 0 0,-1 0 0 0 0,0 0 0 0 0,0 0 0 0 0,-1 1 0 0 0,1 6-26 0 0,-5-9 53 0 0,0-1-1 0 0,-1 1 0 0 0,0-1 0 0 0,0 1 1 0 0,0-1-1 0 0,0 0 0 0 0,-1-1 0 0 0,0 1 1 0 0,0-1-1 0 0,-1 0 0 0 0,1 0 0 0 0,-1-1 1 0 0,0 0-1 0 0,-1 0 0 0 0,1 0 0 0 0,-1-1 1 0 0,1 1-1 0 0,-1-2 0 0 0,0 1 1 0 0,0-1-1 0 0,-8 2-52 0 0,-96 29 227 0 0,108-32-238 0 0,1 1 1 0 0,-1-1 0 0 0,1 0 0 0 0,-1-1 0 0 0,0 1 0 0 0,1 0 0 0 0,-1-1 0 0 0,0 1 0 0 0,0-1 0 0 0,1 0 0 0 0,-1 0 0 0 0,0 0 0 0 0,0 0 0 0 0,0 0 0 0 0,1-1-1 0 0,-1 0 1 0 0,0 1 0 0 0,0-1 0 0 0,1 0 0 0 0,-1 0 0 0 0,1 0 0 0 0,-1 0 0 0 0,1-1 0 0 0,-1 1 0 0 0,1-1 0 0 0,0 0 0 0 0,0 1 0 0 0,0-1 0 0 0,0 0 0 0 0,0 0-1 0 0,0 0 1 0 0,0-1 0 0 0,1 1 0 0 0,-1 0 0 0 0,1-1 0 0 0,-1 1 0 0 0,1-1 0 0 0,0 1 0 0 0,0-1 0 0 0,0 0 0 0 0,0 1 0 0 0,0-4 10 0 0,2 3-127 0 0,-1-1-1 0 0,1 1 1 0 0,0-1 0 0 0,0 1-1 0 0,1 0 1 0 0,-1-1 0 0 0,1 1 0 0 0,-1 0-1 0 0,1 0 1 0 0,0 0 0 0 0,0 0-1 0 0,0 0 1 0 0,1 0 0 0 0,-1 1 0 0 0,1-1-1 0 0,-1 1 1 0 0,1-1 0 0 0,0 1 0 0 0,0 0-1 0 0,0 0 1 0 0,0 1 0 0 0,0-1-1 0 0,1 0 1 0 0,-1 1 0 0 0,0 0 0 0 0,2-1 127 0 0,62-19-9118 0 0,-53 17 4496 0 0,-2 0-6694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4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4 680 0 0,'0'0'2419'0'0,"0"0"-332"0"0,0 0-35 0 0,0 0 68 0 0,0 0 43 0 0,0 0-100 0 0,0 0-254 0 0,0 0-372 0 0,0 0-366 0 0,0 0-319 0 0,0 0-225 0 0,0 0-112 0 0,0 0-60 0 0,-7-3 2037 0 0,7 89-737 0 0,2 8-960 0 0,-5 0 0 0 0,-11 67-695 0 0,9-54 26 0 0,5-107-66 0 0,0 0 0 0 0,-1 1 0 0 0,1-1 0 0 0,-1 0 0 0 0,1 1 0 0 0,-1-1 0 0 0,1 0 0 0 0,0 1 0 0 0,-1-1 0 0 0,1 0 0 0 0,-1 0-1 0 0,1 0 1 0 0,-1 0 0 0 0,1 0 0 0 0,-1 1 0 0 0,1-1 0 0 0,-1 0 0 0 0,0 0 0 0 0,1 0 0 0 0,-1 0 0 0 0,1 0 0 0 0,-1-1-1 0 0,1 1 1 0 0,-1 0 0 0 0,1 0 0 0 0,-1 0 0 0 0,1 0 0 0 0,-1 0 0 0 0,1-1 0 0 0,0 1 0 0 0,-1 0 0 0 0,1-1 0 0 0,-1 1 0 0 0,1 0-1 0 0,-1 0 1 0 0,1-1 0 0 0,0 1 0 0 0,-1-1 0 0 0,1 1 0 0 0,0 0 0 0 0,-1-1 0 0 0,1 1 0 0 0,0-1 0 0 0,0 1 0 0 0,-1-1 0 0 0,1 1-1 0 0,0-1 1 0 0,0 1 0 0 0,0-1 0 0 0,0 1 0 0 0,0-1 0 0 0,0 1 0 0 0,0-1 0 0 0,0 1 0 0 0,0-1 0 0 0,0 1 0 0 0,0-1 0 0 0,0 1-1 0 0,0-1 1 0 0,0 1 0 0 0,0-1 0 0 0,0 1 0 0 0,0-1 0 0 0,1 1 0 0 0,-1-1 0 0 0,0 1 0 0 0,0-1 0 0 0,1 1 0 0 0,-1-1 0 0 0,1 1 39 0 0,-6-65-5657 0 0,35-26-9684 0 0,-24 78 13735 0 0</inkml:trace>
  <inkml:trace contextRef="#ctx0" brushRef="#br0" timeOffset="521.689">388 12 0 0 0,'0'0'731'0'0,"0"0"1207"0"0,0 0 494 0 0,0 0 149 0 0,0 0-46 0 0,0 0-253 0 0,0 0-450 0 0,0 0-514 0 0,0 0-469 0 0,0 0-290 0 0,0 0-84 0 0,0 0 26 0 0,-10 11 23 0 0,-82 89 1149 0 0,74-82-1347 0 0,-1-1 0 0 0,-1-1 0 0 0,0-1 0 0 0,0-1 0 0 0,-22 11-326 0 0,-12 8 205 0 0,45-27-109 0 0,7-3 1424 0 0,28 1-677 0 0,2 5-437 0 0,67 39 714 0 0,-94-47-1113 0 0,7 5 83 0 0,0 0 0 0 0,-1 1 0 0 0,1 0 0 0 0,-1 0 0 0 0,-1 1-1 0 0,1 0 1 0 0,-1 0 0 0 0,0 0 0 0 0,-1 1 0 0 0,0 0 0 0 0,-1 0-1 0 0,0 0 1 0 0,0 0 0 0 0,-1 1 0 0 0,0 0 0 0 0,0-1 0 0 0,0 6-90 0 0,-2-2 258 0 0,0-12-3069 0 0,6-9-927 0 0,-1 2-4579 0 0,-2 2-3004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18796 0 0,'0'0'1360'0'0,"0"0"-421"0"0,0 0-99 0 0,0 0 103 0 0,0 0 21 0 0,0 0-81 0 0,0 0-193 0 0,0 0-151 0 0,0 0-111 0 0,0 0-62 0 0,0 0-60 0 0,0 0-84 0 0,0 0-57 0 0,-9 26-39 0 0,-26 78-40 0 0,16-30 38 0 0,17-59-1436 0 0,3-14 1048 0 0,-1 0 0 0 0,0 0 0 0 0,0 0 0 0 0,0 0 0 0 0,0 0-1 0 0,0 0 1 0 0,0 0 0 0 0,0 0 0 0 0,0 0 0 0 0,0 0 0 0 0,0 1 0 0 0,0-1 0 0 0,-1 0 0 0 0,1 0-1 0 0,0 0 1 0 0,-1 0 0 0 0,1 0 0 0 0,-1-1 0 0 0,1 1 0 0 0,-1 0 0 0 0,0 0 0 0 0,1 0 0 0 0,-1 0-1 0 0,0 0 1 0 0,0-1 0 0 0,1 1 0 0 0,-1 0 0 0 0,0-1 0 0 0,0 1 0 0 0,0-1 0 0 0,0 1 0 0 0,0-1-1 0 0,0 1 1 0 0,0-1 0 0 0,0 1 0 0 0,0-1 0 0 0,0 0 0 0 0,-1 0 264 0 0,-1 1-6514 0 0,0 2-3401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16 8122 0 0,'0'0'3847'0'0,"0"0"-1402"0"0,0 0-584 0 0,0 0-204 0 0,0 0-160 0 0,0 0-183 0 0,0 0-207 0 0,0 0-168 0 0,0 0-154 0 0,0 0-163 0 0,0 0-118 0 0,0 0-93 0 0,0 0-53 0 0,-9-2-36 0 0,-27-5-9 0 0,35 7-264 0 0,0 0-1 0 0,1 1 0 0 0,-1-1 0 0 0,0 1 1 0 0,0-1-1 0 0,0 1 0 0 0,1 0 1 0 0,-1-1-1 0 0,0 1 0 0 0,1-1 0 0 0,-1 1 1 0 0,1 0-1 0 0,-1 0 0 0 0,1-1 0 0 0,-1 1 1 0 0,1 0-1 0 0,-1 0 0 0 0,1 0 1 0 0,0 0-1 0 0,0-1 0 0 0,-1 1 0 0 0,1 0 1 0 0,0 0-1 0 0,0 0 0 0 0,0 0 1 0 0,0 0-1 0 0,0 0 0 0 0,0 0 0 0 0,0 0 1 0 0,0 0-1 0 0,0-1 0 0 0,0 1 1 0 0,1 0-1 0 0,-1 0 0 0 0,0 0 0 0 0,1 0 1 0 0,-1 0-49 0 0,0 1 94 0 0,0 41 126 0 0,0-43-216 0 0,0 0 2 0 0,0 0 10 0 0,0 0 6 0 0,0 0-4 0 0,13-16 64 0 0,36-49 116 0 0,-74 70-38 0 0,-16 28-1348 0 0,73-32-2042 0 0,-12-1-613 0 0,-6 0-3125 0 0,0 0-5346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8 8330 0 0,'0'0'2034'0'0,"0"0"-231"0"0,0 0 28 0 0,0 0 42 0 0,0 0-99 0 0,0 0-195 0 0,0 0-261 0 0,0 0-165 0 0,0 0-134 0 0,0 0-143 0 0,0 0-101 0 0,0 0-93 0 0,0 0-89 0 0,-8-1-75 0 0,-23-5-61 0 0,23 5-77 0 0,12 142 1753 0 0,0-81-1962 0 0,-3 1 0 0 0,-2 0 0 0 0,-4 0 0 0 0,-6 30-171 0 0,-69 273 184 0 0,78-286-411 0 0,3-77 156 0 0,0-1 0 0 0,0 0-1 0 0,0 1 1 0 0,0-1 0 0 0,0 0 0 0 0,0 1-1 0 0,1-1 1 0 0,-1 0 0 0 0,0 0 0 0 0,0 0-1 0 0,0 0 1 0 0,0 0 0 0 0,0 0 0 0 0,0 0 0 0 0,0-1-1 0 0,0 1 1 0 0,0 0 0 0 0,0-1 0 0 0,1 1-1 0 0,-1 0 1 0 0,0-1 0 0 0,-1 1 0 0 0,1-1-1 0 0,0 0 1 0 0,0 1 0 0 0,0-1 0 0 0,0 0 0 0 0,0 0-1 0 0,-1 1 1 0 0,1-1 0 0 0,0 0 0 0 0,0 0-1 0 0,-1 0 1 0 0,1 0 0 0 0,-1 0 0 0 0,1 0-1 0 0,-1 0 1 0 0,1 0 0 0 0,-1 0 0 0 0,0 0 0 0 0,0 0-1 0 0,1 0 1 0 0,-1 0 0 0 0,0 0 0 0 0,0 0-1 0 0,0-1 72 0 0,18-55-4476 0 0,-15 38 649 0 0,-1-1-3408 0 0,-1 8-3719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13907 0 0,'0'0'2436'0'0,"0"0"-775"0"0,0 0-409 0 0,0 0-98 0 0,0 0-115 0 0,0 0-65 0 0,0 0-119 0 0,0 0-153 0 0,0 0-91 0 0,0 0-119 0 0,0 0-106 0 0,0 0-52 0 0,0 0-26 0 0,37 0-39 0 0,113 0-57 0 0,78 0-890 0 0,-143 0-9597 0 0,-74 0-1171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11010 0 0,'0'0'3714'0'0,"0"0"-2036"0"0,0 0-567 0 0,0 0 128 0 0,0 0 41 0 0,0 0-85 0 0,0 0-215 0 0,0 0-217 0 0,-7 34-159 0 0,-23 107-100 0 0,28-137-452 0 0,1 1-1 0 0,-1 0 1 0 0,1 0-1 0 0,0-1 0 0 0,0 1 1 0 0,1 0-1 0 0,-1 0 0 0 0,1 0 1 0 0,0 0-1 0 0,1 0 0 0 0,-1 0 1 0 0,1 0-1 0 0,0 0 0 0 0,0-1 1 0 0,0 1-1 0 0,1 0 1 0 0,1 3-52 0 0,3 5 133 0 0,-4-8-60 0 0,1 1 0 0 0,0 0-1 0 0,1-1 1 0 0,-1 0 0 0 0,1 0-1 0 0,0 0 1 0 0,0 0-1 0 0,0 0 1 0 0,1-1 0 0 0,0 0-1 0 0,0 0 1 0 0,0 0 0 0 0,0-1-1 0 0,0 0 1 0 0,1 1-1 0 0,-1-2 1 0 0,1 1 0 0 0,0-1-1 0 0,0 0 1 0 0,0 0 0 0 0,0-1-1 0 0,0 1 1 0 0,1-1 0 0 0,-1-1-1 0 0,0 1 1 0 0,1-1-1 0 0,-1 0 1 0 0,0-1 0 0 0,0 1-1 0 0,1-1 1 0 0,-1-1 0 0 0,0 1-1 0 0,0-1 1 0 0,0 0 0 0 0,0 0-1 0 0,0-1 1 0 0,-1 0-1 0 0,1 0 1 0 0,-1 0 0 0 0,0 0-1 0 0,2-3-72 0 0,6-2 74 0 0,0-2-1 0 0,-1 0 0 0 0,-1 0 1 0 0,0-1-1 0 0,0-1 0 0 0,-1 0 1 0 0,0 0-1 0 0,-1-1 0 0 0,-1 0 1 0 0,0-1-1 0 0,-1 1 1 0 0,0-2-1 0 0,-1 1 0 0 0,-1-1 1 0 0,0 0-1 0 0,-1 0 0 0 0,0-3-73 0 0,4-31-387 0 0,-7 28-2448 0 0,-3 17-641 0 0,-1 4-2046 0 0,1 0 1588 0 0,0 0-8278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425 682 16572 0 0,'0'0'1697'0'0,"0"0"-710"0"0,0 0-187 0 0,0 0 140 0 0,0 0 54 0 0,0 0-84 0 0,0 0-185 0 0,0 0-191 0 0,0 0-108 0 0,0 0-67 0 0,0 0-38 0 0,0 0-26 0 0,-34 7-35 0 0,-109 28-49 0 0,64 0 52 0 0,66-24-210 0 0,-2-1-25 0 0,1 0 0 0 0,0 1 0 0 0,0 0 0 0 0,1 1-1 0 0,1 0 1 0 0,0 1 0 0 0,0 1 0 0 0,1 0 0 0 0,1 0 0 0 0,1 1 0 0 0,-2 5-28 0 0,9-18-1 0 0,1 1 1 0 0,0-1-1 0 0,0 1 1 0 0,0-1-1 0 0,1 1 1 0 0,-1-1 0 0 0,1 1-1 0 0,-1 0 1 0 0,1-1-1 0 0,0 1 1 0 0,0-1-1 0 0,0 1 1 0 0,0 0-1 0 0,1-1 1 0 0,-1 1 0 0 0,1 0-1 0 0,-1-1 1 0 0,1 1-1 0 0,0-1 1 0 0,0 1-1 0 0,0-1 1 0 0,0 1-1 0 0,1-1 1 0 0,-1 0 0 0 0,0 0-1 0 0,1 0 1 0 0,0 1-1 0 0,0-1 1 0 0,-1-1-1 0 0,1 1 1 0 0,0 0-1 0 0,1 0 1 0 0,-1-1 0 0 0,0 1-1 0 0,0-1 1 0 0,1 0-1 0 0,-1 0 1 0 0,1 0-1 0 0,-1 0 1 0 0,1 0-1 0 0,-1 0 1 0 0,1-1 0 0 0,-1 1-1 0 0,1-1 1 0 0,0 0-1 0 0,-1 1 1 0 0,1-1-1 0 0,1-1 1 0 0,15 0 38 0 0,0-1 0 0 0,0-1 0 0 0,0-1 0 0 0,-1-1 0 0 0,0-1 0 0 0,0 0 0 0 0,0-1 0 0 0,-1-1 1 0 0,0 0-1 0 0,0-2 0 0 0,-1 0 0 0 0,0 0 0 0 0,-1-2 0 0 0,4-4-38 0 0,-14 13 2 0 0,110-89 27 0 0,-113 94-55 0 0,0 0-1 0 0,-1 0 0 0 0,1 0 0 0 0,-1 0 1 0 0,1 1-1 0 0,-1-1 0 0 0,0 0 0 0 0,0 1 0 0 0,0-1 1 0 0,0 1-1 0 0,0-1 0 0 0,0 1 0 0 0,-1-1 1 0 0,1 1-1 0 0,-1-1 0 0 0,0 1 0 0 0,0 0 0 0 0,0-1 1 0 0,0 1-1 0 0,0-1 0 0 0,-1 1 0 0 0,0 2 27 0 0,2 2-31 0 0,1 12 8 0 0,-3-10 0 0 0,0 0-1 0 0,1 0 0 0 0,0 0 0 0 0,0 0 0 0 0,1 0 1 0 0,0-1-1 0 0,1 1 0 0 0,0 0 0 0 0,0 0 1 0 0,1-1-1 0 0,0 0 0 0 0,1 1 0 0 0,0-1 0 0 0,0 0 1 0 0,0-1-1 0 0,1 1 0 0 0,1-1 0 0 0,-1 0 0 0 0,1 0 1 0 0,0-1-1 0 0,0 1 0 0 0,1-1 0 0 0,0-1 0 0 0,0 1 1 0 0,1-1-1 0 0,4 2 24 0 0,-1-7 29 0 0,0 1 0 0 0,0-2 1 0 0,0 0-1 0 0,0 0 0 0 0,0-1 1 0 0,0 0-1 0 0,0-1 0 0 0,-1-1 0 0 0,1 1 1 0 0,-1-2-1 0 0,0 1 0 0 0,0-1 0 0 0,0-1 1 0 0,-1 0-1 0 0,0 0 0 0 0,0-1 1 0 0,0 0-1 0 0,-1-1 0 0 0,0 1 0 0 0,0-2 1 0 0,-1 1-1 0 0,0-2-29 0 0,31-25 130 0 0,-2-2 1 0 0,-2-1-1 0 0,-1-2 1 0 0,-2-1-1 0 0,-2-2 0 0 0,-2 0 1 0 0,-2-2-1 0 0,-1-1 1 0 0,2-14-131 0 0,-12 17-19 0 0,-1-1 1 0 0,-3 0 0 0 0,-2 0 0 0 0,-1-1 0 0 0,-3-1 0 0 0,-1 1-1 0 0,-3 0 1 0 0,-3-21 18 0 0,-21-33-1 0 0,23 96-2 0 0,0 0 0 0 0,-1 0 0 0 0,1 0 0 0 0,-1 0 0 0 0,0 0 0 0 0,0 0 0 0 0,0 1 0 0 0,0-1 0 0 0,0 1 1 0 0,-1-1-1 0 0,1 1 0 0 0,-1 0 0 0 0,0 0 0 0 0,1 0 0 0 0,-1 0 0 0 0,0 1 0 0 0,0-1 0 0 0,0 1 0 0 0,0-1 0 0 0,0 1 0 0 0,-1 0 0 0 0,1 0 0 0 0,0 1 0 0 0,-1-1 0 0 0,1 1 0 0 0,0-1 0 0 0,-1 1 0 0 0,-1 0 3 0 0,-3 3 5 0 0,1 0-1 0 0,-1 1 1 0 0,1 0-1 0 0,0 0 1 0 0,0 0 0 0 0,0 1-1 0 0,1 0 1 0 0,-1 0-1 0 0,1 1 1 0 0,0 0-1 0 0,1 0 1 0 0,0 0 0 0 0,0 1-1 0 0,0 0 1 0 0,1 0-1 0 0,-1 0 1 0 0,2 0-1 0 0,-1 1 1 0 0,1 0-5 0 0,-12 32 73 0 0,1 2 0 0 0,2-1 0 0 0,2 2 0 0 0,2 0-1 0 0,2 0 1 0 0,2 0 0 0 0,1 0 0 0 0,3 1 0 0 0,3 20-73 0 0,0-28 30 0 0,2 0 0 0 0,2-1-1 0 0,1 0 1 0 0,1 0 0 0 0,8 15-30 0 0,-3-7 23 0 0,70 204-2 0 0,-86-270-2652 0 0,-23-29-278 0 0,2 4-5159 0 0,14 36-3038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17300 0 0,'0'0'1336'0'0,"0"0"-386"0"0,0 0-60 0 0,0 0 211 0 0,0 0 115 0 0,0 0-67 0 0,0 0-199 0 0,0 0-195 0 0,34 2-139 0 0,112 6-91 0 0,231 6 1568 0 0,-220 20-3459 0 0,-144-27-461 0 0,-10-4-1614 0 0,-1 2-4198 0 0,0-5-4568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19268 0 0,'0'0'1168'0'0,"0"0"-322"0"0,0 0-89 0 0,0 0-11 0 0,0 0-102 0 0,0 0-148 0 0,0 0-182 0 0,0 0-164 0 0,0 34-70 0 0,0 147-32 0 0,0-177-219 0 0,4 19-2342 0 0,9-48-11274 0 0,-10 19 5741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662 1 7850 0 0,'0'0'3935'0'0,"0"0"-1561"0"0,0 0-595 0 0,0 0-96 0 0,0 0-57 0 0,0 0-141 0 0,0 0-275 0 0,0 0-335 0 0,0 0-228 0 0,0 0-126 0 0,0 0-37 0 0,0 0-1 0 0,0 0 2 0 0,1 2-30 0 0,-4 5-288 0 0,0-1 0 0 0,0 0 1 0 0,0-1-1 0 0,0 1 0 0 0,-1 0 0 0 0,0-1 0 0 0,0 0 0 0 0,-1 0 0 0 0,1 0 0 0 0,-1-1 0 0 0,0 1 1 0 0,-1-1-1 0 0,-3 3-167 0 0,-51 39 258 0 0,-2-3 1 0 0,-1-2 0 0 0,-3-3 0 0 0,-65 28-259 0 0,101-53 14 0 0,0 0 52 0 0,1 1 1 0 0,0 2-1 0 0,1 0 1 0 0,1 2-1 0 0,-9 8-66 0 0,35-25 4 0 0,0 0 0 0 0,1-1 0 0 0,-1 1 0 0 0,0 0 0 0 0,0 0 0 0 0,1 0 0 0 0,-1-1 0 0 0,0 1-1 0 0,1 0 1 0 0,-1 0 0 0 0,1 0 0 0 0,-1 0 0 0 0,1 0 0 0 0,0 0 0 0 0,-1 0 0 0 0,1 0 0 0 0,0 1 0 0 0,0-1 0 0 0,0 0 0 0 0,0 0-1 0 0,0 0 1 0 0,0 0 0 0 0,0 0 0 0 0,0 0 0 0 0,0 0 0 0 0,0 0 0 0 0,1 0 0 0 0,-1 0 0 0 0,0 0 0 0 0,1 0 0 0 0,-1 0-1 0 0,1 0 1 0 0,-1 0 0 0 0,1 0 0 0 0,-1 0 0 0 0,1 0 0 0 0,0 0 0 0 0,0 0 0 0 0,-1-1 0 0 0,1 1 0 0 0,0 0 0 0 0,0 0 0 0 0,0-1-1 0 0,0 1 1 0 0,0-1 0 0 0,-1 1 0 0 0,1-1 0 0 0,0 1 0 0 0,1-1 0 0 0,-1 1-4 0 0,57 25 462 0 0,-54-24-413 0 0,54 19 234 0 0,-2 3 0 0 0,0 3 1 0 0,45 29-284 0 0,77 35 477 0 0,-162-79-458 0 0,-16-12-7 0 0,0 0-4 0 0,0 0-32 0 0,0 0-19 0 0,0 0-44 0 0,0 0-29 0 0,0 0-70 0 0,0 0-98 0 0,4-8-4137 0 0,11 1-3048 0 0,-9 7-4563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87 6193 0 0,'0'0'5177'0'0,"0"0"-2931"0"0,0 0-788 0 0,0 0 66 0 0,0 0 118 0 0,0 0-39 0 0,0 0-244 0 0,0 0-264 0 0,0 0-244 0 0,0 0-167 0 0,0 0-129 0 0,0 0-106 0 0,0 0-66 0 0,-3-15-55 0 0,-13-41-25 0 0,15 55-284 0 0,0 0 0 0 0,1-1 0 0 0,-1 1 1 0 0,0 0-1 0 0,0 0 0 0 0,-1 0 1 0 0,1 0-1 0 0,0 0 0 0 0,0 1 1 0 0,0-1-1 0 0,-1 0 0 0 0,1 0 0 0 0,0 1 1 0 0,-1-1-1 0 0,1 1 0 0 0,0-1 1 0 0,-1 1-1 0 0,1 0 0 0 0,-1-1 1 0 0,1 1-1 0 0,-1 0 0 0 0,1 0 0 0 0,-1 0 1 0 0,1 0-1 0 0,0 0 0 0 0,-1 0 1 0 0,1 1-1 0 0,-1-1 0 0 0,1 0 1 0 0,-1 1-1 0 0,1-1 0 0 0,0 1 0 0 0,-1 0 1 0 0,1-1-1 0 0,0 1 0 0 0,0 0 1 0 0,-1 0-1 0 0,1 0-19 0 0,-3 1 64 0 0,-18 8 42 0 0,1 0 1 0 0,1 2-1 0 0,0 1 0 0 0,1 0 0 0 0,0 2 1 0 0,1 0-1 0 0,1 1 0 0 0,0 0 0 0 0,1 2 0 0 0,1 0 1 0 0,0 0-1 0 0,0 5-106 0 0,3-6 11 0 0,1 1 1 0 0,1 0-1 0 0,1 0 0 0 0,1 1 0 0 0,0 0 1 0 0,2 1-1 0 0,0 0 0 0 0,1 0 0 0 0,-2 15-11 0 0,6-25 4 0 0,-1 0-1 0 0,2 0 0 0 0,-1-1 0 0 0,1 1 0 0 0,1 0 0 0 0,0 0 1 0 0,0-1-1 0 0,1 1 0 0 0,0-1 0 0 0,1 1 0 0 0,0-1 0 0 0,0 0 1 0 0,1 0-1 0 0,0 0 0 0 0,1-1 0 0 0,0 1 0 0 0,0-1 1 0 0,1 0-1 0 0,0 0 0 0 0,0-1 0 0 0,5 4-3 0 0,1-2 71 0 0,1-1 0 0 0,0 0 0 0 0,1-1-1 0 0,0 0 1 0 0,0-2 0 0 0,0 1 0 0 0,1-2 0 0 0,0 0 0 0 0,0 0-1 0 0,0-2 1 0 0,0 0 0 0 0,0 0 0 0 0,1-2 0 0 0,-1 0 0 0 0,0 0-1 0 0,0-2 1 0 0,12-1-71 0 0,2-4 213 0 0,0-1-1 0 0,-1-1 1 0 0,0-1-1 0 0,0-1 1 0 0,-1-2-1 0 0,22-14-212 0 0,-28 17 57 0 0,-1-1-1 0 0,0-1 0 0 0,-1-1 1 0 0,-1-1-1 0 0,0 0 1 0 0,0-1-1 0 0,-2-1 0 0 0,0-1 1 0 0,-1 0-1 0 0,0-1 1 0 0,-2 0-1 0 0,0-2 0 0 0,-1 1 1 0 0,9-22-57 0 0,-18 31-24 0 0,-1 0 0 0 0,-1-1-1 0 0,0 1 1 0 0,0-1 0 0 0,-1 0 0 0 0,-1 1 0 0 0,1-1 0 0 0,-2 1 0 0 0,1-1 0 0 0,-2 1 0 0 0,1 0 0 0 0,-1 0 0 0 0,-1 0-1 0 0,0 0 1 0 0,0 0 0 0 0,-1 1 0 0 0,0-1 0 0 0,-1 1 0 0 0,0 1 0 0 0,0-1 0 0 0,-1 1 0 0 0,0 0 0 0 0,-1 1 0 0 0,1-1-1 0 0,-1 2 1 0 0,-1-1 0 0 0,1 1 0 0 0,-1 0 0 0 0,0 1 0 0 0,-1 0 0 0 0,1 0 0 0 0,-9-2 24 0 0,1-1-264 0 0,-2 0 1 0 0,1 2-1 0 0,-1 0 1 0 0,1 1 0 0 0,-1 0-1 0 0,-1 2 1 0 0,1 1-1 0 0,-1 0 1 0 0,-14 1 263 0 0,-81 7-2692 0 0,40 10-4513 0 0,47-7-4690 0 0</inkml:trace>
  <inkml:trace contextRef="#ctx0" brushRef="#br0" timeOffset="581.866">1 302 14731 0 0,'0'0'3033'0'0,"0"0"-1163"0"0,0 0-586 0 0,0 0-140 0 0,0 0-54 0 0,0 0-98 0 0,0 0-197 0 0,0 0-195 0 0,0 0-121 0 0,0 0-63 0 0,0 0 21 0 0,0 0 74 0 0,0 0 14 0 0,10 3-10 0 0,172 28 1751 0 0,-47-21-1782 0 0,0-6 1 0 0,1-6 0 0 0,101-17-485 0 0,253-26 261 0 0,-396 44-185 0 0,-93 1-91 0 0,-1 0 9 0 0,0 0 4 0 0,0 0-15 0 0,0 0 24 0 0,0 0-6 0 0,0 0-25 0 0,0 0 21 0 0,0 0 3 0 0,0 0 22 0 0,0 0 6 0 0,0 0-34 0 0,-16 0-575 0 0,-25 23-4547 0 0,38-23 4430 0 0,-3 2-944 0 0,2-1-2515 0 0,0 0-7859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01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0 143 0 0 0,'0'0'832'0'0,"0"0"360"0"0,0 0 277 0 0,0 0 192 0 0,0 0 33 0 0,0 0-191 0 0,4 1-207 0 0,64-11 7530 0 0,41-62-4134 0 0,-56 34-3496 0 0,25 15 931 0 0,-73 25-2105 0 0,0 0 0 0 0,1 0-1 0 0,-1 1 1 0 0,0-1 0 0 0,-1 1 0 0 0,1 0-1 0 0,0 1 1 0 0,-1-1 0 0 0,0 1-1 0 0,0 0 1 0 0,0 0 0 0 0,0 1 0 0 0,-1-1-1 0 0,1 1 1 0 0,-1-1 0 0 0,0 1-1 0 0,-1 0 1 0 0,1 0 0 0 0,-1 0 0 0 0,1 4-22 0 0,1-3 15 0 0,10 25 29 0 0,-1 1 1 0 0,-1 0 0 0 0,-2 1 0 0 0,-1 0-1 0 0,-1 1 1 0 0,-2-1 0 0 0,-2 1 0 0 0,-1 1-1 0 0,-1-1 1 0 0,-2 0 0 0 0,-4 32-45 0 0,1-44 12 0 0,-1 0 1 0 0,-1 0-1 0 0,-1 0 0 0 0,0 0 1 0 0,-2-1-1 0 0,0-1 0 0 0,-2 1 1 0 0,-2 2-13 0 0,8-16-12 0 0,-1 1 1 0 0,1-1-1 0 0,-1-1 1 0 0,-1 1-1 0 0,1-1 1 0 0,-1 0-1 0 0,0 0 1 0 0,-1-1-1 0 0,1 0 1 0 0,-1 0-1 0 0,0 0 1 0 0,-1-1-1 0 0,1 0 1 0 0,-1 0-1 0 0,1-1 1 0 0,-1 0-1 0 0,0 0 1 0 0,0-1-1 0 0,-1 0 1 0 0,1-1-1 0 0,0 1 1 0 0,-1-2-1 0 0,1 1 1 0 0,-8-1 10 0 0,14 0-1 0 0,0 0 0 0 0,0 0 0 0 0,0 0 0 0 0,0 0 0 0 0,0 0 0 0 0,0 0-1 0 0,0-1 1 0 0,0 1 0 0 0,1 0 0 0 0,-1-1 0 0 0,0 0 0 0 0,0 1-1 0 0,1-1 1 0 0,-1 0 0 0 0,0 0 0 0 0,1 0 0 0 0,-1 0 0 0 0,0 0-1 0 0,1 0 1 0 0,0-1 0 0 0,-1 1 0 0 0,1 0 0 0 0,0-1 0 0 0,-1 1-1 0 0,1-1 1 0 0,0 1 0 0 0,0-1 0 0 0,0 0 0 0 0,1 1 0 0 0,-1-1 0 0 0,0 0-1 0 0,1 0 1 0 0,-1 0 0 0 0,1 1 0 0 0,-1-1 0 0 0,1 0 0 0 0,0 0-1 0 0,0 0 1 0 0,0 0 0 0 0,0 0 0 0 0,0 0 0 0 0,0-1 2 0 0,0-6 0 0 0,1 0-1 0 0,-1 1 1 0 0,1-1 0 0 0,0 0 0 0 0,1 1 0 0 0,0-1 0 0 0,1 1-1 0 0,0 0 1 0 0,0-1 0 0 0,0 1 0 0 0,1 1 0 0 0,1-1 0 0 0,-1 1-1 0 0,1-1 1 0 0,0 1 0 0 0,4-3 0 0 0,17-16 15 0 0,1 1 0 0 0,1 1 0 0 0,1 2-1 0 0,0 0 1 0 0,2 3 0 0 0,1 0 0 0 0,0 2 0 0 0,5 0-15 0 0,-19 7 6 0 0,88-21 19 0 0,-74 8-1089 0 0,-26 10-3266 0 0,-4-1-5621 0 0,-2 10-1533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09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631 120 8226 0 0,'0'0'3432'0'0,"0"0"-1222"0"0,0 0-591 0 0,0 0-142 0 0,0 0-9 0 0,0 0-109 0 0,0 0-208 0 0,0 0-226 0 0,0 0-195 0 0,0 0-149 0 0,0 0-102 0 0,-10 3-43 0 0,-31 15-36 0 0,-9 35 750 0 0,41-38-889 0 0,-183 300 1585 0 0,129-220-1632 0 0,-4-4 0 0 0,-45 46-214 0 0,57-71 85 0 0,58-93-2278 0 0,43-101-5894 0 0,-19 68-2725 0 0,-20 44 3641 0 0</inkml:trace>
  <inkml:trace contextRef="#ctx0" brushRef="#br0" timeOffset="736.098">103 93 4865 0 0,'0'0'2614'0'0,"0"0"-238"0"0,0 0-186 0 0,0 0-20 0 0,0 0-28 0 0,0 0-239 0 0,0 0-329 0 0,0 0-335 0 0,0 0-273 0 0,0 0-207 0 0,0 0-105 0 0,0 0-68 0 0,-16-16-64 0 0,-51-45-19 0 0,50 45-70 0 0,17 16-83 0 0,-2 28 763 0 0,2-23-1019 0 0,0 0 1 0 0,0 0-1 0 0,0 0 0 0 0,0 0 1 0 0,1 0-1 0 0,0 0 0 0 0,0 0 1 0 0,1 0-1 0 0,-1 0 0 0 0,1 0 1 0 0,0 0-1 0 0,0-1 0 0 0,1 1 1 0 0,-1-1-1 0 0,3 3-94 0 0,125 152 1330 0 0,146 274-269 0 0,-256-406-1024 0 0,1-1-1 0 0,1-2 1 0 0,1 0-1 0 0,1-1 1 0 0,3 1-37 0 0,-25-16 528 0 0,-2-8-535 0 0,0 0 17 0 0,0 0-29 0 0,0 0-9 0 0,0 0 24 0 0,0 0-21 0 0,0 0 31 0 0,0 0-12 0 0,0 0-24 0 0,0 0-18 0 0,0 0-26 0 0,0 0 30 0 0,0 0-18 0 0,0 0 16 0 0,0 0 43 0 0,0 0-18 0 0,0 0-19 0 0,0 0 6 0 0,0 0-11 0 0,0 0 18 0 0,0 0 21 0 0,0 0 19 0 0,0 0 11 0 0,0 0 4 0 0,0 0-11 0 0,0 0-10 0 0,0 0-18 0 0,0 0-13 0 0,0 0 32 0 0,0 0-8 0 0,0 0 12 0 0,0 0 23 0 0,0 0-18 0 0,0 0 2 0 0,0 0-12 0 0,0 0-19 0 0,0 0 2 0 0,0 0 25 0 0,0 0-11 0 0,0 0-23 0 0,0 0 21 0 0,0 0 8 0 0,0 0 16 0 0,0 0 11 0 0,0 0-28 0 0,0 0-30 0 0,0 0-8 0 0,0 0 29 0 0,0 0 8 0 0,0 0-3 0 0,0 0-12 0 0,0 0-2 0 0,0 0 18 0 0,0 0-9 0 0,0 0-37 0 0,0 0-12 0 0,0 0-41 0 0,0 0-55 0 0,0 0-70 0 0,0 0-110 0 0,0 0-163 0 0,0-8-10777 0 0,0 8-461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3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725 492 4089 0 0,'0'0'1831'0'0,"0"0"-452"0"0,0 0-224 0 0,0 0 26 0 0,0 0 186 0 0,0 0 88 0 0,0 0-82 0 0,0 0-176 0 0,0 0-221 0 0,0 0-187 0 0,0 0-112 0 0,15-13-21 0 0,44-43-24 0 0,-25 22 2540 0 0,-40 19 133 0 0,-22 2-3185 0 0,27 13 1 0 0,-22-5-127 0 0,-1 2-1 0 0,1 0 1 0 0,-1 2 0 0 0,1 0 0 0 0,-1 2 0 0 0,0 1 0 0 0,1 0 0 0 0,-1 2-1 0 0,1 0 1 0 0,-10 5 6 0 0,0-3 8 0 0,-217 63 256 0 0,249-67-260 0 0,0-1 0 0 0,1 1 0 0 0,-1 0 0 0 0,1-1-1 0 0,-1 1 1 0 0,1 0 0 0 0,0-1 0 0 0,-1 1 0 0 0,1 0-1 0 0,0-1 1 0 0,0 1 0 0 0,0 0 0 0 0,0 0 0 0 0,1-1-1 0 0,-1 1 1 0 0,0 0 0 0 0,1-1 0 0 0,-1 1-1 0 0,1 0 1 0 0,0-1 0 0 0,0 1 0 0 0,-1-1 0 0 0,1 1-1 0 0,0-1 1 0 0,1 2-4 0 0,5 9 27 0 0,1 0 0 0 0,0-1 0 0 0,1 0 0 0 0,0 0 0 0 0,0-1 0 0 0,1 0 1 0 0,1 0-1 0 0,0-1 0 0 0,0-1 0 0 0,0 0 0 0 0,1 0 0 0 0,0-1 0 0 0,1-1 0 0 0,0 0 0 0 0,0-1 0 0 0,0 0 0 0 0,0-1 0 0 0,1 0 0 0 0,0-1 0 0 0,0-1 0 0 0,2 0-27 0 0,-12-1-76 0 0,-4-1 97 0 0,-1 0 0 0 0,1 1 1 0 0,0-1-1 0 0,0 0 0 0 0,-1 0 0 0 0,1 1 1 0 0,0-1-1 0 0,0 0 0 0 0,0 0 0 0 0,0 1 1 0 0,-1-1-1 0 0,1 0 0 0 0,0 1 1 0 0,0-1-1 0 0,0 0 0 0 0,0 1 0 0 0,0-1 1 0 0,0 0-1 0 0,0 1 0 0 0,0-1 1 0 0,0 0-1 0 0,0 1 0 0 0,0-1 0 0 0,0 0 1 0 0,0 1-1 0 0,0-1 0 0 0,0 0 1 0 0,0 0-1 0 0,0 1 0 0 0,0-1 0 0 0,0 0 1 0 0,0 1-1 0 0,1-1 0 0 0,-1 0 1 0 0,0 1-1 0 0,0-1 0 0 0,0 0 0 0 0,1 0-21 0 0,-57 23 87 0 0,0 1-1 0 0,3 4 0 0 0,-34 21-86 0 0,74-41 8 0 0,-15 9-12 0 0,0 2-1 0 0,2 1 0 0 0,0 0 1 0 0,1 2-1 0 0,1 1 1 0 0,1 2-1 0 0,-16 21 5 0 0,37-44 2 0 0,0 1-1 0 0,0-1 1 0 0,0 1 0 0 0,0 0-1 0 0,1-1 1 0 0,-1 1 0 0 0,1 0-1 0 0,0 0 1 0 0,0 0 0 0 0,0 0-1 0 0,0 0 1 0 0,0 0 0 0 0,0 0-1 0 0,1 1 1 0 0,0-1 0 0 0,-1 0-1 0 0,1 0 1 0 0,1 0 0 0 0,-1 1-1 0 0,0-1 1 0 0,1 0 0 0 0,-1 0-1 0 0,1 0 1 0 0,0 0 0 0 0,0 0-1 0 0,0 0 1 0 0,1 0 0 0 0,-1 0-1 0 0,1 0 1 0 0,-1-1 0 0 0,1 1-1 0 0,0 0 1 0 0,1 0-2 0 0,16 7 78 0 0,1-1 0 0 0,0-1 0 0 0,0-1 0 0 0,1-1 0 0 0,-1-1 0 0 0,1-1 0 0 0,0 0 0 0 0,1-2 0 0 0,-1 0 0 0 0,1-1 1 0 0,-1-2-1 0 0,0 0 0 0 0,1-1 0 0 0,-1-1 0 0 0,1-1-78 0 0,159-34 274 0 0,-199 23-5709 0 0,-3 6-4381 0 0,15 9-1596 0 0</inkml:trace>
  <inkml:trace contextRef="#ctx0" brushRef="#br0" timeOffset="613.227">598 3 7186 0 0,'0'0'1517'0'0,"0"0"-275"0"0,0 0-199 0 0,0 0 89 0 0,0 0 168 0 0,0 0 133 0 0,0 0 5 0 0,0 0-132 0 0,0 0-211 0 0,0 0-196 0 0,0 0-176 0 0,0 0-153 0 0,0 0-96 0 0,-3-2-47 0 0,3 2-369 0 0,-1 0 1 0 0,0 0 0 0 0,0-1 0 0 0,0 1 0 0 0,0 0-1 0 0,0 0 1 0 0,0 0 0 0 0,0 0 0 0 0,0 0-1 0 0,0 0 1 0 0,0 0 0 0 0,0 1 0 0 0,0-1-1 0 0,0 0 1 0 0,0 0 0 0 0,0 1 0 0 0,0-1 0 0 0,0 1-1 0 0,0-1 1 0 0,1 1 0 0 0,-1-1 0 0 0,0 1-1 0 0,0-1 1 0 0,0 1 0 0 0,1 0 0 0 0,-1-1-1 0 0,0 1 1 0 0,1 0 0 0 0,-1 0 0 0 0,1-1 0 0 0,-1 1-1 0 0,1 0 1 0 0,-1 0 0 0 0,1 0 0 0 0,-1 1-59 0 0,-4 4-13 0 0,-16 23 247 0 0,1 2-1 0 0,1 0 1 0 0,2 1 0 0 0,1 1 0 0 0,2 0-1 0 0,1 1 1 0 0,2 1 0 0 0,1 0-1 0 0,1 0 1 0 0,3 1 0 0 0,0 0-1 0 0,3 0 1 0 0,0 1-234 0 0,-10 72 169 0 0,-5-1 0 0 0,-5-1 0 0 0,-4-2-1 0 0,-5 0 1 0 0,-21 40-169 0 0,26-72 36 0 0,-70 159 51 0 0,36-109-51 0 0,44-74-93 0 0,12-52-2616 0 0,0-6-1388 0 0,2 6-884 0 0,0 0-6804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7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11538 0 0,'0'0'2198'0'0,"0"0"-725"0"0,0 0-580 0 0,0 0-82 0 0,0 0 62 0 0,0 0 40 0 0,0 0-24 0 0,0 0-94 0 0,0 0-9 0 0,0 0 19 0 0,0 0 15 0 0,0 0-8 0 0,13 0-123 0 0,112 0 1355 0 0,164-27 35 0 0,-179 16-2196 0 0,-104 9-4013 0 0,-18 3-7962 0 0,5 0 221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15459 0 0,'0'0'868'0'0,"0"0"-62"0"0,0 0 205 0 0,0 0 196 0 0,0 0 25 0 0,33-1-102 0 0,107-5-133 0 0,240-41 1654 0 0,-354 45-3067 0 0,29-1 165 0 0,-19 5-7146 0 0,-24 1-4571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48 5937 0 0,'0'0'3478'0'0,"0"0"-1627"0"0,0 0-557 0 0,0 0 117 0 0,0 0 241 0 0,0 0 126 0 0,0 0-50 0 0,0 0-309 0 0,0 0-401 0 0,0 0-329 0 0,0 0-226 0 0,0 0-137 0 0,0 0-57 0 0,6-10 2 0 0,16-27 3 0 0,-17 84 1527 0 0,-8-7-1403 0 0,-1 0 1 0 0,-2 0 0 0 0,-2-1-1 0 0,-13 38-398 0 0,7-21 201 0 0,-178 476 199 0 0,186-432-427 0 0,8-95 40 0 0,0-1-1 0 0,1 0 1 0 0,-1 1-1 0 0,1-1 1 0 0,0 0-1 0 0,0-1 1 0 0,0 1-1 0 0,0 0 1 0 0,1-1-1 0 0,-1 0 1 0 0,1 0-1 0 0,0 0 1 0 0,0 0-1 0 0,0-1 1 0 0,1 1 0 0 0,-1-1-1 0 0,0 0 1 0 0,1-1-1 0 0,-1 1 1 0 0,1-1-1 0 0,0 1 1 0 0,0-2-1 0 0,-1 1 1 0 0,1 0-1 0 0,0-1 1 0 0,3 0-13 0 0,25 3 195 0 0,1-2 0 0 0,-1-1 1 0 0,0-1-1 0 0,0-2 0 0 0,0-2 0 0 0,0-1 1 0 0,17-5-196 0 0,-35 9 20 0 0,4-9-2349 0 0,-13 3-2651 0 0,-1 6 1309 0 0,1-2-8280 0 0</inkml:trace>
  <inkml:trace contextRef="#ctx0" brushRef="#br0" timeOffset="257.992">736 576 13451 0 0,'0'0'2024'0'0,"0"0"-507"0"0,0 0-498 0 0,0 0-199 0 0,0 0-53 0 0,0 0-50 0 0,0 0-46 0 0,0 0 106 0 0,0 0 59 0 0,0 0 30 0 0,0 0 6 0 0,0 0-186 0 0,0 0-145 0 0,27 0-74 0 0,89-2-78 0 0,92-27 536 0 0,-100 18-1573 0 0,-61 10-6439 0 0,-39 1-2777 0 0</inkml:trace>
  <inkml:trace contextRef="#ctx0" brushRef="#br0" timeOffset="802.05">1699 21 10426 0 0,'0'0'2547'0'0,"0"0"-619"0"0,0 0-351 0 0,0 0 4 0 0,0 0 51 0 0,0 0-102 0 0,0 0-268 0 0,0 0-327 0 0,0 0-287 0 0,0 0-171 0 0,0 0-91 0 0,0 0-28 0 0,0 0 8 0 0,0 3 32 0 0,-44 106 968 0 0,-97 284-716 0 0,26-116-567 0 0,99-196-143 0 0,17-79 62 0 0,1 0 0 0 0,-1 0 0 0 0,1 0 0 0 0,-1 0 0 0 0,1 0 0 0 0,0 0 0 0 0,0 0 0 0 0,0 0 0 0 0,0-1 0 0 0,0 1 0 0 0,0-1 0 0 0,0 1 0 0 0,1-1 0 0 0,-1 0 0 0 0,1 0 0 0 0,-1 0 0 0 0,0 0 0 0 0,1-1 0 0 0,0 1 0 0 0,0 0-2 0 0,-3-1 0 0 0,112 3 312 0 0,100-34 200 0 0,-141 24-370 0 0,-71 7-154 0 0,0 0-11 0 0,0 0 18 0 0,0 0-18 0 0,0 0 12 0 0,0 0 23 0 0,0 0-40 0 0,-20 0-3910 0 0,13 0-5128 0 0,1 0-3255 0 0</inkml:trace>
  <inkml:trace contextRef="#ctx0" brushRef="#br0" timeOffset="1151.909">2188 680 11851 0 0,'0'0'2123'0'0,"0"0"-494"0"0,0 0-228 0 0,0 0-121 0 0,0 0-175 0 0,0 0-187 0 0,0 0-199 0 0,0 0-190 0 0,0 0-121 0 0,0 0-92 0 0,0 0-50 0 0,0 0-58 0 0,-22 25-31 0 0,-65 78-25 0 0,61-51 12 0 0,27-45-124 0 0,-2-4-13 0 0,1-1 0 0 0,0 1 0 0 0,0-1 0 0 0,0 1 0 0 0,0-1 0 0 0,0 1 0 0 0,0-1 0 0 0,1 1 0 0 0,-1-1 0 0 0,1 1-1 0 0,-1-1 1 0 0,1 1 0 0 0,0-1 0 0 0,0 0 0 0 0,0 0 0 0 0,1 1 0 0 0,-1-1 0 0 0,0 0 0 0 0,1 0 0 0 0,0 0 0 0 0,-1 0 0 0 0,1 0 0 0 0,0-1-1 0 0,0 1 1 0 0,0 0 0 0 0,0-1 0 0 0,0 0 0 0 0,0 1 0 0 0,1-1 0 0 0,0 1-27 0 0,78 7 1611 0 0,-70-9-1390 0 0,0-2-67 0 0,0 0 1 0 0,1-1-1 0 0,-1 0 1 0 0,0-1-1 0 0,0 0 1 0 0,-1 0-1 0 0,1-1 1 0 0,-1-1-1 0 0,0 1 1 0 0,0-2-1 0 0,-1 0 1 0 0,0 0-1 0 0,0 0 1 0 0,4-5-155 0 0,-10 8 17 0 0,1 1-1 0 0,0-1 1 0 0,-1 0 0 0 0,0 0 0 0 0,1 0 0 0 0,-2-1-1 0 0,1 1 1 0 0,0-1 0 0 0,-1 1 0 0 0,0-1 0 0 0,0 0 0 0 0,-1 0-1 0 0,1 0 1 0 0,-1 0 0 0 0,0 0 0 0 0,0 0 0 0 0,-1 0 0 0 0,1 0-1 0 0,-1-1 1 0 0,0 1 0 0 0,-1 0 0 0 0,1 0 0 0 0,-1 0 0 0 0,0 0-1 0 0,0 0 1 0 0,-1 0 0 0 0,1 0 0 0 0,-1 0 0 0 0,-1 0 0 0 0,1 0-1 0 0,0 1 1 0 0,-1-1 0 0 0,0 1 0 0 0,0 0 0 0 0,0 0 0 0 0,-1 0-1 0 0,1 0 1 0 0,-1 1 0 0 0,0-1 0 0 0,0 1 0 0 0,0 0 0 0 0,-1 0-18 0 0,-71-40-1082 0 0,19 32-6830 0 0,45 11-4140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754 35 6121 0 0,'0'0'2573'0'0,"0"0"-662"0"0,0 0-407 0 0,0 0 3 0 0,0 0 22 0 0,0 0 14 0 0,0 0-183 0 0,0 0-277 0 0,0 0-219 0 0,0 0-179 0 0,0 0-95 0 0,0-5-69 0 0,0-24 1229 0 0,-6 42 2743 0 0,-14 11-4188 0 0,3-3-279 0 0,-141 187 170 0 0,64-89-113 0 0,-4-5 0 0 0,-70 60-83 0 0,3 15-89 0 0,145-191-8985 0 0,14-2-1440 0 0,5 3 1464 0 0</inkml:trace>
  <inkml:trace contextRef="#ctx0" brushRef="#br0" timeOffset="529.226">172 143 7426 0 0,'0'0'1791'0'0,"0"0"-83"0"0,0 0-46 0 0,0 0 86 0 0,0 0 12 0 0,0 0-147 0 0,0 0-229 0 0,0 0-226 0 0,0 0-167 0 0,0 0-126 0 0,0 0-109 0 0,0 0-85 0 0,0 0-54 0 0,1-15-44 0 0,1-47-60 0 0,-1 47-62 0 0,-1 15-75 0 0,0 0-53 0 0,16 15 1237 0 0,6 9-1369 0 0,-2 1 0 0 0,0 1 0 0 0,-2 1 1 0 0,-1 0-1 0 0,-1 1 0 0 0,-1 1 0 0 0,8 23-191 0 0,-14-32 64 0 0,125 250 390 0 0,-34-55-238 0 0,-97-210-1595 0 0,-4-19-5098 0 0,2 5-2194 0 0,2 5-3436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51.00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423 394 0 0 0,'0'0'435'0'0,"0"0"598"0"0,0 0 185 0 0,0 0-50 0 0,0 0-109 0 0,0 0-121 0 0,0 0-45 0 0,-1-5 21 0 0,-7-24 1005 0 0,-13 10 3576 0 0,-17 10-2962 0 0,22 12-2312 0 0,0 0 0 0 0,1 1 1 0 0,-1 0-1 0 0,1 2 0 0 0,0 0 0 0 0,0 0 0 0 0,1 1 1 0 0,0 1-1 0 0,0 1 0 0 0,1 0 0 0 0,0 0 0 0 0,-9 9-221 0 0,11-10 136 0 0,0 0-98 0 0,-1 1 0 0 0,1-1 0 0 0,1 2 1 0 0,0-1-1 0 0,0 2 0 0 0,1-1 0 0 0,1 1 0 0 0,0 0 0 0 0,0 1 1 0 0,1 0-1 0 0,0 0 0 0 0,1 1 0 0 0,0 0 0 0 0,1 0 0 0 0,1 0 0 0 0,0 0 1 0 0,1 1-1 0 0,0 0 0 0 0,1 0 0 0 0,1-1 0 0 0,0 1 0 0 0,1 0 1 0 0,1 8-39 0 0,1-16 51 0 0,1-1 1 0 0,0 0-1 0 0,0 0 1 0 0,0 0-1 0 0,0 0 1 0 0,1 0-1 0 0,0-1 1 0 0,0 1 0 0 0,0-1-1 0 0,1 0 1 0 0,-1 0-1 0 0,1-1 1 0 0,0 0-1 0 0,0 1 1 0 0,0-2-1 0 0,1 1 1 0 0,-1 0 0 0 0,0-1-1 0 0,1 0 1 0 0,0-1-1 0 0,0 1 1 0 0,-1-1-1 0 0,1 0 1 0 0,0 0-1 0 0,0-1 1 0 0,0 0 0 0 0,0 0-1 0 0,0 0 1 0 0,0-1-1 0 0,0 0 1 0 0,-1 0-1 0 0,1 0 1 0 0,0-1-1 0 0,0 1 1 0 0,-1-2 0 0 0,1 1-1 0 0,-1-1 1 0 0,0 1-1 0 0,0-1 1 0 0,0-1-1 0 0,1 0-51 0 0,17-9 263 0 0,-1-2-1 0 0,0-1 0 0 0,-1 0 0 0 0,0-2 0 0 0,-2-1 0 0 0,0 0 1 0 0,-1-1-1 0 0,-1-1 0 0 0,-1 0 0 0 0,6-13-262 0 0,16-29 216 0 0,-2-2-1 0 0,-4-2 1 0 0,3-14-216 0 0,-15 20 369 0 0,-20 60-226 0 0,0 1-23 0 0,0 0-12 0 0,-2 25-148 0 0,-1 5-18 0 0,-2 144-3 0 0,6-167 52 0 0,0 1 0 0 0,1-1 0 0 0,0 0 0 0 0,0 0 0 0 0,1 0-1 0 0,0 0 1 0 0,0-1 0 0 0,1 1 0 0 0,0-1 0 0 0,0 0 0 0 0,0 0 0 0 0,0 0-1 0 0,1 0 1 0 0,0-1 0 0 0,1 0 0 0 0,-1 0 0 0 0,1 0 0 0 0,0-1 0 0 0,0 0-1 0 0,0 0 1 0 0,1 0 0 0 0,2 0 9 0 0,-2-1-78 0 0,0 0 0 0 0,-1-1-1 0 0,1 0 1 0 0,0 0 0 0 0,0-1-1 0 0,0 0 1 0 0,0 0 0 0 0,0 0 0 0 0,0-1-1 0 0,1 0 1 0 0,-1-1 0 0 0,0 0 0 0 0,1 0 78 0 0,55-19-7273 0 0,-53 16 1164 0 0,0 0-5215 0 0</inkml:trace>
  <inkml:trace contextRef="#ctx0" brushRef="#br0" timeOffset="445.959">1287 1 8434 0 0,'0'0'2351'0'0,"0"0"-279"0"0,0 0-170 0 0,0 0-203 0 0,0 0-280 0 0,0 0-412 0 0,0 0-339 0 0,0 0-220 0 0,0 0-117 0 0,0 0-23 0 0,0 0 12 0 0,0 0 15 0 0,0 0 1 0 0,-19 11-35 0 0,-60 38-49 0 0,7 22 437 0 0,69-68-679 0 0,0 0 0 0 0,0 0 0 0 0,0 1 1 0 0,0-1-1 0 0,1 1 0 0 0,-1-1 0 0 0,1 1 1 0 0,0 0-1 0 0,0 0 0 0 0,0 0 1 0 0,1 0-1 0 0,0 1 0 0 0,-1-1 0 0 0,2 0 1 0 0,-1 0-1 0 0,0 1 0 0 0,1-1 0 0 0,0 1 1 0 0,0-1-1 0 0,0 3-10 0 0,58 22 132 0 0,92-13 353 0 0,-143-14-471 0 0,-3-2-1 0 0,1 0 0 0 0,0 1 0 0 0,0-1-1 0 0,0 1 1 0 0,0 0 0 0 0,-1 1 0 0 0,1-1 0 0 0,-1 1-1 0 0,1 0 1 0 0,-1 0 0 0 0,1 0 0 0 0,-1 0 0 0 0,0 1 0 0 0,0 0-1 0 0,0 0 1 0 0,0 0 0 0 0,-1 0 0 0 0,1 1 0 0 0,-1-1-1 0 0,0 1 1 0 0,0 0 0 0 0,0 0 0 0 0,-1 0 0 0 0,1 1 0 0 0,-1-1-1 0 0,0 0 1 0 0,0 1 0 0 0,-1-1 0 0 0,2 4-13 0 0,-3-3 86 0 0,1 1 0 0 0,0 0-1 0 0,-1-1 1 0 0,0 1 0 0 0,-1 0 0 0 0,1 0 0 0 0,-1-1 0 0 0,0 1 0 0 0,-1-1-1 0 0,1 1 1 0 0,-1-1 0 0 0,0 1 0 0 0,0-1 0 0 0,-1 0 0 0 0,0 0 0 0 0,0 0-1 0 0,0 0 1 0 0,0-1 0 0 0,-1 1 0 0 0,0-1 0 0 0,0 1-86 0 0,-8 7-1 0 0,-1 0 0 0 0,0-1 0 0 0,0 0 0 0 0,-1-1 1 0 0,-1 0-1 0 0,1-1 0 0 0,-2-1 0 0 0,1-1 0 0 0,-1 0 0 0 0,0-1 0 0 0,-1 0 1 0 0,1-1-1 0 0,-1-1 0 0 0,0-1 0 0 0,0-1 0 0 0,0 0 0 0 0,-11-1 1 0 0,-5-13-1654 0 0,27 2-1847 0 0,2-2-4051 0 0,4 4-4305 0 0</inkml:trace>
  <inkml:trace contextRef="#ctx0" brushRef="#br0" timeOffset="1198.716">460 903 7898 0 0,'0'0'2272'0'0,"0"0"-407"0"0,0 0-297 0 0,0 0 6 0 0,0 0-26 0 0,0 0-166 0 0,0 0-256 0 0,0 0-324 0 0,0 0-294 0 0,0 0-213 0 0,0 0-115 0 0,0 0-96 0 0,0 0-33 0 0,-8 9 189 0 0,5 82 630 0 0,1 297 101 0 0,2-387-964 0 0,0-1-6 0 0,0 0 19 0 0,0 0 7 0 0,0 0-2 0 0,10-8 419 0 0,211-168 610 0 0,-209 167-1072 0 0,1 0 1 0 0,0 1-1 0 0,1 0 1 0 0,0 1-1 0 0,0 1 1 0 0,1 0-1 0 0,-1 1 1 0 0,1 1-1 0 0,0 0 0 0 0,1 1 1 0 0,-1 0-1 0 0,11 1 18 0 0,-24 3-3 0 0,0 0 0 0 0,0 1 1 0 0,0-1-1 0 0,0 1 0 0 0,-1 0 0 0 0,1-1 0 0 0,0 1 0 0 0,-1 0 0 0 0,1 0 0 0 0,-1 0 0 0 0,0 0 0 0 0,0 0 0 0 0,0 1 0 0 0,0-1 1 0 0,0 0-1 0 0,0 0 0 0 0,0 1 0 0 0,-1-1 0 0 0,1 0 0 0 0,-1 1 0 0 0,1-1 0 0 0,-1 1 0 0 0,0-1 0 0 0,0 1 0 0 0,0-1 1 0 0,-1 1-1 0 0,1-1 0 0 0,0 0 0 0 0,-1 1 0 0 0,0-1 0 0 0,0 2 3 0 0,0 8 20 0 0,-2 5 4 0 0,-1-1 0 0 0,-1 0 0 0 0,0-1 0 0 0,-1 1 0 0 0,-1-1 0 0 0,0 0 1 0 0,-1-1-1 0 0,-1 0 0 0 0,0 0 0 0 0,-1-1 0 0 0,-8 8-24 0 0,14-15 8 0 0,-109 124 27 0 0,107-124-37 0 0,0-1-1 0 0,-1 0 1 0 0,0 0 0 0 0,0 0-1 0 0,0-1 1 0 0,0 0-1 0 0,-1 0 1 0 0,0-1 0 0 0,1 0-1 0 0,-1 0 1 0 0,0-1-1 0 0,-1 0 1 0 0,1 0-1 0 0,0-1 1 0 0,0 0 0 0 0,-1-1-1 0 0,1 1 1 0 0,-1-2-1 0 0,-2 1 3 0 0,7-3-242 0 0,0-1 0 0 0,0 1 0 0 0,0 0 0 0 0,1-1 0 0 0,-1 0 0 0 0,1 0 0 0 0,0 0-1 0 0,0 0 1 0 0,1 0 0 0 0,-1-1 0 0 0,1 1 0 0 0,0-1 0 0 0,0 0 0 0 0,0 0 0 0 0,1 0 0 0 0,-1 0 0 0 0,1 0-1 0 0,0 0 1 0 0,1 0 0 0 0,-1 0 0 0 0,1 0 0 0 0,0 0 0 0 0,1 0 0 0 0,-1 0 0 0 0,1 0 0 0 0,0-2 242 0 0,3-35-9468 0 0,0 26 437 0 0</inkml:trace>
  <inkml:trace contextRef="#ctx0" brushRef="#br0" timeOffset="1972.561">946 1326 3777 0 0,'0'0'2932'0'0,"0"0"-348"0"0,0 0-312 0 0,0 0-303 0 0,0 0-280 0 0,0 0-250 0 0,0 0-185 0 0,0 0-151 0 0,35-12-156 0 0,110-39-179 0 0,-63 8 400 0 0,-69 30-901 0 0,-7 9-151 0 0,-1 0 1 0 0,0-1-1 0 0,0 1 1 0 0,0-1 0 0 0,-1 0-1 0 0,0 0 1 0 0,0-1-1 0 0,0 1 1 0 0,0-1-1 0 0,-1 0 1 0 0,0 0-1 0 0,0 0 1 0 0,-1 0 0 0 0,1 0-1 0 0,-1-1 1 0 0,-1 1-1 0 0,1-1 1 0 0,-1 0-1 0 0,-1 1 1 0 0,1-5-117 0 0,-2 9 7 0 0,-1 0 1 0 0,0 1-1 0 0,0-1 1 0 0,0 0 0 0 0,0 1-1 0 0,0-1 1 0 0,0 1-1 0 0,0-1 1 0 0,0 1-1 0 0,-1 0 1 0 0,1 0-1 0 0,0 0 1 0 0,-1 0-1 0 0,1 1 1 0 0,-1-1-1 0 0,1 1 1 0 0,-1-1-1 0 0,1 1 1 0 0,-1 0-1 0 0,0 0 1 0 0,1 0-1 0 0,-1 0 1 0 0,1 0 0 0 0,-1 1-1 0 0,1-1 1 0 0,-1 1-1 0 0,1 0 1 0 0,-1 0-8 0 0,-6 2-46 0 0,0 2 1 0 0,1-1 0 0 0,0 1 0 0 0,-1 0-1 0 0,2 1 1 0 0,-1 0 0 0 0,1 0 0 0 0,0 1 0 0 0,0 0-1 0 0,0 0 1 0 0,1 1 0 0 0,-4 6 45 0 0,1-5-53 0 0,1 1-1 0 0,0 0 1 0 0,0 1 0 0 0,1-1 0 0 0,1 1 0 0 0,0 1 0 0 0,0-1-1 0 0,1 1 1 0 0,0 0 0 0 0,1 0 0 0 0,1 1 0 0 0,0-1 0 0 0,1 1-1 0 0,0-1 1 0 0,1 1 0 0 0,0 12 53 0 0,4-21-8 0 0,0-1 0 0 0,0 1 0 0 0,0-1 1 0 0,0 0-1 0 0,1 0 0 0 0,0-1 0 0 0,-1 1 0 0 0,1-1 0 0 0,0 0 1 0 0,0 0-1 0 0,1 0 0 0 0,-1 0 0 0 0,0 0 0 0 0,0-1 0 0 0,1 0 1 0 0,-1 0-1 0 0,1 0 0 0 0,-1-1 0 0 0,1 0 0 0 0,-1 1 0 0 0,1-2 1 0 0,0 1-1 0 0,-1 0 0 0 0,1-1 0 0 0,1 0 8 0 0,-4 1 5 0 0,24-3 49 0 0,0-1-1 0 0,0-2 1 0 0,-1 0-1 0 0,0-1 1 0 0,0-2-1 0 0,0-1 0 0 0,-1 0 1 0 0,0-2-1 0 0,-1-1 1 0 0,-1-1-1 0 0,0 0 1 0 0,5-7-54 0 0,6-1 62 0 0,-1-2 0 0 0,0-2 1 0 0,-3-1-1 0 0,0-1 0 0 0,-1-1 1 0 0,-2-1-1 0 0,8-14-62 0 0,-17 21 13 0 0,0-1 0 0 0,-1-1 1 0 0,-1 0-1 0 0,-1-1 0 0 0,-2-1 0 0 0,-1 0 0 0 0,0-1 1 0 0,-3 0-1 0 0,0 0 0 0 0,-1-1 0 0 0,-2 0 1 0 0,-1-7-14 0 0,-11-181-20 0 0,7 215 15 0 0,-1 1 1 0 0,1-1 0 0 0,-1 1 0 0 0,1 0 0 0 0,-1 0 0 0 0,0-1 0 0 0,0 1-1 0 0,0 0 1 0 0,0 0 0 0 0,1 0 0 0 0,-1 0 0 0 0,-1 0 0 0 0,1 0 0 0 0,0 0-1 0 0,0 0 1 0 0,0 0 0 0 0,0 1 0 0 0,-1-1 0 0 0,1 0 0 0 0,0 1 0 0 0,-1-1-1 0 0,1 1 1 0 0,0-1 0 0 0,-1 1 0 0 0,1 0 0 0 0,-1 0 0 0 0,1-1 0 0 0,-1 1-1 0 0,1 0 1 0 0,-1 0 0 0 0,1 0 0 0 0,0 1 0 0 0,-1-1 0 0 0,1 0 0 0 0,-1 0-1 0 0,1 1 1 0 0,0-1 0 0 0,-1 1 0 0 0,1 0 0 0 0,0-1 0 0 0,-1 1 0 0 0,1 0-1 0 0,0-1 1 0 0,0 1 0 0 0,0 0 0 0 0,0 0 0 0 0,0 0 0 0 0,0 0 0 0 0,0 0 0 0 0,0 1-1 0 0,0-1 1 0 0,0 0 0 0 0,0 0 0 0 0,1 0 0 0 0,-1 1 0 0 0,0-1 0 0 0,1 1 3 0 0,-13 21-14 0 0,2 0-1 0 0,1 0 1 0 0,0 1-1 0 0,2 1 0 0 0,1-1 1 0 0,1 1-1 0 0,1 0 0 0 0,1 1 1 0 0,1-1-1 0 0,2 1 0 0 0,0-1 1 0 0,2 1-1 0 0,1 0 0 0 0,1 0 16 0 0,-3-17-10 0 0,4 34-8 0 0,1-1 0 0 0,3 0 1 0 0,1-1-1 0 0,2 0 0 0 0,14 33 18 0 0,25 102-92 0 0,-39-120-213 0 0,-3 1 0 0 0,-2 0 0 0 0,-2 0-1 0 0,-3 21 306 0 0,-2-68-11 0 0,0 0-1 0 0,-1 0 0 0 0,0 0 0 0 0,0-1 0 0 0,-1 1 0 0 0,0 0 0 0 0,-1-1 0 0 0,0 0 0 0 0,0 0 0 0 0,-1 0 1 0 0,0 0-1 0 0,-1-1 0 0 0,0 0 0 0 0,-3 3 12 0 0,7-9 10 0 0,1-1 1 0 0,-1 1-1 0 0,0 0 1 0 0,0-1 0 0 0,0 0-1 0 0,0 1 1 0 0,-1-1-1 0 0,1 0 1 0 0,0 0-1 0 0,0 0 1 0 0,-1 0 0 0 0,1-1-1 0 0,-1 1 1 0 0,1-1-1 0 0,-1 1 1 0 0,1-1-1 0 0,0 0 1 0 0,-1 0 0 0 0,1 0-1 0 0,-1 0 1 0 0,1 0-1 0 0,-1-1 1 0 0,1 1-1 0 0,-1-1 1 0 0,1 1 0 0 0,0-1-1 0 0,-1 0 1 0 0,1 0-1 0 0,0 0 1 0 0,0-1-1 0 0,-1 1 1 0 0,1 0 0 0 0,0-1-1 0 0,0 1 1 0 0,1-1-1 0 0,-1 0 1 0 0,0 1-1 0 0,0-1 1 0 0,1 0-1 0 0,-1 0 1 0 0,1 0 0 0 0,0-1-1 0 0,0 1 1 0 0,-1 0-1 0 0,1 0 1 0 0,1-1-1 0 0,-1 1 1 0 0,0 0 0 0 0,1-1-1 0 0,-1 1 1 0 0,1-1-1 0 0,-1 1 1 0 0,1-1-11 0 0,0-18 67 0 0,0 0 0 0 0,1 0 0 0 0,1 0 0 0 0,1 0 0 0 0,0 0 0 0 0,2 0 0 0 0,1 1 0 0 0,0 0 0 0 0,2 0 0 0 0,0 1 0 0 0,1-1 0 0 0,1 2 0 0 0,1-1 0 0 0,0 2 0 0 0,1-1 0 0 0,13-12-67 0 0,54-61 67 0 0,6-10-3291 0 0,-79 91 108 0 0,-1 1-4405 0 0,1 1-2626 0 0</inkml:trace>
  <inkml:trace contextRef="#ctx0" brushRef="#br0" timeOffset="2258.195">2335 810 11450 0 0,'0'0'1989'0'0,"0"0"-605"0"0,0 0-308 0 0,0 0-34 0 0,0 0-121 0 0,0 0-192 0 0,0 0-160 0 0,0 0-182 0 0,0 0-112 0 0,-22 33-55 0 0,-66 106-59 0 0,60-72-12 0 0,28-56-117 0 0,-1-7-7 0 0,1 0-1 0 0,-1 0 1 0 0,1 0-1 0 0,0 0 1 0 0,1 0-1 0 0,-1 0 1 0 0,1 0-1 0 0,0 0 0 0 0,0 0 1 0 0,0 0-1 0 0,0 0 1 0 0,1 0-1 0 0,-1-1 1 0 0,1 1-1 0 0,0-1 1 0 0,0 1-1 0 0,1-1 0 0 0,-1 0 1 0 0,1 1-1 0 0,-1-1 1 0 0,1 0-1 0 0,0-1 1 0 0,0 1-1 0 0,1-1 1 0 0,-1 1-1 0 0,0-1 0 0 0,1 0 1 0 0,-1 0-1 0 0,1 0 1 0 0,0-1-1 0 0,0 1 1 0 0,-1-1-1 0 0,1 0 1 0 0,0 0-1 0 0,0 0 1 0 0,4 0-25 0 0,0-1 155 0 0,1-1 1 0 0,-1 1 0 0 0,0-1 0 0 0,0-1 0 0 0,1 1 0 0 0,-1-2-1 0 0,0 1 1 0 0,-1-1 0 0 0,1 0 0 0 0,0-1 0 0 0,-1 1 0 0 0,0-1 0 0 0,0-1-1 0 0,0 0 1 0 0,0 0 0 0 0,-1 0 0 0 0,1-1 0 0 0,-2 0 0 0 0,1 0-1 0 0,0 0 1 0 0,-1-1 0 0 0,-1 1 0 0 0,1-1 0 0 0,-1-1 0 0 0,0 1-1 0 0,0-1 1 0 0,-1 1 0 0 0,0-1 0 0 0,-1 0 0 0 0,0 0 0 0 0,0 0 0 0 0,0 0-1 0 0,-1-1 1 0 0,0 1 0 0 0,-1-6-156 0 0,0 7 3 0 0,0 1 0 0 0,0 0 1 0 0,0 0-1 0 0,-1-1 0 0 0,0 1 0 0 0,0 0 0 0 0,-1 0 0 0 0,0 0 1 0 0,0 0-1 0 0,0 0 0 0 0,-1 0 0 0 0,0 1 0 0 0,0-1 0 0 0,0 1 1 0 0,-1 0-1 0 0,0 0 0 0 0,0 0 0 0 0,0 0 0 0 0,-1 1 0 0 0,1-1 1 0 0,-1 1-1 0 0,0 1 0 0 0,0-1 0 0 0,-1 0-3 0 0,-44-10-1340 0 0,33 15-1662 0 0,2 3-3708 0 0,6 0-5392 0 0</inkml:trace>
  <inkml:trace contextRef="#ctx0" brushRef="#br0" timeOffset="2511.455">2701 1080 8762 0 0,'0'0'4361'0'0,"0"0"-1937"0"0,0 0-786 0 0,0 0-110 0 0,0 0-123 0 0,0 0-232 0 0,0 0-165 0 0,0 0-117 0 0,0 0-129 0 0,0 0-121 0 0,0 0-91 0 0,-12-33-116 0 0,-34-102-81 0 0,45 131-330 0 0,-1 0 1 0 0,1 1-1 0 0,-1-1 0 0 0,1 0 1 0 0,0 1-1 0 0,0-1 1 0 0,1 0-1 0 0,-1 0 1 0 0,1 0-1 0 0,0 0 1 0 0,0 0-1 0 0,0 0 1 0 0,0 0-1 0 0,1 1 1 0 0,0-1-1 0 0,0 0 1 0 0,0 0-1 0 0,0-1-23 0 0,4-7 80 0 0,-3 0-124 0 0,1 0 0 0 0,1 0 0 0 0,0 0 0 0 0,0 1-1 0 0,1-1 1 0 0,1 1 0 0 0,0 0 0 0 0,0 1 0 0 0,1-1-1 0 0,0 1 1 0 0,1 1 0 0 0,0-1 0 0 0,1 2 0 0 0,0-1 0 0 0,2-1 44 0 0,10 2-1765 0 0,-11 8-1338 0 0,-6 0 1118 0 0,2 0-7770 0 0</inkml:trace>
  <inkml:trace contextRef="#ctx0" brushRef="#br0" timeOffset="2876.978">3059 814 6785 0 0,'0'0'4329'0'0,"0"0"-1707"0"0,0 0-729 0 0,0 0-212 0 0,0 0-240 0 0,0 0-217 0 0,0 0-147 0 0,0 0-135 0 0,0 0-123 0 0,0 0-130 0 0,34-17-94 0 0,106-53-77 0 0,-66 18 306 0 0,-63 43-687 0 0,0-1 0 0 0,-1 0 0 0 0,0 0 0 0 0,-1-2 0 0 0,0 1 0 0 0,-1-1 0 0 0,0 0 0 0 0,-1 0 0 0 0,0-1 0 0 0,-1 0 0 0 0,0-2-137 0 0,-5 13-2 0 0,-1-1 1 0 0,0 0-1 0 0,1-1 1 0 0,-1 1-1 0 0,0 0 1 0 0,0 0-1 0 0,-1 0 1 0 0,1 0-1 0 0,-1 0 1 0 0,1 0-1 0 0,-1 1 0 0 0,0-1 1 0 0,0 0-1 0 0,0 0 1 0 0,-1 0-1 0 0,1 1 1 0 0,-1-1-1 0 0,1 0 1 0 0,-1 1-1 0 0,0 0 1 0 0,0-1-1 0 0,0 1 1 0 0,0 0-1 0 0,0 0 1 0 0,-1 0-1 0 0,1 0 1 0 0,-1 0-1 0 0,1 1 1 0 0,-1-1-1 0 0,0 1 1 0 0,1 0-1 0 0,-1 0 0 0 0,0 0 1 0 0,0 0-1 0 0,0 0 1 0 0,0 0-1 0 0,0 1 1 0 0,0-1-1 0 0,0 1 1 0 0,0 0-1 0 0,0 0 1 0 0,0 0-1 0 0,0 1 1 0 0,0-1-1 0 0,0 1 1 0 0,0-1-1 0 0,0 1 1 0 0,0 0-1 0 0,-1 1 2 0 0,-10 2-51 0 0,1 1 0 0 0,0 0 0 0 0,1 1-1 0 0,-1 1 1 0 0,1 0 0 0 0,0 0 0 0 0,1 1 0 0 0,0 1 0 0 0,0 0-1 0 0,1 0 1 0 0,-8 11 51 0 0,7-11-22 0 0,1 0-1 0 0,1 1 1 0 0,0 1 0 0 0,0-1-1 0 0,1 2 1 0 0,0-1-1 0 0,1 1 1 0 0,0 0 0 0 0,1 1-1 0 0,0-1 1 0 0,1 1-1 0 0,1 0 1 0 0,0 1 0 0 0,1-1-1 0 0,0 1 1 0 0,1-1-1 0 0,0 1 1 0 0,2 0 0 0 0,-1 0-1 0 0,2 0 23 0 0,3-4 10 0 0,0 0 0 0 0,1 0 0 0 0,1 0-1 0 0,0-1 1 0 0,0 0 0 0 0,1 0 0 0 0,0 0 0 0 0,0-1-1 0 0,1 0 1 0 0,0-1 0 0 0,1 1 0 0 0,0-2 0 0 0,0 1-1 0 0,0-1 1 0 0,0-1 0 0 0,1 1 0 0 0,0-2 0 0 0,1 1-1 0 0,-1-1 1 0 0,0-1 0 0 0,1 0 0 0 0,0-1 0 0 0,6 1-10 0 0,17 5-60 0 0,1-3 0 0 0,0 0 0 0 0,0-2 0 0 0,1-2 0 0 0,-1-1 0 0 0,0-2 1 0 0,1-2-1 0 0,-1 0 0 0 0,22-8 60 0 0,-10 2-2267 0 0,-16 2-4088 0 0,-7 0-6073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2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1183 0 0 0,'0'0'496'0'0,"0"0"504"0"0,0 0 90 0 0,0 0-34 0 0,0 0 11 0 0,0 0 63 0 0,2-5 89 0 0,9-16 121 0 0,-10 21 7995 0 0,0 5-4802 0 0,1 27-4358 0 0,8 273 1644 0 0,7-1-842 0 0,19-50-443 0 0,-5-15-121 0 0,6 5 87 0 0,-39 136 467 0 0,18 1-428 0 0,-16-223-454 0 0,0-54 11 0 0,-6 66 4 0 0,6 49 47 0 0,11-152-147 0 0,-9-37 88 0 0,-2-30-99 0 0,0 0-6 0 0,0 0-20 0 0,0 0 35 0 0,0 0 12 0 0,0 0-17 0 0,124-11 265 0 0,76-23-141 0 0,-43 14-32 0 0,-2 5 166 0 0,0 7 0 0 0,34 8-251 0 0,-170 0 26 0 0,213-16 249 0 0,-31 1-50 0 0,85 3-111 0 0,19 5 32 0 0,46-6 52 0 0,-33-1-106 0 0,-120 2-40 0 0,79 8 33 0 0,-110-3-58 0 0,125-9 61 0 0,64 16 40 0 0,-34-15 151 0 0,-113 15-78 0 0,-83 4 23 0 0,-55-1-28 0 0,-70-3-196 0 0,-1 0-17 0 0,0 0 21 0 0,0 0-10 0 0,0 0 2 0 0,-70 13-4624 0 0,43-10 277 0 0,5 1-5275 0 0,4 0-3706 0 0</inkml:trace>
  <inkml:trace contextRef="#ctx0" brushRef="#br0" timeOffset="598.048">771 4015 4169 0 0,'0'0'2532'0'0,"0"0"-778"0"0,0 0-155 0 0,0 0 104 0 0,0 0 96 0 0,0 0-21 0 0,0 0-230 0 0,0 0-273 0 0,0 0-199 0 0,0 0-158 0 0,0 0-127 0 0,0 0-96 0 0,0 0-85 0 0,-29 9-43 0 0,-93 31-37 0 0,-10 20 1103 0 0,103-42-1437 0 0,-207 140 497 0 0,45 3-583 0 0,160-111-1329 0 0,53-51-409 0 0,48-28-2900 0 0,-48 18-809 0 0,-3 3-5839 0 0</inkml:trace>
  <inkml:trace contextRef="#ctx0" brushRef="#br0" timeOffset="935.853">1627 4022 8994 0 0,'0'0'1716'0'0,"0"0"-549"0"0,0 0-59 0 0,0 0 186 0 0,0 0 110 0 0,0 0-37 0 0,0 0-140 0 0,0 0-175 0 0,0 0-163 0 0,0 0-160 0 0,0 0-147 0 0,0 0-121 0 0,-35 16-81 0 0,-107 47-24 0 0,20-3 768 0 0,-104 79 251 0 0,-54 53-1709 0 0,280-192 293 0 0,1 0-1 0 0,-1 0 1 0 0,0 0 0 0 0,0 0 0 0 0,1 0 0 0 0,-1 0 0 0 0,0-1 0 0 0,0 1 0 0 0,1 0 0 0 0,-1 0 0 0 0,0 0-1 0 0,1 0 1 0 0,-1 0 0 0 0,0 0 0 0 0,0 0 0 0 0,1 0 0 0 0,-1 0 0 0 0,0 0 0 0 0,1 0 0 0 0,-1 0 0 0 0,0 0-1 0 0,0 0 1 0 0,1 1 0 0 0,-1-1 0 0 0,0 0 0 0 0,0 0 0 0 0,1 0 0 0 0,-1 0 0 0 0,0 0 0 0 0,0 1 0 0 0,0-1-1 0 0,1 0 1 0 0,-1 0 0 0 0,0 0 0 0 0,0 1 0 0 0,0-1 0 0 0,1 0 0 0 0,-1 0 0 0 0,0 1 0 0 0,0-1 0 0 0,0 0-1 0 0,0 0 1 0 0,0 1 0 0 0,0-1 0 0 0,0 0 0 0 0,1 0 0 0 0,-1 1 0 0 0,0-1 0 0 0,0 0 0 0 0,0 0 0 0 0,0 1-1 0 0,0-1 1 0 0,0 0 0 0 0,0 1 0 0 0,-1-1 41 0 0,81-37-4380 0 0,-43 18-3497 0 0,-20 11-2496 0 0</inkml:trace>
  <inkml:trace contextRef="#ctx0" brushRef="#br0" timeOffset="1182.072">2490 3891 2569 0 0,'0'0'1504'0'0,"0"0"-161"0"0,0 0 325 0 0,0 0 625 0 0,0 0 247 0 0,0 0-211 0 0,0 0-574 0 0,0 0-670 0 0,0 0-326 0 0,0 0-105 0 0,0 0-36 0 0,0 0-67 0 0,-37 29-61 0 0,-116 88-73 0 0,33-38 315 0 0,-267 154 786 0 0,275-167-2828 0 0,112-66 497 0 0,17 0-7404 0 0,-11 0-1219 0 0</inkml:trace>
  <inkml:trace contextRef="#ctx0" brushRef="#br0" timeOffset="1467.581">3361 3922 8538 0 0,'0'0'1203'0'0,"0"0"-223"0"0,0 0 119 0 0,0 0 433 0 0,0 0 305 0 0,0 0 20 0 0,0 0-238 0 0,0 0-470 0 0,0 0-420 0 0,0 0-272 0 0,0 0-142 0 0,0 0-93 0 0,-28 21-37 0 0,-90 65-20 0 0,-127 71 321 0 0,-189 91-1729 0 0,429-245 381 0 0,-18 12 890 0 0,18-8-3572 0 0,3-1-4299 0 0,2-5-1066 0 0</inkml:trace>
  <inkml:trace contextRef="#ctx0" brushRef="#br0" timeOffset="1706.038">4162 3830 10754 0 0,'0'0'1730'0'0,"0"0"-294"0"0,0 0-254 0 0,0 0-138 0 0,0 0-81 0 0,0 0-128 0 0,0 0-167 0 0,-35 28-181 0 0,-115 91-157 0 0,27-27-27 0 0,-114 65-168 0 0,74-60-198 0 0,12-12-2896 0 0,146-81 282 0 0,4-1-1856 0 0,1-3-3646 0 0</inkml:trace>
  <inkml:trace contextRef="#ctx0" brushRef="#br0" timeOffset="1983.841">4590 3934 6097 0 0,'0'0'2836'0'0,"0"0"-912"0"0,0 0-448 0 0,0 0-79 0 0,0 0-24 0 0,0 0-52 0 0,0 0-43 0 0,0 0-69 0 0,0 0-90 0 0,0 0-141 0 0,0 0-185 0 0,0 0-128 0 0,9 6-59 0 0,28 19-10 0 0,-36-25-558 0 0,0 1-1 0 0,0 0 1 0 0,-1 0 0 0 0,1 0 0 0 0,0 0 0 0 0,-1 0 0 0 0,1 0 0 0 0,-1 0 0 0 0,1 0 0 0 0,-1 0-1 0 0,1 0 1 0 0,-1 0 0 0 0,0 0 0 0 0,1 0 0 0 0,-1 0 0 0 0,0 0 0 0 0,0 0 0 0 0,0 1 0 0 0,0-1-1 0 0,0 0 1 0 0,0 0 0 0 0,0 0 0 0 0,0 0 0 0 0,-1 0 0 0 0,1 0 0 0 0,0 0 0 0 0,-1 0-1 0 0,1 0 1 0 0,-1 0 0 0 0,1 0 0 0 0,-1 0 0 0 0,1 0 0 0 0,-1 0 0 0 0,0 0 0 0 0,1 0 0 0 0,-1 0-1 0 0,0 0 1 0 0,0 0-38 0 0,-2 3 126 0 0,-9 11-7 0 0,0 1 0 0 0,-1-2 0 0 0,-1 0 0 0 0,0 0 0 0 0,-1-2 0 0 0,-1 0 0 0 0,0 0 0 0 0,0-1 0 0 0,-1-1 0 0 0,-1-1-119 0 0,-43 30 76 0 0,-294 175-902 0 0,349-209 522 0 0,-4 3-1003 0 0,7-6-7577 0 0,3-2-3069 0 0</inkml:trace>
  <inkml:trace contextRef="#ctx0" brushRef="#br0" timeOffset="5701.1">3650 674 0 0 0,'0'0'197'0'0,"0"0"477"0"0,0 0 162 0 0,0 0 111 0 0,0 0 138 0 0,-2-6 25 0 0,-4-18 360 0 0,2-11 6495 0 0,-21 39-1885 0 0,21 7-5962 0 0,1 0 0 0 0,1 1 0 0 0,-1-1 0 0 0,2 0-1 0 0,0 1 1 0 0,0-1 0 0 0,1 1 0 0 0,1 0 0 0 0,0 7-118 0 0,1 18 308 0 0,34 204 1059 0 0,5-113-806 0 0,-32-108-465 0 0,-1 0 1 0 0,-1 1 0 0 0,-1-1-1 0 0,-1 2 1 0 0,-1-1 0 0 0,-1 0-1 0 0,1 18-96 0 0,-21 78 762 0 0,14-107-741 0 0,1 0 0 0 0,0 1 0 0 0,0 0-1 0 0,1 0 1 0 0,0-1 0 0 0,1 1 0 0 0,1 0 0 0 0,0 0 0 0 0,0-1 0 0 0,3 10-21 0 0,17 149 309 0 0,-19-134-67 0 0,-2-35-225 0 0,0 0-6 0 0,0 0 2 0 0,0 0-1 0 0,0 0 8 0 0,0 0-2 0 0,0 0-6 0 0,0 0-12 0 0,0 0 0 0 0,0 0-34 0 0,6 23 348 0 0,2 27 88 0 0,56-46 1256 0 0,85-20-1242 0 0,43 5-86 0 0,187 7-2 0 0,-274 1-220 0 0,178-1 234 0 0,-162 0-83 0 0,-5 0-64 0 0,-116 4-178 0 0,0 0-16 0 0,0 0 13 0 0,0 0 3 0 0,0 0-16 0 0,0 0 7 0 0,0 0-13 0 0,0 0-4 0 0,0 0 18 0 0,0 0 0 0 0,0 0 1 0 0,0 0 3 0 0,0 0-1 0 0,0 0 8 0 0,0 0-7 0 0,0 0-11 0 0,0 0 10 0 0,0 0-16 0 0,0 0 11 0 0,0 0-10 0 0,-6 0-310 0 0,-15 2-2842 0 0,8 4-3962 0 0,7-2-4568 0 0</inkml:trace>
  <inkml:trace contextRef="#ctx0" brushRef="#br0" timeOffset="7530.6">4153 19 5513 0 0,'0'0'4226'0'0,"0"0"-1981"0"0,0 0-754 0 0,0 0-88 0 0,0 0 29 0 0,0 0-42 0 0,0 0-185 0 0,0 0-271 0 0,0 0-230 0 0,0 0-173 0 0,0 0-120 0 0,-16-4-95 0 0,-45-10-71 0 0,59 14-223 0 0,0 0 0 0 0,1 0 0 0 0,-1 0 0 0 0,0 0 0 0 0,1 0 0 0 0,-1 1-1 0 0,1-1 1 0 0,-1 0 0 0 0,0 1 0 0 0,1-1 0 0 0,-1 1 0 0 0,1 0 0 0 0,-1-1 0 0 0,1 1 0 0 0,-1 0 0 0 0,1 0 0 0 0,0 0-1 0 0,-1 0 1 0 0,1 0 0 0 0,0 0 0 0 0,0 1 0 0 0,0-1 0 0 0,0 0 0 0 0,0 1 0 0 0,0-1 0 0 0,0 0 0 0 0,0 1 0 0 0,1-1-1 0 0,-1 1 1 0 0,0-1 0 0 0,1 1 0 0 0,0 0 0 0 0,-1-1 0 0 0,1 1 0 0 0,0 0-22 0 0,-2 2 57 0 0,-3 13 124 0 0,2 1-1 0 0,-1-1 1 0 0,2 1-1 0 0,1 0 1 0 0,0 0 0 0 0,1 0-1 0 0,1 8-180 0 0,0 8 226 0 0,-1-11-105 0 0,2 0-1 0 0,0 1 1 0 0,2-1 0 0 0,0 0 0 0 0,2 0-1 0 0,0-1 1 0 0,2 1 0 0 0,0-2 0 0 0,11 20-121 0 0,-19-38 41 0 0,1-1 1 0 0,0 0-1 0 0,-1 1 1 0 0,1-1-1 0 0,0 0 1 0 0,0 1-1 0 0,1-1 1 0 0,-1 0-1 0 0,0 0 1 0 0,1 0-1 0 0,-1 0 1 0 0,1 0-1 0 0,0-1 0 0 0,0 1 1 0 0,0 0-1 0 0,-1-1 1 0 0,1 1-1 0 0,1-1 1 0 0,-1 0-1 0 0,0 0 1 0 0,0 1-1 0 0,0-1 1 0 0,1-1-1 0 0,-1 1 1 0 0,0 0-1 0 0,1-1 1 0 0,-1 1-1 0 0,1-1 1 0 0,-1 0-1 0 0,1 1 1 0 0,-1-1-1 0 0,1 0 1 0 0,-1-1-1 0 0,1 1 1 0 0,-1 0-1 0 0,0-1 0 0 0,1 1 1 0 0,-1-1-1 0 0,1 0-41 0 0,21-25 138 0 0,-1-1-1 0 0,-2-1 0 0 0,-1-1 0 0 0,-1-1 0 0 0,-2 0 0 0 0,-1-1 1 0 0,-1-1-1 0 0,-2 0 0 0 0,-1-2-137 0 0,43-89 110 0 0,-40 92-106 0 0,3 64-146 0 0,160 357 354 0 0,-163-347-197 0 0,-3 0-1 0 0,-2 0 0 0 0,-2 1 0 0 0,-1 1 0 0 0,-3-1 0 0 0,-1 1 1 0 0,-3 0-1 0 0,-1 6-14 0 0,0-41 12 0 0,-1 0 0 0 0,1-1 1 0 0,-2 1-1 0 0,1-1 0 0 0,-1 0 1 0 0,-1 0-1 0 0,1 0 0 0 0,-2 0 0 0 0,1 0 1 0 0,-1-1-1 0 0,0 0 0 0 0,-1 0 1 0 0,0 0-1 0 0,0-1 0 0 0,-1 0 0 0 0,0 0 1 0 0,0-1-1 0 0,-1 0 0 0 0,1 0 1 0 0,-1 0-1 0 0,-1-1 0 0 0,1 0 0 0 0,-1-1 1 0 0,0 0-1 0 0,0 0 0 0 0,0-1 1 0 0,0 0-1 0 0,-3 0-12 0 0,8-1 2 0 0,0 0 0 0 0,0 0 0 0 0,0-1 0 0 0,0 1 0 0 0,0-1 1 0 0,0 0-1 0 0,0 0 0 0 0,-1 0 0 0 0,1-1 0 0 0,0 0 0 0 0,-1 0 0 0 0,1 0 0 0 0,-1 0 1 0 0,1 0-1 0 0,0-1 0 0 0,-1 0 0 0 0,1 0 0 0 0,0 0 0 0 0,0 0 0 0 0,0-1 1 0 0,0 0-1 0 0,0 0 0 0 0,0 0 0 0 0,0 0 0 0 0,0 0 0 0 0,1-1 0 0 0,-1 0 0 0 0,1 1 1 0 0,0-1-1 0 0,0-1 0 0 0,0 1 0 0 0,0 0 0 0 0,1-1 0 0 0,-1 1 0 0 0,1-1 0 0 0,0 0 1 0 0,-2-3-3 0 0,4-9-6 0 0,0-1 0 0 0,0 1 0 0 0,2 0 0 0 0,0-1 1 0 0,1 1-1 0 0,1 1 0 0 0,0-1 0 0 0,1 0 1 0 0,0 1-1 0 0,2 0 0 0 0,0 0 0 0 0,0 1 0 0 0,1-1 1 0 0,1 2-1 0 0,9-11 6 0 0,6-13-41 0 0,2 2 1 0 0,2 1-1 0 0,1 1 0 0 0,1 2 1 0 0,1 1-1 0 0,2 1 1 0 0,1 2-1 0 0,2 1 0 0 0,35-19 41 0 0,24 6-1330 0 0,-54 34-4732 0 0,-27 5-5575 0 0</inkml:trace>
  <inkml:trace contextRef="#ctx0" brushRef="#br0" timeOffset="9195.999">2677 2431 0 0 0,'0'0'987'0'0,"0"0"712"0"0,0 0 397 0 0,0 0 3 0 0,0 0-107 0 0,0 0-205 0 0,0 0-274 0 0,0 0-176 0 0,0 0-201 0 0,0 0-176 0 0,0-3-129 0 0,0-11 5678 0 0,0 28-4770 0 0,0 28-1428 0 0,13 439 2274 0 0,-7-257-2163 0 0,-2 111 52 0 0,-16-193-280 0 0,9-82-237 0 0,-10 27 190 0 0,3-29-101 0 0,9-55-46 0 0,1-2 1 0 0,0-1 22 0 0,0 0-25 0 0,0 0 14 0 0,0 0 0 0 0,0 0-36 0 0,0 0 11 0 0,0 0 1 0 0,0 0-13 0 0,0 0 3 0 0,0 0-4 0 0,0 0 3 0 0,0 0-14 0 0,0 0-14 0 0,0 0-16 0 0,-2-21-3393 0 0,0 11 158 0 0,1-2-3688 0 0,1 5-4776 0 0</inkml:trace>
  <inkml:trace contextRef="#ctx0" brushRef="#br0" timeOffset="10922.248">2613 2504 0 0 0,'0'0'1259'0'0,"0"0"465"0"0,0 0 113 0 0,0 0-166 0 0,0 0-316 0 0,0 0-367 0 0,0 0-249 0 0,0 0-138 0 0,0 0-63 0 0,0 0 20 0 0,1-3 73 0 0,29-13 2813 0 0,-7 12-1895 0 0,95-19 2768 0 0,159-23-1292 0 0,91 46-1918 0 0,-284 4-856 0 0,2 0 33 0 0,24-12 102 0 0,-32-3-138 0 0,46-1-66 0 0,-65 3 62 0 0,51 6-151 0 0,-110 3-93 0 0,1 0-20 0 0,0 0 25 0 0,-1 0 37 0 0,0 0-36 0 0,0 0 0 0 0,0 0-5 0 0,0 0-22 0 0,2 0 11 0 0,-2 0 12 0 0,0 0-10 0 0,0 0 12 0 0,0 0 9 0 0,0 0 19 0 0,0 0-5 0 0,0 0-2 0 0,0 0 11 0 0,0 0 21 0 0,0 0-1 0 0,0 0-3 0 0,0 0 5 0 0,0 0-4 0 0,0 0 10 0 0,0 0 10 0 0,0 0-8 0 0,0 0-9 0 0,0 0-1 0 0,0 0 0 0 0,0 0-4 0 0,0 0-16 0 0,0 0-4 0 0,0 0 0 0 0,0 0 1 0 0,0 0 1 0 0,0 0-24 0 0,0 0-12 0 0,0 0 7 0 0,0 0-4 0 0,0 0-19 0 0,0 60 349 0 0,-14 296 398 0 0,-6-48-465 0 0,0-134-137 0 0,17-135-111 0 0,1 0 0 0 0,2 1 0 0 0,2-1 0 0 0,5 24-16 0 0,-1 105 174 0 0,0-59 13 0 0,-12-34 83 0 0,4-74-2560 0 0,6-17-995 0 0,-1 6-3603 0 0,-2 2-5535 0 0</inkml:trace>
  <inkml:trace contextRef="#ctx0" brushRef="#br0" timeOffset="15419.022">450 3182 160 0 0,'0'0'2506'0'0,"0"0"-942"0"0,0 0-269 0 0,0 0 165 0 0,0 0 216 0 0,0 0 96 0 0,0 0-94 0 0,0 0-247 0 0,0 0-310 0 0,0 0-291 0 0,0 0-198 0 0,0 0-128 0 0,1 8 1386 0 0,-1-4 6934 0 0,1-4-8789 0 0,-1 0-14 0 0,0 0 1 0 0,0 0-1 0 0,0 0 11 0 0,0 0-11 0 0,0 0 5 0 0,0 0 10 0 0,0 0-2 0 0,0 0 1 0 0,0 0-8 0 0,0 0 15 0 0,0 0-18 0 0,0 0 4 0 0,0 0 15 0 0,0 0-22 0 0,0 0 13 0 0,0 0-1 0 0,0 0-2 0 0,0 0-5 0 0,8 0 525 0 0,170-28-451 0 0,-21 18-56 0 0,-119 28-31 0 0,-26-17 893 0 0,-12-1-926 0 0,8-23-16 0 0,68-108 25 0 0,-22 50-26 0 0,-54 80 34 0 0,0 1 0 0 0,0-1 0 0 0,0 1 0 0 0,0-1-1 0 0,0 1 1 0 0,1-1 0 0 0,-1 1 0 0 0,0-1 0 0 0,0 1 0 0 0,0 0 0 0 0,0-1 0 0 0,1 1 0 0 0,-1-1-1 0 0,0 1 1 0 0,0-1 0 0 0,1 1 0 0 0,-1 0 0 0 0,0-1 0 0 0,0 1 0 0 0,1 0 0 0 0,-1-1 0 0 0,1 1 0 0 0,-1 0-1 0 0,0-1 1 0 0,1 1 0 0 0,-1 0 0 0 0,1 0 0 0 0,-1 0 0 0 0,0-1 0 0 0,1 1 0 0 0,-1 0 0 0 0,1 0-1 0 0,-1 0 1 0 0,1 0 0 0 0,-1 0 0 0 0,1 0 0 0 0,-1 0 0 0 0,1 0 0 0 0,-1 0 0 0 0,1 0 0 0 0,-1 0 0 0 0,1 0-1 0 0,-1 0 1 0 0,1 0 0 0 0,-1 0 0 0 0,0 0 0 0 0,1 1 0 0 0,-1-1 0 0 0,1 0 0 0 0,-1 0 0 0 0,1 1-1 0 0,-1-1 1 0 0,0 0 0 0 0,1 0 0 0 0,-1 1 0 0 0,0-1 0 0 0,1 0 0 0 0,-1 1 0 0 0,0-1 0 0 0,1 1 0 0 0,-1-1-1 0 0,0 0 1 0 0,0 1 0 0 0,0-1 0 0 0,1 1 0 0 0,-1-1 0 0 0,0 1 0 0 0,0-1 0 0 0,0 1 0 0 0,0-1 3 0 0,42 169 28 0 0,-19-82-18 0 0,1-44-2 0 0,-8-59 136 0 0,125-187-44 0 0,-128 185-95 0 0,-4 5-8 0 0,0 0 0 0 0,1 1 0 0 0,0 0 1 0 0,0 1-1 0 0,1 0 0 0 0,1 1 1 0 0,0 0-1 0 0,7-4 3 0 0,-5 7-44 0 0,-14 7 19 0 0,0 0 2 0 0,0 0 20 0 0,0 0 27 0 0,12 19-76 0 0,94 255 116 0 0,-104-269-67 0 0,-1 3 3 0 0,2-1 0 0 0,-1 1 0 0 0,1 0 0 0 0,0-1 0 0 0,1 1 0 0 0,-1-1-1 0 0,1 0 1 0 0,1 0 0 0 0,0 0 0 0 0,0-1 0 0 0,3 4 0 0 0,-6-9 4 0 0,-1-1 0 0 0,0 0 1 0 0,0 0-1 0 0,1 0 0 0 0,-1 0 0 0 0,0 0 0 0 0,0 0 0 0 0,1 0 0 0 0,-1-1 0 0 0,0 1 0 0 0,0 0 1 0 0,1-1-1 0 0,-1 1 0 0 0,0-1 0 0 0,0 1 0 0 0,0-1 0 0 0,0 1 0 0 0,1-1 0 0 0,-1 0 0 0 0,0 0 0 0 0,0 0 1 0 0,-1 1-1 0 0,1-1 0 0 0,0 0 0 0 0,0 0 0 0 0,0 0 0 0 0,0 0 0 0 0,-1 0 0 0 0,1-1 0 0 0,-1 1 0 0 0,1 0 1 0 0,-1 0-1 0 0,1 0 0 0 0,-1 0 0 0 0,1-1 0 0 0,-1 1 0 0 0,0 0-4 0 0,3-5 16 0 0,179-302 174 0 0,-82 204-202 0 0,-97 105 7 0 0,-1-1 1 0 0,0 0-1 0 0,0 0 1 0 0,0 1-1 0 0,0-1 1 0 0,0 1-1 0 0,0-1 1 0 0,1 1-1 0 0,-1 0 1 0 0,-1 0-1 0 0,1 0 1 0 0,0 0-1 0 0,0 0 1 0 0,0 1-1 0 0,0-1 1 0 0,-1 0-1 0 0,1 1 1 0 0,-1 0-1 0 0,1-1 1 0 0,-1 1-1 0 0,0 0 1 0 0,1-1 0 0 0,-1 1-1 0 0,0 0 1 0 0,0 0-1 0 0,0 0 1 0 0,-1 0-1 0 0,1 0 1 0 0,0 0-1 0 0,-1 0 1 0 0,1 1-1 0 0,-1-1 1 0 0,0 1 4 0 0,94 254 29 0 0,-92-252-26 0 0,0 0 0 0 0,0 0 0 0 0,1 0 0 0 0,0 0 0 0 0,-1 0 0 0 0,2 0 0 0 0,-1-1 0 0 0,1 0 0 0 0,-1 1 0 0 0,1-1 1 0 0,0-1-1 0 0,1 1 0 0 0,-1 0 0 0 0,5 2-3 0 0,-7-6 7 0 0,-1 0 0 0 0,0 0-1 0 0,1-1 1 0 0,-1 1 0 0 0,0 0 0 0 0,1 0 0 0 0,-1-1 0 0 0,0 1 0 0 0,1-1 0 0 0,-1 1 0 0 0,0-1 0 0 0,0 0 0 0 0,0 0 0 0 0,0 1 0 0 0,0-1-1 0 0,0 0 1 0 0,0 0 0 0 0,0 0 0 0 0,0 0 0 0 0,0 0 0 0 0,0 0 0 0 0,0 0 0 0 0,-1 0 0 0 0,1-1 0 0 0,0 1 0 0 0,-1 0 0 0 0,1 0-1 0 0,-1-1 1 0 0,1 1 0 0 0,-1 0 0 0 0,0 0 0 0 0,0-1 0 0 0,1 0-7 0 0,2-7 21 0 0,110-232 154 0 0,-79 182-191 0 0,-20 78-194 0 0,40 57 249 0 0,29 40-20 0 0,-57-82-17 0 0,-26-33 8 0 0,0-1 10 0 0,9 1 309 0 0,82-17-314 0 0,11-3 25 0 0,-94 26-2180 0 0,-8-1-1880 0 0,2 0-4889 0 0,0-2-3801 0 0</inkml:trace>
  <inkml:trace contextRef="#ctx0" brushRef="#br0" timeOffset="24240.122">3996 4604 1352 0 0,'0'0'1713'0'0,"0"0"14"0"0,0 0 64 0 0,0 0 28 0 0,0 0-59 0 0,0 0-179 0 0,0 0-236 0 0,0 0-173 0 0,0 0-126 0 0,0 0-59 0 0,0-9-6 0 0,-1-40 905 0 0,0 98 2352 0 0,11 119-2095 0 0,2-96-1702 0 0,-4 2-1 0 0,-2-1 0 0 0,-4 0 1 0 0,-4 28-441 0 0,1-13 243 0 0,12-14-8 0 0,-1 3 82 0 0,-6-64-207 0 0,-2-2-275 0 0,-9-9-5197 0 0,6-1 233 0 0,0 1-287 0 0,1-1-6384 0 0</inkml:trace>
  <inkml:trace contextRef="#ctx0" brushRef="#br0" timeOffset="25589.841">525 4643 0 0 0,'0'0'1883'0'0,"0"0"92"0"0,0 0 146 0 0,0 0 254 0 0,0 0 56 0 0,0 0-193 0 0,0 0-376 0 0,0 0-398 0 0,0 0-295 0 0,0 0-214 0 0,0 0-132 0 0,-3-4-111 0 0,-7-11-81 0 0,8 20 2585 0 0,0 28-2171 0 0,19 113 838 0 0,18 201-761 0 0,-3-31-522 0 0,-32-293-563 0 0,14 77 104 0 0,-9-89-119 0 0,0-1-1 0 0,0 1 0 0 0,-1 0 1 0 0,-1 0-1 0 0,0 0 0 0 0,0 1 1 0 0,-1-1-1 0 0,-1 1 1 0 0,1 7-22 0 0,-2-18 12 0 0,0 0-22 0 0,0 1 24 0 0,0-1-2 0 0,0-1 1 0 0,0 0-8 0 0,0 0-11 0 0,0 0 10 0 0,0 0-22 0 0,0 0-10 0 0,0 0-23 0 0,4-1-1747 0 0,6-1-302 0 0,-3 1-3429 0 0,-3 1-6529 0 0</inkml:trace>
  <inkml:trace contextRef="#ctx0" brushRef="#br0" timeOffset="26657.389">49 5240 4721 0 0,'0'0'2072'0'0,"0"0"-709"0"0,0 0-309 0 0,0 0 24 0 0,0 0 151 0 0,0 0 123 0 0,0 0-53 0 0,0 0-146 0 0,0 0-159 0 0,0 0-149 0 0,0 0-159 0 0,29-5-128 0 0,90-15-99 0 0,-36 23 313 0 0,-55 4-423 0 0,339 12 3116 0 0,76-49-1152 0 0,-310 17-1872 0 0,314-10 372 0 0,580 19 552 0 0,-238-49-101 0 0,-359 22-784 0 0,-38 23-184 0 0,-199 16-124 0 0,-176-6-264 0 0,-23 0-1048 0 0,-23 6-2797 0 0,17-2-2581 0 0,10-5 4325 0 0,-5 3-10327 0 0</inkml:trace>
  <inkml:trace contextRef="#ctx0" brushRef="#br0" timeOffset="26970.968">4497 4847 17820 0 0,'0'0'1123'0'0,"0"0"-359"0"0,0 0-139 0 0,0 0 69 0 0,0 0 114 0 0,0 0 59 0 0,0 0-78 0 0,0 0-134 0 0,0 0-91 0 0,0 0-92 0 0,0 0-86 0 0,0 0-55 0 0,-35 27-59 0 0,-111 85-34 0 0,5-4 378 0 0,-226 173-267 0 0,288-216-1147 0 0,47-38-1368 0 0,-1-1-3494 0 0,21-17-5487 0 0</inkml:trace>
  <inkml:trace contextRef="#ctx0" brushRef="#br0" timeOffset="27677.974">1305 4982 12635 0 0,'0'0'1071'0'0,"0"0"-323"0"0,0 0-169 0 0,0 0 85 0 0,0 0 153 0 0,0 0 75 0 0,0 0-59 0 0,-38 12-123 0 0,-123 40-131 0 0,43 3 276 0 0,-482 241 1414 0 0,434-222-2498 0 0,159-66-2308 0 0,21-4-6067 0 0,-7-4-1862 0 0</inkml:trace>
  <inkml:trace contextRef="#ctx0" brushRef="#br0" timeOffset="28742.573">2268 5598 13667 0 0,'0'0'3663'0'0,"0"0"-2134"0"0,0 0-728 0 0,0 0-39 0 0,0 0 177 0 0,0 0 109 0 0,0 0-48 0 0,0 0-129 0 0,0 0-210 0 0,0 0-223 0 0,0 0-164 0 0,0 0-105 0 0,0 0-80 0 0,0-5-6 0 0,0-15 19 0 0,0 15 21 0 0,0 5 18 0 0,0 0-15 0 0,0 0-12 0 0,0 19 214 0 0,-3 52 58 0 0,-4-1 0 0 0,-3-1 0 0 0,-8 29-386 0 0,17-95 11 0 0,-25 194 237 0 0,28-194-215 0 0,0-1 1 0 0,1 0 0 0 0,-1 0-1 0 0,1 0 1 0 0,0 0-1 0 0,-1-1 1 0 0,1 1-1 0 0,0-1 1 0 0,0 1 0 0 0,0-1-1 0 0,0 0 1 0 0,0 0-1 0 0,0 0 1 0 0,0-1 0 0 0,0 1-1 0 0,1-1 1 0 0,-1 0-1 0 0,0 0 1 0 0,0 0 0 0 0,0 0-1 0 0,2-1-33 0 0,106-14 766 0 0,151-70-54 0 0,-232 78-695 0 0,-30 7 10 0 0,0 0-10 0 0,0 0-10 0 0,0 0-15 0 0,0 0-12 0 0,0 0 1 0 0,0 0-17 0 0,-17 1-1492 0 0,-1 23-1997 0 0,11-12-2392 0 0,1-7-6360 0 0</inkml:trace>
  <inkml:trace contextRef="#ctx0" brushRef="#br0" timeOffset="29072.367">3074 5926 15339 0 0,'0'0'2195'0'0,"0"0"-1042"0"0,0 0-508 0 0,0 0-113 0 0,0 0 50 0 0,0 0 78 0 0,0 0-4 0 0,0 0-60 0 0,0 0-85 0 0,0 0-99 0 0,0 0-103 0 0,0 0-51 0 0,0 0-29 0 0,-20 23-1 0 0,-58 73 20 0 0,76-95-229 0 0,0 0 0 0 0,1 0 0 0 0,-1 0 0 0 0,1 1 0 0 0,0-1 0 0 0,-1 1 0 0 0,1-1 0 0 0,0 1 0 0 0,0-1 0 0 0,0 1 0 0 0,0 0 0 0 0,0-1 0 0 0,0 1 0 0 0,0 0-1 0 0,1 0 1 0 0,-1 0 0 0 0,0 0 0 0 0,1 0 0 0 0,0 0 0 0 0,0 0 0 0 0,-1 0 0 0 0,1 0 0 0 0,0 0 0 0 0,0 0 0 0 0,1-1 0 0 0,-1 1 0 0 0,0 0 0 0 0,1 0 0 0 0,-1 0 0 0 0,1 0 0 0 0,0 0 0 0 0,-1 0 0 0 0,1 0 0 0 0,0-1-1 0 0,1 2-18 0 0,2 4 96 0 0,1-2-2 0 0,1 0-1 0 0,0 0 1 0 0,0-1 0 0 0,0 1-1 0 0,0-2 1 0 0,1 1 0 0 0,0 0-1 0 0,0-1 1 0 0,0 0 0 0 0,0-1-1 0 0,0 0 1 0 0,0 0 0 0 0,0 0 0 0 0,1-1-1 0 0,-1 0 1 0 0,1-1 0 0 0,-1 1-1 0 0,1-1 1 0 0,-1-1 0 0 0,1 1-1 0 0,-1-2 1 0 0,1 1 0 0 0,-1-1-1 0 0,0 0 1 0 0,0 0 0 0 0,0-1-1 0 0,0 1 1 0 0,0-2 0 0 0,1 0-94 0 0,-1 1 65 0 0,1-1 0 0 0,-1-1 0 0 0,0 1 0 0 0,0-1 0 0 0,0 0 0 0 0,-1-1 0 0 0,0 0 0 0 0,0 0 0 0 0,0 0 0 0 0,-1 0 0 0 0,0-1 0 0 0,0 0 0 0 0,0-1-65 0 0,-4 6 13 0 0,1-1 0 0 0,-1 0 0 0 0,1 0 0 0 0,-1 0 0 0 0,0 0 1 0 0,0 0-1 0 0,0 0 0 0 0,-1 0 0 0 0,1 0 0 0 0,-1-1 0 0 0,0 1 0 0 0,0 0 0 0 0,0 0 0 0 0,0 0 0 0 0,0-1 0 0 0,-1 1 0 0 0,1 0 0 0 0,-1 0 0 0 0,0 0 0 0 0,0 0 0 0 0,0 0 0 0 0,0 0 0 0 0,-1 0 0 0 0,1 0 0 0 0,-1 0 0 0 0,0 1 0 0 0,1-1 0 0 0,-1 0 0 0 0,-1 1 0 0 0,1 0 0 0 0,0-1 0 0 0,0 1 0 0 0,-1 0 0 0 0,-1-1-13 0 0,-6-3-141 0 0,0 0 0 0 0,0 1 0 0 0,0 0 0 0 0,-1 0 0 0 0,1 1 0 0 0,-1 1 0 0 0,0 0 0 0 0,0 0 0 0 0,-1 1 0 0 0,1 0 0 0 0,0 1 0 0 0,-1 1 0 0 0,0 0 141 0 0,-54 3-7345 0 0,51 0-4752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1406 16940 0 0,'0'0'786'0'0,"0"0"-205"0"0,0 0 147 0 0,0 0 292 0 0,0 0 188 0 0,0 0-34 0 0,0 0-239 0 0,0 0-238 0 0,0 0-142 0 0,0 0-52 0 0,0 0-30 0 0,0 0 2 0 0,0 0-18 0 0,-3 12 602 0 0,-94 68 75 0 0,-75 93-617 0 0,15-22-422 0 0,90-78-290 0 0,65-72-449 0 0,-11 12 561 0 0,10-12-4064 0 0,-1 0-3795 0 0,4-1-3887 0 0</inkml:trace>
  <inkml:trace contextRef="#ctx0" brushRef="#br0" timeOffset="300.932">15 1344 13483 0 0,'0'0'2638'0'0,"0"0"-1059"0"0,0 0-600 0 0,0 0-92 0 0,0 0 73 0 0,0 0 40 0 0,0 0-84 0 0,0 0-165 0 0,0 0-84 0 0,0 0-8 0 0,0 0 41 0 0,0 0 16 0 0,12 11-71 0 0,94 83 800 0 0,1 3-264 0 0,-54-51-773 0 0,-3 1 0 0 0,-1 3-1 0 0,13 21-407 0 0,39 53 68 0 0,-93-118-1226 0 0,-5-12-8142 0 0,-3 2-3361 0 0</inkml:trace>
  <inkml:trace contextRef="#ctx0" brushRef="#br0" timeOffset="27293.173">2803 69 8938 0 0,'0'0'2342'0'0,"0"0"-385"0"0,0 0-308 0 0,0 0-103 0 0,0 0-21 0 0,0 0-129 0 0,0 0-247 0 0,0 0-309 0 0,0 0-276 0 0,0 0-208 0 0,0 0-136 0 0,-12 1 147 0 0,10 37 714 0 0,19 182 1641 0 0,-14-135-2453 0 0,-4-1-1 0 0,-3 1 0 0 0,-5 0 1 0 0,-3-1-1 0 0,-8 20-268 0 0,-25 37-21 0 0,25-238-14621 0 0,20 80 8778 0 0,0 2-1603 0 0</inkml:trace>
  <inkml:trace contextRef="#ctx0" brushRef="#br0" timeOffset="27629.222">2190 169 14371 0 0,'0'0'1643'0'0,"0"0"-395"0"0,0 0-311 0 0,0 0-99 0 0,0 0 17 0 0,0 0-47 0 0,0 0-118 0 0,0 0-85 0 0,0 0-13 0 0,0 0 35 0 0,0 0 36 0 0,0 0-28 0 0,0 0-39 0 0,32 4-49 0 0,103 11-44 0 0,40-12 701 0 0,160-67-140 0 0,-214 36-924 0 0,-52 10-130 0 0,0 3 0 0 0,1 3 0 0 0,0 3 0 0 0,34 2-10 0 0,-103 7-15 0 0,0 0 0 0 0,0 0 0 0 0,-1 0 0 0 0,1 0 0 0 0,0 0 0 0 0,0 0 0 0 0,-1 0 0 0 0,1 1 0 0 0,0-1 0 0 0,0 0 0 0 0,0 0 0 0 0,-1 1 0 0 0,1-1 1 0 0,0 0-1 0 0,-1 1 0 0 0,1-1 0 0 0,0 1 0 0 0,-1-1 0 0 0,1 1 0 0 0,-1-1 0 0 0,1 1 0 0 0,0-1 0 0 0,-1 1 0 0 0,0 0 0 0 0,1-1 0 0 0,-1 1 0 0 0,1 0 0 0 0,-1-1 0 0 0,0 1 0 0 0,1 0 0 0 0,-1 0 0 0 0,0-1 0 0 0,0 1 0 0 0,1 0 0 0 0,-1 0 0 0 0,0-1 0 0 0,0 1 0 0 0,0 0 0 0 0,0 0 0 0 0,0 0 0 0 0,0-1 0 0 0,0 1 0 0 0,-1 0 0 0 0,1 0 0 0 0,0-1 0 0 0,0 1 0 0 0,-1 0 0 0 0,1 0 0 0 0,0-1 1 0 0,-1 1-1 0 0,1 0 0 0 0,0-1 0 0 0,-1 1 0 0 0,0 0 15 0 0,-23 40-750 0 0,-78 77-3524 0 0,46-56-6019 0 0,38-39-1372 0 0</inkml:trace>
  <inkml:trace contextRef="#ctx0" brushRef="#br0" timeOffset="27878.457">2151 1021 18492 0 0,'0'0'915'0'0,"0"0"-215"0"0,0 0 113 0 0,0 0 278 0 0,0 0 187 0 0,0 0-79 0 0,0 0-198 0 0,0 0-178 0 0,0 0-163 0 0,40 4-110 0 0,130 9-81 0 0,-19-28 265 0 0,248-73 201 0 0,-223 73-3884 0 0,-165 20 645 0 0,-7-3-647 0 0,0-1-4721 0 0,-3-1-4832 0 0</inkml:trace>
  <inkml:trace contextRef="#ctx0" brushRef="#br0" timeOffset="28157.336">3754 554 2521 0 0,'0'0'1200'0'0,"0"0"-584"0"0,0 0-72 0 0,0 0 120 0 0,0 0 24 0 0,0 0-184 0 0,0 0-368 0 0,0 0-368 0 0,0 0-168 0 0,0 0-128 0 0,0 0-208 0 0,0 0-224 0 0,0 0-376 0 0,0 0-657 0 0,-13 4 1305 0 0</inkml:trace>
  <inkml:trace contextRef="#ctx0" brushRef="#br0" timeOffset="28943.513">3754 554 3201 0 0,'-1'2'14509'0'0,"-1"0"-6615"0"0,0 4-4727 0 0,-2 3-5109 0 0,0 0 2339 0 0,-52 126 102 0 0,-31 53-223 0 0,29-85-278 0 0,53-125 16 0 0,7 6-36 0 0,1 0 1 0 0,1 1-1 0 0,0-1 1 0 0,1 1 0 0 0,1 0-1 0 0,0 0 1 0 0,1 1-1 0 0,1 0 1 0 0,0 0-1 0 0,1 1 1 0 0,1-1 21 0 0,12-22-23 0 0,120-236 18 0 0,-141 365 179 0 0,-3-73-152 0 0,1-1-1 0 0,0 1 0 0 0,1 0 0 0 0,2 0 0 0 0,0 0 1 0 0,1 0-1 0 0,1 0 0 0 0,0-1 0 0 0,2 0 0 0 0,0 0 1 0 0,7 14-22 0 0,-10-29 5 0 0,-1 3 4 0 0,1 0-1 0 0,0 0 1 0 0,1-1 0 0 0,0 1 0 0 0,0-1 0 0 0,0 0 0 0 0,1 0 0 0 0,-1-1 0 0 0,1 1 0 0 0,1-1-1 0 0,-1 0 1 0 0,1 0 0 0 0,0-1 0 0 0,3 2-9 0 0,-3-6 76 0 0,0-1 0 0 0,0-1 0 0 0,-1 1-1 0 0,1-1 1 0 0,0 0 0 0 0,-1 0 0 0 0,1-1 0 0 0,-1 1-1 0 0,0-1 1 0 0,0 0 0 0 0,0-1 0 0 0,0 1 0 0 0,-1-1 0 0 0,1 0-1 0 0,-1 0 1 0 0,0-1 0 0 0,0 1 0 0 0,0-1 0 0 0,-1 0 0 0 0,0 0-1 0 0,2-3-75 0 0,-4 6 16 0 0,17-25 129 0 0,-1-1 0 0 0,-1-1-1 0 0,-2-1 1 0 0,-1 0 0 0 0,-2 0-1 0 0,0-1 1 0 0,-1-6-145 0 0,11-27 69 0 0,6-40-829 0 0,-27 103 262 0 0,0 1-324 0 0,0 0-479 0 0,-1 1-5898 0 0,0 2-5171 0 0</inkml:trace>
  <inkml:trace contextRef="#ctx0" brushRef="#br0" timeOffset="29746.385">5322 38 8674 0 0,'0'0'2815'0'0,"0"0"-848"0"0,0 0-222 0 0,0 0 119 0 0,0 0 62 0 0,0 0-135 0 0,0 0-331 0 0,0 0-352 0 0,0 0-302 0 0,0 0-178 0 0,0 0-125 0 0,6-8-95 0 0,16-22-83 0 0,-17 61 749 0 0,-25 658 1581 0 0,3-473-2466 0 0,14-113-706 0 0,3-102 293 0 0,0-1-55 0 0,0 0-53 0 0,0 0-52 0 0,0 0-8 0 0,0 0-55 0 0,0-24-3123 0 0,0 21 3259 0 0,-1-22-4193 0 0,0 9-2913 0 0,-1 7-4144 0 0</inkml:trace>
  <inkml:trace contextRef="#ctx0" brushRef="#br0" timeOffset="29952.888">4922 601 14251 0 0,'0'0'1831'0'0,"0"0"-389"0"0,0 0-182 0 0,0 0 132 0 0,0 0 82 0 0,0 0-164 0 0,0 0-256 0 0,0 0-217 0 0,0 0-132 0 0,34-9-101 0 0,113-29-85 0 0,188-35 976 0 0,-104 41-1631 0 0,-181 30-4571 0 0,0 2-4850 0 0,-46 0-2425 0 0</inkml:trace>
  <inkml:trace contextRef="#ctx0" brushRef="#br0" timeOffset="30481.979">5898 30 19132 0 0,'0'0'1154'0'0,"0"0"-412"0"0,0 0-201 0 0,0 0 75 0 0,0 0 155 0 0,0 0 110 0 0,0 0-30 0 0,0 0-110 0 0,0 0-111 0 0,0 0-133 0 0,-3 38-71 0 0,-12 118-58 0 0,10 105 631 0 0,5-204-872 0 0,-1 7-53 0 0,2 1 0 0 0,4-1 0 0 0,6 25-74 0 0,18 57 4 0 0,-29-145 0 0 0,0 0 0 0 0,0-1 0 0 0,1 1 1 0 0,-1 0-1 0 0,0-1 0 0 0,1 1 0 0 0,-1 0 0 0 0,0 0 0 0 0,1-1 0 0 0,-1 1 0 0 0,1-1 0 0 0,0 1 1 0 0,-1 0-1 0 0,1-1 0 0 0,-1 1 0 0 0,1-1 0 0 0,0 1 0 0 0,-1-1 0 0 0,1 0 0 0 0,0 1 0 0 0,0-1 1 0 0,-1 0-1 0 0,1 1 0 0 0,0-1 0 0 0,0 0 0 0 0,-1 0 0 0 0,1 0 0 0 0,0 0 0 0 0,0 0 0 0 0,0 0 1 0 0,-1 0-1 0 0,1 0 0 0 0,0 0 0 0 0,0 0 0 0 0,0 0 0 0 0,-1 0 0 0 0,1 0 0 0 0,0-1 0 0 0,0 1 1 0 0,-1 0-1 0 0,1-1 0 0 0,0 1 0 0 0,0 0 0 0 0,-1-1 0 0 0,1 1 0 0 0,-1-1 0 0 0,1 1 0 0 0,0-1-4 0 0,36-35 212 0 0,-24 22-158 0 0,146-122 99 0 0,-148 127-145 0 0,-1 0-1 0 0,2 0 1 0 0,-1 1-1 0 0,1 1 1 0 0,1 0-1 0 0,-1 0 1 0 0,1 1-1 0 0,5-1-7 0 0,-7 3 4 0 0,-10 3-5 0 0,0 0-1 0 0,-1 1 1 0 0,1-1-1 0 0,0 0 1 0 0,0 1-1 0 0,0-1 1 0 0,0 1-1 0 0,0-1 1 0 0,0 1-1 0 0,0-1 1 0 0,0 1 0 0 0,0 0-1 0 0,0 0 1 0 0,0-1-1 0 0,0 1 1 0 0,0 0-1 0 0,0 0 1 0 0,0 0-1 0 0,0 0 1 0 0,0 0-1 0 0,0 0 1 0 0,0 0-1 0 0,0 1 1 0 0,0-1-1 0 0,0 0 1 0 0,0 0-1 0 0,0 1 1 0 0,0-1-1 0 0,-1 1 1 0 0,1-1-1 0 0,0 1 1 0 0,0-1 0 0 0,0 1-1 0 0,0 0 1 0 0,0-1-1 0 0,-1 1 1 0 0,1 0 1 0 0,6 159 242 0 0,-10-93-158 0 0,3 37-198 0 0,0-103 12 0 0,0-1-60 0 0,0 0-101 0 0,0 0-108 0 0,11-5-2763 0 0,-2-7-389 0 0,0 2-5131 0 0,-5 6-3509 0 0</inkml:trace>
  <inkml:trace contextRef="#ctx0" brushRef="#br0" timeOffset="31005.213">6548 373 17900 0 0,'0'0'1112'0'0,"0"0"-616"0"0,0 0-232 0 0,0 0-160 0 0,0 0-288 0 0,0 0-200 0 0,0 0-224 0 0,0 0-336 0 0,0 0-408 0 0,0 0-1729 0 0,0 0-8570 0 0</inkml:trace>
  <inkml:trace contextRef="#ctx0" brushRef="#br0" timeOffset="30758.074">6679 820 16988 0 0,'0'0'1837'0'0,"0"0"-274"0"0,0 0-121 0 0,0 0-128 0 0,0 0-195 0 0,0 0-301 0 0,0 0-299 0 0,0 0-225 0 0,0 0-142 0 0,0 0-66 0 0,0 0-48 0 0,0 0-41 0 0,0 0-81 0 0,0 26-124 0 0,2 77-211 0 0,7-78-1751 0 0,-3-25-1250 0 0,-4-3-3218 0 0,-2-1-5406 0 0</inkml:trace>
  <inkml:trace contextRef="#ctx0" brushRef="#br0" timeOffset="31219.658">7106 585 13227 0 0,'0'0'2783'0'0,"0"0"-681"0"0,0 0-351 0 0,0 0-271 0 0,0 0-301 0 0,0 0-256 0 0,0 0-210 0 0,0 0-187 0 0,0 0-55 0 0,0 0-59 0 0,0 0-69 0 0,0 0-33 0 0,0 0-76 0 0,-23 9-58 0 0,-72 29-42 0 0,90-37-118 0 0,1 1 0 0 0,-1-1-1 0 0,1 1 1 0 0,-1 0 0 0 0,1 0-1 0 0,0 0 1 0 0,0 1 0 0 0,0-1-1 0 0,0 1 1 0 0,0 0 0 0 0,0 0-1 0 0,1 1 1 0 0,-1-1 0 0 0,1 1-1 0 0,0 0 1 0 0,0-1 0 0 0,1 1-1 0 0,-1 1 1 0 0,1-1 0 0 0,-1 2-16 0 0,2-4 0 0 0,0 1-4 0 0,1 0 0 0 0,0 1 0 0 0,0-1 0 0 0,0 0 0 0 0,1 0 0 0 0,-1 1 1 0 0,1-1-1 0 0,0 0 0 0 0,0 0 0 0 0,0 0 0 0 0,0 0 0 0 0,0 0 0 0 0,0 0 0 0 0,1 0 0 0 0,0 0 1 0 0,-1 0-1 0 0,1-1 0 0 0,0 1 0 0 0,1-1 0 0 0,-1 1 0 0 0,0-1 0 0 0,1 0 0 0 0,-1 0 1 0 0,1 0-1 0 0,-1 0 0 0 0,1 0 0 0 0,0-1 0 0 0,0 1 0 0 0,0-1 0 0 0,0 0 0 0 0,0 0 0 0 0,0 0 1 0 0,0 0-1 0 0,0-1 0 0 0,1 1 0 0 0,-1-1 0 0 0,3 1 4 0 0,11 6-4 0 0,17 7 36 0 0,-22-10-30 0 0,-1 0-1 0 0,0 1 1 0 0,0 0 0 0 0,-1 1-1 0 0,1 0 1 0 0,-1 0 0 0 0,-1 1-1 0 0,1 1 1 0 0,-1-1-1 0 0,0 2 1 0 0,-1-1 0 0 0,2 4-2 0 0,-8-10 10 0 0,-1 1 1 0 0,1 0 0 0 0,-1 0 0 0 0,0-1-1 0 0,0 1 1 0 0,0 0 0 0 0,0 0 0 0 0,-1 0-1 0 0,1 0 1 0 0,-1 0 0 0 0,0 0 0 0 0,0 0-1 0 0,0 0 1 0 0,0 0 0 0 0,0 0 0 0 0,-1 1-1 0 0,1-1 1 0 0,-1-1 0 0 0,0 1-1 0 0,0 0 1 0 0,0 0 0 0 0,0 0 0 0 0,0 0-1 0 0,-1-1 1 0 0,1 1 0 0 0,-1 0 0 0 0,0-1-1 0 0,0 0 1 0 0,0 1 0 0 0,0-1 0 0 0,0 0-1 0 0,-1 0 1 0 0,0 1-11 0 0,-87 56 731 0 0,79-53-730 0 0,-1-1-1 0 0,0 0 0 0 0,0 0 0 0 0,-1-2 1 0 0,0 1-1 0 0,1-2 0 0 0,-1 0 0 0 0,0 0 1 0 0,0-1-1 0 0,-3-1 0 0 0,-13-14-1106 0 0,23 5-2577 0 0,2-2-4850 0 0,2 7-4063 0 0</inkml:trace>
  <inkml:trace contextRef="#ctx0" brushRef="#br0" timeOffset="37665.319">8734 512 5289 0 0,'0'0'3856'0'0,"0"0"-1739"0"0,0 0-671 0 0,0 0 17 0 0,0 0 69 0 0,0 0-57 0 0,0 0-158 0 0,0 0-238 0 0,0 0-191 0 0,0 0-135 0 0,0 0-94 0 0,-13-5-99 0 0,-41-16-64 0 0,50 20-381 0 0,-1-1 0 0 0,1 1 0 0 0,-1 0 0 0 0,1 1 0 0 0,-1-1 0 0 0,1 1 0 0 0,-1-1 0 0 0,0 1 0 0 0,1 1 0 0 0,-1-1 0 0 0,0 1 0 0 0,1 0 0 0 0,-1 0 0 0 0,1 0 0 0 0,0 0 0 0 0,-1 1 0 0 0,1 0 0 0 0,0 0 0 0 0,0 0 0 0 0,0 0 0 0 0,-1 1-115 0 0,-15 7 282 0 0,2 1-165 0 0,1 1-1 0 0,0 1 1 0 0,1 1 0 0 0,0 0-1 0 0,1 1 1 0 0,1 0 0 0 0,0 1-1 0 0,1 1 1 0 0,1 0 0 0 0,0 1-1 0 0,2 0 1 0 0,0 1 0 0 0,1 0-1 0 0,-2 5-116 0 0,5-10 44 0 0,1 0-1 0 0,0 1 0 0 0,1-1 1 0 0,1 1-1 0 0,0 0 0 0 0,1 0 1 0 0,0 0-1 0 0,1 0 0 0 0,1 8-43 0 0,0-17 27 0 0,1-1 0 0 0,-1 0 0 0 0,1 1-1 0 0,0-1 1 0 0,0 0 0 0 0,1 1 0 0 0,-1-1-1 0 0,1 0 1 0 0,0 0 0 0 0,1 0 0 0 0,-1-1-1 0 0,1 1 1 0 0,0 0 0 0 0,0-1 0 0 0,1 0-1 0 0,-1 0 1 0 0,1 0 0 0 0,0 0 0 0 0,0 0-1 0 0,0-1 1 0 0,0 0 0 0 0,1 0 0 0 0,-1 0-1 0 0,1 0 1 0 0,0-1 0 0 0,0 1 0 0 0,0-1-1 0 0,0 0-26 0 0,21 4 179 0 0,-1-1 0 0 0,1 0 0 0 0,0-2-1 0 0,0-1 1 0 0,0-1 0 0 0,0-1-1 0 0,21-4-178 0 0,-30 1 36 0 0,1 0-1 0 0,-1-1 1 0 0,0-1-1 0 0,0-1 1 0 0,-1 0-1 0 0,1-1 1 0 0,-1-1 0 0 0,-1-1-1 0 0,0 0 1 0 0,0-1-1 0 0,4-3-35 0 0,-6-1-133 0 0,-11 11-4445 0 0,-2 0-4817 0 0,0 3-2787 0 0</inkml:trace>
  <inkml:trace contextRef="#ctx0" brushRef="#br0" timeOffset="38126.361">9570 508 13171 0 0,'0'0'1960'0'0,"0"0"-469"0"0,0 0-189 0 0,0 0 3 0 0,0 0-54 0 0,0 0-184 0 0,0 0-200 0 0,-33 17-175 0 0,-108 54-118 0 0,46-4 309 0 0,71-46-657 0 0,0 2 0 0 0,1 1 0 0 0,2 0 1 0 0,0 2-1 0 0,2 0 0 0 0,-3 7-226 0 0,17-25 22 0 0,1 0-1 0 0,0 0 1 0 0,0 1-1 0 0,1 0 0 0 0,0-1 1 0 0,1 1-1 0 0,0 0 1 0 0,0 1-1 0 0,1-1 1 0 0,0 0-1 0 0,1 0 0 0 0,0 1 1 0 0,0-1-1 0 0,1 1-21 0 0,-1-7 18 0 0,1-1 0 0 0,0 1 0 0 0,0 0 0 0 0,1 0 0 0 0,-1-1 0 0 0,1 1-1 0 0,-1-1 1 0 0,1 1 0 0 0,0-1 0 0 0,0 0 0 0 0,0 0 0 0 0,0 0 0 0 0,0 0 0 0 0,0 0 0 0 0,0 0 0 0 0,1 0-1 0 0,-1-1 1 0 0,1 1 0 0 0,-1-1 0 0 0,1 0 0 0 0,0 0 0 0 0,0 0 0 0 0,-1 0 0 0 0,1 0 0 0 0,0 0-1 0 0,0-1 1 0 0,0 0 0 0 0,0 1 0 0 0,0-1-18 0 0,89-6 906 0 0,-73-1-792 0 0,0-1 0 0 0,0-1 0 0 0,-1-1 1 0 0,0 0-1 0 0,-1-2 0 0 0,0 0 1 0 0,0-1-1 0 0,-2 0 0 0 0,7-8-114 0 0,0 2 80 0 0,204-225 664 0 0,-181 185-756 0 0,-44 58 4 0 0,-2 7-52 0 0,-61 223-61 0 0,61-226 94 0 0,0 0 1 0 0,0 0-1 0 0,1 0 1 0 0,-1 0-1 0 0,1 0 1 0 0,0-1-1 0 0,0 1 0 0 0,0 0 1 0 0,0 0-1 0 0,0 0 1 0 0,1 0-1 0 0,-1 0 1 0 0,1 0-1 0 0,0 0 1 0 0,0-1-1 0 0,0 1 1 0 0,0 0-1 0 0,0-1 1 0 0,0 1-1 0 0,1-1 1 0 0,0 1-1 0 0,-1-1 1 0 0,1 1-1 0 0,0-1 1 0 0,0 0-1 0 0,0 0 1 0 0,0 0-1 0 0,1 0 1 0 0,-1-1-1 0 0,0 1 1 0 0,1 0-1 0 0,0-1 1 0 0,-1 0-1 0 0,2 1 27 0 0,90 12-2814 0 0,-62-17-615 0 0,-5-4-3420 0 0,-15 2-4756 0 0</inkml:trace>
  <inkml:trace contextRef="#ctx0" brushRef="#br0" timeOffset="38664.508">10439 508 15747 0 0,'0'0'2670'0'0,"0"0"-837"0"0,0 0-454 0 0,0 0-183 0 0,0 0-164 0 0,0 0-158 0 0,0 0-125 0 0,0 0-121 0 0,0 0-98 0 0,0 0-68 0 0,0 0-85 0 0,0 0-60 0 0,-8 4-37 0 0,-69 35 630 0 0,-23 41-346 0 0,35 23-472 0 0,65-100-87 0 0,0 0 1 0 0,0-1 0 0 0,0 1-1 0 0,0 0 1 0 0,1-1 0 0 0,-1 1-1 0 0,1 0 1 0 0,0-1 0 0 0,-1 1-1 0 0,1 0 1 0 0,0-1 0 0 0,1 1 0 0 0,-1-1-1 0 0,0 0 1 0 0,1 1 0 0 0,-1-1-1 0 0,1 0 1 0 0,0 0 0 0 0,-1 0-1 0 0,1 0 1 0 0,0 0 0 0 0,0-1-1 0 0,1 1 1 0 0,-1 0 0 0 0,0-1-1 0 0,0 0 1 0 0,1 1 0 0 0,-1-1-1 0 0,1 0 1 0 0,-1 0 0 0 0,1 0-1 0 0,0-1 1 0 0,-1 1 0 0 0,1-1 0 0 0,0 1-1 0 0,-1-1 1 0 0,1 0 0 0 0,0 0-1 0 0,-1 0 1 0 0,1 0 0 0 0,2-1-6 0 0,8 4 60 0 0,-9-2-46 0 0,5 0 4 0 0,0 1 0 0 0,0 0 0 0 0,0 0 1 0 0,0 1-1 0 0,0 1 0 0 0,-1-1 0 0 0,0 1 0 0 0,1 0 0 0 0,-1 1 0 0 0,-1 0 0 0 0,1 1 0 0 0,-1-1 1 0 0,0 1-1 0 0,0 0 0 0 0,0 1 0 0 0,-1 0 0 0 0,0 0 0 0 0,0 2-18 0 0,-3-3 14 0 0,0 0 1 0 0,-1 0-1 0 0,0 0 0 0 0,0 1 1 0 0,0-1-1 0 0,-1 1 0 0 0,0 0 0 0 0,0-1 1 0 0,-1 1-1 0 0,0 0 0 0 0,0 0 1 0 0,0-1-1 0 0,-1 1 0 0 0,-1 2-14 0 0,-1-2 10 0 0,-1-1 0 0 0,0 1 0 0 0,0-1 0 0 0,-1 0 0 0 0,0 0 0 0 0,0 0 0 0 0,0-1 0 0 0,-1 1 0 0 0,0-1 0 0 0,0 0-1 0 0,0-1 1 0 0,-1 0 0 0 0,1 0 0 0 0,-1 0 0 0 0,0-1 0 0 0,0 0 0 0 0,0 0 0 0 0,0-1 0 0 0,-1 0 0 0 0,0 0-10 0 0,-9 3-50 0 0,-1 0 1 0 0,0-1-1 0 0,0-1 1 0 0,0 0-1 0 0,0-2 1 0 0,-1 0-1 0 0,1-1 1 0 0,0-1-1 0 0,-6-1 50 0 0,-27-21-1406 0 0,44 6-1677 0 0,8-4-3594 0 0,2 13-5301 0 0</inkml:trace>
  <inkml:trace contextRef="#ctx0" brushRef="#br0" timeOffset="39133.621">10597 917 16484 0 0,'0'0'1397'0'0,"0"0"-255"0"0,0 0 110 0 0,0 0 74 0 0,0 0-122 0 0,0 0-157 0 0,0 0-192 0 0,0 0-178 0 0,0 0-67 0 0,0 0-64 0 0,37-2-54 0 0,114-4-34 0 0,-62-6 346 0 0,-71 7-621 0 0,0-1 0 0 0,-1-1 1 0 0,1 0-1 0 0,-2-1 0 0 0,1-1 0 0 0,-1 0 0 0 0,0-1 1 0 0,0-2-184 0 0,-10 8 25 0 0,-1 0 0 0 0,0 0 0 0 0,0-1 0 0 0,0 1 0 0 0,0-1 0 0 0,-1 0 0 0 0,0-1 0 0 0,0 1 0 0 0,0-1 1 0 0,-1 0-1 0 0,0 0 0 0 0,0 0 0 0 0,0 0 0 0 0,-1 0 0 0 0,0-1 0 0 0,0 1 0 0 0,0-1 0 0 0,-1 1 0 0 0,0-1 0 0 0,-1 0 0 0 0,1-2-25 0 0,-3 6-5 0 0,0-1-1 0 0,0 1 0 0 0,-1 0 0 0 0,1-1 0 0 0,-1 1 0 0 0,0 0 1 0 0,0 1-1 0 0,0-1 0 0 0,0 1 0 0 0,0-1 0 0 0,0 1 0 0 0,-1 0 1 0 0,1 0-1 0 0,-1 0 0 0 0,0 1 0 0 0,1-1 0 0 0,-1 1 0 0 0,0 0 1 0 0,0 0-1 0 0,0 0 0 0 0,0 0 0 0 0,0 1 0 0 0,0 0 0 0 0,-2 0 6 0 0,-11 1-16 0 0,-1 1-1 0 0,1 1 0 0 0,0 0 0 0 0,0 2 0 0 0,0 0 1 0 0,0 1-1 0 0,1 0 0 0 0,0 1 0 0 0,0 1 1 0 0,1 1-1 0 0,0 0 0 0 0,0 1 0 0 0,1 1 0 0 0,1 0 1 0 0,-1 1-1 0 0,2 0 0 0 0,0 1 0 0 0,0 0 0 0 0,1 1 1 0 0,1 0-1 0 0,1 1 0 0 0,-4 7 17 0 0,8-16 6 0 0,1 0 0 0 0,0 1 0 0 0,0 0 0 0 0,1 0 0 0 0,0 0 0 0 0,0 0 0 0 0,1 0 0 0 0,0 1 0 0 0,0-1 0 0 0,1 1 0 0 0,0-1 0 0 0,0 1 0 0 0,0 0 0 0 0,1-1 0 0 0,0 1 0 0 0,1 0 0 0 0,0-1 0 0 0,0 1 1 0 0,1-1-1 0 0,0 1 0 0 0,0-1 0 0 0,0 0 0 0 0,1 0 0 0 0,0 0 0 0 0,1 0 0 0 0,-1 0 0 0 0,1-1 0 0 0,1 1 0 0 0,4 4-6 0 0,12 0 64 0 0,0-2 0 0 0,0-1 0 0 0,1-1 0 0 0,0 0 0 0 0,0-2 0 0 0,1-1 1 0 0,0 0-1 0 0,0-2 0 0 0,-1 0 0 0 0,1-2 0 0 0,0-1 0 0 0,0 0 0 0 0,0-2 0 0 0,1 0-64 0 0,11-2-155 0 0,1-2-1 0 0,-1 0 1 0 0,-1-3-1 0 0,1-1 1 0 0,5-4 155 0 0,-38 15-605 0 0,13-9 651 0 0,-11 5-4191 0 0,-3-2-6048 0 0,-1 3-3358 0 0</inkml:trace>
  <inkml:trace contextRef="#ctx0" brushRef="#br0" timeOffset="43093.334">12649 235 10714 0 0,'0'0'3181'0'0,"0"0"-1191"0"0,0 0-517 0 0,0 0-124 0 0,0 0-93 0 0,0 0-92 0 0,0 0-196 0 0,0 0-215 0 0,0 0-176 0 0,0 0-126 0 0,0 0-107 0 0,-4 20 1037 0 0,12 165 887 0 0,-25 288-1252 0 0,-33-235-921 0 0,47-228 249 0 0,0-2-1682 0 0,3-21-528 0 0,0-28-3160 0 0,0 24-3065 0 0,0 13-3048 0 0</inkml:trace>
  <inkml:trace contextRef="#ctx0" brushRef="#br0" timeOffset="43363.415">12208 793 11450 0 0,'0'0'4595'0'0,"0"0"-2612"0"0,0 0-1122 0 0,0 0-164 0 0,0 0 125 0 0,0 0 147 0 0,0 0 33 0 0,0 0-53 0 0,0 0-123 0 0,0 0-148 0 0,0 0-126 0 0,33 4-92 0 0,111 12-90 0 0,-113-14-216 0 0,0-1 1 0 0,1-2 0 0 0,-1-1 0 0 0,1-1 0 0 0,-1-2 0 0 0,0-1-1 0 0,25-9-154 0 0,39-6 92 0 0,79-18-1546 0 0,-134 21-2114 0 0,-27 10-264 0 0,-4 0-3317 0 0,-6 3-3965 0 0</inkml:trace>
  <inkml:trace contextRef="#ctx0" brushRef="#br0" timeOffset="43866.32">13148 285 9362 0 0,'0'0'3401'0'0,"0"0"-945"0"0,0 0-535 0 0,0 0-110 0 0,0 0-167 0 0,0 0-282 0 0,0 0-331 0 0,0 0-321 0 0,0 0-217 0 0,0 0-129 0 0,0 0-27 0 0,0 0 26 0 0,0 0 17 0 0,-4 13 19 0 0,-31 152 952 0 0,20 144-83 0 0,11-30-1001 0 0,4-278-268 0 0,0 0 0 0 0,0-1 1 0 0,0 1-1 0 0,0 0 0 0 0,0 0 1 0 0,0 0-1 0 0,0 0 1 0 0,1-1-1 0 0,-1 1 0 0 0,0 0 1 0 0,0 0-1 0 0,1 0 0 0 0,-1-1 1 0 0,1 1-1 0 0,-1 0 1 0 0,0 0-1 0 0,1-1 0 0 0,0 1 1 0 0,-1 0-1 0 0,1-1 0 0 0,-1 1 1 0 0,1-1-1 0 0,0 1 1 0 0,-1-1-1 0 0,1 1 0 0 0,0-1 1 0 0,-1 1-1 0 0,1-1 1 0 0,0 0-1 0 0,0 1 0 0 0,0-1 1 0 0,-1 0-1 0 0,1 0 0 0 0,0 1 1 0 0,0-1-1 0 0,0 0 1 0 0,0 0-1 0 0,0 0 0 0 0,-1 0 1 0 0,1 0-1 0 0,0 0 0 0 0,0 0 1 0 0,0-1-1 0 0,0 1 1 0 0,-1 0-1 0 0,1 0 0 0 0,0-1 1 0 0,0 1-1 0 0,0 0 0 0 0,-1-1 1 0 0,1 1-1 0 0,0-1 1 0 0,41-21 79 0 0,212-127-51 0 0,-139 110-100 0 0,-106 78 98 0 0,-28 114 82 0 0,17-79-122 0 0,3-73-55 0 0,1 0-1 0 0,-1 0 1 0 0,1-1 0 0 0,-1 1-1 0 0,1 0 1 0 0,0-1-1 0 0,-1 1 1 0 0,1 0 0 0 0,-1-1-1 0 0,1 0 1 0 0,0 1 0 0 0,0-1-1 0 0,-1 0 1 0 0,1 0-1 0 0,0 0 1 0 0,-1 0 0 0 0,1 0-1 0 0,0-1 1 0 0,-1 1-1 0 0,1 0 1 0 0,0-1 0 0 0,-1 1-1 0 0,1-1 1 0 0,0 0-1 0 0,-1 0 1 0 0,1 1 0 0 0,-1-1-1 0 0,1 0 1 0 0,-1 0-1 0 0,0 0 1 0 0,1 0 0 0 0,-1-1 69 0 0,26-24-4238 0 0,-9 10-6553 0 0,-13 12-954 0 0</inkml:trace>
  <inkml:trace contextRef="#ctx0" brushRef="#br0" timeOffset="44248.929">13784 982 6633 0 0,'0'0'2604'0'0,"0"0"-193"0"0,0 0 28 0 0,0 0-36 0 0,0 0-230 0 0,0 0-340 0 0,0 0-303 0 0,0 0-224 0 0,0 0-198 0 0,38 0-173 0 0,119-5-143 0 0,-71-12 146 0 0,-66 9-658 0 0,24-7 182 0 0,0-1 0 0 0,-1-3 0 0 0,-1-1 0 0 0,26-19-462 0 0,-63 37 23 0 0,-1 0 1 0 0,1 0-1 0 0,-1-1 0 0 0,0 0 1 0 0,0 0-1 0 0,0 0 1 0 0,0 0-1 0 0,-1-1 0 0 0,1 1 1 0 0,-1-1-1 0 0,0 0 1 0 0,0 0-1 0 0,0 0 0 0 0,-1 0 1 0 0,1-1-1 0 0,-1 1 1 0 0,0-1-1 0 0,0 0 0 0 0,-1 1 1 0 0,1-1-1 0 0,-1 0 0 0 0,0 0 1 0 0,0 0-1 0 0,-1 0 1 0 0,1 0-1 0 0,-1-1-23 0 0,-4 3-4 0 0,0 0 0 0 0,-1 0 0 0 0,1 0 0 0 0,-1 0-1 0 0,1 1 1 0 0,-1 0 0 0 0,0 0 0 0 0,0 0 0 0 0,1 0 0 0 0,-1 1 0 0 0,-1 0 0 0 0,1 0-1 0 0,0 0 1 0 0,0 1 0 0 0,0-1 0 0 0,0 1 0 0 0,-1 1 0 0 0,1-1 0 0 0,0 1 0 0 0,0 0 4 0 0,-4-1-17 0 0,-4-1 2 0 0,1 2 0 0 0,0-1-1 0 0,-1 2 1 0 0,1 0-1 0 0,0 0 1 0 0,0 1-1 0 0,0 0 1 0 0,1 1 0 0 0,-5 3 15 0 0,-145 84-57 0 0,154-85 51 0 0,-1 0 0 0 0,2 0 0 0 0,-1 0 0 0 0,1 1 0 0 0,0 0 0 0 0,0 0 0 0 0,1 1 0 0 0,0-1 0 0 0,0 1 0 0 0,1 0 1 0 0,0 1-1 0 0,0-1 0 0 0,1 1 0 0 0,0 0 0 0 0,1-1 0 0 0,0 1 0 0 0,0 0 0 0 0,1 1 0 0 0,0-1 6 0 0,1-4 0 0 0,1 0 0 0 0,0 0 0 0 0,-1 0 0 0 0,2 0-1 0 0,-1 0 1 0 0,1 0 0 0 0,-1 0 0 0 0,1 0 0 0 0,1 0 0 0 0,-1-1-1 0 0,1 1 1 0 0,0-1 0 0 0,0 0 0 0 0,0 0 0 0 0,0 0 0 0 0,1 0 0 0 0,-1 0-1 0 0,1-1 1 0 0,0 0 0 0 0,0 0 0 0 0,1 0 0 0 0,-1 0 0 0 0,4 1 0 0 0,115 47 41 0 0,-68-38-20 0 0,1-1 0 0 0,-1-4 0 0 0,2-1 0 0 0,-1-4 0 0 0,0-1 0 0 0,31-5-21 0 0,-4-12-1277 0 0,-48 4-6552 0 0,-26 7-4781 0 0</inkml:trace>
  <inkml:trace contextRef="#ctx0" brushRef="#br0" timeOffset="50559.548">7442 2323 8626 0 0,'0'0'4303'0'0,"0"0"-2091"0"0,0 0-677 0 0,0 0-56 0 0,0 0 49 0 0,0 0-22 0 0,0 0-169 0 0,0 0-221 0 0,0 0-211 0 0,0 0-193 0 0,0 0-127 0 0,-6-13-105 0 0,-16-38-96 0 0,17 38-61 0 0,5 13-43 0 0,0 5 160 0 0,-21 243 1087 0 0,11-73-2034 0 0,8-237-4191 0 0,1 31 1260 0 0,0 2-4317 0 0,1 12-4029 0 0</inkml:trace>
  <inkml:trace contextRef="#ctx0" brushRef="#br0" timeOffset="50801.289">7330 1707 16484 0 0,'0'0'1160'0'0,"0"0"-196"0"0,0 0-84 0 0,0 0-112 0 0,0 0-168 0 0,0 0-209 0 0,0 0-205 0 0,0 0-128 0 0,0 0-70 0 0,0 0-70 0 0,0 0-62 0 0,0 0-107 0 0,11 21-212 0 0,40 70-365 0 0,11-31-3612 0 0,-41-44-1314 0 0,-4-4-3763 0 0</inkml:trace>
  <inkml:trace contextRef="#ctx0" brushRef="#br0" timeOffset="51112.333">8135 2127 12507 0 0,'0'0'1881'0'0,"0"0"-335"0"0,0 0-164 0 0,0 0-45 0 0,0 0-124 0 0,0 0-189 0 0,0 0-172 0 0,0 0-167 0 0,0 0-116 0 0,0 0-92 0 0,0 0-42 0 0,-35 5-46 0 0,-106 16-21 0 0,58 2 1014 0 0,83-22-1373 0 0,-1 0 0 0 0,1 0 0 0 0,0 0 0 0 0,0 0 0 0 0,0 1-1 0 0,0-1 1 0 0,0 0 0 0 0,0 0 0 0 0,0 0 0 0 0,0 0 0 0 0,1 0 0 0 0,-1 0 0 0 0,0 0 0 0 0,1 0 0 0 0,-1 1 0 0 0,0-1 0 0 0,1 0 0 0 0,0-1 0 0 0,-1 1 0 0 0,1 0-1 0 0,-1 0 1 0 0,1 0 0 0 0,0 0 0 0 0,0 0 0 0 0,0 0 0 0 0,-1-1 0 0 0,1 1 0 0 0,0 0 0 0 0,0-1 0 0 0,0 1 0 0 0,0-1 0 0 0,0 1 0 0 0,1-1-9 0 0,73 44 200 0 0,-64-40-177 0 0,1 0 1 0 0,-1 1-1 0 0,0 1 0 0 0,0 0 1 0 0,-1 0-1 0 0,1 1 0 0 0,-1 0 0 0 0,-1 1 1 0 0,1 0-1 0 0,-2 0 0 0 0,1 1 1 0 0,-1 1-1 0 0,0-1 0 0 0,-1 1 0 0 0,0 0 1 0 0,-1 1-1 0 0,0 0 0 0 0,0 0 1 0 0,-1 0-1 0 0,-1 0 0 0 0,0 1 1 0 0,0 0-1 0 0,1 11-23 0 0,-5-15 47 0 0,0 0-1 0 0,0-1 1 0 0,-1 1 0 0 0,0 0 0 0 0,0 0 0 0 0,-1-1-1 0 0,0 1 1 0 0,0-1 0 0 0,-1 1 0 0 0,0-1 0 0 0,0 0-1 0 0,0 0 1 0 0,-1 0 0 0 0,0-1 0 0 0,-1 1 0 0 0,0-1-1 0 0,0 0 1 0 0,0 0 0 0 0,0-1 0 0 0,-1 1 0 0 0,-6 3-47 0 0,1-1 25 0 0,0 0 0 0 0,-1-1 1 0 0,0-1-1 0 0,0 0 0 0 0,-1-1 1 0 0,0 0-1 0 0,0-1 0 0 0,0 0 1 0 0,0-1-1 0 0,0 0 0 0 0,-1-1 1 0 0,0-1-1 0 0,1 0 0 0 0,-1-1 1 0 0,-3-1-26 0 0,13 1-50 0 0,0 0 1 0 0,0-1-1 0 0,0 0 1 0 0,1 0-1 0 0,-1 0 1 0 0,0 0-1 0 0,1-1 1 0 0,-1 0-1 0 0,1 1 1 0 0,0-1-1 0 0,-1 0 1 0 0,1-1-1 0 0,0 1 0 0 0,0 0 1 0 0,0-1-1 0 0,1 0 1 0 0,-1 0-1 0 0,1 0 1 0 0,-1 0-1 0 0,1-1 50 0 0,-12-47-5713 0 0,14 40-839 0 0,0 2-5568 0 0</inkml:trace>
  <inkml:trace contextRef="#ctx0" brushRef="#br0" timeOffset="51837.472">9333 2227 4809 0 0,'0'0'1304'0'0,"0"0"1"0"0,0 0 303 0 0,0 0 352 0 0,0 0 155 0 0,0 0-179 0 0,0 0-341 0 0,0 0-311 0 0,0 0-219 0 0,0 0-75 0 0,0 0-57 0 0,0 0-72 0 0,0 0-96 0 0,8-14-107 0 0,23-40-102 0 0,-31 53-524 0 0,-1 0 0 0 0,1 1 1 0 0,0-1-1 0 0,-1 0 1 0 0,1 0-1 0 0,-1 0 0 0 0,1 0 1 0 0,-1 1-1 0 0,1-1 1 0 0,-1 0-1 0 0,0 1 0 0 0,1-1 1 0 0,-1 0-1 0 0,0 1 0 0 0,0-1 1 0 0,1 1-1 0 0,-1-1 1 0 0,0 1-1 0 0,0-1 0 0 0,0 1 1 0 0,0 0-1 0 0,0-1 0 0 0,0 1 1 0 0,1 0-1 0 0,-1 0 1 0 0,0-1-1 0 0,0 1 0 0 0,0 0 1 0 0,0 0-1 0 0,0 0 0 0 0,0 0 1 0 0,0 0-1 0 0,0 1 1 0 0,0-1-1 0 0,0 0 0 0 0,0 0 1 0 0,0 1-1 0 0,1-1 0 0 0,-1 0 1 0 0,0 1-1 0 0,0-1 1 0 0,0 1-1 0 0,0-1 0 0 0,1 1 1 0 0,-1-1-1 0 0,0 1 0 0 0,0 0-32 0 0,-19 9 155 0 0,0 0-1 0 0,1 1 0 0 0,1 0 0 0 0,-1 2 0 0 0,2 0 0 0 0,0 1 0 0 0,1 1 1 0 0,0 1-1 0 0,1 0 0 0 0,1 1 0 0 0,0 0 0 0 0,-1 5-154 0 0,6-10 37 0 0,1 0-1 0 0,1 0 1 0 0,0 1-1 0 0,1-1 1 0 0,0 2-1 0 0,1-1 1 0 0,0 1 0 0 0,1-1-1 0 0,1 1 1 0 0,0 0-1 0 0,1 1 1 0 0,0-1-1 0 0,1 0 1 0 0,1 0-1 0 0,0 1 1 0 0,1-1 0 0 0,1 3-37 0 0,2-9-36 0 0,1 1 1 0 0,0-1 0 0 0,0 0-1 0 0,1 0 1 0 0,0 0 0 0 0,0-1-1 0 0,1 0 1 0 0,0 0 0 0 0,0-1-1 0 0,1 0 1 0 0,0 0 0 0 0,0-1-1 0 0,0 1 1 0 0,1-2-1 0 0,-1 1 1 0 0,1-1 0 0 0,0-1-1 0 0,0 0 1 0 0,1 0 0 0 0,-1-1-1 0 0,1 0 1 0 0,-1 0 0 0 0,1-1-1 0 0,0 0 1 0 0,-1-1 0 0 0,1 0-1 0 0,0-1 1 0 0,-1 0 0 0 0,1-1-1 0 0,-1 1 1 0 0,1-2 0 0 0,-1 1-1 0 0,0-1 1 0 0,1-1 35 0 0,115-50-3459 0 0,-45 11-2979 0 0,-47 25 1201 0 0,-9 6-4036 0 0</inkml:trace>
  <inkml:trace contextRef="#ctx0" brushRef="#br0" timeOffset="52131.579">9840 2304 4953 0 0,'0'0'3302'0'0,"0"0"-1248"0"0,0 0-359 0 0,0 0 120 0 0,0 0 31 0 0,0 0-183 0 0,0 0-294 0 0,0 0-288 0 0,0 0-211 0 0,0 0-124 0 0,0 0-71 0 0,-29 36-50 0 0,-85 111-38 0 0,84-85 238 0 0,32-52-599 0 0,-2-5-140 0 0,1 1 0 0 0,-1 0 1 0 0,2-1-1 0 0,-1 1 0 0 0,0-1 1 0 0,1 1-1 0 0,0-1 0 0 0,1 0 1 0 0,-1 0-1 0 0,1 0 0 0 0,0 0 0 0 0,0 0 1 0 0,0-1-1 0 0,1 1 0 0 0,0-1 1 0 0,-1 0-1 0 0,2 0 0 0 0,-1 0 1 0 0,0 0-1 0 0,1-1 0 0 0,0 0 0 0 0,-1 0 1 0 0,1 0-1 0 0,1-1 0 0 0,2 2-86 0 0,3 1 126 0 0,-1-1 0 0 0,1-1 0 0 0,-1 1 1 0 0,1-2-1 0 0,0 0 0 0 0,0 0 0 0 0,1-1 0 0 0,-1 0 0 0 0,0 0 0 0 0,0-2 0 0 0,0 1 0 0 0,9-3-126 0 0,-6-1 81 0 0,-1-1 0 0 0,0-1 0 0 0,-1 0 0 0 0,1-1 0 0 0,-1 0 0 0 0,0-1 0 0 0,-1 0 0 0 0,0-1 0 0 0,0 0 0 0 0,-1-1 0 0 0,0 0 0 0 0,-1 0 0 0 0,0-1 0 0 0,-1-1 0 0 0,0 1 0 0 0,2-6-81 0 0,-4 6 28 0 0,0 0 0 0 0,0-1-1 0 0,-2 0 1 0 0,1 0 0 0 0,-2 0-1 0 0,0 0 1 0 0,0 0 0 0 0,-1-1 0 0 0,0 1-1 0 0,-1-1 1 0 0,-1 0 0 0 0,0-6-28 0 0,0 13-19 0 0,-1 0 1 0 0,0 1-1 0 0,1-1 1 0 0,-2 1-1 0 0,1-1 0 0 0,-1 1 1 0 0,0 0-1 0 0,0-1 1 0 0,0 1-1 0 0,-1 0 1 0 0,1 0-1 0 0,-1 1 1 0 0,-1-1-1 0 0,1 1 1 0 0,-1-1-1 0 0,1 1 1 0 0,-1 0-1 0 0,0 0 0 0 0,-1 1 1 0 0,1-1-1 0 0,-1 1 1 0 0,1 0-1 0 0,-1 0 1 0 0,0 0-1 0 0,0 1 1 0 0,0 0-1 0 0,-1 0 1 0 0,-4-1 18 0 0,0 1-203 0 0,0 0 0 0 0,0 1-1 0 0,0 0 1 0 0,0 0 0 0 0,0 1 0 0 0,0 1 0 0 0,-1 0 0 0 0,1 0 0 0 0,0 1 0 0 0,1 0 0 0 0,-1 1 0 0 0,0 0 0 0 0,1 0 0 0 0,-1 1 0 0 0,1 1 0 0 0,0-1 0 0 0,0 1 0 0 0,1 1 0 0 0,-1 0 0 0 0,1 0 0 0 0,0 1 203 0 0,-26 25-5062 0 0,5 5-3771 0 0,21-25-2120 0 0</inkml:trace>
  <inkml:trace contextRef="#ctx0" brushRef="#br0" timeOffset="52713.511">10173 2712 7538 0 0,'0'0'3086'0'0,"0"0"-574"0"0,0 0-231 0 0,0 0-142 0 0,0 0-275 0 0,0 0-364 0 0,0 0-329 0 0,0 0-186 0 0,0 0-141 0 0,0 0-93 0 0,0 0-91 0 0,0 0-111 0 0,0 0-114 0 0,5-6-68 0 0,169-250 1424 0 0,-64 130-1533 0 0,-72 113-248 0 0,-33 42-49 0 0,-26 134 159 0 0,17-86-57 0 0,4-76-62 0 0,1 1 0 0 0,-1 0 0 0 0,0-1-1 0 0,1 1 1 0 0,0 0 0 0 0,-1-1-1 0 0,1 1 1 0 0,0-1 0 0 0,0 1 0 0 0,0-1-1 0 0,0 1 1 0 0,0-1 0 0 0,0 0 0 0 0,0 1-1 0 0,1-1 1 0 0,-1 0 0 0 0,0 0 0 0 0,1 0-1 0 0,-1 0 1 0 0,1 0 0 0 0,-1 0 0 0 0,1 0-1 0 0,-1-1 1 0 0,1 1 0 0 0,-1 0-1 0 0,1-1 1 0 0,0 0 0 0 0,0 1 0 0 0,-1-1-1 0 0,1 0 1 0 0,0 0 0 0 0,-1 0 0 0 0,1 0-1 0 0,0 0 1 0 0,0 0 0 0 0,-1 0 0 0 0,1-1-1 0 0,0 1 1 0 0,-1 0 0 0 0,1-1 0 0 0,1 0-1 0 0,7-3 13 0 0,0-1 1 0 0,0 0 0 0 0,0 0 0 0 0,-1-1 0 0 0,0-1 0 0 0,0 1-1 0 0,-1-1 1 0 0,1-1 0 0 0,-1 1 0 0 0,-1-2-14 0 0,23-18 15 0 0,152-146-8 0 0,-120 120-18 0 0,-60 75-66 0 0,-17 179-1 0 0,28-103-1523 0 0,21-47-4989 0 0,-28-47 1985 0 0,-3-3-4163 0 0</inkml:trace>
  <inkml:trace contextRef="#ctx0" brushRef="#br0" timeOffset="53221.347">11164 2481 10594 0 0,'0'0'2458'0'0,"0"0"-641"0"0,0 0-331 0 0,0 0-148 0 0,0 0-110 0 0,0 0-149 0 0,0 0-149 0 0,0 0-94 0 0,0 0-117 0 0,0 0-108 0 0,-9 39-122 0 0,-26 121-113 0 0,4 0 235 0 0,-12 115 220 0 0,37-224-158 0 0,6-50-466 0 0,0-1 62 0 0,0-2 13 0 0,1-29-65 0 0,2-1 1 0 0,0 1-1 0 0,2 0 1 0 0,2 1 0 0 0,1-1-1 0 0,1 1 1 0 0,2-3-218 0 0,28-79 211 0 0,-12 31-163 0 0,3 1 1 0 0,4 2-1 0 0,37-63-48 0 0,-57 117-3 0 0,1 0 0 0 0,2 2 1 0 0,0 0-1 0 0,1 1 0 0 0,1 0 1 0 0,1 2-1 0 0,1 0 0 0 0,1 2 1 0 0,0 0-1 0 0,1 1 0 0 0,25-12 3 0 0,-45 25 8 0 0,1 1 0 0 0,0 0-1 0 0,0 0 1 0 0,0 0-1 0 0,0 0 1 0 0,0 1-1 0 0,0-1 1 0 0,0 1 0 0 0,0 0-1 0 0,1 0 1 0 0,-1 1-1 0 0,0-1 1 0 0,1 1-1 0 0,-1 0 1 0 0,0 0 0 0 0,1 1-1 0 0,-1-1 1 0 0,1 1-1 0 0,-1 0 1 0 0,0 0-1 0 0,0 0 1 0 0,0 1 0 0 0,0-1-1 0 0,0 1 1 0 0,0 0-1 0 0,0 0 1 0 0,0 1-1 0 0,-1-1 1 0 0,1 1 0 0 0,-1-1-1 0 0,1 1 1 0 0,-1 0-1 0 0,0 1 1 0 0,0-1-1 0 0,-1 0 1 0 0,1 1-1 0 0,-1 0 1 0 0,0-1 0 0 0,0 1-1 0 0,0 0 1 0 0,0 0-1 0 0,0 0 1 0 0,-1 2-8 0 0,1 12 20 0 0,0 0-1 0 0,-2 0 1 0 0,-1 0 0 0 0,0 1 0 0 0,-1-1 0 0 0,-1-1 0 0 0,0 1-1 0 0,-1 0 1 0 0,-2-1 0 0 0,1 0 0 0 0,-2 0 0 0 0,0-1-1 0 0,-1 1 1 0 0,-1-2 0 0 0,-1 1 0 0 0,0-1 0 0 0,0-1-1 0 0,-2 1 1 0 0,0-2 0 0 0,0 0 0 0 0,-1 0 0 0 0,-1-1-1 0 0,0-1 1 0 0,-1-1 0 0 0,0 0 0 0 0,0 0 0 0 0,-11 4-20 0 0,11-8-133 0 0,0 0 0 0 0,0-1-1 0 0,-1 0 1 0 0,1-1 0 0 0,-1-1 0 0 0,0 0 0 0 0,0-1 0 0 0,0-1 0 0 0,-9-1 133 0 0,23 0-91 0 0,1 0-1 0 0,0 0 1 0 0,0 0-1 0 0,0 0 1 0 0,0 0-1 0 0,0-1 1 0 0,0 1-1 0 0,0 0 1 0 0,0-1-1 0 0,0 1 1 0 0,0-1-1 0 0,0 1 1 0 0,0-1-1 0 0,0 1 1 0 0,0-1-1 0 0,1 0 1 0 0,-1 1-1 0 0,0-1 1 0 0,0 0-1 0 0,1 0 1 0 0,-1 1-1 0 0,0-1 1 0 0,1 0-1 0 0,-1 0 1 0 0,1 0-1 0 0,-1 0 1 0 0,1 0 0 0 0,-1 0-1 0 0,1 0 1 0 0,0 0-1 0 0,-1 0 1 0 0,1 0-1 0 0,0 0 1 0 0,0 0-1 0 0,0 0 1 0 0,0 0-1 0 0,0 0 1 0 0,0 0-1 0 0,0 0 1 0 0,0-1-1 0 0,0 1 1 0 0,1 0-1 0 0,-1 0 1 0 0,0 0 91 0 0,7-25-4710 0 0,1 5-4468 0 0,-1 12-1255 0 0</inkml:trace>
  <inkml:trace contextRef="#ctx0" brushRef="#br0" timeOffset="53667.289">11533 2597 4489 0 0,'0'0'3209'0'0,"0"0"-330"0"0,0 0-148 0 0,0 0-194 0 0,0 0-369 0 0,0 0-467 0 0,0 0-357 0 0,0 0-219 0 0,0 0-139 0 0,0 0-121 0 0,0 0-110 0 0,0 0-97 0 0,36 3-86 0 0,109 11-69 0 0,-77-22 154 0 0,-56 2-470 0 0,16-9 64 0 0,-1-1 1 0 0,0-1 0 0 0,-1-1-1 0 0,-1-1 1 0 0,-1-1-1 0 0,-1-2 1 0 0,-1 0-1 0 0,20-25-251 0 0,-32 36 9 0 0,0 1 0 0 0,-1-2 0 0 0,0 0 0 0 0,-1 0 0 0 0,0 0 0 0 0,-1-1 0 0 0,0 0 0 0 0,-1-1 0 0 0,0 1 0 0 0,-1-1 0 0 0,-1 0 0 0 0,0 0 0 0 0,-1-1-1 0 0,-1 1 1 0 0,0-1 0 0 0,-1 0 0 0 0,0-4-9 0 0,-2 17-13 0 0,1 0-1 0 0,0 0 0 0 0,-1 0 0 0 0,1 1 0 0 0,-1-1 1 0 0,1 0-1 0 0,-1 0 0 0 0,0 1 0 0 0,0-1 1 0 0,0 1-1 0 0,0-1 0 0 0,0 0 0 0 0,0 1 1 0 0,0 0-1 0 0,0-1 0 0 0,-1 1 0 0 0,1 0 1 0 0,-1-1-1 0 0,1 1 0 0 0,-1 0 0 0 0,1 0 1 0 0,-1 0-1 0 0,1 1 0 0 0,-1-1 0 0 0,0 0 0 0 0,0 0 1 0 0,1 1-1 0 0,-1-1 0 0 0,0 1 0 0 0,0 0 1 0 0,0 0-1 0 0,0-1 0 0 0,1 1 0 0 0,-1 0 1 0 0,0 0-1 0 0,0 1 0 0 0,0-1 0 0 0,0 0 1 0 0,0 1-1 0 0,1-1 0 0 0,-1 1 0 0 0,0-1 0 0 0,0 1 1 0 0,0 0 13 0 0,-75 37-384 0 0,74-37 379 0 0,1 1 0 0 0,-1-1 1 0 0,1 1-1 0 0,-1 0 0 0 0,1 0 1 0 0,-1 0-1 0 0,1 0 0 0 0,0 0 1 0 0,0 0-1 0 0,0 1 0 0 0,0-1 1 0 0,1 1-1 0 0,-1-1 0 0 0,1 1 1 0 0,-1 0-1 0 0,1-1 0 0 0,0 1 1 0 0,0 0-1 0 0,0 0 0 0 0,0 0 1 0 0,1 0-1 0 0,-1 0 0 0 0,1 0 1 0 0,0 1 4 0 0,42 4 70 0 0,148-7 341 0 0,-187-1-399 0 0,0 0 1 0 0,0 1-1 0 0,0-1 0 0 0,-1 1 0 0 0,1 0 0 0 0,0 0 0 0 0,0 0 1 0 0,-1 0-1 0 0,1 0 0 0 0,0 1 0 0 0,-1-1 0 0 0,0 1 0 0 0,1-1 1 0 0,-1 1-1 0 0,0 0 0 0 0,0 0 0 0 0,0 0 0 0 0,0 0 0 0 0,0 0 1 0 0,0 1-1 0 0,0-1 0 0 0,-1 1 0 0 0,1-1 0 0 0,-1 1 1 0 0,0-1-1 0 0,0 1 0 0 0,0 0 0 0 0,0 0 0 0 0,0-1 0 0 0,-1 1 1 0 0,1 0-1 0 0,-1 0 0 0 0,0 0 0 0 0,1 0 0 0 0,-2 0 0 0 0,1 1-12 0 0,-25 104 261 0 0,21-99-245 0 0,-2 2-10 0 0,1 0 0 0 0,0 1 0 0 0,1-1-1 0 0,0 1 1 0 0,1 0 0 0 0,0 0-1 0 0,1 0 1 0 0,0 0 0 0 0,1 1 0 0 0,1-1-1 0 0,-1 0 1 0 0,2 1 0 0 0,0 0-6 0 0,-1-12-33 0 0,1 1 0 0 0,-1-1 0 0 0,1 1 0 0 0,-1-1 0 0 0,1 1 0 0 0,0-1-1 0 0,-1 0 1 0 0,1 1 0 0 0,0-1 0 0 0,0 0 0 0 0,0 0 0 0 0,0 0 0 0 0,0 1 0 0 0,0-1 0 0 0,1 0 0 0 0,-1 0 0 0 0,0-1 0 0 0,0 1 0 0 0,1 0 0 0 0,-1 0 0 0 0,1-1 0 0 0,-1 1 0 0 0,1 0 0 0 0,-1-1 0 0 0,1 0 0 0 0,-1 1 0 0 0,1-1 0 0 0,-1 0 0 0 0,1 0 0 0 0,-1 0 0 0 0,1 0 0 0 0,-1 0 0 0 0,1 0 0 0 0,-1 0 0 0 0,1 0 0 0 0,0-1 0 0 0,-1 1 0 0 0,1 0 0 0 0,-1-1 0 0 0,0 0 0 0 0,1 1-1 0 0,-1-1 1 0 0,1 0 0 0 0,0 0 33 0 0,37-25-4393 0 0,-30 17 1558 0 0,5-5-7639 0 0,-11 10-70 0 0</inkml:trace>
  <inkml:trace contextRef="#ctx0" brushRef="#br0" timeOffset="54029.085">12391 2469 6793 0 0,'0'0'2250'0'0,"0"0"27"0"0,0 0 65 0 0,0 0-114 0 0,0 0-282 0 0,0 0-347 0 0,0 0-260 0 0,0 0-186 0 0,0 0-134 0 0,0 0-113 0 0,0 0-101 0 0,0 0-77 0 0,28 5-67 0 0,90 12-53 0 0,-49-25 238 0 0,-57 2-660 0 0,5-1-15 0 0,-1 0 0 0 0,1-2 0 0 0,-1 0 1 0 0,-1 0-1 0 0,1-2 0 0 0,-2 0 0 0 0,0 0 0 0 0,0-2 0 0 0,10-11-171 0 0,-19 19 16 0 0,-1-1-1 0 0,0 1 0 0 0,0-1 0 0 0,0 0 1 0 0,-1 0-1 0 0,0 0 0 0 0,0 0 1 0 0,0-1-1 0 0,-1 1 0 0 0,0-1 1 0 0,0 0-1 0 0,-1 0 0 0 0,0 0 0 0 0,0 1 1 0 0,0-1-1 0 0,-1 0 0 0 0,0-3-15 0 0,-2 7-16 0 0,0 0-1 0 0,0 0 1 0 0,0 0-1 0 0,-1 0 1 0 0,1 0-1 0 0,-1 0 1 0 0,0 1-1 0 0,0-1 1 0 0,0 1-1 0 0,0 0 1 0 0,0 0-1 0 0,0 0 1 0 0,0 0-1 0 0,-1 1 1 0 0,1-1-1 0 0,-1 1 1 0 0,1 0-1 0 0,-1 0 1 0 0,0 0-1 0 0,1 0 1 0 0,-1 1-1 0 0,0-1 1 0 0,0 1-1 0 0,1 0 1 0 0,-1 0-1 0 0,0 1 1 0 0,0-1-1 0 0,1 1 1 0 0,-1-1-1 0 0,0 1 17 0 0,0-1-11 0 0,-12 3-20 0 0,0 1 1 0 0,1 1 0 0 0,-1 0 0 0 0,1 0 0 0 0,0 2 0 0 0,1 0 0 0 0,-1 0 0 0 0,1 2-1 0 0,1 0 1 0 0,0 0 0 0 0,0 1 0 0 0,1 1 0 0 0,0 0 0 0 0,0 1 0 0 0,2 0 0 0 0,-1 0-1 0 0,-3 8 31 0 0,6-12-16 0 0,1 1 0 0 0,1 0 0 0 0,-1 1 0 0 0,1-1 0 0 0,1 1 0 0 0,0 0 0 0 0,0 1 0 0 0,1-1 0 0 0,0 1 0 0 0,1 0 0 0 0,0 0 0 0 0,1 0 0 0 0,0 0 0 0 0,1 1 0 0 0,0-1 0 0 0,1 10 16 0 0,1-17-18 0 0,-1 0-1 0 0,1-1 1 0 0,1 1-1 0 0,-1-1 1 0 0,0 1-1 0 0,1-1 1 0 0,0 0-1 0 0,-1 0 0 0 0,1 0 1 0 0,1 0-1 0 0,-1 0 1 0 0,0 0-1 0 0,1 0 1 0 0,-1-1-1 0 0,1 1 1 0 0,0-1-1 0 0,0 1 1 0 0,0-1-1 0 0,0 0 0 0 0,0-1 1 0 0,1 1-1 0 0,-1 0 1 0 0,1-1-1 0 0,-1 0 1 0 0,1 0-1 0 0,-1 0 1 0 0,1 0-1 0 0,-1 0 1 0 0,3-1 18 0 0,109 6-1888 0 0,-5-32-1409 0 0,-42-2-6089 0 0,-52 21-1757 0 0</inkml:trace>
  <inkml:trace contextRef="#ctx0" brushRef="#br0" timeOffset="54473.53">13323 2177 14907 0 0,'0'0'2549'0'0,"0"0"-565"0"0,0 0-318 0 0,0 0-259 0 0,0 0-294 0 0,0 0-267 0 0,0 0-247 0 0,0 0-145 0 0,0 0-52 0 0,0 0-6 0 0,0 0-24 0 0,0 0-61 0 0,0 0-26 0 0,-16 8-50 0 0,-54 27-43 0 0,-39 40 443 0 0,105-72-631 0 0,0-1 1 0 0,0 0 0 0 0,0 1-1 0 0,1 0 1 0 0,-1 0 0 0 0,1 0-1 0 0,0 0 1 0 0,-1 1 0 0 0,1-1-1 0 0,1 1 1 0 0,-1 0 0 0 0,1 0-1 0 0,-1 0 1 0 0,1 0 0 0 0,0 0-1 0 0,0 1 1 0 0,1-1 0 0 0,-1 1-1 0 0,1-1 1 0 0,0 3-5 0 0,2-5 1 0 0,1 0-1 0 0,-1 0 1 0 0,1-1 0 0 0,0 1-1 0 0,-1 0 1 0 0,1-1-1 0 0,0 0 1 0 0,0 1 0 0 0,0-1-1 0 0,0 0 1 0 0,0 0-1 0 0,0 0 1 0 0,0 0 0 0 0,1 0-1 0 0,-1-1 1 0 0,0 1 0 0 0,0-1-1 0 0,1 1 1 0 0,-1-1-1 0 0,0 0 1 0 0,1 0 0 0 0,-1 0-1 0 0,0 0 1 0 0,2 0-1 0 0,6 1 1 0 0,83 26 39 0 0,-92-25-32 0 0,0 0-1 0 0,0 1 1 0 0,0-1-1 0 0,0 1 1 0 0,0-1-1 0 0,-1 1 1 0 0,1-1-1 0 0,-1 1 1 0 0,0-1-1 0 0,0 1 1 0 0,0-1-1 0 0,0 1 1 0 0,0-1-1 0 0,0 1 1 0 0,-1-1-1 0 0,1 1 1 0 0,-1-1-1 0 0,0 1 1 0 0,1-1-1 0 0,-1 1 1 0 0,-1-1-1 0 0,1 0 1 0 0,0 0-1 0 0,0 1 1 0 0,-1-1-1 0 0,1 0 1 0 0,-1 0-1 0 0,0 0 1 0 0,1-1-1 0 0,-2 2-7 0 0,-16 15 27 0 0,0 0 0 0 0,-1-2 0 0 0,-1 0 0 0 0,-1-1 0 0 0,0-1 0 0 0,0-2-1 0 0,-2 0 1 0 0,-12 4-27 0 0,-51 4-853 0 0,94-36-1960 0 0,25-10-734 0 0,-9 11-5246 0 0,-14 11-2783 0 0</inkml:trace>
  <inkml:trace contextRef="#ctx0" brushRef="#br0" timeOffset="54872.907">13768 2153 16027 0 0,'0'0'2745'0'0,"0"0"-1171"0"0,0 0-483 0 0,0 0-74 0 0,0 0-97 0 0,0 0-74 0 0,0 0-131 0 0,0 0-139 0 0,0 0-132 0 0,0 0-101 0 0,-34 14-42 0 0,-108 42-37 0 0,41-3 291 0 0,97-51-534 0 0,1 1 0 0 0,-1 0 0 0 0,0-1 0 0 0,1 1 0 0 0,-1 1 0 0 0,1-1 0 0 0,0 0 0 0 0,0 1 0 0 0,0-1 0 0 0,1 1 0 0 0,-1 0 1 0 0,1 0-1 0 0,0 0 0 0 0,0 0 0 0 0,0 1 0 0 0,1-1 0 0 0,-1 0 0 0 0,1 1 0 0 0,0 1-21 0 0,2-4 9 0 0,1 1 1 0 0,0-1-1 0 0,0 1 1 0 0,0-1-1 0 0,0 0 1 0 0,0 0-1 0 0,0 0 1 0 0,1 0-1 0 0,-1-1 1 0 0,1 1-1 0 0,-1-1 0 0 0,1 1 1 0 0,-1-1-1 0 0,1 0 1 0 0,0 0-1 0 0,0 0 1 0 0,0 0-1 0 0,0-1 1 0 0,-1 1-1 0 0,1-1 1 0 0,0 1-1 0 0,0-1 0 0 0,0 0 1 0 0,1-1-10 0 0,8 4 21 0 0,88 12 82 0 0,-99-14-95 0 0,1 1 0 0 0,-1-1 0 0 0,1 1 1 0 0,-1-1-1 0 0,0 1 0 0 0,0-1 0 0 0,0 1 1 0 0,0 0-1 0 0,0-1 0 0 0,0 1 0 0 0,0 0 1 0 0,0 0-1 0 0,-1 0 0 0 0,1 0 0 0 0,-1 0 0 0 0,1 0 1 0 0,-1 0-1 0 0,0 0 0 0 0,0 0 0 0 0,0-1 1 0 0,0 1-1 0 0,0 0 0 0 0,0 0 0 0 0,-1 0 1 0 0,1 0-1 0 0,-1 0 0 0 0,1 0 0 0 0,-1 0 1 0 0,0 0-1 0 0,1 0 0 0 0,-1-1 0 0 0,0 1 1 0 0,0 0-1 0 0,-1 0 0 0 0,1-1 0 0 0,0 1 0 0 0,0-1 1 0 0,-1 1-1 0 0,1-1 0 0 0,-1 0 0 0 0,1 0 1 0 0,-1 1-1 0 0,0-1 0 0 0,1 0 0 0 0,-2 0-8 0 0,-34 25 71 0 0,0-2 0 0 0,-2-2-1 0 0,-1-2 1 0 0,0-1 0 0 0,-1-2 0 0 0,-6 0-71 0 0,-7-2-799 0 0,30-13-9266 0 0,24-2 839 0 0</inkml:trace>
  <inkml:trace contextRef="#ctx0" brushRef="#br0" timeOffset="55729.344">13924 2442 17668 0 0,'0'0'2172'0'0,"0"0"-702"0"0,0 0-235 0 0,0 0-54 0 0,0 0-112 0 0,0 0-132 0 0,0 0-170 0 0,0 0-130 0 0,0 0-118 0 0,33-3-91 0 0,103-11-69 0 0,-36-10 438 0 0,-81 15-660 0 0,-11 6-113 0 0,0 1 0 0 0,-1-2 1 0 0,0 1-1 0 0,1-1 1 0 0,-1 0-1 0 0,-1 0 0 0 0,1-1 1 0 0,0 0-1 0 0,-1 0 0 0 0,0 0 1 0 0,-1-1-1 0 0,1 0 1 0 0,-1 0-1 0 0,0-1 0 0 0,0 1 1 0 0,-1-1-1 0 0,0 0 0 0 0,0 0 1 0 0,-1-1-1 0 0,0 1 1 0 0,0-1-1 0 0,0 0 0 0 0,-1 1 1 0 0,-1-1-1 0 0,1-3-24 0 0,-4 8-29 0 0,0 1 0 0 0,0 0 1 0 0,-1 0-1 0 0,1 0 0 0 0,-1 0 0 0 0,1 0 0 0 0,-1 0 0 0 0,0 1 0 0 0,1-1 1 0 0,-1 1-1 0 0,0-1 0 0 0,0 1 0 0 0,0 0 0 0 0,0 1 0 0 0,-1-1 0 0 0,1 0 1 0 0,0 1-1 0 0,0 0 0 0 0,0-1 0 0 0,0 1 0 0 0,-1 1 0 0 0,1-1 1 0 0,0 0-1 0 0,0 1 0 0 0,0 0 0 0 0,0-1 0 0 0,-1 2 29 0 0,1-2-13 0 0,-21 4-46 0 0,0 2 0 0 0,0 1 0 0 0,1 1 0 0 0,0 1 0 0 0,0 0 0 0 0,1 2 0 0 0,0 1 0 0 0,1 1 0 0 0,0 0 0 0 0,1 2 0 0 0,1 0 0 0 0,0 1 0 0 0,-12 15 59 0 0,22-24 3 0 0,1 0 1 0 0,0 1-1 0 0,0-1 0 0 0,1 1 0 0 0,0 1 1 0 0,1 0-1 0 0,0 0 0 0 0,0 0 0 0 0,1 0 1 0 0,0 1-1 0 0,0 0 0 0 0,1 0 0 0 0,1 0 1 0 0,0 1-1 0 0,0-1 0 0 0,1 1 0 0 0,0 0 1 0 0,1 0-4 0 0,1-7 7 0 0,1-1-1 0 0,0 0 1 0 0,0 0 0 0 0,0 0 0 0 0,0 0-1 0 0,0 0 1 0 0,1 0 0 0 0,0 0 0 0 0,-1 0-1 0 0,1 0 1 0 0,0-1 0 0 0,0 1 0 0 0,1-1-1 0 0,-1 1 1 0 0,0-1 0 0 0,1 0 0 0 0,-1 0-1 0 0,1 0 1 0 0,0 0 0 0 0,0 0 0 0 0,0-1-1 0 0,0 1 1 0 0,0-1 0 0 0,0 0 0 0 0,0 0-1 0 0,2 0-5 0 0,86 17 76 0 0,-58-18-325 0 0,0-2 1 0 0,0-1-1 0 0,-1-2 1 0 0,1-1-1 0 0,-1-2 0 0 0,-1-1 1 0 0,0-1-1 0 0,0-2 0 0 0,-1-1 1 0 0,25-15 247 0 0,-17 11-1738 0 0,0-3 0 0 0,-2-1 0 0 0,-1-1 0 0 0,0-2 0 0 0,13-14 1738 0 0,11-34 1171 0 0,-59 72-1086 0 0,0-1 0 0 0,1 1 0 0 0,-1 0 1 0 0,1-1-1 0 0,-1 1 0 0 0,0-1 0 0 0,1 1 1 0 0,-1-1-1 0 0,0 1 0 0 0,1 0 0 0 0,-1-1 1 0 0,0 1-1 0 0,0-1 0 0 0,0 0 0 0 0,0 1 1 0 0,1-1-1 0 0,-1 1 0 0 0,0-1 0 0 0,0 1 1 0 0,0-1-1 0 0,0 1 0 0 0,0-1 0 0 0,0 1 1 0 0,0-1-1 0 0,0 1 0 0 0,0-1 0 0 0,-1 1 1 0 0,1-1-1 0 0,0 0 0 0 0,0 1 0 0 0,0-1 1 0 0,-1 1-1 0 0,1 0 0 0 0,0-1 0 0 0,0 1 1 0 0,-1-1-1 0 0,1 1 0 0 0,-1-1 0 0 0,1 1 1 0 0,0 0-1 0 0,-1-1 0 0 0,1 1 0 0 0,-1 0 1 0 0,1-1-1 0 0,0 1 0 0 0,-1 0 0 0 0,1-1 1 0 0,-1 1-1 0 0,1 0 0 0 0,-1 0 0 0 0,0 0 1 0 0,1 0-1 0 0,-1 0 0 0 0,1-1 0 0 0,-1 1 1 0 0,1 0-1 0 0,-1 0 0 0 0,1 0 1 0 0,-1 0-1 0 0,1 0 0 0 0,-1 1 0 0 0,1-1 1 0 0,-1 0-1 0 0,1 0 0 0 0,-1 0 0 0 0,0 0 1 0 0,1 1-87 0 0,-37 11 1326 0 0,11 2-1063 0 0,1 0 0 0 0,0 2 0 0 0,2 1 0 0 0,0 1 0 0 0,0 1 0 0 0,2 0 0 0 0,-15 19-262 0 0,32-33 10 0 0,0 0 1 0 0,0 0 0 0 0,0 0-1 0 0,1 1 1 0 0,-1-1 0 0 0,2 1-1 0 0,-1 0 1 0 0,0 0 0 0 0,1 0-1 0 0,0 0 1 0 0,1 0 0 0 0,-1 1-1 0 0,1-1 1 0 0,0 1 0 0 0,1-1-1 0 0,0 0 1 0 0,0 1 0 0 0,0 4-11 0 0,3-7 18 0 0,-1 0 0 0 0,1 0 0 0 0,0 0 0 0 0,0-1 0 0 0,0 1 0 0 0,0-1 0 0 0,0 0 0 0 0,1 0 0 0 0,-1 0 0 0 0,1 0 0 0 0,0 0 1 0 0,0-1-1 0 0,0 0 0 0 0,0 0 0 0 0,1 0 0 0 0,-1 0 0 0 0,1-1 0 0 0,-1 0 0 0 0,1 0 0 0 0,-1 0 0 0 0,1 0 0 0 0,-1-1 0 0 0,1 1 0 0 0,0-1 1 0 0,-1 0-1 0 0,1-1 0 0 0,0 1-18 0 0,11 0 77 0 0,2 0 80 0 0,0 0-1 0 0,0 0 1 0 0,0-2 0 0 0,0 0-1 0 0,0-1 1 0 0,0-1-1 0 0,17-6-156 0 0,-4-3 183 0 0,0 0-1 0 0,-1-3 0 0 0,0 0 1 0 0,-1-2-1 0 0,-1-1 0 0 0,-1-2 1 0 0,-1 0-1 0 0,-1-2 0 0 0,0 0 1 0 0,-2-2-1 0 0,4-6-182 0 0,-22 23 11 0 0,25-27-36 0 0,-2-1-1 0 0,-2-2 0 0 0,-2-1 1 0 0,-1 0-1 0 0,-2-2 0 0 0,9-26 26 0 0,-13-55-341 0 0,-17 118 335 0 0,0 0 0 0 0,0 1 1 0 0,-1-1-1 0 0,1 0 0 0 0,-1 1 0 0 0,0-1 1 0 0,-1 0-1 0 0,1 1 0 0 0,0-1 0 0 0,-1 1 1 0 0,0 0-1 0 0,0 0 0 0 0,0-1 1 0 0,0 1-1 0 0,0 0 0 0 0,-1 1 0 0 0,1-1 1 0 0,-1 0-1 0 0,0 1 0 0 0,0-1 0 0 0,0 1 1 0 0,0 0-1 0 0,0 0 0 0 0,0 0 1 0 0,-1 0-1 0 0,1 1 0 0 0,0-1 0 0 0,-1 1 1 0 0,0 0-1 0 0,-2 0 6 0 0,-4-1-18 0 0,0 2 0 0 0,-1-1 1 0 0,1 1-1 0 0,0 1 0 0 0,0 0 0 0 0,-1 0 1 0 0,1 1-1 0 0,0 0 0 0 0,0 1 0 0 0,1 0 0 0 0,-1 1 1 0 0,1 0-1 0 0,-1 0 0 0 0,1 1 0 0 0,1 1 1 0 0,-1-1-1 0 0,1 1 0 0 0,-1 0 0 0 0,-5 8 18 0 0,-3 1 5 0 0,1 0-1 0 0,1 2 0 0 0,1 0 1 0 0,1 0-1 0 0,0 2 0 0 0,1-1 1 0 0,1 2-1 0 0,-7 16-4 0 0,13-22 18 0 0,0 0 0 0 0,2 0 0 0 0,-1 0 0 0 0,2 1-1 0 0,0 0 1 0 0,1-1 0 0 0,0 1 0 0 0,1 0 0 0 0,1 0 0 0 0,0-1-1 0 0,1 1 1 0 0,0-1 0 0 0,2 1 0 0 0,0-1 0 0 0,0 0 0 0 0,1 0 0 0 0,1 0-1 0 0,0-1 1 0 0,1 0 0 0 0,0 0 0 0 0,8 9-18 0 0,16 16 48 0 0,2-2 0 0 0,1-1 0 0 0,2-1 0 0 0,1-2 0 0 0,2-2 0 0 0,1-1 0 0 0,31 15-48 0 0,-6 0-8 0 0,-19-15-47 0 0,62 55-1800 0 0,-99-67-172 0 0,-7-10-944 0 0,-1 0-3372 0 0,-1 1-6669 0 0</inkml:trace>
  <inkml:trace contextRef="#ctx0" brushRef="#br0" timeOffset="45715.965">1627 2304 6441 0 0,'0'0'1862'0'0,"0"0"-107"0"0,0 0-2 0 0,0 0 99 0 0,0 0-13 0 0,0 0-275 0 0,0 0-366 0 0,0 0-310 0 0,0 0-202 0 0,0 0-58 0 0,0 0 17 0 0,-2 9 18 0 0,-6 31 0 0 0,9-38-598 0 0,0 0 1 0 0,0 0 0 0 0,0 0-1 0 0,0-1 1 0 0,0 1 0 0 0,0 0-1 0 0,1-1 1 0 0,-1 1-1 0 0,1-1 1 0 0,-1 0 0 0 0,1 1-1 0 0,-1-1 1 0 0,1 0 0 0 0,0 0-1 0 0,0 0 1 0 0,0 0-1 0 0,-1 0 1 0 0,1 0 0 0 0,0-1-1 0 0,0 1 1 0 0,0 0 0 0 0,0-1-1 0 0,0 0 1 0 0,2 1-66 0 0,0 0 176 0 0,9 2 5 0 0,-1 0 0 0 0,0-1-1 0 0,1 0 1 0 0,-1-1 0 0 0,1-1 0 0 0,0 0 0 0 0,-1-1 0 0 0,1 0 0 0 0,-1-1 0 0 0,1 0-1 0 0,-1-1 1 0 0,0 0 0 0 0,0-1 0 0 0,0 0 0 0 0,-1-1 0 0 0,1-1 0 0 0,-1 0-1 0 0,0 0 1 0 0,-1-1 0 0 0,2-1-181 0 0,28-22 264 0 0,-1-2 0 0 0,-2-1-1 0 0,-2-2 1 0 0,14-19-264 0 0,-41 45 32 0 0,298-382 561 0 0,-306 390-591 0 0,1 0-1 0 0,-1 0 1 0 0,0-1-1 0 0,1 1 1 0 0,-1 0 0 0 0,1 0-1 0 0,0 0 1 0 0,-1 0 0 0 0,1 0-1 0 0,0 0 1 0 0,0 0-1 0 0,-1 0 1 0 0,1 0 0 0 0,0 0-1 0 0,0 0 1 0 0,0 0 0 0 0,0 0-1 0 0,0 1 1 0 0,1-1-1 0 0,-1 0 1 0 0,0 1 0 0 0,0-1-1 0 0,0 1 1 0 0,0-1 0 0 0,1 1-1 0 0,-1 0 1 0 0,0-1-1 0 0,0 1 1 0 0,1 0 0 0 0,-1 0-1 0 0,0 0 1 0 0,1 0 0 0 0,-1 0-1 0 0,0 0 1 0 0,0 1-1 0 0,1-1 1 0 0,-1 0 0 0 0,0 0-1 0 0,0 1 1 0 0,1-1 0 0 0,-1 1-1 0 0,0-1 1 0 0,0 1-1 0 0,0 0 1 0 0,0-1 0 0 0,0 1-1 0 0,0 0 1 0 0,0 0-1 0 0,0 0 1 0 0,0 0 0 0 0,0 0-1 0 0,0 0 1 0 0,0 0 0 0 0,-1 0-1 0 0,1 0 1 0 0,0 0-1 0 0,-1 0 1 0 0,1 0 0 0 0,-1 1-1 0 0,1-1-1 0 0,14 29 38 0 0,-2 0 0 0 0,0 0 0 0 0,-2 1 0 0 0,-2 1 0 0 0,0 0 0 0 0,-2 0 0 0 0,-2 1 0 0 0,-1-1-1 0 0,-1 1 1 0 0,-2 0 0 0 0,-1 0 0 0 0,-2 8-38 0 0,0-23 16 0 0,-1 0 1 0 0,0 0-1 0 0,-2 0 0 0 0,1-1 0 0 0,-2 1 0 0 0,-1-1 1 0 0,0-1-1 0 0,-1 1 0 0 0,0-1 0 0 0,-2 0 1 0 0,0-1-1 0 0,0 0 0 0 0,-2-1 0 0 0,1 0 0 0 0,-2-1 1 0 0,0 0-1 0 0,-1-1 0 0 0,-12 8-16 0 0,12-11-17 0 0,-1-1 0 0 0,0 0 1 0 0,-1-2-1 0 0,0 1 0 0 0,0-2 0 0 0,-1 0 0 0 0,1-1 0 0 0,-1-1 0 0 0,0 0 1 0 0,0-2-1 0 0,0 0 0 0 0,0 0 0 0 0,0-2 0 0 0,-16-2 17 0 0,28 3-74 0 0,0-1-1 0 0,1 0 1 0 0,-1 0 0 0 0,0 0-1 0 0,1-1 1 0 0,0 1-1 0 0,-1-1 1 0 0,1 0 0 0 0,0-1-1 0 0,0 1 1 0 0,0-1-1 0 0,0 1 1 0 0,0-1 0 0 0,1 0-1 0 0,-1-1 1 0 0,1 1-1 0 0,0-1 1 0 0,0 1 0 0 0,0-1-1 0 0,0 0 1 0 0,1 0-1 0 0,-1 0 1 0 0,1 0 0 0 0,0-1-1 0 0,1 1 1 0 0,-1-1-1 0 0,1 1 1 0 0,0-1 0 0 0,0 1-1 0 0,0-1 1 0 0,0 0-1 0 0,1 0 1 0 0,0 1 0 0 0,0-1-1 0 0,0 0 1 0 0,1 1-1 0 0,-1-1 1 0 0,1 0 0 0 0,0 1-1 0 0,1-1 1 0 0,-1 1-1 0 0,1-1 1 0 0,0 1 0 0 0,0-1-1 0 0,0 1 1 0 0,1 0-1 0 0,1-2 75 0 0,58-55-3386 0 0,-13 30-5273 0 0,-26 19-3227 0 0</inkml:trace>
  <inkml:trace contextRef="#ctx0" brushRef="#br0" timeOffset="46312.164">2881 1945 14507 0 0,'0'0'1736'0'0,"0"0"-551"0"0,0 0-266 0 0,0 0 81 0 0,0 0 148 0 0,0 0 27 0 0,0 0-89 0 0,0 0-177 0 0,0 0-169 0 0,0 0-146 0 0,0 0-132 0 0,0 0-96 0 0,0 0-70 0 0,11 8-57 0 0,34 24-25 0 0,-43-30-183 0 0,-1-1 0 0 0,1 1-1 0 0,0 0 1 0 0,-1 0-1 0 0,1-1 1 0 0,-1 1 0 0 0,1 0-1 0 0,-1 0 1 0 0,0 1-1 0 0,0-1 1 0 0,0 0 0 0 0,0 0-1 0 0,0 0 1 0 0,-1 1-1 0 0,1-1 1 0 0,-1 0 0 0 0,1 1-1 0 0,-1-1 1 0 0,0 1-1 0 0,0-1 1 0 0,0 0 0 0 0,0 1-1 0 0,0-1 1 0 0,-1 1-1 0 0,1-1 1 0 0,-1 1-31 0 0,0 11 185 0 0,-12 243 1016 0 0,-1-144-1050 0 0,-5-1 0 0 0,-5-1-1 0 0,-11 23-150 0 0,3-73 124 0 0,32-61-112 0 0,-1 0 0 0 0,0 0 0 0 0,0 0 0 0 0,1 0-1 0 0,-1 0 1 0 0,0 0 0 0 0,0-1 0 0 0,1 1 0 0 0,-1 0 0 0 0,0 0-1 0 0,1-1 1 0 0,-1 1 0 0 0,0 0 0 0 0,1-1 0 0 0,-1 1 0 0 0,1 0-1 0 0,-1-1 1 0 0,0 1 0 0 0,1-1 0 0 0,-1 1 0 0 0,1-1-1 0 0,-1 1 1 0 0,1-1 0 0 0,-1 1 0 0 0,1-1 0 0 0,0 0 0 0 0,-1 1-1 0 0,1-1 1 0 0,0 0 0 0 0,0 1 0 0 0,-1-1 0 0 0,1 0 0 0 0,0 0-1 0 0,0 1 1 0 0,0-1 0 0 0,0 0 0 0 0,0 1 0 0 0,0-1 0 0 0,0 0-1 0 0,0 0 1 0 0,0 1 0 0 0,0-1 0 0 0,0 0 0 0 0,0 1 0 0 0,0-1-1 0 0,1 0-11 0 0,0-26 13 0 0,2 1 0 0 0,1 0-1 0 0,1 0 1 0 0,1 0-1 0 0,1 0 1 0 0,1 1 0 0 0,2 0-1 0 0,0 1 1 0 0,2 0 0 0 0,6-9-13 0 0,0-6 0 0 0,12-27-47 0 0,2 0 0 0 0,3 2 0 0 0,3 2 0 0 0,3 1 1 0 0,2 2-1 0 0,5-1 47 0 0,-37 47 3 0 0,0 1 1 0 0,0 0 0 0 0,2 0 0 0 0,-1 2-1 0 0,1-1 1 0 0,1 2 0 0 0,0 0 0 0 0,0 0-1 0 0,1 1 1 0 0,10-3-4 0 0,-21 9 0 0 0,9-4-3 0 0,1 2-1 0 0,-1-1 1 0 0,1 1-1 0 0,-1 1 0 0 0,1 1 1 0 0,0 0-1 0 0,0 0 1 0 0,0 1-1 0 0,3 1 4 0 0,-13 3 1 0 0,0 0 0 0 0,0 0 0 0 0,-1 0 0 0 0,1 0 0 0 0,-1 0 0 0 0,0 1 0 0 0,0-1 0 0 0,0 1 0 0 0,0 0 0 0 0,0 0 0 0 0,-1 0 0 0 0,0 0 0 0 0,0 1 0 0 0,0-1 0 0 0,0 0 0 0 0,-1 1 0 0 0,0 0 0 0 0,0-1 0 0 0,0 1 0 0 0,0 0 0 0 0,-1-1 0 0 0,1 1 0 0 0,-1 0 0 0 0,-1 0 0 0 0,1-1 0 0 0,-1 1 0 0 0,1 0 0 0 0,-1-1 0 0 0,-1 1 0 0 0,1 0 0 0 0,-2 1-1 0 0,-6 21 16 0 0,-1-1 0 0 0,-1 0 1 0 0,-1-1-1 0 0,-2-1 0 0 0,0 0 1 0 0,-2-1-1 0 0,0 0 0 0 0,-2-1 1 0 0,0-1-1 0 0,-2-1 1 0 0,0 0-1 0 0,-19 12-16 0 0,26-19 1 0 0,-5 5-7 0 0,0-1 0 0 0,-1 0 0 0 0,-1-2 0 0 0,0 0 0 0 0,-1-2 0 0 0,0 0 0 0 0,-1-1-1 0 0,-1-1 1 0 0,-16 5 6 0 0,-33-12-1123 0 0,71-5 1016 0 0,0 1 0 0 0,0 0-1 0 0,0-1 1 0 0,1 1-1 0 0,-1-1 1 0 0,0 1 0 0 0,0-1-1 0 0,0 0 1 0 0,1 1-1 0 0,-1-1 1 0 0,0 0-1 0 0,1 1 1 0 0,-1-1 0 0 0,0 0-1 0 0,1 0 1 0 0,-1 0-1 0 0,1 0 1 0 0,-1 0-1 0 0,1 1 1 0 0,0-1 0 0 0,-1 0-1 0 0,1 0 1 0 0,0 0-1 0 0,0 0 1 0 0,-1 0-1 0 0,1 0 1 0 0,0 0 0 0 0,0 0-1 0 0,0 0 1 0 0,0 0-1 0 0,1 0 1 0 0,-1 0-1 0 0,0 0 1 0 0,0 0 0 0 0,0 0-1 0 0,1 0 1 0 0,-1 0-1 0 0,1 0 1 0 0,-1 0 0 0 0,1 0 106 0 0,9-24-7799 0 0,-9 23 6428 0 0,3-6-10257 0 0</inkml:trace>
  <inkml:trace contextRef="#ctx0" brushRef="#br0" timeOffset="46931.95">3363 2358 11098 0 0,'0'0'2517'0'0,"0"0"-295"0"0,0 0-310 0 0,0 0-208 0 0,0 0-193 0 0,0 0-224 0 0,0 0-205 0 0,0 0-192 0 0,0 0-174 0 0,0 0-124 0 0,36 3-100 0 0,110 8-49 0 0,-63-21 392 0 0,-45-3-541 0 0,0-2 0 0 0,-1-1 0 0 0,-1-2 0 0 0,-1-2 0 0 0,-1-1 0 0 0,0-1 0 0 0,-2-2 1 0 0,-1-1-1 0 0,28-29-294 0 0,-48 43 19 0 0,-1-1 0 0 0,0 0 0 0 0,-1-1 1 0 0,0 0-1 0 0,-1 0 0 0 0,0-1 0 0 0,-1 0 0 0 0,0 0 1 0 0,-2-1-1 0 0,0 0 0 0 0,0 0 0 0 0,-1 0 1 0 0,-1-1-1 0 0,-1 1 0 0 0,0-1 0 0 0,-1 1 0 0 0,0-13-19 0 0,-2 25-7 0 0,1 0 0 0 0,-1-1 0 0 0,1 1 0 0 0,-1 0 0 0 0,0 0 0 0 0,0 0-1 0 0,-1 0 1 0 0,1 0 0 0 0,-1 0 0 0 0,1 0 0 0 0,-1 0 0 0 0,0 0-1 0 0,0 1 1 0 0,0-1 0 0 0,0 1 0 0 0,-1-1 0 0 0,1 1 0 0 0,-1 0 0 0 0,1 0-1 0 0,-1 0 1 0 0,0 0 0 0 0,0 1 0 0 0,0-1 0 0 0,0 1 0 0 0,0-1-1 0 0,0 1 1 0 0,0 0 0 0 0,0 0 0 0 0,-1 1 0 0 0,1-1 0 0 0,0 1-1 0 0,-1-1 1 0 0,1 1 0 0 0,0 0 0 0 0,-1 0 0 0 0,1 1 0 0 0,0-1 0 0 0,0 1-1 0 0,-1 0 1 0 0,1-1 0 0 0,0 1 0 0 0,0 1 0 0 0,0-1 0 0 0,0 0-1 0 0,0 1 1 0 0,0-1 0 0 0,0 1 0 0 0,0 0 0 0 0,1 0 0 0 0,-1 0 0 0 0,1 1-1 0 0,-2 1 8 0 0,-115 99-130 0 0,116-101 123 0 0,0 1 0 0 0,0 0 0 0 0,0 1 1 0 0,0-1-1 0 0,0 0 0 0 0,1 1 0 0 0,0 0 0 0 0,0 0 1 0 0,0-1-1 0 0,0 1 0 0 0,0 0 0 0 0,1 0 0 0 0,0 1 1 0 0,0-1-1 0 0,0 0 0 0 0,0 0 0 0 0,1 1 0 0 0,-1-1 1 0 0,1 0-1 0 0,0 0 0 0 0,1 1 0 0 0,0 2 7 0 0,2-4 0 0 0,0 0 0 0 0,1-1 0 0 0,-1 0-1 0 0,1 0 1 0 0,0 0 0 0 0,0 0-1 0 0,0 0 1 0 0,0-1 0 0 0,0 0 0 0 0,0 0-1 0 0,0 0 1 0 0,0 0 0 0 0,0 0 0 0 0,1-1-1 0 0,3 0 1 0 0,69 2 46 0 0,60 13 23 0 0,-133-14-60 0 0,0 1 0 0 0,0 0 0 0 0,0 0 0 0 0,0 0 0 0 0,-1 0 0 0 0,1 1 0 0 0,0-1 0 0 0,-1 1 0 0 0,0 0 0 0 0,0 0 0 0 0,0 0 0 0 0,0 1 1 0 0,0-1-1 0 0,-1 1 0 0 0,1-1 0 0 0,-1 1 0 0 0,0 0 0 0 0,0 0 0 0 0,0 0 0 0 0,-1 0 0 0 0,1 0 0 0 0,-1 0 0 0 0,0 0 0 0 0,-1 1 0 0 0,1-1 0 0 0,0 0 0 0 0,-1 1 0 0 0,0-1 0 0 0,0 1 0 0 0,-1 0-9 0 0,-26 135 284 0 0,22-125-268 0 0,-25 146 18 0 0,30-160-75 0 0,0-1-28 0 0,0 0-22 0 0,0 0-36 0 0,0 0-65 0 0,0 0-78 0 0,6-13-1149 0 0,33-43-3728 0 0,-23 30-2753 0 0,-8 17-3653 0 0</inkml:trace>
  <inkml:trace contextRef="#ctx0" brushRef="#br0" timeOffset="47141.736">4494 2046 11570 0 0,'0'0'3289'0'0,"0"0"-1084"0"0,0 0-513 0 0,0 0-142 0 0,0 0-117 0 0,0 0-168 0 0,0 0-269 0 0,-9 36-261 0 0,-30 116-195 0 0,13-37 259 0 0,21-18-1910 0 0,12-90-1615 0 0,-1-6-2914 0 0,-2-1-6020 0 0</inkml:trace>
  <inkml:trace contextRef="#ctx0" brushRef="#br0" timeOffset="47311.64">4519 1602 16283 0 0,'0'0'4257'0'0,"0"0"-2856"0"0,0 0-513 0 0,0 0-224 0 0,0 0-240 0 0,0 0-144 0 0,0 0-128 0 0,0 0-120 0 0,0 0-24 0 0,0 0-24 0 0,0 0-40 0 0,0 0-64 0 0,0 0-152 0 0,0 0-392 0 0,27 166-800 0 0,-19-139-2073 0 0,-4-8-9546 0 0</inkml:trace>
  <inkml:trace contextRef="#ctx0" brushRef="#br0" timeOffset="47763.598">4752 2400 12331 0 0,'0'0'4000'0'0,"0"0"-1707"0"0,0 0-730 0 0,0 0-175 0 0,0 0-159 0 0,0 0-172 0 0,0 0-225 0 0,0 0-217 0 0,0 0-120 0 0,0 0-72 0 0,0 0-71 0 0,0 0-68 0 0,9-20-54 0 0,61-129 249 0 0,-4 23-73 0 0,-5 22-340 0 0,-60 102-44 0 0,16-20-165 0 0,-10 37-130 0 0,-9 170 439 0 0,3-181-140 0 0,-1 0 0 0 0,0 0 0 0 0,1 0 0 0 0,0 0 0 0 0,0 0 1 0 0,0 0-1 0 0,0 0 0 0 0,1-1 0 0 0,0 1 0 0 0,0 0 0 0 0,0-1 0 0 0,0 1 0 0 0,0-1 0 0 0,0 0 0 0 0,1 1 0 0 0,0-1 0 0 0,0-1 0 0 0,0 1 0 0 0,0 0 0 0 0,0-1 0 0 0,0 1 0 0 0,1-1 0 0 0,-1 0 0 0 0,1 0 0 0 0,0 0 0 0 0,-1-1 0 0 0,1 1 1 0 0,0-1-1 0 0,0 0 0 0 0,0 0 0 0 0,0 0 0 0 0,0-1 0 0 0,0 1 0 0 0,2-1-26 0 0,8-3 116 0 0,1 0 1 0 0,-1-1 0 0 0,-1 0 0 0 0,1-1-1 0 0,-1-1 1 0 0,1 0 0 0 0,-2-1-1 0 0,1 0 1 0 0,-1-1 0 0 0,0-1-1 0 0,-1 0 1 0 0,0 0 0 0 0,0-1-1 0 0,-1 0 1 0 0,0-1 0 0 0,-1 0 0 0 0,0-1-1 0 0,-1 0 1 0 0,0 0 0 0 0,-1-1-1 0 0,0 0 1 0 0,3-10-117 0 0,37-112 32 0 0,-48 136-194 0 0,1-1-1 0 0,-1 0 1 0 0,1 0 0 0 0,-1 0 0 0 0,1 0-1 0 0,-1 0 1 0 0,1 0 0 0 0,-1 1-1 0 0,1-1 1 0 0,-1 0 0 0 0,1-1 0 0 0,-1 1-1 0 0,1 0 1 0 0,-1 0 0 0 0,1 0-1 0 0,-1 0 1 0 0,1 0 0 0 0,-1 0 0 0 0,1-1-1 0 0,-1 1 1 0 0,1 0 0 0 0,-1 0-1 0 0,1-1 1 0 0,-1 1 0 0 0,1 0 0 0 0,0-1-1 0 0,-1 1 1 0 0,1 0 0 0 0,-1-1-1 0 0,1 1 1 0 0,0-1 0 0 0,0 1 162 0 0,-5 17-3001 0 0,4-4-5152 0 0,1-5-3807 0 0</inkml:trace>
  <inkml:trace contextRef="#ctx0" brushRef="#br0" timeOffset="48379.356">5762 1949 11282 0 0,'0'0'3314'0'0,"0"0"-668"0"0,0 0-599 0 0,0 0-409 0 0,0 0-291 0 0,0 0-245 0 0,0 0-189 0 0,0 0-159 0 0,0 0-122 0 0,0 0-103 0 0,0 0-69 0 0,0 0-78 0 0,0 0-82 0 0,7 0-51 0 0,-4 0-223 0 0,-4 1-21 0 0,1-1 0 0 0,0 1-1 0 0,0-1 1 0 0,0 0 0 0 0,0 1 0 0 0,0-1-1 0 0,0 1 1 0 0,-1-1 0 0 0,1 1-1 0 0,0-1 1 0 0,0 1 0 0 0,1-1 0 0 0,-1 1-1 0 0,0-1 1 0 0,0 1 0 0 0,0-1-1 0 0,0 1 1 0 0,0-1 0 0 0,0 0 0 0 0,1 1-1 0 0,-1-1 1 0 0,0 1 0 0 0,0-1-1 0 0,1 0 1 0 0,-1 1 0 0 0,0-1 0 0 0,0 1-1 0 0,1-1 1 0 0,-1 0 0 0 0,0 1-1 0 0,1-1 1 0 0,-1 0 0 0 0,1 0 0 0 0,-1 1-1 0 0,0-1 1 0 0,1 0 0 0 0,-1 0-1 0 0,1 0 1 0 0,-1 1 0 0 0,1-1 0 0 0,-1 0-1 0 0,1 0 1 0 0,-1 0 0 0 0,1 0-1 0 0,-1 0 1 0 0,1 0 0 0 0,-1 0 0 0 0,0 0-1 0 0,1 0 1 0 0,-1 0 0 0 0,1 0-1 0 0,-1 0 1 0 0,1-1 0 0 0,-1 1 0 0 0,1 0-5 0 0,-27 20 42 0 0,1 0 1 0 0,1 2 0 0 0,1 0-1 0 0,1 2 1 0 0,1 1 0 0 0,1 0-1 0 0,-12 21-42 0 0,26-36-1 0 0,0-1 0 0 0,0 1 0 0 0,1 0-1 0 0,1 0 1 0 0,0 1 0 0 0,0-1 0 0 0,1 1-1 0 0,0 0 1 0 0,1 0 0 0 0,0 0 0 0 0,1 0-1 0 0,0 1 1 0 0,1-1 0 0 0,0 0 0 0 0,1 4 1 0 0,-1-14 12 0 0,0 0 1 0 0,1 0-1 0 0,-1 1 1 0 0,0-1 0 0 0,1 0-1 0 0,-1 0 1 0 0,1 0-1 0 0,-1 1 1 0 0,1-1-1 0 0,0 0 1 0 0,-1 0-1 0 0,1 0 1 0 0,0 0 0 0 0,0 0-1 0 0,0 0 1 0 0,0 0-1 0 0,0-1 1 0 0,0 1-1 0 0,0 0 1 0 0,0 0 0 0 0,0-1-1 0 0,0 1 1 0 0,0-1-1 0 0,1 1 1 0 0,-1-1-1 0 0,0 1 1 0 0,0-1 0 0 0,1 0-1 0 0,-1 1 1 0 0,0-1-1 0 0,0 0 1 0 0,1 0-1 0 0,-1 0 1 0 0,0 0 0 0 0,1 0-1 0 0,-1 0 1 0 0,0-1-1 0 0,0 1 1 0 0,1 0-1 0 0,-1-1 1 0 0,0 1 0 0 0,0-1-1 0 0,0 1 1 0 0,1-1-1 0 0,-1 1 1 0 0,0-1-13 0 0,52-32 710 0 0,-26 9-483 0 0,-1-2 0 0 0,-1 0 0 0 0,-1-2 0 0 0,-2 0 0 0 0,6-11-227 0 0,91-105 492 0 0,-118 142-489 0 0,1 0 1 0 0,-1 0-1 0 0,0 0 0 0 0,1 0 0 0 0,-1 0 1 0 0,1 1-1 0 0,-1-1 0 0 0,1 0 1 0 0,0 1-1 0 0,0 0 0 0 0,0-1 0 0 0,0 1 1 0 0,0 0-1 0 0,0 0 0 0 0,0 0 1 0 0,0 0-1 0 0,0 0 0 0 0,1 1 0 0 0,-1-1 1 0 0,0 1-1 0 0,0-1 0 0 0,1 1 1 0 0,-1 0-1 0 0,0 0 0 0 0,1 0 0 0 0,-1 0 1 0 0,0 0-1 0 0,1 0 0 0 0,-1 1 1 0 0,0-1-1 0 0,0 1 0 0 0,1 0 0 0 0,-1-1 1 0 0,0 1-1 0 0,0 0 0 0 0,0 1 1 0 0,0-1-1 0 0,0 0 0 0 0,0 0 0 0 0,0 1 1 0 0,-1-1-1 0 0,1 1 0 0 0,1 1-3 0 0,3 11 3 0 0,-1 0-1 0 0,-1 0 1 0 0,0 0 0 0 0,-1 0-1 0 0,0 1 1 0 0,-1 0-1 0 0,-1 0 1 0 0,0-1 0 0 0,-2 16-3 0 0,4 23 18 0 0,14 192-94 0 0,-12 160 76 0 0,-7-376 9 0 0,0 0 1 0 0,-2-1 0 0 0,-1 0 0 0 0,-1 0 0 0 0,-2 0 0 0 0,0-1 0 0 0,-2 0-1 0 0,-3 3-9 0 0,10-23 4 0 0,0 0-1 0 0,0 0 1 0 0,-1-1-1 0 0,0 1 1 0 0,-1-1-1 0 0,1 0 1 0 0,-1 0 0 0 0,-1 0-1 0 0,1-1 1 0 0,-1 1-1 0 0,1-1 1 0 0,-2-1-1 0 0,1 1 1 0 0,0-1-1 0 0,-1 0 1 0 0,0-1-1 0 0,0 0 1 0 0,0 0-1 0 0,0 0 1 0 0,0-1-1 0 0,-1 0 1 0 0,1 0-1 0 0,-1-1 1 0 0,1 0-1 0 0,-6 0-3 0 0,10 0 1 0 0,0-1-1 0 0,-1 0 0 0 0,1 0 0 0 0,0-1 0 0 0,0 1 0 0 0,0-1 1 0 0,0 1-1 0 0,-1-1 0 0 0,1 0 0 0 0,0 0 0 0 0,1 0 0 0 0,-1-1 1 0 0,0 1-1 0 0,0-1 0 0 0,0 1 0 0 0,1-1 0 0 0,-1 0 1 0 0,1 0-1 0 0,-1 0 0 0 0,1-1 0 0 0,0 1 0 0 0,0 0 0 0 0,0-1 1 0 0,0 1-1 0 0,0-1 0 0 0,1 0 0 0 0,-1 0 0 0 0,1 0 1 0 0,0 1-1 0 0,-1-4 0 0 0,-1-4 1 0 0,0 0 0 0 0,1 0 0 0 0,1 0 0 0 0,-1-1 0 0 0,2 1 0 0 0,-1 0 0 0 0,1 0 0 0 0,1-1 0 0 0,0 1 0 0 0,0 0 0 0 0,1 0 0 0 0,1-1 0 0 0,0 2 0 0 0,0-1 0 0 0,0 0 0 0 0,2 1 0 0 0,-1-1 0 0 0,1 1 0 0 0,0 0 0 0 0,6-6-1 0 0,14-13-26 0 0,1 0 1 0 0,2 2 0 0 0,0 2-1 0 0,2 0 1 0 0,1 2 0 0 0,1 1-1 0 0,0 1 1 0 0,2 2 0 0 0,6-1 25 0 0,116-37-690 0 0,-85 34-8764 0 0,-66 21-2779 0 0</inkml:trace>
  <inkml:trace contextRef="#ctx0" brushRef="#br0" timeOffset="59639.889">1853 3440 0 0 0,'0'0'311'0'0,"0"0"685"0"0,0 0 424 0 0,0 0 342 0 0,0 0 218 0 0,0 0-3 0 0,0 0-146 0 0,0 0-173 0 0,0 0-169 0 0,0 0-147 0 0,0 0-107 0 0,9-9-138 0 0,28-31-102 0 0,-36 39-905 0 0,0 0 0 0 0,0-1 0 0 0,-1 1-1 0 0,1 0 1 0 0,-1-1 0 0 0,1 1 0 0 0,-1 0 0 0 0,1-1-1 0 0,-1 1 1 0 0,0 0 0 0 0,1-1 0 0 0,-1 1 0 0 0,0-1-1 0 0,0 1 1 0 0,0-1 0 0 0,0 1 0 0 0,0 0 0 0 0,-1-1-1 0 0,1 1 1 0 0,0-1 0 0 0,-1 1 0 0 0,1 0 0 0 0,-1-1-1 0 0,1 1 1 0 0,-1 0 0 0 0,0-1 0 0 0,0 1 0 0 0,1 0-1 0 0,-1 0 1 0 0,0 0 0 0 0,0 0 0 0 0,0 0 0 0 0,0 0-1 0 0,0 0 1 0 0,0 0 0 0 0,-1 0 0 0 0,1 0 0 0 0,0 0-1 0 0,0 1 1 0 0,-1-1 0 0 0,1 1 0 0 0,0-1 0 0 0,-1 1-1 0 0,1-1 1 0 0,0 1 0 0 0,-1 0 0 0 0,1-1 0 0 0,-1 1-1 0 0,1 0 1 0 0,-1 0 0 0 0,1 0 0 0 0,-2 1-90 0 0,-3-4 279 0 0,-13-2-99 0 0,1 1 1 0 0,-1 1-1 0 0,-1 0 0 0 0,1 1 0 0 0,0 1 0 0 0,0 1 0 0 0,-1 1 0 0 0,1 0 1 0 0,0 2-1 0 0,0 0 0 0 0,0 1 0 0 0,-7 3-180 0 0,-16 4 126 0 0,1 2 0 0 0,0 2-1 0 0,1 1 1 0 0,1 3 0 0 0,0 1 0 0 0,1 1-1 0 0,2 2 1 0 0,0 2 0 0 0,2 2 0 0 0,-1 2-126 0 0,28-23 23 0 0,0 1 1 0 0,1 0-1 0 0,0 0 1 0 0,0 1 0 0 0,1-1-1 0 0,0 1 1 0 0,1 0-1 0 0,-1 1 1 0 0,2-1 0 0 0,-1 1-1 0 0,1 0 1 0 0,0-1 0 0 0,1 1-1 0 0,0 1 1 0 0,1-1-1 0 0,-1 0 1 0 0,2 0 0 0 0,-1 1-1 0 0,2-1 1 0 0,0 5-24 0 0,-1-10 12 0 0,0 0 0 0 0,1-1 1 0 0,0 1-1 0 0,0-1 1 0 0,0 1-1 0 0,0-1 0 0 0,1 0 1 0 0,-1 0-1 0 0,1 1 0 0 0,0-1 1 0 0,0 0-1 0 0,0 0 1 0 0,0 0-1 0 0,0-1 0 0 0,1 1 1 0 0,-1-1-1 0 0,1 1 0 0 0,0-1 1 0 0,0 0-1 0 0,0 0 0 0 0,0 0 1 0 0,0 0-1 0 0,0 0 1 0 0,0-1-1 0 0,1 1 0 0 0,-1-1 1 0 0,1 0-1 0 0,-1 0 0 0 0,1-1-12 0 0,109 11 582 0 0,-104-11-529 0 0,19-3 43 0 0,-1-1 0 0 0,0-1 0 0 0,0-2 0 0 0,-1 0 0 0 0,0-2 0 0 0,0-1 0 0 0,-1-1 0 0 0,0-1 0 0 0,-1-1 1 0 0,0-2-1 0 0,7-5-96 0 0,23-20 80 0 0,-2-2 0 0 0,-1-2 0 0 0,-3-2 0 0 0,-2-3 0 0 0,35-46-80 0 0,4 7 13 0 0,-84 89-17 0 0,0-1 0 0 0,0 1 0 0 0,0 0 0 0 0,0-1 0 0 0,0 1 0 0 0,0 0 0 0 0,0 0 0 0 0,0 0 0 0 0,0 0 0 0 0,0 0 0 0 0,0 0 0 0 0,0 0 0 0 0,-1 0 0 0 0,1 0 0 0 0,0 0 0 0 0,-1 0 0 0 0,1 1 1 0 0,-1-1-1 0 0,1 0 0 0 0,-1 0 0 0 0,0 1 0 0 0,0-1 0 0 0,1 0 0 0 0,-1 0 0 0 0,0 1 0 0 0,0-1 0 0 0,0 0 0 0 0,0 1 0 0 0,0-1 0 0 0,-1 0 0 0 0,1 0 0 0 0,0 1 0 0 0,-1-1 0 0 0,1 0 0 0 0,0 0 0 0 0,-1 1 0 0 0,0-1 0 0 0,0 1 4 0 0,1 5 2 0 0,1 238 148 0 0,0-231-174 0 0,1-1 0 0 0,0 0-1 0 0,1 0 1 0 0,0 0-1 0 0,2 0 1 0 0,-1-1 0 0 0,1 0-1 0 0,1 1 1 0 0,0-2 0 0 0,1 1-1 0 0,4 5 25 0 0,38 35-2518 0 0,-33-45-98 0 0,-5-6-4198 0 0,-6-1-5191 0 0</inkml:trace>
  <inkml:trace contextRef="#ctx0" brushRef="#br0" timeOffset="60054.744">2359 3841 18492 0 0,'0'0'1460'0'0,"0"0"-405"0"0,0 0-108 0 0,0 0 33 0 0,0 0-66 0 0,0 0-141 0 0,0 0-214 0 0,0 0-180 0 0,0 0-68 0 0,27-35-43 0 0,82-111-38 0 0,-33 30 164 0 0,4-63-29 0 0,-66 169-619 0 0,-15 44-48 0 0,0-25 401 0 0,-4 52-8 0 0,2-52-70 0 0,1 1-1 0 0,1 0 0 0 0,-1-1 1 0 0,2 1-1 0 0,-1 0 0 0 0,2 0 1 0 0,-1 0-1 0 0,1 0 0 0 0,0 0 0 0 0,1-1 1 0 0,1 1-1 0 0,-1 0 0 0 0,1-1 1 0 0,1 0-1 0 0,0 0 0 0 0,0 0 1 0 0,1 0-1 0 0,0 0 0 0 0,6 7-20 0 0,-7-12 82 0 0,0 1 0 0 0,1-1-1 0 0,-1 0 1 0 0,1 0 0 0 0,0 0 0 0 0,1-1-1 0 0,-1 1 1 0 0,1-1 0 0 0,-1-1 0 0 0,1 1-1 0 0,0-1 1 0 0,0 0 0 0 0,0 0-1 0 0,0-1 1 0 0,0 1 0 0 0,0-1 0 0 0,1-1-1 0 0,-1 1 1 0 0,0-1 0 0 0,0 0 0 0 0,1-1-1 0 0,-1 1 1 0 0,0-1 0 0 0,0-1 0 0 0,0 1-1 0 0,0-1 1 0 0,0 0 0 0 0,0 0 0 0 0,0-1-1 0 0,0 0 1 0 0,1-1-82 0 0,4-2 41 0 0,0 0 1 0 0,0-1-1 0 0,0-1 0 0 0,-1 0 0 0 0,0 0 1 0 0,-1-1-1 0 0,0 0 0 0 0,0-1 0 0 0,-1 0 1 0 0,0 0-1 0 0,-1-1 0 0 0,0 1 0 0 0,0-2 1 0 0,-1 1-1 0 0,-1-1 0 0 0,3-10-41 0 0,1-22-1287 0 0,-8 24-8795 0 0,-1 19-2057 0 0</inkml:trace>
  <inkml:trace contextRef="#ctx0" brushRef="#br0" timeOffset="60550.756">3500 3359 18260 0 0,'0'0'2058'0'0,"0"0"-605"0"0,0 0-284 0 0,0 0-93 0 0,0 0-129 0 0,0 0-210 0 0,0 0-269 0 0,0 0-214 0 0,0 0-106 0 0,0 0-35 0 0,0 0-17 0 0,0 0-17 0 0,0 0-25 0 0,-33 35-23 0 0,-104 106-3 0 0,80-60-9 0 0,53-68-17 0 0,1-8 1 0 0,0-1 0 0 0,1 1 0 0 0,-1 0 0 0 0,1 0 0 0 0,0 0 0 0 0,1 0 0 0 0,-1 1 0 0 0,1-1 0 0 0,0 0 0 0 0,0 1 0 0 0,1-1 0 0 0,0 1 0 0 0,0-1 0 0 0,0 0 0 0 0,0 1 0 0 0,1-1 0 0 0,0 1 0 0 0,0-1 0 0 0,0 0 0 0 0,1 0 0 0 0,0 1 0 0 0,0-1 0 0 0,0 0 0 0 0,0-1 0 0 0,1 1 0 0 0,0 0 0 0 0,0-1 0 0 0,0 1 0 0 0,1-1 0 0 0,-1 0 0 0 0,1 0 0 0 0,0-1 0 0 0,0 1 0 0 0,1-1 0 0 0,-1 0 0 0 0,1 0 0 0 0,-1 0 0 0 0,6 2-3 0 0,3-2 92 0 0,1 0 0 0 0,0-1 0 0 0,0 0 0 0 0,0-2 0 0 0,0 1-1 0 0,0-2 1 0 0,0 0 0 0 0,0 0 0 0 0,0-1 0 0 0,0-1 0 0 0,0 0 0 0 0,-1-1 0 0 0,1-1 0 0 0,-1 0 0 0 0,0-1 0 0 0,-1 0 0 0 0,7-4-92 0 0,4-4 153 0 0,0-1 1 0 0,0-2-1 0 0,-2 0 1 0 0,0-1 0 0 0,-1 0-1 0 0,-1-2 1 0 0,0-1-1 0 0,7-11-153 0 0,126-210 304 0 0,-143 224-393 0 0,-1 0-1 0 0,-1-1 1 0 0,-1 0-1 0 0,0 0 1 0 0,-1 0-1 0 0,-1-1 1 0 0,-1 0-1 0 0,-1 0 1 0 0,0 0-1 0 0,-2 0 1 0 0,-1-15 89 0 0,0 23-58 0 0,0-1 0 0 0,-1 1 1 0 0,0-1-1 0 0,-1 1 0 0 0,0 0 0 0 0,-1 0 0 0 0,-1 0 1 0 0,0 0-1 0 0,0 1 0 0 0,-1 0 0 0 0,-1 0 0 0 0,1 0 1 0 0,-2 1-1 0 0,0 0 0 0 0,0 1 0 0 0,0-1 0 0 0,-1 2 1 0 0,-10-9 57 0 0,13 13-8 0 0,0 1 1 0 0,-1-1 0 0 0,1 1 0 0 0,-1 0-1 0 0,1 0 1 0 0,-1 1 0 0 0,0 0-1 0 0,0 0 1 0 0,0 1 0 0 0,-1 0-1 0 0,1 0 1 0 0,0 0 0 0 0,0 1 0 0 0,0 0-1 0 0,-1 1 1 0 0,1-1 0 0 0,0 2-1 0 0,0-1 1 0 0,0 1 0 0 0,0 0 0 0 0,0 0-1 0 0,0 1 1 0 0,1-1 0 0 0,-1 2-1 0 0,1-1 1 0 0,0 1 7 0 0,-5 2 19 0 0,0 1 1 0 0,1 1-1 0 0,0 0 1 0 0,0 0-1 0 0,1 1 1 0 0,0 0-1 0 0,0 0 1 0 0,1 1-1 0 0,1 0 1 0 0,-1 1-1 0 0,2-1 0 0 0,-1 2 1 0 0,2-1-1 0 0,-4 9-19 0 0,3-2 71 0 0,0 0 1 0 0,1 1-1 0 0,1-1 0 0 0,1 1 0 0 0,0 0 0 0 0,1 0 0 0 0,2 0 0 0 0,0 1 0 0 0,1-1 0 0 0,0 0 1 0 0,2 0-1 0 0,0 0 0 0 0,1 0 0 0 0,1-1 0 0 0,1 0 0 0 0,1 0 0 0 0,0 0 0 0 0,1-1 0 0 0,10 16-71 0 0,2-4 20 0 0,1-1 0 0 0,1-1 0 0 0,1-1 0 0 0,1-1 0 0 0,1-1 0 0 0,1-1 0 0 0,2-2 0 0 0,0 0 0 0 0,1-2 0 0 0,1-1 0 0 0,0-2 0 0 0,2-1 0 0 0,-1-1 0 0 0,19 5-20 0 0,-21-8-310 0 0,50 12-3650 0 0,-71-22-1268 0 0,-2 2-7194 0 0</inkml:trace>
  <inkml:trace contextRef="#ctx0" brushRef="#br0" timeOffset="61605.309">5076 2920 6321 0 0,'0'0'1855'0'0,"0"0"3"0"0,0 0 44 0 0,0 0 58 0 0,0 0-35 0 0,0 0-198 0 0,0 0-247 0 0,0 0-274 0 0,0 0-247 0 0,0 0-185 0 0,0 0-166 0 0,-7-4-123 0 0,-20-14-65 0 0,20 13-38 0 0,7 5-40 0 0,0 0-46 0 0,0 29 970 0 0,-17 863 1787 0 0,17-873-3042 0 0,14 119 80 0 0,-13-137-81 0 0,-1 0 0 0 0,1 0 0 0 0,-1 0 0 0 0,0 0 0 0 0,1 0 0 0 0,0 0 0 0 0,-1 0 0 0 0,1 0 0 0 0,-1-1 0 0 0,1 1 0 0 0,0 0 0 0 0,0-1 0 0 0,-1 1 0 0 0,1 0 0 0 0,0-1 0 0 0,0 1 0 0 0,0-1 1 0 0,0 1-1 0 0,0-1 0 0 0,0 1 0 0 0,0-1 0 0 0,0 0 0 0 0,0 0 0 0 0,0 1 0 0 0,0-1 0 0 0,0 0 0 0 0,0 0 0 0 0,0 0 0 0 0,0 0 0 0 0,0 0 0 0 0,0 0 0 0 0,0 0 0 0 0,0-1 0 0 0,0 1 0 0 0,0 0 0 0 0,0 0 0 0 0,0-1 0 0 0,0 1 0 0 0,0-1 0 0 0,-1 1 0 0 0,1-1 0 0 0,0 1 0 0 0,0-1 0 0 0,0 0 0 0 0,0 1 1 0 0,-1-1-1 0 0,1 0 0 0 0,0 1 0 0 0,-1-1 0 0 0,1 0 0 0 0,0 0 0 0 0,-1 0 0 0 0,1 0 0 0 0,-1 0 0 0 0,0 1 0 0 0,1-1 0 0 0,-1 0 0 0 0,0 0 0 0 0,1 0 0 0 0,-1 0 0 0 0,0 0 0 0 0,0 0 0 0 0,0 0 0 0 0,0 0 0 0 0,0 0 0 0 0,0 0 0 0 0,0 0 0 0 0,0-1-10 0 0,6-6 57 0 0,31-48-25 0 0,4 1 0 0 0,1 3 0 0 0,3 1 0 0 0,1 3 1 0 0,3 1-1 0 0,2 3 0 0 0,16-9-32 0 0,3 24-125 0 0,-49 84 134 0 0,-32 164 79 0 0,-2-54-35 0 0,12-160-64 0 0,1-3-7 0 0,-1-1 0 0 0,1 1 0 0 0,0 0 0 0 0,-1 0 0 0 0,1-1 0 0 0,0 1 0 0 0,0 0 0 0 0,0 0 0 0 0,0-1-1 0 0,0 1 1 0 0,0 0 0 0 0,1 0 0 0 0,-1-1 0 0 0,1 1 0 0 0,-1 0 0 0 0,1-1 0 0 0,0 1 0 0 0,-1-1 0 0 0,1 1-1 0 0,0-1 1 0 0,0 1 0 0 0,0-1 0 0 0,0 1 0 0 0,0-1 0 0 0,0 0 0 0 0,1 1 0 0 0,-1-1 0 0 0,0 0-1 0 0,1 0 1 0 0,-1 0 0 0 0,1 0 0 0 0,-1 0 0 0 0,1-1 0 0 0,-1 1 0 0 0,1 0 0 0 0,0-1 0 0 0,-1 1 0 0 0,2 0 18 0 0,76-27-3790 0 0,-63 17 2673 0 0,22-14-5702 0 0,-25 15-2545 0 0</inkml:trace>
  <inkml:trace contextRef="#ctx0" brushRef="#br0" timeOffset="62037.983">6259 3490 6001 0 0,'0'0'4419'0'0,"0"0"-2023"0"0,0 0-685 0 0,0 0-147 0 0,0 0-134 0 0,0 0-123 0 0,0 0-128 0 0,0 0-97 0 0,0 0-110 0 0,0 0-108 0 0,0 0-133 0 0,-33 15-126 0 0,-101 44-97 0 0,44-4 401 0 0,71-37-697 0 0,7-10-136 0 0,0 0 1 0 0,0 1-1 0 0,1 0 1 0 0,0 1 0 0 0,1 0-1 0 0,0 1 1 0 0,1 0-1 0 0,0 1 1 0 0,1 0 0 0 0,0 0-1 0 0,1 1 1 0 0,0-1-1 0 0,1 2 1 0 0,1-1 0 0 0,0 1-1 0 0,0 0 1 0 0,2 0-1 0 0,-3 10-76 0 0,6-19 11 0 0,0-1-1 0 0,0 0 0 0 0,0 0 0 0 0,1 0 1 0 0,-1 1-1 0 0,1-1 0 0 0,0 0 0 0 0,0 0 0 0 0,0 0 1 0 0,1 0-1 0 0,-1 0 0 0 0,1-1 0 0 0,0 1 0 0 0,0 0 1 0 0,0-1-1 0 0,1 1 0 0 0,-1-1 0 0 0,1 0 0 0 0,0 0 1 0 0,0 0-1 0 0,0 0 0 0 0,0 0 0 0 0,1-1 1 0 0,-1 0-1 0 0,1 1 0 0 0,-1-1 0 0 0,1 0 0 0 0,0-1 1 0 0,0 1-1 0 0,0-1 0 0 0,0 1 0 0 0,0-1-10 0 0,7 1 59 0 0,0 0-1 0 0,1 0 0 0 0,-1-1 1 0 0,0-1-1 0 0,0 0 0 0 0,1-1 1 0 0,-1 0-1 0 0,0 0 0 0 0,0-1 1 0 0,0 0-1 0 0,0-1 0 0 0,0-1 1 0 0,0 0-1 0 0,-1 0 1 0 0,0-1-1 0 0,0 0 0 0 0,0-1 1 0 0,-1 0-1 0 0,9-7-58 0 0,6-5 100 0 0,-1-2 0 0 0,-1 0 0 0 0,0-1 0 0 0,-2-1 0 0 0,-1-1 0 0 0,16-25-100 0 0,35-51 114 0 0,-30 51-120 0 0,-40 48-20 0 0,0 32-32 0 0,-3 18 63 0 0,1-42-14 0 0,1 1 0 0 0,0-1 0 0 0,0 0-1 0 0,1 1 1 0 0,0-1 0 0 0,1 0 0 0 0,0 1-1 0 0,0-1 1 0 0,1 0 0 0 0,0 0 0 0 0,0 0-1 0 0,3 5 10 0 0,-3-6-167 0 0,1 0-1 0 0,1 0 1 0 0,-1-1-1 0 0,1 1 1 0 0,1-1-1 0 0,-1 0 1 0 0,1 0 0 0 0,0 0-1 0 0,0 0 1 0 0,0-1-1 0 0,1 0 1 0 0,0 0-1 0 0,0 0 1 0 0,0-1-1 0 0,1 0 1 0 0,0 0-1 0 0,-1-1 1 0 0,1 0-1 0 0,0 0 1 0 0,1 0 0 0 0,2 0 166 0 0,63-2-5692 0 0,-27-10-5832 0 0,-32 5 3038 0 0</inkml:trace>
  <inkml:trace contextRef="#ctx0" brushRef="#br0" timeOffset="62390.159">7135 3560 2064 0 0,'0'0'4647'0'0,"0"0"-1180"0"0,0 0-402 0 0,0 0-283 0 0,0 0-428 0 0,0 0-469 0 0,0 0-410 0 0,0 0-340 0 0,0 0-257 0 0,0 0-193 0 0,0 0-159 0 0,0 0-54 0 0,0 0-49 0 0,-22-7-29 0 0,-70-15-20 0 0,89 21-351 0 0,0 1 1 0 0,0 0-1 0 0,0 0 1 0 0,-1 0-1 0 0,1 0 1 0 0,0 0-1 0 0,0 1 0 0 0,0-1 1 0 0,0 1-1 0 0,0 0 1 0 0,0 0-1 0 0,0 0 1 0 0,0 0-1 0 0,0 1 1 0 0,1-1-1 0 0,-1 1 1 0 0,0-1-1 0 0,1 1 1 0 0,0 0-1 0 0,-1 0 1 0 0,0 1-24 0 0,-8 6 115 0 0,4-4-42 0 0,0-1-33 0 0,1-1 0 0 0,0 1 0 0 0,0 0-1 0 0,0 0 1 0 0,1 1 0 0 0,-1 0-1 0 0,1 0 1 0 0,0 0 0 0 0,0 1 0 0 0,1 0-1 0 0,0 0 1 0 0,0 0 0 0 0,0 0-1 0 0,1 0 1 0 0,0 1 0 0 0,0 0 0 0 0,0-1-1 0 0,1 1 1 0 0,0 1-40 0 0,4-5 8 0 0,-1 0-1 0 0,1 0 1 0 0,0 0 0 0 0,0 0-1 0 0,1 0 1 0 0,-1 0 0 0 0,1 0 0 0 0,-1-1-1 0 0,1 0 1 0 0,0 1 0 0 0,0-1-1 0 0,0 0 1 0 0,0 0 0 0 0,0 0-1 0 0,0-1 1 0 0,1 1 0 0 0,-1-1-1 0 0,0 0 1 0 0,1 0 0 0 0,-1 0 0 0 0,1 0-1 0 0,0-1 1 0 0,1 1-8 0 0,4 2 12 0 0,171 54 167 0 0,-175-55-174 0 0,0 1 0 0 0,-1-1 1 0 0,1 1-1 0 0,-1 0 0 0 0,1 0 0 0 0,-1 1 0 0 0,0-1 0 0 0,0 1 1 0 0,0 0-1 0 0,-1 0 0 0 0,1 0 0 0 0,-1 0 0 0 0,0 1 1 0 0,0-1-1 0 0,-1 1 0 0 0,1 0 0 0 0,-1 0 0 0 0,0 0 0 0 0,0 0 1 0 0,-1 0-1 0 0,0 0 0 0 0,0 1 0 0 0,0-1 0 0 0,0 0 0 0 0,-1 1-5 0 0,0 0 17 0 0,0 0 0 0 0,0 0 0 0 0,-1-1 0 0 0,0 1 0 0 0,0 0 0 0 0,0 0 0 0 0,-1-1 0 0 0,0 1 0 0 0,0 0 0 0 0,-1-1-1 0 0,1 0 1 0 0,-1 0 0 0 0,0 0 0 0 0,0 0 0 0 0,-1 0 0 0 0,0 0 0 0 0,0-1 0 0 0,0 0 0 0 0,0 0 0 0 0,0 0 0 0 0,-1 0-1 0 0,0-1 1 0 0,0 1 0 0 0,0-1 0 0 0,-1 0-17 0 0,-2 2-155 0 0,1 0 1 0 0,-1-1-1 0 0,0 0 0 0 0,1-1 0 0 0,-2 0 0 0 0,1 0 1 0 0,0 0-1 0 0,-1-1 0 0 0,1-1 0 0 0,-1 1 1 0 0,1-2-1 0 0,-1 1 0 0 0,0-1 0 0 0,1 0 0 0 0,-1-1 1 0 0,-5 0 154 0 0,-7-11-3288 0 0,12 6-5334 0 0,5 2-3822 0 0</inkml:trace>
  <inkml:trace contextRef="#ctx0" brushRef="#br0" timeOffset="63789.84">7819 4161 8698 0 0,'0'0'1795'0'0,"0"0"-95"0"0,0 0-54 0 0,0 0 10 0 0,0 0-9 0 0,0 0-154 0 0,0 0-233 0 0,34-6-223 0 0,106-20-188 0 0,-47-13 253 0 0,-79 28-911 0 0,51-35 355 0 0,-2-3 0 0 0,-2-3 1 0 0,-3-3-1 0 0,-1-2 0 0 0,-4-3 0 0 0,22-32-546 0 0,-57 67 49 0 0,0 0 1 0 0,-2-1-1 0 0,-1-1 1 0 0,-1 0-1 0 0,-1-1 1 0 0,-1 0-1 0 0,-2-1 0 0 0,-1 0 1 0 0,-1-1-1 0 0,-2 0 1 0 0,-1 0-1 0 0,-1-1 1 0 0,-1 1-1 0 0,-2-2-49 0 0,-2 30-6 0 0,1-1-1 0 0,-1 1 1 0 0,0 0 0 0 0,0-1 0 0 0,0 1-1 0 0,0 0 1 0 0,-1 0 0 0 0,1 0-1 0 0,0 0 1 0 0,-1 0 0 0 0,0 0-1 0 0,1 0 1 0 0,-1 0 0 0 0,0 0-1 0 0,0 1 1 0 0,0-1 0 0 0,0 1-1 0 0,0 0 1 0 0,0-1 0 0 0,0 1 0 0 0,-1 0-1 0 0,1 0 1 0 0,0 0 0 0 0,-1 1-1 0 0,1-1 1 0 0,-1 0 0 0 0,1 1-1 0 0,-1 0 1 0 0,1-1 0 0 0,-1 1-1 0 0,1 0 1 0 0,-1 0 0 0 0,1 1-1 0 0,-1-1 1 0 0,1 1 0 0 0,-1-1-1 0 0,1 1 1 0 0,0-1 0 0 0,-1 1 0 0 0,1 0-1 0 0,0 0 1 0 0,-1 1 0 0 0,1-1-1 0 0,0 0 1 0 0,0 1 0 0 0,0-1-1 0 0,0 1 1 0 0,0 0 0 0 0,0 0 6 0 0,-37 27-41 0 0,1 1 0 0 0,2 2 0 0 0,1 2 0 0 0,1 2 0 0 0,2 0 0 0 0,-26 41 41 0 0,46-62 8 0 0,0 0-1 0 0,1 1 0 0 0,1 1 1 0 0,1 0-1 0 0,0 0 0 0 0,1 1 1 0 0,1 0-1 0 0,1 0 0 0 0,1 0 1 0 0,0 1-1 0 0,1 0 0 0 0,1 0 1 0 0,1 0-1 0 0,1 0 0 0 0,0 1 1 0 0,2 14-8 0 0,5-21 51 0 0,-1 0 0 0 0,2 0 1 0 0,0-1-1 0 0,0-1 0 0 0,1 1 0 0 0,1-1 1 0 0,0 0-1 0 0,0-1 0 0 0,1 0 1 0 0,0 0-1 0 0,1-1 0 0 0,0-1 0 0 0,1 0 1 0 0,-1 0-1 0 0,1-1 0 0 0,1-1 1 0 0,-1 0-1 0 0,1 0 0 0 0,1-2 0 0 0,-1 1 1 0 0,0-2-1 0 0,9 2-51 0 0,5 3 66 0 0,1-1 1 0 0,0-1-1 0 0,0-1 0 0 0,0-2 1 0 0,1-1-1 0 0,-1-1 0 0 0,1-1 1 0 0,12-3-67 0 0,-15-1 59 0 0,0-2 0 0 0,-1-1 0 0 0,0-2 0 0 0,0 0 1 0 0,-1-1-1 0 0,12-8-59 0 0,-24 13 17 0 0,7-5 13 0 0,0-1 0 0 0,-1-1 0 0 0,-1 0 1 0 0,0-1-1 0 0,-1-1 0 0 0,0-1 0 0 0,-1 0 1 0 0,-1-1-1 0 0,3-4-30 0 0,-11 12-1 0 0,0 1-1 0 0,0-1 1 0 0,-1 0 0 0 0,-1-1 0 0 0,1 1-1 0 0,-1-1 1 0 0,0 0 0 0 0,-1 0 0 0 0,0 0-1 0 0,-1 0 1 0 0,0-1 0 0 0,0 1 0 0 0,-1-1-1 0 0,0 1 1 0 0,-1-1 0 0 0,0 1-1 0 0,-1-3 3 0 0,1 9-13 0 0,-1 1 1 0 0,0-1 0 0 0,0 0 0 0 0,-1 1 0 0 0,1 0 0 0 0,0-1-1 0 0,-1 1 1 0 0,1 0 0 0 0,-1 0 0 0 0,0 0 0 0 0,0 0 0 0 0,0 0 0 0 0,0 0-1 0 0,0 0 1 0 0,0 1 0 0 0,-1-1 0 0 0,1 1 0 0 0,0-1 0 0 0,-1 1 0 0 0,1 0-1 0 0,-1 0 1 0 0,1 0 0 0 0,-1 0 0 0 0,0 1 0 0 0,1-1 0 0 0,-1 1 0 0 0,0-1-1 0 0,0 1 1 0 0,1 0 0 0 0,-3 0 11 0 0,-83 17-382 0 0,62-5 305 0 0,1 1-1 0 0,1 1 0 0 0,0 1 0 0 0,1 2 1 0 0,1 0-1 0 0,-11 12 78 0 0,26-23-12 0 0,0 1 0 0 0,1 0 0 0 0,0 0-1 0 0,0 0 1 0 0,0 1 0 0 0,1 0 0 0 0,0 0 0 0 0,1 1 0 0 0,0-1 0 0 0,0 1-1 0 0,1 0 1 0 0,0 0 0 0 0,0 0 0 0 0,1 0 0 0 0,1 0 0 0 0,-1 1-1 0 0,2-1 1 0 0,-1 1 0 0 0,1-1 0 0 0,0 1 0 0 0,2 3 12 0 0,1-7-2 0 0,0 0 0 0 0,1 1 1 0 0,0-1-1 0 0,0-1 0 0 0,0 1 0 0 0,1 0 1 0 0,0-1-1 0 0,0 0 0 0 0,1 0 0 0 0,-1-1 1 0 0,1 0-1 0 0,0 1 0 0 0,0-2 0 0 0,0 1 0 0 0,1-1 1 0 0,0 0-1 0 0,-1 0 0 0 0,1-1 0 0 0,0 0 1 0 0,0 0-1 0 0,0-1 0 0 0,6 1 2 0 0,14 0 39 0 0,-1-1 0 0 0,1-1 0 0 0,-1-1 1 0 0,1-1-1 0 0,-1-2 0 0 0,0-1 0 0 0,0 0 0 0 0,-1-2 0 0 0,0-1 0 0 0,0-2 0 0 0,0 0 0 0 0,-1-1 0 0 0,-1-1 0 0 0,0-2 1 0 0,-1 0-1 0 0,13-12-39 0 0,182-135 124 0 0,-122 100-195 0 0,-95 61 69 0 0,0 1 1 0 0,0-1-1 0 0,0 1 0 0 0,0-1 1 0 0,0 1-1 0 0,0-1 0 0 0,0 1 1 0 0,0 0-1 0 0,0-1 0 0 0,0 1 1 0 0,0-1-1 0 0,0 1 0 0 0,0-1 0 0 0,0 1 1 0 0,1 0-1 0 0,-1-1 0 0 0,0 1 1 0 0,0-1-1 0 0,1 1 0 0 0,-1-1 1 0 0,0 1-1 0 0,1-1 0 0 0,-1 0 1 0 0,0 1-1 0 0,1-1 0 0 0,-1 1 1 0 0,1-1-1 0 0,-1 0 0 0 0,0 1 1 0 0,1-1-1 0 0,-1 0 0 0 0,1 1 1 0 0,0-1-1 0 0,-1 0 0 0 0,1 0 0 0 0,-1 0 1 0 0,1 1-1 0 0,-1-1 0 0 0,1 0 1 0 0,-1 0-1 0 0,1 0 0 0 0,0 0 1 0 0,-1 0-1 0 0,1 0 0 0 0,-1 0 1 0 0,1 0-1 0 0,-1 0 0 0 0,1 0 1 0 0,0 0-1 0 0,-1-1 0 0 0,1 1 1 0 0,-1 0-1 0 0,1 0 0 0 0,-1-1 1 0 0,1 1-1 0 0,-1 0 0 0 0,1 0 0 0 0,-1-1 1 0 0,1 1-1 0 0,-1-1 2 0 0,-19 49 33 0 0,-1-17 13 0 0,14-23-48 0 0,0 0-1 0 0,0 0 1 0 0,1 0 0 0 0,0 1 0 0 0,1 0 0 0 0,0 0 0 0 0,0 0 0 0 0,1 0 0 0 0,0 0 0 0 0,1 1 0 0 0,0 0 0 0 0,0-1 0 0 0,1 1 0 0 0,0 0 0 0 0,1 0 0 0 0,0 0 0 0 0,1 3 2 0 0,0-11 0 0 0,1 1 1 0 0,1 0 0 0 0,-1-1 0 0 0,0 1-1 0 0,1-1 1 0 0,-1 0 0 0 0,1 0 0 0 0,0 0-1 0 0,0 0 1 0 0,-1 0 0 0 0,1-1 0 0 0,0 1 0 0 0,1-1-1 0 0,-1 0 1 0 0,0 0 0 0 0,0 0 0 0 0,0 0-1 0 0,1 0 1 0 0,-1-1 0 0 0,0 0 0 0 0,1 0-1 0 0,-1 1 1 0 0,1-2 0 0 0,-1 1 0 0 0,0 0-1 0 0,1-1 1 0 0,2 0-1 0 0,3 1 0 0 0,8-3 13 0 0,1-1 0 0 0,0-1 1 0 0,-1 0-1 0 0,0-1 1 0 0,0-1-1 0 0,-1 0 0 0 0,0-1 1 0 0,0-1-1 0 0,-1-1 0 0 0,0 0 1 0 0,11-10-14 0 0,11-5 41 0 0,-19 11-12 0 0,1 1 0 0 0,0 1 0 0 0,1 0 0 0 0,1 2 0 0 0,0 0 0 0 0,0 2 1 0 0,1 0-1 0 0,0 1 0 0 0,0 1 0 0 0,0 1 0 0 0,1 1 0 0 0,12 1-29 0 0,-33 4 8 0 0,0 1 0 0 0,0 1 0 0 0,0-1 0 0 0,0 0 0 0 0,0 0 0 0 0,-1 1 0 0 0,1-1 1 0 0,-1 1-1 0 0,0-1 0 0 0,0 1 0 0 0,0-1 0 0 0,0 1 0 0 0,0 0 0 0 0,0 0 0 0 0,-1 0 0 0 0,0-1 0 0 0,1 1 0 0 0,-1 0 0 0 0,0 0 0 0 0,0 0 0 0 0,0 0 0 0 0,-1-1 0 0 0,1 1 0 0 0,-1 0 0 0 0,0 0 0 0 0,1-1 0 0 0,-2 2-8 0 0,-13 55 59 0 0,11-49-60 0 0,1-1-1 0 0,1 0 0 0 0,-1 1 1 0 0,1 0-1 0 0,1 0 1 0 0,0-1-1 0 0,0 1 0 0 0,1 0 1 0 0,0 0-1 0 0,2 8 2 0 0,-2-16-5 0 0,0-1 1 0 0,1 1-1 0 0,-1 0 0 0 0,1-1 1 0 0,0 1-1 0 0,-1 0 0 0 0,1-1 1 0 0,0 1-1 0 0,0-1 0 0 0,0 1 0 0 0,0-1 1 0 0,0 1-1 0 0,0-1 0 0 0,0 0 1 0 0,1 0-1 0 0,-1 1 0 0 0,0-1 1 0 0,1 0-1 0 0,-1 0 0 0 0,1 0 0 0 0,-1 0 1 0 0,1-1-1 0 0,0 1 0 0 0,-1 0 1 0 0,1-1-1 0 0,0 1 0 0 0,-1-1 0 0 0,1 1 1 0 0,0-1-1 0 0,0 0 0 0 0,-1 0 1 0 0,1 0-1 0 0,0 0 0 0 0,0 0 1 0 0,-1 0-1 0 0,1 0 0 0 0,0-1 0 0 0,1 0 5 0 0,33-11-3480 0 0,-6-5-8656 0 0,-24 12-199 0 0</inkml:trace>
  <inkml:trace contextRef="#ctx0" brushRef="#br0" timeOffset="64892.242">10851 3837 12795 0 0,'0'0'2446'0'0,"0"0"-609"0"0,0 0-243 0 0,0 0-111 0 0,0 0-207 0 0,0 0-190 0 0,0 0-179 0 0,0 0-132 0 0,0 0-94 0 0,0 0-86 0 0,0 0-102 0 0,0 0-82 0 0,-26-12-67 0 0,-83-37-57 0 0,50 39 117 0 0,52 13-331 0 0,-9 3 23 0 0,1 1 0 0 0,0 0 0 0 0,0 1 0 0 0,1 1 0 0 0,0 1 0 0 0,0 0 0 0 0,1 0 0 0 0,0 1 0 0 0,-7 10-96 0 0,11-13 10 0 0,0 1-1 0 0,0-1 0 0 0,1 2 0 0 0,1-1 1 0 0,0 1-1 0 0,0 0 0 0 0,1 1 1 0 0,0-1-1 0 0,0 1 0 0 0,1 1 0 0 0,1-1 1 0 0,0 0-1 0 0,1 1 0 0 0,0 0 0 0 0,0 0 1 0 0,2 0-1 0 0,-1 0 0 0 0,2 0 0 0 0,-1 5-9 0 0,4-14 24 0 0,0-1 0 0 0,0 1 0 0 0,0-1 0 0 0,0 1 0 0 0,0-1 0 0 0,0 0 0 0 0,1 0 0 0 0,-1-1 0 0 0,1 1 0 0 0,-1-1 0 0 0,1 0 0 0 0,-1 0 0 0 0,1 0 1 0 0,0 0-1 0 0,0 0 0 0 0,0-1 0 0 0,-1 0 0 0 0,1 0 0 0 0,0 0 0 0 0,0 0 0 0 0,0 0 0 0 0,0-1 0 0 0,-1 0 0 0 0,1 0 0 0 0,0 0 0 0 0,2-1-24 0 0,13-4 93 0 0,-1-1 1 0 0,1 0 0 0 0,-1-2 0 0 0,-1 0 0 0 0,0-1 0 0 0,0-1 0 0 0,-1 0 0 0 0,0-1-1 0 0,1-2-93 0 0,44-31 230 0 0,123-77 376 0 0,-180 119-598 0 0,1 1 1 0 0,-1-1-1 0 0,1 1 1 0 0,0 0-1 0 0,0 1 1 0 0,0-1-1 0 0,0 1 0 0 0,1 0 1 0 0,-1 0-1 0 0,0 0 1 0 0,0 1-1 0 0,1 0 1 0 0,-1 0-1 0 0,0 0 0 0 0,1 1 1 0 0,-1-1-1 0 0,0 1 1 0 0,0 0-1 0 0,0 1 1 0 0,0 0-1 0 0,0-1 0 0 0,0 2 1 0 0,0-1-1 0 0,0 0 1 0 0,-1 1-1 0 0,1 0 1 0 0,-1 0-1 0 0,0 0 0 0 0,0 1 1 0 0,0-1-1 0 0,2 4-8 0 0,4 18 3 0 0,-2 1 1 0 0,-1 0-1 0 0,-1 0 0 0 0,-2 0 0 0 0,0 1 0 0 0,-2-1 0 0 0,-1 1 0 0 0,0 0 0 0 0,-3 0 0 0 0,0-1 1 0 0,-1 1-1 0 0,-6 21-3 0 0,3 5-52 0 0,-3 1 0 0 0,-2-1 1 0 0,-2 0-1 0 0,-2-1 0 0 0,-2-1 1 0 0,-3-1-1 0 0,-2 0 0 0 0,-26 41 52 0 0,34-70-42 0 0,-2-1 0 0 0,0-1-1 0 0,-1-1 1 0 0,-1 0 0 0 0,-1-1 0 0 0,0-1-1 0 0,-2 0 1 0 0,1-2 0 0 0,-2-1-1 0 0,-13 7 43 0 0,29-17-33 0 0,-1 0 0 0 0,0 0-1 0 0,0-1 1 0 0,0 1 0 0 0,0-2-1 0 0,0 1 1 0 0,0-1 0 0 0,0 0-1 0 0,0 0 1 0 0,-1-1 0 0 0,1 0-1 0 0,0 0 1 0 0,-3-1 33 0 0,7-2-20 0 0,1-1 0 0 0,0 1 1 0 0,-1 0-1 0 0,2-1 0 0 0,-1 1 0 0 0,0-1 0 0 0,0 1 0 0 0,1-1 1 0 0,0 0-1 0 0,0 0 0 0 0,0 1 0 0 0,0-1 0 0 0,1 0 1 0 0,-1 0-1 0 0,1 0 0 0 0,0 0 0 0 0,0 0 0 0 0,1 0 0 0 0,-1 0 1 0 0,2-4 19 0 0,-2-2-28 0 0,4-14 29 0 0,0 1-1 0 0,2-1 1 0 0,1 1-1 0 0,1 1 1 0 0,0 0 0 0 0,2 0-1 0 0,1 0 1 0 0,0 1-1 0 0,2 1 1 0 0,0 0 0 0 0,1 1-1 0 0,1 0 1 0 0,17-16-1 0 0,39-43 10 0 0,2 3 0 0 0,4 3 0 0 0,3 3 0 0 0,12-3-10 0 0,-54 44 73 0 0,27-16-16 0 0,-3-4 1 0 0,-2-2-1 0 0,-2-3 1 0 0,-3-2-1 0 0,15-21-57 0 0,-45 40 2 0 0,-1-1-1 0 0,-2-2 0 0 0,-1 0 1 0 0,-2-1-1 0 0,-2-1 1 0 0,-2 0-1 0 0,-2-1 1 0 0,-1-1-1 0 0,1-18-1 0 0,-11 50-1 0 0,0 0-1 0 0,0-1 1 0 0,-1 1-1 0 0,-1-1 1 0 0,0 1-1 0 0,0-1 0 0 0,-1 1 1 0 0,0-1-1 0 0,-1 1 1 0 0,-1 0-1 0 0,0 0 1 0 0,-1-4 1 0 0,-20-7 145 0 0,-12 205 519 0 0,33 156-322 0 0,6-170-365 0 0,-3 63-1345 0 0,0-232 1299 0 0,0 0 1 0 0,1-1 0 0 0,-1 1-1 0 0,0 0 1 0 0,0-1 0 0 0,1 1 0 0 0,-1 0-1 0 0,0-1 1 0 0,0 1 0 0 0,1 0-1 0 0,-1 0 1 0 0,0 0 0 0 0,1-1 0 0 0,-1 1-1 0 0,0 0 1 0 0,1 0 0 0 0,-1 0-1 0 0,0 0 1 0 0,1-1 0 0 0,-1 1 0 0 0,0 0-1 0 0,1 0 1 0 0,-1 0 0 0 0,1 0-1 0 0,-1 0 1 0 0,0 0 0 0 0,1 0-1 0 0,-1 0 1 0 0,1 0 0 0 0,-1 0 0 0 0,0 0-1 0 0,1 1 1 0 0,-1-1 0 0 0,0 0-1 0 0,1 0 1 0 0,-1 0 0 0 0,0 0 0 0 0,1 0-1 0 0,-1 1 1 0 0,0-1 0 0 0,1 0-1 0 0,-1 0 1 0 0,0 1 0 0 0,0-1-1 0 0,1 0 1 0 0,-1 1 0 0 0,0-1 0 0 0,0 0-1 0 0,1 0 1 0 0,-1 1 0 0 0,0-1-1 0 0,0 1 1 0 0,0-1 0 0 0,0 0 0 0 0,0 1-1 0 0,1-1 1 0 0,-1 0 0 0 0,0 1-1 0 0,0-1 1 0 0,0 0 0 0 0,0 1 0 0 0,0-1-1 0 0,0 1 69 0 0,12-17-4596 0 0,-5 5-4531 0 0,-4 6-2447 0 0</inkml:trace>
  <inkml:trace contextRef="#ctx0" brushRef="#br0" timeOffset="65454.373">11239 3591 12411 0 0,'0'0'5131'0'0,"0"0"-2985"0"0,0 0-1051 0 0,0 0-31 0 0,0 0 30 0 0,0 0-115 0 0,0 0-176 0 0,0 0-186 0 0,0 0-114 0 0,34 1-76 0 0,111 4-79 0 0,-129-4-267 0 0,1 0 0 0 0,-1-2 1 0 0,0 0-1 0 0,0 0 0 0 0,0-2 1 0 0,0 0-1 0 0,0-1 0 0 0,9-3-81 0 0,11-4 65 0 0,21-4-480 0 0,-1-2 0 0 0,0-2 0 0 0,-2-3 0 0 0,0-3 415 0 0,28-26-5418 0 0,-11-16-6256 0 0,-43 32 4870 0 0,-1 0 4321 0 0,22-36 7909 0 0,-37 65 9984 0 0,-11 16-10997 0 0,-3 1-5038 0 0,-41 99 3138 0 0,19-57-2178 0 0,2 0-1 0 0,2 2 1 0 0,3 1 0 0 0,3 0 0 0 0,2 1-1 0 0,2 0 1 0 0,3 1 0 0 0,0 48-335 0 0,7-101 3 0 0,0 1 0 0 0,0-1 0 0 0,0 1 0 0 0,1-1 0 0 0,0 1 0 0 0,0-1 0 0 0,0 1 0 0 0,1-1 0 0 0,0 0 0 0 0,0 1 0 0 0,0-1 1 0 0,0 0-1 0 0,1-1 0 0 0,0 1 0 0 0,0 0 0 0 0,0-1 0 0 0,1 1 0 0 0,0-1 0 0 0,-1 0 0 0 0,1 0 0 0 0,1-1 0 0 0,-1 1 0 0 0,0-1 0 0 0,1 0 0 0 0,0 0 0 0 0,0 0 0 0 0,0-1 0 0 0,0 0 0 0 0,0 0 1 0 0,0 0-1 0 0,5 1-3 0 0,-3-2 11 0 0,0-1 1 0 0,0 0 0 0 0,0 1 0 0 0,0-2 0 0 0,0 1 0 0 0,0-1 0 0 0,0-1 0 0 0,0 1 0 0 0,0-1 0 0 0,0 0 0 0 0,0 0-1 0 0,-1-1 1 0 0,1 0 0 0 0,1-2-12 0 0,184-129 467 0 0,-90 81-184 0 0,-100 53-275 0 0,-1 0 0 0 0,0-1 0 0 0,1 1 0 0 0,-1 0 0 0 0,0 0 0 0 0,1 0 0 0 0,-1 0 0 0 0,0 0 0 0 0,1 0 1 0 0,-1 0-1 0 0,1 0 0 0 0,-1 0 0 0 0,0 1 0 0 0,1-1 0 0 0,-1 1 0 0 0,0-1 0 0 0,1 1 0 0 0,-1-1 0 0 0,0 1 0 0 0,0 0 0 0 0,0-1 0 0 0,0 1 1 0 0,1 0-1 0 0,-1 0 0 0 0,0 0 0 0 0,0 0 0 0 0,-1 0 0 0 0,1 0 0 0 0,0 0 0 0 0,0 0 0 0 0,0 1 0 0 0,-1-1 0 0 0,1 0 0 0 0,-1 0 0 0 0,1 1 1 0 0,-1-1-1 0 0,1 0 0 0 0,-1 1 0 0 0,0-1 0 0 0,1 2-8 0 0,5 58 230 0 0,-6-59-219 0 0,-1 31 90 0 0,-1-24-97 0 0,1 0 0 0 0,0-1 0 0 0,1 1 0 0 0,0 0 0 0 0,0 0-1 0 0,1 0 1 0 0,0-1 0 0 0,0 1 0 0 0,1 0 0 0 0,0-1 0 0 0,1 1 0 0 0,0-1-1 0 0,0 0 1 0 0,1 0 0 0 0,0 0 0 0 0,0-1 0 0 0,1 1 0 0 0,0-1 0 0 0,2 2-4 0 0,17-12-1988 0 0,-15-13-5968 0 0,-7 12-4685 0 0</inkml:trace>
  <inkml:trace contextRef="#ctx0" brushRef="#br0" timeOffset="74740.23">13304 3371 0 0 0,'0'0'372'0'0,"0"0"576"0"0,0 0 374 0 0,0 0 276 0 0,0 0 178 0 0,0 0 46 0 0,0 0-62 0 0,0 0-105 0 0,0 0-93 0 0,0 0-107 0 0,9-19-83 0 0,27-59-72 0 0,-21 56 5485 0 0,-18 38-5067 0 0,-7 10-1497 0 0,1 1 0 0 0,1 0-1 0 0,2 0 1 0 0,0 1 0 0 0,2 0-1 0 0,2 0 1 0 0,0 0 0 0 0,2 21-221 0 0,-7 67 448 0 0,-65 243 335 0 0,66-217-532 0 0,7-139-240 0 0,0 0 1 0 0,0 0-1 0 0,0 0 1 0 0,1 0-1 0 0,-1 0 1 0 0,1 0-1 0 0,0 0 1 0 0,0-1-1 0 0,0 1 1 0 0,0-1-1 0 0,0 1 1 0 0,0-1-1 0 0,1 0 1 0 0,-1 0-1 0 0,1 0 1 0 0,0 0-1 0 0,-1-1 1 0 0,1 1-1 0 0,0-1 1 0 0,0 1-1 0 0,0-1 1 0 0,0 0-1 0 0,0 0 1 0 0,0 0-1 0 0,0-1 1 0 0,1 1 0 0 0,-1-1-1 0 0,0 0 1 0 0,1 0-13 0 0,96-5 712 0 0,58-40-318 0 0,-130 44-1385 0 0,-34-10-7652 0 0,5 7 1102 0 0,0 4-4338 0 0</inkml:trace>
  <inkml:trace contextRef="#ctx0" brushRef="#br0" timeOffset="75406.411">13789 3637 760 0 0,'0'0'2041'0'0,"0"0"-381"0"0,0 0 84 0 0,0 0 234 0 0,0 0 124 0 0,0 0-39 0 0,0 0-203 0 0,0 0-234 0 0,0 0-176 0 0,0 0-171 0 0,0 0-116 0 0,0 0-91 0 0,0 0-83 0 0,0 0 5045 0 0,0 0-6206 0 0,88-8 2989 0 0,2 1-2811 0 0,50-2 298 0 0,-72-2-281 0 0,-94 11-9289 0 0,21 4 4263 0 0,1 0-6310 0 0</inkml:trace>
  <inkml:trace contextRef="#ctx0" brushRef="#br0" timeOffset="75718.855">13786 3891 14155 0 0,'0'0'1802'0'0,"0"0"-387"0"0,0 0-114 0 0,0 0 41 0 0,0 0-23 0 0,0 0-96 0 0,0 0-163 0 0,0 0-126 0 0,0 0-106 0 0,0 0-136 0 0,0 0-99 0 0,0 0-77 0 0,21 2-59 0 0,153-4 862 0 0,-6-13-2593 0 0,-167 15 538 0 0,-1 0-232 0 0,0 0-305 0 0,0 0-404 0 0,0 0-861 0 0,0 0-2906 0 0,0 0-5969 0 0</inkml:trace>
  <inkml:trace contextRef="#ctx0" brushRef="#br0" timeOffset="76379.397">14810 3252 12843 0 0,'0'0'1679'0'0,"0"0"-244"0"0,0 0 25 0 0,0 0 99 0 0,0 0-21 0 0,0 0-163 0 0,0 0-272 0 0,0 0-231 0 0,0 0-183 0 0,0 0-157 0 0,0 0-100 0 0,0 0-55 0 0,0 0-49 0 0,3-6-36 0 0,5-13-82 0 0,-4 13 238 0 0,-3 19 670 0 0,-30 75-430 0 0,-6 11-496 0 0,-4-1-1 0 0,-5-1 0 0 0,-3-3 1 0 0,-10 6-192 0 0,30-59 11 0 0,6-11-5 0 0,1 1 0 0 0,1 1 0 0 0,2 0 0 0 0,1 1 1 0 0,2 1-1 0 0,-5 17-6 0 0,18 46 42 0 0,5-94-17 0 0,0 0-1 0 0,0 0 0 0 0,0 0 0 0 0,0 0 0 0 0,0-1 0 0 0,1 0 0 0 0,-1 0 0 0 0,1 0 1 0 0,-1 0-1 0 0,1-1 0 0 0,0 0 0 0 0,-1 0 0 0 0,1 0 0 0 0,0 0 0 0 0,0-1 0 0 0,0 0 1 0 0,0 0-1 0 0,0 0 0 0 0,0-1 0 0 0,-1 1 0 0 0,4-2-24 0 0,195-59 468 0 0,-151 45-373 0 0,72-10 90 0 0,-124 26-178 0 0,0 0 0 0 0,0 0-25 0 0,0 0 16 0 0,0 0-9 0 0,0 0 6 0 0,0 0 10 0 0,0 0-32 0 0,0 0-47 0 0,0 0-41 0 0,0 0-65 0 0,0 0-33 0 0,1-16-4663 0 0,9 7 2103 0 0,-1 0-3603 0 0,-4 4-5181 0 0</inkml:trace>
  <inkml:trace contextRef="#ctx0" brushRef="#br0" timeOffset="76687.891">15190 3876 10482 0 0,'0'0'1859'0'0,"0"0"-302"0"0,0 0-40 0 0,0 0 38 0 0,0 0-92 0 0,0 0-189 0 0,0 0-191 0 0,0 0-139 0 0,0 0-101 0 0,0 0-115 0 0,0 0-117 0 0,0 0-103 0 0,-28 33-81 0 0,-86 103-67 0 0,81-81 61 0 0,35-48-325 0 0,-2-4-53 0 0,0 0 0 0 0,1 0 0 0 0,-1 0 0 0 0,1 1 0 0 0,0-1 0 0 0,0 0 0 0 0,0 0 0 0 0,0-1 0 0 0,0 1 0 0 0,1 0 0 0 0,-1 0 0 0 0,1-1 0 0 0,0 1 0 0 0,0-1 0 0 0,0 1 0 0 0,0-1 0 0 0,0 0 0 0 0,1 0 0 0 0,-1 0 0 0 0,1 0 0 0 0,-1 0 0 0 0,1 0 0 0 0,0-1-1 0 0,-1 1 1 0 0,1-1 0 0 0,0 0 0 0 0,0 0 0 0 0,0 0 0 0 0,0 0 0 0 0,0 0 0 0 0,0-1 0 0 0,2 1-43 0 0,105-3 982 0 0,-92-2-900 0 0,0-1 0 0 0,-1-1 0 0 0,1-1 1 0 0,-1 0-1 0 0,-1-1 0 0 0,1-1 1 0 0,-2 0-1 0 0,1-1 0 0 0,-1-1 0 0 0,0-1 1 0 0,-1 0-1 0 0,-1 0 0 0 0,4-6-82 0 0,-14 15 2 0 0,0-1-1 0 0,0 0 1 0 0,0 1-1 0 0,-1-2 1 0 0,1 1 0 0 0,-1 0-1 0 0,0 0 1 0 0,0-1-1 0 0,0 1 1 0 0,-1-1-1 0 0,0 1 1 0 0,1-1 0 0 0,-2 0-1 0 0,1 1 1 0 0,0-1-1 0 0,-1 0 1 0 0,0 0-1 0 0,0 0 1 0 0,-1 1-1 0 0,1-1 1 0 0,-1 0 0 0 0,0 0-1 0 0,0 1 1 0 0,-1-1-1 0 0,1 1 1 0 0,-1-1-1 0 0,0 1 1 0 0,0 0-1 0 0,-1-1 1 0 0,1 1 0 0 0,-1 0-1 0 0,0 1 1 0 0,0-1-1 0 0,0 0 1 0 0,0 1-1 0 0,-1 0 1 0 0,1 0 0 0 0,-1 0-1 0 0,0 0 1 0 0,0 0-1 0 0,-2 0-1 0 0,-1-1-151 0 0,-1 1-1 0 0,0 0 1 0 0,0 0-1 0 0,0 1 0 0 0,0 0 1 0 0,0 0-1 0 0,0 1 1 0 0,-1 0-1 0 0,1 0 0 0 0,0 1 1 0 0,-1 0-1 0 0,1 1 1 0 0,-1 0 151 0 0,-65 19-8808 0 0,60-12-3063 0 0</inkml:trace>
  <inkml:trace contextRef="#ctx0" brushRef="#br0" timeOffset="77052.911">15494 3733 16620 0 0,'0'0'2009'0'0,"0"0"-566"0"0,0 0-248 0 0,0 0-37 0 0,0 0-30 0 0,0 0-74 0 0,0 0-137 0 0,0 0-179 0 0,0 0-148 0 0,0 0-105 0 0,0 0-77 0 0,36-1-39 0 0,113-5-25 0 0,77-18 862 0 0,-196 19-1258 0 0,55-5-2306 0 0,-97 14-728 0 0,3 0-3142 0 0,1 0-5535 0 0</inkml:trace>
  <inkml:trace contextRef="#ctx0" brushRef="#br0" timeOffset="77320.701">15830 3456 17212 0 0,'0'0'1544'0'0,"0"0"-396"0"0,0 0-113 0 0,0 0 111 0 0,0 0 19 0 0,0 0-78 0 0,0 0-185 0 0,0 0-183 0 0,0 0-141 0 0,-15 32-88 0 0,-46 102-77 0 0,35-41 201 0 0,24-64-473 0 0,-4 7-67 0 0,2 0-1 0 0,1-1 1 0 0,2 1-1 0 0,1 0 1 0 0,3 4-74 0 0,17 27-582 0 0,-2-48-2531 0 0,-10-19-1394 0 0,-5 0-3277 0 0,-1 0-4048 0 0</inkml:trace>
  <inkml:trace contextRef="#ctx0" brushRef="#br0" timeOffset="77643.401">16485 3452 16764 0 0,'0'0'3934'0'0,"0"0"-2561"0"0,0 0-679 0 0,0 0 177 0 0,0 0 181 0 0,0 0-37 0 0,-21 36-142 0 0,-65 115-209 0 0,-33 43 673 0 0,78-123-1101 0 0,22-40-282 0 0,1 0 0 0 0,1 2 1 0 0,2 0-1 0 0,1 0 0 0 0,2 1 0 0 0,-1 8 46 0 0,12-32-588 0 0,-2 12-432 0 0,0-23-7918 0 0,3-2 3618 0 0,0-1-4135 0 0</inkml:trace>
  <inkml:trace contextRef="#ctx0" brushRef="#br0" timeOffset="77889.215">16121 3467 16844 0 0,'0'0'2648'0'0,"0"0"-649"0"0,0 0-472 0 0,0 0-260 0 0,0 0-275 0 0,0 0-270 0 0,0 0-185 0 0,0 0-86 0 0,0 0-12 0 0,0 0 40 0 0,0 0-17 0 0,0 0-38 0 0,3 30-39 0 0,14 93-40 0 0,16-44 129 0 0,-23-65-376 0 0,191 240 742 0 0,-110-115-2912 0 0,-88-127-213 0 0,-3-4-2251 0 0,0-5-547 0 0,0 2-7905 0 0</inkml:trace>
  <inkml:trace contextRef="#ctx0" brushRef="#br0" timeOffset="84881.045">50 4777 10482 0 0,'0'0'1645'0'0,"0"0"-90"0"0,0 0-63 0 0,0 0-28 0 0,0 0-17 0 0,0 0-123 0 0,0 0-186 0 0,0 0-171 0 0,0 0-192 0 0,0 0-166 0 0,0 0-123 0 0,-7-3-110 0 0,-20-13-48 0 0,20 12-29 0 0,7 4-26 0 0,0 0-46 0 0,0 6 170 0 0,-4 111 890 0 0,1-68-1070 0 0,2-1 1 0 0,2 1-1 0 0,2-1 1 0 0,3 9-218 0 0,-3-34 31 0 0,1-1 0 0 0,1 1 1 0 0,0-1-1 0 0,2 0 0 0 0,1-1 1 0 0,0 1-1 0 0,2-1 0 0 0,0-1 1 0 0,2 0-1 0 0,4 6-31 0 0,-13-22 29 0 0,0-1 0 0 0,0 1 0 0 0,1-1 0 0 0,-1 0 0 0 0,0 0 0 0 0,1 0 0 0 0,0-1 0 0 0,0 1 0 0 0,0-1 0 0 0,0 0 0 0 0,0 0 0 0 0,0 0 0 0 0,1 0 0 0 0,-1-1 1 0 0,1 0-1 0 0,-1 0 0 0 0,1 0 0 0 0,-1-1 0 0 0,1 1 0 0 0,0-1 0 0 0,-1 0 0 0 0,1 0 0 0 0,-1-1 0 0 0,1 1 0 0 0,-1-1 0 0 0,1 0 0 0 0,-1 0 0 0 0,1-1 0 0 0,-1 1 0 0 0,0-1 0 0 0,2-1-29 0 0,22-21 106 0 0,-2-1 0 0 0,0-1 0 0 0,-2-1 1 0 0,-1-1-1 0 0,-2-2 0 0 0,0 0 0 0 0,-2-1 0 0 0,-1 0 0 0 0,11-32-106 0 0,-10 29 41 0 0,28-67 27 0 0,-24 198-476 0 0,-19-83 415 0 0,0 0-1 0 0,0-1 0 0 0,1 1 1 0 0,1-1-1 0 0,0 0 1 0 0,0 0-1 0 0,2-1 0 0 0,0 0 1 0 0,0 0-1 0 0,1-1 0 0 0,0 0 1 0 0,1-1-1 0 0,0 1 1 0 0,1-2-1 0 0,0 0 0 0 0,0 0 1 0 0,1-1-1 0 0,0 0 0 0 0,1-1 1 0 0,0-1-1 0 0,0 0 1 0 0,0 0-1 0 0,9 1-6 0 0,-10-7 40 0 0,-1 0 0 0 0,0-1 0 0 0,0 0 0 0 0,0-1 0 0 0,0 0 0 0 0,0-1 0 0 0,0 0 0 0 0,0-1 0 0 0,-1 0 1 0 0,0 0-1 0 0,0-2 0 0 0,0 1 0 0 0,0-1 0 0 0,-1 0 0 0 0,0-1 0 0 0,0 0 0 0 0,-1 0 0 0 0,0-1 0 0 0,0 0 0 0 0,-1-1 0 0 0,0 0 0 0 0,-1 0 0 0 0,1 0 0 0 0,-2-1 0 0 0,1 0 1 0 0,0-3-41 0 0,3-5-125 0 0,-1 0 1 0 0,0-1 0 0 0,-1 0 0 0 0,-2 0-1 0 0,0-1 1 0 0,0 0 0 0 0,-2 1 0 0 0,-1-2-1 0 0,0 1 1 0 0,-2 0 0 0 0,0 0 0 0 0,-2-15 124 0 0,-6 6-1989 0 0,3 15-608 0 0,3-2-4511 0 0,2 8-4749 0 0</inkml:trace>
  <inkml:trace contextRef="#ctx0" brushRef="#br0" timeOffset="85413.218">1394 4265 17852 0 0,'0'0'1391'0'0,"0"0"-307"0"0,0 0-261 0 0,0 0-104 0 0,0 0-41 0 0,0 0-103 0 0,0 0-35 0 0,0 0 6 0 0,0 0 22 0 0,0 0 31 0 0,0 0-67 0 0,0 0-103 0 0,2 34-77 0 0,6 107-46 0 0,7 208 915 0 0,9-26-951 0 0,-23-317-277 0 0,-1 2-6 0 0,1 0 1 0 0,0 0-1 0 0,1 0 1 0 0,-1 1-1 0 0,2-1 1 0 0,-1-1-1 0 0,1 1 1 0 0,0 0-1 0 0,1-1 0 0 0,0 1 1 0 0,0-1-1 0 0,1 1 13 0 0,24-28 46 0 0,84-86 398 0 0,-88 79-460 0 0,1 1 0 0 0,2 2 0 0 0,0 0 0 0 0,2 2 0 0 0,22-13 16 0 0,-51 34-4 0 0,-1 1 0 0 0,1-1 0 0 0,-1 0 0 0 0,1 1 0 0 0,-1-1 0 0 0,1 1 0 0 0,-1-1 0 0 0,1 1 0 0 0,0-1 0 0 0,-1 1 0 0 0,1-1 0 0 0,0 1 0 0 0,0 0 0 0 0,-1-1 0 0 0,1 1 0 0 0,0 0 0 0 0,0 0 0 0 0,-1-1 0 0 0,1 1 0 0 0,0 0 0 0 0,0 0 0 0 0,0 0 0 0 0,0 0 0 0 0,-1 0 0 0 0,1 0 0 0 0,0 0 0 0 0,0 0 0 0 0,0 1 0 0 0,-1-1 0 0 0,1 0 0 0 0,0 0 0 0 0,0 1 0 0 0,-1-1 0 0 0,1 0 0 0 0,0 1 0 0 0,0-1 0 0 0,-1 1 0 0 0,1-1 0 0 0,-1 1 0 0 0,1-1 0 0 0,0 1 0 0 0,-1-1 0 0 0,1 1 0 0 0,-1 0 0 0 0,1-1 0 0 0,-1 1 0 0 0,1 0 0 0 0,-1-1 0 0 0,0 1 0 0 0,1 0 0 0 0,-1 0 0 0 0,0-1 0 0 0,0 1 0 0 0,1 0 0 0 0,-1 0 0 0 0,0 0 4 0 0,-11 283 357 0 0,10-282-383 0 0,1 0 0 0 0,1 0-1 0 0,-1 1 1 0 0,0-1 0 0 0,0 0-1 0 0,1 1 1 0 0,0-1 0 0 0,-1 0 0 0 0,1 0-1 0 0,0 0 1 0 0,0 0 0 0 0,0 0-1 0 0,0 0 1 0 0,0 0 0 0 0,1 0 0 0 0,-1 0-1 0 0,1 0 1 0 0,-1-1 0 0 0,1 1 0 0 0,-1-1-1 0 0,1 1 1 0 0,0-1 0 0 0,0 1-1 0 0,0-1 1 0 0,0 0 0 0 0,0 0 0 0 0,0 0-1 0 0,0 0 1 0 0,0 0 0 0 0,1-1 26 0 0,43-11-3718 0 0,-25-9-600 0 0,-7 7-4847 0 0,-6 8-1716 0 0</inkml:trace>
  <inkml:trace contextRef="#ctx0" brushRef="#br0" timeOffset="85771.888">2155 5151 10570 0 0,'0'0'1747'0'0,"0"0"-69"0"0,0 0 42 0 0,0 0 2 0 0,0 0-106 0 0,0 0-239 0 0,0 0-232 0 0,0 0-175 0 0,0 0-126 0 0,0 0-100 0 0,36 3-97 0 0,110 8-99 0 0,-144-10-520 0 0,0 0 0 0 0,1-1 0 0 0,-1 1 0 0 0,1-1-1 0 0,-1 1 1 0 0,1-1 0 0 0,-1 0 0 0 0,1 0 0 0 0,0 0 0 0 0,-1 0 0 0 0,1-1 0 0 0,-1 1-1 0 0,1-1 1 0 0,-1 0 0 0 0,0 1 0 0 0,1-1 0 0 0,-1 0 0 0 0,0 0 0 0 0,1-1 0 0 0,-1 1-1 0 0,0 0 1 0 0,0-1 0 0 0,0 1 0 0 0,0-1 0 0 0,0 0 0 0 0,0 0-28 0 0,3-5 155 0 0,3 0-65 0 0,-1-1 0 0 0,0 0 0 0 0,-1 0 0 0 0,0 0 0 0 0,0-1 0 0 0,-1 0 0 0 0,0 0 0 0 0,0-1 0 0 0,-1 0 0 0 0,0 1-1 0 0,-1-1 1 0 0,0 0 0 0 0,-1-1 0 0 0,0 1 0 0 0,-1 0 0 0 0,0-1 0 0 0,0 1 0 0 0,-1-1 0 0 0,0 1 0 0 0,-1-1 0 0 0,-1-5-90 0 0,1 14-12 0 0,0 0 1 0 0,1 0-1 0 0,-1 0 1 0 0,0 0-1 0 0,0 0 1 0 0,0 0-1 0 0,0 0 1 0 0,0 1-1 0 0,0-1 0 0 0,-1 0 1 0 0,1 1-1 0 0,0-1 1 0 0,-1 1-1 0 0,0 0 1 0 0,1-1-1 0 0,-1 1 1 0 0,0 0-1 0 0,1 0 1 0 0,-1 0-1 0 0,0 0 1 0 0,0 0-1 0 0,0 0 1 0 0,0 1-1 0 0,0-1 1 0 0,0 1-1 0 0,0-1 1 0 0,0 1-1 0 0,0 0 1 0 0,0 0-1 0 0,0 0 1 0 0,0 0-1 0 0,0 0 0 0 0,0 0 1 0 0,0 1-1 0 0,-2-1 12 0 0,-68 29-723 0 0,54-16 665 0 0,2 1 1 0 0,0 1-1 0 0,1 0 1 0 0,0 1-1 0 0,1 1 1 0 0,1 0 0 0 0,0 1-1 0 0,2 0 1 0 0,0 1-1 0 0,1 0 1 0 0,1 1-1 0 0,-4 13 58 0 0,11-29-12 0 0,0 0 0 0 0,0 0 0 0 0,0 0 0 0 0,1 0 0 0 0,-1 1 0 0 0,1-1 0 0 0,0 0 0 0 0,1 1 0 0 0,-1-1 0 0 0,1 0 0 0 0,-1 1 0 0 0,2-1 0 0 0,-1 1 0 0 0,0-1 0 0 0,1 1 0 0 0,0-1-1 0 0,0 0 1 0 0,0 1 0 0 0,0-1 0 0 0,1 0 0 0 0,-1 0 0 0 0,1 0 0 0 0,0 0 0 0 0,1 0 0 0 0,-1 0 0 0 0,1-1 0 0 0,0 1 0 0 0,-1-1 0 0 0,1 1 0 0 0,1-1 0 0 0,0 0 12 0 0,5 2-58 0 0,1-1 0 0 0,0 0 0 0 0,0-1 0 0 0,0 0 1 0 0,0 0-1 0 0,0-1 0 0 0,1-1 0 0 0,-1 0 0 0 0,1 0 0 0 0,-1-1 1 0 0,1 0-1 0 0,10-2 58 0 0,10 1-486 0 0,79-17-2507 0 0,-65 4-649 0 0,-4 1-3441 0 0,-23 8-3670 0 0</inkml:trace>
  <inkml:trace contextRef="#ctx0" brushRef="#br0" timeOffset="86338.345">2656 5348 3193 0 0,'0'0'3420'0'0,"0"0"-1471"0"0,0 0-388 0 0,0 0 161 0 0,0 0 88 0 0,0 0 12 0 0,0 0-91 0 0,0 0-196 0 0,0 0-212 0 0,0 0-166 0 0,0 0-139 0 0,0 0-141 0 0,0 0-66 0 0,28-7-61 0 0,85-20-49 0 0,-56 3 514 0 0,48-80 752 0 0,-65 53-1603 0 0,-23 16-217 0 0,-5 16-122 0 0,-2 0-1 0 0,0-1 1 0 0,-2 0 0 0 0,0-1-1 0 0,-1 0 1 0 0,-1 0 0 0 0,-1 0-1 0 0,-1-1 1 0 0,-1 0 0 0 0,-1-2-25 0 0,-2 16-11 0 0,2 4-9 0 0,-1-1 1 0 0,0 1-1 0 0,0 0 0 0 0,-1-1 1 0 0,0 1-1 0 0,1-1 1 0 0,-2 1-1 0 0,1-1 0 0 0,0 1 1 0 0,-1 0-1 0 0,0-1 1 0 0,0 1-1 0 0,0 0 0 0 0,0-1 1 0 0,-1 1-1 0 0,0 0 1 0 0,0 0-1 0 0,0 0 1 0 0,0 0-1 0 0,0 1 0 0 0,-1-1 1 0 0,0 0-1 0 0,0 1 1 0 0,0 0-1 0 0,0 0 0 0 0,0 0 1 0 0,-1 0-1 0 0,1 0 1 0 0,-1 1-1 0 0,0-1 0 0 0,0 1 1 0 0,0 0-1 0 0,0 0 1 0 0,0 1-1 0 0,0-1 0 0 0,-1 1 20 0 0,-1 0-38 0 0,0 0 0 0 0,-1 1 0 0 0,1 0 0 0 0,-1 0 0 0 0,1 1 0 0 0,0 0 0 0 0,-1 0 0 0 0,1 0 0 0 0,0 1 0 0 0,0 0-1 0 0,0 0 1 0 0,0 1 0 0 0,0-1 0 0 0,0 1 0 0 0,1 1 0 0 0,-1-1 0 0 0,1 1 0 0 0,0 0 0 0 0,0 0 0 0 0,0 0 0 0 0,1 1 0 0 0,-1 0-1 0 0,1-1 1 0 0,0 2 0 0 0,-3 4 38 0 0,6-7 6 0 0,-1-1-1 0 0,1 1 0 0 0,0 0 0 0 0,0 0 1 0 0,0 0-1 0 0,0 0 0 0 0,1-1 1 0 0,-1 1-1 0 0,1 0 0 0 0,0 0 1 0 0,0 0-1 0 0,0 0 0 0 0,0 0 1 0 0,0 0-1 0 0,0 0 0 0 0,1 0 0 0 0,0 0 1 0 0,-1 0-1 0 0,1 0 0 0 0,0 0 1 0 0,1-1-1 0 0,-1 1 0 0 0,0 0 1 0 0,1-1-1 0 0,-1 1 0 0 0,1-1 1 0 0,0 1-1 0 0,0-1 0 0 0,0 0 0 0 0,0 0 1 0 0,0 0-1 0 0,1 0 0 0 0,-1 0 1 0 0,1-1-1 0 0,-1 1 0 0 0,1-1 1 0 0,-1 1-1 0 0,1-1 0 0 0,0 0 1 0 0,0 0-1 0 0,0 0 0 0 0,-1 0 0 0 0,1-1 1 0 0,0 1-1 0 0,0-1 0 0 0,0 0 1 0 0,3 1-6 0 0,155 10 396 0 0,-157-11-398 0 0,-1-1 1 0 0,1 1 0 0 0,-1 0 0 0 0,1 0-1 0 0,-1 0 1 0 0,1 0 0 0 0,-1 0 0 0 0,1 1-1 0 0,-1 0 1 0 0,1 0 0 0 0,-1 0 0 0 0,1 0-1 0 0,-1 0 1 0 0,0 1 0 0 0,0-1 0 0 0,0 1-1 0 0,0 0 1 0 0,0 0 0 0 0,0 0 0 0 0,0 0-1 0 0,-1 1 1 0 0,1-1 0 0 0,-1 1 0 0 0,1 0-1 0 0,-1-1 1 0 0,0 1 0 0 0,0 0-1 0 0,-1 0 1 0 0,1 0 0 0 0,0 1 0 0 0,-1-1-1 0 0,0 0 1 0 0,0 1 0 0 0,0-1 0 0 0,0 3 1 0 0,-33 198 176 0 0,32-198-241 0 0,-2-3 22 0 0,1-1-1 0 0,0 1 1 0 0,0 0-1 0 0,1 0 1 0 0,-1 1-1 0 0,0-1 1 0 0,1 0-1 0 0,0 0 1 0 0,0 0-1 0 0,0 0 1 0 0,0 0-1 0 0,0 1 0 0 0,1-1 1 0 0,-1 0-1 0 0,1 0 1 0 0,0 0-1 0 0,0 0 1 0 0,0 0-1 0 0,0 0 1 0 0,1-1-1 0 0,-1 1 1 0 0,1 0-1 0 0,0 0 1 0 0,0-1-1 0 0,-1 1 1 0 0,2-1-1 0 0,-1 0 1 0 0,0 0-1 0 0,0 0 1 0 0,1 0-1 0 0,-1 0 1 0 0,1 0-1 0 0,0 0 1 0 0,-1-1-1 0 0,1 1 1 0 0,2 0 43 0 0,15-6-3814 0 0,-7-4-6413 0 0,-8 4-1362 0 0</inkml:trace>
  <inkml:trace contextRef="#ctx0" brushRef="#br0" timeOffset="86708.056">3467 5163 10794 0 0,'0'0'1558'0'0,"0"0"-127"0"0,0 0 141 0 0,0 0 70 0 0,0 0-50 0 0,0 0-178 0 0,0 0-248 0 0,0 0-148 0 0,0 0-97 0 0,0 0-75 0 0,0 0-91 0 0,0 0-57 0 0,0 0-47 0 0,26 12-58 0 0,82 35-38 0 0,-106-45-530 0 0,0-1-1 0 0,-1 0 1 0 0,1 0 0 0 0,0 0 0 0 0,0-1-1 0 0,0 1 1 0 0,0 0 0 0 0,0-1 0 0 0,0 1 0 0 0,0-1-1 0 0,0 0 1 0 0,0 1 0 0 0,0-1 0 0 0,0 0-1 0 0,0 0 1 0 0,0-1 0 0 0,1 1 0 0 0,-1 0 0 0 0,0-1-1 0 0,0 1 1 0 0,0-1 0 0 0,0 1 0 0 0,0-1-1 0 0,-1 0 1 0 0,1 0 0 0 0,0 0 0 0 0,0 0 0 0 0,0 0-1 0 0,-1-1 1 0 0,2 0-25 0 0,4-4 124 0 0,0 1-22 0 0,8-3-9 0 0,-1-1 0 0 0,-1 0 1 0 0,1 0-1 0 0,-2-2 0 0 0,1 0 1 0 0,-1 0-1 0 0,-1-1 0 0 0,0 0 1 0 0,-1-1-1 0 0,0 0 0 0 0,-1-1 0 0 0,-1 0 1 0 0,0 0-1 0 0,-1-1 0 0 0,2-5-93 0 0,-8 17-11 0 0,-1 0-1 0 0,1 0 1 0 0,0-1 0 0 0,-1 1-1 0 0,0 0 1 0 0,0 0-1 0 0,0-1 1 0 0,0 1-1 0 0,0 0 1 0 0,-1 0 0 0 0,0 0-1 0 0,1-1 1 0 0,-1 1-1 0 0,0 0 1 0 0,-1 0-1 0 0,1 0 1 0 0,0 0 0 0 0,-1 0-1 0 0,0 1 1 0 0,1-1-1 0 0,-1 0 1 0 0,0 1 0 0 0,-1-1-1 0 0,1 1 1 0 0,0 0-1 0 0,-1 0 1 0 0,1 0-1 0 0,-1 0 1 0 0,0 0 0 0 0,1 0-1 0 0,-1 1 1 0 0,0-1-1 0 0,0 1 1 0 0,0 0-1 0 0,0 0 1 0 0,0 0 0 0 0,-1 0-1 0 0,1 0 1 0 0,0 1-1 0 0,0 0 1 0 0,0-1-1 0 0,-1 1 1 0 0,1 0 0 0 0,-2 1 11 0 0,-9 1-48 0 0,-1 0 0 0 0,1 2 0 0 0,0-1 0 0 0,0 2 0 0 0,1 0 0 0 0,0 1 0 0 0,-1 0 0 0 0,2 1 0 0 0,-1 0 0 0 0,1 1 0 0 0,0 0 0 0 0,1 1 0 0 0,0 0 0 0 0,0 1 0 0 0,1 1 0 0 0,0-1 0 0 0,1 1 0 0 0,0 1 0 0 0,1 0 1 0 0,0 0-1 0 0,1 1 0 0 0,1 0 0 0 0,-6 13 48 0 0,8-20 0 0 0,0 1 1 0 0,0-1 0 0 0,0 1 0 0 0,1 0 0 0 0,0 0 0 0 0,0 0-1 0 0,1 0 1 0 0,0 1 0 0 0,0-1 0 0 0,1 1 0 0 0,0-1-1 0 0,0 1 1 0 0,0-1 0 0 0,1 1 0 0 0,1 0 0 0 0,-1-1-1 0 0,1 1 1 0 0,0-1 0 0 0,1 1 0 0 0,0-1 0 0 0,0 1 0 0 0,1-1-1 0 0,-1 0 1 0 0,2 0 0 0 0,-1 0 0 0 0,1-1 0 0 0,0 1-1 0 0,0-1 1 0 0,1 0 0 0 0,0 0 0 0 0,0 0 0 0 0,0-1 0 0 0,1 0-1 0 0,0 0 1 0 0,0 0 0 0 0,1 1-1 0 0,17 4 13 0 0,0 0-1 0 0,1-2 1 0 0,0 0 0 0 0,1-2-1 0 0,-1-1 1 0 0,1-1 0 0 0,0-1 0 0 0,0-1-1 0 0,4-2-12 0 0,84 1-3229 0 0,-75-1 800 0 0,-17 0-5498 0 0,-4-4-4776 0 0</inkml:trace>
  <inkml:trace contextRef="#ctx0" brushRef="#br0" timeOffset="90852.119">16587 4026 0 0 0,'0'0'240'0'0,"0"0"304"0"0,-7-1 154 0 0,-18-1 115 0 0,18-23 8814 0 0,8 18-1106 0 0,27 0-3273 0 0,-7 6-2789 0 0,-27 18-1756 0 0,6 0-647 0 0,-1 0 0 0 0,-1 0 0 0 0,-1-1 0 0 0,0 1 0 0 0,-1 0 1 0 0,-1-1-1 0 0,0 0 0 0 0,-1 0 0 0 0,-1 0 0 0 0,-1-1 0 0 0,0 0 0 0 0,-1-1 0 0 0,-2 3-56 0 0,-83 102 111 0 0,60-92-24 0 0,34-26-94 0 0,0-1-6 0 0,0 0 6 0 0,0 0 14 0 0,8-7 138 0 0,-1 6-13 0 0,-6 1-125 0 0,-1 0-10 0 0,0 0 4 0 0,0 0-11 0 0,0 0 4 0 0,0 0 20 0 0,0 0 6 0 0,0 0-12 0 0,2-11-1921 0 0,8-1-5715 0 0,-5 8-3001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 10538 0 0,'0'0'1698'0'0,"0"0"-339"0"0,0 0-158 0 0,0 0 66 0 0,0 0 106 0 0,0 0 19 0 0,0 0-164 0 0,0 0-249 0 0,0 0-252 0 0,0 0-240 0 0,0 0-171 0 0,-5-3 315 0 0,-17 264 1090 0 0,5-161-2745 0 0,4-104-3782 0 0,9-37-7265 0 0,4 28 5055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00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3393 0 0,'0'0'1423'0'0,"0"0"10"0"0,0 0 377 0 0,0 0 389 0 0,0 0 104 0 0,0 0-161 0 0,0 0-265 0 0,0 0-312 0 0,0 0-261 0 0,0 0-214 0 0,0 0-190 0 0,0 0-138 0 0,26-7-118 0 0,81-23-100 0 0,-51-2 303 0 0,-33 10-479 0 0,-1-1 1 0 0,-1 0-1 0 0,0-2 1 0 0,-2-1-1 0 0,-1 0 1 0 0,5-13-369 0 0,46-35 368 0 0,-67 73-367 0 0,-1 0 0 0 0,0 0 0 0 0,1 1 0 0 0,-1-1 0 0 0,1 1-1 0 0,-1-1 1 0 0,0 1 0 0 0,1-1 0 0 0,-1 1 0 0 0,1 0 0 0 0,0 0 0 0 0,-1-1 0 0 0,1 1 0 0 0,-1 0-1 0 0,1 1 1 0 0,-1-1 0 0 0,1 0 0 0 0,-1 0 0 0 0,1 1 0 0 0,-1-1 0 0 0,1 1 0 0 0,-1-1 0 0 0,0 1-1 0 0,1-1 1 0 0,-1 1 0 0 0,0 0 0 0 0,1 0 0 0 0,-1 0 0 0 0,0 0 0 0 0,0 0 0 0 0,0 0 0 0 0,0 0-1 0 0,0 0 1 0 0,0 0 0 0 0,0 0 0 0 0,0 1 0 0 0,0-1 0 0 0,0 0 0 0 0,-1 1 0 0 0,1-1-1 0 0,0 0 1 0 0,-1 1 0 0 0,1-1 0 0 0,-1 1 0 0 0,0 0-1 0 0,18 82 560 0 0,29 26-14 0 0,-24-69-477 0 0,-21-36-181 0 0,0 0-1 0 0,0-1 1 0 0,1 1 0 0 0,-1 0 0 0 0,1-1 0 0 0,0 0-1 0 0,1 0 1 0 0,-1 0 0 0 0,1 0 0 0 0,0 0-1 0 0,0-1 1 0 0,0 0 0 0 0,0 0 0 0 0,0 0-1 0 0,1 0 1 0 0,-1 0 0 0 0,1-1 0 0 0,0 0 112 0 0,7 3-5073 0 0,-10-4 849 0 0,1 0-8296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12563 0 0,'0'0'1416'0'0,"0"0"-284"0"0,0 0-192 0 0,0 0-86 0 0,0 0-14 0 0,0 0-97 0 0,0 0-176 0 0,0 0-255 0 0,0 0-255 0 0,0 0-190 0 0,0 0-171 0 0,0 0-79 0 0,0 0-50 0 0,-19 6-69 0 0,-55 21-114 0 0,73-27 586 0 0,0 1-1 0 0,1 0 1 0 0,-1-1 0 0 0,0 1-1 0 0,0 0 1 0 0,0 0 0 0 0,1-1 0 0 0,-1 1-1 0 0,0 0 1 0 0,1 0 0 0 0,-1 0-1 0 0,1 0 1 0 0,-1 0 0 0 0,1 0 0 0 0,0 0-1 0 0,-1 0 1 0 0,1 0 0 0 0,0 0-1 0 0,-1 0 1 0 0,1 0 0 0 0,0 0-1 0 0,0 0 1 0 0,0 0 0 0 0,0 0 0 0 0,0 0-1 0 0,0 0 1 0 0,1 0 0 0 0,-1 0-1 0 0,0 0 1 0 0,0 0 0 0 0,1 0-1 0 0,-1 0 1 0 0,0 0 0 0 0,1 0 0 0 0,-1 0-1 0 0,1 0 1 0 0,0 0 0 0 0,-1 0-1 0 0,1 0 1 0 0,0-1 0 0 0,-1 1 0 0 0,1 0-1 0 0,0-1 1 0 0,0 1 0 0 0,0 0-1 0 0,-1-1 1 0 0,1 1 0 0 0,1 0 30 0 0,3 5-357 0 0,43 47-4445 0 0,-32-36 963 0 0,-1-3-2762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7874 0 0,'0'0'2201'0'0,"0"0"-443"0"0,0 0-88 0 0,0 0 121 0 0,0 0 27 0 0,0 0-222 0 0,0 0-321 0 0,0 0-311 0 0,0 0-233 0 0,0 0-114 0 0,0 0-76 0 0,0 0-68 0 0,0 0-82 0 0,25-31-67 0 0,75-96-72 0 0,-23 7 285 0 0,-27 32-221 0 0,-30 189-726 0 0,-20-91 449 0 0,1-1 0 0 0,1 1 0 0 0,0 0 0 0 0,0-1 1 0 0,1 0-1 0 0,0 1 0 0 0,0-1 0 0 0,1 0 0 0 0,0-1 1 0 0,1 1-1 0 0,0-1 0 0 0,1 0 0 0 0,-1 0 0 0 0,1 0 1 0 0,1-1-1 0 0,-1 0 0 0 0,1 0 0 0 0,1-1 0 0 0,-1 0 1 0 0,1 0-1 0 0,0 0 0 0 0,0-1 0 0 0,1-1 0 0 0,0 1 1 0 0,0-1-1 0 0,0-1 0 0 0,0 0 0 0 0,0 0 0 0 0,1-1 1 0 0,-1 0-1 0 0,1 0 0 0 0,-1-1 0 0 0,10 0-39 0 0,-8-5 133 0 0,-1 0 1 0 0,0-1-1 0 0,0 0 0 0 0,0 0 0 0 0,-1-1 0 0 0,0 0 0 0 0,0-1 1 0 0,0 0-1 0 0,-1 0 0 0 0,0-1 0 0 0,0 0 0 0 0,-1-1 1 0 0,0 1-1 0 0,-1-1 0 0 0,0-1 0 0 0,0 1 0 0 0,-1-1 0 0 0,0 0 1 0 0,0 0-1 0 0,-2-1 0 0 0,1 1 0 0 0,1-10-133 0 0,27-118 261 0 0,-29 76-3141 0 0,16 61-5768 0 0,-17 1 4457 0 0,7 0-7349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58 14643 0 0,'0'0'1821'0'0,"0"0"-644"0"0,0 0-219 0 0,0 0 43 0 0,0 0 99 0 0,0 0 25 0 0,0 0-144 0 0,0 0-210 0 0,0 0-168 0 0,0 0-110 0 0,0 0-71 0 0,0 0-48 0 0,0 0-40 0 0,5-10-25 0 0,17-38 705 0 0,-22 91 190 0 0,-8 197-142 0 0,-9 182-700 0 0,0-168-348 0 0,13-239-1367 0 0,0-31-2546 0 0,0-2 2481 0 0,-4-16-4676 0 0,7 22 46 0 0,-1 1-4908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0 131 13011 0 0,'0'0'2212'0'0,"0"0"-838"0"0,0 0-425 0 0,0 0-92 0 0,0 0 13 0 0,0 0 111 0 0,0 0-14 0 0,0 0-81 0 0,0 0-84 0 0,0 0-157 0 0,0 0-114 0 0,0 0-57 0 0,37-4-44 0 0,118-12-44 0 0,81-11 651 0 0,21 1-2034 0 0,-183 5-2456 0 0,-52 8-1068 0 0,-2-3-4365 0 0,-12 8 331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14379 0 0,'0'0'1660'0'0,"0"0"-355"0"0,0 0-178 0 0,0 0-86 0 0,0 0-73 0 0,0 0-95 0 0,0 0-193 0 0,0 0-187 0 0,0 0-54 0 0,0 0 33 0 0,0 0 45 0 0,0 0 22 0 0,0 0-33 0 0,-3 24-44 0 0,-19 161 653 0 0,17-145-868 0 0,-15 121 373 0 0,6 1 0 0 0,9 136-620 0 0,4-296 4 0 0,1-1 0 0 0,0 1 0 0 0,0-1 0 0 0,0 1 0 0 0,0 0 0 0 0,0-1 0 0 0,0 1-1 0 0,1 0 1 0 0,-1-1 0 0 0,0 1 0 0 0,1-1 0 0 0,-1 1 0 0 0,1-1 0 0 0,0 1 0 0 0,-1-1 0 0 0,1 1-1 0 0,0-1 1 0 0,0 0 0 0 0,0 1 0 0 0,0-1 0 0 0,0 0 0 0 0,0 0 0 0 0,1 0 0 0 0,-1 0 0 0 0,0 0 0 0 0,0 0-1 0 0,1 0 1 0 0,-1 0 0 0 0,1 0 0 0 0,-1-1 0 0 0,1 1 0 0 0,-1-1 0 0 0,1 1 0 0 0,-1-1 0 0 0,1 1-1 0 0,-1-1 1 0 0,1 0 0 0 0,0 0 0 0 0,-1 0 0 0 0,1 0 0 0 0,0 0 0 0 0,-1 0 0 0 0,1 0 0 0 0,-1 0-1 0 0,1-1 1 0 0,0 1 0 0 0,-1-1 0 0 0,1 1 0 0 0,-1-1 0 0 0,1 1 0 0 0,-1-1 0 0 0,0 0 0 0 0,1 0 0 0 0,-1 0-1 0 0,0 0 1 0 0,1 0 0 0 0,-1 0 0 0 0,0 0 0 0 0,0 0 0 0 0,0-1 0 0 0,0 1 0 0 0,0 0-4 0 0,224-180 376 0 0,-150 143-392 0 0,-73 39 19 0 0,-1 0 0 0 0,1 1 0 0 0,-1-1 0 0 0,0 1 0 0 0,0 0 0 0 0,0-1 0 0 0,0 1 0 0 0,0 0 0 0 0,0 0 0 0 0,0 0 0 0 0,0-1 0 0 0,0 1 0 0 0,-1 0 0 0 0,1 0 0 0 0,-1 0 0 0 0,0 0 0 0 0,0 0 0 0 0,1 0 1 0 0,-1 0-1 0 0,0 0 0 0 0,-1 0 0 0 0,1 0 0 0 0,0 2-3 0 0,0 1 7 0 0,2 160 268 0 0,13-107-214 0 0,-10-47 895 0 0,1-7-3804 0 0,-1-6-3743 0 0,2-8-3678 0 0,-5 3-57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16291 0 0,'0'0'1676'0'0,"0"0"-318"0"0,0 0-97 0 0,0 0-6 0 0,0 0-102 0 0,0 0-175 0 0,0 0-270 0 0,0 0-252 0 0,0 0-149 0 0,0 0-106 0 0,0 0-66 0 0,-8 32-55 0 0,-23 100-29 0 0,26-95-47 0 0,5-37-55 0 0,1 1 0 0 0,0 0 0 0 0,-1 0 0 0 0,1 0 0 0 0,-1-1 1 0 0,1 1-1 0 0,0 0 0 0 0,0-1 0 0 0,-1 1 0 0 0,1-1 1 0 0,0 1-1 0 0,0-1 0 0 0,0 1 0 0 0,0-1 0 0 0,0 1 0 0 0,0-1 1 0 0,-1 0-1 0 0,1 0 0 0 0,0 1 0 0 0,0-1 0 0 0,0 0 0 0 0,0 0 1 0 0,0 0-1 0 0,0 0 0 0 0,0 0 0 0 0,0 0 0 0 0,0 0 1 0 0,0-1-1 0 0,0 1 0 0 0,0 0 0 0 0,0 0 0 0 0,0-1 0 0 0,0 1 1 0 0,0 0-1 0 0,-1-1 0 0 0,1 1 0 0 0,0-1 0 0 0,0 0 1 0 0,0 1-1 0 0,-1-1 0 0 0,1 1 0 0 0,0-1 0 0 0,-1 0 0 0 0,1 0 1 0 0,0 1-1 0 0,-1-1 0 0 0,1 0 0 0 0,-1 0 0 0 0,1 0 1 0 0,-1 0-1 0 0,1 0 51 0 0,29-51-4921 0 0,-27 47 3865 0 0,5-12-4350 0 0,2 5-5229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12499 0 0,'0'0'3088'0'0,"0"0"-1591"0"0,0 0-745 0 0,0 0-544 0 0,0 0-400 0 0,0 0-280 0 0,0 0-96 0 0,0 0 23 0 0,0 0 49 0 0,0 0-256 0 0,0 0-832 0 0,0 0-3289 0 0,0 0-3689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17628 0 0,'0'0'1380'0'0,"0"0"-242"0"0,0 0-73 0 0,0 0-23 0 0,0 0-85 0 0,0 0-114 0 0,0 0-141 0 0,0 0-142 0 0,0 0-85 0 0,0 0-93 0 0,0 0-95 0 0,0 0-70 0 0,0 0-51 0 0,-28 12-29 0 0,-86 35-16 0 0,77-28 37 0 0,36-18-160 0 0,0 0 0 0 0,0 1 0 0 0,0-1 0 0 0,1 1-1 0 0,-1-1 1 0 0,1 1 0 0 0,-1 0 0 0 0,1-1 0 0 0,-1 1 0 0 0,1-1 0 0 0,0 1 0 0 0,0 0 0 0 0,0-1 0 0 0,0 1 0 0 0,0 0 0 0 0,0-1 0 0 0,0 1-1 0 0,1 0 1 0 0,-1-1 0 0 0,1 1 0 0 0,-1-1 0 0 0,1 1 0 0 0,-1-1 0 0 0,1 1 0 0 0,0-1 0 0 0,0 1 0 0 0,0-1 0 0 0,0 0 0 0 0,0 1-1 0 0,0-1 1 0 0,0 0 0 0 0,0 0 0 0 0,1 0 0 0 0,-1 0 0 0 0,0 0 0 0 0,1 0 0 0 0,-1 0 0 0 0,0 0 0 0 0,1 0 0 0 0,-1-1 0 0 0,1 1 0 0 0,-1-1-1 0 0,1 1 3 0 0,71 41 69 0 0,-66-40-57 0 0,0 0 1 0 0,0 1-1 0 0,0 0 1 0 0,0 0 0 0 0,0 0-1 0 0,-1 1 1 0 0,1 0-1 0 0,-1 1 1 0 0,0-1-1 0 0,-1 1 1 0 0,1 0-1 0 0,-1 1 1 0 0,0-1 0 0 0,0 1-1 0 0,0 0 1 0 0,-1 0-1 0 0,0 0 1 0 0,0 1-1 0 0,-1 0 1 0 0,0 0-1 0 0,0 0 1 0 0,0 0 0 0 0,-1 0-1 0 0,0 0 1 0 0,-1 0-1 0 0,1 5-12 0 0,-4-5 49 0 0,0 0 1 0 0,-1-1-1 0 0,1 1 0 0 0,-2 0 0 0 0,1-1 0 0 0,-1 0 1 0 0,0 1-1 0 0,0-1 0 0 0,0-1 0 0 0,-1 1 0 0 0,0-1 1 0 0,0 0-1 0 0,-1 0 0 0 0,1 0 0 0 0,-1-1 0 0 0,0 0 1 0 0,-1 0-1 0 0,1 0 0 0 0,-1 0-49 0 0,-1 1 16 0 0,0 0-55 0 0,0 0-1 0 0,0 0 1 0 0,0-1 0 0 0,-1 0-1 0 0,0-1 1 0 0,0 0 0 0 0,0 0-1 0 0,0-1 1 0 0,0 0 0 0 0,0-1-1 0 0,-1 1 1 0 0,-1-2 39 0 0,10-1-261 0 0,0 0 0 0 0,0 0 0 0 0,-1 0 0 0 0,1 0-1 0 0,0 0 1 0 0,0 0 0 0 0,1 0 0 0 0,-1-1 0 0 0,0 1 0 0 0,0 0 0 0 0,1-1 0 0 0,-1 1 0 0 0,0-1-1 0 0,1 1 1 0 0,0-1 0 0 0,-1 1 0 0 0,1-1 0 0 0,0 1 0 0 0,0-1 0 0 0,-1 1 0 0 0,1-1 0 0 0,1 1 0 0 0,-1-1-1 0 0,0 1 1 0 0,0-1 0 0 0,0 1 0 0 0,1-1 261 0 0,-1-1-1815 0 0,0-2-8232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54 0 0 0,'0'0'547'0'0,"0"0"161"0"0,0 0 153 0 0,0 0 178 0 0,0 0 230 0 0,0 0 182 0 0,0 0 80 0 0,0 0-76 0 0,0 0-88 0 0,0 0-86 0 0,6-3-51 0 0,18-10 26 0 0,-20 6 3050 0 0,-26-1-1676 0 0,21 8-1715 0 0,-10-15 1089 0 0,11 15-2024 0 0,-24 8 1314 0 0,18-7-1183 0 0,-2 0-622 0 0,14-4-391 0 0,-3 2 646 0 0,23-8-2709 0 0,-9 5-6262 0 0,-10 3-2147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18 2320 0 0,'0'0'2878'0'0,"0"0"-946"0"0,0 0-245 0 0,0 0 102 0 0,0 0 88 0 0,0 0-70 0 0,0 0-148 0 0,0 0-203 0 0,0 0-292 0 0,0 0-254 0 0,0 0-177 0 0,0 0-102 0 0,-8-3-55 0 0,0 0-319 0 0,0 0 0 0 0,0 1 0 0 0,0 0 0 0 0,0 0 0 0 0,0 1-1 0 0,-1 0 1 0 0,1 1 0 0 0,0 0 0 0 0,-1 0 0 0 0,1 0 0 0 0,0 1 0 0 0,-1 1 0 0 0,-2 0-257 0 0,-152 59 1671 0 0,147-53-1423 0 0,16-2 189 0 0,10 1-456 0 0,105 61 182 0 0,-108-61-137 0 0,0-1 0 0 0,-1 1 1 0 0,0 0-1 0 0,0 1 0 0 0,-1-1 0 0 0,0 1 0 0 0,0 0 0 0 0,-1 0 0 0 0,0 1 0 0 0,0-1 1 0 0,-1 1-1 0 0,0 0 0 0 0,-1 0 0 0 0,0 0 0 0 0,0 0 0 0 0,-1 1 0 0 0,1 6-26 0 0,-5-9 53 0 0,0-1-1 0 0,-1 1 0 0 0,0-1 0 0 0,0 1 1 0 0,0-1-1 0 0,0 0 0 0 0,-1-1 0 0 0,0 1 1 0 0,0-1-1 0 0,-1 0 0 0 0,1 0 0 0 0,-1-1 1 0 0,0 0-1 0 0,-1 0 0 0 0,1 0 0 0 0,-1-1 1 0 0,1 1-1 0 0,-1-2 0 0 0,0 1 1 0 0,0-1-1 0 0,-8 2-52 0 0,-96 29 227 0 0,108-32-238 0 0,1 1 1 0 0,-1-1 0 0 0,1 0 0 0 0,-1-1 0 0 0,0 1 0 0 0,1 0 0 0 0,-1-1 0 0 0,0 1 0 0 0,0-1 0 0 0,1 0 0 0 0,-1 0 0 0 0,0 0 0 0 0,0 0 0 0 0,0 0 0 0 0,1-1-1 0 0,-1 0 1 0 0,0 1 0 0 0,0-1 0 0 0,1 0 0 0 0,-1 0 0 0 0,1 0 0 0 0,-1 0 0 0 0,1-1 0 0 0,-1 1 0 0 0,1-1 0 0 0,0 0 0 0 0,0 1 0 0 0,0-1 0 0 0,0 0 0 0 0,0 0-1 0 0,0 0 1 0 0,0-1 0 0 0,1 1 0 0 0,-1 0 0 0 0,1-1 0 0 0,-1 1 0 0 0,1-1 0 0 0,0 1 0 0 0,0-1 0 0 0,0 0 0 0 0,0 1 0 0 0,0-4 10 0 0,2 3-127 0 0,-1-1-1 0 0,1 1 1 0 0,0-1 0 0 0,0 1-1 0 0,1 0 1 0 0,-1-1 0 0 0,1 1 0 0 0,-1 0-1 0 0,1 0 1 0 0,0 0 0 0 0,0 0-1 0 0,0 0 1 0 0,1 0 0 0 0,-1 1 0 0 0,1-1-1 0 0,-1 1 1 0 0,1-1 0 0 0,0 1 0 0 0,0 0-1 0 0,0 0 1 0 0,0 1 0 0 0,0-1-1 0 0,1 0 1 0 0,-1 1 0 0 0,0 0 0 0 0,2-1 127 0 0,62-19-9118 0 0,-53 17 4496 0 0,-2 0-6694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0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691 278 0 0 0,'0'0'1342'0'0,"0"0"161"0"0,0 0 134 0 0,0 0 248 0 0,0 0 212 0 0,0 0 63 0 0,0 0-183 0 0,0 0-323 0 0,0 0-344 0 0,0 0-281 0 0,0 0-201 0 0,5-5 1334 0 0,-4 2 3973 0 0,-135-9-5494 0 0,-48 28-523 0 0,166-13-109 0 0,1 1 0 0 0,-1 0 0 0 0,1 1 0 0 0,0 1 0 0 0,0 0 1 0 0,1 1-1 0 0,0 0 0 0 0,-11 9-9 0 0,23-13-6 0 0,1 0 0 0 0,0 0 0 0 0,0 1 1 0 0,1-1-1 0 0,-1 1 0 0 0,1-1 0 0 0,-1 0 0 0 0,1 1 0 0 0,0-1 0 0 0,0 1 1 0 0,1-1-1 0 0,-1 1 0 0 0,1-1 0 0 0,0 0 0 0 0,0 1 0 0 0,0-1 1 0 0,0 0-1 0 0,1 3 6 0 0,9 6 16 0 0,-1-1 1 0 0,2 1 0 0 0,0-2 0 0 0,0 0 0 0 0,1 0-1 0 0,0-1 1 0 0,0-1 0 0 0,1 0 0 0 0,0-1 0 0 0,1 0-1 0 0,-1-1 1 0 0,1-1 0 0 0,1 0 0 0 0,-1-1 0 0 0,0-1-17 0 0,-14-3 7 0 0,0 0 1 0 0,-1 1-1 0 0,1-1 1 0 0,-1 0 0 0 0,1 1-1 0 0,-1-1 1 0 0,1 1-1 0 0,-1-1 1 0 0,1 1 0 0 0,-1-1-1 0 0,1 1 1 0 0,-1-1-1 0 0,1 1 1 0 0,-1-1-1 0 0,0 1 1 0 0,1-1 0 0 0,-1 1-1 0 0,0-1 1 0 0,0 1-1 0 0,1 0 1 0 0,-1-1 0 0 0,0 1-1 0 0,0 0 1 0 0,0-1-1 0 0,0 1 1 0 0,0 0 0 0 0,0-1-1 0 0,0 1 1 0 0,0 0-1 0 0,0-1 1 0 0,0 1-1 0 0,0 0 1 0 0,0-1 0 0 0,-1 1-1 0 0,1-1 1 0 0,0 1-1 0 0,0 0 1 0 0,-1-1 0 0 0,1 1-1 0 0,0-1 1 0 0,-1 1-1 0 0,1-1 1 0 0,-1 1-1 0 0,1-1 1 0 0,0 1 0 0 0,-1-1-1 0 0,1 1 1 0 0,-1-1-1 0 0,0 1 1 0 0,1-1 0 0 0,-1 0-1 0 0,1 1 1 0 0,-1-1-1 0 0,1 0 1 0 0,-1 0 0 0 0,0 0-1 0 0,1 1 1 0 0,-1-1-1 0 0,0 0 1 0 0,1 0-1 0 0,-1 0 1 0 0,0 0-8 0 0,-7 8-32 0 0,-96 82 139 0 0,-184 167 16 0 0,285-254-122 0 0,-1-1 0 0 0,1 1 0 0 0,-1 0 0 0 0,1 0 0 0 0,0 1 0 0 0,0-1 0 0 0,1 1 0 0 0,-1-1-1 0 0,1 1 1 0 0,-1 0 0 0 0,1 0 0 0 0,1 0 0 0 0,-1 0 0 0 0,0 1 0 0 0,1-1 0 0 0,0 0 0 0 0,0 0 0 0 0,0 1 0 0 0,1-1 0 0 0,-1 1 0 0 0,1-1 0 0 0,0 1 0 0 0,0-1 0 0 0,1 1 0 0 0,-1-1 0 0 0,1 1 0 0 0,0-1 0 0 0,0 0 0 0 0,1 1 0 0 0,-1-1 0 0 0,1 0-1 0 0,0 0 1 0 0,0 0 0 0 0,0 0 0 0 0,1 0 0 0 0,-1-1 0 0 0,1 1 0 0 0,0-1 0 0 0,0 0 0 0 0,0 1 0 0 0,0-1 0 0 0,1-1 0 0 0,-1 1 0 0 0,1 0 0 0 0,0-1 0 0 0,3 2-1 0 0,15 1 119 0 0,-1-1 0 0 0,1-1 1 0 0,0 0-1 0 0,0-2 0 0 0,0-1 0 0 0,0-1 1 0 0,21-3-120 0 0,174-52 879 0 0,-217 56-945 0 0,0 0 0 0 0,0 0 1 0 0,0-1-1 0 0,0 1 0 0 0,0 0 1 0 0,0 0-1 0 0,-1-1 1 0 0,1 1-1 0 0,0 0 0 0 0,0 0 1 0 0,0-1-1 0 0,0 1 0 0 0,0 0 1 0 0,0 0-1 0 0,0-1 1 0 0,0 1 65 0 0,-13-1-1332 0 0,5 0 89 0 0,-8-2-2329 0 0,8 0-1713 0 0,1-1-6716 0 0</inkml:trace>
  <inkml:trace contextRef="#ctx0" brushRef="#br0" timeOffset="497.31">287 0 7146 0 0,'0'0'2775'0'0,"0"0"-772"0"0,0 0-303 0 0,0 0-9 0 0,0 0-1 0 0,0 0-79 0 0,0 0-269 0 0,0 0-322 0 0,0 0-292 0 0,0 0-213 0 0,0 0-149 0 0,0 0-92 0 0,0 0-25 0 0,-6 5 714 0 0,27 164 2007 0 0,-11-68-2637 0 0,-4 1 0 0 0,-5-1-1 0 0,-5 0 1 0 0,-7 29-333 0 0,7-95 21 0 0,-22 173 178 0 0,-43 158-199 0 0,34-247 60 0 0,24-127-4301 0 0,6 5-152 0 0,1-1-6257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18796 0 0,'0'0'1360'0'0,"0"0"-421"0"0,0 0-99 0 0,0 0 103 0 0,0 0 21 0 0,0 0-81 0 0,0 0-193 0 0,0 0-151 0 0,0 0-111 0 0,0 0-62 0 0,0 0-60 0 0,0 0-84 0 0,0 0-57 0 0,-9 26-39 0 0,-26 78-40 0 0,16-30 38 0 0,17-59-1436 0 0,3-14 1048 0 0,-1 0 0 0 0,0 0 0 0 0,0 0 0 0 0,0 0 0 0 0,0 0-1 0 0,0 0 1 0 0,0 0 0 0 0,0 0 0 0 0,0 0 0 0 0,0 0 0 0 0,0 1 0 0 0,0-1 0 0 0,-1 0 0 0 0,1 0-1 0 0,0 0 1 0 0,-1 0 0 0 0,1 0 0 0 0,-1-1 0 0 0,1 1 0 0 0,-1 0 0 0 0,0 0 0 0 0,1 0 0 0 0,-1 0-1 0 0,0 0 1 0 0,0-1 0 0 0,1 1 0 0 0,-1 0 0 0 0,0-1 0 0 0,0 1 0 0 0,0-1 0 0 0,0 1 0 0 0,0-1-1 0 0,0 1 1 0 0,0-1 0 0 0,0 1 0 0 0,0-1 0 0 0,0 0 0 0 0,-1 0 264 0 0,-1 1-6514 0 0,0 2-3401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16 8122 0 0,'0'0'3847'0'0,"0"0"-1402"0"0,0 0-584 0 0,0 0-204 0 0,0 0-160 0 0,0 0-183 0 0,0 0-207 0 0,0 0-168 0 0,0 0-154 0 0,0 0-163 0 0,0 0-118 0 0,0 0-93 0 0,0 0-53 0 0,-9-2-36 0 0,-27-5-9 0 0,35 7-264 0 0,0 0-1 0 0,1 1 0 0 0,-1-1 0 0 0,0 1 1 0 0,0-1-1 0 0,0 1 0 0 0,1 0 1 0 0,-1-1-1 0 0,0 1 0 0 0,1-1 0 0 0,-1 1 1 0 0,1 0-1 0 0,-1 0 0 0 0,1-1 0 0 0,-1 1 1 0 0,1 0-1 0 0,-1 0 0 0 0,1 0 1 0 0,0 0-1 0 0,0-1 0 0 0,-1 1 0 0 0,1 0 1 0 0,0 0-1 0 0,0 0 0 0 0,0 0 1 0 0,0 0-1 0 0,0 0 0 0 0,0 0 0 0 0,0 0 1 0 0,0 0-1 0 0,0-1 0 0 0,0 1 1 0 0,1 0-1 0 0,-1 0 0 0 0,0 0 0 0 0,1 0 1 0 0,-1 0-49 0 0,0 1 94 0 0,0 41 126 0 0,0-43-216 0 0,0 0 2 0 0,0 0 10 0 0,0 0 6 0 0,0 0-4 0 0,13-16 64 0 0,36-49 116 0 0,-74 70-38 0 0,-16 28-1348 0 0,73-32-2042 0 0,-12-1-613 0 0,-6 0-3125 0 0,0 0-5346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8 8330 0 0,'0'0'2034'0'0,"0"0"-231"0"0,0 0 28 0 0,0 0 42 0 0,0 0-99 0 0,0 0-195 0 0,0 0-261 0 0,0 0-165 0 0,0 0-134 0 0,0 0-143 0 0,0 0-101 0 0,0 0-93 0 0,0 0-89 0 0,-8-1-75 0 0,-23-5-61 0 0,23 5-77 0 0,12 142 1753 0 0,0-81-1962 0 0,-3 1 0 0 0,-2 0 0 0 0,-4 0 0 0 0,-6 30-171 0 0,-69 273 184 0 0,78-286-411 0 0,3-77 156 0 0,0-1 0 0 0,0 0-1 0 0,0 1 1 0 0,0-1 0 0 0,0 0 0 0 0,0 1-1 0 0,1-1 1 0 0,-1 0 0 0 0,0 0 0 0 0,0 0-1 0 0,0 0 1 0 0,0 0 0 0 0,0 0 0 0 0,0 0 0 0 0,0-1-1 0 0,0 1 1 0 0,0 0 0 0 0,0-1 0 0 0,1 1-1 0 0,-1 0 1 0 0,0-1 0 0 0,-1 1 0 0 0,1-1-1 0 0,0 0 1 0 0,0 1 0 0 0,0-1 0 0 0,0 0 0 0 0,0 0-1 0 0,-1 1 1 0 0,1-1 0 0 0,0 0 0 0 0,0 0-1 0 0,-1 0 1 0 0,1 0 0 0 0,-1 0 0 0 0,1 0-1 0 0,-1 0 1 0 0,1 0 0 0 0,-1 0 0 0 0,0 0 0 0 0,0 0-1 0 0,1 0 1 0 0,-1 0 0 0 0,0 0 0 0 0,0 0-1 0 0,0-1 72 0 0,18-55-4476 0 0,-15 38 649 0 0,-1-1-3408 0 0,-1 8-3719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13907 0 0,'0'0'2436'0'0,"0"0"-775"0"0,0 0-409 0 0,0 0-98 0 0,0 0-115 0 0,0 0-65 0 0,0 0-119 0 0,0 0-153 0 0,0 0-91 0 0,0 0-119 0 0,0 0-106 0 0,0 0-52 0 0,0 0-26 0 0,37 0-39 0 0,113 0-57 0 0,78 0-890 0 0,-143 0-9597 0 0,-74 0-1171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11010 0 0,'0'0'3714'0'0,"0"0"-2036"0"0,0 0-567 0 0,0 0 128 0 0,0 0 41 0 0,0 0-85 0 0,0 0-215 0 0,0 0-217 0 0,-7 34-159 0 0,-23 107-100 0 0,28-137-452 0 0,1 1-1 0 0,-1 0 1 0 0,1 0-1 0 0,0-1 0 0 0,0 1 1 0 0,1 0-1 0 0,-1 0 0 0 0,1 0 1 0 0,0 0-1 0 0,1 0 0 0 0,-1 0 1 0 0,1 0-1 0 0,0 0 0 0 0,0-1 1 0 0,0 1-1 0 0,1 0 1 0 0,1 3-52 0 0,3 5 133 0 0,-4-8-60 0 0,1 1 0 0 0,0 0-1 0 0,1-1 1 0 0,-1 0 0 0 0,1 0-1 0 0,0 0 1 0 0,0 0-1 0 0,0 0 1 0 0,1-1 0 0 0,0 0-1 0 0,0 0 1 0 0,0 0 0 0 0,0-1-1 0 0,0 0 1 0 0,1 1-1 0 0,-1-2 1 0 0,1 1 0 0 0,0-1-1 0 0,0 0 1 0 0,0 0 0 0 0,0-1-1 0 0,0 1 1 0 0,1-1 0 0 0,-1-1-1 0 0,0 1 1 0 0,1-1-1 0 0,-1 0 1 0 0,0-1 0 0 0,0 1-1 0 0,1-1 1 0 0,-1-1 0 0 0,0 1-1 0 0,0-1 1 0 0,0 0 0 0 0,0 0-1 0 0,0-1 1 0 0,-1 0-1 0 0,1 0 1 0 0,-1 0 0 0 0,0 0-1 0 0,2-3-72 0 0,6-2 74 0 0,0-2-1 0 0,-1 0 0 0 0,-1 0 1 0 0,0-1-1 0 0,0-1 0 0 0,-1 0 1 0 0,0 0-1 0 0,-1-1 0 0 0,-1 0 1 0 0,0-1-1 0 0,-1 1 1 0 0,0-2-1 0 0,-1 1 0 0 0,-1-1 1 0 0,0 0-1 0 0,-1 0 0 0 0,0-3-73 0 0,4-31-387 0 0,-7 28-2448 0 0,-3 17-641 0 0,-1 4-2046 0 0,1 0 1588 0 0,0 0-8278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425 682 16572 0 0,'0'0'1697'0'0,"0"0"-710"0"0,0 0-187 0 0,0 0 140 0 0,0 0 54 0 0,0 0-84 0 0,0 0-185 0 0,0 0-191 0 0,0 0-108 0 0,0 0-67 0 0,0 0-38 0 0,0 0-26 0 0,-34 7-35 0 0,-109 28-49 0 0,64 0 52 0 0,66-24-210 0 0,-2-1-25 0 0,1 0 0 0 0,0 1 0 0 0,0 0 0 0 0,1 1-1 0 0,1 0 1 0 0,0 1 0 0 0,0 1 0 0 0,1 0 0 0 0,1 0 0 0 0,1 1 0 0 0,-2 5-28 0 0,9-18-1 0 0,1 1 1 0 0,0-1-1 0 0,0 1 1 0 0,0-1-1 0 0,1 1 1 0 0,-1-1 0 0 0,1 1-1 0 0,-1 0 1 0 0,1-1-1 0 0,0 1 1 0 0,0-1-1 0 0,0 1 1 0 0,0 0-1 0 0,1-1 1 0 0,-1 1 0 0 0,1 0-1 0 0,-1-1 1 0 0,1 1-1 0 0,0-1 1 0 0,0 1-1 0 0,0-1 1 0 0,0 1-1 0 0,1-1 1 0 0,-1 0 0 0 0,0 0-1 0 0,1 0 1 0 0,0 1-1 0 0,0-1 1 0 0,-1-1-1 0 0,1 1 1 0 0,0 0-1 0 0,1 0 1 0 0,-1-1 0 0 0,0 1-1 0 0,0-1 1 0 0,1 0-1 0 0,-1 0 1 0 0,1 0-1 0 0,-1 0 1 0 0,1 0-1 0 0,-1 0 1 0 0,1-1 0 0 0,-1 1-1 0 0,1-1 1 0 0,0 0-1 0 0,-1 1 1 0 0,1-1-1 0 0,1-1 1 0 0,15 0 38 0 0,0-1 0 0 0,0-1 0 0 0,0-1 0 0 0,-1-1 0 0 0,0-1 0 0 0,0 0 0 0 0,0-1 0 0 0,-1-1 1 0 0,0 0-1 0 0,0-2 0 0 0,-1 0 0 0 0,0 0 0 0 0,-1-2 0 0 0,4-4-38 0 0,-14 13 2 0 0,110-89 27 0 0,-113 94-55 0 0,0 0-1 0 0,-1 0 0 0 0,1 0 0 0 0,-1 0 1 0 0,1 1-1 0 0,-1-1 0 0 0,0 0 0 0 0,0 1 0 0 0,0-1 1 0 0,0 1-1 0 0,0-1 0 0 0,0 1 0 0 0,-1-1 1 0 0,1 1-1 0 0,-1-1 0 0 0,0 1 0 0 0,0 0 0 0 0,0-1 1 0 0,0 1-1 0 0,0-1 0 0 0,-1 1 0 0 0,0 2 27 0 0,2 2-31 0 0,1 12 8 0 0,-3-10 0 0 0,0 0-1 0 0,1 0 0 0 0,0 0 0 0 0,0 0 0 0 0,1 0 1 0 0,0-1-1 0 0,1 1 0 0 0,0 0 0 0 0,0 0 1 0 0,1-1-1 0 0,0 0 0 0 0,1 1 0 0 0,0-1 0 0 0,0 0 1 0 0,0-1-1 0 0,1 1 0 0 0,1-1 0 0 0,-1 0 0 0 0,1 0 1 0 0,0-1-1 0 0,0 1 0 0 0,1-1 0 0 0,0-1 0 0 0,0 1 1 0 0,1-1-1 0 0,4 2 24 0 0,-1-7 29 0 0,0 1 0 0 0,0-2 1 0 0,0 0-1 0 0,0 0 0 0 0,0-1 1 0 0,0 0-1 0 0,0-1 0 0 0,-1-1 0 0 0,1 1 1 0 0,-1-2-1 0 0,0 1 0 0 0,0-1 0 0 0,0-1 1 0 0,-1 0-1 0 0,0 0 0 0 0,0-1 1 0 0,0 0-1 0 0,-1-1 0 0 0,0 1 0 0 0,0-2 1 0 0,-1 1-1 0 0,0-2-29 0 0,31-25 130 0 0,-2-2 1 0 0,-2-1-1 0 0,-1-2 1 0 0,-2-1-1 0 0,-2-2 0 0 0,-2 0 1 0 0,-2-2-1 0 0,-1-1 1 0 0,2-14-131 0 0,-12 17-19 0 0,-1-1 1 0 0,-3 0 0 0 0,-2 0 0 0 0,-1-1 0 0 0,-3-1 0 0 0,-1 1-1 0 0,-3 0 1 0 0,-3-21 18 0 0,-21-33-1 0 0,23 96-2 0 0,0 0 0 0 0,-1 0 0 0 0,1 0 0 0 0,-1 0 0 0 0,0 0 0 0 0,0 0 0 0 0,0 1 0 0 0,0-1 0 0 0,0 1 1 0 0,-1-1-1 0 0,1 1 0 0 0,-1 0 0 0 0,0 0 0 0 0,1 0 0 0 0,-1 0 0 0 0,0 1 0 0 0,0-1 0 0 0,0 1 0 0 0,0-1 0 0 0,0 1 0 0 0,-1 0 0 0 0,1 0 0 0 0,0 1 0 0 0,-1-1 0 0 0,1 1 0 0 0,0-1 0 0 0,-1 1 0 0 0,-1 0 3 0 0,-3 3 5 0 0,1 0-1 0 0,-1 1 1 0 0,1 0-1 0 0,0 0 1 0 0,0 0 0 0 0,0 1-1 0 0,1 0 1 0 0,-1 0-1 0 0,1 1 1 0 0,0 0-1 0 0,1 0 1 0 0,0 0 0 0 0,0 1-1 0 0,0 0 1 0 0,1 0-1 0 0,-1 0 1 0 0,2 0-1 0 0,-1 1 1 0 0,1 0-5 0 0,-12 32 73 0 0,1 2 0 0 0,2-1 0 0 0,2 2 0 0 0,2 0-1 0 0,2 0 1 0 0,2 0 0 0 0,1 0 0 0 0,3 1 0 0 0,3 20-73 0 0,0-28 30 0 0,2 0 0 0 0,2-1-1 0 0,1 0 1 0 0,1 0 0 0 0,8 15-30 0 0,-3-7 23 0 0,70 204-2 0 0,-86-270-2652 0 0,-23-29-278 0 0,2 4-5159 0 0,14 36-3038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17300 0 0,'0'0'1336'0'0,"0"0"-386"0"0,0 0-60 0 0,0 0 211 0 0,0 0 115 0 0,0 0-67 0 0,0 0-199 0 0,0 0-195 0 0,34 2-139 0 0,112 6-91 0 0,231 6 1568 0 0,-220 20-3459 0 0,-144-27-461 0 0,-10-4-1614 0 0,-1 2-4198 0 0,0-5-4568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19268 0 0,'0'0'1168'0'0,"0"0"-322"0"0,0 0-89 0 0,0 0-11 0 0,0 0-102 0 0,0 0-148 0 0,0 0-182 0 0,0 0-164 0 0,0 34-70 0 0,0 147-32 0 0,0-177-219 0 0,4 19-2342 0 0,9-48-11274 0 0,-10 19 5741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662 1 7850 0 0,'0'0'3935'0'0,"0"0"-1561"0"0,0 0-595 0 0,0 0-96 0 0,0 0-57 0 0,0 0-141 0 0,0 0-275 0 0,0 0-335 0 0,0 0-228 0 0,0 0-126 0 0,0 0-37 0 0,0 0-1 0 0,0 0 2 0 0,1 2-30 0 0,-4 5-288 0 0,0-1 0 0 0,0 0 1 0 0,0-1-1 0 0,0 1 0 0 0,-1 0 0 0 0,0-1 0 0 0,0 0 0 0 0,-1 0 0 0 0,1 0 0 0 0,-1-1 0 0 0,0 1 1 0 0,-1-1-1 0 0,-3 3-167 0 0,-51 39 258 0 0,-2-3 1 0 0,-1-2 0 0 0,-3-3 0 0 0,-65 28-259 0 0,101-53 14 0 0,0 0 52 0 0,1 1 1 0 0,0 2-1 0 0,1 0 1 0 0,1 2-1 0 0,-9 8-66 0 0,35-25 4 0 0,0 0 0 0 0,1-1 0 0 0,-1 1 0 0 0,0 0 0 0 0,0 0 0 0 0,1 0 0 0 0,-1-1 0 0 0,0 1-1 0 0,1 0 1 0 0,-1 0 0 0 0,1 0 0 0 0,-1 0 0 0 0,1 0 0 0 0,0 0 0 0 0,-1 0 0 0 0,1 0 0 0 0,0 1 0 0 0,0-1 0 0 0,0 0 0 0 0,0 0-1 0 0,0 0 1 0 0,0 0 0 0 0,0 0 0 0 0,0 0 0 0 0,0 0 0 0 0,0 0 0 0 0,1 0 0 0 0,-1 0 0 0 0,0 0 0 0 0,1 0 0 0 0,-1 0-1 0 0,1 0 1 0 0,-1 0 0 0 0,1 0 0 0 0,-1 0 0 0 0,1 0 0 0 0,0 0 0 0 0,0 0 0 0 0,-1-1 0 0 0,1 1 0 0 0,0 0 0 0 0,0 0 0 0 0,0-1-1 0 0,0 1 1 0 0,0-1 0 0 0,-1 1 0 0 0,1-1 0 0 0,0 1 0 0 0,1-1 0 0 0,-1 1-4 0 0,57 25 462 0 0,-54-24-413 0 0,54 19 234 0 0,-2 3 0 0 0,0 3 1 0 0,45 29-284 0 0,77 35 477 0 0,-162-79-458 0 0,-16-12-7 0 0,0 0-4 0 0,0 0-32 0 0,0 0-19 0 0,0 0-44 0 0,0 0-29 0 0,0 0-70 0 0,0 0-98 0 0,4-8-4137 0 0,11 1-3048 0 0,-9 7-4563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87 6193 0 0,'0'0'5177'0'0,"0"0"-2931"0"0,0 0-788 0 0,0 0 66 0 0,0 0 118 0 0,0 0-39 0 0,0 0-244 0 0,0 0-264 0 0,0 0-244 0 0,0 0-167 0 0,0 0-129 0 0,0 0-106 0 0,0 0-66 0 0,-3-15-55 0 0,-13-41-25 0 0,15 55-284 0 0,0 0 0 0 0,1-1 0 0 0,-1 1 1 0 0,0 0-1 0 0,0 0 0 0 0,-1 0 1 0 0,1 0-1 0 0,0 0 0 0 0,0 1 1 0 0,0-1-1 0 0,-1 0 0 0 0,1 0 0 0 0,0 1 1 0 0,-1-1-1 0 0,1 1 0 0 0,0-1 1 0 0,-1 1-1 0 0,1 0 0 0 0,-1-1 1 0 0,1 1-1 0 0,-1 0 0 0 0,1 0 0 0 0,-1 0 1 0 0,1 0-1 0 0,0 0 0 0 0,-1 0 1 0 0,1 1-1 0 0,-1-1 0 0 0,1 0 1 0 0,-1 1-1 0 0,1-1 0 0 0,0 1 0 0 0,-1 0 1 0 0,1-1-1 0 0,0 1 0 0 0,0 0 1 0 0,-1 0-1 0 0,1 0-19 0 0,-3 1 64 0 0,-18 8 42 0 0,1 0 1 0 0,1 2-1 0 0,0 1 0 0 0,1 0 0 0 0,0 2 1 0 0,1 0-1 0 0,1 1 0 0 0,0 0 0 0 0,1 2 0 0 0,1 0 1 0 0,0 0-1 0 0,0 5-106 0 0,3-6 11 0 0,1 1 1 0 0,1 0-1 0 0,1 0 0 0 0,1 1 0 0 0,0 0 1 0 0,2 1-1 0 0,0 0 0 0 0,1 0 0 0 0,-2 15-11 0 0,6-25 4 0 0,-1 0-1 0 0,2 0 0 0 0,-1-1 0 0 0,1 1 0 0 0,1 0 0 0 0,0 0 1 0 0,0-1-1 0 0,1 1 0 0 0,0-1 0 0 0,1 1 0 0 0,0-1 0 0 0,0 0 1 0 0,1 0-1 0 0,0 0 0 0 0,1-1 0 0 0,0 1 0 0 0,0-1 1 0 0,1 0-1 0 0,0 0 0 0 0,0-1 0 0 0,5 4-3 0 0,1-2 71 0 0,1-1 0 0 0,0 0 0 0 0,1-1-1 0 0,0 0 1 0 0,0-2 0 0 0,0 1 0 0 0,1-2 0 0 0,0 0 0 0 0,0 0-1 0 0,0-2 1 0 0,0 0 0 0 0,0 0 0 0 0,1-2 0 0 0,-1 0 0 0 0,0 0-1 0 0,0-2 1 0 0,12-1-71 0 0,2-4 213 0 0,0-1-1 0 0,-1-1 1 0 0,0-1-1 0 0,0-1 1 0 0,-1-2-1 0 0,22-14-212 0 0,-28 17 57 0 0,-1-1-1 0 0,0-1 0 0 0,-1-1 1 0 0,-1-1-1 0 0,0 0 1 0 0,0-1-1 0 0,-2-1 0 0 0,0-1 1 0 0,-1 0-1 0 0,0-1 1 0 0,-2 0-1 0 0,0-2 0 0 0,-1 1 1 0 0,9-22-57 0 0,-18 31-24 0 0,-1 0 0 0 0,-1-1-1 0 0,0 1 1 0 0,0-1 0 0 0,-1 0 0 0 0,-1 1 0 0 0,1-1 0 0 0,-2 1 0 0 0,1-1 0 0 0,-2 1 0 0 0,1 0 0 0 0,-1 0 0 0 0,-1 0-1 0 0,0 0 1 0 0,0 0 0 0 0,-1 1 0 0 0,0-1 0 0 0,-1 1 0 0 0,0 1 0 0 0,0-1 0 0 0,-1 1 0 0 0,0 0 0 0 0,-1 1 0 0 0,1-1-1 0 0,-1 2 1 0 0,-1-1 0 0 0,1 1 0 0 0,-1 0 0 0 0,0 1 0 0 0,-1 0 0 0 0,1 0 0 0 0,-9-2 24 0 0,1-1-264 0 0,-2 0 1 0 0,1 2-1 0 0,-1 0 1 0 0,1 1 0 0 0,-1 0-1 0 0,-1 2 1 0 0,1 1-1 0 0,-1 0 1 0 0,-14 1 263 0 0,-81 7-2692 0 0,40 10-4513 0 0,47-7-4690 0 0</inkml:trace>
  <inkml:trace contextRef="#ctx0" brushRef="#br0" timeOffset="581.866">1 302 14731 0 0,'0'0'3033'0'0,"0"0"-1163"0"0,0 0-586 0 0,0 0-140 0 0,0 0-54 0 0,0 0-98 0 0,0 0-197 0 0,0 0-195 0 0,0 0-121 0 0,0 0-63 0 0,0 0 21 0 0,0 0 74 0 0,0 0 14 0 0,10 3-10 0 0,172 28 1751 0 0,-47-21-1782 0 0,0-6 1 0 0,1-6 0 0 0,101-17-485 0 0,253-26 261 0 0,-396 44-185 0 0,-93 1-91 0 0,-1 0 9 0 0,0 0 4 0 0,0 0-15 0 0,0 0 24 0 0,0 0-6 0 0,0 0-25 0 0,0 0 21 0 0,0 0 3 0 0,0 0 22 0 0,0 0 6 0 0,0 0-34 0 0,-16 0-575 0 0,-25 23-4547 0 0,38-23 4430 0 0,-3 2-944 0 0,2-1-2515 0 0,0 0-7859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3049 0 0,'0'0'1921'0'0,"0"0"-136"0"0,0 0 41 0 0,0 0 49 0 0,0 0-86 0 0,0 0-302 0 0,0 0-440 0 0,0 0-411 0 0,0 0-265 0 0,0 0-112 0 0,0 0-9 0 0,16-3 2223 0 0,43-28 1588 0 0,69-104-1206 0 0,-72 82-2161 0 0,-55 51-689 0 0,1 1 0 0 0,-1 0 0 0 0,1 0 0 0 0,-1 1 0 0 0,1-1 0 0 0,-1 0 0 0 0,1 0 0 0 0,0 1 0 0 0,-1-1 0 0 0,1 1 0 0 0,0-1 0 0 0,-1 1 0 0 0,1 0 0 0 0,0 0 0 0 0,0 0 0 0 0,-1 0 0 0 0,1 0 0 0 0,0 0 0 0 0,0 0 0 0 0,-1 1 0 0 0,1-1 1 0 0,0 0-1 0 0,-1 1 0 0 0,1-1 0 0 0,0 1 0 0 0,-1 0 0 0 0,1 0 0 0 0,-1 0 0 0 0,1 0 0 0 0,-1 0 0 0 0,0 0 0 0 0,1 0 0 0 0,-1 0 0 0 0,0 0 0 0 0,0 0 0 0 0,1 1 0 0 0,-1-1 0 0 0,0 1 0 0 0,0-1 0 0 0,0 1-5 0 0,33 67 79 0 0,-32-65-62 0 0,13 40 22 0 0,-2 1-1 0 0,-2 1 1 0 0,-2-1-1 0 0,-2 1 1 0 0,-2 1-1 0 0,-2-1 1 0 0,-2 1-1 0 0,-2 0 1 0 0,-2 7-39 0 0,-1-26 7 0 0,-2 1 0 0 0,-1-1 0 0 0,0 0 1 0 0,-3-1-1 0 0,0 0 0 0 0,-1 0 0 0 0,-2-1 1 0 0,-1-1-1 0 0,0 0 0 0 0,-2-1 0 0 0,-1 0 1 0 0,-1-1-1 0 0,-1-2 0 0 0,-9 8-7 0 0,26-26 3 0 0,0-1 0 0 0,-1 0 0 0 0,1 0 0 0 0,-1 0 0 0 0,0 0 0 0 0,1 0-1 0 0,-1-1 1 0 0,0 1 0 0 0,0-1 0 0 0,0 0 0 0 0,0 1 0 0 0,0-2 0 0 0,0 1 0 0 0,0 0 0 0 0,-1 0 0 0 0,1-1-1 0 0,0 0 1 0 0,0 0 0 0 0,-1 0 0 0 0,1 0 0 0 0,0 0 0 0 0,0-1 0 0 0,-2 0-3 0 0,-13-56-132 0 0,16 36 129 0 0,0 0 0 0 0,2-1 0 0 0,1 1 0 0 0,0 0 0 0 0,2 0 0 0 0,0 1 0 0 0,1-1 0 0 0,1 0 0 0 0,1 1 0 0 0,1 0 1 0 0,1 1-1 0 0,0-1 0 0 0,2 1 0 0 0,0 1 0 0 0,1 0 0 0 0,1 1 0 0 0,1 0 0 0 0,0 0 0 0 0,1 1 0 0 0,9-7 3 0 0,-20 21-46 0 0,0-1 1 0 0,0 0-1 0 0,0 1 0 0 0,1 0 1 0 0,-1 0-1 0 0,1 0 0 0 0,-1 0 0 0 0,1 0 1 0 0,0 1-1 0 0,0 0 0 0 0,0 0 1 0 0,0 0-1 0 0,0 0 0 0 0,0 0 0 0 0,0 1 1 0 0,0 0-1 0 0,0 0 0 0 0,2 0 46 0 0,27-4-3660 0 0,-12-7-2890 0 0,-13 7-223 0 0,-3 0-2420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09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631 120 8226 0 0,'0'0'3432'0'0,"0"0"-1222"0"0,0 0-591 0 0,0 0-142 0 0,0 0-9 0 0,0 0-109 0 0,0 0-208 0 0,0 0-226 0 0,0 0-195 0 0,0 0-149 0 0,0 0-102 0 0,-10 3-43 0 0,-31 15-36 0 0,-9 35 750 0 0,41-38-889 0 0,-183 300 1585 0 0,129-220-1632 0 0,-4-4 0 0 0,-45 46-214 0 0,57-71 85 0 0,58-93-2278 0 0,43-101-5894 0 0,-19 68-2725 0 0,-20 44 3641 0 0</inkml:trace>
  <inkml:trace contextRef="#ctx0" brushRef="#br0" timeOffset="736.098">103 93 4865 0 0,'0'0'2614'0'0,"0"0"-238"0"0,0 0-186 0 0,0 0-20 0 0,0 0-28 0 0,0 0-239 0 0,0 0-329 0 0,0 0-335 0 0,0 0-273 0 0,0 0-207 0 0,0 0-105 0 0,0 0-68 0 0,-16-16-64 0 0,-51-45-19 0 0,50 45-70 0 0,17 16-83 0 0,-2 28 763 0 0,2-23-1019 0 0,0 0 1 0 0,0 0-1 0 0,0 0 0 0 0,0 0 1 0 0,1 0-1 0 0,0 0 0 0 0,0 0 1 0 0,1 0-1 0 0,-1 0 0 0 0,1 0 1 0 0,0 0-1 0 0,0-1 0 0 0,1 1 1 0 0,-1-1-1 0 0,3 3-94 0 0,125 152 1330 0 0,146 274-269 0 0,-256-406-1024 0 0,1-1-1 0 0,1-2 1 0 0,1 0-1 0 0,1-1 1 0 0,3 1-37 0 0,-25-16 528 0 0,-2-8-535 0 0,0 0 17 0 0,0 0-29 0 0,0 0-9 0 0,0 0 24 0 0,0 0-21 0 0,0 0 31 0 0,0 0-12 0 0,0 0-24 0 0,0 0-18 0 0,0 0-26 0 0,0 0 30 0 0,0 0-18 0 0,0 0 16 0 0,0 0 43 0 0,0 0-18 0 0,0 0-19 0 0,0 0 6 0 0,0 0-11 0 0,0 0 18 0 0,0 0 21 0 0,0 0 19 0 0,0 0 11 0 0,0 0 4 0 0,0 0-11 0 0,0 0-10 0 0,0 0-18 0 0,0 0-13 0 0,0 0 32 0 0,0 0-8 0 0,0 0 12 0 0,0 0 23 0 0,0 0-18 0 0,0 0 2 0 0,0 0-12 0 0,0 0-19 0 0,0 0 2 0 0,0 0 25 0 0,0 0-11 0 0,0 0-23 0 0,0 0 21 0 0,0 0 8 0 0,0 0 16 0 0,0 0 11 0 0,0 0-28 0 0,0 0-30 0 0,0 0-8 0 0,0 0 29 0 0,0 0 8 0 0,0 0-3 0 0,0 0-12 0 0,0 0-2 0 0,0 0 18 0 0,0 0-9 0 0,0 0-37 0 0,0 0-12 0 0,0 0-41 0 0,0 0-55 0 0,0 0-70 0 0,0 0-110 0 0,0 0-163 0 0,0-8-10777 0 0,0 8-461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3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725 492 4089 0 0,'0'0'1831'0'0,"0"0"-452"0"0,0 0-224 0 0,0 0 26 0 0,0 0 186 0 0,0 0 88 0 0,0 0-82 0 0,0 0-176 0 0,0 0-221 0 0,0 0-187 0 0,0 0-112 0 0,15-13-21 0 0,44-43-24 0 0,-25 22 2540 0 0,-40 19 133 0 0,-22 2-3185 0 0,27 13 1 0 0,-22-5-127 0 0,-1 2-1 0 0,1 0 1 0 0,-1 2 0 0 0,1 0 0 0 0,-1 2 0 0 0,0 1 0 0 0,1 0 0 0 0,-1 2-1 0 0,1 0 1 0 0,-10 5 6 0 0,0-3 8 0 0,-217 63 256 0 0,249-67-260 0 0,0-1 0 0 0,1 1 0 0 0,-1 0 0 0 0,1-1-1 0 0,-1 1 1 0 0,1 0 0 0 0,0-1 0 0 0,-1 1 0 0 0,1 0-1 0 0,0-1 1 0 0,0 1 0 0 0,0 0 0 0 0,0 0 0 0 0,1-1-1 0 0,-1 1 1 0 0,0 0 0 0 0,1-1 0 0 0,-1 1-1 0 0,1 0 1 0 0,0-1 0 0 0,0 1 0 0 0,-1-1 0 0 0,1 1-1 0 0,0-1 1 0 0,1 2-4 0 0,5 9 27 0 0,1 0 0 0 0,0-1 0 0 0,1 0 0 0 0,0 0 0 0 0,0-1 0 0 0,1 0 1 0 0,1 0-1 0 0,0-1 0 0 0,0-1 0 0 0,0 0 0 0 0,1 0 0 0 0,0-1 0 0 0,1-1 0 0 0,0 0 0 0 0,0-1 0 0 0,0 0 0 0 0,0-1 0 0 0,1 0 0 0 0,0-1 0 0 0,0-1 0 0 0,2 0-27 0 0,-12-1-76 0 0,-4-1 97 0 0,-1 0 0 0 0,1 1 1 0 0,0-1-1 0 0,0 0 0 0 0,-1 0 0 0 0,1 1 1 0 0,0-1-1 0 0,0 0 0 0 0,0 0 0 0 0,0 1 1 0 0,-1-1-1 0 0,1 0 0 0 0,0 1 1 0 0,0-1-1 0 0,0 0 0 0 0,0 1 0 0 0,0-1 1 0 0,0 0-1 0 0,0 1 0 0 0,0-1 1 0 0,0 0-1 0 0,0 1 0 0 0,0-1 0 0 0,0 0 1 0 0,0 1-1 0 0,0-1 0 0 0,0 0 1 0 0,0 0-1 0 0,0 1 0 0 0,0-1 0 0 0,0 0 1 0 0,0 1-1 0 0,1-1 0 0 0,-1 0 1 0 0,0 1-1 0 0,0-1 0 0 0,0 0 0 0 0,1 0-21 0 0,-57 23 87 0 0,0 1-1 0 0,3 4 0 0 0,-34 21-86 0 0,74-41 8 0 0,-15 9-12 0 0,0 2-1 0 0,2 1 0 0 0,0 0 1 0 0,1 2-1 0 0,1 1 1 0 0,1 2-1 0 0,-16 21 5 0 0,37-44 2 0 0,0 1-1 0 0,0-1 1 0 0,0 1 0 0 0,0 0-1 0 0,1-1 1 0 0,-1 1 0 0 0,1 0-1 0 0,0 0 1 0 0,0 0 0 0 0,0 0-1 0 0,0 0 1 0 0,0 0 0 0 0,0 0-1 0 0,1 1 1 0 0,0-1 0 0 0,-1 0-1 0 0,1 0 1 0 0,1 0 0 0 0,-1 1-1 0 0,0-1 1 0 0,1 0 0 0 0,-1 0-1 0 0,1 0 1 0 0,0 0 0 0 0,0 0-1 0 0,0 0 1 0 0,1 0 0 0 0,-1 0-1 0 0,1 0 1 0 0,-1-1 0 0 0,1 1-1 0 0,0 0 1 0 0,1 0-2 0 0,16 7 78 0 0,1-1 0 0 0,0-1 0 0 0,0-1 0 0 0,1-1 0 0 0,-1-1 0 0 0,1-1 0 0 0,0 0 0 0 0,1-2 0 0 0,-1 0 0 0 0,1-1 1 0 0,-1-2-1 0 0,0 0 0 0 0,1-1 0 0 0,-1-1 0 0 0,1-1-78 0 0,159-34 274 0 0,-199 23-5709 0 0,-3 6-4381 0 0,15 9-1596 0 0</inkml:trace>
  <inkml:trace contextRef="#ctx0" brushRef="#br0" timeOffset="613.227">598 3 7186 0 0,'0'0'1517'0'0,"0"0"-275"0"0,0 0-199 0 0,0 0 89 0 0,0 0 168 0 0,0 0 133 0 0,0 0 5 0 0,0 0-132 0 0,0 0-211 0 0,0 0-196 0 0,0 0-176 0 0,0 0-153 0 0,0 0-96 0 0,-3-2-47 0 0,3 2-369 0 0,-1 0 1 0 0,0 0 0 0 0,0-1 0 0 0,0 1 0 0 0,0 0-1 0 0,0 0 1 0 0,0 0 0 0 0,0 0 0 0 0,0 0-1 0 0,0 0 1 0 0,0 0 0 0 0,0 1 0 0 0,0-1-1 0 0,0 0 1 0 0,0 0 0 0 0,0 1 0 0 0,0-1 0 0 0,0 1-1 0 0,0-1 1 0 0,1 1 0 0 0,-1-1 0 0 0,0 1-1 0 0,0-1 1 0 0,0 1 0 0 0,1 0 0 0 0,-1-1-1 0 0,0 1 1 0 0,1 0 0 0 0,-1 0 0 0 0,1-1 0 0 0,-1 1-1 0 0,1 0 1 0 0,-1 0 0 0 0,1 0 0 0 0,-1 1-59 0 0,-4 4-13 0 0,-16 23 247 0 0,1 2-1 0 0,1 0 1 0 0,2 1 0 0 0,1 1 0 0 0,2 0-1 0 0,1 1 1 0 0,2 1 0 0 0,1 0-1 0 0,1 0 1 0 0,3 1 0 0 0,0 0-1 0 0,3 0 1 0 0,0 1-234 0 0,-10 72 169 0 0,-5-1 0 0 0,-5-1 0 0 0,-4-2-1 0 0,-5 0 1 0 0,-21 40-169 0 0,26-72 36 0 0,-70 159 51 0 0,36-109-51 0 0,44-74-93 0 0,12-52-2616 0 0,0-6-1388 0 0,2 6-884 0 0,0 0-6804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7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11538 0 0,'0'0'2198'0'0,"0"0"-725"0"0,0 0-580 0 0,0 0-82 0 0,0 0 62 0 0,0 0 40 0 0,0 0-24 0 0,0 0-94 0 0,0 0-9 0 0,0 0 19 0 0,0 0 15 0 0,0 0-8 0 0,13 0-123 0 0,112 0 1355 0 0,164-27 35 0 0,-179 16-2196 0 0,-104 9-4013 0 0,-18 3-7962 0 0,5 0 221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15459 0 0,'0'0'868'0'0,"0"0"-62"0"0,0 0 205 0 0,0 0 196 0 0,0 0 25 0 0,33-1-102 0 0,107-5-133 0 0,240-41 1654 0 0,-354 45-3067 0 0,29-1 165 0 0,-19 5-7146 0 0,-24 1-4571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48 5937 0 0,'0'0'3478'0'0,"0"0"-1627"0"0,0 0-557 0 0,0 0 117 0 0,0 0 241 0 0,0 0 126 0 0,0 0-50 0 0,0 0-309 0 0,0 0-401 0 0,0 0-329 0 0,0 0-226 0 0,0 0-137 0 0,0 0-57 0 0,6-10 2 0 0,16-27 3 0 0,-17 84 1527 0 0,-8-7-1403 0 0,-1 0 1 0 0,-2 0 0 0 0,-2-1-1 0 0,-13 38-398 0 0,7-21 201 0 0,-178 476 199 0 0,186-432-427 0 0,8-95 40 0 0,0-1-1 0 0,1 0 1 0 0,-1 1-1 0 0,1-1 1 0 0,0 0-1 0 0,0-1 1 0 0,0 1-1 0 0,0 0 1 0 0,1-1-1 0 0,-1 0 1 0 0,1 0-1 0 0,0 0 1 0 0,0 0-1 0 0,0-1 1 0 0,1 1 0 0 0,-1-1-1 0 0,0 0 1 0 0,1-1-1 0 0,-1 1 1 0 0,1-1-1 0 0,0 1 1 0 0,0-2-1 0 0,-1 1 1 0 0,1 0-1 0 0,0-1 1 0 0,3 0-13 0 0,25 3 195 0 0,1-2 0 0 0,-1-1 1 0 0,0-1-1 0 0,0-2 0 0 0,0-2 0 0 0,0-1 1 0 0,17-5-196 0 0,-35 9 20 0 0,4-9-2349 0 0,-13 3-2651 0 0,-1 6 1309 0 0,1-2-8280 0 0</inkml:trace>
  <inkml:trace contextRef="#ctx0" brushRef="#br0" timeOffset="257.992">736 576 13451 0 0,'0'0'2024'0'0,"0"0"-507"0"0,0 0-498 0 0,0 0-199 0 0,0 0-53 0 0,0 0-50 0 0,0 0-46 0 0,0 0 106 0 0,0 0 59 0 0,0 0 30 0 0,0 0 6 0 0,0 0-186 0 0,0 0-145 0 0,27 0-74 0 0,89-2-78 0 0,92-27 536 0 0,-100 18-1573 0 0,-61 10-6439 0 0,-39 1-2777 0 0</inkml:trace>
  <inkml:trace contextRef="#ctx0" brushRef="#br0" timeOffset="802.05">1699 21 10426 0 0,'0'0'2547'0'0,"0"0"-619"0"0,0 0-351 0 0,0 0 4 0 0,0 0 51 0 0,0 0-102 0 0,0 0-268 0 0,0 0-327 0 0,0 0-287 0 0,0 0-171 0 0,0 0-91 0 0,0 0-28 0 0,0 0 8 0 0,0 3 32 0 0,-44 106 968 0 0,-97 284-716 0 0,26-116-567 0 0,99-196-143 0 0,17-79 62 0 0,1 0 0 0 0,-1 0 0 0 0,1 0 0 0 0,-1 0 0 0 0,1 0 0 0 0,0 0 0 0 0,0 0 0 0 0,0 0 0 0 0,0-1 0 0 0,0 1 0 0 0,0-1 0 0 0,0 1 0 0 0,1-1 0 0 0,-1 0 0 0 0,1 0 0 0 0,-1 0 0 0 0,0 0 0 0 0,1-1 0 0 0,0 1 0 0 0,0 0-2 0 0,-3-1 0 0 0,112 3 312 0 0,100-34 200 0 0,-141 24-370 0 0,-71 7-154 0 0,0 0-11 0 0,0 0 18 0 0,0 0-18 0 0,0 0 12 0 0,0 0 23 0 0,0 0-40 0 0,-20 0-3910 0 0,13 0-5128 0 0,1 0-3255 0 0</inkml:trace>
  <inkml:trace contextRef="#ctx0" brushRef="#br0" timeOffset="1151.909">2188 680 11851 0 0,'0'0'2123'0'0,"0"0"-494"0"0,0 0-228 0 0,0 0-121 0 0,0 0-175 0 0,0 0-187 0 0,0 0-199 0 0,0 0-190 0 0,0 0-121 0 0,0 0-92 0 0,0 0-50 0 0,0 0-58 0 0,-22 25-31 0 0,-65 78-25 0 0,61-51 12 0 0,27-45-124 0 0,-2-4-13 0 0,1-1 0 0 0,0 1 0 0 0,0-1 0 0 0,0 1 0 0 0,0-1 0 0 0,0 1 0 0 0,0-1 0 0 0,1 1 0 0 0,-1-1 0 0 0,1 1-1 0 0,-1-1 1 0 0,1 1 0 0 0,0-1 0 0 0,0 0 0 0 0,0 0 0 0 0,1 1 0 0 0,-1-1 0 0 0,0 0 0 0 0,1 0 0 0 0,0 0 0 0 0,-1 0 0 0 0,1 0 0 0 0,0-1-1 0 0,0 1 1 0 0,0 0 0 0 0,0-1 0 0 0,0 0 0 0 0,0 1 0 0 0,1-1 0 0 0,0 1-27 0 0,78 7 1611 0 0,-70-9-1390 0 0,0-2-67 0 0,0 0 1 0 0,1-1-1 0 0,-1 0 1 0 0,0-1-1 0 0,0 0 1 0 0,-1 0-1 0 0,1-1 1 0 0,-1-1-1 0 0,0 1 1 0 0,0-2-1 0 0,-1 0 1 0 0,0 0-1 0 0,0 0 1 0 0,4-5-155 0 0,-10 8 17 0 0,1 1-1 0 0,0-1 1 0 0,-1 0 0 0 0,0 0 0 0 0,1 0 0 0 0,-2-1-1 0 0,1 1 1 0 0,0-1 0 0 0,-1 1 0 0 0,0-1 0 0 0,0 0 0 0 0,-1 0-1 0 0,1 0 1 0 0,-1 0 0 0 0,0 0 0 0 0,0 0 0 0 0,-1 0 0 0 0,1 0-1 0 0,-1-1 1 0 0,0 1 0 0 0,-1 0 0 0 0,1 0 0 0 0,-1 0 0 0 0,0 0-1 0 0,0 0 1 0 0,-1 0 0 0 0,1 0 0 0 0,-1 0 0 0 0,-1 0 0 0 0,1 0-1 0 0,0 1 1 0 0,-1-1 0 0 0,0 1 0 0 0,0 0 0 0 0,0 0 0 0 0,-1 0-1 0 0,1 0 1 0 0,-1 1 0 0 0,0-1 0 0 0,0 1 0 0 0,0 0 0 0 0,-1 0-18 0 0,-71-40-1082 0 0,19 32-6830 0 0,45 11-4140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754 35 6121 0 0,'0'0'2573'0'0,"0"0"-662"0"0,0 0-407 0 0,0 0 3 0 0,0 0 22 0 0,0 0 14 0 0,0 0-183 0 0,0 0-277 0 0,0 0-219 0 0,0 0-179 0 0,0 0-95 0 0,0-5-69 0 0,0-24 1229 0 0,-6 42 2743 0 0,-14 11-4188 0 0,3-3-279 0 0,-141 187 170 0 0,64-89-113 0 0,-4-5 0 0 0,-70 60-83 0 0,3 15-89 0 0,145-191-8985 0 0,14-2-1440 0 0,5 3 1464 0 0</inkml:trace>
  <inkml:trace contextRef="#ctx0" brushRef="#br0" timeOffset="529.226">172 143 7426 0 0,'0'0'1791'0'0,"0"0"-83"0"0,0 0-46 0 0,0 0 86 0 0,0 0 12 0 0,0 0-147 0 0,0 0-229 0 0,0 0-226 0 0,0 0-167 0 0,0 0-126 0 0,0 0-109 0 0,0 0-85 0 0,0 0-54 0 0,1-15-44 0 0,1-47-60 0 0,-1 47-62 0 0,-1 15-75 0 0,0 0-53 0 0,16 15 1237 0 0,6 9-1369 0 0,-2 1 0 0 0,0 1 0 0 0,-2 1 1 0 0,-1 0-1 0 0,-1 1 0 0 0,-1 1 0 0 0,8 23-191 0 0,-14-32 64 0 0,125 250 390 0 0,-34-55-238 0 0,-97-210-1595 0 0,-4-19-5098 0 0,2 5-2194 0 0,2 5-3436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51.00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423 394 0 0 0,'0'0'435'0'0,"0"0"598"0"0,0 0 185 0 0,0 0-50 0 0,0 0-109 0 0,0 0-121 0 0,0 0-45 0 0,-1-5 21 0 0,-7-24 1005 0 0,-13 10 3576 0 0,-17 10-2962 0 0,22 12-2312 0 0,0 0 0 0 0,1 1 1 0 0,-1 0-1 0 0,1 2 0 0 0,0 0 0 0 0,0 0 0 0 0,1 1 1 0 0,0 1-1 0 0,0 1 0 0 0,1 0 0 0 0,0 0 0 0 0,-9 9-221 0 0,11-10 136 0 0,0 0-98 0 0,-1 1 0 0 0,1-1 0 0 0,1 2 1 0 0,0-1-1 0 0,0 2 0 0 0,1-1 0 0 0,1 1 0 0 0,0 0 0 0 0,0 1 1 0 0,1 0-1 0 0,0 0 0 0 0,1 1 0 0 0,0 0 0 0 0,1 0 0 0 0,1 0 0 0 0,0 0 1 0 0,1 1-1 0 0,0 0 0 0 0,1 0 0 0 0,1-1 0 0 0,0 1 0 0 0,1 0 1 0 0,1 8-39 0 0,1-16 51 0 0,1-1 1 0 0,0 0-1 0 0,0 0 1 0 0,0 0-1 0 0,0 0 1 0 0,1 0-1 0 0,0-1 1 0 0,0 1 0 0 0,0-1-1 0 0,1 0 1 0 0,-1 0-1 0 0,1-1 1 0 0,0 0-1 0 0,0 1 1 0 0,0-2-1 0 0,1 1 1 0 0,-1 0 0 0 0,0-1-1 0 0,1 0 1 0 0,0-1-1 0 0,0 1 1 0 0,-1-1-1 0 0,1 0 1 0 0,0 0-1 0 0,0-1 1 0 0,0 0 0 0 0,0 0-1 0 0,0 0 1 0 0,0-1-1 0 0,0 0 1 0 0,-1 0-1 0 0,1 0 1 0 0,0-1-1 0 0,0 1 1 0 0,-1-2 0 0 0,1 1-1 0 0,-1-1 1 0 0,0 1-1 0 0,0-1 1 0 0,0-1-1 0 0,1 0-51 0 0,17-9 263 0 0,-1-2-1 0 0,0-1 0 0 0,-1 0 0 0 0,0-2 0 0 0,-2-1 0 0 0,0 0 1 0 0,-1-1-1 0 0,-1-1 0 0 0,-1 0 0 0 0,6-13-262 0 0,16-29 216 0 0,-2-2-1 0 0,-4-2 1 0 0,3-14-216 0 0,-15 20 369 0 0,-20 60-226 0 0,0 1-23 0 0,0 0-12 0 0,-2 25-148 0 0,-1 5-18 0 0,-2 144-3 0 0,6-167 52 0 0,0 1 0 0 0,1-1 0 0 0,0 0 0 0 0,0 0 0 0 0,1 0-1 0 0,0 0 1 0 0,0-1 0 0 0,1 1 0 0 0,0-1 0 0 0,0 0 0 0 0,0 0 0 0 0,0 0-1 0 0,1 0 1 0 0,0-1 0 0 0,1 0 0 0 0,-1 0 0 0 0,1 0 0 0 0,0-1 0 0 0,0 0-1 0 0,0 0 1 0 0,1 0 0 0 0,2 0 9 0 0,-2-1-78 0 0,0 0 0 0 0,-1-1-1 0 0,1 0 1 0 0,0 0 0 0 0,0-1-1 0 0,0 0 1 0 0,0 0 0 0 0,0 0 0 0 0,0-1-1 0 0,1 0 1 0 0,-1-1 0 0 0,0 0 0 0 0,1 0 78 0 0,55-19-7273 0 0,-53 16 1164 0 0,0 0-5215 0 0</inkml:trace>
  <inkml:trace contextRef="#ctx0" brushRef="#br0" timeOffset="445.959">1287 1 8434 0 0,'0'0'2351'0'0,"0"0"-279"0"0,0 0-170 0 0,0 0-203 0 0,0 0-280 0 0,0 0-412 0 0,0 0-339 0 0,0 0-220 0 0,0 0-117 0 0,0 0-23 0 0,0 0 12 0 0,0 0 15 0 0,0 0 1 0 0,-19 11-35 0 0,-60 38-49 0 0,7 22 437 0 0,69-68-679 0 0,0 0 0 0 0,0 0 0 0 0,0 1 1 0 0,0-1-1 0 0,1 1 0 0 0,-1-1 0 0 0,1 1 1 0 0,0 0-1 0 0,0 0 0 0 0,0 0 1 0 0,1 0-1 0 0,0 1 0 0 0,-1-1 0 0 0,2 0 1 0 0,-1 0-1 0 0,0 1 0 0 0,1-1 0 0 0,0 1 1 0 0,0-1-1 0 0,0 3-10 0 0,58 22 132 0 0,92-13 353 0 0,-143-14-471 0 0,-3-2-1 0 0,1 0 0 0 0,0 1 0 0 0,0-1-1 0 0,0 1 1 0 0,0 0 0 0 0,-1 1 0 0 0,1-1 0 0 0,-1 1-1 0 0,1 0 1 0 0,-1 0 0 0 0,1 0 0 0 0,-1 0 0 0 0,0 1 0 0 0,0 0-1 0 0,0 0 1 0 0,0 0 0 0 0,-1 0 0 0 0,1 1 0 0 0,-1-1-1 0 0,0 1 1 0 0,0 0 0 0 0,0 0 0 0 0,-1 0 0 0 0,1 1 0 0 0,-1-1-1 0 0,0 0 1 0 0,0 1 0 0 0,-1-1 0 0 0,2 4-13 0 0,-3-3 86 0 0,1 1 0 0 0,0 0-1 0 0,-1-1 1 0 0,0 1 0 0 0,-1 0 0 0 0,1 0 0 0 0,-1-1 0 0 0,0 1 0 0 0,-1-1-1 0 0,1 1 1 0 0,-1-1 0 0 0,0 1 0 0 0,0-1 0 0 0,-1 0 0 0 0,0 0 0 0 0,0 0-1 0 0,0 0 1 0 0,0-1 0 0 0,-1 1 0 0 0,0-1 0 0 0,0 1-86 0 0,-8 7-1 0 0,-1 0 0 0 0,0-1 0 0 0,0 0 0 0 0,-1-1 1 0 0,-1 0-1 0 0,1-1 0 0 0,-2-1 0 0 0,1-1 0 0 0,-1 0 0 0 0,0-1 0 0 0,-1 0 1 0 0,1-1-1 0 0,-1-1 0 0 0,0-1 0 0 0,0-1 0 0 0,0 0 0 0 0,-11-1 1 0 0,-5-13-1654 0 0,27 2-1847 0 0,2-2-4051 0 0,4 4-4305 0 0</inkml:trace>
  <inkml:trace contextRef="#ctx0" brushRef="#br0" timeOffset="1198.716">460 903 7898 0 0,'0'0'2272'0'0,"0"0"-407"0"0,0 0-297 0 0,0 0 6 0 0,0 0-26 0 0,0 0-166 0 0,0 0-256 0 0,0 0-324 0 0,0 0-294 0 0,0 0-213 0 0,0 0-115 0 0,0 0-96 0 0,0 0-33 0 0,-8 9 189 0 0,5 82 630 0 0,1 297 101 0 0,2-387-964 0 0,0-1-6 0 0,0 0 19 0 0,0 0 7 0 0,0 0-2 0 0,10-8 419 0 0,211-168 610 0 0,-209 167-1072 0 0,1 0 1 0 0,0 1-1 0 0,1 0 1 0 0,0 1-1 0 0,0 1 1 0 0,1 0-1 0 0,-1 1 1 0 0,1 1-1 0 0,0 0 0 0 0,1 1 1 0 0,-1 0-1 0 0,11 1 18 0 0,-24 3-3 0 0,0 0 0 0 0,0 1 1 0 0,0-1-1 0 0,0 1 0 0 0,-1 0 0 0 0,1-1 0 0 0,0 1 0 0 0,-1 0 0 0 0,1 0 0 0 0,-1 0 0 0 0,0 0 0 0 0,0 0 0 0 0,0 1 0 0 0,0-1 1 0 0,0 0-1 0 0,0 0 0 0 0,0 1 0 0 0,-1-1 0 0 0,1 0 0 0 0,-1 1 0 0 0,1-1 0 0 0,-1 1 0 0 0,0-1 0 0 0,0 1 0 0 0,0-1 1 0 0,-1 1-1 0 0,1-1 0 0 0,0 0 0 0 0,-1 1 0 0 0,0-1 0 0 0,0 2 3 0 0,0 8 20 0 0,-2 5 4 0 0,-1-1 0 0 0,-1 0 0 0 0,0-1 0 0 0,-1 1 0 0 0,-1-1 0 0 0,0 0 1 0 0,-1-1-1 0 0,-1 0 0 0 0,0 0 0 0 0,-1-1 0 0 0,-8 8-24 0 0,14-15 8 0 0,-109 124 27 0 0,107-124-37 0 0,0-1-1 0 0,-1 0 1 0 0,0 0 0 0 0,0 0-1 0 0,0-1 1 0 0,0 0-1 0 0,-1 0 1 0 0,0-1 0 0 0,1 0-1 0 0,-1 0 1 0 0,0-1-1 0 0,-1 0 1 0 0,1 0-1 0 0,0-1 1 0 0,0 0 0 0 0,-1-1-1 0 0,1 1 1 0 0,-1-2-1 0 0,-2 1 3 0 0,7-3-242 0 0,0-1 0 0 0,0 1 0 0 0,0 0 0 0 0,1-1 0 0 0,-1 0 0 0 0,1 0 0 0 0,0 0-1 0 0,0 0 1 0 0,1 0 0 0 0,-1-1 0 0 0,1 1 0 0 0,0-1 0 0 0,0 0 0 0 0,0 0 0 0 0,1 0 0 0 0,-1 0 0 0 0,1 0-1 0 0,0 0 1 0 0,1 0 0 0 0,-1 0 0 0 0,1 0 0 0 0,0 0 0 0 0,1 0 0 0 0,-1 0 0 0 0,1 0 0 0 0,0-2 242 0 0,3-35-9468 0 0,0 26 437 0 0</inkml:trace>
  <inkml:trace contextRef="#ctx0" brushRef="#br0" timeOffset="1972.561">946 1326 3777 0 0,'0'0'2932'0'0,"0"0"-348"0"0,0 0-312 0 0,0 0-303 0 0,0 0-280 0 0,0 0-250 0 0,0 0-185 0 0,0 0-151 0 0,35-12-156 0 0,110-39-179 0 0,-63 8 400 0 0,-69 30-901 0 0,-7 9-151 0 0,-1 0 1 0 0,0-1-1 0 0,0 1 1 0 0,0-1 0 0 0,-1 0-1 0 0,0 0 1 0 0,0-1-1 0 0,0 1 1 0 0,0-1-1 0 0,-1 0 1 0 0,0 0-1 0 0,0 0 1 0 0,-1 0 0 0 0,1 0-1 0 0,-1-1 1 0 0,-1 1-1 0 0,1-1 1 0 0,-1 0-1 0 0,-1 1 1 0 0,1-5-117 0 0,-2 9 7 0 0,-1 0 1 0 0,0 1-1 0 0,0-1 1 0 0,0 0 0 0 0,0 1-1 0 0,0-1 1 0 0,0 1-1 0 0,0-1 1 0 0,0 1-1 0 0,-1 0 1 0 0,1 0-1 0 0,0 0 1 0 0,-1 0-1 0 0,1 1 1 0 0,-1-1-1 0 0,1 1 1 0 0,-1-1-1 0 0,1 1 1 0 0,-1 0-1 0 0,0 0 1 0 0,1 0-1 0 0,-1 0 1 0 0,1 0 0 0 0,-1 1-1 0 0,1-1 1 0 0,-1 1-1 0 0,1 0 1 0 0,-1 0-8 0 0,-6 2-46 0 0,0 2 1 0 0,1-1 0 0 0,0 1 0 0 0,-1 0-1 0 0,2 1 1 0 0,-1 0 0 0 0,1 0 0 0 0,0 1 0 0 0,0 0-1 0 0,0 0 1 0 0,1 1 0 0 0,-4 6 45 0 0,1-5-53 0 0,1 1-1 0 0,0 0 1 0 0,0 1 0 0 0,1-1 0 0 0,1 1 0 0 0,0 1 0 0 0,0-1-1 0 0,1 1 1 0 0,0 0 0 0 0,1 0 0 0 0,1 1 0 0 0,0-1 0 0 0,1 1-1 0 0,0-1 1 0 0,1 1 0 0 0,0 12 53 0 0,4-21-8 0 0,0-1 0 0 0,0 1 0 0 0,0-1 1 0 0,0 0-1 0 0,1 0 0 0 0,0-1 0 0 0,-1 1 0 0 0,1-1 0 0 0,0 0 1 0 0,0 0-1 0 0,1 0 0 0 0,-1 0 0 0 0,0 0 0 0 0,0-1 0 0 0,1 0 1 0 0,-1 0-1 0 0,1 0 0 0 0,-1-1 0 0 0,1 0 0 0 0,-1 1 0 0 0,1-2 1 0 0,0 1-1 0 0,-1 0 0 0 0,1-1 0 0 0,1 0 8 0 0,-4 1 5 0 0,24-3 49 0 0,0-1-1 0 0,0-2 1 0 0,-1 0-1 0 0,0-1 1 0 0,0-2-1 0 0,0-1 0 0 0,-1 0 1 0 0,0-2-1 0 0,-1-1 1 0 0,-1-1-1 0 0,0 0 1 0 0,5-7-54 0 0,6-1 62 0 0,-1-2 0 0 0,0-2 1 0 0,-3-1-1 0 0,0-1 0 0 0,-1-1 1 0 0,-2-1-1 0 0,8-14-62 0 0,-17 21 13 0 0,0-1 0 0 0,-1-1 1 0 0,-1 0-1 0 0,-1-1 0 0 0,-2-1 0 0 0,-1 0 0 0 0,0-1 1 0 0,-3 0-1 0 0,0 0 0 0 0,-1-1 0 0 0,-2 0 1 0 0,-1-7-14 0 0,-11-181-20 0 0,7 215 15 0 0,-1 1 1 0 0,1-1 0 0 0,-1 1 0 0 0,1 0 0 0 0,-1 0 0 0 0,0-1 0 0 0,0 1-1 0 0,0 0 1 0 0,0 0 0 0 0,1 0 0 0 0,-1 0 0 0 0,-1 0 0 0 0,1 0 0 0 0,0 0-1 0 0,0 0 1 0 0,0 0 0 0 0,0 1 0 0 0,-1-1 0 0 0,1 0 0 0 0,0 1 0 0 0,-1-1-1 0 0,1 1 1 0 0,0-1 0 0 0,-1 1 0 0 0,1 0 0 0 0,-1 0 0 0 0,1-1 0 0 0,-1 1-1 0 0,1 0 1 0 0,-1 0 0 0 0,1 0 0 0 0,0 1 0 0 0,-1-1 0 0 0,1 0 0 0 0,-1 0-1 0 0,1 1 1 0 0,0-1 0 0 0,-1 1 0 0 0,1 0 0 0 0,0-1 0 0 0,-1 1 0 0 0,1 0-1 0 0,0-1 1 0 0,0 1 0 0 0,0 0 0 0 0,0 0 0 0 0,0 0 0 0 0,0 0 0 0 0,0 0 0 0 0,0 1-1 0 0,0-1 1 0 0,0 0 0 0 0,0 0 0 0 0,1 0 0 0 0,-1 1 0 0 0,0-1 0 0 0,1 1 3 0 0,-13 21-14 0 0,2 0-1 0 0,1 0 1 0 0,0 1-1 0 0,2 1 0 0 0,1-1 1 0 0,1 1-1 0 0,1 0 0 0 0,1 1 1 0 0,1-1-1 0 0,2 1 0 0 0,0-1 1 0 0,2 1-1 0 0,1 0 0 0 0,1 0 16 0 0,-3-17-10 0 0,4 34-8 0 0,1-1 0 0 0,3 0 1 0 0,1-1-1 0 0,2 0 0 0 0,14 33 18 0 0,25 102-92 0 0,-39-120-213 0 0,-3 1 0 0 0,-2 0 0 0 0,-2 0-1 0 0,-3 21 306 0 0,-2-68-11 0 0,0 0-1 0 0,-1 0 0 0 0,0 0 0 0 0,0-1 0 0 0,-1 1 0 0 0,0 0 0 0 0,-1-1 0 0 0,0 0 0 0 0,0 0 0 0 0,-1 0 1 0 0,0 0-1 0 0,-1-1 0 0 0,0 0 0 0 0,-3 3 12 0 0,7-9 10 0 0,1-1 1 0 0,-1 1-1 0 0,0 0 1 0 0,0-1 0 0 0,0 0-1 0 0,0 1 1 0 0,-1-1-1 0 0,1 0 1 0 0,0 0-1 0 0,0 0 1 0 0,-1 0 0 0 0,1-1-1 0 0,-1 1 1 0 0,1-1-1 0 0,-1 1 1 0 0,1-1-1 0 0,0 0 1 0 0,-1 0 0 0 0,1 0-1 0 0,-1 0 1 0 0,1 0-1 0 0,-1-1 1 0 0,1 1-1 0 0,-1-1 1 0 0,1 1 0 0 0,0-1-1 0 0,-1 0 1 0 0,1 0-1 0 0,0 0 1 0 0,0-1-1 0 0,-1 1 1 0 0,1 0 0 0 0,0-1-1 0 0,0 1 1 0 0,1-1-1 0 0,-1 0 1 0 0,0 1-1 0 0,0-1 1 0 0,1 0-1 0 0,-1 0 1 0 0,1 0 0 0 0,0-1-1 0 0,0 1 1 0 0,-1 0-1 0 0,1 0 1 0 0,1-1-1 0 0,-1 1 1 0 0,0 0 0 0 0,1-1-1 0 0,-1 1 1 0 0,1-1-1 0 0,-1 1 1 0 0,1-1-11 0 0,0-18 67 0 0,0 0 0 0 0,1 0 0 0 0,1 0 0 0 0,1 0 0 0 0,0 0 0 0 0,2 0 0 0 0,1 1 0 0 0,0 0 0 0 0,2 0 0 0 0,0 1 0 0 0,1-1 0 0 0,1 2 0 0 0,1-1 0 0 0,0 2 0 0 0,1-1 0 0 0,13-12-67 0 0,54-61 67 0 0,6-10-3291 0 0,-79 91 108 0 0,-1 1-4405 0 0,1 1-2626 0 0</inkml:trace>
  <inkml:trace contextRef="#ctx0" brushRef="#br0" timeOffset="2258.195">2335 810 11450 0 0,'0'0'1989'0'0,"0"0"-605"0"0,0 0-308 0 0,0 0-34 0 0,0 0-121 0 0,0 0-192 0 0,0 0-160 0 0,0 0-182 0 0,0 0-112 0 0,-22 33-55 0 0,-66 106-59 0 0,60-72-12 0 0,28-56-117 0 0,-1-7-7 0 0,1 0-1 0 0,-1 0 1 0 0,1 0-1 0 0,0 0 1 0 0,1 0-1 0 0,-1 0 1 0 0,1 0-1 0 0,0 0 0 0 0,0 0 1 0 0,0 0-1 0 0,0 0 1 0 0,1 0-1 0 0,-1-1 1 0 0,1 1-1 0 0,0-1 1 0 0,0 1-1 0 0,1-1 0 0 0,-1 0 1 0 0,1 1-1 0 0,-1-1 1 0 0,1 0-1 0 0,0-1 1 0 0,0 1-1 0 0,1-1 1 0 0,-1 1-1 0 0,0-1 0 0 0,1 0 1 0 0,-1 0-1 0 0,1 0 1 0 0,0-1-1 0 0,0 1 1 0 0,-1-1-1 0 0,1 0 1 0 0,0 0-1 0 0,0 0 1 0 0,4 0-25 0 0,0-1 155 0 0,1-1 1 0 0,-1 1 0 0 0,0-1 0 0 0,0-1 0 0 0,1 1 0 0 0,-1-2-1 0 0,0 1 1 0 0,-1-1 0 0 0,1 0 0 0 0,0-1 0 0 0,-1 1 0 0 0,0-1 0 0 0,0-1-1 0 0,0 0 1 0 0,0 0 0 0 0,-1 0 0 0 0,1-1 0 0 0,-2 0 0 0 0,1 0-1 0 0,0 0 1 0 0,-1-1 0 0 0,-1 1 0 0 0,1-1 0 0 0,-1-1 0 0 0,0 1-1 0 0,0-1 1 0 0,-1 1 0 0 0,0-1 0 0 0,-1 0 0 0 0,0 0 0 0 0,0 0 0 0 0,0 0-1 0 0,-1-1 1 0 0,0 1 0 0 0,-1-6-156 0 0,0 7 3 0 0,0 1 0 0 0,0 0 1 0 0,0 0-1 0 0,-1-1 0 0 0,0 1 0 0 0,0 0 0 0 0,-1 0 0 0 0,0 0 1 0 0,0 0-1 0 0,0 0 0 0 0,-1 0 0 0 0,0 1 0 0 0,0-1 0 0 0,0 1 1 0 0,-1 0-1 0 0,0 0 0 0 0,0 0 0 0 0,0 0 0 0 0,-1 1 0 0 0,1-1 1 0 0,-1 1-1 0 0,0 1 0 0 0,0-1 0 0 0,-1 0-3 0 0,-44-10-1340 0 0,33 15-1662 0 0,2 3-3708 0 0,6 0-5392 0 0</inkml:trace>
  <inkml:trace contextRef="#ctx0" brushRef="#br0" timeOffset="2511.455">2701 1080 8762 0 0,'0'0'4361'0'0,"0"0"-1937"0"0,0 0-786 0 0,0 0-110 0 0,0 0-123 0 0,0 0-232 0 0,0 0-165 0 0,0 0-117 0 0,0 0-129 0 0,0 0-121 0 0,0 0-91 0 0,-12-33-116 0 0,-34-102-81 0 0,45 131-330 0 0,-1 0 1 0 0,1 1-1 0 0,-1-1 0 0 0,1 0 1 0 0,0 1-1 0 0,0-1 1 0 0,1 0-1 0 0,-1 0 1 0 0,1 0-1 0 0,0 0 1 0 0,0 0-1 0 0,0 0 1 0 0,0 0-1 0 0,1 1 1 0 0,0-1-1 0 0,0 0 1 0 0,0 0-1 0 0,0-1-23 0 0,4-7 80 0 0,-3 0-124 0 0,1 0 0 0 0,1 0 0 0 0,0 0 0 0 0,0 1-1 0 0,1-1 1 0 0,1 1 0 0 0,0 0 0 0 0,0 1 0 0 0,1-1-1 0 0,0 1 1 0 0,1 1 0 0 0,0-1 0 0 0,1 2 0 0 0,0-1 0 0 0,2-1 44 0 0,10 2-1765 0 0,-11 8-1338 0 0,-6 0 1118 0 0,2 0-7770 0 0</inkml:trace>
  <inkml:trace contextRef="#ctx0" brushRef="#br0" timeOffset="2876.978">3059 814 6785 0 0,'0'0'4329'0'0,"0"0"-1707"0"0,0 0-729 0 0,0 0-212 0 0,0 0-240 0 0,0 0-217 0 0,0 0-147 0 0,0 0-135 0 0,0 0-123 0 0,0 0-130 0 0,34-17-94 0 0,106-53-77 0 0,-66 18 306 0 0,-63 43-687 0 0,0-1 0 0 0,-1 0 0 0 0,0 0 0 0 0,-1-2 0 0 0,0 1 0 0 0,-1-1 0 0 0,0 0 0 0 0,-1 0 0 0 0,0-1 0 0 0,-1 0 0 0 0,0-2-137 0 0,-5 13-2 0 0,-1-1 1 0 0,0 0-1 0 0,1-1 1 0 0,-1 1-1 0 0,0 0 1 0 0,0 0-1 0 0,-1 0 1 0 0,1 0-1 0 0,-1 0 1 0 0,1 0-1 0 0,-1 1 0 0 0,0-1 1 0 0,0 0-1 0 0,0 0 1 0 0,-1 0-1 0 0,1 1 1 0 0,-1-1-1 0 0,1 0 1 0 0,-1 1-1 0 0,0 0 1 0 0,0-1-1 0 0,0 1 1 0 0,0 0-1 0 0,0 0 1 0 0,-1 0-1 0 0,1 0 1 0 0,-1 0-1 0 0,1 1 1 0 0,-1-1-1 0 0,0 1 1 0 0,1 0-1 0 0,-1 0 0 0 0,0 0 1 0 0,0 0-1 0 0,0 0 1 0 0,0 0-1 0 0,0 1 1 0 0,0-1-1 0 0,0 1 1 0 0,0 0-1 0 0,0 0 1 0 0,0 0-1 0 0,0 1 1 0 0,0-1-1 0 0,0 1 1 0 0,0-1-1 0 0,0 1 1 0 0,0 0-1 0 0,-1 1 2 0 0,-10 2-51 0 0,1 1 0 0 0,0 0 0 0 0,1 1-1 0 0,-1 1 1 0 0,1 0 0 0 0,0 0 0 0 0,1 1 0 0 0,0 1 0 0 0,0 0-1 0 0,1 0 1 0 0,-8 11 51 0 0,7-11-22 0 0,1 0-1 0 0,1 1 1 0 0,0 1 0 0 0,0-1-1 0 0,1 2 1 0 0,0-1-1 0 0,1 1 1 0 0,0 0 0 0 0,1 1-1 0 0,0-1 1 0 0,1 1-1 0 0,1 0 1 0 0,0 1 0 0 0,1-1-1 0 0,0 1 1 0 0,1-1-1 0 0,0 1 1 0 0,2 0 0 0 0,-1 0-1 0 0,2 0 23 0 0,3-4 10 0 0,0 0 0 0 0,1 0 0 0 0,1 0-1 0 0,0-1 1 0 0,0 0 0 0 0,1 0 0 0 0,0 0 0 0 0,0-1-1 0 0,1 0 1 0 0,0-1 0 0 0,1 1 0 0 0,0-2 0 0 0,0 1-1 0 0,0-1 1 0 0,0-1 0 0 0,1 1 0 0 0,0-2 0 0 0,1 1-1 0 0,-1-1 1 0 0,0-1 0 0 0,1 0 0 0 0,0-1 0 0 0,6 1-10 0 0,17 5-60 0 0,1-3 0 0 0,0 0 0 0 0,0-2 0 0 0,1-2 0 0 0,-1-1 0 0 0,0-2 1 0 0,1-2-1 0 0,-1 0 0 0 0,22-8 60 0 0,-10 2-2267 0 0,-16 2-4088 0 0,-7 0-6073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18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557 297 0 0 0,'0'0'364'0'0,"0"0"894"0"0,0 0 437 0 0,0 0 226 0 0,0 0 63 0 0,0 0-63 0 0,0 0-254 0 0,0 0-274 0 0,0 0-204 0 0,0 0-159 0 0,0 0-126 0 0,4-13-69 0 0,0-5-436 0 0,19-47 2619 0 0,-17 55 1322 0 0,-7 18-93 0 0,0 9-4490 0 0,-5 99 694 0 0,-4-1 0 0 0,-17 67-451 0 0,3-25 254 0 0,-29 202-6 0 0,-1-144-121 0 0,39-188-1623 0 0,25-105-6865 0 0,-4 48 3335 0 0,-3 0-3695 0 0,-3 18 2872 0 0</inkml:trace>
  <inkml:trace contextRef="#ctx0" brushRef="#br0" timeOffset="377.369">1 505 5905 0 0,'0'0'1867'0'0,"0"0"-174"0"0,0 0 6 0 0,0 0 129 0 0,0 0 91 0 0,0 0-121 0 0,0 0-336 0 0,0 0-365 0 0,0 0-249 0 0,0 0-146 0 0,0 0-63 0 0,0 0 6 0 0,18-21 10 0 0,61-66-7 0 0,-21 49 311 0 0,-45 34-739 0 0,460-119 2889 0 0,-235 53-2844 0 0,-183 44-484 0 0,-72 37-14784 0 0,13-7 4660 0 0</inkml:trace>
  <inkml:trace contextRef="#ctx0" brushRef="#br0" timeOffset="1001.05">1145 0 9954 0 0,'0'0'2131'0'0,"0"0"-346"0"0,0 0-228 0 0,0 0-42 0 0,0 0-49 0 0,0 0-167 0 0,0 0-272 0 0,0 0-264 0 0,0 0-181 0 0,0 0-118 0 0,0 0-49 0 0,0 0-32 0 0,-13 18-10 0 0,-37 56-10 0 0,32 1 304 0 0,-24 371 1225 0 0,25-250-1658 0 0,7 57-106 0 0,9-251-126 0 0,1-1 0 0 0,0 1 0 0 0,0-1 0 0 0,0 1 0 0 0,0-1 0 0 0,0 0 0 0 0,0 1 0 0 0,1-1 0 0 0,-1 1 0 0 0,0-1 0 0 0,1 0 0 0 0,-1 1 0 0 0,1-1 0 0 0,-1 0 1 0 0,1 1-1 0 0,0-1 0 0 0,-1 0 0 0 0,1 0 0 0 0,0 1 0 0 0,0-1 0 0 0,0 0 0 0 0,0 0 0 0 0,0 0 0 0 0,0 0 0 0 0,0 0 0 0 0,0-1 0 0 0,1 1 0 0 0,0 0-2 0 0,42-6 303 0 0,142-182 30 0 0,-160 162-357 0 0,-12 10 23 0 0,1 0 1 0 0,0 1-1 0 0,1 1 1 0 0,1 1-1 0 0,0 0 1 0 0,1 1-1 0 0,0 0 1 0 0,0 2-1 0 0,1 0 1 0 0,0 1 0 0 0,-16 9 2 0 0,-1 0 0 0 0,0 1 0 0 0,0-1 0 0 0,0 0 0 0 0,0 1 0 0 0,0-1 1 0 0,-1 1-1 0 0,1 0 0 0 0,0-1 0 0 0,-1 1 0 0 0,1 0 0 0 0,-1 0 0 0 0,0 0 0 0 0,0 0 0 0 0,1 0 0 0 0,-1 1 0 0 0,-1-1 1 0 0,1 0-1 0 0,0 0 0 0 0,0 1 0 0 0,-1-1 0 0 0,1 0 0 0 0,-1 1 0 0 0,0-1 0 0 0,0 1 0 0 0,0-1 0 0 0,0 0 1 0 0,0 1-1 0 0,0-1 0 0 0,-1 0 0 0 0,1 1 0 0 0,-1-1 0 0 0,0 0 0 0 0,0 1 0 0 0,0-1 0 0 0,0 0 0 0 0,0 1-2 0 0,0 3 26 0 0,-56 187 523 0 0,51-172-497 0 0,1 0 1 0 0,2 0-1 0 0,0 0 1 0 0,1 0-1 0 0,1 0 0 0 0,1 1 1 0 0,1 11-53 0 0,12 1-71 0 0,-2-67-9871 0 0,-3 24 4483 0 0,-3 2-5606 0 0</inkml:trace>
  <inkml:trace contextRef="#ctx0" brushRef="#br0" timeOffset="1429.026">1711 1060 0 0 0,'0'0'572'0'0,"0"0"766"0"0,0 0 442 0 0,0 0 435 0 0,0 0 336 0 0,0 0 3 0 0,0 0-301 0 0,0 0-425 0 0,0 0-371 0 0,0 0-244 0 0,0 0-135 0 0,0 0-111 0 0,0 0-61 0 0,23 9-61 0 0,72 27-64 0 0,-93-35-707 0 0,1 1 1 0 0,0-1-1 0 0,1 0 0 0 0,-1 1 0 0 0,0-2 0 0 0,0 1 1 0 0,0 0-1 0 0,1-1 0 0 0,-1 1 0 0 0,0-1 1 0 0,1 0-1 0 0,-1 0 0 0 0,0 0 0 0 0,0-1 1 0 0,1 1-1 0 0,-1-1 0 0 0,0 0 0 0 0,0 0 0 0 0,1 0 1 0 0,-1 0-1 0 0,0-1-74 0 0,9-3 284 0 0,77-35 1198 0 0,-81 36-1430 0 0,1 0 0 0 0,-1-1 0 0 0,1-1 0 0 0,-1 1 0 0 0,-1-1 0 0 0,1-1 0 0 0,-1 1 0 0 0,0-1 0 0 0,-1-1 0 0 0,0 1 0 0 0,0-1 0 0 0,0 0 0 0 0,-1 0 0 0 0,-1-1 0 0 0,1 0 0 0 0,-1 0 0 0 0,-1 0 0 0 0,1 0 0 0 0,-1 0 0 0 0,-1-1 0 0 0,0 1 0 0 0,0-1 0 0 0,-1 1 0 0 0,0-8-52 0 0,-4 13-10 0 0,0 0 0 0 0,1 1 0 0 0,-1-1 0 0 0,-1 0-1 0 0,1 1 1 0 0,0 0 0 0 0,-1 0 0 0 0,0 0 0 0 0,1 0 0 0 0,-1 1 0 0 0,0 0 0 0 0,-1-1 0 0 0,1 1-1 0 0,0 1 1 0 0,-1-1 0 0 0,1 1 0 0 0,-1-1 0 0 0,1 1 0 0 0,-1 0 0 0 0,1 1 0 0 0,-1-1-1 0 0,0 1 1 0 0,1 0 0 0 0,-1 0 0 0 0,0 1 0 0 0,1-1 0 0 0,-1 1 0 0 0,0 0 0 0 0,1 0-1 0 0,-1 1 1 0 0,1-1 0 0 0,0 1 0 0 0,-1 0 0 0 0,-1 2 10 0 0,-12 4-1 0 0,0 1 0 0 0,1 1 0 0 0,0 1 0 0 0,1 0 1 0 0,0 1-1 0 0,1 0 0 0 0,0 2 0 0 0,1 0 0 0 0,1 0 0 0 0,0 1 0 0 0,1 1 0 0 0,0 0 0 0 0,1 1 1 0 0,1 0-1 0 0,1 0 0 0 0,1 1 0 0 0,0 0 0 0 0,-1 8 1 0 0,6-18 30 0 0,1 0 0 0 0,0-1 0 0 0,1 1 0 0 0,0 0 0 0 0,0 0 0 0 0,0 0 1 0 0,1 0-1 0 0,0 0 0 0 0,1 0 0 0 0,0 0 0 0 0,0-1 0 0 0,1 1 0 0 0,-1 0 0 0 0,2 0 0 0 0,-1-1 0 0 0,1 0 0 0 0,0 1 0 0 0,1-1 0 0 0,0 0 0 0 0,0 0 1 0 0,0-1-1 0 0,1 1 0 0 0,0-1 0 0 0,0 0 0 0 0,1-1 0 0 0,0 1 0 0 0,0-1 0 0 0,0 0 0 0 0,0 0 0 0 0,1-1 0 0 0,5 3-30 0 0,17 3 57 0 0,0-1-1 0 0,1-1 0 0 0,0-2 1 0 0,0-1-1 0 0,1-2 0 0 0,-1 0 1 0 0,1-2-1 0 0,0-2 0 0 0,19-2-56 0 0,24 1-1407 0 0,-56 2-1569 0 0,-10 0-6083 0 0,-6 0-3417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22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284 322 272 0 0,'0'0'2437'0'0,"0"0"-628"0"0,0 0-298 0 0,0 0-40 0 0,0 0 195 0 0,0 0 172 0 0,0 0-77 0 0,0 0-295 0 0,0 0-375 0 0,0 0-279 0 0,0 0-105 0 0,5 0-14 0 0,214 27 4838 0 0,-162-26-4777 0 0,-28 1-436 0 0,-1-2 1 0 0,1-1-1 0 0,0-1 0 0 0,-1-1 0 0 0,0-2 0 0 0,24-6-318 0 0,-27 2 175 0 0,-1 0 0 0 0,0-1 0 0 0,0-1 0 0 0,-1-2 0 0 0,0 0 0 0 0,15-13-175 0 0,-31 22 43 0 0,-1-1 0 0 0,0-1 0 0 0,1 1 0 0 0,-2-1-1 0 0,1 0 1 0 0,-1 0 0 0 0,0-1 0 0 0,0 1 0 0 0,-1-1 0 0 0,0 0-1 0 0,0-1 1 0 0,0 1 0 0 0,-1-1 0 0 0,0 1 0 0 0,-1-1 0 0 0,0 0-1 0 0,0 0 1 0 0,-1 0 0 0 0,0 0 0 0 0,0 0 0 0 0,0-1-1 0 0,-1 1 1 0 0,-1-2-43 0 0,0 6 0 0 0,0 0 0 0 0,-1 0 0 0 0,0 1 0 0 0,1-1 0 0 0,-1 1-1 0 0,-1-1 1 0 0,1 1 0 0 0,0 0 0 0 0,-1-1 0 0 0,1 1 0 0 0,-1 1 0 0 0,0-1-1 0 0,0 0 1 0 0,0 1 0 0 0,-1-1 0 0 0,1 1 0 0 0,-1 0 0 0 0,1 0 0 0 0,-1 0-1 0 0,1 1 1 0 0,-1-1 0 0 0,0 1 0 0 0,0 0 0 0 0,0 0 0 0 0,0 0 0 0 0,0 1 0 0 0,0-1-1 0 0,0 1 1 0 0,0 0 0 0 0,0 0 0 0 0,0 0 0 0 0,0 1 0 0 0,0-1 0 0 0,0 1-1 0 0,0 0 1 0 0,0 0 0 0 0,0 1 0 0 0,1-1 0 0 0,-1 1 0 0 0,0 0 0 0 0,1 0-1 0 0,-1 0 1 0 0,1 0 0 0 0,0 0 0 0 0,0 1 0 0 0,0 0 0 0 0,0 0 0 0 0,0 0 0 0 0,-17 15-4 0 0,1 2 0 0 0,1 0 0 0 0,0 1 1 0 0,2 1-1 0 0,1 0 0 0 0,0 1 0 0 0,2 1 1 0 0,0 0-1 0 0,2 1 0 0 0,1 0 0 0 0,-3 14 4 0 0,-8 30-5 0 0,4 1 1 0 0,3 1-1 0 0,3 0 0 0 0,3 0 0 0 0,2 71 5 0 0,2-81 22 0 0,-6 179 0 0 0,6-77-46 0 0,-8-1 0 0 0,-31 158 24 0 0,40-301-22 0 0,-2 0-1 0 0,0 0 1 0 0,0-1-1 0 0,-2 1 0 0 0,-1-1 1 0 0,0-1-1 0 0,-1 1 1 0 0,-1-1-1 0 0,0-1 1 0 0,-1 0-1 0 0,-1 0 1 0 0,-1-1-1 0 0,0-1 0 0 0,-1 0 1 0 0,0-1-1 0 0,-1-1 1 0 0,0 0-1 0 0,-1 0 1 0 0,-1-2-1 0 0,0 0 1 0 0,0-1-1 0 0,-1-1 0 0 0,-14 5 23 0 0,25-11-74 0 0,0-1 0 0 0,1 0-1 0 0,-1 0 1 0 0,0-1-1 0 0,0 0 1 0 0,0 0-1 0 0,0 0 1 0 0,0-1-1 0 0,0 0 1 0 0,1-1-1 0 0,-1 1 1 0 0,0-1-1 0 0,1 0 1 0 0,-1-1-1 0 0,1 0 1 0 0,0 0-1 0 0,0 0 1 0 0,0-1-1 0 0,0 0 1 0 0,1 0-1 0 0,-1 0 1 0 0,1-1-1 0 0,0 1 1 0 0,0-1-1 0 0,1-1 1 0 0,0 1-1 0 0,-1-2 75 0 0,-7-8-372 0 0,1-1 0 0 0,1-1-1 0 0,1 1 1 0 0,0-1-1 0 0,1-1 1 0 0,1 0 0 0 0,0 0-1 0 0,2 0 1 0 0,-1-7 372 0 0,0-7-639 0 0,2 0 0 0 0,2 0 1 0 0,1 0-1 0 0,1-1 0 0 0,1 1 0 0 0,3-1 639 0 0,-1 10-267 0 0,2 0-1 0 0,0 0 0 0 0,2 0 1 0 0,0 1-1 0 0,2 0 0 0 0,0 0 1 0 0,1 1-1 0 0,2 0 0 0 0,0 1 1 0 0,6-7 267 0 0,39-20 480 0 0,53 17 5016 0 0,-51 18-3551 0 0,466-142 2275 0 0,-373 101-3917 0 0,-146 49-293 0 0,-6 3 0 0 0,0 1-24 0 0,0 0-12 0 0,0 0 8 0 0,0 0 8 0 0,0 0-13 0 0,0 0-25 0 0,0 0 20 0 0,0 0-12 0 0,0 0-11 0 0,0 0 30 0 0,0 0-4 0 0,0 0 6 0 0,0 0 7 0 0,0 0 11 0 0,0 0-18 0 0,0 0-9 0 0,0 0-29 0 0,0 0-70 0 0,0 0-93 0 0,0 0-174 0 0,0 0-224 0 0,0 0-368 0 0,0 0-514 0 0,0 0-594 0 0,0 0-2938 0 0,2 0-88 0 0,-2 0-6110 0 0</inkml:trace>
  <inkml:trace contextRef="#ctx0" brushRef="#br0" timeOffset="465.736">1399 943 12075 0 0,'0'0'2145'0'0,"0"0"-343"0"0,0 0-199 0 0,0 0-60 0 0,0 0-116 0 0,0 0-200 0 0,0 0-256 0 0,0 0-223 0 0,0 0-181 0 0,0 0-122 0 0,0 0-113 0 0,0 0-93 0 0,-10 1-71 0 0,-31 6-77 0 0,6 27 69 0 0,24-19-130 0 0,1 1 0 0 0,0 0 0 0 0,1 1 0 0 0,1 0 0 0 0,0 0 1 0 0,2 1-1 0 0,0 0 0 0 0,1 0 0 0 0,0 1 0 0 0,2-1 0 0 0,0 1 0 0 0,1 0 1 0 0,1 0-1 0 0,1 0 0 0 0,1 13-30 0 0,1-27 31 0 0,1 1 1 0 0,-1-1-1 0 0,1 1 1 0 0,0-1-1 0 0,0 0 0 0 0,1 0 1 0 0,-1 0-1 0 0,1-1 1 0 0,0 1-1 0 0,0-1 0 0 0,1 0 1 0 0,-1 0-1 0 0,1-1 1 0 0,0 1-1 0 0,0-1 0 0 0,0 0 1 0 0,1 0-1 0 0,-1-1 1 0 0,1 0-1 0 0,-1 1 0 0 0,1-2 1 0 0,0 1-1 0 0,0-1 1 0 0,-1 0-1 0 0,1 0 0 0 0,0-1 1 0 0,0 1-1 0 0,0-1 1 0 0,0-1-1 0 0,0 1 0 0 0,0-1 1 0 0,0 0-1 0 0,0 0 1 0 0,0-1-1 0 0,-1 0 0 0 0,1 0 1 0 0,0 0-1 0 0,-1 0 1 0 0,0-1-1 0 0,0 0 0 0 0,1 0 1 0 0,0-2-32 0 0,12-3 131 0 0,0-1 0 0 0,-1-1-1 0 0,-1 0 1 0 0,1-1 0 0 0,-2-1 0 0 0,0 0 0 0 0,0-1 0 0 0,-1-1 0 0 0,0 0 0 0 0,-2-1-1 0 0,1 0 1 0 0,-2-1 0 0 0,0-1 0 0 0,-1 0 0 0 0,7-17-131 0 0,-14 27 26 0 0,-1 0 0 0 0,-1 1 1 0 0,1-1-1 0 0,-1-1 0 0 0,0 1 0 0 0,-1 0 1 0 0,0 0-1 0 0,0 0 0 0 0,0 0 0 0 0,-1 0 0 0 0,0 0 1 0 0,-1 0-1 0 0,1 0 0 0 0,-1 0 0 0 0,-1 0 1 0 0,1 1-1 0 0,-1-1 0 0 0,0 1 0 0 0,-1-1 0 0 0,1 1 1 0 0,-4-3-27 0 0,-1 0-53 0 0,-1 2 0 0 0,1-1 0 0 0,-1 1 1 0 0,0 1-1 0 0,-1 0 0 0 0,0 0 0 0 0,0 0 0 0 0,0 2 1 0 0,-1-1-1 0 0,1 1 0 0 0,-1 1 0 0 0,0 0 0 0 0,0 0 1 0 0,-1 1-1 0 0,1 0 0 0 0,0 1 0 0 0,-1 1 0 0 0,1 0 1 0 0,0 0-1 0 0,-1 1 0 0 0,1 0 0 0 0,-4 2 53 0 0,7 0-200 0 0,1 0 0 0 0,0 1 0 0 0,0-1-1 0 0,0 1 1 0 0,0 1 0 0 0,1 0 0 0 0,-1-1 0 0 0,1 2 0 0 0,0-1-1 0 0,1 1 1 0 0,-1 0 0 0 0,1 0 0 0 0,1 0 0 0 0,-1 1-1 0 0,1 0 1 0 0,-3 6 200 0 0,-28 72-7064 0 0,29-61-1186 0 0,4-8-1899 0 0</inkml:trace>
  <inkml:trace contextRef="#ctx0" brushRef="#br0" timeOffset="816.363">1873 1336 7170 0 0,'0'0'1384'0'0,"0"0"-281"0"0,0 0 289 0 0,0 0 483 0 0,0 0 194 0 0,0 0-192 0 0,0 0-455 0 0,0 0-431 0 0,0 0-180 0 0,0 0-30 0 0,0 0-38 0 0,0 0-26 0 0,0 0-31 0 0,0 6-42 0 0,-3 17-24 0 0,2-18 0 0 0,1-5 10 0 0,0 0-17 0 0,0 0 17 0 0,0 0-17 0 0,4-16 880 0 0,9-129-344 0 0,-8 116-1102 0 0,1 0-1 0 0,1 0 1 0 0,2 1-1 0 0,1 1 1 0 0,1-1 0 0 0,2 2-1 0 0,0-1 1 0 0,2 2-1 0 0,1 0 1 0 0,1 1-1 0 0,0 0 1 0 0,2 2 0 0 0,22-21-47 0 0,-35 38-46 0 0,-6 4 35 0 0,0 0-1 0 0,0 0 1 0 0,1 1 0 0 0,-1-1 0 0 0,1 0 0 0 0,-1 1 0 0 0,0-1 0 0 0,1 0 0 0 0,-1 1 0 0 0,1-1 0 0 0,-1 1 0 0 0,1-1 0 0 0,0 0 0 0 0,-1 1 0 0 0,1 0 0 0 0,-1-1 0 0 0,1 1 0 0 0,0-1 0 0 0,-1 1-1 0 0,1 0 1 0 0,0-1 0 0 0,0 1 0 0 0,-1 0 0 0 0,1 0 0 0 0,0 0 0 0 0,0-1 0 0 0,-1 1 0 0 0,1 0 0 0 0,0 0 0 0 0,0 0 0 0 0,0 0 0 0 0,-1 0 0 0 0,1 1 0 0 0,0-1 0 0 0,0 0 0 0 0,-1 0 0 0 0,1 0-1 0 0,0 1 1 0 0,0-1 0 0 0,-1 0 0 0 0,1 1 0 0 0,0-1 0 0 0,-1 1 0 0 0,1-1 0 0 0,-1 1 0 0 0,1-1 0 0 0,0 1 0 0 0,-1-1 0 0 0,1 1 0 0 0,0 0 11 0 0,17 42-1333 0 0,4-1-2198 0 0,-11-31-1532 0 0,2-3-5152 0 0,-11-4 317 0 0</inkml:trace>
  <inkml:trace contextRef="#ctx0" brushRef="#br0" timeOffset="1240.238">2611 846 10906 0 0,'0'0'2678'0'0,"0"0"-523"0"0,0 0-265 0 0,0 0-111 0 0,0 0-141 0 0,0 0-279 0 0,0 0-368 0 0,0 0-230 0 0,0 0-146 0 0,0 0-107 0 0,0 0-76 0 0,0 0-49 0 0,0 0-75 0 0,-7-3-63 0 0,4 1-215 0 0,1 0-7 0 0,0 1 0 0 0,-1-1 0 0 0,1 1 0 0 0,0 0-1 0 0,-1 0 1 0 0,1 0 0 0 0,-1 0 0 0 0,1 0 0 0 0,-1 0 0 0 0,0 1 0 0 0,1-1 0 0 0,-1 1 0 0 0,0 0 0 0 0,1 0 0 0 0,-1 0-1 0 0,1 0 1 0 0,-1 1 0 0 0,0-1 0 0 0,1 0 0 0 0,-1 1 0 0 0,0 0 0 0 0,-1 0-23 0 0,-10 5 53 0 0,0 0 0 0 0,1 1 0 0 0,0 0 0 0 0,0 1 0 0 0,1 1 0 0 0,0 0-1 0 0,0 0 1 0 0,1 1 0 0 0,0 1 0 0 0,1 0 0 0 0,0 0 0 0 0,0 1 0 0 0,2 0 0 0 0,-1 1 0 0 0,2 0 0 0 0,0 0 0 0 0,0 1 0 0 0,1 0 0 0 0,1 0 0 0 0,0 0 0 0 0,1 0 0 0 0,1 1 0 0 0,0 0 0 0 0,1 0 0 0 0,0 0-1 0 0,1 0 1 0 0,1 3-53 0 0,3-9 39 0 0,0-1-1 0 0,1 0 0 0 0,0 0 0 0 0,0 0 0 0 0,0 0 0 0 0,1-1 0 0 0,0 0 0 0 0,1 0 0 0 0,0 0 0 0 0,0 0 1 0 0,0-1-1 0 0,1 0 0 0 0,0-1 0 0 0,0 1 0 0 0,0-1 0 0 0,1-1 0 0 0,0 0 0 0 0,0 0 0 0 0,0 0 0 0 0,0-1 0 0 0,0 0 1 0 0,1 0-1 0 0,0-1 0 0 0,-1 0 0 0 0,1-1 0 0 0,0 0 0 0 0,0 0 0 0 0,0-1 0 0 0,0 0 0 0 0,3-1-38 0 0,7 2 38 0 0,-14-1-46 0 0,0 1 0 0 0,-1-1 1 0 0,1 1-1 0 0,0-1 0 0 0,0-1 1 0 0,0 1-1 0 0,0-1 0 0 0,-1 0 1 0 0,1 0-1 0 0,0 0 0 0 0,0 0 1 0 0,-1-1-1 0 0,1 0 0 0 0,-1 0 1 0 0,0 0-1 0 0,3-2 8 0 0,-4 1-365 0 0,1-3-1214 0 0,-4-1-6435 0 0,0 3-2799 0 0</inkml:trace>
  <inkml:trace contextRef="#ctx0" brushRef="#br0" timeOffset="1781.026">2997 1147 7858 0 0,'0'0'2507'0'0,"0"0"-724"0"0,0 0-279 0 0,0 0 34 0 0,0 0-35 0 0,0 0-169 0 0,0 0-232 0 0,0 0-193 0 0,0 0-101 0 0,0 0-56 0 0,0 0-79 0 0,0 0-70 0 0,0 0-25 0 0,10 2-14 0 0,92 15 1839 0 0,-89-16-2165 0 0,0-1 1 0 0,1-1-1 0 0,-1 0 1 0 0,0-1-1 0 0,0 0 0 0 0,0-1 1 0 0,0-1-1 0 0,0 0 0 0 0,-1-1 1 0 0,0 0-1 0 0,0 0 1 0 0,1-2-239 0 0,10-7 221 0 0,-16 11-174 0 0,1-1 0 0 0,-1 1 0 0 0,0-1 0 0 0,0-1 0 0 0,0 1 1 0 0,-1-1-1 0 0,0-1 0 0 0,0 1 0 0 0,0-1 0 0 0,0 0 0 0 0,-1 0 0 0 0,0 0 0 0 0,0-1 0 0 0,-1 0 0 0 0,0 0 0 0 0,0 0 0 0 0,0 0 0 0 0,-1-1 0 0 0,0 0 0 0 0,-1 1 0 0 0,0-1 0 0 0,1-7-47 0 0,-3 12-8 0 0,1 0 0 0 0,-1 0 0 0 0,-1-1 0 0 0,1 1 0 0 0,0 0 1 0 0,-1 0-1 0 0,0-1 0 0 0,0 1 0 0 0,0 0 0 0 0,0 0 0 0 0,0 0 0 0 0,-1 0 0 0 0,1 0 0 0 0,-1 0 1 0 0,0 0-1 0 0,1 1 0 0 0,-1-1 0 0 0,-1 1 0 0 0,1-1 0 0 0,0 1 0 0 0,-1 0 0 0 0,1 0 0 0 0,-1 0 1 0 0,0 0-1 0 0,1 0 0 0 0,-1 1 0 0 0,0-1 0 0 0,0 1 0 0 0,0-1 0 0 0,0 1 0 0 0,0 0 0 0 0,-1 1 1 0 0,0-1 7 0 0,-113-11-557 0 0,110 12 528 0 0,-8 2-6 0 0,-1 1-1 0 0,1 0 0 0 0,-1 0 1 0 0,1 2-1 0 0,0 0 1 0 0,1 1-1 0 0,-1 0 0 0 0,1 1 1 0 0,1 1-1 0 0,-1 0 0 0 0,1 1 1 0 0,1 0-1 0 0,-1 1 0 0 0,2 1 1 0 0,-1 0-1 0 0,1 0 1 0 0,1 1-1 0 0,-4 6 36 0 0,9-11 7 0 0,0 0-1 0 0,1 0 1 0 0,-1 1 0 0 0,1 0 0 0 0,1-1 0 0 0,0 2-1 0 0,0-1 1 0 0,0 0 0 0 0,1 0 0 0 0,1 1 0 0 0,-1 0-1 0 0,1-1 1 0 0,1 1 0 0 0,-1-1 0 0 0,1 1 0 0 0,1 0-1 0 0,0-1 1 0 0,0 1 0 0 0,1-1 0 0 0,0 1 0 0 0,0-1-1 0 0,1 0 1 0 0,0 1 0 0 0,0-1 0 0 0,1-1-1 0 0,0 1 1 0 0,1-1 0 0 0,0 1 0 0 0,0-1 0 0 0,0-1-1 0 0,1 1 1 0 0,3 3-7 0 0,6 3 67 0 0,0-1 0 0 0,1 0 0 0 0,1-1-1 0 0,-1-1 1 0 0,2 0 0 0 0,-1-1 0 0 0,1-1-1 0 0,1-1 1 0 0,-1-1 0 0 0,1 0 0 0 0,0-2-1 0 0,0 0 1 0 0,1-1 0 0 0,-1 0 0 0 0,1-2-1 0 0,6-1-66 0 0,93 5-1097 0 0,-118-7 463 0 0,-1 0-2085 0 0,0 2-2095 0 0,0 0-7414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24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 13451 0 0,'0'0'2684'0'0,"0"0"-632"0"0,0 0-455 0 0,0 0-170 0 0,0 0-109 0 0,0 0-138 0 0,0 0-221 0 0,0 0-239 0 0,0 0-198 0 0,0 0-152 0 0,0 0-122 0 0,10-2 167 0 0,8 50 572 0 0,-14-21-831 0 0,-1-1 0 0 0,-1 1 0 0 0,-1 0-1 0 0,-2 0 1 0 0,0 0 0 0 0,-2 0 0 0 0,-1 0 0 0 0,-2 4-156 0 0,-4 35 48 0 0,-5 46-1619 0 0,46-123-4625 0 0,-23 2 937 0 0,-1 2-6323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0 213 696 0 0,'0'0'1654'0'0,"0"0"-111"0"0,0 0 249 0 0,0 0 282 0 0,0 0 74 0 0,0 0-176 0 0,0 0-352 0 0,0 0-280 0 0,0 0-134 0 0,0 0-54 0 0,0 0-37 0 0,0 0-34 0 0,0 0-67 0 0,3-3-119 0 0,61-79 2323 0 0,40-45-1436 0 0,-88 129-1599 0 0,-10 7-150 0 0,101 170 719 0 0,-87-134-633 0 0,-18-42-3334 0 0,2-5-3673 0 0,-2 0 1639 0 0,1-1-6788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25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18236 0 0,'0'0'1560'0'0,"0"0"-384"0"0,0 0-447 0 0,0 0-225 0 0,0 0-288 0 0,0 0-160 0 0,0 0-56 0 0,0 0-56 0 0,0 0 64 0 0,0 0-120 0 0,0 0-144 0 0,0 0-288 0 0,0 0-489 0 0,205 38-759 0 0,-178-30-1905 0 0,-4-1-4889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25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45 9770 0 0,'0'0'4508'0'0,"0"0"-2324"0"0,0 0-798 0 0,0 0-19 0 0,0 0-46 0 0,0 0-164 0 0,0 0-140 0 0,0 0-193 0 0,0 0-145 0 0,0 0-99 0 0,0 0-70 0 0,0 0-53 0 0,-25-7-61 0 0,-79-21-28 0 0,-4 21 837 0 0,104 6-1193 0 0,1 1-1 0 0,-1-1 1 0 0,1 1 0 0 0,-1 0 0 0 0,1 0 0 0 0,-1 0 0 0 0,1 0 0 0 0,-1 1 0 0 0,1-1 0 0 0,-1 1 0 0 0,1 0 0 0 0,-1 0 0 0 0,1 1 0 0 0,0-1 0 0 0,-1 0-1 0 0,1 1 1 0 0,0 0 0 0 0,0 0 0 0 0,0 0 0 0 0,1 0 0 0 0,-1 0 0 0 0,0 1 0 0 0,1-1 0 0 0,-1 1 0 0 0,1 0 0 0 0,0 0 0 0 0,0 0 0 0 0,0 0 0 0 0,0 0 0 0 0,1 0-1 0 0,-1 0 1 0 0,1 0 0 0 0,0 1 0 0 0,0-1 0 0 0,0 1 0 0 0,0-1 0 0 0,0 2-12 0 0,1 0 0 0 0,0-1 0 0 0,0 0 1 0 0,1 0-1 0 0,-1 0 0 0 0,1 0 0 0 0,0 1 1 0 0,0-1-1 0 0,1 0 0 0 0,-1-1 0 0 0,1 1 0 0 0,0 0 1 0 0,0 0-1 0 0,0-1 0 0 0,0 1 0 0 0,1-1 0 0 0,-1 1 1 0 0,1-1-1 0 0,0 0 0 0 0,0 0 0 0 0,0 0 0 0 0,1 0 0 0 0,20 23-9 0 0,60 47 126 0 0,-54-46-119 0 0,64 77 85 0 0,-90-97-52 0 0,0-1 1 0 0,-1 0-1 0 0,0 1 0 0 0,0-1 0 0 0,0 1 0 0 0,-1 0 0 0 0,0 0 0 0 0,-1 0 0 0 0,0 0 0 0 0,0 0 0 0 0,0 1 0 0 0,-1-1 1 0 0,0 0-1 0 0,0 0 0 0 0,-1 1 0 0 0,-1 4-31 0 0,-1-6 43 0 0,-1-1 1 0 0,-1 0-1 0 0,1 0 0 0 0,-1 0 1 0 0,0-1-1 0 0,0 1 0 0 0,-1-1 1 0 0,1 0-1 0 0,-1-1 0 0 0,0 1 1 0 0,0-1-1 0 0,0 0 0 0 0,0-1 1 0 0,0 1-1 0 0,-1-1 0 0 0,-4 1-43 0 0,2 0-27 0 0,0-1 1 0 0,0 0-1 0 0,-1 0 0 0 0,1 0 0 0 0,0-1 0 0 0,0-1 0 0 0,-1 0 0 0 0,1 0 0 0 0,0 0 1 0 0,-1-1-1 0 0,1-1 0 0 0,0 0 0 0 0,0 0 0 0 0,0 0 0 0 0,0-1 0 0 0,0-1 1 0 0,1 0-1 0 0,0 0 0 0 0,-1 0 0 0 0,1-1 0 0 0,1 0 0 0 0,-1-1 0 0 0,1 0 0 0 0,0 0 1 0 0,0 0-1 0 0,1-1 0 0 0,-5-6 27 0 0,4-9-2460 0 0,7 8-3717 0 0,0 12-5981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30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43 5289 0 0,'0'0'5001'0'0,"0"0"-2347"0"0,0 0-757 0 0,0 0-94 0 0,0 0-63 0 0,0 0-140 0 0,0 0-281 0 0,0 0-307 0 0,0 0-238 0 0,0 0-131 0 0,0 0-74 0 0,0 0-77 0 0,0 0-42 0 0,-1 0 1630 0 0,36 0-806 0 0,235-15 1064 0 0,-163-1-1885 0 0,24 5-164 0 0,-131 11-295 0 0,0 0 11 0 0,0 0-24 0 0,0 0 15 0 0,0 0-61 0 0,0 0-23 0 0,0 0 8 0 0,-18 3-2665 0 0,-5 23-85 0 0,6-5-3898 0 0,9-14-3219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30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15267 0 0,'0'0'2730'0'0,"0"0"-788"0"0,0 0-415 0 0,0 0-96 0 0,0 0-144 0 0,0 0-186 0 0,0 0-226 0 0,0 0-221 0 0,0 0-173 0 0,0 0-58 0 0,0 0-8 0 0,0 0-3 0 0,0 0-1 0 0,16 0-46 0 0,119-11 396 0 0,49-23-78 0 0,-111 33-1820 0 0,-51 12-2281 0 0,-19-7-923 0 0,-1 0-3345 0 0,-1 0-5273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3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10138 0 0,'0'0'4907'0'0,"0"0"-2511"0"0,0 0-933 0 0,0 0-77 0 0,0 0-49 0 0,0 0-71 0 0,0 0-167 0 0,0 0-306 0 0,0 0-235 0 0,0 0-165 0 0,0 0-47 0 0,0 0 18 0 0,0 0 46 0 0,11-1 36 0 0,212-6 1752 0 0,-108 7-2476 0 0,-100 6-2119 0 0,-14-3-1823 0 0,0 1-3649 0 0,-1-1-4603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34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577 100 2889 0 0,'0'0'2173'0'0,"0"0"-322"0"0,0 0-29 0 0,0 0 115 0 0,0 0 112 0 0,0 0 13 0 0,0 0-171 0 0,0 0-214 0 0,0 0-261 0 0,0 0-267 0 0,0 0-231 0 0,0-2-157 0 0,0 1-700 0 0,0 1 0 0 0,0 0-1 0 0,-1-1 1 0 0,1 1-1 0 0,0-1 1 0 0,0 1 0 0 0,0-1-1 0 0,0 1 1 0 0,-1 0-1 0 0,1-1 1 0 0,0 1 0 0 0,0-1-1 0 0,-1 1 1 0 0,1 0-1 0 0,0-1 1 0 0,-1 1 0 0 0,1 0-1 0 0,0 0 1 0 0,-1-1-1 0 0,1 1 1 0 0,0 0-1 0 0,-1 0 1 0 0,1-1 0 0 0,-1 1-1 0 0,1 0 1 0 0,-1 0-1 0 0,1 0 1 0 0,0 0 0 0 0,-1 0-1 0 0,1-1 1 0 0,-1 1-1 0 0,1 0 1 0 0,-1 0 0 0 0,1 0-1 0 0,-1 0 1 0 0,1 0-1 0 0,-1 1 1 0 0,1-1 0 0 0,0 0-1 0 0,-1 0 1 0 0,1 0-1 0 0,-1 0 1 0 0,1 0-1 0 0,-1 1 1 0 0,1-1 0 0 0,0 0-1 0 0,-1 0 1 0 0,1 1-1 0 0,0-1 1 0 0,-1 0 0 0 0,1 0-1 0 0,0 1 1 0 0,-1-1-1 0 0,1 1 1 0 0,0-1 0 0 0,-1 0-1 0 0,1 1 1 0 0,0-1-1 0 0,0 0 1 0 0,0 1-1 0 0,-1-1 1 0 0,1 1 0 0 0,0-1-1 0 0,0 1 1 0 0,0-1-1 0 0,0 1 1 0 0,0-1 0 0 0,0 0-1 0 0,0 1 1 0 0,0 0-61 0 0,-12 8-85 0 0,-201 153 2285 0 0,46-20-1804 0 0,154-131-381 0 0,-5 6 1 0 0,0-1 0 0 0,-1-1 0 0 0,-1-1 0 0 0,-1 0-1 0 0,-21 10-15 0 0,39-22 148 0 0,-6-8-4185 0 0,9-2 3645 0 0,0-11-1719 0 0,0-29-4356 0 0,4 16-3116 0 0,-1 16 2583 0 0</inkml:trace>
  <inkml:trace contextRef="#ctx0" brushRef="#br0" timeOffset="482.232">32 77 648 0 0,'0'0'3365'0'0,"0"0"-11"0"0,0 0-169 0 0,0 0-374 0 0,0 0-471 0 0,0 0-454 0 0,0 0-282 0 0,0 0-238 0 0,0 0-199 0 0,0 0-220 0 0,0 0-202 0 0,0 0-133 0 0,0 0-118 0 0,1-12-73 0 0,2-40-71 0 0,-2 39-74 0 0,9 37 1395 0 0,53 76 457 0 0,93 42-859 0 0,19 19-643 0 0,-151-135-561 0 0,-2 1-1 0 0,-1 1 0 0 0,-1 1 0 0 0,-1 1 1 0 0,8 20-65 0 0,-22-42-732 0 0,-5-8 322 0 0,0 0-173 0 0,0-3-130 0 0,0 2-1154 0 0,0 1-5996 0 0,0 0-4683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31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7586 0 0,'0'0'2363'0'0,"0"0"-395"0"0,0 0-169 0 0,0 0 22 0 0,0 0 15 0 0,0 0-106 0 0,0 0-290 0 0,0 0-346 0 0,0 0-284 0 0,0 0-196 0 0,0 0-179 0 0,0 0-127 0 0,0-4-71 0 0,9-1 280 0 0,-1 34 478 0 0,-4-15-722 0 0,11 58 393 0 0,-2 1 1 0 0,-4 1 0 0 0,-3-1-1 0 0,-3 1 1 0 0,-3 1-667 0 0,0-57 49 0 0,-16 478 601 0 0,11-218-546 0 0,11-391-3305 0 0,-1 75-1799 0 0,2 1-5795 0 0,-4 25-171 0 0</inkml:trace>
  <inkml:trace contextRef="#ctx0" brushRef="#br0" timeOffset="900.84">515 467 12859 0 0,'0'0'1580'0'0,"0"0"-362"0"0,0 0-187 0 0,0 0-2 0 0,0 0 41 0 0,0 0-18 0 0,0 0-115 0 0,0 0-150 0 0,0 0-121 0 0,0 0-131 0 0,-33 9-103 0 0,-100 29-68 0 0,66-8 181 0 0,-9 17 526 0 0,94-17 891 0 0,-9-19-1759 0 0,0 0 1 0 0,2-1-1 0 0,-1-1 0 0 0,1 0 1 0 0,0 0-1 0 0,1-1 0 0 0,0 0 1 0 0,0-1-1 0 0,9 4-203 0 0,-19-11 10 0 0,99 53 845 0 0,-40-13-350 0 0,30 67 25 0 0,-46-31-313 0 0,-38-49 387 0 0,-6-26-621 0 0,-1-1 5 0 0,0 0-7 0 0,0 0 18 0 0,0 0 42 0 0,0 0 11 0 0,0 0-44 0 0,0 0-52 0 0,0 0-21 0 0,0 0 28 0 0,-23-4-939 0 0,-1-5-479 0 0,-7-3-1823 0 0,13-1-8813 0 0,14 9-352 0 0</inkml:trace>
  <inkml:trace contextRef="#ctx0" brushRef="#br0" timeOffset="1937.452">294 540 0 0 0,'0'0'196'0'0,"0"0"305"0"0,0 0 206 0 0,0 0 35 0 0,0 0-69 0 0,0 0-90 0 0,0 0-114 0 0,0 0-51 0 0,0 0 31 0 0,-12-1 74 0 0,-3-1-201 0 0,-10-2-69 0 0,-4 4 2894 0 0,31-1 7359 0 0,2-2-5254 0 0,31-13-4101 0 0,-5 5-944 0 0,0 0 0 0 0,0-2 0 0 0,-2-1 0 0 0,1-1 0 0 0,-2-2 0 0 0,0-1 1 0 0,-1-1-1 0 0,-1-1 0 0 0,-1-1 0 0 0,-1-1 0 0 0,0-1 0 0 0,0-4-207 0 0,-20 11 146 0 0,-19 28-290 0 0,-48 42 332 0 0,-43 27-117 0 0,62-51-38 0 0,-1-3-1 0 0,-1-2 1 0 0,-1-1 0 0 0,-20 5-33 0 0,37-18 92 0 0,31-10-110 0 0,0-1 16 0 0,0 0-10 0 0,0 0 20 0 0,0 0 2 0 0,0 0-2 0 0,0 0-20 0 0,0 0 10 0 0,0 0-10 0 0,0 0 16 0 0,0 0-10 0 0,0 0 18 0 0,0 0 6 0 0,0 0-21 0 0,0 0-1 0 0,0 0 16 0 0,0 0-8 0 0,0 0-36 0 0,0 0 35 0 0,0 0 7 0 0,0 0 5 0 0,0 0 0 0 0,0 0-11 0 0,0 0-12 0 0,0 0 29 0 0,0 0-14 0 0,0 0 18 0 0,0 0 3 0 0,0 0-14 0 0,0 0 3 0 0,0 0 11 0 0,0 0-4 0 0,0 0-5 0 0,-65 34 34 0 0,74-31-544 0 0,67-15-236 0 0,-47 8-3547 0 0,0-1-7614 0 0,-20 4 159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28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84 0 0 0,'0'0'131'0'0,"0"0"425"0"0,0 0 247 0 0,0 0 126 0 0,0 0-14 0 0,0 0-96 0 0,0 0-88 0 0,0 0-16 0 0,0 0 113 0 0,-5-4 188 0 0,-16-19 1319 0 0,-30 1 8064 0 0,41 20-8835 0 0,-37-5 2339 0 0,44 46-2707 0 0,-5 382 937 0 0,-9-149-1432 0 0,-20 59-701 0 0,5-143 52 0 0,28-317-4812 0 0,-2 22-3308 0 0,6 80 1153 0 0,0 6-3068 0 0</inkml:trace>
  <inkml:trace contextRef="#ctx0" brushRef="#br0" timeOffset="299.944">66 18 9442 0 0,'0'0'1784'0'0,"0"0"-82"0"0,0 0-91 0 0,0 0-27 0 0,0 0-82 0 0,0 0-260 0 0,0 0-299 0 0,0 0-287 0 0,0 0-178 0 0,0 0 20 0 0,0 0 49 0 0,0 0 85 0 0,2 6 65 0 0,-1-4-656 0 0,-1 0 26 0 0,1 1-1 0 0,0-1 1 0 0,-1 0-1 0 0,1 1 1 0 0,0-1 0 0 0,0 0-1 0 0,1 0 1 0 0,-1 0-1 0 0,0 0 1 0 0,1 0-1 0 0,-1 0 1 0 0,1-1-1 0 0,0 1 1 0 0,-1 0-1 0 0,1-1 1 0 0,0 1-1 0 0,0-1 1 0 0,0 0-1 0 0,0 1 1 0 0,0-1 0 0 0,0 0-1 0 0,1 0 1 0 0,-1 0-1 0 0,0-1 1 0 0,1 1-67 0 0,43 5 324 0 0,1-1 1 0 0,-1-3-1 0 0,1-1 1 0 0,-1-3-1 0 0,1-2 1 0 0,-1-1-1 0 0,0-3 1 0 0,0-2-1 0 0,36-13-324 0 0,26-1 151 0 0,-92 20 217 0 0,-4 2-2279 0 0,-23 13-564 0 0,-28 21-1730 0 0,24-20 63 0 0,0 0-5426 0 0</inkml:trace>
  <inkml:trace contextRef="#ctx0" brushRef="#br0" timeOffset="541.797">1 696 12187 0 0,'0'0'1621'0'0,"0"0"-244"0"0,0 0 152 0 0,0 0 105 0 0,0 0-47 0 0,0 0-165 0 0,0 0-236 0 0,35 4-252 0 0,112 7-210 0 0,-38-22 122 0 0,-56 0-790 0 0,67-10 87 0 0,-42 26-3828 0 0,-65-1-1038 0 0,-6 0-6490 0 0</inkml:trace>
  <inkml:trace contextRef="#ctx0" brushRef="#br0" timeOffset="994.429">1056 962 9090 0 0,'0'0'4933'0'0,"0"0"-2641"0"0,0 0-901 0 0,0 0-65 0 0,0 0-12 0 0,0 0-138 0 0,0 0-207 0 0,0 0-232 0 0,0 0-193 0 0,0 0-116 0 0,0 0-80 0 0,0 0-61 0 0,0 0-53 0 0,-17-13-16 0 0,-53-41-34 0 0,26 39 131 0 0,34 16-242 0 0,0 1-38 0 0,0 1 0 0 0,0 0 0 0 0,0 0-1 0 0,1 1 1 0 0,-1 0 0 0 0,1 0 0 0 0,0 1 0 0 0,0 1 0 0 0,0 0 0 0 0,1 0 0 0 0,0 0 0 0 0,-7 8-35 0 0,11-11 4 0 0,0 0 0 0 0,1 0 0 0 0,-1 0 0 0 0,1 1 0 0 0,0 0 0 0 0,0-1 0 0 0,0 1 0 0 0,1 0 0 0 0,-1 0 0 0 0,1 1 0 0 0,0-1 0 0 0,0 0 0 0 0,0 1 0 0 0,1-1 0 0 0,0 1 0 0 0,0 0 0 0 0,0 0 0 0 0,0-1 0 0 0,1 1 0 0 0,-1 0 0 0 0,1 0 0 0 0,1-1 0 0 0,-1 1 0 0 0,1 0 0 0 0,-1 0 0 0 0,2 0-4 0 0,3 0 34 0 0,0-1-1 0 0,1 0 1 0 0,0 0 0 0 0,-1 0 0 0 0,2-1 0 0 0,-1 0 0 0 0,0 0 0 0 0,0-1 0 0 0,1 0-1 0 0,0 0 1 0 0,-1 0 0 0 0,1-1 0 0 0,1 0-34 0 0,-1 1 38 0 0,11 2 25 0 0,0 0-1 0 0,-1 1 1 0 0,0 0 0 0 0,0 2-1 0 0,0 0 1 0 0,-1 1-1 0 0,0 0 1 0 0,-1 1-1 0 0,10 8-62 0 0,-23-14 20 0 0,-1 0-1 0 0,0 0 1 0 0,1 1-1 0 0,-1-1 1 0 0,0 0-1 0 0,-1 1 1 0 0,1-1 0 0 0,0 0-1 0 0,-1 1 1 0 0,0-1-1 0 0,0 1 1 0 0,0-1-1 0 0,0 1 1 0 0,-1-1-1 0 0,1 1 1 0 0,-1-1-1 0 0,0 0 1 0 0,0 1-1 0 0,0-1 1 0 0,0 0 0 0 0,-1 0-1 0 0,1 0 1 0 0,-2 2-20 0 0,-10 9 39 0 0,-1 0 0 0 0,0-1 0 0 0,-1 0 0 0 0,0-1 0 0 0,-1-1 1 0 0,-1-1-1 0 0,1 0 0 0 0,-2-1 0 0 0,1 0 0 0 0,-1-2 0 0 0,-5 1-39 0 0,8-1-30 0 0,0-1 0 0 0,-1-1 0 0 0,0 0 0 0 0,0-1 0 0 0,0-1 0 0 0,-1 0-1 0 0,1-2 1 0 0,-1 0 0 0 0,1 0 0 0 0,-10-2 30 0 0,25 1-70 0 0,0 0 1 0 0,0 0-1 0 0,0-1 0 0 0,0 1 0 0 0,1 0 1 0 0,-1-1-1 0 0,0 1 0 0 0,0 0 1 0 0,0-1-1 0 0,1 1 0 0 0,-1-1 1 0 0,0 1-1 0 0,0-1 0 0 0,1 0 0 0 0,-1 1 1 0 0,0-1-1 0 0,1 0 0 0 0,-1 1 1 0 0,1-1-1 0 0,-1 0 0 0 0,1 0 1 0 0,-1 1-1 0 0,1-1 0 0 0,0 0 0 0 0,-1 0 1 0 0,1 0-1 0 0,0 0 0 0 0,-1 1 1 0 0,1-1-1 0 0,0 0 0 0 0,0 0 1 0 0,0 0-1 0 0,0 0 0 0 0,0 0 0 0 0,0 0 1 0 0,0 0-1 0 0,0 0 70 0 0,13-31-8841 0 0,-7 24-2676 0 0</inkml:trace>
  <inkml:trace contextRef="#ctx0" brushRef="#br0" timeOffset="1722.851">1259 1166 12979 0 0,'0'0'1856'0'0,"0"0"-565"0"0,0 0-201 0 0,0 0 70 0 0,0 0 54 0 0,0 0-110 0 0,0 0-323 0 0,0 0-310 0 0,0 0-130 0 0,0 0 4 0 0,0 0 60 0 0,0 0 64 0 0,0 0-39 0 0,6 11-69 0 0,25 60 251 0 0,-14 91 406 0 0,-17-155-1003 0 0,1 23 58 0 0,-2 0 0 0 0,-1 0-1 0 0,-1 0 1 0 0,-1 0 0 0 0,-7 23-73 0 0,10-50 41 0 0,1 0 0 0 0,-1 0 1 0 0,0 0-1 0 0,0 0 1 0 0,0-1-1 0 0,0 1 1 0 0,-1 0-1 0 0,1 0 1 0 0,-1-1-1 0 0,1 1 0 0 0,-1-1 1 0 0,0 1-1 0 0,0-1 1 0 0,0 0-1 0 0,-1 0 1 0 0,1 0-1 0 0,0 0 1 0 0,-1 0-1 0 0,1-1 0 0 0,-1 1 1 0 0,0-1-1 0 0,1 1 1 0 0,-1-1-1 0 0,0 0 1 0 0,0 0-1 0 0,0 0 1 0 0,-1 0-42 0 0,2-4 20 0 0,0 0 1 0 0,0 0 0 0 0,0 0 0 0 0,0-1 0 0 0,0 1 0 0 0,1-1-1 0 0,0 1 1 0 0,0-1 0 0 0,0 1 0 0 0,0-1 0 0 0,0 0 0 0 0,1 1 0 0 0,0-1-1 0 0,-1 0 1 0 0,1 1 0 0 0,1-1 0 0 0,-1 0 0 0 0,0 0 0 0 0,1 0-21 0 0,-1 1 8 0 0,4-22 0 0 0,1 0 1 0 0,0 0 0 0 0,2 0 0 0 0,1 1 0 0 0,1 0 0 0 0,1 0 0 0 0,1 1-1 0 0,1 1 1 0 0,1-1 0 0 0,1 2 0 0 0,1 0 0 0 0,1 1 0 0 0,1 1 0 0 0,2-2-9 0 0,2-4-16 0 0,2 0 0 0 0,1 2 0 0 0,1 0 0 0 0,1 2 1 0 0,1 1-1 0 0,0 1 0 0 0,12-5 16 0 0,-26 17 4 0 0,1 1 0 0 0,-1 1 0 0 0,1 0 0 0 0,0 0 1 0 0,0 2-1 0 0,1 0 0 0 0,-1 0 0 0 0,1 1 0 0 0,-1 1 0 0 0,1 1 0 0 0,9 0-4 0 0,-22 0 1 0 0,1 1-1 0 0,-1-1 0 0 0,0 1 0 0 0,0-1 0 0 0,0 1 1 0 0,1 0-1 0 0,-1 0 0 0 0,0 0 0 0 0,0 0 0 0 0,0 0 1 0 0,-1 1-1 0 0,1-1 0 0 0,0 0 0 0 0,0 1 0 0 0,-1 0 1 0 0,1-1-1 0 0,0 1 0 0 0,-1 0 0 0 0,0 0 0 0 0,1 0 1 0 0,-1 0-1 0 0,0 0 0 0 0,0 0 0 0 0,0 0 1 0 0,0 0-1 0 0,-1 0 0 0 0,1 0 0 0 0,-1 0 0 0 0,1 1 1 0 0,-1 1-1 0 0,8 71 85 0 0,-9-62-65 0 0,0 0 1 0 0,-1-1-1 0 0,0 1 0 0 0,-1-1 0 0 0,-1 0 0 0 0,0 0 0 0 0,-1 0 0 0 0,0 0 0 0 0,0-1 0 0 0,-1 1 0 0 0,-1-2 1 0 0,0 1-1 0 0,0-1 0 0 0,-1 0 0 0 0,0 0 0 0 0,-1-1 0 0 0,0 0 0 0 0,-1-1 0 0 0,0 0 0 0 0,0 0 0 0 0,0-1 1 0 0,-1 0-1 0 0,0-1 0 0 0,-1 0 0 0 0,1-1 0 0 0,-1-1 0 0 0,-8 3-20 0 0,16-6-60 0 0,0 1 0 0 0,-1-1 0 0 0,1 0 0 0 0,0-1 0 0 0,-1 1 0 0 0,1-1 0 0 0,0 0 1 0 0,-1 0-1 0 0,1 0 0 0 0,-1-1 0 0 0,1 1 0 0 0,0-1 0 0 0,-1 0 0 0 0,1 0 0 0 0,0-1 0 0 0,0 1 0 0 0,0-1 0 0 0,0 0 0 0 0,0 0 0 0 0,0 0 0 0 0,1-1 0 0 0,-1 1 0 0 0,1-1 0 0 0,-1 0 1 0 0,1 0-1 0 0,0 0 0 0 0,0 0 0 0 0,0-1 0 0 0,1 1 0 0 0,-1-1 0 0 0,1 0 0 0 0,0 0 0 0 0,0 1 0 0 0,0-1 0 0 0,0-1 0 0 0,1 1 0 0 0,0 0 0 0 0,-1-3 60 0 0,-3-66-5654 0 0,5 54 198 0 0,0 6-6197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41.8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398 347 5049 0 0,'0'0'2105'0'0,"0"0"-461"0"0,0 0-280 0 0,0 0-37 0 0,0 0 20 0 0,0 0-36 0 0,0 0-104 0 0,0 0-179 0 0,0 0-185 0 0,0 0-186 0 0,0 0-123 0 0,-28 3-109 0 0,-89 13-59 0 0,57 9 202 0 0,52-18-444 0 0,-11 10 68 0 0,1 1-1 0 0,1 1 1 0 0,1 1 0 0 0,1 0-1 0 0,0 1 1 0 0,2 1 0 0 0,0 0-1 0 0,1 1 1 0 0,2 0 0 0 0,0 1-1 0 0,-3 16-191 0 0,-1 59 635 0 0,16-97-548 0 0,0 0-1 0 0,0 0 0 0 0,1 0 1 0 0,-1 0-1 0 0,0-1 1 0 0,1 1-1 0 0,-1 0 1 0 0,1-1-1 0 0,-1 0 0 0 0,1 0 1 0 0,0 0-1 0 0,0 0 1 0 0,-1 0-1 0 0,1 0 0 0 0,0-1 1 0 0,0 1-1 0 0,0-1 1 0 0,0 0-1 0 0,0 0 1 0 0,0 0-1 0 0,0 0 0 0 0,0 0 1 0 0,-1-1-1 0 0,1 1 1 0 0,0-1-1 0 0,0 0 0 0 0,0 0 1 0 0,0 0-1 0 0,-1 0 1 0 0,3-2-87 0 0,14-8 194 0 0,-1-2 0 0 0,0 0 0 0 0,0-2 0 0 0,-2 0 0 0 0,0 0 0 0 0,0-2 0 0 0,-2 0 0 0 0,0 0 0 0 0,4-9-194 0 0,-14 22 25 0 0,132-195 530 0 0,-135 196-558 0 0,0 1 1 0 0,-1 0 0 0 0,1-1 0 0 0,0 1 0 0 0,0 0 0 0 0,1 0-1 0 0,-1-1 1 0 0,0 1 0 0 0,1 0 0 0 0,-1 1 0 0 0,1-1 0 0 0,0 0-1 0 0,0 0 1 0 0,0 1 0 0 0,-1-1 0 0 0,1 1 0 0 0,1-1 0 0 0,-1 1 0 0 0,0 0-1 0 0,0 0 1 0 0,0 0 0 0 0,1 0 0 0 0,-1 0 0 0 0,0 0 0 0 0,1 1-1 0 0,-1-1 1 0 0,1 1 0 0 0,-1 0 0 0 0,1 0 0 0 0,-1 0 0 0 0,1 0-1 0 0,-1 0 1 0 0,1 0 0 0 0,-1 1 0 0 0,0-1 0 0 0,1 1 0 0 0,-1-1-1 0 0,1 1 1 0 0,-1 0 0 0 0,0 0 0 0 0,0 0 0 0 0,2 1 2 0 0,46 79 5 0 0,30 32 29 0 0,-74-107-16 0 0,1-1 0 0 0,0 0 0 0 0,0 0 0 0 0,0 0 0 0 0,0 0 0 0 0,1-1 0 0 0,0-1 0 0 0,-1 1 0 0 0,2-1 0 0 0,-1 0 1 0 0,0-1-1 0 0,0 0 0 0 0,1-1 0 0 0,-1 1 0 0 0,1-1 0 0 0,7-1-18 0 0,-13 0-52 0 0,0 0 0 0 0,0 0 0 0 0,0 0-1 0 0,0 0 1 0 0,0 0 0 0 0,0-1 0 0 0,0 1 0 0 0,0-1 0 0 0,0 0 0 0 0,0 0 0 0 0,-1 0 0 0 0,1-1-1 0 0,0 1 1 0 0,-1 0 0 0 0,1-1 0 0 0,-1 0 0 0 0,1 0 0 0 0,-1 0 0 0 0,0 0 0 0 0,0 0 0 0 0,0 0-1 0 0,0 0 1 0 0,0-1 0 0 0,0 1 0 0 0,-1-1 0 0 0,2-2 52 0 0,3-10-4731 0 0,-6 7-5053 0 0,0 7 7931 0 0,0-2-8222 0 0</inkml:trace>
  <inkml:trace contextRef="#ctx0" brushRef="#br0" timeOffset="412.387">1209 0 11210 0 0,'0'0'1654'0'0,"0"0"-363"0"0,0 0-212 0 0,0 0-47 0 0,0 0-54 0 0,0 0-101 0 0,0 0-137 0 0,0 0-105 0 0,0 0-104 0 0,0 0-68 0 0,0 0-61 0 0,0 0-47 0 0,-26 23-35 0 0,-81 72-34 0 0,64-47 256 0 0,43-47-524 0 0,-1 1 1 0 0,0 0-1 0 0,1-1 0 0 0,-1 1 0 0 0,1 0 0 0 0,0-1 0 0 0,-1 1 0 0 0,1 0 0 0 0,0-1 0 0 0,0 1 0 0 0,0 0 0 0 0,0 0 0 0 0,0-1 0 0 0,1 1 0 0 0,-1 0 0 0 0,1-1 0 0 0,-1 1 0 0 0,1 0 0 0 0,-1-1 0 0 0,1 1 0 0 0,0-1 0 0 0,-1 1 0 0 0,1-1 0 0 0,0 1 0 0 0,0-1 0 0 0,0 0 0 0 0,1 1 0 0 0,-1-1 0 0 0,0 0 0 0 0,0 0 0 0 0,1 0 0 0 0,-1 0 0 0 0,1 0 0 0 0,-1 0 0 0 0,1 0 0 0 0,-1 0 1 0 0,1-1-1 0 0,-1 1 0 0 0,1 0 0 0 0,1-1-18 0 0,77 13 601 0 0,-64-12-522 0 0,-8 0-36 0 0,105 19 239 0 0,-110-18-261 0 0,1-1 1 0 0,-1 1 0 0 0,1-1 0 0 0,-1 1 0 0 0,0 0 0 0 0,0 0-1 0 0,0 1 1 0 0,0-1 0 0 0,0 1 0 0 0,0-1 0 0 0,-1 1 0 0 0,1 0 0 0 0,-1 0-1 0 0,0 0 1 0 0,0 0 0 0 0,0 1 0 0 0,0-1 0 0 0,0 0 0 0 0,-1 1-1 0 0,0-1 1 0 0,1 1 0 0 0,-1 0 0 0 0,0-1 0 0 0,-1 1 0 0 0,1 0 0 0 0,-1 0-1 0 0,0-1 1 0 0,0 3-22 0 0,-2 5 55 0 0,-1 0 0 0 0,0-1 0 0 0,-1 1 0 0 0,0-1 0 0 0,0 0 0 0 0,-1 0-1 0 0,-1 0 1 0 0,1-1 0 0 0,-2 1 0 0 0,1-2 0 0 0,-1 1 0 0 0,-1-1 0 0 0,1 0 0 0 0,-1 0-1 0 0,-1-1 1 0 0,1 0 0 0 0,-1 0 0 0 0,-1-1 0 0 0,1-1 0 0 0,-2 1-55 0 0,2 0-113 0 0,0 0 0 0 0,-1-1 0 0 0,1 0 0 0 0,-1 0 1 0 0,0-1-1 0 0,0-1 0 0 0,-1 0 0 0 0,1 0 0 0 0,-1-1 0 0 0,1 0 1 0 0,-1-1-1 0 0,0 0 0 0 0,-3-1 113 0 0,-18-12-3544 0 0,23 1-2729 0 0,5 4-4921 0 0</inkml:trace>
  <inkml:trace contextRef="#ctx0" brushRef="#br0" timeOffset="1380.678">964 713 11098 0 0,'0'0'2788'0'0,"0"0"-896"0"0,0 0-509 0 0,0 0-115 0 0,0 0-21 0 0,0 0-105 0 0,0 0-239 0 0,0 0-293 0 0,0 0-244 0 0,0 0-174 0 0,0 0-115 0 0,0 0-35 0 0,0 0 50 0 0,-2 6 78 0 0,0 43 336 0 0,33 104 530 0 0,-18-57-733 0 0,-4 0 0 0 0,-4 0 0 0 0,-6 59-303 0 0,0-63 113 0 0,1-91-69 0 0,0-1 37 0 0,0 0 23 0 0,5-17 517 0 0,59-116-357 0 0,-47 103-265 0 0,1 2-1 0 0,1-1 0 0 0,2 2 0 0 0,0 1 1 0 0,2 1-1 0 0,1 0 0 0 0,1 2 0 0 0,1 1 0 0 0,2 0 2 0 0,-25 19-2 0 0,-1 1 1 0 0,0 1-1 0 0,1-1 0 0 0,-1 0 0 0 0,1 0 0 0 0,-1 1 0 0 0,1 0 0 0 0,0-1 0 0 0,-1 1 0 0 0,1 0 0 0 0,0 0 0 0 0,0 1 0 0 0,0-1 0 0 0,0 0 0 0 0,0 1 1 0 0,0 0-1 0 0,0 0 0 0 0,0 0 0 0 0,0 0 0 0 0,0 0 0 0 0,0 1 0 0 0,0-1 0 0 0,0 1 0 0 0,0 0 0 0 0,0 0 0 0 0,0 0 0 0 0,-1 0 0 0 0,1 0 0 0 0,0 1 1 0 0,-1-1-1 0 0,1 1 0 0 0,-1 0 0 0 0,1 0 0 0 0,-1 0 0 0 0,0 0 0 0 0,0 0 0 0 0,0 0 0 0 0,1 1 2 0 0,0 6 1 0 0,0 1 0 0 0,-1-1 0 0 0,0 1 0 0 0,-1 0-1 0 0,1-1 1 0 0,-2 1 0 0 0,0 0 0 0 0,0 0 0 0 0,0 0 0 0 0,-1 0 0 0 0,-1-1 0 0 0,0 1-1 0 0,0 0 1 0 0,-1-1 0 0 0,0 0 0 0 0,-1 1 0 0 0,-1 2-1 0 0,-91 143 29 0 0,87-144-55 0 0,-1-1-1 0 0,0 0 0 0 0,-1 0 1 0 0,0-1-1 0 0,0 0 1 0 0,-1-1-1 0 0,0 0 1 0 0,0-1-1 0 0,-14 6 27 0 0,-75 8-2994 0 0,99-21 2710 0 0,-29-3-2880 0 0,14-9-6834 0 0,11 8-226 0 0</inkml:trace>
  <inkml:trace contextRef="#ctx0" brushRef="#br0" timeOffset="2193.207">1444 1303 0 0 0,'0'0'2677'0'0,"0"0"44"0"0,0 0-31 0 0,0 0-185 0 0,0 0-277 0 0,0 0-279 0 0,0 0-283 0 0,0 0-248 0 0,0 0-220 0 0,36-11-202 0 0,110-32-200 0 0,-84 11 121 0 0,-53 23-673 0 0,-1 2-108 0 0,0 1 1 0 0,-1-1 0 0 0,0 0-1 0 0,0 0 1 0 0,0-1 0 0 0,-1 0 0 0 0,0 0-1 0 0,0-1 1 0 0,-1 0 0 0 0,0 0-1 0 0,-1 0 1 0 0,0 0 0 0 0,0-1-1 0 0,-1 1 1 0 0,0-1 0 0 0,-1 0 0 0 0,0 0-1 0 0,0-5-136 0 0,-3 13-17 0 0,0 0 0 0 0,-1 0 0 0 0,1 0 0 0 0,0 1 0 0 0,-1-1 0 0 0,1 1-1 0 0,-1-1 1 0 0,0 1 0 0 0,0 0 0 0 0,1-1 0 0 0,-1 1 0 0 0,0 0 0 0 0,0 0 0 0 0,0 0 0 0 0,0 0-1 0 0,0 1 1 0 0,0-1 0 0 0,0 1 0 0 0,0-1 0 0 0,0 1 0 0 0,-1-1 0 0 0,1 1 0 0 0,0 0 0 0 0,0 0 0 0 0,0 0-1 0 0,0 1 1 0 0,-1-1 0 0 0,1 0 0 0 0,0 1 0 0 0,0-1 0 0 0,0 1 0 0 0,0 0 0 0 0,0 0 0 0 0,0 0-1 0 0,-2 1 18 0 0,-8 6-130 0 0,1 0-1 0 0,-1 1 1 0 0,1 1-1 0 0,1 0 0 0 0,0 0 1 0 0,0 1-1 0 0,1 0 1 0 0,0 1-1 0 0,1 0 0 0 0,1 0 1 0 0,0 1-1 0 0,0 0 1 0 0,1 0-1 0 0,1 2 131 0 0,3-12-13 0 0,1 1-1 0 0,-1-1 1 0 0,1 1 0 0 0,0 0-1 0 0,0-1 1 0 0,0 1-1 0 0,0 0 1 0 0,1 0 0 0 0,0 0-1 0 0,-1 0 1 0 0,1-1 0 0 0,1 1-1 0 0,-1 0 1 0 0,1 0-1 0 0,-1 0 1 0 0,1 0 0 0 0,0-1-1 0 0,0 1 1 0 0,1 0 0 0 0,-1-1-1 0 0,1 1 1 0 0,0-1-1 0 0,0 1 1 0 0,0-1 0 0 0,0 0-1 0 0,1 0 1 0 0,-1 0 0 0 0,1 0-1 0 0,0 0 1 0 0,-1-1-1 0 0,1 1 1 0 0,1-1 0 0 0,-1 0-1 0 0,0 0 1 0 0,1 0 13 0 0,5 2 35 0 0,0-1 0 0 0,1 0 0 0 0,0-1 0 0 0,0 0 0 0 0,-1 0 0 0 0,1-1 0 0 0,0 0-1 0 0,0-1 1 0 0,0 0 0 0 0,0-1 0 0 0,0 0 0 0 0,0-1 0 0 0,0 0 0 0 0,0 0 0 0 0,-1-1 0 0 0,1 0 0 0 0,-1 0 0 0 0,0-1 0 0 0,5-3-35 0 0,161-109 1087 0 0,-171 114-1071 0 0,20-21 116 0 0,0 0 0 0 0,-1-2 0 0 0,-2-1-1 0 0,0 0 1 0 0,-2-2 0 0 0,-1 0 0 0 0,-1-1 0 0 0,7-17-132 0 0,-13 23 10 0 0,-1-1 0 0 0,0 0 0 0 0,-2 0 1 0 0,-1-1-1 0 0,-1 0 0 0 0,-1-1 0 0 0,-1 1 0 0 0,-1-1 1 0 0,-1 0-1 0 0,-2 0 0 0 0,-2-23-10 0 0,0 32 13 0 0,0 1 1 0 0,-2-1-1 0 0,0 1 0 0 0,0 0 1 0 0,-2 0-1 0 0,0 1 0 0 0,0-1 1 0 0,-2 1-1 0 0,-3-5-13 0 0,11 20-5 0 0,0-1 1 0 0,-1 1-1 0 0,1-1 0 0 0,0 0 1 0 0,0 1-1 0 0,-1-1 0 0 0,1 1 1 0 0,0-1-1 0 0,-1 1 0 0 0,1-1 1 0 0,-1 1-1 0 0,1-1 0 0 0,-1 1 1 0 0,1 0-1 0 0,-1-1 0 0 0,1 1 1 0 0,-1-1-1 0 0,1 1 0 0 0,-1 0 1 0 0,0 0-1 0 0,1-1 0 0 0,-1 1 1 0 0,1 0-1 0 0,-1 0 0 0 0,0 0 1 0 0,1 0-1 0 0,-1 0 0 0 0,0 0 1 0 0,1 0-1 0 0,-1 0 0 0 0,1 0 1 0 0,-1 0-1 0 0,0 0 0 0 0,1 0 1 0 0,-1 0-1 0 0,0 0 1 0 0,1 0-1 0 0,-1 1 0 0 0,1-1 1 0 0,-1 0-1 0 0,0 1 0 0 0,1-1 1 0 0,-1 0-1 0 0,1 1 0 0 0,-1-1 1 0 0,1 0-1 0 0,-1 1 0 0 0,1-1 1 0 0,0 1-1 0 0,-1-1 0 0 0,1 1 1 0 0,-1-1-1 0 0,1 1 0 0 0,0 0 1 0 0,0-1-1 0 0,-1 1 0 0 0,1-1 1 0 0,0 1-1 0 0,0 0 0 0 0,0-1 1 0 0,-1 1-1 0 0,1 0 5 0 0,-15 37-190 0 0,13-20 193 0 0,-1 0 0 0 0,2 0 0 0 0,0 0-1 0 0,2 0 1 0 0,0 0 0 0 0,0 0 0 0 0,2-1 0 0 0,3 14-3 0 0,0 3-15 0 0,7 53-8 0 0,9 41-585 0 0,-7 0 0 0 0,-4 1 0 0 0,-7 111 608 0 0,-10-184-107 0 0,-2 0-1 0 0,-2-1 1 0 0,-3 0-1 0 0,-3-1 1 0 0,-21 52 107 0 0,-47 43 420 0 0,82-146-400 0 0,0 0 1 0 0,0 0-1 0 0,0 0 0 0 0,0 0 1 0 0,0 0-1 0 0,0-1 1 0 0,-1 1-1 0 0,0-1 0 0 0,1 0 1 0 0,-1 0-1 0 0,0 0 1 0 0,0 0-1 0 0,0 0 0 0 0,0 0 1 0 0,0-1-1 0 0,0 0 1 0 0,-1 1-1 0 0,1-1 0 0 0,0 0 1 0 0,-4 0-21 0 0,1-31 427 0 0,7 6-330 0 0,0 1 1 0 0,2 0-1 0 0,0 0 1 0 0,2 0-1 0 0,0 0 1 0 0,2 1-1 0 0,4-11-97 0 0,91-239-406 0 0,-49 168-1079 0 0,-32 72-2331 0 0,1 2-4908 0 0,-13 21-551 0 0</inkml:trace>
  <inkml:trace contextRef="#ctx0" brushRef="#br0" timeOffset="2549.677">2637 910 12427 0 0,'0'0'1836'0'0,"0"0"-537"0"0,0 0-189 0 0,0 0-114 0 0,0 0-131 0 0,0 0-113 0 0,0 0-151 0 0,0 0-100 0 0,0 0-70 0 0,0 0-102 0 0,0 0-98 0 0,0 0-72 0 0,-23 15-62 0 0,-70 49-21 0 0,54-24 38 0 0,35-30-89 0 0,1-3-17 0 0,0 0 1 0 0,0 0-1 0 0,0 0 1 0 0,1 1-1 0 0,0-1 1 0 0,1 1-1 0 0,-1-1 0 0 0,2 1 1 0 0,-1 0-1 0 0,1-1 1 0 0,0 1-1 0 0,0 0 1 0 0,1-1-1 0 0,0 2-8 0 0,2-5 55 0 0,0 0-1 0 0,0 0 0 0 0,0-1 1 0 0,0 1-1 0 0,1-1 0 0 0,-1 0 0 0 0,1 0 1 0 0,0 0-1 0 0,0-1 0 0 0,0 1 1 0 0,0-1-1 0 0,0 0 0 0 0,1 0 0 0 0,-1 0 1 0 0,1-1-1 0 0,-1 1 0 0 0,1-1 1 0 0,-1 0-1 0 0,1-1 0 0 0,0 1 0 0 0,-1-1 1 0 0,1 0-1 0 0,0 0 0 0 0,0 0 1 0 0,-1-1-1 0 0,1 0 0 0 0,0 0 1 0 0,-1 0-1 0 0,1 0 0 0 0,-1-1 0 0 0,1 0-54 0 0,8-2 160 0 0,-1-1 0 0 0,0 0 0 0 0,-1-1 0 0 0,1-1 0 0 0,-1 1-1 0 0,0-2 1 0 0,-1 0 0 0 0,0 0 0 0 0,0-1 0 0 0,-1 0 0 0 0,0 0-1 0 0,0-1 1 0 0,-1-1 0 0 0,-1 1 0 0 0,0-1 0 0 0,0 0 0 0 0,-1-1-1 0 0,0 0 1 0 0,-1 0 0 0 0,0 0 0 0 0,-1 0 0 0 0,-1-1 0 0 0,0 0-1 0 0,0 0 1 0 0,-2 0 0 0 0,1 0 0 0 0,-2-1-160 0 0,1 9-71 0 0,-1 1 0 0 0,1 0 1 0 0,-1 0-1 0 0,0-1 0 0 0,-1 1 0 0 0,1 0 0 0 0,-1 0 1 0 0,0 0-1 0 0,0-1 0 0 0,0 1 0 0 0,0 0 0 0 0,-1 0 0 0 0,0 0 1 0 0,0 1-1 0 0,0-1 0 0 0,0 0 0 0 0,0 1 0 0 0,-1-1 1 0 0,0 1-1 0 0,1 0 0 0 0,-1 0 0 0 0,0 0 0 0 0,-1 0 1 0 0,1 1-1 0 0,-1-1 0 0 0,1 1 0 0 0,-1 0 0 0 0,1 0 1 0 0,-1 0-1 0 0,0 0 0 0 0,0 1 0 0 0,-4-2 71 0 0,-20 6-4109 0 0,13 5-4503 0 0,8 0-3687 0 0</inkml:trace>
  <inkml:trace contextRef="#ctx0" brushRef="#br0" timeOffset="2800.313">2991 1118 10826 0 0,'0'0'4993'0'0,"0"0"-2805"0"0,0 0-1010 0 0,0 0-28 0 0,0 0 16 0 0,0 0-43 0 0,0 0-87 0 0,0 0-141 0 0,0 0-154 0 0,-1-36-133 0 0,-3-110-128 0 0,3 129-353 0 0,0-1-1 0 0,1 1 1 0 0,1 0-1 0 0,1-1 1 0 0,0 1-1 0 0,1 0 1 0 0,1 0-1 0 0,1 0 1 0 0,5-13-127 0 0,-5 16 43 0 0,-2 5-96 0 0,0-1 1 0 0,0 1 0 0 0,1 1-1 0 0,1-1 1 0 0,-1 0-1 0 0,1 1 1 0 0,1 0-1 0 0,0 0 1 0 0,0 1 0 0 0,0 0-1 0 0,1 0 1 0 0,0 0-1 0 0,0 1 1 0 0,1 0-1 0 0,0 0 1 0 0,3-1 52 0 0,26 2-4869 0 0,-30 5 800 0 0,-3 0-7143 0 0</inkml:trace>
  <inkml:trace contextRef="#ctx0" brushRef="#br0" timeOffset="3187.791">3382 782 11618 0 0,'0'0'2725'0'0,"0"0"-651"0"0,0 0-291 0 0,0 0-199 0 0,0 0-299 0 0,0 0-213 0 0,0 0-145 0 0,0 0-113 0 0,34-20-100 0 0,106-66-75 0 0,-68 29 340 0 0,-60 47-881 0 0,-1-1 0 0 0,0-1 0 0 0,-1 1 0 0 0,0-2 0 0 0,-1 0-1 0 0,0 0 1 0 0,-1 0 0 0 0,-1-1 0 0 0,0 0 0 0 0,-1-1 0 0 0,0 1 0 0 0,-1-1 0 0 0,-1 0 0 0 0,-1-1 0 0 0,0 1 0 0 0,0-1 0 0 0,-2-2-98 0 0,-3 15-11 0 0,-1 0 1 0 0,1 0-1 0 0,-1 0 0 0 0,0 0 0 0 0,0 1 0 0 0,-1 0 1 0 0,1-1-1 0 0,0 1 0 0 0,-1 0 0 0 0,1 1 0 0 0,-1-1 1 0 0,0 1-1 0 0,1-1 0 0 0,-1 1 0 0 0,0 0 0 0 0,0 1 0 0 0,0-1 1 0 0,0 1-1 0 0,0-1 0 0 0,0 1 0 0 0,0 0 0 0 0,0 1 1 0 0,0-1-1 0 0,0 1 0 0 0,1-1 0 0 0,-1 1 0 0 0,0 0 1 0 0,-3 2 10 0 0,-8 3-57 0 0,0 1 1 0 0,1 0 0 0 0,-1 1-1 0 0,1 0 1 0 0,1 2 0 0 0,0-1-1 0 0,0 2 1 0 0,1 0 0 0 0,0 0-1 0 0,1 1 1 0 0,0 0 0 0 0,1 1-1 0 0,-3 6 57 0 0,5-8-1 0 0,1 0 0 0 0,0 0-1 0 0,1 0 1 0 0,1 1 0 0 0,0 0-1 0 0,0 0 1 0 0,1 0-1 0 0,1 1 1 0 0,0 0 0 0 0,0-1-1 0 0,1 1 1 0 0,1 0-1 0 0,0 0 1 0 0,1 0 0 0 0,1 0-1 0 0,0 0 1 0 0,0 0 0 0 0,1 0-1 0 0,1-1 1 0 0,0 1-1 0 0,1-1 1 0 0,0 1 0 0 0,1-1-1 0 0,1-1 1 0 0,-1 1 0 0 0,2-1-1 0 0,0 0 1 0 0,0 0-1 0 0,1-1 1 0 0,3 4 1 0 0,4 0 61 0 0,1-1 0 0 0,0-1 0 0 0,0 0 1 0 0,1-1-1 0 0,1-1 0 0 0,0-1 0 0 0,0 0 0 0 0,1-1 0 0 0,0-2 0 0 0,0 1 0 0 0,1-2 1 0 0,0-1-1 0 0,0 0 0 0 0,0-2 0 0 0,0 0 0 0 0,0-1 0 0 0,1-1 0 0 0,-1-1 0 0 0,0-1 1 0 0,15-3-62 0 0,-12 1-536 0 0,-1-1 1 0 0,1-1-1 0 0,-1-1 1 0 0,0-2-1 0 0,0 0 1 0 0,-1-1-1 0 0,1-1 536 0 0,5-5-6821 0 0,-9 4-5890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4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8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2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 7522 0 0,'0'0'2077'0'0,"0"0"-607"0"0,0 0-67 0 0,0 0 201 0 0,0 0 57 0 0,0 0-165 0 0,0 0-365 0 0,0 0-383 0 0,0 0-193 0 0,0 0-66 0 0,0 0-6 0 0,0 0 7 0 0,0 0-21 0 0,9-3 938 0 0,-70 285 496 0 0,61-280-1894 0 0,0 1 1 0 0,0 0-1 0 0,0 0 0 0 0,1 0 1 0 0,-1 0-1 0 0,1-1 1 0 0,0 1-1 0 0,0 0 0 0 0,0-1 1 0 0,0 1-1 0 0,0 0 0 0 0,1-1 1 0 0,-1 1-1 0 0,1-1 1 0 0,-1 0-1 0 0,1 0 0 0 0,0 1 1 0 0,0-1-1 0 0,0 0 0 0 0,0 0 1 0 0,0-1-1 0 0,1 1 1 0 0,-1 0-1 0 0,1-1 0 0 0,-1 0 1 0 0,1 1-1 0 0,-1-1 0 0 0,1 0 1 0 0,0 0-1 0 0,-1 0 1 0 0,1-1-1 0 0,0 1 0 0 0,0-1 1 0 0,1 1-10 0 0,74-1 589 0 0,-50-35-1757 0 0,-24 19-2552 0 0,-2 2-4347 0 0,0 6-3554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5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0 170 9634 0 0,'0'0'1852'0'0,"0"0"-333"0"0,0 0-54 0 0,0 0 74 0 0,0 0-20 0 0,0 0-170 0 0,0 0-283 0 0,0 0-223 0 0,0 0-126 0 0,0 0-74 0 0,0 0-33 0 0,0 0-46 0 0,21-11-42 0 0,64-36-57 0 0,-27 8 812 0 0,11-18-367 0 0,-62 50-871 0 0,-7 7-36 0 0,0-1 1 0 0,1 1-1 0 0,-1-1 0 0 0,0 1 1 0 0,0-1-1 0 0,1 1 0 0 0,-1-1 1 0 0,0 1-1 0 0,1 0 1 0 0,-1-1-1 0 0,0 1 0 0 0,1 0 1 0 0,-1-1-1 0 0,1 1 1 0 0,-1 0-1 0 0,0-1 0 0 0,1 1 1 0 0,-1 0-1 0 0,1 0 0 0 0,-1-1 1 0 0,1 1-1 0 0,-1 0 1 0 0,1 0-1 0 0,-1 0 0 0 0,1 0 1 0 0,0 0-1 0 0,-1 0 0 0 0,1 0 1 0 0,-1 0-1 0 0,1 0 1 0 0,-1 0-1 0 0,1 0 0 0 0,-1 0 1 0 0,1 0-1 0 0,-1 0 0 0 0,1 0 1 0 0,-1 0-1 0 0,1 1 1 0 0,-1-1-1 0 0,1 0 0 0 0,-1 0 1 0 0,1 1-1 0 0,-1-1 1 0 0,1 0-1 0 0,-1 1 0 0 0,0-1 1 0 0,1 0-1 0 0,-1 1 0 0 0,0-1 1 0 0,1 1-1 0 0,-1-1 1 0 0,0 1-1 0 0,1-1 0 0 0,-1 0 1 0 0,0 1-1 0 0,0-1 0 0 0,0 1 1 0 0,1-1-1 0 0,-1 1 1 0 0,0 0-1 0 0,0-1 0 0 0,0 1 1 0 0,0-1-4 0 0,90 165 445 0 0,-6-87-686 0 0,-69-74-1027 0 0,-8-4-2899 0 0,-1 0-3893 0 0,-4 0-4411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4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8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2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5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0,'0'0'3091'0'0,"0"0"-1250"0"0,0 0-448 0 0,0 0 138 0 0,0 0 198 0 0,0 0 75 0 0,0 0 18 0 0,0 0-146 0 0,0 0-162 0 0,0 0-151 0 0,0 0-234 0 0,0 0-162 0 0,0 0-124 0 0,9 7-53 0 0,32 22-49 0 0,-36-26-563 0 0,0 0 1 0 0,0-1-1 0 0,1 1 0 0 0,-1-1 1 0 0,1 0-1 0 0,0-1 0 0 0,-1 1 0 0 0,1-1 1 0 0,0 0-1 0 0,0-1 0 0 0,0 1 1 0 0,0-1-1 0 0,0 0 0 0 0,0-1 0 0 0,4 0-178 0 0,15 0 415 0 0,180-15 970 0 0,-110 1-1513 0 0,-84 15-29 0 0,-10 0-3315 0 0,1 0-3716 0 0,-5 0-3102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10018 0 0,'0'0'2481'0'0,"0"0"-837"0"0,0 0-310 0 0,0 0 114 0 0,0 0 87 0 0,0 0-71 0 0,0 0-143 0 0,0 0-181 0 0,0 0-169 0 0,0 0-148 0 0,0 0-127 0 0,0 0-140 0 0,30 6-99 0 0,96 19-91 0 0,-43-25 60 0 0,-66-2-758 0 0,84-12 1004 0 0,-35 3-7878 0 0,-55 11-4590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189 752 0 0 0,'0'0'1296'0'0,"0"0"583"0"0,0 0 147 0 0,0 0-111 0 0,0 0-121 0 0,0 0-88 0 0,0 0-107 0 0,0 0-131 0 0,7-4-177 0 0,20-11-172 0 0,-21 11-140 0 0,-6 4-111 0 0,-44 15 2725 0 0,-72 9-1708 0 0,47-9-1034 0 0,80-12-508 0 0,266-29 261 0 0,-262 28 18 0 0,-45 3 378 0 0,17-3-1200 0 0,-88 24 328 0 0,-27 1 173 0 0,128-27-289 0 0,0 0-36 0 0,0 0-43 0 0,7 0-138 0 0,143-9-1662 0 0,-87-2-7342 0 0,-46 7-2873 0 0</inkml:trace>
  <inkml:trace contextRef="#ctx0" brushRef="#br0" timeOffset="461.812">526 463 5937 0 0,'0'0'2285'0'0,"0"0"-369"0"0,0 0-70 0 0,0 0 101 0 0,0 0 48 0 0,0 0-216 0 0,0 0-445 0 0,0 0-446 0 0,0 0-317 0 0,0 0-171 0 0,0 0-76 0 0,0 0-36 0 0,0 0-3 0 0,0 0 821 0 0,32 132 2196 0 0,-12 148-2015 0 0,-20-245-1222 0 0,-1-1 0 0 0,-1 0 0 0 0,-2 0 0 0 0,-2 0 0 0 0,-6 23-65 0 0,-26 35-84 0 0,37-92 7 0 0,1 0-15 0 0,0 0-61 0 0,0 0-88 0 0,0 0-140 0 0,0-16-2338 0 0,24-56-6256 0 0,-8 47 2129 0 0,-9 15-1401 0 0</inkml:trace>
  <inkml:trace contextRef="#ctx0" brushRef="#br0" timeOffset="832.277">919 560 3057 0 0,'0'0'2808'0'0,"0"0"-125"0"0,0 0-190 0 0,0 0-315 0 0,0 0-488 0 0,0 0-482 0 0,0 0-312 0 0,0 0-217 0 0,0 0-114 0 0,0 0-77 0 0,0 0-90 0 0,0 0-47 0 0,-35 19-39 0 0,-110 65-36 0 0,29 1 516 0 0,99-73-579 0 0,14-10-145 0 0,0 0-1 0 0,0 0 0 0 0,0 0 0 0 0,0 0 0 0 0,0 0 0 0 0,1 0 0 0 0,-1 1 0 0 0,1 0 1 0 0,-1-1-1 0 0,1 1 0 0 0,0 0 0 0 0,0 0 0 0 0,0 0 0 0 0,0 0 0 0 0,1 0 1 0 0,-1 1-1 0 0,1-1 0 0 0,0 1 0 0 0,0-1 0 0 0,0 1 0 0 0,0-1 0 0 0,1 1 1 0 0,-1 1-69 0 0,53 25 1531 0 0,-3-11-721 0 0,48 31 331 0 0,-86-39-970 0 0,38 52 781 0 0,-28-18-643 0 0,-18-49-5238 0 0,-6 0 3314 0 0,1 1-1340 0 0,0-1-2113 0 0,0 1-6555 0 0</inkml:trace>
  <inkml:trace contextRef="#ctx0" brushRef="#br0" timeOffset="1381.248">293 278 448 0 0,'0'0'4362'0'0,"0"0"-1834"0"0,0 0-487 0 0,0 0 117 0 0,0 0-12 0 0,0 0-226 0 0,0 0-378 0 0,0 0-460 0 0,0 0-377 0 0,0 0-197 0 0,0 0-37 0 0,0 0 56 0 0,3-1 98 0 0,127-71 4016 0 0,21-63-3211 0 0,-108 89-1320 0 0,-16 23-115 0 0,-26 47 65 0 0,3 1 49 0 0,0-1 0 0 0,2 0 0 0 0,1-1 0 0 0,2 0 0 0 0,9 22-109 0 0,14 39 231 0 0,-7-22-221 0 0,-13-54-1767 0 0,-2-7-3418 0 0,-9-1 3641 0 0,3 0-10603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2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4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8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2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5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01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6 308,'-4'29,"2"5,2-4</inkml:trace>
  <inkml:trace contextRef="#ctx0" brushRef="#br0" timeOffset="717.611">317 308,'27'-16,"-1"-1,-1-1,0-2,-1 0,-1-1,-1-2,-1 0,16-25,-35 46,0 1,-1-1,1 0,0 0,-1 0,1 0,-1-1,0 1,0 0,0-1,0 1,0 0,-1-1,1 1,-1-1,1 1,-1-1,0 1,0-1,0 0,0 1,0-1,-1 1,1-1,-1 1,0 0,0-1,0 1,0-1,0 1,0 0,-1 0,1 0,-1 0,1 0,-1 0,0 0,0 0,1 1,-2-1,1 1,0-1,0 1,0 0,-1 0,1 0,0 0,-1 0,0 0,-5 2,1 0,-1 1,1 0,0 0,-1 1,1 0,0 0,1 0,-1 1,1 0,-1 1,1-1,0 1,1 0,-1 1,1-1,0 1,0 0,1 0,0 1,0-1,1 1,-1 0,0 5,-6 5,1 0,1 1,1-1,1 2,0-1,2 1,0-1,1 1,0 1,1 10,2-22,0-1,0 0,0 0,1 0,0 0,1 0,0 0,0 0,0 0,1-1,0 1,0-1,0 0,1 1,0-2,0 1,1 0,0-1,0 0,0 0,0 0,1-1,0 0,0 0,0 0,0-1,1 0,-1 0,5 1,0 0,0-2,0 0,0 0,0-1,1 0,-1-1,0 0,1-1,-1 0,0-1,0 0,0 0,0-2,-1 1,1-1,-1-1,0 0,0 0,0-1,-1 0,7-6,19-17,0-2,-2-1,-1-2,-2 0,3-8,11-13,24-46,-58 88,-8 20,-10 28,5-25,0-3,1 0,-1 0,1 1,0-1,1 1,0 0,0 0,1-1,0 1,0 0,1 0,0-1,0 1,0 0,1-1,1 1,-1-1,1 0,0 0,1 0,0 0,0-1,0 1,1-1,0 0,0 0,1-1,-1 1,1-1,0 0,7 3,1-5,-1-1,1 0,0-1,0-1,0 0,0-1,0 0,-1-1,1-1,-1 0,1-1,-1 0,0-1,0 0,-1-2,0 1,0-1,0-1,-1 0,0-1,18-7,-26 14,1 1,-1 0,1 0,-1 0,1 0,0 0,-1 1,1 0,0 0,-1 0,1 0,0 0,-1 1,1 0,0 0,-1 0,1 0,-1 0,0 1,1-1,-1 1,0 0,0 0,0 0,0 0,0 1,0-1,-1 1,0 0,1 0,-1 0,0 0,0 0,0 0,-1 1,1-1,-1 0,0 1,1 1,2 3,1 1,0-1,0 0,1-1,0 1,0-1,1 0,0-1,0 0,1 0,-1 0,1-1,1 0,-1 0,1-1,0 0,-1-1,2 0,-1 0,4-1,-3 0,1-2,-1 0,1 0,0-1,-1 0,1-1,-1 0,0 0,1-1,-1-1,-1 0,1 0,0-1,-1 0,0-1,0 0,-1 0,1-1,-1 0,-1 0,3-4,8-9,-2 0,0-1,-1-1,-1-1,-1 0,-1-1,-2 0,0-2,23-116,-27 118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62 7258 0 0,'0'0'4687'0'0,"0"0"-1910"0"0,0 0-815 0 0,0 0-227 0 0,0 0-148 0 0,0 0-254 0 0,0 0-301 0 0,0 0-318 0 0,0 0-231 0 0,0 0-105 0 0,0 0-56 0 0,0 0-23 0 0,0 0-33 0 0,-8 11-28 0 0,-65 87 414 0 0,45-41-501 0 0,24-45-285 0 0,-2 0 0 0 0,1 0 0 0 0,-1 0 0 0 0,-1 0 0 0 0,0-1 0 0 0,-1 0 0 0 0,0-1 0 0 0,0 0-1 0 0,-1 0 1 0 0,0-1 0 0 0,-1 0 0 0 0,-4 3 134 0 0,-12-1-3148 0 0,9-7-5420 0 0,10-3-2757 0 0</inkml:trace>
  <inkml:trace contextRef="#ctx0" brushRef="#br0" timeOffset="250.274">0 1 8594 0 0,'0'0'3273'0'0,"0"0"-1108"0"0,0 0-758 0 0,0 0-348 0 0,0 0-136 0 0,0 0 51 0 0,0 0 31 0 0,0 0-46 0 0,0 0-63 0 0,0 0-134 0 0,0 0-95 0 0,0 0-87 0 0,0 0-42 0 0,11 24-35 0 0,34 77-85 0 0,20-3 639 0 0,-7-25-814 0 0,3-5-1021 0 0,-46-55-3142 0 0,0-1-3718 0 0,-11-8-4457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3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19 0 0 0,'0'0'1464'0'0,"0"0"523"0"0,0 0 293 0 0,0 0 20 0 0,0 0-154 0 0,0 0-270 0 0,0 0-273 0 0,0 0-261 0 0,0 0-250 0 0,2-3-176 0 0,9-13 478 0 0,-11 16-865 0 0,18 27 3532 0 0,-13 24-2759 0 0,-5-39-1247 0 0,-1-1-1 0 0,-1 1 1 0 0,0-1 0 0 0,0 1-1 0 0,-2-1 1 0 0,1 0 0 0 0,-1 0-1 0 0,-1 0 1 0 0,0-1 0 0 0,0 1-1 0 0,-1-1 1 0 0,0 0 0 0 0,-1-1-1 0 0,0 1 1 0 0,-1-2 0 0 0,0 1-1 0 0,0-1 1 0 0,0 0 0 0 0,-1 0-1 0 0,-3 0-54 0 0,-56 20-1368 0 0,53-26-2717 0 0,1-1-3734 0 0,13-1-3286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9170 0 0,'0'0'2286'0'0,"0"0"-1249"0"0,0 0-454 0 0,0 0 228 0 0,0 0 283 0 0,0 0 107 0 0,0 0-69 0 0,0 0-169 0 0,0 0-141 0 0,0 0-105 0 0,0 0-67 0 0,0 0-26 0 0,0 0-19 0 0,27 1-31 0 0,86 1-45 0 0,-51-13 697 0 0,-48 3-813 0 0,-7 3-282 0 0,0 0-1 0 0,0 0 0 0 0,-1-1 1 0 0,0 1-1 0 0,0-2 0 0 0,0 1 1 0 0,0-1-1 0 0,-1 0 0 0 0,0 0 1 0 0,-1 0-1 0 0,1-3-130 0 0,5-5 216 0 0,-9 15-212 0 0,-1 0 0 0 0,0 0 0 0 0,0 0-1 0 0,0 1 1 0 0,0-1 0 0 0,0 0 0 0 0,0 0 0 0 0,1 0 0 0 0,-1 0 0 0 0,0 0 0 0 0,0 0-1 0 0,0 0 1 0 0,1 1 0 0 0,-1-1 0 0 0,0 0 0 0 0,0 0 0 0 0,0 0 0 0 0,1 0 0 0 0,-1 0-1 0 0,0 0 1 0 0,0 0 0 0 0,0 0 0 0 0,1 0 0 0 0,-1 0 0 0 0,0 0 0 0 0,0 0 0 0 0,0 0-1 0 0,1 0 1 0 0,-1 0 0 0 0,0 0 0 0 0,0 0 0 0 0,0 0 0 0 0,1-1 0 0 0,-1 1-4 0 0,-1 15-1 0 0,9 427 138 0 0,-5-420-133 0 0,-1-1 1 0 0,-1 1-1 0 0,-1-1 0 0 0,-1 1 1 0 0,-1-1-1 0 0,0 1 0 0 0,-2-1 0 0 0,0 0 1 0 0,-2 0-1 0 0,0-1 0 0 0,-1 1 1 0 0,-1-1-1 0 0,-3 3-4 0 0,9-20-2 0 0,-1 0 0 0 0,1 0 0 0 0,-1-1 0 0 0,0 1 0 0 0,0-1 0 0 0,0 1 1 0 0,0-1-1 0 0,0 0 0 0 0,-1 0 0 0 0,1 0 0 0 0,-1 0 0 0 0,1-1 0 0 0,-1 0 0 0 0,0 1 0 0 0,0-1 0 0 0,1 0 0 0 0,-1-1 0 0 0,0 1 1 0 0,0-1-1 0 0,0 0 0 0 0,0 0 0 0 0,0 0 0 0 0,1 0 0 0 0,-1-1 0 0 0,-2 0 2 0 0,-2 1-5 0 0,3-2 3 0 0,0 0 0 0 0,0-1 0 0 0,0 0 0 0 0,0 1 0 0 0,1-2 0 0 0,-1 1 1 0 0,1-1-1 0 0,0 1 0 0 0,0-1 0 0 0,0 0 0 0 0,1-1 0 0 0,-1 1 0 0 0,1-1 0 0 0,0 1 1 0 0,1-1-1 0 0,-1 0 0 0 0,1 0 0 0 0,-1 0 0 0 0,2 0 0 0 0,-1-1 0 0 0,0 1 1 0 0,1 0-1 0 0,0-1 0 0 0,1 1 0 0 0,-1-6 2 0 0,0 3-50 0 0,1 0 0 0 0,0 0 0 0 0,1 0 0 0 0,-1-1 0 0 0,2 1 0 0 0,-1 0 0 0 0,1 0 0 0 0,0 0 0 0 0,1 1 0 0 0,0-1 0 0 0,0 1 0 0 0,1-1-1 0 0,0 1 1 0 0,0 0 0 0 0,0 0 0 0 0,1 0 0 0 0,0 1 0 0 0,1 0 0 0 0,-1 0 0 0 0,1 0 0 0 0,0 1 0 0 0,0 0 0 0 0,1 0 0 0 0,0 0 0 0 0,4-1 50 0 0,21-18-2109 0 0,-23 15-1368 0 0,0 0-4049 0 0,-5 4-4206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2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7730 0 0,'0'0'1565'0'0,"0"0"-220"0"0,0 0 180 0 0,0 0 328 0 0,0 0 82 0 0,0 0-219 0 0,0 0-360 0 0,0 0-355 0 0,0 0-196 0 0,0 0-125 0 0,0 0-85 0 0,0 0-73 0 0,22-15-86 0 0,71-46-50 0 0,-52 21 228 0 0,44-137 1026 0 0,-62 150-1286 0 0,0 54-190 0 0,107 223 1025 0 0,-124-243-1545 0 0,20 19 141 0 0,-1-20-8382 0 0,-22-6-3325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4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8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2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5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0,'0'0'2224'0'0,"0"0"-542"0"0,0 0-293 0 0,0 0-222 0 0,0 0-180 0 0,0 0-189 0 0,0 0-184 0 0,0 0-75 0 0,0 0 27 0 0,0 0 67 0 0,0 0 57 0 0,0 0-36 0 0,0 0-63 0 0,16 1-69 0 0,107 5 669 0 0,56-2 17 0 0,-164-3-1214 0 0,-13-2-3485 0 0,-2 1-3684 0 0,-3 0-4506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8722 0 0,'0'0'2032'0'0,"0"0"-226"0"0,0 0-48 0 0,0 0 42 0 0,0 0-136 0 0,0 0-222 0 0,0 0-259 0 0,0 0-259 0 0,0 0-214 0 0,34 0-209 0 0,107 2-179 0 0,-50-14-87 0 0,-62 2-492 0 0,3-2-2191 0 0,-24 9-653 0 0,-2-1-8031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39 1360 0 0,'0'0'2226'0'0,"0"0"-177"0"0,0 0 14 0 0,0 0 110 0 0,0 0 19 0 0,0 0-160 0 0,0 0-281 0 0,0 0-288 0 0,0 0-315 0 0,0 0-289 0 0,0 0-200 0 0,0 0-128 0 0,0 0-75 0 0,0-2-63 0 0,15-11 1250 0 0,-2 12-1401 0 0,121-21 925 0 0,-102 22-1121 0 0,-32 0-34 0 0,0 0 23 0 0,-23 4 294 0 0,-109 31-259 0 0,67-20 35 0 0,141-8 306 0 0,49-25-335 0 0,-102 14-1262 0 0,-10 3-1793 0 0,-2-2-5559 0 0,-8 2-3402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2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0 14307 0 0,'0'0'1704'0'0,"0"0"-789"0"0,0 0-371 0 0,0 0 105 0 0,0 0 265 0 0,0 0 213 0 0,0 0 54 0 0,0 0-167 0 0,0 0-261 0 0,0 0-208 0 0,0 0-152 0 0,0 0-115 0 0,-9 22-35 0 0,-45 107 133 0 0,50-122-339 0 0,1 0 1 0 0,0 1-1 0 0,0-1 1 0 0,1 0-1 0 0,0 1 1 0 0,1 0-1 0 0,-1-1 1 0 0,1 1-1 0 0,1 0 1 0 0,-1 0-1 0 0,2 0 1 0 0,-1 0-1 0 0,1-1 1 0 0,0 1-1 0 0,0 0 1 0 0,1-1 0 0 0,0 1-1 0 0,0 0 1 0 0,1-1-1 0 0,0 0 1 0 0,1 0-1 0 0,1 4-37 0 0,2-5 75 0 0,-1-1-1 0 0,1 1 1 0 0,0-1-1 0 0,0-1 1 0 0,0 1 0 0 0,1-1-1 0 0,0 0 1 0 0,-1-1-1 0 0,1 0 1 0 0,1 0-1 0 0,-1-1 1 0 0,0 0-1 0 0,1 0 1 0 0,-1-1 0 0 0,1 0-1 0 0,-1 0 1 0 0,1-1-1 0 0,-1-1 1 0 0,1 1-1 0 0,-1-1 1 0 0,3-1-75 0 0,-9 1-35 0 0,-1 1-1 0 0,1-1 1 0 0,-1 0 0 0 0,1 0 0 0 0,-1 1-1 0 0,0-1 1 0 0,0 0 0 0 0,1 0 0 0 0,-1-1-1 0 0,0 1 1 0 0,0 0 0 0 0,0 0 0 0 0,0 0 0 0 0,0-1-1 0 0,0 1 1 0 0,-1-1 0 0 0,1 1 0 0 0,0-1-1 0 0,-1 1 1 0 0,1-1 0 0 0,-1 1 0 0 0,1-1-1 0 0,-1 1 1 0 0,0-1 0 0 0,0 1 0 0 0,0-1-1 0 0,0 0 1 0 0,0 1 0 0 0,0-1 0 0 0,0 1 0 0 0,0-1-1 0 0,-1 1 1 0 0,1-1 0 0 0,0 0 0 0 0,-1 1-1 0 0,0-1 1 0 0,0 0 35 0 0,-6-19-4768 0 0,-3 5-5582 0 0,5 8-562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1 231 8906 0 0,'0'0'2344'0'0,"0"0"-715"0"0,0 0-224 0 0,0 0-16 0 0,0 0-40 0 0,0 0-32 0 0,0 0-164 0 0,0 0-186 0 0,0 0-155 0 0,0 0-128 0 0,0 0-97 0 0,0 0-52 0 0,0 0-46 0 0,24-18-38 0 0,77-59-28 0 0,-28 31 292 0 0,79-28 261 0 0,-117 58-733 0 0,-35 16-231 0 0,0 0-19 0 0,0 0-9 0 0,11 16 187 0 0,95 156 681 0 0,-80-105 180 0 0,-19-38-4676 0 0,-2-8-4472 0 0,-4-17-4005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4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11490 0 0,'0'0'2009'0'0,"0"0"-679"0"0,0 0-177 0 0,0 0 94 0 0,0 0 128 0 0,0 0 23 0 0,0 0-173 0 0,0 0-227 0 0,0 0-173 0 0,0 0-129 0 0,0 0-155 0 0,-13 34-173 0 0,-42 103-140 0 0,6-46-38 0 0,17-51 135 0 0,22-27-2633 0 0,0 0-4213 0 0,8-9-5223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9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4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2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7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00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452 342,'-1'215,"-9"0,-11 16,12-162,7-36,-1-1,-2 0,-2 1,0-2,-2 1,-2-1,-1-1,-3 5,12-29,-1 0,0 0,0-1,0 1,0-1,-1 0,0 0,0-1,0 0,-1 1,0-2,1 1,-1-1,0 0,-1 0,1 0,0-1,-1 0,0-1,1 1,-1-1,0 0,0-1,1 0,-1 0,0 0,0-1,0 0,1 0,-1-1,1 0,-1 0,1 0,0-1,-1 0,1 0,1-1,-1 1,-4-5,-2-7,1 0,0-1,2 0,-1-1,2 0,0 0,2-1,0 0,0 0,2 0,0-1,1 1,1-1,1 0,1 0,0 0,1 0,2-6,4-35,3 0,2 2,2-1,4 2,1 0,3 1,15-23,-13 35,1 1,3 2,1 0,2 2,2 2,1 0,2 3,2 0,1 3,1 1,1 2,2 2,1 2,31-12,-57 26,-1 2,1 0,1 1,-1 1,1 1,0 1,0 0,1 1,-1 1,1 1,-1 1,14 2,-30-2,0 1,0 0,0-1,-1 1,1 1,0-1,-1 0,1 1,-1-1,1 1,-1 0,0-1,0 1,0 0,0 1,0-1,0 0,0 1,-1-1,1 0,-1 1,0 0,0-1,0 1,0 0,0 0,-1 0,1-1,-1 1,1 0,-1 0,0 0,0 0,-1 0,1 0,-34 99,-6-42,-3-1,-2-2,-3-3,-2-1,-2-3,-3-2,-1-2,-7 0,31-21,-8 7,19-17,1 1,0 1,1 0,1 2,-12 16,29-34,-1 0,2 1,-1-1,0 0,0 1,0-1,0 1,1-1,-1 1,1-1,-1 1,1-1,0 1,0-1,-1 1,1 0,0-1,0 1,1-1,-1 1,0 0,0-1,1 1,-1-1,1 1,-1-1,1 1,0-1,0 1,0-1,-1 0,1 0,0 1,1-1,-1 0,0 0,0 0,0 0,1 0,-1 0,0 0,2 0,70 25,-58-22,36 11,-7-5,-1 2,0 2,-1 2,0 2,-2 1,0 3,8 6,-42-23,0-1,-1 1,1 0,-1 0,0 1,0 0,-1 0,1 0,-1 0,-1 1,1-1,-1 1,0 0,-1 0,0 0,0 0,0 0,-1 1,0-1,-1 1,1-1,-5 11</inkml:trace>
  <inkml:trace contextRef="#ctx0" brushRef="#br0" timeOffset="319.543">1186 1076,'24'-5,"0"0,-1-1,1-2,-2 0,1-2,-1 0,-1-1,0-2,0 0,-1-1,-1-1,3-4,-20 17,1-1,-1 1,0-1,0 1,0-1,-1 0,1 0,-1 0,1 0,-1 0,0 0,0 0,0 0,-1-1,1 1,-1 0,0-1,0 1,0 0,0 0,0-1,-1 1,0 0,1 0,-1-1,0 1,-1 0,1 0,0 0,-1 0,0 0,0 1,0-1,0 1,0-1,0 1,-1-1,1 1,-1 0,1 0,-1 0,0 1,0-1,0 1,0-1,-2 1,-1-3,0 1,-1 0,1 0,-1 1,0 0,0 0,0 1,0-1,0 1,0 1,0 0,0 0,0 0,0 1,0 0,0 0,0 1,0 0,0 0,0 0,1 1,-1 0,1 0,0 1,0 0,0 0,0 0,1 1,0 0,0 0,-2 3,1 0,0 0,1 1,1 0,-1 0,1 0,1 0,0 1,0-1,0 1,2 0,-1 0,1 0,1 0,-1 0,2 0,-1 0,2 0,-1 0,1-1,1 1,-1 0,2-1,-1 0,1 0,1 0,0 0,0 0,1-1,0 0,0 0,1-1,-1 0,2 0,-1 0,1-1,0 0,1-1,-1 0,1 0,7 3,2-2,-1-1,1-1,0-1,0 0,0-1,0-1,0-1,0 0,0-1,0-1,4-2,7-3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20 2296 0 0,'0'0'2284'0'0,"0"0"-175"0"0,0 0-4 0 0,0 0 22 0 0,0 0-101 0 0,0 0-230 0 0,0 0-294 0 0,0 0-266 0 0,0 0-168 0 0,0 0-101 0 0,0 0-88 0 0,0 0-68 0 0,0 0-80 0 0,2 0-75 0 0,-1-1-594 0 0,0 1 0 0 0,-1 0 0 0 0,1 0-1 0 0,-1 0 1 0 0,1 0 0 0 0,-1 0 0 0 0,1 0 0 0 0,-1 0 0 0 0,1 1 0 0 0,-1-1 0 0 0,1 0 0 0 0,0 0 0 0 0,-1 0 0 0 0,1 0-1 0 0,-1 1 1 0 0,1-1 0 0 0,-1 0 0 0 0,0 1 0 0 0,1-1 0 0 0,-1 0 0 0 0,1 1 0 0 0,-1-1 0 0 0,0 0 0 0 0,1 1-1 0 0,-1-1 1 0 0,1 1 0 0 0,-1-1 0 0 0,0 1 0 0 0,0-1 0 0 0,1 1 0 0 0,-1-1 0 0 0,0 1 0 0 0,0-1 0 0 0,0 1 0 0 0,1-1-1 0 0,-1 1 1 0 0,0-1 0 0 0,0 1 0 0 0,0-1 0 0 0,0 1 0 0 0,0-1 0 0 0,0 1 0 0 0,0 0 0 0 0,0-1 0 0 0,0 1 0 0 0,-1-1-1 0 0,1 1 1 0 0,0-1 0 0 0,0 1 0 0 0,0-1 0 0 0,-1 1 0 0 0,1-1 0 0 0,0 1 0 0 0,0-1 0 0 0,-1 1 0 0 0,1-1-1 0 0,-1 0 1 0 0,1 1 0 0 0,0-1 0 0 0,-1 1 0 0 0,1-1 0 0 0,-1 0 0 0 0,1 1 0 0 0,-1-1 0 0 0,1 0 0 0 0,0 0 0 0 0,-1 1-1 0 0,1-1 1 0 0,-1 0-62 0 0,-19 33 99 0 0,-2-1-1 0 0,0-2 0 0 0,-3 0 0 0 0,0-1 1 0 0,-2-1-1 0 0,-23 17-98 0 0,-47 39-230 0 0,68-61-644 0 0,29-22 318 0 0,-1-2-3242 0 0,0 0-2037 0 0,1-2-1604 0 0,0 0-1283 0 0</inkml:trace>
  <inkml:trace contextRef="#ctx0" brushRef="#br0" timeOffset="251.097">5 1 5937 0 0,'0'0'2534'0'0,"0"0"-307"0"0,0 0-97 0 0,0 0 0 0 0,0 0-159 0 0,0 0-308 0 0,0 0-417 0 0,0 0-372 0 0,0 0-269 0 0,0 0-189 0 0,0 0-112 0 0,0 0-79 0 0,4 19 1169 0 0,10-1-1153 0 0,1-1 1 0 0,1 0-1 0 0,0-1 1 0 0,1-1 0 0 0,1-1-1 0 0,1 0 1 0 0,-1-2-1 0 0,2 0 1 0 0,0-1 0 0 0,0-1-1 0 0,1 0 1 0 0,0-2-1 0 0,13 3-241 0 0,54 10-872 0 0,-69-19-3432 0 0,0-2-4087 0 0,-14 0-3798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6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2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4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8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2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5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176 269 1264 0 0,'0'0'2786'0'0,"0"0"-581"0"0,0 0-189 0 0,0 0-33 0 0,0 0-72 0 0,0 0-154 0 0,0 0-314 0 0,0 0-375 0 0,0 0-365 0 0,0 0-226 0 0,0 0-98 0 0,0 0-20 0 0,0 0 31 0 0,-2 11-23 0 0,2 114 1028 0 0,7-88-1083 0 0,0 1 1 0 0,-3-1-1 0 0,-1 1 1 0 0,-2 0-1 0 0,-1 0 1 0 0,-2 0-1 0 0,-3 5-312 0 0,2-21-89 0 0,-2 16 298 0 0,4-36-2925 0 0,0-14-3167 0 0,0 2-2188 0 0,1 9 1931 0 0</inkml:trace>
  <inkml:trace contextRef="#ctx0" brushRef="#br0" timeOffset="521.378">451 335 2208 0 0,'0'0'3340'0'0,"0"0"-1285"0"0,0 0-493 0 0,0 0-23 0 0,0 0 62 0 0,0 0 10 0 0,0 0-173 0 0,0 0-311 0 0,0 0-298 0 0,0 0-218 0 0,0 0-128 0 0,0 0-94 0 0,-26 24-66 0 0,-80 74-46 0 0,14 7 974 0 0,62-78-585 0 0,30-27-533 0 0,0 0-29 0 0,0 0 16 0 0,0 0 2 0 0,0 0 3 0 0,0 0 23 0 0,0 0 15 0 0,0 0 15 0 0,0 0 2 0 0,0 0 3 0 0,0 0-28 0 0,0 0-22 0 0,0 0-5 0 0,0 0-20 0 0,0 0 14 0 0,0 0-1 0 0,0 0-2 0 0,0 0-10 0 0,7 12 90 0 0,95 83 1200 0 0,-12-25-484 0 0,-78-49-528 0 0,-12-21-467 0 0,0 0 0 0 0,0 0 0 0 0,0 0 0 0 0,1 0 0 0 0,-1 0-1 0 0,0-1 1 0 0,0 1 0 0 0,0 0 0 0 0,0 0 0 0 0,1 0 0 0 0,-1 0 0 0 0,0 0-1 0 0,0 0 1 0 0,0 0 0 0 0,1 0 0 0 0,-1 0 0 0 0,0 0 0 0 0,0 0 0 0 0,0 0-1 0 0,0 0 1 0 0,1 0 0 0 0,-1 0 0 0 0,0 0 0 0 0,0 1 0 0 0,0-1 0 0 0,0 0-1 0 0,1 0 1 0 0,-1 0 80 0 0,9-16-10782 0 0,-9 15 8724 0 0,4-3-9255 0 0</inkml:trace>
  <inkml:trace contextRef="#ctx0" brushRef="#br0" timeOffset="1751.754">184 385 0 0 0,'0'0'431'0'0,"0"0"164"0"0,0 0 86 0 0,0 0 46 0 0,0 0-8 0 0,0 0 14 0 0,0 0-42 0 0,0-4-46 0 0,-1-10-63 0 0,-14-15 9445 0 0,13 28-9455 0 0,-4 5 6747 0 0,6 3-8157 0 0,8 439 3495 0 0,-19-278-2235 0 0,10-178-1862 0 0,2-14-2056 0 0,2 9-5230 0 0,-1 7-2503 0 0</inkml:trace>
  <inkml:trace contextRef="#ctx0" brushRef="#br0" timeOffset="2473.882">1 285 0 0 0,'0'0'1256'0'0,"0"0"483"0"0,0 0 104 0 0,0 0-136 0 0,0 0-166 0 0,0 0-80 0 0,0 0-3 0 0,0 0 12 0 0,0 0-7 0 0,0 0-52 0 0,12-5 3191 0 0,118-156 123 0 0,-62 92-4149 0 0,-3 19-343 0 0,-59 77 192 0 0,28 62 303 0 0,1-14-210 0 0,-34-73-508 0 0,0 0 0 0 0,0 0 0 0 0,0 0 0 0 0,0-1 0 0 0,0 1 0 0 0,0 0 0 0 0,0-1 0 0 0,1 1 0 0 0,-1-1 0 0 0,0 1-1 0 0,1-1 1 0 0,-1 1 0 0 0,1-1 0 0 0,0 0 0 0 0,-1 0 0 0 0,1 0 0 0 0,0 0 0 0 0,0 0 0 0 0,0 0 0 0 0,0 0 0 0 0,0-1 0 0 0,0 1-1 0 0,0-1 1 0 0,0 1 0 0 0,0-1 0 0 0,0 0 0 0 0,0 0 0 0 0,0 0-10 0 0,24 0-4496 0 0,-12 0-965 0 0,-5 0-6599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1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12699 0 0,'0'0'1773'0'0,"0"0"-395"0"0,0 0-100 0 0,0 0 13 0 0,0 0-26 0 0,0 0-146 0 0,0 0-257 0 0,0 0-208 0 0,0 0-85 0 0,0 0-3 0 0,0 0 12 0 0,0 0 10 0 0,0 0-13 0 0,25-20-59 0 0,76-62-83 0 0,55-48 876 0 0,-145 114-1264 0 0,-2 3 78 0 0,-5 21 27 0 0,34 98 70 0 0,66 102 240 0 0,-100-199-2828 0 0,-2-2-4803 0 0,-2-7-5404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0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12795 0 0,'0'0'1633'0'0,"0"0"-770"0"0,0 0-320 0 0,0 0 93 0 0,0 0 228 0 0,0 0 182 0 0,0 0 2 0 0,0 0-149 0 0,0 0-143 0 0,0 0-138 0 0,0 0-97 0 0,0 0-62 0 0,0 0-96 0 0,29 3-70 0 0,93 7-72 0 0,-6-16 25 0 0,-18-13-3334 0 0,-81 12-6795 0 0,-12 3-950 0 0</inkml:trace>
  <inkml:trace contextRef="#ctx0" brushRef="#br0" timeOffset="576.365">482 143 4609 0 0,'0'0'3050'0'0,"0"0"-771"0"0,0 0-253 0 0,0 0-158 0 0,0 0-153 0 0,0 0-118 0 0,0 0-150 0 0,0 0-139 0 0,0 0-140 0 0,0 0-110 0 0,0 0-106 0 0,0 0-128 0 0,0 0-105 0 0,23 0-98 0 0,72 1-78 0 0,-93-1-505 0 0,0 0-1 0 0,1 0 1 0 0,-1 0-1 0 0,0 0 1 0 0,0 0-1 0 0,0 0 1 0 0,0-1-1 0 0,0 1 1 0 0,0-1-1 0 0,0 1 1 0 0,0-1-1 0 0,0 0 1 0 0,0 0-1 0 0,0 0 0 0 0,0 0 1 0 0,0 0-1 0 0,0 0 1 0 0,-1-1-1 0 0,1 1 1 0 0,0-1-1 0 0,-1 1 1 0 0,0-1-1 0 0,1 1 1 0 0,-1-1-1 0 0,0 0 1 0 0,0 0-1 0 0,1 0-37 0 0,5-8 191 0 0,4-1-95 0 0,1 0 1 0 0,1 1-1 0 0,0 0 1 0 0,0 0-1 0 0,1 2 0 0 0,0 0 1 0 0,0 0-1 0 0,1 1 0 0 0,0 1 1 0 0,1 1-1 0 0,-1 0 0 0 0,2 0-96 0 0,-14 5 3 0 0,0-1-1 0 0,0 0 0 0 0,0 1 0 0 0,0-1 1 0 0,0 1-1 0 0,0 0 0 0 0,0 0 1 0 0,0 0-1 0 0,0 0 0 0 0,0 1 0 0 0,1-1 1 0 0,-1 1-1 0 0,0 0 0 0 0,0 0 1 0 0,-1 0-1 0 0,1 0 0 0 0,0 1 0 0 0,0-1 1 0 0,0 1-1 0 0,-1-1 0 0 0,1 1 0 0 0,-1 0 1 0 0,1 0-1 0 0,0 1-2 0 0,7 18 35 0 0,-2-1-1 0 0,0 1 1 0 0,-1 0-1 0 0,-1 1 1 0 0,-1 0-1 0 0,-1-1 1 0 0,-1 2-1 0 0,-1-1 1 0 0,-1 3-35 0 0,9 62 28 0 0,0-31 2 0 0,-2 0 0 0 0,-3 0-1 0 0,-2 0 1 0 0,-2 1 0 0 0,-7 43-30 0 0,6-94-2 0 0,-1-1 1 0 0,0 0-1 0 0,-1 0 0 0 0,1 0 1 0 0,-1 0-1 0 0,0 0 0 0 0,0 0 1 0 0,-1-1-1 0 0,1 1 0 0 0,-1-1 1 0 0,0 1-1 0 0,0-1 0 0 0,0 0 1 0 0,-1 0-1 0 0,0 0 0 0 0,0-1 1 0 0,0 1-1 0 0,0-1 0 0 0,0 0 1 0 0,0 0-1 0 0,-1 0 0 0 0,0-1 1 0 0,1 0-1 0 0,-1 0 0 0 0,0 0 1 0 0,0 0-1 0 0,0-1 0 0 0,0 1 0 0 0,-1-1 1 0 0,1-1-1 0 0,-1 1 2 0 0,1 0-13 0 0,0 0 0 0 0,-1-1 0 0 0,1 0 0 0 0,-1 0 0 0 0,1 0 0 0 0,0 0 0 0 0,-1-1 0 0 0,1 0 0 0 0,0 0 0 0 0,-1-1 0 0 0,1 1 0 0 0,0-1 0 0 0,0 0 0 0 0,0 0 0 0 0,0-1 0 0 0,1 1 0 0 0,-1-1 0 0 0,1 0 0 0 0,-1-1 1 0 0,1 1-1 0 0,0-1 0 0 0,0 0 0 0 0,1 0 0 0 0,-1 0 0 0 0,1 0 0 0 0,0 0 0 0 0,0-1 0 0 0,0 0 0 0 0,1 1 0 0 0,-2-3 13 0 0,1-3-8 0 0,0 1 0 0 0,0-1 0 0 0,1 0-1 0 0,0 1 1 0 0,1-1 0 0 0,0 0 0 0 0,1 0 0 0 0,-1 0 0 0 0,2 0 0 0 0,0 0 0 0 0,0 0 0 0 0,1 0 0 0 0,0 0 0 0 0,0 1 0 0 0,1-1 0 0 0,1 1 0 0 0,-1-1 0 0 0,2 1 0 0 0,-1 0 0 0 0,1 1 0 0 0,0-1 0 0 0,1 1-1 0 0,0 0 1 0 0,0 0 0 0 0,3-1 8 0 0,8-6-65 0 0,0 0 0 0 0,1 1-1 0 0,0 1 1 0 0,1 1-1 0 0,1 1 1 0 0,9-4 65 0 0,-21 10-24 0 0,22-18-1232 0 0,-19 12-2711 0 0,-2 1-5181 0 0,-6 8-3244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162 848 0 0 0,'0'0'627'0'0,"0"0"918"0"0,0 0 285 0 0,0 0 21 0 0,0 0-137 0 0,0 0-187 0 0,0 0-127 0 0,0 0-83 0 0,0 0-95 0 0,0-4-113 0 0,0-23 1401 0 0,3 26 5041 0 0,-8 30-7378 0 0,-102 216 150 0 0,101-194-290 0 0,52-36 208 0 0,-30-14-109 0 0,0-1-1 0 0,0 0 0 0 0,0-1 1 0 0,0 0-1 0 0,0-1 1 0 0,0-1-1 0 0,-1-1 0 0 0,1 0 1 0 0,-1-1-1 0 0,5-3-131 0 0,26-6 228 0 0,-19-15-369 0 0,-26 15-3218 0 0,-3-1-4869 0 0,0 10-3374 0 0</inkml:trace>
  <inkml:trace contextRef="#ctx0" brushRef="#br0" timeOffset="157.632">0 536 7418 0 0,'0'0'1800'0'0,"0"0"-244"0"0,0 0-267 0 0,0 0-104 0 0,0 0-41 0 0,0 0-105 0 0,0 0-149 0 0,0 0-122 0 0,0 0-103 0 0,0 0-54 0 0,0 0-7 0 0,0 0-9 0 0,0 0-7 0 0,19-17-17 0 0,56-52-13 0 0,-3 1 1322 0 0,17-24-158 0 0,-88 92-1716 0 0,1 0 1 0 0,-1 0-1 0 0,1 0 1 0 0,-1 1 0 0 0,1-1-1 0 0,-1 0 1 0 0,0 1-1 0 0,1-1 1 0 0,-1 1 0 0 0,0 0-1 0 0,1-1 1 0 0,-1 1-1 0 0,0 0 1 0 0,0 0 0 0 0,0 0-1 0 0,0-1 1 0 0,1 1-1 0 0,-1 1 1 0 0,0-1 0 0 0,-1 0-1 0 0,1 0 1 0 0,0 0-1 0 0,0 0 1 0 0,0 1 0 0 0,-1-1-1 0 0,1 0 1 0 0,-1 1-1 0 0,1-1 1 0 0,-1 0 0 0 0,1 1-1 0 0,-1-1 1 0 0,0 1-1 0 0,0-1 1 0 0,0 0 0 0 0,0 1-1 0 0,0-1 1 0 0,0 1-7 0 0,2 4 69 0 0,55 199 787 0 0,-56-201-853 0 0,1 1 0 0 0,-1 0 0 0 0,1 0 0 0 0,0 0 0 0 0,0-1-1 0 0,1 1 1 0 0,-1-1 0 0 0,1 0 0 0 0,0 0 0 0 0,0 0 0 0 0,1 0 0 0 0,-1 0-1 0 0,1-1 1 0 0,0 1 0 0 0,0-1 0 0 0,0 0 0 0 0,0 0 0 0 0,0 0 0 0 0,1-1-1 0 0,-1 0 1 0 0,1 0 0 0 0,0 0 0 0 0,-1 0 0 0 0,1-1 0 0 0,0 1 0 0 0,0-1-1 0 0,0-1 1 0 0,5 1-3 0 0,3-7-1916 0 0,-10 2-1451 0 0,0 0-3666 0 0,-3 3-4895 0 0</inkml:trace>
  <inkml:trace contextRef="#ctx0" brushRef="#br0" timeOffset="158.632">1239 771 8818 0 0,'0'0'2008'0'0,"0"0"-294"0"0,0 0 40 0 0,0 0 94 0 0,0 0-54 0 0,0 0-282 0 0,0 0-377 0 0,0 0-320 0 0,0 0-232 0 0,0 0-150 0 0,0 0-85 0 0,0 0-17 0 0,-9 9 28 0 0,-55 75 642 0 0,14 39 90 0 0,48-116-1178 0 0,-40 83 116 0 0,39-87-261 0 0,1-1-1 0 0,-1 0 1 0 0,1 0 0 0 0,-1 0 0 0 0,0 0 0 0 0,0 0 0 0 0,0 0 0 0 0,0-1-1 0 0,0 1 1 0 0,0-1 0 0 0,0 0 0 0 0,0 0 0 0 0,-1 0 0 0 0,1 0 0 0 0,0-1-1 0 0,-1 1 1 0 0,1-1 0 0 0,-4 0 232 0 0,-17 0-4721 0 0,10 0-1998 0 0,7 0-3148 0 0</inkml:trace>
  <inkml:trace contextRef="#ctx0" brushRef="#br0" timeOffset="159.632">865 694 8770 0 0,'0'0'1940'0'0,"0"0"-378"0"0,0 0-122 0 0,0 0 29 0 0,0 0-88 0 0,0 0-226 0 0,0 0-263 0 0,0 0-192 0 0,0 0-46 0 0,0 0 51 0 0,0 0 8 0 0,0 0-41 0 0,0 0-43 0 0,20 16-19 0 0,62 51-18 0 0,134 109 1616 0 0,-145-97-2196 0 0,-65-68-450 0 0,0 0-1589 0 0,-2-10-2768 0 0,2 0-3553 0 0,-4-1-2148 0 0</inkml:trace>
  <inkml:trace contextRef="#ctx0" brushRef="#br0" timeOffset="1156.331">1320 278 1152 0 0,'0'0'1687'0'0,"0"0"-161"0"0,0 0 142 0 0,0 0 250 0 0,0 0 104 0 0,0 0-171 0 0,0 0-397 0 0,0 0-402 0 0,0 0-289 0 0,0 0-131 0 0,0 0 28 0 0,0 0 71 0 0,22 4 3071 0 0,-21-4-3481 0 0,13-25 3922 0 0,1 3-4249 0 0,58-73 394 0 0,-57 78-279 0 0,0 0 0 0 0,1 1 0 0 0,0 1 0 0 0,1 1 0 0 0,1 1 0 0 0,0 0 0 0 0,1 1-1 0 0,1 1 1 0 0,3 0-109 0 0,-21 10 24 0 0,-2 1-6 0 0,-1 0-8 0 0,1 13 52 0 0,1-1 1 0 0,1 1-1 0 0,0-1 0 0 0,0 0 0 0 0,2 0 0 0 0,-1 0 0 0 0,1-1 0 0 0,1 1 0 0 0,0-1 0 0 0,3 4-62 0 0,10 19 100 0 0,32 36 48 0 0,-45-66-548 0 0,-2-4-3889 0 0,-2 0-889 0 0,-2 0-7023 0 0</inkml:trace>
  <inkml:trace contextRef="#ctx0" brushRef="#br0" timeOffset="325.361">1615 463 11971 0 0,'0'0'1807'0'0,"0"0"-388"0"0,0 0-211 0 0,0 0-21 0 0,0 0-10 0 0,0 0-146 0 0,0 0-236 0 0,0 0-199 0 0,0 0-116 0 0,0 0-13 0 0,0 0-11 0 0,0 0-12 0 0,0 0-5 0 0,-3 26-34 0 0,-6 84-27 0 0,19 35 730 0 0,-5-121-1000 0 0,10 42 86 0 0,-7-38-197 0 0,-2 1 0 0 0,0-1-1 0 0,-2 1 1 0 0,-1 1 0 0 0,-2-1-1 0 0,0 0 1 0 0,-2 3 3 0 0,-20-17-1646 0 0,-2-27-4703 0 0,23-45-8983 0 0,5 45 13012 0 0</inkml:trace>
  <inkml:trace contextRef="#ctx0" brushRef="#br0" timeOffset="556.339">1992 544 6041 0 0,'0'0'3452'0'0,"0"0"-721"0"0,0 0-869 0 0,0 0-655 0 0,0 0-402 0 0,0 0-207 0 0,0 0 40 0 0,0 0 16 0 0,0 0-79 0 0,0 0-103 0 0,-34 23-100 0 0,-110 76-76 0 0,15-2 808 0 0,127-97-1083 0 0,1 0-1 0 0,0 1 1 0 0,-1-1-1 0 0,1 1 1 0 0,0 0-1 0 0,-1-1 1 0 0,1 1-1 0 0,0 0 1 0 0,0 0-1 0 0,0 0 1 0 0,0-1-1 0 0,0 1 1 0 0,0 1-1 0 0,0-1 1 0 0,0 0-1 0 0,0 0 1 0 0,0 0-1 0 0,0 0 1 0 0,1 1-1 0 0,-1-1 1 0 0,0 0-1 0 0,1 1 1 0 0,-1-1-1 0 0,1 0 1 0 0,0 1-1 0 0,-1-1 1 0 0,1 1-1 0 0,0-1 1 0 0,0 0-1 0 0,0 1 1 0 0,0-1-1 0 0,0 1 1 0 0,0-1-1 0 0,0 1 1 0 0,1-1-1 0 0,-1 0 1 0 0,0 1-1 0 0,1-1 1 0 0,-1 0-1 0 0,1 1 1 0 0,0-1-1 0 0,-1 0 1 0 0,1 1-1 0 0,0-1 1 0 0,0 0-1 0 0,0 0 1 0 0,0 0-1 0 0,0 0 1 0 0,0 0-1 0 0,0 0 1 0 0,0 0-21 0 0,245 79 2515 0 0,-242-78-2482 0 0,0-1 17 0 0,0 0 0 0 0,0 1 0 0 0,0-1 0 0 0,-1 1 1 0 0,1 0-1 0 0,0 0 0 0 0,-1 0 0 0 0,0 0 0 0 0,1 1 0 0 0,-1-1 0 0 0,0 1 1 0 0,0 0-1 0 0,0 0 0 0 0,-1 0 0 0 0,1 0 0 0 0,-1 0 0 0 0,0 1 0 0 0,1-1 1 0 0,-2 1-1 0 0,1-1 0 0 0,0 1 0 0 0,-1 0 0 0 0,1 0 0 0 0,-1 0 1 0 0,0 0-1 0 0,-1 0 0 0 0,1 3-50 0 0,-1-6 96 0 0,0-1-41 0 0,0 0-29 0 0,0 0-6 0 0,-10-12-519 0 0,-13-22-1203 0 0,5 6-2440 0 0,4 9-4617 0 0,8 12-2091 0 0</inkml:trace>
  <inkml:trace contextRef="#ctx0" brushRef="#br0" timeOffset="1659.26">2179 613 3585 0 0,'0'0'2978'0'0,"0"0"-571"0"0,0 0-136 0 0,0 0-9 0 0,0 0-182 0 0,0 0-282 0 0,0 0-400 0 0,0 0-415 0 0,0 0-305 0 0,0 0-183 0 0,0 0-127 0 0,0 0-78 0 0,0 0-24 0 0,12 15 937 0 0,11-11-542 0 0,1-1 0 0 0,-1 0 0 0 0,1-2 0 0 0,-1-1 0 0 0,1 0 0 0 0,11-4-661 0 0,238-33 1099 0 0,-249 36-2568 0 0,-23 9-7813 0 0,-3-4-1117 0 0</inkml:trace>
  <inkml:trace contextRef="#ctx0" brushRef="#br0" timeOffset="1910.129">2277 871 10514 0 0,'0'0'1623'0'0,"0"0"-445"0"0,0 0-38 0 0,0 0 223 0 0,0 0 184 0 0,0 0-59 0 0,0 0-207 0 0,0 0-228 0 0,0 0-197 0 0,0 0-153 0 0,0 0-120 0 0,0 0-115 0 0,34-1-103 0 0,105-2-106 0 0,-21-8-12 0 0,-74 7-415 0 0,-21 1-1473 0 0,-1 2-4416 0 0,-12 1-5064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2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4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9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4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2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7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6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2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70 888 0 0,'0'0'1146'0'0,"0"0"91"0"0,0 0 280 0 0,0 0 284 0 0,0 0 157 0 0,0 0-21 0 0,0 0-120 0 0,0 0-146 0 0,0 0-192 0 0,0 0-132 0 0,0 0-157 0 0,0 0-150 0 0,0 0-134 0 0,-26-11-93 0 0,-80-36-61 0 0,34 36 585 0 0,57 13-1137 0 0,0 0 1 0 0,0 2 0 0 0,0-1 0 0 0,1 2 0 0 0,-1 0 0 0 0,1 1 0 0 0,0 0 0 0 0,1 1 0 0 0,0 1 0 0 0,0 0-1 0 0,0 1 1 0 0,1 0 0 0 0,0 1 0 0 0,-1 2-201 0 0,2-2 21 0 0,0 1 0 0 0,1 0 0 0 0,1 1 1 0 0,0 0-1 0 0,0 0 0 0 0,2 1 0 0 0,-1 0 0 0 0,1 0 0 0 0,1 1 0 0 0,1 0 0 0 0,0 0 1 0 0,0 0-1 0 0,2 1 0 0 0,0-1 0 0 0,0 1 0 0 0,1 0 0 0 0,1 0 0 0 0,1 2-21 0 0,0-12 18 0 0,1 0 0 0 0,0 0 0 0 0,0 0 0 0 0,0-1 0 0 0,0 1 0 0 0,1-1 0 0 0,0 1 0 0 0,0-1 0 0 0,0 0-1 0 0,0 1 1 0 0,1-1 0 0 0,-1 0 0 0 0,1 0 0 0 0,0-1 0 0 0,1 1 0 0 0,-1-1 0 0 0,0 1 0 0 0,1-1 0 0 0,0 0 0 0 0,0-1 0 0 0,0 1 0 0 0,0 0 0 0 0,0-1-1 0 0,1 0 1 0 0,-1 0 0 0 0,1-1 0 0 0,-1 1 0 0 0,1-1 0 0 0,-1 0 0 0 0,1 0 0 0 0,0 0 0 0 0,0-1 0 0 0,0 1 0 0 0,3-2-18 0 0,5 1 111 0 0,0 0 1 0 0,0-1 0 0 0,0-1 0 0 0,0-1-1 0 0,0 0 1 0 0,0 0 0 0 0,-1-1 0 0 0,1-1-1 0 0,8-4-111 0 0,11-8 90 0 0,-2-1-1 0 0,0-1 0 0 0,-2-1 1 0 0,0-2-1 0 0,-1 0 0 0 0,-1-2 1 0 0,-1-1-1 0 0,-1-1 0 0 0,16-25-89 0 0,66-78 214 0 0,-97 113-149 0 0,-7 17 121 0 0,-9 14-219 0 0,1 0 1 0 0,1 1 0 0 0,1-1 0 0 0,0 1 0 0 0,1 0-1 0 0,1 1 1 0 0,0-1 0 0 0,1 0 0 0 0,1 1 0 0 0,1-1-1 0 0,0 0 1 0 0,1 1 0 0 0,1-1 0 0 0,0 0 0 0 0,4 10 32 0 0,27 45-1187 0 0,-4-29-3369 0 0,-23-35-646 0 0,-2-5-6537 0 0</inkml:trace>
  <inkml:trace contextRef="#ctx0" brushRef="#br0" timeOffset="436.054">978 440 8018 0 0,'0'0'2575'0'0,"0"0"-1103"0"0,0 0-241 0 0,0 0 285 0 0,0 0 106 0 0,0 0-171 0 0,0 0-305 0 0,0 0-295 0 0,0 0-175 0 0,0 0-95 0 0,0 0-61 0 0,0 0-57 0 0,-8 24-56 0 0,-23 73-30 0 0,16-34 1765 0 0,15-62-1897 0 0,0-1 47 0 0,0 0 70 0 0,0 0 67 0 0,0 0 35 0 0,0 0 42 0 0,0-8 383 0 0,63-126 211 0 0,-42 99-886 0 0,76-95 499 0 0,-96 130-714 0 0,0-1 0 0 0,-1 1 0 0 0,1-1 0 0 0,0 1 0 0 0,-1-1 0 0 0,1 1 0 0 0,0 0 0 0 0,0-1 0 0 0,-1 1 0 0 0,1 0-1 0 0,0 0 1 0 0,0-1 0 0 0,0 1 0 0 0,0 0 0 0 0,-1 0 0 0 0,1 0 0 0 0,0 0 0 0 0,0 0 0 0 0,0 0 0 0 0,0 0 0 0 0,-1 1-1 0 0,1-1 1 0 0,0 0 0 0 0,0 0 0 0 0,-1 1 0 0 0,1-1 0 0 0,0 0 0 0 0,0 1 0 0 0,-1-1 0 0 0,1 1 0 0 0,0-1 0 0 0,-1 1-1 0 0,1-1 1 0 0,0 1 0 0 0,-1-1 0 0 0,1 1 0 0 0,-1 0 0 0 0,1-1 0 0 0,-1 1 0 0 0,1 0 0 0 0,-1-1 0 0 0,0 1 0 0 0,1 0-1 0 0,-1 0 1 0 0,0-1 0 0 0,1 1 0 0 0,-1 0 0 0 0,0 0 0 0 0,0 0 0 0 0,0 0 0 0 0,0-1 0 0 0,0 1 0 0 0,0 0 0 0 0,0 0-1 0 0,0 0 1 0 0,0-1 0 0 0,0 1 0 0 0,0 0 0 0 0,-1 0 0 0 0,1 0 0 0 0,0-1 0 0 0,-1 1 0 0 0,1 0 0 0 0,0 0 0 0 0,-1-1-1 0 0,1 1 2 0 0,0 0 0 0 0,17 114-2914 0 0,-13-111-1480 0 0,-2-3 795 0 0,2 2-8843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76 14867 0 0,'0'0'1715'0'0,"0"0"-541"0"0,0 0-125 0 0,0 0 182 0 0,0 0 128 0 0,0 0-65 0 0,0 0-278 0 0,0 0-332 0 0,0 0-226 0 0,0 0-64 0 0,0 0 17 0 0,0 0 33 0 0,0 0 3 0 0,13-2-60 0 0,84 0 813 0 0,89 10 48 0 0,-122-19-1376 0 0,-62 9-222 0 0,-3 0-9555 0 0,-1 2-1872 0 0</inkml:trace>
  <inkml:trace contextRef="#ctx0" brushRef="#br0" timeOffset="251.064">0 280 11835 0 0,'0'0'4495'0'0,"0"0"-2800"0"0,0 0-1072 0 0,0 0 54 0 0,0 0 281 0 0,0 0 276 0 0,0 0 59 0 0,0 0-127 0 0,0 0-175 0 0,0 0-179 0 0,0 0-159 0 0,0 0-123 0 0,34 2-93 0 0,107 2-109 0 0,-46-13 128 0 0,98-7-1357 0 0,-190 16 440 0 0,18 0-934 0 0,-7 0-7289 0 0,-8 0-3857 0 0</inkml:trace>
  <inkml:trace contextRef="#ctx0" brushRef="#br0" timeOffset="1373.267">719 600 0 0 0,'0'0'1666'0'0,"0"0"537"0"0,0 0 301 0 0,0 0-103 0 0,0 0-282 0 0,0 0-403 0 0,0 0-301 0 0,0 0-162 0 0,0 9-61 0 0,-2 24-41 0 0,2-25-43 0 0,0-8-38 0 0,0 0-77 0 0,0 0-73 0 0,0 0-42 0 0,2-10 2551 0 0,-2-18-3185 0 0,0 24 21 0 0,3-20-156 0 0,1 0 1 0 0,1 0-1 0 0,2 0 1 0 0,0 1-1 0 0,1 0 0 0 0,1 1 1 0 0,1-1-1 0 0,1 2 0 0 0,2 0 1 0 0,12-18-110 0 0,-9 11 44 0 0,6-7-20 0 0,2 1 1 0 0,1 0 0 0 0,1 2 0 0 0,2 1 0 0 0,1 2 0 0 0,2 0-25 0 0,-24 23-8 0 0,-2 1 2 0 0,-1 0 1 0 0,1 0-1 0 0,1 0 1 0 0,-1 1 0 0 0,1 0-1 0 0,-1 0 1 0 0,1 1-1 0 0,0 0 1 0 0,1 0 0 0 0,-1 0-1 0 0,1 0 1 0 0,-1 1-1 0 0,7-1 6 0 0,-9 24-66 0 0,-8 190 218 0 0,-4-73-123 0 0,9-80-84 0 0,-1-58 58 0 0,1 0-1 0 0,0 1 0 0 0,0-1 0 0 0,0 0 1 0 0,-1 0-1 0 0,1 0 0 0 0,0 0 1 0 0,0 0-1 0 0,0 0 0 0 0,0 0 0 0 0,0 0 1 0 0,-1 0-1 0 0,1 0 0 0 0,0 0 1 0 0,0-1-1 0 0,0 1 0 0 0,0 0 0 0 0,-1 0 1 0 0,1-1-1 0 0,0 1 0 0 0,0-1 1 0 0,-1 1-1 0 0,1-1 0 0 0,0 1 0 0 0,-1-1 1 0 0,1 1-1 0 0,0-1 0 0 0,-1 1 1 0 0,1-1-1 0 0,-1 0 0 0 0,1 0 0 0 0,-1 1 1 0 0,1-1-1 0 0,-1 0 0 0 0,0 0 1 0 0,1 1-1 0 0,-1-1 0 0 0,0 0 0 0 0,1-1-2 0 0,0 1 6 0 0,-1 0-6 0 0,49-57 32 0 0,3 1 0 0 0,1 3 0 0 0,3 2 0 0 0,6 0-32 0 0,-18 19-12 0 0,1 2-1 0 0,1 3 1 0 0,2 1 0 0 0,30-11 12 0 0,-77 37-4 0 0,-1 0 0 0 0,1 0 0 0 0,0 0 0 0 0,0 1 0 0 0,0-1 0 0 0,0 0 0 0 0,0 1 0 0 0,0-1 0 0 0,0 0 0 0 0,0 1 0 0 0,0-1 0 0 0,0 1 0 0 0,0 0 0 0 0,0-1 0 0 0,0 1 0 0 0,0 0 0 0 0,0 0 0 0 0,0-1 0 0 0,1 1 0 0 0,-1 0 0 0 0,0 0 0 0 0,0 0 0 0 0,0 1 0 0 0,0-1 0 0 0,1 0 0 0 0,-1 0 0 0 0,0 1 0 0 0,0-1 0 0 0,0 0 0 0 0,0 1 0 0 0,0-1 0 0 0,0 1 0 0 0,0 0 0 0 0,0-1 0 0 0,0 1 0 0 0,0 0 0 0 0,0-1 0 0 0,0 1 0 0 0,-1 0 1 0 0,1 0-1 0 0,0 0 0 0 0,-1 0 0 0 0,1 0 0 0 0,0 0 0 0 0,-1 0 0 0 0,1 0 0 0 0,-1 0 0 0 0,1 0 0 0 0,-1 0 0 0 0,0 0 0 0 0,1 0 0 0 0,-1 0 0 0 0,0 0 0 0 0,0 1 0 0 0,0-1 0 0 0,0 0 0 0 0,0 0 0 0 0,0 0 0 0 0,0 1 4 0 0,-65 336 281 0 0,65-224-441 0 0,0-112 16 0 0,4 5-3975 0 0,0-7-928 0 0,-1 0-6817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5 6121 0 0,'0'0'2478'0'0,"0"0"-312"0"0,0 0-139 0 0,0 0-75 0 0,0 0-126 0 0,0 0-243 0 0,0 0-313 0 0,0 0-250 0 0,0 0-229 0 0,0 0-162 0 0,0 0-95 0 0,9-4 2960 0 0,14 4-3320 0 0,0 0 0 0 0,0 1 0 0 0,0 2 0 0 0,-1 0 0 0 0,1 1 1 0 0,-1 1-1 0 0,0 2 0 0 0,-1 0 0 0 0,11 5-174 0 0,16 11 141 0 0,-91 1 1170 0 0,-155 22-1107 0 0,140-32-191 0 0,-13 2 22 0 0,1 3 1 0 0,1 2-1 0 0,-48 24-35 0 0,1 17 4 0 0,116-60-8 0 0,1 0-1 0 0,-1 0 1 0 0,1 0-1 0 0,-1 0 1 0 0,1 1-1 0 0,0-1 1 0 0,0 0 0 0 0,0-1-1 0 0,0 1 1 0 0,0 0-1 0 0,1 0 1 0 0,-1 0 0 0 0,0-1-1 0 0,1 1 1 0 0,0-1-1 0 0,-1 1 1 0 0,1-1 0 0 0,0 1-1 0 0,-1-1 1 0 0,1 0-1 0 0,0 0 1 0 0,0 0 0 0 0,1 0 4 0 0,1 3-3 0 0,8 3 19 0 0,1 0 0 0 0,0 0 0 0 0,0-1 0 0 0,1-1 0 0 0,0 0 0 0 0,0-1 0 0 0,0-1 0 0 0,0 0-1 0 0,0 0 1 0 0,5-1-16 0 0,13 3 29 0 0,230 21 156 0 0,-227-21-162 0 0,-35-5-34 0 0,0 0 1 0 0,0 0 22 0 0,0 0 8 0 0,-52 64 228 0 0,-23-1-188 0 0,-273 156 96 0 0,306-194-155 0 0,2 1 0 0 0,1 2 1 0 0,1 1-1 0 0,-15 17-1 0 0,52-44-1 0 0,0-1 0 0 0,0 0 0 0 0,0 0-1 0 0,0 0 1 0 0,0 1 0 0 0,1-1 0 0 0,-1 0 0 0 0,0 1-1 0 0,1-1 1 0 0,-1 0 0 0 0,1 1 0 0 0,0-1 0 0 0,-1 1-1 0 0,1-1 1 0 0,0 1 0 0 0,0-1 0 0 0,0 1 0 0 0,0-1 0 0 0,0 1-1 0 0,0-1 1 0 0,0 1 0 0 0,1-1 0 0 0,-1 1 0 0 0,0-1-1 0 0,1 1 1 0 0,0-1 0 0 0,-1 1 1 0 0,12 5 13 0 0,0 1 0 0 0,1-2-1 0 0,-1 0 1 0 0,1 0 0 0 0,0-1 0 0 0,1-1-1 0 0,-1 0 1 0 0,1-1 0 0 0,0 0 0 0 0,0-1 0 0 0,0-1-1 0 0,0 0 1 0 0,0-1 0 0 0,5 0-13 0 0,-11 0 5 0 0,368-11 673 0 0,-376 11-678 0 0,0 0 0 0 0,0-1 0 0 0,0 1 0 0 0,0 0 0 0 0,0 0 0 0 0,0-1 0 0 0,0 1 0 0 0,0 0 0 0 0,0 0 0 0 0,0-1 0 0 0,0 1 0 0 0,0 0 0 0 0,0 0 0 0 0,0-1 0 0 0,0 1 0 0 0,0 0 0 0 0,0 0 0 0 0,1 0 0 0 0,-1-1 0 0 0,0 1 0 0 0,0 0 0 0 0,0 0 0 0 0,0-1 0 0 0,0 1 0 0 0,1 0 0 0 0,-1 0 0 0 0,0 0 0 0 0,0 0 0 0 0,0-1 0 0 0,1 1 0 0 0,-1 0 0 0 0,0 0 0 0 0,0 0 0 0 0,0 0 0 0 0,1 0 0 0 0,-1 0 0 0 0,0 0 0 0 0,0 0 0 0 0,1 0 0 0 0,-1 0 0 0 0,0-1 0 0 0,1 1 0 0 0,-4-22-3094 0 0,4 13-2401 0 0,1 3-2149 0 0,1 1-4874 0 0</inkml:trace>
  <inkml:trace contextRef="#ctx0" brushRef="#br0" timeOffset="581.758">1328 260 864 0 0,'0'0'972'0'0,"0"0"-177"0"0,0 0-8 0 0,0 0 181 0 0,0 0 94 0 0,0 0-102 0 0,0 0-285 0 0,0 0-386 0 0,0 0-301 0 0,0 0-109 0 0,0 0 60 0 0,0 0 139 0 0,1-3 190 0 0,11-27 3718 0 0,-6 17 1603 0 0,-3 5 4071 0 0,-28 193-8270 0 0,-9 96-918 0 0,30-243-461 0 0,-2-1 1 0 0,-1 0 0 0 0,-2 0-1 0 0,-2 0 1 0 0,-1-2 0 0 0,-2 1-1 0 0,-7 12-11 0 0,-23 32 55 0 0,65-127-2637 0 0,29-48-969 0 0,-19 31-5714 0 0,-22 47-1677 0 0</inkml:trace>
  <inkml:trace contextRef="#ctx0" brushRef="#br0" timeOffset="885.555">1203 194 8498 0 0,'0'0'2380'0'0,"0"0"-383"0"0,0 0-158 0 0,0 0-32 0 0,0 0-87 0 0,0 0-221 0 0,0 0-251 0 0,0 0-259 0 0,0 0-173 0 0,0 0-93 0 0,0 0-87 0 0,0 0-51 0 0,0 0-53 0 0,27-8-21 0 0,84-26-41 0 0,26 14 721 0 0,156 2-55 0 0,-248 13-2875 0 0,-104 44-4100 0 0,40-24 1241 0 0,8-3-4890 0 0</inkml:trace>
  <inkml:trace contextRef="#ctx0" brushRef="#br0" timeOffset="1185.053">1138 672 13235 0 0,'0'0'1878'0'0,"0"0"-758"0"0,0 0-171 0 0,0 0 282 0 0,0 0 283 0 0,0 0-3 0 0,0 0-191 0 0,0 0-196 0 0,0 0-193 0 0,0 0-148 0 0,33 1-113 0 0,109 3-112 0 0,-39-13 332 0 0,109-25 450 0 0,-192 32-1244 0 0,-7 0-234 0 0,-27 1-1249 0 0,9 1 748 0 0,-11 0-842 0 0,3 0-3474 0 0,4 0-5697 0 0</inkml:trace>
  <inkml:trace contextRef="#ctx0" brushRef="#br0" timeOffset="2498.01">1567 961 6497 0 0,'0'0'2297'0'0,"0"0"-330"0"0,0 0-115 0 0,0 0-6 0 0,0 0-63 0 0,0 0-187 0 0,0 0-255 0 0,0 0-246 0 0,0 0-202 0 0,0 0-143 0 0,0 0-124 0 0,0 0-49 0 0,8-5 2881 0 0,-8 6-3374 0 0,0 18 129 0 0,-7 85 110 0 0,-3 11-203 0 0,20-145 110 0 0,1 1 0 0 0,1 0 0 0 0,1 1 0 0 0,2 0 1 0 0,1 1-1 0 0,1 0 0 0 0,12-13-230 0 0,-14 21 1 0 0,75-72 83 0 0,-61 78 12 0 0,-28 13-114 0 0,-1 0-36 0 0,0 0 20 0 0,0 16-26 0 0,0 102 90 0 0,0-117-74 0 0,0-1-49 0 0,0 0-30 0 0,0 0-65 0 0,0 0-93 0 0,0 0-121 0 0,0-5-2525 0 0,0-2-6739 0 0,0 3-2431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4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8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2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5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1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1024,'125'-261,"-47"109,75-107,-121 210,-2 2,2 2,1 1,3 2,7-5,-43 47,0 1,0 0,0 0,0 0,0 0,0-1,0 1,0 0,0 0,0 0,1-1,-1 1,0 0,1 0,-1 0,0-1,1 1,-1 0,1-1,-1 1,1 0,-1-1,1 1,0-1,-1 1,1-1,0 1,-1-1,1 1,0-1,0 0,-1 1,1-1,0 0,0 0,0 1,0-1,-1 0,1 0,0 0,0 0,0 0,0 0,-1 0,1-1,0 1,0 0,0 0,-1-1,1 1,0 0,0-1,-1 1,1-1,0 1,-1-1,1 1,0-1,-1 1,1-1,-1 0,1 1,-1-1,1 0,-1 0,1 0,-2 54,-1 0,-3-1,-3 0,-7 26,-14 117,28-180,-1-9,0 0,1 1,0-1,0 0,0 0,1 1,0-1,0 0,1 1,0-1,0 0,0 0,1 0,0 0,0 0,1 0,-1 0,1-1,0 1,1-1,-1 0,1 0,0 0,4 3,-4-8,0-1,0 1,0-1,0 1,0-1,0 0,-1-1,1 1,0-1,-1 1,1-1,-1 0,1 0,-1-1,0 1,0-1,0 0,0 1,0-1,-1-1,1 1,5-5,41-42,-3-1,-1-2,23-40,38-69,59-76,-165 238,0-1,0 1,0-1,0 1,0-1,1 1,-1-1,0 1,0-1,0 1,1-1,-1 1,0-1,0 1,1-1,-1 1,0 0,1-1,-1 1,1 0,-1-1,0 1,1 0,-1 0,1-1,-1 1,1 0,-1 0,1 0,-1-1,1 1,-1 0,1 0,-1 0,1 0,-1 0,1 0,-1 0,1 0,-1 0,1 0,-1 1,1-1,-1 0,1 0,-1 0,1 1,-1-1,1 0,-1 0,0 1,1-1,-1 0,1 1,-1-1,0 1,1-1,-1 0,0 1,0-1,1 1,-1-1,0 1,0-1,0 1,0-1,1 1,0 40,-1-33,-61 465,59-445,0-17,1 1,0 0,1 0,1-1,-1 1,2 0,0-1,0 1,1-1,0 1,1-1,2 3,-5-11,1-1,-1 0,1 0,0 0,0 0,0-1,0 1,0 0,0-1,0 0,0 1,1-1,-1 0,0 0,1 0,-1 0,1-1,-1 1,1-1,0 1,-1-1,1 0,-1 0,1 0,1-1,14-3</inkml:trace>
  <inkml:trace contextRef="#ctx0" brushRef="#br0" timeOffset="280.535">1525 628,'-4'19,"0"-1,2 1,0-1,1 1,1 0,1 0,2 6,-3-18,1 0,0 1,1-1,0 0,0 0,0 0,1 0,0-1,0 1,1-1,0 1,0-1,1 0,-1-1,1 1,0-1,1 0,-1 0,6 3,-7-6,2 0,-1 0,0 0,0 0,1-1,-1 0,0 0,1 0,-1-1,1 0,-1 0,1 0,-1-1,1 0,-1 0,1 0,-1-1,0 1,0-1,0 0,0-1,0 0,0 1,0-1,-1-1,2-1,9-6,-1-1,0-1,-1 0,-1-1,0 0,-1-1,2-4,-5 6,0 0,-1-1,-1 0,0 0,-1 0,0-1,-1 0,-1 1,0-1,-1-3,-2 13,1-1,-1 1,0 0,0 0,0 0,-1 0,0-1,0 1,0 0,-1 0,0 1,0-1,0 0,0 1,-1-1,0 1,0-1,0 1,0 0,-1 0,1 1,-1-1,0 1,0 0,0 0,-1 0,1 0,-1 1,1 0,-1 0,-1 0,-3 0,1 0,-1 0,0 1,0 0,0 1,1 0,-1 1,0-1,0 2,0-1,1 1,-1 1,1-1,0 1,-1 1,1 0,1 0,-1 0,0 1,1 0,0 1,1-1,-1 1,1 1,0-1,0 1,1 0,0 0,0 1,1 0,0 0,0 0,-2 7,-2 10</inkml:trace>
  <inkml:trace contextRef="#ctx0" brushRef="#br0" timeOffset="746.876">2061 968,'96'-122,"-6"-4,14-35,-88 136,-21 31,0 1,0 0,1 0,0 1,1-1,-1 1,1 0,1 0,0 0,0 0,0 0,1 0,0 0,1 1,0-1,0 0,1 1,0-1,0 0,1 0,0 0,0 0,1 0,0 0,1-1,-1 1,2-1,-1 0,1 0,0 0,0-1,1 0,-1 0,2 0,2 2,-3-6,-1 1,1-2,0 1,0 0,0-1,0 0,0-1,0 1,0-1,0-1,0 1,0-1,0 0,0 0,0 0,0-1,-1 0,1 0,0-1,-1 1,0-1,0-1,0 1,0-1,0 1,-1-1,1-1,-1 1,0-1,0 1,-1-1,1 0,-1-1,0-1,56-133,-51 112,15-12,-9 28</inkml:trace>
  <inkml:trace contextRef="#ctx0" brushRef="#br0" timeOffset="1146.401">3133 515,'-21'10,"0"1,0 1,1 0,0 2,1 0,1 1,0 1,1 0,1 2,1 0,0 1,1 0,1 1,-9 21,20-37,0 0,1 1,0-1,0 1,0-1,0 1,1-1,-1 1,1-1,1 1,-1-1,1 1,-1 0,1-1,1 0,-1 1,0-1,1 0,0 0,0 1,0-1,1-1,-1 1,1 0,0-1,0 1,0-1,1 0,-1 0,1 0,0 0,0-1,0 0,0 0,0 0,0 0,0 0,1-1,-1 0,0 0,1 0,0 0,-1-1,1 0,-1 0,1 0,-1 0,1-1,-1 1,4-2,10-5,0-1,-1 0,0-1,-1-1,1 0,-2-1,0-1,0-1,-1 0,-1-1,0 0,-1-1,0 0,-1-1,-1 0,-1-1,0 0,-1-1,-5 12,18-29,-1-2,-2-1,-2 0,-2-1,-1-1,-2 0,-1 0,-3-1,-1-1,-2 1,-2-32,-23-41,20 111,0 1,-1-1,1 0,-1 0,0 1,1-1,-1 1,0 0,0-1,-1 1,1 0,0 0,-1 0,1 0,-1 1,0-1,0 1,1 0,-1 0,0-1,0 2,0-1,0 0,0 1,0-1,0 1,0 0,-1 0,1 0,0 1,0-1,0 1,0-1,0 1,-1 0,-9 5,0 1,0 0,1 1,0 0,0 1,1 0,0 1,1 0,0 1,0 0,1 0,1 1,0 0,0 2,-4 3,1 0,0 0,2 1,0 0,1 1,1 0,1 0,0 0,2 1,0 0,1 0,1 0,1 0,1 1,0-1,2 0,0 0,2 0,0 0,1 0,1-1,2 5,-1-15,0 1,0-2,1 1,0-1,1 0,0 0,0-1,1-1,-1 1,1-2,1 1,-1-1,1-1,0 0,0 0,0-1,0-1,1 0,-1 0,6-1,22 3</inkml:trace>
  <inkml:trace contextRef="#ctx0" brushRef="#br0" timeOffset="2018.847">4064 374,'-56'23,"1"3,2 2,0 2,2 2,1 3,2 2,42-34,0 0,0 1,1 0,0 0,0 0,0 0,0 1,0 0,1 0,0 0,0 1,1 0,-1-1,1 1,1 0,-1 0,1 1,0-1,0 0,1 1,-1-1,2 1,-1 0,1-1,0 1,0 0,1-1,0 1,0-1,0 1,1-1,0 1,0-1,1 0,2 4,-2-6,0-1,1 1,-1-1,1 0,-1-1,1 1,0-1,1 1,-1-1,0 0,0-1,1 1,-1-1,1 0,0 0,-1 0,1-1,0 1,-1-1,1 0,0-1,-1 1,1-1,-1 0,1 0,0 0,-1-1,9-2,0 0,0-2,-1 1,1-1,-1-1,-1 0,1-1,7-7,9-12,-1 0,-2-1,-1-2,-1-1,8-16,-25 38,-1 1,0-1,-1 0,0 0,0 0,-1-1,0 1,0-1,-2 0,1-3,-17 30,10 4,-2-7,2 1,0 0,1 1,1-1,0 1,1-1,1 1,0 0,1 0,1 0,0 0,1-1,1 1,1-1,4 15,-5-25,0 0,0 0,0 0,0 0,1 0,0-1,0 0,0 1,1-1,-1-1,1 1,0-1,0 0,0 0,0 0,1-1,-1 0,1 0,0 0,-1-1,1 1,0-1,0-1,0 1,0-1,0 0,-1-1,1 1,0-1,0 0,0-1,-1 1,1-1,0 0,-1-1,0 1,1-1,2-2,8-11,0 1,-1-2,-1 0,-1 0,-1-2,0 1,-1-1,7-20,21-32,5 1,-43 70,0 1,-1-1,1 1,0 0,0-1,-1 1,1 0,-1 0,1-1,-1 1,1 0,-1 0,1 0,-1 0,0 0,0 0,1 0,-1 0,0 0,0 0,0-1,0 1,0 0,0 0,0 0,0 0,0 0,-1 0,1 0,0 0,-1 0,1 0,0 0,-1 0,0 0,1 2,-13 151,13-147,0 1,1 0,0 0,1 0,0-1,0 1,1-1,-1 1,2-1,-1 0,1 0,0 0,0-1,1 0,0 1,0-1,1-1,3 4,-4-6,0 1,1-1,-1 0,1 0,0-1,0 0,0 0,0 0,0-1,0 0,1 0,-1 0,0-1,1 0,-1 0,0-1,0 1,1-1,-1-1,0 1,0-1,0 0,0-1,0 1,-1-1,1 0,-1-1,0 1,0-1,0 0,0-1,-1 1,1-1,-1 1,3-6,14-22,-2-2,-1-1,-1 0,11-37,15-30,-13 28,-30 73,0 1,0-1,1 1,-1-1,0 1,0-1,0 1,0-1,1 1,-1-1,0 1,0 0,1-1,-1 1,0 0,1-1,-1 1,0 0,1-1,-1 1,1 0,-1-1,0 1,1 0,-1 0,1 0,-1-1,1 1,-1 0,1 0,-1 0,1 0,-1 0,1 0,-1 0,1 0,-1 0,1 0,-1 0,1 0,-1 1,0-1,1 0,-1 0,1 0,-1 1,1-1,-1 0,0 0,1 1,-1-1,0 0,1 1,-1-1,0 1,1-1,-1 0,0 1,0-1,1 1,-1-1,0 1,0-1,0 1,0-1,0 0,1 1,-1-1,0 1,12 41,-11-36,66 444,-48-373,31 190,-47-244,-1 0,-1 0,-1 0,-1-1,-1 1,-1 0,0 0,-2-1,-1 0,-1 0,-1 0,-1-1,-8 15,7-20,0-1,-1 0,-1 0,0-1,-1-1,0 0,-1-1,-1 0,0-1,0 0,-1-2,-1 0,1-1,-1 0,-1-1,1-1,-15 2,29-7,1-1,-1 1,1-1,-1 0,1 0,-1 0,0-1,1 1,-1 0,1-1,-1 0,1 0,0 1,-1-2,1 1,0 0,0 0,-1-1,1 1,0-1,1 1,-1-1,0 0,0 0,1 0,-1 0,1 0,-1 0,1 0,0-1,0 1,0 0,0-1,0 1,1-1,-1 1,1-1,0 1,-1-1,1 1,0-1,0 1,1-1,-1 1,1-1,24-118,20 23,3 2,5 2,4 2,4 3,30-31,-55 73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2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4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5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9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4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2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7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6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2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70 888 0 0,'0'0'1146'0'0,"0"0"91"0"0,0 0 280 0 0,0 0 284 0 0,0 0 157 0 0,0 0-21 0 0,0 0-120 0 0,0 0-146 0 0,0 0-192 0 0,0 0-132 0 0,0 0-157 0 0,0 0-150 0 0,0 0-134 0 0,-26-11-93 0 0,-80-36-61 0 0,34 36 585 0 0,57 13-1137 0 0,0 0 1 0 0,0 2 0 0 0,0-1 0 0 0,1 2 0 0 0,-1 0 0 0 0,1 1 0 0 0,0 0 0 0 0,1 1 0 0 0,0 1 0 0 0,0 0-1 0 0,0 1 1 0 0,1 0 0 0 0,0 1 0 0 0,-1 2-201 0 0,2-2 21 0 0,0 1 0 0 0,1 0 0 0 0,1 1 1 0 0,0 0-1 0 0,0 0 0 0 0,2 1 0 0 0,-1 0 0 0 0,1 0 0 0 0,1 1 0 0 0,1 0 0 0 0,0 0 1 0 0,0 0-1 0 0,2 1 0 0 0,0-1 0 0 0,0 1 0 0 0,1 0 0 0 0,1 0 0 0 0,1 2-21 0 0,0-12 18 0 0,1 0 0 0 0,0 0 0 0 0,0 0 0 0 0,0-1 0 0 0,0 1 0 0 0,1-1 0 0 0,0 1 0 0 0,0-1 0 0 0,0 0-1 0 0,0 1 1 0 0,1-1 0 0 0,-1 0 0 0 0,1 0 0 0 0,0-1 0 0 0,1 1 0 0 0,-1-1 0 0 0,0 1 0 0 0,1-1 0 0 0,0 0 0 0 0,0-1 0 0 0,0 1 0 0 0,0 0 0 0 0,0-1-1 0 0,1 0 1 0 0,-1 0 0 0 0,1-1 0 0 0,-1 1 0 0 0,1-1 0 0 0,-1 0 0 0 0,1 0 0 0 0,0 0 0 0 0,0-1 0 0 0,0 1 0 0 0,3-2-18 0 0,5 1 111 0 0,0 0 1 0 0,0-1 0 0 0,0-1 0 0 0,0-1-1 0 0,0 0 1 0 0,0 0 0 0 0,-1-1 0 0 0,1-1-1 0 0,8-4-111 0 0,11-8 90 0 0,-2-1-1 0 0,0-1 0 0 0,-2-1 1 0 0,0-2-1 0 0,-1 0 0 0 0,-1-2 1 0 0,-1-1-1 0 0,-1-1 0 0 0,16-25-89 0 0,66-78 214 0 0,-97 113-149 0 0,-7 17 121 0 0,-9 14-219 0 0,1 0 1 0 0,1 1 0 0 0,1-1 0 0 0,0 1 0 0 0,1 0-1 0 0,1 1 1 0 0,0-1 0 0 0,1 0 0 0 0,1 1 0 0 0,1-1-1 0 0,0 0 1 0 0,1 1 0 0 0,1-1 0 0 0,0 0 0 0 0,4 10 32 0 0,27 45-1187 0 0,-4-29-3369 0 0,-23-35-646 0 0,-2-5-6537 0 0</inkml:trace>
  <inkml:trace contextRef="#ctx0" brushRef="#br0" timeOffset="436.054">978 440 8018 0 0,'0'0'2575'0'0,"0"0"-1103"0"0,0 0-241 0 0,0 0 285 0 0,0 0 106 0 0,0 0-171 0 0,0 0-305 0 0,0 0-295 0 0,0 0-175 0 0,0 0-95 0 0,0 0-61 0 0,0 0-57 0 0,-8 24-56 0 0,-23 73-30 0 0,16-34 1765 0 0,15-62-1897 0 0,0-1 47 0 0,0 0 70 0 0,0 0 67 0 0,0 0 35 0 0,0 0 42 0 0,0-8 383 0 0,63-126 211 0 0,-42 99-886 0 0,76-95 499 0 0,-96 130-714 0 0,0-1 0 0 0,-1 1 0 0 0,1-1 0 0 0,0 1 0 0 0,-1-1 0 0 0,1 1 0 0 0,0 0 0 0 0,0-1 0 0 0,-1 1 0 0 0,1 0-1 0 0,0 0 1 0 0,0-1 0 0 0,0 1 0 0 0,0 0 0 0 0,-1 0 0 0 0,1 0 0 0 0,0 0 0 0 0,0 0 0 0 0,0 0 0 0 0,0 0 0 0 0,-1 1-1 0 0,1-1 1 0 0,0 0 0 0 0,0 0 0 0 0,-1 1 0 0 0,1-1 0 0 0,0 0 0 0 0,0 1 0 0 0,-1-1 0 0 0,1 1 0 0 0,0-1 0 0 0,-1 1-1 0 0,1-1 1 0 0,0 1 0 0 0,-1-1 0 0 0,1 1 0 0 0,-1 0 0 0 0,1-1 0 0 0,-1 1 0 0 0,1 0 0 0 0,-1-1 0 0 0,0 1 0 0 0,1 0-1 0 0,-1 0 1 0 0,0-1 0 0 0,1 1 0 0 0,-1 0 0 0 0,0 0 0 0 0,0 0 0 0 0,0 0 0 0 0,0-1 0 0 0,0 1 0 0 0,0 0 0 0 0,0 0-1 0 0,0 0 1 0 0,0-1 0 0 0,0 1 0 0 0,0 0 0 0 0,-1 0 0 0 0,1 0 0 0 0,0-1 0 0 0,-1 1 0 0 0,1 0 0 0 0,0 0 0 0 0,-1-1-1 0 0,1 1 2 0 0,0 0 0 0 0,17 114-2914 0 0,-13-111-1480 0 0,-2-3 795 0 0,2 2-8843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76 14867 0 0,'0'0'1715'0'0,"0"0"-541"0"0,0 0-125 0 0,0 0 182 0 0,0 0 128 0 0,0 0-65 0 0,0 0-278 0 0,0 0-332 0 0,0 0-226 0 0,0 0-64 0 0,0 0 17 0 0,0 0 33 0 0,0 0 3 0 0,13-2-60 0 0,84 0 813 0 0,89 10 48 0 0,-122-19-1376 0 0,-62 9-222 0 0,-3 0-9555 0 0,-1 2-1872 0 0</inkml:trace>
  <inkml:trace contextRef="#ctx0" brushRef="#br0" timeOffset="251.064">0 280 11835 0 0,'0'0'4495'0'0,"0"0"-2800"0"0,0 0-1072 0 0,0 0 54 0 0,0 0 281 0 0,0 0 276 0 0,0 0 59 0 0,0 0-127 0 0,0 0-175 0 0,0 0-179 0 0,0 0-159 0 0,0 0-123 0 0,34 2-93 0 0,107 2-109 0 0,-46-13 128 0 0,98-7-1357 0 0,-190 16 440 0 0,18 0-934 0 0,-7 0-7289 0 0,-8 0-3857 0 0</inkml:trace>
  <inkml:trace contextRef="#ctx0" brushRef="#br0" timeOffset="1373.267">719 600 0 0 0,'0'0'1666'0'0,"0"0"537"0"0,0 0 301 0 0,0 0-103 0 0,0 0-282 0 0,0 0-403 0 0,0 0-301 0 0,0 0-162 0 0,0 9-61 0 0,-2 24-41 0 0,2-25-43 0 0,0-8-38 0 0,0 0-77 0 0,0 0-73 0 0,0 0-42 0 0,2-10 2551 0 0,-2-18-3185 0 0,0 24 21 0 0,3-20-156 0 0,1 0 1 0 0,1 0-1 0 0,2 0 1 0 0,0 1-1 0 0,1 0 0 0 0,1 1 1 0 0,1-1-1 0 0,1 2 0 0 0,2 0 1 0 0,12-18-110 0 0,-9 11 44 0 0,6-7-20 0 0,2 1 1 0 0,1 0 0 0 0,1 2 0 0 0,2 1 0 0 0,1 2 0 0 0,2 0-25 0 0,-24 23-8 0 0,-2 1 2 0 0,-1 0 1 0 0,1 0-1 0 0,1 0 1 0 0,-1 1 0 0 0,1 0-1 0 0,-1 0 1 0 0,1 1-1 0 0,0 0 1 0 0,1 0 0 0 0,-1 0-1 0 0,1 0 1 0 0,-1 1-1 0 0,7-1 6 0 0,-9 24-66 0 0,-8 190 218 0 0,-4-73-123 0 0,9-80-84 0 0,-1-58 58 0 0,1 0-1 0 0,0 1 0 0 0,0-1 0 0 0,0 0 1 0 0,-1 0-1 0 0,1 0 0 0 0,0 0 1 0 0,0 0-1 0 0,0 0 0 0 0,0 0 0 0 0,0 0 1 0 0,-1 0-1 0 0,1 0 0 0 0,0 0 1 0 0,0-1-1 0 0,0 1 0 0 0,0 0 0 0 0,-1 0 1 0 0,1-1-1 0 0,0 1 0 0 0,0-1 1 0 0,-1 1-1 0 0,1-1 0 0 0,0 1 0 0 0,-1-1 1 0 0,1 1-1 0 0,0-1 0 0 0,-1 1 1 0 0,1-1-1 0 0,-1 0 0 0 0,1 0 0 0 0,-1 1 1 0 0,1-1-1 0 0,-1 0 0 0 0,0 0 1 0 0,1 1-1 0 0,-1-1 0 0 0,0 0 0 0 0,1-1-2 0 0,0 1 6 0 0,-1 0-6 0 0,49-57 32 0 0,3 1 0 0 0,1 3 0 0 0,3 2 0 0 0,6 0-32 0 0,-18 19-12 0 0,1 2-1 0 0,1 3 1 0 0,2 1 0 0 0,30-11 12 0 0,-77 37-4 0 0,-1 0 0 0 0,1 0 0 0 0,0 0 0 0 0,0 1 0 0 0,0-1 0 0 0,0 0 0 0 0,0 1 0 0 0,0-1 0 0 0,0 0 0 0 0,0 1 0 0 0,0-1 0 0 0,0 1 0 0 0,0 0 0 0 0,0-1 0 0 0,0 1 0 0 0,0 0 0 0 0,0 0 0 0 0,0-1 0 0 0,1 1 0 0 0,-1 0 0 0 0,0 0 0 0 0,0 0 0 0 0,0 1 0 0 0,0-1 0 0 0,1 0 0 0 0,-1 0 0 0 0,0 1 0 0 0,0-1 0 0 0,0 0 0 0 0,0 1 0 0 0,0-1 0 0 0,0 1 0 0 0,0 0 0 0 0,0-1 0 0 0,0 1 0 0 0,0 0 0 0 0,0-1 0 0 0,0 1 0 0 0,-1 0 1 0 0,1 0-1 0 0,0 0 0 0 0,-1 0 0 0 0,1 0 0 0 0,0 0 0 0 0,-1 0 0 0 0,1 0 0 0 0,-1 0 0 0 0,1 0 0 0 0,-1 0 0 0 0,0 0 0 0 0,1 0 0 0 0,-1 0 0 0 0,0 0 0 0 0,0 1 0 0 0,0-1 0 0 0,0 0 0 0 0,0 0 0 0 0,0 0 0 0 0,0 1 4 0 0,-65 336 281 0 0,65-224-441 0 0,0-112 16 0 0,4 5-3975 0 0,0-7-928 0 0,-1 0-6817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5 6121 0 0,'0'0'2478'0'0,"0"0"-312"0"0,0 0-139 0 0,0 0-75 0 0,0 0-126 0 0,0 0-243 0 0,0 0-313 0 0,0 0-250 0 0,0 0-229 0 0,0 0-162 0 0,0 0-95 0 0,9-4 2960 0 0,14 4-3320 0 0,0 0 0 0 0,0 1 0 0 0,0 2 0 0 0,-1 0 0 0 0,1 1 1 0 0,-1 1-1 0 0,0 2 0 0 0,-1 0 0 0 0,11 5-174 0 0,16 11 141 0 0,-91 1 1170 0 0,-155 22-1107 0 0,140-32-191 0 0,-13 2 22 0 0,1 3 1 0 0,1 2-1 0 0,-48 24-35 0 0,1 17 4 0 0,116-60-8 0 0,1 0-1 0 0,-1 0 1 0 0,1 0-1 0 0,-1 0 1 0 0,1 1-1 0 0,0-1 1 0 0,0 0 0 0 0,0-1-1 0 0,0 1 1 0 0,0 0-1 0 0,1 0 1 0 0,-1 0 0 0 0,0-1-1 0 0,1 1 1 0 0,0-1-1 0 0,-1 1 1 0 0,1-1 0 0 0,0 1-1 0 0,-1-1 1 0 0,1 0-1 0 0,0 0 1 0 0,0 0 0 0 0,1 0 4 0 0,1 3-3 0 0,8 3 19 0 0,1 0 0 0 0,0 0 0 0 0,0-1 0 0 0,1-1 0 0 0,0 0 0 0 0,0-1 0 0 0,0-1 0 0 0,0 0-1 0 0,0 0 1 0 0,5-1-16 0 0,13 3 29 0 0,230 21 156 0 0,-227-21-162 0 0,-35-5-34 0 0,0 0 1 0 0,0 0 22 0 0,0 0 8 0 0,-52 64 228 0 0,-23-1-188 0 0,-273 156 96 0 0,306-194-155 0 0,2 1 0 0 0,1 2 1 0 0,1 1-1 0 0,-15 17-1 0 0,52-44-1 0 0,0-1 0 0 0,0 0 0 0 0,0 0-1 0 0,0 0 1 0 0,0 1 0 0 0,1-1 0 0 0,-1 0 0 0 0,0 1-1 0 0,1-1 1 0 0,-1 0 0 0 0,1 1 0 0 0,0-1 0 0 0,-1 1-1 0 0,1-1 1 0 0,0 1 0 0 0,0-1 0 0 0,0 1 0 0 0,0-1 0 0 0,0 1-1 0 0,0-1 1 0 0,0 1 0 0 0,1-1 0 0 0,-1 1 0 0 0,0-1-1 0 0,1 1 1 0 0,0-1 0 0 0,-1 1 1 0 0,12 5 13 0 0,0 1 0 0 0,1-2-1 0 0,-1 0 1 0 0,1 0 0 0 0,0-1 0 0 0,1-1-1 0 0,-1 0 1 0 0,1-1 0 0 0,0 0 0 0 0,0-1 0 0 0,0-1-1 0 0,0 0 1 0 0,0-1 0 0 0,5 0-13 0 0,-11 0 5 0 0,368-11 673 0 0,-376 11-678 0 0,0 0 0 0 0,0-1 0 0 0,0 1 0 0 0,0 0 0 0 0,0 0 0 0 0,0-1 0 0 0,0 1 0 0 0,0 0 0 0 0,0 0 0 0 0,0-1 0 0 0,0 1 0 0 0,0 0 0 0 0,0 0 0 0 0,0-1 0 0 0,0 1 0 0 0,0 0 0 0 0,0 0 0 0 0,1 0 0 0 0,-1-1 0 0 0,0 1 0 0 0,0 0 0 0 0,0 0 0 0 0,0-1 0 0 0,0 1 0 0 0,1 0 0 0 0,-1 0 0 0 0,0 0 0 0 0,0 0 0 0 0,0-1 0 0 0,1 1 0 0 0,-1 0 0 0 0,0 0 0 0 0,0 0 0 0 0,0 0 0 0 0,1 0 0 0 0,-1 0 0 0 0,0 0 0 0 0,0 0 0 0 0,1 0 0 0 0,-1 0 0 0 0,0-1 0 0 0,1 1 0 0 0,-4-22-3094 0 0,4 13-2401 0 0,1 3-2149 0 0,1 1-4874 0 0</inkml:trace>
  <inkml:trace contextRef="#ctx0" brushRef="#br0" timeOffset="581.758">1328 260 864 0 0,'0'0'972'0'0,"0"0"-177"0"0,0 0-8 0 0,0 0 181 0 0,0 0 94 0 0,0 0-102 0 0,0 0-285 0 0,0 0-386 0 0,0 0-301 0 0,0 0-109 0 0,0 0 60 0 0,0 0 139 0 0,1-3 190 0 0,11-27 3718 0 0,-6 17 1603 0 0,-3 5 4071 0 0,-28 193-8270 0 0,-9 96-918 0 0,30-243-461 0 0,-2-1 1 0 0,-1 0 0 0 0,-2 0-1 0 0,-2 0 1 0 0,-1-2 0 0 0,-2 1-1 0 0,-7 12-11 0 0,-23 32 55 0 0,65-127-2637 0 0,29-48-969 0 0,-19 31-5714 0 0,-22 47-1677 0 0</inkml:trace>
  <inkml:trace contextRef="#ctx0" brushRef="#br0" timeOffset="885.555">1203 194 8498 0 0,'0'0'2380'0'0,"0"0"-383"0"0,0 0-158 0 0,0 0-32 0 0,0 0-87 0 0,0 0-221 0 0,0 0-251 0 0,0 0-259 0 0,0 0-173 0 0,0 0-93 0 0,0 0-87 0 0,0 0-51 0 0,0 0-53 0 0,27-8-21 0 0,84-26-41 0 0,26 14 721 0 0,156 2-55 0 0,-248 13-2875 0 0,-104 44-4100 0 0,40-24 1241 0 0,8-3-4890 0 0</inkml:trace>
  <inkml:trace contextRef="#ctx0" brushRef="#br0" timeOffset="1185.053">1138 672 13235 0 0,'0'0'1878'0'0,"0"0"-758"0"0,0 0-171 0 0,0 0 282 0 0,0 0 283 0 0,0 0-3 0 0,0 0-191 0 0,0 0-196 0 0,0 0-193 0 0,0 0-148 0 0,33 1-113 0 0,109 3-112 0 0,-39-13 332 0 0,109-25 450 0 0,-192 32-1244 0 0,-7 0-234 0 0,-27 1-1249 0 0,9 1 748 0 0,-11 0-842 0 0,3 0-3474 0 0,4 0-5697 0 0</inkml:trace>
  <inkml:trace contextRef="#ctx0" brushRef="#br0" timeOffset="2498.01">1567 961 6497 0 0,'0'0'2297'0'0,"0"0"-330"0"0,0 0-115 0 0,0 0-6 0 0,0 0-63 0 0,0 0-187 0 0,0 0-255 0 0,0 0-246 0 0,0 0-202 0 0,0 0-143 0 0,0 0-124 0 0,0 0-49 0 0,8-5 2881 0 0,-8 6-3374 0 0,0 18 129 0 0,-7 85 110 0 0,-3 11-203 0 0,20-145 110 0 0,1 1 0 0 0,1 0 0 0 0,1 1 0 0 0,2 0 1 0 0,1 1-1 0 0,1 0 0 0 0,12-13-230 0 0,-14 21 1 0 0,75-72 83 0 0,-61 78 12 0 0,-28 13-114 0 0,-1 0-36 0 0,0 0 20 0 0,0 16-26 0 0,0 102 90 0 0,0-117-74 0 0,0-1-49 0 0,0 0-30 0 0,0 0-65 0 0,0 0-93 0 0,0 0-121 0 0,0-5-2525 0 0,0-2-6739 0 0,0 3-2431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45 301 0 0 0,'0'0'1515'0'0,"0"0"585"0"0,0 0 273 0 0,0 0 66 0 0,0 0-52 0 0,0 0-209 0 0,0 0-309 0 0,0 0-260 0 0,0 0-259 0 0,0 0-229 0 0,0 0-158 0 0,-7-1-153 0 0,-30-2 1582 0 0,37 3-1942 0 0,0 0-64 0 0,0 0-69 0 0,0 0-32 0 0,0 0-25 0 0,0 0-9 0 0,0 0 1 0 0,0 0-12 0 0,0 0-17 0 0,0 0-23 0 0,0 0-18 0 0,0 0 6 0 0,0 0-1 0 0,0 0 8 0 0,0 0 10 0 0,0 0-22 0 0,26 0 860 0 0,228 0 414 0 0,-70 4-135 0 0,-186-9-3240 0 0,-4 2-3976 0 0,-5 3-3676 0 0,7 0-2028 0 0</inkml:trace>
  <inkml:trace contextRef="#ctx0" brushRef="#br0" timeOffset="365.994">116 486 984 0 0,'0'0'2586'0'0,"0"0"-93"0"0,0 0-40 0 0,0 0-65 0 0,0 0-221 0 0,0 0-279 0 0,0 0-341 0 0,0 0-329 0 0,0 0-255 0 0,0 0-205 0 0,0 0-104 0 0,0 0-61 0 0,0 0-52 0 0,-5 3-71 0 0,-15 10-74 0 0,57-6 3033 0 0,340-3 575 0 0,-373-12-7450 0 0,-8 4-6291 0 0,3 4-1979 0 0</inkml:trace>
  <inkml:trace contextRef="#ctx0" brushRef="#br0" timeOffset="1568.65">326 4 4537 0 0,'0'0'3125'0'0,"0"0"-728"0"0,0 0-359 0 0,0 0-165 0 0,0 0-41 0 0,0 0-177 0 0,0 0-291 0 0,0 0-319 0 0,0 0-291 0 0,0 0-193 0 0,0 0-103 0 0,0 0-36 0 0,0 0-14 0 0,-4-1-36 0 0,-11-1-36 0 0,18 28 1842 0 0,7-13-1881 0 0,1 0 1 0 0,1 0-1 0 0,0-1 1 0 0,0-1-1 0 0,2 0 1 0 0,-1-1-1 0 0,1 0 1 0 0,0-1-1 0 0,5 2-297 0 0,53 38 450 0 0,81 77-126 0 0,-92-67-148 0 0,-109 11 711 0 0,-4-5-792 0 0,-151 105 163 0 0,156-128-138 0 0,43-35 406 0 0,3-17-1766 0 0,-2 4-6704 0 0,1 2 2466 0 0,2 1-6823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5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24 466 0 0 0,'0'0'284'0'0,"0"0"1067"0"0,0 0 312 0 0,0 0 288 0 0,0 0 192 0 0,0 0 19 0 0,0 0-88 0 0,0 0-279 0 0,0 0-305 0 0,0 0-230 0 0,0 0-80 0 0,-5 0-57 0 0,-2-1-2267 0 0,-5-1 6694 0 0,28 2-1094 0 0,179-12-3080 0 0,-30 4-930 0 0,-165 8-433 0 0,0 0 24 0 0,0 0-11 0 0,0 0-16 0 0,0 0-2 0 0,0 0 2 0 0,0 0-1 0 0,0 0-16 0 0,0 0 11 0 0,0 0-1 0 0,0 0-14 0 0,0 0 21 0 0,0 0-21 0 0,0 0-16 0 0,0 0-14 0 0,0 0 0 0 0,0 0-26 0 0,0 0-24 0 0,-2 0-1119 0 0,-6 0-613 0 0,5 0-9640 0 0,1 0 150 0 0</inkml:trace>
  <inkml:trace contextRef="#ctx0" brushRef="#br0" timeOffset="590.703">554 23 0 0 0,'0'0'3025'0'0,"0"0"-816"0"0,0 0-121 0 0,0 0 87 0 0,0 0 60 0 0,0 0 19 0 0,0 0-282 0 0,0 0-385 0 0,0 0-309 0 0,0 0-222 0 0,0 0-133 0 0,0 0-75 0 0,-1-4-65 0 0,0-11-71 0 0,1 11-71 0 0,0 4-67 0 0,0 0-71 0 0,0 0-53 0 0,0 0-64 0 0,0 0-62 0 0,0 0-45 0 0,0 0-47 0 0,0 0-48 0 0,0 0-44 0 0,0 0-32 0 0,0 28 360 0 0,15 94 415 0 0,-12 16-439 0 0,-7 0 1 0 0,-13 64-445 0 0,4-17 118 0 0,14-185-110 0 0,0 0-23 0 0,-1 0-28 0 0,0 0 39 0 0,0 0 18 0 0,8-7-240 0 0,20-73-2893 0 0,3 21-4103 0 0,-22 44 590 0 0,-4 3-5029 0 0</inkml:trace>
  <inkml:trace contextRef="#ctx0" brushRef="#br0" timeOffset="1295.209">841 216 4017 0 0,'0'0'2724'0'0,"0"0"-619"0"0,0 0-259 0 0,0 0-3 0 0,0 0 61 0 0,0 0-122 0 0,0 0-309 0 0,0 0-259 0 0,0 0-250 0 0,0 0-133 0 0,0 0-43 0 0,0 0-20 0 0,0 0-51 0 0,0-3-79 0 0,-4-6 1907 0 0,-27 29-1649 0 0,-25 22-811 0 0,26-22-53 0 0,2 1 0 0 0,1 2 0 0 0,0 0 0 0 0,2 2 0 0 0,-16 21-32 0 0,44-24 17 0 0,40-4 258 0 0,-34-16-220 0 0,77 22 509 0 0,-80-22-527 0 0,-1 0 0 0 0,1 0 0 0 0,-1 1 0 0 0,1 0 0 0 0,-1 0 0 0 0,0 1 0 0 0,0 0 0 0 0,-1-1 0 0 0,1 2 0 0 0,-1-1 0 0 0,0 0 0 0 0,0 1 0 0 0,0 0 0 0 0,0 0 0 0 0,-1 0 0 0 0,0 0 0 0 0,0 0 0 0 0,-1 1 0 0 0,1-1 0 0 0,-1 1 0 0 0,0 0 0 0 0,-1 0 0 0 0,1 0 0 0 0,-1 0 0 0 0,0 3-37 0 0,1 0 28 0 0,1-1 1 0 0,1 0 0 0 0,-1 1-1 0 0,1-1 1 0 0,1 0 0 0 0,-1-1-1 0 0,1 1 1 0 0,1-1 0 0 0,-1 0-1 0 0,1-1 1 0 0,1 1 0 0 0,-1-1-1 0 0,1 0 1 0 0,4 2-29 0 0,26 30 149 0 0,-20-26 334 0 0,-20-56-6652 0 0,3 38 3025 0 0,0-2-4585 0 0,2 0-4510 0 0</inkml:trace>
  <inkml:trace contextRef="#ctx0" brushRef="#br0" timeOffset="1808.27">1401 389 7938 0 0,'0'0'2503'0'0,"0"0"-233"0"0,0 0-108 0 0,0 0-175 0 0,0 0-219 0 0,0 0-330 0 0,0 0-382 0 0,0 0-201 0 0,0 0-123 0 0,0 0-89 0 0,0 0-41 0 0,0 0-23 0 0,-8 16 3281 0 0,-30 49-3163 0 0,-6 3-494 0 0,-3-3 0 0 0,-3-2-1 0 0,-54 53-202 0 0,59-62-94 0 0,41-51 767 0 0,0-10-7274 0 0,13-14 3210 0 0,-3 7-418 0 0,-3 4-1883 0 0,0 2-5092 0 0</inkml:trace>
  <inkml:trace contextRef="#ctx0" brushRef="#br0" timeOffset="2528.105">1074 432 3625 0 0,'0'0'2538'0'0,"0"0"-94"0"0,0 0-15 0 0,0 0 38 0 0,0 0-163 0 0,0 0-373 0 0,0 0-428 0 0,0 0-373 0 0,0 0-212 0 0,0 0-89 0 0,0 0-47 0 0,0 0-57 0 0,-1-3-71 0 0,1 3-582 0 0,0-1 0 0 0,0 0 0 0 0,1 0 0 0 0,-1 1 0 0 0,0-1 0 0 0,0 1 0 0 0,0-1 0 0 0,1 0 0 0 0,-1 1 0 0 0,0-1 0 0 0,1 1 0 0 0,-1-1 0 0 0,1 0 0 0 0,-1 1 0 0 0,1-1 0 0 0,-1 1 0 0 0,1 0 0 0 0,-1-1 0 0 0,1 1 0 0 0,-1-1 0 0 0,1 1 1 0 0,-1 0-1 0 0,1-1 0 0 0,0 1 0 0 0,-1 0 0 0 0,1 0 0 0 0,0-1 0 0 0,-1 1 0 0 0,1 0 0 0 0,0 0 0 0 0,-1 0 0 0 0,1 0 0 0 0,0 0 0 0 0,-1 0 0 0 0,1 0 0 0 0,0 0 0 0 0,-1 0 0 0 0,1 0 0 0 0,0 0 0 0 0,-1 1 0 0 0,1-1 0 0 0,0 0 0 0 0,-1 0 0 0 0,1 1 1 0 0,0-1-1 0 0,-1 0 0 0 0,1 1 0 0 0,-1-1 0 0 0,1 1 0 0 0,-1-1 0 0 0,1 0 0 0 0,-1 1 0 0 0,1-1 0 0 0,-1 1 0 0 0,1 0 0 0 0,-1-1 0 0 0,0 1 0 0 0,1-1-72 0 0,4 2-278 0 0,14 7 454 0 0,0 1-1 0 0,-1 1 0 0 0,-1 0 1 0 0,0 2-1 0 0,0 0 1 0 0,-2 0-1 0 0,1 1 0 0 0,-2 1 1 0 0,0 1-1 0 0,9 12-175 0 0,81 116 412 0 0,-75-99-359 0 0,-10-23 48 0 0,-19-21-112 0 0,1-1 2 0 0,0 0 5 0 0,-1 0 14 0 0,0 0 2 0 0,0 0 7 0 0,0 0-4 0 0,0 0 13 0 0,0 0 0 0 0,0 0-20 0 0,0 0-15 0 0,0 0 18 0 0,0 0 1 0 0,0 0-14 0 0,0 0 5 0 0,0 0-4 0 0,0 0 13 0 0,0 0 2 0 0,0 0-8 0 0,0 0-18 0 0,0 0 0 0 0,0 0 13 0 0,0 0 0 0 0,0 0 22 0 0,0 0-3 0 0,0 0 0 0 0,0 0-13 0 0,0 0-14 0 0,0 0 18 0 0,0 0 1 0 0,0 0-12 0 0,0 0 8 0 0,0 0-10 0 0,0 0 9 0 0,0 0 6 0 0,0 0-6 0 0,0 0-8 0 0,0 0 13 0 0,0 0 2 0 0,0 0-4 0 0,0 0-6 0 0,0 0-10 0 0,0 0 18 0 0,0 0-14 0 0,0 0-4 0 0,0 0 6 0 0,0 0-18 0 0,0 0-6 0 0,0 0 1 0 0,0 0 3 0 0,0 0-12 0 0,0 0-20 0 0,0 0-39 0 0,0 0-57 0 0,0 0-81 0 0,0 0-123 0 0,0 0-210 0 0,0 0-301 0 0,-1 0-1679 0 0,0 1-4220 0 0,1 2-5552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3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0 0 0,'0'0'332'0'0,"0"0"1070"0"0,0 0 254 0 0,0 0 3 0 0,0 0 75 0 0,0 0 47 0 0,0 0-101 0 0,0 0-184 0 0,0 0-224 0 0,0 0-224 0 0,0 0-181 0 0,3-2-121 0 0,1 0-361 0 0,5-4-231 0 0,1 5 2999 0 0,-9 1-2691 0 0,-1 0-15 0 0,0 0-15 0 0,0 0-17 0 0,0 0-25 0 0,0 0-27 0 0,0 0-20 0 0,0 0-26 0 0,0 0-31 0 0,0 0-17 0 0,0 0-22 0 0,0 0-27 0 0,0 0-14 0 0,0 0-15 0 0,0 0-24 0 0,0 0-27 0 0,0 0-17 0 0,0 0-29 0 0,0 0-10 0 0,0 0-17 0 0,11 3 410 0 0,99 13 1508 0 0,55 3-737 0 0,-47-23-505 0 0,-115 4 268 0 0,-4 0-990 0 0,1 0 4 0 0,0 0-13 0 0,0 0-9 0 0,0 0-16 0 0,0 0 15 0 0,0 0 2 0 0,0 0-12 0 0,-1-4-636 0 0,-7-10-8338 0 0,5 13 1570 0 0,0 1-4656 0 0</inkml:trace>
  <inkml:trace contextRef="#ctx0" brushRef="#br0" timeOffset="956.05">32 551 512 0 0,'0'0'1626'0'0,"0"0"-486"0"0,0 0 28 0 0,0 0 347 0 0,0 0 258 0 0,0 0-42 0 0,0 0-376 0 0,0 0-424 0 0,0 0-234 0 0,0 0-48 0 0,0 0 141 0 0,0 0 156 0 0,6 10 11171 0 0,-4-8-11819 0 0,20 6 449 0 0,142 7 470 0 0,36-19-464 0 0,-200 4-757 0 0,0 0 9 0 0,0 0 5 0 0,0 0 4 0 0,0 0 1 0 0,0 0-3 0 0,0 0 7 0 0,0 0-13 0 0,0 0-12 0 0,0 0 16 0 0,0 0 2 0 0,0 0-8 0 0,0 0 23 0 0,0 0-11 0 0,0 0 3 0 0,0 0-7 0 0,0 0 1 0 0,0 0-1 0 0,0 0 7 0 0,0 0-9 0 0,0 0 0 0 0,0 0 4 0 0,0 0 1 0 0,0 0-6 0 0,0 0 1 0 0,0 0 3 0 0,0 0-4 0 0,0 0-5 0 0,0 0-16 0 0,0 0-4 0 0,0 0 6 0 0,0 0 20 0 0,0 0 5 0 0,0 0-8 0 0,0 0-10 0 0,-1 0-16 0 0,1-1-256 0 0,-1-1-610 0 0,0 2-3682 0 0,1-1-3713 0 0,0 1-4406 0 0</inkml:trace>
  <inkml:trace contextRef="#ctx0" brushRef="#br0" timeOffset="9966.569">602 116 0 0 0,'0'0'888'0'0,"0"0"442"0"0,0 0 306 0 0,0 0-6 0 0,0 0 25 0 0,0 0-33 0 0,0 0-206 0 0,0 0-105 0 0,-1-4-110 0 0,0 3-1235 0 0,-4-18 1754 0 0,2-6 6256 0 0,3 24-7833 0 0,35-26 495 0 0,-26 22-556 0 0,0-1 0 0 0,0 2 0 0 0,0-1 0 0 0,1 2 0 0 0,-1-1 0 0 0,1 1 0 0 0,0 0 0 0 0,0 1 0 0 0,0 1 0 0 0,1-1 0 0 0,0 1-82 0 0,-8 4 43 0 0,0-1-1 0 0,0 0 0 0 0,-1 1 0 0 0,1 0 0 0 0,-1-1 0 0 0,1 1 1 0 0,-1 0-1 0 0,0 0 0 0 0,0 0 0 0 0,-1 1 0 0 0,1-1 0 0 0,-1 0 1 0 0,1 1-1 0 0,-1-1 0 0 0,0 1 0 0 0,0-1 0 0 0,0 1 1 0 0,-1-1-1 0 0,0 1 0 0 0,1 0 0 0 0,-1 0-42 0 0,3 18 200 0 0,0-3-67 0 0,-1 0 0 0 0,0 1 0 0 0,-1-1-1 0 0,-1 0 1 0 0,-1 0 0 0 0,-1 0 0 0 0,-2 14-133 0 0,-61 186 648 0 0,31-112-446 0 0,34-105-190 0 0,0 0 3 0 0,0-1-19 0 0,0-1 9 0 0,0 0-10 0 0,0 0 16 0 0,0 0 3 0 0,0 0-4 0 0,0 0-2 0 0,0 0 0 0 0,0 0 0 0 0,0 0 1 0 0,0 0 8 0 0,0 0 19 0 0,0 0 34 0 0,0 0 22 0 0,0 0 3 0 0,0 0-5 0 0,0 0 6 0 0,0 0 7 0 0,0 0 2 0 0,0 0 5 0 0,0 0-5 0 0,0 0-1 0 0,0-24 265 0 0,4 2-367 0 0,2 1-1 0 0,0-1 0 0 0,1 2 0 0 0,1-1 0 0 0,1 1 0 0 0,0 0 0 0 0,2 1 0 0 0,0 0 0 0 0,2 1 1 0 0,1-1-2 0 0,2-6 10 0 0,111-145-5 0 0,-85 117 7 0 0,10 57-315 0 0,-10 30 283 0 0,-38-27 31 0 0,0 0 0 0 0,-1-1 0 0 0,0 1 0 0 0,0 0 0 0 0,-1 1 0 0 0,0-1 0 0 0,0 0-1 0 0,0 1 1 0 0,-1-1 0 0 0,0 1 0 0 0,-1 0 0 0 0,0-1 0 0 0,0 1 0 0 0,0-1 0 0 0,-1 1 0 0 0,0 0-1 0 0,-1-1 1 0 0,0 0 0 0 0,0 1 0 0 0,0-1 0 0 0,-1 0 0 0 0,0 0 0 0 0,0 0 0 0 0,-3 4-11 0 0,-36 116 86 0 0,23-36-15 0 0,17-79-71 0 0,-4 22 440 0 0,6-33-434 0 0,0-1-12 0 0,0 0-2 0 0,0 0 3 0 0,0 0 8 0 0,0 0-6 0 0,0 0 12 0 0,0 0 19 0 0,5-20 591 0 0,3-8-604 0 0,1 0 0 0 0,1 0 1 0 0,2 1-1 0 0,1 0 0 0 0,0 1 0 0 0,2 0 0 0 0,8-8-15 0 0,-5 5-6 0 0,66-117 65 0 0,-47 110-155 0 0,23 5 73 0 0,-7 16-121 0 0,-5 50 209 0 0,-43-25-40 0 0,0 0 1 0 0,-1 0-1 0 0,0 1 0 0 0,0-1 0 0 0,-1 1 0 0 0,-1 0 0 0 0,0 0 0 0 0,0 0 0 0 0,-1 0 0 0 0,-1 1 1 0 0,0-1-1 0 0,-1 11-25 0 0,-26 81 293 0 0,-14 17-30 0 0,20-36-91 0 0,21-84-168 0 0,0 1-8 0 0,0 2 0 0 0,0-3-5 0 0,0 0 13 0 0,0 0 12 0 0,0 0 25 0 0,0 0-20 0 0,0 0-10 0 0,0 0-8 0 0,0 0-37 0 0,0 0 29 0 0,0 0 2 0 0,0 0 10 0 0,0 0 6 0 0,0 0 3 0 0,0 0 15 0 0,0 0-39 0 0,0 0-13 0 0,-3 30 134 0 0,1-13-104 0 0,0-24-1234 0 0,2 2-1655 0 0,0 2-3508 0 0,0 2-5926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3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1312 0 0,'0'0'2594'0'0,"0"0"-348"0"0,0 0-86 0 0,0 0 17 0 0,0 0-70 0 0,0 0-227 0 0,0 0-342 0 0,0 0-315 0 0,0 0-219 0 0,0 0-94 0 0,0 0-70 0 0,0 0-44 0 0,0 0-58 0 0,1 12 5764 0 0,28 4-5540 0 0,78 6 127 0 0,75-22-312 0 0,-147 4-644 0 0,-43 1-2439 0 0,-2-6-2799 0 0,7 1 239 0 0,-1 0-7148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4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108 186 12363 0 0,'0'0'1565'0'0,"0"0"-392"0"0,0 0-83 0 0,0 0 57 0 0,0 0 6 0 0,0 0-189 0 0,0 0-325 0 0,0 0-282 0 0,0 0-170 0 0,0 0 27 0 0,0 0 121 0 0,0 0 99 0 0,0 7 67 0 0,0 32 239 0 0,2 2-413 0 0,-2 0 0 0 0,-2 0-1 0 0,-2 1 1 0 0,-2-2 0 0 0,-1 1 0 0 0,-12 36-327 0 0,-6-14 58 0 0,-22 82 9 0 0,47-130-95 0 0,0-14 59 0 0,0-1-13 0 0,0 0 25 0 0,0 0 70 0 0,0 0 61 0 0,0 0 70 0 0,12-25 1244 0 0,79-174-756 0 0,39-117-469 0 0,-126 307-255 0 0,3-10 0 0 0,1 1 0 0 0,0 0 0 0 0,1 0 0 0 0,1 1-1 0 0,1 0 1 0 0,0 1 0 0 0,1 0 0 0 0,1 1 0 0 0,1 1 0 0 0,0 0 0 0 0,0 0 0 0 0,1 2 0 0 0,8-5-8 0 0,-23 17 2 0 0,1-1 1 0 0,0 1-1 0 0,0-1 1 0 0,-1 1 0 0 0,1-1-1 0 0,0 1 1 0 0,0 0-1 0 0,0 0 1 0 0,0-1 0 0 0,-1 1-1 0 0,1 0 1 0 0,0 0-1 0 0,0 0 1 0 0,0 0 0 0 0,0 0-1 0 0,0 0 1 0 0,0 0-1 0 0,-1 0 1 0 0,1 0 0 0 0,0 1-1 0 0,0-1 1 0 0,0 0-1 0 0,0 0 1 0 0,0 1 0 0 0,-1-1-1 0 0,1 1 1 0 0,0-1-1 0 0,0 1 1 0 0,-1-1 0 0 0,1 1-1 0 0,0-1 1 0 0,-1 1-1 0 0,1-1 1 0 0,0 1 0 0 0,-1 0-1 0 0,1 0 1 0 0,-1-1-1 0 0,1 1 1 0 0,-1 0 0 0 0,0 0-1 0 0,1-1 1 0 0,-1 1-1 0 0,0 0 1 0 0,1 0 0 0 0,-1 0-1 0 0,0 0 1 0 0,0 0-1 0 0,0-1 1 0 0,0 1 0 0 0,0 1-3 0 0,3 52 32 0 0,-3-45 8 0 0,0 118 46 0 0,0-127-154 0 0,0 0-52 0 0,0 0-63 0 0,-9 8-8229 0 0,5-8-1420 0 0</inkml:trace>
  <inkml:trace contextRef="#ctx0" brushRef="#br0" timeOffset="695.012">491 517 11450 0 0,'0'0'2768'0'0,"0"0"-1003"0"0,0 0-382 0 0,0 0-28 0 0,0 0-38 0 0,0 0-178 0 0,0 0-294 0 0,0 0-298 0 0,0 0-171 0 0,0 0-40 0 0,0 0 21 0 0,0 0 42 0 0,0 0-3 0 0,-17 20-57 0 0,-57 66-59 0 0,12 0 255 0 0,-2 16-260 0 0,0-8-139 0 0,64-93-124 0 0,0-1-14 0 0,0 0 16 0 0,0 0 39 0 0,0 0 36 0 0,13-19 515 0 0,170-214-90 0 0,-26 84-405 0 0,-159 196 259 0 0,-8 149-65 0 0,33-96-284 0 0,-23-100-49 0 0,0 0 17 0 0,0 0 2 0 0,0 0-11 0 0,0 0-13 0 0,0 0-18 0 0,-28 1-1893 0 0,11 2-1846 0 0,8-3-4555 0 0,5 0-2956 0 0</inkml:trace>
  <inkml:trace contextRef="#ctx0" brushRef="#br0" timeOffset="997.959">285 763 8234 0 0,'0'0'3276'0'0,"0"0"-1115"0"0,0 0-431 0 0,0 0-9 0 0,0 0-94 0 0,0 0-238 0 0,0 0-364 0 0,0 0-325 0 0,0 0-190 0 0,0 0-99 0 0,0 0-27 0 0,0 0 44 0 0,0 0 44 0 0,4 0 35 0 0,185 0 1736 0 0,-143 2-2974 0 0,-23 0-1751 0 0,-1-2-4458 0 0,-15 0-4812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44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13 0 0 0,'0'0'1359'0'0,"0"0"368"0"0,0 0 181 0 0,0 0 42 0 0,0 0-109 0 0,0 0-232 0 0,0 0-131 0 0,0 0-106 0 0,1-3-92 0 0,0 0-2403 0 0,0-2 3315 0 0,-1 4 6499 0 0,-36 33-7866 0 0,9-3-652 0 0,1 1 0 0 0,1 1 0 0 0,2 1 0 0 0,1 2-1 0 0,2 0 1 0 0,1 1 0 0 0,2 1 0 0 0,1 0 0 0 0,2 1 0 0 0,1 1-1 0 0,2 0 1 0 0,-4 32-173 0 0,9 122 572 0 0,8-175-494 0 0,0 0-1 0 0,2 0 0 0 0,0 0 1 0 0,0-1-1 0 0,2 0 0 0 0,0 1 1 0 0,1-2-1 0 0,0 1 0 0 0,1-1 1 0 0,1-1-1 0 0,1 1 0 0 0,0-1 1 0 0,0-1-1 0 0,5 4-77 0 0,19 10 499 0 0,-32-24-533 0 0,-3-6-2337 0 0,1-1-3330 0 0,0 1-3455 0 0</inkml:trace>
  <inkml:trace contextRef="#ctx0" brushRef="#br0" timeOffset="757.184">512 356 10930 0 0,'0'0'1902'0'0,"0"0"-550"0"0,0 0-322 0 0,0 0 126 0 0,0 0 232 0 0,0 0 37 0 0,0 0-268 0 0,0 0-356 0 0,0 0-279 0 0,0 0-135 0 0,0 0-35 0 0,0 0-12 0 0,-2 15-5 0 0,-17 112 895 0 0,-8 200 1149 0 0,27-277-2171 0 0,0-49-178 0 0,20-67 2220 0 0,3 3-2236 0 0,4 2-1 0 0,2 1 0 0 0,2 1 1 0 0,3 2-1 0 0,9-7-13 0 0,38-19-45 0 0,-32 68-54 0 0,-15 61 220 0 0,-31-41-120 0 0,22 86 217 0 0,-28-85-3251 0 0,-3-17-6595 0 0,5 9 7235 0 0,-1-2-9509 0 0</inkml:trace>
  <inkml:trace contextRef="#ctx0" brushRef="#br0" timeOffset="1381.822">715 90 2232 0 0,'0'0'4496'0'0,"0"0"-2071"0"0,0 0-569 0 0,0 0 72 0 0,0 0 128 0 0,0 0-77 0 0,0 0-323 0 0,0 0-344 0 0,0 0-318 0 0,0 0-237 0 0,0 0-145 0 0,0 0-45 0 0,0 0-7 0 0,-4 0-22 0 0,-13 0 898 0 0,-10 23-77 0 0,-16 7-996 0 0,100-71 172 0 0,-45 35-214 0 0,-20 8 540 0 0,-24 13-686 0 0,30-12-179 0 0,2-2-6 0 0,0-1-17 0 0,0 0-25 0 0,0 0-22 0 0,0 0-51 0 0,0 0-46 0 0,0 0-25 0 0,0 0-37 0 0,2 17-2714 0 0,0-13 2003 0 0,1 2-1687 0 0,0-3-2288 0 0,-1-2-6469 0 0</inkml:trace>
  <inkml:trace contextRef="#ctx0" brushRef="#br0" timeOffset="1914.218">959 63 7154 0 0,'0'0'2461'0'0,"0"0"-716"0"0,0 0-148 0 0,0 0 190 0 0,0 0 102 0 0,0 0-166 0 0,0 0-421 0 0,0 0-416 0 0,0 0-229 0 0,0 0-79 0 0,0 0 22 0 0,0 0 30 0 0,-2 5 2603 0 0,-4 5-2736 0 0,-30 28-6 0 0,40-38-481 0 0,69-33 1299 0 0,-123 66-985 0 0,60-32-5065 0 0,-7-1 951 0 0,-1 0-8270 0 0</inkml:trace>
  <inkml:trace contextRef="#ctx0" brushRef="#br0" timeOffset="7763.161">990 776 0 0 0,'0'0'341'0'0,"0"0"-117"0"0,0 0-77 0 0,0 0-39 0 0,0 0 23 0 0,14-15 965 0 0,-10 10 2306 0 0,-2-5-608 0 0,2-6-158 0 0,3 12 7903 0 0,-18 24-9630 0 0,-119 168-298 0 0,36-69-451 0 0,83-99-23 0 0,14-24 662 0 0,94-128-556 0 0,-26 46-211 0 0,48-31 18 0 0,-61 81 52 0 0,-52 75 468 0 0,17 76-56 0 0,11 36-245 0 0,-26-93-332 0 0,-21-83-5179 0 0,4 16-1118 0 0,4 4-627 0 0,1 2-175 0 0</inkml:trace>
  <inkml:trace contextRef="#ctx0" brushRef="#br0" timeOffset="8185.151">849 930 0 0 0,'0'0'1900'0'0,"0"0"168"0"0,0 0 109 0 0,0 0-84 0 0,0 0-236 0 0,0 0-264 0 0,0 0-272 0 0,0 0-167 0 0,0 0-95 0 0,0 0-46 0 0,0 0-48 0 0,0 0-70 0 0,0 0-87 0 0,4 0 2180 0 0,17 0-1929 0 0,114 12 1454 0 0,18-1-1634 0 0,-153-13-1463 0 0,0-3-10823 0 0,0 4-263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6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295 688 5857 0 0,'0'0'2870'0'0,"0"0"-995"0"0,0 0-181 0 0,0 0 160 0 0,0 0 19 0 0,0 0-176 0 0,0 0-358 0 0,0 0-323 0 0,0 0-175 0 0,0 0-102 0 0,0 0-87 0 0,0 0-101 0 0,0 0-116 0 0,-3-7-128 0 0,-13-24-78 0 0,15 31-216 0 0,0-1 0 0 0,0 1 0 0 0,-1 0 0 0 0,1 0 0 0 0,0-1 0 0 0,-1 1 0 0 0,1 0 0 0 0,0 0 0 0 0,0 0 0 0 0,-1 0 0 0 0,1 0 0 0 0,0 0 0 0 0,-1 1 0 0 0,1-1 0 0 0,0 0 0 0 0,0 1 0 0 0,0-1 0 0 0,-1 1 0 0 0,1-1 0 0 0,0 1 0 0 0,0-1 0 0 0,0 1 0 0 0,0 0 0 0 0,0 0 0 0 0,0 0 0 0 0,0-1-1 0 0,0 1 1 0 0,0 0 0 0 0,0 0 0 0 0,0 0 0 0 0,0 1-13 0 0,-3 1 50 0 0,-13 10 33 0 0,-1 0 0 0 0,2 2 0 0 0,0 0 0 0 0,0 0 0 0 0,2 2 0 0 0,0 0 0 0 0,1 0 0 0 0,0 1 0 0 0,2 1-1 0 0,0 0 1 0 0,-8 19-83 0 0,16-31 7 0 0,0 0-1 0 0,0 0 0 0 0,0 1 0 0 0,1-1 0 0 0,0 1 1 0 0,0 0-1 0 0,0-1 0 0 0,1 1 0 0 0,1 0 0 0 0,-1 0 1 0 0,1 0-1 0 0,1 0 0 0 0,0 0 0 0 0,0-1 0 0 0,0 1 1 0 0,1 0-1 0 0,0-1 0 0 0,0 1 0 0 0,1-1 0 0 0,0 1 1 0 0,0-1-1 0 0,1 0 0 0 0,0 0 0 0 0,0-1 0 0 0,1 1 1 0 0,-1-1-1 0 0,2 0 0 0 0,-1 0 0 0 0,0-1 0 0 0,1 1 1 0 0,0-1-1 0 0,1-1 0 0 0,-1 1 0 0 0,1-1 0 0 0,0 0 1 0 0,0 0-1 0 0,0-1 0 0 0,0 0 0 0 0,0 0 0 0 0,8 1-6 0 0,8-1 214 0 0,-1-2 0 0 0,1 0 0 0 0,0-1-1 0 0,-1-1 1 0 0,1-2 0 0 0,0 0 0 0 0,-1-1 0 0 0,0-1-1 0 0,0-1 1 0 0,-1-2 0 0 0,1 0 0 0 0,-1-1-1 0 0,-1 0 1 0 0,11-9-214 0 0,-15 11 122 0 0,0-1 0 0 0,-1-1 0 0 0,0 0 0 0 0,0-2-1 0 0,-1 1 1 0 0,-1-2 0 0 0,0 1 0 0 0,0-2 0 0 0,-2 0 0 0 0,1 0 0 0 0,-2-1-1 0 0,1-1 1 0 0,-2 1 0 0 0,0-2 0 0 0,-1 1 0 0 0,0-1 0 0 0,-2 0 0 0 0,0-1 0 0 0,0 0-1 0 0,-2 0 1 0 0,3-15-122 0 0,-7 22-2 0 0,0 1 1 0 0,-1-1-1 0 0,0 0 0 0 0,-1 1 0 0 0,1-1 0 0 0,-2 1 1 0 0,0-1-1 0 0,0 1 0 0 0,0 0 0 0 0,-1 0 0 0 0,0 1 1 0 0,-1-1-1 0 0,0 1 0 0 0,-1 0 0 0 0,1 0 0 0 0,-2 0 1 0 0,1 1-1 0 0,-1 0 0 0 0,0 0 0 0 0,-5-3 2 0 0,-1 1-231 0 0,-1 1 0 0 0,0 0 0 0 0,0 1 0 0 0,0 0 0 0 0,-1 1 0 0 0,0 1 0 0 0,-1 1 0 0 0,1 0 0 0 0,-1 1 0 0 0,1 0 0 0 0,-1 1 0 0 0,0 1 0 0 0,0 1 0 0 0,0 0 0 0 0,0 1 0 0 0,1 1 0 0 0,-1 0 0 0 0,0 1 0 0 0,1 1 0 0 0,-1 0 0 0 0,1 1 0 0 0,0 1 0 0 0,-13 7 231 0 0,-46 23-4429 0 0,28-7-5224 0 0,23-10-1909 0 0</inkml:trace>
  <inkml:trace contextRef="#ctx0" brushRef="#br0" timeOffset="1343.639">1 908 2953 0 0,'0'0'2706'0'0,"0"0"-170"0"0,0 0-119 0 0,0 0-146 0 0,0 0-233 0 0,0 0-298 0 0,0 0-310 0 0,0 0-245 0 0,0 0-154 0 0,0 0-108 0 0,0 0-92 0 0,0 0-99 0 0,0 0-117 0 0,3 0-123 0 0,86-29 3082 0 0,-29 4-3346 0 0,-38 18-129 0 0,-6 2-39 0 0,0 0 0 0 0,0 1 0 0 0,1 0 0 0 0,0 1 0 0 0,-1 1 1 0 0,1 1-1 0 0,0 0 0 0 0,0 1 0 0 0,5 2-60 0 0,76 56 151 0 0,-15-8 414 0 0,5-51 1201 0 0,-88 1-1673 0 0,-6-4-2163 0 0,-3 0-6719 0 0,7 4-3299 0 0</inkml:trace>
  <inkml:trace contextRef="#ctx0" brushRef="#br0" timeOffset="2445.467">548 130 3905 0 0,'0'0'2679'0'0,"0"0"-25"0"0,0 0 23 0 0,0 0-121 0 0,0 0-390 0 0,0 0-566 0 0,0 0-501 0 0,0 0-320 0 0,0 0-175 0 0,0 0-129 0 0,0 0-104 0 0,0 0-62 0 0,-9 7-46 0 0,-75 55 758 0 0,41-32-282 0 0,84-26 476 0 0,30-31-440 0 0,-116 35 1007 0 0,38-4-1620 0 0,0-1-808 0 0,5-2-9341 0 0,2-1-2090 0 0</inkml:trace>
  <inkml:trace contextRef="#ctx0" brushRef="#br0" timeOffset="3092.231">821 230 5265 0 0,'0'0'3488'0'0,"0"0"-1212"0"0,0 0-358 0 0,0 0 73 0 0,0 0-28 0 0,0 0-256 0 0,0 0-381 0 0,0 0-360 0 0,0 0-235 0 0,0 0-104 0 0,0 0-60 0 0,0 0-39 0 0,0 0-63 0 0,22 0 1052 0 0,157-8 631 0 0,-108 19-1964 0 0,-70-10-173 0 0,0 0-1 0 0,0 0 1 0 0,-1 0-1 0 0,1 0 0 0 0,0 0 1 0 0,-1 1-1 0 0,0-1 1 0 0,1 0-1 0 0,-1 0 1 0 0,1 1-1 0 0,-1-1 1 0 0,0 0-1 0 0,0 0 1 0 0,0 1-1 0 0,0-1 0 0 0,0 0 1 0 0,0 1-1 0 0,0-1 1 0 0,0 0-1 0 0,0 0 1 0 0,-1 1-1 0 0,1-1 1 0 0,0 0-1 0 0,-1 0 0 0 0,1 1 1 0 0,-1-1-1 0 0,0 0 1 0 0,1 0-1 0 0,-1 0 1 0 0,0 0-1 0 0,0 0 1 0 0,1 0-1 0 0,-1 0 0 0 0,0 0 1 0 0,0 0-1 0 0,-1 0-10 0 0,-94 99 536 0 0,95-99-532 0 0,0 0 0 0 0,1 0-1 0 0,-1 0 1 0 0,0 0-1 0 0,1 0 1 0 0,-1 0-1 0 0,1 0 1 0 0,0 1-1 0 0,-1-1 1 0 0,1 0-1 0 0,0 0 1 0 0,0 0-1 0 0,0 1 1 0 0,0-1 0 0 0,0 0-1 0 0,0 0 1 0 0,0 1-1 0 0,0-1 1 0 0,1 0-1 0 0,-1 0 1 0 0,0 1-1 0 0,1-1 1 0 0,-1 0-1 0 0,1 0 1 0 0,-1 0-1 0 0,1 0 1 0 0,0 0 0 0 0,-1 0-1 0 0,1 0 1 0 0,0 0-1 0 0,0 0 1 0 0,-1 0-1 0 0,1 0 1 0 0,0 0-1 0 0,0-1 1 0 0,0 1-1 0 0,0 0 1 0 0,0-1-1 0 0,1 1 1 0 0,-1 0 0 0 0,0-1-1 0 0,0 0 1 0 0,1 1-4 0 0,52 13 341 0 0,22-6-105 0 0,-19-8-1117 0 0,-33 0-7420 0 0,-20 0-3992 0 0</inkml:trace>
  <inkml:trace contextRef="#ctx0" brushRef="#br0" timeOffset="11798.169">1218 26 0 0 0,'0'0'611'0'0,"0"0"248"0"0,0 0 113 0 0,0 0 8 0 0,0 0-26 0 0,0 0 51 0 0,0-4 10 0 0,-4-15 799 0 0,4 18-965 0 0,0 1 7 0 0,0-1 5943 0 0,0 0 3069 0 0,4 3-11886 0 0,16 10 2196 0 0,-1 0-1 0 0,0 2 1 0 0,-1 0 0 0 0,0 2-1 0 0,-2-1 1 0 0,0 2 0 0 0,0 0-1 0 0,-2 1 1 0 0,0 1 0 0 0,-1 0-1 0 0,-1 1 1 0 0,-1 0 0 0 0,4 10-178 0 0,-6-7 72 0 0,-1 1 0 0 0,-2 0 0 0 0,0 0 0 0 0,-1 0 0 0 0,-2 1 0 0 0,0 0 0 0 0,-2-1 0 0 0,-1 1 0 0 0,0 0 0 0 0,-4 14-72 0 0,-17 84 245 0 0,-17-35 49 0 0,11-18-229 0 0,-1 3 26 0 0,-10-11 150 0 0,-81 67 259 0 0,67-73-450 0 0,-8 5 127 0 0,57-57-530 0 0,-3 3 321 0 0,5-14-9776 0 0,1 7-2335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4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8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2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5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5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19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1,'-10'9,"-8"9,0 5,7-1,5-8,9-8,4-9,0-9,5-2,-1-4,-1 6,-3 5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5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2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4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9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4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2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7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6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2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70 888 0 0,'0'0'1146'0'0,"0"0"91"0"0,0 0 280 0 0,0 0 284 0 0,0 0 157 0 0,0 0-21 0 0,0 0-120 0 0,0 0-146 0 0,0 0-192 0 0,0 0-132 0 0,0 0-157 0 0,0 0-150 0 0,0 0-134 0 0,-26-11-93 0 0,-80-36-61 0 0,34 36 585 0 0,57 13-1137 0 0,0 0 1 0 0,0 2 0 0 0,0-1 0 0 0,1 2 0 0 0,-1 0 0 0 0,1 1 0 0 0,0 0 0 0 0,1 1 0 0 0,0 1 0 0 0,0 0-1 0 0,0 1 1 0 0,1 0 0 0 0,0 1 0 0 0,-1 2-201 0 0,2-2 21 0 0,0 1 0 0 0,1 0 0 0 0,1 1 1 0 0,0 0-1 0 0,0 0 0 0 0,2 1 0 0 0,-1 0 0 0 0,1 0 0 0 0,1 1 0 0 0,1 0 0 0 0,0 0 1 0 0,0 0-1 0 0,2 1 0 0 0,0-1 0 0 0,0 1 0 0 0,1 0 0 0 0,1 0 0 0 0,1 2-21 0 0,0-12 18 0 0,1 0 0 0 0,0 0 0 0 0,0 0 0 0 0,0-1 0 0 0,0 1 0 0 0,1-1 0 0 0,0 1 0 0 0,0-1 0 0 0,0 0-1 0 0,0 1 1 0 0,1-1 0 0 0,-1 0 0 0 0,1 0 0 0 0,0-1 0 0 0,1 1 0 0 0,-1-1 0 0 0,0 1 0 0 0,1-1 0 0 0,0 0 0 0 0,0-1 0 0 0,0 1 0 0 0,0 0 0 0 0,0-1-1 0 0,1 0 1 0 0,-1 0 0 0 0,1-1 0 0 0,-1 1 0 0 0,1-1 0 0 0,-1 0 0 0 0,1 0 0 0 0,0 0 0 0 0,0-1 0 0 0,0 1 0 0 0,3-2-18 0 0,5 1 111 0 0,0 0 1 0 0,0-1 0 0 0,0-1 0 0 0,0-1-1 0 0,0 0 1 0 0,0 0 0 0 0,-1-1 0 0 0,1-1-1 0 0,8-4-111 0 0,11-8 90 0 0,-2-1-1 0 0,0-1 0 0 0,-2-1 1 0 0,0-2-1 0 0,-1 0 0 0 0,-1-2 1 0 0,-1-1-1 0 0,-1-1 0 0 0,16-25-89 0 0,66-78 214 0 0,-97 113-149 0 0,-7 17 121 0 0,-9 14-219 0 0,1 0 1 0 0,1 1 0 0 0,1-1 0 0 0,0 1 0 0 0,1 0-1 0 0,1 1 1 0 0,0-1 0 0 0,1 0 0 0 0,1 1 0 0 0,1-1-1 0 0,0 0 1 0 0,1 1 0 0 0,1-1 0 0 0,0 0 0 0 0,4 10 32 0 0,27 45-1187 0 0,-4-29-3369 0 0,-23-35-646 0 0,-2-5-6537 0 0</inkml:trace>
  <inkml:trace contextRef="#ctx0" brushRef="#br0" timeOffset="436.054">978 440 8018 0 0,'0'0'2575'0'0,"0"0"-1103"0"0,0 0-241 0 0,0 0 285 0 0,0 0 106 0 0,0 0-171 0 0,0 0-305 0 0,0 0-295 0 0,0 0-175 0 0,0 0-95 0 0,0 0-61 0 0,0 0-57 0 0,-8 24-56 0 0,-23 73-30 0 0,16-34 1765 0 0,15-62-1897 0 0,0-1 47 0 0,0 0 70 0 0,0 0 67 0 0,0 0 35 0 0,0 0 42 0 0,0-8 383 0 0,63-126 211 0 0,-42 99-886 0 0,76-95 499 0 0,-96 130-714 0 0,0-1 0 0 0,-1 1 0 0 0,1-1 0 0 0,0 1 0 0 0,-1-1 0 0 0,1 1 0 0 0,0 0 0 0 0,0-1 0 0 0,-1 1 0 0 0,1 0-1 0 0,0 0 1 0 0,0-1 0 0 0,0 1 0 0 0,0 0 0 0 0,-1 0 0 0 0,1 0 0 0 0,0 0 0 0 0,0 0 0 0 0,0 0 0 0 0,0 0 0 0 0,-1 1-1 0 0,1-1 1 0 0,0 0 0 0 0,0 0 0 0 0,-1 1 0 0 0,1-1 0 0 0,0 0 0 0 0,0 1 0 0 0,-1-1 0 0 0,1 1 0 0 0,0-1 0 0 0,-1 1-1 0 0,1-1 1 0 0,0 1 0 0 0,-1-1 0 0 0,1 1 0 0 0,-1 0 0 0 0,1-1 0 0 0,-1 1 0 0 0,1 0 0 0 0,-1-1 0 0 0,0 1 0 0 0,1 0-1 0 0,-1 0 1 0 0,0-1 0 0 0,1 1 0 0 0,-1 0 0 0 0,0 0 0 0 0,0 0 0 0 0,0 0 0 0 0,0-1 0 0 0,0 1 0 0 0,0 0 0 0 0,0 0-1 0 0,0 0 1 0 0,0-1 0 0 0,0 1 0 0 0,0 0 0 0 0,-1 0 0 0 0,1 0 0 0 0,0-1 0 0 0,-1 1 0 0 0,1 0 0 0 0,0 0 0 0 0,-1-1-1 0 0,1 1 2 0 0,0 0 0 0 0,17 114-2914 0 0,-13-111-1480 0 0,-2-3 795 0 0,2 2-8843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76 14867 0 0,'0'0'1715'0'0,"0"0"-541"0"0,0 0-125 0 0,0 0 182 0 0,0 0 128 0 0,0 0-65 0 0,0 0-278 0 0,0 0-332 0 0,0 0-226 0 0,0 0-64 0 0,0 0 17 0 0,0 0 33 0 0,0 0 3 0 0,13-2-60 0 0,84 0 813 0 0,89 10 48 0 0,-122-19-1376 0 0,-62 9-222 0 0,-3 0-9555 0 0,-1 2-1872 0 0</inkml:trace>
  <inkml:trace contextRef="#ctx0" brushRef="#br0" timeOffset="251.064">0 280 11835 0 0,'0'0'4495'0'0,"0"0"-2800"0"0,0 0-1072 0 0,0 0 54 0 0,0 0 281 0 0,0 0 276 0 0,0 0 59 0 0,0 0-127 0 0,0 0-175 0 0,0 0-179 0 0,0 0-159 0 0,0 0-123 0 0,34 2-93 0 0,107 2-109 0 0,-46-13 128 0 0,98-7-1357 0 0,-190 16 440 0 0,18 0-934 0 0,-7 0-7289 0 0,-8 0-3857 0 0</inkml:trace>
  <inkml:trace contextRef="#ctx0" brushRef="#br0" timeOffset="1373.267">719 600 0 0 0,'0'0'1666'0'0,"0"0"537"0"0,0 0 301 0 0,0 0-103 0 0,0 0-282 0 0,0 0-403 0 0,0 0-301 0 0,0 0-162 0 0,0 9-61 0 0,-2 24-41 0 0,2-25-43 0 0,0-8-38 0 0,0 0-77 0 0,0 0-73 0 0,0 0-42 0 0,2-10 2551 0 0,-2-18-3185 0 0,0 24 21 0 0,3-20-156 0 0,1 0 1 0 0,1 0-1 0 0,2 0 1 0 0,0 1-1 0 0,1 0 0 0 0,1 1 1 0 0,1-1-1 0 0,1 2 0 0 0,2 0 1 0 0,12-18-110 0 0,-9 11 44 0 0,6-7-20 0 0,2 1 1 0 0,1 0 0 0 0,1 2 0 0 0,2 1 0 0 0,1 2 0 0 0,2 0-25 0 0,-24 23-8 0 0,-2 1 2 0 0,-1 0 1 0 0,1 0-1 0 0,1 0 1 0 0,-1 1 0 0 0,1 0-1 0 0,-1 0 1 0 0,1 1-1 0 0,0 0 1 0 0,1 0 0 0 0,-1 0-1 0 0,1 0 1 0 0,-1 1-1 0 0,7-1 6 0 0,-9 24-66 0 0,-8 190 218 0 0,-4-73-123 0 0,9-80-84 0 0,-1-58 58 0 0,1 0-1 0 0,0 1 0 0 0,0-1 0 0 0,0 0 1 0 0,-1 0-1 0 0,1 0 0 0 0,0 0 1 0 0,0 0-1 0 0,0 0 0 0 0,0 0 0 0 0,0 0 1 0 0,-1 0-1 0 0,1 0 0 0 0,0 0 1 0 0,0-1-1 0 0,0 1 0 0 0,0 0 0 0 0,-1 0 1 0 0,1-1-1 0 0,0 1 0 0 0,0-1 1 0 0,-1 1-1 0 0,1-1 0 0 0,0 1 0 0 0,-1-1 1 0 0,1 1-1 0 0,0-1 0 0 0,-1 1 1 0 0,1-1-1 0 0,-1 0 0 0 0,1 0 0 0 0,-1 1 1 0 0,1-1-1 0 0,-1 0 0 0 0,0 0 1 0 0,1 1-1 0 0,-1-1 0 0 0,0 0 0 0 0,1-1-2 0 0,0 1 6 0 0,-1 0-6 0 0,49-57 32 0 0,3 1 0 0 0,1 3 0 0 0,3 2 0 0 0,6 0-32 0 0,-18 19-12 0 0,1 2-1 0 0,1 3 1 0 0,2 1 0 0 0,30-11 12 0 0,-77 37-4 0 0,-1 0 0 0 0,1 0 0 0 0,0 0 0 0 0,0 1 0 0 0,0-1 0 0 0,0 0 0 0 0,0 1 0 0 0,0-1 0 0 0,0 0 0 0 0,0 1 0 0 0,0-1 0 0 0,0 1 0 0 0,0 0 0 0 0,0-1 0 0 0,0 1 0 0 0,0 0 0 0 0,0 0 0 0 0,0-1 0 0 0,1 1 0 0 0,-1 0 0 0 0,0 0 0 0 0,0 0 0 0 0,0 1 0 0 0,0-1 0 0 0,1 0 0 0 0,-1 0 0 0 0,0 1 0 0 0,0-1 0 0 0,0 0 0 0 0,0 1 0 0 0,0-1 0 0 0,0 1 0 0 0,0 0 0 0 0,0-1 0 0 0,0 1 0 0 0,0 0 0 0 0,0-1 0 0 0,0 1 0 0 0,-1 0 1 0 0,1 0-1 0 0,0 0 0 0 0,-1 0 0 0 0,1 0 0 0 0,0 0 0 0 0,-1 0 0 0 0,1 0 0 0 0,-1 0 0 0 0,1 0 0 0 0,-1 0 0 0 0,0 0 0 0 0,1 0 0 0 0,-1 0 0 0 0,0 0 0 0 0,0 1 0 0 0,0-1 0 0 0,0 0 0 0 0,0 0 0 0 0,0 0 0 0 0,0 1 4 0 0,-65 336 281 0 0,65-224-441 0 0,0-112 16 0 0,4 5-3975 0 0,0-7-928 0 0,-1 0-6817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5 6121 0 0,'0'0'2478'0'0,"0"0"-312"0"0,0 0-139 0 0,0 0-75 0 0,0 0-126 0 0,0 0-243 0 0,0 0-313 0 0,0 0-250 0 0,0 0-229 0 0,0 0-162 0 0,0 0-95 0 0,9-4 2960 0 0,14 4-3320 0 0,0 0 0 0 0,0 1 0 0 0,0 2 0 0 0,-1 0 0 0 0,1 1 1 0 0,-1 1-1 0 0,0 2 0 0 0,-1 0 0 0 0,11 5-174 0 0,16 11 141 0 0,-91 1 1170 0 0,-155 22-1107 0 0,140-32-191 0 0,-13 2 22 0 0,1 3 1 0 0,1 2-1 0 0,-48 24-35 0 0,1 17 4 0 0,116-60-8 0 0,1 0-1 0 0,-1 0 1 0 0,1 0-1 0 0,-1 0 1 0 0,1 1-1 0 0,0-1 1 0 0,0 0 0 0 0,0-1-1 0 0,0 1 1 0 0,0 0-1 0 0,1 0 1 0 0,-1 0 0 0 0,0-1-1 0 0,1 1 1 0 0,0-1-1 0 0,-1 1 1 0 0,1-1 0 0 0,0 1-1 0 0,-1-1 1 0 0,1 0-1 0 0,0 0 1 0 0,0 0 0 0 0,1 0 4 0 0,1 3-3 0 0,8 3 19 0 0,1 0 0 0 0,0 0 0 0 0,0-1 0 0 0,1-1 0 0 0,0 0 0 0 0,0-1 0 0 0,0-1 0 0 0,0 0-1 0 0,0 0 1 0 0,5-1-16 0 0,13 3 29 0 0,230 21 156 0 0,-227-21-162 0 0,-35-5-34 0 0,0 0 1 0 0,0 0 22 0 0,0 0 8 0 0,-52 64 228 0 0,-23-1-188 0 0,-273 156 96 0 0,306-194-155 0 0,2 1 0 0 0,1 2 1 0 0,1 1-1 0 0,-15 17-1 0 0,52-44-1 0 0,0-1 0 0 0,0 0 0 0 0,0 0-1 0 0,0 0 1 0 0,0 1 0 0 0,1-1 0 0 0,-1 0 0 0 0,0 1-1 0 0,1-1 1 0 0,-1 0 0 0 0,1 1 0 0 0,0-1 0 0 0,-1 1-1 0 0,1-1 1 0 0,0 1 0 0 0,0-1 0 0 0,0 1 0 0 0,0-1 0 0 0,0 1-1 0 0,0-1 1 0 0,0 1 0 0 0,1-1 0 0 0,-1 1 0 0 0,0-1-1 0 0,1 1 1 0 0,0-1 0 0 0,-1 1 1 0 0,12 5 13 0 0,0 1 0 0 0,1-2-1 0 0,-1 0 1 0 0,1 0 0 0 0,0-1 0 0 0,1-1-1 0 0,-1 0 1 0 0,1-1 0 0 0,0 0 0 0 0,0-1 0 0 0,0-1-1 0 0,0 0 1 0 0,0-1 0 0 0,5 0-13 0 0,-11 0 5 0 0,368-11 673 0 0,-376 11-678 0 0,0 0 0 0 0,0-1 0 0 0,0 1 0 0 0,0 0 0 0 0,0 0 0 0 0,0-1 0 0 0,0 1 0 0 0,0 0 0 0 0,0 0 0 0 0,0-1 0 0 0,0 1 0 0 0,0 0 0 0 0,0 0 0 0 0,0-1 0 0 0,0 1 0 0 0,0 0 0 0 0,0 0 0 0 0,1 0 0 0 0,-1-1 0 0 0,0 1 0 0 0,0 0 0 0 0,0 0 0 0 0,0-1 0 0 0,0 1 0 0 0,1 0 0 0 0,-1 0 0 0 0,0 0 0 0 0,0 0 0 0 0,0-1 0 0 0,1 1 0 0 0,-1 0 0 0 0,0 0 0 0 0,0 0 0 0 0,0 0 0 0 0,1 0 0 0 0,-1 0 0 0 0,0 0 0 0 0,0 0 0 0 0,1 0 0 0 0,-1 0 0 0 0,0-1 0 0 0,1 1 0 0 0,-4-22-3094 0 0,4 13-2401 0 0,1 3-2149 0 0,1 1-4874 0 0</inkml:trace>
  <inkml:trace contextRef="#ctx0" brushRef="#br0" timeOffset="581.758">1328 260 864 0 0,'0'0'972'0'0,"0"0"-177"0"0,0 0-8 0 0,0 0 181 0 0,0 0 94 0 0,0 0-102 0 0,0 0-285 0 0,0 0-386 0 0,0 0-301 0 0,0 0-109 0 0,0 0 60 0 0,0 0 139 0 0,1-3 190 0 0,11-27 3718 0 0,-6 17 1603 0 0,-3 5 4071 0 0,-28 193-8270 0 0,-9 96-918 0 0,30-243-461 0 0,-2-1 1 0 0,-1 0 0 0 0,-2 0-1 0 0,-2 0 1 0 0,-1-2 0 0 0,-2 1-1 0 0,-7 12-11 0 0,-23 32 55 0 0,65-127-2637 0 0,29-48-969 0 0,-19 31-5714 0 0,-22 47-1677 0 0</inkml:trace>
  <inkml:trace contextRef="#ctx0" brushRef="#br0" timeOffset="885.555">1203 194 8498 0 0,'0'0'2380'0'0,"0"0"-383"0"0,0 0-158 0 0,0 0-32 0 0,0 0-87 0 0,0 0-221 0 0,0 0-251 0 0,0 0-259 0 0,0 0-173 0 0,0 0-93 0 0,0 0-87 0 0,0 0-51 0 0,0 0-53 0 0,27-8-21 0 0,84-26-41 0 0,26 14 721 0 0,156 2-55 0 0,-248 13-2875 0 0,-104 44-4100 0 0,40-24 1241 0 0,8-3-4890 0 0</inkml:trace>
  <inkml:trace contextRef="#ctx0" brushRef="#br0" timeOffset="1185.053">1138 672 13235 0 0,'0'0'1878'0'0,"0"0"-758"0"0,0 0-171 0 0,0 0 282 0 0,0 0 283 0 0,0 0-3 0 0,0 0-191 0 0,0 0-196 0 0,0 0-193 0 0,0 0-148 0 0,33 1-113 0 0,109 3-112 0 0,-39-13 332 0 0,109-25 450 0 0,-192 32-1244 0 0,-7 0-234 0 0,-27 1-1249 0 0,9 1 748 0 0,-11 0-842 0 0,3 0-3474 0 0,4 0-5697 0 0</inkml:trace>
  <inkml:trace contextRef="#ctx0" brushRef="#br0" timeOffset="2498.01">1567 961 6497 0 0,'0'0'2297'0'0,"0"0"-330"0"0,0 0-115 0 0,0 0-6 0 0,0 0-63 0 0,0 0-187 0 0,0 0-255 0 0,0 0-246 0 0,0 0-202 0 0,0 0-143 0 0,0 0-124 0 0,0 0-49 0 0,8-5 2881 0 0,-8 6-3374 0 0,0 18 129 0 0,-7 85 110 0 0,-3 11-203 0 0,20-145 110 0 0,1 1 0 0 0,1 0 0 0 0,1 1 0 0 0,2 0 1 0 0,1 1-1 0 0,1 0 0 0 0,12-13-230 0 0,-14 21 1 0 0,75-72 83 0 0,-61 78 12 0 0,-28 13-114 0 0,-1 0-36 0 0,0 0 20 0 0,0 16-26 0 0,0 102 90 0 0,0-117-74 0 0,0-1-49 0 0,0 0-30 0 0,0 0-65 0 0,0 0-93 0 0,0 0-121 0 0,0-5-2525 0 0,0-2-6739 0 0,0 3-2431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45 301 0 0 0,'0'0'1515'0'0,"0"0"585"0"0,0 0 273 0 0,0 0 66 0 0,0 0-52 0 0,0 0-209 0 0,0 0-309 0 0,0 0-260 0 0,0 0-259 0 0,0 0-229 0 0,0 0-158 0 0,-7-1-153 0 0,-30-2 1582 0 0,37 3-1942 0 0,0 0-64 0 0,0 0-69 0 0,0 0-32 0 0,0 0-25 0 0,0 0-9 0 0,0 0 1 0 0,0 0-12 0 0,0 0-17 0 0,0 0-23 0 0,0 0-18 0 0,0 0 6 0 0,0 0-1 0 0,0 0 8 0 0,0 0 10 0 0,0 0-22 0 0,26 0 860 0 0,228 0 414 0 0,-70 4-135 0 0,-186-9-3240 0 0,-4 2-3976 0 0,-5 3-3676 0 0,7 0-2028 0 0</inkml:trace>
  <inkml:trace contextRef="#ctx0" brushRef="#br0" timeOffset="365.994">116 486 984 0 0,'0'0'2586'0'0,"0"0"-93"0"0,0 0-40 0 0,0 0-65 0 0,0 0-221 0 0,0 0-279 0 0,0 0-341 0 0,0 0-329 0 0,0 0-255 0 0,0 0-205 0 0,0 0-104 0 0,0 0-61 0 0,0 0-52 0 0,-5 3-71 0 0,-15 10-74 0 0,57-6 3033 0 0,340-3 575 0 0,-373-12-7450 0 0,-8 4-6291 0 0,3 4-1979 0 0</inkml:trace>
  <inkml:trace contextRef="#ctx0" brushRef="#br0" timeOffset="1568.65">326 4 4537 0 0,'0'0'3125'0'0,"0"0"-728"0"0,0 0-359 0 0,0 0-165 0 0,0 0-41 0 0,0 0-177 0 0,0 0-291 0 0,0 0-319 0 0,0 0-291 0 0,0 0-193 0 0,0 0-103 0 0,0 0-36 0 0,0 0-14 0 0,-4-1-36 0 0,-11-1-36 0 0,18 28 1842 0 0,7-13-1881 0 0,1 0 1 0 0,1 0-1 0 0,0-1 1 0 0,0-1-1 0 0,2 0 1 0 0,-1-1-1 0 0,1 0 1 0 0,0-1-1 0 0,5 2-297 0 0,53 38 450 0 0,81 77-126 0 0,-92-67-148 0 0,-109 11 711 0 0,-4-5-792 0 0,-151 105 163 0 0,156-128-138 0 0,43-35 406 0 0,3-17-1766 0 0,-2 4-6704 0 0,1 2 2466 0 0,2 1-6823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5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24 466 0 0 0,'0'0'284'0'0,"0"0"1067"0"0,0 0 312 0 0,0 0 288 0 0,0 0 192 0 0,0 0 19 0 0,0 0-88 0 0,0 0-279 0 0,0 0-305 0 0,0 0-230 0 0,0 0-80 0 0,-5 0-57 0 0,-2-1-2267 0 0,-5-1 6694 0 0,28 2-1094 0 0,179-12-3080 0 0,-30 4-930 0 0,-165 8-433 0 0,0 0 24 0 0,0 0-11 0 0,0 0-16 0 0,0 0-2 0 0,0 0 2 0 0,0 0-1 0 0,0 0-16 0 0,0 0 11 0 0,0 0-1 0 0,0 0-14 0 0,0 0 21 0 0,0 0-21 0 0,0 0-16 0 0,0 0-14 0 0,0 0 0 0 0,0 0-26 0 0,0 0-24 0 0,-2 0-1119 0 0,-6 0-613 0 0,5 0-9640 0 0,1 0 150 0 0</inkml:trace>
  <inkml:trace contextRef="#ctx0" brushRef="#br0" timeOffset="590.703">554 23 0 0 0,'0'0'3025'0'0,"0"0"-816"0"0,0 0-121 0 0,0 0 87 0 0,0 0 60 0 0,0 0 19 0 0,0 0-282 0 0,0 0-385 0 0,0 0-309 0 0,0 0-222 0 0,0 0-133 0 0,0 0-75 0 0,-1-4-65 0 0,0-11-71 0 0,1 11-71 0 0,0 4-67 0 0,0 0-71 0 0,0 0-53 0 0,0 0-64 0 0,0 0-62 0 0,0 0-45 0 0,0 0-47 0 0,0 0-48 0 0,0 0-44 0 0,0 0-32 0 0,0 28 360 0 0,15 94 415 0 0,-12 16-439 0 0,-7 0 1 0 0,-13 64-445 0 0,4-17 118 0 0,14-185-110 0 0,0 0-23 0 0,-1 0-28 0 0,0 0 39 0 0,0 0 18 0 0,8-7-240 0 0,20-73-2893 0 0,3 21-4103 0 0,-22 44 590 0 0,-4 3-5029 0 0</inkml:trace>
  <inkml:trace contextRef="#ctx0" brushRef="#br0" timeOffset="1295.209">841 216 4017 0 0,'0'0'2724'0'0,"0"0"-619"0"0,0 0-259 0 0,0 0-3 0 0,0 0 61 0 0,0 0-122 0 0,0 0-309 0 0,0 0-259 0 0,0 0-250 0 0,0 0-133 0 0,0 0-43 0 0,0 0-20 0 0,0 0-51 0 0,0-3-79 0 0,-4-6 1907 0 0,-27 29-1649 0 0,-25 22-811 0 0,26-22-53 0 0,2 1 0 0 0,1 2 0 0 0,0 0 0 0 0,2 2 0 0 0,-16 21-32 0 0,44-24 17 0 0,40-4 258 0 0,-34-16-220 0 0,77 22 509 0 0,-80-22-527 0 0,-1 0 0 0 0,1 0 0 0 0,-1 1 0 0 0,1 0 0 0 0,-1 0 0 0 0,0 1 0 0 0,0 0 0 0 0,-1-1 0 0 0,1 2 0 0 0,-1-1 0 0 0,0 0 0 0 0,0 1 0 0 0,0 0 0 0 0,0 0 0 0 0,-1 0 0 0 0,0 0 0 0 0,0 0 0 0 0,-1 1 0 0 0,1-1 0 0 0,-1 1 0 0 0,0 0 0 0 0,-1 0 0 0 0,1 0 0 0 0,-1 0 0 0 0,0 3-37 0 0,1 0 28 0 0,1-1 1 0 0,1 0 0 0 0,-1 1-1 0 0,1-1 1 0 0,1 0 0 0 0,-1-1-1 0 0,1 1 1 0 0,1-1 0 0 0,-1 0-1 0 0,1-1 1 0 0,1 1 0 0 0,-1-1-1 0 0,1 0 1 0 0,4 2-29 0 0,26 30 149 0 0,-20-26 334 0 0,-20-56-6652 0 0,3 38 3025 0 0,0-2-4585 0 0,2 0-4510 0 0</inkml:trace>
  <inkml:trace contextRef="#ctx0" brushRef="#br0" timeOffset="1808.27">1401 389 7938 0 0,'0'0'2503'0'0,"0"0"-233"0"0,0 0-108 0 0,0 0-175 0 0,0 0-219 0 0,0 0-330 0 0,0 0-382 0 0,0 0-201 0 0,0 0-123 0 0,0 0-89 0 0,0 0-41 0 0,0 0-23 0 0,-8 16 3281 0 0,-30 49-3163 0 0,-6 3-494 0 0,-3-3 0 0 0,-3-2-1 0 0,-54 53-202 0 0,59-62-94 0 0,41-51 767 0 0,0-10-7274 0 0,13-14 3210 0 0,-3 7-418 0 0,-3 4-1883 0 0,0 2-5092 0 0</inkml:trace>
  <inkml:trace contextRef="#ctx0" brushRef="#br0" timeOffset="2528.105">1074 432 3625 0 0,'0'0'2538'0'0,"0"0"-94"0"0,0 0-15 0 0,0 0 38 0 0,0 0-163 0 0,0 0-373 0 0,0 0-428 0 0,0 0-373 0 0,0 0-212 0 0,0 0-89 0 0,0 0-47 0 0,0 0-57 0 0,-1-3-71 0 0,1 3-582 0 0,0-1 0 0 0,0 0 0 0 0,1 0 0 0 0,-1 1 0 0 0,0-1 0 0 0,0 1 0 0 0,0-1 0 0 0,1 0 0 0 0,-1 1 0 0 0,0-1 0 0 0,1 1 0 0 0,-1-1 0 0 0,1 0 0 0 0,-1 1 0 0 0,1-1 0 0 0,-1 1 0 0 0,1 0 0 0 0,-1-1 0 0 0,1 1 0 0 0,-1-1 0 0 0,1 1 1 0 0,-1 0-1 0 0,1-1 0 0 0,0 1 0 0 0,-1 0 0 0 0,1 0 0 0 0,0-1 0 0 0,-1 1 0 0 0,1 0 0 0 0,0 0 0 0 0,-1 0 0 0 0,1 0 0 0 0,0 0 0 0 0,-1 0 0 0 0,1 0 0 0 0,0 0 0 0 0,-1 0 0 0 0,1 0 0 0 0,0 0 0 0 0,-1 1 0 0 0,1-1 0 0 0,0 0 0 0 0,-1 0 0 0 0,1 1 1 0 0,0-1-1 0 0,-1 0 0 0 0,1 1 0 0 0,-1-1 0 0 0,1 1 0 0 0,-1-1 0 0 0,1 0 0 0 0,-1 1 0 0 0,1-1 0 0 0,-1 1 0 0 0,1 0 0 0 0,-1-1 0 0 0,0 1 0 0 0,1-1-72 0 0,4 2-278 0 0,14 7 454 0 0,0 1-1 0 0,-1 1 0 0 0,-1 0 1 0 0,0 2-1 0 0,0 0 1 0 0,-2 0-1 0 0,1 1 0 0 0,-2 1 1 0 0,0 1-1 0 0,9 12-175 0 0,81 116 412 0 0,-75-99-359 0 0,-10-23 48 0 0,-19-21-112 0 0,1-1 2 0 0,0 0 5 0 0,-1 0 14 0 0,0 0 2 0 0,0 0 7 0 0,0 0-4 0 0,0 0 13 0 0,0 0 0 0 0,0 0-20 0 0,0 0-15 0 0,0 0 18 0 0,0 0 1 0 0,0 0-14 0 0,0 0 5 0 0,0 0-4 0 0,0 0 13 0 0,0 0 2 0 0,0 0-8 0 0,0 0-18 0 0,0 0 0 0 0,0 0 13 0 0,0 0 0 0 0,0 0 22 0 0,0 0-3 0 0,0 0 0 0 0,0 0-13 0 0,0 0-14 0 0,0 0 18 0 0,0 0 1 0 0,0 0-12 0 0,0 0 8 0 0,0 0-10 0 0,0 0 9 0 0,0 0 6 0 0,0 0-6 0 0,0 0-8 0 0,0 0 13 0 0,0 0 2 0 0,0 0-4 0 0,0 0-6 0 0,0 0-10 0 0,0 0 18 0 0,0 0-14 0 0,0 0-4 0 0,0 0 6 0 0,0 0-18 0 0,0 0-6 0 0,0 0 1 0 0,0 0 3 0 0,0 0-12 0 0,0 0-20 0 0,0 0-39 0 0,0 0-57 0 0,0 0-81 0 0,0 0-123 0 0,0 0-210 0 0,0 0-301 0 0,-1 0-1679 0 0,0 1-4220 0 0,1 2-5552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3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0 0 0,'0'0'332'0'0,"0"0"1070"0"0,0 0 254 0 0,0 0 3 0 0,0 0 75 0 0,0 0 47 0 0,0 0-101 0 0,0 0-184 0 0,0 0-224 0 0,0 0-224 0 0,0 0-181 0 0,3-2-121 0 0,1 0-361 0 0,5-4-231 0 0,1 5 2999 0 0,-9 1-2691 0 0,-1 0-15 0 0,0 0-15 0 0,0 0-17 0 0,0 0-25 0 0,0 0-27 0 0,0 0-20 0 0,0 0-26 0 0,0 0-31 0 0,0 0-17 0 0,0 0-22 0 0,0 0-27 0 0,0 0-14 0 0,0 0-15 0 0,0 0-24 0 0,0 0-27 0 0,0 0-17 0 0,0 0-29 0 0,0 0-10 0 0,0 0-17 0 0,11 3 410 0 0,99 13 1508 0 0,55 3-737 0 0,-47-23-505 0 0,-115 4 268 0 0,-4 0-990 0 0,1 0 4 0 0,0 0-13 0 0,0 0-9 0 0,0 0-16 0 0,0 0 15 0 0,0 0 2 0 0,0 0-12 0 0,-1-4-636 0 0,-7-10-8338 0 0,5 13 1570 0 0,0 1-4656 0 0</inkml:trace>
  <inkml:trace contextRef="#ctx0" brushRef="#br0" timeOffset="956.05">32 551 512 0 0,'0'0'1626'0'0,"0"0"-486"0"0,0 0 28 0 0,0 0 347 0 0,0 0 258 0 0,0 0-42 0 0,0 0-376 0 0,0 0-424 0 0,0 0-234 0 0,0 0-48 0 0,0 0 141 0 0,0 0 156 0 0,6 10 11171 0 0,-4-8-11819 0 0,20 6 449 0 0,142 7 470 0 0,36-19-464 0 0,-200 4-757 0 0,0 0 9 0 0,0 0 5 0 0,0 0 4 0 0,0 0 1 0 0,0 0-3 0 0,0 0 7 0 0,0 0-13 0 0,0 0-12 0 0,0 0 16 0 0,0 0 2 0 0,0 0-8 0 0,0 0 23 0 0,0 0-11 0 0,0 0 3 0 0,0 0-7 0 0,0 0 1 0 0,0 0-1 0 0,0 0 7 0 0,0 0-9 0 0,0 0 0 0 0,0 0 4 0 0,0 0 1 0 0,0 0-6 0 0,0 0 1 0 0,0 0 3 0 0,0 0-4 0 0,0 0-5 0 0,0 0-16 0 0,0 0-4 0 0,0 0 6 0 0,0 0 20 0 0,0 0 5 0 0,0 0-8 0 0,0 0-10 0 0,-1 0-16 0 0,1-1-256 0 0,-1-1-610 0 0,0 2-3682 0 0,1-1-3713 0 0,0 1-4406 0 0</inkml:trace>
  <inkml:trace contextRef="#ctx0" brushRef="#br0" timeOffset="9966.569">602 116 0 0 0,'0'0'888'0'0,"0"0"442"0"0,0 0 306 0 0,0 0-6 0 0,0 0 25 0 0,0 0-33 0 0,0 0-206 0 0,0 0-105 0 0,-1-4-110 0 0,0 3-1235 0 0,-4-18 1754 0 0,2-6 6256 0 0,3 24-7833 0 0,35-26 495 0 0,-26 22-556 0 0,0-1 0 0 0,0 2 0 0 0,0-1 0 0 0,1 2 0 0 0,-1-1 0 0 0,1 1 0 0 0,0 0 0 0 0,0 1 0 0 0,0 1 0 0 0,1-1 0 0 0,0 1-82 0 0,-8 4 43 0 0,0-1-1 0 0,0 0 0 0 0,-1 1 0 0 0,1 0 0 0 0,-1-1 0 0 0,1 1 1 0 0,-1 0-1 0 0,0 0 0 0 0,0 0 0 0 0,-1 1 0 0 0,1-1 0 0 0,-1 0 1 0 0,1 1-1 0 0,-1-1 0 0 0,0 1 0 0 0,0-1 0 0 0,0 1 1 0 0,-1-1-1 0 0,0 1 0 0 0,1 0 0 0 0,-1 0-42 0 0,3 18 200 0 0,0-3-67 0 0,-1 0 0 0 0,0 1 0 0 0,-1-1-1 0 0,-1 0 1 0 0,-1 0 0 0 0,-1 0 0 0 0,-2 14-133 0 0,-61 186 648 0 0,31-112-446 0 0,34-105-190 0 0,0 0 3 0 0,0-1-19 0 0,0-1 9 0 0,0 0-10 0 0,0 0 16 0 0,0 0 3 0 0,0 0-4 0 0,0 0-2 0 0,0 0 0 0 0,0 0 0 0 0,0 0 1 0 0,0 0 8 0 0,0 0 19 0 0,0 0 34 0 0,0 0 22 0 0,0 0 3 0 0,0 0-5 0 0,0 0 6 0 0,0 0 7 0 0,0 0 2 0 0,0 0 5 0 0,0 0-5 0 0,0 0-1 0 0,0-24 265 0 0,4 2-367 0 0,2 1-1 0 0,0-1 0 0 0,1 2 0 0 0,1-1 0 0 0,1 1 0 0 0,0 0 0 0 0,2 1 0 0 0,0 0 0 0 0,2 1 1 0 0,1-1-2 0 0,2-6 10 0 0,111-145-5 0 0,-85 117 7 0 0,10 57-315 0 0,-10 30 283 0 0,-38-27 31 0 0,0 0 0 0 0,-1-1 0 0 0,0 1 0 0 0,0 0 0 0 0,-1 1 0 0 0,0-1 0 0 0,0 0-1 0 0,0 1 1 0 0,-1-1 0 0 0,0 1 0 0 0,-1 0 0 0 0,0-1 0 0 0,0 1 0 0 0,0-1 0 0 0,-1 1 0 0 0,0 0-1 0 0,-1-1 1 0 0,0 0 0 0 0,0 1 0 0 0,0-1 0 0 0,-1 0 0 0 0,0 0 0 0 0,0 0 0 0 0,-3 4-11 0 0,-36 116 86 0 0,23-36-15 0 0,17-79-71 0 0,-4 22 440 0 0,6-33-434 0 0,0-1-12 0 0,0 0-2 0 0,0 0 3 0 0,0 0 8 0 0,0 0-6 0 0,0 0 12 0 0,0 0 19 0 0,5-20 591 0 0,3-8-604 0 0,1 0 0 0 0,1 0 1 0 0,2 1-1 0 0,1 0 0 0 0,0 1 0 0 0,2 0 0 0 0,8-8-15 0 0,-5 5-6 0 0,66-117 65 0 0,-47 110-155 0 0,23 5 73 0 0,-7 16-121 0 0,-5 50 209 0 0,-43-25-40 0 0,0 0 1 0 0,-1 0-1 0 0,0 1 0 0 0,0-1 0 0 0,-1 1 0 0 0,-1 0 0 0 0,0 0 0 0 0,0 0 0 0 0,-1 0 0 0 0,-1 1 1 0 0,0-1-1 0 0,-1 11-25 0 0,-26 81 293 0 0,-14 17-30 0 0,20-36-91 0 0,21-84-168 0 0,0 1-8 0 0,0 2 0 0 0,0-3-5 0 0,0 0 13 0 0,0 0 12 0 0,0 0 25 0 0,0 0-20 0 0,0 0-10 0 0,0 0-8 0 0,0 0-37 0 0,0 0 29 0 0,0 0 2 0 0,0 0 10 0 0,0 0 6 0 0,0 0 3 0 0,0 0 15 0 0,0 0-39 0 0,0 0-13 0 0,-3 30 134 0 0,1-13-104 0 0,0-24-1234 0 0,2 2-1655 0 0,0 2-3508 0 0,0 2-5926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3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1312 0 0,'0'0'2594'0'0,"0"0"-348"0"0,0 0-86 0 0,0 0 17 0 0,0 0-70 0 0,0 0-227 0 0,0 0-342 0 0,0 0-315 0 0,0 0-219 0 0,0 0-94 0 0,0 0-70 0 0,0 0-44 0 0,0 0-58 0 0,1 12 5764 0 0,28 4-5540 0 0,78 6 127 0 0,75-22-312 0 0,-147 4-644 0 0,-43 1-2439 0 0,-2-6-2799 0 0,7 1 239 0 0,-1 0-7148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4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108 186 12363 0 0,'0'0'1565'0'0,"0"0"-392"0"0,0 0-83 0 0,0 0 57 0 0,0 0 6 0 0,0 0-189 0 0,0 0-325 0 0,0 0-282 0 0,0 0-170 0 0,0 0 27 0 0,0 0 121 0 0,0 0 99 0 0,0 7 67 0 0,0 32 239 0 0,2 2-413 0 0,-2 0 0 0 0,-2 0-1 0 0,-2 1 1 0 0,-2-2 0 0 0,-1 1 0 0 0,-12 36-327 0 0,-6-14 58 0 0,-22 82 9 0 0,47-130-95 0 0,0-14 59 0 0,0-1-13 0 0,0 0 25 0 0,0 0 70 0 0,0 0 61 0 0,0 0 70 0 0,12-25 1244 0 0,79-174-756 0 0,39-117-469 0 0,-126 307-255 0 0,3-10 0 0 0,1 1 0 0 0,0 0 0 0 0,1 0 0 0 0,1 1-1 0 0,1 0 1 0 0,0 1 0 0 0,1 0 0 0 0,1 1 0 0 0,1 1 0 0 0,0 0 0 0 0,0 0 0 0 0,1 2 0 0 0,8-5-8 0 0,-23 17 2 0 0,1-1 1 0 0,0 1-1 0 0,0-1 1 0 0,-1 1 0 0 0,1-1-1 0 0,0 1 1 0 0,0 0-1 0 0,0 0 1 0 0,0-1 0 0 0,-1 1-1 0 0,1 0 1 0 0,0 0-1 0 0,0 0 1 0 0,0 0 0 0 0,0 0-1 0 0,0 0 1 0 0,0 0-1 0 0,-1 0 1 0 0,1 0 0 0 0,0 1-1 0 0,0-1 1 0 0,0 0-1 0 0,0 0 1 0 0,0 1 0 0 0,-1-1-1 0 0,1 1 1 0 0,0-1-1 0 0,0 1 1 0 0,-1-1 0 0 0,1 1-1 0 0,0-1 1 0 0,-1 1-1 0 0,1-1 1 0 0,0 1 0 0 0,-1 0-1 0 0,1 0 1 0 0,-1-1-1 0 0,1 1 1 0 0,-1 0 0 0 0,0 0-1 0 0,1-1 1 0 0,-1 1-1 0 0,0 0 1 0 0,1 0 0 0 0,-1 0-1 0 0,0 0 1 0 0,0 0-1 0 0,0-1 1 0 0,0 1 0 0 0,0 1-3 0 0,3 52 32 0 0,-3-45 8 0 0,0 118 46 0 0,0-127-154 0 0,0 0-52 0 0,0 0-63 0 0,-9 8-8229 0 0,5-8-1420 0 0</inkml:trace>
  <inkml:trace contextRef="#ctx0" brushRef="#br0" timeOffset="695.012">491 517 11450 0 0,'0'0'2768'0'0,"0"0"-1003"0"0,0 0-382 0 0,0 0-28 0 0,0 0-38 0 0,0 0-178 0 0,0 0-294 0 0,0 0-298 0 0,0 0-171 0 0,0 0-40 0 0,0 0 21 0 0,0 0 42 0 0,0 0-3 0 0,-17 20-57 0 0,-57 66-59 0 0,12 0 255 0 0,-2 16-260 0 0,0-8-139 0 0,64-93-124 0 0,0-1-14 0 0,0 0 16 0 0,0 0 39 0 0,0 0 36 0 0,13-19 515 0 0,170-214-90 0 0,-26 84-405 0 0,-159 196 259 0 0,-8 149-65 0 0,33-96-284 0 0,-23-100-49 0 0,0 0 17 0 0,0 0 2 0 0,0 0-11 0 0,0 0-13 0 0,0 0-18 0 0,-28 1-1893 0 0,11 2-1846 0 0,8-3-4555 0 0,5 0-2956 0 0</inkml:trace>
  <inkml:trace contextRef="#ctx0" brushRef="#br0" timeOffset="997.959">285 763 8234 0 0,'0'0'3276'0'0,"0"0"-1115"0"0,0 0-431 0 0,0 0-9 0 0,0 0-94 0 0,0 0-238 0 0,0 0-364 0 0,0 0-325 0 0,0 0-190 0 0,0 0-99 0 0,0 0-27 0 0,0 0 44 0 0,0 0 44 0 0,4 0 35 0 0,185 0 1736 0 0,-143 2-2974 0 0,-23 0-1751 0 0,-1-2-4458 0 0,-15 0-4812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44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13 0 0 0,'0'0'1359'0'0,"0"0"368"0"0,0 0 181 0 0,0 0 42 0 0,0 0-109 0 0,0 0-232 0 0,0 0-131 0 0,0 0-106 0 0,1-3-92 0 0,0 0-2403 0 0,0-2 3315 0 0,-1 4 6499 0 0,-36 33-7866 0 0,9-3-652 0 0,1 1 0 0 0,1 1 0 0 0,2 1 0 0 0,1 2-1 0 0,2 0 1 0 0,1 1 0 0 0,2 1 0 0 0,1 0 0 0 0,2 1 0 0 0,1 1-1 0 0,2 0 1 0 0,-4 32-173 0 0,9 122 572 0 0,8-175-494 0 0,0 0-1 0 0,2 0 0 0 0,0 0 1 0 0,0-1-1 0 0,2 0 0 0 0,0 1 1 0 0,1-2-1 0 0,0 1 0 0 0,1-1 1 0 0,1-1-1 0 0,1 1 0 0 0,0-1 1 0 0,0-1-1 0 0,5 4-77 0 0,19 10 499 0 0,-32-24-533 0 0,-3-6-2337 0 0,1-1-3330 0 0,0 1-3455 0 0</inkml:trace>
  <inkml:trace contextRef="#ctx0" brushRef="#br0" timeOffset="757.184">512 356 10930 0 0,'0'0'1902'0'0,"0"0"-550"0"0,0 0-322 0 0,0 0 126 0 0,0 0 232 0 0,0 0 37 0 0,0 0-268 0 0,0 0-356 0 0,0 0-279 0 0,0 0-135 0 0,0 0-35 0 0,0 0-12 0 0,-2 15-5 0 0,-17 112 895 0 0,-8 200 1149 0 0,27-277-2171 0 0,0-49-178 0 0,20-67 2220 0 0,3 3-2236 0 0,4 2-1 0 0,2 1 0 0 0,2 1 1 0 0,3 2-1 0 0,9-7-13 0 0,38-19-45 0 0,-32 68-54 0 0,-15 61 220 0 0,-31-41-120 0 0,22 86 217 0 0,-28-85-3251 0 0,-3-17-6595 0 0,5 9 7235 0 0,-1-2-9509 0 0</inkml:trace>
  <inkml:trace contextRef="#ctx0" brushRef="#br0" timeOffset="1381.822">715 90 2232 0 0,'0'0'4496'0'0,"0"0"-2071"0"0,0 0-569 0 0,0 0 72 0 0,0 0 128 0 0,0 0-77 0 0,0 0-323 0 0,0 0-344 0 0,0 0-318 0 0,0 0-237 0 0,0 0-145 0 0,0 0-45 0 0,0 0-7 0 0,-4 0-22 0 0,-13 0 898 0 0,-10 23-77 0 0,-16 7-996 0 0,100-71 172 0 0,-45 35-214 0 0,-20 8 540 0 0,-24 13-686 0 0,30-12-179 0 0,2-2-6 0 0,0-1-17 0 0,0 0-25 0 0,0 0-22 0 0,0 0-51 0 0,0 0-46 0 0,0 0-25 0 0,0 0-37 0 0,2 17-2714 0 0,0-13 2003 0 0,1 2-1687 0 0,0-3-2288 0 0,-1-2-6469 0 0</inkml:trace>
  <inkml:trace contextRef="#ctx0" brushRef="#br0" timeOffset="1914.218">959 63 7154 0 0,'0'0'2461'0'0,"0"0"-716"0"0,0 0-148 0 0,0 0 190 0 0,0 0 102 0 0,0 0-166 0 0,0 0-421 0 0,0 0-416 0 0,0 0-229 0 0,0 0-79 0 0,0 0 22 0 0,0 0 30 0 0,-2 5 2603 0 0,-4 5-2736 0 0,-30 28-6 0 0,40-38-481 0 0,69-33 1299 0 0,-123 66-985 0 0,60-32-5065 0 0,-7-1 951 0 0,-1 0-8270 0 0</inkml:trace>
  <inkml:trace contextRef="#ctx0" brushRef="#br0" timeOffset="7763.161">990 776 0 0 0,'0'0'341'0'0,"0"0"-117"0"0,0 0-77 0 0,0 0-39 0 0,0 0 23 0 0,14-15 965 0 0,-10 10 2306 0 0,-2-5-608 0 0,2-6-158 0 0,3 12 7903 0 0,-18 24-9630 0 0,-119 168-298 0 0,36-69-451 0 0,83-99-23 0 0,14-24 662 0 0,94-128-556 0 0,-26 46-211 0 0,48-31 18 0 0,-61 81 52 0 0,-52 75 468 0 0,17 76-56 0 0,11 36-245 0 0,-26-93-332 0 0,-21-83-5179 0 0,4 16-1118 0 0,4 4-627 0 0,1 2-175 0 0</inkml:trace>
  <inkml:trace contextRef="#ctx0" brushRef="#br0" timeOffset="8185.151">849 930 0 0 0,'0'0'1900'0'0,"0"0"168"0"0,0 0 109 0 0,0 0-84 0 0,0 0-236 0 0,0 0-264 0 0,0 0-272 0 0,0 0-167 0 0,0 0-95 0 0,0 0-46 0 0,0 0-48 0 0,0 0-70 0 0,0 0-87 0 0,4 0 2180 0 0,17 0-1929 0 0,114 12 1454 0 0,18-1-1634 0 0,-153-13-1463 0 0,0-3-10823 0 0,0 4-263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6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295 688 5857 0 0,'0'0'2870'0'0,"0"0"-995"0"0,0 0-181 0 0,0 0 160 0 0,0 0 19 0 0,0 0-176 0 0,0 0-358 0 0,0 0-323 0 0,0 0-175 0 0,0 0-102 0 0,0 0-87 0 0,0 0-101 0 0,0 0-116 0 0,-3-7-128 0 0,-13-24-78 0 0,15 31-216 0 0,0-1 0 0 0,0 1 0 0 0,-1 0 0 0 0,1 0 0 0 0,0-1 0 0 0,-1 1 0 0 0,1 0 0 0 0,0 0 0 0 0,0 0 0 0 0,-1 0 0 0 0,1 0 0 0 0,0 0 0 0 0,-1 1 0 0 0,1-1 0 0 0,0 0 0 0 0,0 1 0 0 0,0-1 0 0 0,-1 1 0 0 0,1-1 0 0 0,0 1 0 0 0,0-1 0 0 0,0 1 0 0 0,0 0 0 0 0,0 0 0 0 0,0 0 0 0 0,0-1-1 0 0,0 1 1 0 0,0 0 0 0 0,0 0 0 0 0,0 0 0 0 0,0 1-13 0 0,-3 1 50 0 0,-13 10 33 0 0,-1 0 0 0 0,2 2 0 0 0,0 0 0 0 0,0 0 0 0 0,2 2 0 0 0,0 0 0 0 0,1 0 0 0 0,0 1 0 0 0,2 1-1 0 0,0 0 1 0 0,-8 19-83 0 0,16-31 7 0 0,0 0-1 0 0,0 0 0 0 0,0 1 0 0 0,1-1 0 0 0,0 1 1 0 0,0 0-1 0 0,0-1 0 0 0,1 1 0 0 0,1 0 0 0 0,-1 0 1 0 0,1 0-1 0 0,1 0 0 0 0,0 0 0 0 0,0-1 0 0 0,0 1 1 0 0,1 0-1 0 0,0-1 0 0 0,0 1 0 0 0,1-1 0 0 0,0 1 1 0 0,0-1-1 0 0,1 0 0 0 0,0 0 0 0 0,0-1 0 0 0,1 1 1 0 0,-1-1-1 0 0,2 0 0 0 0,-1 0 0 0 0,0-1 0 0 0,1 1 1 0 0,0-1-1 0 0,1-1 0 0 0,-1 1 0 0 0,1-1 0 0 0,0 0 1 0 0,0 0-1 0 0,0-1 0 0 0,0 0 0 0 0,0 0 0 0 0,8 1-6 0 0,8-1 214 0 0,-1-2 0 0 0,1 0 0 0 0,0-1-1 0 0,-1-1 1 0 0,1-2 0 0 0,0 0 0 0 0,-1-1 0 0 0,0-1-1 0 0,0-1 1 0 0,-1-2 0 0 0,1 0 0 0 0,-1-1-1 0 0,-1 0 1 0 0,11-9-214 0 0,-15 11 122 0 0,0-1 0 0 0,-1-1 0 0 0,0 0 0 0 0,0-2-1 0 0,-1 1 1 0 0,-1-2 0 0 0,0 1 0 0 0,0-2 0 0 0,-2 0 0 0 0,1 0 0 0 0,-2-1-1 0 0,1-1 1 0 0,-2 1 0 0 0,0-2 0 0 0,-1 1 0 0 0,0-1 0 0 0,-2 0 0 0 0,0-1 0 0 0,0 0-1 0 0,-2 0 1 0 0,3-15-122 0 0,-7 22-2 0 0,0 1 1 0 0,-1-1-1 0 0,0 0 0 0 0,-1 1 0 0 0,1-1 0 0 0,-2 1 1 0 0,0-1-1 0 0,0 1 0 0 0,0 0 0 0 0,-1 0 0 0 0,0 1 1 0 0,-1-1-1 0 0,0 1 0 0 0,-1 0 0 0 0,1 0 0 0 0,-2 0 1 0 0,1 1-1 0 0,-1 0 0 0 0,0 0 0 0 0,-5-3 2 0 0,-1 1-231 0 0,-1 1 0 0 0,0 0 0 0 0,0 1 0 0 0,0 0 0 0 0,-1 1 0 0 0,0 1 0 0 0,-1 1 0 0 0,1 0 0 0 0,-1 1 0 0 0,1 0 0 0 0,-1 1 0 0 0,0 1 0 0 0,0 1 0 0 0,0 0 0 0 0,0 1 0 0 0,1 1 0 0 0,-1 0 0 0 0,0 1 0 0 0,1 1 0 0 0,-1 0 0 0 0,1 1 0 0 0,0 1 0 0 0,-13 7 231 0 0,-46 23-4429 0 0,28-7-5224 0 0,23-10-1909 0 0</inkml:trace>
  <inkml:trace contextRef="#ctx0" brushRef="#br0" timeOffset="1343.639">1 908 2953 0 0,'0'0'2706'0'0,"0"0"-170"0"0,0 0-119 0 0,0 0-146 0 0,0 0-233 0 0,0 0-298 0 0,0 0-310 0 0,0 0-245 0 0,0 0-154 0 0,0 0-108 0 0,0 0-92 0 0,0 0-99 0 0,0 0-117 0 0,3 0-123 0 0,86-29 3082 0 0,-29 4-3346 0 0,-38 18-129 0 0,-6 2-39 0 0,0 0 0 0 0,0 1 0 0 0,1 0 0 0 0,0 1 0 0 0,-1 1 1 0 0,1 1-1 0 0,0 0 0 0 0,0 1 0 0 0,5 2-60 0 0,76 56 151 0 0,-15-8 414 0 0,5-51 1201 0 0,-88 1-1673 0 0,-6-4-2163 0 0,-3 0-6719 0 0,7 4-3299 0 0</inkml:trace>
  <inkml:trace contextRef="#ctx0" brushRef="#br0" timeOffset="2445.467">548 130 3905 0 0,'0'0'2679'0'0,"0"0"-25"0"0,0 0 23 0 0,0 0-121 0 0,0 0-390 0 0,0 0-566 0 0,0 0-501 0 0,0 0-320 0 0,0 0-175 0 0,0 0-129 0 0,0 0-104 0 0,0 0-62 0 0,-9 7-46 0 0,-75 55 758 0 0,41-32-282 0 0,84-26 476 0 0,30-31-440 0 0,-116 35 1007 0 0,38-4-1620 0 0,0-1-808 0 0,5-2-9341 0 0,2-1-2090 0 0</inkml:trace>
  <inkml:trace contextRef="#ctx0" brushRef="#br0" timeOffset="3092.231">821 230 5265 0 0,'0'0'3488'0'0,"0"0"-1212"0"0,0 0-358 0 0,0 0 73 0 0,0 0-28 0 0,0 0-256 0 0,0 0-381 0 0,0 0-360 0 0,0 0-235 0 0,0 0-104 0 0,0 0-60 0 0,0 0-39 0 0,0 0-63 0 0,22 0 1052 0 0,157-8 631 0 0,-108 19-1964 0 0,-70-10-173 0 0,0 0-1 0 0,0 0 1 0 0,-1 0-1 0 0,1 0 0 0 0,0 0 1 0 0,-1 1-1 0 0,0-1 1 0 0,1 0-1 0 0,-1 0 1 0 0,1 1-1 0 0,-1-1 1 0 0,0 0-1 0 0,0 0 1 0 0,0 1-1 0 0,0-1 0 0 0,0 0 1 0 0,0 1-1 0 0,0-1 1 0 0,0 0-1 0 0,0 0 1 0 0,-1 1-1 0 0,1-1 1 0 0,0 0-1 0 0,-1 0 0 0 0,1 1 1 0 0,-1-1-1 0 0,0 0 1 0 0,1 0-1 0 0,-1 0 1 0 0,0 0-1 0 0,0 0 1 0 0,1 0-1 0 0,-1 0 0 0 0,0 0 1 0 0,0 0-1 0 0,-1 0-10 0 0,-94 99 536 0 0,95-99-532 0 0,0 0 0 0 0,1 0-1 0 0,-1 0 1 0 0,0 0-1 0 0,1 0 1 0 0,-1 0-1 0 0,1 0 1 0 0,0 1-1 0 0,-1-1 1 0 0,1 0-1 0 0,0 0 1 0 0,0 0-1 0 0,0 1 1 0 0,0-1 0 0 0,0 0-1 0 0,0 0 1 0 0,0 1-1 0 0,0-1 1 0 0,1 0-1 0 0,-1 0 1 0 0,0 1-1 0 0,1-1 1 0 0,-1 0-1 0 0,1 0 1 0 0,-1 0-1 0 0,1 0 1 0 0,0 0 0 0 0,-1 0-1 0 0,1 0 1 0 0,0 0-1 0 0,0 0 1 0 0,-1 0-1 0 0,1 0 1 0 0,0 0-1 0 0,0-1 1 0 0,0 1-1 0 0,0 0 1 0 0,0-1-1 0 0,1 1 1 0 0,-1 0 0 0 0,0-1-1 0 0,0 0 1 0 0,1 1-4 0 0,52 13 341 0 0,22-6-105 0 0,-19-8-1117 0 0,-33 0-7420 0 0,-20 0-3992 0 0</inkml:trace>
  <inkml:trace contextRef="#ctx0" brushRef="#br0" timeOffset="11798.169">1218 26 0 0 0,'0'0'611'0'0,"0"0"248"0"0,0 0 113 0 0,0 0 8 0 0,0 0-26 0 0,0 0 51 0 0,0-4 10 0 0,-4-15 799 0 0,4 18-965 0 0,0 1 7 0 0,0-1 5943 0 0,0 0 3069 0 0,4 3-11886 0 0,16 10 2196 0 0,-1 0-1 0 0,0 2 1 0 0,-1 0 0 0 0,0 2-1 0 0,-2-1 1 0 0,0 2 0 0 0,0 0-1 0 0,-2 1 1 0 0,0 1 0 0 0,-1 0-1 0 0,-1 1 1 0 0,-1 0 0 0 0,4 10-178 0 0,-6-7 72 0 0,-1 1 0 0 0,-2 0 0 0 0,0 0 0 0 0,-1 0 0 0 0,-2 1 0 0 0,0 0 0 0 0,-2-1 0 0 0,-1 1 0 0 0,0 0 0 0 0,-4 14-72 0 0,-17 84 245 0 0,-17-35 49 0 0,11-18-229 0 0,-1 3 26 0 0,-10-11 150 0 0,-81 67 259 0 0,67-73-450 0 0,-8 5 127 0 0,57-57-530 0 0,-3 3 321 0 0,5-14-9776 0 0,1 7-2335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1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10 228 1584 0 0,'0'0'1910'0'0,"0"0"-3"0"0,0 0 44 0 0,0 0 59 0 0,0 0-67 0 0,0 0-272 0 0,0 0-383 0 0,0 0-373 0 0,0 0-239 0 0,0 0-90 0 0,0 0-17 0 0,0 0 26 0 0,25 0 3269 0 0,71 2-258 0 0,106-4-1993 0 0,-34-17-1085 0 0,-168 19-512 0 0,0 0 11 0 0,0 0-8 0 0,0 0-8 0 0,0 0-16 0 0,0 0 17 0 0,0 0-17 0 0,0 0-14 0 0,-1-2-2981 0 0,-2 11-11626 0 0,3-8 4980 0 0</inkml:trace>
  <inkml:trace contextRef="#ctx0" brushRef="#br0" timeOffset="420.185">0 483 6137 0 0,'0'0'3104'0'0,"0"0"-1581"0"0,0 0-745 0 0,0 0 101 0 0,0 0 327 0 0,0 0 288 0 0,0 0 41 0 0,0 0-176 0 0,0 0-223 0 0,0 0-213 0 0,0 0-165 0 0,0 0-111 0 0,0 0-55 0 0,18 0-58 0 0,89 0 429 0 0,80-8 990 0 0,-65-11-2121 0 0,-120 19-1416 0 0,6-1 4533 0 0,-6 1-5313 0 0,0 1-3736 0 0,1-1-5131 0 0,-5 0 4208 0 0</inkml:trace>
  <inkml:trace contextRef="#ctx0" brushRef="#br0" timeOffset="1401.111">329 20 1208 0 0,'0'0'1887'0'0,"0"0"-137"0"0,0 0-18 0 0,0 0 121 0 0,0 0-30 0 0,0 0-233 0 0,0 0-282 0 0,0 0-247 0 0,0 0-135 0 0,0 0-46 0 0,0 0-89 0 0,0 0-102 0 0,0 0-70 0 0,-8-3-67 0 0,-32-13 518 0 0,40 16-587 0 0,0 0-43 0 0,0 0-40 0 0,8 9 2007 0 0,67 47 222 0 0,114 29-1320 0 0,-43 3-1086 0 0,-134-78-210 0 0,21 34-2 0 0,-33-43-2 0 0,0-1 10 0 0,0 0 16 0 0,0 0-6 0 0,0 0-12 0 0,0 0 9 0 0,0 0-22 0 0,0 0 34 0 0,0 0 17 0 0,0 0 2 0 0,0 0 3 0 0,0 0-9 0 0,0 0-6 0 0,0 0-5 0 0,0 0 12 0 0,0 0-22 0 0,0 0-12 0 0,0 0 2 0 0,0 0-5 0 0,-43 42 157 0 0,-105 89-79 0 0,-73 34 5 0 0,171-129-5 0 0,50-33-2272 0 0,12-9-1688 0 0,-7 5 205 0 0,-1 0-3493 0 0,1-2-4712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4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35 0 0 0,'0'0'233'0'0,"0"0"797"0"0,0 0 460 0 0,0 0 309 0 0,0 0 176 0 0,0 0-28 0 0,0 0-252 0 0,0 0-300 0 0,0 0-159 0 0,0 0-76 0 0,0 0-62 0 0,0 0-59 0 0,2-6-62 0 0,0 1-487 0 0,4-7-340 0 0,-4 0 5274 0 0,-29 25-4414 0 0,-12 27-499 0 0,39-39-493 0 0,0-1-2 0 0,0 0 0 0 0,0 0 0 0 0,0 0 3 0 0,0 0 10 0 0,0 0 9 0 0,0 0 20 0 0,0 0 5 0 0,0 0-6 0 0,0 0-3 0 0,0 0-13 0 0,21-11 443 0 0,45-31 146 0 0,-112 102 465 0 0,44-51-1825 0 0,15-13-3392 0 0,-7 4-3657 0 0,2 0-4114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6465 0 0,'0'0'2188'0'0,"0"0"-373"0"0,0 0-64 0 0,0 0 81 0 0,0 0-89 0 0,0 0-280 0 0,0 0-375 0 0,0 0-314 0 0,0 0-114 0 0,0 0-9 0 0,0 0 33 0 0,0 0-21 0 0,0 0-106 0 0,-3 3-125 0 0,-53 56 1494 0 0,91-52-1137 0 0,41-45 92 0 0,-118 61 420 0 0,3 8-1141 0 0,39-31-164 0 0,0 0 11 0 0,0 0-7 0 0,0 0 13 0 0,0 0 9 0 0,0 0-4 0 0,0 0 2 0 0,0 0-12 0 0,0 0-22 0 0,0 0-45 0 0,0 0-33 0 0,15-3-1635 0 0,-9 2-4925 0 0,-2 1-5485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1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0 0 0,'0'0'600'0'0,"0"0"280"0"0,0 0 185 0 0,0 0 151 0 0,0 0 184 0 0,0 0 179 0 0,10-15 117 0 0,29-45 58 0 0,-24 31 5771 0 0,-16 30-2023 0 0,0 6-5058 0 0,-13 419 519 0 0,9-221-778 0 0,5-205-185 0 0,0 0 12 0 0,0 0 12 0 0,0 0 43 0 0,0 0 58 0 0,0 0 50 0 0,0 0 38 0 0,0 0 27 0 0,0-23 739 0 0,41-209-553 0 0,29-25-367 0 0,-4 91-130 0 0,9 54 119 0 0,-71 108-20 0 0,-4 5-33 0 0,0-1 0 0 0,0 1 0 0 0,-1 0-1 0 0,1-1 1 0 0,0 1 0 0 0,0-1 0 0 0,0 1 0 0 0,0-1 0 0 0,1 1 0 0 0,-1-1 0 0 0,0 1 0 0 0,0-1-1 0 0,0 1 1 0 0,0-1 0 0 0,0 1 0 0 0,1-1 0 0 0,-1 1 0 0 0,0-1 0 0 0,0 1 0 0 0,1-1 0 0 0,-1 1-1 0 0,0-1 1 0 0,1 1 0 0 0,-1-1 0 0 0,1 0 0 0 0,-1 1 0 0 0,0-1 0 0 0,1 0 0 0 0,-1 1-1 0 0,1-1 1 0 0,-1 0 0 0 0,1 0 0 0 0,-1 1 0 0 0,1-1 0 0 0,-1 0 0 0 0,1 0 0 0 0,-1 0 0 0 0,1 0-1 0 0,-1 0 1 0 0,1 0 0 0 0,0 0 0 0 0,-1 0 0 0 0,1 0 0 0 0,-1 0 0 0 0,1 0 0 0 0,-1 0 0 0 0,1 0-1 0 0,-1 0 1 0 0,1 0 0 0 0,-1 0 0 0 0,1-1 0 0 0,-1 1 0 0 0,1 0 0 0 0,-1 0 0 0 0,1-1 0 0 0,-1 1-1 0 0,1 0 1 0 0,-1-1 0 0 0,0 1 0 0 0,1 0 0 0 0,-1-1 0 0 0,1 1 0 0 0,-1-1 0 0 0,0 1 0 0 0,0-1-1 0 0,1 1 6 0 0,36 126 138 0 0,-34-116 235 0 0,0 0-1603 0 0,-2-4-9249 0 0,-1-6-1174 0 0</inkml:trace>
  <inkml:trace contextRef="#ctx0" brushRef="#br0" timeOffset="859.959">432 602 12347 0 0,'0'0'1328'0'0,"0"0"-580"0"0,0 0-113 0 0,0 0 226 0 0,0 0 240 0 0,0 0 71 0 0,0 0-192 0 0,0 0-338 0 0,0 0-262 0 0,0 0-83 0 0,0 0 28 0 0,0 0 69 0 0,0 0 54 0 0,-4 13-39 0 0,-35 96 452 0 0,-60 92 311 0 0,83-176-738 0 0,17-26 61 0 0,5-8-273 0 0,116-182 154 0 0,18 28-303 0 0,-104 122-48 0 0,-35 40 9 0 0,-1 1-25 0 0,0 0-22 0 0,0 0 16 0 0,0 0 5 0 0,0 0-4 0 0,0 0-16 0 0,0 0-10 0 0,0 0-22 0 0,0 0-13 0 0,0 0-10 0 0,0 0 8 0 0,13 27 129 0 0,4 117 273 0 0,-14-76-275 0 0,23 9-24 0 0,-6-43-27 0 0,-20-33 6 0 0,0-1 15 0 0,0 0-15 0 0,0 0 1 0 0,0 0 4 0 0,0 0-3 0 0,0 0 26 0 0,0 0 12 0 0,0 0 6 0 0,0 0 20 0 0,0 0 2 0 0,0 0 9 0 0,0 0 19 0 0,0 0-9 0 0,0 0 9 0 0,0 0 5 0 0,0 0-4 0 0,0 0 18 0 0,-16-1 231 0 0,-55-31-1001 0 0,25 7-3306 0 0,34 17-1353 0 0,7 0-6637 0 0</inkml:trace>
  <inkml:trace contextRef="#ctx0" brushRef="#br0" timeOffset="1895.129">505 883 0 0 0,'0'0'775'0'0,"0"0"512"0"0,0 0 144 0 0,0 0-24 0 0,0 0-75 0 0,0 0-100 0 0,0 0-117 0 0,0 0-175 0 0,0 12 2110 0 0,-17-14 4430 0 0,-1-2-3535 0 0,-53-39-2366 0 0,69 40-1056 0 0,-1-2-2914 0 0,2-3-6914 0 0,1 7-1862 0 0</inkml:trace>
  <inkml:trace contextRef="#ctx0" brushRef="#br0" timeOffset="4067.046">748 255 3961 0 0,'0'0'2216'0'0,"0"0"-671"0"0,0 0-110 0 0,0 0 277 0 0,0 0 202 0 0,0 0-111 0 0,0 0-243 0 0,0 0-270 0 0,0 0-187 0 0,0 0-84 0 0,0 0-81 0 0,0 0-72 0 0,0 0-65 0 0,13-4-64 0 0,103-22 1695 0 0,142 18 1034 0 0,-203 4-2938 0 0,-54 4-498 0 0,-1 0-12 0 0,0 0-3 0 0,0 0-3 0 0,0 0 7 0 0,0 0-15 0 0,0 0-23 0 0,0 0 18 0 0,0 0 1 0 0,0 0 12 0 0,0 0-12 0 0,0 0 18 0 0,0 0-42 0 0,0 0-30 0 0,0 0-33 0 0,0 0-62 0 0,-3 0-2940 0 0,-2 0-9623 0 0,5 0 977 0 0</inkml:trace>
  <inkml:trace contextRef="#ctx0" brushRef="#br0" timeOffset="4723.921">863 390 11234 0 0,'0'0'1578'0'0,"0"0"-332"0"0,0 0-5 0 0,0 0 114 0 0,0 0-4 0 0,0 0-208 0 0,0 0-317 0 0,0 0-298 0 0,0 0-147 0 0,0 0-11 0 0,0 0 76 0 0,0 0 93 0 0,0 0 100 0 0,3 0 84 0 0,73 10 3054 0 0,46-19-2376 0 0,-105 7-1219 0 0,73-13 224 0 0,-55 8-235 0 0,-24 4 783 0 0,-8 2-2896 0 0,-1 1-6331 0 0,-2 0-3801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9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0 0 0,'0'0'245'0'0,"0"0"856"0"0,0 0 264 0 0,0 0 217 0 0,0 0 169 0 0,0 0 57 0 0,0 0-82 0 0,0 0-216 0 0,0 0-241 0 0,0 0-166 0 0,0 0-63 0 0,-24 4 4731 0 0,-128 11-3030 0 0,111-12-2285 0 0,34-2-25 0 0,34-1-296 0 0,220-19 191 0 0,-220 18 515 0 0,-46 2-4 0 0,-112 14-852 0 0,33 1-2 0 0,97-16-26 0 0,1 0-26 0 0,0 0-51 0 0,0 0-86 0 0,28 0-1276 0 0,-8-2 237 0 0,1 0-4283 0 0,-11 2-3223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3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6961 0 0,'0'0'1206'0'0,"0"0"-435"0"0,0 0 70 0 0,0 0 456 0 0,0 0 402 0 0,0 0 109 0 0,0 0-230 0 0,0 0-393 0 0,0 0-287 0 0,0 0-114 0 0,0 0-1 0 0,0 0 66 0 0,0 0 44 0 0,6-1 2837 0 0,8-33-3267 0 0,2 0-1 0 0,1 2 1 0 0,2 0 0 0 0,1 0 0 0 0,4-3-463 0 0,1 3 58 0 0,1 1 0 0 0,1 1 0 0 0,2 1 0 0 0,0 1 0 0 0,2 2 0 0 0,5-2-58 0 0,-32 25-5 0 0,0-1 0 0 0,0 1 0 0 0,0 1 0 0 0,0-1 0 0 0,0 0 0 0 0,1 1 0 0 0,-1 0 0 0 0,1 0 0 0 0,-1 0 0 0 0,1 1 0 0 0,0 0 0 0 0,0 0 0 0 0,0 0 0 0 0,0 0 0 0 0,2 1 5 0 0,9 27-16 0 0,-10-7 29 0 0,-1 0 0 0 0,-1 0 0 0 0,0 0 0 0 0,-2 1 0 0 0,0-1 0 0 0,-2 1 0 0 0,0 5-13 0 0,3 14-23 0 0,-1-37-10 0 0,27-30 89 0 0,1-5-51 0 0,1 2 0 0 0,2 1 0 0 0,2 1 0 0 0,0 2 0 0 0,17-9-5 0 0,-44 30-4 0 0,-1 1 0 0 0,1 0 0 0 0,0 1 0 0 0,0 0-1 0 0,1 0 1 0 0,-1 0 0 0 0,1 1 0 0 0,-1 1 0 0 0,1-1 0 0 0,0 1 0 0 0,-1 1 0 0 0,4 0 4 0 0,33 38 56 0 0,-41-31-39 0 0,0 0-1 0 0,-1 0 1 0 0,0 1 0 0 0,0-1 0 0 0,-1 1 0 0 0,0 0 0 0 0,-1 0 0 0 0,1 0 0 0 0,-1 0 0 0 0,-1-1-1 0 0,0 1 1 0 0,0 0 0 0 0,0 0 0 0 0,-1 0 0 0 0,-2 7-17 0 0,-36 82 448 0 0,27-39-198 0 0,12-58-244 0 0,0 0 2 0 0,0 0 2 0 0,0 0 0 0 0,0 0-10 0 0,0 0 11 0 0,0 0 0 0 0,0 0 2 0 0,0 0-1 0 0,0 0 8 0 0,0 0-4 0 0,0 0-7 0 0,0 0-3 0 0,0 0-9 0 0,0 0 4 0 0,0 0-6 0 0,0 0 17 0 0,0 0-12 0 0,0 0 7 0 0,0 0 7 0 0,0 0 1 0 0,0 0-8 0 0,0 0-10 0 0,0 0 8 0 0,0 0 1 0 0,0 0-6 0 0,0 0 16 0 0,0 0-6 0 0,0 0-2 0 0,0 0-5 0 0,0 0-19 0 0,0 0 5 0 0,0 0 3 0 0,0 0 4 0 0,0 0 12 0 0,0 0-13 0 0,0 0-14 0 0,0 0-22 0 0,0 0-39 0 0,0 0-68 0 0,-4-5-2450 0 0,0-1-8123 0 0,2 2-2108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0 942 4777 0 0,'0'0'1766'0'0,"0"0"-278"0"0,0 0 54 0 0,0 0 217 0 0,0 0 124 0 0,0 0-105 0 0,0 0-267 0 0,0 0-261 0 0,0 0-188 0 0,0 0-100 0 0,0 0-96 0 0,0 0-55 0 0,0 0-40 0 0,22-2-48 0 0,145-16 1225 0 0,247-22 960 0 0,-68 27-2439 0 0,-345 13-498 0 0,-1 0-13 0 0,0 0-8 0 0,0 0-9 0 0,0 0-72 0 0,-13-4-3501 0 0,0 4-2916 0 0,11 0 1752 0 0,-3 0-7431 0 0</inkml:trace>
  <inkml:trace contextRef="#ctx0" brushRef="#br0" timeOffset="-1970.939">129 17 8578 0 0,'0'0'1367'0'0,"0"0"-256"0"0,0 0 144 0 0,0 0 361 0 0,0 0 259 0 0,0 0-87 0 0,0 0-367 0 0,0 0-422 0 0,0 0-334 0 0,0 0-170 0 0,0 0-68 0 0,0 0-11 0 0,1-3-3 0 0,0 0-554 0 0,2-7 1208 0 0,-2 26 393 0 0,-3 412 1379 0 0,-4-216-2793 0 0,1-208-1285 0 0,-5-32-5585 0 0,11 16 3170 0 0,3-5-6150 0 0,-1 8 3628 0 0</inkml:trace>
  <inkml:trace contextRef="#ctx0" brushRef="#br0" timeOffset="-1351.294">555 133 8090 0 0,'0'0'2847'0'0,"0"0"-1564"0"0,0 0-688 0 0,0 0 65 0 0,0 0 229 0 0,0 0 220 0 0,0 0 70 0 0,0 0-117 0 0,0 0-187 0 0,0 0-173 0 0,0 0-114 0 0,0 0-79 0 0,0 0-46 0 0,-32 19-17 0 0,-100 61-24 0 0,78-37 330 0 0,27-22-179 0 0,-117 74 355 0 0,100-87 1530 0 0,62 8-2081 0 0,47 18 291 0 0,-10-13-345 0 0,-46-19-284 0 0,-1 1-1 0 0,1 0 1 0 0,-1 1 0 0 0,0-1 0 0 0,1 1 0 0 0,-2 1-1 0 0,1 0 1 0 0,0 0 0 0 0,-1 0 0 0 0,0 1 0 0 0,5 5-39 0 0,20 40 201 0 0,-19-2 2 0 0,-10-42-2229 0 0,-2-11-2249 0 0,-1-3-4341 0 0,0 3-3432 0 0</inkml:trace>
  <inkml:trace contextRef="#ctx0" brushRef="#br0" timeOffset="-893.829">946 330 16708 0 0,'0'0'980'0'0,"0"0"-396"0"0,0 0 97 0 0,0 0 324 0 0,0 0 226 0 0,0 0-7 0 0,0 0-251 0 0,0 0-315 0 0,0 0-203 0 0,0 0-83 0 0,0 0-30 0 0,0 0 21 0 0,0 0-17 0 0,0 23 1650 0 0,-101 119-1424 0 0,85-123-554 0 0,-2-1-1 0 0,0-1 1 0 0,-1 0-1 0 0,0-2 1 0 0,-1 0-1 0 0,-2 0-17 0 0,-20 15 4 0 0,42-30 4 0 0,-19 10-2065 0 0,16-14-2650 0 0,2-5-3657 0 0,1 5-2835 0 0</inkml:trace>
  <inkml:trace contextRef="#ctx0" brushRef="#br0" timeOffset="-532.01">613 303 8786 0 0,'0'0'3333'0'0,"0"0"-1589"0"0,0 0-622 0 0,0 0 62 0 0,0 0 85 0 0,0 0-3 0 0,0 0-171 0 0,0 0-326 0 0,0 0-297 0 0,0 0-182 0 0,0 0-101 0 0,0 0 11 0 0,-6 11 1175 0 0,12-3-1057 0 0,1 0 0 0 0,0-1 0 0 0,0 0-1 0 0,0-1 1 0 0,1 1 0 0 0,0-1 0 0 0,0-1 0 0 0,0 1-1 0 0,1-1 1 0 0,0-1 0 0 0,0 0 0 0 0,0 0-1 0 0,1-1 1 0 0,6 2-318 0 0,2 1 184 0 0,-1-1-93 0 0,0 0 0 0 0,-1 0 1 0 0,1 2-1 0 0,-1 0 0 0 0,-1 1 1 0 0,0 1-1 0 0,0 0 0 0 0,0 1 0 0 0,-1 1 1 0 0,-1 0-1 0 0,0 0 0 0 0,5 8-91 0 0,30 58 63 0 0,-44-88-5580 0 0,-2 7-721 0 0,2 0-5555 0 0</inkml:trace>
  <inkml:trace contextRef="#ctx0" brushRef="#br0" timeOffset="5322.675">1200 830 2657 0 0,'0'0'1876'0'0,"0"0"-258"0"0,0 0 29 0 0,0 0 208 0 0,0 0 78 0 0,0 0-212 0 0,0 0-380 0 0,0 0-314 0 0,0 0-229 0 0,0 0-122 0 0,0 0-63 0 0,7-2-78 0 0,121-18 3381 0 0,66-28-910 0 0,-107 26-2474 0 0,-86 22-517 0 0,-1 0-1 0 0,0 0-7 0 0,0 0-12 0 0,0 0 1 0 0,0 0 10 0 0,0 0-16 0 0,0 0-16 0 0,0 0-37 0 0,0 0-13 0 0,0 0-18 0 0,0 0-12 0 0,0 0 9 0 0,0 0-27 0 0,0 0-47 0 0,0 0-35 0 0,0 0-52 0 0,0 0-36 0 0,0 0-63 0 0,0 0-96 0 0,-5-4-13441 0 0,4 3 11012 0 0,1-2-3791 0 0</inkml:trace>
  <inkml:trace contextRef="#ctx0" brushRef="#br0" timeOffset="5711.811">1488 472 4505 0 0,'0'0'2006'0'0,"0"0"-370"0"0,0 0-74 0 0,0 0 198 0 0,0 0 178 0 0,0 0-40 0 0,0 0-301 0 0,0 0-364 0 0,0 0-344 0 0,0 0-222 0 0,0 0-114 0 0,0 0-47 0 0,0 0-3 0 0,-14 14 2 0 0,-41 43-10 0 0,53-54-433 0 0,0-1 1 0 0,-1 1-1 0 0,1 1 1 0 0,0-1-1 0 0,0 0 0 0 0,1 0 1 0 0,-1 1-1 0 0,1-1 1 0 0,-1 1-1 0 0,1 0 1 0 0,0-1-1 0 0,1 1 1 0 0,-1 0-1 0 0,1-1 0 0 0,-1 1 1 0 0,1 0-1 0 0,0 0 1 0 0,1 0-1 0 0,-1-1 1 0 0,1 3-63 0 0,0 10 212 0 0,29 211 1790 0 0,-27-213-1961 0 0,-1 0-1 0 0,-1 1 0 0 0,0-1 1 0 0,-1 1-1 0 0,0-1 0 0 0,-1 0 1 0 0,-1 1-1 0 0,-2 5-40 0 0,-28 22-488 0 0,31-41 1719 0 0,0 1-3399 0 0,-1-4-11374 0 0,2 1 2790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8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18 185 10522 0 0,'0'0'1186'0'0,"0"0"-541"0"0,0 0-197 0 0,0 0 281 0 0,0 0 328 0 0,0 0 114 0 0,0 0-57 0 0,0 0-126 0 0,0 0-152 0 0,0 0-57 0 0,0 0-67 0 0,0 0-127 0 0,0 0-96 0 0,3 20-57 0 0,13 129 575 0 0,-14-105-749 0 0,-2 0 0 0 0,-2 1 0 0 0,-3-1 0 0 0,-1-1 0 0 0,-2 3-258 0 0,-9 35 254 0 0,17-81-237 0 0,0 0 5 0 0,0 0 27 0 0,0 0 44 0 0,0 0 69 0 0,0 0 78 0 0,0-20 1200 0 0,11-129-945 0 0,60-106-169 0 0,-65 235-305 0 0,1 0-1 0 0,1 1 0 0 0,1 0 0 0 0,0 1 1 0 0,1-1-1 0 0,1 2 0 0 0,1 0 0 0 0,1 0 0 0 0,0 1 1 0 0,1 0-1 0 0,0 2 0 0 0,2-1 0 0 0,12-8-20 0 0,-16 14-1 0 0,-10 8-2 0 0,-1-1 0 0 0,1 0 1 0 0,0 1-1 0 0,0-1 0 0 0,0 1 0 0 0,0 0 1 0 0,0 0-1 0 0,0 0 0 0 0,0 0 0 0 0,1 0 1 0 0,-1 0-1 0 0,0 0 0 0 0,0 1 1 0 0,1-1-1 0 0,-1 1 0 0 0,0-1 0 0 0,1 1 1 0 0,-1 0-1 0 0,1 0 0 0 0,-1 0 0 0 0,2 1 3 0 0,-2 2 2 0 0,0 0-1 0 0,0 0 0 0 0,-1 0 0 0 0,1 0 1 0 0,-1 0-1 0 0,0 1 0 0 0,0-1 0 0 0,0 0 1 0 0,-1 1-1 0 0,1-1 0 0 0,-1 1 0 0 0,0-1 1 0 0,1 1-1 0 0,-2-1 0 0 0,1 1 0 0 0,0-1 1 0 0,-1 3-2 0 0,0 4 1 0 0,1 12-316 0 0,-1-17-48 0 0,1 0-1 0 0,-1 0 1 0 0,1 0-1 0 0,0 0 1 0 0,1 1 0 0 0,-1-1-1 0 0,1 0 1 0 0,0 0-1 0 0,1 0 1 0 0,-1 0 0 0 0,1 0-1 0 0,0 0 1 0 0,0 0 0 0 0,0-1-1 0 0,1 1 1 0 0,0 0 363 0 0,2-1-6714 0 0,-1-3-5341 0 0</inkml:trace>
  <inkml:trace contextRef="#ctx0" brushRef="#br0" timeOffset="786.335">409 570 8850 0 0,'0'0'5496'0'0,"0"0"-3410"0"0,0 0-1117 0 0,0 0 27 0 0,0 0 79 0 0,0 0-61 0 0,0 0-186 0 0,0 0-281 0 0,0 0-253 0 0,0 0-87 0 0,0 0-23 0 0,0 0-9 0 0,0 0 13 0 0,-12 13-1 0 0,-84 98 303 0 0,0 31 133 0 0,127-215 1271 0 0,18 7-1854 0 0,2 3 1 0 0,3 2-1 0 0,4 1-40 0 0,-19 29 7 0 0,-38 31-6 0 0,-1 0-19 0 0,0 0-10 0 0,0 0-19 0 0,0 0-14 0 0,25 100 122 0 0,27 123 187 0 0,-38-166-125 0 0,-65-52 1924 0 0,37-6-2028 0 0,0-1 0 0 0,0-1 1 0 0,1 0-1 0 0,-1 0 0 0 0,1-1 0 0 0,0-1 1 0 0,0-1-1 0 0,-5-2-19 0 0,9 4 4 0 0,-74-57-1094 0 0,69 41-798 0 0,10 5-4086 0 0,4 7-2995 0 0</inkml:trace>
  <inkml:trace contextRef="#ctx0" brushRef="#br0" timeOffset="1933.73">230 790 0 0 0,'0'0'433'0'0,"0"0"605"0"0,0 0 117 0 0,0 0-20 0 0,0 0-88 0 0,0 0-142 0 0,0 0-155 0 0,0 0-177 0 0,0 7 6647 0 0,0 21-4864 0 0,-88 83 1736 0 0,66-80-3449 0 0,22-31-587 0 0,0 0-5 0 0,0 0-3 0 0,0 0-25 0 0,0 0-7 0 0,0 0-2 0 0,0 0-2 0 0,0 0 7 0 0,0 0-7 0 0,0 0-3 0 0,0 0-11 0 0,0 0 27 0 0,0 0 15 0 0,0 0 12 0 0,0 0 16 0 0,0 0-20 0 0,0 0 0 0 0,0 0 7 0 0,0 0-3 0 0,0 0-16 0 0,0 0-3 0 0,0 0 2 0 0,0 0-15 0 0,0 0-11 0 0,8-17-1357 0 0,1 5-3035 0 0,-6 7-387 0 0,2 1-6255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4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286 266 1832 0 0,'0'0'1495'0'0,"0"0"-152"0"0,0 0-102 0 0,0 0 16 0 0,0 0 75 0 0,0 0 53 0 0,0 0-38 0 0,0 0-143 0 0,0 0-182 0 0,0 0-193 0 0,0 0-154 0 0,0 0-75 0 0,0 0-56 0 0,-25 18-56 0 0,-79 57-58 0 0,59-27 132 0 0,41-38-448 0 0,-5 12 57 0 0,1 0 1 0 0,1 1-1 0 0,1 0 1 0 0,1 1-1 0 0,1 0 0 0 0,1-1 1 0 0,1 1-1 0 0,1 0 1 0 0,1 0-1 0 0,1 0 1 0 0,3 11-172 0 0,-3-28 73 0 0,0 0 1 0 0,1-1 0 0 0,0 1 0 0 0,1 0 0 0 0,-1-1 0 0 0,1 1 0 0 0,0-1 0 0 0,1 0 0 0 0,0 0 0 0 0,0 0 0 0 0,0 0 0 0 0,0-1-1 0 0,1 0 1 0 0,0 0 0 0 0,0 0 0 0 0,0 0 0 0 0,1-1 0 0 0,0 0 0 0 0,0 0 0 0 0,0 0 0 0 0,0-1 0 0 0,0 0 0 0 0,7 2-74 0 0,10 4 393 0 0,0-1 0 0 0,0-2 0 0 0,0 0 1 0 0,1-1-1 0 0,0-1 0 0 0,8-1-393 0 0,200 5 2691 0 0,-222-9-2607 0 0,0 0 0 0 0,1 0 0 0 0,-2-1 1 0 0,1 0-1 0 0,0-1 0 0 0,0 0 0 0 0,-1 0 0 0 0,1-1 0 0 0,-1 0 0 0 0,0-1 0 0 0,-1 0 0 0 0,1-1 0 0 0,-1 0 0 0 0,0 0 0 0 0,0 0 0 0 0,-1-1 0 0 0,0 0 0 0 0,0-1 0 0 0,0 1 0 0 0,-1-1 1 0 0,0-1-1 0 0,-1 1 0 0 0,0-1 0 0 0,0 0 0 0 0,-1 0 0 0 0,0-1 0 0 0,-1 1 0 0 0,0-1 0 0 0,0 0 0 0 0,-1 1 0 0 0,0-1 0 0 0,-1 0 0 0 0,0 0 0 0 0,-1-1-84 0 0,1-5 3 0 0,-1-1 0 0 0,-1 1 0 0 0,0-1 0 0 0,-1 0 0 0 0,-1 1 0 0 0,-1 0 0 0 0,0 0 0 0 0,-1 0-1 0 0,-1 0 1 0 0,0 1 0 0 0,-1 0 0 0 0,-1 0 0 0 0,0 1 0 0 0,-1 0 0 0 0,-1 0 0 0 0,-1 0-3 0 0,4 5-85 0 0,1 1 0 0 0,-2-1 0 0 0,1 2 0 0 0,-1-1 0 0 0,0 1-1 0 0,-1 0 1 0 0,1 1 0 0 0,-1 0 0 0 0,-1 0 0 0 0,1 1 0 0 0,-1 1 0 0 0,0-1 0 0 0,0 1 0 0 0,0 1 0 0 0,-1 0 0 0 0,1 0 0 0 0,-1 1 0 0 0,0 1 0 0 0,-8-1 85 0 0,3 1-524 0 0,0 1 1 0 0,0 0 0 0 0,0 1-1 0 0,0 1 1 0 0,1 1 0 0 0,-1 0-1 0 0,1 1 1 0 0,-1 0 0 0 0,1 2-1 0 0,1 0 1 0 0,-1 0 0 0 0,-8 6 523 0 0,-7 4-2690 0 0,-10 6-6970 0 0,19-10 665 0 0</inkml:trace>
  <inkml:trace contextRef="#ctx0" brushRef="#br0" timeOffset="663.726">9 709 5033 0 0,'0'0'1990'0'0,"0"0"-473"0"0,0 0-150 0 0,0 0 52 0 0,0 0-29 0 0,0 0-167 0 0,0 0-229 0 0,0 0-209 0 0,0 0-93 0 0,0 0-13 0 0,0 0 22 0 0,0 0 16 0 0,-3 0-4 0 0,-3-5 4455 0 0,26-9-3809 0 0,37-13-964 0 0,114-26 897 0 0,-20 45-801 0 0,-87 39-311 0 0,48 61 336 0 0,-99-87-400 0 0,0-1-1 0 0,0 0 1 0 0,0 0 0 0 0,0-2 0 0 0,1 0 0 0 0,-1 0-1 0 0,1-1 1 0 0,-1-1 0 0 0,1 0 0 0 0,4-1-116 0 0,6 1 241 0 0,23-15 552 0 0,-65-9-1784 0 0,8 19-171 0 0,0 0-1218 0 0,4 0-2690 0 0,2 1-7258 0 0</inkml:trace>
  <inkml:trace contextRef="#ctx0" brushRef="#br0" timeOffset="1376.191">367 0 7778 0 0,'0'0'2204'0'0,"0"0"-307"0"0,0 0 55 0 0,0 0 110 0 0,0 0-165 0 0,0 0-383 0 0,0 0-426 0 0,0 0-310 0 0,0 0-169 0 0,0 0-66 0 0,0 0-28 0 0,0 0-42 0 0,0 0-41 0 0,3 15 625 0 0,-69 67 839 0 0,56-68-1578 0 0,18-15 226 0 0,27-19 276 0 0,-26 15-906 0 0,58-33 405 0 0,-100 68 417 0 0,30-29-564 0 0,3-2-8399 0 0,0 1-1061 0 0</inkml:trace>
  <inkml:trace contextRef="#ctx0" brushRef="#br0" timeOffset="1953.69">730 70 11170 0 0,'0'0'2360'0'0,"0"0"-759"0"0,0 0-224 0 0,0 0 80 0 0,0 0-5 0 0,0 0-189 0 0,0 0-292 0 0,0 0-277 0 0,0 0-171 0 0,0 0-67 0 0,0 0-11 0 0,0 0 10 0 0,-3 0 1895 0 0,202 0-114 0 0,-198 1-2232 0 0,-1 0 1 0 0,1 0-1 0 0,-1 0 0 0 0,1 0 0 0 0,-1 0 0 0 0,0 0 0 0 0,1 0 1 0 0,-1 0-1 0 0,0 0 0 0 0,0 0 0 0 0,1 0 0 0 0,-1 0 1 0 0,0 0-1 0 0,0 0 0 0 0,0 0 0 0 0,-1 0 0 0 0,1 0 1 0 0,0 0-1 0 0,0 0 0 0 0,0 1 0 0 0,-1-1 0 0 0,1 0 1 0 0,-1 0-1 0 0,1 0 0 0 0,-1 0 0 0 0,1-1 0 0 0,-1 1 1 0 0,1 0-1 0 0,-1 0 0 0 0,0 0 0 0 0,0 0 0 0 0,1-1 0 0 0,-1 1 1 0 0,0 0-1 0 0,-1 0-4 0 0,-94 106 336 0 0,95-106-335 0 0,0 0 1 0 0,0 0-1 0 0,0 0 0 0 0,0 0 1 0 0,1 0-1 0 0,-1 0 0 0 0,0 0 1 0 0,0 0-1 0 0,1 1 1 0 0,-1-1-1 0 0,1 0 0 0 0,-1 0 1 0 0,1 1-1 0 0,-1-1 0 0 0,1 1 1 0 0,0-1-1 0 0,0 0 1 0 0,-1 1-1 0 0,1-1 0 0 0,0 1 1 0 0,0-1-1 0 0,1 0 0 0 0,-1 1 1 0 0,0-1-1 0 0,0 0 0 0 0,1 1 1 0 0,-1-1-1 0 0,1 0 1 0 0,-1 1-1 0 0,1-1 0 0 0,-1 0 1 0 0,1 0-1 0 0,0 1 0 0 0,0-1 1 0 0,0 0-1 0 0,-1 0 1 0 0,1 0-1 0 0,0 0 0 0 0,0 0 1 0 0,1 0-1 0 0,-1 0-1 0 0,8 1 96 0 0,0 0-1 0 0,0 0 1 0 0,0-1 0 0 0,0 0-1 0 0,0-1 1 0 0,0 0 0 0 0,0-1-1 0 0,0 0 1 0 0,0 0 0 0 0,-1-1-1 0 0,6-1-95 0 0,45-17 286 0 0,-57 16-3260 0 0,-8 8-6232 0 0,6 0-3452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4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8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2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5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2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0,'-4'5,"-7"1,3 0,3-1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4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9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4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2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7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6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2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70 888 0 0,'0'0'1146'0'0,"0"0"91"0"0,0 0 280 0 0,0 0 284 0 0,0 0 157 0 0,0 0-21 0 0,0 0-120 0 0,0 0-146 0 0,0 0-192 0 0,0 0-132 0 0,0 0-157 0 0,0 0-150 0 0,0 0-134 0 0,-26-11-93 0 0,-80-36-61 0 0,34 36 585 0 0,57 13-1137 0 0,0 0 1 0 0,0 2 0 0 0,0-1 0 0 0,1 2 0 0 0,-1 0 0 0 0,1 1 0 0 0,0 0 0 0 0,1 1 0 0 0,0 1 0 0 0,0 0-1 0 0,0 1 1 0 0,1 0 0 0 0,0 1 0 0 0,-1 2-201 0 0,2-2 21 0 0,0 1 0 0 0,1 0 0 0 0,1 1 1 0 0,0 0-1 0 0,0 0 0 0 0,2 1 0 0 0,-1 0 0 0 0,1 0 0 0 0,1 1 0 0 0,1 0 0 0 0,0 0 1 0 0,0 0-1 0 0,2 1 0 0 0,0-1 0 0 0,0 1 0 0 0,1 0 0 0 0,1 0 0 0 0,1 2-21 0 0,0-12 18 0 0,1 0 0 0 0,0 0 0 0 0,0 0 0 0 0,0-1 0 0 0,0 1 0 0 0,1-1 0 0 0,0 1 0 0 0,0-1 0 0 0,0 0-1 0 0,0 1 1 0 0,1-1 0 0 0,-1 0 0 0 0,1 0 0 0 0,0-1 0 0 0,1 1 0 0 0,-1-1 0 0 0,0 1 0 0 0,1-1 0 0 0,0 0 0 0 0,0-1 0 0 0,0 1 0 0 0,0 0 0 0 0,0-1-1 0 0,1 0 1 0 0,-1 0 0 0 0,1-1 0 0 0,-1 1 0 0 0,1-1 0 0 0,-1 0 0 0 0,1 0 0 0 0,0 0 0 0 0,0-1 0 0 0,0 1 0 0 0,3-2-18 0 0,5 1 111 0 0,0 0 1 0 0,0-1 0 0 0,0-1 0 0 0,0-1-1 0 0,0 0 1 0 0,0 0 0 0 0,-1-1 0 0 0,1-1-1 0 0,8-4-111 0 0,11-8 90 0 0,-2-1-1 0 0,0-1 0 0 0,-2-1 1 0 0,0-2-1 0 0,-1 0 0 0 0,-1-2 1 0 0,-1-1-1 0 0,-1-1 0 0 0,16-25-89 0 0,66-78 214 0 0,-97 113-149 0 0,-7 17 121 0 0,-9 14-219 0 0,1 0 1 0 0,1 1 0 0 0,1-1 0 0 0,0 1 0 0 0,1 0-1 0 0,1 1 1 0 0,0-1 0 0 0,1 0 0 0 0,1 1 0 0 0,1-1-1 0 0,0 0 1 0 0,1 1 0 0 0,1-1 0 0 0,0 0 0 0 0,4 10 32 0 0,27 45-1187 0 0,-4-29-3369 0 0,-23-35-646 0 0,-2-5-6537 0 0</inkml:trace>
  <inkml:trace contextRef="#ctx0" brushRef="#br0" timeOffset="436.054">978 440 8018 0 0,'0'0'2575'0'0,"0"0"-1103"0"0,0 0-241 0 0,0 0 285 0 0,0 0 106 0 0,0 0-171 0 0,0 0-305 0 0,0 0-295 0 0,0 0-175 0 0,0 0-95 0 0,0 0-61 0 0,0 0-57 0 0,-8 24-56 0 0,-23 73-30 0 0,16-34 1765 0 0,15-62-1897 0 0,0-1 47 0 0,0 0 70 0 0,0 0 67 0 0,0 0 35 0 0,0 0 42 0 0,0-8 383 0 0,63-126 211 0 0,-42 99-886 0 0,76-95 499 0 0,-96 130-714 0 0,0-1 0 0 0,-1 1 0 0 0,1-1 0 0 0,0 1 0 0 0,-1-1 0 0 0,1 1 0 0 0,0 0 0 0 0,0-1 0 0 0,-1 1 0 0 0,1 0-1 0 0,0 0 1 0 0,0-1 0 0 0,0 1 0 0 0,0 0 0 0 0,-1 0 0 0 0,1 0 0 0 0,0 0 0 0 0,0 0 0 0 0,0 0 0 0 0,0 0 0 0 0,-1 1-1 0 0,1-1 1 0 0,0 0 0 0 0,0 0 0 0 0,-1 1 0 0 0,1-1 0 0 0,0 0 0 0 0,0 1 0 0 0,-1-1 0 0 0,1 1 0 0 0,0-1 0 0 0,-1 1-1 0 0,1-1 1 0 0,0 1 0 0 0,-1-1 0 0 0,1 1 0 0 0,-1 0 0 0 0,1-1 0 0 0,-1 1 0 0 0,1 0 0 0 0,-1-1 0 0 0,0 1 0 0 0,1 0-1 0 0,-1 0 1 0 0,0-1 0 0 0,1 1 0 0 0,-1 0 0 0 0,0 0 0 0 0,0 0 0 0 0,0 0 0 0 0,0-1 0 0 0,0 1 0 0 0,0 0 0 0 0,0 0-1 0 0,0 0 1 0 0,0-1 0 0 0,0 1 0 0 0,0 0 0 0 0,-1 0 0 0 0,1 0 0 0 0,0-1 0 0 0,-1 1 0 0 0,1 0 0 0 0,0 0 0 0 0,-1-1-1 0 0,1 1 2 0 0,0 0 0 0 0,17 114-2914 0 0,-13-111-1480 0 0,-2-3 795 0 0,2 2-8843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76 14867 0 0,'0'0'1715'0'0,"0"0"-541"0"0,0 0-125 0 0,0 0 182 0 0,0 0 128 0 0,0 0-65 0 0,0 0-278 0 0,0 0-332 0 0,0 0-226 0 0,0 0-64 0 0,0 0 17 0 0,0 0 33 0 0,0 0 3 0 0,13-2-60 0 0,84 0 813 0 0,89 10 48 0 0,-122-19-1376 0 0,-62 9-222 0 0,-3 0-9555 0 0,-1 2-1872 0 0</inkml:trace>
  <inkml:trace contextRef="#ctx0" brushRef="#br0" timeOffset="251.064">0 280 11835 0 0,'0'0'4495'0'0,"0"0"-2800"0"0,0 0-1072 0 0,0 0 54 0 0,0 0 281 0 0,0 0 276 0 0,0 0 59 0 0,0 0-127 0 0,0 0-175 0 0,0 0-179 0 0,0 0-159 0 0,0 0-123 0 0,34 2-93 0 0,107 2-109 0 0,-46-13 128 0 0,98-7-1357 0 0,-190 16 440 0 0,18 0-934 0 0,-7 0-7289 0 0,-8 0-3857 0 0</inkml:trace>
  <inkml:trace contextRef="#ctx0" brushRef="#br0" timeOffset="1373.267">719 600 0 0 0,'0'0'1666'0'0,"0"0"537"0"0,0 0 301 0 0,0 0-103 0 0,0 0-282 0 0,0 0-403 0 0,0 0-301 0 0,0 0-162 0 0,0 9-61 0 0,-2 24-41 0 0,2-25-43 0 0,0-8-38 0 0,0 0-77 0 0,0 0-73 0 0,0 0-42 0 0,2-10 2551 0 0,-2-18-3185 0 0,0 24 21 0 0,3-20-156 0 0,1 0 1 0 0,1 0-1 0 0,2 0 1 0 0,0 1-1 0 0,1 0 0 0 0,1 1 1 0 0,1-1-1 0 0,1 2 0 0 0,2 0 1 0 0,12-18-110 0 0,-9 11 44 0 0,6-7-20 0 0,2 1 1 0 0,1 0 0 0 0,1 2 0 0 0,2 1 0 0 0,1 2 0 0 0,2 0-25 0 0,-24 23-8 0 0,-2 1 2 0 0,-1 0 1 0 0,1 0-1 0 0,1 0 1 0 0,-1 1 0 0 0,1 0-1 0 0,-1 0 1 0 0,1 1-1 0 0,0 0 1 0 0,1 0 0 0 0,-1 0-1 0 0,1 0 1 0 0,-1 1-1 0 0,7-1 6 0 0,-9 24-66 0 0,-8 190 218 0 0,-4-73-123 0 0,9-80-84 0 0,-1-58 58 0 0,1 0-1 0 0,0 1 0 0 0,0-1 0 0 0,0 0 1 0 0,-1 0-1 0 0,1 0 0 0 0,0 0 1 0 0,0 0-1 0 0,0 0 0 0 0,0 0 0 0 0,0 0 1 0 0,-1 0-1 0 0,1 0 0 0 0,0 0 1 0 0,0-1-1 0 0,0 1 0 0 0,0 0 0 0 0,-1 0 1 0 0,1-1-1 0 0,0 1 0 0 0,0-1 1 0 0,-1 1-1 0 0,1-1 0 0 0,0 1 0 0 0,-1-1 1 0 0,1 1-1 0 0,0-1 0 0 0,-1 1 1 0 0,1-1-1 0 0,-1 0 0 0 0,1 0 0 0 0,-1 1 1 0 0,1-1-1 0 0,-1 0 0 0 0,0 0 1 0 0,1 1-1 0 0,-1-1 0 0 0,0 0 0 0 0,1-1-2 0 0,0 1 6 0 0,-1 0-6 0 0,49-57 32 0 0,3 1 0 0 0,1 3 0 0 0,3 2 0 0 0,6 0-32 0 0,-18 19-12 0 0,1 2-1 0 0,1 3 1 0 0,2 1 0 0 0,30-11 12 0 0,-77 37-4 0 0,-1 0 0 0 0,1 0 0 0 0,0 0 0 0 0,0 1 0 0 0,0-1 0 0 0,0 0 0 0 0,0 1 0 0 0,0-1 0 0 0,0 0 0 0 0,0 1 0 0 0,0-1 0 0 0,0 1 0 0 0,0 0 0 0 0,0-1 0 0 0,0 1 0 0 0,0 0 0 0 0,0 0 0 0 0,0-1 0 0 0,1 1 0 0 0,-1 0 0 0 0,0 0 0 0 0,0 0 0 0 0,0 1 0 0 0,0-1 0 0 0,1 0 0 0 0,-1 0 0 0 0,0 1 0 0 0,0-1 0 0 0,0 0 0 0 0,0 1 0 0 0,0-1 0 0 0,0 1 0 0 0,0 0 0 0 0,0-1 0 0 0,0 1 0 0 0,0 0 0 0 0,0-1 0 0 0,0 1 0 0 0,-1 0 1 0 0,1 0-1 0 0,0 0 0 0 0,-1 0 0 0 0,1 0 0 0 0,0 0 0 0 0,-1 0 0 0 0,1 0 0 0 0,-1 0 0 0 0,1 0 0 0 0,-1 0 0 0 0,0 0 0 0 0,1 0 0 0 0,-1 0 0 0 0,0 0 0 0 0,0 1 0 0 0,0-1 0 0 0,0 0 0 0 0,0 0 0 0 0,0 0 0 0 0,0 1 4 0 0,-65 336 281 0 0,65-224-441 0 0,0-112 16 0 0,4 5-3975 0 0,0-7-928 0 0,-1 0-6817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5 6121 0 0,'0'0'2478'0'0,"0"0"-312"0"0,0 0-139 0 0,0 0-75 0 0,0 0-126 0 0,0 0-243 0 0,0 0-313 0 0,0 0-250 0 0,0 0-229 0 0,0 0-162 0 0,0 0-95 0 0,9-4 2960 0 0,14 4-3320 0 0,0 0 0 0 0,0 1 0 0 0,0 2 0 0 0,-1 0 0 0 0,1 1 1 0 0,-1 1-1 0 0,0 2 0 0 0,-1 0 0 0 0,11 5-174 0 0,16 11 141 0 0,-91 1 1170 0 0,-155 22-1107 0 0,140-32-191 0 0,-13 2 22 0 0,1 3 1 0 0,1 2-1 0 0,-48 24-35 0 0,1 17 4 0 0,116-60-8 0 0,1 0-1 0 0,-1 0 1 0 0,1 0-1 0 0,-1 0 1 0 0,1 1-1 0 0,0-1 1 0 0,0 0 0 0 0,0-1-1 0 0,0 1 1 0 0,0 0-1 0 0,1 0 1 0 0,-1 0 0 0 0,0-1-1 0 0,1 1 1 0 0,0-1-1 0 0,-1 1 1 0 0,1-1 0 0 0,0 1-1 0 0,-1-1 1 0 0,1 0-1 0 0,0 0 1 0 0,0 0 0 0 0,1 0 4 0 0,1 3-3 0 0,8 3 19 0 0,1 0 0 0 0,0 0 0 0 0,0-1 0 0 0,1-1 0 0 0,0 0 0 0 0,0-1 0 0 0,0-1 0 0 0,0 0-1 0 0,0 0 1 0 0,5-1-16 0 0,13 3 29 0 0,230 21 156 0 0,-227-21-162 0 0,-35-5-34 0 0,0 0 1 0 0,0 0 22 0 0,0 0 8 0 0,-52 64 228 0 0,-23-1-188 0 0,-273 156 96 0 0,306-194-155 0 0,2 1 0 0 0,1 2 1 0 0,1 1-1 0 0,-15 17-1 0 0,52-44-1 0 0,0-1 0 0 0,0 0 0 0 0,0 0-1 0 0,0 0 1 0 0,0 1 0 0 0,1-1 0 0 0,-1 0 0 0 0,0 1-1 0 0,1-1 1 0 0,-1 0 0 0 0,1 1 0 0 0,0-1 0 0 0,-1 1-1 0 0,1-1 1 0 0,0 1 0 0 0,0-1 0 0 0,0 1 0 0 0,0-1 0 0 0,0 1-1 0 0,0-1 1 0 0,0 1 0 0 0,1-1 0 0 0,-1 1 0 0 0,0-1-1 0 0,1 1 1 0 0,0-1 0 0 0,-1 1 1 0 0,12 5 13 0 0,0 1 0 0 0,1-2-1 0 0,-1 0 1 0 0,1 0 0 0 0,0-1 0 0 0,1-1-1 0 0,-1 0 1 0 0,1-1 0 0 0,0 0 0 0 0,0-1 0 0 0,0-1-1 0 0,0 0 1 0 0,0-1 0 0 0,5 0-13 0 0,-11 0 5 0 0,368-11 673 0 0,-376 11-678 0 0,0 0 0 0 0,0-1 0 0 0,0 1 0 0 0,0 0 0 0 0,0 0 0 0 0,0-1 0 0 0,0 1 0 0 0,0 0 0 0 0,0 0 0 0 0,0-1 0 0 0,0 1 0 0 0,0 0 0 0 0,0 0 0 0 0,0-1 0 0 0,0 1 0 0 0,0 0 0 0 0,0 0 0 0 0,1 0 0 0 0,-1-1 0 0 0,0 1 0 0 0,0 0 0 0 0,0 0 0 0 0,0-1 0 0 0,0 1 0 0 0,1 0 0 0 0,-1 0 0 0 0,0 0 0 0 0,0 0 0 0 0,0-1 0 0 0,1 1 0 0 0,-1 0 0 0 0,0 0 0 0 0,0 0 0 0 0,0 0 0 0 0,1 0 0 0 0,-1 0 0 0 0,0 0 0 0 0,0 0 0 0 0,1 0 0 0 0,-1 0 0 0 0,0-1 0 0 0,1 1 0 0 0,-4-22-3094 0 0,4 13-2401 0 0,1 3-2149 0 0,1 1-4874 0 0</inkml:trace>
  <inkml:trace contextRef="#ctx0" brushRef="#br0" timeOffset="581.758">1328 260 864 0 0,'0'0'972'0'0,"0"0"-177"0"0,0 0-8 0 0,0 0 181 0 0,0 0 94 0 0,0 0-102 0 0,0 0-285 0 0,0 0-386 0 0,0 0-301 0 0,0 0-109 0 0,0 0 60 0 0,0 0 139 0 0,1-3 190 0 0,11-27 3718 0 0,-6 17 1603 0 0,-3 5 4071 0 0,-28 193-8270 0 0,-9 96-918 0 0,30-243-461 0 0,-2-1 1 0 0,-1 0 0 0 0,-2 0-1 0 0,-2 0 1 0 0,-1-2 0 0 0,-2 1-1 0 0,-7 12-11 0 0,-23 32 55 0 0,65-127-2637 0 0,29-48-969 0 0,-19 31-5714 0 0,-22 47-1677 0 0</inkml:trace>
  <inkml:trace contextRef="#ctx0" brushRef="#br0" timeOffset="885.555">1203 194 8498 0 0,'0'0'2380'0'0,"0"0"-383"0"0,0 0-158 0 0,0 0-32 0 0,0 0-87 0 0,0 0-221 0 0,0 0-251 0 0,0 0-259 0 0,0 0-173 0 0,0 0-93 0 0,0 0-87 0 0,0 0-51 0 0,0 0-53 0 0,27-8-21 0 0,84-26-41 0 0,26 14 721 0 0,156 2-55 0 0,-248 13-2875 0 0,-104 44-4100 0 0,40-24 1241 0 0,8-3-4890 0 0</inkml:trace>
  <inkml:trace contextRef="#ctx0" brushRef="#br0" timeOffset="1185.053">1138 672 13235 0 0,'0'0'1878'0'0,"0"0"-758"0"0,0 0-171 0 0,0 0 282 0 0,0 0 283 0 0,0 0-3 0 0,0 0-191 0 0,0 0-196 0 0,0 0-193 0 0,0 0-148 0 0,33 1-113 0 0,109 3-112 0 0,-39-13 332 0 0,109-25 450 0 0,-192 32-1244 0 0,-7 0-234 0 0,-27 1-1249 0 0,9 1 748 0 0,-11 0-842 0 0,3 0-3474 0 0,4 0-5697 0 0</inkml:trace>
  <inkml:trace contextRef="#ctx0" brushRef="#br0" timeOffset="2498.01">1567 961 6497 0 0,'0'0'2297'0'0,"0"0"-330"0"0,0 0-115 0 0,0 0-6 0 0,0 0-63 0 0,0 0-187 0 0,0 0-255 0 0,0 0-246 0 0,0 0-202 0 0,0 0-143 0 0,0 0-124 0 0,0 0-49 0 0,8-5 2881 0 0,-8 6-3374 0 0,0 18 129 0 0,-7 85 110 0 0,-3 11-203 0 0,20-145 110 0 0,1 1 0 0 0,1 0 0 0 0,1 1 0 0 0,2 0 1 0 0,1 1-1 0 0,1 0 0 0 0,12-13-230 0 0,-14 21 1 0 0,75-72 83 0 0,-61 78 12 0 0,-28 13-114 0 0,-1 0-36 0 0,0 0 20 0 0,0 16-26 0 0,0 102 90 0 0,0-117-74 0 0,0-1-49 0 0,0 0-30 0 0,0 0-65 0 0,0 0-93 0 0,0 0-121 0 0,0-5-2525 0 0,0-2-6739 0 0,0 3-2431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45 301 0 0 0,'0'0'1515'0'0,"0"0"585"0"0,0 0 273 0 0,0 0 66 0 0,0 0-52 0 0,0 0-209 0 0,0 0-309 0 0,0 0-260 0 0,0 0-259 0 0,0 0-229 0 0,0 0-158 0 0,-7-1-153 0 0,-30-2 1582 0 0,37 3-1942 0 0,0 0-64 0 0,0 0-69 0 0,0 0-32 0 0,0 0-25 0 0,0 0-9 0 0,0 0 1 0 0,0 0-12 0 0,0 0-17 0 0,0 0-23 0 0,0 0-18 0 0,0 0 6 0 0,0 0-1 0 0,0 0 8 0 0,0 0 10 0 0,0 0-22 0 0,26 0 860 0 0,228 0 414 0 0,-70 4-135 0 0,-186-9-3240 0 0,-4 2-3976 0 0,-5 3-3676 0 0,7 0-2028 0 0</inkml:trace>
  <inkml:trace contextRef="#ctx0" brushRef="#br0" timeOffset="365.994">116 486 984 0 0,'0'0'2586'0'0,"0"0"-93"0"0,0 0-40 0 0,0 0-65 0 0,0 0-221 0 0,0 0-279 0 0,0 0-341 0 0,0 0-329 0 0,0 0-255 0 0,0 0-205 0 0,0 0-104 0 0,0 0-61 0 0,0 0-52 0 0,-5 3-71 0 0,-15 10-74 0 0,57-6 3033 0 0,340-3 575 0 0,-373-12-7450 0 0,-8 4-6291 0 0,3 4-1979 0 0</inkml:trace>
  <inkml:trace contextRef="#ctx0" brushRef="#br0" timeOffset="1568.65">326 4 4537 0 0,'0'0'3125'0'0,"0"0"-728"0"0,0 0-359 0 0,0 0-165 0 0,0 0-41 0 0,0 0-177 0 0,0 0-291 0 0,0 0-319 0 0,0 0-291 0 0,0 0-193 0 0,0 0-103 0 0,0 0-36 0 0,0 0-14 0 0,-4-1-36 0 0,-11-1-36 0 0,18 28 1842 0 0,7-13-1881 0 0,1 0 1 0 0,1 0-1 0 0,0-1 1 0 0,0-1-1 0 0,2 0 1 0 0,-1-1-1 0 0,1 0 1 0 0,0-1-1 0 0,5 2-297 0 0,53 38 450 0 0,81 77-126 0 0,-92-67-148 0 0,-109 11 711 0 0,-4-5-792 0 0,-151 105 163 0 0,156-128-138 0 0,43-35 406 0 0,3-17-1766 0 0,-2 4-6704 0 0,1 2 2466 0 0,2 1-6823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5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24 466 0 0 0,'0'0'284'0'0,"0"0"1067"0"0,0 0 312 0 0,0 0 288 0 0,0 0 192 0 0,0 0 19 0 0,0 0-88 0 0,0 0-279 0 0,0 0-305 0 0,0 0-230 0 0,0 0-80 0 0,-5 0-57 0 0,-2-1-2267 0 0,-5-1 6694 0 0,28 2-1094 0 0,179-12-3080 0 0,-30 4-930 0 0,-165 8-433 0 0,0 0 24 0 0,0 0-11 0 0,0 0-16 0 0,0 0-2 0 0,0 0 2 0 0,0 0-1 0 0,0 0-16 0 0,0 0 11 0 0,0 0-1 0 0,0 0-14 0 0,0 0 21 0 0,0 0-21 0 0,0 0-16 0 0,0 0-14 0 0,0 0 0 0 0,0 0-26 0 0,0 0-24 0 0,-2 0-1119 0 0,-6 0-613 0 0,5 0-9640 0 0,1 0 150 0 0</inkml:trace>
  <inkml:trace contextRef="#ctx0" brushRef="#br0" timeOffset="590.703">554 23 0 0 0,'0'0'3025'0'0,"0"0"-816"0"0,0 0-121 0 0,0 0 87 0 0,0 0 60 0 0,0 0 19 0 0,0 0-282 0 0,0 0-385 0 0,0 0-309 0 0,0 0-222 0 0,0 0-133 0 0,0 0-75 0 0,-1-4-65 0 0,0-11-71 0 0,1 11-71 0 0,0 4-67 0 0,0 0-71 0 0,0 0-53 0 0,0 0-64 0 0,0 0-62 0 0,0 0-45 0 0,0 0-47 0 0,0 0-48 0 0,0 0-44 0 0,0 0-32 0 0,0 28 360 0 0,15 94 415 0 0,-12 16-439 0 0,-7 0 1 0 0,-13 64-445 0 0,4-17 118 0 0,14-185-110 0 0,0 0-23 0 0,-1 0-28 0 0,0 0 39 0 0,0 0 18 0 0,8-7-240 0 0,20-73-2893 0 0,3 21-4103 0 0,-22 44 590 0 0,-4 3-5029 0 0</inkml:trace>
  <inkml:trace contextRef="#ctx0" brushRef="#br0" timeOffset="1295.209">841 216 4017 0 0,'0'0'2724'0'0,"0"0"-619"0"0,0 0-259 0 0,0 0-3 0 0,0 0 61 0 0,0 0-122 0 0,0 0-309 0 0,0 0-259 0 0,0 0-250 0 0,0 0-133 0 0,0 0-43 0 0,0 0-20 0 0,0 0-51 0 0,0-3-79 0 0,-4-6 1907 0 0,-27 29-1649 0 0,-25 22-811 0 0,26-22-53 0 0,2 1 0 0 0,1 2 0 0 0,0 0 0 0 0,2 2 0 0 0,-16 21-32 0 0,44-24 17 0 0,40-4 258 0 0,-34-16-220 0 0,77 22 509 0 0,-80-22-527 0 0,-1 0 0 0 0,1 0 0 0 0,-1 1 0 0 0,1 0 0 0 0,-1 0 0 0 0,0 1 0 0 0,0 0 0 0 0,-1-1 0 0 0,1 2 0 0 0,-1-1 0 0 0,0 0 0 0 0,0 1 0 0 0,0 0 0 0 0,0 0 0 0 0,-1 0 0 0 0,0 0 0 0 0,0 0 0 0 0,-1 1 0 0 0,1-1 0 0 0,-1 1 0 0 0,0 0 0 0 0,-1 0 0 0 0,1 0 0 0 0,-1 0 0 0 0,0 3-37 0 0,1 0 28 0 0,1-1 1 0 0,1 0 0 0 0,-1 1-1 0 0,1-1 1 0 0,1 0 0 0 0,-1-1-1 0 0,1 1 1 0 0,1-1 0 0 0,-1 0-1 0 0,1-1 1 0 0,1 1 0 0 0,-1-1-1 0 0,1 0 1 0 0,4 2-29 0 0,26 30 149 0 0,-20-26 334 0 0,-20-56-6652 0 0,3 38 3025 0 0,0-2-4585 0 0,2 0-4510 0 0</inkml:trace>
  <inkml:trace contextRef="#ctx0" brushRef="#br0" timeOffset="1808.27">1401 389 7938 0 0,'0'0'2503'0'0,"0"0"-233"0"0,0 0-108 0 0,0 0-175 0 0,0 0-219 0 0,0 0-330 0 0,0 0-382 0 0,0 0-201 0 0,0 0-123 0 0,0 0-89 0 0,0 0-41 0 0,0 0-23 0 0,-8 16 3281 0 0,-30 49-3163 0 0,-6 3-494 0 0,-3-3 0 0 0,-3-2-1 0 0,-54 53-202 0 0,59-62-94 0 0,41-51 767 0 0,0-10-7274 0 0,13-14 3210 0 0,-3 7-418 0 0,-3 4-1883 0 0,0 2-5092 0 0</inkml:trace>
  <inkml:trace contextRef="#ctx0" brushRef="#br0" timeOffset="2528.105">1074 432 3625 0 0,'0'0'2538'0'0,"0"0"-94"0"0,0 0-15 0 0,0 0 38 0 0,0 0-163 0 0,0 0-373 0 0,0 0-428 0 0,0 0-373 0 0,0 0-212 0 0,0 0-89 0 0,0 0-47 0 0,0 0-57 0 0,-1-3-71 0 0,1 3-582 0 0,0-1 0 0 0,0 0 0 0 0,1 0 0 0 0,-1 1 0 0 0,0-1 0 0 0,0 1 0 0 0,0-1 0 0 0,1 0 0 0 0,-1 1 0 0 0,0-1 0 0 0,1 1 0 0 0,-1-1 0 0 0,1 0 0 0 0,-1 1 0 0 0,1-1 0 0 0,-1 1 0 0 0,1 0 0 0 0,-1-1 0 0 0,1 1 0 0 0,-1-1 0 0 0,1 1 1 0 0,-1 0-1 0 0,1-1 0 0 0,0 1 0 0 0,-1 0 0 0 0,1 0 0 0 0,0-1 0 0 0,-1 1 0 0 0,1 0 0 0 0,0 0 0 0 0,-1 0 0 0 0,1 0 0 0 0,0 0 0 0 0,-1 0 0 0 0,1 0 0 0 0,0 0 0 0 0,-1 0 0 0 0,1 0 0 0 0,0 0 0 0 0,-1 1 0 0 0,1-1 0 0 0,0 0 0 0 0,-1 0 0 0 0,1 1 1 0 0,0-1-1 0 0,-1 0 0 0 0,1 1 0 0 0,-1-1 0 0 0,1 1 0 0 0,-1-1 0 0 0,1 0 0 0 0,-1 1 0 0 0,1-1 0 0 0,-1 1 0 0 0,1 0 0 0 0,-1-1 0 0 0,0 1 0 0 0,1-1-72 0 0,4 2-278 0 0,14 7 454 0 0,0 1-1 0 0,-1 1 0 0 0,-1 0 1 0 0,0 2-1 0 0,0 0 1 0 0,-2 0-1 0 0,1 1 0 0 0,-2 1 1 0 0,0 1-1 0 0,9 12-175 0 0,81 116 412 0 0,-75-99-359 0 0,-10-23 48 0 0,-19-21-112 0 0,1-1 2 0 0,0 0 5 0 0,-1 0 14 0 0,0 0 2 0 0,0 0 7 0 0,0 0-4 0 0,0 0 13 0 0,0 0 0 0 0,0 0-20 0 0,0 0-15 0 0,0 0 18 0 0,0 0 1 0 0,0 0-14 0 0,0 0 5 0 0,0 0-4 0 0,0 0 13 0 0,0 0 2 0 0,0 0-8 0 0,0 0-18 0 0,0 0 0 0 0,0 0 13 0 0,0 0 0 0 0,0 0 22 0 0,0 0-3 0 0,0 0 0 0 0,0 0-13 0 0,0 0-14 0 0,0 0 18 0 0,0 0 1 0 0,0 0-12 0 0,0 0 8 0 0,0 0-10 0 0,0 0 9 0 0,0 0 6 0 0,0 0-6 0 0,0 0-8 0 0,0 0 13 0 0,0 0 2 0 0,0 0-4 0 0,0 0-6 0 0,0 0-10 0 0,0 0 18 0 0,0 0-14 0 0,0 0-4 0 0,0 0 6 0 0,0 0-18 0 0,0 0-6 0 0,0 0 1 0 0,0 0 3 0 0,0 0-12 0 0,0 0-20 0 0,0 0-39 0 0,0 0-57 0 0,0 0-81 0 0,0 0-123 0 0,0 0-210 0 0,0 0-301 0 0,-1 0-1679 0 0,0 1-4220 0 0,1 2-5552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3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0 0 0,'0'0'332'0'0,"0"0"1070"0"0,0 0 254 0 0,0 0 3 0 0,0 0 75 0 0,0 0 47 0 0,0 0-101 0 0,0 0-184 0 0,0 0-224 0 0,0 0-224 0 0,0 0-181 0 0,3-2-121 0 0,1 0-361 0 0,5-4-231 0 0,1 5 2999 0 0,-9 1-2691 0 0,-1 0-15 0 0,0 0-15 0 0,0 0-17 0 0,0 0-25 0 0,0 0-27 0 0,0 0-20 0 0,0 0-26 0 0,0 0-31 0 0,0 0-17 0 0,0 0-22 0 0,0 0-27 0 0,0 0-14 0 0,0 0-15 0 0,0 0-24 0 0,0 0-27 0 0,0 0-17 0 0,0 0-29 0 0,0 0-10 0 0,0 0-17 0 0,11 3 410 0 0,99 13 1508 0 0,55 3-737 0 0,-47-23-505 0 0,-115 4 268 0 0,-4 0-990 0 0,1 0 4 0 0,0 0-13 0 0,0 0-9 0 0,0 0-16 0 0,0 0 15 0 0,0 0 2 0 0,0 0-12 0 0,-1-4-636 0 0,-7-10-8338 0 0,5 13 1570 0 0,0 1-4656 0 0</inkml:trace>
  <inkml:trace contextRef="#ctx0" brushRef="#br0" timeOffset="956.05">32 551 512 0 0,'0'0'1626'0'0,"0"0"-486"0"0,0 0 28 0 0,0 0 347 0 0,0 0 258 0 0,0 0-42 0 0,0 0-376 0 0,0 0-424 0 0,0 0-234 0 0,0 0-48 0 0,0 0 141 0 0,0 0 156 0 0,6 10 11171 0 0,-4-8-11819 0 0,20 6 449 0 0,142 7 470 0 0,36-19-464 0 0,-200 4-757 0 0,0 0 9 0 0,0 0 5 0 0,0 0 4 0 0,0 0 1 0 0,0 0-3 0 0,0 0 7 0 0,0 0-13 0 0,0 0-12 0 0,0 0 16 0 0,0 0 2 0 0,0 0-8 0 0,0 0 23 0 0,0 0-11 0 0,0 0 3 0 0,0 0-7 0 0,0 0 1 0 0,0 0-1 0 0,0 0 7 0 0,0 0-9 0 0,0 0 0 0 0,0 0 4 0 0,0 0 1 0 0,0 0-6 0 0,0 0 1 0 0,0 0 3 0 0,0 0-4 0 0,0 0-5 0 0,0 0-16 0 0,0 0-4 0 0,0 0 6 0 0,0 0 20 0 0,0 0 5 0 0,0 0-8 0 0,0 0-10 0 0,-1 0-16 0 0,1-1-256 0 0,-1-1-610 0 0,0 2-3682 0 0,1-1-3713 0 0,0 1-4406 0 0</inkml:trace>
  <inkml:trace contextRef="#ctx0" brushRef="#br0" timeOffset="9966.569">602 116 0 0 0,'0'0'888'0'0,"0"0"442"0"0,0 0 306 0 0,0 0-6 0 0,0 0 25 0 0,0 0-33 0 0,0 0-206 0 0,0 0-105 0 0,-1-4-110 0 0,0 3-1235 0 0,-4-18 1754 0 0,2-6 6256 0 0,3 24-7833 0 0,35-26 495 0 0,-26 22-556 0 0,0-1 0 0 0,0 2 0 0 0,0-1 0 0 0,1 2 0 0 0,-1-1 0 0 0,1 1 0 0 0,0 0 0 0 0,0 1 0 0 0,0 1 0 0 0,1-1 0 0 0,0 1-82 0 0,-8 4 43 0 0,0-1-1 0 0,0 0 0 0 0,-1 1 0 0 0,1 0 0 0 0,-1-1 0 0 0,1 1 1 0 0,-1 0-1 0 0,0 0 0 0 0,0 0 0 0 0,-1 1 0 0 0,1-1 0 0 0,-1 0 1 0 0,1 1-1 0 0,-1-1 0 0 0,0 1 0 0 0,0-1 0 0 0,0 1 1 0 0,-1-1-1 0 0,0 1 0 0 0,1 0 0 0 0,-1 0-42 0 0,3 18 200 0 0,0-3-67 0 0,-1 0 0 0 0,0 1 0 0 0,-1-1-1 0 0,-1 0 1 0 0,-1 0 0 0 0,-1 0 0 0 0,-2 14-133 0 0,-61 186 648 0 0,31-112-446 0 0,34-105-190 0 0,0 0 3 0 0,0-1-19 0 0,0-1 9 0 0,0 0-10 0 0,0 0 16 0 0,0 0 3 0 0,0 0-4 0 0,0 0-2 0 0,0 0 0 0 0,0 0 0 0 0,0 0 1 0 0,0 0 8 0 0,0 0 19 0 0,0 0 34 0 0,0 0 22 0 0,0 0 3 0 0,0 0-5 0 0,0 0 6 0 0,0 0 7 0 0,0 0 2 0 0,0 0 5 0 0,0 0-5 0 0,0 0-1 0 0,0-24 265 0 0,4 2-367 0 0,2 1-1 0 0,0-1 0 0 0,1 2 0 0 0,1-1 0 0 0,1 1 0 0 0,0 0 0 0 0,2 1 0 0 0,0 0 0 0 0,2 1 1 0 0,1-1-2 0 0,2-6 10 0 0,111-145-5 0 0,-85 117 7 0 0,10 57-315 0 0,-10 30 283 0 0,-38-27 31 0 0,0 0 0 0 0,-1-1 0 0 0,0 1 0 0 0,0 0 0 0 0,-1 1 0 0 0,0-1 0 0 0,0 0-1 0 0,0 1 1 0 0,-1-1 0 0 0,0 1 0 0 0,-1 0 0 0 0,0-1 0 0 0,0 1 0 0 0,0-1 0 0 0,-1 1 0 0 0,0 0-1 0 0,-1-1 1 0 0,0 0 0 0 0,0 1 0 0 0,0-1 0 0 0,-1 0 0 0 0,0 0 0 0 0,0 0 0 0 0,-3 4-11 0 0,-36 116 86 0 0,23-36-15 0 0,17-79-71 0 0,-4 22 440 0 0,6-33-434 0 0,0-1-12 0 0,0 0-2 0 0,0 0 3 0 0,0 0 8 0 0,0 0-6 0 0,0 0 12 0 0,0 0 19 0 0,5-20 591 0 0,3-8-604 0 0,1 0 0 0 0,1 0 1 0 0,2 1-1 0 0,1 0 0 0 0,0 1 0 0 0,2 0 0 0 0,8-8-15 0 0,-5 5-6 0 0,66-117 65 0 0,-47 110-155 0 0,23 5 73 0 0,-7 16-121 0 0,-5 50 209 0 0,-43-25-40 0 0,0 0 1 0 0,-1 0-1 0 0,0 1 0 0 0,0-1 0 0 0,-1 1 0 0 0,-1 0 0 0 0,0 0 0 0 0,0 0 0 0 0,-1 0 0 0 0,-1 1 1 0 0,0-1-1 0 0,-1 11-25 0 0,-26 81 293 0 0,-14 17-30 0 0,20-36-91 0 0,21-84-168 0 0,0 1-8 0 0,0 2 0 0 0,0-3-5 0 0,0 0 13 0 0,0 0 12 0 0,0 0 25 0 0,0 0-20 0 0,0 0-10 0 0,0 0-8 0 0,0 0-37 0 0,0 0 29 0 0,0 0 2 0 0,0 0 10 0 0,0 0 6 0 0,0 0 3 0 0,0 0 15 0 0,0 0-39 0 0,0 0-13 0 0,-3 30 134 0 0,1-13-104 0 0,0-24-1234 0 0,2 2-1655 0 0,0 2-3508 0 0,0 2-5926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3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1312 0 0,'0'0'2594'0'0,"0"0"-348"0"0,0 0-86 0 0,0 0 17 0 0,0 0-70 0 0,0 0-227 0 0,0 0-342 0 0,0 0-315 0 0,0 0-219 0 0,0 0-94 0 0,0 0-70 0 0,0 0-44 0 0,0 0-58 0 0,1 12 5764 0 0,28 4-5540 0 0,78 6 127 0 0,75-22-312 0 0,-147 4-644 0 0,-43 1-2439 0 0,-2-6-2799 0 0,7 1 239 0 0,-1 0-7148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4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108 186 12363 0 0,'0'0'1565'0'0,"0"0"-392"0"0,0 0-83 0 0,0 0 57 0 0,0 0 6 0 0,0 0-189 0 0,0 0-325 0 0,0 0-282 0 0,0 0-170 0 0,0 0 27 0 0,0 0 121 0 0,0 0 99 0 0,0 7 67 0 0,0 32 239 0 0,2 2-413 0 0,-2 0 0 0 0,-2 0-1 0 0,-2 1 1 0 0,-2-2 0 0 0,-1 1 0 0 0,-12 36-327 0 0,-6-14 58 0 0,-22 82 9 0 0,47-130-95 0 0,0-14 59 0 0,0-1-13 0 0,0 0 25 0 0,0 0 70 0 0,0 0 61 0 0,0 0 70 0 0,12-25 1244 0 0,79-174-756 0 0,39-117-469 0 0,-126 307-255 0 0,3-10 0 0 0,1 1 0 0 0,0 0 0 0 0,1 0 0 0 0,1 1-1 0 0,1 0 1 0 0,0 1 0 0 0,1 0 0 0 0,1 1 0 0 0,1 1 0 0 0,0 0 0 0 0,0 0 0 0 0,1 2 0 0 0,8-5-8 0 0,-23 17 2 0 0,1-1 1 0 0,0 1-1 0 0,0-1 1 0 0,-1 1 0 0 0,1-1-1 0 0,0 1 1 0 0,0 0-1 0 0,0 0 1 0 0,0-1 0 0 0,-1 1-1 0 0,1 0 1 0 0,0 0-1 0 0,0 0 1 0 0,0 0 0 0 0,0 0-1 0 0,0 0 1 0 0,0 0-1 0 0,-1 0 1 0 0,1 0 0 0 0,0 1-1 0 0,0-1 1 0 0,0 0-1 0 0,0 0 1 0 0,0 1 0 0 0,-1-1-1 0 0,1 1 1 0 0,0-1-1 0 0,0 1 1 0 0,-1-1 0 0 0,1 1-1 0 0,0-1 1 0 0,-1 1-1 0 0,1-1 1 0 0,0 1 0 0 0,-1 0-1 0 0,1 0 1 0 0,-1-1-1 0 0,1 1 1 0 0,-1 0 0 0 0,0 0-1 0 0,1-1 1 0 0,-1 1-1 0 0,0 0 1 0 0,1 0 0 0 0,-1 0-1 0 0,0 0 1 0 0,0 0-1 0 0,0-1 1 0 0,0 1 0 0 0,0 1-3 0 0,3 52 32 0 0,-3-45 8 0 0,0 118 46 0 0,0-127-154 0 0,0 0-52 0 0,0 0-63 0 0,-9 8-8229 0 0,5-8-1420 0 0</inkml:trace>
  <inkml:trace contextRef="#ctx0" brushRef="#br0" timeOffset="695.012">491 517 11450 0 0,'0'0'2768'0'0,"0"0"-1003"0"0,0 0-382 0 0,0 0-28 0 0,0 0-38 0 0,0 0-178 0 0,0 0-294 0 0,0 0-298 0 0,0 0-171 0 0,0 0-40 0 0,0 0 21 0 0,0 0 42 0 0,0 0-3 0 0,-17 20-57 0 0,-57 66-59 0 0,12 0 255 0 0,-2 16-260 0 0,0-8-139 0 0,64-93-124 0 0,0-1-14 0 0,0 0 16 0 0,0 0 39 0 0,0 0 36 0 0,13-19 515 0 0,170-214-90 0 0,-26 84-405 0 0,-159 196 259 0 0,-8 149-65 0 0,33-96-284 0 0,-23-100-49 0 0,0 0 17 0 0,0 0 2 0 0,0 0-11 0 0,0 0-13 0 0,0 0-18 0 0,-28 1-1893 0 0,11 2-1846 0 0,8-3-4555 0 0,5 0-2956 0 0</inkml:trace>
  <inkml:trace contextRef="#ctx0" brushRef="#br0" timeOffset="997.959">285 763 8234 0 0,'0'0'3276'0'0,"0"0"-1115"0"0,0 0-431 0 0,0 0-9 0 0,0 0-94 0 0,0 0-238 0 0,0 0-364 0 0,0 0-325 0 0,0 0-190 0 0,0 0-99 0 0,0 0-27 0 0,0 0 44 0 0,0 0 44 0 0,4 0 35 0 0,185 0 1736 0 0,-143 2-2974 0 0,-23 0-1751 0 0,-1-2-4458 0 0,-15 0-4812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44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13 0 0 0,'0'0'1359'0'0,"0"0"368"0"0,0 0 181 0 0,0 0 42 0 0,0 0-109 0 0,0 0-232 0 0,0 0-131 0 0,0 0-106 0 0,1-3-92 0 0,0 0-2403 0 0,0-2 3315 0 0,-1 4 6499 0 0,-36 33-7866 0 0,9-3-652 0 0,1 1 0 0 0,1 1 0 0 0,2 1 0 0 0,1 2-1 0 0,2 0 1 0 0,1 1 0 0 0,2 1 0 0 0,1 0 0 0 0,2 1 0 0 0,1 1-1 0 0,2 0 1 0 0,-4 32-173 0 0,9 122 572 0 0,8-175-494 0 0,0 0-1 0 0,2 0 0 0 0,0 0 1 0 0,0-1-1 0 0,2 0 0 0 0,0 1 1 0 0,1-2-1 0 0,0 1 0 0 0,1-1 1 0 0,1-1-1 0 0,1 1 0 0 0,0-1 1 0 0,0-1-1 0 0,5 4-77 0 0,19 10 499 0 0,-32-24-533 0 0,-3-6-2337 0 0,1-1-3330 0 0,0 1-3455 0 0</inkml:trace>
  <inkml:trace contextRef="#ctx0" brushRef="#br0" timeOffset="757.184">512 356 10930 0 0,'0'0'1902'0'0,"0"0"-550"0"0,0 0-322 0 0,0 0 126 0 0,0 0 232 0 0,0 0 37 0 0,0 0-268 0 0,0 0-356 0 0,0 0-279 0 0,0 0-135 0 0,0 0-35 0 0,0 0-12 0 0,-2 15-5 0 0,-17 112 895 0 0,-8 200 1149 0 0,27-277-2171 0 0,0-49-178 0 0,20-67 2220 0 0,3 3-2236 0 0,4 2-1 0 0,2 1 0 0 0,2 1 1 0 0,3 2-1 0 0,9-7-13 0 0,38-19-45 0 0,-32 68-54 0 0,-15 61 220 0 0,-31-41-120 0 0,22 86 217 0 0,-28-85-3251 0 0,-3-17-6595 0 0,5 9 7235 0 0,-1-2-9509 0 0</inkml:trace>
  <inkml:trace contextRef="#ctx0" brushRef="#br0" timeOffset="1381.822">715 90 2232 0 0,'0'0'4496'0'0,"0"0"-2071"0"0,0 0-569 0 0,0 0 72 0 0,0 0 128 0 0,0 0-77 0 0,0 0-323 0 0,0 0-344 0 0,0 0-318 0 0,0 0-237 0 0,0 0-145 0 0,0 0-45 0 0,0 0-7 0 0,-4 0-22 0 0,-13 0 898 0 0,-10 23-77 0 0,-16 7-996 0 0,100-71 172 0 0,-45 35-214 0 0,-20 8 540 0 0,-24 13-686 0 0,30-12-179 0 0,2-2-6 0 0,0-1-17 0 0,0 0-25 0 0,0 0-22 0 0,0 0-51 0 0,0 0-46 0 0,0 0-25 0 0,0 0-37 0 0,2 17-2714 0 0,0-13 2003 0 0,1 2-1687 0 0,0-3-2288 0 0,-1-2-6469 0 0</inkml:trace>
  <inkml:trace contextRef="#ctx0" brushRef="#br0" timeOffset="1914.218">959 63 7154 0 0,'0'0'2461'0'0,"0"0"-716"0"0,0 0-148 0 0,0 0 190 0 0,0 0 102 0 0,0 0-166 0 0,0 0-421 0 0,0 0-416 0 0,0 0-229 0 0,0 0-79 0 0,0 0 22 0 0,0 0 30 0 0,-2 5 2603 0 0,-4 5-2736 0 0,-30 28-6 0 0,40-38-481 0 0,69-33 1299 0 0,-123 66-985 0 0,60-32-5065 0 0,-7-1 951 0 0,-1 0-8270 0 0</inkml:trace>
  <inkml:trace contextRef="#ctx0" brushRef="#br0" timeOffset="7763.161">990 776 0 0 0,'0'0'341'0'0,"0"0"-117"0"0,0 0-77 0 0,0 0-39 0 0,0 0 23 0 0,14-15 965 0 0,-10 10 2306 0 0,-2-5-608 0 0,2-6-158 0 0,3 12 7903 0 0,-18 24-9630 0 0,-119 168-298 0 0,36-69-451 0 0,83-99-23 0 0,14-24 662 0 0,94-128-556 0 0,-26 46-211 0 0,48-31 18 0 0,-61 81 52 0 0,-52 75 468 0 0,17 76-56 0 0,11 36-245 0 0,-26-93-332 0 0,-21-83-5179 0 0,4 16-1118 0 0,4 4-627 0 0,1 2-175 0 0</inkml:trace>
  <inkml:trace contextRef="#ctx0" brushRef="#br0" timeOffset="8185.151">849 930 0 0 0,'0'0'1900'0'0,"0"0"168"0"0,0 0 109 0 0,0 0-84 0 0,0 0-236 0 0,0 0-264 0 0,0 0-272 0 0,0 0-167 0 0,0 0-95 0 0,0 0-46 0 0,0 0-48 0 0,0 0-70 0 0,0 0-87 0 0,4 0 2180 0 0,17 0-1929 0 0,114 12 1454 0 0,18-1-1634 0 0,-153-13-1463 0 0,0-3-10823 0 0,0 4-263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6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295 688 5857 0 0,'0'0'2870'0'0,"0"0"-995"0"0,0 0-181 0 0,0 0 160 0 0,0 0 19 0 0,0 0-176 0 0,0 0-358 0 0,0 0-323 0 0,0 0-175 0 0,0 0-102 0 0,0 0-87 0 0,0 0-101 0 0,0 0-116 0 0,-3-7-128 0 0,-13-24-78 0 0,15 31-216 0 0,0-1 0 0 0,0 1 0 0 0,-1 0 0 0 0,1 0 0 0 0,0-1 0 0 0,-1 1 0 0 0,1 0 0 0 0,0 0 0 0 0,0 0 0 0 0,-1 0 0 0 0,1 0 0 0 0,0 0 0 0 0,-1 1 0 0 0,1-1 0 0 0,0 0 0 0 0,0 1 0 0 0,0-1 0 0 0,-1 1 0 0 0,1-1 0 0 0,0 1 0 0 0,0-1 0 0 0,0 1 0 0 0,0 0 0 0 0,0 0 0 0 0,0 0 0 0 0,0-1-1 0 0,0 1 1 0 0,0 0 0 0 0,0 0 0 0 0,0 0 0 0 0,0 1-13 0 0,-3 1 50 0 0,-13 10 33 0 0,-1 0 0 0 0,2 2 0 0 0,0 0 0 0 0,0 0 0 0 0,2 2 0 0 0,0 0 0 0 0,1 0 0 0 0,0 1 0 0 0,2 1-1 0 0,0 0 1 0 0,-8 19-83 0 0,16-31 7 0 0,0 0-1 0 0,0 0 0 0 0,0 1 0 0 0,1-1 0 0 0,0 1 1 0 0,0 0-1 0 0,0-1 0 0 0,1 1 0 0 0,1 0 0 0 0,-1 0 1 0 0,1 0-1 0 0,1 0 0 0 0,0 0 0 0 0,0-1 0 0 0,0 1 1 0 0,1 0-1 0 0,0-1 0 0 0,0 1 0 0 0,1-1 0 0 0,0 1 1 0 0,0-1-1 0 0,1 0 0 0 0,0 0 0 0 0,0-1 0 0 0,1 1 1 0 0,-1-1-1 0 0,2 0 0 0 0,-1 0 0 0 0,0-1 0 0 0,1 1 1 0 0,0-1-1 0 0,1-1 0 0 0,-1 1 0 0 0,1-1 0 0 0,0 0 1 0 0,0 0-1 0 0,0-1 0 0 0,0 0 0 0 0,0 0 0 0 0,8 1-6 0 0,8-1 214 0 0,-1-2 0 0 0,1 0 0 0 0,0-1-1 0 0,-1-1 1 0 0,1-2 0 0 0,0 0 0 0 0,-1-1 0 0 0,0-1-1 0 0,0-1 1 0 0,-1-2 0 0 0,1 0 0 0 0,-1-1-1 0 0,-1 0 1 0 0,11-9-214 0 0,-15 11 122 0 0,0-1 0 0 0,-1-1 0 0 0,0 0 0 0 0,0-2-1 0 0,-1 1 1 0 0,-1-2 0 0 0,0 1 0 0 0,0-2 0 0 0,-2 0 0 0 0,1 0 0 0 0,-2-1-1 0 0,1-1 1 0 0,-2 1 0 0 0,0-2 0 0 0,-1 1 0 0 0,0-1 0 0 0,-2 0 0 0 0,0-1 0 0 0,0 0-1 0 0,-2 0 1 0 0,3-15-122 0 0,-7 22-2 0 0,0 1 1 0 0,-1-1-1 0 0,0 0 0 0 0,-1 1 0 0 0,1-1 0 0 0,-2 1 1 0 0,0-1-1 0 0,0 1 0 0 0,0 0 0 0 0,-1 0 0 0 0,0 1 1 0 0,-1-1-1 0 0,0 1 0 0 0,-1 0 0 0 0,1 0 0 0 0,-2 0 1 0 0,1 1-1 0 0,-1 0 0 0 0,0 0 0 0 0,-5-3 2 0 0,-1 1-231 0 0,-1 1 0 0 0,0 0 0 0 0,0 1 0 0 0,0 0 0 0 0,-1 1 0 0 0,0 1 0 0 0,-1 1 0 0 0,1 0 0 0 0,-1 1 0 0 0,1 0 0 0 0,-1 1 0 0 0,0 1 0 0 0,0 1 0 0 0,0 0 0 0 0,0 1 0 0 0,1 1 0 0 0,-1 0 0 0 0,0 1 0 0 0,1 1 0 0 0,-1 0 0 0 0,1 1 0 0 0,0 1 0 0 0,-13 7 231 0 0,-46 23-4429 0 0,28-7-5224 0 0,23-10-1909 0 0</inkml:trace>
  <inkml:trace contextRef="#ctx0" brushRef="#br0" timeOffset="1343.639">1 908 2953 0 0,'0'0'2706'0'0,"0"0"-170"0"0,0 0-119 0 0,0 0-146 0 0,0 0-233 0 0,0 0-298 0 0,0 0-310 0 0,0 0-245 0 0,0 0-154 0 0,0 0-108 0 0,0 0-92 0 0,0 0-99 0 0,0 0-117 0 0,3 0-123 0 0,86-29 3082 0 0,-29 4-3346 0 0,-38 18-129 0 0,-6 2-39 0 0,0 0 0 0 0,0 1 0 0 0,1 0 0 0 0,0 1 0 0 0,-1 1 1 0 0,1 1-1 0 0,0 0 0 0 0,0 1 0 0 0,5 2-60 0 0,76 56 151 0 0,-15-8 414 0 0,5-51 1201 0 0,-88 1-1673 0 0,-6-4-2163 0 0,-3 0-6719 0 0,7 4-3299 0 0</inkml:trace>
  <inkml:trace contextRef="#ctx0" brushRef="#br0" timeOffset="2445.467">548 130 3905 0 0,'0'0'2679'0'0,"0"0"-25"0"0,0 0 23 0 0,0 0-121 0 0,0 0-390 0 0,0 0-566 0 0,0 0-501 0 0,0 0-320 0 0,0 0-175 0 0,0 0-129 0 0,0 0-104 0 0,0 0-62 0 0,-9 7-46 0 0,-75 55 758 0 0,41-32-282 0 0,84-26 476 0 0,30-31-440 0 0,-116 35 1007 0 0,38-4-1620 0 0,0-1-808 0 0,5-2-9341 0 0,2-1-2090 0 0</inkml:trace>
  <inkml:trace contextRef="#ctx0" brushRef="#br0" timeOffset="3092.231">821 230 5265 0 0,'0'0'3488'0'0,"0"0"-1212"0"0,0 0-358 0 0,0 0 73 0 0,0 0-28 0 0,0 0-256 0 0,0 0-381 0 0,0 0-360 0 0,0 0-235 0 0,0 0-104 0 0,0 0-60 0 0,0 0-39 0 0,0 0-63 0 0,22 0 1052 0 0,157-8 631 0 0,-108 19-1964 0 0,-70-10-173 0 0,0 0-1 0 0,0 0 1 0 0,-1 0-1 0 0,1 0 0 0 0,0 0 1 0 0,-1 1-1 0 0,0-1 1 0 0,1 0-1 0 0,-1 0 1 0 0,1 1-1 0 0,-1-1 1 0 0,0 0-1 0 0,0 0 1 0 0,0 1-1 0 0,0-1 0 0 0,0 0 1 0 0,0 1-1 0 0,0-1 1 0 0,0 0-1 0 0,0 0 1 0 0,-1 1-1 0 0,1-1 1 0 0,0 0-1 0 0,-1 0 0 0 0,1 1 1 0 0,-1-1-1 0 0,0 0 1 0 0,1 0-1 0 0,-1 0 1 0 0,0 0-1 0 0,0 0 1 0 0,1 0-1 0 0,-1 0 0 0 0,0 0 1 0 0,0 0-1 0 0,-1 0-10 0 0,-94 99 536 0 0,95-99-532 0 0,0 0 0 0 0,1 0-1 0 0,-1 0 1 0 0,0 0-1 0 0,1 0 1 0 0,-1 0-1 0 0,1 0 1 0 0,0 1-1 0 0,-1-1 1 0 0,1 0-1 0 0,0 0 1 0 0,0 0-1 0 0,0 1 1 0 0,0-1 0 0 0,0 0-1 0 0,0 0 1 0 0,0 1-1 0 0,0-1 1 0 0,1 0-1 0 0,-1 0 1 0 0,0 1-1 0 0,1-1 1 0 0,-1 0-1 0 0,1 0 1 0 0,-1 0-1 0 0,1 0 1 0 0,0 0 0 0 0,-1 0-1 0 0,1 0 1 0 0,0 0-1 0 0,0 0 1 0 0,-1 0-1 0 0,1 0 1 0 0,0 0-1 0 0,0-1 1 0 0,0 1-1 0 0,0 0 1 0 0,0-1-1 0 0,1 1 1 0 0,-1 0 0 0 0,0-1-1 0 0,0 0 1 0 0,1 1-4 0 0,52 13 341 0 0,22-6-105 0 0,-19-8-1117 0 0,-33 0-7420 0 0,-20 0-3992 0 0</inkml:trace>
  <inkml:trace contextRef="#ctx0" brushRef="#br0" timeOffset="11798.169">1218 26 0 0 0,'0'0'611'0'0,"0"0"248"0"0,0 0 113 0 0,0 0 8 0 0,0 0-26 0 0,0 0 51 0 0,0-4 10 0 0,-4-15 799 0 0,4 18-965 0 0,0 1 7 0 0,0-1 5943 0 0,0 0 3069 0 0,4 3-11886 0 0,16 10 2196 0 0,-1 0-1 0 0,0 2 1 0 0,-1 0 0 0 0,0 2-1 0 0,-2-1 1 0 0,0 2 0 0 0,0 0-1 0 0,-2 1 1 0 0,0 1 0 0 0,-1 0-1 0 0,-1 1 1 0 0,-1 0 0 0 0,4 10-178 0 0,-6-7 72 0 0,-1 1 0 0 0,-2 0 0 0 0,0 0 0 0 0,-1 0 0 0 0,-2 1 0 0 0,0 0 0 0 0,-2-1 0 0 0,-1 1 0 0 0,0 0 0 0 0,-4 14-72 0 0,-17 84 245 0 0,-17-35 49 0 0,11-18-229 0 0,-1 3 26 0 0,-10-11 150 0 0,-81 67 259 0 0,67-73-450 0 0,-8 5 127 0 0,57-57-530 0 0,-3 3 321 0 0,5-14-9776 0 0,1 7-2335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1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10 228 1584 0 0,'0'0'1910'0'0,"0"0"-3"0"0,0 0 44 0 0,0 0 59 0 0,0 0-67 0 0,0 0-272 0 0,0 0-383 0 0,0 0-373 0 0,0 0-239 0 0,0 0-90 0 0,0 0-17 0 0,0 0 26 0 0,25 0 3269 0 0,71 2-258 0 0,106-4-1993 0 0,-34-17-1085 0 0,-168 19-512 0 0,0 0 11 0 0,0 0-8 0 0,0 0-8 0 0,0 0-16 0 0,0 0 17 0 0,0 0-17 0 0,0 0-14 0 0,-1-2-2981 0 0,-2 11-11626 0 0,3-8 4980 0 0</inkml:trace>
  <inkml:trace contextRef="#ctx0" brushRef="#br0" timeOffset="420.185">0 483 6137 0 0,'0'0'3104'0'0,"0"0"-1581"0"0,0 0-745 0 0,0 0 101 0 0,0 0 327 0 0,0 0 288 0 0,0 0 41 0 0,0 0-176 0 0,0 0-223 0 0,0 0-213 0 0,0 0-165 0 0,0 0-111 0 0,0 0-55 0 0,18 0-58 0 0,89 0 429 0 0,80-8 990 0 0,-65-11-2121 0 0,-120 19-1416 0 0,6-1 4533 0 0,-6 1-5313 0 0,0 1-3736 0 0,1-1-5131 0 0,-5 0 4208 0 0</inkml:trace>
  <inkml:trace contextRef="#ctx0" brushRef="#br0" timeOffset="1401.111">329 20 1208 0 0,'0'0'1887'0'0,"0"0"-137"0"0,0 0-18 0 0,0 0 121 0 0,0 0-30 0 0,0 0-233 0 0,0 0-282 0 0,0 0-247 0 0,0 0-135 0 0,0 0-46 0 0,0 0-89 0 0,0 0-102 0 0,0 0-70 0 0,-8-3-67 0 0,-32-13 518 0 0,40 16-587 0 0,0 0-43 0 0,0 0-40 0 0,8 9 2007 0 0,67 47 222 0 0,114 29-1320 0 0,-43 3-1086 0 0,-134-78-210 0 0,21 34-2 0 0,-33-43-2 0 0,0-1 10 0 0,0 0 16 0 0,0 0-6 0 0,0 0-12 0 0,0 0 9 0 0,0 0-22 0 0,0 0 34 0 0,0 0 17 0 0,0 0 2 0 0,0 0 3 0 0,0 0-9 0 0,0 0-6 0 0,0 0-5 0 0,0 0 12 0 0,0 0-22 0 0,0 0-12 0 0,0 0 2 0 0,0 0-5 0 0,-43 42 157 0 0,-105 89-79 0 0,-73 34 5 0 0,171-129-5 0 0,50-33-2272 0 0,12-9-1688 0 0,-7 5 205 0 0,-1 0-3493 0 0,1-2-4712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4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35 0 0 0,'0'0'233'0'0,"0"0"797"0"0,0 0 460 0 0,0 0 309 0 0,0 0 176 0 0,0 0-28 0 0,0 0-252 0 0,0 0-300 0 0,0 0-159 0 0,0 0-76 0 0,0 0-62 0 0,0 0-59 0 0,2-6-62 0 0,0 1-487 0 0,4-7-340 0 0,-4 0 5274 0 0,-29 25-4414 0 0,-12 27-499 0 0,39-39-493 0 0,0-1-2 0 0,0 0 0 0 0,0 0 0 0 0,0 0 3 0 0,0 0 10 0 0,0 0 9 0 0,0 0 20 0 0,0 0 5 0 0,0 0-6 0 0,0 0-3 0 0,0 0-13 0 0,21-11 443 0 0,45-31 146 0 0,-112 102 465 0 0,44-51-1825 0 0,15-13-3392 0 0,-7 4-3657 0 0,2 0-4114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6465 0 0,'0'0'2188'0'0,"0"0"-373"0"0,0 0-64 0 0,0 0 81 0 0,0 0-89 0 0,0 0-280 0 0,0 0-375 0 0,0 0-314 0 0,0 0-114 0 0,0 0-9 0 0,0 0 33 0 0,0 0-21 0 0,0 0-106 0 0,-3 3-125 0 0,-53 56 1494 0 0,91-52-1137 0 0,41-45 92 0 0,-118 61 420 0 0,3 8-1141 0 0,39-31-164 0 0,0 0 11 0 0,0 0-7 0 0,0 0 13 0 0,0 0 9 0 0,0 0-4 0 0,0 0 2 0 0,0 0-12 0 0,0 0-22 0 0,0 0-45 0 0,0 0-33 0 0,15-3-1635 0 0,-9 2-4925 0 0,-2 1-5485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1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0 0 0,'0'0'600'0'0,"0"0"280"0"0,0 0 185 0 0,0 0 151 0 0,0 0 184 0 0,0 0 179 0 0,10-15 117 0 0,29-45 58 0 0,-24 31 5771 0 0,-16 30-2023 0 0,0 6-5058 0 0,-13 419 519 0 0,9-221-778 0 0,5-205-185 0 0,0 0 12 0 0,0 0 12 0 0,0 0 43 0 0,0 0 58 0 0,0 0 50 0 0,0 0 38 0 0,0 0 27 0 0,0-23 739 0 0,41-209-553 0 0,29-25-367 0 0,-4 91-130 0 0,9 54 119 0 0,-71 108-20 0 0,-4 5-33 0 0,0-1 0 0 0,0 1 0 0 0,-1 0-1 0 0,1-1 1 0 0,0 1 0 0 0,0-1 0 0 0,0 1 0 0 0,0-1 0 0 0,1 1 0 0 0,-1-1 0 0 0,0 1 0 0 0,0-1-1 0 0,0 1 1 0 0,0-1 0 0 0,0 1 0 0 0,1-1 0 0 0,-1 1 0 0 0,0-1 0 0 0,0 1 0 0 0,1-1 0 0 0,-1 1-1 0 0,0-1 1 0 0,1 1 0 0 0,-1-1 0 0 0,1 0 0 0 0,-1 1 0 0 0,0-1 0 0 0,1 0 0 0 0,-1 1-1 0 0,1-1 1 0 0,-1 0 0 0 0,1 0 0 0 0,-1 1 0 0 0,1-1 0 0 0,-1 0 0 0 0,1 0 0 0 0,-1 0 0 0 0,1 0-1 0 0,-1 0 1 0 0,1 0 0 0 0,0 0 0 0 0,-1 0 0 0 0,1 0 0 0 0,-1 0 0 0 0,1 0 0 0 0,-1 0 0 0 0,1 0-1 0 0,-1 0 1 0 0,1 0 0 0 0,-1 0 0 0 0,1-1 0 0 0,-1 1 0 0 0,1 0 0 0 0,-1 0 0 0 0,1-1 0 0 0,-1 1-1 0 0,1 0 1 0 0,-1-1 0 0 0,0 1 0 0 0,1 0 0 0 0,-1-1 0 0 0,1 1 0 0 0,-1-1 0 0 0,0 1 0 0 0,0-1-1 0 0,1 1 6 0 0,36 126 138 0 0,-34-116 235 0 0,0 0-1603 0 0,-2-4-9249 0 0,-1-6-1174 0 0</inkml:trace>
  <inkml:trace contextRef="#ctx0" brushRef="#br0" timeOffset="859.959">432 602 12347 0 0,'0'0'1328'0'0,"0"0"-580"0"0,0 0-113 0 0,0 0 226 0 0,0 0 240 0 0,0 0 71 0 0,0 0-192 0 0,0 0-338 0 0,0 0-262 0 0,0 0-83 0 0,0 0 28 0 0,0 0 69 0 0,0 0 54 0 0,-4 13-39 0 0,-35 96 452 0 0,-60 92 311 0 0,83-176-738 0 0,17-26 61 0 0,5-8-273 0 0,116-182 154 0 0,18 28-303 0 0,-104 122-48 0 0,-35 40 9 0 0,-1 1-25 0 0,0 0-22 0 0,0 0 16 0 0,0 0 5 0 0,0 0-4 0 0,0 0-16 0 0,0 0-10 0 0,0 0-22 0 0,0 0-13 0 0,0 0-10 0 0,0 0 8 0 0,13 27 129 0 0,4 117 273 0 0,-14-76-275 0 0,23 9-24 0 0,-6-43-27 0 0,-20-33 6 0 0,0-1 15 0 0,0 0-15 0 0,0 0 1 0 0,0 0 4 0 0,0 0-3 0 0,0 0 26 0 0,0 0 12 0 0,0 0 6 0 0,0 0 20 0 0,0 0 2 0 0,0 0 9 0 0,0 0 19 0 0,0 0-9 0 0,0 0 9 0 0,0 0 5 0 0,0 0-4 0 0,0 0 18 0 0,-16-1 231 0 0,-55-31-1001 0 0,25 7-3306 0 0,34 17-1353 0 0,7 0-6637 0 0</inkml:trace>
  <inkml:trace contextRef="#ctx0" brushRef="#br0" timeOffset="1895.129">505 883 0 0 0,'0'0'775'0'0,"0"0"512"0"0,0 0 144 0 0,0 0-24 0 0,0 0-75 0 0,0 0-100 0 0,0 0-117 0 0,0 0-175 0 0,0 12 2110 0 0,-17-14 4430 0 0,-1-2-3535 0 0,-53-39-2366 0 0,69 40-1056 0 0,-1-2-2914 0 0,2-3-6914 0 0,1 7-1862 0 0</inkml:trace>
  <inkml:trace contextRef="#ctx0" brushRef="#br0" timeOffset="4067.046">748 255 3961 0 0,'0'0'2216'0'0,"0"0"-671"0"0,0 0-110 0 0,0 0 277 0 0,0 0 202 0 0,0 0-111 0 0,0 0-243 0 0,0 0-270 0 0,0 0-187 0 0,0 0-84 0 0,0 0-81 0 0,0 0-72 0 0,0 0-65 0 0,13-4-64 0 0,103-22 1695 0 0,142 18 1034 0 0,-203 4-2938 0 0,-54 4-498 0 0,-1 0-12 0 0,0 0-3 0 0,0 0-3 0 0,0 0 7 0 0,0 0-15 0 0,0 0-23 0 0,0 0 18 0 0,0 0 1 0 0,0 0 12 0 0,0 0-12 0 0,0 0 18 0 0,0 0-42 0 0,0 0-30 0 0,0 0-33 0 0,0 0-62 0 0,-3 0-2940 0 0,-2 0-9623 0 0,5 0 977 0 0</inkml:trace>
  <inkml:trace contextRef="#ctx0" brushRef="#br0" timeOffset="4723.921">863 390 11234 0 0,'0'0'1578'0'0,"0"0"-332"0"0,0 0-5 0 0,0 0 114 0 0,0 0-4 0 0,0 0-208 0 0,0 0-317 0 0,0 0-298 0 0,0 0-147 0 0,0 0-11 0 0,0 0 76 0 0,0 0 93 0 0,0 0 100 0 0,3 0 84 0 0,73 10 3054 0 0,46-19-2376 0 0,-105 7-1219 0 0,73-13 224 0 0,-55 8-235 0 0,-24 4 783 0 0,-8 2-2896 0 0,-1 1-6331 0 0,-2 0-3801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9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0 0 0,'0'0'245'0'0,"0"0"856"0"0,0 0 264 0 0,0 0 217 0 0,0 0 169 0 0,0 0 57 0 0,0 0-82 0 0,0 0-216 0 0,0 0-241 0 0,0 0-166 0 0,0 0-63 0 0,-24 4 4731 0 0,-128 11-3030 0 0,111-12-2285 0 0,34-2-25 0 0,34-1-296 0 0,220-19 191 0 0,-220 18 515 0 0,-46 2-4 0 0,-112 14-852 0 0,33 1-2 0 0,97-16-26 0 0,1 0-26 0 0,0 0-51 0 0,0 0-86 0 0,28 0-1276 0 0,-8-2 237 0 0,1 0-4283 0 0,-11 2-3223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3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6961 0 0,'0'0'1206'0'0,"0"0"-435"0"0,0 0 70 0 0,0 0 456 0 0,0 0 402 0 0,0 0 109 0 0,0 0-230 0 0,0 0-393 0 0,0 0-287 0 0,0 0-114 0 0,0 0-1 0 0,0 0 66 0 0,0 0 44 0 0,6-1 2837 0 0,8-33-3267 0 0,2 0-1 0 0,1 2 1 0 0,2 0 0 0 0,1 0 0 0 0,4-3-463 0 0,1 3 58 0 0,1 1 0 0 0,1 1 0 0 0,2 1 0 0 0,0 1 0 0 0,2 2 0 0 0,5-2-58 0 0,-32 25-5 0 0,0-1 0 0 0,0 1 0 0 0,0 1 0 0 0,0-1 0 0 0,0 0 0 0 0,1 1 0 0 0,-1 0 0 0 0,1 0 0 0 0,-1 0 0 0 0,1 1 0 0 0,0 0 0 0 0,0 0 0 0 0,0 0 0 0 0,0 0 0 0 0,2 1 5 0 0,9 27-16 0 0,-10-7 29 0 0,-1 0 0 0 0,-1 0 0 0 0,0 0 0 0 0,-2 1 0 0 0,0-1 0 0 0,-2 1 0 0 0,0 5-13 0 0,3 14-23 0 0,-1-37-10 0 0,27-30 89 0 0,1-5-51 0 0,1 2 0 0 0,2 1 0 0 0,2 1 0 0 0,0 2 0 0 0,17-9-5 0 0,-44 30-4 0 0,-1 1 0 0 0,1 0 0 0 0,0 1 0 0 0,0 0-1 0 0,1 0 1 0 0,-1 0 0 0 0,1 1 0 0 0,-1 1 0 0 0,1-1 0 0 0,0 1 0 0 0,-1 1 0 0 0,4 0 4 0 0,33 38 56 0 0,-41-31-39 0 0,0 0-1 0 0,-1 0 1 0 0,0 1 0 0 0,0-1 0 0 0,-1 1 0 0 0,0 0 0 0 0,-1 0 0 0 0,1 0 0 0 0,-1 0 0 0 0,-1-1-1 0 0,0 1 1 0 0,0 0 0 0 0,0 0 0 0 0,-1 0 0 0 0,-2 7-17 0 0,-36 82 448 0 0,27-39-198 0 0,12-58-244 0 0,0 0 2 0 0,0 0 2 0 0,0 0 0 0 0,0 0-10 0 0,0 0 11 0 0,0 0 0 0 0,0 0 2 0 0,0 0-1 0 0,0 0 8 0 0,0 0-4 0 0,0 0-7 0 0,0 0-3 0 0,0 0-9 0 0,0 0 4 0 0,0 0-6 0 0,0 0 17 0 0,0 0-12 0 0,0 0 7 0 0,0 0 7 0 0,0 0 1 0 0,0 0-8 0 0,0 0-10 0 0,0 0 8 0 0,0 0 1 0 0,0 0-6 0 0,0 0 16 0 0,0 0-6 0 0,0 0-2 0 0,0 0-5 0 0,0 0-19 0 0,0 0 5 0 0,0 0 3 0 0,0 0 4 0 0,0 0 12 0 0,0 0-13 0 0,0 0-14 0 0,0 0-22 0 0,0 0-39 0 0,0 0-68 0 0,-4-5-2450 0 0,0-1-8123 0 0,2 2-2108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0 942 4777 0 0,'0'0'1766'0'0,"0"0"-278"0"0,0 0 54 0 0,0 0 217 0 0,0 0 124 0 0,0 0-105 0 0,0 0-267 0 0,0 0-261 0 0,0 0-188 0 0,0 0-100 0 0,0 0-96 0 0,0 0-55 0 0,0 0-40 0 0,22-2-48 0 0,145-16 1225 0 0,247-22 960 0 0,-68 27-2439 0 0,-345 13-498 0 0,-1 0-13 0 0,0 0-8 0 0,0 0-9 0 0,0 0-72 0 0,-13-4-3501 0 0,0 4-2916 0 0,11 0 1752 0 0,-3 0-7431 0 0</inkml:trace>
  <inkml:trace contextRef="#ctx0" brushRef="#br0" timeOffset="-1970.939">129 17 8578 0 0,'0'0'1367'0'0,"0"0"-256"0"0,0 0 144 0 0,0 0 361 0 0,0 0 259 0 0,0 0-87 0 0,0 0-367 0 0,0 0-422 0 0,0 0-334 0 0,0 0-170 0 0,0 0-68 0 0,0 0-11 0 0,1-3-3 0 0,0 0-554 0 0,2-7 1208 0 0,-2 26 393 0 0,-3 412 1379 0 0,-4-216-2793 0 0,1-208-1285 0 0,-5-32-5585 0 0,11 16 3170 0 0,3-5-6150 0 0,-1 8 3628 0 0</inkml:trace>
  <inkml:trace contextRef="#ctx0" brushRef="#br0" timeOffset="-1351.294">555 133 8090 0 0,'0'0'2847'0'0,"0"0"-1564"0"0,0 0-688 0 0,0 0 65 0 0,0 0 229 0 0,0 0 220 0 0,0 0 70 0 0,0 0-117 0 0,0 0-187 0 0,0 0-173 0 0,0 0-114 0 0,0 0-79 0 0,0 0-46 0 0,-32 19-17 0 0,-100 61-24 0 0,78-37 330 0 0,27-22-179 0 0,-117 74 355 0 0,100-87 1530 0 0,62 8-2081 0 0,47 18 291 0 0,-10-13-345 0 0,-46-19-284 0 0,-1 1-1 0 0,1 0 1 0 0,-1 1 0 0 0,0-1 0 0 0,1 1 0 0 0,-2 1-1 0 0,1 0 1 0 0,0 0 0 0 0,-1 0 0 0 0,0 1 0 0 0,5 5-39 0 0,20 40 201 0 0,-19-2 2 0 0,-10-42-2229 0 0,-2-11-2249 0 0,-1-3-4341 0 0,0 3-3432 0 0</inkml:trace>
  <inkml:trace contextRef="#ctx0" brushRef="#br0" timeOffset="-893.829">946 330 16708 0 0,'0'0'980'0'0,"0"0"-396"0"0,0 0 97 0 0,0 0 324 0 0,0 0 226 0 0,0 0-7 0 0,0 0-251 0 0,0 0-315 0 0,0 0-203 0 0,0 0-83 0 0,0 0-30 0 0,0 0 21 0 0,0 0-17 0 0,0 23 1650 0 0,-101 119-1424 0 0,85-123-554 0 0,-2-1-1 0 0,0-1 1 0 0,-1 0-1 0 0,0-2 1 0 0,-1 0-1 0 0,-2 0-17 0 0,-20 15 4 0 0,42-30 4 0 0,-19 10-2065 0 0,16-14-2650 0 0,2-5-3657 0 0,1 5-2835 0 0</inkml:trace>
  <inkml:trace contextRef="#ctx0" brushRef="#br0" timeOffset="-532.01">613 303 8786 0 0,'0'0'3333'0'0,"0"0"-1589"0"0,0 0-622 0 0,0 0 62 0 0,0 0 85 0 0,0 0-3 0 0,0 0-171 0 0,0 0-326 0 0,0 0-297 0 0,0 0-182 0 0,0 0-101 0 0,0 0 11 0 0,-6 11 1175 0 0,12-3-1057 0 0,1 0 0 0 0,0-1 0 0 0,0 0-1 0 0,0-1 1 0 0,1 1 0 0 0,0-1 0 0 0,0-1 0 0 0,0 1-1 0 0,1-1 1 0 0,0-1 0 0 0,0 0 0 0 0,0 0-1 0 0,1-1 1 0 0,6 2-318 0 0,2 1 184 0 0,-1-1-93 0 0,0 0 0 0 0,-1 0 1 0 0,1 2-1 0 0,-1 0 0 0 0,-1 1 1 0 0,0 1-1 0 0,0 0 0 0 0,0 1 0 0 0,-1 1 1 0 0,-1 0-1 0 0,0 0 0 0 0,5 8-91 0 0,30 58 63 0 0,-44-88-5580 0 0,-2 7-721 0 0,2 0-5555 0 0</inkml:trace>
  <inkml:trace contextRef="#ctx0" brushRef="#br0" timeOffset="5322.675">1200 830 2657 0 0,'0'0'1876'0'0,"0"0"-258"0"0,0 0 29 0 0,0 0 208 0 0,0 0 78 0 0,0 0-212 0 0,0 0-380 0 0,0 0-314 0 0,0 0-229 0 0,0 0-122 0 0,0 0-63 0 0,7-2-78 0 0,121-18 3381 0 0,66-28-910 0 0,-107 26-2474 0 0,-86 22-517 0 0,-1 0-1 0 0,0 0-7 0 0,0 0-12 0 0,0 0 1 0 0,0 0 10 0 0,0 0-16 0 0,0 0-16 0 0,0 0-37 0 0,0 0-13 0 0,0 0-18 0 0,0 0-12 0 0,0 0 9 0 0,0 0-27 0 0,0 0-47 0 0,0 0-35 0 0,0 0-52 0 0,0 0-36 0 0,0 0-63 0 0,0 0-96 0 0,-5-4-13441 0 0,4 3 11012 0 0,1-2-3791 0 0</inkml:trace>
  <inkml:trace contextRef="#ctx0" brushRef="#br0" timeOffset="5711.811">1488 472 4505 0 0,'0'0'2006'0'0,"0"0"-370"0"0,0 0-74 0 0,0 0 198 0 0,0 0 178 0 0,0 0-40 0 0,0 0-301 0 0,0 0-364 0 0,0 0-344 0 0,0 0-222 0 0,0 0-114 0 0,0 0-47 0 0,0 0-3 0 0,-14 14 2 0 0,-41 43-10 0 0,53-54-433 0 0,0-1 1 0 0,-1 1-1 0 0,1 1 1 0 0,0-1-1 0 0,0 0 0 0 0,1 0 1 0 0,-1 1-1 0 0,1-1 1 0 0,-1 1-1 0 0,1 0 1 0 0,0-1-1 0 0,1 1 1 0 0,-1 0-1 0 0,1-1 0 0 0,-1 1 1 0 0,1 0-1 0 0,0 0 1 0 0,1 0-1 0 0,-1-1 1 0 0,1 3-63 0 0,0 10 212 0 0,29 211 1790 0 0,-27-213-1961 0 0,-1 0-1 0 0,-1 1 0 0 0,0-1 1 0 0,-1 1-1 0 0,0-1 0 0 0,-1 0 1 0 0,-1 1-1 0 0,-2 5-40 0 0,-28 22-488 0 0,31-41 1719 0 0,0 1-3399 0 0,-1-4-11374 0 0,2 1 2790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8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18 185 10522 0 0,'0'0'1186'0'0,"0"0"-541"0"0,0 0-197 0 0,0 0 281 0 0,0 0 328 0 0,0 0 114 0 0,0 0-57 0 0,0 0-126 0 0,0 0-152 0 0,0 0-57 0 0,0 0-67 0 0,0 0-127 0 0,0 0-96 0 0,3 20-57 0 0,13 129 575 0 0,-14-105-749 0 0,-2 0 0 0 0,-2 1 0 0 0,-3-1 0 0 0,-1-1 0 0 0,-2 3-258 0 0,-9 35 254 0 0,17-81-237 0 0,0 0 5 0 0,0 0 27 0 0,0 0 44 0 0,0 0 69 0 0,0 0 78 0 0,0-20 1200 0 0,11-129-945 0 0,60-106-169 0 0,-65 235-305 0 0,1 0-1 0 0,1 1 0 0 0,1 0 0 0 0,0 1 1 0 0,1-1-1 0 0,1 2 0 0 0,1 0 0 0 0,1 0 0 0 0,0 1 1 0 0,1 0-1 0 0,0 2 0 0 0,2-1 0 0 0,12-8-20 0 0,-16 14-1 0 0,-10 8-2 0 0,-1-1 0 0 0,1 0 1 0 0,0 1-1 0 0,0-1 0 0 0,0 1 0 0 0,0 0 1 0 0,0 0-1 0 0,0 0 0 0 0,0 0 0 0 0,1 0 1 0 0,-1 0-1 0 0,0 0 0 0 0,0 1 1 0 0,1-1-1 0 0,-1 1 0 0 0,0-1 0 0 0,1 1 1 0 0,-1 0-1 0 0,1 0 0 0 0,-1 0 0 0 0,2 1 3 0 0,-2 2 2 0 0,0 0-1 0 0,0 0 0 0 0,-1 0 0 0 0,1 0 1 0 0,-1 0-1 0 0,0 1 0 0 0,0-1 0 0 0,0 0 1 0 0,-1 1-1 0 0,1-1 0 0 0,-1 1 0 0 0,0-1 1 0 0,1 1-1 0 0,-2-1 0 0 0,1 1 0 0 0,0-1 1 0 0,-1 3-2 0 0,0 4 1 0 0,1 12-316 0 0,-1-17-48 0 0,1 0-1 0 0,-1 0 1 0 0,1 0-1 0 0,0 0 1 0 0,1 1 0 0 0,-1-1-1 0 0,1 0 1 0 0,0 0-1 0 0,1 0 1 0 0,-1 0 0 0 0,1 0-1 0 0,0 0 1 0 0,0 0 0 0 0,0-1-1 0 0,1 1 1 0 0,0 0 363 0 0,2-1-6714 0 0,-1-3-5341 0 0</inkml:trace>
  <inkml:trace contextRef="#ctx0" brushRef="#br0" timeOffset="786.335">409 570 8850 0 0,'0'0'5496'0'0,"0"0"-3410"0"0,0 0-1117 0 0,0 0 27 0 0,0 0 79 0 0,0 0-61 0 0,0 0-186 0 0,0 0-281 0 0,0 0-253 0 0,0 0-87 0 0,0 0-23 0 0,0 0-9 0 0,0 0 13 0 0,-12 13-1 0 0,-84 98 303 0 0,0 31 133 0 0,127-215 1271 0 0,18 7-1854 0 0,2 3 1 0 0,3 2-1 0 0,4 1-40 0 0,-19 29 7 0 0,-38 31-6 0 0,-1 0-19 0 0,0 0-10 0 0,0 0-19 0 0,0 0-14 0 0,25 100 122 0 0,27 123 187 0 0,-38-166-125 0 0,-65-52 1924 0 0,37-6-2028 0 0,0-1 0 0 0,0-1 1 0 0,1 0-1 0 0,-1 0 0 0 0,1-1 0 0 0,0-1 1 0 0,0-1-1 0 0,-5-2-19 0 0,9 4 4 0 0,-74-57-1094 0 0,69 41-798 0 0,10 5-4086 0 0,4 7-2995 0 0</inkml:trace>
  <inkml:trace contextRef="#ctx0" brushRef="#br0" timeOffset="1933.73">230 790 0 0 0,'0'0'433'0'0,"0"0"605"0"0,0 0 117 0 0,0 0-20 0 0,0 0-88 0 0,0 0-142 0 0,0 0-155 0 0,0 0-177 0 0,0 7 6647 0 0,0 21-4864 0 0,-88 83 1736 0 0,66-80-3449 0 0,22-31-587 0 0,0 0-5 0 0,0 0-3 0 0,0 0-25 0 0,0 0-7 0 0,0 0-2 0 0,0 0-2 0 0,0 0 7 0 0,0 0-7 0 0,0 0-3 0 0,0 0-11 0 0,0 0 27 0 0,0 0 15 0 0,0 0 12 0 0,0 0 16 0 0,0 0-20 0 0,0 0 0 0 0,0 0 7 0 0,0 0-3 0 0,0 0-16 0 0,0 0-3 0 0,0 0 2 0 0,0 0-15 0 0,0 0-11 0 0,8-17-1357 0 0,1 5-3035 0 0,-6 7-387 0 0,2 1-6255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4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286 266 1832 0 0,'0'0'1495'0'0,"0"0"-152"0"0,0 0-102 0 0,0 0 16 0 0,0 0 75 0 0,0 0 53 0 0,0 0-38 0 0,0 0-143 0 0,0 0-182 0 0,0 0-193 0 0,0 0-154 0 0,0 0-75 0 0,0 0-56 0 0,-25 18-56 0 0,-79 57-58 0 0,59-27 132 0 0,41-38-448 0 0,-5 12 57 0 0,1 0 1 0 0,1 1-1 0 0,1 0 1 0 0,1 1-1 0 0,1 0 0 0 0,1-1 1 0 0,1 1-1 0 0,1 0 1 0 0,1 0-1 0 0,1 0 1 0 0,3 11-172 0 0,-3-28 73 0 0,0 0 1 0 0,1-1 0 0 0,0 1 0 0 0,1 0 0 0 0,-1-1 0 0 0,1 1 0 0 0,0-1 0 0 0,1 0 0 0 0,0 0 0 0 0,0 0 0 0 0,0 0 0 0 0,0-1-1 0 0,1 0 1 0 0,0 0 0 0 0,0 0 0 0 0,0 0 0 0 0,1-1 0 0 0,0 0 0 0 0,0 0 0 0 0,0 0 0 0 0,0-1 0 0 0,0 0 0 0 0,7 2-74 0 0,10 4 393 0 0,0-1 0 0 0,0-2 0 0 0,0 0 1 0 0,1-1-1 0 0,0-1 0 0 0,8-1-393 0 0,200 5 2691 0 0,-222-9-2607 0 0,0 0 0 0 0,1 0 0 0 0,-2-1 1 0 0,1 0-1 0 0,0-1 0 0 0,0 0 0 0 0,-1 0 0 0 0,1-1 0 0 0,-1 0 0 0 0,0-1 0 0 0,-1 0 0 0 0,1-1 0 0 0,-1 0 0 0 0,0 0 0 0 0,0 0 0 0 0,-1-1 0 0 0,0 0 0 0 0,0-1 0 0 0,0 1 0 0 0,-1-1 1 0 0,0-1-1 0 0,-1 1 0 0 0,0-1 0 0 0,0 0 0 0 0,-1 0 0 0 0,0-1 0 0 0,-1 1 0 0 0,0-1 0 0 0,0 0 0 0 0,-1 1 0 0 0,0-1 0 0 0,-1 0 0 0 0,0 0 0 0 0,-1-1-84 0 0,1-5 3 0 0,-1-1 0 0 0,-1 1 0 0 0,0-1 0 0 0,-1 0 0 0 0,-1 1 0 0 0,-1 0 0 0 0,0 0 0 0 0,-1 0-1 0 0,-1 0 1 0 0,0 1 0 0 0,-1 0 0 0 0,-1 0 0 0 0,0 1 0 0 0,-1 0 0 0 0,-1 0 0 0 0,-1 0-3 0 0,4 5-85 0 0,1 1 0 0 0,-2-1 0 0 0,1 2 0 0 0,-1-1 0 0 0,0 1-1 0 0,-1 0 1 0 0,1 1 0 0 0,-1 0 0 0 0,-1 0 0 0 0,1 1 0 0 0,-1 1 0 0 0,0-1 0 0 0,0 1 0 0 0,0 1 0 0 0,-1 0 0 0 0,1 0 0 0 0,-1 1 0 0 0,0 1 0 0 0,-8-1 85 0 0,3 1-524 0 0,0 1 1 0 0,0 0 0 0 0,0 1-1 0 0,0 1 1 0 0,1 1 0 0 0,-1 0-1 0 0,1 1 1 0 0,-1 0 0 0 0,1 2-1 0 0,1 0 1 0 0,-1 0 0 0 0,-8 6 523 0 0,-7 4-2690 0 0,-10 6-6970 0 0,19-10 665 0 0</inkml:trace>
  <inkml:trace contextRef="#ctx0" brushRef="#br0" timeOffset="663.726">9 709 5033 0 0,'0'0'1990'0'0,"0"0"-473"0"0,0 0-150 0 0,0 0 52 0 0,0 0-29 0 0,0 0-167 0 0,0 0-229 0 0,0 0-209 0 0,0 0-93 0 0,0 0-13 0 0,0 0 22 0 0,0 0 16 0 0,-3 0-4 0 0,-3-5 4455 0 0,26-9-3809 0 0,37-13-964 0 0,114-26 897 0 0,-20 45-801 0 0,-87 39-311 0 0,48 61 336 0 0,-99-87-400 0 0,0-1-1 0 0,0 0 1 0 0,0 0 0 0 0,0-2 0 0 0,1 0 0 0 0,-1 0-1 0 0,1-1 1 0 0,-1-1 0 0 0,1 0 0 0 0,4-1-116 0 0,6 1 241 0 0,23-15 552 0 0,-65-9-1784 0 0,8 19-171 0 0,0 0-1218 0 0,4 0-2690 0 0,2 1-7258 0 0</inkml:trace>
  <inkml:trace contextRef="#ctx0" brushRef="#br0" timeOffset="1376.191">367 0 7778 0 0,'0'0'2204'0'0,"0"0"-307"0"0,0 0 55 0 0,0 0 110 0 0,0 0-165 0 0,0 0-383 0 0,0 0-426 0 0,0 0-310 0 0,0 0-169 0 0,0 0-66 0 0,0 0-28 0 0,0 0-42 0 0,0 0-41 0 0,3 15 625 0 0,-69 67 839 0 0,56-68-1578 0 0,18-15 226 0 0,27-19 276 0 0,-26 15-906 0 0,58-33 405 0 0,-100 68 417 0 0,30-29-564 0 0,3-2-8399 0 0,0 1-1061 0 0</inkml:trace>
  <inkml:trace contextRef="#ctx0" brushRef="#br0" timeOffset="1953.69">730 70 11170 0 0,'0'0'2360'0'0,"0"0"-759"0"0,0 0-224 0 0,0 0 80 0 0,0 0-5 0 0,0 0-189 0 0,0 0-292 0 0,0 0-277 0 0,0 0-171 0 0,0 0-67 0 0,0 0-11 0 0,0 0 10 0 0,-3 0 1895 0 0,202 0-114 0 0,-198 1-2232 0 0,-1 0 1 0 0,1 0-1 0 0,-1 0 0 0 0,1 0 0 0 0,-1 0 0 0 0,0 0 0 0 0,1 0 1 0 0,-1 0-1 0 0,0 0 0 0 0,0 0 0 0 0,1 0 0 0 0,-1 0 1 0 0,0 0-1 0 0,0 0 0 0 0,0 0 0 0 0,-1 0 0 0 0,1 0 1 0 0,0 0-1 0 0,0 0 0 0 0,0 1 0 0 0,-1-1 0 0 0,1 0 1 0 0,-1 0-1 0 0,1 0 0 0 0,-1 0 0 0 0,1-1 0 0 0,-1 1 1 0 0,1 0-1 0 0,-1 0 0 0 0,0 0 0 0 0,0 0 0 0 0,1-1 0 0 0,-1 1 1 0 0,0 0-1 0 0,-1 0-4 0 0,-94 106 336 0 0,95-106-335 0 0,0 0 1 0 0,0 0-1 0 0,0 0 0 0 0,0 0 1 0 0,1 0-1 0 0,-1 0 0 0 0,0 0 1 0 0,0 0-1 0 0,1 1 1 0 0,-1-1-1 0 0,1 0 0 0 0,-1 0 1 0 0,1 1-1 0 0,-1-1 0 0 0,1 1 1 0 0,0-1-1 0 0,0 0 1 0 0,-1 1-1 0 0,1-1 0 0 0,0 1 1 0 0,0-1-1 0 0,1 0 0 0 0,-1 1 1 0 0,0-1-1 0 0,0 0 0 0 0,1 1 1 0 0,-1-1-1 0 0,1 0 1 0 0,-1 1-1 0 0,1-1 0 0 0,-1 0 1 0 0,1 0-1 0 0,0 1 0 0 0,0-1 1 0 0,0 0-1 0 0,-1 0 1 0 0,1 0-1 0 0,0 0 0 0 0,0 0 1 0 0,1 0-1 0 0,-1 0-1 0 0,8 1 96 0 0,0 0-1 0 0,0 0 1 0 0,0-1 0 0 0,0 0-1 0 0,0-1 1 0 0,0 0 0 0 0,0-1-1 0 0,0 0 1 0 0,0 0 0 0 0,-1-1-1 0 0,6-1-95 0 0,45-17 286 0 0,-57 16-3260 0 0,-8 8-6232 0 0,6 0-3452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178 301 5185 0 0,'0'0'2163'0'0,"0"0"-537"0"0,0 0-100 0 0,0 0 253 0 0,0 0 300 0 0,0 0 51 0 0,0 0-279 0 0,0 0-451 0 0,0 0-424 0 0,0 0-297 0 0,0 0-163 0 0,3-1-69 0 0,-3 1-417 0 0,1 0 0 0 0,0 0 0 0 0,-1 0-1 0 0,1 0 1 0 0,-1 0 0 0 0,1 0 0 0 0,0 0 0 0 0,-1 0 0 0 0,1 1 0 0 0,-1-1 0 0 0,1 0 0 0 0,0 0 0 0 0,-1 0 0 0 0,1 1 0 0 0,-1-1-1 0 0,1 0 1 0 0,-1 1 0 0 0,1-1 0 0 0,-1 1 0 0 0,1-1 0 0 0,-1 0 0 0 0,0 1 0 0 0,1-1 0 0 0,-1 1 0 0 0,1-1 0 0 0,-1 1 0 0 0,0-1-1 0 0,0 1 1 0 0,1-1 0 0 0,-1 1 0 0 0,0 0 0 0 0,0-1 0 0 0,0 1 0 0 0,1-1 0 0 0,-1 1 0 0 0,0 0 0 0 0,0-1 0 0 0,0 1 0 0 0,0-1-1 0 0,0 1 1 0 0,0 0 0 0 0,0-1 0 0 0,-1 1 0 0 0,1-1 0 0 0,0 1 0 0 0,0 0 0 0 0,0-1 0 0 0,-1 1 0 0 0,1-1 0 0 0,0 1 0 0 0,0-1-1 0 0,-1 1 1 0 0,1 0-30 0 0,0 9 184 0 0,3 56 476 0 0,4-1 0 0 0,2 1-1 0 0,10 24-659 0 0,1 22 385 0 0,-8-33-222 0 0,-7-35-106 0 0,3-1-1 0 0,1 1 0 0 0,2-1 0 0 0,1-1 0 0 0,5 6-56 0 0,4 9 0 0 0,-18-91-3034 0 0,-3-12-1546 0 0,0 16-5173 0 0,0 21 186 0 0</inkml:trace>
  <inkml:trace contextRef="#ctx0" brushRef="#br0" timeOffset="781.109">43 436 0 0 0,'0'0'759'0'0,"0"0"385"0"0,0 0 168 0 0,0 0 227 0 0,0 0 192 0 0,0 0 63 0 0,0 0-79 0 0,0 0-120 0 0,0 0-196 0 0,0 0-159 0 0,0 0-49 0 0,0 0-93 0 0,-7-8-33 0 0,-28-27 780 0 0,35 35-1101 0 0,35-33 5165 0 0,62-34-5246 0 0,-63 50-557 0 0,1 2-1 0 0,0 1 1 0 0,1 1 0 0 0,0 2-1 0 0,1 2 1 0 0,0 2 0 0 0,1 1-1 0 0,-1 1 1 0 0,26 2-106 0 0,-62 3 0 0 0,11-1 3 0 0,0 0 0 0 0,1 1 0 0 0,-1 0-1 0 0,0 1 1 0 0,0 1 0 0 0,0 0 0 0 0,0 0 0 0 0,-1 1 0 0 0,1 1 0 0 0,-1 0-1 0 0,1 0 1 0 0,-1 1 0 0 0,0 1 0 0 0,8 5-3 0 0,-13-7 3 0 0,-1 1 0 0 0,1-1 0 0 0,-1 1 0 0 0,0 1 0 0 0,0-1 0 0 0,0 0 1 0 0,-1 1-1 0 0,0 0 0 0 0,0 0 0 0 0,0 1 0 0 0,-1-1 0 0 0,0 1 0 0 0,0-1 0 0 0,-1 1 0 0 0,1 0 0 0 0,-2 0 0 0 0,1 0 1 0 0,-1 0-1 0 0,0 0 0 0 0,0 1 0 0 0,-1-1 0 0 0,0 1-3 0 0,1 7 14 0 0,-1-1 0 0 0,0 1 0 0 0,-1-1 0 0 0,0 1-1 0 0,-1-1 1 0 0,-1 0 0 0 0,-1 0 0 0 0,0 0 0 0 0,0 0 0 0 0,-1-1 0 0 0,-1 1 0 0 0,-6 8-14 0 0,-8 13-10 0 0,-3-2 1 0 0,0 0 0 0 0,-2-2 0 0 0,-2-1 0 0 0,-1-1 0 0 0,-1-1-1 0 0,-1-1 1 0 0,-1-2 0 0 0,-10 4 9 0 0,33-25-133 0 0,15-13 31 0 0,14-12-18 0 0,-1 5 111 0 0,0 1 0 0 0,2 1 0 0 0,-1 1 0 0 0,1 1-1 0 0,1 1 1 0 0,0 1 0 0 0,1 1 0 0 0,0 0 0 0 0,0 2 0 0 0,1 1 0 0 0,0 2-1 0 0,0 0 1 0 0,0 1 0 0 0,10 1 9 0 0,-27 1-2 0 0,-1 0 0 0 0,1 0 0 0 0,0 1 1 0 0,0-1-1 0 0,0 2 0 0 0,0-1 0 0 0,0 2 0 0 0,0-1 0 0 0,0 1 0 0 0,0 0 0 0 0,-1 0 0 0 0,1 1 0 0 0,-1 0 1 0 0,1 0-1 0 0,-1 1 0 0 0,0 0 0 0 0,0 0 0 0 0,-1 1 0 0 0,0-1 0 0 0,1 2 0 0 0,-1-1 0 0 0,-1 1 0 0 0,1 0 0 0 0,-1 0 1 0 0,0 0-1 0 0,-1 1 0 0 0,1-1 0 0 0,0 4 2 0 0,-2-1 29 0 0,-1 0-1 0 0,0 1 1 0 0,0-1 0 0 0,-1 1-1 0 0,0 0 1 0 0,-1-1 0 0 0,0 1-1 0 0,0-1 1 0 0,-1 1 0 0 0,0 0-1 0 0,-1-1 1 0 0,0 1 0 0 0,-1-1-1 0 0,0 0 1 0 0,0 0 0 0 0,-1 0-1 0 0,0 0 1 0 0,-1-1 0 0 0,0 1-1 0 0,0-1 1 0 0,0 0 0 0 0,-1-1-1 0 0,-1 0 1 0 0,-2 3-29 0 0,-9 9 43 0 0,0-1 1 0 0,-2-1-1 0 0,0 0 1 0 0,-1-2-1 0 0,-1 0 1 0 0,0-1-1 0 0,-1-2 1 0 0,-1 0-1 0 0,0-1 1 0 0,0-2-1 0 0,-1 0 1 0 0,0-2-1 0 0,0 0 1 0 0,-1-2-1 0 0,0-1 1 0 0,0-1-1 0 0,0-1 1 0 0,-1-2-44 0 0,10 0-5 0 0,6 2-21 0 0,1-1 0 0 0,-1-1 0 0 0,1 0 0 0 0,-1-1 0 0 0,1 1 0 0 0,-1-2 0 0 0,1 0 0 0 0,0 0 1 0 0,0-1-1 0 0,0 0 0 0 0,0-1 0 0 0,0 0 0 0 0,1 0 0 0 0,-1-1 0 0 0,1-1 0 0 0,0 1 0 0 0,-2-3 26 0 0,10 7-102 0 0,1 1 0 0 0,-1-1 0 0 0,1 1 0 0 0,-1-1 0 0 0,0 1 0 0 0,1-1 0 0 0,-1 1-1 0 0,1-1 1 0 0,0 0 0 0 0,-1 1 0 0 0,1-1 0 0 0,0 0 0 0 0,-1 1 0 0 0,1-1 0 0 0,0 0 0 0 0,-1 1-1 0 0,1-1 1 0 0,0 0 0 0 0,0 0 0 0 0,0 1 0 0 0,0-1 0 0 0,0 0 0 0 0,0 1 0 0 0,0-1-1 0 0,0 0 1 0 0,0 0 0 0 0,0 1 0 0 0,0-1 0 0 0,0 0 0 0 0,1 0 0 0 0,-1 1 0 0 0,0-1 0 0 0,1 0-1 0 0,-1 1 1 0 0,0-1 0 0 0,1 0 0 0 0,-1 1 0 0 0,1-1 0 0 0,-1 1 0 0 0,1-1 0 0 0,-1 1-1 0 0,1-1 103 0 0,19-9-8905 0 0,-13 10-2659 0 0</inkml:trace>
  <inkml:trace contextRef="#ctx0" brushRef="#br0" timeOffset="1806.129">1228 832 10082 0 0,'0'0'2173'0'0,"0"0"-369"0"0,0 0-221 0 0,0 0-92 0 0,0 0-164 0 0,0 0-350 0 0,0 0-384 0 0,0 0-229 0 0,0 0-44 0 0,0 0 32 0 0,0 0 56 0 0,0 0-9 0 0,0 0-51 0 0,6 21-18 0 0,19 64-19 0 0,-24-80-231 0 0,1 0 1 0 0,0 0-1 0 0,0-1 0 0 0,0 1 0 0 0,1-1 0 0 0,0 1 1 0 0,0-1-1 0 0,0 0 0 0 0,0 0 0 0 0,1 0 0 0 0,-1-1 0 0 0,1 1 1 0 0,0-1-1 0 0,0 0 0 0 0,0 0 0 0 0,1 0 0 0 0,-1-1 1 0 0,1 1-1 0 0,-1-1 0 0 0,1 0 0 0 0,0 0 0 0 0,0-1 1 0 0,0 0-1 0 0,0 1 0 0 0,0-2 0 0 0,0 1 0 0 0,2 0-80 0 0,-2 0 140 0 0,8-1-12 0 0,-1-1 0 0 0,1 1 0 0 0,0-2 0 0 0,-1 0 0 0 0,1-1 0 0 0,-1 0 1 0 0,0-1-1 0 0,0 0 0 0 0,0 0 0 0 0,-1-2 0 0 0,1 1 0 0 0,-1-2 0 0 0,0 1 0 0 0,-1-2 1 0 0,0 1-1 0 0,0-1 0 0 0,0-1 0 0 0,-1 0 0 0 0,-1 0 0 0 0,1-1 0 0 0,-2 0 0 0 0,1 0 1 0 0,-1 0-1 0 0,-1-1 0 0 0,0-1 0 0 0,0 1 0 0 0,-1-3-128 0 0,12-47-597 0 0,-13 72 586 0 0,1-1 0 0 0,-1-1 0 0 0,2 1 0 0 0,0-1 0 0 0,0 0 0 0 0,0 0 0 0 0,1-1 0 0 0,0 0 0 0 0,1 0 0 0 0,6 5 11 0 0,-9-7 21 0 0,0 0-1 0 0,1 0 0 0 0,0-1 1 0 0,0 1-1 0 0,0-1 0 0 0,0 0 1 0 0,1-1-1 0 0,0 0 0 0 0,0 0 1 0 0,0 0-1 0 0,0-1 0 0 0,1 0 1 0 0,-1-1-1 0 0,1 1 1 0 0,0-1-1 0 0,0-1 0 0 0,0 0 1 0 0,0 0-1 0 0,0 0 0 0 0,0-1 1 0 0,0 0-1 0 0,0-1 0 0 0,0 0 1 0 0,-1 0-1 0 0,1 0 0 0 0,0-1 1 0 0,0 0-1 0 0,-1-1 0 0 0,1 0 1 0 0,-1 0-1 0 0,4-3-20 0 0,12-11 79 0 0,-2-2 0 0 0,-1-1 0 0 0,0 0 0 0 0,-1-1 0 0 0,-1-1-1 0 0,-1-1 1 0 0,-1-1 0 0 0,-2 0 0 0 0,0-1 0 0 0,-1 0 0 0 0,-2-1 0 0 0,0 0 0 0 0,-2-1-1 0 0,-1 0 1 0 0,-1-1 0 0 0,-1 0 0 0 0,-2 0 0 0 0,-1 0 0 0 0,-1 0 0 0 0,-1-13-79 0 0,0 15 8 0 0,-2-1 0 0 0,0 1-1 0 0,-2-1 1 0 0,0 1 0 0 0,-2 0 0 0 0,-1 0 0 0 0,-1 1 0 0 0,-2-1 0 0 0,0 2 0 0 0,-1-1 0 0 0,-2 1 0 0 0,0 1-1 0 0,-11-14-7 0 0,-25 1-54 0 0,48 36-38 0 0,0 0-22 0 0,-1 22-27 0 0,0 6 122 0 0,1-1 0 0 0,1 1 1 0 0,1-1-1 0 0,2 0 0 0 0,0 0 0 0 0,2 0 0 0 0,1 0 0 0 0,4 7 19 0 0,131 266 82 0 0,-131-278-82 0 0,0 0 1 0 0,1-2 0 0 0,2 1 0 0 0,0-1-1 0 0,1-1 1 0 0,0-1 0 0 0,2 0 0 0 0,0-1-1 0 0,1-1 1 0 0,1 0 0 0 0,18 10-1 0 0,7-14-291 0 0,-44-12 220 0 0,0 0-37 0 0,0-9-318 0 0,-25-61-3635 0 0,8 51-236 0 0,-1 1-4037 0 0,7 7-3846 0 0</inkml:trace>
  <inkml:trace contextRef="#ctx0" brushRef="#br0" timeOffset="2055.753">1604 486 15235 0 0,'0'0'1226'0'0,"0"0"-323"0"0,0 0 209 0 0,0 0 382 0 0,0 0 73 0 0,37-8-178 0 0,124-25-357 0 0,480-92 2138 0 0,-457 110-4399 0 0,-178 23-1918 0 0,-6-5-458 0 0,0 1-7484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9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15051 0 0,'0'0'778'0'0,"0"0"-428"0"0,0 0-144 0 0,0 0 109 0 0,0 0 239 0 0,0 0 285 0 0,0 0 88 0 0,0 0-41 0 0,0 0-126 0 0,0 0-209 0 0,0 0-130 0 0,0 0-48 0 0,6 19-15 0 0,34 97 299 0 0,-35-91-468 0 0,-1 0 0 0 0,0 0 0 0 0,-2 0 0 0 0,-1 1 0 0 0,-1-1 0 0 0,-3 21-189 0 0,-23 72 275 0 0,26-127 2189 0 0,4-71-1662 0 0,17-13-632 0 0,3 1 0 0 0,5 0 0 0 0,4 2 0 0 0,21-38-170 0 0,5 47 76 0 0,-37 99-216 0 0,18 53-580 0 0,-35-38-4231 0 0,-5-26-799 0 0,2-2-6233 0 0</inkml:trace>
  <inkml:trace contextRef="#ctx0" brushRef="#br0" timeOffset="959.938">453 439 10026 0 0,'0'0'1954'0'0,"0"0"-290"0"0,0 0-97 0 0,0 0-10 0 0,0 0-61 0 0,0 0-241 0 0,0 0-340 0 0,0 0-294 0 0,0 0-178 0 0,0 0-76 0 0,0 0-25 0 0,0 0 2 0 0,0 0-22 0 0,-6 11-30 0 0,-91 163 792 0 0,2-27-766 0 0,223-306 1287 0 0,38-40-1539 0 0,-120 153-42 0 0,-46 45-4 0 0,0 1 16 0 0,0 0 1 0 0,0 0-9 0 0,0 0 0 0 0,0 0-11 0 0,0 0-13 0 0,0 0-24 0 0,0 0-12 0 0,0 0-5 0 0,0 23-72 0 0,31 69 289 0 0,8 24-62 0 0,-6-39-60 0 0,-29-68 314 0 0,-4-9-342 0 0,-1-1-1 0 0,1 1 1 0 0,0 0-1 0 0,0 0 1 0 0,-1 0-1 0 0,1 0 1 0 0,0 0-1 0 0,-1 0 1 0 0,1 0-1 0 0,0 0 1 0 0,0 0-1 0 0,-1 0 1 0 0,1 0-1 0 0,0 0 1 0 0,-1 0-1 0 0,1 0 1 0 0,0 0-1 0 0,-1 0 1 0 0,1 0-1 0 0,0 0 1 0 0,0 0-1 0 0,-1 0 1 0 0,1 0-1 0 0,0 0 1 0 0,0 1-1 0 0,-1-1 1 0 0,1 0-1 0 0,0 0 1 0 0,0 0-1 0 0,-1 1 1 0 0,1-1-1 0 0,0 0 0 0 0,0 0 1 0 0,0 0-1 0 0,-1 1 1 0 0,1-1-1 0 0,0 0 1 0 0,0 1-1 0 0,0-1 1 0 0,0 0-1 0 0,0 0 1 0 0,0 1-1 0 0,-1-1 1 0 0,1 0-1 0 0,0 1 1 0 0,0-1-1 0 0,0 0 1 0 0,0 0-1 0 0,0 1 1 0 0,0-1-30 0 0,-116-34 138 0 0,-30-4-242 0 0,135 34-488 0 0,-5-3-189 0 0,14 2-3652 0 0,5-3-3957 0 0,-1 5-3516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21 0 0 0,'0'0'1138'0'0,"0"0"797"0"0,0 0 572 0 0,0 0 231 0 0,0 0-139 0 0,0 0-383 0 0,0 0-436 0 0,0 0-348 0 0,0 0-220 0 0,0 0-141 0 0,4-2-101 0 0,13-8 734 0 0,-27 26 2529 0 0,-134 181-2594 0 0,115-154-1513 0 0,-3 0 0 0 0,-1-2-1 0 0,-2-2 1 0 0,-2-1 0 0 0,-29 23-126 0 0,56-51 298 0 0,10-9-400 0 0,0 0 1 0 0,0-1 0 0 0,-1 1-1 0 0,1-1 1 0 0,0 1 0 0 0,-1-1-1 0 0,1 1 1 0 0,0-1-1 0 0,-1 1 1 0 0,1-1 0 0 0,0 1-1 0 0,-1-1 1 0 0,1 1 0 0 0,-1-1-1 0 0,1 1 1 0 0,-1-1 0 0 0,1 0-1 0 0,-1 1 1 0 0,0-1 0 0 0,1 0-1 0 0,-1 0 1 0 0,1 1-1 0 0,-1-1 1 0 0,1 0 0 0 0,-1 0-1 0 0,0 0 1 0 0,1 0 0 0 0,-1 0-1 0 0,0 0 1 0 0,1 0 0 0 0,-1 0-1 0 0,1 0 1 0 0,-1 0 0 0 0,0 0-1 0 0,1 0 1 0 0,-1 0 0 0 0,0 0-1 0 0,1 0 1 0 0,-1-1-1 0 0,1 1 1 0 0,-1 0 0 0 0,1-1-1 0 0,-1 1 1 0 0,1 0 0 0 0,-1-1-1 0 0,1 1 1 0 0,-1 0 0 0 0,1-1-1 0 0,-1 1 1 0 0,1-1 101 0 0,-9-8-3836 0 0,1 1 235 0 0,3 0-2488 0 0,3 1-3162 0 0</inkml:trace>
  <inkml:trace contextRef="#ctx0" brushRef="#br0" timeOffset="535.867">5 17 6065 0 0,'0'0'2537'0'0,"0"0"-343"0"0,0 0-179 0 0,0 0-60 0 0,0 0-67 0 0,0 0-211 0 0,0 0-325 0 0,0 0-336 0 0,0 0-281 0 0,0 0-175 0 0,0 0-119 0 0,0 0-91 0 0,0 0-47 0 0,-2-4-63 0 0,0-8 192 0 0,20 30 738 0 0,1 3-361 0 0,183 179 1665 0 0,-165-151-2257 0 0,-15-18-69 0 0,2-1-1 0 0,1-2 1 0 0,1 0 0 0 0,23 18-148 0 0,34 16 345 0 0,-75-61-1694 0 0,-8-5-2894 0 0,0-1-2310 0 0,0 1-5427 0 0</inkml:trace>
  <inkml:trace contextRef="#ctx0" brushRef="#br0" timeOffset="1051.725">828 140 2833 0 0,'0'0'2379'0'0,"0"0"-149"0"0,0 0 113 0 0,0 0 136 0 0,0 0-109 0 0,0 0-367 0 0,0 0-472 0 0,0 0-367 0 0,0 0-236 0 0,0 0-111 0 0,0 0-59 0 0,0 0-54 0 0,0 0-59 0 0,7 0 3565 0 0,9 0-3098 0 0,325-15 342 0 0,-349 12-6361 0 0,2 2-1866 0 0,5 1-3241 0 0</inkml:trace>
  <inkml:trace contextRef="#ctx0" brushRef="#br0" timeOffset="1318.026">853 398 8618 0 0,'0'0'2918'0'0,"0"0"-1254"0"0,0 0-533 0 0,0 0-49 0 0,0 0 46 0 0,0 0 33 0 0,0 0-62 0 0,0 0-98 0 0,0 0-61 0 0,0 0 7 0 0,0 0 29 0 0,0 0-85 0 0,0 0-103 0 0,15 2-88 0 0,47 6-89 0 0,-49-7-425 0 0,-1-1 0 0 0,0-1 0 0 0,1 0 0 0 0,-1 0 0 0 0,0-1 0 0 0,0-1 0 0 0,0 0 0 0 0,0 0 0 0 0,0-1 0 0 0,-1-1 0 0 0,6-3-186 0 0,46-14 285 0 0,-11 11-762 0 0,-40 11-3662 0 0,0-1-4098 0 0,-10 1-3871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09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50 0 0 0,'0'0'1696'0'0,"0"0"-191"0"0,0 0-14 0 0,0 0 129 0 0,0 0-36 0 0,0 0-169 0 0,0 0-180 0 0,0 0-185 0 0,0 0-39 0 0,0 0 1 0 0,0 0 72 0 0,-6 0 838 0 0,5 0 1764 0 0,1 0 4002 0 0,118-14-5616 0 0,-27 1-1883 0 0,104 2 74 0 0,-86-1-673 0 0,-126 12-2717 0 0,9 0-3316 0 0,5 0-5754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11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51 0 0 0,'0'0'635'0'0,"0"0"816"0"0,0 0 501 0 0,0 0 231 0 0,0 0 54 0 0,0 0-177 0 0,0 0-309 0 0,0 0-242 0 0,0 0-186 0 0,0 0-97 0 0,0 0-40 0 0,0 0-51 0 0,0 0-47 0 0,0-9-102 0 0,0-24-110 0 0,0 25-89 0 0,0 8-78 0 0,0 0-79 0 0,0 0-61 0 0,0 0-62 0 0,0 0-96 0 0,0 0-45 0 0,4 23 1069 0 0,1 19-1222 0 0,-2 0-1 0 0,-2 0 0 0 0,-2 0 0 0 0,-2 0 1 0 0,-1 0-1 0 0,-2-1 0 0 0,-2 0 1 0 0,-2 0-1 0 0,-2-1 0 0 0,-9 20-212 0 0,-21 97 209 0 0,11 4-91 0 0,23-134-7 0 0,8-26-140 0 0,0-1 25 0 0,0 0-2 0 0,0 0-2 0 0,0 0 0 0 0,0 0 3 0 0,0 0 18 0 0,0 0 27 0 0,0 0-24 0 0,0 0-6 0 0,0 0 4 0 0,0 0 5 0 0,0 0 9 0 0,0 0 1 0 0,0 0 3 0 0,0 0-33 0 0,0 0 30 0 0,0 0 7 0 0,0 0-12 0 0,0 0 8 0 0,0 0-10 0 0,0 0 0 0 0,0 0 8 0 0,0 0 15 0 0,0 0-17 0 0,20 0 399 0 0,102-8 93 0 0,69 0-299 0 0,-145 4-117 0 0,-19-7 47 0 0,3 6-150 0 0,-27 3-15 0 0,5 1 90 0 0,-18 1-407 0 0,-16 0-1295 0 0,20 0-4118 0 0,0 0-5533 0 0,4 0-1212 0 0</inkml:trace>
  <inkml:trace contextRef="#ctx0" brushRef="#br0" timeOffset="1221.37">646 652 128 0 0,'0'0'2666'0'0,"0"0"-766"0"0,0 0-169 0 0,0 0 140 0 0,0 0 61 0 0,0 0-179 0 0,0 0-371 0 0,0 0-359 0 0,0 0-207 0 0,0 0-63 0 0,0 0 28 0 0,0 0 24 0 0,0 0-5 0 0,-6 27 7017 0 0,-31-5-7168 0 0,2 10-330 0 0,30-28-308 0 0,1 0 1 0 0,0 1-1 0 0,0 0 1 0 0,0 0-1 0 0,0 0 1 0 0,1 0 0 0 0,-1 1-1 0 0,1-1 1 0 0,1 1-1 0 0,-1 0 1 0 0,1 0-1 0 0,0 0 1 0 0,0 0-1 0 0,1 0 1 0 0,0 0-1 0 0,0 1 1 0 0,0-1-12 0 0,3-2 34 0 0,-1 0 1 0 0,1 0 0 0 0,0-1-1 0 0,0 1 1 0 0,0-1-1 0 0,0 0 1 0 0,0 0 0 0 0,1 1-1 0 0,0-1 1 0 0,-1-1-1 0 0,1 1 1 0 0,0 0 0 0 0,0-1-1 0 0,1 1 1 0 0,-1-1-1 0 0,0 0 1 0 0,1 0 0 0 0,0 0-1 0 0,-1-1 1 0 0,1 1-1 0 0,0-1 1 0 0,0 0 0 0 0,0 0-1 0 0,-1 0 1 0 0,1-1-1 0 0,0 1 1 0 0,0-1-1 0 0,0 0 1 0 0,0 0 0 0 0,0-1-1 0 0,0 1 1 0 0,0-1-1 0 0,0 1 1 0 0,0-1 0 0 0,2-1-35 0 0,-1 2 64 0 0,42-16 336 0 0,-3-18-53 0 0,-23 7-123 0 0,-11-42 170 0 0,-10 68-394 0 0,-6-15 88 0 0,-3 5-88 0 0,-7-3 36 0 0,-18-17-44 0 0,14 19-17 0 0,-18 11-176 0 0,13-6-2156 0 0,23 4 161 0 0,2 1-3565 0 0,0-1-6223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4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8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2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5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2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2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23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0,'-14'44,"-15"42,-2 21,-1 3,5-4,8-10,1-12,5-10,4-9,4-5,2-8,7-4,2-5,1-5,3-4,1-3,-2-2,-3-6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7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4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9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9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4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2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7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6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2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70 888 0 0,'0'0'1146'0'0,"0"0"91"0"0,0 0 280 0 0,0 0 284 0 0,0 0 157 0 0,0 0-21 0 0,0 0-120 0 0,0 0-146 0 0,0 0-192 0 0,0 0-132 0 0,0 0-157 0 0,0 0-150 0 0,0 0-134 0 0,-26-11-93 0 0,-80-36-61 0 0,34 36 585 0 0,57 13-1137 0 0,0 0 1 0 0,0 2 0 0 0,0-1 0 0 0,1 2 0 0 0,-1 0 0 0 0,1 1 0 0 0,0 0 0 0 0,1 1 0 0 0,0 1 0 0 0,0 0-1 0 0,0 1 1 0 0,1 0 0 0 0,0 1 0 0 0,-1 2-201 0 0,2-2 21 0 0,0 1 0 0 0,1 0 0 0 0,1 1 1 0 0,0 0-1 0 0,0 0 0 0 0,2 1 0 0 0,-1 0 0 0 0,1 0 0 0 0,1 1 0 0 0,1 0 0 0 0,0 0 1 0 0,0 0-1 0 0,2 1 0 0 0,0-1 0 0 0,0 1 0 0 0,1 0 0 0 0,1 0 0 0 0,1 2-21 0 0,0-12 18 0 0,1 0 0 0 0,0 0 0 0 0,0 0 0 0 0,0-1 0 0 0,0 1 0 0 0,1-1 0 0 0,0 1 0 0 0,0-1 0 0 0,0 0-1 0 0,0 1 1 0 0,1-1 0 0 0,-1 0 0 0 0,1 0 0 0 0,0-1 0 0 0,1 1 0 0 0,-1-1 0 0 0,0 1 0 0 0,1-1 0 0 0,0 0 0 0 0,0-1 0 0 0,0 1 0 0 0,0 0 0 0 0,0-1-1 0 0,1 0 1 0 0,-1 0 0 0 0,1-1 0 0 0,-1 1 0 0 0,1-1 0 0 0,-1 0 0 0 0,1 0 0 0 0,0 0 0 0 0,0-1 0 0 0,0 1 0 0 0,3-2-18 0 0,5 1 111 0 0,0 0 1 0 0,0-1 0 0 0,0-1 0 0 0,0-1-1 0 0,0 0 1 0 0,0 0 0 0 0,-1-1 0 0 0,1-1-1 0 0,8-4-111 0 0,11-8 90 0 0,-2-1-1 0 0,0-1 0 0 0,-2-1 1 0 0,0-2-1 0 0,-1 0 0 0 0,-1-2 1 0 0,-1-1-1 0 0,-1-1 0 0 0,16-25-89 0 0,66-78 214 0 0,-97 113-149 0 0,-7 17 121 0 0,-9 14-219 0 0,1 0 1 0 0,1 1 0 0 0,1-1 0 0 0,0 1 0 0 0,1 0-1 0 0,1 1 1 0 0,0-1 0 0 0,1 0 0 0 0,1 1 0 0 0,1-1-1 0 0,0 0 1 0 0,1 1 0 0 0,1-1 0 0 0,0 0 0 0 0,4 10 32 0 0,27 45-1187 0 0,-4-29-3369 0 0,-23-35-646 0 0,-2-5-6537 0 0</inkml:trace>
  <inkml:trace contextRef="#ctx0" brushRef="#br0" timeOffset="436.054">978 440 8018 0 0,'0'0'2575'0'0,"0"0"-1103"0"0,0 0-241 0 0,0 0 285 0 0,0 0 106 0 0,0 0-171 0 0,0 0-305 0 0,0 0-295 0 0,0 0-175 0 0,0 0-95 0 0,0 0-61 0 0,0 0-57 0 0,-8 24-56 0 0,-23 73-30 0 0,16-34 1765 0 0,15-62-1897 0 0,0-1 47 0 0,0 0 70 0 0,0 0 67 0 0,0 0 35 0 0,0 0 42 0 0,0-8 383 0 0,63-126 211 0 0,-42 99-886 0 0,76-95 499 0 0,-96 130-714 0 0,0-1 0 0 0,-1 1 0 0 0,1-1 0 0 0,0 1 0 0 0,-1-1 0 0 0,1 1 0 0 0,0 0 0 0 0,0-1 0 0 0,-1 1 0 0 0,1 0-1 0 0,0 0 1 0 0,0-1 0 0 0,0 1 0 0 0,0 0 0 0 0,-1 0 0 0 0,1 0 0 0 0,0 0 0 0 0,0 0 0 0 0,0 0 0 0 0,0 0 0 0 0,-1 1-1 0 0,1-1 1 0 0,0 0 0 0 0,0 0 0 0 0,-1 1 0 0 0,1-1 0 0 0,0 0 0 0 0,0 1 0 0 0,-1-1 0 0 0,1 1 0 0 0,0-1 0 0 0,-1 1-1 0 0,1-1 1 0 0,0 1 0 0 0,-1-1 0 0 0,1 1 0 0 0,-1 0 0 0 0,1-1 0 0 0,-1 1 0 0 0,1 0 0 0 0,-1-1 0 0 0,0 1 0 0 0,1 0-1 0 0,-1 0 1 0 0,0-1 0 0 0,1 1 0 0 0,-1 0 0 0 0,0 0 0 0 0,0 0 0 0 0,0 0 0 0 0,0-1 0 0 0,0 1 0 0 0,0 0 0 0 0,0 0-1 0 0,0 0 1 0 0,0-1 0 0 0,0 1 0 0 0,0 0 0 0 0,-1 0 0 0 0,1 0 0 0 0,0-1 0 0 0,-1 1 0 0 0,1 0 0 0 0,0 0 0 0 0,-1-1-1 0 0,1 1 2 0 0,0 0 0 0 0,17 114-2914 0 0,-13-111-1480 0 0,-2-3 795 0 0,2 2-8843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76 14867 0 0,'0'0'1715'0'0,"0"0"-541"0"0,0 0-125 0 0,0 0 182 0 0,0 0 128 0 0,0 0-65 0 0,0 0-278 0 0,0 0-332 0 0,0 0-226 0 0,0 0-64 0 0,0 0 17 0 0,0 0 33 0 0,0 0 3 0 0,13-2-60 0 0,84 0 813 0 0,89 10 48 0 0,-122-19-1376 0 0,-62 9-222 0 0,-3 0-9555 0 0,-1 2-1872 0 0</inkml:trace>
  <inkml:trace contextRef="#ctx0" brushRef="#br0" timeOffset="251.064">0 280 11835 0 0,'0'0'4495'0'0,"0"0"-2800"0"0,0 0-1072 0 0,0 0 54 0 0,0 0 281 0 0,0 0 276 0 0,0 0 59 0 0,0 0-127 0 0,0 0-175 0 0,0 0-179 0 0,0 0-159 0 0,0 0-123 0 0,34 2-93 0 0,107 2-109 0 0,-46-13 128 0 0,98-7-1357 0 0,-190 16 440 0 0,18 0-934 0 0,-7 0-7289 0 0,-8 0-3857 0 0</inkml:trace>
  <inkml:trace contextRef="#ctx0" brushRef="#br0" timeOffset="1373.267">719 600 0 0 0,'0'0'1666'0'0,"0"0"537"0"0,0 0 301 0 0,0 0-103 0 0,0 0-282 0 0,0 0-403 0 0,0 0-301 0 0,0 0-162 0 0,0 9-61 0 0,-2 24-41 0 0,2-25-43 0 0,0-8-38 0 0,0 0-77 0 0,0 0-73 0 0,0 0-42 0 0,2-10 2551 0 0,-2-18-3185 0 0,0 24 21 0 0,3-20-156 0 0,1 0 1 0 0,1 0-1 0 0,2 0 1 0 0,0 1-1 0 0,1 0 0 0 0,1 1 1 0 0,1-1-1 0 0,1 2 0 0 0,2 0 1 0 0,12-18-110 0 0,-9 11 44 0 0,6-7-20 0 0,2 1 1 0 0,1 0 0 0 0,1 2 0 0 0,2 1 0 0 0,1 2 0 0 0,2 0-25 0 0,-24 23-8 0 0,-2 1 2 0 0,-1 0 1 0 0,1 0-1 0 0,1 0 1 0 0,-1 1 0 0 0,1 0-1 0 0,-1 0 1 0 0,1 1-1 0 0,0 0 1 0 0,1 0 0 0 0,-1 0-1 0 0,1 0 1 0 0,-1 1-1 0 0,7-1 6 0 0,-9 24-66 0 0,-8 190 218 0 0,-4-73-123 0 0,9-80-84 0 0,-1-58 58 0 0,1 0-1 0 0,0 1 0 0 0,0-1 0 0 0,0 0 1 0 0,-1 0-1 0 0,1 0 0 0 0,0 0 1 0 0,0 0-1 0 0,0 0 0 0 0,0 0 0 0 0,0 0 1 0 0,-1 0-1 0 0,1 0 0 0 0,0 0 1 0 0,0-1-1 0 0,0 1 0 0 0,0 0 0 0 0,-1 0 1 0 0,1-1-1 0 0,0 1 0 0 0,0-1 1 0 0,-1 1-1 0 0,1-1 0 0 0,0 1 0 0 0,-1-1 1 0 0,1 1-1 0 0,0-1 0 0 0,-1 1 1 0 0,1-1-1 0 0,-1 0 0 0 0,1 0 0 0 0,-1 1 1 0 0,1-1-1 0 0,-1 0 0 0 0,0 0 1 0 0,1 1-1 0 0,-1-1 0 0 0,0 0 0 0 0,1-1-2 0 0,0 1 6 0 0,-1 0-6 0 0,49-57 32 0 0,3 1 0 0 0,1 3 0 0 0,3 2 0 0 0,6 0-32 0 0,-18 19-12 0 0,1 2-1 0 0,1 3 1 0 0,2 1 0 0 0,30-11 12 0 0,-77 37-4 0 0,-1 0 0 0 0,1 0 0 0 0,0 0 0 0 0,0 1 0 0 0,0-1 0 0 0,0 0 0 0 0,0 1 0 0 0,0-1 0 0 0,0 0 0 0 0,0 1 0 0 0,0-1 0 0 0,0 1 0 0 0,0 0 0 0 0,0-1 0 0 0,0 1 0 0 0,0 0 0 0 0,0 0 0 0 0,0-1 0 0 0,1 1 0 0 0,-1 0 0 0 0,0 0 0 0 0,0 0 0 0 0,0 1 0 0 0,0-1 0 0 0,1 0 0 0 0,-1 0 0 0 0,0 1 0 0 0,0-1 0 0 0,0 0 0 0 0,0 1 0 0 0,0-1 0 0 0,0 1 0 0 0,0 0 0 0 0,0-1 0 0 0,0 1 0 0 0,0 0 0 0 0,0-1 0 0 0,0 1 0 0 0,-1 0 1 0 0,1 0-1 0 0,0 0 0 0 0,-1 0 0 0 0,1 0 0 0 0,0 0 0 0 0,-1 0 0 0 0,1 0 0 0 0,-1 0 0 0 0,1 0 0 0 0,-1 0 0 0 0,0 0 0 0 0,1 0 0 0 0,-1 0 0 0 0,0 0 0 0 0,0 1 0 0 0,0-1 0 0 0,0 0 0 0 0,0 0 0 0 0,0 0 0 0 0,0 1 4 0 0,-65 336 281 0 0,65-224-441 0 0,0-112 16 0 0,4 5-3975 0 0,0-7-928 0 0,-1 0-6817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5 6121 0 0,'0'0'2478'0'0,"0"0"-312"0"0,0 0-139 0 0,0 0-75 0 0,0 0-126 0 0,0 0-243 0 0,0 0-313 0 0,0 0-250 0 0,0 0-229 0 0,0 0-162 0 0,0 0-95 0 0,9-4 2960 0 0,14 4-3320 0 0,0 0 0 0 0,0 1 0 0 0,0 2 0 0 0,-1 0 0 0 0,1 1 1 0 0,-1 1-1 0 0,0 2 0 0 0,-1 0 0 0 0,11 5-174 0 0,16 11 141 0 0,-91 1 1170 0 0,-155 22-1107 0 0,140-32-191 0 0,-13 2 22 0 0,1 3 1 0 0,1 2-1 0 0,-48 24-35 0 0,1 17 4 0 0,116-60-8 0 0,1 0-1 0 0,-1 0 1 0 0,1 0-1 0 0,-1 0 1 0 0,1 1-1 0 0,0-1 1 0 0,0 0 0 0 0,0-1-1 0 0,0 1 1 0 0,0 0-1 0 0,1 0 1 0 0,-1 0 0 0 0,0-1-1 0 0,1 1 1 0 0,0-1-1 0 0,-1 1 1 0 0,1-1 0 0 0,0 1-1 0 0,-1-1 1 0 0,1 0-1 0 0,0 0 1 0 0,0 0 0 0 0,1 0 4 0 0,1 3-3 0 0,8 3 19 0 0,1 0 0 0 0,0 0 0 0 0,0-1 0 0 0,1-1 0 0 0,0 0 0 0 0,0-1 0 0 0,0-1 0 0 0,0 0-1 0 0,0 0 1 0 0,5-1-16 0 0,13 3 29 0 0,230 21 156 0 0,-227-21-162 0 0,-35-5-34 0 0,0 0 1 0 0,0 0 22 0 0,0 0 8 0 0,-52 64 228 0 0,-23-1-188 0 0,-273 156 96 0 0,306-194-155 0 0,2 1 0 0 0,1 2 1 0 0,1 1-1 0 0,-15 17-1 0 0,52-44-1 0 0,0-1 0 0 0,0 0 0 0 0,0 0-1 0 0,0 0 1 0 0,0 1 0 0 0,1-1 0 0 0,-1 0 0 0 0,0 1-1 0 0,1-1 1 0 0,-1 0 0 0 0,1 1 0 0 0,0-1 0 0 0,-1 1-1 0 0,1-1 1 0 0,0 1 0 0 0,0-1 0 0 0,0 1 0 0 0,0-1 0 0 0,0 1-1 0 0,0-1 1 0 0,0 1 0 0 0,1-1 0 0 0,-1 1 0 0 0,0-1-1 0 0,1 1 1 0 0,0-1 0 0 0,-1 1 1 0 0,12 5 13 0 0,0 1 0 0 0,1-2-1 0 0,-1 0 1 0 0,1 0 0 0 0,0-1 0 0 0,1-1-1 0 0,-1 0 1 0 0,1-1 0 0 0,0 0 0 0 0,0-1 0 0 0,0-1-1 0 0,0 0 1 0 0,0-1 0 0 0,5 0-13 0 0,-11 0 5 0 0,368-11 673 0 0,-376 11-678 0 0,0 0 0 0 0,0-1 0 0 0,0 1 0 0 0,0 0 0 0 0,0 0 0 0 0,0-1 0 0 0,0 1 0 0 0,0 0 0 0 0,0 0 0 0 0,0-1 0 0 0,0 1 0 0 0,0 0 0 0 0,0 0 0 0 0,0-1 0 0 0,0 1 0 0 0,0 0 0 0 0,0 0 0 0 0,1 0 0 0 0,-1-1 0 0 0,0 1 0 0 0,0 0 0 0 0,0 0 0 0 0,0-1 0 0 0,0 1 0 0 0,1 0 0 0 0,-1 0 0 0 0,0 0 0 0 0,0 0 0 0 0,0-1 0 0 0,1 1 0 0 0,-1 0 0 0 0,0 0 0 0 0,0 0 0 0 0,0 0 0 0 0,1 0 0 0 0,-1 0 0 0 0,0 0 0 0 0,0 0 0 0 0,1 0 0 0 0,-1 0 0 0 0,0-1 0 0 0,1 1 0 0 0,-4-22-3094 0 0,4 13-2401 0 0,1 3-2149 0 0,1 1-4874 0 0</inkml:trace>
  <inkml:trace contextRef="#ctx0" brushRef="#br0" timeOffset="581.758">1328 260 864 0 0,'0'0'972'0'0,"0"0"-177"0"0,0 0-8 0 0,0 0 181 0 0,0 0 94 0 0,0 0-102 0 0,0 0-285 0 0,0 0-386 0 0,0 0-301 0 0,0 0-109 0 0,0 0 60 0 0,0 0 139 0 0,1-3 190 0 0,11-27 3718 0 0,-6 17 1603 0 0,-3 5 4071 0 0,-28 193-8270 0 0,-9 96-918 0 0,30-243-461 0 0,-2-1 1 0 0,-1 0 0 0 0,-2 0-1 0 0,-2 0 1 0 0,-1-2 0 0 0,-2 1-1 0 0,-7 12-11 0 0,-23 32 55 0 0,65-127-2637 0 0,29-48-969 0 0,-19 31-5714 0 0,-22 47-1677 0 0</inkml:trace>
  <inkml:trace contextRef="#ctx0" brushRef="#br0" timeOffset="885.555">1203 194 8498 0 0,'0'0'2380'0'0,"0"0"-383"0"0,0 0-158 0 0,0 0-32 0 0,0 0-87 0 0,0 0-221 0 0,0 0-251 0 0,0 0-259 0 0,0 0-173 0 0,0 0-93 0 0,0 0-87 0 0,0 0-51 0 0,0 0-53 0 0,27-8-21 0 0,84-26-41 0 0,26 14 721 0 0,156 2-55 0 0,-248 13-2875 0 0,-104 44-4100 0 0,40-24 1241 0 0,8-3-4890 0 0</inkml:trace>
  <inkml:trace contextRef="#ctx0" brushRef="#br0" timeOffset="1185.053">1138 672 13235 0 0,'0'0'1878'0'0,"0"0"-758"0"0,0 0-171 0 0,0 0 282 0 0,0 0 283 0 0,0 0-3 0 0,0 0-191 0 0,0 0-196 0 0,0 0-193 0 0,0 0-148 0 0,33 1-113 0 0,109 3-112 0 0,-39-13 332 0 0,109-25 450 0 0,-192 32-1244 0 0,-7 0-234 0 0,-27 1-1249 0 0,9 1 748 0 0,-11 0-842 0 0,3 0-3474 0 0,4 0-5697 0 0</inkml:trace>
  <inkml:trace contextRef="#ctx0" brushRef="#br0" timeOffset="2498.01">1567 961 6497 0 0,'0'0'2297'0'0,"0"0"-330"0"0,0 0-115 0 0,0 0-6 0 0,0 0-63 0 0,0 0-187 0 0,0 0-255 0 0,0 0-246 0 0,0 0-202 0 0,0 0-143 0 0,0 0-124 0 0,0 0-49 0 0,8-5 2881 0 0,-8 6-3374 0 0,0 18 129 0 0,-7 85 110 0 0,-3 11-203 0 0,20-145 110 0 0,1 1 0 0 0,1 0 0 0 0,1 1 0 0 0,2 0 1 0 0,1 1-1 0 0,1 0 0 0 0,12-13-230 0 0,-14 21 1 0 0,75-72 83 0 0,-61 78 12 0 0,-28 13-114 0 0,-1 0-36 0 0,0 0 20 0 0,0 16-26 0 0,0 102 90 0 0,0-117-74 0 0,0-1-49 0 0,0 0-30 0 0,0 0-65 0 0,0 0-93 0 0,0 0-121 0 0,0-5-2525 0 0,0-2-6739 0 0,0 3-2431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45 301 0 0 0,'0'0'1515'0'0,"0"0"585"0"0,0 0 273 0 0,0 0 66 0 0,0 0-52 0 0,0 0-209 0 0,0 0-309 0 0,0 0-260 0 0,0 0-259 0 0,0 0-229 0 0,0 0-158 0 0,-7-1-153 0 0,-30-2 1582 0 0,37 3-1942 0 0,0 0-64 0 0,0 0-69 0 0,0 0-32 0 0,0 0-25 0 0,0 0-9 0 0,0 0 1 0 0,0 0-12 0 0,0 0-17 0 0,0 0-23 0 0,0 0-18 0 0,0 0 6 0 0,0 0-1 0 0,0 0 8 0 0,0 0 10 0 0,0 0-22 0 0,26 0 860 0 0,228 0 414 0 0,-70 4-135 0 0,-186-9-3240 0 0,-4 2-3976 0 0,-5 3-3676 0 0,7 0-2028 0 0</inkml:trace>
  <inkml:trace contextRef="#ctx0" brushRef="#br0" timeOffset="365.994">116 486 984 0 0,'0'0'2586'0'0,"0"0"-93"0"0,0 0-40 0 0,0 0-65 0 0,0 0-221 0 0,0 0-279 0 0,0 0-341 0 0,0 0-329 0 0,0 0-255 0 0,0 0-205 0 0,0 0-104 0 0,0 0-61 0 0,0 0-52 0 0,-5 3-71 0 0,-15 10-74 0 0,57-6 3033 0 0,340-3 575 0 0,-373-12-7450 0 0,-8 4-6291 0 0,3 4-1979 0 0</inkml:trace>
  <inkml:trace contextRef="#ctx0" brushRef="#br0" timeOffset="1568.65">326 4 4537 0 0,'0'0'3125'0'0,"0"0"-728"0"0,0 0-359 0 0,0 0-165 0 0,0 0-41 0 0,0 0-177 0 0,0 0-291 0 0,0 0-319 0 0,0 0-291 0 0,0 0-193 0 0,0 0-103 0 0,0 0-36 0 0,0 0-14 0 0,-4-1-36 0 0,-11-1-36 0 0,18 28 1842 0 0,7-13-1881 0 0,1 0 1 0 0,1 0-1 0 0,0-1 1 0 0,0-1-1 0 0,2 0 1 0 0,-1-1-1 0 0,1 0 1 0 0,0-1-1 0 0,5 2-297 0 0,53 38 450 0 0,81 77-126 0 0,-92-67-148 0 0,-109 11 711 0 0,-4-5-792 0 0,-151 105 163 0 0,156-128-138 0 0,43-35 406 0 0,3-17-1766 0 0,-2 4-6704 0 0,1 2 2466 0 0,2 1-6823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5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24 466 0 0 0,'0'0'284'0'0,"0"0"1067"0"0,0 0 312 0 0,0 0 288 0 0,0 0 192 0 0,0 0 19 0 0,0 0-88 0 0,0 0-279 0 0,0 0-305 0 0,0 0-230 0 0,0 0-80 0 0,-5 0-57 0 0,-2-1-2267 0 0,-5-1 6694 0 0,28 2-1094 0 0,179-12-3080 0 0,-30 4-930 0 0,-165 8-433 0 0,0 0 24 0 0,0 0-11 0 0,0 0-16 0 0,0 0-2 0 0,0 0 2 0 0,0 0-1 0 0,0 0-16 0 0,0 0 11 0 0,0 0-1 0 0,0 0-14 0 0,0 0 21 0 0,0 0-21 0 0,0 0-16 0 0,0 0-14 0 0,0 0 0 0 0,0 0-26 0 0,0 0-24 0 0,-2 0-1119 0 0,-6 0-613 0 0,5 0-9640 0 0,1 0 150 0 0</inkml:trace>
  <inkml:trace contextRef="#ctx0" brushRef="#br0" timeOffset="590.703">554 23 0 0 0,'0'0'3025'0'0,"0"0"-816"0"0,0 0-121 0 0,0 0 87 0 0,0 0 60 0 0,0 0 19 0 0,0 0-282 0 0,0 0-385 0 0,0 0-309 0 0,0 0-222 0 0,0 0-133 0 0,0 0-75 0 0,-1-4-65 0 0,0-11-71 0 0,1 11-71 0 0,0 4-67 0 0,0 0-71 0 0,0 0-53 0 0,0 0-64 0 0,0 0-62 0 0,0 0-45 0 0,0 0-47 0 0,0 0-48 0 0,0 0-44 0 0,0 0-32 0 0,0 28 360 0 0,15 94 415 0 0,-12 16-439 0 0,-7 0 1 0 0,-13 64-445 0 0,4-17 118 0 0,14-185-110 0 0,0 0-23 0 0,-1 0-28 0 0,0 0 39 0 0,0 0 18 0 0,8-7-240 0 0,20-73-2893 0 0,3 21-4103 0 0,-22 44 590 0 0,-4 3-5029 0 0</inkml:trace>
  <inkml:trace contextRef="#ctx0" brushRef="#br0" timeOffset="1295.209">841 216 4017 0 0,'0'0'2724'0'0,"0"0"-619"0"0,0 0-259 0 0,0 0-3 0 0,0 0 61 0 0,0 0-122 0 0,0 0-309 0 0,0 0-259 0 0,0 0-250 0 0,0 0-133 0 0,0 0-43 0 0,0 0-20 0 0,0 0-51 0 0,0-3-79 0 0,-4-6 1907 0 0,-27 29-1649 0 0,-25 22-811 0 0,26-22-53 0 0,2 1 0 0 0,1 2 0 0 0,0 0 0 0 0,2 2 0 0 0,-16 21-32 0 0,44-24 17 0 0,40-4 258 0 0,-34-16-220 0 0,77 22 509 0 0,-80-22-527 0 0,-1 0 0 0 0,1 0 0 0 0,-1 1 0 0 0,1 0 0 0 0,-1 0 0 0 0,0 1 0 0 0,0 0 0 0 0,-1-1 0 0 0,1 2 0 0 0,-1-1 0 0 0,0 0 0 0 0,0 1 0 0 0,0 0 0 0 0,0 0 0 0 0,-1 0 0 0 0,0 0 0 0 0,0 0 0 0 0,-1 1 0 0 0,1-1 0 0 0,-1 1 0 0 0,0 0 0 0 0,-1 0 0 0 0,1 0 0 0 0,-1 0 0 0 0,0 3-37 0 0,1 0 28 0 0,1-1 1 0 0,1 0 0 0 0,-1 1-1 0 0,1-1 1 0 0,1 0 0 0 0,-1-1-1 0 0,1 1 1 0 0,1-1 0 0 0,-1 0-1 0 0,1-1 1 0 0,1 1 0 0 0,-1-1-1 0 0,1 0 1 0 0,4 2-29 0 0,26 30 149 0 0,-20-26 334 0 0,-20-56-6652 0 0,3 38 3025 0 0,0-2-4585 0 0,2 0-4510 0 0</inkml:trace>
  <inkml:trace contextRef="#ctx0" brushRef="#br0" timeOffset="1808.27">1401 389 7938 0 0,'0'0'2503'0'0,"0"0"-233"0"0,0 0-108 0 0,0 0-175 0 0,0 0-219 0 0,0 0-330 0 0,0 0-382 0 0,0 0-201 0 0,0 0-123 0 0,0 0-89 0 0,0 0-41 0 0,0 0-23 0 0,-8 16 3281 0 0,-30 49-3163 0 0,-6 3-494 0 0,-3-3 0 0 0,-3-2-1 0 0,-54 53-202 0 0,59-62-94 0 0,41-51 767 0 0,0-10-7274 0 0,13-14 3210 0 0,-3 7-418 0 0,-3 4-1883 0 0,0 2-5092 0 0</inkml:trace>
  <inkml:trace contextRef="#ctx0" brushRef="#br0" timeOffset="2528.105">1074 432 3625 0 0,'0'0'2538'0'0,"0"0"-94"0"0,0 0-15 0 0,0 0 38 0 0,0 0-163 0 0,0 0-373 0 0,0 0-428 0 0,0 0-373 0 0,0 0-212 0 0,0 0-89 0 0,0 0-47 0 0,0 0-57 0 0,-1-3-71 0 0,1 3-582 0 0,0-1 0 0 0,0 0 0 0 0,1 0 0 0 0,-1 1 0 0 0,0-1 0 0 0,0 1 0 0 0,0-1 0 0 0,1 0 0 0 0,-1 1 0 0 0,0-1 0 0 0,1 1 0 0 0,-1-1 0 0 0,1 0 0 0 0,-1 1 0 0 0,1-1 0 0 0,-1 1 0 0 0,1 0 0 0 0,-1-1 0 0 0,1 1 0 0 0,-1-1 0 0 0,1 1 1 0 0,-1 0-1 0 0,1-1 0 0 0,0 1 0 0 0,-1 0 0 0 0,1 0 0 0 0,0-1 0 0 0,-1 1 0 0 0,1 0 0 0 0,0 0 0 0 0,-1 0 0 0 0,1 0 0 0 0,0 0 0 0 0,-1 0 0 0 0,1 0 0 0 0,0 0 0 0 0,-1 0 0 0 0,1 0 0 0 0,0 0 0 0 0,-1 1 0 0 0,1-1 0 0 0,0 0 0 0 0,-1 0 0 0 0,1 1 1 0 0,0-1-1 0 0,-1 0 0 0 0,1 1 0 0 0,-1-1 0 0 0,1 1 0 0 0,-1-1 0 0 0,1 0 0 0 0,-1 1 0 0 0,1-1 0 0 0,-1 1 0 0 0,1 0 0 0 0,-1-1 0 0 0,0 1 0 0 0,1-1-72 0 0,4 2-278 0 0,14 7 454 0 0,0 1-1 0 0,-1 1 0 0 0,-1 0 1 0 0,0 2-1 0 0,0 0 1 0 0,-2 0-1 0 0,1 1 0 0 0,-2 1 1 0 0,0 1-1 0 0,9 12-175 0 0,81 116 412 0 0,-75-99-359 0 0,-10-23 48 0 0,-19-21-112 0 0,1-1 2 0 0,0 0 5 0 0,-1 0 14 0 0,0 0 2 0 0,0 0 7 0 0,0 0-4 0 0,0 0 13 0 0,0 0 0 0 0,0 0-20 0 0,0 0-15 0 0,0 0 18 0 0,0 0 1 0 0,0 0-14 0 0,0 0 5 0 0,0 0-4 0 0,0 0 13 0 0,0 0 2 0 0,0 0-8 0 0,0 0-18 0 0,0 0 0 0 0,0 0 13 0 0,0 0 0 0 0,0 0 22 0 0,0 0-3 0 0,0 0 0 0 0,0 0-13 0 0,0 0-14 0 0,0 0 18 0 0,0 0 1 0 0,0 0-12 0 0,0 0 8 0 0,0 0-10 0 0,0 0 9 0 0,0 0 6 0 0,0 0-6 0 0,0 0-8 0 0,0 0 13 0 0,0 0 2 0 0,0 0-4 0 0,0 0-6 0 0,0 0-10 0 0,0 0 18 0 0,0 0-14 0 0,0 0-4 0 0,0 0 6 0 0,0 0-18 0 0,0 0-6 0 0,0 0 1 0 0,0 0 3 0 0,0 0-12 0 0,0 0-20 0 0,0 0-39 0 0,0 0-57 0 0,0 0-81 0 0,0 0-123 0 0,0 0-210 0 0,0 0-301 0 0,-1 0-1679 0 0,0 1-4220 0 0,1 2-5552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3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0 0 0,'0'0'332'0'0,"0"0"1070"0"0,0 0 254 0 0,0 0 3 0 0,0 0 75 0 0,0 0 47 0 0,0 0-101 0 0,0 0-184 0 0,0 0-224 0 0,0 0-224 0 0,0 0-181 0 0,3-2-121 0 0,1 0-361 0 0,5-4-231 0 0,1 5 2999 0 0,-9 1-2691 0 0,-1 0-15 0 0,0 0-15 0 0,0 0-17 0 0,0 0-25 0 0,0 0-27 0 0,0 0-20 0 0,0 0-26 0 0,0 0-31 0 0,0 0-17 0 0,0 0-22 0 0,0 0-27 0 0,0 0-14 0 0,0 0-15 0 0,0 0-24 0 0,0 0-27 0 0,0 0-17 0 0,0 0-29 0 0,0 0-10 0 0,0 0-17 0 0,11 3 410 0 0,99 13 1508 0 0,55 3-737 0 0,-47-23-505 0 0,-115 4 268 0 0,-4 0-990 0 0,1 0 4 0 0,0 0-13 0 0,0 0-9 0 0,0 0-16 0 0,0 0 15 0 0,0 0 2 0 0,0 0-12 0 0,-1-4-636 0 0,-7-10-8338 0 0,5 13 1570 0 0,0 1-4656 0 0</inkml:trace>
  <inkml:trace contextRef="#ctx0" brushRef="#br0" timeOffset="956.05">32 551 512 0 0,'0'0'1626'0'0,"0"0"-486"0"0,0 0 28 0 0,0 0 347 0 0,0 0 258 0 0,0 0-42 0 0,0 0-376 0 0,0 0-424 0 0,0 0-234 0 0,0 0-48 0 0,0 0 141 0 0,0 0 156 0 0,6 10 11171 0 0,-4-8-11819 0 0,20 6 449 0 0,142 7 470 0 0,36-19-464 0 0,-200 4-757 0 0,0 0 9 0 0,0 0 5 0 0,0 0 4 0 0,0 0 1 0 0,0 0-3 0 0,0 0 7 0 0,0 0-13 0 0,0 0-12 0 0,0 0 16 0 0,0 0 2 0 0,0 0-8 0 0,0 0 23 0 0,0 0-11 0 0,0 0 3 0 0,0 0-7 0 0,0 0 1 0 0,0 0-1 0 0,0 0 7 0 0,0 0-9 0 0,0 0 0 0 0,0 0 4 0 0,0 0 1 0 0,0 0-6 0 0,0 0 1 0 0,0 0 3 0 0,0 0-4 0 0,0 0-5 0 0,0 0-16 0 0,0 0-4 0 0,0 0 6 0 0,0 0 20 0 0,0 0 5 0 0,0 0-8 0 0,0 0-10 0 0,-1 0-16 0 0,1-1-256 0 0,-1-1-610 0 0,0 2-3682 0 0,1-1-3713 0 0,0 1-4406 0 0</inkml:trace>
  <inkml:trace contextRef="#ctx0" brushRef="#br0" timeOffset="9966.569">602 116 0 0 0,'0'0'888'0'0,"0"0"442"0"0,0 0 306 0 0,0 0-6 0 0,0 0 25 0 0,0 0-33 0 0,0 0-206 0 0,0 0-105 0 0,-1-4-110 0 0,0 3-1235 0 0,-4-18 1754 0 0,2-6 6256 0 0,3 24-7833 0 0,35-26 495 0 0,-26 22-556 0 0,0-1 0 0 0,0 2 0 0 0,0-1 0 0 0,1 2 0 0 0,-1-1 0 0 0,1 1 0 0 0,0 0 0 0 0,0 1 0 0 0,0 1 0 0 0,1-1 0 0 0,0 1-82 0 0,-8 4 43 0 0,0-1-1 0 0,0 0 0 0 0,-1 1 0 0 0,1 0 0 0 0,-1-1 0 0 0,1 1 1 0 0,-1 0-1 0 0,0 0 0 0 0,0 0 0 0 0,-1 1 0 0 0,1-1 0 0 0,-1 0 1 0 0,1 1-1 0 0,-1-1 0 0 0,0 1 0 0 0,0-1 0 0 0,0 1 1 0 0,-1-1-1 0 0,0 1 0 0 0,1 0 0 0 0,-1 0-42 0 0,3 18 200 0 0,0-3-67 0 0,-1 0 0 0 0,0 1 0 0 0,-1-1-1 0 0,-1 0 1 0 0,-1 0 0 0 0,-1 0 0 0 0,-2 14-133 0 0,-61 186 648 0 0,31-112-446 0 0,34-105-190 0 0,0 0 3 0 0,0-1-19 0 0,0-1 9 0 0,0 0-10 0 0,0 0 16 0 0,0 0 3 0 0,0 0-4 0 0,0 0-2 0 0,0 0 0 0 0,0 0 0 0 0,0 0 1 0 0,0 0 8 0 0,0 0 19 0 0,0 0 34 0 0,0 0 22 0 0,0 0 3 0 0,0 0-5 0 0,0 0 6 0 0,0 0 7 0 0,0 0 2 0 0,0 0 5 0 0,0 0-5 0 0,0 0-1 0 0,0-24 265 0 0,4 2-367 0 0,2 1-1 0 0,0-1 0 0 0,1 2 0 0 0,1-1 0 0 0,1 1 0 0 0,0 0 0 0 0,2 1 0 0 0,0 0 0 0 0,2 1 1 0 0,1-1-2 0 0,2-6 10 0 0,111-145-5 0 0,-85 117 7 0 0,10 57-315 0 0,-10 30 283 0 0,-38-27 31 0 0,0 0 0 0 0,-1-1 0 0 0,0 1 0 0 0,0 0 0 0 0,-1 1 0 0 0,0-1 0 0 0,0 0-1 0 0,0 1 1 0 0,-1-1 0 0 0,0 1 0 0 0,-1 0 0 0 0,0-1 0 0 0,0 1 0 0 0,0-1 0 0 0,-1 1 0 0 0,0 0-1 0 0,-1-1 1 0 0,0 0 0 0 0,0 1 0 0 0,0-1 0 0 0,-1 0 0 0 0,0 0 0 0 0,0 0 0 0 0,-3 4-11 0 0,-36 116 86 0 0,23-36-15 0 0,17-79-71 0 0,-4 22 440 0 0,6-33-434 0 0,0-1-12 0 0,0 0-2 0 0,0 0 3 0 0,0 0 8 0 0,0 0-6 0 0,0 0 12 0 0,0 0 19 0 0,5-20 591 0 0,3-8-604 0 0,1 0 0 0 0,1 0 1 0 0,2 1-1 0 0,1 0 0 0 0,0 1 0 0 0,2 0 0 0 0,8-8-15 0 0,-5 5-6 0 0,66-117 65 0 0,-47 110-155 0 0,23 5 73 0 0,-7 16-121 0 0,-5 50 209 0 0,-43-25-40 0 0,0 0 1 0 0,-1 0-1 0 0,0 1 0 0 0,0-1 0 0 0,-1 1 0 0 0,-1 0 0 0 0,0 0 0 0 0,0 0 0 0 0,-1 0 0 0 0,-1 1 1 0 0,0-1-1 0 0,-1 11-25 0 0,-26 81 293 0 0,-14 17-30 0 0,20-36-91 0 0,21-84-168 0 0,0 1-8 0 0,0 2 0 0 0,0-3-5 0 0,0 0 13 0 0,0 0 12 0 0,0 0 25 0 0,0 0-20 0 0,0 0-10 0 0,0 0-8 0 0,0 0-37 0 0,0 0 29 0 0,0 0 2 0 0,0 0 10 0 0,0 0 6 0 0,0 0 3 0 0,0 0 15 0 0,0 0-39 0 0,0 0-13 0 0,-3 30 134 0 0,1-13-104 0 0,0-24-1234 0 0,2 2-1655 0 0,0 2-3508 0 0,0 2-5926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3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1312 0 0,'0'0'2594'0'0,"0"0"-348"0"0,0 0-86 0 0,0 0 17 0 0,0 0-70 0 0,0 0-227 0 0,0 0-342 0 0,0 0-315 0 0,0 0-219 0 0,0 0-94 0 0,0 0-70 0 0,0 0-44 0 0,0 0-58 0 0,1 12 5764 0 0,28 4-5540 0 0,78 6 127 0 0,75-22-312 0 0,-147 4-644 0 0,-43 1-2439 0 0,-2-6-2799 0 0,7 1 239 0 0,-1 0-7148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4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108 186 12363 0 0,'0'0'1565'0'0,"0"0"-392"0"0,0 0-83 0 0,0 0 57 0 0,0 0 6 0 0,0 0-189 0 0,0 0-325 0 0,0 0-282 0 0,0 0-170 0 0,0 0 27 0 0,0 0 121 0 0,0 0 99 0 0,0 7 67 0 0,0 32 239 0 0,2 2-413 0 0,-2 0 0 0 0,-2 0-1 0 0,-2 1 1 0 0,-2-2 0 0 0,-1 1 0 0 0,-12 36-327 0 0,-6-14 58 0 0,-22 82 9 0 0,47-130-95 0 0,0-14 59 0 0,0-1-13 0 0,0 0 25 0 0,0 0 70 0 0,0 0 61 0 0,0 0 70 0 0,12-25 1244 0 0,79-174-756 0 0,39-117-469 0 0,-126 307-255 0 0,3-10 0 0 0,1 1 0 0 0,0 0 0 0 0,1 0 0 0 0,1 1-1 0 0,1 0 1 0 0,0 1 0 0 0,1 0 0 0 0,1 1 0 0 0,1 1 0 0 0,0 0 0 0 0,0 0 0 0 0,1 2 0 0 0,8-5-8 0 0,-23 17 2 0 0,1-1 1 0 0,0 1-1 0 0,0-1 1 0 0,-1 1 0 0 0,1-1-1 0 0,0 1 1 0 0,0 0-1 0 0,0 0 1 0 0,0-1 0 0 0,-1 1-1 0 0,1 0 1 0 0,0 0-1 0 0,0 0 1 0 0,0 0 0 0 0,0 0-1 0 0,0 0 1 0 0,0 0-1 0 0,-1 0 1 0 0,1 0 0 0 0,0 1-1 0 0,0-1 1 0 0,0 0-1 0 0,0 0 1 0 0,0 1 0 0 0,-1-1-1 0 0,1 1 1 0 0,0-1-1 0 0,0 1 1 0 0,-1-1 0 0 0,1 1-1 0 0,0-1 1 0 0,-1 1-1 0 0,1-1 1 0 0,0 1 0 0 0,-1 0-1 0 0,1 0 1 0 0,-1-1-1 0 0,1 1 1 0 0,-1 0 0 0 0,0 0-1 0 0,1-1 1 0 0,-1 1-1 0 0,0 0 1 0 0,1 0 0 0 0,-1 0-1 0 0,0 0 1 0 0,0 0-1 0 0,0-1 1 0 0,0 1 0 0 0,0 1-3 0 0,3 52 32 0 0,-3-45 8 0 0,0 118 46 0 0,0-127-154 0 0,0 0-52 0 0,0 0-63 0 0,-9 8-8229 0 0,5-8-1420 0 0</inkml:trace>
  <inkml:trace contextRef="#ctx0" brushRef="#br0" timeOffset="695.012">491 517 11450 0 0,'0'0'2768'0'0,"0"0"-1003"0"0,0 0-382 0 0,0 0-28 0 0,0 0-38 0 0,0 0-178 0 0,0 0-294 0 0,0 0-298 0 0,0 0-171 0 0,0 0-40 0 0,0 0 21 0 0,0 0 42 0 0,0 0-3 0 0,-17 20-57 0 0,-57 66-59 0 0,12 0 255 0 0,-2 16-260 0 0,0-8-139 0 0,64-93-124 0 0,0-1-14 0 0,0 0 16 0 0,0 0 39 0 0,0 0 36 0 0,13-19 515 0 0,170-214-90 0 0,-26 84-405 0 0,-159 196 259 0 0,-8 149-65 0 0,33-96-284 0 0,-23-100-49 0 0,0 0 17 0 0,0 0 2 0 0,0 0-11 0 0,0 0-13 0 0,0 0-18 0 0,-28 1-1893 0 0,11 2-1846 0 0,8-3-4555 0 0,5 0-2956 0 0</inkml:trace>
  <inkml:trace contextRef="#ctx0" brushRef="#br0" timeOffset="997.959">285 763 8234 0 0,'0'0'3276'0'0,"0"0"-1115"0"0,0 0-431 0 0,0 0-9 0 0,0 0-94 0 0,0 0-238 0 0,0 0-364 0 0,0 0-325 0 0,0 0-190 0 0,0 0-99 0 0,0 0-27 0 0,0 0 44 0 0,0 0 44 0 0,4 0 35 0 0,185 0 1736 0 0,-143 2-2974 0 0,-23 0-1751 0 0,-1-2-4458 0 0,-15 0-4812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44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13 0 0 0,'0'0'1359'0'0,"0"0"368"0"0,0 0 181 0 0,0 0 42 0 0,0 0-109 0 0,0 0-232 0 0,0 0-131 0 0,0 0-106 0 0,1-3-92 0 0,0 0-2403 0 0,0-2 3315 0 0,-1 4 6499 0 0,-36 33-7866 0 0,9-3-652 0 0,1 1 0 0 0,1 1 0 0 0,2 1 0 0 0,1 2-1 0 0,2 0 1 0 0,1 1 0 0 0,2 1 0 0 0,1 0 0 0 0,2 1 0 0 0,1 1-1 0 0,2 0 1 0 0,-4 32-173 0 0,9 122 572 0 0,8-175-494 0 0,0 0-1 0 0,2 0 0 0 0,0 0 1 0 0,0-1-1 0 0,2 0 0 0 0,0 1 1 0 0,1-2-1 0 0,0 1 0 0 0,1-1 1 0 0,1-1-1 0 0,1 1 0 0 0,0-1 1 0 0,0-1-1 0 0,5 4-77 0 0,19 10 499 0 0,-32-24-533 0 0,-3-6-2337 0 0,1-1-3330 0 0,0 1-3455 0 0</inkml:trace>
  <inkml:trace contextRef="#ctx0" brushRef="#br0" timeOffset="757.184">512 356 10930 0 0,'0'0'1902'0'0,"0"0"-550"0"0,0 0-322 0 0,0 0 126 0 0,0 0 232 0 0,0 0 37 0 0,0 0-268 0 0,0 0-356 0 0,0 0-279 0 0,0 0-135 0 0,0 0-35 0 0,0 0-12 0 0,-2 15-5 0 0,-17 112 895 0 0,-8 200 1149 0 0,27-277-2171 0 0,0-49-178 0 0,20-67 2220 0 0,3 3-2236 0 0,4 2-1 0 0,2 1 0 0 0,2 1 1 0 0,3 2-1 0 0,9-7-13 0 0,38-19-45 0 0,-32 68-54 0 0,-15 61 220 0 0,-31-41-120 0 0,22 86 217 0 0,-28-85-3251 0 0,-3-17-6595 0 0,5 9 7235 0 0,-1-2-9509 0 0</inkml:trace>
  <inkml:trace contextRef="#ctx0" brushRef="#br0" timeOffset="1381.822">715 90 2232 0 0,'0'0'4496'0'0,"0"0"-2071"0"0,0 0-569 0 0,0 0 72 0 0,0 0 128 0 0,0 0-77 0 0,0 0-323 0 0,0 0-344 0 0,0 0-318 0 0,0 0-237 0 0,0 0-145 0 0,0 0-45 0 0,0 0-7 0 0,-4 0-22 0 0,-13 0 898 0 0,-10 23-77 0 0,-16 7-996 0 0,100-71 172 0 0,-45 35-214 0 0,-20 8 540 0 0,-24 13-686 0 0,30-12-179 0 0,2-2-6 0 0,0-1-17 0 0,0 0-25 0 0,0 0-22 0 0,0 0-51 0 0,0 0-46 0 0,0 0-25 0 0,0 0-37 0 0,2 17-2714 0 0,0-13 2003 0 0,1 2-1687 0 0,0-3-2288 0 0,-1-2-6469 0 0</inkml:trace>
  <inkml:trace contextRef="#ctx0" brushRef="#br0" timeOffset="1914.218">959 63 7154 0 0,'0'0'2461'0'0,"0"0"-716"0"0,0 0-148 0 0,0 0 190 0 0,0 0 102 0 0,0 0-166 0 0,0 0-421 0 0,0 0-416 0 0,0 0-229 0 0,0 0-79 0 0,0 0 22 0 0,0 0 30 0 0,-2 5 2603 0 0,-4 5-2736 0 0,-30 28-6 0 0,40-38-481 0 0,69-33 1299 0 0,-123 66-985 0 0,60-32-5065 0 0,-7-1 951 0 0,-1 0-8270 0 0</inkml:trace>
  <inkml:trace contextRef="#ctx0" brushRef="#br0" timeOffset="7763.161">990 776 0 0 0,'0'0'341'0'0,"0"0"-117"0"0,0 0-77 0 0,0 0-39 0 0,0 0 23 0 0,14-15 965 0 0,-10 10 2306 0 0,-2-5-608 0 0,2-6-158 0 0,3 12 7903 0 0,-18 24-9630 0 0,-119 168-298 0 0,36-69-451 0 0,83-99-23 0 0,14-24 662 0 0,94-128-556 0 0,-26 46-211 0 0,48-31 18 0 0,-61 81 52 0 0,-52 75 468 0 0,17 76-56 0 0,11 36-245 0 0,-26-93-332 0 0,-21-83-5179 0 0,4 16-1118 0 0,4 4-627 0 0,1 2-175 0 0</inkml:trace>
  <inkml:trace contextRef="#ctx0" brushRef="#br0" timeOffset="8185.151">849 930 0 0 0,'0'0'1900'0'0,"0"0"168"0"0,0 0 109 0 0,0 0-84 0 0,0 0-236 0 0,0 0-264 0 0,0 0-272 0 0,0 0-167 0 0,0 0-95 0 0,0 0-46 0 0,0 0-48 0 0,0 0-70 0 0,0 0-87 0 0,4 0 2180 0 0,17 0-1929 0 0,114 12 1454 0 0,18-1-1634 0 0,-153-13-1463 0 0,0-3-10823 0 0,0 4-263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6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295 688 5857 0 0,'0'0'2870'0'0,"0"0"-995"0"0,0 0-181 0 0,0 0 160 0 0,0 0 19 0 0,0 0-176 0 0,0 0-358 0 0,0 0-323 0 0,0 0-175 0 0,0 0-102 0 0,0 0-87 0 0,0 0-101 0 0,0 0-116 0 0,-3-7-128 0 0,-13-24-78 0 0,15 31-216 0 0,0-1 0 0 0,0 1 0 0 0,-1 0 0 0 0,1 0 0 0 0,0-1 0 0 0,-1 1 0 0 0,1 0 0 0 0,0 0 0 0 0,0 0 0 0 0,-1 0 0 0 0,1 0 0 0 0,0 0 0 0 0,-1 1 0 0 0,1-1 0 0 0,0 0 0 0 0,0 1 0 0 0,0-1 0 0 0,-1 1 0 0 0,1-1 0 0 0,0 1 0 0 0,0-1 0 0 0,0 1 0 0 0,0 0 0 0 0,0 0 0 0 0,0 0 0 0 0,0-1-1 0 0,0 1 1 0 0,0 0 0 0 0,0 0 0 0 0,0 0 0 0 0,0 1-13 0 0,-3 1 50 0 0,-13 10 33 0 0,-1 0 0 0 0,2 2 0 0 0,0 0 0 0 0,0 0 0 0 0,2 2 0 0 0,0 0 0 0 0,1 0 0 0 0,0 1 0 0 0,2 1-1 0 0,0 0 1 0 0,-8 19-83 0 0,16-31 7 0 0,0 0-1 0 0,0 0 0 0 0,0 1 0 0 0,1-1 0 0 0,0 1 1 0 0,0 0-1 0 0,0-1 0 0 0,1 1 0 0 0,1 0 0 0 0,-1 0 1 0 0,1 0-1 0 0,1 0 0 0 0,0 0 0 0 0,0-1 0 0 0,0 1 1 0 0,1 0-1 0 0,0-1 0 0 0,0 1 0 0 0,1-1 0 0 0,0 1 1 0 0,0-1-1 0 0,1 0 0 0 0,0 0 0 0 0,0-1 0 0 0,1 1 1 0 0,-1-1-1 0 0,2 0 0 0 0,-1 0 0 0 0,0-1 0 0 0,1 1 1 0 0,0-1-1 0 0,1-1 0 0 0,-1 1 0 0 0,1-1 0 0 0,0 0 1 0 0,0 0-1 0 0,0-1 0 0 0,0 0 0 0 0,0 0 0 0 0,8 1-6 0 0,8-1 214 0 0,-1-2 0 0 0,1 0 0 0 0,0-1-1 0 0,-1-1 1 0 0,1-2 0 0 0,0 0 0 0 0,-1-1 0 0 0,0-1-1 0 0,0-1 1 0 0,-1-2 0 0 0,1 0 0 0 0,-1-1-1 0 0,-1 0 1 0 0,11-9-214 0 0,-15 11 122 0 0,0-1 0 0 0,-1-1 0 0 0,0 0 0 0 0,0-2-1 0 0,-1 1 1 0 0,-1-2 0 0 0,0 1 0 0 0,0-2 0 0 0,-2 0 0 0 0,1 0 0 0 0,-2-1-1 0 0,1-1 1 0 0,-2 1 0 0 0,0-2 0 0 0,-1 1 0 0 0,0-1 0 0 0,-2 0 0 0 0,0-1 0 0 0,0 0-1 0 0,-2 0 1 0 0,3-15-122 0 0,-7 22-2 0 0,0 1 1 0 0,-1-1-1 0 0,0 0 0 0 0,-1 1 0 0 0,1-1 0 0 0,-2 1 1 0 0,0-1-1 0 0,0 1 0 0 0,0 0 0 0 0,-1 0 0 0 0,0 1 1 0 0,-1-1-1 0 0,0 1 0 0 0,-1 0 0 0 0,1 0 0 0 0,-2 0 1 0 0,1 1-1 0 0,-1 0 0 0 0,0 0 0 0 0,-5-3 2 0 0,-1 1-231 0 0,-1 1 0 0 0,0 0 0 0 0,0 1 0 0 0,0 0 0 0 0,-1 1 0 0 0,0 1 0 0 0,-1 1 0 0 0,1 0 0 0 0,-1 1 0 0 0,1 0 0 0 0,-1 1 0 0 0,0 1 0 0 0,0 1 0 0 0,0 0 0 0 0,0 1 0 0 0,1 1 0 0 0,-1 0 0 0 0,0 1 0 0 0,1 1 0 0 0,-1 0 0 0 0,1 1 0 0 0,0 1 0 0 0,-13 7 231 0 0,-46 23-4429 0 0,28-7-5224 0 0,23-10-1909 0 0</inkml:trace>
  <inkml:trace contextRef="#ctx0" brushRef="#br0" timeOffset="1343.639">1 908 2953 0 0,'0'0'2706'0'0,"0"0"-170"0"0,0 0-119 0 0,0 0-146 0 0,0 0-233 0 0,0 0-298 0 0,0 0-310 0 0,0 0-245 0 0,0 0-154 0 0,0 0-108 0 0,0 0-92 0 0,0 0-99 0 0,0 0-117 0 0,3 0-123 0 0,86-29 3082 0 0,-29 4-3346 0 0,-38 18-129 0 0,-6 2-39 0 0,0 0 0 0 0,0 1 0 0 0,1 0 0 0 0,0 1 0 0 0,-1 1 1 0 0,1 1-1 0 0,0 0 0 0 0,0 1 0 0 0,5 2-60 0 0,76 56 151 0 0,-15-8 414 0 0,5-51 1201 0 0,-88 1-1673 0 0,-6-4-2163 0 0,-3 0-6719 0 0,7 4-3299 0 0</inkml:trace>
  <inkml:trace contextRef="#ctx0" brushRef="#br0" timeOffset="2445.467">548 130 3905 0 0,'0'0'2679'0'0,"0"0"-25"0"0,0 0 23 0 0,0 0-121 0 0,0 0-390 0 0,0 0-566 0 0,0 0-501 0 0,0 0-320 0 0,0 0-175 0 0,0 0-129 0 0,0 0-104 0 0,0 0-62 0 0,-9 7-46 0 0,-75 55 758 0 0,41-32-282 0 0,84-26 476 0 0,30-31-440 0 0,-116 35 1007 0 0,38-4-1620 0 0,0-1-808 0 0,5-2-9341 0 0,2-1-2090 0 0</inkml:trace>
  <inkml:trace contextRef="#ctx0" brushRef="#br0" timeOffset="3092.231">821 230 5265 0 0,'0'0'3488'0'0,"0"0"-1212"0"0,0 0-358 0 0,0 0 73 0 0,0 0-28 0 0,0 0-256 0 0,0 0-381 0 0,0 0-360 0 0,0 0-235 0 0,0 0-104 0 0,0 0-60 0 0,0 0-39 0 0,0 0-63 0 0,22 0 1052 0 0,157-8 631 0 0,-108 19-1964 0 0,-70-10-173 0 0,0 0-1 0 0,0 0 1 0 0,-1 0-1 0 0,1 0 0 0 0,0 0 1 0 0,-1 1-1 0 0,0-1 1 0 0,1 0-1 0 0,-1 0 1 0 0,1 1-1 0 0,-1-1 1 0 0,0 0-1 0 0,0 0 1 0 0,0 1-1 0 0,0-1 0 0 0,0 0 1 0 0,0 1-1 0 0,0-1 1 0 0,0 0-1 0 0,0 0 1 0 0,-1 1-1 0 0,1-1 1 0 0,0 0-1 0 0,-1 0 0 0 0,1 1 1 0 0,-1-1-1 0 0,0 0 1 0 0,1 0-1 0 0,-1 0 1 0 0,0 0-1 0 0,0 0 1 0 0,1 0-1 0 0,-1 0 0 0 0,0 0 1 0 0,0 0-1 0 0,-1 0-10 0 0,-94 99 536 0 0,95-99-532 0 0,0 0 0 0 0,1 0-1 0 0,-1 0 1 0 0,0 0-1 0 0,1 0 1 0 0,-1 0-1 0 0,1 0 1 0 0,0 1-1 0 0,-1-1 1 0 0,1 0-1 0 0,0 0 1 0 0,0 0-1 0 0,0 1 1 0 0,0-1 0 0 0,0 0-1 0 0,0 0 1 0 0,0 1-1 0 0,0-1 1 0 0,1 0-1 0 0,-1 0 1 0 0,0 1-1 0 0,1-1 1 0 0,-1 0-1 0 0,1 0 1 0 0,-1 0-1 0 0,1 0 1 0 0,0 0 0 0 0,-1 0-1 0 0,1 0 1 0 0,0 0-1 0 0,0 0 1 0 0,-1 0-1 0 0,1 0 1 0 0,0 0-1 0 0,0-1 1 0 0,0 1-1 0 0,0 0 1 0 0,0-1-1 0 0,1 1 1 0 0,-1 0 0 0 0,0-1-1 0 0,0 0 1 0 0,1 1-4 0 0,52 13 341 0 0,22-6-105 0 0,-19-8-1117 0 0,-33 0-7420 0 0,-20 0-3992 0 0</inkml:trace>
  <inkml:trace contextRef="#ctx0" brushRef="#br0" timeOffset="11798.169">1218 26 0 0 0,'0'0'611'0'0,"0"0"248"0"0,0 0 113 0 0,0 0 8 0 0,0 0-26 0 0,0 0 51 0 0,0-4 10 0 0,-4-15 799 0 0,4 18-965 0 0,0 1 7 0 0,0-1 5943 0 0,0 0 3069 0 0,4 3-11886 0 0,16 10 2196 0 0,-1 0-1 0 0,0 2 1 0 0,-1 0 0 0 0,0 2-1 0 0,-2-1 1 0 0,0 2 0 0 0,0 0-1 0 0,-2 1 1 0 0,0 1 0 0 0,-1 0-1 0 0,-1 1 1 0 0,-1 0 0 0 0,4 10-178 0 0,-6-7 72 0 0,-1 1 0 0 0,-2 0 0 0 0,0 0 0 0 0,-1 0 0 0 0,-2 1 0 0 0,0 0 0 0 0,-2-1 0 0 0,-1 1 0 0 0,0 0 0 0 0,-4 14-72 0 0,-17 84 245 0 0,-17-35 49 0 0,11-18-229 0 0,-1 3 26 0 0,-10-11 150 0 0,-81 67 259 0 0,67-73-450 0 0,-8 5 127 0 0,57-57-530 0 0,-3 3 321 0 0,5-14-9776 0 0,1 7-2335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1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10 228 1584 0 0,'0'0'1910'0'0,"0"0"-3"0"0,0 0 44 0 0,0 0 59 0 0,0 0-67 0 0,0 0-272 0 0,0 0-383 0 0,0 0-373 0 0,0 0-239 0 0,0 0-90 0 0,0 0-17 0 0,0 0 26 0 0,25 0 3269 0 0,71 2-258 0 0,106-4-1993 0 0,-34-17-1085 0 0,-168 19-512 0 0,0 0 11 0 0,0 0-8 0 0,0 0-8 0 0,0 0-16 0 0,0 0 17 0 0,0 0-17 0 0,0 0-14 0 0,-1-2-2981 0 0,-2 11-11626 0 0,3-8 4980 0 0</inkml:trace>
  <inkml:trace contextRef="#ctx0" brushRef="#br0" timeOffset="420.185">0 483 6137 0 0,'0'0'3104'0'0,"0"0"-1581"0"0,0 0-745 0 0,0 0 101 0 0,0 0 327 0 0,0 0 288 0 0,0 0 41 0 0,0 0-176 0 0,0 0-223 0 0,0 0-213 0 0,0 0-165 0 0,0 0-111 0 0,0 0-55 0 0,18 0-58 0 0,89 0 429 0 0,80-8 990 0 0,-65-11-2121 0 0,-120 19-1416 0 0,6-1 4533 0 0,-6 1-5313 0 0,0 1-3736 0 0,1-1-5131 0 0,-5 0 4208 0 0</inkml:trace>
  <inkml:trace contextRef="#ctx0" brushRef="#br0" timeOffset="1401.111">329 20 1208 0 0,'0'0'1887'0'0,"0"0"-137"0"0,0 0-18 0 0,0 0 121 0 0,0 0-30 0 0,0 0-233 0 0,0 0-282 0 0,0 0-247 0 0,0 0-135 0 0,0 0-46 0 0,0 0-89 0 0,0 0-102 0 0,0 0-70 0 0,-8-3-67 0 0,-32-13 518 0 0,40 16-587 0 0,0 0-43 0 0,0 0-40 0 0,8 9 2007 0 0,67 47 222 0 0,114 29-1320 0 0,-43 3-1086 0 0,-134-78-210 0 0,21 34-2 0 0,-33-43-2 0 0,0-1 10 0 0,0 0 16 0 0,0 0-6 0 0,0 0-12 0 0,0 0 9 0 0,0 0-22 0 0,0 0 34 0 0,0 0 17 0 0,0 0 2 0 0,0 0 3 0 0,0 0-9 0 0,0 0-6 0 0,0 0-5 0 0,0 0 12 0 0,0 0-22 0 0,0 0-12 0 0,0 0 2 0 0,0 0-5 0 0,-43 42 157 0 0,-105 89-79 0 0,-73 34 5 0 0,171-129-5 0 0,50-33-2272 0 0,12-9-1688 0 0,-7 5 205 0 0,-1 0-3493 0 0,1-2-4712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5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4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35 0 0 0,'0'0'233'0'0,"0"0"797"0"0,0 0 460 0 0,0 0 309 0 0,0 0 176 0 0,0 0-28 0 0,0 0-252 0 0,0 0-300 0 0,0 0-159 0 0,0 0-76 0 0,0 0-62 0 0,0 0-59 0 0,2-6-62 0 0,0 1-487 0 0,4-7-340 0 0,-4 0 5274 0 0,-29 25-4414 0 0,-12 27-499 0 0,39-39-493 0 0,0-1-2 0 0,0 0 0 0 0,0 0 0 0 0,0 0 3 0 0,0 0 10 0 0,0 0 9 0 0,0 0 20 0 0,0 0 5 0 0,0 0-6 0 0,0 0-3 0 0,0 0-13 0 0,21-11 443 0 0,45-31 146 0 0,-112 102 465 0 0,44-51-1825 0 0,15-13-3392 0 0,-7 4-3657 0 0,2 0-4114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6465 0 0,'0'0'2188'0'0,"0"0"-373"0"0,0 0-64 0 0,0 0 81 0 0,0 0-89 0 0,0 0-280 0 0,0 0-375 0 0,0 0-314 0 0,0 0-114 0 0,0 0-9 0 0,0 0 33 0 0,0 0-21 0 0,0 0-106 0 0,-3 3-125 0 0,-53 56 1494 0 0,91-52-1137 0 0,41-45 92 0 0,-118 61 420 0 0,3 8-1141 0 0,39-31-164 0 0,0 0 11 0 0,0 0-7 0 0,0 0 13 0 0,0 0 9 0 0,0 0-4 0 0,0 0 2 0 0,0 0-12 0 0,0 0-22 0 0,0 0-45 0 0,0 0-33 0 0,15-3-1635 0 0,-9 2-4925 0 0,-2 1-5485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1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0 0 0,'0'0'600'0'0,"0"0"280"0"0,0 0 185 0 0,0 0 151 0 0,0 0 184 0 0,0 0 179 0 0,10-15 117 0 0,29-45 58 0 0,-24 31 5771 0 0,-16 30-2023 0 0,0 6-5058 0 0,-13 419 519 0 0,9-221-778 0 0,5-205-185 0 0,0 0 12 0 0,0 0 12 0 0,0 0 43 0 0,0 0 58 0 0,0 0 50 0 0,0 0 38 0 0,0 0 27 0 0,0-23 739 0 0,41-209-553 0 0,29-25-367 0 0,-4 91-130 0 0,9 54 119 0 0,-71 108-20 0 0,-4 5-33 0 0,0-1 0 0 0,0 1 0 0 0,-1 0-1 0 0,1-1 1 0 0,0 1 0 0 0,0-1 0 0 0,0 1 0 0 0,0-1 0 0 0,1 1 0 0 0,-1-1 0 0 0,0 1 0 0 0,0-1-1 0 0,0 1 1 0 0,0-1 0 0 0,0 1 0 0 0,1-1 0 0 0,-1 1 0 0 0,0-1 0 0 0,0 1 0 0 0,1-1 0 0 0,-1 1-1 0 0,0-1 1 0 0,1 1 0 0 0,-1-1 0 0 0,1 0 0 0 0,-1 1 0 0 0,0-1 0 0 0,1 0 0 0 0,-1 1-1 0 0,1-1 1 0 0,-1 0 0 0 0,1 0 0 0 0,-1 1 0 0 0,1-1 0 0 0,-1 0 0 0 0,1 0 0 0 0,-1 0 0 0 0,1 0-1 0 0,-1 0 1 0 0,1 0 0 0 0,0 0 0 0 0,-1 0 0 0 0,1 0 0 0 0,-1 0 0 0 0,1 0 0 0 0,-1 0 0 0 0,1 0-1 0 0,-1 0 1 0 0,1 0 0 0 0,-1 0 0 0 0,1-1 0 0 0,-1 1 0 0 0,1 0 0 0 0,-1 0 0 0 0,1-1 0 0 0,-1 1-1 0 0,1 0 1 0 0,-1-1 0 0 0,0 1 0 0 0,1 0 0 0 0,-1-1 0 0 0,1 1 0 0 0,-1-1 0 0 0,0 1 0 0 0,0-1-1 0 0,1 1 6 0 0,36 126 138 0 0,-34-116 235 0 0,0 0-1603 0 0,-2-4-9249 0 0,-1-6-1174 0 0</inkml:trace>
  <inkml:trace contextRef="#ctx0" brushRef="#br0" timeOffset="859.959">432 602 12347 0 0,'0'0'1328'0'0,"0"0"-580"0"0,0 0-113 0 0,0 0 226 0 0,0 0 240 0 0,0 0 71 0 0,0 0-192 0 0,0 0-338 0 0,0 0-262 0 0,0 0-83 0 0,0 0 28 0 0,0 0 69 0 0,0 0 54 0 0,-4 13-39 0 0,-35 96 452 0 0,-60 92 311 0 0,83-176-738 0 0,17-26 61 0 0,5-8-273 0 0,116-182 154 0 0,18 28-303 0 0,-104 122-48 0 0,-35 40 9 0 0,-1 1-25 0 0,0 0-22 0 0,0 0 16 0 0,0 0 5 0 0,0 0-4 0 0,0 0-16 0 0,0 0-10 0 0,0 0-22 0 0,0 0-13 0 0,0 0-10 0 0,0 0 8 0 0,13 27 129 0 0,4 117 273 0 0,-14-76-275 0 0,23 9-24 0 0,-6-43-27 0 0,-20-33 6 0 0,0-1 15 0 0,0 0-15 0 0,0 0 1 0 0,0 0 4 0 0,0 0-3 0 0,0 0 26 0 0,0 0 12 0 0,0 0 6 0 0,0 0 20 0 0,0 0 2 0 0,0 0 9 0 0,0 0 19 0 0,0 0-9 0 0,0 0 9 0 0,0 0 5 0 0,0 0-4 0 0,0 0 18 0 0,-16-1 231 0 0,-55-31-1001 0 0,25 7-3306 0 0,34 17-1353 0 0,7 0-6637 0 0</inkml:trace>
  <inkml:trace contextRef="#ctx0" brushRef="#br0" timeOffset="1895.129">505 883 0 0 0,'0'0'775'0'0,"0"0"512"0"0,0 0 144 0 0,0 0-24 0 0,0 0-75 0 0,0 0-100 0 0,0 0-117 0 0,0 0-175 0 0,0 12 2110 0 0,-17-14 4430 0 0,-1-2-3535 0 0,-53-39-2366 0 0,69 40-1056 0 0,-1-2-2914 0 0,2-3-6914 0 0,1 7-1862 0 0</inkml:trace>
  <inkml:trace contextRef="#ctx0" brushRef="#br0" timeOffset="4067.046">748 255 3961 0 0,'0'0'2216'0'0,"0"0"-671"0"0,0 0-110 0 0,0 0 277 0 0,0 0 202 0 0,0 0-111 0 0,0 0-243 0 0,0 0-270 0 0,0 0-187 0 0,0 0-84 0 0,0 0-81 0 0,0 0-72 0 0,0 0-65 0 0,13-4-64 0 0,103-22 1695 0 0,142 18 1034 0 0,-203 4-2938 0 0,-54 4-498 0 0,-1 0-12 0 0,0 0-3 0 0,0 0-3 0 0,0 0 7 0 0,0 0-15 0 0,0 0-23 0 0,0 0 18 0 0,0 0 1 0 0,0 0 12 0 0,0 0-12 0 0,0 0 18 0 0,0 0-42 0 0,0 0-30 0 0,0 0-33 0 0,0 0-62 0 0,-3 0-2940 0 0,-2 0-9623 0 0,5 0 977 0 0</inkml:trace>
  <inkml:trace contextRef="#ctx0" brushRef="#br0" timeOffset="4723.921">863 390 11234 0 0,'0'0'1578'0'0,"0"0"-332"0"0,0 0-5 0 0,0 0 114 0 0,0 0-4 0 0,0 0-208 0 0,0 0-317 0 0,0 0-298 0 0,0 0-147 0 0,0 0-11 0 0,0 0 76 0 0,0 0 93 0 0,0 0 100 0 0,3 0 84 0 0,73 10 3054 0 0,46-19-2376 0 0,-105 7-1219 0 0,73-13 224 0 0,-55 8-235 0 0,-24 4 783 0 0,-8 2-2896 0 0,-1 1-6331 0 0,-2 0-3801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9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0 0 0,'0'0'245'0'0,"0"0"856"0"0,0 0 264 0 0,0 0 217 0 0,0 0 169 0 0,0 0 57 0 0,0 0-82 0 0,0 0-216 0 0,0 0-241 0 0,0 0-166 0 0,0 0-63 0 0,-24 4 4731 0 0,-128 11-3030 0 0,111-12-2285 0 0,34-2-25 0 0,34-1-296 0 0,220-19 191 0 0,-220 18 515 0 0,-46 2-4 0 0,-112 14-852 0 0,33 1-2 0 0,97-16-26 0 0,1 0-26 0 0,0 0-51 0 0,0 0-86 0 0,28 0-1276 0 0,-8-2 237 0 0,1 0-4283 0 0,-11 2-3223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3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6961 0 0,'0'0'1206'0'0,"0"0"-435"0"0,0 0 70 0 0,0 0 456 0 0,0 0 402 0 0,0 0 109 0 0,0 0-230 0 0,0 0-393 0 0,0 0-287 0 0,0 0-114 0 0,0 0-1 0 0,0 0 66 0 0,0 0 44 0 0,6-1 2837 0 0,8-33-3267 0 0,2 0-1 0 0,1 2 1 0 0,2 0 0 0 0,1 0 0 0 0,4-3-463 0 0,1 3 58 0 0,1 1 0 0 0,1 1 0 0 0,2 1 0 0 0,0 1 0 0 0,2 2 0 0 0,5-2-58 0 0,-32 25-5 0 0,0-1 0 0 0,0 1 0 0 0,0 1 0 0 0,0-1 0 0 0,0 0 0 0 0,1 1 0 0 0,-1 0 0 0 0,1 0 0 0 0,-1 0 0 0 0,1 1 0 0 0,0 0 0 0 0,0 0 0 0 0,0 0 0 0 0,0 0 0 0 0,2 1 5 0 0,9 27-16 0 0,-10-7 29 0 0,-1 0 0 0 0,-1 0 0 0 0,0 0 0 0 0,-2 1 0 0 0,0-1 0 0 0,-2 1 0 0 0,0 5-13 0 0,3 14-23 0 0,-1-37-10 0 0,27-30 89 0 0,1-5-51 0 0,1 2 0 0 0,2 1 0 0 0,2 1 0 0 0,0 2 0 0 0,17-9-5 0 0,-44 30-4 0 0,-1 1 0 0 0,1 0 0 0 0,0 1 0 0 0,0 0-1 0 0,1 0 1 0 0,-1 0 0 0 0,1 1 0 0 0,-1 1 0 0 0,1-1 0 0 0,0 1 0 0 0,-1 1 0 0 0,4 0 4 0 0,33 38 56 0 0,-41-31-39 0 0,0 0-1 0 0,-1 0 1 0 0,0 1 0 0 0,0-1 0 0 0,-1 1 0 0 0,0 0 0 0 0,-1 0 0 0 0,1 0 0 0 0,-1 0 0 0 0,-1-1-1 0 0,0 1 1 0 0,0 0 0 0 0,0 0 0 0 0,-1 0 0 0 0,-2 7-17 0 0,-36 82 448 0 0,27-39-198 0 0,12-58-244 0 0,0 0 2 0 0,0 0 2 0 0,0 0 0 0 0,0 0-10 0 0,0 0 11 0 0,0 0 0 0 0,0 0 2 0 0,0 0-1 0 0,0 0 8 0 0,0 0-4 0 0,0 0-7 0 0,0 0-3 0 0,0 0-9 0 0,0 0 4 0 0,0 0-6 0 0,0 0 17 0 0,0 0-12 0 0,0 0 7 0 0,0 0 7 0 0,0 0 1 0 0,0 0-8 0 0,0 0-10 0 0,0 0 8 0 0,0 0 1 0 0,0 0-6 0 0,0 0 16 0 0,0 0-6 0 0,0 0-2 0 0,0 0-5 0 0,0 0-19 0 0,0 0 5 0 0,0 0 3 0 0,0 0 4 0 0,0 0 12 0 0,0 0-13 0 0,0 0-14 0 0,0 0-22 0 0,0 0-39 0 0,0 0-68 0 0,-4-5-2450 0 0,0-1-8123 0 0,2 2-2108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0 942 4777 0 0,'0'0'1766'0'0,"0"0"-278"0"0,0 0 54 0 0,0 0 217 0 0,0 0 124 0 0,0 0-105 0 0,0 0-267 0 0,0 0-261 0 0,0 0-188 0 0,0 0-100 0 0,0 0-96 0 0,0 0-55 0 0,0 0-40 0 0,22-2-48 0 0,145-16 1225 0 0,247-22 960 0 0,-68 27-2439 0 0,-345 13-498 0 0,-1 0-13 0 0,0 0-8 0 0,0 0-9 0 0,0 0-72 0 0,-13-4-3501 0 0,0 4-2916 0 0,11 0 1752 0 0,-3 0-7431 0 0</inkml:trace>
  <inkml:trace contextRef="#ctx0" brushRef="#br0" timeOffset="-1970.939">129 17 8578 0 0,'0'0'1367'0'0,"0"0"-256"0"0,0 0 144 0 0,0 0 361 0 0,0 0 259 0 0,0 0-87 0 0,0 0-367 0 0,0 0-422 0 0,0 0-334 0 0,0 0-170 0 0,0 0-68 0 0,0 0-11 0 0,1-3-3 0 0,0 0-554 0 0,2-7 1208 0 0,-2 26 393 0 0,-3 412 1379 0 0,-4-216-2793 0 0,1-208-1285 0 0,-5-32-5585 0 0,11 16 3170 0 0,3-5-6150 0 0,-1 8 3628 0 0</inkml:trace>
  <inkml:trace contextRef="#ctx0" brushRef="#br0" timeOffset="-1351.294">555 133 8090 0 0,'0'0'2847'0'0,"0"0"-1564"0"0,0 0-688 0 0,0 0 65 0 0,0 0 229 0 0,0 0 220 0 0,0 0 70 0 0,0 0-117 0 0,0 0-187 0 0,0 0-173 0 0,0 0-114 0 0,0 0-79 0 0,0 0-46 0 0,-32 19-17 0 0,-100 61-24 0 0,78-37 330 0 0,27-22-179 0 0,-117 74 355 0 0,100-87 1530 0 0,62 8-2081 0 0,47 18 291 0 0,-10-13-345 0 0,-46-19-284 0 0,-1 1-1 0 0,1 0 1 0 0,-1 1 0 0 0,0-1 0 0 0,1 1 0 0 0,-2 1-1 0 0,1 0 1 0 0,0 0 0 0 0,-1 0 0 0 0,0 1 0 0 0,5 5-39 0 0,20 40 201 0 0,-19-2 2 0 0,-10-42-2229 0 0,-2-11-2249 0 0,-1-3-4341 0 0,0 3-3432 0 0</inkml:trace>
  <inkml:trace contextRef="#ctx0" brushRef="#br0" timeOffset="-893.829">946 330 16708 0 0,'0'0'980'0'0,"0"0"-396"0"0,0 0 97 0 0,0 0 324 0 0,0 0 226 0 0,0 0-7 0 0,0 0-251 0 0,0 0-315 0 0,0 0-203 0 0,0 0-83 0 0,0 0-30 0 0,0 0 21 0 0,0 0-17 0 0,0 23 1650 0 0,-101 119-1424 0 0,85-123-554 0 0,-2-1-1 0 0,0-1 1 0 0,-1 0-1 0 0,0-2 1 0 0,-1 0-1 0 0,-2 0-17 0 0,-20 15 4 0 0,42-30 4 0 0,-19 10-2065 0 0,16-14-2650 0 0,2-5-3657 0 0,1 5-2835 0 0</inkml:trace>
  <inkml:trace contextRef="#ctx0" brushRef="#br0" timeOffset="-532.01">613 303 8786 0 0,'0'0'3333'0'0,"0"0"-1589"0"0,0 0-622 0 0,0 0 62 0 0,0 0 85 0 0,0 0-3 0 0,0 0-171 0 0,0 0-326 0 0,0 0-297 0 0,0 0-182 0 0,0 0-101 0 0,0 0 11 0 0,-6 11 1175 0 0,12-3-1057 0 0,1 0 0 0 0,0-1 0 0 0,0 0-1 0 0,0-1 1 0 0,1 1 0 0 0,0-1 0 0 0,0-1 0 0 0,0 1-1 0 0,1-1 1 0 0,0-1 0 0 0,0 0 0 0 0,0 0-1 0 0,1-1 1 0 0,6 2-318 0 0,2 1 184 0 0,-1-1-93 0 0,0 0 0 0 0,-1 0 1 0 0,1 2-1 0 0,-1 0 0 0 0,-1 1 1 0 0,0 1-1 0 0,0 0 0 0 0,0 1 0 0 0,-1 1 1 0 0,-1 0-1 0 0,0 0 0 0 0,5 8-91 0 0,30 58 63 0 0,-44-88-5580 0 0,-2 7-721 0 0,2 0-5555 0 0</inkml:trace>
  <inkml:trace contextRef="#ctx0" brushRef="#br0" timeOffset="5322.675">1200 830 2657 0 0,'0'0'1876'0'0,"0"0"-258"0"0,0 0 29 0 0,0 0 208 0 0,0 0 78 0 0,0 0-212 0 0,0 0-380 0 0,0 0-314 0 0,0 0-229 0 0,0 0-122 0 0,0 0-63 0 0,7-2-78 0 0,121-18 3381 0 0,66-28-910 0 0,-107 26-2474 0 0,-86 22-517 0 0,-1 0-1 0 0,0 0-7 0 0,0 0-12 0 0,0 0 1 0 0,0 0 10 0 0,0 0-16 0 0,0 0-16 0 0,0 0-37 0 0,0 0-13 0 0,0 0-18 0 0,0 0-12 0 0,0 0 9 0 0,0 0-27 0 0,0 0-47 0 0,0 0-35 0 0,0 0-52 0 0,0 0-36 0 0,0 0-63 0 0,0 0-96 0 0,-5-4-13441 0 0,4 3 11012 0 0,1-2-3791 0 0</inkml:trace>
  <inkml:trace contextRef="#ctx0" brushRef="#br0" timeOffset="5711.811">1488 472 4505 0 0,'0'0'2006'0'0,"0"0"-370"0"0,0 0-74 0 0,0 0 198 0 0,0 0 178 0 0,0 0-40 0 0,0 0-301 0 0,0 0-364 0 0,0 0-344 0 0,0 0-222 0 0,0 0-114 0 0,0 0-47 0 0,0 0-3 0 0,-14 14 2 0 0,-41 43-10 0 0,53-54-433 0 0,0-1 1 0 0,-1 1-1 0 0,1 1 1 0 0,0-1-1 0 0,0 0 0 0 0,1 0 1 0 0,-1 1-1 0 0,1-1 1 0 0,-1 1-1 0 0,1 0 1 0 0,0-1-1 0 0,1 1 1 0 0,-1 0-1 0 0,1-1 0 0 0,-1 1 1 0 0,1 0-1 0 0,0 0 1 0 0,1 0-1 0 0,-1-1 1 0 0,1 3-63 0 0,0 10 212 0 0,29 211 1790 0 0,-27-213-1961 0 0,-1 0-1 0 0,-1 1 0 0 0,0-1 1 0 0,-1 1-1 0 0,0-1 0 0 0,-1 0 1 0 0,-1 1-1 0 0,-2 5-40 0 0,-28 22-488 0 0,31-41 1719 0 0,0 1-3399 0 0,-1-4-11374 0 0,2 1 2790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8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18 185 10522 0 0,'0'0'1186'0'0,"0"0"-541"0"0,0 0-197 0 0,0 0 281 0 0,0 0 328 0 0,0 0 114 0 0,0 0-57 0 0,0 0-126 0 0,0 0-152 0 0,0 0-57 0 0,0 0-67 0 0,0 0-127 0 0,0 0-96 0 0,3 20-57 0 0,13 129 575 0 0,-14-105-749 0 0,-2 0 0 0 0,-2 1 0 0 0,-3-1 0 0 0,-1-1 0 0 0,-2 3-258 0 0,-9 35 254 0 0,17-81-237 0 0,0 0 5 0 0,0 0 27 0 0,0 0 44 0 0,0 0 69 0 0,0 0 78 0 0,0-20 1200 0 0,11-129-945 0 0,60-106-169 0 0,-65 235-305 0 0,1 0-1 0 0,1 1 0 0 0,1 0 0 0 0,0 1 1 0 0,1-1-1 0 0,1 2 0 0 0,1 0 0 0 0,1 0 0 0 0,0 1 1 0 0,1 0-1 0 0,0 2 0 0 0,2-1 0 0 0,12-8-20 0 0,-16 14-1 0 0,-10 8-2 0 0,-1-1 0 0 0,1 0 1 0 0,0 1-1 0 0,0-1 0 0 0,0 1 0 0 0,0 0 1 0 0,0 0-1 0 0,0 0 0 0 0,0 0 0 0 0,1 0 1 0 0,-1 0-1 0 0,0 0 0 0 0,0 1 1 0 0,1-1-1 0 0,-1 1 0 0 0,0-1 0 0 0,1 1 1 0 0,-1 0-1 0 0,1 0 0 0 0,-1 0 0 0 0,2 1 3 0 0,-2 2 2 0 0,0 0-1 0 0,0 0 0 0 0,-1 0 0 0 0,1 0 1 0 0,-1 0-1 0 0,0 1 0 0 0,0-1 0 0 0,0 0 1 0 0,-1 1-1 0 0,1-1 0 0 0,-1 1 0 0 0,0-1 1 0 0,1 1-1 0 0,-2-1 0 0 0,1 1 0 0 0,0-1 1 0 0,-1 3-2 0 0,0 4 1 0 0,1 12-316 0 0,-1-17-48 0 0,1 0-1 0 0,-1 0 1 0 0,1 0-1 0 0,0 0 1 0 0,1 1 0 0 0,-1-1-1 0 0,1 0 1 0 0,0 0-1 0 0,1 0 1 0 0,-1 0 0 0 0,1 0-1 0 0,0 0 1 0 0,0 0 0 0 0,0-1-1 0 0,1 1 1 0 0,0 0 363 0 0,2-1-6714 0 0,-1-3-5341 0 0</inkml:trace>
  <inkml:trace contextRef="#ctx0" brushRef="#br0" timeOffset="786.335">409 570 8850 0 0,'0'0'5496'0'0,"0"0"-3410"0"0,0 0-1117 0 0,0 0 27 0 0,0 0 79 0 0,0 0-61 0 0,0 0-186 0 0,0 0-281 0 0,0 0-253 0 0,0 0-87 0 0,0 0-23 0 0,0 0-9 0 0,0 0 13 0 0,-12 13-1 0 0,-84 98 303 0 0,0 31 133 0 0,127-215 1271 0 0,18 7-1854 0 0,2 3 1 0 0,3 2-1 0 0,4 1-40 0 0,-19 29 7 0 0,-38 31-6 0 0,-1 0-19 0 0,0 0-10 0 0,0 0-19 0 0,0 0-14 0 0,25 100 122 0 0,27 123 187 0 0,-38-166-125 0 0,-65-52 1924 0 0,37-6-2028 0 0,0-1 0 0 0,0-1 1 0 0,1 0-1 0 0,-1 0 0 0 0,1-1 0 0 0,0-1 1 0 0,0-1-1 0 0,-5-2-19 0 0,9 4 4 0 0,-74-57-1094 0 0,69 41-798 0 0,10 5-4086 0 0,4 7-2995 0 0</inkml:trace>
  <inkml:trace contextRef="#ctx0" brushRef="#br0" timeOffset="1933.73">230 790 0 0 0,'0'0'433'0'0,"0"0"605"0"0,0 0 117 0 0,0 0-20 0 0,0 0-88 0 0,0 0-142 0 0,0 0-155 0 0,0 0-177 0 0,0 7 6647 0 0,0 21-4864 0 0,-88 83 1736 0 0,66-80-3449 0 0,22-31-587 0 0,0 0-5 0 0,0 0-3 0 0,0 0-25 0 0,0 0-7 0 0,0 0-2 0 0,0 0-2 0 0,0 0 7 0 0,0 0-7 0 0,0 0-3 0 0,0 0-11 0 0,0 0 27 0 0,0 0 15 0 0,0 0 12 0 0,0 0 16 0 0,0 0-20 0 0,0 0 0 0 0,0 0 7 0 0,0 0-3 0 0,0 0-16 0 0,0 0-3 0 0,0 0 2 0 0,0 0-15 0 0,0 0-11 0 0,8-17-1357 0 0,1 5-3035 0 0,-6 7-387 0 0,2 1-6255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4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286 266 1832 0 0,'0'0'1495'0'0,"0"0"-152"0"0,0 0-102 0 0,0 0 16 0 0,0 0 75 0 0,0 0 53 0 0,0 0-38 0 0,0 0-143 0 0,0 0-182 0 0,0 0-193 0 0,0 0-154 0 0,0 0-75 0 0,0 0-56 0 0,-25 18-56 0 0,-79 57-58 0 0,59-27 132 0 0,41-38-448 0 0,-5 12 57 0 0,1 0 1 0 0,1 1-1 0 0,1 0 1 0 0,1 1-1 0 0,1 0 0 0 0,1-1 1 0 0,1 1-1 0 0,1 0 1 0 0,1 0-1 0 0,1 0 1 0 0,3 11-172 0 0,-3-28 73 0 0,0 0 1 0 0,1-1 0 0 0,0 1 0 0 0,1 0 0 0 0,-1-1 0 0 0,1 1 0 0 0,0-1 0 0 0,1 0 0 0 0,0 0 0 0 0,0 0 0 0 0,0 0 0 0 0,0-1-1 0 0,1 0 1 0 0,0 0 0 0 0,0 0 0 0 0,0 0 0 0 0,1-1 0 0 0,0 0 0 0 0,0 0 0 0 0,0 0 0 0 0,0-1 0 0 0,0 0 0 0 0,7 2-74 0 0,10 4 393 0 0,0-1 0 0 0,0-2 0 0 0,0 0 1 0 0,1-1-1 0 0,0-1 0 0 0,8-1-393 0 0,200 5 2691 0 0,-222-9-2607 0 0,0 0 0 0 0,1 0 0 0 0,-2-1 1 0 0,1 0-1 0 0,0-1 0 0 0,0 0 0 0 0,-1 0 0 0 0,1-1 0 0 0,-1 0 0 0 0,0-1 0 0 0,-1 0 0 0 0,1-1 0 0 0,-1 0 0 0 0,0 0 0 0 0,0 0 0 0 0,-1-1 0 0 0,0 0 0 0 0,0-1 0 0 0,0 1 0 0 0,-1-1 1 0 0,0-1-1 0 0,-1 1 0 0 0,0-1 0 0 0,0 0 0 0 0,-1 0 0 0 0,0-1 0 0 0,-1 1 0 0 0,0-1 0 0 0,0 0 0 0 0,-1 1 0 0 0,0-1 0 0 0,-1 0 0 0 0,0 0 0 0 0,-1-1-84 0 0,1-5 3 0 0,-1-1 0 0 0,-1 1 0 0 0,0-1 0 0 0,-1 0 0 0 0,-1 1 0 0 0,-1 0 0 0 0,0 0 0 0 0,-1 0-1 0 0,-1 0 1 0 0,0 1 0 0 0,-1 0 0 0 0,-1 0 0 0 0,0 1 0 0 0,-1 0 0 0 0,-1 0 0 0 0,-1 0-3 0 0,4 5-85 0 0,1 1 0 0 0,-2-1 0 0 0,1 2 0 0 0,-1-1 0 0 0,0 1-1 0 0,-1 0 1 0 0,1 1 0 0 0,-1 0 0 0 0,-1 0 0 0 0,1 1 0 0 0,-1 1 0 0 0,0-1 0 0 0,0 1 0 0 0,0 1 0 0 0,-1 0 0 0 0,1 0 0 0 0,-1 1 0 0 0,0 1 0 0 0,-8-1 85 0 0,3 1-524 0 0,0 1 1 0 0,0 0 0 0 0,0 1-1 0 0,0 1 1 0 0,1 1 0 0 0,-1 0-1 0 0,1 1 1 0 0,-1 0 0 0 0,1 2-1 0 0,1 0 1 0 0,-1 0 0 0 0,-8 6 523 0 0,-7 4-2690 0 0,-10 6-6970 0 0,19-10 665 0 0</inkml:trace>
  <inkml:trace contextRef="#ctx0" brushRef="#br0" timeOffset="663.726">9 709 5033 0 0,'0'0'1990'0'0,"0"0"-473"0"0,0 0-150 0 0,0 0 52 0 0,0 0-29 0 0,0 0-167 0 0,0 0-229 0 0,0 0-209 0 0,0 0-93 0 0,0 0-13 0 0,0 0 22 0 0,0 0 16 0 0,-3 0-4 0 0,-3-5 4455 0 0,26-9-3809 0 0,37-13-964 0 0,114-26 897 0 0,-20 45-801 0 0,-87 39-311 0 0,48 61 336 0 0,-99-87-400 0 0,0-1-1 0 0,0 0 1 0 0,0 0 0 0 0,0-2 0 0 0,1 0 0 0 0,-1 0-1 0 0,1-1 1 0 0,-1-1 0 0 0,1 0 0 0 0,4-1-116 0 0,6 1 241 0 0,23-15 552 0 0,-65-9-1784 0 0,8 19-171 0 0,0 0-1218 0 0,4 0-2690 0 0,2 1-7258 0 0</inkml:trace>
  <inkml:trace contextRef="#ctx0" brushRef="#br0" timeOffset="1376.191">367 0 7778 0 0,'0'0'2204'0'0,"0"0"-307"0"0,0 0 55 0 0,0 0 110 0 0,0 0-165 0 0,0 0-383 0 0,0 0-426 0 0,0 0-310 0 0,0 0-169 0 0,0 0-66 0 0,0 0-28 0 0,0 0-42 0 0,0 0-41 0 0,3 15 625 0 0,-69 67 839 0 0,56-68-1578 0 0,18-15 226 0 0,27-19 276 0 0,-26 15-906 0 0,58-33 405 0 0,-100 68 417 0 0,30-29-564 0 0,3-2-8399 0 0,0 1-1061 0 0</inkml:trace>
  <inkml:trace contextRef="#ctx0" brushRef="#br0" timeOffset="1953.69">730 70 11170 0 0,'0'0'2360'0'0,"0"0"-759"0"0,0 0-224 0 0,0 0 80 0 0,0 0-5 0 0,0 0-189 0 0,0 0-292 0 0,0 0-277 0 0,0 0-171 0 0,0 0-67 0 0,0 0-11 0 0,0 0 10 0 0,-3 0 1895 0 0,202 0-114 0 0,-198 1-2232 0 0,-1 0 1 0 0,1 0-1 0 0,-1 0 0 0 0,1 0 0 0 0,-1 0 0 0 0,0 0 0 0 0,1 0 1 0 0,-1 0-1 0 0,0 0 0 0 0,0 0 0 0 0,1 0 0 0 0,-1 0 1 0 0,0 0-1 0 0,0 0 0 0 0,0 0 0 0 0,-1 0 0 0 0,1 0 1 0 0,0 0-1 0 0,0 0 0 0 0,0 1 0 0 0,-1-1 0 0 0,1 0 1 0 0,-1 0-1 0 0,1 0 0 0 0,-1 0 0 0 0,1-1 0 0 0,-1 1 1 0 0,1 0-1 0 0,-1 0 0 0 0,0 0 0 0 0,0 0 0 0 0,1-1 0 0 0,-1 1 1 0 0,0 0-1 0 0,-1 0-4 0 0,-94 106 336 0 0,95-106-335 0 0,0 0 1 0 0,0 0-1 0 0,0 0 0 0 0,0 0 1 0 0,1 0-1 0 0,-1 0 0 0 0,0 0 1 0 0,0 0-1 0 0,1 1 1 0 0,-1-1-1 0 0,1 0 0 0 0,-1 0 1 0 0,1 1-1 0 0,-1-1 0 0 0,1 1 1 0 0,0-1-1 0 0,0 0 1 0 0,-1 1-1 0 0,1-1 0 0 0,0 1 1 0 0,0-1-1 0 0,1 0 0 0 0,-1 1 1 0 0,0-1-1 0 0,0 0 0 0 0,1 1 1 0 0,-1-1-1 0 0,1 0 1 0 0,-1 1-1 0 0,1-1 0 0 0,-1 0 1 0 0,1 0-1 0 0,0 1 0 0 0,0-1 1 0 0,0 0-1 0 0,-1 0 1 0 0,1 0-1 0 0,0 0 0 0 0,0 0 1 0 0,1 0-1 0 0,-1 0-1 0 0,8 1 96 0 0,0 0-1 0 0,0 0 1 0 0,0-1 0 0 0,0 0-1 0 0,0-1 1 0 0,0 0 0 0 0,0-1-1 0 0,0 0 1 0 0,0 0 0 0 0,-1-1-1 0 0,6-1-95 0 0,45-17 286 0 0,-57 16-3260 0 0,-8 8-6232 0 0,6 0-3452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178 301 5185 0 0,'0'0'2163'0'0,"0"0"-537"0"0,0 0-100 0 0,0 0 253 0 0,0 0 300 0 0,0 0 51 0 0,0 0-279 0 0,0 0-451 0 0,0 0-424 0 0,0 0-297 0 0,0 0-163 0 0,3-1-69 0 0,-3 1-417 0 0,1 0 0 0 0,0 0 0 0 0,-1 0-1 0 0,1 0 1 0 0,-1 0 0 0 0,1 0 0 0 0,0 0 0 0 0,-1 0 0 0 0,1 1 0 0 0,-1-1 0 0 0,1 0 0 0 0,0 0 0 0 0,-1 0 0 0 0,1 1 0 0 0,-1-1-1 0 0,1 0 1 0 0,-1 1 0 0 0,1-1 0 0 0,-1 1 0 0 0,1-1 0 0 0,-1 0 0 0 0,0 1 0 0 0,1-1 0 0 0,-1 1 0 0 0,1-1 0 0 0,-1 1 0 0 0,0-1-1 0 0,0 1 1 0 0,1-1 0 0 0,-1 1 0 0 0,0 0 0 0 0,0-1 0 0 0,0 1 0 0 0,1-1 0 0 0,-1 1 0 0 0,0 0 0 0 0,0-1 0 0 0,0 1 0 0 0,0-1-1 0 0,0 1 1 0 0,0 0 0 0 0,0-1 0 0 0,-1 1 0 0 0,1-1 0 0 0,0 1 0 0 0,0 0 0 0 0,0-1 0 0 0,-1 1 0 0 0,1-1 0 0 0,0 1 0 0 0,0-1-1 0 0,-1 1 1 0 0,1 0-30 0 0,0 9 184 0 0,3 56 476 0 0,4-1 0 0 0,2 1-1 0 0,10 24-659 0 0,1 22 385 0 0,-8-33-222 0 0,-7-35-106 0 0,3-1-1 0 0,1 1 0 0 0,2-1 0 0 0,1-1 0 0 0,5 6-56 0 0,4 9 0 0 0,-18-91-3034 0 0,-3-12-1546 0 0,0 16-5173 0 0,0 21 186 0 0</inkml:trace>
  <inkml:trace contextRef="#ctx0" brushRef="#br0" timeOffset="781.109">43 436 0 0 0,'0'0'759'0'0,"0"0"385"0"0,0 0 168 0 0,0 0 227 0 0,0 0 192 0 0,0 0 63 0 0,0 0-79 0 0,0 0-120 0 0,0 0-196 0 0,0 0-159 0 0,0 0-49 0 0,0 0-93 0 0,-7-8-33 0 0,-28-27 780 0 0,35 35-1101 0 0,35-33 5165 0 0,62-34-5246 0 0,-63 50-557 0 0,1 2-1 0 0,0 1 1 0 0,1 1 0 0 0,0 2-1 0 0,1 2 1 0 0,0 2 0 0 0,1 1-1 0 0,-1 1 1 0 0,26 2-106 0 0,-62 3 0 0 0,11-1 3 0 0,0 0 0 0 0,1 1 0 0 0,-1 0-1 0 0,0 1 1 0 0,0 1 0 0 0,0 0 0 0 0,0 0 0 0 0,-1 1 0 0 0,1 1 0 0 0,-1 0-1 0 0,1 0 1 0 0,-1 1 0 0 0,0 1 0 0 0,8 5-3 0 0,-13-7 3 0 0,-1 1 0 0 0,1-1 0 0 0,-1 1 0 0 0,0 1 0 0 0,0-1 0 0 0,0 0 1 0 0,-1 1-1 0 0,0 0 0 0 0,0 0 0 0 0,0 1 0 0 0,-1-1 0 0 0,0 1 0 0 0,0-1 0 0 0,-1 1 0 0 0,1 0 0 0 0,-2 0 0 0 0,1 0 1 0 0,-1 0-1 0 0,0 0 0 0 0,0 1 0 0 0,-1-1 0 0 0,0 1-3 0 0,1 7 14 0 0,-1-1 0 0 0,0 1 0 0 0,-1-1 0 0 0,0 1-1 0 0,-1-1 1 0 0,-1 0 0 0 0,-1 0 0 0 0,0 0 0 0 0,0 0 0 0 0,-1-1 0 0 0,-1 1 0 0 0,-6 8-14 0 0,-8 13-10 0 0,-3-2 1 0 0,0 0 0 0 0,-2-2 0 0 0,-2-1 0 0 0,-1-1 0 0 0,-1-1-1 0 0,-1-1 1 0 0,-1-2 0 0 0,-10 4 9 0 0,33-25-133 0 0,15-13 31 0 0,14-12-18 0 0,-1 5 111 0 0,0 1 0 0 0,2 1 0 0 0,-1 1 0 0 0,1 1-1 0 0,1 1 1 0 0,0 1 0 0 0,1 1 0 0 0,0 0 0 0 0,0 2 0 0 0,1 1 0 0 0,0 2-1 0 0,0 0 1 0 0,0 1 0 0 0,10 1 9 0 0,-27 1-2 0 0,-1 0 0 0 0,1 0 0 0 0,0 1 1 0 0,0-1-1 0 0,0 2 0 0 0,0-1 0 0 0,0 2 0 0 0,0-1 0 0 0,0 1 0 0 0,0 0 0 0 0,-1 0 0 0 0,1 1 0 0 0,-1 0 1 0 0,1 0-1 0 0,-1 1 0 0 0,0 0 0 0 0,0 0 0 0 0,-1 1 0 0 0,0-1 0 0 0,1 2 0 0 0,-1-1 0 0 0,-1 1 0 0 0,1 0 0 0 0,-1 0 1 0 0,0 0-1 0 0,-1 1 0 0 0,1-1 0 0 0,0 4 2 0 0,-2-1 29 0 0,-1 0-1 0 0,0 1 1 0 0,0-1 0 0 0,-1 1-1 0 0,0 0 1 0 0,-1-1 0 0 0,0 1-1 0 0,0-1 1 0 0,-1 1 0 0 0,0 0-1 0 0,-1-1 1 0 0,0 1 0 0 0,-1-1-1 0 0,0 0 1 0 0,0 0 0 0 0,-1 0-1 0 0,0 0 1 0 0,-1-1 0 0 0,0 1-1 0 0,0-1 1 0 0,0 0 0 0 0,-1-1-1 0 0,-1 0 1 0 0,-2 3-29 0 0,-9 9 43 0 0,0-1 1 0 0,-2-1-1 0 0,0 0 1 0 0,-1-2-1 0 0,-1 0 1 0 0,0-1-1 0 0,-1-2 1 0 0,-1 0-1 0 0,0-1 1 0 0,0-2-1 0 0,-1 0 1 0 0,0-2-1 0 0,0 0 1 0 0,-1-2-1 0 0,0-1 1 0 0,0-1-1 0 0,0-1 1 0 0,-1-2-44 0 0,10 0-5 0 0,6 2-21 0 0,1-1 0 0 0,-1-1 0 0 0,1 0 0 0 0,-1-1 0 0 0,1 1 0 0 0,-1-2 0 0 0,1 0 0 0 0,0 0 1 0 0,0-1-1 0 0,0 0 0 0 0,0-1 0 0 0,0 0 0 0 0,1 0 0 0 0,-1-1 0 0 0,1-1 0 0 0,0 1 0 0 0,-2-3 26 0 0,10 7-102 0 0,1 1 0 0 0,-1-1 0 0 0,1 1 0 0 0,-1-1 0 0 0,0 1 0 0 0,1-1 0 0 0,-1 1-1 0 0,1-1 1 0 0,0 0 0 0 0,-1 1 0 0 0,1-1 0 0 0,0 0 0 0 0,-1 1 0 0 0,1-1 0 0 0,0 0 0 0 0,-1 1-1 0 0,1-1 1 0 0,0 0 0 0 0,0 0 0 0 0,0 1 0 0 0,0-1 0 0 0,0 0 0 0 0,0 1 0 0 0,0-1-1 0 0,0 0 1 0 0,0 0 0 0 0,0 1 0 0 0,0-1 0 0 0,0 0 0 0 0,1 0 0 0 0,-1 1 0 0 0,0-1 0 0 0,1 0-1 0 0,-1 1 1 0 0,0-1 0 0 0,1 0 0 0 0,-1 1 0 0 0,1-1 0 0 0,-1 1 0 0 0,1-1 0 0 0,-1 1-1 0 0,1-1 103 0 0,19-9-8905 0 0,-13 10-2659 0 0</inkml:trace>
  <inkml:trace contextRef="#ctx0" brushRef="#br0" timeOffset="1806.129">1228 832 10082 0 0,'0'0'2173'0'0,"0"0"-369"0"0,0 0-221 0 0,0 0-92 0 0,0 0-164 0 0,0 0-350 0 0,0 0-384 0 0,0 0-229 0 0,0 0-44 0 0,0 0 32 0 0,0 0 56 0 0,0 0-9 0 0,0 0-51 0 0,6 21-18 0 0,19 64-19 0 0,-24-80-231 0 0,1 0 1 0 0,0 0-1 0 0,0-1 0 0 0,0 1 0 0 0,1-1 0 0 0,0 1 1 0 0,0-1-1 0 0,0 0 0 0 0,0 0 0 0 0,1 0 0 0 0,-1-1 0 0 0,1 1 1 0 0,0-1-1 0 0,0 0 0 0 0,0 0 0 0 0,1 0 0 0 0,-1-1 1 0 0,1 1-1 0 0,-1-1 0 0 0,1 0 0 0 0,0 0 0 0 0,0-1 1 0 0,0 0-1 0 0,0 1 0 0 0,0-2 0 0 0,0 1 0 0 0,2 0-80 0 0,-2 0 140 0 0,8-1-12 0 0,-1-1 0 0 0,1 1 0 0 0,0-2 0 0 0,-1 0 0 0 0,1-1 0 0 0,-1 0 1 0 0,0-1-1 0 0,0 0 0 0 0,0 0 0 0 0,-1-2 0 0 0,1 1 0 0 0,-1-2 0 0 0,0 1 0 0 0,-1-2 1 0 0,0 1-1 0 0,0-1 0 0 0,0-1 0 0 0,-1 0 0 0 0,-1 0 0 0 0,1-1 0 0 0,-2 0 0 0 0,1 0 1 0 0,-1 0-1 0 0,-1-1 0 0 0,0-1 0 0 0,0 1 0 0 0,-1-3-128 0 0,12-47-597 0 0,-13 72 586 0 0,1-1 0 0 0,-1-1 0 0 0,2 1 0 0 0,0-1 0 0 0,0 0 0 0 0,0 0 0 0 0,1-1 0 0 0,0 0 0 0 0,1 0 0 0 0,6 5 11 0 0,-9-7 21 0 0,0 0-1 0 0,1 0 0 0 0,0-1 1 0 0,0 1-1 0 0,0-1 0 0 0,0 0 1 0 0,1-1-1 0 0,0 0 0 0 0,0 0 1 0 0,0 0-1 0 0,0-1 0 0 0,1 0 1 0 0,-1-1-1 0 0,1 1 1 0 0,0-1-1 0 0,0-1 0 0 0,0 0 1 0 0,0 0-1 0 0,0 0 0 0 0,0-1 1 0 0,0 0-1 0 0,0-1 0 0 0,0 0 1 0 0,-1 0-1 0 0,1 0 0 0 0,0-1 1 0 0,0 0-1 0 0,-1-1 0 0 0,1 0 1 0 0,-1 0-1 0 0,4-3-20 0 0,12-11 79 0 0,-2-2 0 0 0,-1-1 0 0 0,0 0 0 0 0,-1-1 0 0 0,-1-1-1 0 0,-1-1 1 0 0,-1-1 0 0 0,-2 0 0 0 0,0-1 0 0 0,-1 0 0 0 0,-2-1 0 0 0,0 0 0 0 0,-2-1-1 0 0,-1 0 1 0 0,-1-1 0 0 0,-1 0 0 0 0,-2 0 0 0 0,-1 0 0 0 0,-1 0 0 0 0,-1-13-79 0 0,0 15 8 0 0,-2-1 0 0 0,0 1-1 0 0,-2-1 1 0 0,0 1 0 0 0,-2 0 0 0 0,-1 0 0 0 0,-1 1 0 0 0,-2-1 0 0 0,0 2 0 0 0,-1-1 0 0 0,-2 1 0 0 0,0 1-1 0 0,-11-14-7 0 0,-25 1-54 0 0,48 36-38 0 0,0 0-22 0 0,-1 22-27 0 0,0 6 122 0 0,1-1 0 0 0,1 1 1 0 0,1-1-1 0 0,2 0 0 0 0,0 0 0 0 0,2 0 0 0 0,1 0 0 0 0,4 7 19 0 0,131 266 82 0 0,-131-278-82 0 0,0 0 1 0 0,1-2 0 0 0,2 1 0 0 0,0-1-1 0 0,1-1 1 0 0,0-1 0 0 0,2 0 0 0 0,0-1-1 0 0,1-1 1 0 0,1 0 0 0 0,18 10-1 0 0,7-14-291 0 0,-44-12 220 0 0,0 0-37 0 0,0-9-318 0 0,-25-61-3635 0 0,8 51-236 0 0,-1 1-4037 0 0,7 7-3846 0 0</inkml:trace>
  <inkml:trace contextRef="#ctx0" brushRef="#br0" timeOffset="2055.753">1604 486 15235 0 0,'0'0'1226'0'0,"0"0"-323"0"0,0 0 209 0 0,0 0 382 0 0,0 0 73 0 0,37-8-178 0 0,124-25-357 0 0,480-92 2138 0 0,-457 110-4399 0 0,-178 23-1918 0 0,-6-5-458 0 0,0 1-7484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9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15051 0 0,'0'0'778'0'0,"0"0"-428"0"0,0 0-144 0 0,0 0 109 0 0,0 0 239 0 0,0 0 285 0 0,0 0 88 0 0,0 0-41 0 0,0 0-126 0 0,0 0-209 0 0,0 0-130 0 0,0 0-48 0 0,6 19-15 0 0,34 97 299 0 0,-35-91-468 0 0,-1 0 0 0 0,0 0 0 0 0,-2 0 0 0 0,-1 1 0 0 0,-1-1 0 0 0,-3 21-189 0 0,-23 72 275 0 0,26-127 2189 0 0,4-71-1662 0 0,17-13-632 0 0,3 1 0 0 0,5 0 0 0 0,4 2 0 0 0,21-38-170 0 0,5 47 76 0 0,-37 99-216 0 0,18 53-580 0 0,-35-38-4231 0 0,-5-26-799 0 0,2-2-6233 0 0</inkml:trace>
  <inkml:trace contextRef="#ctx0" brushRef="#br0" timeOffset="959.938">453 439 10026 0 0,'0'0'1954'0'0,"0"0"-290"0"0,0 0-97 0 0,0 0-10 0 0,0 0-61 0 0,0 0-241 0 0,0 0-340 0 0,0 0-294 0 0,0 0-178 0 0,0 0-76 0 0,0 0-25 0 0,0 0 2 0 0,0 0-22 0 0,-6 11-30 0 0,-91 163 792 0 0,2-27-766 0 0,223-306 1287 0 0,38-40-1539 0 0,-120 153-42 0 0,-46 45-4 0 0,0 1 16 0 0,0 0 1 0 0,0 0-9 0 0,0 0 0 0 0,0 0-11 0 0,0 0-13 0 0,0 0-24 0 0,0 0-12 0 0,0 0-5 0 0,0 23-72 0 0,31 69 289 0 0,8 24-62 0 0,-6-39-60 0 0,-29-68 314 0 0,-4-9-342 0 0,-1-1-1 0 0,1 1 1 0 0,0 0-1 0 0,0 0 1 0 0,-1 0-1 0 0,1 0 1 0 0,0 0-1 0 0,-1 0 1 0 0,1 0-1 0 0,0 0 1 0 0,0 0-1 0 0,-1 0 1 0 0,1 0-1 0 0,0 0 1 0 0,-1 0-1 0 0,1 0 1 0 0,0 0-1 0 0,-1 0 1 0 0,1 0-1 0 0,0 0 1 0 0,0 0-1 0 0,-1 0 1 0 0,1 0-1 0 0,0 0 1 0 0,0 1-1 0 0,-1-1 1 0 0,1 0-1 0 0,0 0 1 0 0,0 0-1 0 0,-1 1 1 0 0,1-1-1 0 0,0 0 0 0 0,0 0 1 0 0,0 0-1 0 0,-1 1 1 0 0,1-1-1 0 0,0 0 1 0 0,0 1-1 0 0,0-1 1 0 0,0 0-1 0 0,0 0 1 0 0,0 1-1 0 0,-1-1 1 0 0,1 0-1 0 0,0 1 1 0 0,0-1-1 0 0,0 0 1 0 0,0 0-1 0 0,0 1 1 0 0,0-1-30 0 0,-116-34 138 0 0,-30-4-242 0 0,135 34-488 0 0,-5-3-189 0 0,14 2-3652 0 0,5-3-3957 0 0,-1 5-3516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21 0 0 0,'0'0'1138'0'0,"0"0"797"0"0,0 0 572 0 0,0 0 231 0 0,0 0-139 0 0,0 0-383 0 0,0 0-436 0 0,0 0-348 0 0,0 0-220 0 0,0 0-141 0 0,4-2-101 0 0,13-8 734 0 0,-27 26 2529 0 0,-134 181-2594 0 0,115-154-1513 0 0,-3 0 0 0 0,-1-2-1 0 0,-2-2 1 0 0,-2-1 0 0 0,-29 23-126 0 0,56-51 298 0 0,10-9-400 0 0,0 0 1 0 0,0-1 0 0 0,-1 1-1 0 0,1-1 1 0 0,0 1 0 0 0,-1-1-1 0 0,1 1 1 0 0,0-1-1 0 0,-1 1 1 0 0,1-1 0 0 0,0 1-1 0 0,-1-1 1 0 0,1 1 0 0 0,-1-1-1 0 0,1 1 1 0 0,-1-1 0 0 0,1 0-1 0 0,-1 1 1 0 0,0-1 0 0 0,1 0-1 0 0,-1 0 1 0 0,1 1-1 0 0,-1-1 1 0 0,1 0 0 0 0,-1 0-1 0 0,0 0 1 0 0,1 0 0 0 0,-1 0-1 0 0,0 0 1 0 0,1 0 0 0 0,-1 0-1 0 0,1 0 1 0 0,-1 0 0 0 0,0 0-1 0 0,1 0 1 0 0,-1 0 0 0 0,0 0-1 0 0,1 0 1 0 0,-1-1-1 0 0,1 1 1 0 0,-1 0 0 0 0,1-1-1 0 0,-1 1 1 0 0,1 0 0 0 0,-1-1-1 0 0,1 1 1 0 0,-1 0 0 0 0,1-1-1 0 0,-1 1 1 0 0,1-1 101 0 0,-9-8-3836 0 0,1 1 235 0 0,3 0-2488 0 0,3 1-3162 0 0</inkml:trace>
  <inkml:trace contextRef="#ctx0" brushRef="#br0" timeOffset="535.867">5 17 6065 0 0,'0'0'2537'0'0,"0"0"-343"0"0,0 0-179 0 0,0 0-60 0 0,0 0-67 0 0,0 0-211 0 0,0 0-325 0 0,0 0-336 0 0,0 0-281 0 0,0 0-175 0 0,0 0-119 0 0,0 0-91 0 0,0 0-47 0 0,-2-4-63 0 0,0-8 192 0 0,20 30 738 0 0,1 3-361 0 0,183 179 1665 0 0,-165-151-2257 0 0,-15-18-69 0 0,2-1-1 0 0,1-2 1 0 0,1 0 0 0 0,23 18-148 0 0,34 16 345 0 0,-75-61-1694 0 0,-8-5-2894 0 0,0-1-2310 0 0,0 1-5427 0 0</inkml:trace>
  <inkml:trace contextRef="#ctx0" brushRef="#br0" timeOffset="1051.725">828 140 2833 0 0,'0'0'2379'0'0,"0"0"-149"0"0,0 0 113 0 0,0 0 136 0 0,0 0-109 0 0,0 0-367 0 0,0 0-472 0 0,0 0-367 0 0,0 0-236 0 0,0 0-111 0 0,0 0-59 0 0,0 0-54 0 0,0 0-59 0 0,7 0 3565 0 0,9 0-3098 0 0,325-15 342 0 0,-349 12-6361 0 0,2 2-1866 0 0,5 1-3241 0 0</inkml:trace>
  <inkml:trace contextRef="#ctx0" brushRef="#br0" timeOffset="1318.026">853 398 8618 0 0,'0'0'2918'0'0,"0"0"-1254"0"0,0 0-533 0 0,0 0-49 0 0,0 0 46 0 0,0 0 33 0 0,0 0-62 0 0,0 0-98 0 0,0 0-61 0 0,0 0 7 0 0,0 0 29 0 0,0 0-85 0 0,0 0-103 0 0,15 2-88 0 0,47 6-89 0 0,-49-7-425 0 0,-1-1 0 0 0,0-1 0 0 0,1 0 0 0 0,-1 0 0 0 0,0-1 0 0 0,0-1 0 0 0,0 0 0 0 0,0 0 0 0 0,0-1 0 0 0,-1-1 0 0 0,6-3-186 0 0,46-14 285 0 0,-11 11-762 0 0,-40 11-3662 0 0,0-1-4098 0 0,-10 1-3871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09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50 0 0 0,'0'0'1696'0'0,"0"0"-191"0"0,0 0-14 0 0,0 0 129 0 0,0 0-36 0 0,0 0-169 0 0,0 0-180 0 0,0 0-185 0 0,0 0-39 0 0,0 0 1 0 0,0 0 72 0 0,-6 0 838 0 0,5 0 1764 0 0,1 0 4002 0 0,118-14-5616 0 0,-27 1-1883 0 0,104 2 74 0 0,-86-1-673 0 0,-126 12-2717 0 0,9 0-3316 0 0,5 0-5754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11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51 0 0 0,'0'0'635'0'0,"0"0"816"0"0,0 0 501 0 0,0 0 231 0 0,0 0 54 0 0,0 0-177 0 0,0 0-309 0 0,0 0-242 0 0,0 0-186 0 0,0 0-97 0 0,0 0-40 0 0,0 0-51 0 0,0 0-47 0 0,0-9-102 0 0,0-24-110 0 0,0 25-89 0 0,0 8-78 0 0,0 0-79 0 0,0 0-61 0 0,0 0-62 0 0,0 0-96 0 0,0 0-45 0 0,4 23 1069 0 0,1 19-1222 0 0,-2 0-1 0 0,-2 0 0 0 0,-2 0 0 0 0,-2 0 1 0 0,-1 0-1 0 0,-2-1 0 0 0,-2 0 1 0 0,-2 0-1 0 0,-2-1 0 0 0,-9 20-212 0 0,-21 97 209 0 0,11 4-91 0 0,23-134-7 0 0,8-26-140 0 0,0-1 25 0 0,0 0-2 0 0,0 0-2 0 0,0 0 0 0 0,0 0 3 0 0,0 0 18 0 0,0 0 27 0 0,0 0-24 0 0,0 0-6 0 0,0 0 4 0 0,0 0 5 0 0,0 0 9 0 0,0 0 1 0 0,0 0 3 0 0,0 0-33 0 0,0 0 30 0 0,0 0 7 0 0,0 0-12 0 0,0 0 8 0 0,0 0-10 0 0,0 0 0 0 0,0 0 8 0 0,0 0 15 0 0,0 0-17 0 0,20 0 399 0 0,102-8 93 0 0,69 0-299 0 0,-145 4-117 0 0,-19-7 47 0 0,3 6-150 0 0,-27 3-15 0 0,5 1 90 0 0,-18 1-407 0 0,-16 0-1295 0 0,20 0-4118 0 0,0 0-5533 0 0,4 0-1212 0 0</inkml:trace>
  <inkml:trace contextRef="#ctx0" brushRef="#br0" timeOffset="1221.37">646 652 128 0 0,'0'0'2666'0'0,"0"0"-766"0"0,0 0-169 0 0,0 0 140 0 0,0 0 61 0 0,0 0-179 0 0,0 0-371 0 0,0 0-359 0 0,0 0-207 0 0,0 0-63 0 0,0 0 28 0 0,0 0 24 0 0,0 0-5 0 0,-6 27 7017 0 0,-31-5-7168 0 0,2 10-330 0 0,30-28-308 0 0,1 0 1 0 0,0 1-1 0 0,0 0 1 0 0,0 0-1 0 0,0 0 1 0 0,1 0 0 0 0,-1 1-1 0 0,1-1 1 0 0,1 1-1 0 0,-1 0 1 0 0,1 0-1 0 0,0 0 1 0 0,0 0-1 0 0,1 0 1 0 0,0 0-1 0 0,0 1 1 0 0,0-1-12 0 0,3-2 34 0 0,-1 0 1 0 0,1 0 0 0 0,0-1-1 0 0,0 1 1 0 0,0-1-1 0 0,0 0 1 0 0,0 0 0 0 0,1 1-1 0 0,0-1 1 0 0,-1-1-1 0 0,1 1 1 0 0,0 0 0 0 0,0-1-1 0 0,1 1 1 0 0,-1-1-1 0 0,0 0 1 0 0,1 0 0 0 0,0 0-1 0 0,-1-1 1 0 0,1 1-1 0 0,0-1 1 0 0,0 0 0 0 0,0 0-1 0 0,-1 0 1 0 0,1-1-1 0 0,0 1 1 0 0,0-1-1 0 0,0 0 1 0 0,0 0 0 0 0,0-1-1 0 0,0 1 1 0 0,0-1-1 0 0,0 1 1 0 0,0-1 0 0 0,2-1-35 0 0,-1 2 64 0 0,42-16 336 0 0,-3-18-53 0 0,-23 7-123 0 0,-11-42 170 0 0,-10 68-394 0 0,-6-15 88 0 0,-3 5-88 0 0,-7-3 36 0 0,-18-17-44 0 0,14 19-17 0 0,-18 11-176 0 0,13-6-2156 0 0,23 4 161 0 0,2 1-3565 0 0,0-1-6223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2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28 987 5697 0 0,'0'0'2245'0'0,"0"0"-1162"0"0,0 0-626 0 0,0 0-45 0 0,0 0 242 0 0,0 0 323 0 0,0 0 134 0 0,0 0-32 0 0,0 0-134 0 0,0 0-158 0 0,0 0-88 0 0,-6 16-52 0 0,-15 51-15 0 0,21-65-580 0 0,0 0-1 0 0,0-1 1 0 0,0 1-1 0 0,0 0 1 0 0,0 0 0 0 0,0 0-1 0 0,0 0 1 0 0,0-1-1 0 0,1 1 1 0 0,-1 0 0 0 0,1 0-1 0 0,-1-1 1 0 0,1 1 0 0 0,0 0-1 0 0,0-1 1 0 0,0 1-1 0 0,0 0 1 0 0,0-1 0 0 0,0 0-1 0 0,0 1 1 0 0,0-1-1 0 0,0 1 1 0 0,1-1 0 0 0,-1 0-1 0 0,1 0 1 0 0,-1 0-1 0 0,1 0 1 0 0,-1 0 0 0 0,1 0-1 0 0,0 0-51 0 0,5 4 343 0 0,1 1-146 0 0,0-1 0 0 0,1 0 1 0 0,-1-1-1 0 0,1 1 0 0 0,0-2 0 0 0,0 1 0 0 0,1-1 0 0 0,-1-1 1 0 0,0 0-1 0 0,1 0 0 0 0,0-1 0 0 0,-1 0 0 0 0,1 0 0 0 0,0-1 1 0 0,0-1-1 0 0,0 1 0 0 0,-1-2 0 0 0,1 1 0 0 0,-1-1 0 0 0,5-2-197 0 0,14-4 290 0 0,-2-1-1 0 0,1-2 0 0 0,-1 0 0 0 0,-1-2 0 0 0,0-1 1 0 0,11-9-290 0 0,37-26 265 0 0,-3-4 0 0 0,-3-3 1 0 0,-2-2-1 0 0,-2-4 0 0 0,-3-2 1 0 0,22-34-266 0 0,-17 13 94 0 0,-4-4 0 0 0,-4-2-1 0 0,0-8-93 0 0,-35 56 148 0 0,-2-1 0 0 0,-1 0 1 0 0,-3-2-1 0 0,9-39-148 0 0,-23 97-18 0 0,0-1 0 0 0,0 1 0 0 0,1 0 0 0 0,0-1 0 0 0,1 1 0 0 0,0-1 0 0 0,1 0 0 0 0,6 10 18 0 0,-9-19-3 0 0,20 45 25 0 0,2 1-1 0 0,-2 1 1 0 0,-2 0-1 0 0,-3 2 1 0 0,-1 0-1 0 0,0 13-21 0 0,-11-47 27 0 0,0-1 0 0 0,-2 1 1 0 0,0 0-1 0 0,0 0 0 0 0,-2 0 0 0 0,0 0 0 0 0,-1 0 0 0 0,-1 1 0 0 0,0-1 0 0 0,-2 0 0 0 0,0 0 1 0 0,0-1-1 0 0,-2 1 0 0 0,0-1 0 0 0,-1 1 0 0 0,-1-2 0 0 0,0 1 0 0 0,-1-1 0 0 0,0 0 1 0 0,-2 0-1 0 0,-6 8-27 0 0,-3-6 25 0 0,0-1 1 0 0,0 0-1 0 0,-2-2 1 0 0,0 0-1 0 0,0-1 1 0 0,-2-1-1 0 0,1-2 1 0 0,-1 0 0 0 0,-1-1-1 0 0,0-1 1 0 0,0-1-1 0 0,0-2 1 0 0,-13 2-26 0 0,-181 5-171 0 0,205-12 0 0 0,1-1-1 0 0,0-1 0 0 0,0 0 1 0 0,0 0-1 0 0,1-1 1 0 0,-1-1-1 0 0,0 0 1 0 0,1 0-1 0 0,-9-6 172 0 0,-21-23-9069 0 0,36 29-2243 0 0</inkml:trace>
  <inkml:trace contextRef="#ctx0" brushRef="#br0" timeOffset="362.872">1826 532 10930 0 0,'0'0'1606'0'0,"0"0"-531"0"0,0 0-128 0 0,0 0 144 0 0,0 0 76 0 0,0 0-71 0 0,0 0-193 0 0,0 0-210 0 0,0 0-157 0 0,0 0-137 0 0,0 0-106 0 0,-30 36-77 0 0,-90 113-62 0 0,118-146-146 0 0,-1-1 1 0 0,0 0 0 0 0,1 1-1 0 0,-1-1 1 0 0,1 1-1 0 0,0 0 1 0 0,0 0-1 0 0,0 0 1 0 0,1 0-1 0 0,-1 0 1 0 0,1 0-1 0 0,-1 1 1 0 0,1-1 0 0 0,0 0-1 0 0,0 1 1 0 0,1-1-1 0 0,-1 1 1 0 0,1-1-1 0 0,-1 1 1 0 0,1-1-1 0 0,0 1 1 0 0,0-1 0 0 0,1 1-1 0 0,0 1-8 0 0,1 5 43 0 0,-1-4 10 0 0,1 0 0 0 0,0 1 0 0 0,0-1 0 0 0,1 0 0 0 0,-1 0 0 0 0,1 0 0 0 0,0 0 0 0 0,1-1 0 0 0,0 1 0 0 0,0-1 0 0 0,0 0 0 0 0,0 0 0 0 0,1 0 0 0 0,0-1 0 0 0,0 1 0 0 0,0-1 0 0 0,0 0 0 0 0,1-1 0 0 0,-1 1 0 0 0,1-1 0 0 0,0 0 1 0 0,0-1-1 0 0,0 1 0 0 0,0-1 0 0 0,1-1 0 0 0,-1 1 0 0 0,7 0-53 0 0,1 1 194 0 0,1-2 0 0 0,-1 1 0 0 0,1-2 0 0 0,-1 0 0 0 0,1-1 0 0 0,-1 0 0 0 0,1-1 0 0 0,-1 0 0 0 0,0-2 1 0 0,1 0-1 0 0,-2 0 0 0 0,7-4-194 0 0,-4 1 153 0 0,-1-1-1 0 0,0-1 1 0 0,-1 0 0 0 0,0-1 0 0 0,0-1 0 0 0,-1 0 0 0 0,0-1-1 0 0,-1 0 1 0 0,-1-1 0 0 0,0-1 0 0 0,1-1-153 0 0,-7 9 37 0 0,-1-1 1 0 0,0 1 0 0 0,0-1-1 0 0,0 0 1 0 0,-1 0-1 0 0,0 0 1 0 0,0-1-1 0 0,-1 1 1 0 0,0-1 0 0 0,0 1-1 0 0,-1-1 1 0 0,0 0-1 0 0,0 0 1 0 0,-1 1-1 0 0,0-1 1 0 0,0 0 0 0 0,-1 0-1 0 0,0 1 1 0 0,0-1-1 0 0,-1 0 1 0 0,0 1 0 0 0,0-1-1 0 0,-1 1 1 0 0,0 0-1 0 0,-2-4-37 0 0,0 2-65 0 0,0 1-1 0 0,0 0 0 0 0,-1 1 1 0 0,0-1-1 0 0,0 1 1 0 0,0 1-1 0 0,-1-1 0 0 0,0 1 1 0 0,0 0-1 0 0,-1 0 1 0 0,0 1-1 0 0,0 0 0 0 0,0 1 1 0 0,-1 0-1 0 0,1 0 1 0 0,-1 0-1 0 0,0 1 0 0 0,0 1 1 0 0,0 0-1 0 0,0 0 1 0 0,-7 0 65 0 0,-45 2-1952 0 0,22 9-4226 0 0,18-4-5729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29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93 10690 0 0,'0'0'1671'0'0,"0"0"-329"0"0,0 0-83 0 0,0 0 65 0 0,0 0 55 0 0,0 0-55 0 0,0 0-281 0 0,0 0-325 0 0,0 0-206 0 0,0 0-120 0 0,0 0-16 0 0,0 0 8 0 0,0 0-4 0 0,-9 19 543 0 0,-20 27-204 0 0,29-45-682 0 0,0-1-13 0 0,0 0 11 0 0,0 0 0 0 0,0 0 3 0 0,0 0 10 0 0,0 0 30 0 0,0 0 2 0 0,0 0 21 0 0,0 0 14 0 0,13-17 634 0 0,65-81 75 0 0,-40 55-465 0 0,-38 43-282 0 0,0 0-2 0 0,0 0 1 0 0,0 0-11 0 0,0 0-7 0 0,0 0-7 0 0,0 0-21 0 0,-14 30-95 0 0,10-21-481 0 0,0 6-1271 0 0,17-3-8008 0 0,-10-9-1664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2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29 7202 0 0,'0'0'1599'0'0,"0"0"-450"0"0,0 0 130 0 0,0 0 509 0 0,0 0 286 0 0,0 0-69 0 0,0 0-438 0 0,0 0-511 0 0,0 0-328 0 0,0 0-135 0 0,0 0-4 0 0,0 0 3 0 0,0 0-21 0 0,-20 12 625 0 0,-12 18-587 0 0,32-29-583 0 0,0-1-28 0 0,0 0-7 0 0,0 0-7 0 0,0 0-5 0 0,0 0 3 0 0,0 0 1 0 0,0 0-8 0 0,0 0-7 0 0,0 0 17 0 0,0 0 8 0 0,61-58 1182 0 0,-47 45-896 0 0,-23 24 156 0 0,-22 22-697 0 0,27-11-1508 0 0,4-12-5645 0 0,0-8 2252 0 0,0 2-6577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31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8682 0 0,'0'0'2174'0'0,"0"0"-627"0"0,0 0-183 0 0,0 0 8 0 0,0 0-7 0 0,0 0-92 0 0,0 0-237 0 0,0 0-287 0 0,0 0-168 0 0,0 0-40 0 0,0 0 32 0 0,0 0 24 0 0,0 0 0 0 0,6 8 2882 0 0,38 4-2115 0 0,145-9 283 0 0,56-33-963 0 0,-197 26 304 0 0,-49 4-1012 0 0,1 0-6 0 0,0 0-16 0 0,0 0-53 0 0,-18 3-7115 0 0,11-2 483 0 0,3 3-5073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3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7754 0 0,'0'0'2335'0'0,"0"0"-755"0"0,0 0-180 0 0,0 0 250 0 0,0 0 152 0 0,0 0-112 0 0,0 0-354 0 0,0 0-407 0 0,0 0-290 0 0,0 0-147 0 0,0 0-14 0 0,0 0 11 0 0,3 12 4315 0 0,179 3-2710 0 0,56-22-1345 0 0,-151 3-482 0 0,-86 4-292 0 0,-1 0 57 0 0,0 0 42 0 0,0 0 1 0 0,0 0 36 0 0,0 0-31 0 0,0 0-3 0 0,-9-2-1848 0 0,0 0-6219 0 0,8 2-4359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28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52 168 576 0 0,'0'0'2217'0'0,"0"0"-258"0"0,0 0-36 0 0,0 0 168 0 0,0 0 169 0 0,0 0-38 0 0,0 0-236 0 0,0 0-334 0 0,0 0-338 0 0,0 0-231 0 0,0 0-162 0 0,-8-5-137 0 0,-26-15-99 0 0,26 15-75 0 0,8 5-65 0 0,0 0-83 0 0,0 0-40 0 0,0 0-70 0 0,0 0-71 0 0,0 0-38 0 0,0 0-46 0 0,0 0-33 0 0,0 0-34 0 0,0 0-12 0 0,0 12 116 0 0,2 575 1267 0 0,0-485-1227 0 0,4-123 1305 0 0,-16-98-1479 0 0,10 63-112 0 0,-1-8 30 0 0,2 0 1 0 0,4 0-1 0 0,6-26-18 0 0,-8 64-10 0 0,1 0 1 0 0,1 1 0 0 0,1 0 0 0 0,1 0 0 0 0,2 0 0 0 0,0 1 0 0 0,2 0 0 0 0,0 1 0 0 0,2 0 0 0 0,1 1 0 0 0,0 0 0 0 0,1 1 0 0 0,11-10 9 0 0,-23 29-5 0 0,0 0 0 0 0,-1 0 0 0 0,1 0 0 0 0,0 1 0 0 0,0-1 0 0 0,0 1 0 0 0,0 0 0 0 0,0 0 0 0 0,0 0 0 0 0,0 0 0 0 0,0 0 0 0 0,0 1 0 0 0,1-1 0 0 0,-1 1 0 0 0,0 0 1 0 0,0 0-1 0 0,1 0 0 0 0,-1 1 0 0 0,0-1 0 0 0,0 1 0 0 0,0-1 0 0 0,0 1 0 0 0,1 0 0 0 0,-1 0 0 0 0,0 1 0 0 0,0-1 0 0 0,-1 1 0 0 0,1-1 0 0 0,0 1 0 0 0,0 0 0 0 0,-1 0 0 0 0,1 0 0 0 0,-1 0 0 0 0,1 2 5 0 0,68 88 46 0 0,-22 46-52 0 0,-49-137-13 0 0,0-1-8 0 0,0 0-23 0 0,0 0-50 0 0,0 0-4 0 0,0 0-78 0 0,0 0-94 0 0,0 0-120 0 0,0 0-189 0 0,0 0-301 0 0,0-7-8520 0 0,0 6-2483 0 0</inkml:trace>
  <inkml:trace contextRef="#ctx0" brushRef="#br0" timeOffset="1999.788">520 731 10874 0 0,'0'0'1846'0'0,"0"0"-676"0"0,0 0-233 0 0,0 0 130 0 0,0 0 152 0 0,0 0 40 0 0,0 0-203 0 0,0 0-301 0 0,0 0-226 0 0,0 0-115 0 0,0 0-18 0 0,0 0-8 0 0,0 0-8 0 0,-9 19-49 0 0,-72 135 336 0 0,-72 150 1 0 0,144-285-778 0 0,9-18 80 0 0,0-1 11 0 0,0 0 8 0 0,15-17 506 0 0,222-346 747 0 0,-110 193-994 0 0,-119 171-46 0 0,-4 12-115 0 0,22 73 268 0 0,77 175 138 0 0,-53-177-315 0 0,-91-83 1916 0 0,16-4-2098 0 0,1-1 0 0 0,-1 0 0 0 0,1-2 1 0 0,0-1-1 0 0,0-1 0 0 0,1-1 0 0 0,0-1 1 0 0,1-1-1 0 0,-2-2 4 0 0,-64-28-22 0 0,75 37-228 0 0,-29-14 395 0 0,29 1-3406 0 0,28 6-5908 0 0,-9 7-2331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32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75 822 0 0 0,'0'0'1391'0'0,"0"0"344"0"0,0 0 44 0 0,0 0-177 0 0,0 0-225 0 0,0 0-30 0 0,0 0 127 0 0,0 0-26 0 0,0 0 7 0 0,0 0-34 0 0,-11-10-120 0 0,-33-29-21 0 0,24 17 5093 0 0,32 22-2262 0 0,-3 2-5085 0 0,84 8 2209 0 0,0-5-1 0 0,77-5-1234 0 0,-70 0 293 0 0,-100 0-282 0 0,0 0-2 0 0,0 0 1 0 0,0 0 3 0 0,0 0-4 0 0,0 0-1 0 0,0 0 2 0 0,0 0-4 0 0,-29 16-3350 0 0,14-4 38 0 0,6-3-3829 0 0,6-4-4957 0 0</inkml:trace>
  <inkml:trace contextRef="#ctx0" brushRef="#br0" timeOffset="520.197">789 213 15347 0 0,'0'0'1443'0'0,"0"0"-531"0"0,0 0-210 0 0,0 0 126 0 0,0 0 156 0 0,0 0 46 0 0,0 0-158 0 0,0 0-257 0 0,0 0-227 0 0,0 0-124 0 0,0 0-35 0 0,0 0 17 0 0,0 0 70 0 0,0 4 64 0 0,-34 181 2791 0 0,28 346-2269 0 0,6-462-930 0 0,0-68 12 0 0,12-44-5371 0 0,19-8 1316 0 0,-9 19-4142 0 0,-10 19-2701 0 0</inkml:trace>
  <inkml:trace contextRef="#ctx0" brushRef="#br0" timeOffset="1579.998">1167 398 6721 0 0,'0'0'3429'0'0,"0"0"-1251"0"0,0 0-514 0 0,0 0-105 0 0,0 0-85 0 0,0 0-170 0 0,0 0-272 0 0,0 0-263 0 0,0 0-225 0 0,0 0-89 0 0,0 0-34 0 0,0 0-28 0 0,0 0-1 0 0,-16 5-17 0 0,-50 17-1 0 0,-41 31 1363 0 0,-162 105-387 0 0,251-143-1130 0 0,18-14-205 0 0,0-1-6 0 0,0 0 2 0 0,0 0-10 0 0,0 0 12 0 0,67 31 1278 0 0,149 7 6 0 0,-211-36-1280 0 0,0 0 1 0 0,-1 0-1 0 0,1 0 1 0 0,-1 0 0 0 0,1 1-1 0 0,-1 0 1 0 0,0 0 0 0 0,0 0-1 0 0,0 0 1 0 0,0 0 0 0 0,-1 1-1 0 0,1 0 1 0 0,-1 0 0 0 0,0 0-1 0 0,0 0 1 0 0,-1 0 0 0 0,1 1-1 0 0,-1-1 1 0 0,0 1 0 0 0,0-1-1 0 0,1 3-17 0 0,14 70 475 0 0,-2-38 225 0 0,-9-34-292 0 0,-6-6-454 0 0,0 1-24 0 0,0 0-4 0 0,0 0-45 0 0,-2-11-3000 0 0,-1 1-3016 0 0,2 8 206 0 0,1-2-6375 0 0</inkml:trace>
  <inkml:trace contextRef="#ctx0" brushRef="#br0" timeOffset="3216.196">1780 140 0 0 0,'0'0'1982'0'0,"0"0"-373"0"0,0 0-107 0 0,0 0 98 0 0,0 0 135 0 0,0 0 18 0 0,0 0-130 0 0,0 0-259 0 0,0 0-290 0 0,0 0-235 0 0,0 0-123 0 0,-3 1-51 0 0,-99 86 5208 0 0,73-51-5268 0 0,2 2-1 0 0,1 0 0 0 0,2 2 1 0 0,2 0-1 0 0,1 2 1 0 0,-14 43-605 0 0,28-62 120 0 0,1 0 1 0 0,2 0 0 0 0,0 0-1 0 0,1 0 1 0 0,2 1 0 0 0,0-1-1 0 0,1 1 1 0 0,3 14-121 0 0,0-26 74 0 0,0 1 0 0 0,0-1 1 0 0,1 0-1 0 0,1 0 0 0 0,0-1 0 0 0,0 1 0 0 0,1-1 0 0 0,1 0 1 0 0,0-1-1 0 0,1 0 0 0 0,-1 0 0 0 0,2 0 0 0 0,0-1 1 0 0,0 0-1 0 0,0-1 0 0 0,1 0 0 0 0,0 0 0 0 0,1-1 0 0 0,0-1 1 0 0,0 0-1 0 0,6 3-74 0 0,53 7 932 0 0,-80-11-3161 0 0,2-1-2072 0 0,3-1-3589 0 0,0 0-4290 0 0</inkml:trace>
  <inkml:trace contextRef="#ctx0" brushRef="#br0" timeOffset="3898.435">1878 613 14435 0 0,'0'0'1732'0'0,"0"0"-773"0"0,0 0-501 0 0,0 0-3 0 0,0 0 162 0 0,0 0 78 0 0,0 0-46 0 0,0 0-166 0 0,0 0-108 0 0,0 0-22 0 0,0 0 38 0 0,0 0 50 0 0,0 0-23 0 0,0 14-23 0 0,-1 100 710 0 0,-50 132 187 0 0,45-209 678 0 0,9-80-1797 0 0,3-1-1 0 0,1 1 1 0 0,2 0-1 0 0,2 1 1 0 0,4-8-173 0 0,67-145 37 0 0,-55 143 6 0 0,2 2 0 0 0,3 0-1 0 0,34-41-42 0 0,-59 83 2 0 0,0 0-1 0 0,0 0 0 0 0,1 0 1 0 0,0 1-1 0 0,0 0 0 0 0,0 1 1 0 0,1 0-1 0 0,0 0 0 0 0,1 0 1 0 0,4-1-2 0 0,-2 7-42 0 0,-11 0 32 0 0,16 18 54 0 0,-13-11-135 0 0,0 0 0 0 0,-1 0 0 0 0,0 0-1 0 0,0 0 1 0 0,0 1 0 0 0,-1-1 0 0 0,0 1 0 0 0,0 0 0 0 0,-1-1 0 0 0,0 1 0 0 0,-1 0 0 0 0,0 0 0 0 0,0 0 0 0 0,-1 4 91 0 0,3-7-2397 0 0,0-3-5051 0 0,-2-2-4344 0 0</inkml:trace>
  <inkml:trace contextRef="#ctx0" brushRef="#br0" timeOffset="4752.068">2371 779 10370 0 0,'0'0'1847'0'0,"0"0"-252"0"0,0 0 4 0 0,0 0 106 0 0,0 0-152 0 0,0 0-306 0 0,0 0-325 0 0,0 0-249 0 0,0 0-82 0 0,0 0-71 0 0,0 0-57 0 0,0 0-80 0 0,0 0-63 0 0,-14 1 316 0 0,-33 60-191 0 0,-53 81 131 0 0,59-76-441 0 0,33-51-99 0 0,6-19 756 0 0,35-51-328 0 0,151-183-337 0 0,-112 154-74 0 0,-49 148 163 0 0,34 68-134 0 0,-37-92-38 0 0,-20-35-32 0 0,-1 12-969 0 0,-4-12-3757 0 0,-2 2-5372 0 0,5-4-1563 0 0</inkml:trace>
  <inkml:trace contextRef="#ctx0" brushRef="#br0" timeOffset="5079.846">2188 956 7017 0 0,'0'0'3225'0'0,"0"0"-1651"0"0,0 0-547 0 0,0 0 210 0 0,0 0 212 0 0,0 0 19 0 0,0 0-194 0 0,0 0-245 0 0,0 0-162 0 0,0 0-114 0 0,0 0-55 0 0,0 0-90 0 0,26-9-76 0 0,82-27-94 0 0,-33 27 496 0 0,-45 24-600 0 0,-30-15-393 0 0,1 1-1 0 0,-1 0 1 0 0,1-1 0 0 0,0 1 0 0 0,-1 0 0 0 0,1-1-1 0 0,0 1 1 0 0,0-1 0 0 0,0 1 0 0 0,-1-1-1 0 0,1 1 1 0 0,0-1 0 0 0,0 0 0 0 0,0 1-1 0 0,0-1 1 0 0,0 0 0 0 0,0 0 0 0 0,0 0 0 0 0,0 1-1 0 0,0-1 1 0 0,0 0 0 0 0,0 0 0 0 0,-1-1-1 0 0,1 1 1 0 0,0 0 0 0 0,0 0 0 0 0,0 0-1 0 0,0-1 1 0 0,0 1 0 0 0,0 0 0 0 0,0-1 0 0 0,0 1-1 0 0,-1-1 1 0 0,1 1 0 0 0,0-1 0 0 0,0 1-1 0 0,0-1 1 0 0,0 0 59 0 0,17-16-9670 0 0,-15 10-1617 0 0</inkml:trace>
  <inkml:trace contextRef="#ctx0" brushRef="#br0" timeOffset="5960.941">2845 714 0 0 0,'0'0'1695'0'0,"0"0"384"0"0,0 0-21 0 0,0 0-119 0 0,0 0-131 0 0,0 0-121 0 0,0 0-89 0 0,0 0-178 0 0,0 0-179 0 0,0 0-140 0 0,0 0-109 0 0,0 0-101 0 0,0 0-92 0 0,-6 3 348 0 0,5-2 2730 0 0,3-1-3812 0 0,34 0 622 0 0,0 0 0 0 0,0-3 0 0 0,0-1-1 0 0,35-8-686 0 0,9-4 158 0 0,-70 15-663 0 0,-11 2-2803 0 0,-5-1-4306 0 0,4 0-4076 0 0</inkml:trace>
  <inkml:trace contextRef="#ctx0" brushRef="#br0" timeOffset="6531.646">3484 278 12491 0 0,'0'0'2735'0'0,"0"0"-1117"0"0,0 0-478 0 0,0 0-3 0 0,0 0 22 0 0,0 0-76 0 0,0 0-193 0 0,0 0-271 0 0,0 0-251 0 0,0 0-140 0 0,0 0-55 0 0,0 0 7 0 0,0 0 12 0 0,0 3 48 0 0,-14 132 2904 0 0,6-15-2686 0 0,-92 149-298 0 0,92-248-133 0 0,6-17-35 0 0,0-1 1 0 0,0 1 0 0 0,0-1-1 0 0,1 1 1 0 0,-1 0-1 0 0,1 0 1 0 0,0 0 0 0 0,0 0-1 0 0,1 0 1 0 0,-1 0-1 0 0,1 0 1 0 0,0 0 0 0 0,0 0-1 0 0,0 0 1 0 0,0 0-1 0 0,1 2 8 0 0,2-4 7 0 0,0 0-1 0 0,0-1 1 0 0,0 1-1 0 0,0-1 1 0 0,0 0-1 0 0,0 1 1 0 0,0-1 0 0 0,0-1-1 0 0,0 1 1 0 0,0 0-1 0 0,1-1 1 0 0,-1 0-1 0 0,0 0 1 0 0,1 0-1 0 0,-1 0 1 0 0,0 0-1 0 0,0 0 1 0 0,2-1-7 0 0,5 0 24 0 0,170-22 468 0 0,-154 24-531 0 0,-24 1 27 0 0,-2-1-17 0 0,0-1-9 0 0,13-8-6141 0 0,-9 4-56 0 0,-3 1-5413 0 0</inkml:trace>
  <inkml:trace contextRef="#ctx0" brushRef="#br0" timeOffset="6968.845">3858 810 14987 0 0,'0'0'1437'0'0,"0"0"-468"0"0,0 0-117 0 0,0 0 28 0 0,0 0-31 0 0,0 0-105 0 0,0 0-185 0 0,0 0-121 0 0,0 0-87 0 0,0 0-34 0 0,0 0-28 0 0,0 0-24 0 0,0 0 0 0 0,-10 10-35 0 0,-33 33-5 0 0,16 4 401 0 0,26-46-613 0 0,0 1 0 0 0,1 0 1 0 0,-1 0-1 0 0,1 0 0 0 0,-1 0 1 0 0,1 0-1 0 0,0 0 1 0 0,0 0-1 0 0,0 1 0 0 0,0-1 1 0 0,0 0-1 0 0,0 0 1 0 0,1 0-1 0 0,-1 0 0 0 0,1 0 1 0 0,-1 0-1 0 0,1 0 1 0 0,0 0-1 0 0,-1-1 0 0 0,1 1 1 0 0,0 0-1 0 0,0 0 1 0 0,1-1-1 0 0,-1 1 0 0 0,0 0 1 0 0,1-1-1 0 0,-1 1 1 0 0,0-1-1 0 0,1 0 0 0 0,0 1 1 0 0,-1-1-1 0 0,1 0 1 0 0,0 0-1 0 0,0 0 0 0 0,-1 0 1 0 0,1 0-1 0 0,0-1 0 0 0,0 1 1 0 0,0 0-1 0 0,0-1 1 0 0,0 1-1 0 0,0-1 0 0 0,1 0-12 0 0,89-5 1498 0 0,-86 4-1413 0 0,0-1 1 0 0,0 0 0 0 0,0-1 0 0 0,0 1 0 0 0,-1-1 0 0 0,1 0 0 0 0,-1-1-1 0 0,0 1 1 0 0,0-1 0 0 0,0 0 0 0 0,-1 0 0 0 0,1 0 0 0 0,-1-1-1 0 0,0 0 1 0 0,0 0 0 0 0,0 0 0 0 0,2-5-87 0 0,-6 7-31 0 0,1 0 0 0 0,-1 0 1 0 0,0 1-1 0 0,0-1 0 0 0,-1 0 0 0 0,1 0 1 0 0,-1 0-1 0 0,1 1 0 0 0,-1-1 0 0 0,0 0 1 0 0,0 1-1 0 0,0-1 0 0 0,0 1 0 0 0,-1-1 1 0 0,1 1-1 0 0,-1-1 0 0 0,1 1 0 0 0,-1 0 1 0 0,0 0-1 0 0,0 0 0 0 0,0 0 0 0 0,0 0 1 0 0,0 0-1 0 0,0 0 0 0 0,0 1 0 0 0,-1-1 1 0 0,1 1-1 0 0,-1 0 0 0 0,1 0 0 0 0,-1 0 1 0 0,0 0-1 0 0,0 0 31 0 0,-37-19-3920 0 0,14 8-3087 0 0,16 8-4643 0 0</inkml:trace>
  <inkml:trace contextRef="#ctx0" brushRef="#br0" timeOffset="8053.769">4045 55 2641 0 0,'0'0'1868'0'0,"0"0"-141"0"0,0 0 128 0 0,0 0 179 0 0,0 0 64 0 0,0 0-90 0 0,0 0-262 0 0,0 0-278 0 0,0 0-289 0 0,0 0-177 0 0,0 0-89 0 0,0 0-79 0 0,0-9-30 0 0,0-27-65 0 0,0 27-91 0 0,0 9-68 0 0,0 0-68 0 0,3 23 1795 0 0,149 143-342 0 0,-135-150-1893 0 0,-1 1 1 0 0,-1 0 0 0 0,-1 1 0 0 0,0 1 0 0 0,-1 1-1 0 0,-1 0 1 0 0,-1 0 0 0 0,-1 1 0 0 0,0 0 0 0 0,-2 1-1 0 0,-1 0 1 0 0,0 1 0 0 0,-2-1 0 0 0,0 1 0 0 0,-1 10-73 0 0,-3-11 31 0 0,0 1 0 0 0,-2-1 1 0 0,-1 0-1 0 0,-1 0 0 0 0,-1 0 1 0 0,-1 0-1 0 0,0 0 0 0 0,-3 2-31 0 0,-2 5 24 0 0,-1-2-1 0 0,-1 1 0 0 0,-2-2 0 0 0,0 1 0 0 0,-17 21-23 0 0,-70 84 38 0 0,69-102-18 0 0,10-15 56 0 0,16-16-1268 0 0,6-5-3557 0 0,0-2-6096 0 0,0 4-1825 0 0</inkml:trace>
  <inkml:trace contextRef="#ctx0" brushRef="#br0" timeOffset="10934.198">348 1245 0 0 0,'0'0'292'0'0,"0"0"323"0"0,0 0 145 0 0,0 0-18 0 0,0 0-82 0 0,0 0-23 0 0,0 0 195 0 0,0 0 253 0 0,3 1 239 0 0,44 4 4318 0 0,29-8-1798 0 0,-13 0-2233 0 0,39-4 89 0 0,61-2-246 0 0,16 2-486 0 0,78-12 187 0 0,-31 11-676 0 0,46 1 530 0 0,-122 0-518 0 0,152-2-79 0 0,-113 1-106 0 0,152 8 31 0 0,-240 8-286 0 0,9 7 103 0 0,143 1 330 0 0,17-14-93 0 0,2 0-199 0 0,-173 6-141 0 0,-10 3 2 0 0,-75-7-2847 0 0,-25 1-1608 0 0,6-2-837 0 0,3-2 1548 0 0,-3 5-7914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48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6161 0 0,'0'0'1135'0'0,"0"0"-627"0"0,0 0-132 0 0,0 0 359 0 0,0 0 404 0 0,0 0 197 0 0,0 0-87 0 0,0 0-210 0 0,0 0-83 0 0,0 0 68 0 0,0 0 112 0 0,7-2 27 0 0,141-62 3698 0 0,-143 62-4812 0 0,30-9 294 0 0,1 0 0 0 0,1 3 0 0 0,-1 1 0 0 0,2 1 1 0 0,22 1-344 0 0,-57 8 33 0 0,0-1 1 0 0,0 1 0 0 0,0 0 0 0 0,0 0 0 0 0,-1 0-1 0 0,0 0 1 0 0,1 1 0 0 0,-1-1 0 0 0,0 0 0 0 0,0 1 0 0 0,-1 0-1 0 0,1-1 1 0 0,-1 1 0 0 0,0 0 0 0 0,0 0 0 0 0,0 0-1 0 0,0 0 1 0 0,-1 0 0 0 0,0 0 0 0 0,1 0 0 0 0,-1 0-1 0 0,-1 0 1 0 0,1 0 0 0 0,-1 0 0 0 0,1 0 0 0 0,-1 0-34 0 0,1-1 15 0 0,-45 348 439 0 0,13-139-438 0 0,26-174-25 0 0,6-68 1231 0 0,5 4-1200 0 0,1 1 0 0 0,2 1 0 0 0,0-1 0 0 0,2 1 0 0 0,0 1 0 0 0,1 0 1 0 0,2 0-1 0 0,15-20-22 0 0,-20 30-1 0 0,15-29-21 0 0,2 1 0 0 0,2 1 0 0 0,2 2 0 0 0,1 1 0 0 0,2 1 0 0 0,5-2 22 0 0,-25 29 3 0 0,1-1-1 0 0,0 2 0 0 0,0 0 0 0 0,1 0 0 0 0,0 1 0 0 0,1 1 0 0 0,-1 0 1 0 0,1 1-1 0 0,0 1 0 0 0,5-1-2 0 0,-18 5 3 0 0,0 0 1 0 0,0 0 0 0 0,1 0-1 0 0,-1 0 1 0 0,0 1 0 0 0,0-1-1 0 0,0 1 1 0 0,0-1 0 0 0,0 1-1 0 0,0 0 1 0 0,0 0-1 0 0,0 0 1 0 0,0 0 0 0 0,0 0-1 0 0,0 0 1 0 0,-1 0 0 0 0,1 1-1 0 0,0-1 1 0 0,-1 0 0 0 0,1 1-1 0 0,-1 0 1 0 0,1-1 0 0 0,-1 1-1 0 0,0 0 1 0 0,0 0-1 0 0,0 0 1 0 0,0 0 0 0 0,0 0-1 0 0,0 0 1 0 0,0 0 0 0 0,-1 0-1 0 0,1 0-3 0 0,22 77 202 0 0,-22-75-192 0 0,1 150 206 0 0,-64 21-66 0 0,30-103-137 0 0,27-49-26 0 0,6-30 148 0 0,13-32 283 0 0,-5 12-406 0 0,1 1 1 0 0,1 0 0 0 0,1 1 0 0 0,1 0-1 0 0,1 1 1 0 0,1 0 0 0 0,1 1 0 0 0,1 1-1 0 0,15-14-12 0 0,-13 15-3 0 0,0 1-1 0 0,0 1 0 0 0,2 1 0 0 0,0 1 1 0 0,2 0-1 0 0,-1 2 0 0 0,2 1 0 0 0,0 0 1 0 0,1 2-1 0 0,0 1 0 0 0,26-7 4 0 0,43 7 5 0 0,-42 49 45 0 0,-49-35-40 0 0,0 0 0 0 0,-1 0 0 0 0,1 1 1 0 0,-1-1-1 0 0,0 1 0 0 0,0-1 0 0 0,-1 1 0 0 0,1 0 1 0 0,-1 0-1 0 0,0 0 0 0 0,0 0 0 0 0,0 0 0 0 0,0 0 1 0 0,-1 0-1 0 0,1 0 0 0 0,-1 1 0 0 0,0 1-10 0 0,1 39 97 0 0,0-28-70 0 0,0 0-1 0 0,-1 1 1 0 0,-1-1-1 0 0,-1 0 1 0 0,0 0-1 0 0,-1-1 1 0 0,-4 11-27 0 0,-11 51 164 0 0,9 22 3 0 0,9-88-4287 0 0,0-16 12 0 0,0 0-4979 0 0,0 0-2986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50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0 0 0,'0'0'291'0'0,"0"0"876"0"0,0 0 390 0 0,0 0 237 0 0,0 0 98 0 0,0 0-78 0 0,0 0-247 0 0,0 0-269 0 0,0 0-194 0 0,0 0-125 0 0,0 0-42 0 0,14 13 5274 0 0,-9-10-5874 0 0,1-1 0 0 0,0 1 0 0 0,0-1 0 0 0,0 0 0 0 0,0 0 0 0 0,0-1 0 0 0,0 0 0 0 0,0 0 0 0 0,0 0 0 0 0,1-1 0 0 0,-1 0-1 0 0,0 0 1 0 0,1-1 0 0 0,-1 0 0 0 0,1 0-337 0 0,19 0 582 0 0,338-6 1548 0 0,-329 14-2057 0 0,-34-7-69 0 0,-1 0 11 0 0,0 0 13 0 0,0 0-39 0 0,0 0 14 0 0,0 0-17 0 0,0 0-22 0 0,0 0-36 0 0,0 0-37 0 0,0 0-35 0 0,0 0-61 0 0,0 0-74 0 0,0 0-133 0 0,0 0-174 0 0,-5-6-5143 0 0,2 1-1989 0 0,1 1-4035 0 0</inkml:trace>
  <inkml:trace contextRef="#ctx0" brushRef="#br0" timeOffset="349.68">172 463 13459 0 0,'0'0'1374'0'0,"0"0"-614"0"0,0 0-348 0 0,0 0 92 0 0,0 0 272 0 0,0 0 256 0 0,0 0 70 0 0,0 0-94 0 0,0 0-176 0 0,0 0-146 0 0,0 0-84 0 0,0 0-55 0 0,0 0-51 0 0,7 34-68 0 0,22 110-49 0 0,-14-36 305 0 0,-13-86-583 0 0,-2 1-1 0 0,0 0 1 0 0,-2-1-1 0 0,0 1 1 0 0,-2-1-1 0 0,-4 19-100 0 0,-14 47-705 0 0,27-71-4655 0 0,7-14-5952 0 0,-8-3 3005 0 0</inkml:trace>
  <inkml:trace contextRef="#ctx0" brushRef="#br0" timeOffset="1027.795">827 382 10138 0 0,'0'0'1372'0'0,"0"0"-637"0"0,0 0-29 0 0,0 0 301 0 0,0 0 220 0 0,0 0-45 0 0,0 0-204 0 0,0 0-139 0 0,0 0-96 0 0,0 0-12 0 0,0 0-33 0 0,0 0-110 0 0,0 0-79 0 0,5 26-53 0 0,19 84-48 0 0,-12 58 871 0 0,-13-116-1122 0 0,-12 122 150 0 0,3-23-179 0 0,10-150-113 0 0,0-1-29 0 0,0 0 25 0 0,0 0 16 0 0,0 0 2 0 0,0 0 44 0 0,0 0 38 0 0,0 0 52 0 0,0 0 46 0 0,0 0 63 0 0,0 0 11 0 0,0-31 1528 0 0,0-1-1705 0 0,1 0 0 0 0,1 0-1 0 0,2 0 1 0 0,1 0 0 0 0,8-25-106 0 0,4-3 66 0 0,-1-6-48 0 0,2 2 0 0 0,3 0-1 0 0,3 1 1 0 0,3 1 0 0 0,2 2 0 0 0,3 1 0 0 0,3 1-1 0 0,13-15-17 0 0,-43 65 0 0 0,0 2-1 0 0,1-1 0 0 0,-1 0 0 0 0,1 1 1 0 0,0 0-1 0 0,1 0 0 0 0,-1 1 0 0 0,1 0 1 0 0,0 0-1 0 0,1 1 0 0 0,-1-1 0 0 0,1 2 1 0 0,0-1-1 0 0,0 1 0 0 0,0 0 0 0 0,0 1 1 0 0,0 0-1 0 0,9-1 1 0 0,-13 5 4 0 0,1 1 1 0 0,-1-1 0 0 0,1 1-1 0 0,-1 0 1 0 0,0 1-1 0 0,0-1 1 0 0,0 1-1 0 0,0 0 1 0 0,-1-1-1 0 0,1 2 1 0 0,-1-1-1 0 0,0 0 1 0 0,0 1-1 0 0,-1-1 1 0 0,0 1-1 0 0,1 0 1 0 0,-1 0-1 0 0,-1 0 1 0 0,1 0-1 0 0,-1 0 1 0 0,0 0 0 0 0,0 0-1 0 0,0 1 1 0 0,-1-1-1 0 0,0 0 1 0 0,0 1-1 0 0,0-1 1 0 0,-1 2-5 0 0,-7 117-563 0 0,8-111-1597 0 0,0-8-5448 0 0,0-5-4281 0 0</inkml:trace>
  <inkml:trace contextRef="#ctx0" brushRef="#br0" timeOffset="1859.826">1337 948 16644 0 0,'0'0'1521'0'0,"0"0"-417"0"0,0 0-105 0 0,0 0 94 0 0,0 0 20 0 0,0 0-115 0 0,0 0-242 0 0,0 0-241 0 0,0 0-179 0 0,0 0-94 0 0,0 0-32 0 0,0 0-22 0 0,0 0-37 0 0,-4 3-42 0 0,-126 141 200 0 0,68-67-221 0 0,19-16-46 0 0,81-137 907 0 0,121-128-806 0 0,32 30-135 0 0,-190 176-14 0 0,1 0 0 0 0,-1-1 0 0 0,1 1 0 0 0,-1 0 0 0 0,0 0 0 0 0,0 0 0 0 0,0 0 0 0 0,0 0 0 0 0,0 0 0 0 0,0 0 0 0 0,0 1 0 0 0,-1-1 0 0 0,1 0-1 0 0,-1 0 1 0 0,0 1 0 0 0,1-1 0 0 0,-1 0 0 0 0,0 1 0 0 0,-1-1 0 0 0,1 0 0 0 0,0 0 0 0 0,0 1 0 0 0,-1-1 0 0 0,0 0 0 0 0,1 0 0 0 0,-2 2 6 0 0,2 5 10 0 0,18 119 142 0 0,-1-1-16 0 0,-6-84-80 0 0,-20-51 1539 0 0,-23-7-1609 0 0,-1 1 1 0 0,-1 1-1 0 0,0 2 0 0 0,0 1 0 0 0,-5 1 14 0 0,-54-7-1914 0 0,76 15-876 0 0,11 1-1973 0 0,2 0-7089 0 0</inkml:trace>
  <inkml:trace contextRef="#ctx0" brushRef="#br0" timeOffset="4160.302">2223 370 6513 0 0,'0'0'2130'0'0,"0"0"-265"0"0,0 0-8 0 0,0 0-15 0 0,0 0-92 0 0,0 0-225 0 0,0 0-312 0 0,0 0-273 0 0,0 0-200 0 0,0 0-141 0 0,0 0-127 0 0,0 0-97 0 0,0 0-93 0 0,-10-3-78 0 0,-30-9-52 0 0,5 27 181 0 0,16 3-219 0 0,0 1 0 0 0,1 1 0 0 0,1 0 0 0 0,1 1 0 0 0,1 1 0 0 0,1 1 0 0 0,1 0 0 0 0,1 0 0 0 0,0 1 0 0 0,2 1 0 0 0,1 0 0 0 0,2 0 1 0 0,-2 8-115 0 0,0-6 34 0 0,2 1 1 0 0,0 0 0 0 0,2 0 0 0 0,1 1 0 0 0,2-1-1 0 0,0 1 1 0 0,2 0 0 0 0,1 0 0 0 0,2 0-35 0 0,-1-20 25 0 0,0 0 1 0 0,1 0 0 0 0,0 0-1 0 0,0-1 1 0 0,1 1-1 0 0,0-1 1 0 0,1 0-1 0 0,0 0 1 0 0,0 0 0 0 0,1-1-1 0 0,0 0 1 0 0,0 0-1 0 0,0 0 1 0 0,1-1-1 0 0,0 0 1 0 0,1 0 0 0 0,-1-1-1 0 0,1 0 1 0 0,0 0-1 0 0,0-1 1 0 0,1 0-1 0 0,-1 0 1 0 0,3 0-26 0 0,14 4 166 0 0,1-1 0 0 0,0 0 0 0 0,0-2 0 0 0,1-2 0 0 0,-1 0 0 0 0,1-1 0 0 0,12-2-166 0 0,-1-3 236 0 0,0-2 0 0 0,0-1 0 0 0,-1-2 0 0 0,0-2 0 0 0,-1-1 0 0 0,0-2 0 0 0,-1-1 0 0 0,0-2 0 0 0,28-18-236 0 0,-50 29 54 0 0,0-2-1 0 0,0 0 0 0 0,-1 0 1 0 0,0-1-1 0 0,0 0 1 0 0,-1-1-1 0 0,0-1 1 0 0,-1 1-1 0 0,0-2 1 0 0,0 1-1 0 0,-1-2 1 0 0,-1 1-1 0 0,0-1 1 0 0,0 0-1 0 0,-1-1 0 0 0,-1 0 1 0 0,0 0-1 0 0,-1 0 1 0 0,0-1-1 0 0,-1 1 1 0 0,0-1-1 0 0,-1 0 1 0 0,-1-3-54 0 0,-2 4-6 0 0,-1 1 0 0 0,0-1 0 0 0,-1 1 0 0 0,0-1 0 0 0,-1 1 0 0 0,-1 0 1 0 0,0 0-1 0 0,0 0 0 0 0,-1 1 0 0 0,-1 0 0 0 0,0 0 0 0 0,0 0 0 0 0,-1 0 1 0 0,-1 1-1 0 0,1 0 0 0 0,-2 1 0 0 0,1 0 0 0 0,-1 0 0 0 0,-1 1 0 0 0,-7-6 6 0 0,-10-7-220 0 0,-2 1 0 0 0,0 1 0 0 0,0 1 1 0 0,-2 2-1 0 0,0 1 0 0 0,-1 1 0 0 0,0 2 0 0 0,-1 1 0 0 0,0 2 0 0 0,-1 1 0 0 0,0 2 0 0 0,-17-1 220 0 0,6 3-1035 0 0,-1 2 1 0 0,1 2-1 0 0,-1 1 1 0 0,1 3-1 0 0,-36 8 1035 0 0,28-1-5452 0 0,16 1-6289 0 0</inkml:trace>
  <inkml:trace contextRef="#ctx0" brushRef="#br0" timeOffset="4690.807">1832 1002 7114 0 0,'0'0'3594'0'0,"0"0"-1431"0"0,0 0-571 0 0,0 0-8 0 0,0 0 10 0 0,0 0-130 0 0,0 0-303 0 0,0 0-301 0 0,0 0-223 0 0,0 0-113 0 0,0 0-38 0 0,0 0-3 0 0,0 0 6 0 0,18-23-9 0 0,57-71 7 0 0,-14 45 400 0 0,-30 32-481 0 0,1 0 0 0 0,0 2 0 0 0,1 2 0 0 0,32-9-406 0 0,-51 17 21 0 0,0 2 1 0 0,1 0-1 0 0,-1 0 0 0 0,0 1 0 0 0,1 1 0 0 0,0 1 0 0 0,-1 0 1 0 0,1 0-1 0 0,1 2-21 0 0,-12 0 16 0 0,1 0 0 0 0,0 0 1 0 0,-1 1-1 0 0,0-1 0 0 0,1 1 0 0 0,-1 0 0 0 0,0 1 1 0 0,0-1-1 0 0,-1 1 0 0 0,1-1 0 0 0,-1 1 0 0 0,0 0 1 0 0,0 0-1 0 0,0 1 0 0 0,0-1 0 0 0,-1 0 1 0 0,1 2-18 0 0,37 42 294 0 0,-27-40-183 0 0,1-1 1 0 0,0-1-1 0 0,0 0 0 0 0,0-1 0 0 0,1-1 1 0 0,-1 0-1 0 0,1-1 0 0 0,0-1 1 0 0,0 0-1 0 0,0-1 0 0 0,1 0 0 0 0,-1-1 1 0 0,7-2-111 0 0,95-9 522 0 0,-106 4-858 0 0,-11 6-81 0 0,-4-2-3158 0 0,3 2-2530 0 0,1-3-6334 0 0</inkml:trace>
  <inkml:trace contextRef="#ctx0" brushRef="#br0" timeOffset="5799.723">2374 54 8986 0 0,'0'0'1907'0'0,"0"0"-339"0"0,0 0-18 0 0,0 0 230 0 0,0 0 38 0 0,0 0-200 0 0,0 0-357 0 0,0 0-342 0 0,0 0-227 0 0,0 0-114 0 0,0 0-59 0 0,0 0-50 0 0,0 0-34 0 0,0 0-44 0 0,-32 27 1257 0 0,20-16-1507 0 0,11-10-111 0 0,1-1 3 0 0,0 0 2 0 0,0 0-15 0 0,0 0 0 0 0,0 0 14 0 0,0 0 0 0 0,27-31 921 0 0,-23 26 191 0 0,-15 10-861 0 0,-11 3-189 0 0,-16 3 141 0 0,44-27-2788 0 0,0 5-6958 0 0,-1 7-2635 0 0</inkml:trace>
  <inkml:trace contextRef="#ctx0" brushRef="#br0" timeOffset="6340.178">2744 27 12579 0 0,'0'0'1775'0'0,"0"0"-176"0"0,0 0 37 0 0,0 0-5 0 0,0 0-177 0 0,0 0-289 0 0,0 0-316 0 0,0 0-277 0 0,0 0-106 0 0,0 0-78 0 0,0 0-59 0 0,0 0-32 0 0,0 0-40 0 0,17 0 1145 0 0,220-27 641 0 0,-109 28-1722 0 0,-127-1-319 0 0,0 0-1 0 0,0 0 1 0 0,-1 1-1 0 0,1-1 1 0 0,0 0-1 0 0,0 0 0 0 0,-1 1 1 0 0,1-1-1 0 0,0 0 1 0 0,0 1-1 0 0,-1-1 1 0 0,1 1-1 0 0,0-1 0 0 0,-1 1 1 0 0,1-1-1 0 0,-1 1 1 0 0,1-1-1 0 0,-1 1 1 0 0,1-1-1 0 0,-1 1 1 0 0,1 0-1 0 0,-1 0 0 0 0,1-1 1 0 0,-1 1-1 0 0,0 0 1 0 0,0-1-1 0 0,1 1 1 0 0,-1 0-1 0 0,0 0 0 0 0,0 0 1 0 0,0-1-1 0 0,0 1 1 0 0,0 0-1 0 0,0 0 1 0 0,0 0-1 0 0,0-1 0 0 0,0 1 1 0 0,0 0-1 0 0,0 0 1 0 0,0 0-1 0 0,-1-1 1 0 0,1 1-1 0 0,0 0 0 0 0,0 0 1 0 0,-1-1-1 0 0,1 1 1 0 0,-1 0-1 0 0,1-1 1 0 0,-1 1-1 0 0,1 0-1 0 0,-31 41 116 0 0,24-33-95 0 0,-152 158 224 0 0,158-167-245 0 0,0 1 1 0 0,0 0-1 0 0,0 0 0 0 0,0 0 1 0 0,0 1-1 0 0,0-1 1 0 0,0 0-1 0 0,1 0 0 0 0,-1 0 1 0 0,0 1-1 0 0,1-1 1 0 0,-1 0-1 0 0,1 1 0 0 0,-1-1 1 0 0,1 0-1 0 0,0 1 0 0 0,-1-1 1 0 0,1 1-1 0 0,0-1 1 0 0,0 1-1 0 0,0-1 0 0 0,0 0 1 0 0,0 1-1 0 0,0-1 1 0 0,1 1-1 0 0,-1-1 0 0 0,0 1 1 0 0,1-1-1 0 0,-1 0 0 0 0,1 1 1 0 0,-1-1-1 0 0,1 0 1 0 0,0 0-1 0 0,0 1 0 0 0,-1-1 1 0 0,1 0-1 0 0,0 0 1 0 0,0 0-1 0 0,0 0 0 0 0,0 0 1 0 0,0 0-1 0 0,1 0 0 0 0,-1 0 1 0 0,0 0-1 0 0,0-1 1 0 0,1 1-1 0 0,-1-1 0 0 0,0 1 1 0 0,1 0-1 0 0,-1-1 1 0 0,0 0-1 0 0,1 1 0 0 0,10 1 37 0 0,0 0-1 0 0,1 0 1 0 0,-1-1 0 0 0,1-1-1 0 0,-1 0 1 0 0,1-1-1 0 0,0 0 1 0 0,-1-1 0 0 0,0 0-1 0 0,0-1 1 0 0,1-1-37 0 0,41-6 58 0 0,21-6 216 0 0,-4 1-2307 0 0,-25 12-8572 0 0,-41 3-1952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9.2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1 248 1560 0 0,'0'0'2968'0'0,"0"0"-915"0"0,0 0-131 0 0,0 0 91 0 0,0 0-68 0 0,0 0-182 0 0,0 0-286 0 0,0 0-296 0 0,0 0-171 0 0,0 0-99 0 0,0 0-60 0 0,0 0-45 0 0,0 0-48 0 0,2-15 1940 0 0,64-63-1169 0 0,90-57 221 0 0,-121 116-260 0 0,-26 37-1361 0 0,59 111 291 0 0,10-1-49 0 0,-72-122-2018 0 0,3 3-1032 0 0,-4-1-3645 0 0,-3-4-6230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7.8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4 3977 0 0,'0'0'1938'0'0,"0"0"133"0"0,0 0 160 0 0,0 0 31 0 0,0 0-157 0 0,0 0-310 0 0,0 0-432 0 0,0 0-362 0 0,0 0-242 0 0,0 0-169 0 0,0 0-75 0 0,0 0-74 0 0,-2-2-72 0 0,2 2-348 0 0,-1 0 1 0 0,1-1 0 0 0,-1 1-1 0 0,1 0 1 0 0,-1 0 0 0 0,1 0-1 0 0,-1 0 1 0 0,1 0 0 0 0,-1 0-1 0 0,1 0 1 0 0,-1 0 0 0 0,1 0-1 0 0,-1 0 1 0 0,1 0-1 0 0,-1 0 1 0 0,1 0 0 0 0,-1 0-1 0 0,1 0 1 0 0,-1 1 0 0 0,1-1-1 0 0,-1 0 1 0 0,1 0 0 0 0,-1 1-1 0 0,1-1 1 0 0,-1 0 0 0 0,1 1-1 0 0,0-1 1 0 0,-1 0 0 0 0,1 1-1 0 0,-1-1 1 0 0,1 1 0 0 0,0-1-1 0 0,0 0 1 0 0,-1 1 0 0 0,1-1-1 0 0,0 1 1 0 0,0-1 0 0 0,-1 1-1 0 0,1-1 1 0 0,0 1 0 0 0,0-1-1 0 0,0 1 1 0 0,0-1 0 0 0,0 1-1 0 0,0-1 1 0 0,0 1 0 0 0,0-1-1 0 0,0 1 1 0 0,0-1 0 0 0,0 1-1 0 0,0 0 1 0 0,0-1 0 0 0,0 1-1 0 0,1-1 1 0 0,-1 1 0 0 0,0-1-1 0 0,0 0 1 0 0,0 1 0 0 0,1-1-1 0 0,-1 1 1 0 0,0-1 0 0 0,1 1-1 0 0,-1-1 1 0 0,0 0 0 0 0,1 1-1 0 0,-1-1 1 0 0,1 1-22 0 0,-2 13 170 0 0,-13 435 2876 0 0,14-449-3050 0 0,0 0 11 0 0,0 0 10 0 0,0 0 10 0 0,0 0-7 0 0,0 0-7 0 0,0 0-37 0 0,0 0-17 0 0,-4-37-8138 0 0,4 23-1205 0 0,0 10 848 0 0</inkml:trace>
  <inkml:trace contextRef="#ctx0" brushRef="#br0" timeOffset="516.571">310 26 3521 0 0,'0'0'2143'0'0,"0"0"-367"0"0,0 0-279 0 0,0 0-205 0 0,0 0-159 0 0,0 0-66 0 0,0 0-32 0 0,0 0-32 0 0,0 0-75 0 0,0 0-60 0 0,0 0-66 0 0,0 0-67 0 0,0 0-60 0 0,-16 17-37 0 0,-70 76 420 0 0,56-65-379 0 0,-1-1-1 0 0,-2-2 1 0 0,0-1-1 0 0,-2-2 1 0 0,-2 0-679 0 0,36-22 11 0 0,1 0 0 0 0,0 0 0 0 0,-1 0 0 0 0,1 1 0 0 0,-1-1 1 0 0,1 0-1 0 0,0 0 0 0 0,-1 1 0 0 0,1-1 0 0 0,0 0 0 0 0,0 1 0 0 0,-1-1 0 0 0,1 0 1 0 0,0 1-1 0 0,0-1 0 0 0,-1 1 0 0 0,1-1 0 0 0,0 0 0 0 0,0 1 0 0 0,0-1 1 0 0,0 1-1 0 0,0-1 0 0 0,0 0 0 0 0,0 1 0 0 0,0-1 0 0 0,0 1 0 0 0,0-1 0 0 0,0 1 1 0 0,0-1-1 0 0,0 0 0 0 0,0 1 0 0 0,0-1 0 0 0,0 1 0 0 0,0-1 0 0 0,0 0 1 0 0,0 1-1 0 0,1-1 0 0 0,-1 1 0 0 0,0-1 0 0 0,0 0 0 0 0,0 1 0 0 0,1-1 0 0 0,-1 0 1 0 0,0 1-1 0 0,1-1 0 0 0,-1 0 0 0 0,0 0 0 0 0,1 1 0 0 0,-1-1 0 0 0,0 0 1 0 0,1 0-1 0 0,-1 1 0 0 0,0-1 0 0 0,1 0 0 0 0,-1 0 0 0 0,1 0 0 0 0,-1 0 0 0 0,1 0 1 0 0,-1 0-1 0 0,0 1 0 0 0,1-1 0 0 0,-1 0 0 0 0,1 0 0 0 0,-1 0 0 0 0,0-1 1 0 0,1 1-1 0 0,0 0-11 0 0,35 11 919 0 0,-34-11-824 0 0,160 33 2224 0 0,-159-33-2288 0 0,1 1 1 0 0,-1 1-1 0 0,1-1 0 0 0,-1 0 0 0 0,0 1 0 0 0,0 0 0 0 0,1 0 0 0 0,-1 0 1 0 0,0 0-1 0 0,0 0 0 0 0,-1 0 0 0 0,1 1 0 0 0,0 0 0 0 0,-1-1 0 0 0,0 1 1 0 0,0 0-1 0 0,1 0 0 0 0,-2 0 0 0 0,1 0 0 0 0,0 1 0 0 0,-1-1 0 0 0,1 1 1 0 0,-1-1-1 0 0,0 1 0 0 0,0-1 0 0 0,0 1 0 0 0,-1-1 0 0 0,1 1 1 0 0,-1 0-1 0 0,0-1 0 0 0,0 4-31 0 0,4 25-642 0 0,0-31-3782 0 0,3-14-5757 0 0,-6 8-1733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10:20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876 311,'-3'-11,"-1"-1,-1 1,0 0,-1 1,0-1,0 1,-1 1,0-1,-1 1,0 0,0 0,-1 1,0 1,-1-1,0 1,0 1,0 0,-1 0,1 1,-1 1,-1 0,1 0,-1 1,1 0,-1 1,0 1,0 0,-10 0,-22 8,0 3,1 1,0 2,0 2,2 2,0 1,-11 9,43-23,0 0,0 1,1 0,0 0,0 1,0 0,0 0,1 1,0 0,0 0,1 1,0 0,1 0,-1 0,1 1,1 0,0 0,0 0,1 0,0 1,0-1,1 1,1-1,-1 1,2 0,-1 0,1 0,1 0,0-1,0 1,1 0,0 0,0-1,2 0,2 9,0-10,-1 1,1-1,1 0,-1 0,1 0,1-1,0 0,0-1,0 0,0 0,1-1,0 0,0 0,1-1,-1 0,1-1,0 0,0-1,0 0,0 0,0-1,0 0,3-1,44 7,-84 24,-61 31,45-33,0 1,3 3,0 1,-16 21,3 26,52-79,0 0,0 0,0 1,0-1,1 1,-1-1,1 0,0 1,0-1,0 1,0-1,0 1,0-1,1 1,-1-1,1 1,-1-1,1 0,0 1,0-1,0 0,1 0,-1 0,0 0,1 0,-1 0,1 0,0 0,0 0,-1-1,1 1,0-1,0 1,1-1,-1 0,0 0,1 0,9 3,2 0,-1-1,0 0,1-1,-1-1,1 0,-1-1,1-1,0 0,3-1,22 0,189-29,-3 32,-201-1</inkml:trace>
  <inkml:trace contextRef="#ctx0" brushRef="#br0" timeOffset="245.954">1553 678,'-38'38,"-23"28,0 7,5-5,7-8,12-10,8-9,8-6,8-4,7-3,-2-6,2-3,-3-3,-1-5</inkml:trace>
  <inkml:trace contextRef="#ctx0" brushRef="#br0" timeOffset="496.925">1046 707,'38'19,"28"21,6 8,-3 1,-9-3,-10-10,-14-5,-7-4,-5-7,-1-1,0-4,2-5,0-4,1-3,1-2,1-2,-5 1</inkml:trace>
  <inkml:trace contextRef="#ctx0" brushRef="#br0" timeOffset="832.898">2315 791,'-34'4,"0"2,0 1,1 1,0 2,1 1,0 2,0 1,2 2,-12 7,35-18,0-1,1 1,0-1,-1 2,2-1,-1 1,1 0,-1 0,2 0,-1 1,1 0,0 0,0 0,1 0,0 1,0-1,1 1,0 0,0-1,1 1,0 0,0 0,1 0,0 4,0-9,0 0,1-1,-1 1,1-1,0 1,-1-1,1 1,0-1,1 1,-1-1,0 0,1 0,-1 1,1-1,-1 0,1-1,0 1,0 0,0 0,0-1,0 1,1-1,-1 0,0 1,1-1,-1 0,1-1,-1 1,1 0,-1-1,1 1,-1-1,1 0,0 0,-1 0,1 0,-1 0,1 0,0-1,99-35,-5-62,-47 40,-20 25,-21 22,-1 1,2 0,-1 1,1-1,1 2,0 0,0 0,0 1,1 0,0 1,9-3,-19 8,0 1,0-1,0 1,0 0,0 0,0 0,0 0,0 0,0 0,0 1,0-1,0 1,-1-1,1 1,0 0,0 0,0 0,0 0,-1 0,1 0,0 0,-1 0,1 1,-1-1,0 1,1-1,-1 1,0-1,0 1,0 0,0 0,0 0,0-1,-1 1,1 1,18 78,-17-69,2 12,-3-12,1 0,0 0,0 0,2 0,-1 0,2 0,-1-1,2 0,2 6,10 7</inkml:trace>
  <inkml:trace contextRef="#ctx0" brushRef="#br0" timeOffset="1264.892">2795 1129,'30'-50,"2"1,2 1,2 3,33-34,-7 35,-60 45,1 0,-1 0,0 1,0-1,-1 0,1 1,0 0,0-1,-1 1,1 0,-1 0,1 0,-1 0,0 0,0 0,0 0,0 0,0 0,0 1,-1-1,1 0,-1 1,1-1,-1 0,0 1,0-1,0 1,0-1,-1 0,1 1,-1-1,1 0,-1 1,0 0,1 1,0 1,5 66,-5-69,1 0,-1 0,1 0,-1-1,1 1,0 0,0-1,-1 1,1 0,1-1,-1 1,0-1,0 0,0 1,1-1,-1 0,1 0,-1 0,1 0,-1 0,1 0,0 0,-1 0,1-1,0 1,0 0,-1-1,1 0,0 1,0-1,0 0,0 0,0 0,-1 0,1-1,0 1,10-3,0-1,-1-1,0 0,0 0,0-1,0-1,-1 0,0 0,3-4,7-3,-1 0,71-34,-87 49,0 0,-1 0,1 1,-1-1,0 1,1-1,-1 1,0 0,0 0,0 0,0 0,-1 0,1 0,0 1,-1-1,0 1,1-1,-1 1,0-1,0 1,-1 0,1-1,0 1,-1 0,0 0,1 0,-1-1,0 1,-1 0,1 0,0 0,-1-1,0 1,1 0,-1 0,0 2,1 0,-1-1,1 0,0 1,0-1,0 1,0-1,1 1,0-1,0 0,0 1,0-1,1 0,0 0,0 0,0 0,0 0,0 0,1-1,0 1,0-1,0 0,0 1,0-1,1-1,-1 1,1 0,0-1,-1 0,1 0,0 0,1 0,-1-1,3 1,16 3</inkml:trace>
  <inkml:trace contextRef="#ctx0" brushRef="#br0" timeOffset="1850.947">4179 1,'-5'43,"-2"38,1 11,1-7,1-7,2-12,1-13,5-10,3-9,-1-4,0-12,-3-10</inkml:trace>
  <inkml:trace contextRef="#ctx0" brushRef="#br0" timeOffset="2099.412">4573 1,'-14'48,"-5"35,1 8,3-7,5-12,8-14,5-12,6-9,2-11</inkml:trace>
  <inkml:trace contextRef="#ctx0" brushRef="#br0" timeOffset="2263.495">3812 340,'43'-5,"48"-6,18-2,0 2,-4 3,-11 2,-11 3,-10 1,-8 2,-11 0,-9-4,-7-2,-6 0,-4 1,-10 2,-9 6,-6 2</inkml:trace>
  <inkml:trace contextRef="#ctx0" brushRef="#br0" timeOffset="2435.005">3952 508,'48'5,"50"-3,17-2,-1-6,-5-2,-12-4,-13-1,-11 3,-8 2,-11 4,-14 1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5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285 119 0 0 0,'0'-12'0'0'0,"1"10"23"0"0,0 2 155 0 0,-1 0 304 0 0,0 0 149 0 0,0 0 49 0 0,0 0-33 0 0,0 0-79 0 0,-3-2 9308 0 0,-6-7-5308 0 0,5 11 2353 0 0,2 11-4327 0 0,1 40-3681 0 0,1-48 1732 0 0,2 126-513 0 0,11-56 122 0 0,-5-24-48 0 0,-3 97 489 0 0,-25-33-126 0 0,27-2-245 0 0,-7-5 127 0 0,-7-46-22 0 0,4-57-517 0 0,3-21-740 0 0,4-24-3323 0 0,-2 29-569 0 0,-2 3-6093 0 0</inkml:trace>
  <inkml:trace contextRef="#ctx0" brushRef="#br0" timeOffset="1513.292">310 42 0 0 0,'0'0'635'0'0,"0"0"416"0"0,0 0 54 0 0,0 0-42 0 0,0 0 24 0 0,0 0 67 0 0,0 0 61 0 0,0 0-11 0 0,0 0-48 0 0,0 0-80 0 0,-2-7-118 0 0,-10-20-75 0 0,12 26-669 0 0,-1 1 0 0 0,0-1 1 0 0,0 0-1 0 0,0 1 0 0 0,0-1 1 0 0,0 0-1 0 0,1 1 0 0 0,-1-1 0 0 0,0 1 1 0 0,0 0-1 0 0,0-1 0 0 0,0 1 1 0 0,-1 0-1 0 0,1 0 0 0 0,0-1 1 0 0,0 1-1 0 0,0 0 0 0 0,0 0 1 0 0,0 0-1 0 0,0 0 0 0 0,0 0 0 0 0,0 0 1 0 0,0 1-1 0 0,0-1 0 0 0,0 0 1 0 0,0 1-1 0 0,0-1 0 0 0,0 0 1 0 0,0 1-1 0 0,0-1 0 0 0,0 1 1 0 0,0 0-1 0 0,-1 0-214 0 0,-14 13 4245 0 0,-9 48-2135 0 0,11-33-1928 0 0,-2-2 1 0 0,-1 0 0 0 0,-1-1 0 0 0,-2 0 0 0 0,0-2 0 0 0,-1 0 0 0 0,-2-2 0 0 0,-2 2-183 0 0,21-21 18 0 0,-34 38 210 0 0,38-41-222 0 0,0 0 1 0 0,-1 0-1 0 0,1 1 0 0 0,0-1 0 0 0,-1 0 0 0 0,1 0 1 0 0,0 0-1 0 0,0 1 0 0 0,-1-1 0 0 0,1 0 0 0 0,0 0 1 0 0,0 1-1 0 0,0-1 0 0 0,-1 0 0 0 0,1 0 0 0 0,0 1 1 0 0,0-1-1 0 0,0 0 0 0 0,0 1 0 0 0,-1-1 0 0 0,1 0 1 0 0,0 1-1 0 0,0-1 0 0 0,0 0 0 0 0,0 1 0 0 0,0-1 1 0 0,0 0-1 0 0,0 1 0 0 0,0-1 0 0 0,0 0 0 0 0,0 1 1 0 0,0-1-1 0 0,0 0 0 0 0,1 1 0 0 0,-1-1 0 0 0,0 0 1 0 0,0 1-1 0 0,0-1 0 0 0,0 0 0 0 0,0 1 0 0 0,1-1 1 0 0,-1 0-1 0 0,0 0 0 0 0,0 1 0 0 0,1-1 0 0 0,-1 0 1 0 0,0 0-1 0 0,0 1 0 0 0,1-1 0 0 0,-1 0 0 0 0,0 0 1 0 0,1 0-1 0 0,-1 0 0 0 0,0 1 0 0 0,0-1 0 0 0,1 0 0 0 0,-1 0 1 0 0,0 0-1 0 0,1 0 0 0 0,-1 0 0 0 0,0 0 0 0 0,1 0 1 0 0,-1 0-1 0 0,1 0 0 0 0,-1 0 0 0 0,0 0-6 0 0,8 3 5 0 0,9 2 76 0 0,0-1 1 0 0,0 0-1 0 0,0-2 1 0 0,1 0 0 0 0,-1-1-1 0 0,0-1 1 0 0,1 0-1 0 0,-1-1 1 0 0,0-1 0 0 0,0-1-1 0 0,6-1-81 0 0,91-21 247 0 0,-14 42-198 0 0,-63-17 6 0 0,-37 0-36 0 0,0 0-14 0 0,0 0-21 0 0,0 0 8 0 0,0 0 16 0 0,0 0 11 0 0,0 0-11 0 0,0 0-10 0 0,0 0 4 0 0,0 0-29 0 0,0 0 34 0 0,0 0 10 0 0,0 0-14 0 0,0 0 9 0 0,0 0-20 0 0,25 0 12 0 0,-24 0-7 0 0,-1 0 6 0 0,0 0-3 0 0,0 0 17 0 0,0 0 2 0 0,0 0-3 0 0,0 0-20 0 0,0 0 9 0 0,0 0-8 0 0,0 0 26 0 0,0 0-3 0 0,0 0-19 0 0,0 0 7 0 0,0 0-9 0 0,0 0 9 0 0,0 0 8 0 0,0 0-15 0 0,0 0 7 0 0,0 0-9 0 0,0 0 2 0 0,0 0-13 0 0,0 0 0 0 0,0 0 16 0 0,0 0 2 0 0,0 0-9 0 0,0 0 6 0 0,0 0-5 0 0,0 0 10 0 0,0 0-8 0 0,0 0 14 0 0,0 0 7 0 0,0 0 2 0 0,0 0 18 0 0,0 0 10 0 0,0 0 31 0 0,0 0-3 0 0,0 0 13 0 0,-13-8 288 0 0,-57-62-256 0 0,-18-24-49 0 0,16-17 2 0 0,61 95 189 0 0,8 14-5166 0 0,1 1-5320 0 0,5 1-2258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5 3937 0 0,'0'0'3019'0'0,"0"0"-725"0"0,0 0-406 0 0,0 0 7 0 0,0 0 21 0 0,0 0-135 0 0,0 0-287 0 0,0 0-367 0 0,0 0-276 0 0,0 0-167 0 0,0 0-92 0 0,2-3-51 0 0,-2 3-473 0 0,0 1 0 0 0,0-1 0 0 0,0 0 0 0 0,1 0 0 0 0,-1 0 0 0 0,0 1 0 0 0,0-1 0 0 0,0 0 0 0 0,1 0 0 0 0,-1 0-1 0 0,0 0 1 0 0,0 0 0 0 0,1 1 0 0 0,-1-1 0 0 0,0 0 0 0 0,0 0 0 0 0,1 0 0 0 0,-1 0 0 0 0,0 0 0 0 0,0 0 0 0 0,1 0-1 0 0,-1 0 1 0 0,0 0 0 0 0,0 0 0 0 0,1 0 0 0 0,-1 0 0 0 0,0 0 0 0 0,0 0 0 0 0,1 0 0 0 0,-1 0 0 0 0,0 0 0 0 0,0 0 0 0 0,1-1-1 0 0,-1 1 1 0 0,0 0 0 0 0,0 0 0 0 0,0 0 0 0 0,1 0 0 0 0,-1 0 0 0 0,0-1 0 0 0,0 1 0 0 0,0 0 0 0 0,1 0 0 0 0,-1 0 0 0 0,0-1-1 0 0,0 1 1 0 0,0 0 0 0 0,0 0 0 0 0,0-1 0 0 0,1 1 0 0 0,-1 0 0 0 0,0 0 0 0 0,0-1-68 0 0,-57 113 361 0 0,6 2-1 0 0,-21 72-360 0 0,71-184 7 0 0,0 1 0 0 0,0-1 0 0 0,0 1-1 0 0,0-1 1 0 0,0 1 0 0 0,1 0 0 0 0,-1-1 0 0 0,1 1-1 0 0,0 0 1 0 0,0-1 0 0 0,0 1 0 0 0,0 0-1 0 0,0-1 1 0 0,0 1 0 0 0,1 0 0 0 0,-1-1 0 0 0,1 1-1 0 0,0-1 1 0 0,0 1 0 0 0,0-1 0 0 0,0 1-1 0 0,0-1 1 0 0,1 1 0 0 0,-1-1 0 0 0,1 0 0 0 0,-1 0-1 0 0,1 0 1 0 0,0 0 0 0 0,0 0 0 0 0,0 0-1 0 0,0 0 1 0 0,0-1 0 0 0,0 1 0 0 0,1-1-1 0 0,-1 1 1 0 0,0-1 0 0 0,1 0-7 0 0,103 14 1695 0 0,-90-33-2611 0 0,-16-3-5367 0 0,-1 11-2277 0 0,1 5-3135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12 266 912 0 0,'0'0'1894'0'0,"0"0"-247"0"0,0 0 172 0 0,0 0 244 0 0,0 0 163 0 0,0 0-151 0 0,0 0-437 0 0,0 0-411 0 0,0 0-355 0 0,0 0-233 0 0,0 0-107 0 0,0 0-35 0 0,0 0-13 0 0,-3 1 4 0 0,-5 1 614 0 0,17-3 1754 0 0,23-9-336 0 0,12-15-2136 0 0,0-2 0 0 0,-2-2 0 0 0,-1-2 0 0 0,-2-2 0 0 0,-1-1 0 0 0,6-9-384 0 0,-10 7 59 0 0,-34 36-47 0 0,0 0-19 0 0,0 0-15 0 0,0 0-9 0 0,12 75 140 0 0,-4 119 326 0 0,5-158-688 0 0,15-33-4564 0 0,-21-3-1189 0 0,-1 0-6219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4321 0 0,'0'0'2354'0'0,"0"0"-625"0"0,0 0-92 0 0,0 0 89 0 0,0 0-69 0 0,0 0-271 0 0,0 0-474 0 0,0 0-380 0 0,0 0-45 0 0,0 0 102 0 0,0 0 170 0 0,0 0 141 0 0,0 0 13 0 0,6 2 25 0 0,-3-2-794 0 0,0 1 0 0 0,0-1 0 0 0,0 1-1 0 0,0-1 1 0 0,0 0 0 0 0,0 0 0 0 0,0 0-1 0 0,0 0 1 0 0,0-1 0 0 0,1 1-1 0 0,-1-1 1 0 0,-1 0 0 0 0,1 0 0 0 0,0 0-1 0 0,0 0 1 0 0,0 0 0 0 0,0-1-1 0 0,-1 0 1 0 0,1 1 0 0 0,-1-1 0 0 0,1 0-1 0 0,-1 0 1 0 0,0 0 0 0 0,1 0 0 0 0,-1-1-1 0 0,1 0-143 0 0,165-166 2191 0 0,-133 139-1867 0 0,-35 29-262 0 0,13 32 134 0 0,51 250 183 0 0,-56-240-365 0 0,-1 0 0 0 0,-2 1 0 0 0,-2-1 0 0 0,-1 1 0 0 0,-3 0 0 0 0,-1 0 1 0 0,-2 0-1 0 0,-2-1 0 0 0,-2 0 0 0 0,-7 21-14 0 0,9-44-3 0 0,3-7-8 0 0,0 0 0 0 0,0-1 1 0 0,-1 1-1 0 0,-1-1 0 0 0,1 0 0 0 0,-2 0 1 0 0,1 0-1 0 0,-1-1 0 0 0,-1 1 0 0 0,0-1 1 0 0,0-1-1 0 0,-1 0 0 0 0,-5 5 11 0 0,8-10-7 0 0,1-1-1 0 0,-1 0 0 0 0,0-1 1 0 0,0 1-1 0 0,1-1 0 0 0,-1 0 1 0 0,0 0-1 0 0,0 0 1 0 0,0-1-1 0 0,0 0 0 0 0,0 0 1 0 0,0 0-1 0 0,0 0 0 0 0,0-1 1 0 0,0 0-1 0 0,0 0 0 0 0,0 0 1 0 0,0-1-1 0 0,0 0 1 0 0,1 0-1 0 0,-1 0 0 0 0,1 0 1 0 0,-1-1-1 0 0,1 1 0 0 0,0-1 1 0 0,0 0-1 0 0,0-1 0 0 0,0 1 1 0 0,1-1-1 0 0,0 1 1 0 0,-1-1 7 0 0,-3-3-29 0 0,1-1 1 0 0,-1 0 0 0 0,1 0 0 0 0,1 0 0 0 0,0 0 0 0 0,0-1 0 0 0,0 0-1 0 0,1 0 1 0 0,0 0 0 0 0,1 0 0 0 0,0-1 0 0 0,1 0 0 0 0,0 1 0 0 0,0-1-1 0 0,0-6 29 0 0,2 11-3 0 0,-1 1 0 0 0,1-1-1 0 0,0 0 1 0 0,1 1-1 0 0,-1-1 1 0 0,1 1-1 0 0,-1-1 1 0 0,1 1-1 0 0,1-1 1 0 0,-1 1-1 0 0,1-1 1 0 0,-1 1-1 0 0,1 0 1 0 0,0 0-1 0 0,1 0 1 0 0,-1 0 0 0 0,1 0-1 0 0,0 1 1 0 0,0-1-1 0 0,0 1 1 0 0,0 0-1 0 0,1-1 1 0 0,-1 1-1 0 0,1 1 1 0 0,0-1 3 0 0,19-11 2 0 0,0 2-1 0 0,1 1 1 0 0,1 0 0 0 0,0 2 0 0 0,0 1-1 0 0,23-4-1 0 0,3-3-17 0 0,29-12-1695 0 0,-69 20 244 0 0,4-2-2224 0 0,-7 1-5343 0 0,-4 4-2033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4489 0 0,'0'0'2769'0'0,"0"0"-504"0"0,0 0-211 0 0,0 0-59 0 0,0 0-176 0 0,0 0-312 0 0,0 0-402 0 0,0 0-313 0 0,0 0-93 0 0,0 0-2 0 0,0 0 12 0 0,0 0-8 0 0,0 0-53 0 0,11-10-36 0 0,76-76 1355 0 0,24-33-189 0 0,-89 96-1437 0 0,-21 22-317 0 0,-1 1-16 0 0,0 0-13 0 0,10 24 67 0 0,50 92 439 0 0,-23-13-527 0 0,-25-75-1155 0 0,-7-19-1823 0 0,-1 0-3913 0 0,-3-5-5083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11186 0 0,'0'0'2502'0'0,"0"0"-703"0"0,0 0-257 0 0,0 0-63 0 0,0 0-99 0 0,0 0-171 0 0,0 0-243 0 0,0 0-197 0 0,0 0-57 0 0,0 0-4 0 0,0 0-49 0 0,0 0-78 0 0,17 0-63 0 0,136-5 1010 0 0,30-9-275 0 0,-154 10-1872 0 0,-38 0-8230 0 0,2 5 1918 0 0,-1 2-4877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14451 0 0,'0'0'1667'0'0,"0"0"-393"0"0,0 0-5 0 0,0 0 221 0 0,0 0 61 0 0,0 0-159 0 0,0 0-261 0 0,0 0-248 0 0,0 0-172 0 0,0 0-147 0 0,0 0-103 0 0,0 0-99 0 0,35 3-99 0 0,109 10-98 0 0,-64-20-36 0 0,6-20-1574 0 0,-52 12-9047 0 0,-28 13-1989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372 316 3385 0 0,'0'0'3889'0'0,"0"0"-1650"0"0,0 0-486 0 0,0 0-31 0 0,0 0 61 0 0,0 0-20 0 0,0 0-193 0 0,0 0-262 0 0,0 0-273 0 0,0 0-224 0 0,0 0-164 0 0,0 0-115 0 0,0 0-65 0 0,-8-3-69 0 0,-24-13-52 0 0,24 12-76 0 0,8 20 499 0 0,12 250 1857 0 0,-26 215-1913 0 0,14-401-2799 0 0,13-160-5789 0 0,-5 47-133 0 0,-6 16-2049 0 0</inkml:trace>
  <inkml:trace contextRef="#ctx0" brushRef="#br0" timeOffset="363.991">665 463 12547 0 0,'0'0'1312'0'0,"0"0"-404"0"0,0 0-161 0 0,0 0 58 0 0,0 0 88 0 0,0 0-42 0 0,0 0-149 0 0,0 0-123 0 0,0 0-49 0 0,0 0-58 0 0,0 0-58 0 0,-28 33-43 0 0,-87 101-81 0 0,35-39 346 0 0,67-81-507 0 0,10-11-95 0 0,-1 0 1 0 0,1 0 0 0 0,0 1 0 0 0,0-1-1 0 0,0 1 1 0 0,1 0 0 0 0,-1 0-1 0 0,1 0 1 0 0,0 0 0 0 0,0 0-1 0 0,0 0 1 0 0,1 1 0 0 0,-1-1-1 0 0,1 1 1 0 0,-1 3-35 0 0,53 12 751 0 0,-10-13-126 0 0,-33-7-535 0 0,0 1-1 0 0,-1 0 1 0 0,1 0-1 0 0,-1 0 0 0 0,1 1 1 0 0,-1 0-1 0 0,1 0 1 0 0,-1 1-1 0 0,0 0 0 0 0,0 0 1 0 0,-1 0-1 0 0,1 1 1 0 0,0 1-1 0 0,-1-1 1 0 0,0 1-1 0 0,0 0 0 0 0,-1 0 1 0 0,1 0-1 0 0,-1 1 1 0 0,0 0-1 0 0,-1 0 0 0 0,1 0 1 0 0,-1 1-90 0 0,63 116 1490 0 0,-57-110-3142 0 0,-7-22-8892 0 0,-3 5-1256 0 0</inkml:trace>
  <inkml:trace contextRef="#ctx0" brushRef="#br0" timeOffset="996.761">0 363 3257 0 0,'0'0'2113'0'0,"0"0"-215"0"0,0 0 221 0 0,0 0 186 0 0,0 0 53 0 0,0 0-245 0 0,0 0-500 0 0,0 0-456 0 0,0 0-310 0 0,0 0-124 0 0,0 0-35 0 0,0 0 6 0 0,0 0-13 0 0,11-16-73 0 0,35-48-74 0 0,56-38 1463 0 0,84-52-534 0 0,-144 127-1302 0 0,-41 27-155 0 0,-1 0 10 0 0,0 0 4 0 0,0 0-13 0 0,0 0-19 0 0,0 0-3 0 0,0 0 6 0 0,0 0 5 0 0,36 54 353 0 0,75 115 374 0 0,-85-130-591 0 0,-26-39-131 0 0,8 8-2029 0 0,3-8-1500 0 0,0 0-5827 0 0,-6 0-3189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6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35 7762 0 0,'0'0'2643'0'0,"0"0"-483"0"0,0 0-163 0 0,0 0-23 0 0,0 0-186 0 0,0 0-300 0 0,0 0-390 0 0,0 0-325 0 0,0 0-213 0 0,0 0-149 0 0,0 0-89 0 0,0 0-36 0 0,0 0 6 0 0,-9 6 28 0 0,-75 84 1141 0 0,-32 107-700 0 0,29-79-1517 0 0,80-116-1320 0 0,4-18-11005 0 0,3 16 12871 0 0,0-8-8523 0 0</inkml:trace>
  <inkml:trace contextRef="#ctx0" brushRef="#br0" timeOffset="268.685">1 0 2969 0 0,'0'0'3771'0'0,"0"0"-676"0"0,0 0-534 0 0,0 0-426 0 0,0 0-395 0 0,0 0-398 0 0,0 0-376 0 0,0 0-320 0 0,0 0-156 0 0,0 0 11 0 0,0 0 78 0 0,0 0 113 0 0,0 9 58 0 0,0 0-509 0 0,0-1 1 0 0,1 0-1 0 0,0 0 0 0 0,0 1 1 0 0,1-1-1 0 0,0 0 0 0 0,0 0 1 0 0,1 0-1 0 0,0-1 1 0 0,0 1-1 0 0,4 5-241 0 0,204 222 3190 0 0,-157-166-3371 0 0,-53-62 352 0 0,-1-5-2965 0 0,0-2-4056 0 0,0 0-4344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5969 0 0,'0'0'1798'0'0,"0"0"-144"0"0,0 0 79 0 0,0 0 109 0 0,0 0 37 0 0,0 0-261 0 0,0 0-461 0 0,0 0-392 0 0,0 0-271 0 0,0 0-132 0 0,0 0-9 0 0,0 0 23 0 0,4 15 1021 0 0,-6 5-1103 0 0,-1-1 1 0 0,-1 0-1 0 0,-1 1 0 0 0,-1-2 1 0 0,0 1-1 0 0,-1-1 1 0 0,-2 0-1 0 0,1 0 1 0 0,-2-1-1 0 0,-10 13-294 0 0,4 0 143 0 0,-48 43-566 0 0,62-72-1417 0 0,3-5-9347 0 0,2 0 153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0,'0'0'571'0'0,"0"0"901"0"0,0 0 344 0 0,0 0 77 0 0,0 0-133 0 0,0 0-278 0 0,0 0-319 0 0,0 0-264 0 0,0 0-158 0 0,0 0-19 0 0,0 0 143 0 0,0 0 207 0 0,20 4 2697 0 0,52-26 791 0 0,27-51-2680 0 0,-74 51-1521 0 0,11-11-119 0 0,51-32 363 0 0,-85 65-598 0 0,0-1 0 0 0,0 0 0 0 0,0 1 0 0 0,0 0 0 0 0,0-1 1 0 0,0 1-1 0 0,0 0 0 0 0,1 0 0 0 0,-1 0 0 0 0,0 1 0 0 0,0-1 0 0 0,0 0 0 0 0,0 1 1 0 0,0-1-1 0 0,0 1 0 0 0,0 0 0 0 0,0 0 0 0 0,0 0 0 0 0,0 0 0 0 0,0 0 0 0 0,0 0 0 0 0,-1 0 1 0 0,1 1-1 0 0,0-1 0 0 0,-1 0 0 0 0,1 1 0 0 0,-1 0 0 0 0,1-1 0 0 0,-1 1 0 0 0,0 0 1 0 0,0 0-1 0 0,0 0 0 0 0,0-1 0 0 0,1 3-5 0 0,23 72 228 0 0,-24-74-223 0 0,12 76 101 0 0,-4-1 0 0 0,-3 1 0 0 0,-3 0 0 0 0,-5 27-106 0 0,2-36 25 0 0,-1-47-9 0 0,0 0-1 0 0,-2 0 1 0 0,0-1-1 0 0,-2 0 1 0 0,0 1-1 0 0,-2-2 1 0 0,0 1 0 0 0,-1-1-1 0 0,-1 0 1 0 0,-1 0-1 0 0,0-1 1 0 0,-6 5-16 0 0,13-18 1 0 0,-1-1 1 0 0,0 1-1 0 0,0-1 1 0 0,-1 0-1 0 0,1 0 1 0 0,-1 0-1 0 0,0-1 1 0 0,-1 0-1 0 0,1 0 1 0 0,-1 0-1 0 0,0 0 1 0 0,0-1-1 0 0,0 0 1 0 0,0-1-1 0 0,0 1 1 0 0,-1-1-1 0 0,1 0 1 0 0,-1 0-1 0 0,1-1 1 0 0,-1 0-1 0 0,0 0 1 0 0,0-1-1 0 0,1 0 1 0 0,-1 0-1 0 0,-2-1-1 0 0,6-1-6 0 0,0 1 0 0 0,0-2 1 0 0,0 1-1 0 0,0 0 0 0 0,0-1 0 0 0,1 1 0 0 0,-1-1 0 0 0,1 0 1 0 0,-1 0-1 0 0,1 0 0 0 0,0 0 0 0 0,0 0 0 0 0,0 0 1 0 0,1-1-1 0 0,-1 1 0 0 0,1-1 0 0 0,0 1 0 0 0,0-1 0 0 0,0 1 1 0 0,0-1-1 0 0,1 0 0 0 0,-1 0 0 0 0,1 1 0 0 0,0-1 0 0 0,0 0 1 0 0,1 1-1 0 0,-1-1 0 0 0,1 0 0 0 0,-1 1 0 0 0,2-4 6 0 0,-1-7-14 0 0,3-7 9 0 0,1 1 1 0 0,1 1-1 0 0,0-1 1 0 0,2 1-1 0 0,0 0 1 0 0,2 0-1 0 0,0 1 1 0 0,0 1-1 0 0,2 0 1 0 0,0 0-1 0 0,1 1 1 0 0,1 0-1 0 0,0 2 1 0 0,10-8 4 0 0,-19 16 0 0 0,87-80-232 0 0,-83 74-13 0 0,-8 9-2998 0 0,-1 0-3343 0 0,0 2-689 0 0,0 1-1839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2561 0 0,'0'0'1728'0'0,"0"0"138"0"0,0 0 321 0 0,0 0 111 0 0,0 0-79 0 0,0 0-302 0 0,0 0-500 0 0,0 0-368 0 0,0 0-206 0 0,0 0-96 0 0,0 0-33 0 0,0 0-21 0 0,0 0-40 0 0,19-16 2253 0 0,93-100 12 0 0,-46 13-2414 0 0,0 3-301 0 0,-59 89-161 0 0,-5 10-38 0 0,-2 1-14 0 0,0 0-16 0 0,0 0-32 0 0,11 35 18 0 0,45 94 339 0 0,-31-81-216 0 0,-17-30-151 0 0,1 4-2041 0 0,0-9-2612 0 0,-4-9-2090 0 0,-1-3-5229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3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370 616 5593 0 0,'0'0'1954'0'0,"0"0"-56"0"0,0 0 141 0 0,0 0 123 0 0,0 0-77 0 0,0 0-258 0 0,0 0-324 0 0,0 0-344 0 0,0 0-240 0 0,0 0-123 0 0,0 0-79 0 0,0 0-63 0 0,0 0-63 0 0,3 1-75 0 0,-3 2-428 0 0,0 1-1 0 0,0 0 0 0 0,-1-1 1 0 0,1 1-1 0 0,-1-1 1 0 0,0 1-1 0 0,0-1 0 0 0,0 1 1 0 0,0-1-1 0 0,-1 0 1 0 0,1 1-1 0 0,-1-1 1 0 0,0 0-1 0 0,0 0 0 0 0,0 0 1 0 0,0-1-1 0 0,-1 1 1 0 0,1 0-1 0 0,-1-1 0 0 0,0 1 1 0 0,1-1-1 0 0,-1 0 1 0 0,0 0-1 0 0,0 0-87 0 0,-96 111 489 0 0,-56 55-490 0 0,80-102-2402 0 0,73-66-2976 0 0,2-6-747 0 0,0 5 3260 0 0,0-3-5871 0 0</inkml:trace>
  <inkml:trace contextRef="#ctx0" brushRef="#br0" timeOffset="263.87">47 546 4601 0 0,'0'0'3027'0'0,"0"0"-713"0"0,0 0-393 0 0,0 0-181 0 0,0 0-257 0 0,0 0-279 0 0,0 0-272 0 0,0 0-181 0 0,0 0-79 0 0,0 0 36 0 0,0 0 59 0 0,0 0-4 0 0,0 0-5 0 0,3 13 7 0 0,13 41-34 0 0,-13-46-506 0 0,0-1 0 0 0,1 0 0 0 0,0 1 0 0 0,0-1 1 0 0,0 0-1 0 0,1-1 0 0 0,0 1 0 0 0,1-1 0 0 0,-1 0 0 0 0,1-1 0 0 0,0 1 0 0 0,5 3-225 0 0,14 12 516 0 0,113 110 781 0 0,-123-115-1304 0 0,-9-10-18 0 0,1 0 0 0 0,-2 0 1 0 0,1 1-1 0 0,-1 0 0 0 0,0 0 0 0 0,0 0 1 0 0,-1 1-1 0 0,0 0 0 0 0,0 0 1 0 0,-1 0-1 0 0,0 0 0 0 0,0 2 25 0 0,0 1-1114 0 0,-2-8-3370 0 0,-1-1-4386 0 0,0-2-3505 0 0</inkml:trace>
  <inkml:trace contextRef="#ctx0" brushRef="#br0" timeOffset="1935.831">856 300 0 0 0,'0'0'673'0'0,"0"0"922"0"0,0 0 510 0 0,0 0 407 0 0,0 0 137 0 0,0 0-138 0 0,0 0-302 0 0,0 0-465 0 0,0 0-309 0 0,0 0-199 0 0,0 0-101 0 0,0 0-68 0 0,-2-5-125 0 0,-7-13-176 0 0,6 14-149 0 0,3 4-115 0 0,0 12 936 0 0,35 503 1223 0 0,-34-474-2596 0 0,-15 121 110 0 0,-4-114-347 0 0,18-75-1455 0 0,1 18 1186 0 0,0 0 0 0 0,1 1 0 0 0,0-1 0 0 0,0 0 0 0 0,1 1 0 0 0,0 0 0 0 0,0-1 0 0 0,1 1 1 0 0,0 1-1 0 0,1-1 0 0 0,0 0 0 0 0,1-1 441 0 0,24-32-4825 0 0,-11 15-799 0 0,-8 9-4554 0 0</inkml:trace>
  <inkml:trace contextRef="#ctx0" brushRef="#br0" timeOffset="2333.969">1253 438 7618 0 0,'0'0'1613'0'0,"0"0"-75"0"0,0 0-6 0 0,0 0 79 0 0,0 0 0 0 0,0 0-206 0 0,0 0-294 0 0,0 0-267 0 0,0 0-200 0 0,0 0-136 0 0,-37 23-100 0 0,-113 73-63 0 0,71-41 221 0 0,37-27-164 0 0,-68 59 607 0 0,109-86-992 0 0,0-1 0 0 0,1 1-1 0 0,-1 0 1 0 0,1-1 0 0 0,-1 1 0 0 0,1 0 0 0 0,-1 0-1 0 0,1-1 1 0 0,-1 1 0 0 0,1 0 0 0 0,0 0 0 0 0,-1-1 0 0 0,1 1-1 0 0,0 0 1 0 0,0 0 0 0 0,0 0 0 0 0,0 0 0 0 0,-1 0 0 0 0,1-1-1 0 0,0 1 1 0 0,0 0 0 0 0,1 0 0 0 0,-1 0 0 0 0,0 0-1 0 0,0 0 1 0 0,0-1 0 0 0,1 1 0 0 0,-1 0 0 0 0,0 0 0 0 0,1 0-1 0 0,-1-1 1 0 0,0 1 0 0 0,1 0 0 0 0,-1 0 0 0 0,1-1 0 0 0,-1 1-1 0 0,1 0 1 0 0,0-1 0 0 0,0 1-17 0 0,178 130 3425 0 0,-81-54-2297 0 0,-98-88-9031 0 0,-1 3-536 0 0,0 4-2945 0 0</inkml:trace>
  <inkml:trace contextRef="#ctx0" brushRef="#br0" timeOffset="2844.92">571 354 3649 0 0,'0'0'2406'0'0,"0"0"-279"0"0,0 0-113 0 0,0 0-18 0 0,0 0-86 0 0,0 0-250 0 0,0 0-328 0 0,0 0-291 0 0,0 0-143 0 0,0 0-28 0 0,0 0 7 0 0,0 0-7 0 0,3-3-54 0 0,37-28 915 0 0,-1 1-1038 0 0,-1-1 0 0 0,-2-2 0 0 0,-1-1-1 0 0,10-16-692 0 0,75-92 527 0 0,-105 184-564 0 0,-12-27 78 0 0,1 0-1 0 0,0 0 1 0 0,0-1 0 0 0,2 1 0 0 0,0-1-1 0 0,0 0 1 0 0,1-1 0 0 0,1 0 0 0 0,3 5-41 0 0,34 40 153 0 0,-1-25-907 0 0,-21-21-3284 0 0,-13-7-193 0 0,-3-1-5314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 2369 0 0,'0'0'2449'0'0,"0"0"-510"0"0,0 0-111 0 0,0 0 129 0 0,0 0 58 0 0,0 0-138 0 0,0 0-365 0 0,0 0-442 0 0,0 0-325 0 0,0 0-203 0 0,0 0-88 0 0,0 0-6 0 0,-3 0 1548 0 0,94-2 2970 0 0,46-11-3486 0 0,21-13-821 0 0,-146 23-739 0 0,-14 4-4403 0 0,-3 1 2658 0 0,-8 4-7246 0 0,10-5-2320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10826 0 0,'0'0'1701'0'0,"0"0"-244"0"0,0 0-44 0 0,0 0 128 0 0,0 0 134 0 0,0 0-65 0 0,0 0-202 0 0,0 0-219 0 0,0 0-207 0 0,0 0-200 0 0,0 0-174 0 0,0 0-135 0 0,0 0-115 0 0,32 1-89 0 0,101 4-65 0 0,-34-19 40 0 0,-64 8-280 0 0,4-1-1408 0 0,-14 2-5803 0 0,-20 4-4741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8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23 0 0 0,'0'0'576'0'0,"0"0"490"0"0,0 0 330 0 0,0 0 260 0 0,0 0 90 0 0,4-4 72 0 0,13-11 30 0 0,-13 11-59 0 0,-4 4-52 0 0,0 0-104 0 0,0 2 7662 0 0,-3 9-8431 0 0,-18 13-811 0 0,0 2 0 0 0,2 0 0 0 0,1 1 0 0 0,0 0 0 0 0,3 2 0 0 0,0 0 0 0 0,-6 21-53 0 0,15 27 119 0 0,8-73-67 0 0,1 0 1 0 0,0-1-1 0 0,1 1 1 0 0,-1 0-1 0 0,1-1 1 0 0,-1 0 0 0 0,1 0-1 0 0,0 0 1 0 0,0 0-1 0 0,1-1 1 0 0,-1 1 0 0 0,0-1-1 0 0,1 0 1 0 0,0 0-1 0 0,-1-1 1 0 0,1 0-1 0 0,0 1 1 0 0,0-2 0 0 0,-1 1-1 0 0,1 0 1 0 0,4-1-53 0 0,169 10 840 0 0,-212-25-4656 0 0,20 5-455 0 0,8 5-77 0 0,-3 1-7202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9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0 215 3185 0 0,'0'0'2307'0'0,"0"0"33"0"0,0 0 92 0 0,0 0-47 0 0,0 0-306 0 0,0 0-429 0 0,0 0-420 0 0,0 0-311 0 0,0 0-182 0 0,0 0-77 0 0,0 0-13 0 0,0 0 15 0 0,2-2 76 0 0,144-84 3903 0 0,-23-29-3311 0 0,-91 103-1203 0 0,-25 14-102 0 0,0-1 0 0 0,0 2 0 0 0,0-1 0 0 0,-1 1 1 0 0,1 0-1 0 0,0 0 0 0 0,-1 1 0 0 0,0 0 0 0 0,0 0 0 0 0,0 0 1 0 0,-1 1-1 0 0,1 0 0 0 0,-1 0 0 0 0,0 0 0 0 0,0 0 1 0 0,-1 1-1 0 0,4 6-25 0 0,39 80 240 0 0,-24-69-1636 0 0,0-22-7221 0 0,-13-1 1581 0 0,-2 0-4652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 0 0 0,'0'0'645'0'0,"0"0"754"0"0,0 0 300 0 0,0 0 41 0 0,0 0-75 0 0,0 0-123 0 0,0 0-134 0 0,0 0-102 0 0,0 0-93 0 0,0 0-102 0 0,0 0-111 0 0,11-1 5670 0 0,-11 2-6509 0 0,0-1-30 0 0,0 0-22 0 0,1 19 627 0 0,0-5-647 0 0,1-1-1 0 0,-2 1 1 0 0,0 0-1 0 0,0-1 1 0 0,-1 1-1 0 0,-1-1 1 0 0,0 1-1 0 0,-1-1 1 0 0,-1 0-1 0 0,0 0 1 0 0,-1 0-1 0 0,0-1 1 0 0,0 1-1 0 0,-2-1 1 0 0,1 0-1 0 0,-2-1 1 0 0,1 0-1 0 0,-2 0 1 0 0,1-1-1 0 0,-2 0 1 0 0,1 0-1 0 0,-1-1 1 0 0,-8 6-89 0 0,-43 15-2644 0 0,60-37-7718 0 0,1 3-635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23 3673 0 0,'0'0'4133'0'0,"0"0"-1559"0"0,0 0-658 0 0,0 0-104 0 0,0 0-131 0 0,0 0-240 0 0,0 0-342 0 0,0 0-327 0 0,0 0-202 0 0,0 0-117 0 0,0 0-21 0 0,0 0-8 0 0,0 0-25 0 0,-21 16 4 0 0,-65 51-54 0 0,-1 20 716 0 0,-56 74-639 0 0,121-147-1138 0 0,21-14 528 0 0,0-1 0 0 0,0 1 0 0 0,0 0-1 0 0,0-1 1 0 0,0 1 0 0 0,0-1 0 0 0,1 1-1 0 0,-1-1 1 0 0,0 0 0 0 0,0 1-1 0 0,0-1 1 0 0,1 0 0 0 0,-1 1 0 0 0,0-1-1 0 0,1 0 1 0 0,-1 0 0 0 0,1 0 0 0 0,-1 1-1 0 0,1-1 1 0 0,-1 0 0 0 0,1 0 0 0 0,0 0-1 0 0,-1 0 1 0 0,1 0 0 0 0,0 0-1 0 0,0 0 1 0 0,0 0 0 0 0,0 0 0 0 0,0 0-1 0 0,0 0 1 0 0,0 0 0 0 0,0 0 0 0 0,0 0-1 0 0,0 0 1 0 0,0 0 0 0 0,1 0 184 0 0,4-53-6634 0 0,17-26 3531 0 0,-3 13 2907 0 0,-2-16 2097 0 0,-7 28 4510 0 0,-4 81 283 0 0,38 51-4796 0 0,-28-58-1475 0 0,1-1 0 0 0,0 0 0 0 0,1-1 0 0 0,1-1 1 0 0,1-1-1 0 0,15 9-423 0 0,72 41 151 0 0,-77-56-2296 0 0,-21-11-1875 0 0,0-2-3821 0 0,-4 2-3819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8858 0 0,'0'0'4734'0'0,"0"0"-2917"0"0,0 0-1064 0 0,0 0-33 0 0,0 0 164 0 0,0 0 175 0 0,0 0 27 0 0,0 0-147 0 0,0 0-196 0 0,0 0-163 0 0,0 0-109 0 0,0 0-97 0 0,0 0-75 0 0,-11 32-82 0 0,-34 103-47 0 0,23-51 196 0 0,14 31 57 0 0,11-111-403 0 0,-1-1-1 0 0,1 1 1 0 0,0-1 0 0 0,0 1-1 0 0,1-1 1 0 0,-1 0-1 0 0,1 0 1 0 0,-1 0-1 0 0,1-1 1 0 0,0 1 0 0 0,0-1-1 0 0,0 0 1 0 0,0 0-1 0 0,0-1 1 0 0,1 1 0 0 0,-1-1-1 0 0,0 0 1 0 0,1 0-1 0 0,-1 0 1 0 0,1 0-1 0 0,0-1 1 0 0,-1 0 0 0 0,1 0-1 0 0,-1 0 1 0 0,1-1-1 0 0,-1 1 1 0 0,5-2-20 0 0,-4 2 22 0 0,-2-1-81 0 0,0 1 0 0 0,0-1 0 0 0,0 0 0 0 0,0 0 0 0 0,0 0 0 0 0,0 0 0 0 0,0-1 0 0 0,0 1-1 0 0,0-1 1 0 0,-1 0 0 0 0,1 0 0 0 0,-1 0 0 0 0,1 0 0 0 0,-1 0 0 0 0,0 0 0 0 0,0-1 0 0 0,0 1 0 0 0,0-1 0 0 0,0 1 0 0 0,0-1 0 0 0,-1 0 0 0 0,0 0 0 0 0,1 1-1 0 0,-1-1 1 0 0,0 0 0 0 0,0-1 59 0 0,10-49-7443 0 0,-11 41 1145 0 0,0 4-3469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1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1,'1'82,"-4"1,-4-1,-6 12,-27 118,-38 107,-19 1,92-260,29-72,-8-3</inkml:trace>
  <inkml:trace contextRef="#ctx0" brushRef="#br0" timeOffset="377.527">722 57,'0'565,"-30"-223,30-297,-1-44,0-1,0 0,0 0,0 0,0 0,0 0,0 0,0 0,0 0,0 0,1 0,-1-1,0 1,0 0,0-1,0 1,0-1,0 1,1-1,-1 1,0-1,0 1,1-1,-1 0,0 1,1-1,-1 0,1 0,-1 1,1-1,-1 0,1 0,0 0,-1 0,1 0,0 0,-1 0,-25-39,-2 1,-2 2,-1 1,-2 1,-2 2,-1 1,-1 2,-34-20,66 46,1 0,-1 1,1-1,-1 1,0 1,0-1,0 1,-1-1,1 2,-1-1,1 0,-1 1,1 0,-1 1,0-1,1 1,-1 0,0 0,0 1,1 0,-1 0,1 0,-1 0,1 1,-1 0,1 0,0 1,0-1,0 1,0 0,0 1,1-1,0 1,-1 0,1 0,1 0,-1 1,-16 78,20-57</inkml:trace>
  <inkml:trace contextRef="#ctx0" brushRef="#br0" timeOffset="897.094">1061 283,'-21'52,"3"1,2 0,2 1,-4 39,14-71,1 0,2 0,0 1,1-1,1 1,0-1,3 2,-4-18,1-1,1 1,-1-1,1 0,-1 1,1-1,1 0,-1 0,1-1,0 1,0 0,0-1,1 0,0 0,0 0,0 0,0 0,0-1,1 0,-1 0,1 0,0 0,0-1,0 0,0 0,0 0,1-1,-1 1,1-1,3 0,2-1,-1 0,1 0,0-1,0-1,0 0,0 0,-1-1,0 0,1-1,-1 0,0-1,-1 0,1 0,-1-1,0-1,0 1,-1-1,0-1,0 1,-1-2,6-7,10-14,-1-1,-2-1,-2-1,0 0,9-29,45-120,-72 182,0 1,0-1,0 0,1 0,-1 0,0 1,0-1,0 0,0 0,1 0,-1 0,0 0,0 0,0 1,0-1,1 0,-1 0,0 0,0 0,1 0,-1 0,0 0,0 0,0 0,1 0,-1 0,0 0,0 0,0 0,1 0,-1 0,0 0,0 0,0 0,1-1,-1 1,0 0,0 0,0 0,1 0,-1 0,0 0,0-1,0 1,0 0,0 0,1 0,-3 24,-9 43,3 0,3 0,3 52,2-111,1 0,1 1,-1-1,1 0,1-1,-1 1,1 0,1-1,-1 1,1-1,1 0,-1 0,1-1,1 1,-1-1,1 0,0-1,0 1,0-1,1 0,0-1,0 0,0 0,1 0,-1-1,3 1,-1-3,0 0,0 0,0-1,0 0,0 0,0-1,0 0,0-1,-1 0,1 0,0-1,-1 0,0-1,1 0,-2 0,1 0,0-1,-1 0,0-1,0 0,0 0,-1 0,0-1,0 0,-1 0,0-1,0 1,2-7,16-29,-2 0,-2-1,-3-2,-1 1,7-42,-13 56,1-11,-1 1,-2-1,-2-1,-1-36,-4 53</inkml:trace>
  <inkml:trace contextRef="#ctx0" brushRef="#br0" timeOffset="1166.237">2614 85,'-24'43,"-13"38,0 11,6-1,4-12,6-13,7-14,6-11,3-8,4-4,2-3,0 0,5-5,2-11,-1-8</inkml:trace>
  <inkml:trace contextRef="#ctx0" brushRef="#br0" timeOffset="1414.804">2782 1,'-9'38,"-9"37,-5 15,0 2,5-10,6-14,4-13,3-13,4-7,5-5,4-4,4-5,0-7</inkml:trace>
  <inkml:trace contextRef="#ctx0" brushRef="#br0" timeOffset="1645.373">2105 367,'48'5,"45"-3,20-3,2 0,-6-5,-10-7,-14 0,-11-3,-8 1,-12-2,-9 2,-8-1,-5 2,-13 4,-14 3,-14 3,-9 7,-2 2</inkml:trace>
  <inkml:trace contextRef="#ctx0" brushRef="#br0" timeOffset="1903.782">2247 621,'38'-4,"37"-8,10-5,1 0,-5 3,-12-2,-7 3,-10 3,-9 3,-7 3,0-2,-1-1,-7 2</inkml:trace>
  <inkml:trace contextRef="#ctx0" brushRef="#br0" timeOffset="2730.161">3375 141,'17'-11,"163"-69,-67 57,-110 23,1 0,-1 0,1 0,-1 0,0 1,1 0,-1-1,0 1,1 0,-1 1,0-1,0 1,0-1,0 1,0 0,0 0,-1 0,1 0,0 1,-1-1,0 1,0-1,0 1,0 0,0 0,0 0,-1 0,1 0,-1 0,0 0,1 3,-1 4,1-1,-1 1,-1-1,0 1,0 0,-1-1,0 1,-1-1,0 1,0-1,-1 0,0 0,-1 0,0 0,0-1,-1 1,0-1,-4 4,-124 133,87-101,-35 52,81-95,-1 1,1-1,0 0,-1 0,1 0,0 1,0-1,0 0,0 0,0 1,0-1,0 0,0 0,0 1,1-1,-1 0,0 0,1 1,-1-1,1 0,0 0,-1 0,1 0,0 0,0 0,-1 0,1 0,0 0,0 0,0-1,0 1,0 0,0-1,0 1,1 0,-1-1,0 0,0 1,0-1,1 0,-1 1,61 9,-43-8,7 1,0 2,-1 0,0 2,-1 1,1 0,1 3,-19-7,0 0,0 0,0 0,0 1,-1 0,0 1,0-1,0 1,0 0,-1 1,0-1,-1 1,0 0,0 0,0 0,-1 1,0 0,0-1,-1 1,0 0,0 2,0-1,0 1,-1-1,0 1,-1 0,0-1,-1 1,0-1,0 1,-1-1,0 1,-1-1,0 0,0 0,-1 0,0 0,0-1,-1 0,-1 0,1 0,-1 0,-4 3,-5 5,0-1,-1 0,0-1,-2-1,1 0,-1-2,-1 0,0-1,-1-1,0 0,0-2,-1 0,0-2,0 0,0-1,0-1,-1-1,-9-1,24-2,0 0,1 0,-1-1,0 0,1-1,-1 1,1-1,0 0,0-1,0 1,0-1,1 0,0-1,-1 0,1 1,1-1,-1-1,1 1,0-1,0 0,1 0,0 0,0 0,0 0,1-1,-2-5,0-10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0 222 752 0 0,'0'0'1977'0'0,"0"0"224"0"0,0 0 327 0 0,0 0 137 0 0,0 0-149 0 0,0 0-463 0 0,0 0-568 0 0,0 0-442 0 0,0 0-252 0 0,0 0-98 0 0,0 0 39 0 0,0 0 46 0 0,5-5 7 0 0,131-90 2956 0 0,-18-26-2606 0 0,-116 121-1126 0 0,0 0 0 0 0,0 0 1 0 0,-1 0-1 0 0,1-1 0 0 0,0 2 1 0 0,0-1-1 0 0,0 0 0 0 0,0 0 0 0 0,0 1 1 0 0,0-1-1 0 0,0 1 0 0 0,-1-1 1 0 0,1 1-1 0 0,0 0 0 0 0,0-1 0 0 0,-1 1 1 0 0,1 0-1 0 0,-1 0 0 0 0,1 1 1 0 0,-1-1-1 0 0,1 0 0 0 0,-1 0 1 0 0,1 1-1 0 0,-1-1 0 0 0,0 1 0 0 0,0-1 1 0 0,0 1-1 0 0,1 0-9 0 0,9 8 63 0 0,55 59 518 0 0,29 35 299 0 0,-91-97-1506 0 0,5 10 1415 0 0,-8-10-3553 0 0,0 2-3455 0 0,-1-6-3778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2 223 0 0 0,'0'0'1248'0'0,"0"0"574"0"0,0 0 229 0 0,0 0-88 0 0,0 0-125 0 0,0 0-108 0 0,0 0-130 0 0,0 0-145 0 0,0 0-179 0 0,0 0-172 0 0,0 0-155 0 0,-2 2-101 0 0,18-7 3709 0 0,43-35-2849 0 0,215-136 415 0 0,-270 172-2123 0 0,-4 5 4 0 0,0-1 0 0 0,0 1 0 0 0,0-1 0 0 0,0 0 0 0 0,0 1 0 0 0,1-1 0 0 0,-1 1 0 0 0,0-1 0 0 0,0 1 0 0 0,0-1 0 0 0,0 0 0 0 0,1 1 0 0 0,-1-1 0 0 0,0 1 0 0 0,0-1 0 0 0,1 0 0 0 0,-1 1 0 0 0,0-1 0 0 0,1 0 0 0 0,-1 1 0 0 0,1-1 0 0 0,-1 0 0 0 0,0 0 0 0 0,1 1 0 0 0,-1-1 0 0 0,1 0 0 0 0,-1 0 0 0 0,0 0 0 0 0,1 1 0 0 0,-1-1 0 0 0,1 0 0 0 0,-1 0 0 0 0,1 0 0 0 0,-1 0 0 0 0,1 0 0 0 0,-1 0-1 0 0,0 0 1 0 0,1 0 0 0 0,-1 0 0 0 0,1 0 0 0 0,-1 0 0 0 0,1 0 0 0 0,-1-1 0 0 0,1 1 0 0 0,-1 0 0 0 0,1 0 0 0 0,-1 0 0 0 0,0-1 0 0 0,1 1 0 0 0,-1 0 0 0 0,0 0 0 0 0,1-1 0 0 0,-1 1 0 0 0,0 0 0 0 0,1-1 0 0 0,-1 1 0 0 0,0 0 0 0 0,1-1 0 0 0,-1 1 0 0 0,0 0 0 0 0,0-1 0 0 0,1 1 0 0 0,-1-1 0 0 0,0 1-4 0 0,1 7 19 0 0,1 0-1 0 0,0 0 1 0 0,0 0 0 0 0,1 0-1 0 0,0 0 1 0 0,0 0 0 0 0,0-1-1 0 0,1 1 1 0 0,0-1-1 0 0,0 0 1 0 0,1 0 0 0 0,0-1-1 0 0,3 3-18 0 0,16 25 95 0 0,30 33-199 0 0,-42-56-1003 0 0,-3-5-5927 0 0,-5-5-4920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2064 0 0,'0'0'2061'0'0,"0"0"-565"0"0,0 0 38 0 0,0 0 361 0 0,0 0 224 0 0,0 0-63 0 0,0 0-340 0 0,0 0-375 0 0,0 0-175 0 0,0 0-51 0 0,0 0-44 0 0,0 0-43 0 0,6 1-119 0 0,22 3-30 0 0,1-1 0 0 0,0-2-1 0 0,0-1 1 0 0,0-1 0 0 0,0-1 0 0 0,12-4-879 0 0,2 2 104 0 0,60-14-848 0 0,-99 15 1047 0 0,-1 2-2931 0 0,-2 0-8580 0 0,-1 1 1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7594 0 0,'0'0'3859'0'0,"0"0"-2239"0"0,0 0-663 0 0,0 0 231 0 0,0 0 318 0 0,0 0-30 0 0,0 0-200 0 0,0 0-237 0 0,0 0-241 0 0,0 0-208 0 0,0 0-151 0 0,0 0-164 0 0,37 0-128 0 0,117 2-103 0 0,-30-19-912 0 0,-98 9-54 0 0,-4 0-1006 0 0,-3 1-4242 0 0,-8 6-5142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4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4 680 0 0,'0'0'2419'0'0,"0"0"-332"0"0,0 0-35 0 0,0 0 68 0 0,0 0 43 0 0,0 0-100 0 0,0 0-254 0 0,0 0-372 0 0,0 0-366 0 0,0 0-319 0 0,0 0-225 0 0,0 0-112 0 0,0 0-60 0 0,-7-3 2037 0 0,7 89-737 0 0,2 8-960 0 0,-5 0 0 0 0,-11 67-695 0 0,9-54 26 0 0,5-107-66 0 0,0 0 0 0 0,-1 1 0 0 0,1-1 0 0 0,-1 0 0 0 0,1 1 0 0 0,-1-1 0 0 0,1 0 0 0 0,0 1 0 0 0,-1-1 0 0 0,1 0 0 0 0,-1 0-1 0 0,1 0 1 0 0,-1 0 0 0 0,1 0 0 0 0,-1 1 0 0 0,1-1 0 0 0,-1 0 0 0 0,0 0 0 0 0,1 0 0 0 0,-1 0 0 0 0,1 0 0 0 0,-1-1-1 0 0,1 1 1 0 0,-1 0 0 0 0,1 0 0 0 0,-1 0 0 0 0,1 0 0 0 0,-1 0 0 0 0,1-1 0 0 0,0 1 0 0 0,-1 0 0 0 0,1-1 0 0 0,-1 1 0 0 0,1 0-1 0 0,-1 0 1 0 0,1-1 0 0 0,0 1 0 0 0,-1-1 0 0 0,1 1 0 0 0,0 0 0 0 0,-1-1 0 0 0,1 1 0 0 0,0-1 0 0 0,0 1 0 0 0,-1-1 0 0 0,1 1-1 0 0,0-1 1 0 0,0 1 0 0 0,0-1 0 0 0,0 1 0 0 0,0-1 0 0 0,0 1 0 0 0,0-1 0 0 0,0 1 0 0 0,0-1 0 0 0,0 1 0 0 0,0-1 0 0 0,0 1-1 0 0,0-1 1 0 0,0 1 0 0 0,0-1 0 0 0,0 1 0 0 0,0-1 0 0 0,1 1 0 0 0,-1-1 0 0 0,0 1 0 0 0,0-1 0 0 0,1 1 0 0 0,-1-1 0 0 0,1 1 39 0 0,-6-65-5657 0 0,35-26-9684 0 0,-24 78 13735 0 0</inkml:trace>
  <inkml:trace contextRef="#ctx0" brushRef="#br0" timeOffset="521.689">388 12 0 0 0,'0'0'731'0'0,"0"0"1207"0"0,0 0 494 0 0,0 0 149 0 0,0 0-46 0 0,0 0-253 0 0,0 0-450 0 0,0 0-514 0 0,0 0-469 0 0,0 0-290 0 0,0 0-84 0 0,0 0 26 0 0,-10 11 23 0 0,-82 89 1149 0 0,74-82-1347 0 0,-1-1 0 0 0,-1-1 0 0 0,0-1 0 0 0,0-1 0 0 0,-22 11-326 0 0,-12 8 205 0 0,45-27-109 0 0,7-3 1424 0 0,28 1-677 0 0,2 5-437 0 0,67 39 714 0 0,-94-47-1113 0 0,7 5 83 0 0,0 0 0 0 0,-1 1 0 0 0,1 0 0 0 0,-1 0 0 0 0,-1 1-1 0 0,1 0 1 0 0,-1 0 0 0 0,0 0 0 0 0,-1 1 0 0 0,0 0 0 0 0,-1 0-1 0 0,0 0 1 0 0,0 0 0 0 0,-1 1 0 0 0,0 0 0 0 0,0-1 0 0 0,0 6-90 0 0,-2-2 258 0 0,0-12-3069 0 0,6-9-927 0 0,-1 2-4579 0 0,-2 2-3004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0 143 0 0 0,'0'0'832'0'0,"0"0"360"0"0,0 0 277 0 0,0 0 192 0 0,0 0 33 0 0,0 0-191 0 0,4 1-207 0 0,64-11 7530 0 0,41-62-4134 0 0,-56 34-3496 0 0,25 15 931 0 0,-73 25-2105 0 0,0 0 0 0 0,1 0-1 0 0,-1 1 1 0 0,0-1 0 0 0,-1 1 0 0 0,1 0-1 0 0,0 1 1 0 0,-1-1 0 0 0,0 1-1 0 0,0 0 1 0 0,0 0 0 0 0,0 1 0 0 0,-1-1-1 0 0,1 1 1 0 0,-1-1 0 0 0,0 1-1 0 0,-1 0 1 0 0,1 0 0 0 0,-1 0 0 0 0,1 4-22 0 0,1-3 15 0 0,10 25 29 0 0,-1 1 1 0 0,-1 0 0 0 0,-2 1 0 0 0,-1 0-1 0 0,-1 1 1 0 0,-2-1 0 0 0,-2 1 0 0 0,-1 1-1 0 0,-1-1 1 0 0,-2 0 0 0 0,-4 32-45 0 0,1-44 12 0 0,-1 0 1 0 0,-1 0-1 0 0,-1 0 0 0 0,0 0 1 0 0,-2-1-1 0 0,0-1 0 0 0,-2 1 1 0 0,-2 2-13 0 0,8-16-12 0 0,-1 1 1 0 0,1-1-1 0 0,-1-1 1 0 0,-1 1-1 0 0,1-1 1 0 0,-1 0-1 0 0,0 0 1 0 0,-1-1-1 0 0,1 0 1 0 0,-1 0-1 0 0,0 0 1 0 0,-1-1-1 0 0,1 0 1 0 0,-1 0-1 0 0,1-1 1 0 0,-1 0-1 0 0,0 0 1 0 0,0-1-1 0 0,-1 0 1 0 0,1-1-1 0 0,0 1 1 0 0,-1-2-1 0 0,1 1 1 0 0,-8-1 10 0 0,14 0-1 0 0,0 0 0 0 0,0 0 0 0 0,0 0 0 0 0,0 0 0 0 0,0 0 0 0 0,0 0-1 0 0,0-1 1 0 0,0 1 0 0 0,1 0 0 0 0,-1-1 0 0 0,0 0 0 0 0,0 1-1 0 0,1-1 1 0 0,-1 0 0 0 0,0 0 0 0 0,1 0 0 0 0,-1 0 0 0 0,0 0-1 0 0,1 0 1 0 0,0-1 0 0 0,-1 1 0 0 0,1 0 0 0 0,0-1 0 0 0,-1 1-1 0 0,1-1 1 0 0,0 1 0 0 0,0-1 0 0 0,0 0 0 0 0,1 1 0 0 0,-1-1 0 0 0,0 0-1 0 0,1 0 1 0 0,-1 0 0 0 0,1 1 0 0 0,-1-1 0 0 0,1 0 0 0 0,0 0-1 0 0,0 0 1 0 0,0 0 0 0 0,0 0 0 0 0,0 0 0 0 0,0-1 2 0 0,0-6 0 0 0,1 0-1 0 0,-1 1 1 0 0,1-1 0 0 0,0 0 0 0 0,1 1 0 0 0,0-1 0 0 0,1 1-1 0 0,0 0 1 0 0,0-1 0 0 0,0 1 0 0 0,1 1 0 0 0,1-1 0 0 0,-1 1-1 0 0,1-1 1 0 0,0 1 0 0 0,4-3 0 0 0,17-16 15 0 0,1 1 0 0 0,1 1 0 0 0,1 2-1 0 0,0 0 1 0 0,2 3 0 0 0,1 0 0 0 0,0 2 0 0 0,5 0-15 0 0,-19 7 6 0 0,88-21 19 0 0,-74 8-1089 0 0,-26 10-3266 0 0,-4-1-5621 0 0,-2 10-1533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00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3393 0 0,'0'0'1423'0'0,"0"0"10"0"0,0 0 377 0 0,0 0 389 0 0,0 0 104 0 0,0 0-161 0 0,0 0-265 0 0,0 0-312 0 0,0 0-261 0 0,0 0-214 0 0,0 0-190 0 0,0 0-138 0 0,26-7-118 0 0,81-23-100 0 0,-51-2 303 0 0,-33 10-479 0 0,-1-1 1 0 0,-1 0-1 0 0,0-2 1 0 0,-2-1-1 0 0,-1 0 1 0 0,5-13-369 0 0,46-35 368 0 0,-67 73-367 0 0,-1 0 0 0 0,0 0 0 0 0,1 1 0 0 0,-1-1 0 0 0,1 1-1 0 0,-1-1 1 0 0,0 1 0 0 0,1-1 0 0 0,-1 1 0 0 0,1 0 0 0 0,0 0 0 0 0,-1-1 0 0 0,1 1 0 0 0,-1 0-1 0 0,1 1 1 0 0,-1-1 0 0 0,1 0 0 0 0,-1 0 0 0 0,1 1 0 0 0,-1-1 0 0 0,1 1 0 0 0,-1-1 0 0 0,0 1-1 0 0,1-1 1 0 0,-1 1 0 0 0,0 0 0 0 0,1 0 0 0 0,-1 0 0 0 0,0 0 0 0 0,0 0 0 0 0,0 0 0 0 0,0 0-1 0 0,0 0 1 0 0,0 0 0 0 0,0 0 0 0 0,0 1 0 0 0,0-1 0 0 0,0 0 0 0 0,-1 1 0 0 0,1-1-1 0 0,0 0 1 0 0,-1 1 0 0 0,1-1 0 0 0,-1 1 0 0 0,0 0-1 0 0,18 82 560 0 0,29 26-14 0 0,-24-69-477 0 0,-21-36-181 0 0,0 0-1 0 0,0-1 1 0 0,1 1 0 0 0,-1 0 0 0 0,1-1 0 0 0,0 0-1 0 0,1 0 1 0 0,-1 0 0 0 0,1 0 0 0 0,0 0-1 0 0,0-1 1 0 0,0 0 0 0 0,0 0 0 0 0,0 0-1 0 0,1 0 1 0 0,-1 0 0 0 0,1-1 0 0 0,0 0 112 0 0,7 3-5073 0 0,-10-4 849 0 0,1 0-8296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0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691 278 0 0 0,'0'0'1342'0'0,"0"0"161"0"0,0 0 134 0 0,0 0 248 0 0,0 0 212 0 0,0 0 63 0 0,0 0-183 0 0,0 0-323 0 0,0 0-344 0 0,0 0-281 0 0,0 0-201 0 0,5-5 1334 0 0,-4 2 3973 0 0,-135-9-5494 0 0,-48 28-523 0 0,166-13-109 0 0,1 1 0 0 0,-1 0 0 0 0,1 1 0 0 0,0 1 0 0 0,0 0 1 0 0,1 1-1 0 0,0 0 0 0 0,-11 9-9 0 0,23-13-6 0 0,1 0 0 0 0,0 0 0 0 0,0 1 1 0 0,1-1-1 0 0,-1 1 0 0 0,1-1 0 0 0,-1 0 0 0 0,1 1 0 0 0,0-1 0 0 0,0 1 1 0 0,1-1-1 0 0,-1 1 0 0 0,1-1 0 0 0,0 0 0 0 0,0 1 0 0 0,0-1 1 0 0,0 0-1 0 0,1 3 6 0 0,9 6 16 0 0,-1-1 1 0 0,2 1 0 0 0,0-2 0 0 0,0 0 0 0 0,1 0-1 0 0,0-1 1 0 0,0-1 0 0 0,1 0 0 0 0,0-1 0 0 0,1 0-1 0 0,-1-1 1 0 0,1-1 0 0 0,1 0 0 0 0,-1-1 0 0 0,0-1-17 0 0,-14-3 7 0 0,0 0 1 0 0,-1 1-1 0 0,1-1 1 0 0,-1 0 0 0 0,1 1-1 0 0,-1-1 1 0 0,1 1-1 0 0,-1-1 1 0 0,1 1 0 0 0,-1-1-1 0 0,1 1 1 0 0,-1-1-1 0 0,1 1 1 0 0,-1-1-1 0 0,0 1 1 0 0,1-1 0 0 0,-1 1-1 0 0,0-1 1 0 0,0 1-1 0 0,1 0 1 0 0,-1-1 0 0 0,0 1-1 0 0,0 0 1 0 0,0-1-1 0 0,0 1 1 0 0,0 0 0 0 0,0-1-1 0 0,0 1 1 0 0,0 0-1 0 0,0-1 1 0 0,0 1-1 0 0,0 0 1 0 0,0-1 0 0 0,-1 1-1 0 0,1-1 1 0 0,0 1-1 0 0,0 0 1 0 0,-1-1 0 0 0,1 1-1 0 0,0-1 1 0 0,-1 1-1 0 0,1-1 1 0 0,-1 1-1 0 0,1-1 1 0 0,0 1 0 0 0,-1-1-1 0 0,1 1 1 0 0,-1-1-1 0 0,0 1 1 0 0,1-1 0 0 0,-1 0-1 0 0,1 1 1 0 0,-1-1-1 0 0,1 0 1 0 0,-1 0 0 0 0,0 0-1 0 0,1 1 1 0 0,-1-1-1 0 0,0 0 1 0 0,1 0-1 0 0,-1 0 1 0 0,0 0-8 0 0,-7 8-32 0 0,-96 82 139 0 0,-184 167 16 0 0,285-254-122 0 0,-1-1 0 0 0,1 1 0 0 0,-1 0 0 0 0,1 0 0 0 0,0 1 0 0 0,0-1 0 0 0,1 1 0 0 0,-1-1-1 0 0,1 1 1 0 0,-1 0 0 0 0,1 0 0 0 0,1 0 0 0 0,-1 0 0 0 0,0 1 0 0 0,1-1 0 0 0,0 0 0 0 0,0 0 0 0 0,0 1 0 0 0,1-1 0 0 0,-1 1 0 0 0,1-1 0 0 0,0 1 0 0 0,0-1 0 0 0,1 1 0 0 0,-1-1 0 0 0,1 1 0 0 0,0-1 0 0 0,0 0 0 0 0,1 1 0 0 0,-1-1 0 0 0,1 0-1 0 0,0 0 1 0 0,0 0 0 0 0,0 0 0 0 0,1 0 0 0 0,-1-1 0 0 0,1 1 0 0 0,0-1 0 0 0,0 0 0 0 0,0 1 0 0 0,0-1 0 0 0,1-1 0 0 0,-1 1 0 0 0,1 0 0 0 0,0-1 0 0 0,3 2-1 0 0,15 1 119 0 0,-1-1 0 0 0,1-1 1 0 0,0 0-1 0 0,0-2 0 0 0,0-1 0 0 0,0-1 1 0 0,21-3-120 0 0,174-52 879 0 0,-217 56-945 0 0,0 0 0 0 0,0 0 1 0 0,0-1-1 0 0,0 1 0 0 0,0 0 1 0 0,0 0-1 0 0,-1-1 1 0 0,1 1-1 0 0,0 0 0 0 0,0 0 1 0 0,0-1-1 0 0,0 1 0 0 0,0 0 1 0 0,0 0-1 0 0,0-1 1 0 0,0 1 65 0 0,-13-1-1332 0 0,5 0 89 0 0,-8-2-2329 0 0,8 0-1713 0 0,1-1-6716 0 0</inkml:trace>
  <inkml:trace contextRef="#ctx0" brushRef="#br0" timeOffset="497.31">287 0 7146 0 0,'0'0'2775'0'0,"0"0"-772"0"0,0 0-303 0 0,0 0-9 0 0,0 0-1 0 0,0 0-79 0 0,0 0-269 0 0,0 0-322 0 0,0 0-292 0 0,0 0-213 0 0,0 0-149 0 0,0 0-92 0 0,0 0-25 0 0,-6 5 714 0 0,27 164 2007 0 0,-11-68-2637 0 0,-4 1 0 0 0,-5-1-1 0 0,-5 0 1 0 0,-7 29-333 0 0,7-95 21 0 0,-22 173 178 0 0,-43 158-199 0 0,34-247 60 0 0,24-127-4301 0 0,6 5-152 0 0,1-1-6257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3049 0 0,'0'0'1921'0'0,"0"0"-136"0"0,0 0 41 0 0,0 0 49 0 0,0 0-86 0 0,0 0-302 0 0,0 0-440 0 0,0 0-411 0 0,0 0-265 0 0,0 0-112 0 0,0 0-9 0 0,16-3 2223 0 0,43-28 1588 0 0,69-104-1206 0 0,-72 82-2161 0 0,-55 51-689 0 0,1 1 0 0 0,-1 0 0 0 0,1 0 0 0 0,-1 1 0 0 0,1-1 0 0 0,-1 0 0 0 0,1 0 0 0 0,0 1 0 0 0,-1-1 0 0 0,1 1 0 0 0,0-1 0 0 0,-1 1 0 0 0,1 0 0 0 0,0 0 0 0 0,0 0 0 0 0,-1 0 0 0 0,1 0 0 0 0,0 0 0 0 0,0 0 0 0 0,-1 1 0 0 0,1-1 1 0 0,0 0-1 0 0,-1 1 0 0 0,1-1 0 0 0,0 1 0 0 0,-1 0 0 0 0,1 0 0 0 0,-1 0 0 0 0,1 0 0 0 0,-1 0 0 0 0,0 0 0 0 0,1 0 0 0 0,-1 0 0 0 0,0 0 0 0 0,0 0 0 0 0,1 1 0 0 0,-1-1 0 0 0,0 1 0 0 0,0-1 0 0 0,0 1-5 0 0,33 67 79 0 0,-32-65-62 0 0,13 40 22 0 0,-2 1-1 0 0,-2 1 1 0 0,-2-1-1 0 0,-2 1 1 0 0,-2 1-1 0 0,-2-1 1 0 0,-2 1-1 0 0,-2 0 1 0 0,-2 7-39 0 0,-1-26 7 0 0,-2 1 0 0 0,-1-1 0 0 0,0 0 1 0 0,-3-1-1 0 0,0 0 0 0 0,-1 0 0 0 0,-2-1 1 0 0,-1-1-1 0 0,0 0 0 0 0,-2-1 0 0 0,-1 0 1 0 0,-1-1-1 0 0,-1-2 0 0 0,-9 8-7 0 0,26-26 3 0 0,0-1 0 0 0,-1 0 0 0 0,1 0 0 0 0,-1 0 0 0 0,0 0 0 0 0,1 0-1 0 0,-1-1 1 0 0,0 1 0 0 0,0-1 0 0 0,0 0 0 0 0,0 1 0 0 0,0-2 0 0 0,0 1 0 0 0,0 0 0 0 0,-1 0 0 0 0,1-1-1 0 0,0 0 1 0 0,0 0 0 0 0,-1 0 0 0 0,1 0 0 0 0,0 0 0 0 0,0-1 0 0 0,-2 0-3 0 0,-13-56-132 0 0,16 36 129 0 0,0 0 0 0 0,2-1 0 0 0,1 1 0 0 0,0 0 0 0 0,2 0 0 0 0,0 1 0 0 0,1-1 0 0 0,1 0 0 0 0,1 1 0 0 0,1 0 1 0 0,1 1-1 0 0,0-1 0 0 0,2 1 0 0 0,0 1 0 0 0,1 0 0 0 0,1 1 0 0 0,1 0 0 0 0,0 0 0 0 0,1 1 0 0 0,9-7 3 0 0,-20 21-46 0 0,0-1 1 0 0,0 0-1 0 0,0 1 0 0 0,1 0 1 0 0,-1 0-1 0 0,1 0 0 0 0,-1 0 0 0 0,1 0 1 0 0,0 1-1 0 0,0 0 0 0 0,0 0 1 0 0,0 0-1 0 0,0 0 0 0 0,0 0 0 0 0,0 1 1 0 0,0 0-1 0 0,0 0 0 0 0,2 0 46 0 0,27-4-3660 0 0,-12-7-2890 0 0,-13 7-223 0 0,-3 0-2420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0 213 696 0 0,'0'0'1654'0'0,"0"0"-111"0"0,0 0 249 0 0,0 0 282 0 0,0 0 74 0 0,0 0-176 0 0,0 0-352 0 0,0 0-280 0 0,0 0-134 0 0,0 0-54 0 0,0 0-37 0 0,0 0-34 0 0,0 0-67 0 0,3-3-119 0 0,61-79 2323 0 0,40-45-1436 0 0,-88 129-1599 0 0,-10 7-150 0 0,101 170 719 0 0,-87-134-633 0 0,-18-42-3334 0 0,2-5-3673 0 0,-2 0 1639 0 0,1-1-6788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 7522 0 0,'0'0'2077'0'0,"0"0"-607"0"0,0 0-67 0 0,0 0 201 0 0,0 0 57 0 0,0 0-165 0 0,0 0-365 0 0,0 0-383 0 0,0 0-193 0 0,0 0-66 0 0,0 0-6 0 0,0 0 7 0 0,0 0-21 0 0,9-3 938 0 0,-70 285 496 0 0,61-280-1894 0 0,0 1 1 0 0,0 0-1 0 0,0 0 0 0 0,1 0 1 0 0,-1 0-1 0 0,1-1 1 0 0,0 1-1 0 0,0 0 0 0 0,0-1 1 0 0,0 1-1 0 0,0 0 0 0 0,1-1 1 0 0,-1 1-1 0 0,1-1 1 0 0,-1 0-1 0 0,1 0 0 0 0,0 1 1 0 0,0-1-1 0 0,0 0 0 0 0,0 0 1 0 0,0-1-1 0 0,1 1 1 0 0,-1 0-1 0 0,1-1 0 0 0,-1 0 1 0 0,1 1-1 0 0,-1-1 0 0 0,1 0 1 0 0,0 0-1 0 0,-1 0 1 0 0,1-1-1 0 0,0 1 0 0 0,0-1 1 0 0,1 1-10 0 0,74-1 589 0 0,-50-35-1757 0 0,-24 19-2552 0 0,-2 2-4347 0 0,0 6-3554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0 170 9634 0 0,'0'0'1852'0'0,"0"0"-333"0"0,0 0-54 0 0,0 0 74 0 0,0 0-20 0 0,0 0-170 0 0,0 0-283 0 0,0 0-223 0 0,0 0-126 0 0,0 0-74 0 0,0 0-33 0 0,0 0-46 0 0,21-11-42 0 0,64-36-57 0 0,-27 8 812 0 0,11-18-367 0 0,-62 50-871 0 0,-7 7-36 0 0,0-1 1 0 0,1 1-1 0 0,-1-1 0 0 0,0 1 1 0 0,0-1-1 0 0,1 1 0 0 0,-1-1 1 0 0,0 1-1 0 0,1 0 1 0 0,-1-1-1 0 0,0 1 0 0 0,1 0 1 0 0,-1-1-1 0 0,1 1 1 0 0,-1 0-1 0 0,0-1 0 0 0,1 1 1 0 0,-1 0-1 0 0,1 0 0 0 0,-1-1 1 0 0,1 1-1 0 0,-1 0 1 0 0,1 0-1 0 0,-1 0 0 0 0,1 0 1 0 0,0 0-1 0 0,-1 0 0 0 0,1 0 1 0 0,-1 0-1 0 0,1 0 1 0 0,-1 0-1 0 0,1 0 0 0 0,-1 0 1 0 0,1 0-1 0 0,-1 0 0 0 0,1 0 1 0 0,-1 0-1 0 0,1 1 1 0 0,-1-1-1 0 0,1 0 0 0 0,-1 0 1 0 0,1 1-1 0 0,-1-1 1 0 0,1 0-1 0 0,-1 1 0 0 0,0-1 1 0 0,1 0-1 0 0,-1 1 0 0 0,0-1 1 0 0,1 1-1 0 0,-1-1 1 0 0,0 1-1 0 0,1-1 0 0 0,-1 0 1 0 0,0 1-1 0 0,0-1 0 0 0,0 1 1 0 0,1-1-1 0 0,-1 1 1 0 0,0 0-1 0 0,0-1 0 0 0,0 1 1 0 0,0-1-4 0 0,90 165 445 0 0,-6-87-686 0 0,-69-74-1027 0 0,-8-4-2899 0 0,-1 0-3893 0 0,-4 0-4411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0,'0'0'3091'0'0,"0"0"-1250"0"0,0 0-448 0 0,0 0 138 0 0,0 0 198 0 0,0 0 75 0 0,0 0 18 0 0,0 0-146 0 0,0 0-162 0 0,0 0-151 0 0,0 0-234 0 0,0 0-162 0 0,0 0-124 0 0,9 7-53 0 0,32 22-49 0 0,-36-26-563 0 0,0 0 1 0 0,0-1-1 0 0,1 1 0 0 0,-1-1 1 0 0,1 0-1 0 0,0-1 0 0 0,-1 1 0 0 0,1-1 1 0 0,0 0-1 0 0,0-1 0 0 0,0 1 1 0 0,0-1-1 0 0,0 0 0 0 0,0-1 0 0 0,4 0-178 0 0,15 0 415 0 0,180-15 970 0 0,-110 1-1513 0 0,-84 15-29 0 0,-10 0-3315 0 0,1 0-3716 0 0,-5 0-3102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10018 0 0,'0'0'2481'0'0,"0"0"-837"0"0,0 0-310 0 0,0 0 114 0 0,0 0 87 0 0,0 0-71 0 0,0 0-143 0 0,0 0-181 0 0,0 0-169 0 0,0 0-148 0 0,0 0-127 0 0,0 0-140 0 0,30 6-99 0 0,96 19-91 0 0,-43-25 60 0 0,-66-2-758 0 0,84-12 1004 0 0,-35 3-7878 0 0,-55 11-4590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189 752 0 0 0,'0'0'1296'0'0,"0"0"583"0"0,0 0 147 0 0,0 0-111 0 0,0 0-121 0 0,0 0-88 0 0,0 0-107 0 0,0 0-131 0 0,7-4-177 0 0,20-11-172 0 0,-21 11-140 0 0,-6 4-111 0 0,-44 15 2725 0 0,-72 9-1708 0 0,47-9-1034 0 0,80-12-508 0 0,266-29 261 0 0,-262 28 18 0 0,-45 3 378 0 0,17-3-1200 0 0,-88 24 328 0 0,-27 1 173 0 0,128-27-289 0 0,0 0-36 0 0,0 0-43 0 0,7 0-138 0 0,143-9-1662 0 0,-87-2-7342 0 0,-46 7-2873 0 0</inkml:trace>
  <inkml:trace contextRef="#ctx0" brushRef="#br0" timeOffset="461.812">526 463 5937 0 0,'0'0'2285'0'0,"0"0"-369"0"0,0 0-70 0 0,0 0 101 0 0,0 0 48 0 0,0 0-216 0 0,0 0-445 0 0,0 0-446 0 0,0 0-317 0 0,0 0-171 0 0,0 0-76 0 0,0 0-36 0 0,0 0-3 0 0,0 0 821 0 0,32 132 2196 0 0,-12 148-2015 0 0,-20-245-1222 0 0,-1-1 0 0 0,-1 0 0 0 0,-2 0 0 0 0,-2 0 0 0 0,-6 23-65 0 0,-26 35-84 0 0,37-92 7 0 0,1 0-15 0 0,0 0-61 0 0,0 0-88 0 0,0 0-140 0 0,0-16-2338 0 0,24-56-6256 0 0,-8 47 2129 0 0,-9 15-1401 0 0</inkml:trace>
  <inkml:trace contextRef="#ctx0" brushRef="#br0" timeOffset="832.277">919 560 3057 0 0,'0'0'2808'0'0,"0"0"-125"0"0,0 0-190 0 0,0 0-315 0 0,0 0-488 0 0,0 0-482 0 0,0 0-312 0 0,0 0-217 0 0,0 0-114 0 0,0 0-77 0 0,0 0-90 0 0,0 0-47 0 0,-35 19-39 0 0,-110 65-36 0 0,29 1 516 0 0,99-73-579 0 0,14-10-145 0 0,0 0-1 0 0,0 0 0 0 0,0 0 0 0 0,0 0 0 0 0,0 0 0 0 0,1 0 0 0 0,-1 1 0 0 0,1 0 1 0 0,-1-1-1 0 0,1 1 0 0 0,0 0 0 0 0,0 0 0 0 0,0 0 0 0 0,0 0 0 0 0,1 0 1 0 0,-1 1-1 0 0,1-1 0 0 0,0 1 0 0 0,0-1 0 0 0,0 1 0 0 0,0-1 0 0 0,1 1 1 0 0,-1 1-69 0 0,53 25 1531 0 0,-3-11-721 0 0,48 31 331 0 0,-86-39-970 0 0,38 52 781 0 0,-28-18-643 0 0,-18-49-5238 0 0,-6 0 3314 0 0,1 1-1340 0 0,0-1-2113 0 0,0 1-6555 0 0</inkml:trace>
  <inkml:trace contextRef="#ctx0" brushRef="#br0" timeOffset="1381.248">293 278 448 0 0,'0'0'4362'0'0,"0"0"-1834"0"0,0 0-487 0 0,0 0 117 0 0,0 0-12 0 0,0 0-226 0 0,0 0-378 0 0,0 0-460 0 0,0 0-377 0 0,0 0-197 0 0,0 0-37 0 0,0 0 56 0 0,3-1 98 0 0,127-71 4016 0 0,21-63-3211 0 0,-108 89-1320 0 0,-16 23-115 0 0,-26 47 65 0 0,3 1 49 0 0,0-1 0 0 0,2 0 0 0 0,1-1 0 0 0,2 0 0 0 0,9 22-109 0 0,14 39 231 0 0,-7-22-221 0 0,-13-54-1767 0 0,-2-7-3418 0 0,-9-1 3641 0 0,3 0-10603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62 7258 0 0,'0'0'4687'0'0,"0"0"-1910"0"0,0 0-815 0 0,0 0-227 0 0,0 0-148 0 0,0 0-254 0 0,0 0-301 0 0,0 0-318 0 0,0 0-231 0 0,0 0-105 0 0,0 0-56 0 0,0 0-23 0 0,0 0-33 0 0,-8 11-28 0 0,-65 87 414 0 0,45-41-501 0 0,24-45-285 0 0,-2 0 0 0 0,1 0 0 0 0,-1 0 0 0 0,-1 0 0 0 0,0-1 0 0 0,-1 0 0 0 0,0-1 0 0 0,0 0-1 0 0,-1 0 1 0 0,0-1 0 0 0,-1 0 0 0 0,-4 3 134 0 0,-12-1-3148 0 0,9-7-5420 0 0,10-3-2757 0 0</inkml:trace>
  <inkml:trace contextRef="#ctx0" brushRef="#br0" timeOffset="250.274">0 1 8594 0 0,'0'0'3273'0'0,"0"0"-1108"0"0,0 0-758 0 0,0 0-348 0 0,0 0-136 0 0,0 0 51 0 0,0 0 31 0 0,0 0-46 0 0,0 0-63 0 0,0 0-134 0 0,0 0-95 0 0,0 0-87 0 0,0 0-42 0 0,11 24-35 0 0,34 77-85 0 0,20-3 639 0 0,-7-25-814 0 0,3-5-1021 0 0,-46-55-3142 0 0,0-1-3718 0 0,-11-8-4457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3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19 0 0 0,'0'0'1464'0'0,"0"0"523"0"0,0 0 293 0 0,0 0 20 0 0,0 0-154 0 0,0 0-270 0 0,0 0-273 0 0,0 0-261 0 0,0 0-250 0 0,2-3-176 0 0,9-13 478 0 0,-11 16-865 0 0,18 27 3532 0 0,-13 24-2759 0 0,-5-39-1247 0 0,-1-1-1 0 0,-1 1 1 0 0,0-1 0 0 0,0 1-1 0 0,-2-1 1 0 0,1 0 0 0 0,-1 0-1 0 0,-1 0 1 0 0,0-1 0 0 0,0 1-1 0 0,-1-1 1 0 0,0 0 0 0 0,-1-1-1 0 0,0 1 1 0 0,-1-2 0 0 0,0 1-1 0 0,0-1 1 0 0,0 0 0 0 0,-1 0-1 0 0,-3 0-54 0 0,-56 20-1368 0 0,53-26-2717 0 0,1-1-3734 0 0,13-1-3286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9170 0 0,'0'0'2286'0'0,"0"0"-1249"0"0,0 0-454 0 0,0 0 228 0 0,0 0 283 0 0,0 0 107 0 0,0 0-69 0 0,0 0-169 0 0,0 0-141 0 0,0 0-105 0 0,0 0-67 0 0,0 0-26 0 0,0 0-19 0 0,27 1-31 0 0,86 1-45 0 0,-51-13 697 0 0,-48 3-813 0 0,-7 3-282 0 0,0 0-1 0 0,0 0 0 0 0,-1-1 1 0 0,0 1-1 0 0,0-2 0 0 0,0 1 1 0 0,0-1-1 0 0,-1 0 0 0 0,0 0 1 0 0,-1 0-1 0 0,1-3-130 0 0,5-5 216 0 0,-9 15-212 0 0,-1 0 0 0 0,0 0 0 0 0,0 0-1 0 0,0 1 1 0 0,0-1 0 0 0,0 0 0 0 0,0 0 0 0 0,1 0 0 0 0,-1 0 0 0 0,0 0 0 0 0,0 0-1 0 0,0 0 1 0 0,1 1 0 0 0,-1-1 0 0 0,0 0 0 0 0,0 0 0 0 0,0 0 0 0 0,1 0 0 0 0,-1 0-1 0 0,0 0 1 0 0,0 0 0 0 0,0 0 0 0 0,1 0 0 0 0,-1 0 0 0 0,0 0 0 0 0,0 0 0 0 0,0 0-1 0 0,1 0 1 0 0,-1 0 0 0 0,0 0 0 0 0,0 0 0 0 0,0 0 0 0 0,1-1 0 0 0,-1 1-4 0 0,-1 15-1 0 0,9 427 138 0 0,-5-420-133 0 0,-1-1 1 0 0,-1 1-1 0 0,-1-1 0 0 0,-1 1 1 0 0,-1-1-1 0 0,0 1 0 0 0,-2-1 0 0 0,0 0 1 0 0,-2 0-1 0 0,0-1 0 0 0,-1 1 1 0 0,-1-1-1 0 0,-3 3-4 0 0,9-20-2 0 0,-1 0 0 0 0,1 0 0 0 0,-1-1 0 0 0,0 1 0 0 0,0-1 0 0 0,0 1 1 0 0,0-1-1 0 0,0 0 0 0 0,-1 0 0 0 0,1 0 0 0 0,-1 0 0 0 0,1-1 0 0 0,-1 0 0 0 0,0 1 0 0 0,0-1 0 0 0,1 0 0 0 0,-1-1 0 0 0,0 1 1 0 0,0-1-1 0 0,0 0 0 0 0,0 0 0 0 0,0 0 0 0 0,1 0 0 0 0,-1-1 0 0 0,-2 0 2 0 0,-2 1-5 0 0,3-2 3 0 0,0 0 0 0 0,0-1 0 0 0,0 0 0 0 0,0 1 0 0 0,1-2 0 0 0,-1 1 1 0 0,1-1-1 0 0,0 1 0 0 0,0-1 0 0 0,0 0 0 0 0,1-1 0 0 0,-1 1 0 0 0,1-1 0 0 0,0 1 1 0 0,1-1-1 0 0,-1 0 0 0 0,1 0 0 0 0,-1 0 0 0 0,2 0 0 0 0,-1-1 0 0 0,0 1 1 0 0,1 0-1 0 0,0-1 0 0 0,1 1 0 0 0,-1-6 2 0 0,0 3-50 0 0,1 0 0 0 0,0 0 0 0 0,1 0 0 0 0,-1-1 0 0 0,2 1 0 0 0,-1 0 0 0 0,1 0 0 0 0,0 0 0 0 0,1 1 0 0 0,0-1 0 0 0,0 1 0 0 0,1-1-1 0 0,0 1 1 0 0,0 0 0 0 0,0 0 0 0 0,1 0 0 0 0,0 1 0 0 0,1 0 0 0 0,-1 0 0 0 0,1 0 0 0 0,0 1 0 0 0,0 0 0 0 0,1 0 0 0 0,0 0 0 0 0,4-1 50 0 0,21-18-2109 0 0,-23 15-1368 0 0,0 0-4049 0 0,-5 4-4206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7730 0 0,'0'0'1565'0'0,"0"0"-220"0"0,0 0 180 0 0,0 0 328 0 0,0 0 82 0 0,0 0-219 0 0,0 0-360 0 0,0 0-355 0 0,0 0-196 0 0,0 0-125 0 0,0 0-85 0 0,0 0-73 0 0,22-15-86 0 0,71-46-50 0 0,-52 21 228 0 0,44-137 1026 0 0,-62 150-1286 0 0,0 54-190 0 0,107 223 1025 0 0,-124-243-1545 0 0,20 19 141 0 0,-1-20-8382 0 0,-22-6-3325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0,'0'0'2224'0'0,"0"0"-542"0"0,0 0-293 0 0,0 0-222 0 0,0 0-180 0 0,0 0-189 0 0,0 0-184 0 0,0 0-75 0 0,0 0 27 0 0,0 0 67 0 0,0 0 57 0 0,0 0-36 0 0,0 0-63 0 0,16 1-69 0 0,107 5 669 0 0,56-2 17 0 0,-164-3-1214 0 0,-13-2-3485 0 0,-2 1-3684 0 0,-3 0-4506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8722 0 0,'0'0'2032'0'0,"0"0"-226"0"0,0 0-48 0 0,0 0 42 0 0,0 0-136 0 0,0 0-222 0 0,0 0-259 0 0,0 0-259 0 0,0 0-214 0 0,34 0-209 0 0,107 2-179 0 0,-50-14-87 0 0,-62 2-492 0 0,3-2-2191 0 0,-24 9-653 0 0,-2-1-8031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39 1360 0 0,'0'0'2226'0'0,"0"0"-177"0"0,0 0 14 0 0,0 0 110 0 0,0 0 19 0 0,0 0-160 0 0,0 0-281 0 0,0 0-288 0 0,0 0-315 0 0,0 0-289 0 0,0 0-200 0 0,0 0-128 0 0,0 0-75 0 0,0-2-63 0 0,15-11 1250 0 0,-2 12-1401 0 0,121-21 925 0 0,-102 22-1121 0 0,-32 0-34 0 0,0 0 23 0 0,-23 4 294 0 0,-109 31-259 0 0,67-20 35 0 0,141-8 306 0 0,49-25-335 0 0,-102 14-1262 0 0,-10 3-1793 0 0,-2-2-5559 0 0,-8 2-3402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0 14307 0 0,'0'0'1704'0'0,"0"0"-789"0"0,0 0-371 0 0,0 0 105 0 0,0 0 265 0 0,0 0 213 0 0,0 0 54 0 0,0 0-167 0 0,0 0-261 0 0,0 0-208 0 0,0 0-152 0 0,0 0-115 0 0,-9 22-35 0 0,-45 107 133 0 0,50-122-339 0 0,1 0 1 0 0,0 1-1 0 0,0-1 1 0 0,1 0-1 0 0,0 1 1 0 0,1 0-1 0 0,-1-1 1 0 0,1 1-1 0 0,1 0 1 0 0,-1 0-1 0 0,2 0 1 0 0,-1 0-1 0 0,1-1 1 0 0,0 1-1 0 0,0 0 1 0 0,1-1 0 0 0,0 1-1 0 0,0 0 1 0 0,1-1-1 0 0,0 0 1 0 0,1 0-1 0 0,1 4-37 0 0,2-5 75 0 0,-1-1-1 0 0,1 1 1 0 0,0-1-1 0 0,0-1 1 0 0,0 1 0 0 0,1-1-1 0 0,0 0 1 0 0,-1-1-1 0 0,1 0 1 0 0,1 0-1 0 0,-1-1 1 0 0,0 0-1 0 0,1 0 1 0 0,-1-1 0 0 0,1 0-1 0 0,-1 0 1 0 0,1-1-1 0 0,-1-1 1 0 0,1 1-1 0 0,-1-1 1 0 0,3-1-75 0 0,-9 1-35 0 0,-1 1-1 0 0,1-1 1 0 0,-1 0 0 0 0,1 0 0 0 0,-1 1-1 0 0,0-1 1 0 0,0 0 0 0 0,1 0 0 0 0,-1-1-1 0 0,0 1 1 0 0,0 0 0 0 0,0 0 0 0 0,0 0 0 0 0,0-1-1 0 0,0 1 1 0 0,-1-1 0 0 0,1 1 0 0 0,0-1-1 0 0,-1 1 1 0 0,1-1 0 0 0,-1 1 0 0 0,1-1-1 0 0,-1 1 1 0 0,0-1 0 0 0,0 1 0 0 0,0-1-1 0 0,0 0 1 0 0,0 1 0 0 0,0-1 0 0 0,0 1 0 0 0,0-1-1 0 0,-1 1 1 0 0,1-1 0 0 0,0 0 0 0 0,-1 1-1 0 0,0-1 1 0 0,0 0 35 0 0,-6-19-4768 0 0,-3 5-5582 0 0,5 8-562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1 231 8906 0 0,'0'0'2344'0'0,"0"0"-715"0"0,0 0-224 0 0,0 0-16 0 0,0 0-40 0 0,0 0-32 0 0,0 0-164 0 0,0 0-186 0 0,0 0-155 0 0,0 0-128 0 0,0 0-97 0 0,0 0-52 0 0,0 0-46 0 0,24-18-38 0 0,77-59-28 0 0,-28 31 292 0 0,79-28 261 0 0,-117 58-733 0 0,-35 16-231 0 0,0 0-19 0 0,0 0-9 0 0,11 16 187 0 0,95 156 681 0 0,-80-105 180 0 0,-19-38-4676 0 0,-2-8-4472 0 0,-4-17-4005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11490 0 0,'0'0'2009'0'0,"0"0"-679"0"0,0 0-177 0 0,0 0 94 0 0,0 0 128 0 0,0 0 23 0 0,0 0-173 0 0,0 0-227 0 0,0 0-173 0 0,0 0-129 0 0,0 0-155 0 0,-13 34-173 0 0,-42 103-140 0 0,6-46-38 0 0,17-51 135 0 0,22-27-2633 0 0,0 0-4213 0 0,8-9-5223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20 2296 0 0,'0'0'2284'0'0,"0"0"-175"0"0,0 0-4 0 0,0 0 22 0 0,0 0-101 0 0,0 0-230 0 0,0 0-294 0 0,0 0-266 0 0,0 0-168 0 0,0 0-101 0 0,0 0-88 0 0,0 0-68 0 0,0 0-80 0 0,2 0-75 0 0,-1-1-594 0 0,0 1 0 0 0,-1 0 0 0 0,1 0-1 0 0,-1 0 1 0 0,1 0 0 0 0,-1 0 0 0 0,1 0 0 0 0,-1 0 0 0 0,1 1 0 0 0,-1-1 0 0 0,1 0 0 0 0,0 0 0 0 0,-1 0 0 0 0,1 0-1 0 0,-1 1 1 0 0,1-1 0 0 0,-1 0 0 0 0,0 1 0 0 0,1-1 0 0 0,-1 0 0 0 0,1 1 0 0 0,-1-1 0 0 0,0 0 0 0 0,1 1-1 0 0,-1-1 1 0 0,1 1 0 0 0,-1-1 0 0 0,0 1 0 0 0,0-1 0 0 0,1 1 0 0 0,-1-1 0 0 0,0 1 0 0 0,0-1 0 0 0,0 1 0 0 0,1-1-1 0 0,-1 1 1 0 0,0-1 0 0 0,0 1 0 0 0,0-1 0 0 0,0 1 0 0 0,0-1 0 0 0,0 1 0 0 0,0 0 0 0 0,0-1 0 0 0,0 1 0 0 0,-1-1-1 0 0,1 1 1 0 0,0-1 0 0 0,0 1 0 0 0,0-1 0 0 0,-1 1 0 0 0,1-1 0 0 0,0 1 0 0 0,0-1 0 0 0,-1 1 0 0 0,1-1-1 0 0,-1 0 1 0 0,1 1 0 0 0,0-1 0 0 0,-1 1 0 0 0,1-1 0 0 0,-1 0 0 0 0,1 1 0 0 0,-1-1 0 0 0,1 0 0 0 0,0 0 0 0 0,-1 1-1 0 0,1-1 1 0 0,-1 0-62 0 0,-19 33 99 0 0,-2-1-1 0 0,0-2 0 0 0,-3 0 0 0 0,0-1 1 0 0,-2-1-1 0 0,-23 17-98 0 0,-47 39-230 0 0,68-61-644 0 0,29-22 318 0 0,-1-2-3242 0 0,0 0-2037 0 0,1-2-1604 0 0,0 0-1283 0 0</inkml:trace>
  <inkml:trace contextRef="#ctx0" brushRef="#br0" timeOffset="251.097">5 1 5937 0 0,'0'0'2534'0'0,"0"0"-307"0"0,0 0-97 0 0,0 0 0 0 0,0 0-159 0 0,0 0-308 0 0,0 0-417 0 0,0 0-372 0 0,0 0-269 0 0,0 0-189 0 0,0 0-112 0 0,0 0-79 0 0,4 19 1169 0 0,10-1-1153 0 0,1-1 1 0 0,1 0-1 0 0,0-1 1 0 0,1-1 0 0 0,1-1-1 0 0,1 0 1 0 0,-1-2-1 0 0,2 0 1 0 0,0-1 0 0 0,0-1-1 0 0,1 0 1 0 0,0-2-1 0 0,13 3-241 0 0,54 10-872 0 0,-69-19-3432 0 0,0-2-4087 0 0,-14 0-3798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176 269 1264 0 0,'0'0'2786'0'0,"0"0"-581"0"0,0 0-189 0 0,0 0-33 0 0,0 0-72 0 0,0 0-154 0 0,0 0-314 0 0,0 0-375 0 0,0 0-365 0 0,0 0-226 0 0,0 0-98 0 0,0 0-20 0 0,0 0 31 0 0,-2 11-23 0 0,2 114 1028 0 0,7-88-1083 0 0,0 1 1 0 0,-3-1-1 0 0,-1 1 1 0 0,-2 0-1 0 0,-1 0 1 0 0,-2 0-1 0 0,-3 5-312 0 0,2-21-89 0 0,-2 16 298 0 0,4-36-2925 0 0,0-14-3167 0 0,0 2-2188 0 0,1 9 1931 0 0</inkml:trace>
  <inkml:trace contextRef="#ctx0" brushRef="#br0" timeOffset="521.378">451 335 2208 0 0,'0'0'3340'0'0,"0"0"-1285"0"0,0 0-493 0 0,0 0-23 0 0,0 0 62 0 0,0 0 10 0 0,0 0-173 0 0,0 0-311 0 0,0 0-298 0 0,0 0-218 0 0,0 0-128 0 0,0 0-94 0 0,-26 24-66 0 0,-80 74-46 0 0,14 7 974 0 0,62-78-585 0 0,30-27-533 0 0,0 0-29 0 0,0 0 16 0 0,0 0 2 0 0,0 0 3 0 0,0 0 23 0 0,0 0 15 0 0,0 0 15 0 0,0 0 2 0 0,0 0 3 0 0,0 0-28 0 0,0 0-22 0 0,0 0-5 0 0,0 0-20 0 0,0 0 14 0 0,0 0-1 0 0,0 0-2 0 0,0 0-10 0 0,7 12 90 0 0,95 83 1200 0 0,-12-25-484 0 0,-78-49-528 0 0,-12-21-467 0 0,0 0 0 0 0,0 0 0 0 0,0 0 0 0 0,1 0 0 0 0,-1 0-1 0 0,0-1 1 0 0,0 1 0 0 0,0 0 0 0 0,0 0 0 0 0,1 0 0 0 0,-1 0 0 0 0,0 0-1 0 0,0 0 1 0 0,0 0 0 0 0,1 0 0 0 0,-1 0 0 0 0,0 0 0 0 0,0 0 0 0 0,0 0-1 0 0,0 0 1 0 0,1 0 0 0 0,-1 0 0 0 0,0 0 0 0 0,0 1 0 0 0,0-1 0 0 0,0 0-1 0 0,1 0 1 0 0,-1 0 80 0 0,9-16-10782 0 0,-9 15 8724 0 0,4-3-9255 0 0</inkml:trace>
  <inkml:trace contextRef="#ctx0" brushRef="#br0" timeOffset="1751.754">184 385 0 0 0,'0'0'431'0'0,"0"0"164"0"0,0 0 86 0 0,0 0 46 0 0,0 0-8 0 0,0 0 14 0 0,0 0-42 0 0,0-4-46 0 0,-1-10-63 0 0,-14-15 9445 0 0,13 28-9455 0 0,-4 5 6747 0 0,6 3-8157 0 0,8 439 3495 0 0,-19-278-2235 0 0,10-178-1862 0 0,2-14-2056 0 0,2 9-5230 0 0,-1 7-2503 0 0</inkml:trace>
  <inkml:trace contextRef="#ctx0" brushRef="#br0" timeOffset="2473.882">1 285 0 0 0,'0'0'1256'0'0,"0"0"483"0"0,0 0 104 0 0,0 0-136 0 0,0 0-166 0 0,0 0-80 0 0,0 0-3 0 0,0 0 12 0 0,0 0-7 0 0,0 0-52 0 0,12-5 3191 0 0,118-156 123 0 0,-62 92-4149 0 0,-3 19-343 0 0,-59 77 192 0 0,28 62 303 0 0,1-14-210 0 0,-34-73-508 0 0,0 0 0 0 0,0 0 0 0 0,0 0 0 0 0,0-1 0 0 0,0 1 0 0 0,0 0 0 0 0,0-1 0 0 0,1 1 0 0 0,-1-1 0 0 0,0 1-1 0 0,1-1 1 0 0,-1 1 0 0 0,1-1 0 0 0,0 0 0 0 0,-1 0 0 0 0,1 0 0 0 0,0 0 0 0 0,0 0 0 0 0,0 0 0 0 0,0 0 0 0 0,0-1 0 0 0,0 1-1 0 0,0-1 1 0 0,0 1 0 0 0,0-1 0 0 0,0 0 0 0 0,0 0 0 0 0,0 0-10 0 0,24 0-4496 0 0,-12 0-965 0 0,-5 0-6599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1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12699 0 0,'0'0'1773'0'0,"0"0"-395"0"0,0 0-100 0 0,0 0 13 0 0,0 0-26 0 0,0 0-146 0 0,0 0-257 0 0,0 0-208 0 0,0 0-85 0 0,0 0-3 0 0,0 0 12 0 0,0 0 10 0 0,0 0-13 0 0,25-20-59 0 0,76-62-83 0 0,55-48 876 0 0,-145 114-1264 0 0,-2 3 78 0 0,-5 21 27 0 0,34 98 70 0 0,66 102 240 0 0,-100-199-2828 0 0,-2-2-4803 0 0,-2-7-5404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0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12795 0 0,'0'0'1633'0'0,"0"0"-770"0"0,0 0-320 0 0,0 0 93 0 0,0 0 228 0 0,0 0 182 0 0,0 0 2 0 0,0 0-149 0 0,0 0-143 0 0,0 0-138 0 0,0 0-97 0 0,0 0-62 0 0,0 0-96 0 0,29 3-70 0 0,93 7-72 0 0,-6-16 25 0 0,-18-13-3334 0 0,-81 12-6795 0 0,-12 3-950 0 0</inkml:trace>
  <inkml:trace contextRef="#ctx0" brushRef="#br0" timeOffset="576.365">482 143 4609 0 0,'0'0'3050'0'0,"0"0"-771"0"0,0 0-253 0 0,0 0-158 0 0,0 0-153 0 0,0 0-118 0 0,0 0-150 0 0,0 0-139 0 0,0 0-140 0 0,0 0-110 0 0,0 0-106 0 0,0 0-128 0 0,0 0-105 0 0,23 0-98 0 0,72 1-78 0 0,-93-1-505 0 0,0 0-1 0 0,1 0 1 0 0,-1 0-1 0 0,0 0 1 0 0,0 0-1 0 0,0 0 1 0 0,0-1-1 0 0,0 1 1 0 0,0-1-1 0 0,0 1 1 0 0,0-1-1 0 0,0 0 1 0 0,0 0-1 0 0,0 0 0 0 0,0 0 1 0 0,0 0-1 0 0,0 0 1 0 0,-1-1-1 0 0,1 1 1 0 0,0-1-1 0 0,-1 1 1 0 0,0-1-1 0 0,1 1 1 0 0,-1-1-1 0 0,0 0 1 0 0,0 0-1 0 0,1 0-37 0 0,5-8 191 0 0,4-1-95 0 0,1 0 1 0 0,1 1-1 0 0,0 0 1 0 0,0 0-1 0 0,1 2 0 0 0,0 0 1 0 0,0 0-1 0 0,1 1 0 0 0,0 1 1 0 0,1 1-1 0 0,-1 0 0 0 0,2 0-96 0 0,-14 5 3 0 0,0-1-1 0 0,0 0 0 0 0,0 1 0 0 0,0-1 1 0 0,0 1-1 0 0,0 0 0 0 0,0 0 1 0 0,0 0-1 0 0,0 0 0 0 0,0 1 0 0 0,1-1 1 0 0,-1 1-1 0 0,0 0 0 0 0,0 0 1 0 0,-1 0-1 0 0,1 0 0 0 0,0 1 0 0 0,0-1 1 0 0,0 1-1 0 0,-1-1 0 0 0,1 1 0 0 0,-1 0 1 0 0,1 0-1 0 0,0 1-2 0 0,7 18 35 0 0,-2-1-1 0 0,0 1 1 0 0,-1 0-1 0 0,-1 1 1 0 0,-1 0-1 0 0,-1-1 1 0 0,-1 2-1 0 0,-1-1 1 0 0,-1 3-35 0 0,9 62 28 0 0,0-31 2 0 0,-2 0 0 0 0,-3 0-1 0 0,-2 0 1 0 0,-2 1 0 0 0,-7 43-30 0 0,6-94-2 0 0,-1-1 1 0 0,0 0-1 0 0,-1 0 0 0 0,1 0 1 0 0,-1 0-1 0 0,0 0 0 0 0,0 0 1 0 0,-1-1-1 0 0,1 1 0 0 0,-1-1 1 0 0,0 1-1 0 0,0-1 0 0 0,0 0 1 0 0,-1 0-1 0 0,0 0 0 0 0,0-1 1 0 0,0 1-1 0 0,0-1 0 0 0,0 0 1 0 0,0 0-1 0 0,-1 0 0 0 0,0-1 1 0 0,1 0-1 0 0,-1 0 0 0 0,0 0 1 0 0,0 0-1 0 0,0-1 0 0 0,0 1 0 0 0,-1-1 1 0 0,1-1-1 0 0,-1 1 2 0 0,1 0-13 0 0,0 0 0 0 0,-1-1 0 0 0,1 0 0 0 0,-1 0 0 0 0,1 0 0 0 0,0 0 0 0 0,-1-1 0 0 0,1 0 0 0 0,0 0 0 0 0,-1-1 0 0 0,1 1 0 0 0,0-1 0 0 0,0 0 0 0 0,0 0 0 0 0,0-1 0 0 0,1 1 0 0 0,-1-1 0 0 0,1 0 0 0 0,-1-1 1 0 0,1 1-1 0 0,0-1 0 0 0,0 0 0 0 0,1 0 0 0 0,-1 0 0 0 0,1 0 0 0 0,0 0 0 0 0,0-1 0 0 0,0 0 0 0 0,1 1 0 0 0,-2-3 13 0 0,1-3-8 0 0,0 1 0 0 0,0-1 0 0 0,1 0-1 0 0,0 1 1 0 0,1-1 0 0 0,0 0 0 0 0,1 0 0 0 0,-1 0 0 0 0,2 0 0 0 0,0 0 0 0 0,0 0 0 0 0,1 0 0 0 0,0 0 0 0 0,0 1 0 0 0,1-1 0 0 0,1 1 0 0 0,-1-1 0 0 0,2 1 0 0 0,-1 0 0 0 0,1 1 0 0 0,0-1 0 0 0,1 1-1 0 0,0 0 1 0 0,0 0 0 0 0,3-1 8 0 0,8-6-65 0 0,0 0 0 0 0,1 1-1 0 0,0 1 1 0 0,1 1-1 0 0,1 1 1 0 0,9-4 65 0 0,-21 10-24 0 0,22-18-1232 0 0,-19 12-2711 0 0,-2 1-5181 0 0,-6 8-3244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162 848 0 0 0,'0'0'627'0'0,"0"0"918"0"0,0 0 285 0 0,0 0 21 0 0,0 0-137 0 0,0 0-187 0 0,0 0-127 0 0,0 0-83 0 0,0 0-95 0 0,0-4-113 0 0,0-23 1401 0 0,3 26 5041 0 0,-8 30-7378 0 0,-102 216 150 0 0,101-194-290 0 0,52-36 208 0 0,-30-14-109 0 0,0-1-1 0 0,0 0 0 0 0,0-1 1 0 0,0 0-1 0 0,0-1 1 0 0,0-1-1 0 0,-1-1 0 0 0,1 0 1 0 0,-1-1-1 0 0,5-3-131 0 0,26-6 228 0 0,-19-15-369 0 0,-26 15-3218 0 0,-3-1-4869 0 0,0 10-3374 0 0</inkml:trace>
  <inkml:trace contextRef="#ctx0" brushRef="#br0" timeOffset="157.632">0 536 7418 0 0,'0'0'1800'0'0,"0"0"-244"0"0,0 0-267 0 0,0 0-104 0 0,0 0-41 0 0,0 0-105 0 0,0 0-149 0 0,0 0-122 0 0,0 0-103 0 0,0 0-54 0 0,0 0-7 0 0,0 0-9 0 0,0 0-7 0 0,19-17-17 0 0,56-52-13 0 0,-3 1 1322 0 0,17-24-158 0 0,-88 92-1716 0 0,1 0 1 0 0,-1 0-1 0 0,1 0 1 0 0,-1 1 0 0 0,1-1-1 0 0,-1 0 1 0 0,0 1-1 0 0,1-1 1 0 0,-1 1 0 0 0,0 0-1 0 0,1-1 1 0 0,-1 1-1 0 0,0 0 1 0 0,0 0 0 0 0,0 0-1 0 0,0-1 1 0 0,1 1-1 0 0,-1 1 1 0 0,0-1 0 0 0,-1 0-1 0 0,1 0 1 0 0,0 0-1 0 0,0 0 1 0 0,0 1 0 0 0,-1-1-1 0 0,1 0 1 0 0,-1 1-1 0 0,1-1 1 0 0,-1 0 0 0 0,1 1-1 0 0,-1-1 1 0 0,0 1-1 0 0,0-1 1 0 0,0 0 0 0 0,0 1-1 0 0,0-1 1 0 0,0 1-7 0 0,2 4 69 0 0,55 199 787 0 0,-56-201-853 0 0,1 1 0 0 0,-1 0 0 0 0,1 0 0 0 0,0 0 0 0 0,0-1-1 0 0,1 1 1 0 0,-1-1 0 0 0,1 0 0 0 0,0 0 0 0 0,0 0 0 0 0,1 0 0 0 0,-1 0-1 0 0,1-1 1 0 0,0 1 0 0 0,0-1 0 0 0,0 0 0 0 0,0 0 0 0 0,0 0 0 0 0,1-1-1 0 0,-1 0 1 0 0,1 0 0 0 0,0 0 0 0 0,-1 0 0 0 0,1-1 0 0 0,0 1 0 0 0,0-1-1 0 0,0-1 1 0 0,5 1-3 0 0,3-7-1916 0 0,-10 2-1451 0 0,0 0-3666 0 0,-3 3-4895 0 0</inkml:trace>
  <inkml:trace contextRef="#ctx0" brushRef="#br0" timeOffset="158.632">1239 771 8818 0 0,'0'0'2008'0'0,"0"0"-294"0"0,0 0 40 0 0,0 0 94 0 0,0 0-54 0 0,0 0-282 0 0,0 0-377 0 0,0 0-320 0 0,0 0-232 0 0,0 0-150 0 0,0 0-85 0 0,0 0-17 0 0,-9 9 28 0 0,-55 75 642 0 0,14 39 90 0 0,48-116-1178 0 0,-40 83 116 0 0,39-87-261 0 0,1-1-1 0 0,-1 0 1 0 0,1 0 0 0 0,-1 0 0 0 0,0 0 0 0 0,0 0 0 0 0,0 0 0 0 0,0-1-1 0 0,0 1 1 0 0,0-1 0 0 0,0 0 0 0 0,0 0 0 0 0,-1 0 0 0 0,1 0 0 0 0,0-1-1 0 0,-1 1 1 0 0,1-1 0 0 0,-4 0 232 0 0,-17 0-4721 0 0,10 0-1998 0 0,7 0-3148 0 0</inkml:trace>
  <inkml:trace contextRef="#ctx0" brushRef="#br0" timeOffset="159.632">865 694 8770 0 0,'0'0'1940'0'0,"0"0"-378"0"0,0 0-122 0 0,0 0 29 0 0,0 0-88 0 0,0 0-226 0 0,0 0-263 0 0,0 0-192 0 0,0 0-46 0 0,0 0 51 0 0,0 0 8 0 0,0 0-41 0 0,0 0-43 0 0,20 16-19 0 0,62 51-18 0 0,134 109 1616 0 0,-145-97-2196 0 0,-65-68-450 0 0,0 0-1589 0 0,-2-10-2768 0 0,2 0-3553 0 0,-4-1-2148 0 0</inkml:trace>
  <inkml:trace contextRef="#ctx0" brushRef="#br0" timeOffset="1156.331">1320 278 1152 0 0,'0'0'1687'0'0,"0"0"-161"0"0,0 0 142 0 0,0 0 250 0 0,0 0 104 0 0,0 0-171 0 0,0 0-397 0 0,0 0-402 0 0,0 0-289 0 0,0 0-131 0 0,0 0 28 0 0,0 0 71 0 0,22 4 3071 0 0,-21-4-3481 0 0,13-25 3922 0 0,1 3-4249 0 0,58-73 394 0 0,-57 78-279 0 0,0 0 0 0 0,1 1 0 0 0,0 1 0 0 0,1 1 0 0 0,1 1 0 0 0,0 0 0 0 0,1 1-1 0 0,1 1 1 0 0,3 0-109 0 0,-21 10 24 0 0,-2 1-6 0 0,-1 0-8 0 0,1 13 52 0 0,1-1 1 0 0,1 1-1 0 0,0-1 0 0 0,0 0 0 0 0,2 0 0 0 0,-1 0 0 0 0,1-1 0 0 0,1 1 0 0 0,0-1 0 0 0,3 4-62 0 0,10 19 100 0 0,32 36 48 0 0,-45-66-548 0 0,-2-4-3889 0 0,-2 0-889 0 0,-2 0-7023 0 0</inkml:trace>
  <inkml:trace contextRef="#ctx0" brushRef="#br0" timeOffset="325.361">1615 463 11971 0 0,'0'0'1807'0'0,"0"0"-388"0"0,0 0-211 0 0,0 0-21 0 0,0 0-10 0 0,0 0-146 0 0,0 0-236 0 0,0 0-199 0 0,0 0-116 0 0,0 0-13 0 0,0 0-11 0 0,0 0-12 0 0,0 0-5 0 0,-3 26-34 0 0,-6 84-27 0 0,19 35 730 0 0,-5-121-1000 0 0,10 42 86 0 0,-7-38-197 0 0,-2 1 0 0 0,0-1-1 0 0,-2 1 1 0 0,-1 1 0 0 0,-2-1-1 0 0,0 0 1 0 0,-2 3 3 0 0,-20-17-1646 0 0,-2-27-4703 0 0,23-45-8983 0 0,5 45 13012 0 0</inkml:trace>
  <inkml:trace contextRef="#ctx0" brushRef="#br0" timeOffset="556.339">1992 544 6041 0 0,'0'0'3452'0'0,"0"0"-721"0"0,0 0-869 0 0,0 0-655 0 0,0 0-402 0 0,0 0-207 0 0,0 0 40 0 0,0 0 16 0 0,0 0-79 0 0,0 0-103 0 0,-34 23-100 0 0,-110 76-76 0 0,15-2 808 0 0,127-97-1083 0 0,1 0-1 0 0,0 1 1 0 0,-1-1-1 0 0,1 1 1 0 0,0 0-1 0 0,-1-1 1 0 0,1 1-1 0 0,0 0 1 0 0,0 0-1 0 0,0 0 1 0 0,0-1-1 0 0,0 1 1 0 0,0 1-1 0 0,0-1 1 0 0,0 0-1 0 0,0 0 1 0 0,0 0-1 0 0,0 0 1 0 0,1 1-1 0 0,-1-1 1 0 0,0 0-1 0 0,1 1 1 0 0,-1-1-1 0 0,1 0 1 0 0,0 1-1 0 0,-1-1 1 0 0,1 1-1 0 0,0-1 1 0 0,0 0-1 0 0,0 1 1 0 0,0-1-1 0 0,0 1 1 0 0,0-1-1 0 0,0 1 1 0 0,1-1-1 0 0,-1 0 1 0 0,0 1-1 0 0,1-1 1 0 0,-1 0-1 0 0,1 1 1 0 0,0-1-1 0 0,-1 0 1 0 0,1 1-1 0 0,0-1 1 0 0,0 0-1 0 0,0 0 1 0 0,0 0-1 0 0,0 0 1 0 0,0 0-1 0 0,0 0 1 0 0,0 0-21 0 0,245 79 2515 0 0,-242-78-2482 0 0,0-1 17 0 0,0 0 0 0 0,0 1 0 0 0,0-1 0 0 0,-1 1 1 0 0,1 0-1 0 0,0 0 0 0 0,-1 0 0 0 0,0 0 0 0 0,1 1 0 0 0,-1-1 0 0 0,0 1 1 0 0,0 0-1 0 0,0 0 0 0 0,-1 0 0 0 0,1 0 0 0 0,-1 0 0 0 0,0 1 0 0 0,1-1 1 0 0,-2 1-1 0 0,1-1 0 0 0,0 1 0 0 0,-1 0 0 0 0,1 0 0 0 0,-1 0 1 0 0,0 0-1 0 0,-1 0 0 0 0,1 3-50 0 0,-1-6 96 0 0,0-1-41 0 0,0 0-29 0 0,0 0-6 0 0,-10-12-519 0 0,-13-22-1203 0 0,5 6-2440 0 0,4 9-4617 0 0,8 12-2091 0 0</inkml:trace>
  <inkml:trace contextRef="#ctx0" brushRef="#br0" timeOffset="1659.26">2179 613 3585 0 0,'0'0'2978'0'0,"0"0"-571"0"0,0 0-136 0 0,0 0-9 0 0,0 0-182 0 0,0 0-282 0 0,0 0-400 0 0,0 0-415 0 0,0 0-305 0 0,0 0-183 0 0,0 0-127 0 0,0 0-78 0 0,0 0-24 0 0,12 15 937 0 0,11-11-542 0 0,1-1 0 0 0,-1 0 0 0 0,1-2 0 0 0,-1-1 0 0 0,1 0 0 0 0,11-4-661 0 0,238-33 1099 0 0,-249 36-2568 0 0,-23 9-7813 0 0,-3-4-1117 0 0</inkml:trace>
  <inkml:trace contextRef="#ctx0" brushRef="#br0" timeOffset="1910.129">2277 871 10514 0 0,'0'0'1623'0'0,"0"0"-445"0"0,0 0-38 0 0,0 0 223 0 0,0 0 184 0 0,0 0-59 0 0,0 0-207 0 0,0 0-228 0 0,0 0-197 0 0,0 0-153 0 0,0 0-120 0 0,0 0-115 0 0,34-1-103 0 0,105-2-106 0 0,-21-8-12 0 0,-74 7-415 0 0,-21 1-1473 0 0,-1 2-4416 0 0,-12 1-5064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9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31 9186 0 0,'0'0'1470'0'0,"0"0"-379"0"0,0 0-265 0 0,0 0 17 0 0,0 0 96 0 0,0 0-20 0 0,0 0-215 0 0,0 0-278 0 0,0 0-224 0 0,0 0-91 0 0,0 0-6 0 0,-8 18 14 0 0,-56 139 233 0 0,18-31-44 0 0,-98 233 66 0 0,54-168-313 0 0,151-288 1977 0 0,333-533-78 0 0,-305 475-1317 0 0,-92 222-191 0 0,-3 1-354 0 0,2 0 0 0 0,3 0 0 0 0,4 0-1 0 0,2 0 1 0 0,13 57-98 0 0,43 153 56 0 0,-41-183 12 0 0,-20-94 4 0 0,0-1 90 0 0,0 0 125 0 0,0 0 161 0 0,-2-8 489 0 0,-111-157-325 0 0,80 119-696 0 0,-2 2-1 0 0,-2 2 1 0 0,-1 1 0 0 0,-3 2-1 0 0,-1 2 1 0 0,-2 1-1 0 0,-8-2 85 0 0,12 21-2656 0 0,50 37-9109 0 0,-1-13 517 0 0</inkml:trace>
  <inkml:trace contextRef="#ctx0" brushRef="#br0" timeOffset="1209.841">739 860 0 0 0,'0'0'1212'0'0,"0"0"631"0"0,0 0 552 0 0,0 0 107 0 0,0 0-162 0 0,0 0-239 0 0,0 0-278 0 0,0 0-260 0 0,0 0-244 0 0,0 0-236 0 0,0 0-188 0 0,34-14-141 0 0,106-43-94 0 0,-66 13 254 0 0,-62 32-715 0 0,25-26 241 0 0,-2-2 0 0 0,-1-1 0 0 0,-3-2 0 0 0,-1-1-1 0 0,18-36-439 0 0,-38 64 55 0 0,-1-1 0 0 0,-1 0 0 0 0,0-1 0 0 0,-2 1 0 0 0,0-2 0 0 0,0 1 0 0 0,-2-1-1 0 0,0 1 1 0 0,-2-1 0 0 0,0 0 0 0 0,-1 0 0 0 0,0-1 0 0 0,-3-11-55 0 0,2 27-2 0 0,0 1-1 0 0,-1-1 1 0 0,0 1-1 0 0,1 0 1 0 0,-1-1 0 0 0,-1 1-1 0 0,1 0 1 0 0,0 0-1 0 0,-1 0 1 0 0,1 0 0 0 0,-1 0-1 0 0,0 0 1 0 0,0 0 0 0 0,0 0-1 0 0,-1 1 1 0 0,1-1-1 0 0,-1 1 1 0 0,1 0 0 0 0,-1-1-1 0 0,0 1 1 0 0,0 0-1 0 0,1 1 1 0 0,-2-1 0 0 0,1 1-1 0 0,0-1 1 0 0,0 1 0 0 0,0 0-1 0 0,-1 0 1 0 0,1 0-1 0 0,0 0 1 0 0,-1 1 0 0 0,1 0-1 0 0,-1-1 1 0 0,1 1 0 0 0,-1 0-1 0 0,1 1 1 0 0,0-1-1 0 0,-1 0 1 0 0,1 1 0 0 0,-1 0-1 0 0,1 0 1 0 0,0 0-1 0 0,0 0 1 0 0,0 1 0 0 0,-1-1-1 0 0,1 1 1 0 0,0 0 2 0 0,-14 15-33 0 0,2 0 1 0 0,0 1-1 0 0,1 0 1 0 0,1 1-1 0 0,0 1 1 0 0,2 0-1 0 0,0 1 1 0 0,2 0-1 0 0,0 0 1 0 0,1 1-1 0 0,1 0 1 0 0,1 1-1 0 0,-1 13 33 0 0,3-25 0 0 0,1-1 0 0 0,0 1 0 0 0,0 0-1 0 0,1 0 1 0 0,1 0 0 0 0,0 0 0 0 0,0 0 0 0 0,1 0-1 0 0,1 1 1 0 0,-1-1 0 0 0,2 0 0 0 0,0 0 0 0 0,0 0-1 0 0,1-1 1 0 0,0 1 0 0 0,1 0 0 0 0,0-1 0 0 0,1 0-1 0 0,0 0 1 0 0,0 0 0 0 0,1-1 0 0 0,1 0 0 0 0,-1 0-1 0 0,2 0 1 0 0,-1-1 0 0 0,1 0 0 0 0,9 7 0 0 0,-5-8 39 0 0,1-1 0 0 0,0-1 0 0 0,1 0 0 0 0,0 0 0 0 0,-1-2 1 0 0,1 1-1 0 0,1-2 0 0 0,-1 0 0 0 0,0-1 0 0 0,0 0 0 0 0,1-1 0 0 0,-1 0 1 0 0,0-2-1 0 0,1 1 0 0 0,-1-2 0 0 0,0 0 0 0 0,0 0 0 0 0,-1-2 0 0 0,1 0 1 0 0,-1 0-1 0 0,0-1 0 0 0,0-1 0 0 0,9-6-39 0 0,217-166 613 0 0,-129 86-493 0 0,-68 65-246 0 0,-33 53 60 0 0,-6-10 92 0 0,-1 0 0 0 0,0 1 0 0 0,-1-1 0 0 0,0 1 0 0 0,-1-1 0 0 0,-1 1 0 0 0,-1-1 0 0 0,0 1 0 0 0,-1-1 0 0 0,0 0 0 0 0,-2 0 0 0 0,1 0 0 0 0,-2 0 0 0 0,0-1 0 0 0,-1 0 0 0 0,0 0 0 0 0,-1-1 0 0 0,-1 0 0 0 0,-6 7-26 0 0,11-15-15 0 0,0 0 0 0 0,-1 0 0 0 0,0 0 0 0 0,0-1 0 0 0,0 0 0 0 0,0 0 0 0 0,-1 0 0 0 0,1-1 1 0 0,-1 0-1 0 0,0 0 0 0 0,0 0 0 0 0,0-1 0 0 0,0 0 0 0 0,-1 0 0 0 0,1 0 0 0 0,-1-1 0 0 0,1 0 0 0 0,-1 0 0 0 0,1-1 0 0 0,-1 0 0 0 0,-3 0 15 0 0,24-27-746 0 0,2 19 736 0 0,0 1 0 0 0,0 0 1 0 0,0 1-1 0 0,0 1 1 0 0,1 0-1 0 0,0 2 1 0 0,0 0-1 0 0,0 1 0 0 0,1 0 1 0 0,-1 1-1 0 0,0 1 1 0 0,16 3 9 0 0,-18-3 9 0 0,25 0 7 0 0,-26 2 2 0 0,-1-2-1 0 0,1 0 1 0 0,0-1-1 0 0,0 0 1 0 0,-1-1-1 0 0,1 0 1 0 0,-1-1-1 0 0,0-1 1 0 0,1 0-18 0 0,11-6 49 0 0,-1-1 0 0 0,-1-1 0 0 0,0-2 1 0 0,0 0-1 0 0,-1-1 0 0 0,-1-1 0 0 0,-1-1 1 0 0,0-1-1 0 0,-1 0 0 0 0,-1-2 0 0 0,-1 0 1 0 0,-1-1-1 0 0,10-17-49 0 0,-25 37 14 0 0,1 0 0 0 0,-1 0 0 0 0,0 0 0 0 0,0 0 0 0 0,0-1 1 0 0,-1 1-1 0 0,1 0 0 0 0,0-1 0 0 0,0 1 0 0 0,-1-1 0 0 0,1 1 0 0 0,-1-1 0 0 0,1 1 0 0 0,-1-1 1 0 0,1 1-1 0 0,-1-1 0 0 0,0 1 0 0 0,0-1 0 0 0,0 0 0 0 0,0 1 0 0 0,0-1 0 0 0,0 1 1 0 0,0-1-1 0 0,-1 1 0 0 0,1-1 0 0 0,-1 1 0 0 0,1-1 0 0 0,-1 1 0 0 0,1-1 0 0 0,-1 1 0 0 0,0-1 1 0 0,0 1-1 0 0,0 0 0 0 0,0-1 0 0 0,0 1 0 0 0,0 0 0 0 0,0 0 0 0 0,0 0 0 0 0,0 0 1 0 0,0 0-1 0 0,-1 0 0 0 0,1 0 0 0 0,0 0 0 0 0,-1 0 0 0 0,1 1 0 0 0,-1-1-14 0 0,-7 4-15 0 0,-1 0 1 0 0,1 1-1 0 0,0 0 0 0 0,0 1 0 0 0,1 0 0 0 0,-1 0 0 0 0,1 1 0 0 0,1 0 0 0 0,-1 0 1 0 0,1 1-1 0 0,0 0 0 0 0,0 0 0 0 0,1 1 0 0 0,0 0 0 0 0,0 0 0 0 0,1 0 0 0 0,0 1 1 0 0,0-1-1 0 0,1 1 0 0 0,-2 7 15 0 0,2-11-10 0 0,0 1 0 0 0,0-1 0 0 0,1 1 0 0 0,-1 0 0 0 0,1 0 0 0 0,1 0 0 0 0,-1 1 0 0 0,1-1 0 0 0,0 1 0 0 0,1-1 0 0 0,-1 1 0 0 0,1 0 0 0 0,1-1 0 0 0,-1 1 0 0 0,1 0 0 0 0,0 0 0 0 0,1 0 0 0 0,0-1 0 0 0,0 1-1 0 0,0 0 1 0 0,1-1 0 0 0,0 1 0 0 0,0-1 0 0 0,0 0 0 0 0,1 1 0 0 0,0-1 0 0 0,1 0 0 0 0,-1-1 0 0 0,1 1 0 0 0,0-1 0 0 0,0 1 0 0 0,1-1 0 0 0,0 0 0 0 0,-1-1 0 0 0,2 1 0 0 0,-1-1 0 0 0,0 0 0 0 0,1 0 0 0 0,2 0 10 0 0,4 1 36 0 0,1-2 0 0 0,-1 1-1 0 0,1-2 1 0 0,0 0 0 0 0,-1 0 0 0 0,1-1 0 0 0,0-1-1 0 0,0 0 1 0 0,0-1 0 0 0,0 0 0 0 0,0-1-1 0 0,-1 0 1 0 0,1-1 0 0 0,0-1 0 0 0,-1 0-1 0 0,0 0 1 0 0,0-2 0 0 0,-1 1 0 0 0,1-1 0 0 0,-1-1-1 0 0,0 0 1 0 0,-1-1 0 0 0,0 0 0 0 0,0 0-1 0 0,0-1 1 0 0,-1 0 0 0 0,-1-1 0 0 0,1-1-36 0 0,-4 6 19 0 0,-1 0 0 0 0,-1 0 0 0 0,1-1 0 0 0,-1 1 0 0 0,0-1 0 0 0,0 0 1 0 0,0 1-1 0 0,-1-1 0 0 0,0-1 0 0 0,0 1 0 0 0,-1 0 0 0 0,0 0 0 0 0,0-1 0 0 0,0 1 1 0 0,-1-1-1 0 0,0 1 0 0 0,0-1 0 0 0,0 1 0 0 0,-1 0 0 0 0,0-1 0 0 0,0 1 0 0 0,-1 0 1 0 0,0-1-1 0 0,0 1 0 0 0,0 0 0 0 0,-1 1 0 0 0,0-1 0 0 0,0 0 0 0 0,0 1 1 0 0,-1-1-1 0 0,0 1 0 0 0,-1-1-19 0 0,-5-3-81 0 0,-1 2 0 0 0,0-1 0 0 0,0 2 0 0 0,0-1 1 0 0,0 2-1 0 0,-1-1 0 0 0,0 2 0 0 0,-1-1 0 0 0,1 2 0 0 0,-1 0 0 0 0,1 0 1 0 0,-1 1-1 0 0,0 0 0 0 0,0 2 0 0 0,0-1 0 0 0,-12 2 81 0 0,25 0-23 0 0,1-1 0 0 0,-1 1 0 0 0,1-1 0 0 0,-1 1 0 0 0,1 0 0 0 0,-1-1 0 0 0,1 1 0 0 0,-1 0 0 0 0,1-1 0 0 0,-1 1 0 0 0,0 0 0 0 0,1-1 0 0 0,-1 1 0 0 0,0 0 0 0 0,0 0 0 0 0,0-1 0 0 0,0 1 0 0 0,0 0 0 0 0,1 0 0 0 0,-1 0 0 0 0,0-1 0 0 0,-1 1 0 0 0,1 0 0 0 0,0 0 0 0 0,0 0 0 0 0,0-1 0 0 0,0 1 0 0 0,-1 0 0 0 0,1 0 0 0 0,0-1 0 0 0,-1 1 0 0 0,1 0-1 0 0,0-1 1 0 0,-1 1 0 0 0,1 0 0 0 0,-1-1 0 0 0,1 1 0 0 0,-1-1 0 0 0,1 1 0 0 0,-1-1 0 0 0,0 1 0 0 0,1-1 0 0 0,-1 1 0 0 0,0-1 0 0 0,1 1 0 0 0,-1-1 0 0 0,0 0 0 0 0,0 1 0 0 0,1-1 0 0 0,-1 0 0 0 0,0 0 0 0 0,0 0 0 0 0,1 0 0 0 0,-1 1 0 0 0,0-1 0 0 0,0 0 0 0 0,0 0 0 0 0,1 0 0 0 0,-1-1 0 0 0,0 1 0 0 0,0 0 0 0 0,1 0 0 0 0,-1 0 0 0 0,0-1 0 0 0,0 1 23 0 0,27 3-109 0 0,1-1 0 0 0,-1-1 0 0 0,1-1 0 0 0,-1-1 0 0 0,1-2 0 0 0,-1-1 0 0 0,2-1 109 0 0,-24 4-35 0 0,88-14-1649 0 0,-33 3-4865 0 0,-25 1-5107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2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270 390 0 0 0,'0'0'459'0'0,"0"0"666"0"0,0 0 308 0 0,0 0 392 0 0,0 0 306 0 0,0 0-11 0 0,0 0-295 0 0,0 0-411 0 0,0 0-316 0 0,0 0-145 0 0,0 0-41 0 0,9-3 630 0 0,-6 3 2176 0 0,-35 99-1914 0 0,-68 125-1402 0 0,86-170-195 0 0,75-28 527 0 0,74-21 180 0 0,-118-40-4586 0 0,-13 20-5329 0 0,-4 11-397 0 0</inkml:trace>
  <inkml:trace contextRef="#ctx0" brushRef="#br0" timeOffset="500.144">1 136 2272 0 0,'0'0'1591'0'0,"0"0"-212"0"0,0 0-94 0 0,0 0 44 0 0,0 0 9 0 0,0 0-183 0 0,0 0-302 0 0,0 0-152 0 0,0 0 29 0 0,0 0 215 0 0,0 0 261 0 0,0 0 69 0 0,14 0-50 0 0,111-16 1641 0 0,-117 14-2670 0 0,9-1 157 0 0,0-1 1 0 0,0-1-1 0 0,0-1 1 0 0,-1 0-1 0 0,0-1 1 0 0,0-1 0 0 0,-1 0-1 0 0,0-1 1 0 0,0-1-1 0 0,11-10-353 0 0,0-11 1334 0 0,6 82-894 0 0,29 118-3 0 0,-29-85-1764 0 0,-15-73-6993 0 0,-13-10-3292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11 0 0 0,'0'0'1452'0'0,"0"0"379"0"0,0 0 236 0 0,0 0-54 0 0,0 0-141 0 0,0 0-173 0 0,0 0-173 0 0,0 0-174 0 0,0 0-138 0 0,0 0-109 0 0,0 0-83 0 0,6-10 462 0 0,-4 9 2900 0 0,-58 92-3158 0 0,-144 134-1029 0 0,125-161-832 0 0,67-96-12755 0 0,8 30 10254 0 0,0-6-4147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2489 0 0,'0'0'2481'0'0,"0"0"-311"0"0,0 0-185 0 0,0 0-30 0 0,0 0-68 0 0,0 0-199 0 0,0 0-417 0 0,0 0-445 0 0,0 0-200 0 0,0 0-12 0 0,0 0 106 0 0,0 0 130 0 0,0 0 8 0 0,9 9-39 0 0,111 94 1959 0 0,-70-65-2208 0 0,-3 2 0 0 0,-1 2 0 0 0,-3 2 1 0 0,23 30-571 0 0,-33-35-268 0 0,-24-54-11735 0 0,-6 11 609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5921 0 0,'0'0'3453'0'0,"0"0"-1414"0"0,0 0-555 0 0,0 0-55 0 0,0 0-6 0 0,0 0-98 0 0,0 0-234 0 0,0 0-303 0 0,0 0-253 0 0,0 0-160 0 0,0 0-54 0 0,0 0-26 0 0,0 0-28 0 0,-1 21-19 0 0,-2 98 173 0 0,4-107-338 0 0,0 1 0 0 0,-1 0 1 0 0,-1 0-1 0 0,0 0 0 0 0,-1-1 0 0 0,0 1 0 0 0,-1 0 0 0 0,-1-1 0 0 0,-3 8-83 0 0,-15 50 143 0 0,21-69-143 0 0,1 0-1 0 0,-1 0 1 0 0,1 0-1 0 0,-1 0 1 0 0,1 0 0 0 0,0 0-1 0 0,-1 0 1 0 0,1 0-1 0 0,0 0 1 0 0,0 0 0 0 0,0 0-1 0 0,0 0 1 0 0,0 0-1 0 0,0 0 1 0 0,0 1-1 0 0,0-1 1 0 0,0 0 0 0 0,0 0-1 0 0,0 0 1 0 0,1 0-1 0 0,-1 0 1 0 0,0 0 0 0 0,1 0-1 0 0,-1 0 1 0 0,1 0-1 0 0,0 0 1 0 0,-1 0 0 0 0,1 0-1 0 0,-1 0 1 0 0,1-1-1 0 0,0 1 1 0 0,0 0-1 0 0,0 0 1 0 0,-1-1 0 0 0,1 1-1 0 0,0 0 1 0 0,0-1-1 0 0,0 1 1 0 0,0-1 0 0 0,0 1-1 0 0,0-1 1 0 0,0 0-1 0 0,0 1 1 0 0,0-1-1 0 0,0 0 1 0 0,1 0 0 0 0,-1 0-1 0 0,0 1 1 0 0,0-1-1 0 0,0 0 1 0 0,0-1 0 0 0,0 1 0 0 0,61-9 445 0 0,-57 7-509 0 0,0 1-1 0 0,-1-1 1 0 0,0 0 0 0 0,1 0-1 0 0,-1-1 1 0 0,0 0-1 0 0,0 1 1 0 0,-1-1 0 0 0,1 0-1 0 0,0-1 1 0 0,-1 1-1 0 0,0-1 1 0 0,0 1 0 0 0,0-1-1 0 0,0 0 1 0 0,-1 0-1 0 0,1-1 65 0 0,3-7-1088 0 0,0 0-1880 0 0,-5 1-6211 0 0,-1 8 779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1 178 0 0 0,'0'0'1403'0'0,"0"0"132"0"0,0 0 141 0 0,0 0 74 0 0,0 0-39 0 0,0 0-171 0 0,0 0-226 0 0,0 0-147 0 0,0 0-46 0 0,0 0-44 0 0,0 0-41 0 0,0 0-48 0 0,0 0-41 0 0,20-13-57 0 0,101-62 687 0 0,1-14 2425 0 0,-114 88-3214 0 0,-3 10-753 0 0,131 190 987 0 0,-99-179-1123 0 0,-24-27-8555 0 0,-11 3-540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5713 0 0,'0'0'1758'0'0,"0"0"-404"0"0,0 0-120 0 0,0 0 88 0 0,0 0 138 0 0,0 0 61 0 0,0 0-121 0 0,0 0-181 0 0,0 0-152 0 0,0 0-156 0 0,0 0-130 0 0,0 0-95 0 0,16 0-61 0 0,124 0 1506 0 0,-35-2-416 0 0,-52 0-2112 0 0,0 2-3312 0 0,-52 0 1747 0 0,-1 0-1364 0 0,0 0-2608 0 0,0 0-3635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7426 0 0,'0'0'1760'0'0,"0"0"-396"0"0,0 0 11 0 0,0 0 148 0 0,0 0-49 0 0,0 0-225 0 0,0 0-270 0 0,0 0-228 0 0,0 0-187 0 0,0 0-158 0 0,0 0-134 0 0,34 2-116 0 0,108 4-79 0 0,-52-20-303 0 0,-63 4-237 0 0,4 1-617 0 0,-5 1-1729 0 0,-9 3-2228 0 0,-3 4-4724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81 4497 0 0,'0'0'2750'0'0,"0"0"-1467"0"0,0 0-500 0 0,0 0 221 0 0,0 0 403 0 0,0 0 173 0 0,0 0-43 0 0,0 0-143 0 0,0 0-139 0 0,0 0-112 0 0,0 0-106 0 0,0 0-96 0 0,0 0-107 0 0,23-4-126 0 0,71-13-92 0 0,-22-13 922 0 0,-61 23-1187 0 0,-9 5-319 0 0,0 0 0 0 0,0 0 0 0 0,0 0 0 0 0,0 0-1 0 0,1 1 1 0 0,-1-1 0 0 0,0 1 0 0 0,1-1 0 0 0,-1 1 0 0 0,1 0 0 0 0,0 0-1 0 0,-1 0 1 0 0,1 0 0 0 0,0 1 0 0 0,0-1 0 0 0,-1 1 0 0 0,1 0 0 0 0,0-1-1 0 0,0 1 1 0 0,0 0 0 0 0,0 1 0 0 0,-1-1 0 0 0,1 0 0 0 0,0 1 0 0 0,0 0-1 0 0,-1 0 1 0 0,1 0 0 0 0,0 0 0 0 0,-1 0 0 0 0,1 0 0 0 0,-1 0-1 0 0,2 2-31 0 0,9 16 27 0 0,-1 0 0 0 0,-1 0 0 0 0,-1 2 0 0 0,-1-1 0 0 0,-1 1 0 0 0,0 0 0 0 0,-2 1 0 0 0,0 0 0 0 0,-2 0 0 0 0,0 0 0 0 0,-1 1-27 0 0,4 15 4 0 0,-2-13 3 0 0,-1-1 0 0 0,-1 2 1 0 0,-1-1-1 0 0,-1 0 0 0 0,-1 0 1 0 0,-2 0-1 0 0,0 0 0 0 0,-3 8-7 0 0,3-27-15 0 0,1 0 0 0 0,-1-1 0 0 0,-1 1 0 0 0,1-1-1 0 0,-1 1 1 0 0,0-1 0 0 0,0 0 0 0 0,-1 0 0 0 0,1 0 0 0 0,-1-1-1 0 0,0 1 1 0 0,0-1 0 0 0,-1 0 0 0 0,1 0 0 0 0,-1-1 0 0 0,0 1 0 0 0,0-1-1 0 0,0 0 1 0 0,0 0 0 0 0,-1 0 0 0 0,1-1 0 0 0,-1 0 0 0 0,0 0-1 0 0,0-1 1 0 0,1 1 0 0 0,-1-1 0 0 0,0 0 0 0 0,0-1 0 0 0,0 0-1 0 0,-3 0 16 0 0,6 1-19 0 0,1 0-1 0 0,-1-1 1 0 0,0 0-1 0 0,0 1 0 0 0,0-1 1 0 0,1 0-1 0 0,-1 0 1 0 0,0-1-1 0 0,0 1 0 0 0,0-1 1 0 0,1 1-1 0 0,-1-1 0 0 0,0 0 1 0 0,1 0-1 0 0,-1 0 1 0 0,0 0-1 0 0,1 0 0 0 0,-1-1 1 0 0,1 1-1 0 0,0-1 1 0 0,0 0-1 0 0,-1 0 0 0 0,1 0 1 0 0,0 0-1 0 0,0 0 0 0 0,1 0 1 0 0,-1 0-1 0 0,0 0 1 0 0,1-1-1 0 0,-1 1 0 0 0,1-1 1 0 0,0 1-1 0 0,0-1 1 0 0,0 0-1 0 0,0 1 0 0 0,0-1 1 0 0,1 0-1 0 0,-1 0 0 0 0,1 0 1 0 0,0 1-1 0 0,0-2 20 0 0,0-1 1 0 0,1 0 1 0 0,-1 0-1 0 0,1 1 0 0 0,0-1 0 0 0,1 0 0 0 0,-1 0 0 0 0,1 1 1 0 0,0-1-1 0 0,0 1 0 0 0,1 0 0 0 0,-1-1 0 0 0,1 1 0 0 0,0 0 1 0 0,0 1-1 0 0,0-1 0 0 0,1 0 0 0 0,-1 1 0 0 0,1 0 0 0 0,0 0 0 0 0,0 0 1 0 0,0 0-1 0 0,0 0 0 0 0,2 0-1 0 0,190-109-643 0 0,-179 98-841 0 0,-8 1-5746 0 0,-6 6-2456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1 226 3569 0 0,'0'0'2884'0'0,"0"0"-882"0"0,0 0-207 0 0,0 0 100 0 0,0 0 23 0 0,0 0-167 0 0,0 0-344 0 0,0 0-400 0 0,0 0-323 0 0,0 0-188 0 0,0 0-118 0 0,0 0-60 0 0,0-10 12 0 0,3-33 23 0 0,31-28 1091 0 0,40-16-195 0 0,-73 86-1238 0 0,-1 0 0 0 0,1 0 0 0 0,-1 0 0 0 0,1 1 0 0 0,-1-1 0 0 0,1 0 0 0 0,-1 0 0 0 0,1 0 0 0 0,0 1 0 0 0,0-1 0 0 0,-1 0 0 0 0,1 1 0 0 0,0-1 0 0 0,0 1 0 0 0,0-1 0 0 0,0 1 0 0 0,-1-1 1 0 0,1 1-1 0 0,0-1 0 0 0,0 1 0 0 0,0 0 0 0 0,0 0 0 0 0,0 0 0 0 0,0-1 0 0 0,0 1 0 0 0,0 0 0 0 0,0 0 0 0 0,0 0 0 0 0,0 0 0 0 0,0 0 0 0 0,0 1 0 0 0,0-1 0 0 0,0 0 0 0 0,0 0 0 0 0,0 1 0 0 0,0-1 0 0 0,0 1 0 0 0,0-1 0 0 0,0 1 1 0 0,0-1-1 0 0,-1 1 0 0 0,1-1 0 0 0,0 1 0 0 0,0 0 0 0 0,-1-1 0 0 0,1 1 0 0 0,0 0 0 0 0,-1 0 0 0 0,1-1 0 0 0,-1 1 0 0 0,1 0 0 0 0,-1 0 0 0 0,1 0-11 0 0,47 92 940 0 0,-6 22-41 0 0,-19-83-824 0 0,8-25-2682 0 0,-23-7-288 0 0,-1 0-5350 0 0,0 0-3987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9442 0 0,'0'0'2857'0'0,"0"0"-932"0"0,0 0-386 0 0,0 0-148 0 0,0 0-109 0 0,0 0-130 0 0,0 0-246 0 0,0 0-223 0 0,0 0-145 0 0,0 0-131 0 0,0 0-87 0 0,0 0-96 0 0,-19 33-73 0 0,-61 104-68 0 0,38-57-118 0 0,36-68-189 0 0,-15 26-116 0 0,0-26-2846 0 0,13-11-90 0 0,3 1-3120 0 0,1-1-3047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7034 0 0,'0'0'3631'0'0,"0"0"-1619"0"0,0 0-686 0 0,0 0-28 0 0,0 0 70 0 0,0 0-33 0 0,0 0-151 0 0,0 0-248 0 0,0 0-198 0 0,0 0-134 0 0,0 0-75 0 0,0 0-57 0 0,0 0-54 0 0,30 28-62 0 0,97 89-96 0 0,-65-50 41 0 0,-29-31-262 0 0,6 6-759 0 0,-15-14-4872 0 0,-18-23-5672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1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20 116 0 0 0,'0'0'229'0'0,"0"0"681"0"0,0 0 429 0 0,0 0 364 0 0,0 0 207 0 0,0 0-46 0 0,0 0-290 0 0,0 0-366 0 0,0 0-293 0 0,0 0-198 0 0,0 0-146 0 0,0 0-93 0 0,0 0-50 0 0,-4-2-10 0 0,-2 0-716 0 0,-4-3 1967 0 0,27 3 1396 0 0,-8 2-2768 0 0,-1 0 1 0 0,0 0-1 0 0,1 0 1 0 0,-1-1-1 0 0,0-1 0 0 0,1 1 1 0 0,-1-1-1 0 0,0 0 1 0 0,0-1-1 0 0,-1 0 0 0 0,1-1 1 0 0,0 1-1 0 0,-1-1 1 0 0,0-1-1 0 0,0 1 0 0 0,4-5-297 0 0,55-41 612 0 0,-64 49-608 0 0,0-1-1 0 0,-1 1 1 0 0,1 0-1 0 0,0 0 1 0 0,0 0-1 0 0,0 0 0 0 0,0 0 1 0 0,0 1-1 0 0,0-1 1 0 0,0 0-1 0 0,0 1 1 0 0,0 0-1 0 0,0-1 0 0 0,0 1 1 0 0,0 0-1 0 0,1 0 1 0 0,-1 0-1 0 0,0 0 1 0 0,0 1-1 0 0,0-1 0 0 0,0 1 1 0 0,0-1-1 0 0,0 1 1 0 0,0-1-1 0 0,0 1 1 0 0,0 0-1 0 0,0 0 1 0 0,0 0-1 0 0,0 0 0 0 0,-1 1 1 0 0,1-1-1 0 0,0 0 1 0 0,-1 1-1 0 0,1-1 1 0 0,-1 1-1 0 0,1 0 0 0 0,-1-1 1 0 0,0 1-1 0 0,0 0 1 0 0,0 0-1 0 0,0 0 1 0 0,1 1-4 0 0,7 17 52 0 0,0 1 1 0 0,-1 0-1 0 0,-1 0 1 0 0,-1 0-1 0 0,-1 1 1 0 0,-1 0-1 0 0,-1 0 1 0 0,0 20-53 0 0,0-9 30 0 0,4 17 1 0 0,-3-1-1 0 0,-2 1 0 0 0,-2 0 0 0 0,-2-1 0 0 0,-2 1 0 0 0,-2-1 0 0 0,-5 13-30 0 0,8-51-5 0 0,-1 0 1 0 0,0-1-1 0 0,0 0 0 0 0,-1 1 0 0 0,0-1 1 0 0,-1-1-1 0 0,0 1 0 0 0,0-1 1 0 0,-1 0-1 0 0,-1-1 0 0 0,1 0 0 0 0,-1 0 1 0 0,-1 0-1 0 0,1-1 0 0 0,-8 4 5 0 0,14-9-13 0 0,0 0 0 0 0,0 0 0 0 0,-1-1 0 0 0,1 0 0 0 0,-1 1 0 0 0,1-1 0 0 0,-1 0 0 0 0,1 0 0 0 0,-1 0 0 0 0,0 0 0 0 0,0-1 0 0 0,1 1 0 0 0,-1-1 0 0 0,0 0 0 0 0,0 1 0 0 0,1-1 0 0 0,-1 0 0 0 0,0-1 0 0 0,0 1 0 0 0,0-1 0 0 0,1 1 0 0 0,-1-1 0 0 0,0 0 0 0 0,1 0 0 0 0,-1 0 0 0 0,0 0-1 0 0,1 0 1 0 0,-1 0 0 0 0,1-1 0 0 0,0 0 0 0 0,0 1 0 0 0,-1-1 0 0 0,1 0 0 0 0,0 0 0 0 0,0 0 0 0 0,1 0 0 0 0,-1 0 0 0 0,0-1 0 0 0,1 1 0 0 0,-1 0 0 0 0,1-1 0 0 0,0 1 0 0 0,0-1 0 0 0,0 0 0 0 0,0 1 0 0 0,0-1 0 0 0,1 0 0 0 0,-1 0 13 0 0,1-3-1 0 0,0-1-1 0 0,0 1 1 0 0,0 0-1 0 0,1 0 1 0 0,0-1 0 0 0,0 1-1 0 0,1 0 1 0 0,0 0 0 0 0,0 0-1 0 0,0 0 1 0 0,1 1 0 0 0,0-1-1 0 0,0 1 1 0 0,0-1 0 0 0,1 0 1 0 0,220-258-467 0 0,-212 234-2322 0 0,-11 17-3671 0 0,-1 9-4439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1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0 209 4657 0 0,'0'0'2170'0'0,"0"0"-473"0"0,0 0-80 0 0,0 0 115 0 0,0 0 27 0 0,0 0-168 0 0,0 0-358 0 0,0 0-343 0 0,0 0-205 0 0,0 0-89 0 0,0 0-28 0 0,0 0-39 0 0,0 0-19 0 0,22-26-50 0 0,68-82-45 0 0,-40 65 262 0 0,13 13 653 0 0,-60 29-1279 0 0,0 1 0 0 0,1-1 0 0 0,-1 1 0 0 0,0 0 0 0 0,0 1 0 0 0,1-1 0 0 0,-1 1 0 0 0,0-1 0 0 0,0 1 0 0 0,0 0 0 0 0,0 0 0 0 0,0 0 0 0 0,0 0 1 0 0,0 1-1 0 0,0-1 0 0 0,0 1 0 0 0,0 0 0 0 0,1 2-51 0 0,8 2 189 0 0,36 54 813 0 0,-31-33-799 0 0,8 21-2266 0 0,-19-43 1272 0 0,8 6-2152 0 0,-6-5-2403 0 0,-3-1-6003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10698 0 0,'0'0'1494'0'0,"0"0"-414"0"0,0 0-1 0 0,0 0 244 0 0,0 0 125 0 0,0 0-98 0 0,0 0-268 0 0,0 0-245 0 0,0 0-145 0 0,0 0-102 0 0,0 0-73 0 0,0 0-47 0 0,31-4-53 0 0,95-12-52 0 0,84 5 762 0 0,-148 5-1365 0 0,21-1-809 0 0,-55 5-3162 0 0,-1 2-3413 0 0,-22 0-2783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3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20 944 0 0,'0'0'1702'0'0,"0"0"-255"0"0,0 0 4 0 0,0 0 109 0 0,0 0 18 0 0,0 0-158 0 0,0 0-200 0 0,0 0-127 0 0,0 0 20 0 0,0 0 117 0 0,0 0-17 0 0,0 0-122 0 0,0 0-134 0 0,13 0-140 0 0,93 0 1033 0 0,48-4-144 0 0,-51-7-7180 0 0,-92 10-1099 0 0,-5-3-3772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9130 0 0,'0'0'2107'0'0,"0"0"-461"0"0,0 0-217 0 0,0 0-94 0 0,0 0-146 0 0,0 0-152 0 0,0 0-151 0 0,0 0-121 0 0,0 0-57 0 0,0 0-25 0 0,0 0-16 0 0,0 0-34 0 0,-1 34-36 0 0,-3 105-41 0 0,20-7 876 0 0,-2-57-784 0 0,-7-41-525 0 0,-1 0 0 0 0,-1 1 0 0 0,-2 0 1 0 0,-1 0-1 0 0,-2 0 0 0 0,-2 2-123 0 0,-19 9-156 0 0,2-43-3446 0 0,12-36-12352 0 0,7 24 9479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0 2633 0 0,'0'0'2729'0'0,"0"0"-843"0"0,0 0-501 0 0,0 0-4 0 0,0 0 94 0 0,0 0-31 0 0,0 0-234 0 0,0 0-292 0 0,0 0-244 0 0,-35 18-206 0 0,-105 56-145 0 0,-27 3 1063 0 0,166-77-1369 0 0,1 1 0 0 0,-1-1 1 0 0,1 0-1 0 0,-1 1 0 0 0,1-1 0 0 0,-1 0 0 0 0,1 1 1 0 0,-1-1-1 0 0,1 1 0 0 0,-1-1 0 0 0,1 1 1 0 0,0-1-1 0 0,-1 1 0 0 0,1-1 0 0 0,0 1 1 0 0,-1-1-1 0 0,1 1 0 0 0,0-1 0 0 0,0 1 1 0 0,-1 0-1 0 0,1-1 0 0 0,0 1 0 0 0,0-1 0 0 0,0 1 1 0 0,0 0-1 0 0,0-1 0 0 0,0 1 0 0 0,0 0 1 0 0,0-1-1 0 0,0 1 0 0 0,0-1 0 0 0,0 1 1 0 0,0 0-1 0 0,1-1 0 0 0,-1 1 0 0 0,0-1 1 0 0,0 1-1 0 0,1 0 0 0 0,-1-1 0 0 0,0 1 0 0 0,1-1 1 0 0,-1 1-1 0 0,0-1 0 0 0,1 1 0 0 0,-1-1 1 0 0,1 0-1 0 0,-1 1 0 0 0,1-1 0 0 0,-1 1 1 0 0,1-1-1 0 0,-1 0 0 0 0,1 0 0 0 0,-1 1 1 0 0,1-1-1 0 0,0 0 0 0 0,-1 0 0 0 0,1 1 1 0 0,0-1-18 0 0,38 18 1002 0 0,-36-17-876 0 0,67 23 1121 0 0,-53-20-951 0 0,0 1 0 0 0,-1 1-1 0 0,1 0 1 0 0,-1 1 0 0 0,0 1 0 0 0,-1 1 0 0 0,0 0 0 0 0,0 1-1 0 0,-1 0 1 0 0,8 8-296 0 0,-6 10 880 0 0,-6-11-975 0 0,-12-28-8030 0 0,0 4 1716 0 0,1 3-4087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1 315 1392 0 0,'0'0'2622'0'0,"0"0"-1012"0"0,0 0-74 0 0,0 0 450 0 0,0 0 281 0 0,0 0-36 0 0,0 0-356 0 0,0 0-520 0 0,0 0-368 0 0,0 0-237 0 0,0 0-150 0 0,0 0-65 0 0,3-11-26 0 0,10-38-29 0 0,24-6 764 0 0,88-64 379 0 0,-110 107-1482 0 0,-1 1 0 0 0,2 1-1 0 0,0 0 1 0 0,0 1-1 0 0,0 0 1 0 0,1 2 0 0 0,15-5-141 0 0,-29 11 22 0 0,-1 1 1 0 0,0 0 0 0 0,0 0 0 0 0,1 0 0 0 0,-1 1 0 0 0,0-1 0 0 0,0 1 0 0 0,1-1 0 0 0,-1 1 0 0 0,0-1 0 0 0,0 1-1 0 0,0 0 1 0 0,0 0 0 0 0,0 0 0 0 0,0 1 0 0 0,0-1 0 0 0,0 0 0 0 0,0 1 0 0 0,-1-1 0 0 0,1 1 0 0 0,0-1-1 0 0,-1 1 1 0 0,0 0 0 0 0,1 0 0 0 0,-1 0 0 0 0,0 0 0 0 0,0 0 0 0 0,0 0 0 0 0,0 0 0 0 0,0 0 0 0 0,0 0 0 0 0,-1 0-1 0 0,1 0 1 0 0,-1 1 0 0 0,1-1 0 0 0,-1 0 0 0 0,0 1 0 0 0,0-1 0 0 0,0 0 0 0 0,0 0 0 0 0,0 1 0 0 0,-1-1-1 0 0,1 0 1 0 0,-1 0 0 0 0,0 0 0 0 0,1 1-23 0 0,7 38 211 0 0,2-13-149 0 0,-7-18-68 0 0,1-1 0 0 0,0 0 1 0 0,1 0-1 0 0,-1 0 1 0 0,2-1-1 0 0,-1 0 0 0 0,1 1 1 0 0,0-1-1 0 0,1-1 0 0 0,0 1 1 0 0,5 4 5 0 0,33 21-1633 0 0,-29-24-1658 0 0,1-1-3658 0 0,-11-4-4636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397 678 0 0 0,'0'0'1056'0'0,"0"0"290"0"0,0 0 340 0 0,0 0 131 0 0,0 0-128 0 0,0 0-305 0 0,0 0-312 0 0,0 0-200 0 0,0 0-90 0 0,0 0 9 0 0,7 4 5543 0 0,-15 18-3750 0 0,-22 8-2144 0 0,18-19-95 0 0,-92 118 433 0 0,-28-6-573 0 0,129-128-4212 0 0,3 0-895 0 0,0 0-3742 0 0,0 2 3016 0 0</inkml:trace>
  <inkml:trace contextRef="#ctx0" brushRef="#br0" timeOffset="311.676">6 744 8378 0 0,'0'0'2236'0'0,"0"0"-294"0"0,0 0-150 0 0,0 0 10 0 0,0 0-52 0 0,0 0-227 0 0,0 0-346 0 0,0 0-346 0 0,0 0-271 0 0,0 0-180 0 0,0 0-110 0 0,0 0-70 0 0,0 0-35 0 0,-5 7 558 0 0,191 162 2500 0 0,-27-52-3057 0 0,-138-98-2077 0 0,-20-19 849 0 0,-1 0-399 0 0,0 0-485 0 0,0 0-820 0 0,0-1-2403 0 0,0-2-5281 0 0</inkml:trace>
  <inkml:trace contextRef="#ctx0" brushRef="#br0" timeOffset="611.012">682 501 0 0 0,'0'0'0'0'0,"0"0"0"0"0,0 0 0 0 0,0 0 0 0 0,0 0 0 0 0</inkml:trace>
  <inkml:trace contextRef="#ctx0" brushRef="#br0" timeOffset="998.636">682 501 0 0 0,'17'-110'589'0'0,"-11"63"15492"0"0,-4 50-8719 0 0,0 21-6851 0 0,27 171 1496 0 0,-16-74-2818 0 0,-4 1 0 0 0,-6 28 811 0 0,8-165-3798 0 0,3-11 752 0 0,2-6-2077 0 0,-7 11-1035 0 0,-4 11-645 0 0</inkml:trace>
  <inkml:trace contextRef="#ctx0" brushRef="#br0" timeOffset="1384.586">994 539 3073 0 0,'0'0'2672'0'0,"0"0"-510"0"0,0 0-248 0 0,0 0-54 0 0,0 0-46 0 0,0 0-212 0 0,0 0-362 0 0,0 0-339 0 0,0 0-225 0 0,0 0-106 0 0,0 0-19 0 0,0 0-16 0 0,0 0-55 0 0,-28 22-64 0 0,-90 65-68 0 0,23-27 281 0 0,23-29 15 0 0,118-18 187 0 0,-28-11-579 0 0,1 2 0 0 0,-1 0-1 0 0,0 0 1 0 0,0 2 0 0 0,-1 0-1 0 0,1 1 1 0 0,-1 1 0 0 0,-1 1-1 0 0,1 0 1 0 0,-2 1 0 0 0,12 10-252 0 0,27 52 557 0 0,-53-71-610 0 0,0 0 0 0 0,0 0 0 0 0,-1 0 0 0 0,1 0 0 0 0,0-1 0 0 0,0 1 0 0 0,0 0 0 0 0,0-1 0 0 0,0 1 0 0 0,0-1 0 0 0,0 1 0 0 0,0-1 0 0 0,1 1 0 0 0,-1-1 0 0 0,0 0 0 0 0,0 0 0 0 0,0 1 0 0 0,0-1 0 0 0,1 0 0 0 0,-1 0 0 0 0,0 0 0 0 0,0 0 0 0 0,0 0 0 0 0,0-1 0 0 0,1 1 0 0 0,-1 0 0 0 0,0 0-1 0 0,0-1 1 0 0,0 1 0 0 0,0-1 0 0 0,0 1 0 0 0,0-1 0 0 0,0 1 0 0 0,0-1 0 0 0,0 0 0 0 0,0 1 0 0 0,0-1 0 0 0,0 0 0 0 0,0 0 0 0 0,0 0 0 0 0,-1 0 0 0 0,1 0 0 0 0,0 0 0 0 0,0 0 53 0 0,18-24-3282 0 0,-7 4-3735 0 0,-9 16 1227 0 0,-2 1-2032 0 0</inkml:trace>
  <inkml:trace contextRef="#ctx0" brushRef="#br0" timeOffset="1913.886">339 320 3745 0 0,'0'0'2334'0'0,"0"0"-209"0"0,0 0-76 0 0,0 0-54 0 0,0 0-157 0 0,0 0-263 0 0,0 0-310 0 0,0 0-271 0 0,0 0-194 0 0,0 0-44 0 0,0 0 30 0 0,0 0 18 0 0,11-4 5 0 0,115-58 1465 0 0,-94 42-1932 0 0,-2-1 0 0 0,0-2-1 0 0,-2-1 1 0 0,0-2 0 0 0,-1-1-342 0 0,82-85 274 0 0,-107 111-263 0 0,-1 1-3 0 0,-1 0-29 0 0,0 0-29 0 0,0 0-30 0 0,0 0-25 0 0,4 15-27 0 0,89 127 877 0 0,-40-56-398 0 0,-49-77-235 0 0,-1-4-2549 0 0,5-4-6170 0 0,-6-1-2891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1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2 389 0 0 0,'0'0'827'0'0,"0"0"80"0"0,0 0 49 0 0,0 0 56 0 0,0 0 72 0 0,0 0 45 0 0,0 0-20 0 0,0 0-23 0 0,1-7-54 0 0,5-35 1945 0 0,-15 33 2579 0 0,14 10-374 0 0,38 6-4551 0 0,1-2 0 0 0,-1-3 0 0 0,1 0 0 0 0,0-3 0 0 0,0-2 1 0 0,-1-2-1 0 0,34-8-631 0 0,155-9 631 0 0,-306 30-15282 0 0,61-5 8736 0 0,5-2-1425 0 0</inkml:trace>
  <inkml:trace contextRef="#ctx0" brushRef="#br0" timeOffset="231.931">127 497 5089 0 0,'0'0'2415'0'0,"0"0"-201"0"0,0 0-85 0 0,0 0-124 0 0,0 0-239 0 0,0 0-363 0 0,0 0-351 0 0,0 0-229 0 0,0 0-133 0 0,0 0 42 0 0,0 0 93 0 0,0 0 74 0 0,0 0 39 0 0,7 4-110 0 0,71 15 939 0 0,2-18-1684 0 0,125-4 1632 0 0,-137-5-6239 0 0,-2-5-5236 0 0,-52 9-2593 0 0</inkml:trace>
  <inkml:trace contextRef="#ctx0" brushRef="#br0" timeOffset="651.435">1443 112 4881 0 0,'0'0'2278'0'0,"0"0"-202"0"0,0 0-23 0 0,0 0 77 0 0,0 0-67 0 0,0 0-280 0 0,0 0-400 0 0,0 0-415 0 0,0 0-256 0 0,0 0-165 0 0,0 0-80 0 0,0 0-45 0 0,0 0-20 0 0,-26 3-41 0 0,-83 14-38 0 0,104-16-298 0 0,1 0-1 0 0,0 0 1 0 0,0 0 0 0 0,0 1-1 0 0,0 0 1 0 0,0-1 0 0 0,0 2-1 0 0,0-1 1 0 0,1 0 0 0 0,-1 1-1 0 0,1-1 1 0 0,0 1 0 0 0,-1 0-1 0 0,1 0 1 0 0,0 0 0 0 0,1 1-1 0 0,-2 1-24 0 0,-6 6 85 0 0,-2 1-30 0 0,0 1 1 0 0,0 0-1 0 0,1 0 1 0 0,1 1-1 0 0,0 0 1 0 0,1 1-1 0 0,1 0 1 0 0,0 1-1 0 0,1-1 1 0 0,1 1-1 0 0,0 1 1 0 0,1-1-1 0 0,1 1 0 0 0,1 0 1 0 0,0 0-1 0 0,1 0 1 0 0,0 11-56 0 0,3-23 11 0 0,0 1 0 0 0,0-1 1 0 0,0 0-1 0 0,1 0 0 0 0,0 1 0 0 0,0-1 1 0 0,0 0-1 0 0,0-1 0 0 0,1 1 1 0 0,0 0-1 0 0,0-1 0 0 0,0 0 0 0 0,1 1 1 0 0,-1-1-1 0 0,1 0 0 0 0,0-1 1 0 0,0 1-1 0 0,0-1 0 0 0,1 0 0 0 0,-1 0 1 0 0,1 0-1 0 0,0 0 0 0 0,0-1 0 0 0,0 0 1 0 0,0 0-1 0 0,0 0 0 0 0,3 0-11 0 0,11 3 124 0 0,0-1 1 0 0,0 0-1 0 0,0-2 0 0 0,1 0 0 0 0,-1-1 0 0 0,1-1 0 0 0,1-1-124 0 0,3-2 180 0 0,1-1 0 0 0,-1-2 0 0 0,0 0 0 0 0,-1-2 0 0 0,0-1 0 0 0,0 0 0 0 0,0-2 0 0 0,-2 0 0 0 0,1-2-1 0 0,19-14-179 0 0,-29 20 45 0 0,0 0 0 0 0,-1-1 0 0 0,1 0 0 0 0,-1 0 0 0 0,-1-1 0 0 0,0-1 0 0 0,0 0-1 0 0,-1 0 1 0 0,0-1 0 0 0,0 0 0 0 0,-2 0 0 0 0,1-1 0 0 0,-1 0 0 0 0,-1-1-1 0 0,0 1 1 0 0,-1-1 0 0 0,0 0 0 0 0,-1-1 0 0 0,-1 1 0 0 0,0-1 0 0 0,-1 0-1 0 0,0 1 1 0 0,-1-1 0 0 0,-1 0 0 0 0,0-1-45 0 0,-3 5-53 0 0,-1-1 0 0 0,0 1 0 0 0,0 0 0 0 0,-1 1 0 0 0,-1-1 0 0 0,1 1 0 0 0,-2 0 1 0 0,1 0-1 0 0,-1 1 0 0 0,0 0 0 0 0,-1 0 0 0 0,0 0 0 0 0,0 1 0 0 0,-1 1 0 0 0,0-1 0 0 0,0 1 0 0 0,0 1 0 0 0,-1 0 0 0 0,0 0 0 0 0,0 1 0 0 0,0 0 0 0 0,0 1 0 0 0,-10-2 53 0 0,0 0-402 0 0,0 1 0 0 0,-1 1-1 0 0,0 1 1 0 0,0 0 0 0 0,0 2-1 0 0,0 0 1 0 0,-6 3 402 0 0,-85 12-8271 0 0,75-7-3317 0 0</inkml:trace>
  <inkml:trace contextRef="#ctx0" brushRef="#br0" timeOffset="1171.992">716 420 5145 0 0,'0'0'3814'0'0,"0"0"-796"0"0,0 0-413 0 0,0 0-219 0 0,0 0-278 0 0,0 0-249 0 0,0 0-224 0 0,34 0-203 0 0,108-1-175 0 0,-34-6 671 0 0,239-20 1381 0 0,408 16-2414 0 0,-756 11-886 0 0,1 0-26 0 0,-1 0 21 0 0,0 0-14 0 0,1 0-19 0 0,0 0 16 0 0,-24 16-3735 0 0,11-5-4410 0 0,8-8-4414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5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5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5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5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2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7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9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5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9.2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1 248 1560 0 0,'0'0'2968'0'0,"0"0"-915"0"0,0 0-131 0 0,0 0 91 0 0,0 0-68 0 0,0 0-182 0 0,0 0-286 0 0,0 0-296 0 0,0 0-171 0 0,0 0-99 0 0,0 0-60 0 0,0 0-45 0 0,0 0-48 0 0,2-15 1940 0 0,64-63-1169 0 0,90-57 221 0 0,-121 116-260 0 0,-26 37-1361 0 0,59 111 291 0 0,10-1-49 0 0,-72-122-2018 0 0,3 3-1032 0 0,-4-1-3645 0 0,-3-4-6230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7.8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4 3977 0 0,'0'0'1938'0'0,"0"0"133"0"0,0 0 160 0 0,0 0 31 0 0,0 0-157 0 0,0 0-310 0 0,0 0-432 0 0,0 0-362 0 0,0 0-242 0 0,0 0-169 0 0,0 0-75 0 0,0 0-74 0 0,-2-2-72 0 0,2 2-348 0 0,-1 0 1 0 0,1-1 0 0 0,-1 1-1 0 0,1 0 1 0 0,-1 0 0 0 0,1 0-1 0 0,-1 0 1 0 0,1 0 0 0 0,-1 0-1 0 0,1 0 1 0 0,-1 0 0 0 0,1 0-1 0 0,-1 0 1 0 0,1 0-1 0 0,-1 0 1 0 0,1 0 0 0 0,-1 0-1 0 0,1 0 1 0 0,-1 1 0 0 0,1-1-1 0 0,-1 0 1 0 0,1 0 0 0 0,-1 1-1 0 0,1-1 1 0 0,-1 0 0 0 0,1 1-1 0 0,0-1 1 0 0,-1 0 0 0 0,1 1-1 0 0,-1-1 1 0 0,1 1 0 0 0,0-1-1 0 0,0 0 1 0 0,-1 1 0 0 0,1-1-1 0 0,0 1 1 0 0,0-1 0 0 0,-1 1-1 0 0,1-1 1 0 0,0 1 0 0 0,0-1-1 0 0,0 1 1 0 0,0-1 0 0 0,0 1-1 0 0,0-1 1 0 0,0 1 0 0 0,0-1-1 0 0,0 1 1 0 0,0-1 0 0 0,0 1-1 0 0,0 0 1 0 0,0-1 0 0 0,0 1-1 0 0,1-1 1 0 0,-1 1 0 0 0,0-1-1 0 0,0 0 1 0 0,0 1 0 0 0,1-1-1 0 0,-1 1 1 0 0,0-1 0 0 0,1 1-1 0 0,-1-1 1 0 0,0 0 0 0 0,1 1-1 0 0,-1-1 1 0 0,1 1-22 0 0,-2 13 170 0 0,-13 435 2876 0 0,14-449-3050 0 0,0 0 11 0 0,0 0 10 0 0,0 0 10 0 0,0 0-7 0 0,0 0-7 0 0,0 0-37 0 0,0 0-17 0 0,-4-37-8138 0 0,4 23-1205 0 0,0 10 848 0 0</inkml:trace>
  <inkml:trace contextRef="#ctx0" brushRef="#br0" timeOffset="516.571">310 26 3521 0 0,'0'0'2143'0'0,"0"0"-367"0"0,0 0-279 0 0,0 0-205 0 0,0 0-159 0 0,0 0-66 0 0,0 0-32 0 0,0 0-32 0 0,0 0-75 0 0,0 0-60 0 0,0 0-66 0 0,0 0-67 0 0,0 0-60 0 0,-16 17-37 0 0,-70 76 420 0 0,56-65-379 0 0,-1-1-1 0 0,-2-2 1 0 0,0-1-1 0 0,-2-2 1 0 0,-2 0-679 0 0,36-22 11 0 0,1 0 0 0 0,0 0 0 0 0,-1 0 0 0 0,1 1 0 0 0,-1-1 1 0 0,1 0-1 0 0,0 0 0 0 0,-1 1 0 0 0,1-1 0 0 0,0 0 0 0 0,0 1 0 0 0,-1-1 0 0 0,1 0 1 0 0,0 1-1 0 0,0-1 0 0 0,-1 1 0 0 0,1-1 0 0 0,0 0 0 0 0,0 1 0 0 0,0-1 1 0 0,0 1-1 0 0,0-1 0 0 0,0 0 0 0 0,0 1 0 0 0,0-1 0 0 0,0 1 0 0 0,0-1 0 0 0,0 1 1 0 0,0-1-1 0 0,0 0 0 0 0,0 1 0 0 0,0-1 0 0 0,0 1 0 0 0,0-1 0 0 0,0 0 1 0 0,0 1-1 0 0,1-1 0 0 0,-1 1 0 0 0,0-1 0 0 0,0 0 0 0 0,0 1 0 0 0,1-1 0 0 0,-1 0 1 0 0,0 1-1 0 0,1-1 0 0 0,-1 0 0 0 0,0 0 0 0 0,1 1 0 0 0,-1-1 0 0 0,0 0 1 0 0,1 0-1 0 0,-1 1 0 0 0,0-1 0 0 0,1 0 0 0 0,-1 0 0 0 0,1 0 0 0 0,-1 0 0 0 0,1 0 1 0 0,-1 0-1 0 0,0 1 0 0 0,1-1 0 0 0,-1 0 0 0 0,1 0 0 0 0,-1 0 0 0 0,0-1 1 0 0,1 1-1 0 0,0 0-11 0 0,35 11 919 0 0,-34-11-824 0 0,160 33 2224 0 0,-159-33-2288 0 0,1 1 1 0 0,-1 1-1 0 0,1-1 0 0 0,-1 0 0 0 0,0 1 0 0 0,0 0 0 0 0,1 0 0 0 0,-1 0 1 0 0,0 0-1 0 0,0 0 0 0 0,-1 0 0 0 0,1 1 0 0 0,0 0 0 0 0,-1-1 0 0 0,0 1 1 0 0,0 0-1 0 0,1 0 0 0 0,-2 0 0 0 0,1 0 0 0 0,0 1 0 0 0,-1-1 0 0 0,1 1 1 0 0,-1-1-1 0 0,0 1 0 0 0,0-1 0 0 0,0 1 0 0 0,-1-1 0 0 0,1 1 1 0 0,-1 0-1 0 0,0-1 0 0 0,0 4-31 0 0,4 25-642 0 0,0-31-3782 0 0,3-14-5757 0 0,-6 8-1733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5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285 119 0 0 0,'0'-12'0'0'0,"1"10"23"0"0,0 2 155 0 0,-1 0 304 0 0,0 0 149 0 0,0 0 49 0 0,0 0-33 0 0,0 0-79 0 0,-3-2 9308 0 0,-6-7-5308 0 0,5 11 2353 0 0,2 11-4327 0 0,1 40-3681 0 0,1-48 1732 0 0,2 126-513 0 0,11-56 122 0 0,-5-24-48 0 0,-3 97 489 0 0,-25-33-126 0 0,27-2-245 0 0,-7-5 127 0 0,-7-46-22 0 0,4-57-517 0 0,3-21-740 0 0,4-24-3323 0 0,-2 29-569 0 0,-2 3-6093 0 0</inkml:trace>
  <inkml:trace contextRef="#ctx0" brushRef="#br0" timeOffset="1513.292">310 42 0 0 0,'0'0'635'0'0,"0"0"416"0"0,0 0 54 0 0,0 0-42 0 0,0 0 24 0 0,0 0 67 0 0,0 0 61 0 0,0 0-11 0 0,0 0-48 0 0,0 0-80 0 0,-2-7-118 0 0,-10-20-75 0 0,12 26-669 0 0,-1 1 0 0 0,0-1 1 0 0,0 0-1 0 0,0 1 0 0 0,0-1 1 0 0,0 0-1 0 0,1 1 0 0 0,-1-1 0 0 0,0 1 1 0 0,0 0-1 0 0,0-1 0 0 0,0 1 1 0 0,-1 0-1 0 0,1 0 0 0 0,0-1 1 0 0,0 1-1 0 0,0 0 0 0 0,0 0 1 0 0,0 0-1 0 0,0 0 0 0 0,0 0 0 0 0,0 0 1 0 0,0 1-1 0 0,0-1 0 0 0,0 0 1 0 0,0 1-1 0 0,0-1 0 0 0,0 0 1 0 0,0 1-1 0 0,0-1 0 0 0,0 1 1 0 0,0 0-1 0 0,-1 0-214 0 0,-14 13 4245 0 0,-9 48-2135 0 0,11-33-1928 0 0,-2-2 1 0 0,-1 0 0 0 0,-1-1 0 0 0,-2 0 0 0 0,0-2 0 0 0,-1 0 0 0 0,-2-2 0 0 0,-2 2-183 0 0,21-21 18 0 0,-34 38 210 0 0,38-41-222 0 0,0 0 1 0 0,-1 0-1 0 0,1 1 0 0 0,0-1 0 0 0,-1 0 0 0 0,1 0 1 0 0,0 0-1 0 0,0 1 0 0 0,-1-1 0 0 0,1 0 0 0 0,0 0 1 0 0,0 1-1 0 0,0-1 0 0 0,-1 0 0 0 0,1 0 0 0 0,0 1 1 0 0,0-1-1 0 0,0 0 0 0 0,0 1 0 0 0,-1-1 0 0 0,1 0 1 0 0,0 1-1 0 0,0-1 0 0 0,0 0 0 0 0,0 1 0 0 0,0-1 1 0 0,0 0-1 0 0,0 1 0 0 0,0-1 0 0 0,0 0 0 0 0,0 1 1 0 0,0-1-1 0 0,0 0 0 0 0,1 1 0 0 0,-1-1 0 0 0,0 0 1 0 0,0 1-1 0 0,0-1 0 0 0,0 0 0 0 0,0 1 0 0 0,1-1 1 0 0,-1 0-1 0 0,0 0 0 0 0,0 1 0 0 0,1-1 0 0 0,-1 0 1 0 0,0 0-1 0 0,0 1 0 0 0,1-1 0 0 0,-1 0 0 0 0,0 0 1 0 0,1 0-1 0 0,-1 0 0 0 0,0 1 0 0 0,0-1 0 0 0,1 0 0 0 0,-1 0 1 0 0,0 0-1 0 0,1 0 0 0 0,-1 0 0 0 0,0 0 0 0 0,1 0 1 0 0,-1 0-1 0 0,1 0 0 0 0,-1 0 0 0 0,0 0-6 0 0,8 3 5 0 0,9 2 76 0 0,0-1 1 0 0,0 0-1 0 0,0-2 1 0 0,1 0 0 0 0,-1-1-1 0 0,0-1 1 0 0,1 0-1 0 0,-1-1 1 0 0,0-1 0 0 0,0-1-1 0 0,6-1-81 0 0,91-21 247 0 0,-14 42-198 0 0,-63-17 6 0 0,-37 0-36 0 0,0 0-14 0 0,0 0-21 0 0,0 0 8 0 0,0 0 16 0 0,0 0 11 0 0,0 0-11 0 0,0 0-10 0 0,0 0 4 0 0,0 0-29 0 0,0 0 34 0 0,0 0 10 0 0,0 0-14 0 0,0 0 9 0 0,0 0-20 0 0,25 0 12 0 0,-24 0-7 0 0,-1 0 6 0 0,0 0-3 0 0,0 0 17 0 0,0 0 2 0 0,0 0-3 0 0,0 0-20 0 0,0 0 9 0 0,0 0-8 0 0,0 0 26 0 0,0 0-3 0 0,0 0-19 0 0,0 0 7 0 0,0 0-9 0 0,0 0 9 0 0,0 0 8 0 0,0 0-15 0 0,0 0 7 0 0,0 0-9 0 0,0 0 2 0 0,0 0-13 0 0,0 0 0 0 0,0 0 16 0 0,0 0 2 0 0,0 0-9 0 0,0 0 6 0 0,0 0-5 0 0,0 0 10 0 0,0 0-8 0 0,0 0 14 0 0,0 0 7 0 0,0 0 2 0 0,0 0 18 0 0,0 0 10 0 0,0 0 31 0 0,0 0-3 0 0,0 0 13 0 0,-13-8 288 0 0,-57-62-256 0 0,-18-24-49 0 0,16-17 2 0 0,61 95 189 0 0,8 14-5166 0 0,1 1-5320 0 0,5 1-2258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5 3937 0 0,'0'0'3019'0'0,"0"0"-725"0"0,0 0-406 0 0,0 0 7 0 0,0 0 21 0 0,0 0-135 0 0,0 0-287 0 0,0 0-367 0 0,0 0-276 0 0,0 0-167 0 0,0 0-92 0 0,2-3-51 0 0,-2 3-473 0 0,0 1 0 0 0,0-1 0 0 0,0 0 0 0 0,1 0 0 0 0,-1 0 0 0 0,0 1 0 0 0,0-1 0 0 0,0 0 0 0 0,1 0 0 0 0,-1 0-1 0 0,0 0 1 0 0,0 0 0 0 0,1 1 0 0 0,-1-1 0 0 0,0 0 0 0 0,0 0 0 0 0,1 0 0 0 0,-1 0 0 0 0,0 0 0 0 0,0 0 0 0 0,1 0-1 0 0,-1 0 1 0 0,0 0 0 0 0,0 0 0 0 0,1 0 0 0 0,-1 0 0 0 0,0 0 0 0 0,0 0 0 0 0,1 0 0 0 0,-1 0 0 0 0,0 0 0 0 0,0 0 0 0 0,1-1-1 0 0,-1 1 1 0 0,0 0 0 0 0,0 0 0 0 0,0 0 0 0 0,1 0 0 0 0,-1 0 0 0 0,0-1 0 0 0,0 1 0 0 0,0 0 0 0 0,1 0 0 0 0,-1 0 0 0 0,0-1-1 0 0,0 1 1 0 0,0 0 0 0 0,0 0 0 0 0,0-1 0 0 0,1 1 0 0 0,-1 0 0 0 0,0 0 0 0 0,0-1-68 0 0,-57 113 361 0 0,6 2-1 0 0,-21 72-360 0 0,71-184 7 0 0,0 1 0 0 0,0-1 0 0 0,0 1-1 0 0,0-1 1 0 0,0 1 0 0 0,1 0 0 0 0,-1-1 0 0 0,1 1-1 0 0,0 0 1 0 0,0-1 0 0 0,0 1 0 0 0,0 0-1 0 0,0-1 1 0 0,0 1 0 0 0,1 0 0 0 0,-1-1 0 0 0,1 1-1 0 0,0-1 1 0 0,0 1 0 0 0,0-1 0 0 0,0 1-1 0 0,0-1 1 0 0,1 1 0 0 0,-1-1 0 0 0,1 0 0 0 0,-1 0-1 0 0,1 0 1 0 0,0 0 0 0 0,0 0 0 0 0,0 0-1 0 0,0 0 1 0 0,0-1 0 0 0,0 1 0 0 0,1-1-1 0 0,-1 1 1 0 0,0-1 0 0 0,1 0-7 0 0,103 14 1695 0 0,-90-33-2611 0 0,-16-3-5367 0 0,-1 11-2277 0 0,1 5-3135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12 266 912 0 0,'0'0'1894'0'0,"0"0"-247"0"0,0 0 172 0 0,0 0 244 0 0,0 0 163 0 0,0 0-151 0 0,0 0-437 0 0,0 0-411 0 0,0 0-355 0 0,0 0-233 0 0,0 0-107 0 0,0 0-35 0 0,0 0-13 0 0,-3 1 4 0 0,-5 1 614 0 0,17-3 1754 0 0,23-9-336 0 0,12-15-2136 0 0,0-2 0 0 0,-2-2 0 0 0,-1-2 0 0 0,-2-2 0 0 0,-1-1 0 0 0,6-9-384 0 0,-10 7 59 0 0,-34 36-47 0 0,0 0-19 0 0,0 0-15 0 0,0 0-9 0 0,12 75 140 0 0,-4 119 326 0 0,5-158-688 0 0,15-33-4564 0 0,-21-3-1189 0 0,-1 0-6219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4321 0 0,'0'0'2354'0'0,"0"0"-625"0"0,0 0-92 0 0,0 0 89 0 0,0 0-69 0 0,0 0-271 0 0,0 0-474 0 0,0 0-380 0 0,0 0-45 0 0,0 0 102 0 0,0 0 170 0 0,0 0 141 0 0,0 0 13 0 0,6 2 25 0 0,-3-2-794 0 0,0 1 0 0 0,0-1 0 0 0,0 1-1 0 0,0-1 1 0 0,0 0 0 0 0,0 0 0 0 0,0 0-1 0 0,0 0 1 0 0,0-1 0 0 0,1 1-1 0 0,-1-1 1 0 0,-1 0 0 0 0,1 0 0 0 0,0 0-1 0 0,0 0 1 0 0,0 0 0 0 0,0-1-1 0 0,-1 0 1 0 0,1 1 0 0 0,-1-1 0 0 0,1 0-1 0 0,-1 0 1 0 0,0 0 0 0 0,1 0 0 0 0,-1-1-1 0 0,1 0-143 0 0,165-166 2191 0 0,-133 139-1867 0 0,-35 29-262 0 0,13 32 134 0 0,51 250 183 0 0,-56-240-365 0 0,-1 0 0 0 0,-2 1 0 0 0,-2-1 0 0 0,-1 1 0 0 0,-3 0 0 0 0,-1 0 1 0 0,-2 0-1 0 0,-2-1 0 0 0,-2 0 0 0 0,-7 21-14 0 0,9-44-3 0 0,3-7-8 0 0,0 0 0 0 0,0-1 1 0 0,-1 1-1 0 0,-1-1 0 0 0,1 0 0 0 0,-2 0 1 0 0,1 0-1 0 0,-1-1 0 0 0,-1 1 0 0 0,0-1 1 0 0,0-1-1 0 0,-1 0 0 0 0,-5 5 11 0 0,8-10-7 0 0,1-1-1 0 0,-1 0 0 0 0,0-1 1 0 0,0 1-1 0 0,1-1 0 0 0,-1 0 1 0 0,0 0-1 0 0,0 0 1 0 0,0-1-1 0 0,0 0 0 0 0,0 0 1 0 0,0 0-1 0 0,0 0 0 0 0,0-1 1 0 0,0 0-1 0 0,0 0 0 0 0,0 0 1 0 0,0-1-1 0 0,0 0 1 0 0,1 0-1 0 0,-1 0 0 0 0,1 0 1 0 0,-1-1-1 0 0,1 1 0 0 0,0-1 1 0 0,0 0-1 0 0,0-1 0 0 0,0 1 1 0 0,1-1-1 0 0,0 1 1 0 0,-1-1 7 0 0,-3-3-29 0 0,1-1 1 0 0,-1 0 0 0 0,1 0 0 0 0,1 0 0 0 0,0 0 0 0 0,0-1 0 0 0,0 0-1 0 0,1 0 1 0 0,0 0 0 0 0,1 0 0 0 0,0-1 0 0 0,1 0 0 0 0,0 1 0 0 0,0-1-1 0 0,0-6 29 0 0,2 11-3 0 0,-1 1 0 0 0,1-1-1 0 0,0 0 1 0 0,1 1-1 0 0,-1-1 1 0 0,1 1-1 0 0,-1-1 1 0 0,1 1-1 0 0,1-1 1 0 0,-1 1-1 0 0,1-1 1 0 0,-1 1-1 0 0,1 0 1 0 0,0 0-1 0 0,1 0 1 0 0,-1 0 0 0 0,1 0-1 0 0,0 1 1 0 0,0-1-1 0 0,0 1 1 0 0,0 0-1 0 0,1-1 1 0 0,-1 1-1 0 0,1 1 1 0 0,0-1 3 0 0,19-11 2 0 0,0 2-1 0 0,1 1 1 0 0,1 0 0 0 0,0 2 0 0 0,0 1-1 0 0,23-4-1 0 0,3-3-17 0 0,29-12-1695 0 0,-69 20 244 0 0,4-2-2224 0 0,-7 1-5343 0 0,-4 4-2033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16 119,'0'0,"1"-1,-1 0,0 1,0-1,0 0,0 1,0-1,0 0,0 1,0-1,0 0,0 0,0 1,0-1,0 0,0 1,-1-1,1 0,0 1,0-1,-1 1,1-1,-1 0,1 1,0-1,-1 1,1-1,-1 1,1-1,-1 1,0 0,1-1,-1 1,1-1,-1 1,0 0,1 0,-1-1,0 1,1 0,-1 0,0 0,1 0,-1 0,0 0,0 0,1 0,6-20,2 6,-6 12,0 0,0 0,0-1,-1 1,1 0,-1-1,0 1,0-1,0 0,0 1,0-1,-1 0,1 0,-1 0,1 1,-1-1,0 0,0 0,-1 0,1 0,-1 1,0-3,0 4,0 1,0 0,0 0,0 0,0 0,0 0,0 0,0 0,0 1,0-1,0 0,0 0,0 1,0-1,0 1,0-1,0 1,0-1,1 1,-1 0,0-1,0 1,0 0,1 0,-1-1,1 1,-1 0,0 0,1 0,-1 0,1 0,0 0,-1 0,1 0,0 0,0 0,-1 0,1 0,0 0,0 0,0 0,0 0,0 0,1 1,0 15,1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4489 0 0,'0'0'2769'0'0,"0"0"-504"0"0,0 0-211 0 0,0 0-59 0 0,0 0-176 0 0,0 0-312 0 0,0 0-402 0 0,0 0-313 0 0,0 0-93 0 0,0 0-2 0 0,0 0 12 0 0,0 0-8 0 0,0 0-53 0 0,11-10-36 0 0,76-76 1355 0 0,24-33-189 0 0,-89 96-1437 0 0,-21 22-317 0 0,-1 1-16 0 0,0 0-13 0 0,10 24 67 0 0,50 92 439 0 0,-23-13-527 0 0,-25-75-1155 0 0,-7-19-1823 0 0,-1 0-3913 0 0,-3-5-5083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11186 0 0,'0'0'2502'0'0,"0"0"-703"0"0,0 0-257 0 0,0 0-63 0 0,0 0-99 0 0,0 0-171 0 0,0 0-243 0 0,0 0-197 0 0,0 0-57 0 0,0 0-4 0 0,0 0-49 0 0,0 0-78 0 0,17 0-63 0 0,136-5 1010 0 0,30-9-275 0 0,-154 10-1872 0 0,-38 0-8230 0 0,2 5 1918 0 0,-1 2-4877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14451 0 0,'0'0'1667'0'0,"0"0"-393"0"0,0 0-5 0 0,0 0 221 0 0,0 0 61 0 0,0 0-159 0 0,0 0-261 0 0,0 0-248 0 0,0 0-172 0 0,0 0-147 0 0,0 0-103 0 0,0 0-99 0 0,35 3-99 0 0,109 10-98 0 0,-64-20-36 0 0,6-20-1574 0 0,-52 12-9047 0 0,-28 13-1989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372 316 3385 0 0,'0'0'3889'0'0,"0"0"-1650"0"0,0 0-486 0 0,0 0-31 0 0,0 0 61 0 0,0 0-20 0 0,0 0-193 0 0,0 0-262 0 0,0 0-273 0 0,0 0-224 0 0,0 0-164 0 0,0 0-115 0 0,0 0-65 0 0,-8-3-69 0 0,-24-13-52 0 0,24 12-76 0 0,8 20 499 0 0,12 250 1857 0 0,-26 215-1913 0 0,14-401-2799 0 0,13-160-5789 0 0,-5 47-133 0 0,-6 16-2049 0 0</inkml:trace>
  <inkml:trace contextRef="#ctx0" brushRef="#br0" timeOffset="363.991">665 463 12547 0 0,'0'0'1312'0'0,"0"0"-404"0"0,0 0-161 0 0,0 0 58 0 0,0 0 88 0 0,0 0-42 0 0,0 0-149 0 0,0 0-123 0 0,0 0-49 0 0,0 0-58 0 0,0 0-58 0 0,-28 33-43 0 0,-87 101-81 0 0,35-39 346 0 0,67-81-507 0 0,10-11-95 0 0,-1 0 1 0 0,1 0 0 0 0,0 1 0 0 0,0-1-1 0 0,0 1 1 0 0,1 0 0 0 0,-1 0-1 0 0,1 0 1 0 0,0 0 0 0 0,0 0-1 0 0,0 0 1 0 0,1 1 0 0 0,-1-1-1 0 0,1 1 1 0 0,-1 3-35 0 0,53 12 751 0 0,-10-13-126 0 0,-33-7-535 0 0,0 1-1 0 0,-1 0 1 0 0,1 0-1 0 0,-1 0 0 0 0,1 1 1 0 0,-1 0-1 0 0,1 0 1 0 0,-1 1-1 0 0,0 0 0 0 0,0 0 1 0 0,-1 0-1 0 0,1 1 1 0 0,0 1-1 0 0,-1-1 1 0 0,0 1-1 0 0,0 0 0 0 0,-1 0 1 0 0,1 0-1 0 0,-1 1 1 0 0,0 0-1 0 0,-1 0 0 0 0,1 0 1 0 0,-1 1-90 0 0,63 116 1490 0 0,-57-110-3142 0 0,-7-22-8892 0 0,-3 5-1256 0 0</inkml:trace>
  <inkml:trace contextRef="#ctx0" brushRef="#br0" timeOffset="996.761">0 363 3257 0 0,'0'0'2113'0'0,"0"0"-215"0"0,0 0 221 0 0,0 0 186 0 0,0 0 53 0 0,0 0-245 0 0,0 0-500 0 0,0 0-456 0 0,0 0-310 0 0,0 0-124 0 0,0 0-35 0 0,0 0 6 0 0,0 0-13 0 0,11-16-73 0 0,35-48-74 0 0,56-38 1463 0 0,84-52-534 0 0,-144 127-1302 0 0,-41 27-155 0 0,-1 0 10 0 0,0 0 4 0 0,0 0-13 0 0,0 0-19 0 0,0 0-3 0 0,0 0 6 0 0,0 0 5 0 0,36 54 353 0 0,75 115 374 0 0,-85-130-591 0 0,-26-39-131 0 0,8 8-2029 0 0,3-8-1500 0 0,0 0-5827 0 0,-6 0-3189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6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35 7762 0 0,'0'0'2643'0'0,"0"0"-483"0"0,0 0-163 0 0,0 0-23 0 0,0 0-186 0 0,0 0-300 0 0,0 0-390 0 0,0 0-325 0 0,0 0-213 0 0,0 0-149 0 0,0 0-89 0 0,0 0-36 0 0,0 0 6 0 0,-9 6 28 0 0,-75 84 1141 0 0,-32 107-700 0 0,29-79-1517 0 0,80-116-1320 0 0,4-18-11005 0 0,3 16 12871 0 0,0-8-8523 0 0</inkml:trace>
  <inkml:trace contextRef="#ctx0" brushRef="#br0" timeOffset="268.685">1 0 2969 0 0,'0'0'3771'0'0,"0"0"-676"0"0,0 0-534 0 0,0 0-426 0 0,0 0-395 0 0,0 0-398 0 0,0 0-376 0 0,0 0-320 0 0,0 0-156 0 0,0 0 11 0 0,0 0 78 0 0,0 0 113 0 0,0 9 58 0 0,0 0-509 0 0,0-1 1 0 0,1 0-1 0 0,0 0 0 0 0,0 1 1 0 0,1-1-1 0 0,0 0 0 0 0,0 0 1 0 0,1 0-1 0 0,0-1 1 0 0,0 1-1 0 0,4 5-241 0 0,204 222 3190 0 0,-157-166-3371 0 0,-53-62 352 0 0,-1-5-2965 0 0,0-2-4056 0 0,0 0-4344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5969 0 0,'0'0'1798'0'0,"0"0"-144"0"0,0 0 79 0 0,0 0 109 0 0,0 0 37 0 0,0 0-261 0 0,0 0-461 0 0,0 0-392 0 0,0 0-271 0 0,0 0-132 0 0,0 0-9 0 0,0 0 23 0 0,4 15 1021 0 0,-6 5-1103 0 0,-1-1 1 0 0,-1 0-1 0 0,-1 1 0 0 0,-1-2 1 0 0,0 1-1 0 0,-1-1 1 0 0,-2 0-1 0 0,1 0 1 0 0,-2-1-1 0 0,-10 13-294 0 0,4 0 143 0 0,-48 43-566 0 0,62-72-1417 0 0,3-5-9347 0 0,2 0 153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0,'0'0'571'0'0,"0"0"901"0"0,0 0 344 0 0,0 0 77 0 0,0 0-133 0 0,0 0-278 0 0,0 0-319 0 0,0 0-264 0 0,0 0-158 0 0,0 0-19 0 0,0 0 143 0 0,0 0 207 0 0,20 4 2697 0 0,52-26 791 0 0,27-51-2680 0 0,-74 51-1521 0 0,11-11-119 0 0,51-32 363 0 0,-85 65-598 0 0,0-1 0 0 0,0 0 0 0 0,0 1 0 0 0,0 0 0 0 0,0-1 1 0 0,0 1-1 0 0,0 0 0 0 0,1 0 0 0 0,-1 0 0 0 0,0 1 0 0 0,0-1 0 0 0,0 0 0 0 0,0 1 1 0 0,0-1-1 0 0,0 1 0 0 0,0 0 0 0 0,0 0 0 0 0,0 0 0 0 0,0 0 0 0 0,0 0 0 0 0,0 0 0 0 0,-1 0 1 0 0,1 1-1 0 0,0-1 0 0 0,-1 0 0 0 0,1 1 0 0 0,-1 0 0 0 0,1-1 0 0 0,-1 1 0 0 0,0 0 1 0 0,0 0-1 0 0,0 0 0 0 0,0-1 0 0 0,1 3-5 0 0,23 72 228 0 0,-24-74-223 0 0,12 76 101 0 0,-4-1 0 0 0,-3 1 0 0 0,-3 0 0 0 0,-5 27-106 0 0,2-36 25 0 0,-1-47-9 0 0,0 0-1 0 0,-2 0 1 0 0,0-1-1 0 0,-2 0 1 0 0,0 1-1 0 0,-2-2 1 0 0,0 1 0 0 0,-1-1-1 0 0,-1 0 1 0 0,-1 0-1 0 0,0-1 1 0 0,-6 5-16 0 0,13-18 1 0 0,-1-1 1 0 0,0 1-1 0 0,0-1 1 0 0,-1 0-1 0 0,1 0 1 0 0,-1 0-1 0 0,0-1 1 0 0,-1 0-1 0 0,1 0 1 0 0,-1 0-1 0 0,0 0 1 0 0,0-1-1 0 0,0 0 1 0 0,0-1-1 0 0,0 1 1 0 0,-1-1-1 0 0,1 0 1 0 0,-1 0-1 0 0,1-1 1 0 0,-1 0-1 0 0,0 0 1 0 0,0-1-1 0 0,1 0 1 0 0,-1 0-1 0 0,-2-1-1 0 0,6-1-6 0 0,0 1 0 0 0,0-2 1 0 0,0 1-1 0 0,0 0 0 0 0,0-1 0 0 0,1 1 0 0 0,-1-1 0 0 0,1 0 1 0 0,-1 0-1 0 0,1 0 0 0 0,0 0 0 0 0,0 0 0 0 0,0 0 1 0 0,1-1-1 0 0,-1 1 0 0 0,1-1 0 0 0,0 1 0 0 0,0-1 0 0 0,0 1 1 0 0,0-1-1 0 0,1 0 0 0 0,-1 0 0 0 0,1 1 0 0 0,0-1 0 0 0,0 0 1 0 0,1 1-1 0 0,-1-1 0 0 0,1 0 0 0 0,-1 1 0 0 0,2-4 6 0 0,-1-7-14 0 0,3-7 9 0 0,1 1 1 0 0,1 1-1 0 0,0-1 1 0 0,2 1-1 0 0,0 0 1 0 0,2 0-1 0 0,0 1 1 0 0,0 1-1 0 0,2 0 1 0 0,0 0-1 0 0,1 1 1 0 0,1 0-1 0 0,0 2 1 0 0,10-8 4 0 0,-19 16 0 0 0,87-80-232 0 0,-83 74-13 0 0,-8 9-2998 0 0,-1 0-3343 0 0,0 2-689 0 0,0 1-1839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2561 0 0,'0'0'1728'0'0,"0"0"138"0"0,0 0 321 0 0,0 0 111 0 0,0 0-79 0 0,0 0-302 0 0,0 0-500 0 0,0 0-368 0 0,0 0-206 0 0,0 0-96 0 0,0 0-33 0 0,0 0-21 0 0,0 0-40 0 0,19-16 2253 0 0,93-100 12 0 0,-46 13-2414 0 0,0 3-301 0 0,-59 89-161 0 0,-5 10-38 0 0,-2 1-14 0 0,0 0-16 0 0,0 0-32 0 0,11 35 18 0 0,45 94 339 0 0,-31-81-216 0 0,-17-30-151 0 0,1 4-2041 0 0,0-9-2612 0 0,-4-9-2090 0 0,-1-3-5229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3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370 616 5593 0 0,'0'0'1954'0'0,"0"0"-56"0"0,0 0 141 0 0,0 0 123 0 0,0 0-77 0 0,0 0-258 0 0,0 0-324 0 0,0 0-344 0 0,0 0-240 0 0,0 0-123 0 0,0 0-79 0 0,0 0-63 0 0,0 0-63 0 0,3 1-75 0 0,-3 2-428 0 0,0 1-1 0 0,0 0 0 0 0,-1-1 1 0 0,1 1-1 0 0,-1-1 1 0 0,0 1-1 0 0,0-1 0 0 0,0 1 1 0 0,0-1-1 0 0,-1 0 1 0 0,1 1-1 0 0,-1-1 1 0 0,0 0-1 0 0,0 0 0 0 0,0 0 1 0 0,0-1-1 0 0,-1 1 1 0 0,1 0-1 0 0,-1-1 0 0 0,0 1 1 0 0,1-1-1 0 0,-1 0 1 0 0,0 0-1 0 0,0 0-87 0 0,-96 111 489 0 0,-56 55-490 0 0,80-102-2402 0 0,73-66-2976 0 0,2-6-747 0 0,0 5 3260 0 0,0-3-5871 0 0</inkml:trace>
  <inkml:trace contextRef="#ctx0" brushRef="#br0" timeOffset="263.87">47 546 4601 0 0,'0'0'3027'0'0,"0"0"-713"0"0,0 0-393 0 0,0 0-181 0 0,0 0-257 0 0,0 0-279 0 0,0 0-272 0 0,0 0-181 0 0,0 0-79 0 0,0 0 36 0 0,0 0 59 0 0,0 0-4 0 0,0 0-5 0 0,3 13 7 0 0,13 41-34 0 0,-13-46-506 0 0,0-1 0 0 0,1 0 0 0 0,0 1 0 0 0,0-1 1 0 0,0 0-1 0 0,1-1 0 0 0,0 1 0 0 0,1-1 0 0 0,-1 0 0 0 0,1-1 0 0 0,0 1 0 0 0,5 3-225 0 0,14 12 516 0 0,113 110 781 0 0,-123-115-1304 0 0,-9-10-18 0 0,1 0 0 0 0,-2 0 1 0 0,1 1-1 0 0,-1 0 0 0 0,0 0 0 0 0,0 0 1 0 0,-1 1-1 0 0,0 0 0 0 0,0 0 1 0 0,-1 0-1 0 0,0 0 0 0 0,0 2 25 0 0,0 1-1114 0 0,-2-8-3370 0 0,-1-1-4386 0 0,0-2-3505 0 0</inkml:trace>
  <inkml:trace contextRef="#ctx0" brushRef="#br0" timeOffset="1935.831">856 300 0 0 0,'0'0'673'0'0,"0"0"922"0"0,0 0 510 0 0,0 0 407 0 0,0 0 137 0 0,0 0-138 0 0,0 0-302 0 0,0 0-465 0 0,0 0-309 0 0,0 0-199 0 0,0 0-101 0 0,0 0-68 0 0,-2-5-125 0 0,-7-13-176 0 0,6 14-149 0 0,3 4-115 0 0,0 12 936 0 0,35 503 1223 0 0,-34-474-2596 0 0,-15 121 110 0 0,-4-114-347 0 0,18-75-1455 0 0,1 18 1186 0 0,0 0 0 0 0,1 1 0 0 0,0-1 0 0 0,0 0 0 0 0,1 1 0 0 0,0 0 0 0 0,0-1 0 0 0,1 1 1 0 0,0 1-1 0 0,1-1 0 0 0,0 0 0 0 0,1-1 441 0 0,24-32-4825 0 0,-11 15-799 0 0,-8 9-4554 0 0</inkml:trace>
  <inkml:trace contextRef="#ctx0" brushRef="#br0" timeOffset="2333.969">1253 438 7618 0 0,'0'0'1613'0'0,"0"0"-75"0"0,0 0-6 0 0,0 0 79 0 0,0 0 0 0 0,0 0-206 0 0,0 0-294 0 0,0 0-267 0 0,0 0-200 0 0,0 0-136 0 0,-37 23-100 0 0,-113 73-63 0 0,71-41 221 0 0,37-27-164 0 0,-68 59 607 0 0,109-86-992 0 0,0-1 0 0 0,1 1-1 0 0,-1 0 1 0 0,1-1 0 0 0,-1 1 0 0 0,1 0 0 0 0,-1 0-1 0 0,1-1 1 0 0,-1 1 0 0 0,1 0 0 0 0,0 0 0 0 0,-1-1 0 0 0,1 1-1 0 0,0 0 1 0 0,0 0 0 0 0,0 0 0 0 0,0 0 0 0 0,-1 0 0 0 0,1-1-1 0 0,0 1 1 0 0,0 0 0 0 0,1 0 0 0 0,-1 0 0 0 0,0 0-1 0 0,0 0 1 0 0,0-1 0 0 0,1 1 0 0 0,-1 0 0 0 0,0 0 0 0 0,1 0-1 0 0,-1-1 1 0 0,0 1 0 0 0,1 0 0 0 0,-1 0 0 0 0,1-1 0 0 0,-1 1-1 0 0,1 0 1 0 0,0-1 0 0 0,0 1-17 0 0,178 130 3425 0 0,-81-54-2297 0 0,-98-88-9031 0 0,-1 3-536 0 0,0 4-2945 0 0</inkml:trace>
  <inkml:trace contextRef="#ctx0" brushRef="#br0" timeOffset="2844.92">571 354 3649 0 0,'0'0'2406'0'0,"0"0"-279"0"0,0 0-113 0 0,0 0-18 0 0,0 0-86 0 0,0 0-250 0 0,0 0-328 0 0,0 0-291 0 0,0 0-143 0 0,0 0-28 0 0,0 0 7 0 0,0 0-7 0 0,3-3-54 0 0,37-28 915 0 0,-1 1-1038 0 0,-1-1 0 0 0,-2-2 0 0 0,-1-1-1 0 0,10-16-692 0 0,75-92 527 0 0,-105 184-564 0 0,-12-27 78 0 0,1 0-1 0 0,0 0 1 0 0,0-1 0 0 0,2 1 0 0 0,0-1-1 0 0,0 0 1 0 0,1-1 0 0 0,1 0 0 0 0,3 5-41 0 0,34 40 153 0 0,-1-25-907 0 0,-21-21-3284 0 0,-13-7-193 0 0,-3-1-5314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 2369 0 0,'0'0'2449'0'0,"0"0"-510"0"0,0 0-111 0 0,0 0 129 0 0,0 0 58 0 0,0 0-138 0 0,0 0-365 0 0,0 0-442 0 0,0 0-325 0 0,0 0-203 0 0,0 0-88 0 0,0 0-6 0 0,-3 0 1548 0 0,94-2 2970 0 0,46-11-3486 0 0,21-13-821 0 0,-146 23-739 0 0,-14 4-4403 0 0,-3 1 2658 0 0,-8 4-7246 0 0,10-5-2320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10826 0 0,'0'0'1701'0'0,"0"0"-244"0"0,0 0-44 0 0,0 0 128 0 0,0 0 134 0 0,0 0-65 0 0,0 0-202 0 0,0 0-219 0 0,0 0-207 0 0,0 0-200 0 0,0 0-174 0 0,0 0-135 0 0,0 0-115 0 0,32 1-89 0 0,101 4-65 0 0,-34-19 40 0 0,-64 8-280 0 0,4-1-1408 0 0,-14 2-5803 0 0,-20 4-4741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8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23 0 0 0,'0'0'576'0'0,"0"0"490"0"0,0 0 330 0 0,0 0 260 0 0,0 0 90 0 0,4-4 72 0 0,13-11 30 0 0,-13 11-59 0 0,-4 4-52 0 0,0 0-104 0 0,0 2 7662 0 0,-3 9-8431 0 0,-18 13-811 0 0,0 2 0 0 0,2 0 0 0 0,1 1 0 0 0,0 0 0 0 0,3 2 0 0 0,0 0 0 0 0,-6 21-53 0 0,15 27 119 0 0,8-73-67 0 0,1 0 1 0 0,0-1-1 0 0,1 1 1 0 0,-1 0-1 0 0,1-1 1 0 0,-1 0 0 0 0,1 0-1 0 0,0 0 1 0 0,0 0-1 0 0,1-1 1 0 0,-1 1 0 0 0,0-1-1 0 0,1 0 1 0 0,0 0-1 0 0,-1-1 1 0 0,1 0-1 0 0,0 1 1 0 0,0-2 0 0 0,-1 1-1 0 0,1 0 1 0 0,4-1-53 0 0,169 10 840 0 0,-212-25-4656 0 0,20 5-455 0 0,8 5-77 0 0,-3 1-7202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9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0 215 3185 0 0,'0'0'2307'0'0,"0"0"33"0"0,0 0 92 0 0,0 0-47 0 0,0 0-306 0 0,0 0-429 0 0,0 0-420 0 0,0 0-311 0 0,0 0-182 0 0,0 0-77 0 0,0 0-13 0 0,0 0 15 0 0,2-2 76 0 0,144-84 3903 0 0,-23-29-3311 0 0,-91 103-1203 0 0,-25 14-102 0 0,0-1 0 0 0,0 2 0 0 0,0-1 0 0 0,-1 1 1 0 0,1 0-1 0 0,0 0 0 0 0,-1 1 0 0 0,0 0 0 0 0,0 0 0 0 0,0 0 1 0 0,-1 1-1 0 0,1 0 0 0 0,-1 0 0 0 0,0 0 0 0 0,0 0 1 0 0,-1 1-1 0 0,4 6-25 0 0,39 80 240 0 0,-24-69-1636 0 0,0-22-7221 0 0,-13-1 1581 0 0,-2 0-4652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 0 0 0,'0'0'645'0'0,"0"0"754"0"0,0 0 300 0 0,0 0 41 0 0,0 0-75 0 0,0 0-123 0 0,0 0-134 0 0,0 0-102 0 0,0 0-93 0 0,0 0-102 0 0,0 0-111 0 0,11-1 5670 0 0,-11 2-6509 0 0,0-1-30 0 0,0 0-22 0 0,1 19 627 0 0,0-5-647 0 0,1-1-1 0 0,-2 1 1 0 0,0 0-1 0 0,0-1 1 0 0,-1 1-1 0 0,-1-1 1 0 0,0 1-1 0 0,-1-1 1 0 0,-1 0-1 0 0,0 0 1 0 0,-1 0-1 0 0,0-1 1 0 0,0 1-1 0 0,-2-1 1 0 0,1 0-1 0 0,-2-1 1 0 0,1 0-1 0 0,-2 0 1 0 0,1-1-1 0 0,-2 0 1 0 0,1 0-1 0 0,-1-1 1 0 0,-8 6-89 0 0,-43 15-2644 0 0,60-37-7718 0 0,1 3-635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23 3673 0 0,'0'0'4133'0'0,"0"0"-1559"0"0,0 0-658 0 0,0 0-104 0 0,0 0-131 0 0,0 0-240 0 0,0 0-342 0 0,0 0-327 0 0,0 0-202 0 0,0 0-117 0 0,0 0-21 0 0,0 0-8 0 0,0 0-25 0 0,-21 16 4 0 0,-65 51-54 0 0,-1 20 716 0 0,-56 74-639 0 0,121-147-1138 0 0,21-14 528 0 0,0-1 0 0 0,0 1 0 0 0,0 0-1 0 0,0-1 1 0 0,0 1 0 0 0,0-1 0 0 0,1 1-1 0 0,-1-1 1 0 0,0 0 0 0 0,0 1-1 0 0,0-1 1 0 0,1 0 0 0 0,-1 1 0 0 0,0-1-1 0 0,1 0 1 0 0,-1 0 0 0 0,1 0 0 0 0,-1 1-1 0 0,1-1 1 0 0,-1 0 0 0 0,1 0 0 0 0,0 0-1 0 0,-1 0 1 0 0,1 0 0 0 0,0 0-1 0 0,0 0 1 0 0,0 0 0 0 0,0 0 0 0 0,0 0-1 0 0,0 0 1 0 0,0 0 0 0 0,0 0 0 0 0,0 0-1 0 0,0 0 1 0 0,0 0 0 0 0,1 0 184 0 0,4-53-6634 0 0,17-26 3531 0 0,-3 13 2907 0 0,-2-16 2097 0 0,-7 28 4510 0 0,-4 81 283 0 0,38 51-4796 0 0,-28-58-1475 0 0,1-1 0 0 0,0 0 0 0 0,1-1 0 0 0,1-1 1 0 0,1-1-1 0 0,15 9-423 0 0,72 41 151 0 0,-77-56-2296 0 0,-21-11-1875 0 0,0-2-3821 0 0,-4 2-3819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8858 0 0,'0'0'4734'0'0,"0"0"-2917"0"0,0 0-1064 0 0,0 0-33 0 0,0 0 164 0 0,0 0 175 0 0,0 0 27 0 0,0 0-147 0 0,0 0-196 0 0,0 0-163 0 0,0 0-109 0 0,0 0-97 0 0,0 0-75 0 0,-11 32-82 0 0,-34 103-47 0 0,23-51 196 0 0,14 31 57 0 0,11-111-403 0 0,-1-1-1 0 0,1 1 1 0 0,0-1 0 0 0,0 1-1 0 0,1-1 1 0 0,-1 0-1 0 0,1 0 1 0 0,-1 0-1 0 0,1-1 1 0 0,0 1 0 0 0,0-1-1 0 0,0 0 1 0 0,0 0-1 0 0,0-1 1 0 0,1 1 0 0 0,-1-1-1 0 0,0 0 1 0 0,1 0-1 0 0,-1 0 1 0 0,1 0-1 0 0,0-1 1 0 0,-1 0 0 0 0,1 0-1 0 0,-1 0 1 0 0,1-1-1 0 0,-1 1 1 0 0,5-2-20 0 0,-4 2 22 0 0,-2-1-81 0 0,0 1 0 0 0,0-1 0 0 0,0 0 0 0 0,0 0 0 0 0,0 0 0 0 0,0 0 0 0 0,0-1 0 0 0,0 1-1 0 0,0-1 1 0 0,-1 0 0 0 0,1 0 0 0 0,-1 0 0 0 0,1 0 0 0 0,-1 0 0 0 0,0 0 0 0 0,0-1 0 0 0,0 1 0 0 0,0-1 0 0 0,0 1 0 0 0,0-1 0 0 0,-1 0 0 0 0,0 0 0 0 0,1 1-1 0 0,-1-1 1 0 0,0 0 0 0 0,0-1 59 0 0,10-49-7443 0 0,-11 41 1145 0 0,0 4-3469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0 222 752 0 0,'0'0'1977'0'0,"0"0"224"0"0,0 0 327 0 0,0 0 137 0 0,0 0-149 0 0,0 0-463 0 0,0 0-568 0 0,0 0-442 0 0,0 0-252 0 0,0 0-98 0 0,0 0 39 0 0,0 0 46 0 0,5-5 7 0 0,131-90 2956 0 0,-18-26-2606 0 0,-116 121-1126 0 0,0 0 0 0 0,0 0 1 0 0,-1 0-1 0 0,1-1 0 0 0,0 2 1 0 0,0-1-1 0 0,0 0 0 0 0,0 0 0 0 0,0 1 1 0 0,0-1-1 0 0,0 1 0 0 0,-1-1 1 0 0,1 1-1 0 0,0 0 0 0 0,0-1 0 0 0,-1 1 1 0 0,1 0-1 0 0,-1 0 0 0 0,1 1 1 0 0,-1-1-1 0 0,1 0 0 0 0,-1 0 1 0 0,1 1-1 0 0,-1-1 0 0 0,0 1 0 0 0,0-1 1 0 0,0 1-1 0 0,1 0-9 0 0,9 8 63 0 0,55 59 518 0 0,29 35 299 0 0,-91-97-1506 0 0,5 10 1415 0 0,-8-10-3553 0 0,0 2-3455 0 0,-1-6-3778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2 223 0 0 0,'0'0'1248'0'0,"0"0"574"0"0,0 0 229 0 0,0 0-88 0 0,0 0-125 0 0,0 0-108 0 0,0 0-130 0 0,0 0-145 0 0,0 0-179 0 0,0 0-172 0 0,0 0-155 0 0,-2 2-101 0 0,18-7 3709 0 0,43-35-2849 0 0,215-136 415 0 0,-270 172-2123 0 0,-4 5 4 0 0,0-1 0 0 0,0 1 0 0 0,0-1 0 0 0,0 0 0 0 0,0 1 0 0 0,1-1 0 0 0,-1 1 0 0 0,0-1 0 0 0,0 1 0 0 0,0-1 0 0 0,0 0 0 0 0,1 1 0 0 0,-1-1 0 0 0,0 1 0 0 0,0-1 0 0 0,1 0 0 0 0,-1 1 0 0 0,0-1 0 0 0,1 0 0 0 0,-1 1 0 0 0,1-1 0 0 0,-1 0 0 0 0,0 0 0 0 0,1 1 0 0 0,-1-1 0 0 0,1 0 0 0 0,-1 0 0 0 0,0 0 0 0 0,1 1 0 0 0,-1-1 0 0 0,1 0 0 0 0,-1 0 0 0 0,1 0 0 0 0,-1 0 0 0 0,1 0 0 0 0,-1 0-1 0 0,0 0 1 0 0,1 0 0 0 0,-1 0 0 0 0,1 0 0 0 0,-1 0 0 0 0,1 0 0 0 0,-1-1 0 0 0,1 1 0 0 0,-1 0 0 0 0,1 0 0 0 0,-1 0 0 0 0,0-1 0 0 0,1 1 0 0 0,-1 0 0 0 0,0 0 0 0 0,1-1 0 0 0,-1 1 0 0 0,0 0 0 0 0,1-1 0 0 0,-1 1 0 0 0,0 0 0 0 0,1-1 0 0 0,-1 1 0 0 0,0 0 0 0 0,0-1 0 0 0,1 1 0 0 0,-1-1 0 0 0,0 1-4 0 0,1 7 19 0 0,1 0-1 0 0,0 0 1 0 0,0 0 0 0 0,1 0-1 0 0,0 0 1 0 0,0 0 0 0 0,0-1-1 0 0,1 1 1 0 0,0-1-1 0 0,0 0 1 0 0,1 0 0 0 0,0-1-1 0 0,3 3-18 0 0,16 25 95 0 0,30 33-199 0 0,-42-56-1003 0 0,-3-5-5927 0 0,-5-5-4920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2064 0 0,'0'0'2061'0'0,"0"0"-565"0"0,0 0 38 0 0,0 0 361 0 0,0 0 224 0 0,0 0-63 0 0,0 0-340 0 0,0 0-375 0 0,0 0-175 0 0,0 0-51 0 0,0 0-44 0 0,0 0-43 0 0,6 1-119 0 0,22 3-30 0 0,1-1 0 0 0,0-2-1 0 0,0-1 1 0 0,0-1 0 0 0,0-1 0 0 0,12-4-879 0 0,2 2 104 0 0,60-14-848 0 0,-99 15 1047 0 0,-1 2-2931 0 0,-2 0-8580 0 0,-1 1 1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7594 0 0,'0'0'3859'0'0,"0"0"-2239"0"0,0 0-663 0 0,0 0 231 0 0,0 0 318 0 0,0 0-30 0 0,0 0-200 0 0,0 0-237 0 0,0 0-241 0 0,0 0-208 0 0,0 0-151 0 0,0 0-164 0 0,37 0-128 0 0,117 2-103 0 0,-30-19-912 0 0,-98 9-54 0 0,-4 0-1006 0 0,-3 1-4242 0 0,-8 6-5142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4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4 680 0 0,'0'0'2419'0'0,"0"0"-332"0"0,0 0-35 0 0,0 0 68 0 0,0 0 43 0 0,0 0-100 0 0,0 0-254 0 0,0 0-372 0 0,0 0-366 0 0,0 0-319 0 0,0 0-225 0 0,0 0-112 0 0,0 0-60 0 0,-7-3 2037 0 0,7 89-737 0 0,2 8-960 0 0,-5 0 0 0 0,-11 67-695 0 0,9-54 26 0 0,5-107-66 0 0,0 0 0 0 0,-1 1 0 0 0,1-1 0 0 0,-1 0 0 0 0,1 1 0 0 0,-1-1 0 0 0,1 0 0 0 0,0 1 0 0 0,-1-1 0 0 0,1 0 0 0 0,-1 0-1 0 0,1 0 1 0 0,-1 0 0 0 0,1 0 0 0 0,-1 1 0 0 0,1-1 0 0 0,-1 0 0 0 0,0 0 0 0 0,1 0 0 0 0,-1 0 0 0 0,1 0 0 0 0,-1-1-1 0 0,1 1 1 0 0,-1 0 0 0 0,1 0 0 0 0,-1 0 0 0 0,1 0 0 0 0,-1 0 0 0 0,1-1 0 0 0,0 1 0 0 0,-1 0 0 0 0,1-1 0 0 0,-1 1 0 0 0,1 0-1 0 0,-1 0 1 0 0,1-1 0 0 0,0 1 0 0 0,-1-1 0 0 0,1 1 0 0 0,0 0 0 0 0,-1-1 0 0 0,1 1 0 0 0,0-1 0 0 0,0 1 0 0 0,-1-1 0 0 0,1 1-1 0 0,0-1 1 0 0,0 1 0 0 0,0-1 0 0 0,0 1 0 0 0,0-1 0 0 0,0 1 0 0 0,0-1 0 0 0,0 1 0 0 0,0-1 0 0 0,0 1 0 0 0,0-1 0 0 0,0 1-1 0 0,0-1 1 0 0,0 1 0 0 0,0-1 0 0 0,0 1 0 0 0,0-1 0 0 0,1 1 0 0 0,-1-1 0 0 0,0 1 0 0 0,0-1 0 0 0,1 1 0 0 0,-1-1 0 0 0,1 1 39 0 0,-6-65-5657 0 0,35-26-9684 0 0,-24 78 13735 0 0</inkml:trace>
  <inkml:trace contextRef="#ctx0" brushRef="#br0" timeOffset="521.689">388 12 0 0 0,'0'0'731'0'0,"0"0"1207"0"0,0 0 494 0 0,0 0 149 0 0,0 0-46 0 0,0 0-253 0 0,0 0-450 0 0,0 0-514 0 0,0 0-469 0 0,0 0-290 0 0,0 0-84 0 0,0 0 26 0 0,-10 11 23 0 0,-82 89 1149 0 0,74-82-1347 0 0,-1-1 0 0 0,-1-1 0 0 0,0-1 0 0 0,0-1 0 0 0,-22 11-326 0 0,-12 8 205 0 0,45-27-109 0 0,7-3 1424 0 0,28 1-677 0 0,2 5-437 0 0,67 39 714 0 0,-94-47-1113 0 0,7 5 83 0 0,0 0 0 0 0,-1 1 0 0 0,1 0 0 0 0,-1 0 0 0 0,-1 1-1 0 0,1 0 1 0 0,-1 0 0 0 0,0 0 0 0 0,-1 1 0 0 0,0 0 0 0 0,-1 0-1 0 0,0 0 1 0 0,0 0 0 0 0,-1 1 0 0 0,0 0 0 0 0,0-1 0 0 0,0 6-90 0 0,-2-2 258 0 0,0-12-3069 0 0,6-9-927 0 0,-1 2-4579 0 0,-2 2-3004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0 143 0 0 0,'0'0'832'0'0,"0"0"360"0"0,0 0 277 0 0,0 0 192 0 0,0 0 33 0 0,0 0-191 0 0,4 1-207 0 0,64-11 7530 0 0,41-62-4134 0 0,-56 34-3496 0 0,25 15 931 0 0,-73 25-2105 0 0,0 0 0 0 0,1 0-1 0 0,-1 1 1 0 0,0-1 0 0 0,-1 1 0 0 0,1 0-1 0 0,0 1 1 0 0,-1-1 0 0 0,0 1-1 0 0,0 0 1 0 0,0 0 0 0 0,0 1 0 0 0,-1-1-1 0 0,1 1 1 0 0,-1-1 0 0 0,0 1-1 0 0,-1 0 1 0 0,1 0 0 0 0,-1 0 0 0 0,1 4-22 0 0,1-3 15 0 0,10 25 29 0 0,-1 1 1 0 0,-1 0 0 0 0,-2 1 0 0 0,-1 0-1 0 0,-1 1 1 0 0,-2-1 0 0 0,-2 1 0 0 0,-1 1-1 0 0,-1-1 1 0 0,-2 0 0 0 0,-4 32-45 0 0,1-44 12 0 0,-1 0 1 0 0,-1 0-1 0 0,-1 0 0 0 0,0 0 1 0 0,-2-1-1 0 0,0-1 0 0 0,-2 1 1 0 0,-2 2-13 0 0,8-16-12 0 0,-1 1 1 0 0,1-1-1 0 0,-1-1 1 0 0,-1 1-1 0 0,1-1 1 0 0,-1 0-1 0 0,0 0 1 0 0,-1-1-1 0 0,1 0 1 0 0,-1 0-1 0 0,0 0 1 0 0,-1-1-1 0 0,1 0 1 0 0,-1 0-1 0 0,1-1 1 0 0,-1 0-1 0 0,0 0 1 0 0,0-1-1 0 0,-1 0 1 0 0,1-1-1 0 0,0 1 1 0 0,-1-2-1 0 0,1 1 1 0 0,-8-1 10 0 0,14 0-1 0 0,0 0 0 0 0,0 0 0 0 0,0 0 0 0 0,0 0 0 0 0,0 0 0 0 0,0 0-1 0 0,0-1 1 0 0,0 1 0 0 0,1 0 0 0 0,-1-1 0 0 0,0 0 0 0 0,0 1-1 0 0,1-1 1 0 0,-1 0 0 0 0,0 0 0 0 0,1 0 0 0 0,-1 0 0 0 0,0 0-1 0 0,1 0 1 0 0,0-1 0 0 0,-1 1 0 0 0,1 0 0 0 0,0-1 0 0 0,-1 1-1 0 0,1-1 1 0 0,0 1 0 0 0,0-1 0 0 0,0 0 0 0 0,1 1 0 0 0,-1-1 0 0 0,0 0-1 0 0,1 0 1 0 0,-1 0 0 0 0,1 1 0 0 0,-1-1 0 0 0,1 0 0 0 0,0 0-1 0 0,0 0 1 0 0,0 0 0 0 0,0 0 0 0 0,0 0 0 0 0,0-1 2 0 0,0-6 0 0 0,1 0-1 0 0,-1 1 1 0 0,1-1 0 0 0,0 0 0 0 0,1 1 0 0 0,0-1 0 0 0,1 1-1 0 0,0 0 1 0 0,0-1 0 0 0,0 1 0 0 0,1 1 0 0 0,1-1 0 0 0,-1 1-1 0 0,1-1 1 0 0,0 1 0 0 0,4-3 0 0 0,17-16 15 0 0,1 1 0 0 0,1 1 0 0 0,1 2-1 0 0,0 0 1 0 0,2 3 0 0 0,1 0 0 0 0,0 2 0 0 0,5 0-15 0 0,-19 7 6 0 0,88-21 19 0 0,-74 8-1089 0 0,-26 10-3266 0 0,-4-1-5621 0 0,-2 10-1533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00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3393 0 0,'0'0'1423'0'0,"0"0"10"0"0,0 0 377 0 0,0 0 389 0 0,0 0 104 0 0,0 0-161 0 0,0 0-265 0 0,0 0-312 0 0,0 0-261 0 0,0 0-214 0 0,0 0-190 0 0,0 0-138 0 0,26-7-118 0 0,81-23-100 0 0,-51-2 303 0 0,-33 10-479 0 0,-1-1 1 0 0,-1 0-1 0 0,0-2 1 0 0,-2-1-1 0 0,-1 0 1 0 0,5-13-369 0 0,46-35 368 0 0,-67 73-367 0 0,-1 0 0 0 0,0 0 0 0 0,1 1 0 0 0,-1-1 0 0 0,1 1-1 0 0,-1-1 1 0 0,0 1 0 0 0,1-1 0 0 0,-1 1 0 0 0,1 0 0 0 0,0 0 0 0 0,-1-1 0 0 0,1 1 0 0 0,-1 0-1 0 0,1 1 1 0 0,-1-1 0 0 0,1 0 0 0 0,-1 0 0 0 0,1 1 0 0 0,-1-1 0 0 0,1 1 0 0 0,-1-1 0 0 0,0 1-1 0 0,1-1 1 0 0,-1 1 0 0 0,0 0 0 0 0,1 0 0 0 0,-1 0 0 0 0,0 0 0 0 0,0 0 0 0 0,0 0 0 0 0,0 0-1 0 0,0 0 1 0 0,0 0 0 0 0,0 0 0 0 0,0 1 0 0 0,0-1 0 0 0,0 0 0 0 0,-1 1 0 0 0,1-1-1 0 0,0 0 1 0 0,-1 1 0 0 0,1-1 0 0 0,-1 1 0 0 0,0 0-1 0 0,18 82 560 0 0,29 26-14 0 0,-24-69-477 0 0,-21-36-181 0 0,0 0-1 0 0,0-1 1 0 0,1 1 0 0 0,-1 0 0 0 0,1-1 0 0 0,0 0-1 0 0,1 0 1 0 0,-1 0 0 0 0,1 0 0 0 0,0 0-1 0 0,0-1 1 0 0,0 0 0 0 0,0 0 0 0 0,0 0-1 0 0,1 0 1 0 0,-1 0 0 0 0,1-1 0 0 0,0 0 112 0 0,7 3-5073 0 0,-10-4 849 0 0,1 0-8296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0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691 278 0 0 0,'0'0'1342'0'0,"0"0"161"0"0,0 0 134 0 0,0 0 248 0 0,0 0 212 0 0,0 0 63 0 0,0 0-183 0 0,0 0-323 0 0,0 0-344 0 0,0 0-281 0 0,0 0-201 0 0,5-5 1334 0 0,-4 2 3973 0 0,-135-9-5494 0 0,-48 28-523 0 0,166-13-109 0 0,1 1 0 0 0,-1 0 0 0 0,1 1 0 0 0,0 1 0 0 0,0 0 1 0 0,1 1-1 0 0,0 0 0 0 0,-11 9-9 0 0,23-13-6 0 0,1 0 0 0 0,0 0 0 0 0,0 1 1 0 0,1-1-1 0 0,-1 1 0 0 0,1-1 0 0 0,-1 0 0 0 0,1 1 0 0 0,0-1 0 0 0,0 1 1 0 0,1-1-1 0 0,-1 1 0 0 0,1-1 0 0 0,0 0 0 0 0,0 1 0 0 0,0-1 1 0 0,0 0-1 0 0,1 3 6 0 0,9 6 16 0 0,-1-1 1 0 0,2 1 0 0 0,0-2 0 0 0,0 0 0 0 0,1 0-1 0 0,0-1 1 0 0,0-1 0 0 0,1 0 0 0 0,0-1 0 0 0,1 0-1 0 0,-1-1 1 0 0,1-1 0 0 0,1 0 0 0 0,-1-1 0 0 0,0-1-17 0 0,-14-3 7 0 0,0 0 1 0 0,-1 1-1 0 0,1-1 1 0 0,-1 0 0 0 0,1 1-1 0 0,-1-1 1 0 0,1 1-1 0 0,-1-1 1 0 0,1 1 0 0 0,-1-1-1 0 0,1 1 1 0 0,-1-1-1 0 0,1 1 1 0 0,-1-1-1 0 0,0 1 1 0 0,1-1 0 0 0,-1 1-1 0 0,0-1 1 0 0,0 1-1 0 0,1 0 1 0 0,-1-1 0 0 0,0 1-1 0 0,0 0 1 0 0,0-1-1 0 0,0 1 1 0 0,0 0 0 0 0,0-1-1 0 0,0 1 1 0 0,0 0-1 0 0,0-1 1 0 0,0 1-1 0 0,0 0 1 0 0,0-1 0 0 0,-1 1-1 0 0,1-1 1 0 0,0 1-1 0 0,0 0 1 0 0,-1-1 0 0 0,1 1-1 0 0,0-1 1 0 0,-1 1-1 0 0,1-1 1 0 0,-1 1-1 0 0,1-1 1 0 0,0 1 0 0 0,-1-1-1 0 0,1 1 1 0 0,-1-1-1 0 0,0 1 1 0 0,1-1 0 0 0,-1 0-1 0 0,1 1 1 0 0,-1-1-1 0 0,1 0 1 0 0,-1 0 0 0 0,0 0-1 0 0,1 1 1 0 0,-1-1-1 0 0,0 0 1 0 0,1 0-1 0 0,-1 0 1 0 0,0 0-8 0 0,-7 8-32 0 0,-96 82 139 0 0,-184 167 16 0 0,285-254-122 0 0,-1-1 0 0 0,1 1 0 0 0,-1 0 0 0 0,1 0 0 0 0,0 1 0 0 0,0-1 0 0 0,1 1 0 0 0,-1-1-1 0 0,1 1 1 0 0,-1 0 0 0 0,1 0 0 0 0,1 0 0 0 0,-1 0 0 0 0,0 1 0 0 0,1-1 0 0 0,0 0 0 0 0,0 0 0 0 0,0 1 0 0 0,1-1 0 0 0,-1 1 0 0 0,1-1 0 0 0,0 1 0 0 0,0-1 0 0 0,1 1 0 0 0,-1-1 0 0 0,1 1 0 0 0,0-1 0 0 0,0 0 0 0 0,1 1 0 0 0,-1-1 0 0 0,1 0-1 0 0,0 0 1 0 0,0 0 0 0 0,0 0 0 0 0,1 0 0 0 0,-1-1 0 0 0,1 1 0 0 0,0-1 0 0 0,0 0 0 0 0,0 1 0 0 0,0-1 0 0 0,1-1 0 0 0,-1 1 0 0 0,1 0 0 0 0,0-1 0 0 0,3 2-1 0 0,15 1 119 0 0,-1-1 0 0 0,1-1 1 0 0,0 0-1 0 0,0-2 0 0 0,0-1 0 0 0,0-1 1 0 0,21-3-120 0 0,174-52 879 0 0,-217 56-945 0 0,0 0 0 0 0,0 0 1 0 0,0-1-1 0 0,0 1 0 0 0,0 0 1 0 0,0 0-1 0 0,-1-1 1 0 0,1 1-1 0 0,0 0 0 0 0,0 0 1 0 0,0-1-1 0 0,0 1 0 0 0,0 0 1 0 0,0 0-1 0 0,0-1 1 0 0,0 1 65 0 0,-13-1-1332 0 0,5 0 89 0 0,-8-2-2329 0 0,8 0-1713 0 0,1-1-6716 0 0</inkml:trace>
  <inkml:trace contextRef="#ctx0" brushRef="#br0" timeOffset="497.31">287 0 7146 0 0,'0'0'2775'0'0,"0"0"-772"0"0,0 0-303 0 0,0 0-9 0 0,0 0-1 0 0,0 0-79 0 0,0 0-269 0 0,0 0-322 0 0,0 0-292 0 0,0 0-213 0 0,0 0-149 0 0,0 0-92 0 0,0 0-25 0 0,-6 5 714 0 0,27 164 2007 0 0,-11-68-2637 0 0,-4 1 0 0 0,-5-1-1 0 0,-5 0 1 0 0,-7 29-333 0 0,7-95 21 0 0,-22 173 178 0 0,-43 158-199 0 0,34-247 60 0 0,24-127-4301 0 0,6 5-152 0 0,1-1-6257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3049 0 0,'0'0'1921'0'0,"0"0"-136"0"0,0 0 41 0 0,0 0 49 0 0,0 0-86 0 0,0 0-302 0 0,0 0-440 0 0,0 0-411 0 0,0 0-265 0 0,0 0-112 0 0,0 0-9 0 0,16-3 2223 0 0,43-28 1588 0 0,69-104-1206 0 0,-72 82-2161 0 0,-55 51-689 0 0,1 1 0 0 0,-1 0 0 0 0,1 0 0 0 0,-1 1 0 0 0,1-1 0 0 0,-1 0 0 0 0,1 0 0 0 0,0 1 0 0 0,-1-1 0 0 0,1 1 0 0 0,0-1 0 0 0,-1 1 0 0 0,1 0 0 0 0,0 0 0 0 0,0 0 0 0 0,-1 0 0 0 0,1 0 0 0 0,0 0 0 0 0,0 0 0 0 0,-1 1 0 0 0,1-1 1 0 0,0 0-1 0 0,-1 1 0 0 0,1-1 0 0 0,0 1 0 0 0,-1 0 0 0 0,1 0 0 0 0,-1 0 0 0 0,1 0 0 0 0,-1 0 0 0 0,0 0 0 0 0,1 0 0 0 0,-1 0 0 0 0,0 0 0 0 0,0 0 0 0 0,1 1 0 0 0,-1-1 0 0 0,0 1 0 0 0,0-1 0 0 0,0 1-5 0 0,33 67 79 0 0,-32-65-62 0 0,13 40 22 0 0,-2 1-1 0 0,-2 1 1 0 0,-2-1-1 0 0,-2 1 1 0 0,-2 1-1 0 0,-2-1 1 0 0,-2 1-1 0 0,-2 0 1 0 0,-2 7-39 0 0,-1-26 7 0 0,-2 1 0 0 0,-1-1 0 0 0,0 0 1 0 0,-3-1-1 0 0,0 0 0 0 0,-1 0 0 0 0,-2-1 1 0 0,-1-1-1 0 0,0 0 0 0 0,-2-1 0 0 0,-1 0 1 0 0,-1-1-1 0 0,-1-2 0 0 0,-9 8-7 0 0,26-26 3 0 0,0-1 0 0 0,-1 0 0 0 0,1 0 0 0 0,-1 0 0 0 0,0 0 0 0 0,1 0-1 0 0,-1-1 1 0 0,0 1 0 0 0,0-1 0 0 0,0 0 0 0 0,0 1 0 0 0,0-2 0 0 0,0 1 0 0 0,0 0 0 0 0,-1 0 0 0 0,1-1-1 0 0,0 0 1 0 0,0 0 0 0 0,-1 0 0 0 0,1 0 0 0 0,0 0 0 0 0,0-1 0 0 0,-2 0-3 0 0,-13-56-132 0 0,16 36 129 0 0,0 0 0 0 0,2-1 0 0 0,1 1 0 0 0,0 0 0 0 0,2 0 0 0 0,0 1 0 0 0,1-1 0 0 0,1 0 0 0 0,1 1 0 0 0,1 0 1 0 0,1 1-1 0 0,0-1 0 0 0,2 1 0 0 0,0 1 0 0 0,1 0 0 0 0,1 1 0 0 0,1 0 0 0 0,0 0 0 0 0,1 1 0 0 0,9-7 3 0 0,-20 21-46 0 0,0-1 1 0 0,0 0-1 0 0,0 1 0 0 0,1 0 1 0 0,-1 0-1 0 0,1 0 0 0 0,-1 0 0 0 0,1 0 1 0 0,0 1-1 0 0,0 0 0 0 0,0 0 1 0 0,0 0-1 0 0,0 0 0 0 0,0 0 0 0 0,0 1 1 0 0,0 0-1 0 0,0 0 0 0 0,2 0 46 0 0,27-4-3660 0 0,-12-7-2890 0 0,-13 7-223 0 0,-3 0-2420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0 213 696 0 0,'0'0'1654'0'0,"0"0"-111"0"0,0 0 249 0 0,0 0 282 0 0,0 0 74 0 0,0 0-176 0 0,0 0-352 0 0,0 0-280 0 0,0 0-134 0 0,0 0-54 0 0,0 0-37 0 0,0 0-34 0 0,0 0-67 0 0,3-3-119 0 0,61-79 2323 0 0,40-45-1436 0 0,-88 129-1599 0 0,-10 7-150 0 0,101 170 719 0 0,-87-134-633 0 0,-18-42-3334 0 0,2-5-3673 0 0,-2 0 1639 0 0,1-1-6788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 7522 0 0,'0'0'2077'0'0,"0"0"-607"0"0,0 0-67 0 0,0 0 201 0 0,0 0 57 0 0,0 0-165 0 0,0 0-365 0 0,0 0-383 0 0,0 0-193 0 0,0 0-66 0 0,0 0-6 0 0,0 0 7 0 0,0 0-21 0 0,9-3 938 0 0,-70 285 496 0 0,61-280-1894 0 0,0 1 1 0 0,0 0-1 0 0,0 0 0 0 0,1 0 1 0 0,-1 0-1 0 0,1-1 1 0 0,0 1-1 0 0,0 0 0 0 0,0-1 1 0 0,0 1-1 0 0,0 0 0 0 0,1-1 1 0 0,-1 1-1 0 0,1-1 1 0 0,-1 0-1 0 0,1 0 0 0 0,0 1 1 0 0,0-1-1 0 0,0 0 0 0 0,0 0 1 0 0,0-1-1 0 0,1 1 1 0 0,-1 0-1 0 0,1-1 0 0 0,-1 0 1 0 0,1 1-1 0 0,-1-1 0 0 0,1 0 1 0 0,0 0-1 0 0,-1 0 1 0 0,1-1-1 0 0,0 1 0 0 0,0-1 1 0 0,1 1-10 0 0,74-1 589 0 0,-50-35-1757 0 0,-24 19-2552 0 0,-2 2-4347 0 0,0 6-3554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0 170 9634 0 0,'0'0'1852'0'0,"0"0"-333"0"0,0 0-54 0 0,0 0 74 0 0,0 0-20 0 0,0 0-170 0 0,0 0-283 0 0,0 0-223 0 0,0 0-126 0 0,0 0-74 0 0,0 0-33 0 0,0 0-46 0 0,21-11-42 0 0,64-36-57 0 0,-27 8 812 0 0,11-18-367 0 0,-62 50-871 0 0,-7 7-36 0 0,0-1 1 0 0,1 1-1 0 0,-1-1 0 0 0,0 1 1 0 0,0-1-1 0 0,1 1 0 0 0,-1-1 1 0 0,0 1-1 0 0,1 0 1 0 0,-1-1-1 0 0,0 1 0 0 0,1 0 1 0 0,-1-1-1 0 0,1 1 1 0 0,-1 0-1 0 0,0-1 0 0 0,1 1 1 0 0,-1 0-1 0 0,1 0 0 0 0,-1-1 1 0 0,1 1-1 0 0,-1 0 1 0 0,1 0-1 0 0,-1 0 0 0 0,1 0 1 0 0,0 0-1 0 0,-1 0 0 0 0,1 0 1 0 0,-1 0-1 0 0,1 0 1 0 0,-1 0-1 0 0,1 0 0 0 0,-1 0 1 0 0,1 0-1 0 0,-1 0 0 0 0,1 0 1 0 0,-1 0-1 0 0,1 1 1 0 0,-1-1-1 0 0,1 0 0 0 0,-1 0 1 0 0,1 1-1 0 0,-1-1 1 0 0,1 0-1 0 0,-1 1 0 0 0,0-1 1 0 0,1 0-1 0 0,-1 1 0 0 0,0-1 1 0 0,1 1-1 0 0,-1-1 1 0 0,0 1-1 0 0,1-1 0 0 0,-1 0 1 0 0,0 1-1 0 0,0-1 0 0 0,0 1 1 0 0,1-1-1 0 0,-1 1 1 0 0,0 0-1 0 0,0-1 0 0 0,0 1 1 0 0,0-1-4 0 0,90 165 445 0 0,-6-87-686 0 0,-69-74-1027 0 0,-8-4-2899 0 0,-1 0-3893 0 0,-4 0-4411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0,'0'0'3091'0'0,"0"0"-1250"0"0,0 0-448 0 0,0 0 138 0 0,0 0 198 0 0,0 0 75 0 0,0 0 18 0 0,0 0-146 0 0,0 0-162 0 0,0 0-151 0 0,0 0-234 0 0,0 0-162 0 0,0 0-124 0 0,9 7-53 0 0,32 22-49 0 0,-36-26-563 0 0,0 0 1 0 0,0-1-1 0 0,1 1 0 0 0,-1-1 1 0 0,1 0-1 0 0,0-1 0 0 0,-1 1 0 0 0,1-1 1 0 0,0 0-1 0 0,0-1 0 0 0,0 1 1 0 0,0-1-1 0 0,0 0 0 0 0,0-1 0 0 0,4 0-178 0 0,15 0 415 0 0,180-15 970 0 0,-110 1-1513 0 0,-84 15-29 0 0,-10 0-3315 0 0,1 0-3716 0 0,-5 0-3102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10018 0 0,'0'0'2481'0'0,"0"0"-837"0"0,0 0-310 0 0,0 0 114 0 0,0 0 87 0 0,0 0-71 0 0,0 0-143 0 0,0 0-181 0 0,0 0-169 0 0,0 0-148 0 0,0 0-127 0 0,0 0-140 0 0,30 6-99 0 0,96 19-91 0 0,-43-25 60 0 0,-66-2-758 0 0,84-12 1004 0 0,-35 3-7878 0 0,-55 11-4590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189 752 0 0 0,'0'0'1296'0'0,"0"0"583"0"0,0 0 147 0 0,0 0-111 0 0,0 0-121 0 0,0 0-88 0 0,0 0-107 0 0,0 0-131 0 0,7-4-177 0 0,20-11-172 0 0,-21 11-140 0 0,-6 4-111 0 0,-44 15 2725 0 0,-72 9-1708 0 0,47-9-1034 0 0,80-12-508 0 0,266-29 261 0 0,-262 28 18 0 0,-45 3 378 0 0,17-3-1200 0 0,-88 24 328 0 0,-27 1 173 0 0,128-27-289 0 0,0 0-36 0 0,0 0-43 0 0,7 0-138 0 0,143-9-1662 0 0,-87-2-7342 0 0,-46 7-2873 0 0</inkml:trace>
  <inkml:trace contextRef="#ctx0" brushRef="#br0" timeOffset="461.812">526 463 5937 0 0,'0'0'2285'0'0,"0"0"-369"0"0,0 0-70 0 0,0 0 101 0 0,0 0 48 0 0,0 0-216 0 0,0 0-445 0 0,0 0-446 0 0,0 0-317 0 0,0 0-171 0 0,0 0-76 0 0,0 0-36 0 0,0 0-3 0 0,0 0 821 0 0,32 132 2196 0 0,-12 148-2015 0 0,-20-245-1222 0 0,-1-1 0 0 0,-1 0 0 0 0,-2 0 0 0 0,-2 0 0 0 0,-6 23-65 0 0,-26 35-84 0 0,37-92 7 0 0,1 0-15 0 0,0 0-61 0 0,0 0-88 0 0,0 0-140 0 0,0-16-2338 0 0,24-56-6256 0 0,-8 47 2129 0 0,-9 15-1401 0 0</inkml:trace>
  <inkml:trace contextRef="#ctx0" brushRef="#br0" timeOffset="832.277">919 560 3057 0 0,'0'0'2808'0'0,"0"0"-125"0"0,0 0-190 0 0,0 0-315 0 0,0 0-488 0 0,0 0-482 0 0,0 0-312 0 0,0 0-217 0 0,0 0-114 0 0,0 0-77 0 0,0 0-90 0 0,0 0-47 0 0,-35 19-39 0 0,-110 65-36 0 0,29 1 516 0 0,99-73-579 0 0,14-10-145 0 0,0 0-1 0 0,0 0 0 0 0,0 0 0 0 0,0 0 0 0 0,0 0 0 0 0,1 0 0 0 0,-1 1 0 0 0,1 0 1 0 0,-1-1-1 0 0,1 1 0 0 0,0 0 0 0 0,0 0 0 0 0,0 0 0 0 0,0 0 0 0 0,1 0 1 0 0,-1 1-1 0 0,1-1 0 0 0,0 1 0 0 0,0-1 0 0 0,0 1 0 0 0,0-1 0 0 0,1 1 1 0 0,-1 1-69 0 0,53 25 1531 0 0,-3-11-721 0 0,48 31 331 0 0,-86-39-970 0 0,38 52 781 0 0,-28-18-643 0 0,-18-49-5238 0 0,-6 0 3314 0 0,1 1-1340 0 0,0-1-2113 0 0,0 1-6555 0 0</inkml:trace>
  <inkml:trace contextRef="#ctx0" brushRef="#br0" timeOffset="1381.248">293 278 448 0 0,'0'0'4362'0'0,"0"0"-1834"0"0,0 0-487 0 0,0 0 117 0 0,0 0-12 0 0,0 0-226 0 0,0 0-378 0 0,0 0-460 0 0,0 0-377 0 0,0 0-197 0 0,0 0-37 0 0,0 0 56 0 0,3-1 98 0 0,127-71 4016 0 0,21-63-3211 0 0,-108 89-1320 0 0,-16 23-115 0 0,-26 47 65 0 0,3 1 49 0 0,0-1 0 0 0,2 0 0 0 0,1-1 0 0 0,2 0 0 0 0,9 22-109 0 0,14 39 231 0 0,-7-22-221 0 0,-13-54-1767 0 0,-2-7-3418 0 0,-9-1 3641 0 0,3 0-10603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62 7258 0 0,'0'0'4687'0'0,"0"0"-1910"0"0,0 0-815 0 0,0 0-227 0 0,0 0-148 0 0,0 0-254 0 0,0 0-301 0 0,0 0-318 0 0,0 0-231 0 0,0 0-105 0 0,0 0-56 0 0,0 0-23 0 0,0 0-33 0 0,-8 11-28 0 0,-65 87 414 0 0,45-41-501 0 0,24-45-285 0 0,-2 0 0 0 0,1 0 0 0 0,-1 0 0 0 0,-1 0 0 0 0,0-1 0 0 0,-1 0 0 0 0,0-1 0 0 0,0 0-1 0 0,-1 0 1 0 0,0-1 0 0 0,-1 0 0 0 0,-4 3 134 0 0,-12-1-3148 0 0,9-7-5420 0 0,10-3-2757 0 0</inkml:trace>
  <inkml:trace contextRef="#ctx0" brushRef="#br0" timeOffset="250.274">0 1 8594 0 0,'0'0'3273'0'0,"0"0"-1108"0"0,0 0-758 0 0,0 0-348 0 0,0 0-136 0 0,0 0 51 0 0,0 0 31 0 0,0 0-46 0 0,0 0-63 0 0,0 0-134 0 0,0 0-95 0 0,0 0-87 0 0,0 0-42 0 0,11 24-35 0 0,34 77-85 0 0,20-3 639 0 0,-7-25-814 0 0,3-5-1021 0 0,-46-55-3142 0 0,0-1-3718 0 0,-11-8-4457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3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19 0 0 0,'0'0'1464'0'0,"0"0"523"0"0,0 0 293 0 0,0 0 20 0 0,0 0-154 0 0,0 0-270 0 0,0 0-273 0 0,0 0-261 0 0,0 0-250 0 0,2-3-176 0 0,9-13 478 0 0,-11 16-865 0 0,18 27 3532 0 0,-13 24-2759 0 0,-5-39-1247 0 0,-1-1-1 0 0,-1 1 1 0 0,0-1 0 0 0,0 1-1 0 0,-2-1 1 0 0,1 0 0 0 0,-1 0-1 0 0,-1 0 1 0 0,0-1 0 0 0,0 1-1 0 0,-1-1 1 0 0,0 0 0 0 0,-1-1-1 0 0,0 1 1 0 0,-1-2 0 0 0,0 1-1 0 0,0-1 1 0 0,0 0 0 0 0,-1 0-1 0 0,-3 0-54 0 0,-56 20-1368 0 0,53-26-2717 0 0,1-1-3734 0 0,13-1-3286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9170 0 0,'0'0'2286'0'0,"0"0"-1249"0"0,0 0-454 0 0,0 0 228 0 0,0 0 283 0 0,0 0 107 0 0,0 0-69 0 0,0 0-169 0 0,0 0-141 0 0,0 0-105 0 0,0 0-67 0 0,0 0-26 0 0,0 0-19 0 0,27 1-31 0 0,86 1-45 0 0,-51-13 697 0 0,-48 3-813 0 0,-7 3-282 0 0,0 0-1 0 0,0 0 0 0 0,-1-1 1 0 0,0 1-1 0 0,0-2 0 0 0,0 1 1 0 0,0-1-1 0 0,-1 0 0 0 0,0 0 1 0 0,-1 0-1 0 0,1-3-130 0 0,5-5 216 0 0,-9 15-212 0 0,-1 0 0 0 0,0 0 0 0 0,0 0-1 0 0,0 1 1 0 0,0-1 0 0 0,0 0 0 0 0,0 0 0 0 0,1 0 0 0 0,-1 0 0 0 0,0 0 0 0 0,0 0-1 0 0,0 0 1 0 0,1 1 0 0 0,-1-1 0 0 0,0 0 0 0 0,0 0 0 0 0,0 0 0 0 0,1 0 0 0 0,-1 0-1 0 0,0 0 1 0 0,0 0 0 0 0,0 0 0 0 0,1 0 0 0 0,-1 0 0 0 0,0 0 0 0 0,0 0 0 0 0,0 0-1 0 0,1 0 1 0 0,-1 0 0 0 0,0 0 0 0 0,0 0 0 0 0,0 0 0 0 0,1-1 0 0 0,-1 1-4 0 0,-1 15-1 0 0,9 427 138 0 0,-5-420-133 0 0,-1-1 1 0 0,-1 1-1 0 0,-1-1 0 0 0,-1 1 1 0 0,-1-1-1 0 0,0 1 0 0 0,-2-1 0 0 0,0 0 1 0 0,-2 0-1 0 0,0-1 0 0 0,-1 1 1 0 0,-1-1-1 0 0,-3 3-4 0 0,9-20-2 0 0,-1 0 0 0 0,1 0 0 0 0,-1-1 0 0 0,0 1 0 0 0,0-1 0 0 0,0 1 1 0 0,0-1-1 0 0,0 0 0 0 0,-1 0 0 0 0,1 0 0 0 0,-1 0 0 0 0,1-1 0 0 0,-1 0 0 0 0,0 1 0 0 0,0-1 0 0 0,1 0 0 0 0,-1-1 0 0 0,0 1 1 0 0,0-1-1 0 0,0 0 0 0 0,0 0 0 0 0,0 0 0 0 0,1 0 0 0 0,-1-1 0 0 0,-2 0 2 0 0,-2 1-5 0 0,3-2 3 0 0,0 0 0 0 0,0-1 0 0 0,0 0 0 0 0,0 1 0 0 0,1-2 0 0 0,-1 1 1 0 0,1-1-1 0 0,0 1 0 0 0,0-1 0 0 0,0 0 0 0 0,1-1 0 0 0,-1 1 0 0 0,1-1 0 0 0,0 1 1 0 0,1-1-1 0 0,-1 0 0 0 0,1 0 0 0 0,-1 0 0 0 0,2 0 0 0 0,-1-1 0 0 0,0 1 1 0 0,1 0-1 0 0,0-1 0 0 0,1 1 0 0 0,-1-6 2 0 0,0 3-50 0 0,1 0 0 0 0,0 0 0 0 0,1 0 0 0 0,-1-1 0 0 0,2 1 0 0 0,-1 0 0 0 0,1 0 0 0 0,0 0 0 0 0,1 1 0 0 0,0-1 0 0 0,0 1 0 0 0,1-1-1 0 0,0 1 1 0 0,0 0 0 0 0,0 0 0 0 0,1 0 0 0 0,0 1 0 0 0,1 0 0 0 0,-1 0 0 0 0,1 0 0 0 0,0 1 0 0 0,0 0 0 0 0,1 0 0 0 0,0 0 0 0 0,4-1 50 0 0,21-18-2109 0 0,-23 15-1368 0 0,0 0-4049 0 0,-5 4-4206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7730 0 0,'0'0'1565'0'0,"0"0"-220"0"0,0 0 180 0 0,0 0 328 0 0,0 0 82 0 0,0 0-219 0 0,0 0-360 0 0,0 0-355 0 0,0 0-196 0 0,0 0-125 0 0,0 0-85 0 0,0 0-73 0 0,22-15-86 0 0,71-46-50 0 0,-52 21 228 0 0,44-137 1026 0 0,-62 150-1286 0 0,0 54-190 0 0,107 223 1025 0 0,-124-243-1545 0 0,20 19 141 0 0,-1-20-8382 0 0,-22-6-3325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0,'0'0'2224'0'0,"0"0"-542"0"0,0 0-293 0 0,0 0-222 0 0,0 0-180 0 0,0 0-189 0 0,0 0-184 0 0,0 0-75 0 0,0 0 27 0 0,0 0 67 0 0,0 0 57 0 0,0 0-36 0 0,0 0-63 0 0,16 1-69 0 0,107 5 669 0 0,56-2 17 0 0,-164-3-1214 0 0,-13-2-3485 0 0,-2 1-3684 0 0,-3 0-4506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8722 0 0,'0'0'2032'0'0,"0"0"-226"0"0,0 0-48 0 0,0 0 42 0 0,0 0-136 0 0,0 0-222 0 0,0 0-259 0 0,0 0-259 0 0,0 0-214 0 0,34 0-209 0 0,107 2-179 0 0,-50-14-87 0 0,-62 2-492 0 0,3-2-2191 0 0,-24 9-653 0 0,-2-1-8031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39 1360 0 0,'0'0'2226'0'0,"0"0"-177"0"0,0 0 14 0 0,0 0 110 0 0,0 0 19 0 0,0 0-160 0 0,0 0-281 0 0,0 0-288 0 0,0 0-315 0 0,0 0-289 0 0,0 0-200 0 0,0 0-128 0 0,0 0-75 0 0,0-2-63 0 0,15-11 1250 0 0,-2 12-1401 0 0,121-21 925 0 0,-102 22-1121 0 0,-32 0-34 0 0,0 0 23 0 0,-23 4 294 0 0,-109 31-259 0 0,67-20 35 0 0,141-8 306 0 0,49-25-335 0 0,-102 14-1262 0 0,-10 3-1793 0 0,-2-2-5559 0 0,-8 2-3402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0 14307 0 0,'0'0'1704'0'0,"0"0"-789"0"0,0 0-371 0 0,0 0 105 0 0,0 0 265 0 0,0 0 213 0 0,0 0 54 0 0,0 0-167 0 0,0 0-261 0 0,0 0-208 0 0,0 0-152 0 0,0 0-115 0 0,-9 22-35 0 0,-45 107 133 0 0,50-122-339 0 0,1 0 1 0 0,0 1-1 0 0,0-1 1 0 0,1 0-1 0 0,0 1 1 0 0,1 0-1 0 0,-1-1 1 0 0,1 1-1 0 0,1 0 1 0 0,-1 0-1 0 0,2 0 1 0 0,-1 0-1 0 0,1-1 1 0 0,0 1-1 0 0,0 0 1 0 0,1-1 0 0 0,0 1-1 0 0,0 0 1 0 0,1-1-1 0 0,0 0 1 0 0,1 0-1 0 0,1 4-37 0 0,2-5 75 0 0,-1-1-1 0 0,1 1 1 0 0,0-1-1 0 0,0-1 1 0 0,0 1 0 0 0,1-1-1 0 0,0 0 1 0 0,-1-1-1 0 0,1 0 1 0 0,1 0-1 0 0,-1-1 1 0 0,0 0-1 0 0,1 0 1 0 0,-1-1 0 0 0,1 0-1 0 0,-1 0 1 0 0,1-1-1 0 0,-1-1 1 0 0,1 1-1 0 0,-1-1 1 0 0,3-1-75 0 0,-9 1-35 0 0,-1 1-1 0 0,1-1 1 0 0,-1 0 0 0 0,1 0 0 0 0,-1 1-1 0 0,0-1 1 0 0,0 0 0 0 0,1 0 0 0 0,-1-1-1 0 0,0 1 1 0 0,0 0 0 0 0,0 0 0 0 0,0 0 0 0 0,0-1-1 0 0,0 1 1 0 0,-1-1 0 0 0,1 1 0 0 0,0-1-1 0 0,-1 1 1 0 0,1-1 0 0 0,-1 1 0 0 0,1-1-1 0 0,-1 1 1 0 0,0-1 0 0 0,0 1 0 0 0,0-1-1 0 0,0 0 1 0 0,0 1 0 0 0,0-1 0 0 0,0 1 0 0 0,0-1-1 0 0,-1 1 1 0 0,1-1 0 0 0,0 0 0 0 0,-1 1-1 0 0,0-1 1 0 0,0 0 35 0 0,-6-19-4768 0 0,-3 5-5582 0 0,5 8-562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1 231 8906 0 0,'0'0'2344'0'0,"0"0"-715"0"0,0 0-224 0 0,0 0-16 0 0,0 0-40 0 0,0 0-32 0 0,0 0-164 0 0,0 0-186 0 0,0 0-155 0 0,0 0-128 0 0,0 0-97 0 0,0 0-52 0 0,0 0-46 0 0,24-18-38 0 0,77-59-28 0 0,-28 31 292 0 0,79-28 261 0 0,-117 58-733 0 0,-35 16-231 0 0,0 0-19 0 0,0 0-9 0 0,11 16 187 0 0,95 156 681 0 0,-80-105 180 0 0,-19-38-4676 0 0,-2-8-4472 0 0,-4-17-4005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11490 0 0,'0'0'2009'0'0,"0"0"-679"0"0,0 0-177 0 0,0 0 94 0 0,0 0 128 0 0,0 0 23 0 0,0 0-173 0 0,0 0-227 0 0,0 0-173 0 0,0 0-129 0 0,0 0-155 0 0,-13 34-173 0 0,-42 103-140 0 0,6-46-38 0 0,17-51 135 0 0,22-27-2633 0 0,0 0-4213 0 0,8-9-5223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20 2296 0 0,'0'0'2284'0'0,"0"0"-175"0"0,0 0-4 0 0,0 0 22 0 0,0 0-101 0 0,0 0-230 0 0,0 0-294 0 0,0 0-266 0 0,0 0-168 0 0,0 0-101 0 0,0 0-88 0 0,0 0-68 0 0,0 0-80 0 0,2 0-75 0 0,-1-1-594 0 0,0 1 0 0 0,-1 0 0 0 0,1 0-1 0 0,-1 0 1 0 0,1 0 0 0 0,-1 0 0 0 0,1 0 0 0 0,-1 0 0 0 0,1 1 0 0 0,-1-1 0 0 0,1 0 0 0 0,0 0 0 0 0,-1 0 0 0 0,1 0-1 0 0,-1 1 1 0 0,1-1 0 0 0,-1 0 0 0 0,0 1 0 0 0,1-1 0 0 0,-1 0 0 0 0,1 1 0 0 0,-1-1 0 0 0,0 0 0 0 0,1 1-1 0 0,-1-1 1 0 0,1 1 0 0 0,-1-1 0 0 0,0 1 0 0 0,0-1 0 0 0,1 1 0 0 0,-1-1 0 0 0,0 1 0 0 0,0-1 0 0 0,0 1 0 0 0,1-1-1 0 0,-1 1 1 0 0,0-1 0 0 0,0 1 0 0 0,0-1 0 0 0,0 1 0 0 0,0-1 0 0 0,0 1 0 0 0,0 0 0 0 0,0-1 0 0 0,0 1 0 0 0,-1-1-1 0 0,1 1 1 0 0,0-1 0 0 0,0 1 0 0 0,0-1 0 0 0,-1 1 0 0 0,1-1 0 0 0,0 1 0 0 0,0-1 0 0 0,-1 1 0 0 0,1-1-1 0 0,-1 0 1 0 0,1 1 0 0 0,0-1 0 0 0,-1 1 0 0 0,1-1 0 0 0,-1 0 0 0 0,1 1 0 0 0,-1-1 0 0 0,1 0 0 0 0,0 0 0 0 0,-1 1-1 0 0,1-1 1 0 0,-1 0-62 0 0,-19 33 99 0 0,-2-1-1 0 0,0-2 0 0 0,-3 0 0 0 0,0-1 1 0 0,-2-1-1 0 0,-23 17-98 0 0,-47 39-230 0 0,68-61-644 0 0,29-22 318 0 0,-1-2-3242 0 0,0 0-2037 0 0,1-2-1604 0 0,0 0-1283 0 0</inkml:trace>
  <inkml:trace contextRef="#ctx0" brushRef="#br0" timeOffset="251.097">5 1 5937 0 0,'0'0'2534'0'0,"0"0"-307"0"0,0 0-97 0 0,0 0 0 0 0,0 0-159 0 0,0 0-308 0 0,0 0-417 0 0,0 0-372 0 0,0 0-269 0 0,0 0-189 0 0,0 0-112 0 0,0 0-79 0 0,4 19 1169 0 0,10-1-1153 0 0,1-1 1 0 0,1 0-1 0 0,0-1 1 0 0,1-1 0 0 0,1-1-1 0 0,1 0 1 0 0,-1-2-1 0 0,2 0 1 0 0,0-1 0 0 0,0-1-1 0 0,1 0 1 0 0,0-2-1 0 0,13 3-241 0 0,54 10-872 0 0,-69-19-3432 0 0,0-2-4087 0 0,-14 0-3798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176 269 1264 0 0,'0'0'2786'0'0,"0"0"-581"0"0,0 0-189 0 0,0 0-33 0 0,0 0-72 0 0,0 0-154 0 0,0 0-314 0 0,0 0-375 0 0,0 0-365 0 0,0 0-226 0 0,0 0-98 0 0,0 0-20 0 0,0 0 31 0 0,-2 11-23 0 0,2 114 1028 0 0,7-88-1083 0 0,0 1 1 0 0,-3-1-1 0 0,-1 1 1 0 0,-2 0-1 0 0,-1 0 1 0 0,-2 0-1 0 0,-3 5-312 0 0,2-21-89 0 0,-2 16 298 0 0,4-36-2925 0 0,0-14-3167 0 0,0 2-2188 0 0,1 9 1931 0 0</inkml:trace>
  <inkml:trace contextRef="#ctx0" brushRef="#br0" timeOffset="521.378">451 335 2208 0 0,'0'0'3340'0'0,"0"0"-1285"0"0,0 0-493 0 0,0 0-23 0 0,0 0 62 0 0,0 0 10 0 0,0 0-173 0 0,0 0-311 0 0,0 0-298 0 0,0 0-218 0 0,0 0-128 0 0,0 0-94 0 0,-26 24-66 0 0,-80 74-46 0 0,14 7 974 0 0,62-78-585 0 0,30-27-533 0 0,0 0-29 0 0,0 0 16 0 0,0 0 2 0 0,0 0 3 0 0,0 0 23 0 0,0 0 15 0 0,0 0 15 0 0,0 0 2 0 0,0 0 3 0 0,0 0-28 0 0,0 0-22 0 0,0 0-5 0 0,0 0-20 0 0,0 0 14 0 0,0 0-1 0 0,0 0-2 0 0,0 0-10 0 0,7 12 90 0 0,95 83 1200 0 0,-12-25-484 0 0,-78-49-528 0 0,-12-21-467 0 0,0 0 0 0 0,0 0 0 0 0,0 0 0 0 0,1 0 0 0 0,-1 0-1 0 0,0-1 1 0 0,0 1 0 0 0,0 0 0 0 0,0 0 0 0 0,1 0 0 0 0,-1 0 0 0 0,0 0-1 0 0,0 0 1 0 0,0 0 0 0 0,1 0 0 0 0,-1 0 0 0 0,0 0 0 0 0,0 0 0 0 0,0 0-1 0 0,0 0 1 0 0,1 0 0 0 0,-1 0 0 0 0,0 0 0 0 0,0 1 0 0 0,0-1 0 0 0,0 0-1 0 0,1 0 1 0 0,-1 0 80 0 0,9-16-10782 0 0,-9 15 8724 0 0,4-3-9255 0 0</inkml:trace>
  <inkml:trace contextRef="#ctx0" brushRef="#br0" timeOffset="1751.754">184 385 0 0 0,'0'0'431'0'0,"0"0"164"0"0,0 0 86 0 0,0 0 46 0 0,0 0-8 0 0,0 0 14 0 0,0 0-42 0 0,0-4-46 0 0,-1-10-63 0 0,-14-15 9445 0 0,13 28-9455 0 0,-4 5 6747 0 0,6 3-8157 0 0,8 439 3495 0 0,-19-278-2235 0 0,10-178-1862 0 0,2-14-2056 0 0,2 9-5230 0 0,-1 7-2503 0 0</inkml:trace>
  <inkml:trace contextRef="#ctx0" brushRef="#br0" timeOffset="2473.882">1 285 0 0 0,'0'0'1256'0'0,"0"0"483"0"0,0 0 104 0 0,0 0-136 0 0,0 0-166 0 0,0 0-80 0 0,0 0-3 0 0,0 0 12 0 0,0 0-7 0 0,0 0-52 0 0,12-5 3191 0 0,118-156 123 0 0,-62 92-4149 0 0,-3 19-343 0 0,-59 77 192 0 0,28 62 303 0 0,1-14-210 0 0,-34-73-508 0 0,0 0 0 0 0,0 0 0 0 0,0 0 0 0 0,0-1 0 0 0,0 1 0 0 0,0 0 0 0 0,0-1 0 0 0,1 1 0 0 0,-1-1 0 0 0,0 1-1 0 0,1-1 1 0 0,-1 1 0 0 0,1-1 0 0 0,0 0 0 0 0,-1 0 0 0 0,1 0 0 0 0,0 0 0 0 0,0 0 0 0 0,0 0 0 0 0,0 0 0 0 0,0-1 0 0 0,0 1-1 0 0,0-1 1 0 0,0 1 0 0 0,0-1 0 0 0,0 0 0 0 0,0 0 0 0 0,0 0-10 0 0,24 0-4496 0 0,-12 0-965 0 0,-5 0-6599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1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12699 0 0,'0'0'1773'0'0,"0"0"-395"0"0,0 0-100 0 0,0 0 13 0 0,0 0-26 0 0,0 0-146 0 0,0 0-257 0 0,0 0-208 0 0,0 0-85 0 0,0 0-3 0 0,0 0 12 0 0,0 0 10 0 0,0 0-13 0 0,25-20-59 0 0,76-62-83 0 0,55-48 876 0 0,-145 114-1264 0 0,-2 3 78 0 0,-5 21 27 0 0,34 98 70 0 0,66 102 240 0 0,-100-199-2828 0 0,-2-2-4803 0 0,-2-7-5404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0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12795 0 0,'0'0'1633'0'0,"0"0"-770"0"0,0 0-320 0 0,0 0 93 0 0,0 0 228 0 0,0 0 182 0 0,0 0 2 0 0,0 0-149 0 0,0 0-143 0 0,0 0-138 0 0,0 0-97 0 0,0 0-62 0 0,0 0-96 0 0,29 3-70 0 0,93 7-72 0 0,-6-16 25 0 0,-18-13-3334 0 0,-81 12-6795 0 0,-12 3-950 0 0</inkml:trace>
  <inkml:trace contextRef="#ctx0" brushRef="#br0" timeOffset="576.365">482 143 4609 0 0,'0'0'3050'0'0,"0"0"-771"0"0,0 0-253 0 0,0 0-158 0 0,0 0-153 0 0,0 0-118 0 0,0 0-150 0 0,0 0-139 0 0,0 0-140 0 0,0 0-110 0 0,0 0-106 0 0,0 0-128 0 0,0 0-105 0 0,23 0-98 0 0,72 1-78 0 0,-93-1-505 0 0,0 0-1 0 0,1 0 1 0 0,-1 0-1 0 0,0 0 1 0 0,0 0-1 0 0,0 0 1 0 0,0-1-1 0 0,0 1 1 0 0,0-1-1 0 0,0 1 1 0 0,0-1-1 0 0,0 0 1 0 0,0 0-1 0 0,0 0 0 0 0,0 0 1 0 0,0 0-1 0 0,0 0 1 0 0,-1-1-1 0 0,1 1 1 0 0,0-1-1 0 0,-1 1 1 0 0,0-1-1 0 0,1 1 1 0 0,-1-1-1 0 0,0 0 1 0 0,0 0-1 0 0,1 0-37 0 0,5-8 191 0 0,4-1-95 0 0,1 0 1 0 0,1 1-1 0 0,0 0 1 0 0,0 0-1 0 0,1 2 0 0 0,0 0 1 0 0,0 0-1 0 0,1 1 0 0 0,0 1 1 0 0,1 1-1 0 0,-1 0 0 0 0,2 0-96 0 0,-14 5 3 0 0,0-1-1 0 0,0 0 0 0 0,0 1 0 0 0,0-1 1 0 0,0 1-1 0 0,0 0 0 0 0,0 0 1 0 0,0 0-1 0 0,0 0 0 0 0,0 1 0 0 0,1-1 1 0 0,-1 1-1 0 0,0 0 0 0 0,0 0 1 0 0,-1 0-1 0 0,1 0 0 0 0,0 1 0 0 0,0-1 1 0 0,0 1-1 0 0,-1-1 0 0 0,1 1 0 0 0,-1 0 1 0 0,1 0-1 0 0,0 1-2 0 0,7 18 35 0 0,-2-1-1 0 0,0 1 1 0 0,-1 0-1 0 0,-1 1 1 0 0,-1 0-1 0 0,-1-1 1 0 0,-1 2-1 0 0,-1-1 1 0 0,-1 3-35 0 0,9 62 28 0 0,0-31 2 0 0,-2 0 0 0 0,-3 0-1 0 0,-2 0 1 0 0,-2 1 0 0 0,-7 43-30 0 0,6-94-2 0 0,-1-1 1 0 0,0 0-1 0 0,-1 0 0 0 0,1 0 1 0 0,-1 0-1 0 0,0 0 0 0 0,0 0 1 0 0,-1-1-1 0 0,1 1 0 0 0,-1-1 1 0 0,0 1-1 0 0,0-1 0 0 0,0 0 1 0 0,-1 0-1 0 0,0 0 0 0 0,0-1 1 0 0,0 1-1 0 0,0-1 0 0 0,0 0 1 0 0,0 0-1 0 0,-1 0 0 0 0,0-1 1 0 0,1 0-1 0 0,-1 0 0 0 0,0 0 1 0 0,0 0-1 0 0,0-1 0 0 0,0 1 0 0 0,-1-1 1 0 0,1-1-1 0 0,-1 1 2 0 0,1 0-13 0 0,0 0 0 0 0,-1-1 0 0 0,1 0 0 0 0,-1 0 0 0 0,1 0 0 0 0,0 0 0 0 0,-1-1 0 0 0,1 0 0 0 0,0 0 0 0 0,-1-1 0 0 0,1 1 0 0 0,0-1 0 0 0,0 0 0 0 0,0 0 0 0 0,0-1 0 0 0,1 1 0 0 0,-1-1 0 0 0,1 0 0 0 0,-1-1 1 0 0,1 1-1 0 0,0-1 0 0 0,0 0 0 0 0,1 0 0 0 0,-1 0 0 0 0,1 0 0 0 0,0 0 0 0 0,0-1 0 0 0,0 0 0 0 0,1 1 0 0 0,-2-3 13 0 0,1-3-8 0 0,0 1 0 0 0,0-1 0 0 0,1 0-1 0 0,0 1 1 0 0,1-1 0 0 0,0 0 0 0 0,1 0 0 0 0,-1 0 0 0 0,2 0 0 0 0,0 0 0 0 0,0 0 0 0 0,1 0 0 0 0,0 0 0 0 0,0 1 0 0 0,1-1 0 0 0,1 1 0 0 0,-1-1 0 0 0,2 1 0 0 0,-1 0 0 0 0,1 1 0 0 0,0-1 0 0 0,1 1-1 0 0,0 0 1 0 0,0 0 0 0 0,3-1 8 0 0,8-6-65 0 0,0 0 0 0 0,1 1-1 0 0,0 1 1 0 0,1 1-1 0 0,1 1 1 0 0,9-4 65 0 0,-21 10-24 0 0,22-18-1232 0 0,-19 12-2711 0 0,-2 1-5181 0 0,-6 8-3244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162 848 0 0 0,'0'0'627'0'0,"0"0"918"0"0,0 0 285 0 0,0 0 21 0 0,0 0-137 0 0,0 0-187 0 0,0 0-127 0 0,0 0-83 0 0,0 0-95 0 0,0-4-113 0 0,0-23 1401 0 0,3 26 5041 0 0,-8 30-7378 0 0,-102 216 150 0 0,101-194-290 0 0,52-36 208 0 0,-30-14-109 0 0,0-1-1 0 0,0 0 0 0 0,0-1 1 0 0,0 0-1 0 0,0-1 1 0 0,0-1-1 0 0,-1-1 0 0 0,1 0 1 0 0,-1-1-1 0 0,5-3-131 0 0,26-6 228 0 0,-19-15-369 0 0,-26 15-3218 0 0,-3-1-4869 0 0,0 10-3374 0 0</inkml:trace>
  <inkml:trace contextRef="#ctx0" brushRef="#br0" timeOffset="157.632">0 536 7418 0 0,'0'0'1800'0'0,"0"0"-244"0"0,0 0-267 0 0,0 0-104 0 0,0 0-41 0 0,0 0-105 0 0,0 0-149 0 0,0 0-122 0 0,0 0-103 0 0,0 0-54 0 0,0 0-7 0 0,0 0-9 0 0,0 0-7 0 0,19-17-17 0 0,56-52-13 0 0,-3 1 1322 0 0,17-24-158 0 0,-88 92-1716 0 0,1 0 1 0 0,-1 0-1 0 0,1 0 1 0 0,-1 1 0 0 0,1-1-1 0 0,-1 0 1 0 0,0 1-1 0 0,1-1 1 0 0,-1 1 0 0 0,0 0-1 0 0,1-1 1 0 0,-1 1-1 0 0,0 0 1 0 0,0 0 0 0 0,0 0-1 0 0,0-1 1 0 0,1 1-1 0 0,-1 1 1 0 0,0-1 0 0 0,-1 0-1 0 0,1 0 1 0 0,0 0-1 0 0,0 0 1 0 0,0 1 0 0 0,-1-1-1 0 0,1 0 1 0 0,-1 1-1 0 0,1-1 1 0 0,-1 0 0 0 0,1 1-1 0 0,-1-1 1 0 0,0 1-1 0 0,0-1 1 0 0,0 0 0 0 0,0 1-1 0 0,0-1 1 0 0,0 1-7 0 0,2 4 69 0 0,55 199 787 0 0,-56-201-853 0 0,1 1 0 0 0,-1 0 0 0 0,1 0 0 0 0,0 0 0 0 0,0-1-1 0 0,1 1 1 0 0,-1-1 0 0 0,1 0 0 0 0,0 0 0 0 0,0 0 0 0 0,1 0 0 0 0,-1 0-1 0 0,1-1 1 0 0,0 1 0 0 0,0-1 0 0 0,0 0 0 0 0,0 0 0 0 0,0 0 0 0 0,1-1-1 0 0,-1 0 1 0 0,1 0 0 0 0,0 0 0 0 0,-1 0 0 0 0,1-1 0 0 0,0 1 0 0 0,0-1-1 0 0,0-1 1 0 0,5 1-3 0 0,3-7-1916 0 0,-10 2-1451 0 0,0 0-3666 0 0,-3 3-4895 0 0</inkml:trace>
  <inkml:trace contextRef="#ctx0" brushRef="#br0" timeOffset="158.632">1239 771 8818 0 0,'0'0'2008'0'0,"0"0"-294"0"0,0 0 40 0 0,0 0 94 0 0,0 0-54 0 0,0 0-282 0 0,0 0-377 0 0,0 0-320 0 0,0 0-232 0 0,0 0-150 0 0,0 0-85 0 0,0 0-17 0 0,-9 9 28 0 0,-55 75 642 0 0,14 39 90 0 0,48-116-1178 0 0,-40 83 116 0 0,39-87-261 0 0,1-1-1 0 0,-1 0 1 0 0,1 0 0 0 0,-1 0 0 0 0,0 0 0 0 0,0 0 0 0 0,0 0 0 0 0,0-1-1 0 0,0 1 1 0 0,0-1 0 0 0,0 0 0 0 0,0 0 0 0 0,-1 0 0 0 0,1 0 0 0 0,0-1-1 0 0,-1 1 1 0 0,1-1 0 0 0,-4 0 232 0 0,-17 0-4721 0 0,10 0-1998 0 0,7 0-3148 0 0</inkml:trace>
  <inkml:trace contextRef="#ctx0" brushRef="#br0" timeOffset="159.632">865 694 8770 0 0,'0'0'1940'0'0,"0"0"-378"0"0,0 0-122 0 0,0 0 29 0 0,0 0-88 0 0,0 0-226 0 0,0 0-263 0 0,0 0-192 0 0,0 0-46 0 0,0 0 51 0 0,0 0 8 0 0,0 0-41 0 0,0 0-43 0 0,20 16-19 0 0,62 51-18 0 0,134 109 1616 0 0,-145-97-2196 0 0,-65-68-450 0 0,0 0-1589 0 0,-2-10-2768 0 0,2 0-3553 0 0,-4-1-2148 0 0</inkml:trace>
  <inkml:trace contextRef="#ctx0" brushRef="#br0" timeOffset="1156.331">1320 278 1152 0 0,'0'0'1687'0'0,"0"0"-161"0"0,0 0 142 0 0,0 0 250 0 0,0 0 104 0 0,0 0-171 0 0,0 0-397 0 0,0 0-402 0 0,0 0-289 0 0,0 0-131 0 0,0 0 28 0 0,0 0 71 0 0,22 4 3071 0 0,-21-4-3481 0 0,13-25 3922 0 0,1 3-4249 0 0,58-73 394 0 0,-57 78-279 0 0,0 0 0 0 0,1 1 0 0 0,0 1 0 0 0,1 1 0 0 0,1 1 0 0 0,0 0 0 0 0,1 1-1 0 0,1 1 1 0 0,3 0-109 0 0,-21 10 24 0 0,-2 1-6 0 0,-1 0-8 0 0,1 13 52 0 0,1-1 1 0 0,1 1-1 0 0,0-1 0 0 0,0 0 0 0 0,2 0 0 0 0,-1 0 0 0 0,1-1 0 0 0,1 1 0 0 0,0-1 0 0 0,3 4-62 0 0,10 19 100 0 0,32 36 48 0 0,-45-66-548 0 0,-2-4-3889 0 0,-2 0-889 0 0,-2 0-7023 0 0</inkml:trace>
  <inkml:trace contextRef="#ctx0" brushRef="#br0" timeOffset="325.361">1615 463 11971 0 0,'0'0'1807'0'0,"0"0"-388"0"0,0 0-211 0 0,0 0-21 0 0,0 0-10 0 0,0 0-146 0 0,0 0-236 0 0,0 0-199 0 0,0 0-116 0 0,0 0-13 0 0,0 0-11 0 0,0 0-12 0 0,0 0-5 0 0,-3 26-34 0 0,-6 84-27 0 0,19 35 730 0 0,-5-121-1000 0 0,10 42 86 0 0,-7-38-197 0 0,-2 1 0 0 0,0-1-1 0 0,-2 1 1 0 0,-1 1 0 0 0,-2-1-1 0 0,0 0 1 0 0,-2 3 3 0 0,-20-17-1646 0 0,-2-27-4703 0 0,23-45-8983 0 0,5 45 13012 0 0</inkml:trace>
  <inkml:trace contextRef="#ctx0" brushRef="#br0" timeOffset="556.339">1992 544 6041 0 0,'0'0'3452'0'0,"0"0"-721"0"0,0 0-869 0 0,0 0-655 0 0,0 0-402 0 0,0 0-207 0 0,0 0 40 0 0,0 0 16 0 0,0 0-79 0 0,0 0-103 0 0,-34 23-100 0 0,-110 76-76 0 0,15-2 808 0 0,127-97-1083 0 0,1 0-1 0 0,0 1 1 0 0,-1-1-1 0 0,1 1 1 0 0,0 0-1 0 0,-1-1 1 0 0,1 1-1 0 0,0 0 1 0 0,0 0-1 0 0,0 0 1 0 0,0-1-1 0 0,0 1 1 0 0,0 1-1 0 0,0-1 1 0 0,0 0-1 0 0,0 0 1 0 0,0 0-1 0 0,0 0 1 0 0,1 1-1 0 0,-1-1 1 0 0,0 0-1 0 0,1 1 1 0 0,-1-1-1 0 0,1 0 1 0 0,0 1-1 0 0,-1-1 1 0 0,1 1-1 0 0,0-1 1 0 0,0 0-1 0 0,0 1 1 0 0,0-1-1 0 0,0 1 1 0 0,0-1-1 0 0,0 1 1 0 0,1-1-1 0 0,-1 0 1 0 0,0 1-1 0 0,1-1 1 0 0,-1 0-1 0 0,1 1 1 0 0,0-1-1 0 0,-1 0 1 0 0,1 1-1 0 0,0-1 1 0 0,0 0-1 0 0,0 0 1 0 0,0 0-1 0 0,0 0 1 0 0,0 0-1 0 0,0 0 1 0 0,0 0-21 0 0,245 79 2515 0 0,-242-78-2482 0 0,0-1 17 0 0,0 0 0 0 0,0 1 0 0 0,0-1 0 0 0,-1 1 1 0 0,1 0-1 0 0,0 0 0 0 0,-1 0 0 0 0,0 0 0 0 0,1 1 0 0 0,-1-1 0 0 0,0 1 1 0 0,0 0-1 0 0,0 0 0 0 0,-1 0 0 0 0,1 0 0 0 0,-1 0 0 0 0,0 1 0 0 0,1-1 1 0 0,-2 1-1 0 0,1-1 0 0 0,0 1 0 0 0,-1 0 0 0 0,1 0 0 0 0,-1 0 1 0 0,0 0-1 0 0,-1 0 0 0 0,1 3-50 0 0,-1-6 96 0 0,0-1-41 0 0,0 0-29 0 0,0 0-6 0 0,-10-12-519 0 0,-13-22-1203 0 0,5 6-2440 0 0,4 9-4617 0 0,8 12-2091 0 0</inkml:trace>
  <inkml:trace contextRef="#ctx0" brushRef="#br0" timeOffset="1659.26">2179 613 3585 0 0,'0'0'2978'0'0,"0"0"-571"0"0,0 0-136 0 0,0 0-9 0 0,0 0-182 0 0,0 0-282 0 0,0 0-400 0 0,0 0-415 0 0,0 0-305 0 0,0 0-183 0 0,0 0-127 0 0,0 0-78 0 0,0 0-24 0 0,12 15 937 0 0,11-11-542 0 0,1-1 0 0 0,-1 0 0 0 0,1-2 0 0 0,-1-1 0 0 0,1 0 0 0 0,11-4-661 0 0,238-33 1099 0 0,-249 36-2568 0 0,-23 9-7813 0 0,-3-4-1117 0 0</inkml:trace>
  <inkml:trace contextRef="#ctx0" brushRef="#br0" timeOffset="1910.129">2277 871 10514 0 0,'0'0'1623'0'0,"0"0"-445"0"0,0 0-38 0 0,0 0 223 0 0,0 0 184 0 0,0 0-59 0 0,0 0-207 0 0,0 0-228 0 0,0 0-197 0 0,0 0-153 0 0,0 0-120 0 0,0 0-115 0 0,34-1-103 0 0,105-2-106 0 0,-21-8-12 0 0,-74 7-415 0 0,-21 1-1473 0 0,-1 2-4416 0 0,-12 1-5064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9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31 9186 0 0,'0'0'1470'0'0,"0"0"-379"0"0,0 0-265 0 0,0 0 17 0 0,0 0 96 0 0,0 0-20 0 0,0 0-215 0 0,0 0-278 0 0,0 0-224 0 0,0 0-91 0 0,0 0-6 0 0,-8 18 14 0 0,-56 139 233 0 0,18-31-44 0 0,-98 233 66 0 0,54-168-313 0 0,151-288 1977 0 0,333-533-78 0 0,-305 475-1317 0 0,-92 222-191 0 0,-3 1-354 0 0,2 0 0 0 0,3 0 0 0 0,4 0-1 0 0,2 0 1 0 0,13 57-98 0 0,43 153 56 0 0,-41-183 12 0 0,-20-94 4 0 0,0-1 90 0 0,0 0 125 0 0,0 0 161 0 0,-2-8 489 0 0,-111-157-325 0 0,80 119-696 0 0,-2 2-1 0 0,-2 2 1 0 0,-1 1 0 0 0,-3 2-1 0 0,-1 2 1 0 0,-2 1-1 0 0,-8-2 85 0 0,12 21-2656 0 0,50 37-9109 0 0,-1-13 517 0 0</inkml:trace>
  <inkml:trace contextRef="#ctx0" brushRef="#br0" timeOffset="1209.841">739 860 0 0 0,'0'0'1212'0'0,"0"0"631"0"0,0 0 552 0 0,0 0 107 0 0,0 0-162 0 0,0 0-239 0 0,0 0-278 0 0,0 0-260 0 0,0 0-244 0 0,0 0-236 0 0,0 0-188 0 0,34-14-141 0 0,106-43-94 0 0,-66 13 254 0 0,-62 32-715 0 0,25-26 241 0 0,-2-2 0 0 0,-1-1 0 0 0,-3-2 0 0 0,-1-1-1 0 0,18-36-439 0 0,-38 64 55 0 0,-1-1 0 0 0,-1 0 0 0 0,0-1 0 0 0,-2 1 0 0 0,0-2 0 0 0,0 1 0 0 0,-2-1-1 0 0,0 1 1 0 0,-2-1 0 0 0,0 0 0 0 0,-1 0 0 0 0,0-1 0 0 0,-3-11-55 0 0,2 27-2 0 0,0 1-1 0 0,-1-1 1 0 0,0 1-1 0 0,1 0 1 0 0,-1-1 0 0 0,-1 1-1 0 0,1 0 1 0 0,0 0-1 0 0,-1 0 1 0 0,1 0 0 0 0,-1 0-1 0 0,0 0 1 0 0,0 0 0 0 0,0 0-1 0 0,-1 1 1 0 0,1-1-1 0 0,-1 1 1 0 0,1 0 0 0 0,-1-1-1 0 0,0 1 1 0 0,0 0-1 0 0,1 1 1 0 0,-2-1 0 0 0,1 1-1 0 0,0-1 1 0 0,0 1 0 0 0,0 0-1 0 0,-1 0 1 0 0,1 0-1 0 0,0 0 1 0 0,-1 1 0 0 0,1 0-1 0 0,-1-1 1 0 0,1 1 0 0 0,-1 0-1 0 0,1 1 1 0 0,0-1-1 0 0,-1 0 1 0 0,1 1 0 0 0,-1 0-1 0 0,1 0 1 0 0,0 0-1 0 0,0 0 1 0 0,0 1 0 0 0,-1-1-1 0 0,1 1 1 0 0,0 0 2 0 0,-14 15-33 0 0,2 0 1 0 0,0 1-1 0 0,1 0 1 0 0,1 1-1 0 0,0 1 1 0 0,2 0-1 0 0,0 1 1 0 0,2 0-1 0 0,0 0 1 0 0,1 1-1 0 0,1 0 1 0 0,1 1-1 0 0,-1 13 33 0 0,3-25 0 0 0,1-1 0 0 0,0 1 0 0 0,0 0-1 0 0,1 0 1 0 0,1 0 0 0 0,0 0 0 0 0,0 0 0 0 0,1 0-1 0 0,1 1 1 0 0,-1-1 0 0 0,2 0 0 0 0,0 0 0 0 0,0 0-1 0 0,1-1 1 0 0,0 1 0 0 0,1 0 0 0 0,0-1 0 0 0,1 0-1 0 0,0 0 1 0 0,0 0 0 0 0,1-1 0 0 0,1 0 0 0 0,-1 0-1 0 0,2 0 1 0 0,-1-1 0 0 0,1 0 0 0 0,9 7 0 0 0,-5-8 39 0 0,1-1 0 0 0,0-1 0 0 0,1 0 0 0 0,0 0 0 0 0,-1-2 1 0 0,1 1-1 0 0,1-2 0 0 0,-1 0 0 0 0,0-1 0 0 0,0 0 0 0 0,1-1 0 0 0,-1 0 1 0 0,0-2-1 0 0,1 1 0 0 0,-1-2 0 0 0,0 0 0 0 0,0 0 0 0 0,-1-2 0 0 0,1 0 1 0 0,-1 0-1 0 0,0-1 0 0 0,0-1 0 0 0,9-6-39 0 0,217-166 613 0 0,-129 86-493 0 0,-68 65-246 0 0,-33 53 60 0 0,-6-10 92 0 0,-1 0 0 0 0,0 1 0 0 0,-1-1 0 0 0,0 1 0 0 0,-1-1 0 0 0,-1 1 0 0 0,-1-1 0 0 0,0 1 0 0 0,-1-1 0 0 0,0 0 0 0 0,-2 0 0 0 0,1 0 0 0 0,-2 0 0 0 0,0-1 0 0 0,-1 0 0 0 0,0 0 0 0 0,-1-1 0 0 0,-1 0 0 0 0,-6 7-26 0 0,11-15-15 0 0,0 0 0 0 0,-1 0 0 0 0,0 0 0 0 0,0-1 0 0 0,0 0 0 0 0,0 0 0 0 0,-1 0 0 0 0,1-1 1 0 0,-1 0-1 0 0,0 0 0 0 0,0 0 0 0 0,0-1 0 0 0,0 0 0 0 0,-1 0 0 0 0,1 0 0 0 0,-1-1 0 0 0,1 0 0 0 0,-1 0 0 0 0,1-1 0 0 0,-1 0 0 0 0,-3 0 15 0 0,24-27-746 0 0,2 19 736 0 0,0 1 0 0 0,0 0 1 0 0,0 1-1 0 0,0 1 1 0 0,1 0-1 0 0,0 2 1 0 0,0 0-1 0 0,0 1 0 0 0,1 0 1 0 0,-1 1-1 0 0,0 1 1 0 0,16 3 9 0 0,-18-3 9 0 0,25 0 7 0 0,-26 2 2 0 0,-1-2-1 0 0,1 0 1 0 0,0-1-1 0 0,0 0 1 0 0,-1-1-1 0 0,1 0 1 0 0,-1-1-1 0 0,0-1 1 0 0,1 0-18 0 0,11-6 49 0 0,-1-1 0 0 0,-1-1 0 0 0,0-2 1 0 0,0 0-1 0 0,-1-1 0 0 0,-1-1 0 0 0,-1-1 1 0 0,0-1-1 0 0,-1 0 0 0 0,-1-2 0 0 0,-1 0 1 0 0,-1-1-1 0 0,10-17-49 0 0,-25 37 14 0 0,1 0 0 0 0,-1 0 0 0 0,0 0 0 0 0,0 0 0 0 0,0-1 1 0 0,-1 1-1 0 0,1 0 0 0 0,0-1 0 0 0,0 1 0 0 0,-1-1 0 0 0,1 1 0 0 0,-1-1 0 0 0,1 1 0 0 0,-1-1 1 0 0,1 1-1 0 0,-1-1 0 0 0,0 1 0 0 0,0-1 0 0 0,0 0 0 0 0,0 1 0 0 0,0-1 0 0 0,0 1 1 0 0,0-1-1 0 0,-1 1 0 0 0,1-1 0 0 0,-1 1 0 0 0,1-1 0 0 0,-1 1 0 0 0,1-1 0 0 0,-1 1 0 0 0,0-1 1 0 0,0 1-1 0 0,0 0 0 0 0,0-1 0 0 0,0 1 0 0 0,0 0 0 0 0,0 0 0 0 0,0 0 0 0 0,0 0 1 0 0,0 0-1 0 0,-1 0 0 0 0,1 0 0 0 0,0 0 0 0 0,-1 0 0 0 0,1 1 0 0 0,-1-1-14 0 0,-7 4-15 0 0,-1 0 1 0 0,1 1-1 0 0,0 0 0 0 0,0 1 0 0 0,1 0 0 0 0,-1 0 0 0 0,1 1 0 0 0,1 0 0 0 0,-1 0 1 0 0,1 1-1 0 0,0 0 0 0 0,0 0 0 0 0,1 1 0 0 0,0 0 0 0 0,0 0 0 0 0,1 0 0 0 0,0 1 1 0 0,0-1-1 0 0,1 1 0 0 0,-2 7 15 0 0,2-11-10 0 0,0 1 0 0 0,0-1 0 0 0,1 1 0 0 0,-1 0 0 0 0,1 0 0 0 0,1 0 0 0 0,-1 1 0 0 0,1-1 0 0 0,0 1 0 0 0,1-1 0 0 0,-1 1 0 0 0,1 0 0 0 0,1-1 0 0 0,-1 1 0 0 0,1 0 0 0 0,0 0 0 0 0,1 0 0 0 0,0-1 0 0 0,0 1-1 0 0,0 0 1 0 0,1-1 0 0 0,0 1 0 0 0,0-1 0 0 0,0 0 0 0 0,1 1 0 0 0,0-1 0 0 0,1 0 0 0 0,-1-1 0 0 0,1 1 0 0 0,0-1 0 0 0,0 1 0 0 0,1-1 0 0 0,0 0 0 0 0,-1-1 0 0 0,2 1 0 0 0,-1-1 0 0 0,0 0 0 0 0,1 0 0 0 0,2 0 10 0 0,4 1 36 0 0,1-2 0 0 0,-1 1-1 0 0,1-2 1 0 0,0 0 0 0 0,-1 0 0 0 0,1-1 0 0 0,0-1-1 0 0,0 0 1 0 0,0-1 0 0 0,0 0 0 0 0,0-1-1 0 0,-1 0 1 0 0,1-1 0 0 0,0-1 0 0 0,-1 0-1 0 0,0 0 1 0 0,0-2 0 0 0,-1 1 0 0 0,1-1 0 0 0,-1-1-1 0 0,0 0 1 0 0,-1-1 0 0 0,0 0 0 0 0,0 0-1 0 0,0-1 1 0 0,-1 0 0 0 0,-1-1 0 0 0,1-1-36 0 0,-4 6 19 0 0,-1 0 0 0 0,-1 0 0 0 0,1-1 0 0 0,-1 1 0 0 0,0-1 0 0 0,0 0 1 0 0,0 1-1 0 0,-1-1 0 0 0,0-1 0 0 0,0 1 0 0 0,-1 0 0 0 0,0 0 0 0 0,0-1 0 0 0,0 1 1 0 0,-1-1-1 0 0,0 1 0 0 0,0-1 0 0 0,0 1 0 0 0,-1 0 0 0 0,0-1 0 0 0,0 1 0 0 0,-1 0 1 0 0,0-1-1 0 0,0 1 0 0 0,0 0 0 0 0,-1 1 0 0 0,0-1 0 0 0,0 0 0 0 0,0 1 1 0 0,-1-1-1 0 0,0 1 0 0 0,-1-1-19 0 0,-5-3-81 0 0,-1 2 0 0 0,0-1 0 0 0,0 2 0 0 0,0-1 1 0 0,0 2-1 0 0,-1-1 0 0 0,0 2 0 0 0,-1-1 0 0 0,1 2 0 0 0,-1 0 0 0 0,1 0 1 0 0,-1 1-1 0 0,0 0 0 0 0,0 2 0 0 0,0-1 0 0 0,-12 2 81 0 0,25 0-23 0 0,1-1 0 0 0,-1 1 0 0 0,1-1 0 0 0,-1 1 0 0 0,1 0 0 0 0,-1-1 0 0 0,1 1 0 0 0,-1 0 0 0 0,1-1 0 0 0,-1 1 0 0 0,0 0 0 0 0,1-1 0 0 0,-1 1 0 0 0,0 0 0 0 0,0 0 0 0 0,0-1 0 0 0,0 1 0 0 0,0 0 0 0 0,1 0 0 0 0,-1 0 0 0 0,0-1 0 0 0,-1 1 0 0 0,1 0 0 0 0,0 0 0 0 0,0 0 0 0 0,0-1 0 0 0,0 1 0 0 0,-1 0 0 0 0,1 0 0 0 0,0-1 0 0 0,-1 1 0 0 0,1 0-1 0 0,0-1 1 0 0,-1 1 0 0 0,1 0 0 0 0,-1-1 0 0 0,1 1 0 0 0,-1-1 0 0 0,1 1 0 0 0,-1-1 0 0 0,0 1 0 0 0,1-1 0 0 0,-1 1 0 0 0,0-1 0 0 0,1 1 0 0 0,-1-1 0 0 0,0 0 0 0 0,0 1 0 0 0,1-1 0 0 0,-1 0 0 0 0,0 0 0 0 0,0 0 0 0 0,1 0 0 0 0,-1 1 0 0 0,0-1 0 0 0,0 0 0 0 0,0 0 0 0 0,1 0 0 0 0,-1-1 0 0 0,0 1 0 0 0,0 0 0 0 0,1 0 0 0 0,-1 0 0 0 0,0-1 0 0 0,0 1 23 0 0,27 3-109 0 0,1-1 0 0 0,-1-1 0 0 0,1-1 0 0 0,-1-1 0 0 0,1-2 0 0 0,-1-1 0 0 0,2-1 109 0 0,-24 4-35 0 0,88-14-1649 0 0,-33 3-4865 0 0,-25 1-5107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2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270 390 0 0 0,'0'0'459'0'0,"0"0"666"0"0,0 0 308 0 0,0 0 392 0 0,0 0 306 0 0,0 0-11 0 0,0 0-295 0 0,0 0-411 0 0,0 0-316 0 0,0 0-145 0 0,0 0-41 0 0,9-3 630 0 0,-6 3 2176 0 0,-35 99-1914 0 0,-68 125-1402 0 0,86-170-195 0 0,75-28 527 0 0,74-21 180 0 0,-118-40-4586 0 0,-13 20-5329 0 0,-4 11-397 0 0</inkml:trace>
  <inkml:trace contextRef="#ctx0" brushRef="#br0" timeOffset="500.144">1 136 2272 0 0,'0'0'1591'0'0,"0"0"-212"0"0,0 0-94 0 0,0 0 44 0 0,0 0 9 0 0,0 0-183 0 0,0 0-302 0 0,0 0-152 0 0,0 0 29 0 0,0 0 215 0 0,0 0 261 0 0,0 0 69 0 0,14 0-50 0 0,111-16 1641 0 0,-117 14-2670 0 0,9-1 157 0 0,0-1 1 0 0,0-1-1 0 0,0-1 1 0 0,-1 0-1 0 0,0-1 1 0 0,0-1 0 0 0,-1 0-1 0 0,0-1 1 0 0,0-1-1 0 0,11-10-353 0 0,0-11 1334 0 0,6 82-894 0 0,29 118-3 0 0,-29-85-1764 0 0,-15-73-6993 0 0,-13-10-3292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11 0 0 0,'0'0'1452'0'0,"0"0"379"0"0,0 0 236 0 0,0 0-54 0 0,0 0-141 0 0,0 0-173 0 0,0 0-173 0 0,0 0-174 0 0,0 0-138 0 0,0 0-109 0 0,0 0-83 0 0,6-10 462 0 0,-4 9 2900 0 0,-58 92-3158 0 0,-144 134-1029 0 0,125-161-832 0 0,67-96-12755 0 0,8 30 10254 0 0,0-6-4147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2489 0 0,'0'0'2481'0'0,"0"0"-311"0"0,0 0-185 0 0,0 0-30 0 0,0 0-68 0 0,0 0-199 0 0,0 0-417 0 0,0 0-445 0 0,0 0-200 0 0,0 0-12 0 0,0 0 106 0 0,0 0 130 0 0,0 0 8 0 0,9 9-39 0 0,111 94 1959 0 0,-70-65-2208 0 0,-3 2 0 0 0,-1 2 0 0 0,-3 2 1 0 0,23 30-571 0 0,-33-35-268 0 0,-24-54-11735 0 0,-6 11 609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5921 0 0,'0'0'3453'0'0,"0"0"-1414"0"0,0 0-555 0 0,0 0-55 0 0,0 0-6 0 0,0 0-98 0 0,0 0-234 0 0,0 0-303 0 0,0 0-253 0 0,0 0-160 0 0,0 0-54 0 0,0 0-26 0 0,0 0-28 0 0,-1 21-19 0 0,-2 98 173 0 0,4-107-338 0 0,0 1 0 0 0,-1 0 1 0 0,-1 0-1 0 0,0 0 0 0 0,-1-1 0 0 0,0 1 0 0 0,-1 0 0 0 0,-1-1 0 0 0,-3 8-83 0 0,-15 50 143 0 0,21-69-143 0 0,1 0-1 0 0,-1 0 1 0 0,1 0-1 0 0,-1 0 1 0 0,1 0 0 0 0,0 0-1 0 0,-1 0 1 0 0,1 0-1 0 0,0 0 1 0 0,0 0 0 0 0,0 0-1 0 0,0 0 1 0 0,0 0-1 0 0,0 0 1 0 0,0 1-1 0 0,0-1 1 0 0,0 0 0 0 0,0 0-1 0 0,0 0 1 0 0,1 0-1 0 0,-1 0 1 0 0,0 0 0 0 0,1 0-1 0 0,-1 0 1 0 0,1 0-1 0 0,0 0 1 0 0,-1 0 0 0 0,1 0-1 0 0,-1 0 1 0 0,1-1-1 0 0,0 1 1 0 0,0 0-1 0 0,0 0 1 0 0,-1-1 0 0 0,1 1-1 0 0,0 0 1 0 0,0-1-1 0 0,0 1 1 0 0,0-1 0 0 0,0 1-1 0 0,0-1 1 0 0,0 0-1 0 0,0 1 1 0 0,0-1-1 0 0,0 0 1 0 0,1 0 0 0 0,-1 0-1 0 0,0 1 1 0 0,0-1-1 0 0,0 0 1 0 0,0-1 0 0 0,0 1 0 0 0,61-9 445 0 0,-57 7-509 0 0,0 1-1 0 0,-1-1 1 0 0,0 0 0 0 0,1 0-1 0 0,-1-1 1 0 0,0 0-1 0 0,0 1 1 0 0,-1-1 0 0 0,1 0-1 0 0,0-1 1 0 0,-1 1-1 0 0,0-1 1 0 0,0 1 0 0 0,0-1-1 0 0,0 0 1 0 0,-1 0-1 0 0,1-1 65 0 0,3-7-1088 0 0,0 0-1880 0 0,-5 1-6211 0 0,-1 8 779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1 178 0 0 0,'0'0'1403'0'0,"0"0"132"0"0,0 0 141 0 0,0 0 74 0 0,0 0-39 0 0,0 0-171 0 0,0 0-226 0 0,0 0-147 0 0,0 0-46 0 0,0 0-44 0 0,0 0-41 0 0,0 0-48 0 0,0 0-41 0 0,20-13-57 0 0,101-62 687 0 0,1-14 2425 0 0,-114 88-3214 0 0,-3 10-753 0 0,131 190 987 0 0,-99-179-1123 0 0,-24-27-8555 0 0,-11 3-540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5713 0 0,'0'0'1758'0'0,"0"0"-404"0"0,0 0-120 0 0,0 0 88 0 0,0 0 138 0 0,0 0 61 0 0,0 0-121 0 0,0 0-181 0 0,0 0-152 0 0,0 0-156 0 0,0 0-130 0 0,0 0-95 0 0,16 0-61 0 0,124 0 1506 0 0,-35-2-416 0 0,-52 0-2112 0 0,0 2-3312 0 0,-52 0 1747 0 0,-1 0-1364 0 0,0 0-2608 0 0,0 0-3635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7426 0 0,'0'0'1760'0'0,"0"0"-396"0"0,0 0 11 0 0,0 0 148 0 0,0 0-49 0 0,0 0-225 0 0,0 0-270 0 0,0 0-228 0 0,0 0-187 0 0,0 0-158 0 0,0 0-134 0 0,34 2-116 0 0,108 4-79 0 0,-52-20-303 0 0,-63 4-237 0 0,4 1-617 0 0,-5 1-1729 0 0,-9 3-2228 0 0,-3 4-4724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81 4497 0 0,'0'0'2750'0'0,"0"0"-1467"0"0,0 0-500 0 0,0 0 221 0 0,0 0 403 0 0,0 0 173 0 0,0 0-43 0 0,0 0-143 0 0,0 0-139 0 0,0 0-112 0 0,0 0-106 0 0,0 0-96 0 0,0 0-107 0 0,23-4-126 0 0,71-13-92 0 0,-22-13 922 0 0,-61 23-1187 0 0,-9 5-319 0 0,0 0 0 0 0,0 0 0 0 0,0 0 0 0 0,0 0-1 0 0,1 1 1 0 0,-1-1 0 0 0,0 1 0 0 0,1-1 0 0 0,-1 1 0 0 0,1 0 0 0 0,0 0-1 0 0,-1 0 1 0 0,1 0 0 0 0,0 1 0 0 0,0-1 0 0 0,-1 1 0 0 0,1 0 0 0 0,0-1-1 0 0,0 1 1 0 0,0 0 0 0 0,0 1 0 0 0,-1-1 0 0 0,1 0 0 0 0,0 1 0 0 0,0 0-1 0 0,-1 0 1 0 0,1 0 0 0 0,0 0 0 0 0,-1 0 0 0 0,1 0 0 0 0,-1 0-1 0 0,2 2-31 0 0,9 16 27 0 0,-1 0 0 0 0,-1 0 0 0 0,-1 2 0 0 0,-1-1 0 0 0,-1 1 0 0 0,0 0 0 0 0,-2 1 0 0 0,0 0 0 0 0,-2 0 0 0 0,0 0 0 0 0,-1 1-27 0 0,4 15 4 0 0,-2-13 3 0 0,-1-1 0 0 0,-1 2 1 0 0,-1-1-1 0 0,-1 0 0 0 0,-1 0 1 0 0,-2 0-1 0 0,0 0 0 0 0,-3 8-7 0 0,3-27-15 0 0,1 0 0 0 0,-1-1 0 0 0,-1 1 0 0 0,1-1-1 0 0,-1 1 1 0 0,0-1 0 0 0,0 0 0 0 0,-1 0 0 0 0,1 0 0 0 0,-1-1-1 0 0,0 1 1 0 0,0-1 0 0 0,-1 0 0 0 0,1 0 0 0 0,-1-1 0 0 0,0 1 0 0 0,0-1-1 0 0,0 0 1 0 0,0 0 0 0 0,-1 0 0 0 0,1-1 0 0 0,-1 0 0 0 0,0 0-1 0 0,0-1 1 0 0,1 1 0 0 0,-1-1 0 0 0,0 0 0 0 0,0-1 0 0 0,0 0-1 0 0,-3 0 16 0 0,6 1-19 0 0,1 0-1 0 0,-1-1 1 0 0,0 0-1 0 0,0 1 0 0 0,0-1 1 0 0,1 0-1 0 0,-1 0 1 0 0,0-1-1 0 0,0 1 0 0 0,0-1 1 0 0,1 1-1 0 0,-1-1 0 0 0,0 0 1 0 0,1 0-1 0 0,-1 0 1 0 0,0 0-1 0 0,1 0 0 0 0,-1-1 1 0 0,1 1-1 0 0,0-1 1 0 0,0 0-1 0 0,-1 0 0 0 0,1 0 1 0 0,0 0-1 0 0,0 0 0 0 0,1 0 1 0 0,-1 0-1 0 0,0 0 1 0 0,1-1-1 0 0,-1 1 0 0 0,1-1 1 0 0,0 1-1 0 0,0-1 1 0 0,0 0-1 0 0,0 1 0 0 0,0-1 1 0 0,1 0-1 0 0,-1 0 0 0 0,1 0 1 0 0,0 1-1 0 0,0-2 20 0 0,0-1 1 0 0,1 0 1 0 0,-1 0-1 0 0,1 1 0 0 0,0-1 0 0 0,1 0 0 0 0,-1 0 0 0 0,1 1 1 0 0,0-1-1 0 0,0 1 0 0 0,1 0 0 0 0,-1-1 0 0 0,1 1 0 0 0,0 0 1 0 0,0 1-1 0 0,0-1 0 0 0,1 0 0 0 0,-1 1 0 0 0,1 0 0 0 0,0 0 0 0 0,0 0 1 0 0,0 0-1 0 0,0 0 0 0 0,2 0-1 0 0,190-109-643 0 0,-179 98-841 0 0,-8 1-5746 0 0,-6 6-2456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1 226 3569 0 0,'0'0'2884'0'0,"0"0"-882"0"0,0 0-207 0 0,0 0 100 0 0,0 0 23 0 0,0 0-167 0 0,0 0-344 0 0,0 0-400 0 0,0 0-323 0 0,0 0-188 0 0,0 0-118 0 0,0 0-60 0 0,0-10 12 0 0,3-33 23 0 0,31-28 1091 0 0,40-16-195 0 0,-73 86-1238 0 0,-1 0 0 0 0,1 0 0 0 0,-1 0 0 0 0,1 1 0 0 0,-1-1 0 0 0,1 0 0 0 0,-1 0 0 0 0,1 0 0 0 0,0 1 0 0 0,0-1 0 0 0,-1 0 0 0 0,1 1 0 0 0,0-1 0 0 0,0 1 0 0 0,0-1 0 0 0,0 1 0 0 0,-1-1 1 0 0,1 1-1 0 0,0-1 0 0 0,0 1 0 0 0,0 0 0 0 0,0 0 0 0 0,0 0 0 0 0,0-1 0 0 0,0 1 0 0 0,0 0 0 0 0,0 0 0 0 0,0 0 0 0 0,0 0 0 0 0,0 0 0 0 0,0 1 0 0 0,0-1 0 0 0,0 0 0 0 0,0 0 0 0 0,0 1 0 0 0,0-1 0 0 0,0 1 0 0 0,0-1 0 0 0,0 1 1 0 0,0-1-1 0 0,-1 1 0 0 0,1-1 0 0 0,0 1 0 0 0,0 0 0 0 0,-1-1 0 0 0,1 1 0 0 0,0 0 0 0 0,-1 0 0 0 0,1-1 0 0 0,-1 1 0 0 0,1 0 0 0 0,-1 0 0 0 0,1 0-11 0 0,47 92 940 0 0,-6 22-41 0 0,-19-83-824 0 0,8-25-2682 0 0,-23-7-288 0 0,-1 0-5350 0 0,0 0-3987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9442 0 0,'0'0'2857'0'0,"0"0"-932"0"0,0 0-386 0 0,0 0-148 0 0,0 0-109 0 0,0 0-130 0 0,0 0-246 0 0,0 0-223 0 0,0 0-145 0 0,0 0-131 0 0,0 0-87 0 0,0 0-96 0 0,-19 33-73 0 0,-61 104-68 0 0,38-57-118 0 0,36-68-189 0 0,-15 26-116 0 0,0-26-2846 0 0,13-11-90 0 0,3 1-3120 0 0,1-1-3047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7034 0 0,'0'0'3631'0'0,"0"0"-1619"0"0,0 0-686 0 0,0 0-28 0 0,0 0 70 0 0,0 0-33 0 0,0 0-151 0 0,0 0-248 0 0,0 0-198 0 0,0 0-134 0 0,0 0-75 0 0,0 0-57 0 0,0 0-54 0 0,30 28-62 0 0,97 89-96 0 0,-65-50 41 0 0,-29-31-262 0 0,6 6-759 0 0,-15-14-4872 0 0,-18-23-5672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1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20 116 0 0 0,'0'0'229'0'0,"0"0"681"0"0,0 0 429 0 0,0 0 364 0 0,0 0 207 0 0,0 0-46 0 0,0 0-290 0 0,0 0-366 0 0,0 0-293 0 0,0 0-198 0 0,0 0-146 0 0,0 0-93 0 0,0 0-50 0 0,-4-2-10 0 0,-2 0-716 0 0,-4-3 1967 0 0,27 3 1396 0 0,-8 2-2768 0 0,-1 0 1 0 0,0 0-1 0 0,1 0 1 0 0,-1-1-1 0 0,0-1 0 0 0,1 1 1 0 0,-1-1-1 0 0,0 0 1 0 0,0-1-1 0 0,-1 0 0 0 0,1-1 1 0 0,0 1-1 0 0,-1-1 1 0 0,0-1-1 0 0,0 1 0 0 0,4-5-297 0 0,55-41 612 0 0,-64 49-608 0 0,0-1-1 0 0,-1 1 1 0 0,1 0-1 0 0,0 0 1 0 0,0 0-1 0 0,0 0 0 0 0,0 0 1 0 0,0 1-1 0 0,0-1 1 0 0,0 0-1 0 0,0 1 1 0 0,0 0-1 0 0,0-1 0 0 0,0 1 1 0 0,0 0-1 0 0,1 0 1 0 0,-1 0-1 0 0,0 0 1 0 0,0 1-1 0 0,0-1 0 0 0,0 1 1 0 0,0-1-1 0 0,0 1 1 0 0,0-1-1 0 0,0 1 1 0 0,0 0-1 0 0,0 0 1 0 0,0 0-1 0 0,0 0 0 0 0,-1 1 1 0 0,1-1-1 0 0,0 0 1 0 0,-1 1-1 0 0,1-1 1 0 0,-1 1-1 0 0,1 0 0 0 0,-1-1 1 0 0,0 1-1 0 0,0 0 1 0 0,0 0-1 0 0,0 0 1 0 0,1 1-4 0 0,7 17 52 0 0,0 1 1 0 0,-1 0-1 0 0,-1 0 1 0 0,-1 0-1 0 0,-1 1 1 0 0,-1 0-1 0 0,-1 0 1 0 0,0 20-53 0 0,0-9 30 0 0,4 17 1 0 0,-3-1-1 0 0,-2 1 0 0 0,-2 0 0 0 0,-2-1 0 0 0,-2 1 0 0 0,-2-1 0 0 0,-5 13-30 0 0,8-51-5 0 0,-1 0 1 0 0,0-1-1 0 0,0 0 0 0 0,-1 1 0 0 0,0-1 1 0 0,-1-1-1 0 0,0 1 0 0 0,0-1 1 0 0,-1 0-1 0 0,-1-1 0 0 0,1 0 0 0 0,-1 0 1 0 0,-1 0-1 0 0,1-1 0 0 0,-8 4 5 0 0,14-9-13 0 0,0 0 0 0 0,0 0 0 0 0,-1-1 0 0 0,1 0 0 0 0,-1 1 0 0 0,1-1 0 0 0,-1 0 0 0 0,1 0 0 0 0,-1 0 0 0 0,0 0 0 0 0,0-1 0 0 0,1 1 0 0 0,-1-1 0 0 0,0 0 0 0 0,0 1 0 0 0,1-1 0 0 0,-1 0 0 0 0,0-1 0 0 0,0 1 0 0 0,0-1 0 0 0,1 1 0 0 0,-1-1 0 0 0,0 0 0 0 0,1 0 0 0 0,-1 0 0 0 0,0 0-1 0 0,1 0 1 0 0,-1 0 0 0 0,1-1 0 0 0,0 0 0 0 0,0 1 0 0 0,-1-1 0 0 0,1 0 0 0 0,0 0 0 0 0,0 0 0 0 0,1 0 0 0 0,-1 0 0 0 0,0-1 0 0 0,1 1 0 0 0,-1 0 0 0 0,1-1 0 0 0,0 1 0 0 0,0-1 0 0 0,0 0 0 0 0,0 1 0 0 0,0-1 0 0 0,1 0 0 0 0,-1 0 13 0 0,1-3-1 0 0,0-1-1 0 0,0 1 1 0 0,0 0-1 0 0,1 0 1 0 0,0-1 0 0 0,0 1-1 0 0,1 0 1 0 0,0 0 0 0 0,0 0-1 0 0,0 0 1 0 0,1 1 0 0 0,0-1-1 0 0,0 1 1 0 0,0-1 0 0 0,1 0 1 0 0,220-258-467 0 0,-212 234-2322 0 0,-11 17-3671 0 0,-1 9-4439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1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0 209 4657 0 0,'0'0'2170'0'0,"0"0"-473"0"0,0 0-80 0 0,0 0 115 0 0,0 0 27 0 0,0 0-168 0 0,0 0-358 0 0,0 0-343 0 0,0 0-205 0 0,0 0-89 0 0,0 0-28 0 0,0 0-39 0 0,0 0-19 0 0,22-26-50 0 0,68-82-45 0 0,-40 65 262 0 0,13 13 653 0 0,-60 29-1279 0 0,0 1 0 0 0,1-1 0 0 0,-1 1 0 0 0,0 0 0 0 0,0 1 0 0 0,1-1 0 0 0,-1 1 0 0 0,0-1 0 0 0,0 1 0 0 0,0 0 0 0 0,0 0 0 0 0,0 0 0 0 0,0 0 1 0 0,0 1-1 0 0,0-1 0 0 0,0 1 0 0 0,0 0 0 0 0,1 2-51 0 0,8 2 189 0 0,36 54 813 0 0,-31-33-799 0 0,8 21-2266 0 0,-19-43 1272 0 0,8 6-2152 0 0,-6-5-2403 0 0,-3-1-6003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10698 0 0,'0'0'1494'0'0,"0"0"-414"0"0,0 0-1 0 0,0 0 244 0 0,0 0 125 0 0,0 0-98 0 0,0 0-268 0 0,0 0-245 0 0,0 0-145 0 0,0 0-102 0 0,0 0-73 0 0,0 0-47 0 0,31-4-53 0 0,95-12-52 0 0,84 5 762 0 0,-148 5-1365 0 0,21-1-809 0 0,-55 5-3162 0 0,-1 2-3413 0 0,-22 0-2783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3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20 944 0 0,'0'0'1702'0'0,"0"0"-255"0"0,0 0 4 0 0,0 0 109 0 0,0 0 18 0 0,0 0-158 0 0,0 0-200 0 0,0 0-127 0 0,0 0 20 0 0,0 0 117 0 0,0 0-17 0 0,0 0-122 0 0,0 0-134 0 0,13 0-140 0 0,93 0 1033 0 0,48-4-144 0 0,-51-7-7180 0 0,-92 10-1099 0 0,-5-3-3772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9130 0 0,'0'0'2107'0'0,"0"0"-461"0"0,0 0-217 0 0,0 0-94 0 0,0 0-146 0 0,0 0-152 0 0,0 0-151 0 0,0 0-121 0 0,0 0-57 0 0,0 0-25 0 0,0 0-16 0 0,0 0-34 0 0,-1 34-36 0 0,-3 105-41 0 0,20-7 876 0 0,-2-57-784 0 0,-7-41-525 0 0,-1 0 0 0 0,-1 1 0 0 0,-2 0 1 0 0,-1 0-1 0 0,-2 0 0 0 0,-2 2-123 0 0,-19 9-156 0 0,2-43-3446 0 0,12-36-12352 0 0,7 24 9479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0 2633 0 0,'0'0'2729'0'0,"0"0"-843"0"0,0 0-501 0 0,0 0-4 0 0,0 0 94 0 0,0 0-31 0 0,0 0-234 0 0,0 0-292 0 0,0 0-244 0 0,-35 18-206 0 0,-105 56-145 0 0,-27 3 1063 0 0,166-77-1369 0 0,1 1 0 0 0,-1-1 1 0 0,1 0-1 0 0,-1 1 0 0 0,1-1 0 0 0,-1 0 0 0 0,1 1 1 0 0,-1-1-1 0 0,1 1 0 0 0,-1-1 0 0 0,1 1 1 0 0,0-1-1 0 0,-1 1 0 0 0,1-1 0 0 0,0 1 1 0 0,-1-1-1 0 0,1 1 0 0 0,0-1 0 0 0,0 1 1 0 0,-1 0-1 0 0,1-1 0 0 0,0 1 0 0 0,0-1 0 0 0,0 1 1 0 0,0 0-1 0 0,0-1 0 0 0,0 1 0 0 0,0 0 1 0 0,0-1-1 0 0,0 1 0 0 0,0-1 0 0 0,0 1 1 0 0,0 0-1 0 0,1-1 0 0 0,-1 1 0 0 0,0-1 1 0 0,0 1-1 0 0,1 0 0 0 0,-1-1 0 0 0,0 1 0 0 0,1-1 1 0 0,-1 1-1 0 0,0-1 0 0 0,1 1 0 0 0,-1-1 1 0 0,1 0-1 0 0,-1 1 0 0 0,1-1 0 0 0,-1 1 1 0 0,1-1-1 0 0,-1 0 0 0 0,1 0 0 0 0,-1 1 1 0 0,1-1-1 0 0,0 0 0 0 0,-1 0 0 0 0,1 1 1 0 0,0-1-18 0 0,38 18 1002 0 0,-36-17-876 0 0,67 23 1121 0 0,-53-20-951 0 0,0 1 0 0 0,-1 1-1 0 0,1 0 1 0 0,-1 1 0 0 0,0 1 0 0 0,-1 1 0 0 0,0 0 0 0 0,0 1-1 0 0,-1 0 1 0 0,8 8-296 0 0,-6 10 880 0 0,-6-11-975 0 0,-12-28-8030 0 0,0 4 1716 0 0,1 3-4087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1 315 1392 0 0,'0'0'2622'0'0,"0"0"-1012"0"0,0 0-74 0 0,0 0 450 0 0,0 0 281 0 0,0 0-36 0 0,0 0-356 0 0,0 0-520 0 0,0 0-368 0 0,0 0-237 0 0,0 0-150 0 0,0 0-65 0 0,3-11-26 0 0,10-38-29 0 0,24-6 764 0 0,88-64 379 0 0,-110 107-1482 0 0,-1 1 0 0 0,2 1-1 0 0,0 0 1 0 0,0 1-1 0 0,0 0 1 0 0,1 2 0 0 0,15-5-141 0 0,-29 11 22 0 0,-1 1 1 0 0,0 0 0 0 0,0 0 0 0 0,1 0 0 0 0,-1 1 0 0 0,0-1 0 0 0,0 1 0 0 0,1-1 0 0 0,-1 1 0 0 0,0-1 0 0 0,0 1-1 0 0,0 0 1 0 0,0 0 0 0 0,0 0 0 0 0,0 1 0 0 0,0-1 0 0 0,0 0 0 0 0,0 1 0 0 0,-1-1 0 0 0,1 1 0 0 0,0-1-1 0 0,-1 1 1 0 0,0 0 0 0 0,1 0 0 0 0,-1 0 0 0 0,0 0 0 0 0,0 0 0 0 0,0 0 0 0 0,0 0 0 0 0,0 0 0 0 0,0 0 0 0 0,-1 0-1 0 0,1 0 1 0 0,-1 1 0 0 0,1-1 0 0 0,-1 0 0 0 0,0 1 0 0 0,0-1 0 0 0,0 0 0 0 0,0 0 0 0 0,0 1 0 0 0,-1-1-1 0 0,1 0 1 0 0,-1 0 0 0 0,0 0 0 0 0,1 1-23 0 0,7 38 211 0 0,2-13-149 0 0,-7-18-68 0 0,1-1 0 0 0,0 0 1 0 0,1 0-1 0 0,-1 0 1 0 0,2-1-1 0 0,-1 0 0 0 0,1 1 1 0 0,0-1-1 0 0,1-1 0 0 0,0 1 1 0 0,5 4 5 0 0,33 21-1633 0 0,-29-24-1658 0 0,1-1-3658 0 0,-11-4-4636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397 678 0 0 0,'0'0'1056'0'0,"0"0"290"0"0,0 0 340 0 0,0 0 131 0 0,0 0-128 0 0,0 0-305 0 0,0 0-312 0 0,0 0-200 0 0,0 0-90 0 0,0 0 9 0 0,7 4 5543 0 0,-15 18-3750 0 0,-22 8-2144 0 0,18-19-95 0 0,-92 118 433 0 0,-28-6-573 0 0,129-128-4212 0 0,3 0-895 0 0,0 0-3742 0 0,0 2 3016 0 0</inkml:trace>
  <inkml:trace contextRef="#ctx0" brushRef="#br0" timeOffset="311.676">6 744 8378 0 0,'0'0'2236'0'0,"0"0"-294"0"0,0 0-150 0 0,0 0 10 0 0,0 0-52 0 0,0 0-227 0 0,0 0-346 0 0,0 0-346 0 0,0 0-271 0 0,0 0-180 0 0,0 0-110 0 0,0 0-70 0 0,0 0-35 0 0,-5 7 558 0 0,191 162 2500 0 0,-27-52-3057 0 0,-138-98-2077 0 0,-20-19 849 0 0,-1 0-399 0 0,0 0-485 0 0,0 0-820 0 0,0-1-2403 0 0,0-2-5281 0 0</inkml:trace>
  <inkml:trace contextRef="#ctx0" brushRef="#br0" timeOffset="611.012">682 501 0 0 0,'0'0'0'0'0,"0"0"0"0"0,0 0 0 0 0,0 0 0 0 0,0 0 0 0 0</inkml:trace>
  <inkml:trace contextRef="#ctx0" brushRef="#br0" timeOffset="998.636">682 501 0 0 0,'17'-110'589'0'0,"-11"63"15492"0"0,-4 50-8719 0 0,0 21-6851 0 0,27 171 1496 0 0,-16-74-2818 0 0,-4 1 0 0 0,-6 28 811 0 0,8-165-3798 0 0,3-11 752 0 0,2-6-2077 0 0,-7 11-1035 0 0,-4 11-645 0 0</inkml:trace>
  <inkml:trace contextRef="#ctx0" brushRef="#br0" timeOffset="1384.586">994 539 3073 0 0,'0'0'2672'0'0,"0"0"-510"0"0,0 0-248 0 0,0 0-54 0 0,0 0-46 0 0,0 0-212 0 0,0 0-362 0 0,0 0-339 0 0,0 0-225 0 0,0 0-106 0 0,0 0-19 0 0,0 0-16 0 0,0 0-55 0 0,-28 22-64 0 0,-90 65-68 0 0,23-27 281 0 0,23-29 15 0 0,118-18 187 0 0,-28-11-579 0 0,1 2 0 0 0,-1 0-1 0 0,0 0 1 0 0,0 2 0 0 0,-1 0-1 0 0,1 1 1 0 0,-1 1 0 0 0,-1 1-1 0 0,1 0 1 0 0,-2 1 0 0 0,12 10-252 0 0,27 52 557 0 0,-53-71-610 0 0,0 0 0 0 0,0 0 0 0 0,-1 0 0 0 0,1 0 0 0 0,0-1 0 0 0,0 1 0 0 0,0 0 0 0 0,0-1 0 0 0,0 1 0 0 0,0-1 0 0 0,0 1 0 0 0,0-1 0 0 0,1 1 0 0 0,-1-1 0 0 0,0 0 0 0 0,0 0 0 0 0,0 1 0 0 0,0-1 0 0 0,1 0 0 0 0,-1 0 0 0 0,0 0 0 0 0,0 0 0 0 0,0 0 0 0 0,0-1 0 0 0,1 1 0 0 0,-1 0 0 0 0,0 0-1 0 0,0-1 1 0 0,0 1 0 0 0,0-1 0 0 0,0 1 0 0 0,0-1 0 0 0,0 1 0 0 0,0-1 0 0 0,0 0 0 0 0,0 1 0 0 0,0-1 0 0 0,0 0 0 0 0,0 0 0 0 0,0 0 0 0 0,-1 0 0 0 0,1 0 0 0 0,0 0 0 0 0,0 0 53 0 0,18-24-3282 0 0,-7 4-3735 0 0,-9 16 1227 0 0,-2 1-2032 0 0</inkml:trace>
  <inkml:trace contextRef="#ctx0" brushRef="#br0" timeOffset="1913.886">339 320 3745 0 0,'0'0'2334'0'0,"0"0"-209"0"0,0 0-76 0 0,0 0-54 0 0,0 0-157 0 0,0 0-263 0 0,0 0-310 0 0,0 0-271 0 0,0 0-194 0 0,0 0-44 0 0,0 0 30 0 0,0 0 18 0 0,11-4 5 0 0,115-58 1465 0 0,-94 42-1932 0 0,-2-1 0 0 0,0-2-1 0 0,-2-1 1 0 0,0-2 0 0 0,-1-1-342 0 0,82-85 274 0 0,-107 111-263 0 0,-1 1-3 0 0,-1 0-29 0 0,0 0-29 0 0,0 0-30 0 0,0 0-25 0 0,4 15-27 0 0,89 127 877 0 0,-40-56-398 0 0,-49-77-235 0 0,-1-4-2549 0 0,5-4-6170 0 0,-6-1-2891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1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2 389 0 0 0,'0'0'827'0'0,"0"0"80"0"0,0 0 49 0 0,0 0 56 0 0,0 0 72 0 0,0 0 45 0 0,0 0-20 0 0,0 0-23 0 0,1-7-54 0 0,5-35 1945 0 0,-15 33 2579 0 0,14 10-374 0 0,38 6-4551 0 0,1-2 0 0 0,-1-3 0 0 0,1 0 0 0 0,0-3 0 0 0,0-2 1 0 0,-1-2-1 0 0,34-8-631 0 0,155-9 631 0 0,-306 30-15282 0 0,61-5 8736 0 0,5-2-1425 0 0</inkml:trace>
  <inkml:trace contextRef="#ctx0" brushRef="#br0" timeOffset="231.931">127 497 5089 0 0,'0'0'2415'0'0,"0"0"-201"0"0,0 0-85 0 0,0 0-124 0 0,0 0-239 0 0,0 0-363 0 0,0 0-351 0 0,0 0-229 0 0,0 0-133 0 0,0 0 42 0 0,0 0 93 0 0,0 0 74 0 0,0 0 39 0 0,7 4-110 0 0,71 15 939 0 0,2-18-1684 0 0,125-4 1632 0 0,-137-5-6239 0 0,-2-5-5236 0 0,-52 9-2593 0 0</inkml:trace>
  <inkml:trace contextRef="#ctx0" brushRef="#br0" timeOffset="651.435">1443 112 4881 0 0,'0'0'2278'0'0,"0"0"-202"0"0,0 0-23 0 0,0 0 77 0 0,0 0-67 0 0,0 0-280 0 0,0 0-400 0 0,0 0-415 0 0,0 0-256 0 0,0 0-165 0 0,0 0-80 0 0,0 0-45 0 0,0 0-20 0 0,-26 3-41 0 0,-83 14-38 0 0,104-16-298 0 0,1 0-1 0 0,0 0 1 0 0,0 0 0 0 0,0 1-1 0 0,0 0 1 0 0,0-1 0 0 0,0 2-1 0 0,0-1 1 0 0,1 0 0 0 0,-1 1-1 0 0,1-1 1 0 0,0 1 0 0 0,-1 0-1 0 0,1 0 1 0 0,0 0 0 0 0,1 1-1 0 0,-2 1-24 0 0,-6 6 85 0 0,-2 1-30 0 0,0 1 1 0 0,0 0-1 0 0,1 0 1 0 0,1 1-1 0 0,0 0 1 0 0,1 1-1 0 0,1 0 1 0 0,0 1-1 0 0,1-1 1 0 0,1 1-1 0 0,0 1 1 0 0,1-1-1 0 0,1 1 0 0 0,1 0 1 0 0,0 0-1 0 0,1 0 1 0 0,0 11-56 0 0,3-23 11 0 0,0 1 0 0 0,0-1 1 0 0,0 0-1 0 0,1 0 0 0 0,0 1 0 0 0,0-1 1 0 0,0 0-1 0 0,0-1 0 0 0,1 1 1 0 0,0 0-1 0 0,0-1 0 0 0,0 0 0 0 0,1 1 1 0 0,-1-1-1 0 0,1 0 0 0 0,0-1 1 0 0,0 1-1 0 0,0-1 0 0 0,1 0 0 0 0,-1 0 1 0 0,1 0-1 0 0,0 0 0 0 0,0-1 0 0 0,0 0 1 0 0,0 0-1 0 0,0 0 0 0 0,3 0-11 0 0,11 3 124 0 0,0-1 1 0 0,0 0-1 0 0,0-2 0 0 0,1 0 0 0 0,-1-1 0 0 0,1-1 0 0 0,1-1-124 0 0,3-2 180 0 0,1-1 0 0 0,-1-2 0 0 0,0 0 0 0 0,-1-2 0 0 0,0-1 0 0 0,0 0 0 0 0,0-2 0 0 0,-2 0 0 0 0,1-2-1 0 0,19-14-179 0 0,-29 20 45 0 0,0 0 0 0 0,-1-1 0 0 0,1 0 0 0 0,-1 0 0 0 0,-1-1 0 0 0,0-1 0 0 0,0 0-1 0 0,-1 0 1 0 0,0-1 0 0 0,0 0 0 0 0,-2 0 0 0 0,1-1 0 0 0,-1 0 0 0 0,-1-1-1 0 0,0 1 1 0 0,-1-1 0 0 0,0 0 0 0 0,-1-1 0 0 0,-1 1 0 0 0,0-1 0 0 0,-1 0-1 0 0,0 1 1 0 0,-1-1 0 0 0,-1 0 0 0 0,0-1-45 0 0,-3 5-53 0 0,-1-1 0 0 0,0 1 0 0 0,0 0 0 0 0,-1 1 0 0 0,-1-1 0 0 0,1 1 0 0 0,-2 0 1 0 0,1 0-1 0 0,-1 1 0 0 0,0 0 0 0 0,-1 0 0 0 0,0 0 0 0 0,0 1 0 0 0,-1 1 0 0 0,0-1 0 0 0,0 1 0 0 0,0 1 0 0 0,-1 0 0 0 0,0 0 0 0 0,0 1 0 0 0,0 0 0 0 0,0 1 0 0 0,-10-2 53 0 0,0 0-402 0 0,0 1 0 0 0,-1 1-1 0 0,0 1 1 0 0,0 0 0 0 0,0 2-1 0 0,0 0 1 0 0,-6 3 402 0 0,-85 12-8271 0 0,75-7-3317 0 0</inkml:trace>
  <inkml:trace contextRef="#ctx0" brushRef="#br0" timeOffset="1171.992">716 420 5145 0 0,'0'0'3814'0'0,"0"0"-796"0"0,0 0-413 0 0,0 0-219 0 0,0 0-278 0 0,0 0-249 0 0,0 0-224 0 0,34 0-203 0 0,108-1-175 0 0,-34-6 671 0 0,239-20 1381 0 0,408 16-2414 0 0,-756 11-886 0 0,1 0-26 0 0,-1 0 21 0 0,0 0-14 0 0,1 0-19 0 0,0 0 16 0 0,-24 16-3735 0 0,11-5-4410 0 0,8-8-4414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28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15 210 0 0 0,'0'0'359'0'0,"0"0"296"0"0,0 0-13 0 0,0 0-96 0 0,0 0-81 0 0,0 0-25 0 0,-3-9 51 0 0,-8-31 95 0 0,11 38-390 0 0,0 0 0 0 0,0 0 1 0 0,0 0-1 0 0,0 1 0 0 0,0-1 1 0 0,0 0-1 0 0,1 0 0 0 0,-1 0 1 0 0,1 1-1 0 0,-1-1 0 0 0,1 0 1 0 0,0 1-1 0 0,-1-1 1 0 0,1 0-1 0 0,0 1 0 0 0,0-1 1 0 0,0 1-1 0 0,0-1 0 0 0,1 1 1 0 0,-1 0-1 0 0,0-1 0 0 0,1 1 1 0 0,-1 0-1 0 0,0 0 0 0 0,1 0-196 0 0,4-5 1121 0 0,40-42 4502 0 0,38 1-2794 0 0,-70 42-2656 0 0,0 2 0 0 0,0-1 0 0 0,1 2-1 0 0,-1 0 1 0 0,1 1 0 0 0,-1 0 0 0 0,1 1 0 0 0,-1 0-1 0 0,2 2-172 0 0,-8 0 68 0 0,-1 1 0 0 0,0 1 0 0 0,1-1 1 0 0,-1 1-1 0 0,-1 0 0 0 0,1 0 0 0 0,0 1 0 0 0,-1 0 0 0 0,0 0 0 0 0,0 1 0 0 0,-1 0 0 0 0,0 0 0 0 0,0 0 0 0 0,2 4-68 0 0,36 58 600 0 0,5 105 343 0 0,-39-135-790 0 0,-1 0 0 0 0,-1 1 1 0 0,-3-1-1 0 0,-1 1 0 0 0,-1 0 1 0 0,-3 0-1 0 0,-1 0-153 0 0,-26 230 982 0 0,28-252-943 0 0,-1-7-3 0 0,0-1 0 0 0,1 1 0 0 0,1 0 0 0 0,-1-1 1 0 0,2 1-1 0 0,-1 0 0 0 0,1-1 0 0 0,1 0 0 0 0,0 1 1 0 0,0-1-1 0 0,0 0 0 0 0,1 0 0 0 0,5 6-36 0 0,0-2 75 0 0,0 0 0 0 0,1-1 0 0 0,0 0 0 0 0,1 0 0 0 0,0-1 0 0 0,1-1 1 0 0,0 0-1 0 0,1-1 0 0 0,0 0 0 0 0,0-1 0 0 0,1 0 0 0 0,0-1 0 0 0,1-1 0 0 0,1 1-75 0 0,40 19 171 0 0,-96 5 2335 0 0,15-15-2460 0 0,19-9-37 0 0,1 1 0 0 0,0 0 0 0 0,0 1 0 0 0,1-1 0 0 0,0 1-1 0 0,0-1 1 0 0,1 1 0 0 0,1 0 0 0 0,-1 1 0 0 0,1-1 0 0 0,1 0 0 0 0,0 1 0 0 0,0-1 0 0 0,0 0-1 0 0,2 1 1 0 0,-1-1 0 0 0,1 1 0 0 0,1 5-9 0 0,-1 14 11 0 0,1-1 19 0 0,2-1-1 0 0,1 1 1 0 0,1-1 0 0 0,1 0 0 0 0,1 0 0 0 0,2-1-1 0 0,1 0 1 0 0,1 0-30 0 0,9 25 71 0 0,16 37 8 0 0,-23-61-51 0 0,-2 0 0 0 0,-1 0 0 0 0,-1 1-1 0 0,-2 1 1 0 0,0 0 0 0 0,-2 0 0 0 0,-1 0 0 0 0,0 23-28 0 0,-5-33 43 0 0,1-9-11 0 0,0 0 0 0 0,-1 0 0 0 0,-1 0 0 0 0,1 1 0 0 0,-2-1-1 0 0,1 0 1 0 0,-2 0 0 0 0,1 0 0 0 0,-1-1 0 0 0,-1 1-1 0 0,1-1 1 0 0,-2 1 0 0 0,-3 5-32 0 0,-5 2 32 0 0,-1-1-1 0 0,-1 0 1 0 0,-1-1 0 0 0,0-1-1 0 0,0 0 1 0 0,-2-1-1 0 0,1-1 1 0 0,-2-1 0 0 0,1-1-1 0 0,-2 0 1 0 0,1-1-1 0 0,-1-1 1 0 0,-18 4-32 0 0,-68 3-19 0 0,105-15-50 0 0,0-1 0 0 0,0 1 0 0 0,0-1 0 0 0,0 0 0 0 0,0 0 0 0 0,1 1 0 0 0,-1-1 0 0 0,0 0 0 0 0,0 0 0 0 0,1 0 0 0 0,-1 0 0 0 0,0 0 0 0 0,1 0 0 0 0,-1 0 0 0 0,1 0 0 0 0,0 0-1 0 0,-1 0 1 0 0,1 0 0 0 0,0 0 0 0 0,0-1 0 0 0,-1 1 0 0 0,1 0 0 0 0,0 0 0 0 0,0 0 0 0 0,0 0 0 0 0,0 0 0 0 0,1-1 0 0 0,-1 1 0 0 0,0 0 0 0 0,0 0 0 0 0,1 0 0 0 0,-1 0 0 0 0,0 0 0 0 0,1 0 0 0 0,0 0 0 0 0,-1 0 0 0 0,1 0 0 0 0,-1 0 0 0 0,1 0 0 0 0,0 0-1 0 0,0 0 1 0 0,-1 1 0 0 0,1-1 0 0 0,0 0 0 0 0,0 0 0 0 0,0 1 0 0 0,0-1 0 0 0,0 0 69 0 0,5-3-756 0 0,13-7-4908 0 0,-7 7-6021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27.7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423 63 0 0 0,'-156'42'13'0'0,"119"-31"31"0"0,43-13-101 0 0,121-33 777 0 0,-60 13-700 0 0,0 3-1 0 0,1 3 1 0 0,40-4-20 0 0,-70 18-196 0 0,-25 3 410 0 0,-18 4 1432 0 0,-132 52-1278 0 0,-245 102 86 0 0,329-129-444 0 0,53-29-32 0 0,0-1-1 0 0,-1 1 0 0 0,1-1 0 0 0,0 1 1 0 0,0-1-1 0 0,0 1 0 0 0,0-1 0 0 0,-1 1 1 0 0,1 0-1 0 0,0-1 0 0 0,0 1 0 0 0,0-1 1 0 0,0 1-1 0 0,0-1 0 0 0,0 1 1 0 0,1 0-1 0 0,-1-1 0 0 0,0 1 0 0 0,0-1 1 0 0,0 1-1 0 0,0-1 0 0 0,1 1 0 0 0,-1-1 1 0 0,0 1-1 0 0,0-1 0 0 0,1 1 0 0 0,-1-1 1 0 0,1 1-1 0 0,-1-1 0 0 0,0 1 0 0 0,1-1 1 0 0,-1 0-1 0 0,1 1 0 0 0,-1-1 0 0 0,1 0 1 0 0,-1 1-1 0 0,1-1 0 0 0,-1 0 0 0 0,1 0 1 0 0,-1 1-1 0 0,1-1 0 0 0,-1 0 1 0 0,1 0-1 0 0,-1 0 0 0 0,1 0 0 0 0,0 0 1 0 0,-1 0-1 0 0,1 0 0 0 0,-1 0 0 0 0,1 0 1 0 0,-1 0-1 0 0,1 0 0 0 0,0 0 0 0 0,-1 0 1 0 0,1 0-1 0 0,-1-1 0 0 0,1 1 0 0 0,0 0 23 0 0,24 1 60 0 0,0-1-1 0 0,0 0 0 0 0,0-2 0 0 0,-1-1 1 0 0,1-1-1 0 0,0-2 0 0 0,-1 0 0 0 0,0-1 0 0 0,6-4-59 0 0,51-12-98 0 0,115-50 125 0 0,-376 146 220 0 0,-1-8-193 0 0,18 8 665 0 0,137-53-1526 0 0,62-16 617 0 0,95-36 804 0 0,-92 17-598 0 0,226-83 162 0 0,-153 61 84 0 0,-143 46 2078 0 0,-134 63-2398 0 0,-271 121 500 0 0,394-151-1389 0 0,81-34 416 0 0,-4-11 637 0 0,0-1 1 0 0,0-2-1 0 0,-1-2 1 0 0,0-1-1 0 0,0-1 1 0 0,15-8-107 0 0,45-13 12 0 0,246-68 219 0 0,-433 149 794 0 0,-143 53-990 0 0,-55 29 737 0 0,252-98-1558 0 0,74-30 558 0 0,-14-6 307 0 0,-1 0 0 0 0,1-2 0 0 0,-1 0 0 0 0,0-1 0 0 0,0-1 0 0 0,12-7-79 0 0,24-6 29 0 0,243-72 49 0 0,-197 75-384 0 0,-109 34 610 0 0,-142 91 216 0 0,62-54-200 0 0,-1-3 0 0 0,-70 26-320 0 0,3 11 1195 0 0,156-89-1204 0 0,-1 0 0 0 0,0 0 0 0 0,1 0 0 0 0,-1 0 0 0 0,0 0 0 0 0,1 0-1 0 0,-1 0 1 0 0,0 0 0 0 0,0 0 0 0 0,1 1 0 0 0,-1-1 0 0 0,0 0 0 0 0,1 0 0 0 0,-1 0-1 0 0,0 0 1 0 0,0 0 0 0 0,1 1 0 0 0,-1-1 0 0 0,0 0 0 0 0,0 0 0 0 0,1 1 0 0 0,-1-1-1 0 0,0 0 1 0 0,0 0 0 0 0,0 1 0 0 0,0-1 0 0 0,1 0 0 0 0,-1 0 0 0 0,0 1 0 0 0,0-1-1 0 0,0 0 1 0 0,0 1 0 0 0,0-1 0 0 0,0 0 0 0 0,0 1 0 0 0,0-1 0 0 0,0 0 0 0 0,0 1-1 0 0,0-1 1 0 0,0 0 0 0 0,0 1 0 0 0,0-1 0 0 0,0 0 0 0 0,0 0 0 0 0,0 1 0 0 0,0-1-1 0 0,0 0 1 0 0,-1 1 0 0 0,1-1 0 0 0,0 0 0 0 0,0 0 0 0 0,0 1 0 0 0,-1-1 0 0 0,1 0-1 0 0,0 0 1 0 0,0 1 0 0 0,0-1 0 0 0,-1 0 9 0 0,34-3 192 0 0,120-50 87 0 0,196-88-429 0 0,-292 125-76 0 0,-57 17 228 0 0,0 0 0 0 0,1 0 1 0 0,-1 0-1 0 0,0 0 0 0 0,0 0 0 0 0,0 0 1 0 0,0 0-1 0 0,0 0 0 0 0,0 0 1 0 0,0 0-1 0 0,0 0 0 0 0,0 0 1 0 0,-1 0-1 0 0,1 0 0 0 0,0 0 0 0 0,0 0 1 0 0,-1 0-1 0 0,1 0 0 0 0,-1 0 1 0 0,1 0-1 0 0,-1 0 0 0 0,1-1 1 0 0,-1 1-1 0 0,0 0 0 0 0,1 0 1 0 0,-1-1-1 0 0,0 1 0 0 0,0 0 0 0 0,1-1 1 0 0,-1 1-1 0 0,0-1 0 0 0,0 1 1 0 0,0-1-1 0 0,0 1 0 0 0,0-1 1 0 0,0 1-1 0 0,0-1-2 0 0,-186 122 563 0 0,118-83-473 0 0,-290 160 973 0 0,269-159 224 0 0,123-38-1263 0 0,142-70 540 0 0,287-123-878 0 0,-455 188 260 0 0,1 0 1 0 0,-1 1 0 0 0,1-1-1 0 0,-1 1 1 0 0,1 1 0 0 0,0 0-1 0 0,0 0 1 0 0,0 0 0 0 0,0 1-1 0 0,0 0 1 0 0,7 1 53 0 0,-15 18-470 0 0,-8-9 470 0 0,1-1 0 0 0,-2-1-1 0 0,1 0 1 0 0,-1 0-1 0 0,0-1 1 0 0,-1 0-1 0 0,0 0 1 0 0,0-1 0 0 0,-6 2 0 0 0,-6 6 18 0 0,-57 35-413 0 0,-2-5 1 0 0,-72 29 394 0 0,142-67-804 0 0,2-1-3041 0 0,4-4-1994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1.1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870 1 0 0 0,'0'0'99'0'0,"0"0"247"0"0,-33 6-9 0 0,-105 22-21 0 0,39 3 380 0 0,-164 65 2538 0 0,117-42-1447 0 0,213-51-2475 0 0,338-64 456 0 0,-218 50-219 0 0,-204 26 1412 0 0,-222 78 206 0 0,27-16-409 0 0,123-49-162 0 0,106-21-1747 0 0,146-20 1511 0 0,179-39-335 0 0,-282 51 5 0 0,-105 20 1231 0 0,-395 154-1102 0 0,232-92 242 0 0,88-30 136 0 0,119-51-550 0 0,1 1 1 0 0,0-1-1 0 0,0 1 1 0 0,0-1-1 0 0,0 0 1 0 0,0 1-1 0 0,0-1 1 0 0,0 1 0 0 0,0-1-1 0 0,0 1 1 0 0,0-1-1 0 0,0 1 1 0 0,0-1-1 0 0,0 1 1 0 0,1-1-1 0 0,-1 0 1 0 0,0 1-1 0 0,0-1 1 0 0,0 1 0 0 0,1-1-1 0 0,-1 0 1 0 0,0 1-1 0 0,0-1 1 0 0,1 1-1 0 0,-1-1 1 0 0,0 0-1 0 0,1 0 1 0 0,-1 1-1 0 0,0-1 1 0 0,1 0 0 0 0,-1 1-1 0 0,1-1 1 0 0,-1 0-1 0 0,0 0 1 0 0,1 0-1 0 0,-1 0 1 0 0,1 1-1 0 0,-1-1 1 0 0,1 0 0 0 0,-1 0-1 0 0,0 0 1 0 0,1 0-1 0 0,-1 0 1 0 0,1 0-1 0 0,-1 0 1 0 0,1 0-1 0 0,-1 0 1 0 0,1 0-1 0 0,-1 0 1 0 0,1-1 0 0 0,-1 1-1 0 0,0 0 1 0 0,1 0-1 0 0,-1 0 1 0 0,1 0-1 0 0,-1-1 1 0 0,1 1 12 0 0,0 0 4 0 0,55 2 12 0 0,1-3 1 0 0,-1-2-1 0 0,0-2 0 0 0,0-3 0 0 0,11-5-16 0 0,25-2 20 0 0,223-24 2 0 0,-328 52 383 0 0,-183 66 299 0 0,-376 129 941 0 0,524-188-1215 0 0,73-13-1024 0 0,17-6 665 0 0,0-1-1 0 0,0-3 1 0 0,0-1 0 0 0,-1-2 0 0 0,30-9-71 0 0,-22 5-9 0 0,247-40 132 0 0,-238 49-195 0 0,-60 6 391 0 0,-172 75 479 0 0,-163 54-424 0 0,205-75-20 0 0,131-58-363 0 0,1 0-1 0 0,0-1 1 0 0,0 1-1 0 0,0-1 0 0 0,-1 1 1 0 0,1 0-1 0 0,0-1 0 0 0,0 1 1 0 0,0 0-1 0 0,0-1 0 0 0,0 1 1 0 0,0 0-1 0 0,0-1 0 0 0,1 1 1 0 0,-1 0-1 0 0,0-1 0 0 0,0 1 1 0 0,0-1-1 0 0,1 1 0 0 0,-1 0 1 0 0,0-1-1 0 0,0 1 0 0 0,1-1 1 0 0,-1 1-1 0 0,1-1 0 0 0,-1 1 1 0 0,1-1-1 0 0,-1 1 0 0 0,0-1 1 0 0,1 1-1 0 0,0-1 0 0 0,-1 0 1 0 0,1 1-1 0 0,-1-1 0 0 0,1 0 1 0 0,-1 1-1 0 0,1-1 0 0 0,0 0 1 0 0,-1 0-1 0 0,1 0 0 0 0,-1 1 1 0 0,1-1-1 0 0,0 0 0 0 0,-1 0 1 0 0,1 0-1 0 0,0 0 0 0 0,-1 0 1 0 0,1 0-1 0 0,0 0 0 0 0,-1 0 1 0 0,1-1-1 0 0,0 1 0 0 0,-1 0 1 0 0,1 0-1 0 0,-1-1 0 0 0,1 1 1 0 0,0 0-1 0 0,-1 0 0 0 0,1-1 1 0 0,-1 1-1 0 0,1-1 10 0 0,37 2 24 0 0,1-2-1 0 0,-1-2 1 0 0,1-2 0 0 0,-1-1-1 0 0,13-5-23 0 0,40-5-50 0 0,178-27 83 0 0,-270 52 247 0 0,-128 52 294 0 0,15-11 38 0 0,-3-6-1 0 0,-1-4 1 0 0,-68 11-612 0 0,160-44 353 0 0,24-7-369 0 0,13 0-309 0 0,181-32-803 0 0,-116 15-1728 0 0,-36 8-2215 0 0,-10 2-2883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1.9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517 122 0 0 0,'0'0'1030'0'0,"0"0"-70"0"0,0 0-135 0 0,0 0-130 0 0,3-11-169 0 0,6-34-108 0 0,-9 45-403 0 0,0-1-1 0 0,-1 0 0 0 0,1 0 0 0 0,0 0 1 0 0,-1 0-1 0 0,1 1 0 0 0,0-1 0 0 0,-1 0 1 0 0,1 0-1 0 0,-1 1 0 0 0,1-1 1 0 0,-1 0-1 0 0,1 0 0 0 0,-1 1 0 0 0,0-1 1 0 0,1 1-1 0 0,-1-1 0 0 0,0 1 0 0 0,1-1 1 0 0,-1 1-1 0 0,0-1 0 0 0,0 1 1 0 0,0-1-1 0 0,1 1 0 0 0,-1 0 0 0 0,0 0 1 0 0,0-1-1 0 0,0 1 0 0 0,0 0 0 0 0,0 0 1 0 0,1 0-1 0 0,-1 0 0 0 0,0 0 1 0 0,0 0-1 0 0,0 0 0 0 0,0 0 0 0 0,0 1 1 0 0,0-1-1 0 0,1 0 0 0 0,-1 0 0 0 0,0 1 1 0 0,0-1-1 0 0,0 1-14 0 0,-4-1 48 0 0,-176 29 262 0 0,106-11-145 0 0,-120 17 1343 0 0,160-28-1240 0 0,27-4-696 0 0,23-7-140 0 0,312-91 846 0 0,-172 53-194 0 0,-142 40 1349 0 0,-30 2-912 0 0,-33 5-470 0 0,-252 64 445 0 0,283-58-896 0 0,33-5-305 0 0,34-3 510 0 0,51-11-156 0 0,-3 0-4111 0 0,-81 8 1341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7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837 0 0 0 0,'-175'10'0'0'0,"23"4"922"0"0,-4-3 4564 0 0,419-23-5645 0 0,-132 12 23 0 0,-132-1 161 0 0,1 1-1 0 0,-1 0 0 0 0,1 0 1 0 0,-1 0-1 0 0,1 0 0 0 0,-1-1 1 0 0,1 1-1 0 0,-1 0 0 0 0,1 0 1 0 0,-1 0-1 0 0,0 0 0 0 0,1 0 1 0 0,-1 1-1 0 0,1-1 0 0 0,-1 0 1 0 0,1 0-1 0 0,-1 0 0 0 0,1 0 1 0 0,-1 1-1 0 0,1-1 0 0 0,-1 0 1 0 0,1 0-1 0 0,-1 1 0 0 0,1-1 1 0 0,-1 0-1 0 0,1 1 0 0 0,0-1 1 0 0,-1 0-1 0 0,1 1 0 0 0,0-1 1 0 0,-1 1-1 0 0,1-1 0 0 0,0 1 1 0 0,-1-1-1 0 0,1 1 0 0 0,0-1 0 0 0,0 1 1 0 0,-1-1-1 0 0,1 1 0 0 0,0-1 1 0 0,0 1-1 0 0,0-1 0 0 0,0 1 1 0 0,0-1-1 0 0,0 1 0 0 0,0-1 1 0 0,0 1-1 0 0,0 0 0 0 0,0-1 1 0 0,0 1-1 0 0,0-1 0 0 0,0 1 1 0 0,1-1-1 0 0,-1 1 0 0 0,0-1 1 0 0,0 1-1 0 0,1-1 0 0 0,-1 1 1 0 0,0-1-1 0 0,0 1 0 0 0,1-1 1 0 0,-1 0-1 0 0,1 1 0 0 0,-1-1 1 0 0,0 1-1 0 0,1-1 0 0 0,-1 0 1 0 0,1 1-1 0 0,-1-1-24 0 0,-3 1-64 0 0,-68 28 339 0 0,-2-4 0 0 0,0-3-1 0 0,-74 12-274 0 0,72-17 606 0 0,54-12-267 0 0,54-2-987 0 0,175-10 817 0 0,79-8 32 0 0,-265 14 37 0 0,-21 1 74 0 0,-1 0 197 0 0,-16 0 845 0 0,-188 31-1462 0 0,-59 19 464 0 0,179-28 12 0 0,105-6-897 0 0,5-10 562 0 0,1-1 0 0 0,-1-2 0 0 0,1-1 1 0 0,0-1-1 0 0,20-2-33 0 0,-15 1-2 0 0,188-11 143 0 0,-184 10-2 0 0,-35 1 61 0 0,-17 1 541 0 0,-207 59-973 0 0,-52 19 336 0 0,195-50 64 0 0,108-20-731 0 0,419-47 527 0 0,-380 37-66 0 0,-73 8 230 0 0,-186 59 164 0 0,-120 23 85 0 0,244-71-31 0 0,110-13-670 0 0,249-40 342 0 0,-182 16-90 0 0,139-8 31 0 0,-249 27 37 0 0,1 0-1 0 0,0 0 1 0 0,-1 0 0 0 0,1 0 0 0 0,-1 1-1 0 0,1-1 1 0 0,-1 0 0 0 0,1 0 0 0 0,0 0-1 0 0,-1 1 1 0 0,1-1 0 0 0,-1 0 0 0 0,1 0-1 0 0,0 1 1 0 0,-1-1 0 0 0,1 0 0 0 0,0 1-1 0 0,0-1 1 0 0,-1 0 0 0 0,1 1 0 0 0,0-1-1 0 0,0 1 1 0 0,-1-1 0 0 0,1 0 0 0 0,0 1-1 0 0,0-1 1 0 0,0 1 0 0 0,0-1 0 0 0,0 1-1 0 0,-1-1 1 0 0,1 0 0 0 0,0 1 0 0 0,0-1-1 0 0,0 1 1 0 0,0-1 0 0 0,0 1 0 0 0,0-1-1 0 0,1 1 1 0 0,-1-1 0 0 0,0 0 0 0 0,0 1-1 0 0,0-1 1 0 0,0 1 0 0 0,0-1 0 0 0,1 1-1 0 0,-1-1 1 0 0,0 0 0 0 0,0 1 0 0 0,1-1-1 0 0,-1 0 1 0 0,0 1 0 0 0,1-1 0 0 0,-1 0-1 0 0,0 1 1 0 0,1-1 0 0 0,-1 0 0 0 0,0 0-1 0 0,1 1 1 0 0,-1-1 0 0 0,1 0 0 0 0,-1 0-1 0 0,1 0 1 0 0,-1 0 0 0 0,1 1 4 0 0,-44 21 33 0 0,0-1-1 0 0,-1-2 1 0 0,0-2 0 0 0,-10 0-33 0 0,3 1 1 0 0,-455 135 968 0 0,485-145-879 0 0,29-4-227 0 0,39-3-95 0 0,-38-1 341 0 0,363-43-152 0 0,-6 12-20 0 0,-346 43 15 0 0,-45 9 211 0 0,-100 28 283 0 0,-1-5 1 0 0,-3-6-1 0 0,-112 17-446 0 0,116-35 1448 0 0,123-20-1404 0 0,11 0-333 0 0,74-4 315 0 0,0-5 0 0 0,-1-3 0 0 0,14-6-26 0 0,4 0-74 0 0,-29 5 26 0 0,-25 3 14 0 0,1 2-1 0 0,0 2 1 0 0,0 2-1 0 0,47 3 35 0 0,-93 1-8 0 0,0-1-1 0 0,0 1 1 0 0,0 0-1 0 0,0 0 0 0 0,0 0 1 0 0,1 0-1 0 0,-1 0 0 0 0,0 0 1 0 0,0 0-1 0 0,0 1 0 0 0,0-1 1 0 0,0 0-1 0 0,0 0 1 0 0,0 1-1 0 0,0-1 0 0 0,0 1 1 0 0,0-1-1 0 0,0 1 0 0 0,0-1 1 0 0,0 1-1 0 0,0 0 0 0 0,0 0 1 0 0,0-1-1 0 0,-1 1 1 0 0,1 0-1 0 0,0 0 0 0 0,0 0 1 0 0,-1 0-1 0 0,1 0 0 0 0,-1 0 1 0 0,1 0-1 0 0,-1 0 0 0 0,1 0 1 0 0,-1 0-1 0 0,0 0 1 0 0,1 0-1 0 0,-1 0 0 0 0,0 0 1 0 0,0 0-1 0 0,0 0 0 0 0,0 0 1 0 0,0 0-1 0 0,0 1 0 0 0,0-1 1 0 0,0 0-1 0 0,0 0 1 0 0,0 0-1 0 0,-1 0 0 0 0,1 0 1 0 0,0 0-1 0 0,-1 0 0 0 0,1 0 1 0 0,-1 0-1 0 0,1 0 0 0 0,-1 0 1 0 0,0 0-1 0 0,1 0 0 0 0,-1 0 1 0 0,0 0-1 0 0,0-1 1 0 0,0 1-1 0 0,1 0 0 0 0,-1 0 1 0 0,0-1-1 0 0,0 1 9 0 0,-159 82 171 0 0,35-31-123 0 0,-2-5-1 0 0,-68 13-47 0 0,32-11 391 0 0,155-46-288 0 0,-10 3-234 0 0,28-3-179 0 0,61-7 304 0 0,1-3 0 0 0,-1-3 1 0 0,28-9 5 0 0,-29 4-19 0 0,2 4 1 0 0,0 2 0 0 0,30 3 18 0 0,-101 6-2 0 0,-1-1-1 0 0,1 1 1 0 0,-1 0 0 0 0,1 0 0 0 0,-1-1 0 0 0,1 1 0 0 0,0 0 0 0 0,-1 0-1 0 0,1 0 1 0 0,-1 0 0 0 0,1 0 0 0 0,0 0 0 0 0,-1 0 0 0 0,1 0 0 0 0,0 0 0 0 0,-1 0-1 0 0,1 0 1 0 0,-1 0 0 0 0,1 0 0 0 0,0 0 0 0 0,-1 1 0 0 0,1-1 0 0 0,-1 0-1 0 0,1 0 1 0 0,-1 1 0 0 0,1-1 0 0 0,-1 0 0 0 0,1 1 0 0 0,-1-1 0 0 0,1 1-1 0 0,-1-1 1 0 0,1 0 0 0 0,-1 1 0 0 0,0-1 0 0 0,1 1 0 0 0,-1-1 0 0 0,0 1-1 0 0,1 0 1 0 0,-1-1 0 0 0,0 1 0 0 0,0-1 0 0 0,1 1 0 0 0,-1-1 0 0 0,0 1-1 0 0,0 0 1 0 0,0-1 0 0 0,0 1 0 0 0,0 0 0 0 0,0-1 0 0 0,0 1 0 0 0,0-1 0 0 0,0 1-1 0 0,0 0 1 0 0,0-1 0 0 0,0 1 0 0 0,-1 0 2 0 0,-24 26 209 0 0,-4-9-135 0 0,-2-1 0 0 0,1-1 0 0 0,-2-2 0 0 0,0-1-1 0 0,-4-1-73 0 0,-50 22 74 0 0,-138 44 322 0 0,247-69-865 0 0,40-10 510 0 0,353-49-976 0 0,-406 50 935 0 0,42 3-158 0 0,-51-3 147 0 0,0 0 0 0 0,0 0 0 0 0,0 0 0 0 0,-1 0 0 0 0,1 0 0 0 0,0 1 0 0 0,0-1 0 0 0,0 0 0 0 0,-1 1 0 0 0,1-1 0 0 0,0 1 0 0 0,0-1 0 0 0,-1 1 0 0 0,1-1 0 0 0,0 1 0 0 0,-1-1 0 0 0,1 1 0 0 0,0 0 0 0 0,-1-1 0 0 0,1 1 0 0 0,-1 0 0 0 0,1-1 0 0 0,-1 1 0 0 0,0 0 0 0 0,1 0 1 0 0,-1 0-1 0 0,0-1 0 0 0,1 1 0 0 0,-1 0 0 0 0,0 0 0 0 0,0 0 0 0 0,0 0 0 0 0,0 0 0 0 0,0-1 0 0 0,0 1 0 0 0,0 0 0 0 0,0 0 0 0 0,0 0 0 0 0,0 0 0 0 0,0 0 0 0 0,-1-1 0 0 0,1 1 0 0 0,0 0 0 0 0,-1 0 0 0 0,1 0 0 0 0,0-1 0 0 0,-1 1 0 0 0,1 0 0 0 0,-1 0 0 0 0,1-1 0 0 0,-1 1 11 0 0,-77 56 46 0 0,28-31 30 0 0,-1-2 0 0 0,-1-2 1 0 0,-1-3-1 0 0,-35 8-76 0 0,36-11 38 0 0,-43 5 164 0 0,71-18-6386 0 0,32-3-2951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9.90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552 3 0 0 0,'0'0'281'0'0,"0"0"159"0"0,0 0-5 0 0,0 0-101 0 0,-12-2-88 0 0,-92 1 257 0 0,-120 58 4078 0 0,199-53-2796 0 0,24-4-1735 0 0,1 0-355 0 0,13 1-422 0 0,204-2 1327 0 0,-150-3-644 0 0,140-7-8 0 0,-207 11 64 0 0,-1 1 0 0 0,0-1 0 0 0,1 1 0 0 0,-1-1 0 0 0,1 1 0 0 0,-1-1 0 0 0,1 1 0 0 0,-1-1 0 0 0,1 1 0 0 0,0 0 0 0 0,-1-1 0 0 0,1 1 0 0 0,0-1 0 0 0,-1 1 0 0 0,1 0 0 0 0,0 0 0 0 0,0-1 0 0 0,0 1 0 0 0,0 0 0 0 0,0-1 0 0 0,-1 1 0 0 0,1 0 0 0 0,1 0 0 0 0,-1-1 0 0 0,0 1 0 0 0,0 0 0 0 0,0 0 0 0 0,0-1 0 0 0,0 1 0 0 0,1 0 0 0 0,-1-1 0 0 0,0 1 0 0 0,0 0 0 0 0,1-1 0 0 0,-1 1 0 0 0,1-1 0 0 0,-1 1 0 0 0,0 0 0 0 0,1-1 0 0 0,-1 1 0 0 0,1-1 0 0 0,0 1 0 0 0,-1-1 0 0 0,1 1 0 0 0,-1-1 0 0 0,1 0 0 0 0,0 1 0 0 0,-1-1 0 0 0,1 0 0 0 0,0 1 0 0 0,-1-1 0 0 0,1 0 0 0 0,0 0 0 0 0,-1 0 0 0 0,1 0 0 0 0,0 0 0 0 0,0 1 0 0 0,-1-1-12 0 0,-75 39 312 0 0,-2-3-1 0 0,-2-3 1 0 0,-33 7-312 0 0,22-7 216 0 0,-96 36 448 0 0,183-60-1405 0 0,23-6 509 0 0,234-22-247 0 0,180-27-2680 0 0,-354 46 2971 0 0,-79 1 189 0 0,0-1 1 0 0,-1 1 0 0 0,1-1 0 0 0,0 1 0 0 0,0 0 0 0 0,-1-1 0 0 0,1 1 0 0 0,0 0-1 0 0,-1-1 1 0 0,1 1 0 0 0,-1 0 0 0 0,1 0 0 0 0,0 0 0 0 0,-1-1 0 0 0,0 1 0 0 0,1 0-1 0 0,-1 0 1 0 0,0 0 0 0 0,1 0 0 0 0,-1 0 0 0 0,0 0 0 0 0,0 0 0 0 0,0 0 0 0 0,0 0-1 0 0,0 0 1 0 0,0 0 0 0 0,0 0 0 0 0,0 0 0 0 0,0 0 0 0 0,0 0 0 0 0,-1 0-1 0 0,1-1 1 0 0,0 1 0 0 0,-1 0 0 0 0,1 0 0 0 0,0 0 0 0 0,-1 0 0 0 0,1 0 0 0 0,-1-1-1 0 0,0 1 1 0 0,1 0 0 0 0,-1 0 0 0 0,0-1 0 0 0,1 1 0 0 0,-1 0 0 0 0,0-1 0 0 0,0 1-1 0 0,1-1 1 0 0,-1 1 0 0 0,0-1 0 0 0,0 1 0 0 0,-1-1-2 0 0,-156 82 872 0 0,-10-13 846 0 0,-2-8 1 0 0,-118 24-1719 0 0,210-58 1486 0 0,79-27-1492 0 0,-1 0 0 0 0,0 0 0 0 0,0 1 0 0 0,0-1 0 0 0,1 0 1 0 0,-1 0-1 0 0,0 0 0 0 0,0 0 0 0 0,0 1 0 0 0,0-1 1 0 0,0 0-1 0 0,1 0 0 0 0,-1 0 0 0 0,0 1 0 0 0,0-1 0 0 0,0 0 1 0 0,0 0-1 0 0,0 0 0 0 0,0 1 0 0 0,0-1 0 0 0,0 0 1 0 0,0 0-1 0 0,0 1 0 0 0,0-1 0 0 0,0 0 0 0 0,0 0 0 0 0,0 1 1 0 0,0-1-1 0 0,0 0 0 0 0,0 0 0 0 0,0 0 0 0 0,0 1 1 0 0,0-1 5 0 0,35 1-27 0 0,-31-1 79 0 0,223-31 218 0 0,-167 19-319 0 0,431-64-480 0 0,-372 71 565 0 0,-118 5-36 0 0,-1 0 0 0 0,1-1 0 0 0,-1 1 0 0 0,1 0 0 0 0,0-1 0 0 0,-1 1 0 0 0,1 0 0 0 0,0 0 1 0 0,-1-1-1 0 0,1 1 0 0 0,0 0 0 0 0,-1 0 0 0 0,1 0 0 0 0,0 0 0 0 0,-1 0 0 0 0,1 0 0 0 0,0 0 0 0 0,0 0 0 0 0,-1 0 1 0 0,1 1-1 0 0,0-1 0 0 0,-1 0 0 0 0,1 0 0 0 0,0 1 0 0 0,-1-1 0 0 0,1 0 0 0 0,-1 1 0 0 0,1-1 0 0 0,0 0 0 0 0,-1 1 1 0 0,1-1-1 0 0,-1 1 0 0 0,1-1 0 0 0,-1 1 0 0 0,1-1 0 0 0,-1 1 0 0 0,0-1 0 0 0,1 1 0 0 0,-1 0 0 0 0,0-1 0 0 0,1 1 0 0 0,-1-1 1 0 0,0 1-1 0 0,0 0 0 0 0,1 0 0 0 0,-1-1 0 0 0,0 1 0 0 0,0 0 0 0 0,0-1 0 0 0,0 1 0 0 0,0 0 0 0 0,0-1 0 0 0,0 1 1 0 0,0 0-1 0 0,0-1 0 0 0,-1 1 0 0 0,1 0 0 0 0,0-1 0 0 0,0 1 0 0 0,0 0 0 0 0,-1-1 0 0 0,1 1 0 0 0,0 0 0 0 0,-1-1 1 0 0,1 1-1 0 0,-35 31 354 0 0,-40 11 4 0 0,-1-4 0 0 0,-2-2 0 0 0,-2-5 1 0 0,-50 13-359 0 0,112-39 71 0 0,-334 106 1972 0 0,312-100-1865 0 0,63-7-921 0 0,45-9 690 0 0,0-2 1 0 0,0-4 0 0 0,19-7 52 0 0,-20 4-103 0 0,1 2 1 0 0,0 4 0 0 0,21 2 102 0 0,-88 4-2 0 0,0 1 0 0 0,0-1 0 0 0,0 1 0 0 0,0 0 0 0 0,0 0 1 0 0,0-1-1 0 0,0 1 0 0 0,0 0 0 0 0,0 0 0 0 0,0 0 0 0 0,0 0 1 0 0,0 0-1 0 0,0 0 0 0 0,0 1 0 0 0,0-1 0 0 0,0 0 0 0 0,0 0 1 0 0,0 1-1 0 0,0-1 0 0 0,0 1 0 0 0,0-1 0 0 0,-1 1 0 0 0,1-1 0 0 0,0 1 1 0 0,0-1-1 0 0,0 1 0 0 0,0 0 0 0 0,-1-1 0 0 0,1 1 0 0 0,0 0 1 0 0,-1 0-1 0 0,1 0 0 0 0,-1 0 0 0 0,1-1 0 0 0,-1 1 0 0 0,1 0 1 0 0,-1 0-1 0 0,0 0 0 0 0,1 0 0 0 0,-1 0 0 0 0,0 0 0 0 0,0 0 0 0 0,1 0 1 0 0,-1 0-1 0 0,0 0 0 0 0,0 0 0 0 0,0 0 0 0 0,0 0 0 0 0,-1 0 1 0 0,1 0-1 0 0,0 0 0 0 0,0 0 0 0 0,-1 0 0 0 0,1 0 0 0 0,-1 0 2 0 0,-65 46 447 0 0,-25 1-152 0 0,-2-4 0 0 0,-2-3-1 0 0,-48 10-294 0 0,3-8 806 0 0,139-43-936 0 0,23 0-379 0 0,201-29 411 0 0,-98 7-257 0 0,92 4 60 0 0,-216 18 298 0 0,0 1 1 0 0,0-1 0 0 0,0 1-1 0 0,-1-1 1 0 0,1 1 0 0 0,0-1-1 0 0,-1 1 1 0 0,1 0-1 0 0,-1-1 1 0 0,1 1 0 0 0,-1 0-1 0 0,1-1 1 0 0,-1 1 0 0 0,1 0-1 0 0,-1 0 1 0 0,1 0 0 0 0,-1 0-1 0 0,0-1 1 0 0,0 1-1 0 0,1 0 1 0 0,-1 0 0 0 0,0 0-1 0 0,0 0 1 0 0,0 0 0 0 0,0 0-1 0 0,0 0 1 0 0,0-1-1 0 0,0 1 1 0 0,-1 0 0 0 0,1 0-1 0 0,0 0 1 0 0,0 0 0 0 0,-1 0-1 0 0,1 0 1 0 0,0-1-1 0 0,-1 1 1 0 0,1 0 0 0 0,-1 0-1 0 0,1-1 1 0 0,-1 1 0 0 0,1 0-1 0 0,-1 0 1 0 0,0-1 0 0 0,1 1-1 0 0,-1-1 1 0 0,0 1-1 0 0,1-1 1 0 0,-1 1 0 0 0,0-1-1 0 0,0 1 1 0 0,0-1 0 0 0,1 0-1 0 0,-1 1 1 0 0,0-1-1 0 0,0 0 1 0 0,0 0 0 0 0,0 1-1 0 0,0-1 1 0 0,0 0 0 0 0,1 0-1 0 0,-2 0-3 0 0,-42 28 102 0 0,-2-1-1 0 0,0-2 0 0 0,-2-2 1 0 0,-4-1-102 0 0,50-21 2 0 0,-230 88 417 0 0,130-54 113 0 0,102-35-549 0 0,0 0 0 0 0,1 0 0 0 0,-1 0-1 0 0,0 0 1 0 0,0 0 0 0 0,1 0 0 0 0,-1 1 0 0 0,0-1-1 0 0,0 0 1 0 0,1 0 0 0 0,-1 0 0 0 0,0 1 0 0 0,0-1-1 0 0,0 0 1 0 0,1 0 0 0 0,-1 1 0 0 0,0-1 0 0 0,0 0-1 0 0,0 0 1 0 0,0 1 0 0 0,0-1 0 0 0,0 0 0 0 0,1 1-1 0 0,-1-1 1 0 0,0 0 0 0 0,0 0 0 0 0,0 1 0 0 0,0-1-1 0 0,0 0 1 0 0,0 1 0 0 0,0-1 0 0 0,0 0 0 0 0,0 1-1 0 0,0-1 1 0 0,0 0 0 0 0,-1 0 0 0 0,1 1 17 0 0,38 1-112 0 0,369-49-1168 0 0,-317 44 1316 0 0,-89 3-32 0 0,-1 0 1 0 0,0 0 0 0 0,1 0-1 0 0,-1 0 1 0 0,1 0 0 0 0,-1 1-1 0 0,0-1 1 0 0,1 0-1 0 0,-1 0 1 0 0,1 0 0 0 0,-1 1-1 0 0,0-1 1 0 0,1 0 0 0 0,-1 0-1 0 0,0 1 1 0 0,1-1 0 0 0,-1 0-1 0 0,0 0 1 0 0,1 1-1 0 0,-1-1 1 0 0,0 0 0 0 0,0 1-1 0 0,1-1 1 0 0,-1 1 0 0 0,0-1-1 0 0,0 0 1 0 0,0 1 0 0 0,0-1-1 0 0,0 1 1 0 0,1-1-1 0 0,-1 0 1 0 0,0 1 0 0 0,0-1-1 0 0,0 1 1 0 0,0-1 0 0 0,0 1-1 0 0,0-1 1 0 0,0 0 0 0 0,0 1-1 0 0,-1-1 1 0 0,1 1-1 0 0,0-1 1 0 0,0 1 0 0 0,0-1-1 0 0,0 0 1 0 0,0 1 0 0 0,-1-1-1 0 0,1 0 1 0 0,0 1 0 0 0,0-1-1 0 0,-1 1 1 0 0,1-1-1 0 0,0 0 1 0 0,-1 0 0 0 0,1 1-1 0 0,0-1 1 0 0,-1 0 0 0 0,1 0-1 0 0,0 1 1 0 0,-1-1 0 0 0,1 0-1 0 0,-1 0 1 0 0,1 0-5 0 0,-149 58 948 0 0,-167 50-360 0 0,274-89-836 0 0,62-15-1600 0 0,5-5 400 0 0,-6-2-2468 0 0,-3-1-4858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40.62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614 543 0 0 0,'0'0'529'0'0,"0"0"60"0"0,0 0-28 0 0,0 0-28 0 0,0 0-60 0 0,0 0-67 0 0,-38 7-40 0 0,-120 20-42 0 0,-93 20 1643 0 0,119-39 1390 0 0,131-8-3326 0 0,-1 0 1 0 0,1 0 0 0 0,0 0 0 0 0,-1 0-1 0 0,1 0 1 0 0,0-1 0 0 0,-1 1-1 0 0,1 0 1 0 0,0-1 0 0 0,-1 1 0 0 0,1-1-1 0 0,0 1 1 0 0,0-1 0 0 0,0 0 0 0 0,-1 1-1 0 0,1-1 1 0 0,0 0 0 0 0,0 0-1 0 0,0 0 1 0 0,0 0 0 0 0,0 0 0 0 0,1 0-1 0 0,-1 0 1 0 0,0 0 0 0 0,0 0 0 0 0,1 0-1 0 0,-1 0 1 0 0,0-1 0 0 0,1 1-1 0 0,-1 0 1 0 0,1 0 0 0 0,0-1 0 0 0,-1 1-1 0 0,1 0 1 0 0,0-1 0 0 0,0 1 0 0 0,0 0-1 0 0,0-1 1 0 0,0 1 0 0 0,0 0-1 0 0,0-1 1 0 0,0 1 0 0 0,1 0 0 0 0,-1-1-1 0 0,0 1 1 0 0,1 0 0 0 0,-1-1 0 0 0,1 1-1 0 0,0 0 1 0 0,-1 0 0 0 0,1 0-1 0 0,0 0 1 0 0,0 0 0 0 0,0 0 0 0 0,-1 0-1 0 0,1 0 1 0 0,0 0 0 0 0,0 0 0 0 0,1 0-1 0 0,-1 0 1 0 0,0 1 0 0 0,1-2-32 0 0,27-21-131 0 0,2 1 1 0 0,0 2-1 0 0,1 1 0 0 0,1 1 1 0 0,1 2-1 0 0,0 1 1 0 0,9-1 130 0 0,30-15-425 0 0,250-96-23 0 0,-305 115 1414 0 0,-33 8-415 0 0,-36 8-449 0 0,51-4-118 0 0,-173 36 12 0 0,87-19 199 0 0,15-1 571 0 0,0-3 0 0 0,-1-4 1 0 0,-58 0-767 0 0,130-9 12 0 0,-1 0 1 0 0,0-1 0 0 0,0 1 0 0 0,1-1-1 0 0,-1 1 1 0 0,0-1 0 0 0,1 1 0 0 0,-1-1 0 0 0,1 0-1 0 0,-1 1 1 0 0,0-1 0 0 0,1 0 0 0 0,-1 1 0 0 0,1-1-1 0 0,0 0 1 0 0,-1 0 0 0 0,1 1 0 0 0,0-1-1 0 0,-1 0 1 0 0,1 0 0 0 0,0 0 0 0 0,0 0 0 0 0,0 1-1 0 0,0-1 1 0 0,0 0 0 0 0,0 0 0 0 0,0 0 0 0 0,0 0-1 0 0,0 0 1 0 0,0 1 0 0 0,0-1 0 0 0,0 0-1 0 0,1 0 1 0 0,-1 0 0 0 0,0 0 0 0 0,0 1 0 0 0,1-1-1 0 0,-1 0 1 0 0,1 0 0 0 0,-1 1 0 0 0,1-1 0 0 0,-1 0-1 0 0,1 1 1 0 0,0-1 0 0 0,-1 0 0 0 0,1 1-1 0 0,-1-1 1 0 0,1 1 0 0 0,0-1 0 0 0,0 1 0 0 0,-1 0-1 0 0,1-1 1 0 0,0 1 0 0 0,0 0 0 0 0,0-1 0 0 0,-1 1-1 0 0,1 0 1 0 0,0 0 0 0 0,0 0 0 0 0,0 0-1 0 0,0-1 1 0 0,0 1 0 0 0,-1 0-13 0 0,332-178-1065 0 0,-136 79 810 0 0,-156 68 479 0 0,-73 24-396 0 0,2 7 42 0 0,-1 1 0 0 0,1 2 0 0 0,-1 1 1 0 0,1 1-1 0 0,0 2 0 0 0,-13 5 130 0 0,-76 15-19 0 0,-34-10 123 0 0,154-17-133 0 0,1 0 0 0 0,-1 0-1 0 0,1-1 1 0 0,-1 1 0 0 0,0 0-1 0 0,1 0 1 0 0,-1 0 0 0 0,0-1 0 0 0,1 1-1 0 0,-1 0 1 0 0,0 0 0 0 0,1-1-1 0 0,-1 1 1 0 0,0 0 0 0 0,1 0-1 0 0,-1-1 1 0 0,0 1 0 0 0,0-1-1 0 0,0 1 1 0 0,1 0 0 0 0,-1-1 0 0 0,0 1-1 0 0,0 0 1 0 0,0-1 0 0 0,0 1-1 0 0,0-1 1 0 0,1 1 0 0 0,-1 0-1 0 0,0-1 1 0 0,0 1 0 0 0,0-1-1 0 0,0 1 1 0 0,0-1 0 0 0,-1 1 0 0 0,1 0-1 0 0,0-1 1 0 0,0 1 0 0 0,0-1-1 0 0,0 1 1 0 0,0 0 0 0 0,0-1-1 0 0,-1 1 1 0 0,1 0 0 0 0,0-1 0 0 0,0 1-1 0 0,-1 0 1 0 0,1-1 0 0 0,0 1-1 0 0,0 0 1 0 0,-1-1 0 0 0,1 1-1 0 0,0 0 1 0 0,-1 0 0 0 0,1-1-1 0 0,0 1 1 0 0,-1 0 0 0 0,1 0 0 0 0,-1 0-1 0 0,1 0 1 0 0,0-1 0 0 0,-1 1-1 0 0,1 0 1 0 0,-1 0 0 0 0,1 0-1 0 0,0 0 1 0 0,-1 0 0 0 0,1 0-1 0 0,-1 0 1 0 0,1 0 0 0 0,-1 0 29 0 0,27-23-4710 0 0,-12 15-750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9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3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  <inkml:trace contextRef="#ctx0" brushRef="#br1" timeOffset="111867.281">1468 2034 0 0 0,'0'0'269'0'0,"0"0"248"0"0,0 0 200 0 0,0 0 108 0 0,0 0 81 0 0,-7-1 10 0 0,-32-5 1570 0 0,34-14 13256 0 0,61 1-13353 0 0,75-11-1009 0 0,-8 29-1004 0 0,-18 32-19 0 0,-27-4-81 0 0,58 27 238 0 0,-85-27-243 0 0,-9-4-118 0 0,46 43 180 0 0,-38-16-113 0 0,2 8-84 0 0,-15-23-66 0 0,14 45 119 0 0,-13-19-97 0 0,-21-38-29 0 0,-17-22-66 0 0,5 14 59 0 0,11 9-41 0 0,-16-24-7 0 0,8 11 1244 0 0,-173-11-1266 0 0,118 8 15 0 0,-1-2 1 0 0,1-2 0 0 0,-1-2 0 0 0,-15-3-2 0 0,48 1-22 0 0,-60-4 3 0 0,76 5-35 0 0,-1-2 39 0 0,0 1 8 0 0,24-16 12 0 0,84-49-22 0 0,24-4 49 0 0,-55 31-17 0 0,131-82-8 0 0,-130 71-52 0 0,-75 48 47 0 0,-40 47 143 0 0,-45 82-163 0 0,-9 22 68 0 0,65-101-84 0 0,16-20-54 0 0,10-30-29 0 0,7-29-6384 0 0,-2 22-1162 0 0,0 3-5262 0 0</inkml:trace>
  <inkml:trace contextRef="#ctx0" brushRef="#br1" timeOffset="113421.231">7315 2420 0 0 0,'0'0'1630'0'0,"0"0"-86"0"0,0 0 86 0 0,0 0 129 0 0,0 0-3 0 0,0 0-177 0 0,0 0-247 0 0,0 0-267 0 0,0 0-128 0 0,0 0 1 0 0,0 0-7 0 0,1-5-53 0 0,0-16-116 0 0,-1 16-97 0 0,0 5-68 0 0,0 0-20 0 0,0 0-2 0 0,0 0-7 0 0,0 0-9 0 0,0 0-13 0 0,0 0-8 0 0,0 0-31 0 0,0 0-29 0 0,0 0-32 0 0,0 0-47 0 0,0 0-57 0 0,-3 27 1209 0 0,-59 166 487 0 0,-27-43-1367 0 0,-27-24-254 0 0,88-100-358 0 0,2 1 0 0 0,0 2 1 0 0,2 0-1 0 0,1 2 0 0 0,1 1-59 0 0,2 29 114 0 0,20-60-96 0 0,0-1-7 0 0,0 0 0 0 0,0 0 11 0 0,0 0 9 0 0,0 0 5 0 0,0 0 15 0 0,0 0 0 0 0,0 0 6 0 0,0 0 11 0 0,0 0-3 0 0,0 0-2 0 0,0 0-6 0 0,0 0-1 0 0,0 0 0 0 0,0 0 0 0 0,0 0-5 0 0,0 0-23 0 0,0 0-12 0 0,0 0-7 0 0,0 0 1 0 0,0 0 0 0 0,0 0-15 0 0,0 0-8 0 0,0 0 6 0 0,0 0 12 0 0,0 0 13 0 0,0 0 23 0 0,0 0-42 0 0,0 0-19 0 0,5-27-4675 0 0,0 22 3108 0 0,2-2-4914 0 0,-5 0-5343 0 0</inkml:trace>
  <inkml:trace contextRef="#ctx0" brushRef="#br1" timeOffset="114438.218">6859 2539 2553 0 0,'0'0'1937'0'0,"0"0"-124"0"0,0 0-17 0 0,0 0 76 0 0,0 0-84 0 0,0 0-131 0 0,0 0-172 0 0,0 0-247 0 0,0 0-195 0 0,0 0-132 0 0,0 0-95 0 0,0 0-73 0 0,0 0-19 0 0,-5-7-23 0 0,-13-21-37 0 0,14 21-12 0 0,4 7-13 0 0,11 0 5022 0 0,44 31-5266 0 0,-37-18-297 0 0,-2 1-1 0 0,0 1 1 0 0,0 0 0 0 0,-2 1 0 0 0,0 1 0 0 0,-1 0 0 0 0,0 1 0 0 0,-1 0 0 0 0,-2 1 0 0 0,0 0 0 0 0,8 20-98 0 0,44 129 571 0 0,8-59-316 0 0,-34-63-95 0 0,-10 3 64 0 0,-22-43 27 0 0,-6-7-2286 0 0,-4-4-5715 0 0,4 2-5105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9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3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27.7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423 63 0 0 0,'-156'42'13'0'0,"119"-31"31"0"0,43-13-101 0 0,121-33 777 0 0,-60 13-700 0 0,0 3-1 0 0,1 3 1 0 0,40-4-20 0 0,-70 18-196 0 0,-25 3 410 0 0,-18 4 1432 0 0,-132 52-1278 0 0,-245 102 86 0 0,329-129-444 0 0,53-29-32 0 0,0-1-1 0 0,-1 1 0 0 0,1-1 0 0 0,0 1 1 0 0,0-1-1 0 0,0 1 0 0 0,0-1 0 0 0,-1 1 1 0 0,1 0-1 0 0,0-1 0 0 0,0 1 0 0 0,0-1 1 0 0,0 1-1 0 0,0-1 0 0 0,0 1 1 0 0,1 0-1 0 0,-1-1 0 0 0,0 1 0 0 0,0-1 1 0 0,0 1-1 0 0,0-1 0 0 0,1 1 0 0 0,-1-1 1 0 0,0 1-1 0 0,0-1 0 0 0,1 1 0 0 0,-1-1 1 0 0,1 1-1 0 0,-1-1 0 0 0,0 1 0 0 0,1-1 1 0 0,-1 0-1 0 0,1 1 0 0 0,-1-1 0 0 0,1 0 1 0 0,-1 1-1 0 0,1-1 0 0 0,-1 0 0 0 0,1 0 1 0 0,-1 1-1 0 0,1-1 0 0 0,-1 0 1 0 0,1 0-1 0 0,-1 0 0 0 0,1 0 0 0 0,0 0 1 0 0,-1 0-1 0 0,1 0 0 0 0,-1 0 0 0 0,1 0 1 0 0,-1 0-1 0 0,1 0 0 0 0,0 0 0 0 0,-1 0 1 0 0,1 0-1 0 0,-1-1 0 0 0,1 1 0 0 0,0 0 23 0 0,24 1 60 0 0,0-1-1 0 0,0 0 0 0 0,0-2 0 0 0,-1-1 1 0 0,1-1-1 0 0,0-2 0 0 0,-1 0 0 0 0,0-1 0 0 0,6-4-59 0 0,51-12-98 0 0,115-50 125 0 0,-376 146 220 0 0,-1-8-193 0 0,18 8 665 0 0,137-53-1526 0 0,62-16 617 0 0,95-36 804 0 0,-92 17-598 0 0,226-83 162 0 0,-153 61 84 0 0,-143 46 2078 0 0,-134 63-2398 0 0,-271 121 500 0 0,394-151-1389 0 0,81-34 416 0 0,-4-11 637 0 0,0-1 1 0 0,0-2-1 0 0,-1-2 1 0 0,0-1-1 0 0,0-1 1 0 0,15-8-107 0 0,45-13 12 0 0,246-68 219 0 0,-433 149 794 0 0,-143 53-990 0 0,-55 29 737 0 0,252-98-1558 0 0,74-30 558 0 0,-14-6 307 0 0,-1 0 0 0 0,1-2 0 0 0,-1 0 0 0 0,0-1 0 0 0,0-1 0 0 0,12-7-79 0 0,24-6 29 0 0,243-72 49 0 0,-197 75-384 0 0,-109 34 610 0 0,-142 91 216 0 0,62-54-200 0 0,-1-3 0 0 0,-70 26-320 0 0,3 11 1195 0 0,156-89-1204 0 0,-1 0 0 0 0,0 0 0 0 0,1 0 0 0 0,-1 0 0 0 0,0 0 0 0 0,1 0-1 0 0,-1 0 1 0 0,0 0 0 0 0,0 0 0 0 0,1 1 0 0 0,-1-1 0 0 0,0 0 0 0 0,1 0 0 0 0,-1 0-1 0 0,0 0 1 0 0,0 0 0 0 0,1 1 0 0 0,-1-1 0 0 0,0 0 0 0 0,0 0 0 0 0,1 1 0 0 0,-1-1-1 0 0,0 0 1 0 0,0 0 0 0 0,0 1 0 0 0,0-1 0 0 0,1 0 0 0 0,-1 0 0 0 0,0 1 0 0 0,0-1-1 0 0,0 0 1 0 0,0 1 0 0 0,0-1 0 0 0,0 0 0 0 0,0 1 0 0 0,0-1 0 0 0,0 0 0 0 0,0 1-1 0 0,0-1 1 0 0,0 0 0 0 0,0 1 0 0 0,0-1 0 0 0,0 0 0 0 0,0 0 0 0 0,0 1 0 0 0,0-1-1 0 0,0 0 1 0 0,-1 1 0 0 0,1-1 0 0 0,0 0 0 0 0,0 0 0 0 0,0 1 0 0 0,-1-1 0 0 0,1 0-1 0 0,0 0 1 0 0,0 1 0 0 0,0-1 0 0 0,-1 0 9 0 0,34-3 192 0 0,120-50 87 0 0,196-88-429 0 0,-292 125-76 0 0,-57 17 228 0 0,0 0 0 0 0,1 0 1 0 0,-1 0-1 0 0,0 0 0 0 0,0 0 0 0 0,0 0 1 0 0,0 0-1 0 0,0 0 0 0 0,0 0 1 0 0,0 0-1 0 0,0 0 0 0 0,0 0 1 0 0,-1 0-1 0 0,1 0 0 0 0,0 0 0 0 0,0 0 1 0 0,-1 0-1 0 0,1 0 0 0 0,-1 0 1 0 0,1 0-1 0 0,-1 0 0 0 0,1-1 1 0 0,-1 1-1 0 0,0 0 0 0 0,1 0 1 0 0,-1-1-1 0 0,0 1 0 0 0,0 0 0 0 0,1-1 1 0 0,-1 1-1 0 0,0-1 0 0 0,0 1 1 0 0,0-1-1 0 0,0 1 0 0 0,0-1 1 0 0,0 1-1 0 0,0-1-2 0 0,-186 122 563 0 0,118-83-473 0 0,-290 160 973 0 0,269-159 224 0 0,123-38-1263 0 0,142-70 540 0 0,287-123-878 0 0,-455 188 260 0 0,1 0 1 0 0,-1 1 0 0 0,1-1-1 0 0,-1 1 1 0 0,1 1 0 0 0,0 0-1 0 0,0 0 1 0 0,0 0 0 0 0,0 1-1 0 0,0 0 1 0 0,7 1 53 0 0,-15 18-470 0 0,-8-9 470 0 0,1-1 0 0 0,-2-1-1 0 0,1 0 1 0 0,-1 0-1 0 0,0-1 1 0 0,-1 0-1 0 0,0 0 1 0 0,0-1 0 0 0,-6 2 0 0 0,-6 6 18 0 0,-57 35-413 0 0,-2-5 1 0 0,-72 29 394 0 0,142-67-804 0 0,2-1-3041 0 0,4-4-1994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1.1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870 1 0 0 0,'0'0'99'0'0,"0"0"247"0"0,-33 6-9 0 0,-105 22-21 0 0,39 3 380 0 0,-164 65 2538 0 0,117-42-1447 0 0,213-51-2475 0 0,338-64 456 0 0,-218 50-219 0 0,-204 26 1412 0 0,-222 78 206 0 0,27-16-409 0 0,123-49-162 0 0,106-21-1747 0 0,146-20 1511 0 0,179-39-335 0 0,-282 51 5 0 0,-105 20 1231 0 0,-395 154-1102 0 0,232-92 242 0 0,88-30 136 0 0,119-51-550 0 0,1 1 1 0 0,0-1-1 0 0,0 1 1 0 0,0-1-1 0 0,0 0 1 0 0,0 1-1 0 0,0-1 1 0 0,0 1 0 0 0,0-1-1 0 0,0 1 1 0 0,0-1-1 0 0,0 1 1 0 0,0-1-1 0 0,0 1 1 0 0,1-1-1 0 0,-1 0 1 0 0,0 1-1 0 0,0-1 1 0 0,0 1 0 0 0,1-1-1 0 0,-1 0 1 0 0,0 1-1 0 0,0-1 1 0 0,1 1-1 0 0,-1-1 1 0 0,0 0-1 0 0,1 0 1 0 0,-1 1-1 0 0,0-1 1 0 0,1 0 0 0 0,-1 1-1 0 0,1-1 1 0 0,-1 0-1 0 0,0 0 1 0 0,1 0-1 0 0,-1 0 1 0 0,1 1-1 0 0,-1-1 1 0 0,1 0 0 0 0,-1 0-1 0 0,0 0 1 0 0,1 0-1 0 0,-1 0 1 0 0,1 0-1 0 0,-1 0 1 0 0,1 0-1 0 0,-1 0 1 0 0,1 0-1 0 0,-1 0 1 0 0,1-1 0 0 0,-1 1-1 0 0,0 0 1 0 0,1 0-1 0 0,-1 0 1 0 0,1 0-1 0 0,-1-1 1 0 0,1 1 12 0 0,0 0 4 0 0,55 2 12 0 0,1-3 1 0 0,-1-2-1 0 0,0-2 0 0 0,0-3 0 0 0,11-5-16 0 0,25-2 20 0 0,223-24 2 0 0,-328 52 383 0 0,-183 66 299 0 0,-376 129 941 0 0,524-188-1215 0 0,73-13-1024 0 0,17-6 665 0 0,0-1-1 0 0,0-3 1 0 0,0-1 0 0 0,-1-2 0 0 0,30-9-71 0 0,-22 5-9 0 0,247-40 132 0 0,-238 49-195 0 0,-60 6 391 0 0,-172 75 479 0 0,-163 54-424 0 0,205-75-20 0 0,131-58-363 0 0,1 0-1 0 0,0-1 1 0 0,0 1-1 0 0,0-1 0 0 0,-1 1 1 0 0,1 0-1 0 0,0-1 0 0 0,0 1 1 0 0,0 0-1 0 0,0-1 0 0 0,0 1 1 0 0,0 0-1 0 0,0-1 0 0 0,1 1 1 0 0,-1 0-1 0 0,0-1 0 0 0,0 1 1 0 0,0-1-1 0 0,1 1 0 0 0,-1 0 1 0 0,0-1-1 0 0,0 1 0 0 0,1-1 1 0 0,-1 1-1 0 0,1-1 0 0 0,-1 1 1 0 0,1-1-1 0 0,-1 1 0 0 0,0-1 1 0 0,1 1-1 0 0,0-1 0 0 0,-1 0 1 0 0,1 1-1 0 0,-1-1 0 0 0,1 0 1 0 0,-1 1-1 0 0,1-1 0 0 0,0 0 1 0 0,-1 0-1 0 0,1 0 0 0 0,-1 1 1 0 0,1-1-1 0 0,0 0 0 0 0,-1 0 1 0 0,1 0-1 0 0,0 0 0 0 0,-1 0 1 0 0,1 0-1 0 0,0 0 0 0 0,-1 0 1 0 0,1-1-1 0 0,0 1 0 0 0,-1 0 1 0 0,1 0-1 0 0,-1-1 0 0 0,1 1 1 0 0,0 0-1 0 0,-1 0 0 0 0,1-1 1 0 0,-1 1-1 0 0,1-1 10 0 0,37 2 24 0 0,1-2-1 0 0,-1-2 1 0 0,1-2 0 0 0,-1-1-1 0 0,13-5-23 0 0,40-5-50 0 0,178-27 83 0 0,-270 52 247 0 0,-128 52 294 0 0,15-11 38 0 0,-3-6-1 0 0,-1-4 1 0 0,-68 11-612 0 0,160-44 353 0 0,24-7-369 0 0,13 0-309 0 0,181-32-803 0 0,-116 15-1728 0 0,-36 8-2215 0 0,-10 2-2883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1.9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517 122 0 0 0,'0'0'1030'0'0,"0"0"-70"0"0,0 0-135 0 0,0 0-130 0 0,3-11-169 0 0,6-34-108 0 0,-9 45-403 0 0,0-1-1 0 0,-1 0 0 0 0,1 0 0 0 0,0 0 1 0 0,-1 0-1 0 0,1 1 0 0 0,0-1 0 0 0,-1 0 1 0 0,1 0-1 0 0,-1 1 0 0 0,1-1 1 0 0,-1 0-1 0 0,1 0 0 0 0,-1 1 0 0 0,0-1 1 0 0,1 1-1 0 0,-1-1 0 0 0,0 1 0 0 0,1-1 1 0 0,-1 1-1 0 0,0-1 0 0 0,0 1 1 0 0,0-1-1 0 0,1 1 0 0 0,-1 0 0 0 0,0 0 1 0 0,0-1-1 0 0,0 1 0 0 0,0 0 0 0 0,0 0 1 0 0,1 0-1 0 0,-1 0 0 0 0,0 0 1 0 0,0 0-1 0 0,0 0 0 0 0,0 0 0 0 0,0 1 1 0 0,0-1-1 0 0,1 0 0 0 0,-1 0 0 0 0,0 1 1 0 0,0-1-1 0 0,0 1-14 0 0,-4-1 48 0 0,-176 29 262 0 0,106-11-145 0 0,-120 17 1343 0 0,160-28-1240 0 0,27-4-696 0 0,23-7-140 0 0,312-91 846 0 0,-172 53-194 0 0,-142 40 1349 0 0,-30 2-912 0 0,-33 5-470 0 0,-252 64 445 0 0,283-58-896 0 0,33-5-305 0 0,34-3 510 0 0,51-11-156 0 0,-3 0-4111 0 0,-81 8 1341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7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837 0 0 0 0,'-175'10'0'0'0,"23"4"922"0"0,-4-3 4564 0 0,419-23-5645 0 0,-132 12 23 0 0,-132-1 161 0 0,1 1-1 0 0,-1 0 0 0 0,1 0 1 0 0,-1 0-1 0 0,1 0 0 0 0,-1-1 1 0 0,1 1-1 0 0,-1 0 0 0 0,1 0 1 0 0,-1 0-1 0 0,0 0 0 0 0,1 0 1 0 0,-1 1-1 0 0,1-1 0 0 0,-1 0 1 0 0,1 0-1 0 0,-1 0 0 0 0,1 0 1 0 0,-1 1-1 0 0,1-1 0 0 0,-1 0 1 0 0,1 0-1 0 0,-1 1 0 0 0,1-1 1 0 0,-1 0-1 0 0,1 1 0 0 0,0-1 1 0 0,-1 0-1 0 0,1 1 0 0 0,0-1 1 0 0,-1 1-1 0 0,1-1 0 0 0,0 1 1 0 0,-1-1-1 0 0,1 1 0 0 0,0-1 0 0 0,0 1 1 0 0,-1-1-1 0 0,1 1 0 0 0,0-1 1 0 0,0 1-1 0 0,0-1 0 0 0,0 1 1 0 0,0-1-1 0 0,0 1 0 0 0,0-1 1 0 0,0 1-1 0 0,0 0 0 0 0,0-1 1 0 0,0 1-1 0 0,0-1 0 0 0,0 1 1 0 0,1-1-1 0 0,-1 1 0 0 0,0-1 1 0 0,0 1-1 0 0,1-1 0 0 0,-1 1 1 0 0,0-1-1 0 0,0 1 0 0 0,1-1 1 0 0,-1 0-1 0 0,1 1 0 0 0,-1-1 1 0 0,0 1-1 0 0,1-1 0 0 0,-1 0 1 0 0,1 1-1 0 0,-1-1-24 0 0,-3 1-64 0 0,-68 28 339 0 0,-2-4 0 0 0,0-3-1 0 0,-74 12-274 0 0,72-17 606 0 0,54-12-267 0 0,54-2-987 0 0,175-10 817 0 0,79-8 32 0 0,-265 14 37 0 0,-21 1 74 0 0,-1 0 197 0 0,-16 0 845 0 0,-188 31-1462 0 0,-59 19 464 0 0,179-28 12 0 0,105-6-897 0 0,5-10 562 0 0,1-1 0 0 0,-1-2 0 0 0,1-1 1 0 0,0-1-1 0 0,20-2-33 0 0,-15 1-2 0 0,188-11 143 0 0,-184 10-2 0 0,-35 1 61 0 0,-17 1 541 0 0,-207 59-973 0 0,-52 19 336 0 0,195-50 64 0 0,108-20-731 0 0,419-47 527 0 0,-380 37-66 0 0,-73 8 230 0 0,-186 59 164 0 0,-120 23 85 0 0,244-71-31 0 0,110-13-670 0 0,249-40 342 0 0,-182 16-90 0 0,139-8 31 0 0,-249 27 37 0 0,1 0-1 0 0,0 0 1 0 0,-1 0 0 0 0,1 0 0 0 0,-1 1-1 0 0,1-1 1 0 0,-1 0 0 0 0,1 0 0 0 0,0 0-1 0 0,-1 1 1 0 0,1-1 0 0 0,-1 0 0 0 0,1 0-1 0 0,0 1 1 0 0,-1-1 0 0 0,1 0 0 0 0,0 1-1 0 0,0-1 1 0 0,-1 0 0 0 0,1 1 0 0 0,0-1-1 0 0,0 1 1 0 0,-1-1 0 0 0,1 0 0 0 0,0 1-1 0 0,0-1 1 0 0,0 1 0 0 0,0-1 0 0 0,0 1-1 0 0,-1-1 1 0 0,1 0 0 0 0,0 1 0 0 0,0-1-1 0 0,0 1 1 0 0,0-1 0 0 0,0 1 0 0 0,0-1-1 0 0,1 1 1 0 0,-1-1 0 0 0,0 0 0 0 0,0 1-1 0 0,0-1 1 0 0,0 1 0 0 0,0-1 0 0 0,1 1-1 0 0,-1-1 1 0 0,0 0 0 0 0,0 1 0 0 0,1-1-1 0 0,-1 0 1 0 0,0 1 0 0 0,1-1 0 0 0,-1 0-1 0 0,0 1 1 0 0,1-1 0 0 0,-1 0 0 0 0,0 0-1 0 0,1 1 1 0 0,-1-1 0 0 0,1 0 0 0 0,-1 0-1 0 0,1 0 1 0 0,-1 0 0 0 0,1 1 4 0 0,-44 21 33 0 0,0-1-1 0 0,-1-2 1 0 0,0-2 0 0 0,-10 0-33 0 0,3 1 1 0 0,-455 135 968 0 0,485-145-879 0 0,29-4-227 0 0,39-3-95 0 0,-38-1 341 0 0,363-43-152 0 0,-6 12-20 0 0,-346 43 15 0 0,-45 9 211 0 0,-100 28 283 0 0,-1-5 1 0 0,-3-6-1 0 0,-112 17-446 0 0,116-35 1448 0 0,123-20-1404 0 0,11 0-333 0 0,74-4 315 0 0,0-5 0 0 0,-1-3 0 0 0,14-6-26 0 0,4 0-74 0 0,-29 5 26 0 0,-25 3 14 0 0,1 2-1 0 0,0 2 1 0 0,0 2-1 0 0,47 3 35 0 0,-93 1-8 0 0,0-1-1 0 0,0 1 1 0 0,0 0-1 0 0,0 0 0 0 0,0 0 1 0 0,1 0-1 0 0,-1 0 0 0 0,0 0 1 0 0,0 0-1 0 0,0 1 0 0 0,0-1 1 0 0,0 0-1 0 0,0 0 1 0 0,0 1-1 0 0,0-1 0 0 0,0 1 1 0 0,0-1-1 0 0,0 1 0 0 0,0-1 1 0 0,0 1-1 0 0,0 0 0 0 0,0 0 1 0 0,0-1-1 0 0,-1 1 1 0 0,1 0-1 0 0,0 0 0 0 0,0 0 1 0 0,-1 0-1 0 0,1 0 0 0 0,-1 0 1 0 0,1 0-1 0 0,-1 0 0 0 0,1 0 1 0 0,-1 0-1 0 0,0 0 1 0 0,1 0-1 0 0,-1 0 0 0 0,0 0 1 0 0,0 0-1 0 0,0 0 0 0 0,0 0 1 0 0,0 0-1 0 0,0 1 0 0 0,0-1 1 0 0,0 0-1 0 0,0 0 1 0 0,0 0-1 0 0,-1 0 0 0 0,1 0 1 0 0,0 0-1 0 0,-1 0 0 0 0,1 0 1 0 0,-1 0-1 0 0,1 0 0 0 0,-1 0 1 0 0,0 0-1 0 0,1 0 0 0 0,-1 0 1 0 0,0 0-1 0 0,0-1 1 0 0,0 1-1 0 0,1 0 0 0 0,-1 0 1 0 0,0-1-1 0 0,0 1 9 0 0,-159 82 171 0 0,35-31-123 0 0,-2-5-1 0 0,-68 13-47 0 0,32-11 391 0 0,155-46-288 0 0,-10 3-234 0 0,28-3-179 0 0,61-7 304 0 0,1-3 0 0 0,-1-3 1 0 0,28-9 5 0 0,-29 4-19 0 0,2 4 1 0 0,0 2 0 0 0,30 3 18 0 0,-101 6-2 0 0,-1-1-1 0 0,1 1 1 0 0,-1 0 0 0 0,1 0 0 0 0,-1-1 0 0 0,1 1 0 0 0,0 0 0 0 0,-1 0-1 0 0,1 0 1 0 0,-1 0 0 0 0,1 0 0 0 0,0 0 0 0 0,-1 0 0 0 0,1 0 0 0 0,0 0 0 0 0,-1 0-1 0 0,1 0 1 0 0,-1 0 0 0 0,1 0 0 0 0,0 0 0 0 0,-1 1 0 0 0,1-1 0 0 0,-1 0-1 0 0,1 0 1 0 0,-1 1 0 0 0,1-1 0 0 0,-1 0 0 0 0,1 1 0 0 0,-1-1 0 0 0,1 1-1 0 0,-1-1 1 0 0,1 0 0 0 0,-1 1 0 0 0,0-1 0 0 0,1 1 0 0 0,-1-1 0 0 0,0 1-1 0 0,1 0 1 0 0,-1-1 0 0 0,0 1 0 0 0,0-1 0 0 0,1 1 0 0 0,-1-1 0 0 0,0 1-1 0 0,0 0 1 0 0,0-1 0 0 0,0 1 0 0 0,0 0 0 0 0,0-1 0 0 0,0 1 0 0 0,0-1 0 0 0,0 1-1 0 0,0 0 1 0 0,0-1 0 0 0,0 1 0 0 0,-1 0 2 0 0,-24 26 209 0 0,-4-9-135 0 0,-2-1 0 0 0,1-1 0 0 0,-2-2 0 0 0,0-1-1 0 0,-4-1-73 0 0,-50 22 74 0 0,-138 44 322 0 0,247-69-865 0 0,40-10 510 0 0,353-49-976 0 0,-406 50 935 0 0,42 3-158 0 0,-51-3 147 0 0,0 0 0 0 0,0 0 0 0 0,0 0 0 0 0,-1 0 0 0 0,1 0 0 0 0,0 1 0 0 0,0-1 0 0 0,0 0 0 0 0,-1 1 0 0 0,1-1 0 0 0,0 1 0 0 0,0-1 0 0 0,-1 1 0 0 0,1-1 0 0 0,0 1 0 0 0,-1-1 0 0 0,1 1 0 0 0,0 0 0 0 0,-1-1 0 0 0,1 1 0 0 0,-1 0 0 0 0,1-1 0 0 0,-1 1 0 0 0,0 0 0 0 0,1 0 1 0 0,-1 0-1 0 0,0-1 0 0 0,1 1 0 0 0,-1 0 0 0 0,0 0 0 0 0,0 0 0 0 0,0 0 0 0 0,0 0 0 0 0,0-1 0 0 0,0 1 0 0 0,0 0 0 0 0,0 0 0 0 0,0 0 0 0 0,0 0 0 0 0,0 0 0 0 0,-1-1 0 0 0,1 1 0 0 0,0 0 0 0 0,-1 0 0 0 0,1 0 0 0 0,0-1 0 0 0,-1 1 0 0 0,1 0 0 0 0,-1 0 0 0 0,1-1 0 0 0,-1 1 11 0 0,-77 56 46 0 0,28-31 30 0 0,-1-2 0 0 0,-1-2 1 0 0,-1-3-1 0 0,-35 8-76 0 0,36-11 38 0 0,-43 5 164 0 0,71-18-6386 0 0,32-3-2951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5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9.90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552 3 0 0 0,'0'0'281'0'0,"0"0"159"0"0,0 0-5 0 0,0 0-101 0 0,-12-2-88 0 0,-92 1 257 0 0,-120 58 4078 0 0,199-53-2796 0 0,24-4-1735 0 0,1 0-355 0 0,13 1-422 0 0,204-2 1327 0 0,-150-3-644 0 0,140-7-8 0 0,-207 11 64 0 0,-1 1 0 0 0,0-1 0 0 0,1 1 0 0 0,-1-1 0 0 0,1 1 0 0 0,-1-1 0 0 0,1 1 0 0 0,-1-1 0 0 0,1 1 0 0 0,0 0 0 0 0,-1-1 0 0 0,1 1 0 0 0,0-1 0 0 0,-1 1 0 0 0,1 0 0 0 0,0 0 0 0 0,0-1 0 0 0,0 1 0 0 0,0 0 0 0 0,0-1 0 0 0,-1 1 0 0 0,1 0 0 0 0,1 0 0 0 0,-1-1 0 0 0,0 1 0 0 0,0 0 0 0 0,0 0 0 0 0,0-1 0 0 0,0 1 0 0 0,1 0 0 0 0,-1-1 0 0 0,0 1 0 0 0,0 0 0 0 0,1-1 0 0 0,-1 1 0 0 0,1-1 0 0 0,-1 1 0 0 0,0 0 0 0 0,1-1 0 0 0,-1 1 0 0 0,1-1 0 0 0,0 1 0 0 0,-1-1 0 0 0,1 1 0 0 0,-1-1 0 0 0,1 0 0 0 0,0 1 0 0 0,-1-1 0 0 0,1 0 0 0 0,0 1 0 0 0,-1-1 0 0 0,1 0 0 0 0,0 0 0 0 0,-1 0 0 0 0,1 0 0 0 0,0 0 0 0 0,0 1 0 0 0,-1-1-12 0 0,-75 39 312 0 0,-2-3-1 0 0,-2-3 1 0 0,-33 7-312 0 0,22-7 216 0 0,-96 36 448 0 0,183-60-1405 0 0,23-6 509 0 0,234-22-247 0 0,180-27-2680 0 0,-354 46 2971 0 0,-79 1 189 0 0,0-1 1 0 0,-1 1 0 0 0,1-1 0 0 0,0 1 0 0 0,0 0 0 0 0,-1-1 0 0 0,1 1 0 0 0,0 0-1 0 0,-1-1 1 0 0,1 1 0 0 0,-1 0 0 0 0,1 0 0 0 0,0 0 0 0 0,-1-1 0 0 0,0 1 0 0 0,1 0-1 0 0,-1 0 1 0 0,0 0 0 0 0,1 0 0 0 0,-1 0 0 0 0,0 0 0 0 0,0 0 0 0 0,0 0 0 0 0,0 0-1 0 0,0 0 1 0 0,0 0 0 0 0,0 0 0 0 0,0 0 0 0 0,0 0 0 0 0,0 0 0 0 0,-1 0-1 0 0,1-1 1 0 0,0 1 0 0 0,-1 0 0 0 0,1 0 0 0 0,0 0 0 0 0,-1 0 0 0 0,1 0 0 0 0,-1-1-1 0 0,0 1 1 0 0,1 0 0 0 0,-1 0 0 0 0,0-1 0 0 0,1 1 0 0 0,-1 0 0 0 0,0-1 0 0 0,0 1-1 0 0,1-1 1 0 0,-1 1 0 0 0,0-1 0 0 0,0 1 0 0 0,-1-1-2 0 0,-156 82 872 0 0,-10-13 846 0 0,-2-8 1 0 0,-118 24-1719 0 0,210-58 1486 0 0,79-27-1492 0 0,-1 0 0 0 0,0 0 0 0 0,0 1 0 0 0,0-1 0 0 0,1 0 1 0 0,-1 0-1 0 0,0 0 0 0 0,0 0 0 0 0,0 1 0 0 0,0-1 1 0 0,0 0-1 0 0,1 0 0 0 0,-1 0 0 0 0,0 1 0 0 0,0-1 0 0 0,0 0 1 0 0,0 0-1 0 0,0 0 0 0 0,0 1 0 0 0,0-1 0 0 0,0 0 1 0 0,0 0-1 0 0,0 1 0 0 0,0-1 0 0 0,0 0 0 0 0,0 0 0 0 0,0 1 1 0 0,0-1-1 0 0,0 0 0 0 0,0 0 0 0 0,0 0 0 0 0,0 1 1 0 0,0-1 5 0 0,35 1-27 0 0,-31-1 79 0 0,223-31 218 0 0,-167 19-319 0 0,431-64-480 0 0,-372 71 565 0 0,-118 5-36 0 0,-1 0 0 0 0,1-1 0 0 0,-1 1 0 0 0,1 0 0 0 0,0-1 0 0 0,-1 1 0 0 0,1 0 0 0 0,0 0 1 0 0,-1-1-1 0 0,1 1 0 0 0,0 0 0 0 0,-1 0 0 0 0,1 0 0 0 0,0 0 0 0 0,-1 0 0 0 0,1 0 0 0 0,0 0 0 0 0,0 0 0 0 0,-1 0 1 0 0,1 1-1 0 0,0-1 0 0 0,-1 0 0 0 0,1 0 0 0 0,0 1 0 0 0,-1-1 0 0 0,1 0 0 0 0,-1 1 0 0 0,1-1 0 0 0,0 0 0 0 0,-1 1 1 0 0,1-1-1 0 0,-1 1 0 0 0,1-1 0 0 0,-1 1 0 0 0,1-1 0 0 0,-1 1 0 0 0,0-1 0 0 0,1 1 0 0 0,-1 0 0 0 0,0-1 0 0 0,1 1 0 0 0,-1-1 1 0 0,0 1-1 0 0,0 0 0 0 0,1 0 0 0 0,-1-1 0 0 0,0 1 0 0 0,0 0 0 0 0,0-1 0 0 0,0 1 0 0 0,0 0 0 0 0,0-1 0 0 0,0 1 1 0 0,0 0-1 0 0,0-1 0 0 0,-1 1 0 0 0,1 0 0 0 0,0-1 0 0 0,0 1 0 0 0,0 0 0 0 0,-1-1 0 0 0,1 1 0 0 0,0 0 0 0 0,-1-1 1 0 0,1 1-1 0 0,-35 31 354 0 0,-40 11 4 0 0,-1-4 0 0 0,-2-2 0 0 0,-2-5 1 0 0,-50 13-359 0 0,112-39 71 0 0,-334 106 1972 0 0,312-100-1865 0 0,63-7-921 0 0,45-9 690 0 0,0-2 1 0 0,0-4 0 0 0,19-7 52 0 0,-20 4-103 0 0,1 2 1 0 0,0 4 0 0 0,21 2 102 0 0,-88 4-2 0 0,0 1 0 0 0,0-1 0 0 0,0 1 0 0 0,0 0 0 0 0,0 0 1 0 0,0-1-1 0 0,0 1 0 0 0,0 0 0 0 0,0 0 0 0 0,0 0 0 0 0,0 0 1 0 0,0 0-1 0 0,0 0 0 0 0,0 1 0 0 0,0-1 0 0 0,0 0 0 0 0,0 0 1 0 0,0 1-1 0 0,0-1 0 0 0,0 1 0 0 0,0-1 0 0 0,-1 1 0 0 0,1-1 0 0 0,0 1 1 0 0,0-1-1 0 0,0 1 0 0 0,0 0 0 0 0,-1-1 0 0 0,1 1 0 0 0,0 0 1 0 0,-1 0-1 0 0,1 0 0 0 0,-1 0 0 0 0,1-1 0 0 0,-1 1 0 0 0,1 0 1 0 0,-1 0-1 0 0,0 0 0 0 0,1 0 0 0 0,-1 0 0 0 0,0 0 0 0 0,0 0 0 0 0,1 0 1 0 0,-1 0-1 0 0,0 0 0 0 0,0 0 0 0 0,0 0 0 0 0,0 0 0 0 0,-1 0 1 0 0,1 0-1 0 0,0 0 0 0 0,0 0 0 0 0,-1 0 0 0 0,1 0 0 0 0,-1 0 2 0 0,-65 46 447 0 0,-25 1-152 0 0,-2-4 0 0 0,-2-3-1 0 0,-48 10-294 0 0,3-8 806 0 0,139-43-936 0 0,23 0-379 0 0,201-29 411 0 0,-98 7-257 0 0,92 4 60 0 0,-216 18 298 0 0,0 1 1 0 0,0-1 0 0 0,0 1-1 0 0,-1-1 1 0 0,1 1 0 0 0,0-1-1 0 0,-1 1 1 0 0,1 0-1 0 0,-1-1 1 0 0,1 1 0 0 0,-1 0-1 0 0,1-1 1 0 0,-1 1 0 0 0,1 0-1 0 0,-1 0 1 0 0,1 0 0 0 0,-1 0-1 0 0,0-1 1 0 0,0 1-1 0 0,1 0 1 0 0,-1 0 0 0 0,0 0-1 0 0,0 0 1 0 0,0 0 0 0 0,0 0-1 0 0,0 0 1 0 0,0-1-1 0 0,0 1 1 0 0,-1 0 0 0 0,1 0-1 0 0,0 0 1 0 0,0 0 0 0 0,-1 0-1 0 0,1 0 1 0 0,0-1-1 0 0,-1 1 1 0 0,1 0 0 0 0,-1 0-1 0 0,1-1 1 0 0,-1 1 0 0 0,1 0-1 0 0,-1 0 1 0 0,0-1 0 0 0,1 1-1 0 0,-1-1 1 0 0,0 1-1 0 0,1-1 1 0 0,-1 1 0 0 0,0-1-1 0 0,0 1 1 0 0,0-1 0 0 0,1 0-1 0 0,-1 1 1 0 0,0-1-1 0 0,0 0 1 0 0,0 0 0 0 0,0 1-1 0 0,0-1 1 0 0,0 0 0 0 0,1 0-1 0 0,-2 0-3 0 0,-42 28 102 0 0,-2-1-1 0 0,0-2 0 0 0,-2-2 1 0 0,-4-1-102 0 0,50-21 2 0 0,-230 88 417 0 0,130-54 113 0 0,102-35-549 0 0,0 0 0 0 0,1 0 0 0 0,-1 0-1 0 0,0 0 1 0 0,0 0 0 0 0,1 0 0 0 0,-1 1 0 0 0,0-1-1 0 0,0 0 1 0 0,1 0 0 0 0,-1 0 0 0 0,0 1 0 0 0,0-1-1 0 0,0 0 1 0 0,1 0 0 0 0,-1 1 0 0 0,0-1 0 0 0,0 0-1 0 0,0 0 1 0 0,0 1 0 0 0,0-1 0 0 0,0 0 0 0 0,1 1-1 0 0,-1-1 1 0 0,0 0 0 0 0,0 0 0 0 0,0 1 0 0 0,0-1-1 0 0,0 0 1 0 0,0 1 0 0 0,0-1 0 0 0,0 0 0 0 0,0 1-1 0 0,0-1 1 0 0,0 0 0 0 0,-1 0 0 0 0,1 1 17 0 0,38 1-112 0 0,369-49-1168 0 0,-317 44 1316 0 0,-89 3-32 0 0,-1 0 1 0 0,0 0 0 0 0,1 0-1 0 0,-1 0 1 0 0,1 0 0 0 0,-1 1-1 0 0,0-1 1 0 0,1 0-1 0 0,-1 0 1 0 0,1 0 0 0 0,-1 1-1 0 0,0-1 1 0 0,1 0 0 0 0,-1 0-1 0 0,0 1 1 0 0,1-1 0 0 0,-1 0-1 0 0,0 0 1 0 0,1 1-1 0 0,-1-1 1 0 0,0 0 0 0 0,0 1-1 0 0,1-1 1 0 0,-1 1 0 0 0,0-1-1 0 0,0 0 1 0 0,0 1 0 0 0,0-1-1 0 0,0 1 1 0 0,1-1-1 0 0,-1 0 1 0 0,0 1 0 0 0,0-1-1 0 0,0 1 1 0 0,0-1 0 0 0,0 1-1 0 0,0-1 1 0 0,0 0 0 0 0,0 1-1 0 0,-1-1 1 0 0,1 1-1 0 0,0-1 1 0 0,0 1 0 0 0,0-1-1 0 0,0 0 1 0 0,0 1 0 0 0,-1-1-1 0 0,1 0 1 0 0,0 1 0 0 0,0-1-1 0 0,-1 1 1 0 0,1-1-1 0 0,0 0 1 0 0,-1 0 0 0 0,1 1-1 0 0,0-1 1 0 0,-1 0 0 0 0,1 0-1 0 0,0 1 1 0 0,-1-1 0 0 0,1 0-1 0 0,-1 0 1 0 0,1 0-5 0 0,-149 58 948 0 0,-167 50-360 0 0,274-89-836 0 0,62-15-1600 0 0,5-5 400 0 0,-6-2-2468 0 0,-3-1-4858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40.62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614 543 0 0 0,'0'0'529'0'0,"0"0"60"0"0,0 0-28 0 0,0 0-28 0 0,0 0-60 0 0,0 0-67 0 0,-38 7-40 0 0,-120 20-42 0 0,-93 20 1643 0 0,119-39 1390 0 0,131-8-3326 0 0,-1 0 1 0 0,1 0 0 0 0,0 0 0 0 0,-1 0-1 0 0,1 0 1 0 0,0-1 0 0 0,-1 1-1 0 0,1 0 1 0 0,0-1 0 0 0,-1 1 0 0 0,1-1-1 0 0,0 1 1 0 0,0-1 0 0 0,0 0 0 0 0,-1 1-1 0 0,1-1 1 0 0,0 0 0 0 0,0 0-1 0 0,0 0 1 0 0,0 0 0 0 0,0 0 0 0 0,1 0-1 0 0,-1 0 1 0 0,0 0 0 0 0,0 0 0 0 0,1 0-1 0 0,-1 0 1 0 0,0-1 0 0 0,1 1-1 0 0,-1 0 1 0 0,1 0 0 0 0,0-1 0 0 0,-1 1-1 0 0,1 0 1 0 0,0-1 0 0 0,0 1 0 0 0,0 0-1 0 0,0-1 1 0 0,0 1 0 0 0,0 0-1 0 0,0-1 1 0 0,0 1 0 0 0,1 0 0 0 0,-1-1-1 0 0,0 1 1 0 0,1 0 0 0 0,-1-1 0 0 0,1 1-1 0 0,0 0 1 0 0,-1 0 0 0 0,1 0-1 0 0,0 0 1 0 0,0 0 0 0 0,0 0 0 0 0,-1 0-1 0 0,1 0 1 0 0,0 0 0 0 0,0 0 0 0 0,1 0-1 0 0,-1 0 1 0 0,0 1 0 0 0,1-2-32 0 0,27-21-131 0 0,2 1 1 0 0,0 2-1 0 0,1 1 0 0 0,1 1 1 0 0,1 2-1 0 0,0 1 1 0 0,9-1 130 0 0,30-15-425 0 0,250-96-23 0 0,-305 115 1414 0 0,-33 8-415 0 0,-36 8-449 0 0,51-4-118 0 0,-173 36 12 0 0,87-19 199 0 0,15-1 571 0 0,0-3 0 0 0,-1-4 1 0 0,-58 0-767 0 0,130-9 12 0 0,-1 0 1 0 0,0-1 0 0 0,0 1 0 0 0,1-1-1 0 0,-1 1 1 0 0,0-1 0 0 0,1 1 0 0 0,-1-1 0 0 0,1 0-1 0 0,-1 1 1 0 0,0-1 0 0 0,1 0 0 0 0,-1 1 0 0 0,1-1-1 0 0,0 0 1 0 0,-1 0 0 0 0,1 1 0 0 0,0-1-1 0 0,-1 0 1 0 0,1 0 0 0 0,0 0 0 0 0,0 0 0 0 0,0 1-1 0 0,0-1 1 0 0,0 0 0 0 0,0 0 0 0 0,0 0 0 0 0,0 0-1 0 0,0 0 1 0 0,0 1 0 0 0,0-1 0 0 0,0 0-1 0 0,1 0 1 0 0,-1 0 0 0 0,0 0 0 0 0,0 1 0 0 0,1-1-1 0 0,-1 0 1 0 0,1 0 0 0 0,-1 1 0 0 0,1-1 0 0 0,-1 0-1 0 0,1 1 1 0 0,0-1 0 0 0,-1 0 0 0 0,1 1-1 0 0,-1-1 1 0 0,1 1 0 0 0,0-1 0 0 0,0 1 0 0 0,-1 0-1 0 0,1-1 1 0 0,0 1 0 0 0,0 0 0 0 0,0-1 0 0 0,-1 1-1 0 0,1 0 1 0 0,0 0 0 0 0,0 0 0 0 0,0 0-1 0 0,0-1 1 0 0,0 1 0 0 0,-1 0-13 0 0,332-178-1065 0 0,-136 79 810 0 0,-156 68 479 0 0,-73 24-396 0 0,2 7 42 0 0,-1 1 0 0 0,1 2 0 0 0,-1 1 1 0 0,1 1-1 0 0,0 2 0 0 0,-13 5 130 0 0,-76 15-19 0 0,-34-10 123 0 0,154-17-133 0 0,1 0 0 0 0,-1 0-1 0 0,1-1 1 0 0,-1 1 0 0 0,0 0-1 0 0,1 0 1 0 0,-1 0 0 0 0,0-1 0 0 0,1 1-1 0 0,-1 0 1 0 0,0 0 0 0 0,1-1-1 0 0,-1 1 1 0 0,0 0 0 0 0,1 0-1 0 0,-1-1 1 0 0,0 1 0 0 0,0-1-1 0 0,0 1 1 0 0,1 0 0 0 0,-1-1 0 0 0,0 1-1 0 0,0 0 1 0 0,0-1 0 0 0,0 1-1 0 0,0-1 1 0 0,1 1 0 0 0,-1 0-1 0 0,0-1 1 0 0,0 1 0 0 0,0-1-1 0 0,0 1 1 0 0,0-1 0 0 0,-1 1 0 0 0,1 0-1 0 0,0-1 1 0 0,0 1 0 0 0,0-1-1 0 0,0 1 1 0 0,0 0 0 0 0,0-1-1 0 0,-1 1 1 0 0,1 0 0 0 0,0-1 0 0 0,0 1-1 0 0,-1 0 1 0 0,1-1 0 0 0,0 1-1 0 0,0 0 1 0 0,-1-1 0 0 0,1 1-1 0 0,0 0 1 0 0,-1 0 0 0 0,1-1-1 0 0,0 1 1 0 0,-1 0 0 0 0,1 0 0 0 0,-1 0-1 0 0,1 0 1 0 0,0-1 0 0 0,-1 1-1 0 0,1 0 1 0 0,-1 0 0 0 0,1 0-1 0 0,0 0 1 0 0,-1 0 0 0 0,1 0-1 0 0,-1 0 1 0 0,1 0 0 0 0,-1 0 29 0 0,27-23-4710 0 0,-12 15-750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15.85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621 8 0 0 0,'0'0'228'0'0,"0"0"667"0"0,0 0-96 0 0,0 0-340 0 0,2-6-35 0 0,-46 4-56 0 0,-194 41 405 0 0,107-24 618 0 0,131-14-1411 0 0,0-1 0 0 0,0 0 0 0 0,0 0 1 0 0,0 1-1 0 0,0-1 0 0 0,0 0 0 0 0,-1 1 0 0 0,1-1 0 0 0,0 0 0 0 0,0 1 0 0 0,0-1 0 0 0,0 0 1 0 0,0 0-1 0 0,0 1 0 0 0,0-1 0 0 0,-1 0 0 0 0,1 0 0 0 0,0 1 0 0 0,0-1 0 0 0,0 0 0 0 0,-1 0 1 0 0,1 0-1 0 0,0 1 0 0 0,0-1 0 0 0,-1 0 0 0 0,1 0 0 0 0,0 0 0 0 0,0 0 0 0 0,-1 0 0 0 0,1 1 1 0 0,0-1-1 0 0,-1 0 0 0 0,1 0 0 0 0,0 0 0 0 0,0 0 0 0 0,-1 0 0 0 0,1 0 0 0 0,0 0 20 0 0,33 8 527 0 0,360-4 2091 0 0,-367 6-2940 0 0,-26-9 441 0 0,-12 7 1112 0 0,-416 96-2141 0 0,270-61 1257 0 0,101-28-899 0 0,83-8-136 0 0,70-12 1576 0 0,-1-4 0 0 0,0-5 0 0 0,24-9-888 0 0,20-3 654 0 0,100-17 169 0 0,-305 37 865 0 0,-176 51-2629 0 0,-111 25 979 0 0,216-36 240 0 0,138-34-295 0 0,-1 1 1 0 0,1-1-1 0 0,-1 0 0 0 0,1 0 1 0 0,-1 0-1 0 0,1 0 1 0 0,0 0-1 0 0,-1 1 1 0 0,1-1-1 0 0,-1 0 1 0 0,1 0-1 0 0,-1 1 1 0 0,0-1-1 0 0,1 0 1 0 0,-1 1-1 0 0,1-1 1 0 0,-1 1-1 0 0,1-1 1 0 0,-1 0-1 0 0,0 1 1 0 0,1-1-1 0 0,-1 1 0 0 0,0-1 1 0 0,0 1-1 0 0,1-1 1 0 0,-1 1-1 0 0,0-1 1 0 0,0 1-1 0 0,0 0 1 0 0,0-1-1 0 0,1 1 1 0 0,-1-1-1 0 0,0 1 1 0 0,0-1-1 0 0,0 1 1 0 0,0 0-1 0 0,0-1 1 0 0,-1 1-1 0 0,1-1 1 0 0,0 1-1 0 0,0-1 0 0 0,0 1 1 0 0,0-1-1 0 0,-1 1 1 0 0,1-1-1 0 0,0 1 1 0 0,0-1-1 0 0,-1 1 1 0 0,1-1-1 0 0,0 1 1 0 0,-1-1-1 0 0,1 1 1 0 0,-1-1-1 0 0,1 0 1 0 0,0 1-1 0 0,-1-1 17 0 0,53 11 285 0 0,188-22 549 0 0,218-28-361 0 0,-467 51-443 0 0,-257 72-432 0 0,7-25 490 0 0,48-10 508 0 0,191-43-517 0 0,26-1-458 0 0,232-16 869 0 0,298-27 70 0 0,-515 42-485 0 0,-27 7 531 0 0,-127 32-560 0 0,-129 23-46 0 0,237-60 46 0 0,-337 60 369 0 0,438-62-882 0 0,309-37 596 0 0,-126 5 192 0 0,-201 27-180 0 0,-58 1 102 0 0,-13 2 446 0 0,-215 51-443 0 0,-173 31 90 0 0,372-76-356 0 0,46 3-542 0 0,126-7 827 0 0,201-15-334 0 0,-151-1 299 0 0,-192 12-107 0 0,-3 0 75 0 0,-87 23 112 0 0,-374 96-486 0 0,360-88 273 0 0,115-19-654 0 0,178-4 582 0 0,216-31 18 0 0,-405 23 62 0 0,-9 0 263 0 0,-150 46-256 0 0,-212 50-36 0 0,314-80-83 0 0,67 3-559 0 0,171-11 468 0 0,99-36-126 0 0,-48 13 302 0 0,-233 15-25 0 0,-25 13 288 0 0,-375 114-753 0 0,267-90 320 0 0,-101 25 408 0 0,268-54-732 0 0,246-24 667 0 0,166-45-116 0 0,-364 57 157 0 0,-127 17 468 0 0,-502 97-265 0 0,528-108-495 0 0,-11 2 175 0 0,41-2-1783 0 0,16-2-640 0 0,-8 0-2399 0 0,1 0-5208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17.71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418 157 0 0 0,'0'0'776'0'0,"0"0"479"0"0,0 0-63 0 0,0 0-314 0 0,0 0-291 0 0,-3 0-155 0 0,-1 2-157 0 0,-1 0 1 0 0,0 0-1 0 0,1 1 1 0 0,0-1-1 0 0,-1 1 1 0 0,1 0-1 0 0,0 0 1 0 0,0 0-1 0 0,1 0 1 0 0,-1 1-1 0 0,1-1 1 0 0,-1 1-1 0 0,1 0 0 0 0,0 0 1 0 0,1 1-1 0 0,-1-1-275 0 0,-12 15 476 0 0,-234 270 2510 0 0,163-166-2607 0 0,86-123-371 0 0,1 0 1 0 0,-1 0-1 0 0,1 1 0 0 0,-1-1 0 0 0,0 0 1 0 0,1 0-1 0 0,-1 0 0 0 0,1 0 0 0 0,-1 0 1 0 0,1 1-1 0 0,-1-1 0 0 0,0 0 0 0 0,1 0 1 0 0,-1 1-1 0 0,0-1 0 0 0,1 0 0 0 0,-1 1 1 0 0,0-1-1 0 0,1 0 0 0 0,-1 1 0 0 0,0-1 1 0 0,0 0-1 0 0,1 1 0 0 0,-1-1 0 0 0,0 1 1 0 0,0-1-1 0 0,0 1 0 0 0,0-1 0 0 0,1 0 1 0 0,-1 1-1 0 0,0-1 0 0 0,0 1 0 0 0,0-1 1 0 0,0 1-1 0 0,0-1 0 0 0,0 1 0 0 0,0-1 1 0 0,0 0-1 0 0,0 1 0 0 0,0-1 0 0 0,-1 1 1 0 0,1-1-1 0 0,0 1 0 0 0,0-1 0 0 0,0 0 1 0 0,-1 1-1 0 0,1-1 0 0 0,0 1 0 0 0,0-1 1 0 0,-1 0-1 0 0,1 1 0 0 0,0-1 0 0 0,-1 1-8 0 0,36-24 658 0 0,12-18-455 0 0,-1-3 1 0 0,-3-2-1 0 0,23-32-203 0 0,-44 52 28 0 0,298-330 158 0 0,-280 313-122 0 0,-40 43-61 0 0,0 0 0 0 0,-1 0-1 0 0,1 0 1 0 0,0 0-1 0 0,0 0 1 0 0,0 0 0 0 0,0 0-1 0 0,-1 0 1 0 0,1-1-1 0 0,0 1 1 0 0,0 0 0 0 0,0 0-1 0 0,0 0 1 0 0,0 0 0 0 0,-1 0-1 0 0,1 0 1 0 0,0 0-1 0 0,0-1 1 0 0,0 1 0 0 0,0 0-1 0 0,0 0 1 0 0,0 0 0 0 0,0 0-1 0 0,0-1 1 0 0,0 1-1 0 0,-1 0 1 0 0,1 0 0 0 0,0 0-3 0 0,-33 31-28 0 0,1 1 0 0 0,2 1 0 0 0,1 2 1 0 0,-22 35 27 0 0,4-7 27 0 0,-32 42 29 0 0,-157 186 536 0 0,203-244-683 0 0,75-45 216 0 0,-21-10-57 0 0,0-1 0 0 0,0-1 0 0 0,-2-2 0 0 0,1 1-1 0 0,-1-2 1 0 0,-1-1 0 0 0,0 0 0 0 0,13-15-68 0 0,-24 23 8 0 0,382-300 48 0 0,-321 255-294 0 0,-161 148-204 0 0,-304 332 707 0 0,283-319 120 0 0,114-110-389 0 0,0 0 1 0 0,1 0 0 0 0,-1 0-1 0 0,0 0 1 0 0,0 0 0 0 0,1 0-1 0 0,-1 0 1 0 0,0 1 0 0 0,0-1-1 0 0,0 0 1 0 0,1 0 0 0 0,-1 0-1 0 0,0 1 1 0 0,0-1 0 0 0,0 0-1 0 0,1 0 1 0 0,-1 0 0 0 0,0 1-1 0 0,0-1 1 0 0,0 0 0 0 0,0 0-1 0 0,0 1 1 0 0,0-1 0 0 0,0 0-1 0 0,1 0 1 0 0,-1 1 0 0 0,0-1-1 0 0,0 0 1 0 0,0 1 0 0 0,0-1 0 0 0,0 0-1 0 0,0 0 1 0 0,0 1 0 0 0,0-1-1 0 0,0 0 1 0 0,0 0 0 0 0,-1 1-1 0 0,1-1 1 0 0,0 0 0 0 0,0 0-1 0 0,0 1 1 0 0,0-1 0 0 0,0 0-1 0 0,0 0 1 0 0,-1 1 0 0 0,1-1-1 0 0,0 0 1 0 0,0 0 3 0 0,28-8 85 0 0,61-49 90 0 0,-2-3-1 0 0,60-56-174 0 0,7-4 23 0 0,40-17-561 0 0,-227 175-162 0 0,-455 442 1218 0 0,361-369 115 0 0,173-139-542 0 0,261-205 178 0 0,36-28-693 0 0,-305 238-53 0 0,-35 28-255 0 0,-125 128 477 0 0,-42 30 990 0 0,-74 51-735 0 0,125-115 417 0 0,-15 14 609 0 0,150-111-1278 0 0,128-85-614 0 0,-96 50-2605 0 0,-22 14-2109 0 0,-4 2-1711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19.1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522 1 0 0 0,'0'0'776'0'0,"0"0"56"0"0,0 0-33 0 0,-27 26-84 0 0,-86 82-54 0 0,82-77 296 0 0,-1-1-1 0 0,-1-2 0 0 0,-1-1 0 0 0,-17 8-956 0 0,-34 33 1461 0 0,106-64-1061 0 0,236-133 845 0 0,-139 71-1223 0 0,-191 112 2239 0 0,-237 122-1527 0 0,298-166-1118 0 0,32-8 249 0 0,1-4 205 0 0,0-1 0 0 0,-1-1 0 0 0,1-1 0 0 0,-1-1 0 0 0,0-1 0 0 0,0 0 0 0 0,-1-2 0 0 0,3-1-70 0 0,26-11 44 0 0,146-62 230 0 0,-259 129 1314 0 0,-178 118-1352 0 0,-2-33-257 0 0,235-127-1146 0 0,112-42-1104 0 0,-74 28-1765 0 0,-14 5-33 0 0,2 1-281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9:21.0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54 0 0 0,'0'0'834'0'0,"0"0"384"0"0,0 0 197 0 0,0 0-8 0 0,0 0-92 0 0,0 0-140 0 0,0 0-68 0 0,0 0 51 0 0,0-4 58 0 0,0-9-489 0 0,0 3 7469 0 0,25 10-5987 0 0,162-27 503 0 0,-63 46-1882 0 0,-69 5-549 0 0,-2-6-43 0 0,95 18 540 0 0,-77-2-474 0 0,71 66 658 0 0,-90-42-587 0 0,10 8 173 0 0,-22 22-225 0 0,-32-27-63 0 0,9-22-162 0 0,-17-39-102 0 0,15 27 110 0 0,-54-38 1094 0 0,20 5-1206 0 0,-1 2 0 0 0,0 0 0 0 0,0 1 0 0 0,0 2 0 0 0,0-1 0 0 0,-1 2 0 0 0,1 1 0 0 0,-4 1 6 0 0,-32-1 3 0 0,1-18 51 0 0,-8 8-102 0 0,22 9 64 0 0,40 0-26 0 0,1 0 16 0 0,0 0 10 0 0,0 0-21 0 0,0 0-11 0 0,0 0 13 0 0,0 0-13 0 0,0 0 6 0 0,0 0 4 0 0,0 0 16 0 0,0 0 11 0 0,0 0-25 0 0,0 0-16 0 0,0 0-7 0 0,0 0-26 0 0,0 0 29 0 0,0 0 13 0 0,0 0-3 0 0,16-9-22 0 0,130-68 145 0 0,80-46-112 0 0,-126 73 26 0 0,-66 24 13 0 0,-54 87-23 0 0,-121 209 111 0 0,114-196-26 0 0,27-74-100 0 0,0-1-52 0 0,0-22-2338 0 0,3 9-1119 0 0,2 5-3973 0 0,0 1-5283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9:22.51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427 35 0 0 0,'0'0'1374'0'0,"0"0"-5"0"0,0 0 209 0 0,0 0 314 0 0,0 0 126 0 0,0 0-100 0 0,0 0-258 0 0,0 0-312 0 0,0 0-226 0 0,0 0-126 0 0,0 0-64 0 0,5-3-71 0 0,19-13-93 0 0,-19 12-96 0 0,-5 4-91 0 0,0 0-60 0 0,0 0-25 0 0,0 0-7 0 0,-6 20 2332 0 0,-153 264 891 0 0,29-121-2755 0 0,41-25-636 0 0,71-95-233 0 0,-19 27 710 0 0,16-49-390 0 0,65-75-2826 0 0,-30 31-1208 0 0,-3 2-4015 0 0,-7 12-4349 0 0</inkml:trace>
  <inkml:trace contextRef="#ctx0" brushRef="#br0" timeOffset="969.665">53 24 4481 0 0,'0'0'1228'0'0,"0"0"-86"0"0,0 0 251 0 0,0 0 314 0 0,0 0 143 0 0,0 0-44 0 0,0 0-291 0 0,0 0-290 0 0,0 0-199 0 0,0 0-138 0 0,0 0-101 0 0,0 0-99 0 0,0 0-49 0 0,-2-4-62 0 0,-6-11-30 0 0,6 11-11 0 0,2 4-8 0 0,0 0-17 0 0,0 0 1073 0 0,-1 7 1972 0 0,69 102-2193 0 0,27 68-546 0 0,-23-19-151 0 0,-26-57-411 0 0,-8-41-109 0 0,-7 6 62 0 0,-8-24-88 0 0,-10-15-5 0 0,-12-43-2760 0 0,0 5-1439 0 0,0 4-4529 0 0,-1 3-4588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1347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1682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900 552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  <inkml:trace contextRef="#ctx0" brushRef="#br1" timeOffset="25738.283">103 1192 0 0 0,'0'0'644'0'0,"0"0"1229"0"0,0 0 115 0 0,0 0-298 0 0,0 0-246 0 0,0 0-181 0 0,0 0-43 0 0,0 0 15 0 0,0 0-53 0 0,0 0-73 0 0,0 0-146 0 0,-4-1-180 0 0,-25-4 1187 0 0,6 3 2468 0 0,23 2-4173 0 0,0 0-5 0 0,0 0 3 0 0,0 0-27 0 0,0 0-14 0 0,0 0 4 0 0,0 0 0 0 0,0 0 22 0 0,0 0 1 0 0,0 0-3 0 0,0 0-10 0 0,28 4 2093 0 0,240-16 119 0 0,52 4-1478 0 0,-240 15-846 0 0,-58-2-340 0 0,-31-7-1891 0 0,-3 0-6098 0 0,6 2-4079 0 0</inkml:trace>
  <inkml:trace contextRef="#ctx0" brushRef="#br1" timeOffset="38675.607">122 1415 0 0 0,'0'0'866'0'0,"0"0"11"0"0,0 0 17 0 0,0 0-60 0 0,0 0-83 0 0,0 0-45 0 0,0 0-74 0 0,0 0-20 0 0,-4-3 8 0 0,-13-10 8 0 0,-13 1 5991 0 0,-18 12-3079 0 0,26 1-1012 0 0,22-1-2265 0 0,0 0-51 0 0,0 0-47 0 0,0 0-42 0 0,0 0 1 0 0,0 0 25 0 0,27 3 1237 0 0,68 17 1380 0 0,208-12-344 0 0,19-8-995 0 0,-331 8-1159 0 0,0 1-10032 0 0,8-7 6250 0 0,1 2-8555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9:57.755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1704 62 0 0 0,'0'0'432'0'0,"0"0"375"0"0,0 0 46 0 0,0 0-58 0 0,0 0-25 0 0,0 0-26 0 0,0-5 20 0 0,0 1-915 0 0,0-22 2597 0 0,-4 0 7758 0 0,-1 28-767 0 0,-8 11-8482 0 0,8-9-610 0 0,-67 61-69 0 0,-12 28-57 0 0,-18 3 77 0 0,42-50-170 0 0,-36 7-34 0 0,-7-2-21 0 0,42-19-20 0 0,-12 6-30 0 0,-3-1-98 0 0,0-12 215 0 0,-22 9-204 0 0,34-10 142 0 0,30-17-78 0 0,-5 4 1 0 0,-152-7 304 0 0,98-23-86 0 0,19 7-200 0 0,17-3 22 0 0,-4-4 4 0 0,-101-5-74 0 0,162 24 46 0 0,0 0-19 0 0,26-23-223 0 0,221-185 330 0 0,-136 100-107 0 0,-24 27 28 0 0,-79 76-33 0 0,-7 6 29 0 0,-5 12-29 0 0,-62 171 80 0 0,0 13-71 0 0,13-5 85 0 0,26-95-125 0 0,10-43 108 0 0,-9 18-60 0 0,13-21-2 0 0,2-6-16 0 0,10-44 30 0 0,1-1-22 0 0,0 0 12 0 0,0 0 1 0 0,0 1-16 0 0,0 1 14 0 0,0-1-5 0 0,0-1-16 0 0,0 0 15 0 0,0 0-22 0 0,0 0-2 0 0,0 0 29 0 0,0 0-12 0 0,0 0 14 0 0,0 0 1 0 0,0 0-20 0 0,0 0 3 0 0,0 0 18 0 0,0 0 3 0 0,0 0-6 0 0,0 0-3 0 0,0 0-2 0 0,0 0 29 0 0,0 0-13 0 0,0 0-14 0 0,0 0-23 0 0,0 0-9 0 0,0 0 34 0 0,0 0 17 0 0,0 0 7 0 0,0 0-14 0 0,0 0 7 0 0,0 0-2 0 0,0 0 9 0 0,0 0-18 0 0,0 0-19 0 0,0 0 5 0 0,0 0-27 0 0,0 0 29 0 0,0 0-2 0 0,0 0 14 0 0,0 0 14 0 0,0 0-2 0 0,0 0-4 0 0,0 0-2 0 0,0 0 10 0 0,0 0-1 0 0,0 0-5 0 0,-4-24 415 0 0,-42-117-446 0 0,17 5-10 0 0,17 40 51 0 0,-2 46-67 0 0,13 39 36 0 0,-12-28-354 0 0,34-23-2898 0 0,-2 43-5618 0 0,-15 15-3448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9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3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57.3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27 189 0 0 0,'0'0'539'0'0,"0"0"297"0"0,0 0 77 0 0,0 0 37 0 0,-4 0 26 0 0,-19 0 917 0 0,23 0-1011 0 0,0 0-69 0 0,0 0-96 0 0,0 0-109 0 0,0 0-102 0 0,0 0-65 0 0,0 0-50 0 0,0 0-47 0 0,0 0-23 0 0,0 0-34 0 0,0 0-16 0 0,0 0-19 0 0,0 0-25 0 0,22-1 1162 0 0,83-33 646 0 0,236-57-146 0 0,-129 39-1445 0 0,-148 45-332 0 0,88 3 105 0 0,-153 20 986 0 0,-131 45-712 0 0,-155 63-400 0 0,115-45-101 0 0,49-21 76 0 0,113-48-77 0 0,28-10 22 0 0,-3-1 69 0 0,16-1-24 0 0,0-2 0 0 0,0-1 0 0 0,-1-1 1 0 0,0-1-1 0 0,10-5-56 0 0,74-17 15 0 0,72-2-13 0 0,-133 31-146 0 0,-58 23 343 0 0,-247 104-39 0 0,183-97-164 0 0,-108 56 32 0 0,171-82 52 0 0,6-4-93 0 0,0 0-1 0 0,1 1 1 0 0,-1-1 0 0 0,0 0 0 0 0,0 0-1 0 0,1 1 1 0 0,-1-1 0 0 0,0 0 0 0 0,0 1 0 0 0,1-1-1 0 0,-1 0 1 0 0,0 1 0 0 0,0-1 0 0 0,0 0-1 0 0,0 1 1 0 0,0-1 0 0 0,0 1 0 0 0,0-1-1 0 0,1 0 1 0 0,-1 1 0 0 0,0-1 0 0 0,0 1-1 0 0,0-1 1 0 0,-1 0 0 0 0,1 1 0 0 0,0-1-1 0 0,0 0 1 0 0,0 1 0 0 0,0-1 0 0 0,0 1-1 0 0,0-1 1 0 0,0 0 0 0 0,-1 1 0 0 0,1-1-1 0 0,0 0 1 0 0,0 1 0 0 0,-1-1 0 0 0,1 0-1 0 0,0 1 1 0 0,0-1 0 0 0,-1 0 0 0 0,1 0 0 0 0,0 1-1 0 0,-1-1 14 0 0,90-1 91 0 0,53-36-67 0 0,-78 17-75 0 0,0 4 0 0 0,1 2 0 0 0,1 4 0 0 0,-1 2 0 0 0,18 2 51 0 0,-87 18 72 0 0,-124 49 88 0 0,-63 23-94 0 0,-18 30-74 0 0,147-70-23 0 0,62-43 25 0 0,0 0 0 0 0,0-1 0 0 0,0 1 0 0 0,0 0 0 0 0,0-1 0 0 0,0 1 0 0 0,1 0 0 0 0,-1-1 0 0 0,0 1 0 0 0,0-1 0 0 0,1 1-1 0 0,-1 0 1 0 0,0-1 0 0 0,1 1 0 0 0,-1-1 0 0 0,1 1 0 0 0,-1-1 0 0 0,1 1 0 0 0,-1-1 0 0 0,1 0 0 0 0,-1 1 0 0 0,1-1 0 0 0,-1 0 0 0 0,1 1 0 0 0,-1-1 0 0 0,1 0 0 0 0,0 1 0 0 0,-1-1 0 0 0,1 0 0 0 0,0 0 0 0 0,-1 0 0 0 0,1 0 0 0 0,-1 0 0 0 0,1 0 0 0 0,0 0-1 0 0,-1 0 1 0 0,1 0 0 0 0,0 0 0 0 0,-1 0 0 0 0,1 0 0 0 0,0 0 0 0 0,-1 0 0 0 0,1 0 0 0 0,0-1 0 0 0,-1 1 0 0 0,1 0 0 0 0,-1-1 0 0 0,1 1 0 0 0,0 0 6 0 0,23-2 29 0 0,0-1 0 0 0,-1-1 0 0 0,1-1 0 0 0,-1-1 0 0 0,0-1 0 0 0,4-3-29 0 0,41-11 39 0 0,187-45-83 0 0,-90 55-134 0 0,-164 11 178 0 0,-1 1 0 0 0,0-1 1 0 0,1 0-1 0 0,-1 1 0 0 0,1-1 1 0 0,-1 1-1 0 0,0-1 0 0 0,1 1 1 0 0,-1-1-1 0 0,0 1 0 0 0,0-1 1 0 0,1 1-1 0 0,-1 0 0 0 0,0-1 1 0 0,0 1-1 0 0,0-1 1 0 0,0 1-1 0 0,0-1 0 0 0,0 1 1 0 0,0 0-1 0 0,0-1 0 0 0,0 1 1 0 0,0-1-1 0 0,0 1 0 0 0,0 0 1 0 0,0-1-1 0 0,-1 1 0 0 0,1-1 1 0 0,0 1-1 0 0,0-1 0 0 0,0 1 1 0 0,-1-1-1 0 0,1 1 0 0 0,0-1 1 0 0,-1 1-1 0 0,1-1 0 0 0,-1 1 1 0 0,1-1-1 0 0,0 1 1 0 0,-1-1-1 0 0,1 0 0 0 0,-1 1 1 0 0,1-1-1 0 0,-1 0 0 0 0,1 0 1 0 0,-1 1-1 0 0,-38 22 33 0 0,0-1 1 0 0,-2-2-1 0 0,0-2 1 0 0,-1-1 0 0 0,-1-3-1 0 0,-21 4-33 0 0,-39 16 76 0 0,-155 57 276 0 0,252-80-714 0 0,38-12 410 0 0,-17 0-14 0 0,212-42 97 0 0,-222 42-130 0 0,244-32-77 0 0,-252 44 168 0 0,-117 61 138 0 0,62-44-161 0 0,-147 77 137 0 0,122-55-45 0 0,83-50-167 0 0,0 1 1 0 0,0 0 0 0 0,0 0 0 0 0,0-1 0 0 0,0 1 0 0 0,0 0-1 0 0,0 0 1 0 0,0-1 0 0 0,0 1 0 0 0,0 0 0 0 0,0 0 0 0 0,1-1-1 0 0,-1 1 1 0 0,0 0 0 0 0,0 0 0 0 0,1-1 0 0 0,-1 1 0 0 0,1 0 0 0 0,-1-1-1 0 0,0 1 1 0 0,1-1 0 0 0,-1 1 0 0 0,1 0 0 0 0,0-1 0 0 0,-1 1-1 0 0,1-1 1 0 0,-1 1 0 0 0,1-1 0 0 0,0 0 0 0 0,-1 1 0 0 0,1-1-1 0 0,0 0 1 0 0,-1 1 0 0 0,1-1 0 0 0,0 0 0 0 0,0 0 0 0 0,-1 0 0 0 0,1 0-1 0 0,0 1 1 0 0,0-1 0 0 0,0 0 0 0 0,-1 0 0 0 0,1 0 0 0 0,0-1-1 0 0,0 1 1 0 0,-1 0 0 0 0,1 0 0 0 0,0 0 0 0 0,0-1 0 0 0,-1 1-1 0 0,1 0 1 0 0,0-1 0 0 0,0 1 5 0 0,25-2 35 0 0,0-2-1 0 0,0 0 1 0 0,0-2-1 0 0,0-1 1 0 0,-1-1-1 0 0,0-1 1 0 0,16-9-35 0 0,-16 7-9 0 0,-1 1 0 0 0,1 2 0 0 0,1 0 0 0 0,0 2 0 0 0,0 0 0 0 0,0 2 0 0 0,20-1 9 0 0,-47 6 0 0 0,1-1 1 0 0,-1 0-1 0 0,1 1 1 0 0,0-1 0 0 0,-1 1-1 0 0,1-1 1 0 0,0 0-1 0 0,-1 1 1 0 0,1-1-1 0 0,0 1 1 0 0,-1-1-1 0 0,1 1 1 0 0,0 0-1 0 0,0-1 1 0 0,0 1 0 0 0,-1-1-1 0 0,1 1 1 0 0,0-1-1 0 0,0 1 1 0 0,0 0-1 0 0,0-1 1 0 0,0 1-1 0 0,0-1 1 0 0,0 1-1 0 0,0-1 1 0 0,0 1-1 0 0,0 0 1 0 0,1-1 0 0 0,-1 1-1 0 0,0-1 1 0 0,0 1-1 0 0,0-1 1 0 0,1 1-1 0 0,-1-1 1 0 0,0 1-1 0 0,1-1 1 0 0,-1 1-1 0 0,0-1 1 0 0,1 1-1 0 0,-1-1 1 0 0,1 0 0 0 0,-1 1-1 0 0,1-1 1 0 0,-1 0-1 0 0,1 1 1 0 0,-1-1-1 0 0,1 0 1 0 0,-1 1-1 0 0,1-1 1 0 0,-1 0-1 0 0,1 0 1 0 0,-1 0 0 0 0,1 0-1 0 0,-1 1 1 0 0,1-1-1 0 0,0 0 1 0 0,-1 0-1 0 0,1 0 1 0 0,-1 0-1 0 0,1 0 1 0 0,-1-1-1 0 0,1 1 1 0 0,0 0-1 0 0,-1 0 1 0 0,-18 18 19 0 0,-1-2 0 0 0,-1 0 0 0 0,-1-1 0 0 0,0-1 0 0 0,-1-1 0 0 0,-1-1 0 0 0,-4 2-20 0 0,2-1 12 0 0,-259 136 200 0 0,284-149-212 0 0,-24 16-82 0 0,43-13-192 0 0,6-8 279 0 0,-1-1 0 0 0,-1-2 0 0 0,1 0 0 0 0,-1-2 0 0 0,-1 0 0 0 0,6-4-5 0 0,18-8 15 0 0,-15 6-26 0 0,1 2 1 0 0,0 0-1 0 0,1 3 0 0 0,0 1 1 0 0,1 1-1 0 0,0 2 0 0 0,1 1 1 0 0,24 0 10 0 0,-41 14 11 0 0,-37 11 97 0 0,18-19-106 0 0,-147 95 115 0 0,-217 102-11 0 0,309-166-152 0 0,85-27-266 0 0,130-57 388 0 0,-102 29-56 0 0,9-2-23 0 0,12-6-14 0 0,0 3 0 0 0,2 4 0 0 0,22-1 17 0 0,-46 22-26 0 0,-55 4 30 0 0,-1 1-1 0 0,0 0 1 0 0,0 0-1 0 0,1 0 1 0 0,-1 0-1 0 0,0 0 1 0 0,0 0-1 0 0,0 0 1 0 0,0 0-1 0 0,0 0 0 0 0,0-1 1 0 0,0 1-1 0 0,-1 0 1 0 0,1 0-1 0 0,0 0 1 0 0,0 0-1 0 0,-1 0 1 0 0,1 0-1 0 0,-1-1 1 0 0,1 1-1 0 0,-1 0 1 0 0,1 0-1 0 0,-1 0 1 0 0,1-1-1 0 0,-1 1 1 0 0,1 0-1 0 0,-1-1 1 0 0,0 1-1 0 0,0-1 1 0 0,1 1-1 0 0,-1 0 1 0 0,0-1-1 0 0,0 0 1 0 0,0 1-1 0 0,1-1 1 0 0,-2 1-4 0 0,-52 39 36 0 0,-3-2 0 0 0,-1-3 0 0 0,-1-3 0 0 0,-13 4-36 0 0,36-18 30 0 0,-288 139 360 0 0,303-145-444 0 0,34-12-166 0 0,7-1 224 0 0,-1-2-1 0 0,1-1 0 0 0,-1 0 0 0 0,0-1 1 0 0,0-2-1 0 0,-1 1 0 0 0,17-10-3 0 0,14-4 3 0 0,50-19-12 0 0,-27 9-5 0 0,2 4 1 0 0,0 2-1 0 0,46-6 14 0 0,12 22-136 0 0,-132 8 139 0 0,1 1 1 0 0,-1 0-1 0 0,1-1 0 0 0,-1 1 0 0 0,1-1 0 0 0,-1 1 1 0 0,0 0-1 0 0,1-1 0 0 0,-1 1 0 0 0,0 0 1 0 0,0-1-1 0 0,0 1 0 0 0,1 0 0 0 0,-1-1 0 0 0,0 1 1 0 0,0 0-1 0 0,0 0 0 0 0,0-1 0 0 0,0 1 0 0 0,0 0 1 0 0,0 0-1 0 0,0-1 0 0 0,-1 1 0 0 0,1 0 0 0 0,0-1 1 0 0,0 1-1 0 0,0 0 0 0 0,-1-1 0 0 0,1 1 0 0 0,-1 0 1 0 0,1-1-1 0 0,0 1 0 0 0,-1-1 0 0 0,1 1 0 0 0,-1 0 1 0 0,1-1-1 0 0,-1 1 0 0 0,1-1 0 0 0,-1 0 1 0 0,0 1-1 0 0,1-1 0 0 0,-1 1-3 0 0,-150 80 289 0 0,-131 26 300 0 0,167-68 91 0 0,97-36-512 0 0,20-2-407 0 0,89-29 246 0 0,181-67 66 0 0,-258 91-77 0 0,0 0 1 0 0,0 1-1 0 0,0 1 1 0 0,1 0-1 0 0,-1 1 1 0 0,1 1-1 0 0,-1 0 1 0 0,9 1 3 0 0,-23-1 3 0 0,1 0 0 0 0,0 0 0 0 0,-1 0-1 0 0,1 0 1 0 0,0 0 0 0 0,-1 1 0 0 0,1-1 0 0 0,0 0 0 0 0,-1 0 0 0 0,1 0 0 0 0,0 1-1 0 0,-1-1 1 0 0,1 0 0 0 0,-1 1 0 0 0,1-1 0 0 0,-1 1 0 0 0,1-1 0 0 0,-1 1 0 0 0,1-1 0 0 0,-1 1-1 0 0,1-1 1 0 0,-1 1 0 0 0,0-1 0 0 0,1 1 0 0 0,-1-1 0 0 0,0 1 0 0 0,1 0 0 0 0,-1-1-1 0 0,0 1 1 0 0,0-1 0 0 0,0 1 0 0 0,1 0 0 0 0,-1-1 0 0 0,0 1 0 0 0,0 0 0 0 0,0-1-1 0 0,0 1 1 0 0,0 0 0 0 0,0-1 0 0 0,0 1 0 0 0,-1 0 0 0 0,1-1 0 0 0,0 1 0 0 0,0 0-1 0 0,0-1 1 0 0,-1 1 0 0 0,1 0 0 0 0,0-1 0 0 0,-1 1 0 0 0,1-1 0 0 0,0 1 0 0 0,-1-1 0 0 0,1 1-1 0 0,-1-1 1 0 0,1 1 0 0 0,-1-1 0 0 0,0 1-3 0 0,-28 28 213 0 0,-27 8-54 0 0,-2-2-1 0 0,-1-3 0 0 0,-2-2 1 0 0,-1-4-1 0 0,-1-1 0 0 0,-1-4 1 0 0,-10 0-159 0 0,33-9 454 0 0,40-12-478 0 0,13-1-304 0 0,257-83 492 0 0,-235 77 520 0 0,-35 7-665 0 0,1 0 6 0 0,0 0-15 0 0,0 0-22 0 0,0 0-20 0 0,0 0 34 0 0,0 0 20 0 0,0 0-21 0 0,0 0 4 0 0,0 0-1 0 0,0 0-12 0 0,0 0 10 0 0,0 0-9 0 0,0 0-4 0 0,0 0 10 0 0,0 0-18 0 0,0 0-9 0 0,0 0-25 0 0,24 0-238 0 0,91-16 302 0 0,156-7-36 0 0,-270 23 17 0 0,-1 0 17 0 0,0 0 4 0 0,0 0 14 0 0,0 0-3 0 0,0 0-5 0 0,0 0 1 0 0,0 0-12 0 0,0 0-14 0 0,0 0 1 0 0,5 4 290 0 0,-38 11-141 0 0,-6 1-201 0 0,-77 7 82 0 0,-108 8 11 0 0,129 0-133 0 0,32-12 257 0 0,-14-12-133 0 0,38 1-246 0 0,147-11 186 0 0,-1-4 1 0 0,54-14 32 0 0,-19 3 12 0 0,57-14-12 0 0,19-2 58 0 0,-176 34-79 0 0,-42 0 28 0 0,0 0 7 0 0,0 0 1 0 0,0 0-6 0 0,0 0 1 0 0,0 0 7 0 0,0 0 11 0 0,0 0-4 0 0,0 0-4 0 0,0 0 5 0 0,0 0-10 0 0,0 0 8 0 0,0 0 6 0 0,0 0 1 0 0,0 0 12 0 0,0 0 2 0 0,0 0 11 0 0,0 0 6 0 0,0 0-5 0 0,-23 3 387 0 0,10-3-296 0 0,13 0-129 0 0,0 0-15 0 0,-2-2-2565 0 0,0-3-11277 0 0,2 5 3625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02.84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515 0 0 0 0,'0'0'484'0'0,"0"0"304"0"0,0 0 80 0 0,0 0 17 0 0,3 0 6 0 0,2 0-1967 0 0,0 0 4764 0 0,-14 0 1821 0 0,-97 38-4087 0 0,-87 31 210 0 0,87-38 475 0 0,156-31-2181 0 0,183-47 456 0 0,-157 30-368 0 0,-27 5-25 0 0,0 2 0 0 0,0 2 0 0 0,1 3 0 0 0,12 1 11 0 0,-106 23 752 0 0,-89 23-477 0 0,71-9-202 0 0,-1-3 0 0 0,-1-3 1 0 0,-1-3-1 0 0,-13 1-73 0 0,-2-6 640 0 0,80-19-588 0 0,0 0-43 0 0,0 0-89 0 0,0 0-65 0 0,0 0-24 0 0,23 8-99 0 0,108 4 342 0 0,-104-15-30 0 0,-1 0 0 0 0,-1-1 0 0 0,1-2-1 0 0,-1-1 1 0 0,0 0 0 0 0,21-11-44 0 0,38-10 60 0 0,147-23-223 0 0,-231 51 157 0 0,18-2 28 0 0,-30 7 218 0 0,-268 99-285 0 0,-80 35 144 0 0,182-70 218 0 0,283-73-653 0 0,29-21 320 0 0,-44 7-32 0 0,0 3 0 0 0,0 5 0 0 0,40 2 48 0 0,-124 7-6 0 0,-5 1 3 0 0,1-1-1 0 0,-1 0 0 0 0,1 1 0 0 0,0-1 0 0 0,-1 1 1 0 0,1-1-1 0 0,0 1 0 0 0,-1 0 0 0 0,1-1 1 0 0,0 1-1 0 0,-1 0 0 0 0,1 0 0 0 0,0 0 0 0 0,0 1 1 0 0,-1-1-1 0 0,1 0 0 0 0,0 1 0 0 0,-1-1 0 0 0,1 1 1 0 0,0-1-1 0 0,-1 1 0 0 0,1 0 0 0 0,-1 0 0 0 0,1-1 1 0 0,-1 1-1 0 0,1 0 0 0 0,-1 1 0 0 0,0-1 0 0 0,1 0 1 0 0,-1 0-1 0 0,0 0 0 0 0,0 1 0 0 0,0-1 1 0 0,0 1-1 0 0,0-1 0 0 0,0 1 0 0 0,0-1 0 0 0,-1 1 1 0 0,1-1-1 0 0,-1 1 0 0 0,1 0 0 0 0,-1-1 0 0 0,1 1 1 0 0,-1 0-1 0 0,0 0 0 0 0,0 1 4 0 0,-58 29 280 0 0,-18-3-238 0 0,2 4 0 0 0,2 3 1 0 0,-23 17-43 0 0,59-33 2 0 0,-131 63 152 0 0,136-53-473 0 0,62-22 158 0 0,27-12 174 0 0,0-2 0 0 0,0-3 0 0 0,0-2 1 0 0,48-17-14 0 0,20-3-23 0 0,52 12-107 0 0,-180 38 192 0 0,-12-8-43 0 0,0 1-1 0 0,0-2 0 0 0,-1 0 1 0 0,0-1-1 0 0,-1 0 0 0 0,0-1 1 0 0,-1-1-1 0 0,-8 3-18 0 0,-183 86 39 0 0,13 4-5 0 0,72-32 81 0 0,122-67-123 0 0,1-1 1 0 0,-1 1-1 0 0,1-1 1 0 0,0 1-1 0 0,-1-1 0 0 0,1 1 1 0 0,-1 0-1 0 0,1-1 0 0 0,0 1 1 0 0,0-1-1 0 0,-1 1 0 0 0,1 0 1 0 0,0-1-1 0 0,0 1 0 0 0,0 0 1 0 0,0 0-1 0 0,0-1 0 0 0,0 1 1 0 0,0 0-1 0 0,0-1 0 0 0,0 1 1 0 0,0 0-1 0 0,0-1 0 0 0,0 1 1 0 0,0 0-1 0 0,0-1 0 0 0,1 1 1 0 0,-1 0-1 0 0,0-1 0 0 0,1 1 1 0 0,-1-1-1 0 0,0 1 0 0 0,1 0 1 0 0,-1-1-1 0 0,1 1 0 0 0,-1-1 1 0 0,1 1-1 0 0,-1-1 0 0 0,1 1 1 0 0,-1-1-1 0 0,1 0 1 0 0,-1 1-1 0 0,1-1 0 0 0,0 0 1 0 0,-1 1-1 0 0,1-1 0 0 0,-1 0 1 0 0,1 0-1 0 0,0 1 0 0 0,0-1 1 0 0,-1 0-1 0 0,1 0 0 0 0,0 0 1 0 0,-1 0-1 0 0,1 0 0 0 0,0 0 1 0 0,-1 0-1 0 0,1 0 0 0 0,0 0 1 0 0,-1 0-1 0 0,1-1 0 0 0,0 1 1 0 0,-1 0-1 0 0,1 0 0 0 0,0-1 1 0 0,-1 1-1 0 0,1 0 0 0 0,-1-1 1 0 0,1 1-1 0 0,0-1 8 0 0,29-1 12 0 0,1-2-1 0 0,-1 0 1 0 0,0-3-1 0 0,-1 0 1 0 0,0-2-1 0 0,6-3-11 0 0,60-16-8 0 0,-29 10 9 0 0,-10 2-25 0 0,0 3 0 0 0,1 1-1 0 0,0 4 1 0 0,0 1 0 0 0,1 4 24 0 0,-57 2-2 0 0,0 1-1 0 0,0 0 1 0 0,0-1-1 0 0,0 1 1 0 0,-1 0 0 0 0,1-1-1 0 0,0 1 1 0 0,0 0-1 0 0,0 0 1 0 0,0 0-1 0 0,0 0 1 0 0,0 0-1 0 0,0 0 1 0 0,0 0-1 0 0,0 0 1 0 0,-1 0-1 0 0,1 1 1 0 0,0-1-1 0 0,0 0 1 0 0,0 1-1 0 0,0-1 1 0 0,0 0 0 0 0,-1 1-1 0 0,1-1 1 0 0,0 1-1 0 0,0-1 1 0 0,-1 1-1 0 0,1 0 1 0 0,0-1-1 0 0,-1 1 1 0 0,1-1-1 0 0,0 1 1 0 0,-1 0-1 0 0,1 0 1 0 0,-1-1-1 0 0,0 1 1 0 0,1 0-1 0 0,-1 0 1 0 0,1 0 0 0 0,-1 0-1 0 0,0 0 1 0 0,0-1-1 0 0,0 1 1 0 0,1 0-1 0 0,-1 0 1 0 0,0 0-1 0 0,0 0 1 0 0,0 0-1 0 0,0 0 1 0 0,0 0-1 0 0,-1 0 1 0 0,1 0-1 0 0,0-1 1 0 0,0 1-1 0 0,0 0 1 0 0,-1 0 0 0 0,1 0-1 0 0,-1 0 1 0 0,1-1-1 0 0,-1 1 1 0 0,1 0-1 0 0,-1 0 1 0 0,1-1-1 0 0,-1 1 1 0 0,1 0-1 0 0,-1-1 1 0 0,0 1-1 0 0,0 0 3 0 0,-19 16 24 0 0,0-1-1 0 0,-2-1 0 0 0,1-1 0 0 0,-2-1 1 0 0,0-1-1 0 0,0 0 0 0 0,-1-2 0 0 0,-4 0-23 0 0,0 2 13 0 0,-391 156 624 0 0,400-163-509 0 0,-6 3-282 0 0,40-5-189 0 0,7-5 354 0 0,0-1 0 0 0,-1-1 0 0 0,0-1 0 0 0,0-1-1 0 0,0-1 1 0 0,0-1 0 0 0,-1 0-11 0 0,19-7-17 0 0,195-61-81 0 0,-209 68 43 0 0,1 1 0 0 0,1 2-1 0 0,-1 0 1 0 0,1 2 0 0 0,0 1-1 0 0,2 1 56 0 0,-30 6 44 0 0,-84 46 151 0 0,64-42-184 0 0,-338 137 637 0 0,331-134-652 0 0,61-4-534 0 0,130-38 451 0 0,-99 14 53 0 0,-6 1 7 0 0,99-13-53 0 0,-169 44 296 0 0,-171 84 94 0 0,-109 43 194 0 0,255-117-672 0 0,43-26-80 0 0,24-3 255 0 0,1-2 0 0 0,-1-1 0 0 0,0-1 1 0 0,-1-2-1 0 0,0-1 0 0 0,0-1 0 0 0,18-11-7 0 0,-2 3 7 0 0,140-49 35 0 0,-82 44-74 0 0,-124 52 276 0 0,-49 16-218 0 0,-2-2 0 0 0,-1-3 0 0 0,-55 18-26 0 0,67-29 54 0 0,-237 98 880 0 0,346-126-1296 0 0,197-72 639 0 0,-186 54-281 0 0,273-71 31 0 0,-259 85 19 0 0,-99 20 443 0 0,-34 12-89 0 0,-2-2 1 0 0,-1-3 0 0 0,-1-2 0 0 0,-62 10-401 0 0,173-27-467 0 0,170-65 404 0 0,-180 46 88 0 0,-122 83 159 0 0,-92 14-135 0 0,141-70 7 0 0,35-12-111 0 0,1 0-57 0 0,9-4-152 0 0,270-100 17 0 0,-148 84-102 0 0,-130 21 350 0 0,-1-1 1 0 0,1 0 0 0 0,-1 0 0 0 0,1 1 0 0 0,-1-1 0 0 0,0 0-1 0 0,1 1 1 0 0,-1-1 0 0 0,0 0 0 0 0,1 1 0 0 0,-1-1 0 0 0,0 0-1 0 0,0 1 1 0 0,1-1 0 0 0,-1 1 0 0 0,0-1 0 0 0,0 1 0 0 0,0-1-1 0 0,0 0 1 0 0,1 1 0 0 0,-1-1 0 0 0,0 1 0 0 0,0-1 0 0 0,0 1-1 0 0,0-1 1 0 0,0 1 0 0 0,0-1 0 0 0,0 1 0 0 0,0-1-1 0 0,0 1 1 0 0,-1-1 0 0 0,1 1 0 0 0,0-1 0 0 0,0 0 0 0 0,0 1-1 0 0,0-1 1 0 0,-1 1 0 0 0,1-1 0 0 0,0 1 0 0 0,0-1 0 0 0,-1 0-1 0 0,1 1 1 0 0,0-1 0 0 0,-1 0 0 0 0,1 1 0 0 0,0-1 0 0 0,-1 0-1 0 0,1 1 1 0 0,-1-1 0 0 0,1 0 0 0 0,0 0 0 0 0,-1 0 0 0 0,1 1-1 0 0,-1-1 1 0 0,1 0 0 0 0,-1 0 0 0 0,1 0 0 0 0,-1 0-1 0 0,1 0 1 0 0,-1 0 0 0 0,1 0 0 0 0,0 0 0 0 0,-1 0 0 0 0,1 0-1 0 0,-1 0 1 0 0,1 0 0 0 0,-1 0 0 0 0,1 0 0 0 0,-1 0 0 0 0,0-1-2 0 0,-45 23 116 0 0,-2-2 1 0 0,0-3 0 0 0,-1-1 0 0 0,-22 2-117 0 0,59-15 43 0 0,-8 3-112 0 0,29-7-438 0 0,35-8-338 0 0,-9-3-1142 0 0,-11 4-3977 0 0,-19 6 3447 0 0,9-3-7917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0,'-5'10,"-6"7,-1 6,1-5,2-7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1.0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847 21 0 0 0,'42'-16'125'0'0,"-28"12"7113"0"0,-29 10-2916 0 0,8-4-5045 0 0,-160 21 3225 0 0,-395 11 2211 0 0,440-29-2752 0 0,122-5-1936 0 0,0 0-92 0 0,36 14-254 0 0,149 8 592 0 0,-147-20-233 0 0,476-10 109 0 0,-513 8-135 0 0,-1 0 7 0 0,0 0 35 0 0,0 0 16 0 0,0 0 24 0 0,0 0 18 0 0,-37 0 220 0 0,-85 35-433 0 0,81-18 97 0 0,-172 52 16 0 0,76-32 176 0 0,107-29-172 0 0,49-4-233 0 0,164-16 355 0 0,158-41-112 0 0,-182 45-160 0 0,-189 24 165 0 0,-122 27-431 0 0,-148 23 400 0 0,35-11 52 0 0,94-19 240 0 0,171-36-299 0 0,0 0 0 0 0,0 0 0 0 0,0 0 0 0 0,1 0 0 0 0,-1 0 0 0 0,0 1 0 0 0,0-1 0 0 0,0 0 0 0 0,0 0 0 0 0,0 0 0 0 0,0 1 0 0 0,1-1 0 0 0,-1 0 0 0 0,0 0 0 0 0,0 0 0 0 0,0 1 0 0 0,0-1 0 0 0,0 0 0 0 0,0 0 0 0 0,0 0 0 0 0,0 1-1 0 0,0-1 1 0 0,0 0 0 0 0,0 0 0 0 0,0 1 0 0 0,0-1 0 0 0,0 0 0 0 0,0 0 0 0 0,0 0 0 0 0,0 1 0 0 0,0-1 0 0 0,-1 0 0 0 0,1 0 0 0 0,0 0 0 0 0,0 1 0 0 0,0-1 0 0 0,0 0 0 0 0,0 0 0 0 0,0 0 0 0 0,-1 0 0 0 0,1 1 0 0 0,0-1 0 0 0,0 0 0 0 0,0 0 0 0 0,0 0 0 0 0,-1 0 0 0 0,1 0 0 0 0,0 0 0 0 0,0 0 7 0 0,25 4-49 0 0,-24-4 47 0 0,116 3 92 0 0,0-4 0 0 0,76-13-90 0 0,108-2-6 0 0,-138 20-57 0 0,-164-4 66 0 0,0 0-1 0 0,0 0 1 0 0,1 1-1 0 0,-1-1 1 0 0,0 0-1 0 0,0 1 1 0 0,0-1-1 0 0,1 0 1 0 0,-1 1 0 0 0,0-1-1 0 0,0 1 1 0 0,1-1-1 0 0,-1 1 1 0 0,1-1-1 0 0,-1 1 1 0 0,0-1-1 0 0,1 1 1 0 0,-1 0-1 0 0,1-1 1 0 0,-1 1 0 0 0,1 0-1 0 0,0 0 1 0 0,-1-1-1 0 0,1 1 1 0 0,0 0-1 0 0,-1 0 1 0 0,1-1-1 0 0,0 1 1 0 0,0 0-1 0 0,0 0 1 0 0,-1 0 0 0 0,1 0-1 0 0,0 0 1 0 0,0-1-1 0 0,1 1 1 0 0,-1 0-1 0 0,0 0 1 0 0,0 0-1 0 0,0 0 1 0 0,0-1-1 0 0,1 1 1 0 0,-1 0 0 0 0,0 0-1 0 0,1-1 1 0 0,-1 1-1 0 0,1 0 1 0 0,-1 0-1 0 0,1-1 1 0 0,-1 1-1 0 0,1 0 1 0 0,-1-1-1 0 0,1 1 1 0 0,0-1 0 0 0,-1 1-1 0 0,1-1 1 0 0,0 1-1 0 0,-1-1 1 0 0,1 1-1 0 0,0-1 1 0 0,0 0-1 0 0,-1 1 1 0 0,1-1 0 0 0,0 0-1 0 0,0 0 1 0 0,0 0-1 0 0,0 1-2 0 0,-175 56 129 0 0,-234 39-106 0 0,130-42 328 0 0,215-49-272 0 0,94-2-420 0 0,73-8 353 0 0,-1-4 0 0 0,49-13-12 0 0,-49 6 22 0 0,0 4-1 0 0,51 3-21 0 0,-133 13 177 0 0,-44 4 142 0 0,14-4-333 0 0,-445 119 86 0 0,334-81-124 0 0,137-30-362 0 0,123-15 397 0 0,-10-21 68 0 0,-62 10-25 0 0,2 3 0 0 0,0 3 0 0 0,29 2-26 0 0,-67 6-26 0 0,-31 0 22 0 0,-10 12 132 0 0,-96 30-104 0 0,-38 9-239 0 0,-125 24 215 0 0,153-44 41 0 0,11-3-91 0 0,113-20-407 0 0,64-12 488 0 0,0-4 0 0 0,0-2-1 0 0,57-17-30 0 0,82-13-17 0 0,77 13 134 0 0,-303 36 201 0 0,-382 82 49 0 0,151-33-191 0 0,261-46-628 0 0,134-28 513 0 0,-112 5-43 0 0,296-69 83 0 0,-265 75-125 0 0,-69 5 49 0 0,0 0 22 0 0,-18 3 106 0 0,-112 37-250 0 0,-194 55 99 0 0,369-90-482 0 0,146-36 406 0 0,-139 19 71 0 0,17-3-100 0 0,-159 42-45 0 0,73-23-14 0 0,19-2-2449 0 0,10 0-4434 0 0,-6-2-3352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4.55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1166 115 0 0 0,'-33'-33'0'0'0,"-17"0"77"0"0,42 27 581 0 0,0 0 0 0 0,-1 1 0 0 0,0 0 0 0 0,0 0 0 0 0,0 1 0 0 0,0 0-1 0 0,-1 1 1 0 0,0 0 0 0 0,0 1 0 0 0,0 0 0 0 0,0 0 0 0 0,0 1 0 0 0,0 0-1 0 0,0 1 1 0 0,0 0 0 0 0,0 1 0 0 0,-6 1-658 0 0,-5-2 273 0 0,4 2-41 0 0,0 0 0 0 0,1 2 0 0 0,-1 0-1 0 0,1 1 1 0 0,0 0 0 0 0,1 1-1 0 0,-1 1 1 0 0,1 1 0 0 0,0 0-232 0 0,-50 21 814 0 0,15-8-324 0 0,32-12-225 0 0,-1-1-1 0 0,0-1 0 0 0,0-1 1 0 0,-1 0-1 0 0,0-2 1 0 0,0 0-1 0 0,0-1 1 0 0,-1-1-265 0 0,5 0 351 0 0,26 0-577 0 0,34-5 296 0 0,1-2 1 0 0,-1-3-1 0 0,-1-1 0 0 0,22-8-70 0 0,-30 8-9 0 0,9-2-1 0 0,292-57-229 0 0,-329 67 187 0 0,23-1 4 0 0,-40 12 234 0 0,-475 187-171 0 0,89-37 202 0 0,166-79 373 0 0,258-85-1022 0 0,183-68 533 0 0,164-71 146 0 0,-327 124-228 0 0,53-23-46 0 0,2 5 0 0 0,1 4 0 0 0,2 5-1 0 0,87-12 28 0 0,-110 35-337 0 0,-95 21 412 0 0,-251 118 85 0 0,-330 113 219 0 0,394-174 49 0 0,178-67-447 0 0,30-12-426 0 0,163-65 457 0 0,137-34-12 0 0,-259 89 2 0 0,34-11-223 0 0,2 4-1 0 0,1 4 1 0 0,82-8 221 0 0,-169 27-5 0 0,0 1-1 0 0,0-1 1 0 0,-1 1-1 0 0,1-1 1 0 0,0 1-1 0 0,0-1 1 0 0,0 0-1 0 0,0 1 1 0 0,0-1-1 0 0,0 1 1 0 0,0-1-1 0 0,0 1 1 0 0,0-1-1 0 0,0 1 1 0 0,1-1-1 0 0,-1 0 1 0 0,0 1 0 0 0,0-1-1 0 0,0 1 1 0 0,0-1-1 0 0,1 1 1 0 0,-1-1-1 0 0,0 0 1 0 0,0 1-1 0 0,1-1 1 0 0,-1 0-1 0 0,0 1 1 0 0,1-1-1 0 0,-1 0 1 0 0,0 0-1 0 0,1 1 1 0 0,-1-1-1 0 0,1 0 1 0 0,-1 0-1 0 0,0 1 1 0 0,1-1 0 0 0,-1 0-1 0 0,1 0 1 0 0,-1 0-1 0 0,0 0 1 0 0,1 0-1 0 0,-1 0 1 0 0,1 0-1 0 0,-1 1 1 0 0,1-1-1 0 0,-1-1 1 0 0,1 1-1 0 0,-1 0 1 0 0,1 0-1 0 0,-1 0 1 0 0,0 0-1 0 0,1 0 1 0 0,-1 0-1 0 0,1 0 1 0 0,-1-1 0 0 0,0 1-1 0 0,1 0 1 0 0,-1 0-1 0 0,1 0 1 0 0,-1-1-1 0 0,0 1 1 0 0,1 0-1 0 0,-1-1 1 0 0,0 1-1 0 0,1 0 1 0 0,-1-1-1 0 0,0 1 1 0 0,0 0-1 0 0,1-1 6 0 0,-30 21-37 0 0,-427 189 199 0 0,319-147 175 0 0,-1-6 1 0 0,-9-5-338 0 0,58-24-158 0 0,292-92 58 0 0,247-93 131 0 0,-164 90-309 0 0,-268 68 262 0 0,-21 6 118 0 0,-28 13 146 0 0,20-13-254 0 0,-170 98 476 0 0,-167 68-470 0 0,42-53 823 0 0,447-165-1361 0 0,-7-9 540 0 0,59-26-14 0 0,143-36 12 0 0,-167 93-362 0 0,-178 48 273 0 0,-20-2 119 0 0,-1 0-1 0 0,-1-2 1 0 0,-1-1 0 0 0,0-2 0 0 0,-24 9-30 0 0,39-18 18 0 0,-386 180 75 0 0,145-77 220 0 0,193-86-214 0 0,85-23-799 0 0,130-58 833 0 0,218-88-187 0 0,-234 93 16 0 0,-39 13-55 0 0,0 5 1 0 0,46-8 92 0 0,-78 32-266 0 0,-62 14 181 0 0,-56 32 165 0 0,-304 140 21 0 0,-60 4 546 0 0,293-134-276 0 0,115-41-790 0 0,29-6 139 0 0,195-87 403 0 0,201-91-142 0 0,-251 125-254 0 0,-202 83 588 0 0,-242 128-302 0 0,144-88-3 0 0,23-11 340 0 0,-2-5 1 0 0,-20 2-351 0 0,129-51-419 0 0,22-6 374 0 0,4-1 53 0 0,-1-1-1 0 0,0-1 1 0 0,0-1 0 0 0,-1 0 0 0 0,1-2 0 0 0,-1 1 0 0 0,-1-2 0 0 0,4-2-8 0 0,13-5 6 0 0,87-38 2 0 0,326-129-79 0 0,-418 172 57 0 0,115-23-100 0 0,-171 49 425 0 0,-702 310 532 0 0,606-283-514 0 0,109-38-359 0 0,23-4-302 0 0,27-7 138 0 0,267-128 181 0 0,-206 91-75 0 0,-42 18-34 0 0,1 2 1 0 0,2 3 0 0 0,0 2-1 0 0,6 1 122 0 0,-63 17-8 0 0,0 0 0 0 0,0 0 0 0 0,0 0 0 0 0,0 1 0 0 0,0-1 0 0 0,-1 0 0 0 0,1 0 0 0 0,0 0 0 0 0,0 1 0 0 0,0-1 0 0 0,0 0 0 0 0,0 0 0 0 0,0 1 0 0 0,0-1 0 0 0,0 0 0 0 0,0 0 0 0 0,0 1 0 0 0,0-1 0 0 0,0 0 0 0 0,0 0 0 0 0,0 0 0 0 0,0 1 0 0 0,0-1 0 0 0,0 0 0 0 0,0 0 0 0 0,0 1 0 0 0,0-1 0 0 0,0 0-1 0 0,0 0 1 0 0,0 0 0 0 0,1 1 0 0 0,-1-1 0 0 0,0 0 0 0 0,0 0 0 0 0,0 0 0 0 0,0 1 0 0 0,1-1 0 0 0,-1 0 0 0 0,0 0 0 0 0,0 0 0 0 0,0 0 0 0 0,0 0 0 0 0,1 1 0 0 0,-1-1 0 0 0,0 0 8 0 0,-24 17-36 0 0,23-16 24 0 0,-293 149-73 0 0,8-36 473 0 0,259-109-375 0 0,26-5-156 0 0,12-1-305 0 0,109-56-1352 0 0,-102 49-111 0 0,9-3-6594 0 0,-20 7 2752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6.08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580 511 0 0 0,'0'0'505'0'0,"0"0"473"0"0,0 0 212 0 0,0 0 114 0 0,0 0 7 0 0,0 0-91 0 0,0 0-138 0 0,0 0-202 0 0,0 0-193 0 0,0 0-105 0 0,0 0-73 0 0,-23 12-12 0 0,-74 37 56 0 0,92-45-340 0 0,0-1 0 0 0,0-1-1 0 0,-1 1 1 0 0,0-1-1 0 0,1 0 1 0 0,-1 0-1 0 0,0-1 1 0 0,0 0-1 0 0,0 0 1 0 0,0 0-1 0 0,0-1 1 0 0,0 1-1 0 0,0-2 1 0 0,0 1 0 0 0,-1-1-213 0 0,-16 0 1407 0 0,21 0-1355 0 0,1 1-1 0 0,-1-1 1 0 0,1 0 0 0 0,-1 1-1 0 0,1-1 1 0 0,0 0-1 0 0,-1 0 1 0 0,1 0 0 0 0,0 0-1 0 0,0 0 1 0 0,-1 0-1 0 0,1 0 1 0 0,0-1 0 0 0,0 1-1 0 0,0 0 1 0 0,1-1-1 0 0,-1 1 1 0 0,0 0 0 0 0,0-1-1 0 0,1 1 1 0 0,-1-1-1 0 0,1 1 1 0 0,-1-1 0 0 0,1 0-1 0 0,0 1 1 0 0,-1-1-1 0 0,1 1 1 0 0,0-1 0 0 0,0 0-1 0 0,0 1 1 0 0,0-1 0 0 0,1 1-1 0 0,-1-1 1 0 0,0 0-1 0 0,1 1 1 0 0,-1-1 0 0 0,1 1-1 0 0,-1-1 1 0 0,1 1-1 0 0,0-1 1 0 0,0 1 0 0 0,-1 0-1 0 0,2-2-51 0 0,118-111-126 0 0,-42 68-84 0 0,-273 142 685 0 0,165-81-355 0 0,18-8 16 0 0,-2 0 0 0 0,1-1 0 0 0,-1-1 0 0 0,1 0 0 0 0,-1 0 0 0 0,-1-2 0 0 0,1 0 0 0 0,0 0 0 0 0,-4-1-136 0 0,29-23 75 0 0,182-169-74 0 0,-185 182 21 0 0,16-34 262 0 0,-44 41-290 0 0,-185 43-326 0 0,122-34 903 0 0,86-35-628 0 0,134-115-131 0 0,-104 92 466 0 0,-60 46-143 0 0,-69 18-299 0 0,-39 10 597 0 0,153-36-723 0 0,150-87 264 0 0,-168 99 42 0 0,0 0-1 0 0,0-1 1 0 0,0 1-1 0 0,-1 0 1 0 0,1 0-1 0 0,0-1 1 0 0,0 1-1 0 0,0 0 1 0 0,0 0-1 0 0,0-1 1 0 0,0 1-1 0 0,0 0 1 0 0,0 0-1 0 0,0-1 1 0 0,0 1-1 0 0,0 0 1 0 0,0-1-1 0 0,0 1 1 0 0,0 0-1 0 0,0 0 1 0 0,0-1 0 0 0,0 1-1 0 0,0 0 1 0 0,0 0-1 0 0,0-1 1 0 0,0 1-1 0 0,0 0 1 0 0,0 0-1 0 0,1-1 1 0 0,-1 1-1 0 0,0 0 1 0 0,0 0-1 0 0,0-1 1 0 0,0 1-1 0 0,1 0 1 0 0,-1 0-1 0 0,0 0 1 0 0,0 0-1 0 0,1-1 1 0 0,-1 1-1 0 0,0 0-15 0 0,-14-1-65 0 0,10-1 48 0 0,-1 1 0 0 0,0 1 0 0 0,0-1 0 0 0,0 1 0 0 0,0 0-1 0 0,0 0 1 0 0,0 0 0 0 0,1 1 0 0 0,-1 0 0 0 0,0 0 0 0 0,0 0 0 0 0,1 0 0 0 0,-1 1 0 0 0,0 0-1 0 0,1 0 1 0 0,0 0 0 0 0,-1 0 0 0 0,1 1 17 0 0,-1 2-167 0 0,12-10 64 0 0,11-6 125 0 0,-16 9-27 0 0,0 1 0 0 0,-1 0 0 0 0,1-1 0 0 0,0 1 0 0 0,0 0 0 0 0,0 0 0 0 0,1 0 0 0 0,-1 1 1 0 0,0-1-1 0 0,0 0 0 0 0,0 1 0 0 0,1 0 0 0 0,-1-1 0 0 0,0 1 0 0 0,0 0 0 0 0,1 0 0 0 0,-1 0 0 0 0,0 0 0 0 0,0 1 0 0 0,1-1 0 0 0,-1 1 0 0 0,0-1 0 0 0,0 1 0 0 0,0 0 0 0 0,0 0 1 0 0,1 0-1 0 0,-1 0 0 0 0,0 0 0 0 0,-1 0 0 0 0,1 0 0 0 0,0 1 0 0 0,0-1 0 0 0,-1 1 0 0 0,1-1 0 0 0,0 1 0 0 0,-1 0 0 0 0,0 0 0 0 0,1-1 0 0 0,-1 1 0 0 0,0 0 0 0 0,0 0 0 0 0,0 0 1 0 0,0 1-1 0 0,0-1 5 0 0,2 14 3 0 0,-1 0 0 0 0,-1 1 0 0 0,0-1 1 0 0,-1 1-1 0 0,-1-1 0 0 0,0 0 1 0 0,-1 1-1 0 0,-1-1 0 0 0,-1 0 0 0 0,0 0 1 0 0,-1 0-1 0 0,-1-1 0 0 0,0 0 0 0 0,-1 0 1 0 0,0 0-1 0 0,-6 6-3 0 0,-15 41 6 0 0,27-61-7 0 0,1 0 0 0 0,-1 0-1 0 0,1 0 1 0 0,-1 0-1 0 0,1 0 1 0 0,-1 1-1 0 0,1-1 1 0 0,0 0 0 0 0,-1 0-1 0 0,1 1 1 0 0,0-1-1 0 0,0 0 1 0 0,0 1 0 0 0,0-1-1 0 0,0 0 1 0 0,0 0-1 0 0,1 1 1 0 0,-1-1 0 0 0,0 0-1 0 0,1 0 1 0 0,-1 1-1 0 0,0-1 1 0 0,1 0 0 0 0,0 0-1 0 0,-1 0 1 0 0,1 0-1 0 0,0 0 1 0 0,-1 0 0 0 0,1 0-1 0 0,0 0 1 0 0,0 0-1 0 0,0 0 1 0 0,0 0 0 0 0,0 0-1 0 0,0-1 1 0 0,0 1-1 0 0,0 0 1 0 0,0-1 0 0 0,0 1-1 0 0,1-1 1 0 0,-1 1-1 0 0,0-1 1 0 0,0 1 0 0 0,0-1-1 0 0,1 0 1 0 0,0 0 1 0 0,68 3-88 0 0,-51-4 82 0 0,102 1-13 0 0,-118 1 19 0 0,0-1 0 0 0,0 1 0 0 0,0 0 0 0 0,0 0 0 0 0,0 0 0 0 0,-1 0 0 0 0,1 0 0 0 0,0 1 0 0 0,-1-1 0 0 0,1 1 0 0 0,-1 0 0 0 0,0 0 0 0 0,1 0 0 0 0,-1 0 0 0 0,0 0 0 0 0,0 0 0 0 0,0 1 0 0 0,-1-1 0 0 0,1 1 0 0 0,0-1 0 0 0,-1 1 0 0 0,0 0 0 0 0,1-1 0 0 0,-1 1 0 0 0,0 0 0 0 0,-1 0 0 0 0,1 0 0 0 0,0 0 0 0 0,-1 0 0 0 0,1 0 0 0 0,-1 0 0 0 0,0 0 0 0 0,0 0 0 0 0,-1 0 0 0 0,1 0 0 0 0,0 0 0 0 0,-1 0 0 0 0,0-1 0 0 0,0 1 0 0 0,0 0 0 0 0,0 0 0 0 0,0 0 0 0 0,0-1 0 0 0,-1 1 0 0 0,1 0 0 0 0,-1-1 0 0 0,0 0 0 0 0,0 1 0 0 0,0-1 0 0 0,-1 2 0 0 0,-71 78 325 0 0,74-81-327 0 0,0 0-1 0 0,0 0 0 0 0,0 0 0 0 0,0 1 1 0 0,1-1-1 0 0,-1 0 0 0 0,0 0 0 0 0,1 0 1 0 0,-1 0-1 0 0,1 0 0 0 0,-1 0 1 0 0,1 0-1 0 0,-1 1 0 0 0,1-1 0 0 0,0-1 1 0 0,0 1-1 0 0,-1 0 0 0 0,1 0 0 0 0,0 0 1 0 0,0 0-1 0 0,0 0 0 0 0,0-1 0 0 0,0 1 1 0 0,0 0-1 0 0,0-1 0 0 0,0 1 0 0 0,0-1 1 0 0,0 1-1 0 0,0-1 0 0 0,1 0 1 0 0,-1 1-1 0 0,0-1 0 0 0,0 0 0 0 0,0 0 1 0 0,1 0-1 0 0,-1 0 0 0 0,0 0 0 0 0,0 0 1 0 0,0 0-1 0 0,0 0 0 0 0,1-1 0 0 0,-1 1 1 0 0,0 0-1 0 0,0-1 0 0 0,0 1 0 0 0,1-1 3 0 0,5 2 5 0 0,5 0 11 0 0,-8-1-22 0 0,0 0 0 0 0,0 1 1 0 0,0-1-1 0 0,0 1 0 0 0,0 0 0 0 0,0-1 1 0 0,-1 2-1 0 0,1-1 0 0 0,0 0 1 0 0,-1 1-1 0 0,1 0 0 0 0,-1 0 0 0 0,1 0 1 0 0,-1 0-1 0 0,0 0 0 0 0,0 1 0 0 0,0-1 1 0 0,0 1-1 0 0,0 0 0 0 0,1 2 6 0 0,-3 1 3 0 0,-1-5-19 0 0,0-1 3 0 0,0 0-14 0 0,0 0-38 0 0,0 0-98 0 0,12-9-4865 0 0,-3 3-4543 0 0,-5 5 4335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59.91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1037 530 0 0 0,'0'0'288'0'0,"0"0"372"0"0,0 0-84 0 0,0 0-85 0 0,0 0 1 0 0,0 0-37 0 0,-14-4 29 0 0,-84-15 542 0 0,-234-1 7389 0 0,94 17-4781 0 0,247 15-3974 0 0,7-8 449 0 0,0-2 1 0 0,1 0-1 0 0,-1-1 0 0 0,1 0 1 0 0,0-2-1 0 0,-1 0 1 0 0,1 0-1 0 0,-1-2 1 0 0,7-2-110 0 0,-20 5 3 0 0,150-21 125 0 0,2 6 0 0 0,74 5-128 0 0,-228 10 39 0 0,-1 0 74 0 0,-18 0 358 0 0,-185 23-697 0 0,-160-3 132 0 0,-101-13 56 0 0,730-45 150 0 0,88-32-125 0 0,-43 13 65 0 0,-490 61 204 0 0,86 4-271 0 0,-440 22 132 0 0,380-26 91 0 0,153-4-308 0 0,3 0-274 0 0,327-38 277 0 0,176-36 123 0 0,-419 60 81 0 0,-128-10 985 0 0,-111 20-1245 0 0,-51 36-157 0 0,156-22 209 0 0,-29 8 118 0 0,0-4 0 0 0,-2-3 0 0 0,-70 0-17 0 0,147-11-68 0 0,8 0-220 0 0,216-41 167 0 0,37 0 125 0 0,2 11 0 0 0,127 7-4 0 0,-388 23 106 0 0,-22 0 129 0 0,-235 27-278 0 0,-84 1 758 0 0,-122-13-715 0 0,462-16 2 0 0,0 1 0 0 0,1 0 0 0 0,-1-1 0 0 0,0 1 0 0 0,0 0 0 0 0,0-1 0 0 0,1 1 0 0 0,-1 0-1 0 0,0-1 1 0 0,0 1 0 0 0,0-1 0 0 0,0 1 0 0 0,0-1 0 0 0,0 1 0 0 0,0 0 0 0 0,0-1 0 0 0,0 1 0 0 0,0-1 0 0 0,0 1 0 0 0,0 0 0 0 0,0-1 0 0 0,0 1-1 0 0,0-1 1 0 0,0 1 0 0 0,0 0 0 0 0,0-1 0 0 0,-1 1 0 0 0,1-1 0 0 0,0 1 0 0 0,0 0 0 0 0,-1-1 0 0 0,1 1 0 0 0,0 0 0 0 0,0-1 0 0 0,-1 1 0 0 0,1 0-1 0 0,0 0 1 0 0,-1-1 0 0 0,1 1 0 0 0,0 0 0 0 0,-1 0 0 0 0,1-1 0 0 0,-1 1 0 0 0,1 0 0 0 0,0 0 0 0 0,-1 0 0 0 0,1 0 0 0 0,-1 0 0 0 0,1 0 0 0 0,0 0-1 0 0,-1 0 1 0 0,1 0 0 0 0,-1 0 0 0 0,1 0 0 0 0,0 0 0 0 0,-1 0-2 0 0,67-22-97 0 0,1 3-1 0 0,1 4 0 0 0,1 2 1 0 0,4 3 97 0 0,3-2-43 0 0,288-20 311 0 0,-884 55-7 0 0,323-23 109 0 0,214-11-928 0 0,183-16 459 0 0,-12-4 66 0 0,-175 29 142 0 0,-32 3 107 0 0,-2 0-297 0 0,-251 26-284 0 0,-45-8 681 0 0,317-19-362 0 0,28-7-354 0 0,508-51 188 0 0,-322 27 282 0 0,-189 20 296 0 0,-41 7-116 0 0,-86-2-380 0 0,0 5 1 0 0,-1 4-1 0 0,-24 8 130 0 0,121-11-1 0 0,-227 12 205 0 0,215-8-575 0 0,54-4-312 0 0,-22-1 788 0 0,96-5-1263 0 0,-39-3-5416 0 0,-49 5-1734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24.65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1519 97 0 0 0,'0'0'179'0'0,"0"0"91"0"0,4-6 108 0 0,13-20 109 0 0,-2 0 7207 0 0,9-5-1613 0 0,-23 29-5227 0 0,4-3-29 0 0,-4 8 6667 0 0,-1-2-7291 0 0,-25 34 866 0 0,-122 153 592 0 0,129-172-1481 0 0,0-1-1 0 0,-1 0 1 0 0,-1-2-1 0 0,0 0 1 0 0,-1-1 0 0 0,-1-1-1 0 0,-7 2-177 0 0,-68 44 260 0 0,28-28-64 0 0,17-7-128 0 0,-19 13-88 0 0,-5-17 116 0 0,-5-13 30 0 0,-21-5-2 0 0,-72-4 37 0 0,116 16-196 0 0,-329-9 638 0 0,387-3-580 0 0,-37 0 5 0 0,5 0 6 0 0,40-23-263 0 0,53-31 190 0 0,28-19 23 0 0,10-11 16 0 0,0-1-12 0 0,-63 58 0 0 0,-6 11-64 0 0,-3 12 84 0 0,-28 4-12 0 0,-6 24 72 0 0,-18 49-68 0 0,-4 19 43 0 0,-58 132 20 0 0,32-101-49 0 0,3 4-27 0 0,36-81 64 0 0,-5 35-37 0 0,21-82-3 0 0,0 1-1 0 0,-1-1 0 0 0,1 1 0 0 0,0-1 0 0 0,0 1 1 0 0,0-1-1 0 0,0 1 0 0 0,-1-1 0 0 0,1 1 1 0 0,0 0-1 0 0,0-1 0 0 0,-1 1 0 0 0,1-1 0 0 0,0 1 1 0 0,-1 0-1 0 0,1-1 0 0 0,0 1 0 0 0,-1 0 1 0 0,1-1-1 0 0,-1 1 0 0 0,1 0 0 0 0,0 0 0 0 0,-1-1 1 0 0,1 1-1 0 0,-1 0 0 0 0,1 0 0 0 0,-1 0 0 0 0,1 0 1 0 0,-1 0-1 0 0,1-1 0 0 0,-1 1 0 0 0,1 0 1 0 0,-1 0-1 0 0,1 0 0 0 0,-1 0 0 0 0,1 0 0 0 0,-1 1 1 0 0,1-1-1 0 0,-1 0 0 0 0,1 0 0 0 0,-1 0 0 0 0,1 0 1 0 0,0 0-1 0 0,-1 1 0 0 0,1-1 0 0 0,-1 0 1 0 0,1 0-1 0 0,-1 1 0 0 0,1-1 0 0 0,0 0 0 0 0,-1 1 1 0 0,1-1-1 0 0,0 0 0 0 0,-1 1 0 0 0,1-1 1 0 0,0 1-1 0 0,0-1 0 0 0,-1 1 0 0 0,1-1 0 0 0,0 0 1 0 0,0 1-1 0 0,0-1 0 0 0,-1 1 0 0 0,1-1 0 0 0,0 1 1 0 0,0-1-1 0 0,0 1-10 0 0,-28-39-12 0 0,-25-70 0 0 0,7-20 53 0 0,35 5-121 0 0,12 82 19 0 0,-1 40 51 0 0,0 1 18 0 0,-5 0-13 0 0,4 0-23 0 0,1 0 3 0 0,0 0-6 0 0,0 0-27 0 0,0 0-10 0 0,0 0-24 0 0,0 0-37 0 0,0 0-27 0 0,0 0-81 0 0,0 0-155 0 0,0 0-207 0 0,14-1-4017 0 0,-6-1-1461 0 0,-1 1-6298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382 139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5">10 54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  <inkml:trace contextRef="#ctx0" brushRef="#br1" timeOffset="-25580.327">442 24 0 0 0,'0'0'336'0'0,"0"0"570"0"0,0 0 426 0 0,0 0 376 0 0,0 0 241 0 0,0 0 4 0 0,0 0-272 0 0,0 0-284 0 0,0 0-163 0 0,0 0-35 0 0,0 0 9 0 0,0-4-34 0 0,0-12-130 0 0,0 12-177 0 0,0 4-112 0 0,0 0-83 0 0,0 0-75 0 0,0 0-55 0 0,0 0-60 0 0,0 0-41 0 0,-6 5 3011 0 0,-8 11-3036 0 0,12-13-97 0 0,-90 171 1774 0 0,-31 116-1137 0 0,30-111-424 0 0,26-103-332 0 0,36-25-128 0 0,18-28-13 0 0,13-23-55 0 0,0-34-2336 0 0,4 7-6117 0 0,-1 19-3509 0 0</inkml:trace>
  <inkml:trace contextRef="#ctx0" brushRef="#br1" timeOffset="-24417.621">16 70 0 0 0,'0'0'1278'0'0,"0"0"87"0"0,0 0 158 0 0,0 0 44 0 0,0 0-61 0 0,0 0-119 0 0,0 0-159 0 0,0 0-78 0 0,0 0-7 0 0,0 0 0 0 0,0 0-18 0 0,0 0-61 0 0,0-5-71 0 0,0-16-84 0 0,0 16-117 0 0,0 5-93 0 0,0 0-68 0 0,0 0-42 0 0,0 0-41 0 0,0 0-26 0 0,0 0-26 0 0,0 0-43 0 0,0 0-1 0 0,0 0-1 0 0,0 0 0 0 0,0 0-22 0 0,0 0-34 0 0,0 0-35 0 0,0 0-54 0 0,0 0-28 0 0,0 0-19 0 0,0 0-9 0 0,0 0-2 0 0,0 0-2 0 0,0 0-11 0 0,0 0-30 0 0,0 0-11 0 0,0 0-12 0 0,0 0-36 0 0,0 0-15 0 0,0 0-30 0 0,0 0-34 0 0,17 23 313 0 0,121 163 667 0 0,-57-29-581 0 0,-43-61-216 0 0,-11-39-132 0 0,5-3 8 0 0,8-11 22 0 0,-18-9-12 0 0,-10 2 56 0 0,3 6-32 0 0,-10-31-219 0 0,-8-19-2399 0 0,2 6 1530 0 0,0-3-2180 0 0,-1 1-3483 0 0,0 1-6544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9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3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5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57.3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27 189 0 0 0,'0'0'539'0'0,"0"0"297"0"0,0 0 77 0 0,0 0 37 0 0,-4 0 26 0 0,-19 0 917 0 0,23 0-1011 0 0,0 0-69 0 0,0 0-96 0 0,0 0-109 0 0,0 0-102 0 0,0 0-65 0 0,0 0-50 0 0,0 0-47 0 0,0 0-23 0 0,0 0-34 0 0,0 0-16 0 0,0 0-19 0 0,0 0-25 0 0,22-1 1162 0 0,83-33 646 0 0,236-57-146 0 0,-129 39-1445 0 0,-148 45-332 0 0,88 3 105 0 0,-153 20 986 0 0,-131 45-712 0 0,-155 63-400 0 0,115-45-101 0 0,49-21 76 0 0,113-48-77 0 0,28-10 22 0 0,-3-1 69 0 0,16-1-24 0 0,0-2 0 0 0,0-1 0 0 0,-1-1 1 0 0,0-1-1 0 0,10-5-56 0 0,74-17 15 0 0,72-2-13 0 0,-133 31-146 0 0,-58 23 343 0 0,-247 104-39 0 0,183-97-164 0 0,-108 56 32 0 0,171-82 52 0 0,6-4-93 0 0,0 0-1 0 0,1 1 1 0 0,-1-1 0 0 0,0 0 0 0 0,0 0-1 0 0,1 1 1 0 0,-1-1 0 0 0,0 0 0 0 0,0 1 0 0 0,1-1-1 0 0,-1 0 1 0 0,0 1 0 0 0,0-1 0 0 0,0 0-1 0 0,0 1 1 0 0,0-1 0 0 0,0 1 0 0 0,0-1-1 0 0,1 0 1 0 0,-1 1 0 0 0,0-1 0 0 0,0 1-1 0 0,0-1 1 0 0,-1 0 0 0 0,1 1 0 0 0,0-1-1 0 0,0 0 1 0 0,0 1 0 0 0,0-1 0 0 0,0 1-1 0 0,0-1 1 0 0,0 0 0 0 0,-1 1 0 0 0,1-1-1 0 0,0 0 1 0 0,0 1 0 0 0,-1-1 0 0 0,1 0-1 0 0,0 1 1 0 0,0-1 0 0 0,-1 0 0 0 0,1 0 0 0 0,0 1-1 0 0,-1-1 14 0 0,90-1 91 0 0,53-36-67 0 0,-78 17-75 0 0,0 4 0 0 0,1 2 0 0 0,1 4 0 0 0,-1 2 0 0 0,18 2 51 0 0,-87 18 72 0 0,-124 49 88 0 0,-63 23-94 0 0,-18 30-74 0 0,147-70-23 0 0,62-43 25 0 0,0 0 0 0 0,0-1 0 0 0,0 1 0 0 0,0 0 0 0 0,0-1 0 0 0,0 1 0 0 0,1 0 0 0 0,-1-1 0 0 0,0 1 0 0 0,0-1 0 0 0,1 1-1 0 0,-1 0 1 0 0,0-1 0 0 0,1 1 0 0 0,-1-1 0 0 0,1 1 0 0 0,-1-1 0 0 0,1 1 0 0 0,-1-1 0 0 0,1 0 0 0 0,-1 1 0 0 0,1-1 0 0 0,-1 0 0 0 0,1 1 0 0 0,-1-1 0 0 0,1 0 0 0 0,0 1 0 0 0,-1-1 0 0 0,1 0 0 0 0,0 0 0 0 0,-1 0 0 0 0,1 0 0 0 0,-1 0 0 0 0,1 0 0 0 0,0 0-1 0 0,-1 0 1 0 0,1 0 0 0 0,0 0 0 0 0,-1 0 0 0 0,1 0 0 0 0,0 0 0 0 0,-1 0 0 0 0,1 0 0 0 0,0-1 0 0 0,-1 1 0 0 0,1 0 0 0 0,-1-1 0 0 0,1 1 0 0 0,0 0 6 0 0,23-2 29 0 0,0-1 0 0 0,-1-1 0 0 0,1-1 0 0 0,-1-1 0 0 0,0-1 0 0 0,4-3-29 0 0,41-11 39 0 0,187-45-83 0 0,-90 55-134 0 0,-164 11 178 0 0,-1 1 0 0 0,0-1 1 0 0,1 0-1 0 0,-1 1 0 0 0,1-1 1 0 0,-1 1-1 0 0,0-1 0 0 0,1 1 1 0 0,-1-1-1 0 0,0 1 0 0 0,0-1 1 0 0,1 1-1 0 0,-1 0 0 0 0,0-1 1 0 0,0 1-1 0 0,0-1 1 0 0,0 1-1 0 0,0-1 0 0 0,0 1 1 0 0,0 0-1 0 0,0-1 0 0 0,0 1 1 0 0,0-1-1 0 0,0 1 0 0 0,0 0 1 0 0,0-1-1 0 0,-1 1 0 0 0,1-1 1 0 0,0 1-1 0 0,0-1 0 0 0,0 1 1 0 0,-1-1-1 0 0,1 1 0 0 0,0-1 1 0 0,-1 1-1 0 0,1-1 0 0 0,-1 1 1 0 0,1-1-1 0 0,0 1 1 0 0,-1-1-1 0 0,1 0 0 0 0,-1 1 1 0 0,1-1-1 0 0,-1 0 0 0 0,1 0 1 0 0,-1 1-1 0 0,-38 22 33 0 0,0-1 1 0 0,-2-2-1 0 0,0-2 1 0 0,-1-1 0 0 0,-1-3-1 0 0,-21 4-33 0 0,-39 16 76 0 0,-155 57 276 0 0,252-80-714 0 0,38-12 410 0 0,-17 0-14 0 0,212-42 97 0 0,-222 42-130 0 0,244-32-77 0 0,-252 44 168 0 0,-117 61 138 0 0,62-44-161 0 0,-147 77 137 0 0,122-55-45 0 0,83-50-167 0 0,0 1 1 0 0,0 0 0 0 0,0 0 0 0 0,0-1 0 0 0,0 1 0 0 0,0 0-1 0 0,0 0 1 0 0,0-1 0 0 0,0 1 0 0 0,0 0 0 0 0,0 0 0 0 0,1-1-1 0 0,-1 1 1 0 0,0 0 0 0 0,0 0 0 0 0,1-1 0 0 0,-1 1 0 0 0,1 0 0 0 0,-1-1-1 0 0,0 1 1 0 0,1-1 0 0 0,-1 1 0 0 0,1 0 0 0 0,0-1 0 0 0,-1 1-1 0 0,1-1 1 0 0,-1 1 0 0 0,1-1 0 0 0,0 0 0 0 0,-1 1 0 0 0,1-1-1 0 0,0 0 1 0 0,-1 1 0 0 0,1-1 0 0 0,0 0 0 0 0,0 0 0 0 0,-1 0 0 0 0,1 0-1 0 0,0 1 1 0 0,0-1 0 0 0,0 0 0 0 0,-1 0 0 0 0,1 0 0 0 0,0-1-1 0 0,0 1 1 0 0,-1 0 0 0 0,1 0 0 0 0,0 0 0 0 0,0-1 0 0 0,-1 1-1 0 0,1 0 1 0 0,0-1 0 0 0,0 1 5 0 0,25-2 35 0 0,0-2-1 0 0,0 0 1 0 0,0-2-1 0 0,0-1 1 0 0,-1-1-1 0 0,0-1 1 0 0,16-9-35 0 0,-16 7-9 0 0,-1 1 0 0 0,1 2 0 0 0,1 0 0 0 0,0 2 0 0 0,0 0 0 0 0,0 2 0 0 0,20-1 9 0 0,-47 6 0 0 0,1-1 1 0 0,-1 0-1 0 0,1 1 1 0 0,0-1 0 0 0,-1 1-1 0 0,1-1 1 0 0,0 0-1 0 0,-1 1 1 0 0,1-1-1 0 0,0 1 1 0 0,-1-1-1 0 0,1 1 1 0 0,0 0-1 0 0,0-1 1 0 0,0 1 0 0 0,-1-1-1 0 0,1 1 1 0 0,0-1-1 0 0,0 1 1 0 0,0 0-1 0 0,0-1 1 0 0,0 1-1 0 0,0-1 1 0 0,0 1-1 0 0,0-1 1 0 0,0 1-1 0 0,0 0 1 0 0,1-1 0 0 0,-1 1-1 0 0,0-1 1 0 0,0 1-1 0 0,0-1 1 0 0,1 1-1 0 0,-1-1 1 0 0,0 1-1 0 0,1-1 1 0 0,-1 1-1 0 0,0-1 1 0 0,1 1-1 0 0,-1-1 1 0 0,1 0 0 0 0,-1 1-1 0 0,1-1 1 0 0,-1 0-1 0 0,1 1 1 0 0,-1-1-1 0 0,1 0 1 0 0,-1 1-1 0 0,1-1 1 0 0,-1 0-1 0 0,1 0 1 0 0,-1 0 0 0 0,1 0-1 0 0,-1 1 1 0 0,1-1-1 0 0,0 0 1 0 0,-1 0-1 0 0,1 0 1 0 0,-1 0-1 0 0,1 0 1 0 0,-1-1-1 0 0,1 1 1 0 0,0 0-1 0 0,-1 0 1 0 0,-18 18 19 0 0,-1-2 0 0 0,-1 0 0 0 0,-1-1 0 0 0,0-1 0 0 0,-1-1 0 0 0,-1-1 0 0 0,-4 2-20 0 0,2-1 12 0 0,-259 136 200 0 0,284-149-212 0 0,-24 16-82 0 0,43-13-192 0 0,6-8 279 0 0,-1-1 0 0 0,-1-2 0 0 0,1 0 0 0 0,-1-2 0 0 0,-1 0 0 0 0,6-4-5 0 0,18-8 15 0 0,-15 6-26 0 0,1 2 1 0 0,0 0-1 0 0,1 3 0 0 0,0 1 1 0 0,1 1-1 0 0,0 2 0 0 0,1 1 1 0 0,24 0 10 0 0,-41 14 11 0 0,-37 11 97 0 0,18-19-106 0 0,-147 95 115 0 0,-217 102-11 0 0,309-166-152 0 0,85-27-266 0 0,130-57 388 0 0,-102 29-56 0 0,9-2-23 0 0,12-6-14 0 0,0 3 0 0 0,2 4 0 0 0,22-1 17 0 0,-46 22-26 0 0,-55 4 30 0 0,-1 1-1 0 0,0 0 1 0 0,0 0-1 0 0,1 0 1 0 0,-1 0-1 0 0,0 0 1 0 0,0 0-1 0 0,0 0 1 0 0,0 0-1 0 0,0 0 0 0 0,0-1 1 0 0,0 1-1 0 0,-1 0 1 0 0,1 0-1 0 0,0 0 1 0 0,0 0-1 0 0,-1 0 1 0 0,1 0-1 0 0,-1-1 1 0 0,1 1-1 0 0,-1 0 1 0 0,1 0-1 0 0,-1 0 1 0 0,1-1-1 0 0,-1 1 1 0 0,1 0-1 0 0,-1-1 1 0 0,0 1-1 0 0,0-1 1 0 0,1 1-1 0 0,-1 0 1 0 0,0-1-1 0 0,0 0 1 0 0,0 1-1 0 0,1-1 1 0 0,-2 1-4 0 0,-52 39 36 0 0,-3-2 0 0 0,-1-3 0 0 0,-1-3 0 0 0,-13 4-36 0 0,36-18 30 0 0,-288 139 360 0 0,303-145-444 0 0,34-12-166 0 0,7-1 224 0 0,-1-2-1 0 0,1-1 0 0 0,-1 0 0 0 0,0-1 1 0 0,0-2-1 0 0,-1 1 0 0 0,17-10-3 0 0,14-4 3 0 0,50-19-12 0 0,-27 9-5 0 0,2 4 1 0 0,0 2-1 0 0,46-6 14 0 0,12 22-136 0 0,-132 8 139 0 0,1 1 1 0 0,-1 0-1 0 0,1-1 0 0 0,-1 1 0 0 0,1-1 0 0 0,-1 1 1 0 0,0 0-1 0 0,1-1 0 0 0,-1 1 0 0 0,0 0 1 0 0,0-1-1 0 0,0 1 0 0 0,1 0 0 0 0,-1-1 0 0 0,0 1 1 0 0,0 0-1 0 0,0 0 0 0 0,0-1 0 0 0,0 1 0 0 0,0 0 1 0 0,0 0-1 0 0,0-1 0 0 0,-1 1 0 0 0,1 0 0 0 0,0-1 1 0 0,0 1-1 0 0,0 0 0 0 0,-1-1 0 0 0,1 1 0 0 0,-1 0 1 0 0,1-1-1 0 0,0 1 0 0 0,-1-1 0 0 0,1 1 0 0 0,-1 0 1 0 0,1-1-1 0 0,-1 1 0 0 0,1-1 0 0 0,-1 0 1 0 0,0 1-1 0 0,1-1 0 0 0,-1 1-3 0 0,-150 80 289 0 0,-131 26 300 0 0,167-68 91 0 0,97-36-512 0 0,20-2-407 0 0,89-29 246 0 0,181-67 66 0 0,-258 91-77 0 0,0 0 1 0 0,0 1-1 0 0,0 1 1 0 0,1 0-1 0 0,-1 1 1 0 0,1 1-1 0 0,-1 0 1 0 0,9 1 3 0 0,-23-1 3 0 0,1 0 0 0 0,0 0 0 0 0,-1 0-1 0 0,1 0 1 0 0,0 0 0 0 0,-1 1 0 0 0,1-1 0 0 0,0 0 0 0 0,-1 0 0 0 0,1 0 0 0 0,0 1-1 0 0,-1-1 1 0 0,1 0 0 0 0,-1 1 0 0 0,1-1 0 0 0,-1 1 0 0 0,1-1 0 0 0,-1 1 0 0 0,1-1 0 0 0,-1 1-1 0 0,1-1 1 0 0,-1 1 0 0 0,0-1 0 0 0,1 1 0 0 0,-1-1 0 0 0,0 1 0 0 0,1 0 0 0 0,-1-1-1 0 0,0 1 1 0 0,0-1 0 0 0,0 1 0 0 0,1 0 0 0 0,-1-1 0 0 0,0 1 0 0 0,0 0 0 0 0,0-1-1 0 0,0 1 1 0 0,0 0 0 0 0,0-1 0 0 0,0 1 0 0 0,-1 0 0 0 0,1-1 0 0 0,0 1 0 0 0,0 0-1 0 0,0-1 1 0 0,-1 1 0 0 0,1 0 0 0 0,0-1 0 0 0,-1 1 0 0 0,1-1 0 0 0,0 1 0 0 0,-1-1 0 0 0,1 1-1 0 0,-1-1 1 0 0,1 1 0 0 0,-1-1 0 0 0,0 1-3 0 0,-28 28 213 0 0,-27 8-54 0 0,-2-2-1 0 0,-1-3 0 0 0,-2-2 1 0 0,-1-4-1 0 0,-1-1 0 0 0,-1-4 1 0 0,-10 0-159 0 0,33-9 454 0 0,40-12-478 0 0,13-1-304 0 0,257-83 492 0 0,-235 77 520 0 0,-35 7-665 0 0,1 0 6 0 0,0 0-15 0 0,0 0-22 0 0,0 0-20 0 0,0 0 34 0 0,0 0 20 0 0,0 0-21 0 0,0 0 4 0 0,0 0-1 0 0,0 0-12 0 0,0 0 10 0 0,0 0-9 0 0,0 0-4 0 0,0 0 10 0 0,0 0-18 0 0,0 0-9 0 0,0 0-25 0 0,24 0-238 0 0,91-16 302 0 0,156-7-36 0 0,-270 23 17 0 0,-1 0 17 0 0,0 0 4 0 0,0 0 14 0 0,0 0-3 0 0,0 0-5 0 0,0 0 1 0 0,0 0-12 0 0,0 0-14 0 0,0 0 1 0 0,5 4 290 0 0,-38 11-141 0 0,-6 1-201 0 0,-77 7 82 0 0,-108 8 11 0 0,129 0-133 0 0,32-12 257 0 0,-14-12-133 0 0,38 1-246 0 0,147-11 186 0 0,-1-4 1 0 0,54-14 32 0 0,-19 3 12 0 0,57-14-12 0 0,19-2 58 0 0,-176 34-79 0 0,-42 0 28 0 0,0 0 7 0 0,0 0 1 0 0,0 0-6 0 0,0 0 1 0 0,0 0 7 0 0,0 0 11 0 0,0 0-4 0 0,0 0-4 0 0,0 0 5 0 0,0 0-10 0 0,0 0 8 0 0,0 0 6 0 0,0 0 1 0 0,0 0 12 0 0,0 0 2 0 0,0 0 11 0 0,0 0 6 0 0,0 0-5 0 0,-23 3 387 0 0,10-3-296 0 0,13 0-129 0 0,0 0-15 0 0,-2-2-2565 0 0,0-3-11277 0 0,2 5 3625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02.84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515 0 0 0 0,'0'0'484'0'0,"0"0"304"0"0,0 0 80 0 0,0 0 17 0 0,3 0 6 0 0,2 0-1967 0 0,0 0 4764 0 0,-14 0 1821 0 0,-97 38-4087 0 0,-87 31 210 0 0,87-38 475 0 0,156-31-2181 0 0,183-47 456 0 0,-157 30-368 0 0,-27 5-25 0 0,0 2 0 0 0,0 2 0 0 0,1 3 0 0 0,12 1 11 0 0,-106 23 752 0 0,-89 23-477 0 0,71-9-202 0 0,-1-3 0 0 0,-1-3 1 0 0,-1-3-1 0 0,-13 1-73 0 0,-2-6 640 0 0,80-19-588 0 0,0 0-43 0 0,0 0-89 0 0,0 0-65 0 0,0 0-24 0 0,23 8-99 0 0,108 4 342 0 0,-104-15-30 0 0,-1 0 0 0 0,-1-1 0 0 0,1-2-1 0 0,-1-1 1 0 0,0 0 0 0 0,21-11-44 0 0,38-10 60 0 0,147-23-223 0 0,-231 51 157 0 0,18-2 28 0 0,-30 7 218 0 0,-268 99-285 0 0,-80 35 144 0 0,182-70 218 0 0,283-73-653 0 0,29-21 320 0 0,-44 7-32 0 0,0 3 0 0 0,0 5 0 0 0,40 2 48 0 0,-124 7-6 0 0,-5 1 3 0 0,1-1-1 0 0,-1 0 0 0 0,1 1 0 0 0,0-1 0 0 0,-1 1 1 0 0,1-1-1 0 0,0 1 0 0 0,-1 0 0 0 0,1-1 1 0 0,0 1-1 0 0,-1 0 0 0 0,1 0 0 0 0,0 0 0 0 0,0 1 1 0 0,-1-1-1 0 0,1 0 0 0 0,0 1 0 0 0,-1-1 0 0 0,1 1 1 0 0,0-1-1 0 0,-1 1 0 0 0,1 0 0 0 0,-1 0 0 0 0,1-1 1 0 0,-1 1-1 0 0,1 0 0 0 0,-1 1 0 0 0,0-1 0 0 0,1 0 1 0 0,-1 0-1 0 0,0 0 0 0 0,0 1 0 0 0,0-1 1 0 0,0 1-1 0 0,0-1 0 0 0,0 1 0 0 0,0-1 0 0 0,-1 1 1 0 0,1-1-1 0 0,-1 1 0 0 0,1 0 0 0 0,-1-1 0 0 0,1 1 1 0 0,-1 0-1 0 0,0 0 0 0 0,0 1 4 0 0,-58 29 280 0 0,-18-3-238 0 0,2 4 0 0 0,2 3 1 0 0,-23 17-43 0 0,59-33 2 0 0,-131 63 152 0 0,136-53-473 0 0,62-22 158 0 0,27-12 174 0 0,0-2 0 0 0,0-3 0 0 0,0-2 1 0 0,48-17-14 0 0,20-3-23 0 0,52 12-107 0 0,-180 38 192 0 0,-12-8-43 0 0,0 1-1 0 0,0-2 0 0 0,-1 0 1 0 0,0-1-1 0 0,-1 0 0 0 0,0-1 1 0 0,-1-1-1 0 0,-8 3-18 0 0,-183 86 39 0 0,13 4-5 0 0,72-32 81 0 0,122-67-123 0 0,1-1 1 0 0,-1 1-1 0 0,1-1 1 0 0,0 1-1 0 0,-1-1 0 0 0,1 1 1 0 0,-1 0-1 0 0,1-1 0 0 0,0 1 1 0 0,0-1-1 0 0,-1 1 0 0 0,1 0 1 0 0,0-1-1 0 0,0 1 0 0 0,0 0 1 0 0,0 0-1 0 0,0-1 0 0 0,0 1 1 0 0,0 0-1 0 0,0-1 0 0 0,0 1 1 0 0,0 0-1 0 0,0-1 0 0 0,0 1 1 0 0,0 0-1 0 0,0-1 0 0 0,1 1 1 0 0,-1 0-1 0 0,0-1 0 0 0,1 1 1 0 0,-1-1-1 0 0,0 1 0 0 0,1 0 1 0 0,-1-1-1 0 0,1 1 0 0 0,-1-1 1 0 0,1 1-1 0 0,-1-1 0 0 0,1 1 1 0 0,-1-1-1 0 0,1 0 1 0 0,-1 1-1 0 0,1-1 0 0 0,0 0 1 0 0,-1 1-1 0 0,1-1 0 0 0,-1 0 1 0 0,1 0-1 0 0,0 1 0 0 0,0-1 1 0 0,-1 0-1 0 0,1 0 0 0 0,0 0 1 0 0,-1 0-1 0 0,1 0 0 0 0,0 0 1 0 0,-1 0-1 0 0,1 0 0 0 0,0 0 1 0 0,-1 0-1 0 0,1-1 0 0 0,0 1 1 0 0,-1 0-1 0 0,1 0 0 0 0,0-1 1 0 0,-1 1-1 0 0,1 0 0 0 0,-1-1 1 0 0,1 1-1 0 0,0-1 8 0 0,29-1 12 0 0,1-2-1 0 0,-1 0 1 0 0,0-3-1 0 0,-1 0 1 0 0,0-2-1 0 0,6-3-11 0 0,60-16-8 0 0,-29 10 9 0 0,-10 2-25 0 0,0 3 0 0 0,1 1-1 0 0,0 4 1 0 0,0 1 0 0 0,1 4 24 0 0,-57 2-2 0 0,0 1-1 0 0,0 0 1 0 0,0-1-1 0 0,0 1 1 0 0,-1 0 0 0 0,1-1-1 0 0,0 1 1 0 0,0 0-1 0 0,0 0 1 0 0,0 0-1 0 0,0 0 1 0 0,0 0-1 0 0,0 0 1 0 0,0 0-1 0 0,0 0 1 0 0,-1 0-1 0 0,1 1 1 0 0,0-1-1 0 0,0 0 1 0 0,0 1-1 0 0,0-1 1 0 0,0 0 0 0 0,-1 1-1 0 0,1-1 1 0 0,0 1-1 0 0,0-1 1 0 0,-1 1-1 0 0,1 0 1 0 0,0-1-1 0 0,-1 1 1 0 0,1-1-1 0 0,0 1 1 0 0,-1 0-1 0 0,1 0 1 0 0,-1-1-1 0 0,0 1 1 0 0,1 0-1 0 0,-1 0 1 0 0,1 0 0 0 0,-1 0-1 0 0,0 0 1 0 0,0-1-1 0 0,0 1 1 0 0,1 0-1 0 0,-1 0 1 0 0,0 0-1 0 0,0 0 1 0 0,0 0-1 0 0,0 0 1 0 0,0 0-1 0 0,-1 0 1 0 0,1 0-1 0 0,0-1 1 0 0,0 1-1 0 0,0 0 1 0 0,-1 0 0 0 0,1 0-1 0 0,-1 0 1 0 0,1-1-1 0 0,-1 1 1 0 0,1 0-1 0 0,-1 0 1 0 0,1-1-1 0 0,-1 1 1 0 0,1 0-1 0 0,-1-1 1 0 0,0 1-1 0 0,0 0 3 0 0,-19 16 24 0 0,0-1-1 0 0,-2-1 0 0 0,1-1 0 0 0,-2-1 1 0 0,0-1-1 0 0,0 0 0 0 0,-1-2 0 0 0,-4 0-23 0 0,0 2 13 0 0,-391 156 624 0 0,400-163-509 0 0,-6 3-282 0 0,40-5-189 0 0,7-5 354 0 0,0-1 0 0 0,-1-1 0 0 0,0-1 0 0 0,0-1-1 0 0,0-1 1 0 0,0-1 0 0 0,-1 0-11 0 0,19-7-17 0 0,195-61-81 0 0,-209 68 43 0 0,1 1 0 0 0,1 2-1 0 0,-1 0 1 0 0,1 2 0 0 0,0 1-1 0 0,2 1 56 0 0,-30 6 44 0 0,-84 46 151 0 0,64-42-184 0 0,-338 137 637 0 0,331-134-652 0 0,61-4-534 0 0,130-38 451 0 0,-99 14 53 0 0,-6 1 7 0 0,99-13-53 0 0,-169 44 296 0 0,-171 84 94 0 0,-109 43 194 0 0,255-117-672 0 0,43-26-80 0 0,24-3 255 0 0,1-2 0 0 0,-1-1 0 0 0,0-1 1 0 0,-1-2-1 0 0,0-1 0 0 0,0-1 0 0 0,18-11-7 0 0,-2 3 7 0 0,140-49 35 0 0,-82 44-74 0 0,-124 52 276 0 0,-49 16-218 0 0,-2-2 0 0 0,-1-3 0 0 0,-55 18-26 0 0,67-29 54 0 0,-237 98 880 0 0,346-126-1296 0 0,197-72 639 0 0,-186 54-281 0 0,273-71 31 0 0,-259 85 19 0 0,-99 20 443 0 0,-34 12-89 0 0,-2-2 1 0 0,-1-3 0 0 0,-1-2 0 0 0,-62 10-401 0 0,173-27-467 0 0,170-65 404 0 0,-180 46 88 0 0,-122 83 159 0 0,-92 14-135 0 0,141-70 7 0 0,35-12-111 0 0,1 0-57 0 0,9-4-152 0 0,270-100 17 0 0,-148 84-102 0 0,-130 21 350 0 0,-1-1 1 0 0,1 0 0 0 0,-1 0 0 0 0,1 1 0 0 0,-1-1 0 0 0,0 0-1 0 0,1 1 1 0 0,-1-1 0 0 0,0 0 0 0 0,1 1 0 0 0,-1-1 0 0 0,0 0-1 0 0,0 1 1 0 0,1-1 0 0 0,-1 1 0 0 0,0-1 0 0 0,0 1 0 0 0,0-1-1 0 0,0 0 1 0 0,1 1 0 0 0,-1-1 0 0 0,0 1 0 0 0,0-1 0 0 0,0 1-1 0 0,0-1 1 0 0,0 1 0 0 0,0-1 0 0 0,0 1 0 0 0,0-1-1 0 0,0 1 1 0 0,-1-1 0 0 0,1 1 0 0 0,0-1 0 0 0,0 0 0 0 0,0 1-1 0 0,0-1 1 0 0,-1 1 0 0 0,1-1 0 0 0,0 1 0 0 0,0-1 0 0 0,-1 0-1 0 0,1 1 1 0 0,0-1 0 0 0,-1 0 0 0 0,1 1 0 0 0,0-1 0 0 0,-1 0-1 0 0,1 1 1 0 0,-1-1 0 0 0,1 0 0 0 0,0 0 0 0 0,-1 0 0 0 0,1 1-1 0 0,-1-1 1 0 0,1 0 0 0 0,-1 0 0 0 0,1 0 0 0 0,-1 0-1 0 0,1 0 1 0 0,-1 0 0 0 0,1 0 0 0 0,0 0 0 0 0,-1 0 0 0 0,1 0-1 0 0,-1 0 1 0 0,1 0 0 0 0,-1 0 0 0 0,1 0 0 0 0,-1 0 0 0 0,0-1-2 0 0,-45 23 116 0 0,-2-2 1 0 0,0-3 0 0 0,-1-1 0 0 0,-22 2-117 0 0,59-15 43 0 0,-8 3-112 0 0,29-7-438 0 0,35-8-338 0 0,-9-3-1142 0 0,-11 4-3977 0 0,-19 6 3447 0 0,9-3-7917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1.0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847 21 0 0 0,'42'-16'125'0'0,"-28"12"7113"0"0,-29 10-2916 0 0,8-4-5045 0 0,-160 21 3225 0 0,-395 11 2211 0 0,440-29-2752 0 0,122-5-1936 0 0,0 0-92 0 0,36 14-254 0 0,149 8 592 0 0,-147-20-233 0 0,476-10 109 0 0,-513 8-135 0 0,-1 0 7 0 0,0 0 35 0 0,0 0 16 0 0,0 0 24 0 0,0 0 18 0 0,-37 0 220 0 0,-85 35-433 0 0,81-18 97 0 0,-172 52 16 0 0,76-32 176 0 0,107-29-172 0 0,49-4-233 0 0,164-16 355 0 0,158-41-112 0 0,-182 45-160 0 0,-189 24 165 0 0,-122 27-431 0 0,-148 23 400 0 0,35-11 52 0 0,94-19 240 0 0,171-36-299 0 0,0 0 0 0 0,0 0 0 0 0,0 0 0 0 0,1 0 0 0 0,-1 0 0 0 0,0 1 0 0 0,0-1 0 0 0,0 0 0 0 0,0 0 0 0 0,0 0 0 0 0,0 1 0 0 0,1-1 0 0 0,-1 0 0 0 0,0 0 0 0 0,0 0 0 0 0,0 1 0 0 0,0-1 0 0 0,0 0 0 0 0,0 0 0 0 0,0 0 0 0 0,0 1-1 0 0,0-1 1 0 0,0 0 0 0 0,0 0 0 0 0,0 1 0 0 0,0-1 0 0 0,0 0 0 0 0,0 0 0 0 0,0 0 0 0 0,0 1 0 0 0,0-1 0 0 0,-1 0 0 0 0,1 0 0 0 0,0 0 0 0 0,0 1 0 0 0,0-1 0 0 0,0 0 0 0 0,0 0 0 0 0,0 0 0 0 0,-1 0 0 0 0,1 1 0 0 0,0-1 0 0 0,0 0 0 0 0,0 0 0 0 0,0 0 0 0 0,-1 0 0 0 0,1 0 0 0 0,0 0 0 0 0,0 0 7 0 0,25 4-49 0 0,-24-4 47 0 0,116 3 92 0 0,0-4 0 0 0,76-13-90 0 0,108-2-6 0 0,-138 20-57 0 0,-164-4 66 0 0,0 0-1 0 0,0 0 1 0 0,1 1-1 0 0,-1-1 1 0 0,0 0-1 0 0,0 1 1 0 0,0-1-1 0 0,1 0 1 0 0,-1 1 0 0 0,0-1-1 0 0,0 1 1 0 0,1-1-1 0 0,-1 1 1 0 0,1-1-1 0 0,-1 1 1 0 0,0-1-1 0 0,1 1 1 0 0,-1 0-1 0 0,1-1 1 0 0,-1 1 0 0 0,1 0-1 0 0,0 0 1 0 0,-1-1-1 0 0,1 1 1 0 0,0 0-1 0 0,-1 0 1 0 0,1-1-1 0 0,0 1 1 0 0,0 0-1 0 0,0 0 1 0 0,-1 0 0 0 0,1 0-1 0 0,0 0 1 0 0,0-1-1 0 0,1 1 1 0 0,-1 0-1 0 0,0 0 1 0 0,0 0-1 0 0,0 0 1 0 0,0-1-1 0 0,1 1 1 0 0,-1 0 0 0 0,0 0-1 0 0,1-1 1 0 0,-1 1-1 0 0,1 0 1 0 0,-1 0-1 0 0,1-1 1 0 0,-1 1-1 0 0,1 0 1 0 0,-1-1-1 0 0,1 1 1 0 0,0-1 0 0 0,-1 1-1 0 0,1-1 1 0 0,0 1-1 0 0,-1-1 1 0 0,1 1-1 0 0,0-1 1 0 0,0 0-1 0 0,-1 1 1 0 0,1-1 0 0 0,0 0-1 0 0,0 0 1 0 0,0 0-1 0 0,0 1-2 0 0,-175 56 129 0 0,-234 39-106 0 0,130-42 328 0 0,215-49-272 0 0,94-2-420 0 0,73-8 353 0 0,-1-4 0 0 0,49-13-12 0 0,-49 6 22 0 0,0 4-1 0 0,51 3-21 0 0,-133 13 177 0 0,-44 4 142 0 0,14-4-333 0 0,-445 119 86 0 0,334-81-124 0 0,137-30-362 0 0,123-15 397 0 0,-10-21 68 0 0,-62 10-25 0 0,2 3 0 0 0,0 3 0 0 0,29 2-26 0 0,-67 6-26 0 0,-31 0 22 0 0,-10 12 132 0 0,-96 30-104 0 0,-38 9-239 0 0,-125 24 215 0 0,153-44 41 0 0,11-3-91 0 0,113-20-407 0 0,64-12 488 0 0,0-4 0 0 0,0-2-1 0 0,57-17-30 0 0,82-13-17 0 0,77 13 134 0 0,-303 36 201 0 0,-382 82 49 0 0,151-33-191 0 0,261-46-628 0 0,134-28 513 0 0,-112 5-43 0 0,296-69 83 0 0,-265 75-125 0 0,-69 5 49 0 0,0 0 22 0 0,-18 3 106 0 0,-112 37-250 0 0,-194 55 99 0 0,369-90-482 0 0,146-36 406 0 0,-139 19 71 0 0,17-3-100 0 0,-159 42-45 0 0,73-23-14 0 0,19-2-2449 0 0,10 0-4434 0 0,-6-2-3352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4.55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1166 115 0 0 0,'-33'-33'0'0'0,"-17"0"77"0"0,42 27 581 0 0,0 0 0 0 0,-1 1 0 0 0,0 0 0 0 0,0 0 0 0 0,0 1 0 0 0,0 0-1 0 0,-1 1 1 0 0,0 0 0 0 0,0 1 0 0 0,0 0 0 0 0,0 0 0 0 0,0 1 0 0 0,0 0-1 0 0,0 1 1 0 0,0 0 0 0 0,0 1 0 0 0,-6 1-658 0 0,-5-2 273 0 0,4 2-41 0 0,0 0 0 0 0,1 2 0 0 0,-1 0-1 0 0,1 1 1 0 0,0 0 0 0 0,1 1-1 0 0,-1 1 1 0 0,1 1 0 0 0,0 0-232 0 0,-50 21 814 0 0,15-8-324 0 0,32-12-225 0 0,-1-1-1 0 0,0-1 0 0 0,0-1 1 0 0,-1 0-1 0 0,0-2 1 0 0,0 0-1 0 0,0-1 1 0 0,-1-1-265 0 0,5 0 351 0 0,26 0-577 0 0,34-5 296 0 0,1-2 1 0 0,-1-3-1 0 0,-1-1 0 0 0,22-8-70 0 0,-30 8-9 0 0,9-2-1 0 0,292-57-229 0 0,-329 67 187 0 0,23-1 4 0 0,-40 12 234 0 0,-475 187-171 0 0,89-37 202 0 0,166-79 373 0 0,258-85-1022 0 0,183-68 533 0 0,164-71 146 0 0,-327 124-228 0 0,53-23-46 0 0,2 5 0 0 0,1 4 0 0 0,2 5-1 0 0,87-12 28 0 0,-110 35-337 0 0,-95 21 412 0 0,-251 118 85 0 0,-330 113 219 0 0,394-174 49 0 0,178-67-447 0 0,30-12-426 0 0,163-65 457 0 0,137-34-12 0 0,-259 89 2 0 0,34-11-223 0 0,2 4-1 0 0,1 4 1 0 0,82-8 221 0 0,-169 27-5 0 0,0 1-1 0 0,0-1 1 0 0,-1 1-1 0 0,1-1 1 0 0,0 1-1 0 0,0-1 1 0 0,0 0-1 0 0,0 1 1 0 0,0-1-1 0 0,0 1 1 0 0,0-1-1 0 0,0 1 1 0 0,0-1-1 0 0,0 1 1 0 0,1-1-1 0 0,-1 0 1 0 0,0 1 0 0 0,0-1-1 0 0,0 1 1 0 0,0-1-1 0 0,1 1 1 0 0,-1-1-1 0 0,0 0 1 0 0,0 1-1 0 0,1-1 1 0 0,-1 0-1 0 0,0 1 1 0 0,1-1-1 0 0,-1 0 1 0 0,0 0-1 0 0,1 1 1 0 0,-1-1-1 0 0,1 0 1 0 0,-1 0-1 0 0,0 1 1 0 0,1-1 0 0 0,-1 0-1 0 0,1 0 1 0 0,-1 0-1 0 0,0 0 1 0 0,1 0-1 0 0,-1 0 1 0 0,1 0-1 0 0,-1 1 1 0 0,1-1-1 0 0,-1-1 1 0 0,1 1-1 0 0,-1 0 1 0 0,1 0-1 0 0,-1 0 1 0 0,0 0-1 0 0,1 0 1 0 0,-1 0-1 0 0,1 0 1 0 0,-1-1 0 0 0,0 1-1 0 0,1 0 1 0 0,-1 0-1 0 0,1 0 1 0 0,-1-1-1 0 0,0 1 1 0 0,1 0-1 0 0,-1-1 1 0 0,0 1-1 0 0,1 0 1 0 0,-1-1-1 0 0,0 1 1 0 0,0 0-1 0 0,1-1 6 0 0,-30 21-37 0 0,-427 189 199 0 0,319-147 175 0 0,-1-6 1 0 0,-9-5-338 0 0,58-24-158 0 0,292-92 58 0 0,247-93 131 0 0,-164 90-309 0 0,-268 68 262 0 0,-21 6 118 0 0,-28 13 146 0 0,20-13-254 0 0,-170 98 476 0 0,-167 68-470 0 0,42-53 823 0 0,447-165-1361 0 0,-7-9 540 0 0,59-26-14 0 0,143-36 12 0 0,-167 93-362 0 0,-178 48 273 0 0,-20-2 119 0 0,-1 0-1 0 0,-1-2 1 0 0,-1-1 0 0 0,0-2 0 0 0,-24 9-30 0 0,39-18 18 0 0,-386 180 75 0 0,145-77 220 0 0,193-86-214 0 0,85-23-799 0 0,130-58 833 0 0,218-88-187 0 0,-234 93 16 0 0,-39 13-55 0 0,0 5 1 0 0,46-8 92 0 0,-78 32-266 0 0,-62 14 181 0 0,-56 32 165 0 0,-304 140 21 0 0,-60 4 546 0 0,293-134-276 0 0,115-41-790 0 0,29-6 139 0 0,195-87 403 0 0,201-91-142 0 0,-251 125-254 0 0,-202 83 588 0 0,-242 128-302 0 0,144-88-3 0 0,23-11 340 0 0,-2-5 1 0 0,-20 2-351 0 0,129-51-419 0 0,22-6 374 0 0,4-1 53 0 0,-1-1-1 0 0,0-1 1 0 0,0-1 0 0 0,-1 0 0 0 0,1-2 0 0 0,-1 1 0 0 0,-1-2 0 0 0,4-2-8 0 0,13-5 6 0 0,87-38 2 0 0,326-129-79 0 0,-418 172 57 0 0,115-23-100 0 0,-171 49 425 0 0,-702 310 532 0 0,606-283-514 0 0,109-38-359 0 0,23-4-302 0 0,27-7 138 0 0,267-128 181 0 0,-206 91-75 0 0,-42 18-34 0 0,1 2 1 0 0,2 3 0 0 0,0 2-1 0 0,6 1 122 0 0,-63 17-8 0 0,0 0 0 0 0,0 0 0 0 0,0 0 0 0 0,0 1 0 0 0,0-1 0 0 0,-1 0 0 0 0,1 0 0 0 0,0 0 0 0 0,0 1 0 0 0,0-1 0 0 0,0 0 0 0 0,0 0 0 0 0,0 1 0 0 0,0-1 0 0 0,0 0 0 0 0,0 0 0 0 0,0 1 0 0 0,0-1 0 0 0,0 0 0 0 0,0 0 0 0 0,0 0 0 0 0,0 1 0 0 0,0-1 0 0 0,0 0 0 0 0,0 0 0 0 0,0 1 0 0 0,0-1 0 0 0,0 0-1 0 0,0 0 1 0 0,0 0 0 0 0,1 1 0 0 0,-1-1 0 0 0,0 0 0 0 0,0 0 0 0 0,0 0 0 0 0,0 1 0 0 0,1-1 0 0 0,-1 0 0 0 0,0 0 0 0 0,0 0 0 0 0,0 0 0 0 0,0 0 0 0 0,1 1 0 0 0,-1-1 0 0 0,0 0 8 0 0,-24 17-36 0 0,23-16 24 0 0,-293 149-73 0 0,8-36 473 0 0,259-109-375 0 0,26-5-156 0 0,12-1-305 0 0,109-56-1352 0 0,-102 49-111 0 0,9-3-6594 0 0,-20 7 2752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6.08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580 511 0 0 0,'0'0'505'0'0,"0"0"473"0"0,0 0 212 0 0,0 0 114 0 0,0 0 7 0 0,0 0-91 0 0,0 0-138 0 0,0 0-202 0 0,0 0-193 0 0,0 0-105 0 0,0 0-73 0 0,-23 12-12 0 0,-74 37 56 0 0,92-45-340 0 0,0-1 0 0 0,0-1-1 0 0,-1 1 1 0 0,0-1-1 0 0,1 0 1 0 0,-1 0-1 0 0,0-1 1 0 0,0 0-1 0 0,0 0 1 0 0,0 0-1 0 0,0-1 1 0 0,0 1-1 0 0,0-2 1 0 0,0 1 0 0 0,-1-1-213 0 0,-16 0 1407 0 0,21 0-1355 0 0,1 1-1 0 0,-1-1 1 0 0,1 0 0 0 0,-1 1-1 0 0,1-1 1 0 0,0 0-1 0 0,-1 0 1 0 0,1 0 0 0 0,0 0-1 0 0,0 0 1 0 0,-1 0-1 0 0,1 0 1 0 0,0-1 0 0 0,0 1-1 0 0,0 0 1 0 0,1-1-1 0 0,-1 1 1 0 0,0 0 0 0 0,0-1-1 0 0,1 1 1 0 0,-1-1-1 0 0,1 1 1 0 0,-1-1 0 0 0,1 0-1 0 0,0 1 1 0 0,-1-1-1 0 0,1 1 1 0 0,0-1 0 0 0,0 0-1 0 0,0 1 1 0 0,0-1 0 0 0,1 1-1 0 0,-1-1 1 0 0,0 0-1 0 0,1 1 1 0 0,-1-1 0 0 0,1 1-1 0 0,-1-1 1 0 0,1 1-1 0 0,0-1 1 0 0,0 1 0 0 0,-1 0-1 0 0,2-2-51 0 0,118-111-126 0 0,-42 68-84 0 0,-273 142 685 0 0,165-81-355 0 0,18-8 16 0 0,-2 0 0 0 0,1-1 0 0 0,-1-1 0 0 0,1 0 0 0 0,-1 0 0 0 0,-1-2 0 0 0,1 0 0 0 0,0 0 0 0 0,-4-1-136 0 0,29-23 75 0 0,182-169-74 0 0,-185 182 21 0 0,16-34 262 0 0,-44 41-290 0 0,-185 43-326 0 0,122-34 903 0 0,86-35-628 0 0,134-115-131 0 0,-104 92 466 0 0,-60 46-143 0 0,-69 18-299 0 0,-39 10 597 0 0,153-36-723 0 0,150-87 264 0 0,-168 99 42 0 0,0 0-1 0 0,0-1 1 0 0,0 1-1 0 0,-1 0 1 0 0,1 0-1 0 0,0-1 1 0 0,0 1-1 0 0,0 0 1 0 0,0 0-1 0 0,0-1 1 0 0,0 1-1 0 0,0 0 1 0 0,0 0-1 0 0,0-1 1 0 0,0 1-1 0 0,0 0 1 0 0,0-1-1 0 0,0 1 1 0 0,0 0-1 0 0,0 0 1 0 0,0-1 0 0 0,0 1-1 0 0,0 0 1 0 0,0 0-1 0 0,0-1 1 0 0,0 1-1 0 0,0 0 1 0 0,0 0-1 0 0,1-1 1 0 0,-1 1-1 0 0,0 0 1 0 0,0 0-1 0 0,0-1 1 0 0,0 1-1 0 0,1 0 1 0 0,-1 0-1 0 0,0 0 1 0 0,0 0-1 0 0,1-1 1 0 0,-1 1-1 0 0,0 0-15 0 0,-14-1-65 0 0,10-1 48 0 0,-1 1 0 0 0,0 1 0 0 0,0-1 0 0 0,0 1 0 0 0,0 0-1 0 0,0 0 1 0 0,0 0 0 0 0,1 1 0 0 0,-1 0 0 0 0,0 0 0 0 0,0 0 0 0 0,1 0 0 0 0,-1 1 0 0 0,0 0-1 0 0,1 0 1 0 0,0 0 0 0 0,-1 0 0 0 0,1 1 17 0 0,-1 2-167 0 0,12-10 64 0 0,11-6 125 0 0,-16 9-27 0 0,0 1 0 0 0,-1 0 0 0 0,1-1 0 0 0,0 1 0 0 0,0 0 0 0 0,0 0 0 0 0,1 0 0 0 0,-1 1 1 0 0,0-1-1 0 0,0 0 0 0 0,0 1 0 0 0,1 0 0 0 0,-1-1 0 0 0,0 1 0 0 0,0 0 0 0 0,1 0 0 0 0,-1 0 0 0 0,0 0 0 0 0,0 1 0 0 0,1-1 0 0 0,-1 1 0 0 0,0-1 0 0 0,0 1 0 0 0,0 0 0 0 0,0 0 1 0 0,1 0-1 0 0,-1 0 0 0 0,0 0 0 0 0,-1 0 0 0 0,1 0 0 0 0,0 1 0 0 0,0-1 0 0 0,-1 1 0 0 0,1-1 0 0 0,0 1 0 0 0,-1 0 0 0 0,0 0 0 0 0,1-1 0 0 0,-1 1 0 0 0,0 0 0 0 0,0 0 0 0 0,0 0 1 0 0,0 1-1 0 0,0-1 5 0 0,2 14 3 0 0,-1 0 0 0 0,-1 1 0 0 0,0-1 1 0 0,-1 1-1 0 0,-1-1 0 0 0,0 0 1 0 0,-1 1-1 0 0,-1-1 0 0 0,-1 0 0 0 0,0 0 1 0 0,-1 0-1 0 0,-1-1 0 0 0,0 0 0 0 0,-1 0 1 0 0,0 0-1 0 0,-6 6-3 0 0,-15 41 6 0 0,27-61-7 0 0,1 0 0 0 0,-1 0-1 0 0,1 0 1 0 0,-1 0-1 0 0,1 0 1 0 0,-1 1-1 0 0,1-1 1 0 0,0 0 0 0 0,-1 0-1 0 0,1 1 1 0 0,0-1-1 0 0,0 0 1 0 0,0 1 0 0 0,0-1-1 0 0,0 0 1 0 0,0 0-1 0 0,1 1 1 0 0,-1-1 0 0 0,0 0-1 0 0,1 0 1 0 0,-1 1-1 0 0,0-1 1 0 0,1 0 0 0 0,0 0-1 0 0,-1 0 1 0 0,1 0-1 0 0,0 0 1 0 0,-1 0 0 0 0,1 0-1 0 0,0 0 1 0 0,0 0-1 0 0,0 0 1 0 0,0 0 0 0 0,0 0-1 0 0,0-1 1 0 0,0 1-1 0 0,0 0 1 0 0,0-1 0 0 0,0 1-1 0 0,1-1 1 0 0,-1 1-1 0 0,0-1 1 0 0,0 1 0 0 0,0-1-1 0 0,1 0 1 0 0,0 0 1 0 0,68 3-88 0 0,-51-4 82 0 0,102 1-13 0 0,-118 1 19 0 0,0-1 0 0 0,0 1 0 0 0,0 0 0 0 0,0 0 0 0 0,0 0 0 0 0,-1 0 0 0 0,1 0 0 0 0,0 1 0 0 0,-1-1 0 0 0,1 1 0 0 0,-1 0 0 0 0,0 0 0 0 0,1 0 0 0 0,-1 0 0 0 0,0 0 0 0 0,0 0 0 0 0,0 1 0 0 0,-1-1 0 0 0,1 1 0 0 0,0-1 0 0 0,-1 1 0 0 0,0 0 0 0 0,1-1 0 0 0,-1 1 0 0 0,0 0 0 0 0,-1 0 0 0 0,1 0 0 0 0,0 0 0 0 0,-1 0 0 0 0,1 0 0 0 0,-1 0 0 0 0,0 0 0 0 0,0 0 0 0 0,-1 0 0 0 0,1 0 0 0 0,0 0 0 0 0,-1 0 0 0 0,0-1 0 0 0,0 1 0 0 0,0 0 0 0 0,0 0 0 0 0,0 0 0 0 0,0-1 0 0 0,-1 1 0 0 0,1 0 0 0 0,-1-1 0 0 0,0 0 0 0 0,0 1 0 0 0,0-1 0 0 0,-1 2 0 0 0,-71 78 325 0 0,74-81-327 0 0,0 0-1 0 0,0 0 0 0 0,0 0 0 0 0,0 1 1 0 0,1-1-1 0 0,-1 0 0 0 0,0 0 0 0 0,1 0 1 0 0,-1 0-1 0 0,1 0 0 0 0,-1 0 1 0 0,1 0-1 0 0,-1 1 0 0 0,1-1 0 0 0,0-1 1 0 0,0 1-1 0 0,-1 0 0 0 0,1 0 0 0 0,0 0 1 0 0,0 0-1 0 0,0 0 0 0 0,0-1 0 0 0,0 1 1 0 0,0 0-1 0 0,0-1 0 0 0,0 1 0 0 0,0-1 1 0 0,0 1-1 0 0,0-1 0 0 0,1 0 1 0 0,-1 1-1 0 0,0-1 0 0 0,0 0 0 0 0,0 0 1 0 0,1 0-1 0 0,-1 0 0 0 0,0 0 0 0 0,0 0 1 0 0,0 0-1 0 0,0 0 0 0 0,1-1 0 0 0,-1 1 1 0 0,0 0-1 0 0,0-1 0 0 0,0 1 0 0 0,1-1 3 0 0,5 2 5 0 0,5 0 11 0 0,-8-1-22 0 0,0 0 0 0 0,0 1 1 0 0,0-1-1 0 0,0 1 0 0 0,0 0 0 0 0,0-1 1 0 0,-1 2-1 0 0,1-1 0 0 0,0 0 1 0 0,-1 1-1 0 0,1 0 0 0 0,-1 0 0 0 0,1 0 1 0 0,-1 0-1 0 0,0 0 0 0 0,0 1 0 0 0,0-1 1 0 0,0 1-1 0 0,0 0 0 0 0,1 2 6 0 0,-3 1 3 0 0,-1-5-19 0 0,0-1 3 0 0,0 0-14 0 0,0 0-38 0 0,0 0-98 0 0,12-9-4865 0 0,-3 3-4543 0 0,-5 5 4335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40.41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1014 74 0 0 0,'0'0'365'0'0,"0"0"365"0"0,0 0 53 0 0,0 0-10 0 0,7-7 59 0 0,26-33 2174 0 0,-43 19 4375 0 0,-43 16-7733 0 0,49 5 680 0 0,-731 0 2344 0 0,800 26-2456 0 0,-14-13-73 0 0,1-2 1 0 0,1-3-1 0 0,-1-2 0 0 0,1-2 0 0 0,27-3-143 0 0,180 3 671 0 0,-216 0-292 0 0,-95 8 643 0 0,-258 22-1133 0 0,-100 5 92 0 0,229-24 190 0 0,168-13-179 0 0,18 1-237 0 0,22 4 130 0 0,230 4 404 0 0,360 8-59 0 0,-469 4-269 0 0,-124-10-20 0 0,-41 2 233 0 0,-11-8-116 0 0,0-1-1 0 0,0-1 1 0 0,0-2 0 0 0,-1 0 0 0 0,-20-2-58 0 0,29 0 9 0 0,-491 19 122 0 0,357-5-136 0 0,167 0-703 0 0,173 16 710 0 0,-98-19-33 0 0,273 19 37 0 0,-319-24-40 0 0,-42-7 61 0 0,-1 0 7 0 0,-12 4 20 0 0,-404 73-765 0 0,115-19 465 0 0,302-57 228 0 0,-1-1 1 0 0,0 0-1 0 0,1 1 1 0 0,-1-1-1 0 0,0 0 1 0 0,1 1-1 0 0,-1-1 1 0 0,0 1-1 0 0,1-1 1 0 0,-1 0 0 0 0,0 1-1 0 0,0-1 1 0 0,0 1-1 0 0,0-1 1 0 0,0 1-1 0 0,1-1 1 0 0,-1 1-1 0 0,0-1 1 0 0,0 1-1 0 0,0-1 1 0 0,0 1-1 0 0,0-1 1 0 0,0 1 0 0 0,0-1-1 0 0,-1 1 1 0 0,1-1-1 0 0,0 1 1 0 0,0-1-1 0 0,0 1 1 0 0,0-1-1 0 0,-1 1 1 0 0,1-1-1 0 0,0 0 1 0 0,0 1-1 0 0,-1-1 1 0 0,1 1-1 0 0,0-1 1 0 0,-1 0 0 0 0,1 1-1 0 0,0-1 1 0 0,-1 0-1 0 0,0 1 18 0 0,410 3 147 0 0,-254-7-90 0 0,166 7 154 0 0,-322-4-201 0 0,1 1 1 0 0,0-1-1 0 0,-1 0 1 0 0,1 1-1 0 0,0-1 1 0 0,0 0-1 0 0,-1 1 1 0 0,1-1-1 0 0,0 1 1 0 0,0-1-1 0 0,0 1 1 0 0,-1-1-1 0 0,1 1 1 0 0,0-1-1 0 0,0 0 1 0 0,0 1 0 0 0,0-1-1 0 0,0 1 1 0 0,0-1-1 0 0,0 1 1 0 0,0-1-1 0 0,0 1 1 0 0,0-1-1 0 0,0 1 1 0 0,0-1-1 0 0,1 1 1 0 0,-1-1-1 0 0,0 0 1 0 0,0 1-1 0 0,0-1 1 0 0,1 1-1 0 0,-1-1 1 0 0,0 0-1 0 0,0 1 1 0 0,1-1-1 0 0,-1 1 1 0 0,0-1-1 0 0,1 0 1 0 0,-1 1-1 0 0,0-1 1 0 0,1 0-1 0 0,-1 0 1 0 0,1 1-1 0 0,-1-1 1 0 0,0 0-1 0 0,1 0 1 0 0,-1 0-1 0 0,1 0 1 0 0,-1 1-11 0 0,-376 48 163 0 0,187-29-169 0 0,-105 6 199 0 0,282-23-502 0 0,19 1 152 0 0,29 1 114 0 0,-29-5 58 0 0,316 4 82 0 0,-262-4-93 0 0,5-2 8 0 0,0 4 0 0 0,-1 2 0 0 0,1 3 0 0 0,9 5-12 0 0,-75-11 11 0 0,0-1-1 0 0,0 1 1 0 0,0 0 0 0 0,0 0-1 0 0,0 0 1 0 0,-1-1-1 0 0,1 1 1 0 0,0 0 0 0 0,0-1-1 0 0,-1 1 1 0 0,1 0 0 0 0,-1 0-1 0 0,1-1 1 0 0,0 1 0 0 0,-1-1-1 0 0,0 1 1 0 0,1 0-1 0 0,-1-1 1 0 0,1 1 0 0 0,-1-1-1 0 0,1 1 1 0 0,-1-1 0 0 0,0 1-1 0 0,0-1 1 0 0,1 0 0 0 0,-1 1-1 0 0,0-1 1 0 0,1 0-1 0 0,-1 0 1 0 0,0 1 0 0 0,0-1-1 0 0,0 0 1 0 0,1 0 0 0 0,-1 0-1 0 0,0 0 1 0 0,0 0-1 0 0,0 0 1 0 0,1 0 0 0 0,-1 0-1 0 0,0 0 1 0 0,0-1 0 0 0,1 1-1 0 0,-1 0 1 0 0,0 0 0 0 0,0-1-11 0 0,-1 2 5 0 0,-395 76-10 0 0,154-36-14 0 0,137-17-78 0 0,106-23 88 0 0,0-1 0 0 0,-1 0 1 0 0,1 1-1 0 0,0-1 0 0 0,0 1 1 0 0,0-1-1 0 0,-1 1 0 0 0,1-1 0 0 0,0 1 1 0 0,0-1-1 0 0,0 1 0 0 0,0-1 1 0 0,0 1-1 0 0,0-1 0 0 0,0 1 0 0 0,0 0 1 0 0,0-1-1 0 0,0 1 0 0 0,1-1 1 0 0,-1 1-1 0 0,0-1 0 0 0,0 1 0 0 0,0-1 1 0 0,1 0-1 0 0,-1 1 0 0 0,0-1 1 0 0,0 1-1 0 0,1-1 0 0 0,-1 1 1 0 0,0-1-1 0 0,1 0 0 0 0,-1 1 0 0 0,0-1 1 0 0,1 0-1 0 0,-1 1 0 0 0,1-1 1 0 0,-1 0-1 0 0,1 0 0 0 0,-1 1 0 0 0,1-1 1 0 0,-1 0-1 0 0,1 0 0 0 0,-1 0 1 0 0,1 1-1 0 0,-1-1 0 0 0,1 0 0 0 0,-1 0 1 0 0,1 0-1 0 0,-1 0 0 0 0,1 0 1 0 0,-1 0 8 0 0,31 6 19 0 0,0-1 0 0 0,-1-1 0 0 0,1-1 0 0 0,1-2 1 0 0,-1-1-1 0 0,9-3-19 0 0,28 2 26 0 0,294-7 243 0 0,-362 9-261 0 0,-1-1 0 0 0,1 1 0 0 0,-1-1 0 0 0,1 1-1 0 0,0-1 1 0 0,-1 1 0 0 0,1-1 0 0 0,0 1-1 0 0,-1-1 1 0 0,1 1 0 0 0,0-1 0 0 0,0 1-1 0 0,0 0 1 0 0,0-1 0 0 0,-1 1 0 0 0,1-1 0 0 0,0 1-1 0 0,0 0 1 0 0,0-1 0 0 0,0 1 0 0 0,0-1-1 0 0,0 1 1 0 0,1 0 0 0 0,-1-1 0 0 0,0 1 0 0 0,0-1-1 0 0,0 1 1 0 0,0 0 0 0 0,1-1 0 0 0,-1 1-1 0 0,0-1 1 0 0,1 1 0 0 0,-1-1 0 0 0,0 1 0 0 0,1-1-1 0 0,-1 1 1 0 0,1-1 0 0 0,-1 0 0 0 0,0 1-1 0 0,1-1 1 0 0,-1 0 0 0 0,1 1 0 0 0,-1-1 0 0 0,1 0-1 0 0,0 1 1 0 0,-1-1 0 0 0,1 0-8 0 0,-66 24-10 0 0,-1-4-1 0 0,-1-2 1 0 0,-28 2 10 0 0,31-6-56 0 0,-308 62-25 0 0,367-70-307 0 0,21 0 295 0 0,23 2 158 0 0,40-7 24 0 0,-1-2 0 0 0,0-5-1 0 0,30-6-88 0 0,219-8 391 0 0,-297 23-344 0 0,-29-3 5 0 0,-44 17 761 0 0,-270 54-841 0 0,64-28 43 0 0,171-20-182 0 0,78-22 157 0 0,0-1 0 0 0,0 1 0 0 0,1 0 0 0 0,-1-1-1 0 0,0 1 1 0 0,0 0 0 0 0,0-1 0 0 0,1 1 0 0 0,-1-1-1 0 0,0 1 1 0 0,1 0 0 0 0,-1-1 0 0 0,1 1 0 0 0,-1-1-1 0 0,1 1 1 0 0,-1-1 0 0 0,1 0 0 0 0,-1 1 0 0 0,1-1-1 0 0,-1 1 1 0 0,1-1 0 0 0,-1 0 0 0 0,1 1 0 0 0,0-1 0 0 0,-1 0-1 0 0,1 0 1 0 0,-1 1 0 0 0,1-1 0 0 0,0 0 0 0 0,-1 0-1 0 0,1 0 1 0 0,0 0 0 0 0,-1 0 0 0 0,1 0 0 0 0,0 0-1 0 0,-1 0 1 0 0,1 0 0 0 0,0 0 0 0 0,-1 0 0 0 0,1-1-1 0 0,0 1 1 0 0,0 0 10 0 0,0 0-18 0 0,75 4 120 0 0,0-3 0 0 0,0-3 1 0 0,73-12-103 0 0,107-3 279 0 0,-74 24-80 0 0,-199 2 556 0 0,-206 29-679 0 0,41-10-119 0 0,-95 17 117 0 0,274-44-34 0 0,-17 5-247 0 0,32 0-116 0 0,38-3 378 0 0,1-1 0 0 0,0-3 0 0 0,-1-2-1 0 0,40-7-54 0 0,21-1 87 0 0,176-1 231 0 0,-287 12-172 0 0,-14 0 296 0 0,-290 35-280 0 0,-13-16-34 0 0,296-17-174 0 0,28 0-311 0 0,289-6 474 0 0,-295 4-107 0 0,-1 0 2 0 0,0 0 22 0 0,0 0 34 0 0,0 0 20 0 0,0 0 15 0 0,0 0 5 0 0,0 0-10 0 0,0 0-14 0 0,-25-3 148 0 0,25 2-220 0 0,0 1-2 0 0,0 0 4 0 0,0 0-4 0 0,0 0 1 0 0,0 0-12 0 0,0 0 6 0 0,0 0 0 0 0,0 0-11 0 0,0 0-10 0 0,0 0-7 0 0,0 0-4 0 0,0 0-6 0 0,0 0 10 0 0,0 0-5 0 0,0 0 0 0 0,0 0-10 0 0,0 0-8 0 0,0 0 2 0 0,0 0-5 0 0,0 0 10 0 0,0 0-5 0 0,0 0 4 0 0,0 0 7 0 0,0 0 3 0 0,0 0 13 0 0,0 0 6 0 0,19 16-93 0 0,-19-16 87 0 0,1 10-1528 0 0,-1 1-6876 0 0,-1-9-2799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45.12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885 1 0 0 0,'-81'26'6815'0'0,"-72"11"-4669"0"0,14-4-490 0 0,-108 29 911 0 0,130-33-1261 0 0,84-24-486 0 0,32-5-649 0 0,1 0-65 0 0,0 0-96 0 0,0 0-113 0 0,19 0-145 0 0,56-4 722 0 0,0-3 0 0 0,73-17-474 0 0,-39 6 97 0 0,-16 2-37 0 0,-14 2-13 0 0,1 4 0 0 0,69-1-47 0 0,-31 8-52 0 0,-118 3 80 0 0,0 0-1 0 0,-1 1 1 0 0,1-1 0 0 0,0 0-1 0 0,0 1 1 0 0,0-1 0 0 0,0 1-1 0 0,-1-1 1 0 0,1 0 0 0 0,0 1-1 0 0,0-1 1 0 0,0 1 0 0 0,0-1 0 0 0,0 0-1 0 0,0 1 1 0 0,0-1 0 0 0,0 1-1 0 0,0-1 1 0 0,0 0 0 0 0,0 1-1 0 0,0-1 1 0 0,1 1 0 0 0,-1-1 0 0 0,0 0-1 0 0,0 1 1 0 0,0-1 0 0 0,0 1-1 0 0,1-1 1 0 0,-1 0 0 0 0,0 1-1 0 0,0-1 1 0 0,1 0 0 0 0,-1 0-1 0 0,0 1 1 0 0,1-1 0 0 0,-1 0 0 0 0,0 1-1 0 0,1-1 1 0 0,-1 0 0 0 0,0 0-1 0 0,1 0 1 0 0,-1 0 0 0 0,1 1-1 0 0,-1-1 1 0 0,0 0 0 0 0,1 0-1 0 0,-1 0-27 0 0,-151 39 481 0 0,-325 146-531 0 0,168-89 201 0 0,258-81-90 0 0,68-7-704 0 0,198-23 783 0 0,454-101-10 0 0,-576 102-195 0 0,0 4 0 0 0,1 5 0 0 0,2 3 65 0 0,-97 2 0 0 0,1 1 0 0 0,-1-1 1 0 0,1 1-1 0 0,0-1 0 0 0,-1 0 0 0 0,1 1 0 0 0,-1-1 0 0 0,1 1 0 0 0,-1-1 1 0 0,1 1-1 0 0,-1 0 0 0 0,0-1 0 0 0,1 1 0 0 0,-1-1 0 0 0,1 1 1 0 0,-1 0-1 0 0,0-1 0 0 0,0 1 0 0 0,0 0 0 0 0,1 0 0 0 0,-1-1 0 0 0,0 1 1 0 0,0 0-1 0 0,0-1 0 0 0,0 1 0 0 0,0 0 0 0 0,0 0 0 0 0,0-1 0 0 0,0 1 1 0 0,0 0-1 0 0,-1-1 0 0 0,1 1 0 0 0,0 0 0 0 0,0-1 0 0 0,0 1 1 0 0,-1 0-1 0 0,1-1 0 0 0,-1 1 0 0 0,1 0 0 0 0,0-1 0 0 0,-1 1 0 0 0,1-1 1 0 0,-1 1-1 0 0,1-1 0 0 0,-1 1 0 0 0,1-1 0 0 0,-1 1 0 0 0,0-1 1 0 0,1 0-1 0 0,-1 1 0 0 0,1-1 0 0 0,-1 0 0 0 0,0 1 0 0 0,1-1 0 0 0,-1 0 1 0 0,0 0-1 0 0,0 0 0 0 0,1 0 0 0 0,-1 1 0 0 0,0-1 0 0 0,1 0 0 0 0,-1 0 0 0 0,-34 20 0 0 0,0-1 0 0 0,-1-2 0 0 0,-1-1 0 0 0,0-2 0 0 0,-3 0 0 0 0,-2 1-37 0 0,-758 239 56 0 0,507-185 496 0 0,418-85-1064 0 0,672-121 381 0 0,-502 117-302 0 0,-295 20 470 0 0,-1 0 0 0 0,1 1 0 0 0,-1-1 0 0 0,1 0 0 0 0,-1 1 0 0 0,1-1 0 0 0,-1 1 0 0 0,1-1 0 0 0,0 1 0 0 0,-1-1 0 0 0,1 1 0 0 0,0-1 0 0 0,-1 1 0 0 0,1-1 0 0 0,0 1 1 0 0,0-1-1 0 0,0 1 0 0 0,-1-1 0 0 0,1 1 0 0 0,0-1 0 0 0,0 1 0 0 0,0 0 0 0 0,0-1 0 0 0,0 1 0 0 0,0-1 0 0 0,0 1 0 0 0,0-1 0 0 0,0 1 0 0 0,0 0 0 0 0,0-1 0 0 0,1 1 0 0 0,-1-1 0 0 0,0 1 1 0 0,0-1-1 0 0,1 1 0 0 0,-1-1 0 0 0,0 1 0 0 0,0-1 0 0 0,1 1 0 0 0,-1-1 0 0 0,1 1 0 0 0,-1-1 0 0 0,0 1 0 0 0,1-1 0 0 0,-1 0 0 0 0,1 1 0 0 0,-1-1 0 0 0,1 0 0 0 0,-1 1 0 0 0,-175 63 323 0 0,-144 32-323 0 0,116-38 183 0 0,-190 50 597 0 0,374-102-869 0 0,38-7-276 0 0,-2 0 412 0 0,223-49 172 0 0,206-46-206 0 0,-178 50 15 0 0,-99 26 8 0 0,-177 26 238 0 0,-168 73 22 0 0,-137 44-268 0 0,-139 35 138 0 0,384-131-191 0 0,111-23-640 0 0,-4-7 652 0 0,0-1 1 0 0,-1-2 0 0 0,0-2-1 0 0,0-1 1 0 0,6-4 12 0 0,71-17 4 0 0,246-43-17 0 0,-344 77 258 0 0,-43 10 177 0 0,14-8-457 0 0,-121 61 100 0 0,-128 46-65 0 0,-25-1 138 0 0,232-94-132 0 0,123-14-512 0 0,154-51 560 0 0,-110 17-4 0 0,0 2-48 0 0,157-25-114 0 0,-225 50 120 0 0,-55 22 170 0 0,-38 12-120 0 0,0-3 0 0 0,-2-2 0 0 0,-1-3 0 0 0,-1-1 0 0 0,-20 3-58 0 0,12-2 28 0 0,-262 100 222 0 0,303-113-364 0 0,29-5-288 0 0,-5-5 395 0 0,23 1-23 0 0,0-1-1 0 0,0-2 1 0 0,0-1-1 0 0,0-1 1 0 0,23-7 30 0 0,72-19-308 0 0,-120 29 157 0 0,5-1 511 0 0,-15 0-14 0 0,7 2-364 0 0,0 0-15 0 0,0 0-19 0 0,0 0-8 0 0,0 0-17 0 0,0 0-7 0 0,4 5 192 0 0,-4 9-202 0 0,0-13 70 0 0,0-1 11 0 0,0 3 13 0 0,0-2-9 0 0,0 2 5 0 0,0-3 0 0 0,0 0 6 0 0,0 0-8 0 0,0 0-5 0 0,0 0 11 0 0,0 0-12 0 0,0 0-4 0 0,0 0-1 0 0,0 0-5 0 0,0 0 5 0 0,0 0 2 0 0,0 0 5 0 0,0 0-5 0 0,0 0 3 0 0,0 0 13 0 0,0 0-3 0 0,0 0 4 0 0,0 0 1 0 0,0 0 21 0 0,0 0-20 0 0,4 8-1 0 0,7 5-505 0 0,-5-2-2677 0 0,-2-3-2691 0 0,-3-6 2682 0 0,0-1-2516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53.3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895 378 0 0 0,'-13'-7'5979'0'0,"-32"6"-6104"0"0,34 1 723 0 0,-493 0 5606 0 0,383-16-3958 0 0,101 10-1618 0 0,28 1-516 0 0,510 12-297 0 0,-405-6 182 0 0,-112-1 112 0 0,-17 0 319 0 0,-248-8-748 0 0,-169 8 735 0 0,347 4 0 0 0,86-4-551 0 0,7 0-259 0 0,233-23 360 0 0,196-35-95 0 0,-406 49 351 0 0,-30 9-214 0 0,0 0 1 0 0,-1 0 0 0 0,1 0 0 0 0,0 0 0 0 0,-1 0 0 0 0,1 0 0 0 0,-1-1-1 0 0,1 1 1 0 0,0 0 0 0 0,-1 0 0 0 0,1 0 0 0 0,0 0 0 0 0,-1 0 0 0 0,1-1-1 0 0,0 1 1 0 0,-1 0 0 0 0,1 0 0 0 0,0 0 0 0 0,-1-1 0 0 0,1 1 0 0 0,0 0-1 0 0,0-1 1 0 0,-1 1 0 0 0,1 0 0 0 0,0 0 0 0 0,0-1 0 0 0,0 1 0 0 0,-1 0-1 0 0,1-1 1 0 0,0 1 0 0 0,0-1 0 0 0,0 1 0 0 0,0 0 0 0 0,0-1 0 0 0,0 1-1 0 0,0 0 1 0 0,0-1 0 0 0,0 1 0 0 0,0-1 0 0 0,0 1 0 0 0,0 0 0 0 0,0-1-1 0 0,0 1 1 0 0,0 0 0 0 0,0-1 0 0 0,0 1 0 0 0,0-1 0 0 0,1 1 0 0 0,-1 0-1 0 0,0-1 1 0 0,0 1 0 0 0,0 0 0 0 0,1 0 0 0 0,-1-1 0 0 0,0 1 0 0 0,0 0-1 0 0,1-1 1 0 0,-1 1 0 0 0,0 0 0 0 0,1 0 0 0 0,-1 0 0 0 0,0-1 0 0 0,1 1-1 0 0,-1 0 1 0 0,0 0 0 0 0,1 0 0 0 0,-1 0 0 0 0,0-1 0 0 0,1 1 0 0 0,-1 0-8 0 0,-17-5-90 0 0,0 0 0 0 0,-1 1 1 0 0,1 1-1 0 0,-1 0 1 0 0,0 2-1 0 0,0 0 0 0 0,0 1 1 0 0,0 0-1 0 0,-3 2 90 0 0,-28-1-103 0 0,-453 7 484 0 0,501-8-351 0 0,10 0-261 0 0,162-23 32 0 0,506-46-173 0 0,-649 68 348 0 0,-457 12-142 0 0,172-11 622 0 0,206-14 261 0 0,73 1-1088 0 0,33-3 304 0 0,0 2-1 0 0,2 3 0 0 0,-1 2 0 0 0,1 3 0 0 0,1 2 1 0 0,38 3 67 0 0,-95 1 220 0 0,-1 0 92 0 0,-28 0 363 0 0,-227 15-1106 0 0,16 5 431 0 0,290-32-752 0 0,236-45-182 0 0,-249 50 398 0 0,30-4-866 0 0,-22 6-3739 0 0,-28 4-2351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34.5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1519 0 112 0 0,'0'0'1779'0'0,"0"0"56"0"0,0 0 62 0 0,0 0-26 0 0,0 0-158 0 0,0 0-246 0 0,0 0-264 0 0,0 0-177 0 0,0 0-90 0 0,0 0-63 0 0,0 0-30 0 0,5 5 3013 0 0,-4 4-3524 0 0,-1 1 0 0 0,0 0 0 0 0,-1-1 1 0 0,0 1-1 0 0,-1-1 0 0 0,0 1 0 0 0,0-1 0 0 0,-1 0 1 0 0,0 1-1 0 0,-2 2-332 0 0,-44 64 1630 0 0,37-63-1457 0 0,-1-2 0 0 0,0 1 0 0 0,-1-2 0 0 0,0 0 0 0 0,-1 0 0 0 0,0-1 0 0 0,-15 6-173 0 0,-5 4 196 0 0,-106 65 526 0 0,35-29-119 0 0,-39-21-295 0 0,58-18-138 0 0,-52-9 122 0 0,99-7-251 0 0,19-2 8 0 0,0 2 0 0 0,-1 1 0 0 0,1 0 0 0 0,0 2 0 0 0,0 0 0 0 0,0 1 0 0 0,-1 2-49 0 0,-46 1 108 0 0,-177-3 413 0 0,174 0-223 0 0,43-15-124 0 0,-10-1-76 0 0,21 1 143 0 0,39 3-393 0 0,2-1 173 0 0,-1-1-1 0 0,1-1 1 0 0,-2-1 0 0 0,0-1-1 0 0,0-1 1 0 0,-1-1-1 0 0,19-17-20 0 0,-37 29 4 0 0,33-26 1 0 0,-1-1 1 0 0,-2-1-1 0 0,0-2 0 0 0,9-15-5 0 0,-7 3 16 0 0,-29 44-154 0 0,-6 2 163 0 0,-6 26-54 0 0,-77 220 109 0 0,33-67 22 0 0,11-49-103 0 0,-7-11 42 0 0,36-78-35 0 0,9-27 4 0 0,-19-27 976 0 0,-17-41-982 0 0,-45-102 21 0 0,47-6-21 0 0,4 115-54 0 0,28 38-1071 0 0,10 4-8914 0 0,-1 4-2338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35.9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461 2 128 0 0,'0'0'1548'0'0,"0"0"-229"0"0,0 0 16 0 0,0 0 138 0 0,0 0 14 0 0,0 0-10 0 0,0 0-190 0 0,0 0-311 0 0,0 0-231 0 0,0 0-168 0 0,0 0-102 0 0,-10-1 290 0 0,9 2 3831 0 0,18 52 1110 0 0,-25 40-3616 0 0,-57 73-411 0 0,-80 119-943 0 0,99-208-641 0 0,-1 5 142 0 0,46-125-8081 0 0,1 24-1781 0 0,0 11-1637 0 0</inkml:trace>
  <inkml:trace contextRef="#ctx0" brushRef="#br0" timeOffset="1015.007">20 63 0 0 0,'0'0'755'0'0,"0"0"285"0"0,0 0 147 0 0,0 0 25 0 0,0 0-54 0 0,0 0-25 0 0,0 0-31 0 0,0 0-75 0 0,0 0-87 0 0,0 0-122 0 0,0 0-73 0 0,0 0 47 0 0,-4-5 99 0 0,-8-15 83 0 0,8 15 52 0 0,4 5-8 0 0,0 0-46 0 0,0 0-46 0 0,0 0-85 0 0,0 0-83 0 0,0 0-65 0 0,0 0-69 0 0,0 0-70 0 0,0 0-69 0 0,0 0-78 0 0,0 0-78 0 0,0 0-44 0 0,0 0-47 0 0,0 0-23 0 0,0 0-23 0 0,0 0-24 0 0,1 27 1116 0 0,2-15-1054 0 0,1 1-1 0 0,0 0 0 0 0,1-1 1 0 0,1 0-1 0 0,0 0 1 0 0,0 0-1 0 0,1-1 0 0 0,1 0 1 0 0,0 0-1 0 0,0-1 0 0 0,1 0 1 0 0,5 3-230 0 0,45 65 736 0 0,24 58 107 0 0,-32-59-431 0 0,11 23-11 0 0,-28-31-149 0 0,-3-22-64 0 0,-5 14-5 0 0,-8-22-57 0 0,-14-27-100 0 0,-4-13-192 0 0,0-13-3891 0 0,0 9-2281 0 0,0 1-6200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40.039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34 39 48 0 0,'0'0'1582'0'0,"0"0"-435"0"0,0 0-106 0 0,0 0 174 0 0,0 0 231 0 0,0 0 63 0 0,0 0-44 0 0,0 0-154 0 0,0 0-172 0 0,0 0-122 0 0,0 0-57 0 0,-6 0 5 0 0,-16-3-28 0 0,17 2-42 0 0,5 1-82 0 0,0 0-102 0 0,0 0-104 0 0,0 0-83 0 0,0 0-89 0 0,0 0-78 0 0,0 0-53 0 0,0 0-42 0 0,0 0-21 0 0,29-4 1865 0 0,90-15 480 0 0,170 23-1077 0 0,-145-16-1011 0 0,14 9-117 0 0,-106 6-151 0 0,-52 4-3264 0 0,-5 1-8389 0 0,1-7-473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40.976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16 1 0 0 0,'0'0'2188'0'0,"0"0"-815"0"0,0 0-312 0 0,0 0 61 0 0,0 0 201 0 0,0 0 160 0 0,0 0-35 0 0,0 0-125 0 0,0 0-167 0 0,0 0-95 0 0,0 0-55 0 0,0 0-21 0 0,0 0-29 0 0,-12 4 3602 0 0,8 6-2659 0 0,5-10-1847 0 0,-1-1 0 0 0,0 1 0 0 0,1 0 0 0 0,-1 0 0 0 0,0 0 0 0 0,1 0 0 0 0,-1-1 0 0 0,0 1 0 0 0,1 0 0 0 0,-1 0 0 0 0,1 0 0 0 0,-1 0 1 0 0,0 0-1 0 0,1 0 0 0 0,-1 0 0 0 0,0 0 0 0 0,1 0 0 0 0,-1 0 0 0 0,1 0 0 0 0,-1 0 0 0 0,0 0 0 0 0,1 0 0 0 0,-1 1 0 0 0,0-1 0 0 0,1 0 0 0 0,-1 0 0 0 0,0 0 0 0 0,1 1 0 0 0,-1-1 0 0 0,0 0 0 0 0,1 0 0 0 0,-1 1 0 0 0,0-1 0 0 0,0 0 0 0 0,1 0 0 0 0,-1 1 0 0 0,0-1 0 0 0,0 0 0 0 0,1 1 0 0 0,-1-1 0 0 0,0 0 0 0 0,0 1 0 0 0,0-1 0 0 0,0 0 0 0 0,0 1 0 0 0,0-1 0 0 0,0 1 0 0 0,0-1 0 0 0,1 0 0 0 0,-1 1 0 0 0,0-1 0 0 0,-1 0 0 0 0,1 1 0 0 0,0-1 0 0 0,0 1 0 0 0,0-1 0 0 0,0 0 0 0 0,0 1 0 0 0,0-1 0 0 0,0 0 0 0 0,0 1 0 0 0,-1-1 0 0 0,1 0 0 0 0,0 1 0 0 0,0-1 0 0 0,-1 0 0 0 0,1 1-52 0 0,366-8 3174 0 0,-125-9-2419 0 0,-107 16-494 0 0,-130-4-181 0 0,-3 4-72 0 0,-1 0 8 0 0,0 0-16 0 0,0 0 2 0 0,0 0-10 0 0,0 0 13 0 0,0 0 10 0 0,0 0-3 0 0,0 0-16 0 0,0 0-4 0 0,0 0 0 0 0,0 0 4 0 0,0 0 14 0 0,0 0 0 0 0,-2 0-375 0 0,-11 4-6769 0 0,9-1 460 0 0,1-3-6127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5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43.124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455 47 0 0 0,'0'0'432'0'0,"0"0"467"0"0,0 0 208 0 0,0 0 94 0 0,0 0-26 0 0,0 0-76 0 0,0 0-108 0 0,0 0-23 0 0,0 0 18 0 0,0-3-30 0 0,0 2-832 0 0,0 1 0 0 0,0-1 0 0 0,-1 0 0 0 0,1 1 0 0 0,0-1 0 0 0,0 1 0 0 0,0-1 0 0 0,0 0 0 0 0,-1 1 0 0 0,1-1 0 0 0,0 1 0 0 0,-1-1 0 0 0,1 1 0 0 0,0-1 0 0 0,-1 1 0 0 0,1-1-1 0 0,-1 1 1 0 0,1-1 0 0 0,0 1 0 0 0,-1-1 0 0 0,1 1 0 0 0,-1 0 0 0 0,0-1 0 0 0,1 1 0 0 0,-1 0 0 0 0,1-1 0 0 0,-1 1 0 0 0,1 0 0 0 0,-1 0 0 0 0,0 0 0 0 0,1 0 0 0 0,-1-1 0 0 0,0 1 0 0 0,1 0 0 0 0,-1 0 0 0 0,0 0 0 0 0,1 0 0 0 0,-1 0 0 0 0,1 0 0 0 0,-1 1 0 0 0,0-1 0 0 0,1 0 0 0 0,-1 0 0 0 0,1 0-1 0 0,-1 1 1 0 0,0-1-124 0 0,-4 0 445 0 0,-41 27 4294 0 0,-34 32-2202 0 0,1 29-994 0 0,68-72-1390 0 0,-75 157 1230 0 0,66-105-951 0 0,-2 78 431 0 0,2-11-233 0 0,10 36-133 0 0,10-133-371 0 0,18 40 187 0 0,1 41 254 0 0,26 7-270 0 0,-7-68-140 0 0,-23-35-37 0 0,14 27 26 0 0,8 13-11 0 0,-15-25-47 0 0,-4-3-24 0 0,-4-1-4 0 0,-24-49 23 0 0,-5-9-1761 0 0,3-2-3301 0 0,8 15-2345 0 0,-2 2-5564 0 0</inkml:trace>
  <inkml:trace contextRef="#ctx0" brushRef="#br0" timeOffset="1487.47">310 31 0 0 0,'0'0'483'0'0,"0"0"481"0"0,0 0 203 0 0,0 0-18 0 0,0 0-143 0 0,0 0-139 0 0,0 0-68 0 0,0 0 48 0 0,0 0 134 0 0,0 0 158 0 0,1-4 88 0 0,0-22 2212 0 0,-1 25-2497 0 0,0 1-110 0 0,0 0-100 0 0,0 0-76 0 0,0 0-38 0 0,0 0-29 0 0,0 0-35 0 0,0 0-33 0 0,0 0-26 0 0,0 0-31 0 0,0 0-27 0 0,0 0-3 0 0,0 0 5 0 0,0 0 5 0 0,0 0 13 0 0,0 0-10 0 0,0 0-23 0 0,0 0-21 0 0,0 0-14 0 0,0 0-21 0 0,0 0-16 0 0,0 0 6 0 0,-34 9 991 0 0,-111 13-546 0 0,45-18 217 0 0,67-12-261 0 0,35 16-639 0 0,15 30 0 0 0,29 48-88 0 0,104 168 35 0 0,-89-123-34 0 0,-33-79 23 0 0,-22-43 970 0 0,8-232-723 0 0,22-23-343 0 0,1 153-71 0 0,-30 83-1504 0 0,-4 9-3093 0 0,0 0-4302 0 0,-1 1-3680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9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3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5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5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 0 0 0,'0'0'1028'0'0,"0"0"119"0"0,0 0-35 0 0,0 0 173 0 0,0 0 379 0 0,0 0 292 0 0,0 0 73 0 0,0 0-195 0 0,0 0-333 0 0,0 0-317 0 0,0 0-235 0 0,3-9-157 0 0,10-27-71 0 0,-4 20 2816 0 0,-5 22-509 0 0,-4 26-253 0 0,0-29-3079 0 0,-2 17 483 0 0,-2-1 0 0 0,0 0 1 0 0,0 0-1 0 0,-2-1 0 0 0,0 1 0 0 0,-2-1 1 0 0,0-1-1 0 0,0 1 0 0 0,-2-1 1 0 0,0-1-1 0 0,-7 8-179 0 0,-114 122 596 0 0,46-84-197 0 0,53-51-48 0 0,49-35-2055 0 0,-2 9-1708 0 0,-9 9-1112 0 0,0 1-7750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3545 0 0,'0'0'2736'0'0,"0"0"-730"0"0,0 0-244 0 0,0 0 153 0 0,0 0 140 0 0,0 0-17 0 0,0 0-239 0 0,0 0-378 0 0,0 0-360 0 0,0 0-257 0 0,0 0-148 0 0,0 0-81 0 0,4 0 2292 0 0,119 23 294 0 0,143-23-1493 0 0,-72-31-1006 0 0,-178 35-2984 0 0,-37 16-3766 0 0,13-12 4873 0 0,-13 10-6076 0 0,13-14-451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7746 0 0,'0'0'3662'0'0,"0"0"-1382"0"0,0 0-565 0 0,0 0-72 0 0,0 0-76 0 0,0 0-148 0 0,0 0-248 0 0,0 0-281 0 0,0 0-247 0 0,0 0-205 0 0,0 0-100 0 0,0 0-25 0 0,0 0 55 0 0,-1 4 72 0 0,1-2-382 0 0,0-1 0 0 0,1 1 0 0 0,-1-1-1 0 0,0 1 1 0 0,0-1 0 0 0,1 0 0 0 0,-1 1-1 0 0,1-1 1 0 0,-1 1 0 0 0,1-1 0 0 0,-1 0-1 0 0,1 1 1 0 0,0-1 0 0 0,0 0 0 0 0,0 0-1 0 0,0 1 1 0 0,0-1 0 0 0,0 0 0 0 0,0 0 0 0 0,0 0-1 0 0,0 0 1 0 0,0 0 0 0 0,1-1 0 0 0,-1 1-1 0 0,0 0 1 0 0,1-1 0 0 0,-1 1 0 0 0,0 0-1 0 0,1-1 1 0 0,-1 0 0 0 0,1 1 0 0 0,-1-1-1 0 0,1 0 1 0 0,-1 0 0 0 0,1 0-58 0 0,135 12 2146 0 0,-101-13-1858 0 0,190-21 815 0 0,-61 14-1253 0 0,-167 17-3262 0 0,-2-3-3279 0 0,-2-2-5830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40.8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952 28 0 0 0,'0'0'555'0'0,"0"0"485"0"0,0 0 236 0 0,0 0 81 0 0,0 0-38 0 0,0 0-158 0 0,0 0-183 0 0,0 0-209 0 0,-4-4-178 0 0,-48-19 931 0 0,-347 31 2590 0 0,46 14-1302 0 0,393-9-2848 0 0,299-10 302 0 0,-32-4-418 0 0,-286 8-72 0 0,-31 2 87 0 0,-376 37 544 0 0,61 11-59 0 0,290-45-442 0 0,35-11-19 0 0,24 10-62 0 0,312-7 262 0 0,65-4-168 0 0,-331 9 11 0 0,-85-1 116 0 0,-540 91-106 0 0,345-53 300 0 0,210-46-245 0 0,0 0-1 0 0,1 1 0 0 0,-1-1 0 0 0,0 0 0 0 0,1 0 0 0 0,-1 1 0 0 0,0-1 0 0 0,0 0 0 0 0,1 1 0 0 0,-1-1 0 0 0,0 0 0 0 0,0 1 0 0 0,1-1 0 0 0,-1 0 0 0 0,0 1 0 0 0,0-1 0 0 0,0 0 0 0 0,0 1 0 0 0,0-1 1 0 0,0 1-1 0 0,0-1 0 0 0,0 0 0 0 0,0 1 0 0 0,0-1 0 0 0,0 1 0 0 0,0-1 0 0 0,0 0 0 0 0,0 1 0 0 0,0-1 0 0 0,0 0 0 0 0,0 1 0 0 0,0-1 0 0 0,0 1 0 0 0,-1-1 0 0 0,1 0 0 0 0,0 1 0 0 0,0-1 0 0 0,0 0 1 0 0,-1 1-1 0 0,1-1 0 0 0,0 0 0 0 0,0 0 0 0 0,-1 1 0 0 0,1-1 0 0 0,0 0 0 0 0,-1 0 0 0 0,1 1 0 0 0,0-1 0 0 0,-1 0 8 0 0,368 7-43 0 0,-136-18 111 0 0,-144 7 79 0 0,-86 4-28 0 0,-1 0 70 0 0,-21 0 134 0 0,-112 7-363 0 0,1 7 0 0 0,0 5 0 0 0,1 6 0 0 0,-1 6 40 0 0,60-8 25 0 0,72-22-34 0 0,0 0 0 0 0,1 0 0 0 0,-1 0 0 0 0,0 0 0 0 0,1 0 0 0 0,-1 0 0 0 0,1 0 0 0 0,-1 0 0 0 0,1-1 0 0 0,-1 1 0 0 0,1 0 0 0 0,-1 0 0 0 0,1 0 0 0 0,0-1 0 0 0,-1 1 0 0 0,1 0 0 0 0,0-1 0 0 0,0 1 0 0 0,0-1 0 0 0,0 1 0 0 0,-1-1 0 0 0,1 1 0 0 0,0-1 0 0 0,0 0 0 0 0,0 1 0 0 0,0-1 0 0 0,0 0 0 0 0,0 0 0 0 0,0 1 0 0 0,0-1 0 0 0,0 0 0 0 0,0 0 0 0 0,0 0 0 0 0,0 0 0 0 0,0 0-1 0 0,0-1 1 0 0,0 1 0 0 0,0 0 9 0 0,229 0 79 0 0,244-15-39 0 0,-292 22-15 0 0,-182-7-20 0 0,-1 0 0 0 0,1-1-1 0 0,0 1 1 0 0,0 0-1 0 0,-1 0 1 0 0,1 0 0 0 0,0 0-1 0 0,-1 0 1 0 0,1 0-1 0 0,0-1 1 0 0,-1 1-1 0 0,1 0 1 0 0,0 0 0 0 0,-1 0-1 0 0,1 0 1 0 0,0 0-1 0 0,-1 0 1 0 0,1 0 0 0 0,0 0-1 0 0,-1 0 1 0 0,1 0-1 0 0,0 0 1 0 0,0 1-1 0 0,-1-1 1 0 0,1 0 0 0 0,0 0-1 0 0,-1 0 1 0 0,1 0-1 0 0,0 0 1 0 0,-1 1 0 0 0,1-1-1 0 0,0 0 1 0 0,0 0-1 0 0,0 0 1 0 0,-1 1-1 0 0,1-1 1 0 0,0 0 0 0 0,0 0-1 0 0,0 1 1 0 0,-1-1-1 0 0,1 0 1 0 0,0 1 0 0 0,0-1-1 0 0,0 0 1 0 0,0 1-1 0 0,0-1 1 0 0,0 0-1 0 0,-1 0 1 0 0,1 1 0 0 0,0-1-1 0 0,0 0 1 0 0,0 1-1 0 0,0-1 1 0 0,0 0 0 0 0,0 1-1 0 0,1-1 1 0 0,-1 0-1 0 0,0 1 1 0 0,0-1 0 0 0,0 0-1 0 0,0 1 1 0 0,0-1-1 0 0,0 0 1 0 0,1 1-5 0 0,-343 74-32 0 0,-149 1 263 0 0,456-67-330 0 0,53-1-261 0 0,196 0 442 0 0,27-17-63 0 0,-136 6 192 0 0,-179 22 37 0 0,-78 12-202 0 0,1 7 0 0 0,-72 31-46 0 0,222-69-4 0 0,1 0 0 0 0,-1 0 1 0 0,0 0-1 0 0,1 0 0 0 0,-1 0 0 0 0,0 0 1 0 0,0 0-1 0 0,1 0 0 0 0,-1 0 0 0 0,0 0 0 0 0,0 0 1 0 0,1 1-1 0 0,-1-1 0 0 0,0 0 0 0 0,1 0 1 0 0,-1 1-1 0 0,0-1 0 0 0,1 0 0 0 0,-1 1 0 0 0,0-1 1 0 0,1 1-1 0 0,-1-1 0 0 0,1 1 0 0 0,-1-1 1 0 0,1 1-1 0 0,-1-1 0 0 0,1 1 0 0 0,-1 0 0 0 0,1-1 1 0 0,0 1-1 0 0,-1 0 0 0 0,1-1 0 0 0,0 1 1 0 0,-1 0-1 0 0,1-1 0 0 0,0 1 0 0 0,0 0 0 0 0,0 0 1 0 0,0-1-1 0 0,0 1 0 0 0,0 0 0 0 0,0-1 1 0 0,0 1-1 0 0,0 0 0 0 0,0 0 0 0 0,0-1 0 0 0,0 1 1 0 0,0 0-1 0 0,1 0 0 0 0,-1-1 0 0 0,0 1 1 0 0,0 0-1 0 0,1-1 0 0 0,-1 1 0 0 0,1 0 0 0 0,-1-1 1 0 0,0 1-1 0 0,1-1 0 0 0,-1 1 0 0 0,1-1 1 0 0,0 1 3 0 0,44 16-217 0 0,472-13 397 0 0,-434-4-110 0 0,-82 0 38 0 0,-12 0 282 0 0,-154 28-283 0 0,-71 15-75 0 0,69 2 8 0 0,167-45-49 0 0,1 0-1 0 0,-1 1 1 0 0,1-1-1 0 0,-1 0 1 0 0,0 0-1 0 0,1 1 1 0 0,-1-1-1 0 0,0 1 1 0 0,1-1-1 0 0,-1 0 1 0 0,0 1-1 0 0,0-1 1 0 0,1 1-1 0 0,-1-1 1 0 0,0 0-1 0 0,0 1 1 0 0,0-1 0 0 0,0 1-1 0 0,1-1 1 0 0,-1 1-1 0 0,0-1 1 0 0,0 1-1 0 0,0-1 1 0 0,0 1-1 0 0,0-1 1 0 0,0 1-1 0 0,0-1 1 0 0,0 1-1 0 0,0-1 1 0 0,-1 1-1 0 0,1-1 1 0 0,0 1-1 0 0,0-1 1 0 0,0 0 0 0 0,-1 1-1 0 0,1-1 1 0 0,0 1-1 0 0,0-1 1 0 0,-1 1-1 0 0,1-1 1 0 0,0 0-1 0 0,-1 1 1 0 0,1-1-1 0 0,0 0 1 0 0,-1 1-1 0 0,1-1 1 0 0,0 0-1 0 0,-1 0 1 0 0,1 1 9 0 0,74 4 45 0 0,1-3 0 0 0,-1-4 0 0 0,51-8-45 0 0,94-1-31 0 0,-264 23 332 0 0,-432 87-381 0 0,397-71 135 0 0,79-28-60 0 0,1 0 0 0 0,-1 0 0 0 0,0 1 0 0 0,1-1 0 0 0,0 0 0 0 0,-1 0 0 0 0,1 0 0 0 0,-1 1 0 0 0,1-1 0 0 0,-1 0 0 0 0,1 1 0 0 0,-1-1 0 0 0,1 0 0 0 0,0 1 0 0 0,-1-1 0 0 0,1 1 0 0 0,0-1 0 0 0,-1 0 0 0 0,1 1 0 0 0,0-1 0 0 0,0 1 0 0 0,-1-1 0 0 0,1 1 0 0 0,0-1 0 0 0,0 1 0 0 0,0-1 0 0 0,0 1 0 0 0,0-1 0 0 0,0 1 0 0 0,-1-1 0 0 0,1 1 0 0 0,0 0 0 0 0,1-1 0 0 0,-1 1 0 0 0,0-1 0 0 0,0 1 0 0 0,0-1 0 0 0,0 1 0 0 0,0-1 0 0 0,0 1 0 0 0,1-1 0 0 0,-1 1 0 0 0,0-1 0 0 0,0 1 0 0 0,1-1 0 0 0,-1 0 0 0 0,0 1 0 0 0,1-1 0 0 0,-1 1 0 0 0,0-1 0 0 0,1 0 0 0 0,-1 1 0 0 0,1-1 0 0 0,-1 0 0 0 0,1 1 0 0 0,-1-1 0 0 0,1 0 0 0 0,-1 0 1 0 0,1 0-1 0 0,-1 1 0 0 0,1-1 0 0 0,-1 0 0 0 0,1 0 0 0 0,-1 0 5 0 0,37 9-18 0 0,265-16 112 0 0,-93-4-78 0 0,-127 11-42 0 0,-82 1 29 0 0,0-1 1 0 0,1 0-1 0 0,-1 0 1 0 0,0 1-1 0 0,1-1 1 0 0,-1 0-1 0 0,0 1 1 0 0,0-1-1 0 0,0 0 1 0 0,1 1-1 0 0,-1-1 1 0 0,0 0-1 0 0,0 1 1 0 0,0-1-1 0 0,0 1 1 0 0,0-1-1 0 0,0 0 1 0 0,0 1-1 0 0,1-1 1 0 0,-1 1-1 0 0,0-1 1 0 0,0 0-1 0 0,-1 1 1 0 0,1-1-1 0 0,0 1 1 0 0,0-1-1 0 0,0 0 1 0 0,0 1-1 0 0,0-1 1 0 0,0 1-1 0 0,0-1 1 0 0,-1 0-1 0 0,1 1 1 0 0,0-1-1 0 0,0 0 1 0 0,-1 1-1 0 0,1-1 1 0 0,0 0-1 0 0,0 0 1 0 0,-1 1-1 0 0,1-1 1 0 0,0 0-1 0 0,-1 0 1 0 0,1 1-1 0 0,0-1 1 0 0,-1 0-1 0 0,1 0 1 0 0,0 0-1 0 0,-1 0 1 0 0,1 1-1 0 0,-1-1 1 0 0,1 0-1 0 0,0 0 1 0 0,-1 0-1 0 0,1 0 1 0 0,-1 0-1 0 0,1 0 1 0 0,0 0-1 0 0,-1 0 1 0 0,1 0-1 0 0,-1 0 1 0 0,1 0 0 0 0,0 0-1 0 0,-1-1 1 0 0,1 1-1 0 0,0 0 1 0 0,-1 0-1 0 0,1 0 1 0 0,-1 0-1 0 0,1-1-3 0 0,-450 110-99 0 0,276-57 154 0 0,174-51-60 0 0,1-1-1 0 0,-1 1 1 0 0,1-1 0 0 0,0 1 0 0 0,-1-1-1 0 0,0 1 1 0 0,1-1 0 0 0,-1 1 0 0 0,1-1-1 0 0,-1 1 1 0 0,0 0 0 0 0,1-1-1 0 0,-1 1 1 0 0,0 0 0 0 0,1-1 0 0 0,-1 1-1 0 0,0 0 1 0 0,0-1 0 0 0,0 1-1 0 0,0 0 1 0 0,0-1 0 0 0,0 1 0 0 0,0 0-1 0 0,0 0 1 0 0,0-1 0 0 0,0 1 0 0 0,0 0-1 0 0,0-1 1 0 0,0 1 0 0 0,-1 0-1 0 0,1-1 1 0 0,0 1 0 0 0,-1 0 0 0 0,1-1-1 0 0,0 1 1 0 0,-1-1 0 0 0,1 1-1 0 0,-1 0 1 0 0,1-1 0 0 0,0 1 0 0 0,-1-1-1 0 0,0 1 1 0 0,1-1 0 0 0,-1 0 0 0 0,1 1-1 0 0,-1-1 1 0 0,1 1 0 0 0,-1-1-1 0 0,0 0 1 0 0,1 0 0 0 0,-1 1 0 0 0,0-1-1 0 0,1 0 1 0 0,-1 0 0 0 0,0 0 0 0 0,0 0-1 0 0,1 0 1 0 0,-1 0 0 0 0,0 0-1 0 0,1 0 1 0 0,-1 0 0 0 0,0 0 0 0 0,0 0-1 0 0,1 0 1 0 0,-1 0 0 0 0,0-1-1 0 0,1 1 1 0 0,-1 0 0 0 0,0 0 0 0 0,0-1 5 0 0,143 5 24 0 0,281-39 113 0 0,-378 35-145 0 0,-61 9 552 0 0,-499 139-185 0 0,511-146-371 0 0,2-2 3 0 0,1-1 0 0 0,0 1-1 0 0,-1 1 1 0 0,1-1-1 0 0,0 0 1 0 0,-1 0 0 0 0,1 0-1 0 0,0 1 1 0 0,0-1-1 0 0,-1 0 1 0 0,1 1 0 0 0,0 0-1 0 0,0-1 1 0 0,0 1-1 0 0,0-1 1 0 0,-1 1 0 0 0,1 0-1 0 0,0 0 1 0 0,0 0-1 0 0,1 0 1 0 0,-1 0 0 0 0,0 0-1 0 0,0 0 1 0 0,0 0-1 0 0,0 0 1 0 0,1 0 0 0 0,-1 0-1 0 0,1 0 1 0 0,-1 1-1 0 0,1-1 1 0 0,-1 1 9 0 0,71 6-80 0 0,324-31 185 0 0,-277 27-105 0 0,-129 3 569 0 0,-431 107-420 0 0,313-86-132 0 0,6 3-45 0 0,141-23-398 0 0,277-27 610 0 0,-129-6-112 0 0,2 8 1 0 0,105 5-73 0 0,-294 20 540 0 0,-476 58-433 0 0,236-29 127 0 0,205-29-250 0 0,77-3-333 0 0,3-2 327 0 0,0-1 0 0 0,0-1 0 0 0,1-1 0 0 0,-1-1 0 0 0,0-1 0 0 0,0-1 0 0 0,2-1 22 0 0,36-4-367 0 0,18-2-1687 0 0,-41 5-5530 0 0,-27 5-2612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43.7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763 71 0 0 0,'12'-54'0'0'0,"7"37"1239"0"0,-24 20 6829 0 0,-64 24-3912 0 0,15-4-3295 0 0,-165 38 1126 0 0,-54-38 1058 0 0,272-23-2914 0 0,1 0-153 0 0,2-1-108 0 0,167-37-244 0 0,-7 10 188 0 0,1 6-1 0 0,1 7 0 0 0,61 7 187 0 0,-135 15-248 0 0,-103 14 207 0 0,-88 24 273 0 0,-2-4 0 0 0,-2-4 0 0 0,-1-5 0 0 0,-2-5-232 0 0,-9 5 213 0 0,-156 22 745 0 0,256-54-970 0 0,272-60-441 0 0,524-72-618 0 0,-651 118 1139 0 0,-369 86 470 0 0,-175 58 69 0 0,-84 10 447 0 0,489-135-1575 0 0,29-3 285 0 0,35-2 177 0 0,305-57 0 0 0,200-32-230 0 0,-470 85 249 0 0,-90 9 106 0 0,-121 56 168 0 0,-157 55-151 0 0,-286 106 32 0 0,296-133 265 0 0,238-77-793 0 0,64-15 393 0 0,0-1 0 0 0,0-1 0 0 0,-1-2 0 0 0,1-2 0 0 0,17-7 20 0 0,13-2 3 0 0,563-166 27 0 0,-550 161-52 0 0,1 4-1 0 0,1 3 0 0 0,49-3 23 0 0,-102 18 8 0 0,-34 10 160 0 0,-291 129 82 0 0,-487 145 240 0 0,653-243 8 0 0,185-45-944 0 0,256-86 509 0 0,-177 54-73 0 0,56-16-25 0 0,2 8-1 0 0,26 4 36 0 0,-96 36-78 0 0,-126 21 265 0 0,-73 26 20 0 0,-2-4 0 0 0,-2-3 0 0 0,-74 19-207 0 0,26-9 166 0 0,-185 56 489 0 0,303-97-922 0 0,43-6 270 0 0,0-2-1 0 0,0-1 1 0 0,-1-1 0 0 0,0-1-1 0 0,0-1 1 0 0,-1-1 0 0 0,1-2-3 0 0,56-18-10 0 0,7 0 6 0 0,-17 4-23 0 0,0 4 0 0 0,2 2 0 0 0,0 4 0 0 0,42-2 27 0 0,-72 16-46 0 0,-46 9 130 0 0,-117 64 178 0 0,-28-4-104 0 0,-2-7-1 0 0,-13-2-157 0 0,52-19 102 0 0,-32 3 132 0 0,200-44-843 0 0,17-22 582 0 0,-1-4 0 0 0,-2-3 1 0 0,48-27 26 0 0,12-6-22 0 0,-51 36-10 0 0,-80 27 39 0 0,-1 0 10 0 0,-26 20 85 0 0,-24 13-30 0 0,-1-2 0 0 0,-1-3 0 0 0,-2-2 0 0 0,0-2 0 0 0,-35 9-72 0 0,64-23 49 0 0,-88 17 337 0 0,112-27-398 0 0,1 0-52 0 0,0 0-54 0 0,0 0-38 0 0,18 0-339 0 0,50-4-283 0 0,-24-1-4067 0 0,-32 3-1511 0 0,-3 1-4148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50.77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518 67 0 0 0,'0'0'736'0'0,"0"0"400"0"0,0 0 1 0 0,0 0-218 0 0,0 0-239 0 0,11-10-198 0 0,50-44 381 0 0,-55 52 5664 0 0,-8 3-2385 0 0,-4-1-5083 0 0,-264 12 3113 0 0,99-13-717 0 0,148-6-1062 0 0,38 3-535 0 0,724 12 201 0 0,-764-1 419 0 0,-181 20-538 0 0,26-8 634 0 0,-140-3-574 0 0,320-16 8 0 0,0 0-71 0 0,126 12-352 0 0,240 11 478 0 0,-225-7-139 0 0,-142-16 78 0 0,1 0 0 0 0,0 0 1 0 0,0 0-1 0 0,-1 0 0 0 0,1 0 0 0 0,0 1 0 0 0,0-1 1 0 0,-1 0-1 0 0,1 0 0 0 0,0 0 0 0 0,0 0 0 0 0,0 1 1 0 0,-1-1-1 0 0,1 0 0 0 0,0 0 0 0 0,0 0 0 0 0,0 1 1 0 0,0-1-1 0 0,0 0 0 0 0,0 0 0 0 0,-1 1 0 0 0,1-1 1 0 0,0 0-1 0 0,0 0 0 0 0,0 1 0 0 0,0-1 0 0 0,0 0 0 0 0,0 0 1 0 0,0 1-1 0 0,0-1 0 0 0,0 0 0 0 0,0 1 0 0 0,0-1 1 0 0,0 0-1 0 0,0 0 0 0 0,0 1 0 0 0,1-1 0 0 0,-1 0 1 0 0,0 0-1 0 0,0 1 0 0 0,0-1 0 0 0,0 0 0 0 0,0 0 1 0 0,0 0-1 0 0,1 1 0 0 0,-1-1 0 0 0,0 0 0 0 0,0 0 1 0 0,0 0-1 0 0,1 1 0 0 0,-1-1 0 0 0,0 0 0 0 0,0 0 1 0 0,1 0-1 0 0,-1 0 0 0 0,0 0 0 0 0,0 0-2 0 0,-26 10 97 0 0,26-9-100 0 0,-167 43-24 0 0,-121 16 27 0 0,223-48 28 0 0,-82 18 57 0 0,177-17-570 0 0,603 14 520 0 0,-624-27-38 0 0,121 23-114 0 0,-150-4 107 0 0,-85 15 33 0 0,-1-3 0 0 0,-1-6-1 0 0,-1-4 1 0 0,-1-5 0 0 0,-1-5-23 0 0,35-3 228 0 0,86 0-766 0 0,53 0 544 0 0,-1-3 0 0 0,1-3-1 0 0,39-4-5 0 0,-3 0 9 0 0,125 3-23 0 0,-178 13-165 0 0,-74 2 250 0 0,-236 53-159 0 0,-130 14 53 0 0,262-43 310 0 0,153-25-618 0 0,-3-10 352 0 0,-1-1-1 0 0,1-1 0 0 0,-1-1 0 0 0,1-1 0 0 0,0-1 0 0 0,0 0 0 0 0,2-1-8 0 0,21 0 6 0 0,443 1 116 0 0,-420 11-183 0 0,-94 13 446 0 0,-223 45-227 0 0,-73-8-126 0 0,267-53-1 0 0,57-8-132 0 0,35 7-306 0 0,196-7 450 0 0,-64-12-15 0 0,133 2 32 0 0,-255 25-88 0 0,-71 0 328 0 0,-272 55-204 0 0,34-28 4 0 0,224-38-51 0 0,79 7-513 0 0,57-5 493 0 0,1-3 1 0 0,0-5-1 0 0,38-8-29 0 0,32 6 88 0 0,-165 4-36 0 0,-27 7 357 0 0,-222 48-354 0 0,14-6 6 0 0,-66-2-61 0 0,230-43 295 0 0,69-4-378 0 0,37 4-273 0 0,205-15 508 0 0,-3-10 28 0 0,77 10-180 0 0,-234 27-53 0 0,-96-5 314 0 0,-368 47-199 0 0,-1-27 222 0 0,384-30-296 0 0,0-1-1 0 0,0 0 1 0 0,0 0 0 0 0,0 1-1 0 0,0-1 1 0 0,0 0 0 0 0,0 0-1 0 0,0 1 1 0 0,0-1 0 0 0,0 0 0 0 0,0 0-1 0 0,0 1 1 0 0,0-1 0 0 0,0 0-1 0 0,0 0 1 0 0,0 1 0 0 0,0-1-1 0 0,0 0 1 0 0,0 0 0 0 0,0 0 0 0 0,0 1-1 0 0,-1-1 1 0 0,1 0 0 0 0,0 0-1 0 0,0 0 1 0 0,0 1 0 0 0,0-1-1 0 0,-1 0 13 0 0,32 4-65 0 0,237-4 121 0 0,127-15 11 0 0,-434 27 492 0 0,-416 34-374 0 0,399-42-45 0 0,55-4-202 0 0,1 0-85 0 0,18 0-406 0 0,92 0-1282 0 0,-63 0-7528 0 0,-31 0-544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55.18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928 12 0 0 0,'0'0'340'0'0,"0"0"318"0"0,0 0 16 0 0,0 0 5 0 0,-4 0-31 0 0,-211-5 6468 0 0,-8-1-4879 0 0,14 10 1308 0 0,209-4-3353 0 0,0 0-64 0 0,0 0-62 0 0,0 0-47 0 0,0 0-32 0 0,0 0-22 0 0,0 0-29 0 0,0 0-27 0 0,0 0-5 0 0,0 0-1 0 0,0 0-6 0 0,0 0 3 0 0,0 0 23 0 0,28 11 128 0 0,182-7 226 0 0,-206-4-274 0 0,89-1-13 0 0,0 4 1 0 0,1 4 0 0 0,42 11 9 0 0,-130-17-6 0 0,-4-1 1 0 0,0 0-1 0 0,0 0 1 0 0,1 0 0 0 0,-1 0 0 0 0,0 1 0 0 0,0-1-1 0 0,0 1 1 0 0,1 0 0 0 0,-1-1 0 0 0,0 1 0 0 0,0 0-1 0 0,0 0 1 0 0,0 0 0 0 0,0 0 0 0 0,0 1 0 0 0,-1-1-1 0 0,1 0 1 0 0,0 1 0 0 0,-1-1 0 0 0,1 1-1 0 0,-1 0 1 0 0,1-1 0 0 0,-1 1 0 0 0,0 0 0 0 0,0 0-1 0 0,1 2 6 0 0,-35 20 226 0 0,-11-3-239 0 0,0-3 1 0 0,-2-1-1 0 0,1-2 0 0 0,-2-3 1 0 0,0-1-1 0 0,0-3 1 0 0,-12 0 12 0 0,-118 8 218 0 0,2 10 455 0 0,144-21-236 0 0,31-5-538 0 0,0 0-106 0 0,5 8-363 0 0,12-3 584 0 0,0 0-1 0 0,0-2 0 0 0,1 0 0 0 0,-1 0 0 0 0,1-2 0 0 0,0 0 0 0 0,-1-1 0 0 0,14-2-13 0 0,7 2 33 0 0,282-33-17 0 0,-170 11-20 0 0,91 0-168 0 0,-241 22 263 0 0,-26 7 119 0 0,-418 125-586 0 0,-98 24 1056 0 0,434-131-496 0 0,182-30-345 0 0,0-2-1 0 0,-1-4 1 0 0,52-15 161 0 0,-61 13-85 0 0,475-83-199 0 0,-353 76-184 0 0,-186 21 454 0 0,0-1 1 0 0,0 1 0 0 0,-1-1-1 0 0,1 1 1 0 0,0 0 0 0 0,0-1-1 0 0,0 1 1 0 0,-1-1 0 0 0,1 1-1 0 0,0-1 1 0 0,0 1-1 0 0,0 0 1 0 0,0-1 0 0 0,0 1-1 0 0,0-1 1 0 0,0 1 0 0 0,0 0-1 0 0,0-1 1 0 0,1 1 0 0 0,-1-1-1 0 0,0 1 1 0 0,0-1 0 0 0,0 1-1 0 0,1 0 1 0 0,-1-1 0 0 0,0 1-1 0 0,1-1 1 0 0,-1 1 0 0 0,0-1-1 0 0,1 0 1 0 0,-1 1-1 0 0,1-1 1 0 0,-1 1 0 0 0,1-1-1 0 0,-1 0 1 0 0,1 1 0 0 0,-1-1-1 0 0,1 0 1 0 0,-1 0 0 0 0,1 1-1 0 0,-1-1 1 0 0,1 0 0 0 0,-1 0-1 0 0,1 0 1 0 0,0 1 0 0 0,-1-1-1 0 0,1 0 1 0 0,-1 0-1 0 0,1 0 1 0 0,0 0 0 0 0,-1 0-1 0 0,1 0 1 0 0,-1-1 0 0 0,1 1-1 0 0,0 0 1 0 0,-1 0 0 0 0,1 0-1 0 0,-1 0 1 0 0,1-1 0 0 0,-1 1-1 0 0,1 0 1 0 0,-1-1 0 0 0,1 1-1 0 0,-1 0 1 0 0,1-1-1 0 0,-1 1 14 0 0,-39 25-204 0 0,-96 35 441 0 0,-137 41-237 0 0,170-66 186 0 0,-384 115 1429 0 0,378-131-1390 0 0,359-84-403 0 0,276-57-5 0 0,-364 106 10 0 0,-164 16 168 0 0,1 0 1 0 0,-1 1-1 0 0,1-1 1 0 0,-1 1-1 0 0,1 0 1 0 0,0-1-1 0 0,-1 1 1 0 0,1-1-1 0 0,-1 1 1 0 0,1-1-1 0 0,0 1 1 0 0,-1 0-1 0 0,1-1 1 0 0,0 1-1 0 0,0 0 1 0 0,0-1-1 0 0,0 1 1 0 0,-1 0-1 0 0,1 0 1 0 0,0-1-1 0 0,0 1 1 0 0,0 0-1 0 0,0-1 1 0 0,1 1-1 0 0,-1 0 1 0 0,0-1-1 0 0,0 1 1 0 0,0 0-1 0 0,0-1 1 0 0,1 1-1 0 0,-1 0 1 0 0,0-1-1 0 0,1 1 1 0 0,-1 0-1 0 0,0-1 1 0 0,1 1 0 0 0,-1-1-1 0 0,1 1 1 0 0,-1-1-1 0 0,1 1 1 0 0,-1-1-1 0 0,1 1 1 0 0,0-1-1 0 0,-1 0 1 0 0,1 1-1 0 0,-1-1 1 0 0,1 0-1 0 0,0 1 1 0 0,-1-1-1 0 0,1 0 1 0 0,0 0-1 0 0,-1 0 1 0 0,1 1-1 0 0,0-1 1 0 0,-1 0-1 0 0,1 0 1 0 0,0 0-1 0 0,0 0 1 0 0,-1 0-1 0 0,1 0 1 0 0,0-1-1 0 0,-1 1 1 0 0,1 0-1 0 0,0 0 1 0 0,-1 0-1 0 0,1-1 5 0 0,-135 74 235 0 0,0-13 262 0 0,-3-6 0 0 0,-100 24-497 0 0,36-9 1016 0 0,241-73-1423 0 0,242-68 405 0 0,-171 47-68 0 0,-49 10 26 0 0,0 3 0 0 0,1 2 0 0 0,0 3 0 0 0,6 3 44 0 0,-69 4-2 0 0,-1 0 1 0 0,1 0-1 0 0,0 0 0 0 0,-1 1 0 0 0,1-1 0 0 0,0 0 1 0 0,0 1-1 0 0,-1-1 0 0 0,1 0 0 0 0,0 0 0 0 0,0 1 1 0 0,0-1-1 0 0,0 0 0 0 0,-1 1 0 0 0,1-1 0 0 0,0 0 0 0 0,0 1 1 0 0,0-1-1 0 0,0 1 0 0 0,0-1 0 0 0,0 0 0 0 0,0 1 1 0 0,0-1-1 0 0,0 0 0 0 0,0 1 0 0 0,0-1 0 0 0,0 0 1 0 0,0 1-1 0 0,0-1 0 0 0,1 1 0 0 0,-1-1 0 0 0,0 0 1 0 0,0 1-1 0 0,0-1 0 0 0,0 0 0 0 0,1 0 0 0 0,-1 1 1 0 0,0-1-1 0 0,0 0 0 0 0,1 1 0 0 0,-1-1 0 0 0,0 0 1 0 0,0 0-1 0 0,1 1 0 0 0,-1-1 0 0 0,0 0 0 0 0,1 0 1 0 0,-1 0-1 0 0,0 0 0 0 0,1 1 0 0 0,-1-1 0 0 0,0 0 1 0 0,1 0-1 0 0,-1 0 0 0 0,0 0 0 0 0,1 0 0 0 0,-1 0 1 0 0,0 0-1 0 0,1 0 0 0 0,-1 0 0 0 0,1 0 0 0 0,-1 0 1 0 0,0 0-1 0 0,1 0 0 0 0,-1 0 2 0 0,-24 19 74 0 0,24-19-74 0 0,-144 80 96 0 0,-170 55 87 0 0,71-42 232 0 0,243-93-433 0 0,0 0 0 0 0,1 0 0 0 0,-1 0 0 0 0,0 1 0 0 0,0-1 1 0 0,1 0-1 0 0,-1 0 0 0 0,0 0 0 0 0,0 1 0 0 0,0-1 0 0 0,1 0 0 0 0,-1 0 0 0 0,0 0 0 0 0,0 1 0 0 0,0-1 1 0 0,0 0-1 0 0,0 0 0 0 0,0 1 0 0 0,1-1 0 0 0,-1 0 0 0 0,0 1 0 0 0,0-1 0 0 0,0 0 0 0 0,0 0 1 0 0,0 1 17 0 0,41-7-1 0 0,214-63-42 0 0,-40 11-6 0 0,-79 28 79 0 0,-117 30 153 0 0,-31 6 287 0 0,-10 4-406 0 0,-117 60 74 0 0,-121 42-138 0 0,208-91 11 0 0,-75 36 56 0 0,128-56-82 0 0,-1 0 1 0 0,1 0-1 0 0,-1 0 1 0 0,1 0-1 0 0,-1 0 0 0 0,1-1 1 0 0,-1 1-1 0 0,1 0 1 0 0,0 0-1 0 0,-1-1 1 0 0,1 1-1 0 0,0 0 1 0 0,0-1-1 0 0,0 1 0 0 0,0-1 1 0 0,-1 1-1 0 0,1-1 1 0 0,0 1-1 0 0,0-1 1 0 0,0 0-1 0 0,0 1 1 0 0,0-1-1 0 0,0 0 1 0 0,0 0-1 0 0,0 0 0 0 0,0 0 1 0 0,0 0-1 0 0,0 0 1 0 0,0 0-1 0 0,0 0 1 0 0,0 0-1 0 0,0 0 1 0 0,0 0-1 0 0,0-1 1 0 0,0 1-1 0 0,0 0 0 0 0,0-1 1 0 0,0 1-1 0 0,0-1 1 0 0,0 1-1 0 0,-1-1 1 0 0,1 1-1 0 0,0-1 1 0 0,0 0 14 0 0,7 1-40 0 0,164-37 24 0 0,-139 27 4 0 0,361-101-59 0 0,-359 107 118 0 0,-34 4 42 0 0,-31 16 367 0 0,-545 260-93 0 0,391-195-115 0 0,180-72-985 0 0,30-12-40 0 0,25-12-1826 0 0,-17 2-2100 0 0,-23 9 2243 0 0,10-4-5515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8.6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104 791 0 0 0,'0'0'513'0'0,"0"0"816"0"0,0 0 374 0 0,0 0 110 0 0,0 0 32 0 0,0 0-33 0 0,0 0-63 0 0,0 0-97 0 0,4-9-158 0 0,15-39 875 0 0,-19 48-1450 0 0,10 0 4904 0 0,13 89-3239 0 0,-16 27-1980 0 0,-5 0-1 0 0,-6 0 0 0 0,-5 10-603 0 0,-24 118 427 0 0,26-208-307 0 0,7-36-103 0 0,0 0-5 0 0,0 0 4 0 0,0 0 6 0 0,0 0-5 0 0,0 0-2 0 0,0 0-5 0 0,0 0-2 0 0,0 0-17 0 0,0 0 16 0 0,0 0-27 0 0,0-16-459 0 0,29-88-4968 0 0,-18 77 2220 0 0,9-21-7959 0 0,-13 31 3468 0 0</inkml:trace>
  <inkml:trace contextRef="#ctx0" brushRef="#br0" timeOffset="514.873">507 845 5281 0 0,'0'0'2369'0'0,"0"0"-593"0"0,0 0-166 0 0,0 0 170 0 0,0 0 112 0 0,0 0-88 0 0,0 0-297 0 0,0 0-402 0 0,0 0-326 0 0,0 0-187 0 0,0 0-89 0 0,0 0-40 0 0,-7 5-11 0 0,-13 12 83 0 0,-18 14 4 0 0,-1-1-1 0 0,-1-2 0 0 0,-2-2 0 0 0,-11 4-538 0 0,-35 12 399 0 0,184-5 661 0 0,-85-35-973 0 0,1 1-1 0 0,-1 0 1 0 0,0 1-1 0 0,0 0 1 0 0,0 0-1 0 0,0 2 1 0 0,-1-1-1 0 0,0 1 1 0 0,0 0-1 0 0,0 1 1 0 0,-1 0-1 0 0,0 1 1 0 0,0 0 0 0 0,-1 1-1 0 0,0-1 1 0 0,3 6-87 0 0,5 86 953 0 0,-11-31-626 0 0,25-44-353 0 0,-30-25-4 0 0,4-32-4037 0 0,-1 10-3045 0 0,-2 14-2960 0 0</inkml:trace>
  <inkml:trace contextRef="#ctx0" brushRef="#br0" timeOffset="1077.018">0 379 4425 0 0,'0'0'1424'0'0,"0"0"-233"0"0,0 0-48 0 0,0 0 209 0 0,0 0 206 0 0,0 0 60 0 0,0 0-129 0 0,0 0-314 0 0,0 0-339 0 0,0 0-241 0 0,0 0-129 0 0,0 0-28 0 0,1-4 52 0 0,34-27 1777 0 0,-28 28-2060 0 0,38-17 688 0 0,-1-2-1 0 0,-1-2 1 0 0,-1-2 0 0 0,-2-2 0 0 0,0-1 0 0 0,-2-2 0 0 0,26-28-895 0 0,37-42 687 0 0,-100 159-378 0 0,-2-46-285 0 0,0 0 0 0 0,0 0 0 0 0,2 1 0 0 0,0-1-1 0 0,0 0 1 0 0,1 0 0 0 0,0 0 0 0 0,1 0 0 0 0,0 0 0 0 0,1 0 0 0 0,1-1 0 0 0,0 0-1 0 0,0 0 1 0 0,1 0 0 0 0,0 0 0 0 0,1-1 0 0 0,0 0 0 0 0,1-1 0 0 0,0 1 0 0 0,1-2 0 0 0,-1 1-1 0 0,9 5-23 0 0,52 6-302 0 0,-39-14-2489 0 0,-2 3-5211 0 0,-21-5-4097 0 0</inkml:trace>
  <inkml:trace contextRef="#ctx0" brushRef="#br0" timeOffset="1514.705">1360 957 720 0 0,'0'0'1515'0'0,"0"0"154"0"0,0 0 387 0 0,0 0 299 0 0,0 0 23 0 0,0 0-203 0 0,0 0-304 0 0,0 0-277 0 0,0 0-190 0 0,0 0-118 0 0,0 0-75 0 0,0 0-36 0 0,0 0-61 0 0,4-3-83 0 0,10-2 53 0 0,-32 23 15 0 0,-7 7-621 0 0,-178 237 1218 0 0,197-252-1754 0 0,0 0-1 0 0,-1 0 0 0 0,0-1 0 0 0,0 0 0 0 0,-1 0 1 0 0,0 0-1 0 0,-1-1 0 0 0,1-1 0 0 0,-2 1 1 0 0,1-2-1 0 0,-1 1 0 0 0,0-1 0 0 0,0 0 1 0 0,-1-1-1 0 0,-7 2 59 0 0,17-6-186 0 0,0-1 0 0 0,-1 0 0 0 0,1 1 1 0 0,0-1-1 0 0,-1 0 0 0 0,1 0 0 0 0,0 0 0 0 0,-1 0 1 0 0,1 0-1 0 0,0 0 0 0 0,0 0 0 0 0,-1 0 0 0 0,1-1 1 0 0,0 1-1 0 0,-1-1 0 0 0,1 1 0 0 0,0-1 0 0 0,0 1 1 0 0,0-1-1 0 0,0 1 0 0 0,-1-1 0 0 0,1 0 0 0 0,0 0 1 0 0,0 0-1 0 0,0 1 0 0 0,0-1 0 0 0,1 0 0 0 0,-1 0 1 0 0,0 0-1 0 0,0-1 0 0 0,0 1 186 0 0,-6-27-10536 0 0,5 20 1026 0 0</inkml:trace>
  <inkml:trace contextRef="#ctx0" brushRef="#br0" timeOffset="1793.887">1000 834 8138 0 0,'0'0'2438'0'0,"0"0"-267"0"0,0 0-215 0 0,0 0-174 0 0,0 0-207 0 0,0 0-310 0 0,0 0-320 0 0,0 0-267 0 0,0 0-139 0 0,0 0 9 0 0,0 0 121 0 0,0 0 127 0 0,7 5 9 0 0,4 5-411 0 0,0 1 1 0 0,-1 1-1 0 0,0 0 0 0 0,-1 0 0 0 0,0 1 0 0 0,0 0 0 0 0,5 14-394 0 0,143 232 2086 0 0,-80-94-1942 0 0,-74-157 251 0 0,5 5-2872 0 0,6-18-8542 0 0,-11 1 579 0 0</inkml:trace>
  <inkml:trace contextRef="#ctx0" brushRef="#br0" timeOffset="2180.819">1778 996 11330 0 0,'0'0'2354'0'0,"0"0"-791"0"0,0 0-417 0 0,0 0-27 0 0,0 0 58 0 0,0 0 10 0 0,0 0-131 0 0,0 0-202 0 0,0 0-123 0 0,0 0-47 0 0,0 0 9 0 0,0 0-8 0 0,0 0-93 0 0,3 9-112 0 0,13 82 631 0 0,-21 193-458 0 0,5-281-648 0 0,0-1-1 0 0,0 1 1 0 0,1 0-1 0 0,-1-1 1 0 0,1 1 0 0 0,0-1-1 0 0,0 1 1 0 0,0-1-1 0 0,0 1 1 0 0,0-1-1 0 0,0 0 1 0 0,1 0-1 0 0,-1 0 1 0 0,1 1 0 0 0,-1-1-1 0 0,1 0 1 0 0,0-1-1 0 0,0 1 1 0 0,0 0-1 0 0,0-1 1 0 0,0 1-1 0 0,0-1 1 0 0,0 1 0 0 0,1-1-1 0 0,-1 0 1 0 0,1 0-1 0 0,-1 0 1 0 0,0 0-1 0 0,1 0 1 0 0,0-1-1 0 0,-1 1 1 0 0,1-1-1 0 0,-1 0 1 0 0,1 0 0 0 0,0 0-1 0 0,-1 0 1 0 0,2 0-5 0 0,98-19 479 0 0,-100 18-486 0 0,1 0-1 0 0,-1 1 1 0 0,0-2-1 0 0,1 1 1 0 0,-1 0-1 0 0,0 0 1 0 0,0-1-1 0 0,0 1 0 0 0,0-1 1 0 0,0 0-1 0 0,-1 1 1 0 0,1-1-1 0 0,0 0 1 0 0,-1 0-1 0 0,1 0 1 0 0,-1 0-1 0 0,0 0 1 0 0,1-1-1 0 0,-1 1 1 0 0,0 0-1 0 0,-1-1 0 0 0,2-1 8 0 0,-6-13-3762 0 0,-11-3-5256 0 0,12 17-2490 0 0</inkml:trace>
  <inkml:trace contextRef="#ctx0" brushRef="#br0" timeOffset="2730.671">1497 687 9562 0 0,'0'0'1726'0'0,"0"0"-235"0"0,0 0-40 0 0,0 0 86 0 0,0 0 49 0 0,0 0-126 0 0,0 0-317 0 0,0 0-296 0 0,0 0-237 0 0,0 0-132 0 0,0 0 0 0 0,0 0-2 0 0,0 0 31 0 0,6-7 17 0 0,44-39 927 0 0,-23 34-1035 0 0,-1-2 1 0 0,0-1-1 0 0,-1-1 1 0 0,0-1-1 0 0,-2-1 1 0 0,0-1-1 0 0,12-13-416 0 0,31-48 409 0 0,-38 37 292 0 0,5 159-381 0 0,24 26 161 0 0,-10-58-337 0 0,-44-77-2343 0 0,-4 2-6564 0 0,-1-5-3282 0 0</inkml:trace>
  <inkml:trace contextRef="#ctx0" brushRef="#br1" timeOffset="-102998.818">1387 880 0 0 0,'0'0'476'0'0,"0"0"2"0"0,0 0-58 0 0,0 0 2 0 0,0 0 140 0 0,11-2 201 0 0,34-6 302 0 0,-33 6 289 0 0,-12 2 209 0 0,0 0 112 0 0,0 0-35 0 0,0 0-133 0 0,0 0-181 0 0,0 0-225 0 0,-24 4 2686 0 0,16 0-3223 0 0,-1 2 0 0 0,1-1 0 0 0,0 1 0 0 0,1 0 1 0 0,-1 1-1 0 0,1 0 0 0 0,1 0 0 0 0,-1 1 1 0 0,1-1-1 0 0,1 1 0 0 0,-1 1 0 0 0,1 0-564 0 0,-57 64 953 0 0,-140 115 746 0 0,104-79-1337 0 0,-2-12 160 0 0,59-66-204 0 0,17 3-135 0 0,23-31-167 0 0,1-3 34 0 0,0 0-32 0 0,0 0-12 0 0,0 0-12 0 0,0 0 2 0 0,0 0 15 0 0,0 0-4 0 0,0 0-10 0 0,0 0 4 0 0,0 0-15 0 0,0 0-17 0 0,4-16-989 0 0,0 11 188 0 0,8-14-2097 0 0,-6 6-3386 0 0,-3 5-5889 0 0</inkml:trace>
  <inkml:trace contextRef="#ctx0" brushRef="#br1" timeOffset="-102026.156">956 822 88 0 0,'0'0'1278'0'0,"0"0"-126"0"0,0 0 37 0 0,0 0 104 0 0,0 0 98 0 0,0 0 90 0 0,0 0-30 0 0,0 0-97 0 0,0 0-163 0 0,0 0-164 0 0,0 0-76 0 0,0 0 5 0 0,0 0 25 0 0,-6-11 643 0 0,4 7 4922 0 0,8 2-2337 0 0,11 14-4076 0 0,-15-10 54 0 0,11 11-43 0 0,1 0 0 0 0,-2 1 1 0 0,0 0-1 0 0,-1 1 0 0 0,0 1 0 0 0,-1-1 0 0 0,-1 2 1 0 0,2 3-145 0 0,66 116 553 0 0,-8 14-126 0 0,-36-39-178 0 0,-26-85-241 0 0,7 18 76 0 0,4-21-37 0 0,6 15-22 0 0,-13-26 74 0 0,-11-12-82 0 0,0 0-17 0 0,0 0 7 0 0,0 0 2 0 0,0 0-14 0 0,0 0 10 0 0,0 0-11 0 0,0 0 6 0 0,0 0-8 0 0,0 0 9 0 0,0 0-8 0 0,0 0-11 0 0,0 0-28 0 0,0 0-43 0 0,-11-5-2099 0 0,5 0-3447 0 0,4 4-6968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1:00.0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474 155 0 0 0,'0'0'664'0'0,"0"0"526"0"0,0 0 74 0 0,0 0 52 0 0,0 0 93 0 0,0 0 48 0 0,0 0-40 0 0,0 0-149 0 0,0 0-137 0 0,0 0-63 0 0,-1-2-217 0 0,-4-4 7183 0 0,-80 6-4494 0 0,-45 62-1867 0 0,120-55-1582 0 0,0 1 1 0 0,0 0 0 0 0,0 1-1 0 0,1 0 1 0 0,1 1 0 0 0,0 0 0 0 0,0 0-1 0 0,1 0 1 0 0,0 1 0 0 0,0 0 0 0 0,1 1-1 0 0,1-1 1 0 0,-1 4-92 0 0,2-6 37 0 0,-55 118 601 0 0,6-11-132 0 0,28 64-239 0 0,25 21-92 0 0,34-46 38 0 0,3-17 81 0 0,-5-38-100 0 0,1-15 4 0 0,11 8-56 0 0,-21-39-56 0 0,2-9 23 0 0,-10-14-68 0 0,-14-30-41 0 0,-1-1 11 0 0,8 26 121 0 0,-21-29 914 0 0,-27-24-1138 0 0,21 23-4 0 0,-7-11 102 0 0,6-16-67 0 0,2-100-123 0 0,-10 4 132 0 0,5-39-88 0 0,19 0 43 0 0,0 31 65 0 0,1 125 262 0 0,-2-5-3906 0 0,8 9-6869 0 0,2 3-1598 0 0</inkml:trace>
  <inkml:trace contextRef="#ctx0" brushRef="#br0" timeOffset="1870.687">391 159 0 0 0,'0'0'663'0'0,"0"0"125"0"0,0 0 53 0 0,0 0 64 0 0,0 0 75 0 0,0 0 79 0 0,0 0 24 0 0,0 0-12 0 0,0 0-23 0 0,2-4-20 0 0,3-11-20 0 0,-4 11-76 0 0,-1 4-79 0 0,0 0-91 0 0,0 0-76 0 0,0 0-54 0 0,0 0-44 0 0,0 0-24 0 0,0 0-8 0 0,0 0-22 0 0,0 0-37 0 0,0 0-37 0 0,0 0-55 0 0,-12 8 3549 0 0,-3 15-2599 0 0,-22 58 361 0 0,-27 99-272 0 0,57-150-1285 0 0,2 0-1 0 0,2 1 1 0 0,0 0 0 0 0,2-1-1 0 0,3 25-158 0 0,-1-4 368 0 0,-1-50-330 0 0,0-1 20 0 0,0 0-6 0 0,0 0-19 0 0,0 0 12 0 0,0 0 10 0 0,0 0 8 0 0,0 0 25 0 0,0 0 0 0 0,0 0-3 0 0,0 0 12 0 0,0 0-6 0 0,0 0-2 0 0,0 0-1 0 0,0 0-17 0 0,0 0 18 0 0,0 0-18 0 0,0 0-6 0 0,0 0-2 0 0,0 0-24 0 0,0 0 16 0 0,0 0-5 0 0,0 0-3 0 0,0 0-3 0 0,0 0 5 0 0,0 0-13 0 0,0 0 3 0 0,0 0 22 0 0,0 0-6 0 0,0 0 6 0 0,-15-27 217 0 0,-7-20-244 0 0,-34-99-48 0 0,1 27 39 0 0,16-32-89 0 0,6 77 63 0 0,17 14-23 0 0,16 59 37 0 0,0 1-2 0 0,0-19-2 0 0,0-23-38 0 0,0 42 22 0 0,0 0-8 0 0,0 0 1 0 0,0 0 4 0 0,0 0 5 0 0,0 0 8 0 0,0 0-6 0 0,0 0 8 0 0,0 0 1 0 0,0 0-9 0 0,0 0 4 0 0,0 0-11 0 0,0 0 0 0 0,0 0 1 0 0,0 0-2 0 0,0 0 17 0 0,0 0 4 0 0,0 0-14 0 0,0 0-1 0 0,0 0 8 0 0,0 0 2 0 0,0 0 28 0 0,0 0-42 0 0,0 0-32 0 0,0 0-9 0 0,0 0-26 0 0,7 9-137 0 0,16 6 217 0 0,1-1 0 0 0,1-2 1 0 0,0 0-1 0 0,1-1 0 0 0,1-2 1 0 0,-1-1-1 0 0,1-1 0 0 0,0-1 0 0 0,1-1 1 0 0,1-1-5 0 0,39 8 112 0 0,-61 0-4291 0 0,-6-6-3350 0 0,1-2-4994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9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3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5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 0 0 0,'0'0'1028'0'0,"0"0"119"0"0,0 0-35 0 0,0 0 173 0 0,0 0 379 0 0,0 0 292 0 0,0 0 73 0 0,0 0-195 0 0,0 0-333 0 0,0 0-317 0 0,0 0-235 0 0,3-9-157 0 0,10-27-71 0 0,-4 20 2816 0 0,-5 22-509 0 0,-4 26-253 0 0,0-29-3079 0 0,-2 17 483 0 0,-2-1 0 0 0,0 0 1 0 0,0 0-1 0 0,-2-1 0 0 0,0 1 0 0 0,-2-1 1 0 0,0-1-1 0 0,0 1 0 0 0,-2-1 1 0 0,0-1-1 0 0,-7 8-179 0 0,-114 122 596 0 0,46-84-197 0 0,53-51-48 0 0,49-35-2055 0 0,-2 9-1708 0 0,-9 9-1112 0 0,0 1-7750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3545 0 0,'0'0'2736'0'0,"0"0"-730"0"0,0 0-244 0 0,0 0 153 0 0,0 0 140 0 0,0 0-17 0 0,0 0-239 0 0,0 0-378 0 0,0 0-360 0 0,0 0-257 0 0,0 0-148 0 0,0 0-81 0 0,4 0 2292 0 0,119 23 294 0 0,143-23-1493 0 0,-72-31-1006 0 0,-178 35-2984 0 0,-37 16-3766 0 0,13-12 4873 0 0,-13 10-6076 0 0,13-14-451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7746 0 0,'0'0'3662'0'0,"0"0"-1382"0"0,0 0-565 0 0,0 0-72 0 0,0 0-76 0 0,0 0-148 0 0,0 0-248 0 0,0 0-281 0 0,0 0-247 0 0,0 0-205 0 0,0 0-100 0 0,0 0-25 0 0,0 0 55 0 0,-1 4 72 0 0,1-2-382 0 0,0-1 0 0 0,1 1 0 0 0,-1-1-1 0 0,0 1 1 0 0,0-1 0 0 0,1 0 0 0 0,-1 1-1 0 0,1-1 1 0 0,-1 1 0 0 0,1-1 0 0 0,-1 0-1 0 0,1 1 1 0 0,0-1 0 0 0,0 0 0 0 0,0 0-1 0 0,0 1 1 0 0,0-1 0 0 0,0 0 0 0 0,0 0 0 0 0,0 0-1 0 0,0 0 1 0 0,0 0 0 0 0,1-1 0 0 0,-1 1-1 0 0,0 0 1 0 0,1-1 0 0 0,-1 1 0 0 0,0 0-1 0 0,1-1 1 0 0,-1 0 0 0 0,1 1 0 0 0,-1-1-1 0 0,1 0 1 0 0,-1 0 0 0 0,1 0-58 0 0,135 12 2146 0 0,-101-13-1858 0 0,190-21 815 0 0,-61 14-1253 0 0,-167 17-3262 0 0,-2-3-3279 0 0,-2-2-5830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104 791 0 0 0,'0'0'513'0'0,"0"0"816"0"0,0 0 374 0 0,0 0 110 0 0,0 0 32 0 0,0 0-33 0 0,0 0-63 0 0,0 0-97 0 0,4-9-158 0 0,15-39 875 0 0,-19 48-1450 0 0,10 0 4904 0 0,13 89-3239 0 0,-16 27-1980 0 0,-5 0-1 0 0,-6 0 0 0 0,-5 10-603 0 0,-24 118 427 0 0,26-208-307 0 0,7-36-103 0 0,0 0-5 0 0,0 0 4 0 0,0 0 6 0 0,0 0-5 0 0,0 0-2 0 0,0 0-5 0 0,0 0-2 0 0,0 0-17 0 0,0 0 16 0 0,0 0-27 0 0,0-16-459 0 0,29-88-4968 0 0,-18 77 2220 0 0,9-21-7959 0 0,-13 31 3468 0 0</inkml:trace>
  <inkml:trace contextRef="#ctx0" brushRef="#br0" timeOffset="514.873">507 845 5281 0 0,'0'0'2369'0'0,"0"0"-593"0"0,0 0-166 0 0,0 0 170 0 0,0 0 112 0 0,0 0-88 0 0,0 0-297 0 0,0 0-402 0 0,0 0-326 0 0,0 0-187 0 0,0 0-89 0 0,0 0-40 0 0,-7 5-11 0 0,-13 12 83 0 0,-18 14 4 0 0,-1-1-1 0 0,-1-2 0 0 0,-2-2 0 0 0,-11 4-538 0 0,-35 12 399 0 0,184-5 661 0 0,-85-35-973 0 0,1 1-1 0 0,-1 0 1 0 0,0 1-1 0 0,0 0 1 0 0,0 0-1 0 0,0 2 1 0 0,-1-1-1 0 0,0 1 1 0 0,0 0-1 0 0,0 1 1 0 0,-1 0-1 0 0,0 1 1 0 0,0 0 0 0 0,-1 1-1 0 0,0-1 1 0 0,3 6-87 0 0,5 86 953 0 0,-11-31-626 0 0,25-44-353 0 0,-30-25-4 0 0,4-32-4037 0 0,-1 10-3045 0 0,-2 14-2960 0 0</inkml:trace>
  <inkml:trace contextRef="#ctx0" brushRef="#br0" timeOffset="1077.018">0 379 4425 0 0,'0'0'1424'0'0,"0"0"-233"0"0,0 0-48 0 0,0 0 209 0 0,0 0 206 0 0,0 0 60 0 0,0 0-129 0 0,0 0-314 0 0,0 0-339 0 0,0 0-241 0 0,0 0-129 0 0,0 0-28 0 0,1-4 52 0 0,34-27 1777 0 0,-28 28-2060 0 0,38-17 688 0 0,-1-2-1 0 0,-1-2 1 0 0,-1-2 0 0 0,-2-2 0 0 0,0-1 0 0 0,-2-2 0 0 0,26-28-895 0 0,37-42 687 0 0,-100 159-378 0 0,-2-46-285 0 0,0 0 0 0 0,0 0 0 0 0,2 1 0 0 0,0-1-1 0 0,0 0 1 0 0,1 0 0 0 0,0 0 0 0 0,1 0 0 0 0,0 0 0 0 0,1 0 0 0 0,1-1 0 0 0,0 0-1 0 0,0 0 1 0 0,1 0 0 0 0,0 0 0 0 0,1-1 0 0 0,0 0 0 0 0,1-1 0 0 0,0 1 0 0 0,1-2 0 0 0,-1 1-1 0 0,9 5-23 0 0,52 6-302 0 0,-39-14-2489 0 0,-2 3-5211 0 0,-21-5-4097 0 0</inkml:trace>
  <inkml:trace contextRef="#ctx0" brushRef="#br0" timeOffset="1514.705">1360 957 720 0 0,'0'0'1515'0'0,"0"0"154"0"0,0 0 387 0 0,0 0 299 0 0,0 0 23 0 0,0 0-203 0 0,0 0-304 0 0,0 0-277 0 0,0 0-190 0 0,0 0-118 0 0,0 0-75 0 0,0 0-36 0 0,0 0-61 0 0,4-3-83 0 0,10-2 53 0 0,-32 23 15 0 0,-7 7-621 0 0,-178 237 1218 0 0,197-252-1754 0 0,0 0-1 0 0,-1 0 0 0 0,0-1 0 0 0,0 0 0 0 0,-1 0 1 0 0,0 0-1 0 0,-1-1 0 0 0,1-1 0 0 0,-2 1 1 0 0,1-2-1 0 0,-1 1 0 0 0,0-1 0 0 0,0 0 1 0 0,-1-1-1 0 0,-7 2 59 0 0,17-6-186 0 0,0-1 0 0 0,-1 0 0 0 0,1 1 1 0 0,0-1-1 0 0,-1 0 0 0 0,1 0 0 0 0,0 0 0 0 0,-1 0 1 0 0,1 0-1 0 0,0 0 0 0 0,0 0 0 0 0,-1 0 0 0 0,1-1 1 0 0,0 1-1 0 0,-1-1 0 0 0,1 1 0 0 0,0-1 0 0 0,0 1 1 0 0,0-1-1 0 0,0 1 0 0 0,-1-1 0 0 0,1 0 0 0 0,0 0 1 0 0,0 0-1 0 0,0 1 0 0 0,0-1 0 0 0,1 0 0 0 0,-1 0 1 0 0,0 0-1 0 0,0-1 0 0 0,0 1 186 0 0,-6-27-10536 0 0,5 20 1026 0 0</inkml:trace>
  <inkml:trace contextRef="#ctx0" brushRef="#br0" timeOffset="1793.887">1000 834 8138 0 0,'0'0'2438'0'0,"0"0"-267"0"0,0 0-215 0 0,0 0-174 0 0,0 0-207 0 0,0 0-310 0 0,0 0-320 0 0,0 0-267 0 0,0 0-139 0 0,0 0 9 0 0,0 0 121 0 0,0 0 127 0 0,7 5 9 0 0,4 5-411 0 0,0 1 1 0 0,-1 1-1 0 0,0 0 0 0 0,-1 0 0 0 0,0 1 0 0 0,0 0 0 0 0,5 14-394 0 0,143 232 2086 0 0,-80-94-1942 0 0,-74-157 251 0 0,5 5-2872 0 0,6-18-8542 0 0,-11 1 579 0 0</inkml:trace>
  <inkml:trace contextRef="#ctx0" brushRef="#br0" timeOffset="2180.819">1778 996 11330 0 0,'0'0'2354'0'0,"0"0"-791"0"0,0 0-417 0 0,0 0-27 0 0,0 0 58 0 0,0 0 10 0 0,0 0-131 0 0,0 0-202 0 0,0 0-123 0 0,0 0-47 0 0,0 0 9 0 0,0 0-8 0 0,0 0-93 0 0,3 9-112 0 0,13 82 631 0 0,-21 193-458 0 0,5-281-648 0 0,0-1-1 0 0,0 1 1 0 0,1 0-1 0 0,-1-1 1 0 0,1 1 0 0 0,0-1-1 0 0,0 1 1 0 0,0-1-1 0 0,0 1 1 0 0,0-1-1 0 0,0 0 1 0 0,1 0-1 0 0,-1 0 1 0 0,1 1 0 0 0,-1-1-1 0 0,1 0 1 0 0,0-1-1 0 0,0 1 1 0 0,0 0-1 0 0,0-1 1 0 0,0 1-1 0 0,0-1 1 0 0,0 1 0 0 0,1-1-1 0 0,-1 0 1 0 0,1 0-1 0 0,-1 0 1 0 0,0 0-1 0 0,1 0 1 0 0,0-1-1 0 0,-1 1 1 0 0,1-1-1 0 0,-1 0 1 0 0,1 0 0 0 0,0 0-1 0 0,-1 0 1 0 0,2 0-5 0 0,98-19 479 0 0,-100 18-486 0 0,1 0-1 0 0,-1 1 1 0 0,0-2-1 0 0,1 1 1 0 0,-1 0-1 0 0,0 0 1 0 0,0-1-1 0 0,0 1 0 0 0,0-1 1 0 0,0 0-1 0 0,-1 1 1 0 0,1-1-1 0 0,0 0 1 0 0,-1 0-1 0 0,1 0 1 0 0,-1 0-1 0 0,0 0 1 0 0,1-1-1 0 0,-1 1 1 0 0,0 0-1 0 0,-1-1 0 0 0,2-1 8 0 0,-6-13-3762 0 0,-11-3-5256 0 0,12 17-2490 0 0</inkml:trace>
  <inkml:trace contextRef="#ctx0" brushRef="#br0" timeOffset="2730.671">1497 687 9562 0 0,'0'0'1726'0'0,"0"0"-235"0"0,0 0-40 0 0,0 0 86 0 0,0 0 49 0 0,0 0-126 0 0,0 0-317 0 0,0 0-296 0 0,0 0-237 0 0,0 0-132 0 0,0 0 0 0 0,0 0-2 0 0,0 0 31 0 0,6-7 17 0 0,44-39 927 0 0,-23 34-1035 0 0,-1-2 1 0 0,0-1-1 0 0,-1-1 1 0 0,0-1-1 0 0,-2-1 1 0 0,0-1-1 0 0,12-13-416 0 0,31-48 409 0 0,-38 37 292 0 0,5 159-381 0 0,24 26 161 0 0,-10-58-337 0 0,-44-77-2343 0 0,-4 2-6564 0 0,-1-5-3282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40.8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952 28 0 0 0,'0'0'555'0'0,"0"0"485"0"0,0 0 236 0 0,0 0 81 0 0,0 0-38 0 0,0 0-158 0 0,0 0-183 0 0,0 0-209 0 0,-4-4-178 0 0,-48-19 931 0 0,-347 31 2590 0 0,46 14-1302 0 0,393-9-2848 0 0,299-10 302 0 0,-32-4-418 0 0,-286 8-72 0 0,-31 2 87 0 0,-376 37 544 0 0,61 11-59 0 0,290-45-442 0 0,35-11-19 0 0,24 10-62 0 0,312-7 262 0 0,65-4-168 0 0,-331 9 11 0 0,-85-1 116 0 0,-540 91-106 0 0,345-53 300 0 0,210-46-245 0 0,0 0-1 0 0,1 1 0 0 0,-1-1 0 0 0,0 0 0 0 0,1 0 0 0 0,-1 1 0 0 0,0-1 0 0 0,0 0 0 0 0,1 1 0 0 0,-1-1 0 0 0,0 0 0 0 0,0 1 0 0 0,1-1 0 0 0,-1 0 0 0 0,0 1 0 0 0,0-1 0 0 0,0 0 0 0 0,0 1 0 0 0,0-1 1 0 0,0 1-1 0 0,0-1 0 0 0,0 0 0 0 0,0 1 0 0 0,0-1 0 0 0,0 1 0 0 0,0-1 0 0 0,0 0 0 0 0,0 1 0 0 0,0-1 0 0 0,0 0 0 0 0,0 1 0 0 0,0-1 0 0 0,0 1 0 0 0,-1-1 0 0 0,1 0 0 0 0,0 1 0 0 0,0-1 0 0 0,0 0 1 0 0,-1 1-1 0 0,1-1 0 0 0,0 0 0 0 0,0 0 0 0 0,-1 1 0 0 0,1-1 0 0 0,0 0 0 0 0,-1 0 0 0 0,1 1 0 0 0,0-1 0 0 0,-1 0 8 0 0,368 7-43 0 0,-136-18 111 0 0,-144 7 79 0 0,-86 4-28 0 0,-1 0 70 0 0,-21 0 134 0 0,-112 7-363 0 0,1 7 0 0 0,0 5 0 0 0,1 6 0 0 0,-1 6 40 0 0,60-8 25 0 0,72-22-34 0 0,0 0 0 0 0,1 0 0 0 0,-1 0 0 0 0,0 0 0 0 0,1 0 0 0 0,-1 0 0 0 0,1 0 0 0 0,-1 0 0 0 0,1-1 0 0 0,-1 1 0 0 0,1 0 0 0 0,-1 0 0 0 0,1 0 0 0 0,0-1 0 0 0,-1 1 0 0 0,1 0 0 0 0,0-1 0 0 0,0 1 0 0 0,0-1 0 0 0,0 1 0 0 0,-1-1 0 0 0,1 1 0 0 0,0-1 0 0 0,0 0 0 0 0,0 1 0 0 0,0-1 0 0 0,0 0 0 0 0,0 0 0 0 0,0 1 0 0 0,0-1 0 0 0,0 0 0 0 0,0 0 0 0 0,0 0 0 0 0,0 0 0 0 0,0 0-1 0 0,0-1 1 0 0,0 1 0 0 0,0 0 9 0 0,229 0 79 0 0,244-15-39 0 0,-292 22-15 0 0,-182-7-20 0 0,-1 0 0 0 0,1-1-1 0 0,0 1 1 0 0,0 0-1 0 0,-1 0 1 0 0,1 0 0 0 0,0 0-1 0 0,-1 0 1 0 0,1 0-1 0 0,0-1 1 0 0,-1 1-1 0 0,1 0 1 0 0,0 0 0 0 0,-1 0-1 0 0,1 0 1 0 0,0 0-1 0 0,-1 0 1 0 0,1 0 0 0 0,0 0-1 0 0,-1 0 1 0 0,1 0-1 0 0,0 0 1 0 0,0 1-1 0 0,-1-1 1 0 0,1 0 0 0 0,0 0-1 0 0,-1 0 1 0 0,1 0-1 0 0,0 0 1 0 0,-1 1 0 0 0,1-1-1 0 0,0 0 1 0 0,0 0-1 0 0,0 0 1 0 0,-1 1-1 0 0,1-1 1 0 0,0 0 0 0 0,0 0-1 0 0,0 1 1 0 0,-1-1-1 0 0,1 0 1 0 0,0 1 0 0 0,0-1-1 0 0,0 0 1 0 0,0 1-1 0 0,0-1 1 0 0,0 0-1 0 0,-1 0 1 0 0,1 1 0 0 0,0-1-1 0 0,0 0 1 0 0,0 1-1 0 0,0-1 1 0 0,0 0 0 0 0,0 1-1 0 0,1-1 1 0 0,-1 0-1 0 0,0 1 1 0 0,0-1 0 0 0,0 0-1 0 0,0 1 1 0 0,0-1-1 0 0,0 0 1 0 0,1 1-5 0 0,-343 74-32 0 0,-149 1 263 0 0,456-67-330 0 0,53-1-261 0 0,196 0 442 0 0,27-17-63 0 0,-136 6 192 0 0,-179 22 37 0 0,-78 12-202 0 0,1 7 0 0 0,-72 31-46 0 0,222-69-4 0 0,1 0 0 0 0,-1 0 1 0 0,0 0-1 0 0,1 0 0 0 0,-1 0 0 0 0,0 0 1 0 0,0 0-1 0 0,1 0 0 0 0,-1 0 0 0 0,0 0 0 0 0,0 0 1 0 0,1 1-1 0 0,-1-1 0 0 0,0 0 0 0 0,1 0 1 0 0,-1 1-1 0 0,0-1 0 0 0,1 0 0 0 0,-1 1 0 0 0,0-1 1 0 0,1 1-1 0 0,-1-1 0 0 0,1 1 0 0 0,-1-1 1 0 0,1 1-1 0 0,-1-1 0 0 0,1 1 0 0 0,-1 0 0 0 0,1-1 1 0 0,0 1-1 0 0,-1 0 0 0 0,1-1 0 0 0,0 1 1 0 0,-1 0-1 0 0,1-1 0 0 0,0 1 0 0 0,0 0 0 0 0,0 0 1 0 0,0-1-1 0 0,0 1 0 0 0,0 0 0 0 0,0-1 1 0 0,0 1-1 0 0,0 0 0 0 0,0 0 0 0 0,0-1 0 0 0,0 1 1 0 0,0 0-1 0 0,1 0 0 0 0,-1-1 0 0 0,0 1 1 0 0,0 0-1 0 0,1-1 0 0 0,-1 1 0 0 0,1 0 0 0 0,-1-1 1 0 0,0 1-1 0 0,1-1 0 0 0,-1 1 0 0 0,1-1 1 0 0,0 1 3 0 0,44 16-217 0 0,472-13 397 0 0,-434-4-110 0 0,-82 0 38 0 0,-12 0 282 0 0,-154 28-283 0 0,-71 15-75 0 0,69 2 8 0 0,167-45-49 0 0,1 0-1 0 0,-1 1 1 0 0,1-1-1 0 0,-1 0 1 0 0,0 0-1 0 0,1 1 1 0 0,-1-1-1 0 0,0 1 1 0 0,1-1-1 0 0,-1 0 1 0 0,0 1-1 0 0,0-1 1 0 0,1 1-1 0 0,-1-1 1 0 0,0 0-1 0 0,0 1 1 0 0,0-1 0 0 0,0 1-1 0 0,1-1 1 0 0,-1 1-1 0 0,0-1 1 0 0,0 1-1 0 0,0-1 1 0 0,0 1-1 0 0,0-1 1 0 0,0 1-1 0 0,0-1 1 0 0,0 1-1 0 0,0-1 1 0 0,-1 1-1 0 0,1-1 1 0 0,0 1-1 0 0,0-1 1 0 0,0 0 0 0 0,-1 1-1 0 0,1-1 1 0 0,0 1-1 0 0,0-1 1 0 0,-1 1-1 0 0,1-1 1 0 0,0 0-1 0 0,-1 1 1 0 0,1-1-1 0 0,0 0 1 0 0,-1 1-1 0 0,1-1 1 0 0,0 0-1 0 0,-1 0 1 0 0,1 1 9 0 0,74 4 45 0 0,1-3 0 0 0,-1-4 0 0 0,51-8-45 0 0,94-1-31 0 0,-264 23 332 0 0,-432 87-381 0 0,397-71 135 0 0,79-28-60 0 0,1 0 0 0 0,-1 0 0 0 0,0 1 0 0 0,1-1 0 0 0,0 0 0 0 0,-1 0 0 0 0,1 0 0 0 0,-1 1 0 0 0,1-1 0 0 0,-1 0 0 0 0,1 1 0 0 0,-1-1 0 0 0,1 0 0 0 0,0 1 0 0 0,-1-1 0 0 0,1 1 0 0 0,0-1 0 0 0,-1 0 0 0 0,1 1 0 0 0,0-1 0 0 0,0 1 0 0 0,-1-1 0 0 0,1 1 0 0 0,0-1 0 0 0,0 1 0 0 0,0-1 0 0 0,0 1 0 0 0,0-1 0 0 0,0 1 0 0 0,-1-1 0 0 0,1 1 0 0 0,0 0 0 0 0,1-1 0 0 0,-1 1 0 0 0,0-1 0 0 0,0 1 0 0 0,0-1 0 0 0,0 1 0 0 0,0-1 0 0 0,0 1 0 0 0,1-1 0 0 0,-1 1 0 0 0,0-1 0 0 0,0 1 0 0 0,1-1 0 0 0,-1 0 0 0 0,0 1 0 0 0,1-1 0 0 0,-1 1 0 0 0,0-1 0 0 0,1 0 0 0 0,-1 1 0 0 0,1-1 0 0 0,-1 0 0 0 0,1 1 0 0 0,-1-1 0 0 0,1 0 0 0 0,-1 0 1 0 0,1 0-1 0 0,-1 1 0 0 0,1-1 0 0 0,-1 0 0 0 0,1 0 0 0 0,-1 0 5 0 0,37 9-18 0 0,265-16 112 0 0,-93-4-78 0 0,-127 11-42 0 0,-82 1 29 0 0,0-1 1 0 0,1 0-1 0 0,-1 0 1 0 0,0 1-1 0 0,1-1 1 0 0,-1 0-1 0 0,0 1 1 0 0,0-1-1 0 0,0 0 1 0 0,1 1-1 0 0,-1-1 1 0 0,0 0-1 0 0,0 1 1 0 0,0-1-1 0 0,0 1 1 0 0,0-1-1 0 0,0 0 1 0 0,0 1-1 0 0,1-1 1 0 0,-1 1-1 0 0,0-1 1 0 0,0 0-1 0 0,-1 1 1 0 0,1-1-1 0 0,0 1 1 0 0,0-1-1 0 0,0 0 1 0 0,0 1-1 0 0,0-1 1 0 0,0 1-1 0 0,0-1 1 0 0,-1 0-1 0 0,1 1 1 0 0,0-1-1 0 0,0 0 1 0 0,-1 1-1 0 0,1-1 1 0 0,0 0-1 0 0,0 0 1 0 0,-1 1-1 0 0,1-1 1 0 0,0 0-1 0 0,-1 0 1 0 0,1 1-1 0 0,0-1 1 0 0,-1 0-1 0 0,1 0 1 0 0,0 0-1 0 0,-1 0 1 0 0,1 1-1 0 0,-1-1 1 0 0,1 0-1 0 0,0 0 1 0 0,-1 0-1 0 0,1 0 1 0 0,-1 0-1 0 0,1 0 1 0 0,0 0-1 0 0,-1 0 1 0 0,1 0-1 0 0,-1 0 1 0 0,1 0 0 0 0,0 0-1 0 0,-1-1 1 0 0,1 1-1 0 0,0 0 1 0 0,-1 0-1 0 0,1 0 1 0 0,-1 0-1 0 0,1-1-3 0 0,-450 110-99 0 0,276-57 154 0 0,174-51-60 0 0,1-1-1 0 0,-1 1 1 0 0,1-1 0 0 0,0 1 0 0 0,-1-1-1 0 0,0 1 1 0 0,1-1 0 0 0,-1 1 0 0 0,1-1-1 0 0,-1 1 1 0 0,0 0 0 0 0,1-1-1 0 0,-1 1 1 0 0,0 0 0 0 0,1-1 0 0 0,-1 1-1 0 0,0 0 1 0 0,0-1 0 0 0,0 1-1 0 0,0 0 1 0 0,0-1 0 0 0,0 1 0 0 0,0 0-1 0 0,0 0 1 0 0,0-1 0 0 0,0 1 0 0 0,0 0-1 0 0,0-1 1 0 0,0 1 0 0 0,-1 0-1 0 0,1-1 1 0 0,0 1 0 0 0,-1 0 0 0 0,1-1-1 0 0,0 1 1 0 0,-1-1 0 0 0,1 1-1 0 0,-1 0 1 0 0,1-1 0 0 0,0 1 0 0 0,-1-1-1 0 0,0 1 1 0 0,1-1 0 0 0,-1 0 0 0 0,1 1-1 0 0,-1-1 1 0 0,1 1 0 0 0,-1-1-1 0 0,0 0 1 0 0,1 0 0 0 0,-1 1 0 0 0,0-1-1 0 0,1 0 1 0 0,-1 0 0 0 0,0 0 0 0 0,0 0-1 0 0,1 0 1 0 0,-1 0 0 0 0,0 0-1 0 0,1 0 1 0 0,-1 0 0 0 0,0 0 0 0 0,0 0-1 0 0,1 0 1 0 0,-1 0 0 0 0,0-1-1 0 0,1 1 1 0 0,-1 0 0 0 0,0 0 0 0 0,0-1 5 0 0,143 5 24 0 0,281-39 113 0 0,-378 35-145 0 0,-61 9 552 0 0,-499 139-185 0 0,511-146-371 0 0,2-2 3 0 0,1-1 0 0 0,0 1-1 0 0,-1 1 1 0 0,1-1-1 0 0,0 0 1 0 0,-1 0 0 0 0,1 0-1 0 0,0 1 1 0 0,0-1-1 0 0,-1 0 1 0 0,1 1 0 0 0,0 0-1 0 0,0-1 1 0 0,0 1-1 0 0,0-1 1 0 0,-1 1 0 0 0,1 0-1 0 0,0 0 1 0 0,0 0-1 0 0,1 0 1 0 0,-1 0 0 0 0,0 0-1 0 0,0 0 1 0 0,0 0-1 0 0,0 0 1 0 0,1 0 0 0 0,-1 0-1 0 0,1 0 1 0 0,-1 1-1 0 0,1-1 1 0 0,-1 1 9 0 0,71 6-80 0 0,324-31 185 0 0,-277 27-105 0 0,-129 3 569 0 0,-431 107-420 0 0,313-86-132 0 0,6 3-45 0 0,141-23-398 0 0,277-27 610 0 0,-129-6-112 0 0,2 8 1 0 0,105 5-73 0 0,-294 20 540 0 0,-476 58-433 0 0,236-29 127 0 0,205-29-250 0 0,77-3-333 0 0,3-2 327 0 0,0-1 0 0 0,0-1 0 0 0,1-1 0 0 0,-1-1 0 0 0,0-1 0 0 0,0-1 0 0 0,2-1 22 0 0,36-4-367 0 0,18-2-1687 0 0,-41 5-5530 0 0,-27 5-2612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43.7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763 71 0 0 0,'12'-54'0'0'0,"7"37"1239"0"0,-24 20 6829 0 0,-64 24-3912 0 0,15-4-3295 0 0,-165 38 1126 0 0,-54-38 1058 0 0,272-23-2914 0 0,1 0-153 0 0,2-1-108 0 0,167-37-244 0 0,-7 10 188 0 0,1 6-1 0 0,1 7 0 0 0,61 7 187 0 0,-135 15-248 0 0,-103 14 207 0 0,-88 24 273 0 0,-2-4 0 0 0,-2-4 0 0 0,-1-5 0 0 0,-2-5-232 0 0,-9 5 213 0 0,-156 22 745 0 0,256-54-970 0 0,272-60-441 0 0,524-72-618 0 0,-651 118 1139 0 0,-369 86 470 0 0,-175 58 69 0 0,-84 10 447 0 0,489-135-1575 0 0,29-3 285 0 0,35-2 177 0 0,305-57 0 0 0,200-32-230 0 0,-470 85 249 0 0,-90 9 106 0 0,-121 56 168 0 0,-157 55-151 0 0,-286 106 32 0 0,296-133 265 0 0,238-77-793 0 0,64-15 393 0 0,0-1 0 0 0,0-1 0 0 0,-1-2 0 0 0,1-2 0 0 0,17-7 20 0 0,13-2 3 0 0,563-166 27 0 0,-550 161-52 0 0,1 4-1 0 0,1 3 0 0 0,49-3 23 0 0,-102 18 8 0 0,-34 10 160 0 0,-291 129 82 0 0,-487 145 240 0 0,653-243 8 0 0,185-45-944 0 0,256-86 509 0 0,-177 54-73 0 0,56-16-25 0 0,2 8-1 0 0,26 4 36 0 0,-96 36-78 0 0,-126 21 265 0 0,-73 26 20 0 0,-2-4 0 0 0,-2-3 0 0 0,-74 19-207 0 0,26-9 166 0 0,-185 56 489 0 0,303-97-922 0 0,43-6 270 0 0,0-2-1 0 0,0-1 1 0 0,-1-1 0 0 0,0-1-1 0 0,0-1 1 0 0,-1-1 0 0 0,1-2-3 0 0,56-18-10 0 0,7 0 6 0 0,-17 4-23 0 0,0 4 0 0 0,2 2 0 0 0,0 4 0 0 0,42-2 27 0 0,-72 16-46 0 0,-46 9 130 0 0,-117 64 178 0 0,-28-4-104 0 0,-2-7-1 0 0,-13-2-157 0 0,52-19 102 0 0,-32 3 132 0 0,200-44-843 0 0,17-22 582 0 0,-1-4 0 0 0,-2-3 1 0 0,48-27 26 0 0,12-6-22 0 0,-51 36-10 0 0,-80 27 39 0 0,-1 0 10 0 0,-26 20 85 0 0,-24 13-30 0 0,-1-2 0 0 0,-1-3 0 0 0,-2-2 0 0 0,0-2 0 0 0,-35 9-72 0 0,64-23 49 0 0,-88 17 337 0 0,112-27-398 0 0,1 0-52 0 0,0 0-54 0 0,0 0-38 0 0,18 0-339 0 0,50-4-283 0 0,-24-1-4067 0 0,-32 3-1511 0 0,-3 1-4148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50.77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518 67 0 0 0,'0'0'736'0'0,"0"0"400"0"0,0 0 1 0 0,0 0-218 0 0,0 0-239 0 0,11-10-198 0 0,50-44 381 0 0,-55 52 5664 0 0,-8 3-2385 0 0,-4-1-5083 0 0,-264 12 3113 0 0,99-13-717 0 0,148-6-1062 0 0,38 3-535 0 0,724 12 201 0 0,-764-1 419 0 0,-181 20-538 0 0,26-8 634 0 0,-140-3-574 0 0,320-16 8 0 0,0 0-71 0 0,126 12-352 0 0,240 11 478 0 0,-225-7-139 0 0,-142-16 78 0 0,1 0 0 0 0,0 0 1 0 0,0 0-1 0 0,-1 0 0 0 0,1 0 0 0 0,0 1 0 0 0,0-1 1 0 0,-1 0-1 0 0,1 0 0 0 0,0 0 0 0 0,0 0 0 0 0,0 1 1 0 0,-1-1-1 0 0,1 0 0 0 0,0 0 0 0 0,0 0 0 0 0,0 1 1 0 0,0-1-1 0 0,0 0 0 0 0,0 0 0 0 0,-1 1 0 0 0,1-1 1 0 0,0 0-1 0 0,0 0 0 0 0,0 1 0 0 0,0-1 0 0 0,0 0 0 0 0,0 0 1 0 0,0 1-1 0 0,0-1 0 0 0,0 0 0 0 0,0 1 0 0 0,0-1 1 0 0,0 0-1 0 0,0 0 0 0 0,0 1 0 0 0,1-1 0 0 0,-1 0 1 0 0,0 0-1 0 0,0 1 0 0 0,0-1 0 0 0,0 0 0 0 0,0 0 1 0 0,0 0-1 0 0,1 1 0 0 0,-1-1 0 0 0,0 0 0 0 0,0 0 1 0 0,0 0-1 0 0,1 1 0 0 0,-1-1 0 0 0,0 0 0 0 0,0 0 1 0 0,1 0-1 0 0,-1 0 0 0 0,0 0 0 0 0,0 0-2 0 0,-26 10 97 0 0,26-9-100 0 0,-167 43-24 0 0,-121 16 27 0 0,223-48 28 0 0,-82 18 57 0 0,177-17-570 0 0,603 14 520 0 0,-624-27-38 0 0,121 23-114 0 0,-150-4 107 0 0,-85 15 33 0 0,-1-3 0 0 0,-1-6-1 0 0,-1-4 1 0 0,-1-5 0 0 0,-1-5-23 0 0,35-3 228 0 0,86 0-766 0 0,53 0 544 0 0,-1-3 0 0 0,1-3-1 0 0,39-4-5 0 0,-3 0 9 0 0,125 3-23 0 0,-178 13-165 0 0,-74 2 250 0 0,-236 53-159 0 0,-130 14 53 0 0,262-43 310 0 0,153-25-618 0 0,-3-10 352 0 0,-1-1-1 0 0,1-1 0 0 0,-1-1 0 0 0,1-1 0 0 0,0-1 0 0 0,0 0 0 0 0,2-1-8 0 0,21 0 6 0 0,443 1 116 0 0,-420 11-183 0 0,-94 13 446 0 0,-223 45-227 0 0,-73-8-126 0 0,267-53-1 0 0,57-8-132 0 0,35 7-306 0 0,196-7 450 0 0,-64-12-15 0 0,133 2 32 0 0,-255 25-88 0 0,-71 0 328 0 0,-272 55-204 0 0,34-28 4 0 0,224-38-51 0 0,79 7-513 0 0,57-5 493 0 0,1-3 1 0 0,0-5-1 0 0,38-8-29 0 0,32 6 88 0 0,-165 4-36 0 0,-27 7 357 0 0,-222 48-354 0 0,14-6 6 0 0,-66-2-61 0 0,230-43 295 0 0,69-4-378 0 0,37 4-273 0 0,205-15 508 0 0,-3-10 28 0 0,77 10-180 0 0,-234 27-53 0 0,-96-5 314 0 0,-368 47-199 0 0,-1-27 222 0 0,384-30-296 0 0,0-1-1 0 0,0 0 1 0 0,0 0 0 0 0,0 1-1 0 0,0-1 1 0 0,0 0 0 0 0,0 0-1 0 0,0 1 1 0 0,0-1 0 0 0,0 0 0 0 0,0 0-1 0 0,0 1 1 0 0,0-1 0 0 0,0 0-1 0 0,0 0 1 0 0,0 1 0 0 0,0-1-1 0 0,0 0 1 0 0,0 0 0 0 0,0 0 0 0 0,0 1-1 0 0,-1-1 1 0 0,1 0 0 0 0,0 0-1 0 0,0 0 1 0 0,0 1 0 0 0,0-1-1 0 0,-1 0 13 0 0,32 4-65 0 0,237-4 121 0 0,127-15 11 0 0,-434 27 492 0 0,-416 34-374 0 0,399-42-45 0 0,55-4-202 0 0,1 0-85 0 0,18 0-406 0 0,92 0-1282 0 0,-63 0-7528 0 0,-31 0-544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55.18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928 12 0 0 0,'0'0'340'0'0,"0"0"318"0"0,0 0 16 0 0,0 0 5 0 0,-4 0-31 0 0,-211-5 6468 0 0,-8-1-4879 0 0,14 10 1308 0 0,209-4-3353 0 0,0 0-64 0 0,0 0-62 0 0,0 0-47 0 0,0 0-32 0 0,0 0-22 0 0,0 0-29 0 0,0 0-27 0 0,0 0-5 0 0,0 0-1 0 0,0 0-6 0 0,0 0 3 0 0,0 0 23 0 0,28 11 128 0 0,182-7 226 0 0,-206-4-274 0 0,89-1-13 0 0,0 4 1 0 0,1 4 0 0 0,42 11 9 0 0,-130-17-6 0 0,-4-1 1 0 0,0 0-1 0 0,0 0 1 0 0,1 0 0 0 0,-1 0 0 0 0,0 1 0 0 0,0-1-1 0 0,0 1 1 0 0,1 0 0 0 0,-1-1 0 0 0,0 1 0 0 0,0 0-1 0 0,0 0 1 0 0,0 0 0 0 0,0 0 0 0 0,0 1 0 0 0,-1-1-1 0 0,1 0 1 0 0,0 1 0 0 0,-1-1 0 0 0,1 1-1 0 0,-1 0 1 0 0,1-1 0 0 0,-1 1 0 0 0,0 0 0 0 0,0 0-1 0 0,1 2 6 0 0,-35 20 226 0 0,-11-3-239 0 0,0-3 1 0 0,-2-1-1 0 0,1-2 0 0 0,-2-3 1 0 0,0-1-1 0 0,0-3 1 0 0,-12 0 12 0 0,-118 8 218 0 0,2 10 455 0 0,144-21-236 0 0,31-5-538 0 0,0 0-106 0 0,5 8-363 0 0,12-3 584 0 0,0 0-1 0 0,0-2 0 0 0,1 0 0 0 0,-1 0 0 0 0,1-2 0 0 0,0 0 0 0 0,-1-1 0 0 0,14-2-13 0 0,7 2 33 0 0,282-33-17 0 0,-170 11-20 0 0,91 0-168 0 0,-241 22 263 0 0,-26 7 119 0 0,-418 125-586 0 0,-98 24 1056 0 0,434-131-496 0 0,182-30-345 0 0,0-2-1 0 0,-1-4 1 0 0,52-15 161 0 0,-61 13-85 0 0,475-83-199 0 0,-353 76-184 0 0,-186 21 454 0 0,0-1 1 0 0,0 1 0 0 0,-1-1-1 0 0,1 1 1 0 0,0 0 0 0 0,0-1-1 0 0,0 1 1 0 0,-1-1 0 0 0,1 1-1 0 0,0-1 1 0 0,0 1-1 0 0,0 0 1 0 0,0-1 0 0 0,0 1-1 0 0,0-1 1 0 0,0 1 0 0 0,0 0-1 0 0,0-1 1 0 0,1 1 0 0 0,-1-1-1 0 0,0 1 1 0 0,0-1 0 0 0,0 1-1 0 0,1 0 1 0 0,-1-1 0 0 0,0 1-1 0 0,1-1 1 0 0,-1 1 0 0 0,0-1-1 0 0,1 0 1 0 0,-1 1-1 0 0,1-1 1 0 0,-1 1 0 0 0,1-1-1 0 0,-1 0 1 0 0,1 1 0 0 0,-1-1-1 0 0,1 0 1 0 0,-1 0 0 0 0,1 1-1 0 0,-1-1 1 0 0,1 0 0 0 0,-1 0-1 0 0,1 0 1 0 0,0 1 0 0 0,-1-1-1 0 0,1 0 1 0 0,-1 0-1 0 0,1 0 1 0 0,0 0 0 0 0,-1 0-1 0 0,1 0 1 0 0,-1-1 0 0 0,1 1-1 0 0,0 0 1 0 0,-1 0 0 0 0,1 0-1 0 0,-1 0 1 0 0,1-1 0 0 0,-1 1-1 0 0,1 0 1 0 0,-1-1 0 0 0,1 1-1 0 0,-1 0 1 0 0,1-1-1 0 0,-1 1 14 0 0,-39 25-204 0 0,-96 35 441 0 0,-137 41-237 0 0,170-66 186 0 0,-384 115 1429 0 0,378-131-1390 0 0,359-84-403 0 0,276-57-5 0 0,-364 106 10 0 0,-164 16 168 0 0,1 0 1 0 0,-1 1-1 0 0,1-1 1 0 0,-1 1-1 0 0,1 0 1 0 0,0-1-1 0 0,-1 1 1 0 0,1-1-1 0 0,-1 1 1 0 0,1-1-1 0 0,0 1 1 0 0,-1 0-1 0 0,1-1 1 0 0,0 1-1 0 0,0 0 1 0 0,0-1-1 0 0,0 1 1 0 0,-1 0-1 0 0,1 0 1 0 0,0-1-1 0 0,0 1 1 0 0,0 0-1 0 0,0-1 1 0 0,1 1-1 0 0,-1 0 1 0 0,0-1-1 0 0,0 1 1 0 0,0 0-1 0 0,0-1 1 0 0,1 1-1 0 0,-1 0 1 0 0,0-1-1 0 0,1 1 1 0 0,-1 0-1 0 0,0-1 1 0 0,1 1 0 0 0,-1-1-1 0 0,1 1 1 0 0,-1-1-1 0 0,1 1 1 0 0,-1-1-1 0 0,1 1 1 0 0,0-1-1 0 0,-1 0 1 0 0,1 1-1 0 0,-1-1 1 0 0,1 0-1 0 0,0 1 1 0 0,-1-1-1 0 0,1 0 1 0 0,0 0-1 0 0,-1 0 1 0 0,1 1-1 0 0,0-1 1 0 0,-1 0-1 0 0,1 0 1 0 0,0 0-1 0 0,0 0 1 0 0,-1 0-1 0 0,1 0 1 0 0,0-1-1 0 0,-1 1 1 0 0,1 0-1 0 0,0 0 1 0 0,-1 0-1 0 0,1-1 5 0 0,-135 74 235 0 0,0-13 262 0 0,-3-6 0 0 0,-100 24-497 0 0,36-9 1016 0 0,241-73-1423 0 0,242-68 405 0 0,-171 47-68 0 0,-49 10 26 0 0,0 3 0 0 0,1 2 0 0 0,0 3 0 0 0,6 3 44 0 0,-69 4-2 0 0,-1 0 1 0 0,1 0-1 0 0,0 0 0 0 0,-1 1 0 0 0,1-1 0 0 0,0 0 1 0 0,0 1-1 0 0,-1-1 0 0 0,1 0 0 0 0,0 0 0 0 0,0 1 1 0 0,0-1-1 0 0,0 0 0 0 0,-1 1 0 0 0,1-1 0 0 0,0 0 0 0 0,0 1 1 0 0,0-1-1 0 0,0 1 0 0 0,0-1 0 0 0,0 0 0 0 0,0 1 1 0 0,0-1-1 0 0,0 0 0 0 0,0 1 0 0 0,0-1 0 0 0,0 0 1 0 0,0 1-1 0 0,0-1 0 0 0,1 1 0 0 0,-1-1 0 0 0,0 0 1 0 0,0 1-1 0 0,0-1 0 0 0,0 0 0 0 0,1 0 0 0 0,-1 1 1 0 0,0-1-1 0 0,0 0 0 0 0,1 1 0 0 0,-1-1 0 0 0,0 0 1 0 0,0 0-1 0 0,1 1 0 0 0,-1-1 0 0 0,0 0 0 0 0,1 0 1 0 0,-1 0-1 0 0,0 0 0 0 0,1 1 0 0 0,-1-1 0 0 0,0 0 1 0 0,1 0-1 0 0,-1 0 0 0 0,0 0 0 0 0,1 0 0 0 0,-1 0 1 0 0,0 0-1 0 0,1 0 0 0 0,-1 0 0 0 0,1 0 0 0 0,-1 0 1 0 0,0 0-1 0 0,1 0 0 0 0,-1 0 2 0 0,-24 19 74 0 0,24-19-74 0 0,-144 80 96 0 0,-170 55 87 0 0,71-42 232 0 0,243-93-433 0 0,0 0 0 0 0,1 0 0 0 0,-1 0 0 0 0,0 1 0 0 0,0-1 1 0 0,1 0-1 0 0,-1 0 0 0 0,0 0 0 0 0,0 1 0 0 0,0-1 0 0 0,1 0 0 0 0,-1 0 0 0 0,0 0 0 0 0,0 1 0 0 0,0-1 1 0 0,0 0-1 0 0,0 0 0 0 0,0 1 0 0 0,1-1 0 0 0,-1 0 0 0 0,0 1 0 0 0,0-1 0 0 0,0 0 0 0 0,0 0 1 0 0,0 1 17 0 0,41-7-1 0 0,214-63-42 0 0,-40 11-6 0 0,-79 28 79 0 0,-117 30 153 0 0,-31 6 287 0 0,-10 4-406 0 0,-117 60 74 0 0,-121 42-138 0 0,208-91 11 0 0,-75 36 56 0 0,128-56-82 0 0,-1 0 1 0 0,1 0-1 0 0,-1 0 1 0 0,1 0-1 0 0,-1 0 0 0 0,1-1 1 0 0,-1 1-1 0 0,1 0 1 0 0,0 0-1 0 0,-1-1 1 0 0,1 1-1 0 0,0 0 1 0 0,0-1-1 0 0,0 1 0 0 0,0-1 1 0 0,-1 1-1 0 0,1-1 1 0 0,0 1-1 0 0,0-1 1 0 0,0 0-1 0 0,0 1 1 0 0,0-1-1 0 0,0 0 1 0 0,0 0-1 0 0,0 0 0 0 0,0 0 1 0 0,0 0-1 0 0,0 0 1 0 0,0 0-1 0 0,0 0 1 0 0,0 0-1 0 0,0 0 1 0 0,0 0-1 0 0,0-1 1 0 0,0 1-1 0 0,0 0 0 0 0,0-1 1 0 0,0 1-1 0 0,0-1 1 0 0,0 1-1 0 0,-1-1 1 0 0,1 1-1 0 0,0-1 1 0 0,0 0 14 0 0,7 1-40 0 0,164-37 24 0 0,-139 27 4 0 0,361-101-59 0 0,-359 107 118 0 0,-34 4 42 0 0,-31 16 367 0 0,-545 260-93 0 0,391-195-115 0 0,180-72-985 0 0,30-12-40 0 0,25-12-1826 0 0,-17 2-2100 0 0,-23 9 2243 0 0,10-4-5515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6169 0 0,'0'0'3318'0'0,"0"0"-1352"0"0,0 0-552 0 0,0 0-1 0 0,0 0-16 0 0,0 0-138 0 0,0 0-256 0 0,0 0-314 0 0,0 0-241 0 0,0 0-140 0 0,0 0-22 0 0,0 0 84 0 0,0 0 120 0 0,3-2 119 0 0,138-70 4148 0 0,-141 72-4756 0 0,28-18 272 0 0,0-2 0 0 0,-2 0-1 0 0,0-2 1 0 0,-1-1 0 0 0,-1-1-1 0 0,-2-1 1 0 0,0 0 0 0 0,-1-2-1 0 0,4-11-272 0 0,34-58 238 0 0,-24 57-154 0 0,-31 35-76 0 0,15 16-13 0 0,-17-8 14 0 0,8 16 91 0 0,0 0 0 0 0,-1 0 1 0 0,-1 1-1 0 0,-2 0 0 0 0,0 1 0 0 0,0-1 1 0 0,-2 1-1 0 0,-1 0 0 0 0,-1 0 0 0 0,-1 14-100 0 0,6 25 141 0 0,14 73-35 0 0,-4-123-1688 0 0,-7-21-7298 0 0,-6 6-3679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24.4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1058 62 0 0 0,'0'0'581'0'0,"0"0"504"0"0,0 0-17 0 0,0 0-164 0 0,0 0-140 0 0,0 0-65 0 0,0 0-60 0 0,0 0-35 0 0,-7-4-24 0 0,-36-9 27 0 0,1 2 0 0 0,-2 1 1 0 0,1 3-1 0 0,-1 1 0 0 0,0 2 0 0 0,0 2 0 0 0,-21 3-607 0 0,15-2 356 0 0,-581-4 5547 0 0,630 5-5864 0 0,3 1-115 0 0,47 11 288 0 0,0-1 1 0 0,1-3 0 0 0,0-2-1 0 0,6-2-212 0 0,-10 0 59 0 0,487 38 115 0 0,-458-37-149 0 0,250 29-26 0 0,-325-34 7 0 0,-1 1 1 0 0,1-1 0 0 0,0 0 0 0 0,-1 0-1 0 0,1 1 1 0 0,0-1 0 0 0,-1 0 0 0 0,1 1 0 0 0,0-1-1 0 0,0 1 1 0 0,-1-1 0 0 0,1 0 0 0 0,0 1-1 0 0,0-1 1 0 0,0 1 0 0 0,0-1 0 0 0,0 0 0 0 0,-1 1-1 0 0,1-1 1 0 0,0 1 0 0 0,0-1 0 0 0,0 0-1 0 0,0 1 1 0 0,0-1 0 0 0,0 1 0 0 0,0-1 0 0 0,1 1-1 0 0,-1-1 1 0 0,0 0 0 0 0,0 1 0 0 0,0-1-1 0 0,0 1 1 0 0,0-1 0 0 0,1 0 0 0 0,-1 1-1 0 0,0-1 1 0 0,0 1 0 0 0,1-1-7 0 0,-769 23 524 0 0,447-22 670 0 0,338 7-1469 0 0,48 7 340 0 0,0-4 0 0 0,1-2 1 0 0,48 0-66 0 0,6 0-20 0 0,24 4-19 0 0,211 32-35 0 0,-298-26-68 0 0,-75-4 217 0 0,-45-3-44 0 0,0-4-1 0 0,-1-2 1 0 0,1-2-1 0 0,-24-5-30 0 0,-11 3 61 0 0,-341 2 581 0 0,440-4-649 0 0,-1 0 0 0 0,0 0-1 0 0,1 0 1 0 0,-1 0-1 0 0,0 0 1 0 0,1 0-1 0 0,-1 0 1 0 0,0 0 0 0 0,1 0-1 0 0,-1 0 1 0 0,0 0-1 0 0,1 0 1 0 0,-1 0-1 0 0,0 0 1 0 0,1 0-1 0 0,-1 0 1 0 0,0 1 0 0 0,1-1-1 0 0,-1 0 1 0 0,0 0-1 0 0,1 0 1 0 0,-1 0-1 0 0,0 1 1 0 0,0-1 0 0 0,1 0-1 0 0,-1 0 1 0 0,0 0-1 0 0,0 1 1 0 0,0-1-1 0 0,1 0 1 0 0,-1 1-1 0 0,0-1 1 0 0,0 0 0 0 0,0 0-1 0 0,0 1 1 0 0,1-1-1 0 0,-1 0 1 0 0,0 1-1 0 0,0-1 1 0 0,0 0-1 0 0,0 1 1 0 0,0-1 0 0 0,0 0-1 0 0,0 1 1 0 0,0-1-1 0 0,0 0 1 0 0,0 1-1 0 0,0-1 1 0 0,0 0 0 0 0,0 1-1 0 0,0-1 1 0 0,0 0-1 0 0,-1 1 1 0 0,1-1-1 0 0,0 0 1 0 0,0 1-1 0 0,0-1 8 0 0,239 15-78 0 0,231-15 28 0 0,-401 9 294 0 0,-413 17-524 0 0,-160 17 279 0 0,430-32-16 0 0,73-10 7 0 0,1-1 1 0 0,0 0 0 0 0,-1 1 0 0 0,1-1 0 0 0,0 1-1 0 0,0-1 1 0 0,0 1 0 0 0,-1-1 0 0 0,1 1 0 0 0,0-1-1 0 0,0 1 1 0 0,0 0 0 0 0,0-1 0 0 0,0 1-1 0 0,0-1 1 0 0,0 1 0 0 0,0-1 0 0 0,0 1 0 0 0,0-1-1 0 0,1 1 1 0 0,-1-1 0 0 0,0 1 0 0 0,0-1 0 0 0,0 1-1 0 0,1-1 1 0 0,-1 1 0 0 0,0-1 0 0 0,0 1-1 0 0,1-1 1 0 0,-1 0 0 0 0,1 1 0 0 0,-1-1 0 0 0,0 1-1 0 0,1-1 1 0 0,-1 0 0 0 0,1 1 0 0 0,-1-1 0 0 0,0 0-1 0 0,1 0 1 0 0,-1 1 0 0 0,1-1 0 0 0,-1 0-1 0 0,1 0 1 0 0,-1 0 0 0 0,1 0 0 0 0,0 1 0 0 0,-1-1-1 0 0,1 0 1 0 0,-1 0 0 0 0,1 0 0 0 0,-1 0 0 0 0,1 0-1 0 0,-1 0 1 0 0,1-1 0 0 0,-1 1 9 0 0,143 20-31 0 0,412-8 117 0 0,-262-1 90 0 0,-184 11-150 0 0,-112-14 124 0 0,-78 8 48 0 0,-157 18-1131 0 0,-81-5 933 0 0,-104 12 15 0 0,395-31-139 0 0,44 2-226 0 0,38-3 310 0 0,1-2 1 0 0,0-3-1 0 0,0-2 0 0 0,10-4 40 0 0,-26 2-10 0 0,545 6 154 0 0,-470 14-160 0 0,-124-8 288 0 0,-154 12-211 0 0,-465 18-441 0 0,557-38 517 0 0,102 7-705 0 0,655-2 470 0 0,-590 7 56 0 0,-95-15 47 0 0,0 0 0 0 0,0 0 0 0 0,0 1 0 0 0,0-1 0 0 0,0 0 0 0 0,-1 0 0 0 0,1 0 0 0 0,0 0 0 0 0,-1 0-1 0 0,1 0 1 0 0,0 0 0 0 0,-1 0 0 0 0,0 0 0 0 0,1 0 0 0 0,-1-1 0 0 0,0 1 0 0 0,1 0 0 0 0,-1 0 0 0 0,0 0 0 0 0,0-1 0 0 0,1 1-1 0 0,-1 0 1 0 0,0-1 0 0 0,0 1 0 0 0,0-1 0 0 0,0 1 0 0 0,0-1 0 0 0,0 1 0 0 0,0-1 0 0 0,0 0 0 0 0,0 1 0 0 0,0-1 0 0 0,0 0-1 0 0,0 0 1 0 0,-1 0 0 0 0,1 0 0 0 0,0 0 0 0 0,0 0 0 0 0,0 0 0 0 0,0 0 0 0 0,0 0 0 0 0,-1-1-5 0 0,0 2 11 0 0,-77 17-32 0 0,-1-3 1 0 0,0-4-1 0 0,-1-3 21 0 0,-65 9-16 0 0,-129 15 274 0 0,275-32-266 0 0,0 0 0 0 0,0 1 0 0 0,1-1 1 0 0,-1 0-1 0 0,0 0 0 0 0,0 1 0 0 0,0-1 1 0 0,0 0-1 0 0,1 1 0 0 0,-1-1 0 0 0,0 0 1 0 0,0 1-1 0 0,0-1 0 0 0,0 0 0 0 0,0 1 0 0 0,0-1 1 0 0,0 1-1 0 0,0-1 0 0 0,0 0 0 0 0,0 1 1 0 0,0-1-1 0 0,0 0 0 0 0,0 1 0 0 0,0-1 1 0 0,0 0-1 0 0,0 1 0 0 0,0-1 0 0 0,-1 0 1 0 0,1 1-1 0 0,0-1 0 0 0,0 0 0 0 0,0 1 0 0 0,-1-1 1 0 0,1 0-1 0 0,0 0 0 0 0,0 1 0 0 0,-1-1 1 0 0,1 0-1 0 0,0 0 0 0 0,0 1 0 0 0,-1-1 1 0 0,1 0-1 0 0,0 0 0 0 0,-1 0 0 0 0,1 1 0 0 0,0-1 1 0 0,-1 0-1 0 0,1 0 0 0 0,0 0 0 0 0,-1 0 1 0 0,1 0-1 0 0,0 0 0 0 0,-1 0 8 0 0,33 12-131 0 0,203-8-70 0 0,133-3-114 0 0,-302 13 160 0 0,-78-6 140 0 0,-349 50 98 0 0,-83 11 244 0 0,444-69-340 0 0,0 0 0 0 0,1 0 0 0 0,-1 1 1 0 0,0-1-1 0 0,0 0 0 0 0,0 1 0 0 0,0-1 1 0 0,0 0-1 0 0,0 1 0 0 0,0-1 0 0 0,0 0 0 0 0,0 1 1 0 0,0-1-1 0 0,0 0 0 0 0,-1 1 0 0 0,1-1 0 0 0,0 0 1 0 0,0 0-1 0 0,0 1 0 0 0,0-1 0 0 0,0 0 0 0 0,0 1 1 0 0,-1-1-1 0 0,1 0 0 0 0,0 0 0 0 0,0 1 0 0 0,-1-1 1 0 0,1 0-1 0 0,0 0 0 0 0,0 0 0 0 0,-1 1 0 0 0,1-1 1 0 0,0 0 12 0 0,35 6-92 0 0,88-3 193 0 0,0-5 0 0 0,81-14-101 0 0,-2 1 121 0 0,-133 10-65 0 0,-25 1-29 0 0,0 2 0 0 0,1 2 0 0 0,0 2 0 0 0,14 3-27 0 0,-59-5 3 0 0,1 0-1 0 0,-1-1 0 0 0,1 1 0 0 0,-1 0 0 0 0,1 0 0 0 0,0-1 0 0 0,-1 1 0 0 0,1 0 0 0 0,0 0 0 0 0,-1 0-1 0 0,1 0 1 0 0,0 0 0 0 0,-1 0 0 0 0,1 0 0 0 0,0 0 0 0 0,-1 0 0 0 0,1 0 0 0 0,0 0 0 0 0,-1 0 0 0 0,1 1 0 0 0,0-1 0 0 0,-1 0 0 0 0,1 0 0 0 0,0 1-1 0 0,-1-1 1 0 0,1 1 0 0 0,-1-1 0 0 0,1 0 0 0 0,-1 1 0 0 0,1-1 0 0 0,-1 1 0 0 0,1-1 0 0 0,-1 1 0 0 0,1-1 0 0 0,-1 1 0 0 0,0-1 0 0 0,1 1 0 0 0,-1 0-1 0 0,0-1 1 0 0,0 1 0 0 0,1 0 0 0 0,-1-1 0 0 0,0 1 0 0 0,0-1 0 0 0,0 1 0 0 0,0 0 0 0 0,0 0 0 0 0,0-1 0 0 0,0 1 0 0 0,0 0 0 0 0,0-1 0 0 0,0 1-2 0 0,-151 37 205 0 0,-328 27-522 0 0,-27-11 965 0 0,455-47-492 0 0,70 2-511 0 0,310-1 501 0 0,-268-9-121 0 0,649-6 277 0 0,-709 7-301 0 0,22 0-3 0 0,0 1 0 0 0,-1 0 0 0 0,1 2 0 0 0,-1 0 0 0 0,1 2 0 0 0,-1 0 0 0 0,5 4 2 0 0,-26-9 5 0 0,-1 1 1 0 0,1-1-1 0 0,0 1 0 0 0,-1-1 1 0 0,1 1-1 0 0,-1-1 0 0 0,1 1 1 0 0,-1-1-1 0 0,1 1 0 0 0,-1 0 0 0 0,0-1 1 0 0,1 1-1 0 0,-1 0 0 0 0,0 0 1 0 0,1-1-1 0 0,-1 1 0 0 0,0 0 1 0 0,0 0-1 0 0,0-1 0 0 0,0 1 1 0 0,0 0-1 0 0,1 0 0 0 0,-1 0 1 0 0,-1-1-1 0 0,1 1 0 0 0,0 0 1 0 0,0 0-1 0 0,0-1 0 0 0,0 1 0 0 0,0 0 1 0 0,-1 0-1 0 0,1-1 0 0 0,0 1 1 0 0,-1 0-1 0 0,1-1 0 0 0,-1 1 1 0 0,1 0-1 0 0,-1-1 0 0 0,1 1 1 0 0,-1-1-1 0 0,1 1 0 0 0,-1 0 1 0 0,1-1-1 0 0,-1 0 0 0 0,0 1 0 0 0,1-1 1 0 0,-1 1-1 0 0,0-1 0 0 0,1 0 1 0 0,-1 1-1 0 0,0-1 0 0 0,0 0 1 0 0,1 0-1 0 0,-1 1 0 0 0,0-1 1 0 0,0 0-1 0 0,1 0 0 0 0,-1 0 1 0 0,0 0-1 0 0,0 0 0 0 0,0 0 1 0 0,1 0-1 0 0,-1-1 0 0 0,0 1 0 0 0,0 0 1 0 0,1 0-1 0 0,-1 0 0 0 0,0-1-5 0 0,-102 27 90 0 0,-2-5 0 0 0,0-4-1 0 0,0-4 1 0 0,-37-4-90 0 0,51-2 135 0 0,-270 15 837 0 0,360-22-1120 0 0,3 1-60 0 0,104 2 3 0 0,502-45 394 0 0,-605 42-187 0 0,-2-1-2 0 0,0 1-1 0 0,0-1 1 0 0,0 1-1 0 0,0 0 1 0 0,0 0-1 0 0,0 0 1 0 0,0 0-1 0 0,0 0 1 0 0,1 0-1 0 0,-1 0 1 0 0,0 0-1 0 0,0 0 1 0 0,0 0-1 0 0,0 0 1 0 0,0 1-1 0 0,0-1 1 0 0,0 0-1 0 0,0 1 1 0 0,0-1-1 0 0,0 1 1 0 0,0-1-1 0 0,0 1 1 0 0,0 0-1 0 0,0-1 1 0 0,0 1-1 0 0,0 0 1 0 0,-1 0-1 0 0,1-1 1 0 0,0 1-1 0 0,-1 0 1 0 0,1 0-1 0 0,0 0 1 0 0,-1 0-1 0 0,1 0 1 0 0,-1 0-1 0 0,1 1 1 0 0,-48 20 340 0 0,-51 3-315 0 0,-1-4 0 0 0,-1-5 0 0 0,-38-2-25 0 0,55-4 14 0 0,-220 13 174 0 0,302-23-357 0 0,4 0-26 0 0,335-15-127 0 0,172-5 447 0 0,-510 21-115 0 0,0-1 0 0 0,-1 0 1 0 0,1 0-1 0 0,0 1 0 0 0,0-1 0 0 0,0 0 0 0 0,0 0 0 0 0,0 1 1 0 0,0-1-1 0 0,0 0 0 0 0,0 0 0 0 0,1 1 0 0 0,-1-1 0 0 0,0 0 1 0 0,0 0-1 0 0,0 1 0 0 0,0-1 0 0 0,0 0 0 0 0,0 0 1 0 0,0 0-1 0 0,0 1 0 0 0,1-1 0 0 0,-1 0 0 0 0,0 0 0 0 0,0 0 1 0 0,0 1-1 0 0,0-1 0 0 0,1 0 0 0 0,-1 0 0 0 0,0 0 0 0 0,0 0 1 0 0,1 1-11 0 0,-29 7 225 0 0,-563 84 83 0 0,564-90-279 0 0,-47 19-78 0 0,88-10-317 0 0,53-6 396 0 0,0-4-1 0 0,1-2 0 0 0,-1-4 1 0 0,42-8-30 0 0,8 0 93 0 0,32-2 381 0 0,-149 15-228 0 0,-9 0 370 0 0,-103 19-409 0 0,-210 48-395 0 0,-62-7 188 0 0,331-49-213 0 0,62-3-194 0 0,166 1 227 0 0,-112-10 171 0 0,694-30-613 0 0,-720 31-34 0 0,36 0-1973 0 0,-25 3-7534 0 0,-31-2 2592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27.75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713 5 0 0 0,'0'0'824'0'0,"0"0"-66"0"0,0 0-21 0 0,0 0 26 0 0,6 0 21 0 0,0-1-2571 0 0,9-2 6970 0 0,-10 2 1934 0 0,-18 3-5466 0 0,-206 51-800 0 0,19-11 573 0 0,310-43-1409 0 0,306-40-127 0 0,-321 41 1 0 0,-99 12 253 0 0,-137 47-71 0 0,120-53-89 0 0,-447 138-362 0 0,307-106 769 0 0,130-24-389 0 0,43-13-246 0 0,89-7 301 0 0,0-4 0 0 0,-1-4 1 0 0,8-7-56 0 0,-27 6-13 0 0,9 0 16 0 0,1 3 1 0 0,0 5 0 0 0,12 3-4 0 0,-104 4 3 0 0,1 0 1 0 0,0 1 0 0 0,0-1 0 0 0,-1 0 0 0 0,1 1-1 0 0,0-1 1 0 0,0 0 0 0 0,-1 1 0 0 0,1-1-1 0 0,0 0 1 0 0,0 1 0 0 0,0-1 0 0 0,0 1 0 0 0,-1-1-1 0 0,1 0 1 0 0,0 1 0 0 0,0-1 0 0 0,0 1 0 0 0,0-1-1 0 0,0 1 1 0 0,0-1 0 0 0,0 0 0 0 0,0 1-1 0 0,0-1 1 0 0,1 1 0 0 0,-1-1 0 0 0,0 0 0 0 0,0 1-1 0 0,0-1 1 0 0,0 1 0 0 0,0-1 0 0 0,1 0 0 0 0,-1 1-1 0 0,0-1 1 0 0,0 0 0 0 0,1 1 0 0 0,-1-1 0 0 0,0 0-1 0 0,1 0 1 0 0,-1 1 0 0 0,0-1 0 0 0,1 0-1 0 0,-1 0 1 0 0,0 1 0 0 0,1-1 0 0 0,-1 0 0 0 0,0 0-1 0 0,1 0 1 0 0,-1 0 0 0 0,1 1 0 0 0,-1-1 0 0 0,0 0-1 0 0,1 0 1 0 0,-1 0 0 0 0,1 0 0 0 0,-1 0 0 0 0,1 0-1 0 0,-1 0 1 0 0,0 0 0 0 0,1 0 0 0 0,-1-1-1 0 0,1 1 1 0 0,-1 0 0 0 0,1 0-4 0 0,-32 22 251 0 0,-161 52-96 0 0,-417 111-92 0 0,488-152 276 0 0,79-24-50 0 0,98-6-618 0 0,243-56 509 0 0,-251 43-182 0 0,137-27 94 0 0,160-11-92 0 0,-228 47 53 0 0,-126 16 542 0 0,-121 45-239 0 0,-3-6 0 0 0,-134 35-356 0 0,243-81 25 0 0,-327 104 168 0 0,351-112-205 0 0,0 1 1 0 0,1-1 0 0 0,-1 0 0 0 0,0 1 0 0 0,0-1 0 0 0,0 1 0 0 0,1-1-1 0 0,-1 0 1 0 0,0 1 0 0 0,0-1 0 0 0,0 1 0 0 0,0-1 0 0 0,0 1 0 0 0,0-1-1 0 0,0 0 1 0 0,0 1 0 0 0,0-1 0 0 0,0 1 0 0 0,0-1 0 0 0,0 1 0 0 0,0-1-1 0 0,0 1 1 0 0,0-1 0 0 0,-1 0 0 0 0,1 1 0 0 0,0-1 0 0 0,0 1 0 0 0,0-1-1 0 0,-1 0 1 0 0,1 1 0 0 0,0-1 0 0 0,-1 0 0 0 0,1 1 0 0 0,0-1 0 0 0,0 0 0 0 0,-1 1-1 0 0,1-1 1 0 0,-1 0 0 0 0,1 1 11 0 0,48 3-152 0 0,17-8 120 0 0,-1-3 0 0 0,0-3 0 0 0,-1-2 0 0 0,30-12 32 0 0,167-27 54 0 0,-165 43 77 0 0,-101 16 188 0 0,-144 57 69 0 0,-466 174-479 0 0,616-239 82 0 0,0 0 1 0 0,1 0-1 0 0,-1 1 0 0 0,0-1 1 0 0,0 0-1 0 0,0 1 0 0 0,0-1 1 0 0,0 0-1 0 0,0 0 0 0 0,1 1 1 0 0,-1-1-1 0 0,0 0 0 0 0,0 1 0 0 0,0-1 1 0 0,0 0-1 0 0,0 1 0 0 0,0-1 1 0 0,0 0-1 0 0,0 1 0 0 0,0-1 1 0 0,0 0-1 0 0,-1 1 0 0 0,1-1 0 0 0,0 0 1 0 0,0 1-1 0 0,0-1 0 0 0,0 0 1 0 0,0 0-1 0 0,-1 1 0 0 0,1-1 1 0 0,0 0-1 0 0,0 0 0 0 0,0 1 0 0 0,-1-1 1 0 0,1 0-1 0 0,0 0 0 0 0,0 1 1 0 0,-1-1-1 0 0,1 0 0 0 0,0 0 1 0 0,0 0-1 0 0,-1 0 0 0 0,1 0 0 0 0,0 1 1 0 0,-1-1-1 0 0,1 0 0 0 0,0 0 1 0 0,-1 0-1 0 0,1 0 0 0 0,0 0 1 0 0,-1 0-1 0 0,1 0 0 0 0,-1 0 9 0 0,30 4-224 0 0,40-9 171 0 0,-1-2 0 0 0,-1-3 1 0 0,1-3-1 0 0,22-10 53 0 0,27-4-36 0 0,266-37 185 0 0,-273 62-126 0 0,-111 2-16 0 0,1 0 1 0 0,-1 0-1 0 0,1 0 0 0 0,-1 0 1 0 0,1 0-1 0 0,-1 0 0 0 0,1-1 1 0 0,-1 1-1 0 0,1 0 0 0 0,-1 1 1 0 0,1-1-1 0 0,-1 0 1 0 0,1 0-1 0 0,-1 0 0 0 0,1 0 1 0 0,-1 0-1 0 0,1 0 0 0 0,-1 1 1 0 0,1-1-1 0 0,-1 0 0 0 0,1 0 1 0 0,0 1-1 0 0,-1-1 0 0 0,1 0 1 0 0,-1 0-1 0 0,1 1 0 0 0,0-1 1 0 0,-1 1-1 0 0,1-1 0 0 0,0 0 1 0 0,-1 1-1 0 0,1-1 0 0 0,0 1 1 0 0,0-1-1 0 0,-1 1 0 0 0,1-1 1 0 0,0 1-1 0 0,0-1 1 0 0,0 0-1 0 0,0 1 0 0 0,0-1 1 0 0,0 1-1 0 0,-1 0 0 0 0,1-1 1 0 0,0 1-1 0 0,1-1 0 0 0,-1 1 1 0 0,0-1-1 0 0,0 1 0 0 0,0-1 1 0 0,0 1-1 0 0,0-1 0 0 0,0 0 1 0 0,1 1-1 0 0,-1-1 0 0 0,0 1 1 0 0,0-1-1 0 0,1 1 0 0 0,-1-1 1 0 0,0 1-1 0 0,0-1 0 0 0,1 0 1 0 0,-1 1-1 0 0,1-1 0 0 0,-1 0 1 0 0,0 1-1 0 0,1-1-7 0 0,-140 64 108 0 0,-2-6-1 0 0,-84 19-107 0 0,123-42 20 0 0,-218 65 52 0 0,320-100-83 0 0,1 0-1 0 0,-1 0 1 0 0,0-1 0 0 0,1 1 0 0 0,-1 0-1 0 0,0 0 1 0 0,1 0 0 0 0,-1 0 0 0 0,1 0 0 0 0,-1 0-1 0 0,0 0 1 0 0,1 1 0 0 0,-1-1 0 0 0,0 0-1 0 0,1 0 1 0 0,-1 0 0 0 0,0 0 0 0 0,1 0-1 0 0,-1 1 1 0 0,0-1 0 0 0,1 0 0 0 0,-1 0-1 0 0,0 0 1 0 0,1 1 0 0 0,-1-1 0 0 0,0 0 0 0 0,0 0-1 0 0,1 1 1 0 0,-1-1 0 0 0,0 0 0 0 0,0 1-1 0 0,0-1 1 0 0,1 0 0 0 0,-1 1 0 0 0,0-1-1 0 0,0 0 1 0 0,0 1 0 0 0,0-1 0 0 0,0 0 0 0 0,0 1-1 0 0,0-1 1 0 0,0 1 0 0 0,0-1 0 0 0,0 0-1 0 0,0 1 1 0 0,0-1 0 0 0,0 0 0 0 0,0 1-1 0 0,0-1 1 0 0,0 1 0 0 0,0-1 0 0 0,0 0 11 0 0,132-10-52 0 0,151-56 29 0 0,-155 34 447 0 0,1 6 0 0 0,51-1-424 0 0,-180 28 55 0 0,0-1-1 0 0,0 0 0 0 0,0 1 1 0 0,0-1-1 0 0,0 0 0 0 0,0 0 1 0 0,1 1-1 0 0,-1-1 0 0 0,0 0 1 0 0,0 1-1 0 0,0-1 0 0 0,0 0 1 0 0,0 0-1 0 0,0 1 0 0 0,1-1 1 0 0,-1 0-1 0 0,0 0 0 0 0,0 1 1 0 0,1-1-1 0 0,-1 0 0 0 0,0 0 1 0 0,0 1-1 0 0,0-1 0 0 0,1 0 1 0 0,-1 0-1 0 0,0 0 0 0 0,1 0 1 0 0,-1 0-1 0 0,0 0 0 0 0,0 1 1 0 0,1-1-1 0 0,-1 0-54 0 0,-43 19 425 0 0,31-14-354 0 0,-523 197-33 0 0,233-94-209 0 0,302-108 153 0 0,0 0 0 0 0,1 1-1 0 0,-1-1 1 0 0,0 0 0 0 0,0 0 0 0 0,0 1 0 0 0,1-1-1 0 0,-1 0 1 0 0,0 1 0 0 0,0-1 0 0 0,0 0 0 0 0,0 0-1 0 0,1 1 1 0 0,-1-1 0 0 0,0 0 0 0 0,0 1 0 0 0,0-1-1 0 0,0 1 1 0 0,0-1 0 0 0,0 0 0 0 0,0 1 0 0 0,0-1-1 0 0,0 0 1 0 0,0 1 0 0 0,0-1 0 0 0,0 0-1 0 0,0 1 1 0 0,0-1 0 0 0,-1 0 0 0 0,1 1 0 0 0,0-1-1 0 0,0 0 1 0 0,0 1 0 0 0,0-1 0 0 0,-1 0 0 0 0,1 0-1 0 0,0 1 1 0 0,0-1 0 0 0,-1 0 0 0 0,1 0 0 0 0,0 1-1 0 0,0-1 19 0 0,37 3-245 0 0,14-7 222 0 0,-1-1-1 0 0,-1-3 0 0 0,1-2 0 0 0,-1-2 0 0 0,5-4 24 0 0,24-5-14 0 0,324-76 62 0 0,-354 85 70 0 0,0 3 1 0 0,1 1-1 0 0,0 3 1 0 0,40 0-119 0 0,-134 25 628 0 0,-213 78-492 0 0,-3-12 0 0 0,-146 24-136 0 0,351-93-164 0 0,91-13-224 0 0,6-7 380 0 0,-1-2 0 0 0,0-1 1 0 0,0-2-1 0 0,35-13 8 0 0,-3 2-16 0 0,357-84 189 0 0,-309 87 201 0 0,-119 16-142 0 0,-3 0 65 0 0,-98 28 421 0 0,-512 163-581 0 0,484-159-340 0 0,128-32 147 0 0,0 0 1 0 0,0 0-1 0 0,0 0 0 0 0,1 0 0 0 0,-1 0 0 0 0,0 0 0 0 0,0 1 0 0 0,0-1 0 0 0,1 0 0 0 0,-1 0 0 0 0,0 0 1 0 0,0 1-1 0 0,0-1 0 0 0,0 0 0 0 0,0 0 0 0 0,0 0 0 0 0,1 1 0 0 0,-1-1 0 0 0,0 0 0 0 0,0 0 0 0 0,0 0 1 0 0,0 1-1 0 0,0-1 0 0 0,0 0 0 0 0,0 0 0 0 0,0 1 0 0 0,0-1 0 0 0,0 0 0 0 0,0 0 0 0 0,0 1 0 0 0,0-1 1 0 0,0 0-1 0 0,0 0 0 0 0,0 1 0 0 0,0-1 0 0 0,-1 0 56 0 0,30 0-1829 0 0,-7-3-2157 0 0,-1-2-3459 0 0,-5-2-2184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1:10.5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398 120 0 0 0,'0'0'579'0'0,"0"0"221"0"0,0 0 152 0 0,0 0 151 0 0,0 0 145 0 0,4-3 97 0 0,5-1-739 0 0,2-1 186 0 0,1-2 2615 0 0,11 3 9330 0 0,-41 30-11546 0 0,-126 164 192 0 0,-3 9-871 0 0,61-83-220 0 0,77-108-1734 0 0,9-24-2179 0 0,0 5-5094 0 0,0 3-2766 0 0</inkml:trace>
  <inkml:trace contextRef="#ctx0" brushRef="#br0" timeOffset="879.31">1 35 0 0 0,'0'0'983'0'0,"0"0"180"0"0,0 0 314 0 0,0 0 324 0 0,0 0 213 0 0,0 0-129 0 0,0 0-323 0 0,0 0-310 0 0,0 0-317 0 0,0 0-125 0 0,0 0-89 0 0,0 0-57 0 0,0 0-48 0 0,0-6-46 0 0,0-17-31 0 0,0 17 14 0 0,0 6 30 0 0,0 0 28 0 0,0 0 29 0 0,0 0-4 0 0,0 0-27 0 0,0 0-34 0 0,0 0-64 0 0,3 8 4285 0 0,1-3-4508 0 0,26 29 608 0 0,50 116 270 0 0,-23-27-745 0 0,25 19 80 0 0,16-42-170 0 0,-75-61-223 0 0,20 51 39 0 0,-18-49-28 0 0,-18-30-21 0 0,-20-21-1760 0 0,5 2-2328 0 0,5 5 938 0 0,0 2-9375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1:14.7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229 1631 0 0 0,'0'0'415'0'0,"0"0"428"0"0,0 0 177 0 0,0 0 52 0 0,0 0 62 0 0,0 0 25 0 0,-3 8 9 0 0,-16 37 1228 0 0,3-31 8517 0 0,-8-12-6466 0 0,18-2-4175 0 0,-18-30 1264 0 0,16 14-1357 0 0,1-1-1 0 0,1 0 1 0 0,1 0 0 0 0,0-1 0 0 0,1 1 0 0 0,1-1-1 0 0,0 0 1 0 0,1-15-179 0 0,1 22 58 0 0,-15-170 636 0 0,-9 85-138 0 0,-3-31-255 0 0,10 46-183 0 0,12-36-5 0 0,21 13-48 0 0,6 12-67 0 0,-11-11 108 0 0,12 2-87 0 0,58-76-7 0 0,-77 173-26 0 0,1-4 14 0 0,0 1-1 0 0,1-1 1 0 0,0 1 0 0 0,0 0-1 0 0,1 1 1 0 0,0-1 0 0 0,0 1 0 0 0,1 0-1 0 0,0 0 1 0 0,0 1 0 0 0,5-3 0 0 0,84-65-11 0 0,-44 46 11 0 0,-4 9-11 0 0,-41 17 61 0 0,-7 1-20 0 0,-22 0 294 0 0,-119-39-232 0 0,26-15-88 0 0,4 43-17 0 0,111 11 20 0 0,0 0-15 0 0,0 0-8 0 0,0 0 16 0 0,0 0-6 0 0,0 0 1 0 0,0 0 5 0 0,0 0-17 0 0,0 0 3 0 0,0 0 13 0 0,0 0-16 0 0,0 0 1 0 0,0 0 5 0 0,0 0-8 0 0,0 0-13 0 0,0 0 10 0 0,0 0-12 0 0,0 17-100 0 0,75 145 188 0 0,-23-63-52 0 0,42 109 20 0 0,-82-178-10 0 0,3-84 338 0 0,6-20-352 0 0,54-118-2 0 0,-44 120-10 0 0,-31 71-5 0 0,0 1 20 0 0,0 0 5 0 0,0 0-8 0 0,0 0 9 0 0,0 0-12 0 0,0 0 15 0 0,0 0 8 0 0,0 0 3 0 0,0 0-3 0 0,0 0-2 0 0,0 0-6 0 0,0 0-15 0 0,0 0 10 0 0,0 0-10 0 0,0 0 12 0 0,0 0-7 0 0,0 0 10 0 0,0 0-4 0 0,0 1-16 0 0,0 1 5 0 0,0-1-3 0 0,0-1 17 0 0,0 0 3 0 0,0 0 4 0 0,0 0-16 0 0,0 0 3 0 0,0 0-6 0 0,0 0 5 0 0,0 0-14 0 0,0 0 2 0 0,0 0 21 0 0,0 0-22 0 0,0 0-14 0 0,0 0-23 0 0,0 0-44 0 0,0 0-7 0 0,0 0-14 0 0,-1 0 49 0 0,1 0-4798 0 0,-1 0-5261 0 0,1 0-2559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1:22.703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164 1 0 0 0,'-50'0'880'0'0,"11"0"6711"0"0,11 2-3480 0 0,-2 0 2702 0 0,13 9-257 0 0,17-11-6509 0 0,0 0 2 0 0,0 0 2 0 0,0 0-14 0 0,0 0 0 0 0,0 0-6 0 0,0 0-12 0 0,0 0-5 0 0,0 0-4 0 0,0 0-6 0 0,53 12 204 0 0,208 19 820 0 0,-186-20-837 0 0,-34 4-85 0 0,20 16 97 0 0,11 9-75 0 0,-40-17-48 0 0,-6 7-32 0 0,7 4 25 0 0,13 4-19 0 0,-23-16-6 0 0,27 34 72 0 0,-2 14 149 0 0,-27-39-136 0 0,5 20 82 0 0,-21-41-169 0 0,16 52 151 0 0,3-23-88 0 0,0-5-5 0 0,-6-16-56 0 0,-12-14 41 0 0,-12-3 1009 0 0,-66-28-951 0 0,-162-4-131 0 0,119 16-53 0 0,33 7 41 0 0,8 15 16 0 0,154-76-158 0 0,62-28 174 0 0,-22 25-38 0 0,63-1 24 0 0,-100 46-37 0 0,-31 4 40 0 0,-22 11-20 0 0,-30 11 4 0 0,0-1-15 0 0,0 1 11 0 0,0 1 10 0 0,0 0-1 0 0,0 0-7 0 0,0 0-8 0 0,0 0 11 0 0,0 0-4 0 0,0 0-21 0 0,0 0-10 0 0,0 0 15 0 0,0 0 16 0 0,0 0-1 0 0,0 0-8 0 0,0 0 13 0 0,1 0 12 0 0,0 0-18 0 0,-1 0-12 0 0,0 0-5 0 0,24-19-44 0 0,26-13 111 0 0,-43 32-91 0 0,-52 70 125 0 0,-120 146-40 0 0,64-51 15 0 0,75-79-2 0 0,19-83-42 0 0,5-15-3386 0 0,2-2-8056 0 0,0 10-1809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29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1192 238 0 0 0,'0'0'568'0'0,"0"0"719"0"0,0 0 237 0 0,0 0 11 0 0,0 0-86 0 0,0 0-166 0 0,0 0-162 0 0,0 0-103 0 0,0 0-23 0 0,1 2-195 0 0,3 4 7962 0 0,33-4-6952 0 0,-30-1-1602 0 0,1 0 0 0 0,0 0-1 0 0,0-1 1 0 0,0 0 0 0 0,0-1 0 0 0,0 1-1 0 0,-1-2 1 0 0,1 1 0 0 0,0-1-1 0 0,-1 0 1 0 0,6-3-208 0 0,6-4 166 0 0,0-2 0 0 0,-1-1 0 0 0,0 0 0 0 0,-1-1 0 0 0,-1-1 0 0 0,0 0 0 0 0,-1-1 0 0 0,0-1 0 0 0,9-13-166 0 0,-19 23 43 0 0,0 0 47 0 0,0 1 0 0 0,-1-1 0 0 0,0 0 0 0 0,0 0 0 0 0,0 0 0 0 0,0 0 0 0 0,-1-1 0 0 0,0 1 0 0 0,-1-1 0 0 0,1 0 0 0 0,-1 0 0 0 0,1-5-90 0 0,-4 59 45 0 0,1 38 182 0 0,2 0 1 0 0,14 79-228 0 0,41 237 144 0 0,-55-240-132 0 0,-3-151-6 0 0,0-1-1 0 0,0 0 1 0 0,-1 0-1 0 0,0-1 1 0 0,-1 1 0 0 0,0 0-1 0 0,0-1 1 0 0,-1 1-1 0 0,0-1 1 0 0,0 0 0 0 0,-1 0-1 0 0,0-1 1 0 0,-1 0 0 0 0,0 1-1 0 0,0-2 1 0 0,0 1-1 0 0,-1-1 1 0 0,1 0 0 0 0,-2 0-1 0 0,1-1 1 0 0,-1 0-1 0 0,1 0 1 0 0,-1-1 0 0 0,-2 1-6 0 0,4-1 1 0 0,-1-1 1 0 0,1 1 0 0 0,-1-1 0 0 0,0-1-1 0 0,0 1 1 0 0,0-1 0 0 0,0 0 0 0 0,0-1-1 0 0,0 0 1 0 0,-1 0 0 0 0,1 0-1 0 0,0-1 1 0 0,-1 0 0 0 0,1-1 0 0 0,0 0-1 0 0,-1 0 1 0 0,1 0 0 0 0,0-1 0 0 0,0 0-1 0 0,0 0 1 0 0,0-1 0 0 0,0 0 0 0 0,1 0-1 0 0,-1 0 1 0 0,1-1 0 0 0,0 0 0 0 0,0-1-1 0 0,0 1 1 0 0,1-1 0 0 0,-1 0 0 0 0,1 0-1 0 0,0-1 1 0 0,-3-4-2 0 0,6 3-5 0 0,0-1 0 0 0,0 1 0 0 0,1-1 0 0 0,0 0 0 0 0,0 1 0 0 0,1-1 1 0 0,0 0-1 0 0,0 1 0 0 0,1-1 0 0 0,0 0 0 0 0,0 1 0 0 0,1-1 0 0 0,0 1 0 0 0,0-1 0 0 0,1 1 0 0 0,3-6 5 0 0,4-2 0 0 0,2 0 0 0 0,0 1-1 0 0,1 0 1 0 0,0 1 0 0 0,1 0 0 0 0,0 1-1 0 0,1 0 1 0 0,1 2 0 0 0,0-1-1 0 0,0 2 1 0 0,1 0 0 0 0,0 2 0 0 0,0-1-1 0 0,15-2 1 0 0,-3-2 10 0 0,1 1 0 0 0,0 2 0 0 0,1 1 0 0 0,0 1 0 0 0,1 2 0 0 0,-1 1 0 0 0,19 1-10 0 0,-49 3-36 0 0,-1 0-15 0 0,-25-7-10791 0 0,20 3 5047 0 0,2 0-5370 0 0</inkml:trace>
  <inkml:trace contextRef="#ctx0" brushRef="#br1" timeOffset="-121599.444">34 215 0 0 0,'0'0'1750'0'0,"0"0"-419"0"0,0 0-67 0 0,0 0 75 0 0,0 0 163 0 0,0 0 83 0 0,0 0-66 0 0,0 0-141 0 0,0 0-175 0 0,0 0-146 0 0,0 0-32 0 0,-3 2 19 0 0,-7 3 9 0 0,7-4-14 0 0,7 7 4230 0 0,82-9-1135 0 0,42-5-2976 0 0,247 5 134 0 0,-180 9-873 0 0,-164-8-168 0 0,-49 7-551 0 0,-29 4-3082 0 0,32-5-313 0 0,2 0-3337 0 0,8-2-5194 0 0</inkml:trace>
  <inkml:trace contextRef="#ctx0" brushRef="#br1" timeOffset="-120448.476">1 593 2649 0 0,'0'0'3036'0'0,"0"0"-761"0"0,0 0-229 0 0,0 0-37 0 0,0 0-105 0 0,0 0-273 0 0,0 0-315 0 0,0 0-298 0 0,0 0-262 0 0,0 0-137 0 0,0 0-55 0 0,0 0 5 0 0,0 0 21 0 0,3-1 5 0 0,59-16 4033 0 0,43 13-2496 0 0,-27 2-1473 0 0,345-40 1152 0 0,-285 40-1362 0 0,-7 0 146 0 0,-131 3-538 0 0,-2 2-29 0 0,-26-3 67 0 0,-242 13-290 0 0,-62 5 78 0 0,247-26 117 0 0,57 1 24 0 0,28 7-20 0 0,-39-8-8 0 0,-44 15 9 0 0,64-6-34 0 0,19-1 17 0 0,0 0-12 0 0,0 0 9 0 0,0 0-10 0 0,0 0-1275 0 0,0 0-7552 0 0,2 4-3653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9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3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5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 0 0 0,'0'0'1028'0'0,"0"0"119"0"0,0 0-35 0 0,0 0 173 0 0,0 0 379 0 0,0 0 292 0 0,0 0 73 0 0,0 0-195 0 0,0 0-333 0 0,0 0-317 0 0,0 0-235 0 0,3-9-157 0 0,10-27-71 0 0,-4 20 2816 0 0,-5 22-509 0 0,-4 26-253 0 0,0-29-3079 0 0,-2 17 483 0 0,-2-1 0 0 0,0 0 1 0 0,0 0-1 0 0,-2-1 0 0 0,0 1 0 0 0,-2-1 1 0 0,0-1-1 0 0,0 1 0 0 0,-2-1 1 0 0,0-1-1 0 0,-7 8-179 0 0,-114 122 596 0 0,46-84-197 0 0,53-51-48 0 0,49-35-2055 0 0,-2 9-1708 0 0,-9 9-1112 0 0,0 1-7750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3545 0 0,'0'0'2736'0'0,"0"0"-730"0"0,0 0-244 0 0,0 0 153 0 0,0 0 140 0 0,0 0-17 0 0,0 0-239 0 0,0 0-378 0 0,0 0-360 0 0,0 0-257 0 0,0 0-148 0 0,0 0-81 0 0,4 0 2292 0 0,119 23 294 0 0,143-23-1493 0 0,-72-31-1006 0 0,-178 35-2984 0 0,-37 16-3766 0 0,13-12 4873 0 0,-13 10-6076 0 0,13-14-451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7746 0 0,'0'0'3662'0'0,"0"0"-1382"0"0,0 0-565 0 0,0 0-72 0 0,0 0-76 0 0,0 0-148 0 0,0 0-248 0 0,0 0-281 0 0,0 0-247 0 0,0 0-205 0 0,0 0-100 0 0,0 0-25 0 0,0 0 55 0 0,-1 4 72 0 0,1-2-382 0 0,0-1 0 0 0,1 1 0 0 0,-1-1-1 0 0,0 1 1 0 0,0-1 0 0 0,1 0 0 0 0,-1 1-1 0 0,1-1 1 0 0,-1 1 0 0 0,1-1 0 0 0,-1 0-1 0 0,1 1 1 0 0,0-1 0 0 0,0 0 0 0 0,0 0-1 0 0,0 1 1 0 0,0-1 0 0 0,0 0 0 0 0,0 0 0 0 0,0 0-1 0 0,0 0 1 0 0,0 0 0 0 0,1-1 0 0 0,-1 1-1 0 0,0 0 1 0 0,1-1 0 0 0,-1 1 0 0 0,0 0-1 0 0,1-1 1 0 0,-1 0 0 0 0,1 1 0 0 0,-1-1-1 0 0,1 0 1 0 0,-1 0 0 0 0,1 0-58 0 0,135 12 2146 0 0,-101-13-1858 0 0,190-21 815 0 0,-61 14-1253 0 0,-167 17-3262 0 0,-2-3-3279 0 0,-2-2-5830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104 791 0 0 0,'0'0'513'0'0,"0"0"816"0"0,0 0 374 0 0,0 0 110 0 0,0 0 32 0 0,0 0-33 0 0,0 0-63 0 0,0 0-97 0 0,4-9-158 0 0,15-39 875 0 0,-19 48-1450 0 0,10 0 4904 0 0,13 89-3239 0 0,-16 27-1980 0 0,-5 0-1 0 0,-6 0 0 0 0,-5 10-603 0 0,-24 118 427 0 0,26-208-307 0 0,7-36-103 0 0,0 0-5 0 0,0 0 4 0 0,0 0 6 0 0,0 0-5 0 0,0 0-2 0 0,0 0-5 0 0,0 0-2 0 0,0 0-17 0 0,0 0 16 0 0,0 0-27 0 0,0-16-459 0 0,29-88-4968 0 0,-18 77 2220 0 0,9-21-7959 0 0,-13 31 3468 0 0</inkml:trace>
  <inkml:trace contextRef="#ctx0" brushRef="#br0" timeOffset="514.873">507 845 5281 0 0,'0'0'2369'0'0,"0"0"-593"0"0,0 0-166 0 0,0 0 170 0 0,0 0 112 0 0,0 0-88 0 0,0 0-297 0 0,0 0-402 0 0,0 0-326 0 0,0 0-187 0 0,0 0-89 0 0,0 0-40 0 0,-7 5-11 0 0,-13 12 83 0 0,-18 14 4 0 0,-1-1-1 0 0,-1-2 0 0 0,-2-2 0 0 0,-11 4-538 0 0,-35 12 399 0 0,184-5 661 0 0,-85-35-973 0 0,1 1-1 0 0,-1 0 1 0 0,0 1-1 0 0,0 0 1 0 0,0 0-1 0 0,0 2 1 0 0,-1-1-1 0 0,0 1 1 0 0,0 0-1 0 0,0 1 1 0 0,-1 0-1 0 0,0 1 1 0 0,0 0 0 0 0,-1 1-1 0 0,0-1 1 0 0,3 6-87 0 0,5 86 953 0 0,-11-31-626 0 0,25-44-353 0 0,-30-25-4 0 0,4-32-4037 0 0,-1 10-3045 0 0,-2 14-2960 0 0</inkml:trace>
  <inkml:trace contextRef="#ctx0" brushRef="#br0" timeOffset="1077.018">0 379 4425 0 0,'0'0'1424'0'0,"0"0"-233"0"0,0 0-48 0 0,0 0 209 0 0,0 0 206 0 0,0 0 60 0 0,0 0-129 0 0,0 0-314 0 0,0 0-339 0 0,0 0-241 0 0,0 0-129 0 0,0 0-28 0 0,1-4 52 0 0,34-27 1777 0 0,-28 28-2060 0 0,38-17 688 0 0,-1-2-1 0 0,-1-2 1 0 0,-1-2 0 0 0,-2-2 0 0 0,0-1 0 0 0,-2-2 0 0 0,26-28-895 0 0,37-42 687 0 0,-100 159-378 0 0,-2-46-285 0 0,0 0 0 0 0,0 0 0 0 0,2 1 0 0 0,0-1-1 0 0,0 0 1 0 0,1 0 0 0 0,0 0 0 0 0,1 0 0 0 0,0 0 0 0 0,1 0 0 0 0,1-1 0 0 0,0 0-1 0 0,0 0 1 0 0,1 0 0 0 0,0 0 0 0 0,1-1 0 0 0,0 0 0 0 0,1-1 0 0 0,0 1 0 0 0,1-2 0 0 0,-1 1-1 0 0,9 5-23 0 0,52 6-302 0 0,-39-14-2489 0 0,-2 3-5211 0 0,-21-5-4097 0 0</inkml:trace>
  <inkml:trace contextRef="#ctx0" brushRef="#br0" timeOffset="1514.705">1360 957 720 0 0,'0'0'1515'0'0,"0"0"154"0"0,0 0 387 0 0,0 0 299 0 0,0 0 23 0 0,0 0-203 0 0,0 0-304 0 0,0 0-277 0 0,0 0-190 0 0,0 0-118 0 0,0 0-75 0 0,0 0-36 0 0,0 0-61 0 0,4-3-83 0 0,10-2 53 0 0,-32 23 15 0 0,-7 7-621 0 0,-178 237 1218 0 0,197-252-1754 0 0,0 0-1 0 0,-1 0 0 0 0,0-1 0 0 0,0 0 0 0 0,-1 0 1 0 0,0 0-1 0 0,-1-1 0 0 0,1-1 0 0 0,-2 1 1 0 0,1-2-1 0 0,-1 1 0 0 0,0-1 0 0 0,0 0 1 0 0,-1-1-1 0 0,-7 2 59 0 0,17-6-186 0 0,0-1 0 0 0,-1 0 0 0 0,1 1 1 0 0,0-1-1 0 0,-1 0 0 0 0,1 0 0 0 0,0 0 0 0 0,-1 0 1 0 0,1 0-1 0 0,0 0 0 0 0,0 0 0 0 0,-1 0 0 0 0,1-1 1 0 0,0 1-1 0 0,-1-1 0 0 0,1 1 0 0 0,0-1 0 0 0,0 1 1 0 0,0-1-1 0 0,0 1 0 0 0,-1-1 0 0 0,1 0 0 0 0,0 0 1 0 0,0 0-1 0 0,0 1 0 0 0,0-1 0 0 0,1 0 0 0 0,-1 0 1 0 0,0 0-1 0 0,0-1 0 0 0,0 1 186 0 0,-6-27-10536 0 0,5 20 1026 0 0</inkml:trace>
  <inkml:trace contextRef="#ctx0" brushRef="#br0" timeOffset="1793.887">1000 834 8138 0 0,'0'0'2438'0'0,"0"0"-267"0"0,0 0-215 0 0,0 0-174 0 0,0 0-207 0 0,0 0-310 0 0,0 0-320 0 0,0 0-267 0 0,0 0-139 0 0,0 0 9 0 0,0 0 121 0 0,0 0 127 0 0,7 5 9 0 0,4 5-411 0 0,0 1 1 0 0,-1 1-1 0 0,0 0 0 0 0,-1 0 0 0 0,0 1 0 0 0,0 0 0 0 0,5 14-394 0 0,143 232 2086 0 0,-80-94-1942 0 0,-74-157 251 0 0,5 5-2872 0 0,6-18-8542 0 0,-11 1 579 0 0</inkml:trace>
  <inkml:trace contextRef="#ctx0" brushRef="#br0" timeOffset="2180.819">1778 996 11330 0 0,'0'0'2354'0'0,"0"0"-791"0"0,0 0-417 0 0,0 0-27 0 0,0 0 58 0 0,0 0 10 0 0,0 0-131 0 0,0 0-202 0 0,0 0-123 0 0,0 0-47 0 0,0 0 9 0 0,0 0-8 0 0,0 0-93 0 0,3 9-112 0 0,13 82 631 0 0,-21 193-458 0 0,5-281-648 0 0,0-1-1 0 0,0 1 1 0 0,1 0-1 0 0,-1-1 1 0 0,1 1 0 0 0,0-1-1 0 0,0 1 1 0 0,0-1-1 0 0,0 1 1 0 0,0-1-1 0 0,0 0 1 0 0,1 0-1 0 0,-1 0 1 0 0,1 1 0 0 0,-1-1-1 0 0,1 0 1 0 0,0-1-1 0 0,0 1 1 0 0,0 0-1 0 0,0-1 1 0 0,0 1-1 0 0,0-1 1 0 0,0 1 0 0 0,1-1-1 0 0,-1 0 1 0 0,1 0-1 0 0,-1 0 1 0 0,0 0-1 0 0,1 0 1 0 0,0-1-1 0 0,-1 1 1 0 0,1-1-1 0 0,-1 0 1 0 0,1 0 0 0 0,0 0-1 0 0,-1 0 1 0 0,2 0-5 0 0,98-19 479 0 0,-100 18-486 0 0,1 0-1 0 0,-1 1 1 0 0,0-2-1 0 0,1 1 1 0 0,-1 0-1 0 0,0 0 1 0 0,0-1-1 0 0,0 1 0 0 0,0-1 1 0 0,0 0-1 0 0,-1 1 1 0 0,1-1-1 0 0,0 0 1 0 0,-1 0-1 0 0,1 0 1 0 0,-1 0-1 0 0,0 0 1 0 0,1-1-1 0 0,-1 1 1 0 0,0 0-1 0 0,-1-1 0 0 0,2-1 8 0 0,-6-13-3762 0 0,-11-3-5256 0 0,12 17-2490 0 0</inkml:trace>
  <inkml:trace contextRef="#ctx0" brushRef="#br0" timeOffset="2730.671">1497 687 9562 0 0,'0'0'1726'0'0,"0"0"-235"0"0,0 0-40 0 0,0 0 86 0 0,0 0 49 0 0,0 0-126 0 0,0 0-317 0 0,0 0-296 0 0,0 0-237 0 0,0 0-132 0 0,0 0 0 0 0,0 0-2 0 0,0 0 31 0 0,6-7 17 0 0,44-39 927 0 0,-23 34-1035 0 0,-1-2 1 0 0,0-1-1 0 0,-1-1 1 0 0,0-1-1 0 0,-2-1 1 0 0,0-1-1 0 0,12-13-416 0 0,31-48 409 0 0,-38 37 292 0 0,5 159-381 0 0,24 26 161 0 0,-10-58-337 0 0,-44-77-2343 0 0,-4 2-6564 0 0,-1-5-3282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1 238 0 0 0,'0'0'568'0'0,"0"0"719"0"0,0 0 237 0 0,0 0 11 0 0,0 0-86 0 0,0 0-166 0 0,0 0-162 0 0,0 0-103 0 0,0 0-23 0 0,1 2-195 0 0,3 4 7962 0 0,33-4-6952 0 0,-30-1-1602 0 0,1 0 0 0 0,0 0-1 0 0,0-1 1 0 0,0 0 0 0 0,0-1 0 0 0,0 1-1 0 0,-1-2 1 0 0,1 1 0 0 0,0-1-1 0 0,-1 0 1 0 0,6-3-208 0 0,6-4 166 0 0,0-2 0 0 0,-1-1 0 0 0,0 0 0 0 0,-1-1 0 0 0,-1-1 0 0 0,0 0 0 0 0,-1-1 0 0 0,0-1 0 0 0,9-13-166 0 0,-19 23 43 0 0,0 0 47 0 0,0 1 0 0 0,-1-1 0 0 0,0 0 0 0 0,0 0 0 0 0,0 0 0 0 0,0 0 0 0 0,-1-1 0 0 0,0 1 0 0 0,-1-1 0 0 0,1 0 0 0 0,-1 0 0 0 0,1-5-90 0 0,-4 59 45 0 0,1 38 182 0 0,2 0 1 0 0,14 79-228 0 0,41 237 144 0 0,-55-240-132 0 0,-3-151-6 0 0,0-1-1 0 0,0 0 1 0 0,-1 0-1 0 0,0-1 1 0 0,-1 1 0 0 0,0 0-1 0 0,0-1 1 0 0,-1 1-1 0 0,0-1 1 0 0,0 0 0 0 0,-1 0-1 0 0,0-1 1 0 0,-1 0 0 0 0,0 1-1 0 0,0-2 1 0 0,0 1-1 0 0,-1-1 1 0 0,1 0 0 0 0,-2 0-1 0 0,1-1 1 0 0,-1 0-1 0 0,1 0 1 0 0,-1-1 0 0 0,-2 1-6 0 0,4-1 1 0 0,-1-1 1 0 0,1 1 0 0 0,-1-1 0 0 0,0-1-1 0 0,0 1 1 0 0,0-1 0 0 0,0 0 0 0 0,0-1-1 0 0,0 0 1 0 0,-1 0 0 0 0,1 0-1 0 0,0-1 1 0 0,-1 0 0 0 0,1-1 0 0 0,0 0-1 0 0,-1 0 1 0 0,1 0 0 0 0,0-1 0 0 0,0 0-1 0 0,0 0 1 0 0,0-1 0 0 0,0 0 0 0 0,1 0-1 0 0,-1 0 1 0 0,1-1 0 0 0,0 0 0 0 0,0-1-1 0 0,0 1 1 0 0,1-1 0 0 0,-1 0 0 0 0,1 0-1 0 0,0-1 1 0 0,-3-4-2 0 0,6 3-5 0 0,0-1 0 0 0,0 1 0 0 0,1-1 0 0 0,0 0 0 0 0,0 1 0 0 0,1-1 1 0 0,0 0-1 0 0,0 1 0 0 0,1-1 0 0 0,0 0 0 0 0,0 1 0 0 0,1-1 0 0 0,0 1 0 0 0,0-1 0 0 0,1 1 0 0 0,3-6 5 0 0,4-2 0 0 0,2 0 0 0 0,0 1-1 0 0,1 0 1 0 0,0 1 0 0 0,1 0 0 0 0,0 1-1 0 0,1 0 1 0 0,1 2 0 0 0,0-1-1 0 0,0 2 1 0 0,1 0 0 0 0,0 2 0 0 0,0-1-1 0 0,15-2 1 0 0,-3-2 10 0 0,1 1 0 0 0,0 2 0 0 0,1 1 0 0 0,0 1 0 0 0,1 2 0 0 0,-1 1 0 0 0,19 1-10 0 0,-49 3-36 0 0,-1 0-15 0 0,-25-7-10791 0 0,20 3 5047 0 0,2 0-5370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6169 0 0,'0'0'3318'0'0,"0"0"-1352"0"0,0 0-552 0 0,0 0-1 0 0,0 0-16 0 0,0 0-138 0 0,0 0-256 0 0,0 0-314 0 0,0 0-241 0 0,0 0-140 0 0,0 0-22 0 0,0 0 84 0 0,0 0 120 0 0,3-2 119 0 0,138-70 4148 0 0,-141 72-4756 0 0,28-18 272 0 0,0-2 0 0 0,-2 0-1 0 0,0-2 1 0 0,-1-1 0 0 0,-1-1-1 0 0,-2-1 1 0 0,0 0 0 0 0,-1-2-1 0 0,4-11-272 0 0,34-58 238 0 0,-24 57-154 0 0,-31 35-76 0 0,15 16-13 0 0,-17-8 14 0 0,8 16 91 0 0,0 0 0 0 0,-1 0 1 0 0,-1 1-1 0 0,-2 0 0 0 0,0 1 0 0 0,0-1 1 0 0,-2 1-1 0 0,-1 0 0 0 0,-1 0 0 0 0,-1 14-100 0 0,6 25 141 0 0,14 73-35 0 0,-4-123-1688 0 0,-7-21-7298 0 0,-6 6-3679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4169 0 0,'0'0'3443'0'0,"0"0"-1508"0"0,0 0-405 0 0,0 0 132 0 0,0 0 182 0 0,0 0-19 0 0,0 0-260 0 0,0 0-421 0 0,0 0-377 0 0,0 0-287 0 0,0 0-188 0 0,-6 4 423 0 0,11 16-326 0 0,0 0-1 0 0,-2 0 0 0 0,0 0 1 0 0,-2 1-1 0 0,0-1 1 0 0,-1 0-1 0 0,-2 9-388 0 0,1 13 146 0 0,1-29-125 0 0,1 4-39 0 0,0 0 1 0 0,-2 0-1 0 0,0 0 0 0 0,-1 0 0 0 0,-1 0 0 0 0,0-1 1 0 0,-1 1-1 0 0,-1-1 0 0 0,-4 8 18 0 0,-14-3-3561 0 0,13-41-8457 0 0,10 12 3500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7690 0 0,'0'0'4554'0'0,"0"0"-2355"0"0,0 0-705 0 0,0 0-150 0 0,0 0-132 0 0,0 0-194 0 0,0 0-297 0 0,0 0-306 0 0,0 0-266 0 0,0 0-186 0 0,0 0-82 0 0,0 0 10 0 0,0 0 36 0 0,-8 0 29 0 0,9 1 36 0 0,-1-1-1 0 0,1 1 1 0 0,-1-1 0 0 0,1 1 0 0 0,-1 0 0 0 0,1-1 0 0 0,-1 1 0 0 0,1 0 0 0 0,-1-1-1 0 0,0 1 1 0 0,0 0 0 0 0,1-1 0 0 0,-1 1 0 0 0,0 0 0 0 0,0 0 0 0 0,0-1-1 0 0,0 1 1 0 0,0 0 0 0 0,0 0 0 0 0,0-1 0 0 0,0 1 0 0 0,0 0 0 0 0,0 0 0 0 0,0-1-1 0 0,0 1 1 0 0,-1 0 0 0 0,1 0 0 0 0,0-1 0 0 0,0 1 0 0 0,-1 0 0 0 0,1-1-1 0 0,-1 1 1 0 0,1-1 0 0 0,0 1 0 0 0,-1 0 0 0 0,1-1 0 0 0,-1 1 0 0 0,1-1 0 0 0,-1 1-1 0 0,0-1 1 0 0,1 1 0 0 0,-1-1 0 0 0,0 0 0 0 0,1 1 0 0 0,-1-1 0 0 0,0 0-1 0 0,1 1 1 0 0,-1-1 0 0 0,0 0 0 0 0,1 0 0 0 0,-2 0 8 0 0,58 42-1956 0 0,-19-14-6960 0 0,-26-20-211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9842 0 0,'0'0'1918'0'0,"0"0"-490"0"0,0 0-205 0 0,0 0 107 0 0,0 0 51 0 0,0 0-90 0 0,0 0-181 0 0,0 0-223 0 0,0 0-162 0 0,0 0-97 0 0,13-35-93 0 0,42-111-73 0 0,3-5 1027 0 0,-5 48-885 0 0,-36 172-846 0 0,-15-58 243 0 0,-1 0 1 0 0,1 0 0 0 0,1-1 0 0 0,0 0 0 0 0,0 1 0 0 0,1-1 0 0 0,1 0 0 0 0,0-1 0 0 0,0 1 0 0 0,0-1 0 0 0,2 0-1 0 0,-1 0 1 0 0,1-1 0 0 0,0 0 0 0 0,3 3-2 0 0,-6-7 46 0 0,0 0 0 0 0,0-1 0 0 0,0 1 0 0 0,1-1 0 0 0,-1 0 0 0 0,1 0 0 0 0,0 0 0 0 0,0-1 0 0 0,0 1 0 0 0,0-1 0 0 0,0-1 0 0 0,1 1-1 0 0,-1-1 1 0 0,0 0 0 0 0,1 0 0 0 0,-1 0 0 0 0,1-1 0 0 0,-1 0 0 0 0,1 0 0 0 0,-1 0 0 0 0,1 0 0 0 0,-1-1 0 0 0,1 0 0 0 0,-1-1 0 0 0,1 1 0 0 0,-1-1 0 0 0,0 0 0 0 0,0 0 0 0 0,0 0 0 0 0,4-3-46 0 0,2-3 120 0 0,0-1 0 0 0,0 0 0 0 0,-1 0 1 0 0,-1-1-1 0 0,1 0 0 0 0,-1-1 1 0 0,-1 1-1 0 0,0-2 0 0 0,-1 1 0 0 0,0-1 1 0 0,0-1-1 0 0,-1 1 0 0 0,-1-1 0 0 0,0 0 1 0 0,-1 0-1 0 0,-1 0 0 0 0,0-1 1 0 0,0 0-1 0 0,-2 1 0 0 0,1-1 0 0 0,-2-3-120 0 0,-1-8 57 0 0,0 7-3661 0 0,1 17-1422 0 0,0 1-7246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2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88 141,'-58'337,"54"-313,-5 21,2 1,2 0,2-1,1 1,4 24,-2-69,0 1,0 0,0 0,1-1,-1 1,0 0,1-1,-1 1,1 0,-1-1,1 1,0-1,-1 1,1-1,0 1,0-1,0 1,0-1,1 0,-1 0,0 0,0 0,1 1,-1-2,1 1,-1 0,1 0,-1 0,1-1,0 1,-1-1,1 1,0-1,-1 0,1 1,0-1,-1 0,1 0,0 0,0 0,1-1,62-35,-7-23,-57 58,0 1,0-1,0 1,0-1,0 1,0 0,0-1,0 1,0 0,0 0,0 0,0 0,0 0,0 0,0 0,0 0,0 0,-1 0,1 1,0-1,0 0,0 1,0-1,0 1,0-1,0 1,0-1,-1 1,1-1,0 1,0 0,-1 0,1-1,-1 1,1 0,0 0,-1 0,1 0,-1-1,0 1,1 0,-1 0,0 0,0 0,1 0,13 47,-9 14,-5-53,-1 0,1-1,1 1,-1-1,2 1,-1-1,1 1,0-1,1 0,0 0,0 0,1 0,0-1,0 1,0-1,1 0,1 0,2 3,-5-8,1 1,-1-1,1 0,-1 0,1 0,0-1,0 1,0-1,0 0,0 0,0 0,0-1,0 1,0-1,1 0,-1 0,0-1,0 1,0-1,0 0,0 0,0 0,0-1,0 1,0-1,-1 0,1 0,-1 0,2-1,3-3,-1 0,1 0,-1-1,-1 0,1 0,-1-1,0 1,-1-1,0 0,0-1,-1 0,1-1,6-26,-2 0,-1 0,-2 0,-2-1,-1 0,-2 0,-1 0,-3-11,2-9,1 22,-1 1,-2 0,-2 0,0 0,-3 1,-1-1,-1 2,-1-1,-3 2,-4-8,11 26,-57-90,61 100,0-1,0 1,0-1,-1 1,1 0,-1 0,0 0,0 1,0-1,0 1,0 0,0 0,0 0,-1 1,1 0,-1 0,1 0,-1 0,0 0,1 1,-1 0,0 0,-2 1,4-1,1 1,-1 0,0 0,0 1,0-1,1 1,-1-1,1 1,-1 0,1 0,0 0,0 0,0 0,0 0,0 1,0-1,0 1,1 0,-1-1,1 1,0 0,0 0,0-1,0 1,1 1,-8 24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180 517 0 0 0,'0'0'1219'0'0,"0"0"379"0"0,0 0 322 0 0,0 0 236 0 0,0 0-12 0 0,0 0-236 0 0,0 0-290 0 0,0 0-273 0 0,0 0-202 0 0,0 0-183 0 0,0 0-153 0 0,0 0-153 0 0,0 0-147 0 0,-4-2-74 0 0,1 0-364 0 0,1 1-1 0 0,-1 0 1 0 0,0 1 0 0 0,1-1 0 0 0,-1 0-1 0 0,0 1 1 0 0,1-1 0 0 0,-1 1 0 0 0,0 0-1 0 0,1 0 1 0 0,-1 0 0 0 0,0 0 0 0 0,0 1-1 0 0,1-1 1 0 0,-1 1 0 0 0,0-1 0 0 0,1 1-1 0 0,-1 0 1 0 0,1 0 0 0 0,-1 0 0 0 0,1 0-1 0 0,-1 1 1 0 0,1-1 0 0 0,0 1 0 0 0,0-1-1 0 0,0 1 1 0 0,0 0 0 0 0,0 0 0 0 0,0 0-69 0 0,-8 8 99 0 0,0 1-1 0 0,1 0 1 0 0,0 0 0 0 0,1 1 0 0 0,0 0 0 0 0,1 0 0 0 0,0 1 0 0 0,1 0 0 0 0,1 0 0 0 0,0 1 0 0 0,1 0-1 0 0,0-1 1 0 0,1 1 0 0 0,1 1 0 0 0,0-1 0 0 0,1 0 0 0 0,0 0 0 0 0,1 1 0 0 0,1 8-99 0 0,0-19 27 0 0,0 0 0 0 0,1 0 0 0 0,-1 0 0 0 0,0 0 0 0 0,1 0 0 0 0,0 0 0 0 0,0-1 0 0 0,0 1 0 0 0,1-1 0 0 0,-1 0 0 0 0,1 1 0 0 0,-1-1 0 0 0,1 0 0 0 0,0 0 0 0 0,0-1 0 0 0,1 1 1 0 0,-1-1-1 0 0,1 1 0 0 0,-1-1 0 0 0,1 0 0 0 0,0 0 0 0 0,-1-1 0 0 0,1 1 0 0 0,0-1 0 0 0,0 0 0 0 0,4 1-27 0 0,109 1 1371 0 0,-102-5-1257 0 0,1-2 1 0 0,-1 0 0 0 0,0-1-1 0 0,0-1 1 0 0,0 0 0 0 0,-1-1 0 0 0,1 0-1 0 0,-2-1 1 0 0,1-1 0 0 0,-1 0 0 0 0,-1-1-1 0 0,0 0 1 0 0,0-1 0 0 0,-1 0 0 0 0,0-1-1 0 0,-1-1 1 0 0,0 1 0 0 0,-1-1 0 0 0,-1-1-1 0 0,0 0 1 0 0,-1 0 0 0 0,0 0-1 0 0,-1-1 1 0 0,-1 0 0 0 0,0 0 0 0 0,-1-1-1 0 0,-1 1 1 0 0,0-1 0 0 0,-1 0 0 0 0,0-12-115 0 0,-4 21-50 0 0,-1 1 1 0 0,1 0 0 0 0,-1 0 0 0 0,0 0-1 0 0,0 0 1 0 0,-1 1 0 0 0,0-1-1 0 0,0 1 1 0 0,0 0 0 0 0,-1 0 0 0 0,1 0-1 0 0,-1 1 1 0 0,0 0 0 0 0,-1 0 0 0 0,1 0-1 0 0,-1 0 1 0 0,1 1 0 0 0,-1 0 0 0 0,0 0-1 0 0,0 1 1 0 0,-1-1 0 0 0,1 1-1 0 0,0 1 1 0 0,-1-1 0 0 0,1 1 0 0 0,-1 0-1 0 0,0 1 1 0 0,1-1 0 0 0,-1 1 0 0 0,1 1-1 0 0,-1-1 1 0 0,0 1 0 0 0,1 0 0 0 0,-6 2 49 0 0,-30 22-2415 0 0,18-3-3700 0 0,17-14 1891 0 0,-3 1-7772 0 0</inkml:trace>
  <inkml:trace contextRef="#ctx0" brushRef="#br0" timeOffset="538.999">765 563 14731 0 0,'0'0'851'0'0,"0"0"-275"0"0,0 0 114 0 0,0 0 264 0 0,0 0 132 0 0,0 0-64 0 0,0 0-206 0 0,0 0-212 0 0,0 0-128 0 0,0 0-89 0 0,0 0-73 0 0,1 36-64 0 0,3 117-81 0 0,-3 170 237 0 0,-19-138-220 0 0,18-183-132 0 0,0 0 0 0 0,0 0 0 0 0,0 1 0 0 0,-1-1 0 0 0,1 0 0 0 0,0 1 0 0 0,-1-1 0 0 0,0 0 0 0 0,0 0 0 0 0,0 0 0 0 0,0 0 0 0 0,0 0-1 0 0,0 0 1 0 0,0 0 0 0 0,-1 0 0 0 0,1 0 0 0 0,0 0 0 0 0,-1-1 0 0 0,0 1 0 0 0,1-1 0 0 0,-1 1 0 0 0,0-1 0 0 0,0 1 0 0 0,0-1 0 0 0,-1 1-54 0 0,-10-41 873 0 0,12 18-764 0 0,1-1 0 0 0,1 1 1 0 0,1 0-1 0 0,0 0 0 0 0,2 0 0 0 0,0 0 0 0 0,2 0 0 0 0,0 1 0 0 0,1 0 0 0 0,2 0 1 0 0,0 0-110 0 0,3-12 81 0 0,12-35-1 0 0,3 1 1 0 0,2 1 0 0 0,4 2 0 0 0,33-48-81 0 0,-54 94 1 0 0,2 1 0 0 0,0 1 1 0 0,0 0-1 0 0,2 1 1 0 0,0 0-1 0 0,0 1 1 0 0,1 1-1 0 0,1 1 0 0 0,0 0 1 0 0,0 2-1 0 0,1 0 1 0 0,1 1-1 0 0,-1 0 1 0 0,12-1-2 0 0,-27 7 4 0 0,-1 1 0 0 0,1-1 0 0 0,-1 1 1 0 0,1 0-1 0 0,0 0 0 0 0,-1 0 1 0 0,1 1-1 0 0,0-1 0 0 0,0 1 1 0 0,0 0-1 0 0,-1 0 0 0 0,1 0 1 0 0,0 0-1 0 0,0 1 0 0 0,0 0 1 0 0,-1 0-1 0 0,1 0 0 0 0,0 0 1 0 0,-1 0-1 0 0,1 1 0 0 0,-1-1 1 0 0,1 1-1 0 0,-1 0 0 0 0,0 0 1 0 0,0 0-1 0 0,0 1 0 0 0,0-1 1 0 0,0 1-1 0 0,-1 0 0 0 0,1 0 1 0 0,-1 0-1 0 0,1 0 0 0 0,-1 0 1 0 0,0 0-1 0 0,0 0 0 0 0,-1 1 1 0 0,2 2-5 0 0,-3 5 13 0 0,0 0 0 0 0,0 1 0 0 0,-1-1 0 0 0,-1 0 1 0 0,0 1-1 0 0,-1-1 0 0 0,0 0 0 0 0,0-1 1 0 0,-1 1-1 0 0,-1 0 0 0 0,0-1 0 0 0,0 0 1 0 0,-1 0-1 0 0,0-1 0 0 0,-1 1 0 0 0,0-1 1 0 0,0-1-1 0 0,-1 1 0 0 0,0-1 0 0 0,0-1 0 0 0,-1 0 1 0 0,0 0-1 0 0,-1 0 0 0 0,1-1 0 0 0,-1-1 1 0 0,-5 3-14 0 0,1 0-77 0 0,-1-1 0 0 0,0 0 1 0 0,0-1-1 0 0,0-1 1 0 0,-1 0-1 0 0,1-1 0 0 0,-1-1 1 0 0,0 0-1 0 0,0-1 0 0 0,0-1 1 0 0,-8-1 76 0 0,4-17-3529 0 0,24-4-7952 0 0,-2 17-7 0 0</inkml:trace>
  <inkml:trace contextRef="#ctx0" brushRef="#br0" timeOffset="23157.688">1426 686 3569 0 0,'0'0'3034'0'0,"0"0"-1186"0"0,0 0-550 0 0,0 0-9 0 0,0 0 85 0 0,0 0-39 0 0,0 0-172 0 0,0 0-215 0 0,0 0-196 0 0,0 0-148 0 0,0 0-78 0 0,20-12-15 0 0,62-39 2 0 0,-77 48-355 0 0,1 0 0 0 0,-1-1 0 0 0,0 0 0 0 0,0 0 0 0 0,0 0 0 0 0,-1-1 0 0 0,0 1 0 0 0,1-1 0 0 0,-1 0 0 0 0,-1 0 0 0 0,1-1 0 0 0,-1 1 0 0 0,0-1 0 0 0,0 0 0 0 0,0-2-158 0 0,12-21 716 0 0,15-33 2241 0 0,-47 245-2520 0 0,26 236-268 0 0,-5-255-149 0 0,-4-162 5 0 0,-1 0 0 0 0,1 0-1 0 0,-1 0 1 0 0,1 0-1 0 0,-1 0 1 0 0,0 0-1 0 0,0 0 1 0 0,0 0 0 0 0,0-1-1 0 0,0 1 1 0 0,0 0-1 0 0,0 0 1 0 0,0-1-1 0 0,-1 1 1 0 0,1-1-1 0 0,-1 1 1 0 0,1-1 0 0 0,-1 0-1 0 0,0 0 1 0 0,1 0-1 0 0,-1 1 1 0 0,0-2-1 0 0,0 1 1 0 0,0 0 0 0 0,0 0-1 0 0,0 0 1 0 0,0-1-1 0 0,0 1 1 0 0,0-1-1 0 0,0 0 1 0 0,0 0-25 0 0,-13-43 563 0 0,11-71-195 0 0,41-40-231 0 0,-22 108-118 0 0,2 0 0 0 0,2 1 1 0 0,3 1-1 0 0,1 1 0 0 0,1 1 0 0 0,3 1 0 0 0,2 1 0 0 0,1 2 0 0 0,6-4-19 0 0,-19 23-1 0 0,1 0-1 0 0,1 1 1 0 0,1 1-1 0 0,0 1 1 0 0,2 1-1 0 0,-1 1 1 0 0,2 1-1 0 0,0 0 1 0 0,15-4 1 0 0,-35 15 3 0 0,1 0 0 0 0,-1 0 0 0 0,1 0 0 0 0,0 1 0 0 0,0-1-1 0 0,0 1 1 0 0,0 0 0 0 0,0 0 0 0 0,0 1 0 0 0,0-1 0 0 0,0 1 0 0 0,0 0 0 0 0,0 0 0 0 0,0 0 0 0 0,0 1 0 0 0,0-1 0 0 0,0 1 0 0 0,0 0 0 0 0,0 0 0 0 0,0 0-1 0 0,-1 1 1 0 0,1-1 0 0 0,0 1 0 0 0,-1 0 0 0 0,1 0 0 0 0,-1 0 0 0 0,0 1 0 0 0,1-1 0 0 0,-1 1 0 0 0,0 0 0 0 0,-1 0 0 0 0,1 0 0 0 0,0 0 0 0 0,-1 0 0 0 0,0 0-1 0 0,1 1 1 0 0,-2-1 0 0 0,1 1 0 0 0,0 0 0 0 0,-1 0 0 0 0,1-1 0 0 0,-1 1 0 0 0,0 0 0 0 0,0 0 0 0 0,-1 0-3 0 0,2 7 8 0 0,-1 1 0 0 0,0-1 1 0 0,-1 1-1 0 0,0-1 0 0 0,-1 0 0 0 0,0 1 0 0 0,-1-1 1 0 0,-1 0-1 0 0,1 0 0 0 0,-2 0 0 0 0,1 0 0 0 0,-2-1 1 0 0,-4 10-9 0 0,0-3 21 0 0,2 2 1 0 0,-1-1 1 0 0,-1 0-1 0 0,-1 0 0 0 0,0-1 1 0 0,-2 0-1 0 0,0 0 1 0 0,0-2-1 0 0,-2 1 1 0 0,0-2-1 0 0,0 0 0 0 0,-1 0 1 0 0,-1-2-1 0 0,-1 0 1 0 0,1 0-1 0 0,-2-2 1 0 0,-14 7-23 0 0,27-15-27 0 0,-1 0 0 0 0,1 0 1 0 0,-1-1-1 0 0,0 0 1 0 0,1 0-1 0 0,-1 0 0 0 0,0-1 1 0 0,0 1-1 0 0,0-1 1 0 0,0-1-1 0 0,1 1 0 0 0,-1-1 1 0 0,0 0-1 0 0,0-1 1 0 0,1 1-1 0 0,-1-1 0 0 0,1 0 1 0 0,-1-1-1 0 0,1 1 0 0 0,0-1 1 0 0,0 0-1 0 0,0 0 1 0 0,0-1-1 0 0,1 1 0 0 0,-1-1 1 0 0,1 0-1 0 0,0 0 1 0 0,0-1-1 0 0,0 1 0 0 0,1-1 1 0 0,-1 0-1 0 0,1 0 1 0 0,0 0-1 0 0,1 0 0 0 0,-1 0 1 0 0,1-1-1 0 0,0 1 1 0 0,1-1-1 0 0,-1 0 0 0 0,1 1 1 0 0,0-1-1 0 0,0-4 27 0 0,0 4-310 0 0,0 0 0 0 0,1-1-1 0 0,-1 1 1 0 0,1 0 0 0 0,1-1-1 0 0,-1 1 1 0 0,1 0 0 0 0,0 0-1 0 0,0-1 1 0 0,1 1 0 0 0,0 0 0 0 0,0 0-1 0 0,1 1 1 0 0,-1-1 0 0 0,1 0-1 0 0,0 1 1 0 0,1-1 0 0 0,1-1 310 0 0,11-12-3774 0 0,-4 8-3169 0 0,0 2-3678 0 0</inkml:trace>
  <inkml:trace contextRef="#ctx0" brushRef="#br0" timeOffset="23546.188">2461 497 15147 0 0,'0'0'1529'0'0,"0"0"-389"0"0,0 0-111 0 0,0 0-15 0 0,0 0-91 0 0,0 0-139 0 0,0 0-167 0 0,0 0-127 0 0,0 0-81 0 0,0 0-65 0 0,0 0-65 0 0,0 0-68 0 0,-25 20-59 0 0,-76 60-49 0 0,66-32 5 0 0,33-38-90 0 0,0-5-11 0 0,0-1 0 0 0,1 0 0 0 0,-1 1-1 0 0,1 0 1 0 0,0-1 0 0 0,0 1 0 0 0,1 0 0 0 0,-1 0 0 0 0,1-1-1 0 0,0 1 1 0 0,0 0 0 0 0,1 0 0 0 0,-1-1 0 0 0,1 1-1 0 0,0 0 1 0 0,1-1 0 0 0,-1 1 0 0 0,1-1 0 0 0,0 1 0 0 0,0-1-1 0 0,0 0 1 0 0,0 0 0 0 0,1 0 0 0 0,0 0 0 0 0,-1 0-1 0 0,2 0 1 0 0,1 2-7 0 0,2-3 69 0 0,-1 0 0 0 0,1 0 0 0 0,-1-1 0 0 0,1 1 0 0 0,0-1 0 0 0,0-1 1 0 0,0 0-1 0 0,0 0 0 0 0,0 0 0 0 0,0 0 0 0 0,0-1 0 0 0,1-1 0 0 0,-1 1 0 0 0,0-1 0 0 0,0 0 0 0 0,0-1 0 0 0,0 0 0 0 0,0 0 0 0 0,-1 0 0 0 0,1-1 0 0 0,-1 0 0 0 0,1 0 0 0 0,1-1-69 0 0,4-3 161 0 0,-1-1 0 0 0,0 0 0 0 0,0 0 0 0 0,-1-1 0 0 0,1 0 0 0 0,-2-1 0 0 0,0 0 1 0 0,0-1-1 0 0,-1 0 0 0 0,0 0 0 0 0,5-11-161 0 0,-10 18 26 0 0,-1 0 0 0 0,1 0 1 0 0,-1-1-1 0 0,0 1 0 0 0,0-1 1 0 0,-1 1-1 0 0,1-1 0 0 0,-1 0 1 0 0,0 1-1 0 0,0-1 0 0 0,-1 0 0 0 0,1 0 1 0 0,-1 0-1 0 0,0 0 0 0 0,0 1 1 0 0,-1-1-1 0 0,0 0 0 0 0,1 0 1 0 0,-2 0-1 0 0,1 1 0 0 0,0-1 1 0 0,-1 0-1 0 0,0 1 0 0 0,0-1 1 0 0,0 1-1 0 0,-1 0 0 0 0,0 0 1 0 0,1 0-1 0 0,-1 0 0 0 0,-1 0 1 0 0,1 1-1 0 0,0-1 0 0 0,-1 1 1 0 0,0 0-1 0 0,0 0 0 0 0,0 0 1 0 0,0 1-1 0 0,-2-2-26 0 0,-4 0-182 0 0,0 1-1 0 0,0-1 1 0 0,0 2 0 0 0,-1-1-1 0 0,1 1 1 0 0,0 1 0 0 0,-1 0-1 0 0,1 1 1 0 0,-1 0 0 0 0,-10 1 182 0 0,3 7-2673 0 0,10 2-5723 0 0,4-6-4024 0 0</inkml:trace>
  <inkml:trace contextRef="#ctx0" brushRef="#br0" timeOffset="23993.822">3062 370 15339 0 0,'0'0'1797'0'0,"0"0"-516"0"0,0 0-186 0 0,0 0 27 0 0,0 0-14 0 0,0 0-82 0 0,0 0-136 0 0,0 0-188 0 0,0 0-166 0 0,0 0-112 0 0,0 0-144 0 0,0 0-88 0 0,0 0-37 0 0,-9 7-14 0 0,-143 94 775 0 0,146-98-878 0 0,2-1-6 0 0,1-1 0 0 0,-1 1 0 0 0,1 0-1 0 0,0 0 1 0 0,-1 0 0 0 0,1 0 0 0 0,0 0 0 0 0,0 1 0 0 0,0-1 0 0 0,1 1 0 0 0,-1 0 0 0 0,1 0 0 0 0,-1 0 0 0 0,1 0 0 0 0,0 0 0 0 0,0 0 0 0 0,0 1 0 0 0,1-1 0 0 0,-2 4-32 0 0,4-6 12 0 0,1 1 0 0 0,-1 0 0 0 0,1-1 0 0 0,-1 1 0 0 0,1-1 1 0 0,-1 0-1 0 0,1 0 0 0 0,0 0 0 0 0,-1 1 0 0 0,1-1 1 0 0,0-1-1 0 0,0 1 0 0 0,0 0 0 0 0,0 0 0 0 0,0-1 1 0 0,0 1-1 0 0,0-1 0 0 0,0 0 0 0 0,0 1 0 0 0,0-1 0 0 0,0 0 1 0 0,0 0-1 0 0,0-1 0 0 0,0 1-12 0 0,3 1 38 0 0,14 1 85 0 0,-14-3-101 0 0,0 1 0 0 0,0 0 0 0 0,0 1 0 0 0,0-1 0 0 0,1 1 0 0 0,-1 0 0 0 0,-1 0 1 0 0,1 0-1 0 0,0 1 0 0 0,0 0 0 0 0,0 0 0 0 0,-1 0 0 0 0,1 0 0 0 0,-1 1 0 0 0,0 0 0 0 0,0 0 0 0 0,0 0 0 0 0,0 0 0 0 0,0 1 0 0 0,2 2-22 0 0,-6-1 35 0 0,0 0-1 0 0,0 0 1 0 0,-1 0-1 0 0,1 1 0 0 0,-1-1 1 0 0,0 0-1 0 0,0 0 0 0 0,-1 0 1 0 0,1 0-1 0 0,-1-1 0 0 0,0 1 1 0 0,0 0-1 0 0,-1-1 0 0 0,0 1 1 0 0,0-1-1 0 0,0 0 1 0 0,0 0-1 0 0,0 0 0 0 0,-1 0 1 0 0,0-1-1 0 0,1 1 0 0 0,-1-1 1 0 0,-1 0-1 0 0,0 1-34 0 0,-3 4 68 0 0,-4 1-60 0 0,0-1 0 0 0,-1 0 1 0 0,1 0-1 0 0,-2-1 0 0 0,1-1 1 0 0,-1 0-1 0 0,0-1 0 0 0,0 0 1 0 0,0-2-1 0 0,0 1 0 0 0,-1-2 1 0 0,0 0-1 0 0,1 0 0 0 0,-1-1 1 0 0,0-1-1 0 0,-12-2-8 0 0,25 1-96 0 0,1 0-1 0 0,-1 0 1 0 0,1 0-1 0 0,-1 0 1 0 0,1 0-1 0 0,0 0 1 0 0,-1 0-1 0 0,1 0 1 0 0,0-1-1 0 0,0 1 1 0 0,0-1 0 0 0,0 1-1 0 0,0-1 1 0 0,0 1-1 0 0,1-1 1 0 0,-1 1-1 0 0,1-1 1 0 0,-1 0-1 0 0,1 1 1 0 0,-1-1-1 0 0,1 0 1 0 0,0 0-1 0 0,0 1 1 0 0,-1-1 0 0 0,1 0-1 0 0,1 0 1 0 0,-1 1-1 0 0,0-1 1 0 0,0 0-1 0 0,1 0 1 0 0,-1 1-1 0 0,1-1 1 0 0,-1 0-1 0 0,1 1 1 0 0,0-1 0 0 0,-1 1-1 0 0,1-1 1 0 0,0 1-1 0 0,0-1 1 0 0,0 1-1 0 0,1-1 1 0 0,-1 1-1 0 0,0 0 1 0 0,0 0-1 0 0,1 0 1 0 0,0-1 96 0 0,21-24-3252 0 0,-5 10-5005 0 0,-7 8-3574 0 0</inkml:trace>
  <inkml:trace contextRef="#ctx0" brushRef="#br0" timeOffset="24191.397">3412 497 12819 0 0,'0'0'3292'0'0,"0"0"-1267"0"0,0 0-582 0 0,0 0-124 0 0,0 0-111 0 0,0 0-173 0 0,0 0-260 0 0,0 0-250 0 0,0 0-203 0 0,-13 36-125 0 0,-40 107-80 0 0,35-83-37 0 0,20-30-569 0 0,9-25-9412 0 0,-11-5-1809 0 0</inkml:trace>
  <inkml:trace contextRef="#ctx0" brushRef="#br0" timeOffset="24364.35">3391 177 16275 0 0,'0'0'1377'0'0,"0"0"-385"0"0,0 0-136 0 0,0 0-104 0 0,0 0-192 0 0,0 0-239 0 0,0 0-297 0 0,0 0-209 0 0,0 0-239 0 0,0 0-352 0 0,0 0-816 0 0,0 0-4017 0 0,0 0-6618 0 0</inkml:trace>
  <inkml:trace contextRef="#ctx0" brushRef="#br0" timeOffset="24646.757">3879 0 17812 0 0,'0'0'2374'0'0,"0"0"-1071"0"0,0 0-385 0 0,0 0 43 0 0,0 0 24 0 0,0 0-39 0 0,0 0-146 0 0,0 0-189 0 0,0 0-143 0 0,0 0-84 0 0,0 0-71 0 0,0 0-63 0 0,0 0-56 0 0,-2 28-46 0 0,-4 87-46 0 0,2 27 200 0 0,-10 58-101 0 0,-2-100-188 0 0,13-16-142 0 0,3-52-2357 0 0,-11-66-2663 0 0,4 19 299 0 0,2 7-1908 0 0,1 0-2955 0 0</inkml:trace>
  <inkml:trace contextRef="#ctx0" brushRef="#br0" timeOffset="25092.242">3632 428 6705 0 0,'0'0'4487'0'0,"0"0"-1505"0"0,0 0-736 0 0,0 0-306 0 0,0 0-338 0 0,0 0-350 0 0,0 0-313 0 0,0 0-227 0 0,0 0-161 0 0,0 0-83 0 0,0 0-24 0 0,0 0-25 0 0,0 0-21 0 0,24 0-24 0 0,154 4 470 0 0,-134-5-770 0 0,1 2 0 0 0,-1 2 0 0 0,1 2 0 0 0,18 6-74 0 0,129 20 51 0 0,-185-31-5 0 0,-1-1 1 0 0,0 0-1 0 0,0 0 0 0 0,0 0 1 0 0,-1 0-1 0 0,1-1 1 0 0,0 0-1 0 0,0-1 1 0 0,-1 1-1 0 0,1-1 1 0 0,-1 0-1 0 0,0 0 0 0 0,0-1 1 0 0,0 1-1 0 0,0-1 1 0 0,-1 0-1 0 0,0-1 1 0 0,0 1-1 0 0,0-1 1 0 0,0 0-1 0 0,0 0 0 0 0,-1 0 1 0 0,0 0-1 0 0,0 0 1 0 0,-1-1-1 0 0,1 1 1 0 0,-1-1-1 0 0,0 0 1 0 0,-1 0-1 0 0,1 0 0 0 0,-1 0 1 0 0,0 0-1 0 0,-1 0 1 0 0,1-2-47 0 0,-2 6 5 0 0,1-1 0 0 0,0 1 0 0 0,-1 0 0 0 0,1 0 0 0 0,-1-1 0 0 0,1 1 0 0 0,-1 0 0 0 0,0 0 0 0 0,0 0 0 0 0,0 0 0 0 0,-1 0 0 0 0,1 0 0 0 0,0 0 0 0 0,-1 0 0 0 0,1 1 0 0 0,-1-1 0 0 0,1 0 0 0 0,-1 1 0 0 0,0-1 0 0 0,0 1 0 0 0,1 0 0 0 0,-1 0 0 0 0,0-1 0 0 0,0 1 0 0 0,-1 1 0 0 0,1-1 0 0 0,0 0 0 0 0,0 0 0 0 0,0 1 0 0 0,-1-1 0 0 0,1 1 0 0 0,-1 0-5 0 0,-74-4-63 0 0,64 7 52 0 0,0 0 0 0 0,0 1 0 0 0,0 0 0 0 0,1 1 0 0 0,0 1 0 0 0,-1 0 0 0 0,2 1-1 0 0,-1 0 1 0 0,1 1 0 0 0,0 0 0 0 0,1 0 0 0 0,0 1 0 0 0,-8 9 11 0 0,13-13 2 0 0,-1 0-1 0 0,1 0 1 0 0,0 1-1 0 0,1-1 1 0 0,-1 1-1 0 0,1 0 1 0 0,0 1-1 0 0,1-1 1 0 0,-1 0 0 0 0,1 1-1 0 0,0 0 1 0 0,1 0-1 0 0,0 0 1 0 0,0 0-1 0 0,1 0 1 0 0,-1 0-1 0 0,1 1 1 0 0,1-1 0 0 0,0 0-1 0 0,0 1 1 0 0,0-1-1 0 0,1 0 1 0 0,0 1-1 0 0,0-1 1 0 0,1 0 0 0 0,0 0-1 0 0,0 0 1 0 0,1 0-1 0 0,0 0 1 0 0,2 4-2 0 0,8 2 17 0 0,1-1 1 0 0,1 0-1 0 0,0 0 1 0 0,0-2-1 0 0,1 0 1 0 0,0-1 0 0 0,1 0-1 0 0,0-1 1 0 0,1-2-1 0 0,-1 1 1 0 0,1-2-1 0 0,0 0 1 0 0,1-1-1 0 0,-1-1 1 0 0,1-1-1 0 0,-1 0 1 0 0,1-2 0 0 0,0 0-1 0 0,4-1-17 0 0,-8 1-327 0 0,0 0 1 0 0,0 0-1 0 0,0-2 0 0 0,-1 0 0 0 0,1 0 1 0 0,0-1-1 0 0,-1-1 0 0 0,6-3 327 0 0,-5 1-4602 0 0,-4 5-7674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237 570 816 0 0,'0'0'2093'0'0,"0"0"39"0"0,0 0 111 0 0,0 0 48 0 0,0 0-105 0 0,0 0-233 0 0,0 0-297 0 0,0 0-320 0 0,0 0-254 0 0,0 0-183 0 0,0 0-92 0 0,3-1-45 0 0,5-6 4645 0 0,-24 6-4330 0 0,-29 10-1298 0 0,34-6 222 0 0,1 1 1 0 0,0 0-1 0 0,0 0 1 0 0,0 1-1 0 0,0 0 1 0 0,1 1-1 0 0,0 0 0 0 0,0 0 1 0 0,0 1-1 0 0,1 0 1 0 0,0 1-1 0 0,0 0 1 0 0,1 0-1 0 0,0 0 0 0 0,1 1 1 0 0,0 0-1 0 0,0 0 1 0 0,1 1-1 0 0,0 0 1 0 0,0 0-1 0 0,1 0 0 0 0,1 0 1 0 0,0 1-1 0 0,0-1 1 0 0,1 1-1 0 0,0 0 1 0 0,1 3-2 0 0,1-11 0 0 0,1 1 1 0 0,0-1-1 0 0,0 0 1 0 0,0 0-1 0 0,0 0 1 0 0,1 0-1 0 0,-1 0 1 0 0,1-1 0 0 0,0 1-1 0 0,0 0 1 0 0,0-1-1 0 0,0 1 1 0 0,0-1-1 0 0,0 0 1 0 0,1 1-1 0 0,-1-1 1 0 0,1 0-1 0 0,-1 0 1 0 0,1-1-1 0 0,0 1 1 0 0,0-1 0 0 0,0 1-1 0 0,0-1 1 0 0,0 0-1 0 0,0 0 1 0 0,0 0-1 0 0,1-1 0 0 0,89 13 84 0 0,-76-15 2 0 0,1-1 0 0 0,-1 0-1 0 0,1-2 1 0 0,-1 0 0 0 0,-1-1-1 0 0,1 0 1 0 0,-1-1 0 0 0,0-1 0 0 0,0-1-1 0 0,-1 0 1 0 0,-1-1 0 0 0,1-1-1 0 0,-1 0 1 0 0,-1-1 0 0 0,0 0-1 0 0,-1-1 1 0 0,0 0 0 0 0,-1-1-1 0 0,-1-1 1 0 0,7-12-86 0 0,-2 4 46 0 0,-2 0 0 0 0,-1-1 0 0 0,0-1 0 0 0,-2 0 0 0 0,-1-1 1 0 0,-1 1-1 0 0,-1-2 0 0 0,-2 1 0 0 0,0-5-46 0 0,-1 9-3 0 0,-1 0 1 0 0,-2 0 0 0 0,0-1-1 0 0,-1 1 1 0 0,-2 0-1 0 0,0-1 1 0 0,-1 1-1 0 0,-1 0 1 0 0,-1 1 0 0 0,-1-1-1 0 0,-1 1 1 0 0,-1 0-1 0 0,-1 0 1 0 0,-1 1 0 0 0,0 1-1 0 0,-3-3 3 0 0,10 18-7 0 0,0 1 0 0 0,1 0 0 0 0,-2-1 1 0 0,1 1-1 0 0,0 0 0 0 0,0 1 0 0 0,-1-1 0 0 0,1 1 0 0 0,-1-1 0 0 0,0 1 0 0 0,0 0 0 0 0,0 1 1 0 0,0-1-1 0 0,0 1 0 0 0,0-1 0 0 0,-1 1 0 0 0,1 0 0 0 0,0 1 0 0 0,-1-1 0 0 0,1 1 0 0 0,0 0 1 0 0,-1 0-1 0 0,1 0 0 0 0,0 1 0 0 0,-1-1 0 0 0,1 1 0 0 0,0 0 0 0 0,0 1 0 0 0,-1-1 0 0 0,1 1 1 0 0,0-1-1 0 0,0 1 0 0 0,1 0 0 0 0,-1 1 0 0 0,0-1 0 0 0,1 1 0 0 0,-1-1 0 0 0,1 1 0 0 0,0 0 1 0 0,0 0-1 0 0,0 1 0 0 0,-2 2 7 0 0,-9 15 40 0 0,1 1 0 0 0,1 0 1 0 0,1 1-1 0 0,1 0 1 0 0,1 0-1 0 0,1 1 0 0 0,1 0 1 0 0,1 1-1 0 0,1 0 0 0 0,1 0 1 0 0,1 0-1 0 0,2 0 0 0 0,0 0 1 0 0,2 1-1 0 0,3 19-40 0 0,1-10 177 0 0,2-1 0 0 0,1 1 0 0 0,2-2 1 0 0,1 1-1 0 0,2-1 0 0 0,1-1 0 0 0,2 0 0 0 0,1-1 0 0 0,13 18-177 0 0,51 89 368 0 0,-80-120-592 0 0,-17-16-3757 0 0,16-9-7177 0 0,0 6-958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15035 0 0,'0'0'2859'0'0,"0"0"-1297"0"0,0 0-522 0 0,0 0 51 0 0,0 0-9 0 0,0 0-163 0 0,0 0-210 0 0,0 0-235 0 0,0 0-169 0 0,0 0-108 0 0,0 0-70 0 0,0 0-46 0 0,0 0-61 0 0,-5 28-56 0 0,-19 87-69 0 0,19-74-1153 0 0,5-40-84 0 0,5-1-7747 0 0,-3 0-2646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17068 0 0,'0'0'3152'0'0,"0"0"-1639"0"0,0 0-585 0 0,0 0-160 0 0,0 0-248 0 0,0 0-232 0 0,0 0-224 0 0,0 0-136 0 0,0 0-192 0 0,0 0-288 0 0,0 0-664 0 0,0 0-1433 0 0,0 0-4400 0 0,0 0-5450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7 178 13795 0 0,'0'0'2857'0'0,"0"0"-1162"0"0,0 0-452 0 0,0 0-91 0 0,0 0-112 0 0,0 0-102 0 0,0 0-124 0 0,0 0-128 0 0,0 0-109 0 0,0 0-87 0 0,0 0-58 0 0,0 0-73 0 0,0 0-54 0 0,-2-12-40 0 0,-3-39-35 0 0,6 47-201 0 0,0 1 1 0 0,0-1 0 0 0,0 1-1 0 0,0 0 1 0 0,0-1-1 0 0,1 1 1 0 0,0 0 0 0 0,-1 0-1 0 0,1 0 1 0 0,0 0-1 0 0,0 0 1 0 0,1 0 0 0 0,-1 1-1 0 0,1-1 1 0 0,-1 1 0 0 0,1 0-1 0 0,0-1 1 0 0,0 1-1 0 0,2-1-29 0 0,11-10 74 0 0,-16 13-78 0 0,0-1 0 0 0,0 1 0 0 0,0 0 0 0 0,0-1 1 0 0,0 1-1 0 0,1-1 0 0 0,-1 1 0 0 0,0-1 0 0 0,0 1 0 0 0,1 0 0 0 0,-1-1 0 0 0,0 1 1 0 0,0 0-1 0 0,1-1 0 0 0,-1 1 0 0 0,0 0 0 0 0,1-1 0 0 0,-1 1 0 0 0,1 0 0 0 0,-1 0 1 0 0,0-1-1 0 0,1 1 0 0 0,-1 0 0 0 0,1 0 0 0 0,-1 0 0 0 0,1 0 0 0 0,-1 0 0 0 0,0-1 1 0 0,1 1-1 0 0,-1 0 0 0 0,1 0 0 0 0,-1 0 0 0 0,1 0 0 0 0,-1 0 0 0 0,1 0 1 0 0,-1 1-1 0 0,1-1 0 0 0,-1 0 0 0 0,0 0 0 0 0,1 0 0 0 0,-1 0 0 0 0,1 0 0 0 0,-1 1 1 0 0,1-1-1 0 0,-1 0 0 0 0,0 0 0 0 0,1 1 0 0 0,-1-1 0 0 0,0 0 0 0 0,1 1 0 0 0,-1-1 1 0 0,0 0-1 0 0,1 1 0 0 0,-1-1 0 0 0,0 0 0 0 0,0 1 0 0 0,1-1 0 0 0,-1 1 0 0 0,0-1 1 0 0,0 1-1 0 0,0-1 0 0 0,0 0 0 0 0,0 1 0 0 0,1 0 4 0 0,0 38-521 0 0,-2-20 576 0 0,3-16-9 0 0,0-1-1 0 0,1 1 1 0 0,-1 0 0 0 0,1-1-1 0 0,-1 0 1 0 0,1 0-1 0 0,0 1 1 0 0,0-2-1 0 0,0 1 1 0 0,0 0-1 0 0,0-1 1 0 0,1 1-1 0 0,-1-1 1 0 0,0 0 0 0 0,1 0-1 0 0,-1 0 1 0 0,1 0-1 0 0,-1-1 1 0 0,1 1-1 0 0,-1-1 1 0 0,1 0-1 0 0,-1 0 1 0 0,1 0-1 0 0,-1-1 1 0 0,1 1 0 0 0,-1-1-1 0 0,1 0 1 0 0,-1 0-1 0 0,0 0 1 0 0,1 0-1 0 0,-1-1 1 0 0,0 1-1 0 0,1-2-45 0 0,3-1 103 0 0,0-1 0 0 0,-1 0 0 0 0,1 0-1 0 0,-1 0 1 0 0,0-1 0 0 0,-1 0 0 0 0,1 0 0 0 0,-1-1-1 0 0,0 0 1 0 0,-1 1 0 0 0,0-2 0 0 0,0 1-1 0 0,0 0 1 0 0,-1-1 0 0 0,0 1 0 0 0,-1-2-103 0 0,1 3-83 0 0,-1-1-3427 0 0,-8 5-6850 0 0,4 2-2314 0 0</inkml:trace>
  <inkml:trace contextRef="#ctx0" brushRef="#br0" timeOffset="268.414">475 63 22741 0 0,'0'0'1524'0'0,"0"0"-430"0"0,0 0-102 0 0,0 0-13 0 0,0 0-107 0 0,0 0-173 0 0,0 0-215 0 0,0 0-143 0 0,0 0-98 0 0,0 0-79 0 0,0 0-59 0 0,0 0-45 0 0,-12 32-40 0 0,-36 99-76 0 0,-2-38-2324 0 0,41-84-1518 0 0,4-5-7107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193 355 17052 0 0,'0'0'1853'0'0,"0"0"-363"0"0,0 0-118 0 0,0 0-117 0 0,0 0-181 0 0,0 0-226 0 0,0 0-248 0 0,0 0-188 0 0,0 0-133 0 0,0 0-46 0 0,0 0-46 0 0,0 0-30 0 0,0 0 11 0 0,-13 6-36 0 0,-94 53 213 0 0,102-56-331 0 0,0 0 0 0 0,0 1 1 0 0,0-1-1 0 0,0 1 1 0 0,1 0-1 0 0,-1 1 1 0 0,1-1-1 0 0,0 1 1 0 0,1 0-1 0 0,-1 0 1 0 0,1 0-1 0 0,0 0 0 0 0,0 0 1 0 0,0 1-1 0 0,1-1 1 0 0,0 1-1 0 0,0 0 1 0 0,0 0-1 0 0,1 0 1 0 0,0 0-1 0 0,0 0 1 0 0,1 0-1 0 0,-1 0 0 0 0,1 0 1 0 0,0 1-15 0 0,1-4 11 0 0,-1 0 0 0 0,1 0 0 0 0,-1 1 0 0 0,1-1 0 0 0,0 0-1 0 0,0 0 1 0 0,0 0 0 0 0,0 0 0 0 0,1 0 0 0 0,-1 0 0 0 0,1 0 0 0 0,0 0 0 0 0,0-1 0 0 0,0 1 0 0 0,0 0 0 0 0,1-1 0 0 0,-1 0-1 0 0,0 0 1 0 0,1 1 0 0 0,0-2 0 0 0,-1 1 0 0 0,1 0 0 0 0,0 0 0 0 0,0-1 0 0 0,0 0 0 0 0,0 1 0 0 0,0-1 0 0 0,0 0-1 0 0,1-1 1 0 0,-1 1 0 0 0,1 0-11 0 0,105 0 149 0 0,-28-53-1244 0 0,-60 27-2364 0 0,-6-2-4425 0 0,-13 19-3894 0 0</inkml:trace>
  <inkml:trace contextRef="#ctx0" brushRef="#br0" timeOffset="299.768">613 1 16043 0 0,'0'0'2925'0'0,"0"0"-1425"0"0,0 0-451 0 0,0 0 60 0 0,0 0-9 0 0,0 0-111 0 0,0 0-133 0 0,0 0-177 0 0,0 0-118 0 0,0 0-42 0 0,0 0-59 0 0,0 0-52 0 0,0 0-43 0 0,-11 33-28 0 0,-36 104-56 0 0,33-58 124 0 0,23 130 14 0 0,25-86-955 0 0,-34-124 431 0 0,0 1 1 0 0,0-1 0 0 0,0 1-1 0 0,0-1 1 0 0,0 0-1 0 0,0 1 1 0 0,0-1-1 0 0,1 1 1 0 0,-1-1-1 0 0,0 1 1 0 0,0-1-1 0 0,0 1 1 0 0,1-1-1 0 0,-1 1 1 0 0,0-1-1 0 0,1 1 1 0 0,-1-1-1 0 0,0 1 1 0 0,1-1-1 0 0,-1 1 1 0 0,1-1-1 0 0,-1 1 1 0 0,1 0-1 0 0,-1-1 1 0 0,0 1-1 0 0,1 0 1 0 0,-1 0-1 0 0,1-1 1 0 0,0 1-1 0 0,-1 0 1 0 0,1 0-1 0 0,-1 0 1 0 0,1-1-1 0 0,-1 1 1 0 0,1 0-1 0 0,-1 0 1 0 0,1 0-1 0 0,0 0 1 0 0,-1 0-1 0 0,1 0 1 0 0,-1 0 0 0 0,1 0-1 0 0,-1 1 1 0 0,1-1-1 0 0,0 0 1 0 0,-1 0-1 0 0,1 0 1 0 0,-1 1-1 0 0,1-1 1 0 0,-1 0-1 0 0,1 0 1 0 0,-1 1-1 0 0,1-1 1 0 0,-1 1-1 0 0,0-1 1 0 0,1 0-1 0 0,-1 1 1 0 0,1-1-1 0 0,-1 1 1 0 0,0-1-1 0 0,1 1 1 0 0,-1-1-1 0 0,0 1 105 0 0,0-17-5085 0 0,0 5-3015 0 0,0 7-1601 0 0</inkml:trace>
  <inkml:trace contextRef="#ctx0" brushRef="#br0" timeOffset="500.78">409 267 13091 0 0,'0'0'3609'0'0,"0"0"-1402"0"0,0 0-592 0 0,0 0-195 0 0,0 0-184 0 0,0 0-206 0 0,0 0-225 0 0,0 0-214 0 0,0 0-117 0 0,0 0-58 0 0,0 0-42 0 0,0 0-23 0 0,23 4-51 0 0,112 19 162 0 0,-87-18-794 0 0,40 3 795 0 0,-58-7-4239 0 0,0 0-3835 0 0,-26-1-4601 0 0</inkml:trace>
  <inkml:trace contextRef="#ctx0" brushRef="#br0" timeOffset="698.178">917 409 14587 0 0,'0'0'2353'0'0,"0"0"-1313"0"0,0 0-112 0 0,0 0 56 0 0,0 0-144 0 0,0 0-239 0 0,0 0-257 0 0,0 0-232 0 0,0 0-120 0 0,0 0-88 0 0,0 0-152 0 0,0 0-217 0 0,0 0-383 0 0,0 0-608 0 0,51 120-1425 0 0,-48-120-2808 0 0,1 0-4409 0 0</inkml:trace>
  <inkml:trace contextRef="#ctx0" brushRef="#br0" timeOffset="915.622">966 101 20420 0 0,'0'0'2529'0'0,"0"0"-1465"0"0,0 0-312 0 0,0 0-112 0 0,0 0-215 0 0,0 0-137 0 0,0 0-120 0 0,0 0-136 0 0,0 0-72 0 0,0 0-88 0 0,0 0-184 0 0,0 0-305 0 0,0 0-695 0 0,0 0-1520 0 0,-54 46-9515 0 0</inkml:trace>
  <inkml:trace contextRef="#ctx0" brushRef="#br0" timeOffset="1131.415">1112 409 15779 0 0,'0'0'2397'0'0,"0"0"-1110"0"0,0 0-420 0 0,0 0-72 0 0,0 0-119 0 0,0 0-132 0 0,0 0-153 0 0,0 0-114 0 0,0 0-14 0 0,0 0 35 0 0,0 0 49 0 0,0 0 31 0 0,0 0 22 0 0,16 15 1 0 0,52 44 26 0 0,-68-58-400 0 0,1 0 0 0 0,0 0 0 0 0,0 0-1 0 0,0 0 1 0 0,-1 0 0 0 0,1 0 0 0 0,0 0 0 0 0,0 0 0 0 0,0-1 0 0 0,0 1 0 0 0,0 0 0 0 0,0-1 0 0 0,1 1 0 0 0,-1 0-1 0 0,0-1 1 0 0,0 0 0 0 0,0 1 0 0 0,1-1 0 0 0,-1 0 0 0 0,0 1 0 0 0,0-1 0 0 0,1 0 0 0 0,-1 0 0 0 0,0 0 0 0 0,0 0-1 0 0,1 0 1 0 0,-1 0 0 0 0,0-1 0 0 0,0 1 0 0 0,1 0 0 0 0,-1-1 0 0 0,0 1 0 0 0,0 0 0 0 0,0-1 0 0 0,0 0 0 0 0,1 1 0 0 0,-1-1-1 0 0,0 0 1 0 0,0 1 0 0 0,0-1 0 0 0,0 0-27 0 0,3-3 140 0 0,0 2-74 0 0,0-1 0 0 0,0 1 1 0 0,0-1-1 0 0,-1 0 0 0 0,1 0 0 0 0,-1 0 1 0 0,0 0-1 0 0,0-1 0 0 0,0 1 0 0 0,0-1 1 0 0,-1 0-1 0 0,1 0 0 0 0,-1 0 1 0 0,0 0-1 0 0,0 0 0 0 0,-1-1 0 0 0,1 1 1 0 0,-1 0-1 0 0,0-1 0 0 0,0 1 1 0 0,-1-1-1 0 0,1 0 0 0 0,-1 1 0 0 0,0-1 1 0 0,0 1-1 0 0,0-1 0 0 0,-1 1 0 0 0,0-1 1 0 0,1 0-1 0 0,-2 1 0 0 0,1 0 1 0 0,0-1-1 0 0,-1 1 0 0 0,0 0 0 0 0,0 0 1 0 0,0 0-1 0 0,-1 0 0 0 0,1 0 1 0 0,-1 0-1 0 0,0 1 0 0 0,0-1 0 0 0,0 1 1 0 0,-2-1-67 0 0,0 0-47 0 0,0 1 1 0 0,0-1-1 0 0,-1 1 1 0 0,0 1-1 0 0,0-1 1 0 0,1 1 0 0 0,-1 0-1 0 0,-1 0 1 0 0,1 0-1 0 0,0 1 1 0 0,0 0-1 0 0,-1 1 1 0 0,1-1-1 0 0,-3 1 47 0 0,-53 17-8154 0 0,55-13-3595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15395 0 0,'0'0'2950'0'0,"0"0"-1076"0"0,0 0-430 0 0,0 0-97 0 0,0 0-181 0 0,0 0-214 0 0,0 0-181 0 0,0 0-156 0 0,0 0-118 0 0,0 0-73 0 0,0 0-61 0 0,0 0-52 0 0,1-24-47 0 0,7-75-18 0 0,-7 90-162 0 0,0 1 0 0 0,0-1 0 0 0,1 0 0 0 0,0 1 0 0 0,0-1 0 0 0,1 1 0 0 0,0-1 0 0 0,1 1 0 0 0,0 0 0 0 0,0 0 0 0 0,2-1-84 0 0,4-8 141 0 0,71-72 173 0 0,-14 69-762 0 0,-62 50-3187 0 0,-11-10-3853 0 0,4-13-2 0 0,1-2-3447 0 0</inkml:trace>
  <inkml:trace contextRef="#ctx0" brushRef="#br0" timeOffset="333.902">226 154 5401 0 0,'0'0'2389'0'0,"0"0"-138"0"0,0 0-25 0 0,0 0-107 0 0,0 0-263 0 0,0 0-282 0 0,0 0-221 0 0,0 0-158 0 0,0 0-101 0 0,0 0-77 0 0,0 0-102 0 0,35 9-129 0 0,108 26-123 0 0,-95-31-98 0 0,-42-4-471 0 0,-1-1 1 0 0,0 0-1 0 0,1 0 0 0 0,-1 0 0 0 0,0-1 0 0 0,0 0 1 0 0,0 0-1 0 0,0 0 0 0 0,0 0 0 0 0,0-1 1 0 0,-1 0-1 0 0,1 0 0 0 0,-1 0 0 0 0,0 0 1 0 0,1-1-1 0 0,-2 0 0 0 0,1 0 0 0 0,0 0 0 0 0,-1 0 1 0 0,0 0-1 0 0,0-1 0 0 0,0 1 0 0 0,0-1 1 0 0,-1 0-1 0 0,0 0 0 0 0,0 0 0 0 0,0 0 1 0 0,-1 0-1 0 0,1-1 0 0 0,-1 1 0 0 0,-1 0 0 0 0,1-1 1 0 0,-1 1-1 0 0,0-1 0 0 0,0-2-94 0 0,-2 5 1 0 0,-1 0 1 0 0,1 0-1 0 0,-1 0 0 0 0,0 0 0 0 0,0 0 0 0 0,0 1 1 0 0,0-1-1 0 0,-1 1 0 0 0,1 0 0 0 0,-1 0 0 0 0,1 0 1 0 0,-1 1-1 0 0,0-1 0 0 0,1 1 0 0 0,-1 0 0 0 0,0 0 1 0 0,0 0-1 0 0,0 1 0 0 0,0-1 0 0 0,0 1 0 0 0,0 0 1 0 0,0 0-1 0 0,0 0 0 0 0,0 1 0 0 0,0-1 0 0 0,0 1 1 0 0,0 0-1 0 0,0 0 0 0 0,1 0 0 0 0,-1 1 0 0 0,-1 0-1 0 0,-7 5-25 0 0,-1 0-1 0 0,2 1 0 0 0,-1 0 0 0 0,1 1 0 0 0,0 0 0 0 0,1 1 0 0 0,0 0 0 0 0,1 1 0 0 0,0 0 1 0 0,1 0-1 0 0,0 1 0 0 0,-5 10 26 0 0,10-18-7 0 0,1 0 1 0 0,0 0 0 0 0,0 0-1 0 0,0 0 1 0 0,0 0-1 0 0,1 1 1 0 0,-1-1 0 0 0,1 1-1 0 0,0-1 1 0 0,1 1-1 0 0,-1-1 1 0 0,1 1 0 0 0,0 0-1 0 0,0-1 1 0 0,0 1-1 0 0,1 0 1 0 0,-1-1 0 0 0,1 1-1 0 0,0-1 1 0 0,1 1 0 0 0,-1-1-1 0 0,1 0 1 0 0,0 1-1 0 0,0 0 7 0 0,4 0-67 0 0,0 0 0 0 0,0 0 0 0 0,1-1 0 0 0,-1 1 0 0 0,1-1 0 0 0,0-1 0 0 0,0 1 0 0 0,1-1 0 0 0,-1-1 0 0 0,1 1 0 0 0,-1-1 0 0 0,1-1 0 0 0,0 1 0 0 0,0-1 0 0 0,-1-1 0 0 0,1 1 0 0 0,0-1 0 0 0,0-1 0 0 0,1 1 67 0 0,94-21-3861 0 0,-76 12 914 0 0,-6 3-3671 0 0,-6 1-5158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0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2371 486 864 0 0,'0'0'1423'0'0,"0"0"-249"0"0,0 0 59 0 0,0 0 386 0 0,0 0 354 0 0,0 0 109 0 0,0 0-185 0 0,0 0-356 0 0,0 0-353 0 0,0 0-255 0 0,0 0-164 0 0,7-7-84 0 0,20-22-41 0 0,-16-2 3519 0 0,-29-2-2219 0 0,7 21-1791 0 0,0 2 0 0 0,-1-1 0 0 0,-1 1 0 0 0,0 1 0 0 0,0 0-1 0 0,-1 1 1 0 0,0 1 0 0 0,0 0 0 0 0,0 0 0 0 0,-1 2 0 0 0,0 0 0 0 0,-1 0 0 0 0,1 2 0 0 0,-1 0 0 0 0,0 0 0 0 0,1 2 0 0 0,-1 0 0 0 0,0 0 0 0 0,-6 2-153 0 0,7 0 29 0 0,-1 1 1 0 0,1 0 0 0 0,0 1-1 0 0,0 0 1 0 0,1 1-1 0 0,-1 1 1 0 0,1 1-1 0 0,0 0 1 0 0,0 0 0 0 0,1 2-1 0 0,-2 0-29 0 0,13-7-1 0 0,-4 2 3 0 0,1-1-1 0 0,-1 1 1 0 0,1 0-1 0 0,-1 0 1 0 0,1 1 0 0 0,0 0-1 0 0,0 0 1 0 0,1 0-1 0 0,-1 0 1 0 0,1 1 0 0 0,0 0-1 0 0,0 0 1 0 0,0 0-1 0 0,1 0 1 0 0,-3 5-2 0 0,6-7 3 0 0,-1 1 0 0 0,1 0 0 0 0,0-1 0 0 0,0 1 0 0 0,1 0 1 0 0,-1 0-1 0 0,1-1 0 0 0,0 1 0 0 0,0-1 0 0 0,0 1 0 0 0,0 0 0 0 0,0-1 0 0 0,1 0 1 0 0,0 1-1 0 0,-1-1 0 0 0,1 0 0 0 0,1 0 0 0 0,-1 0 0 0 0,0 0 0 0 0,1 0 1 0 0,-1-1-1 0 0,1 1 0 0 0,0-1 0 0 0,0 1 0 0 0,0-1 0 0 0,0 0 0 0 0,0 0 0 0 0,1-1 1 0 0,-1 1-1 0 0,2 0-3 0 0,109 39 182 0 0,33-29 207 0 0,-147-12-375 0 0,0 0 14 0 0,0 0 21 0 0,0 0-22 0 0,0 0 2 0 0,0 0 2 0 0,0 0-5 0 0,0 0 8 0 0,0 0 10 0 0,0 0-4 0 0,-31 12 240 0 0,-174 103-171 0 0,163-89-87 0 0,23-14-17 0 0,-1 0 0 0 0,2 1 0 0 0,0 1 0 0 0,0 1-1 0 0,1 0 1 0 0,1 2 0 0 0,-8 9-5 0 0,16-13-1 0 0,0-1 0 0 0,1 1 1 0 0,0 1-1 0 0,1-1 0 0 0,1 1 0 0 0,0 0 0 0 0,1 0 0 0 0,0 0 0 0 0,1 1 1 0 0,1 0-1 0 0,0-1 0 0 0,1 1 0 0 0,1 0 0 0 0,1 10 1 0 0,1-19 13 0 0,0 0 0 0 0,0-1 0 0 0,1 1 1 0 0,0 0-1 0 0,0-1 0 0 0,1 0 0 0 0,-1 0 0 0 0,1 0 0 0 0,0 0 0 0 0,0-1 0 0 0,1 0 0 0 0,0 1 0 0 0,-1-2 1 0 0,1 1-1 0 0,1 0 0 0 0,-1-1 0 0 0,0 0 0 0 0,1 0 0 0 0,0-1 0 0 0,-1 0 0 0 0,1 0 0 0 0,0 0 0 0 0,0 0 0 0 0,0-1 1 0 0,1 0-1 0 0,-1 0 0 0 0,0-1 0 0 0,2 0-13 0 0,141 4 285 0 0,-63-23-213 0 0,-84 18-118 0 0,1 1 0 0 0,-1-1 0 0 0,0 1 0 0 0,0-1 0 0 0,0 0 0 0 0,0 0 0 0 0,-1 0 0 0 0,1 0 0 0 0,0 0 0 0 0,0 0 0 0 0,-1-1 0 0 0,1 1 0 0 0,0-1 0 0 0,-1 1 0 0 0,1-1 0 0 0,-1 1 0 0 0,0-1 0 0 0,0 0 0 0 0,0 0 0 0 0,1 0 0 0 0,-2 0 0 0 0,1 0 0 0 0,0 0 0 0 0,0 0 0 0 0,-1 0 0 0 0,1 0 0 0 0,-1 0 0 0 0,1 0 0 0 0,-1 0 0 0 0,0 0 0 0 0,0 0 0 0 0,0 0 0 0 0,0-1 0 0 0,0 1 0 0 0,0 0 0 0 0,-1 0 0 0 0,1 0 0 0 0,-1 0 0 0 0,0-1 46 0 0,-10-25-5432 0 0,-5 3-6246 0 0,8 17 1052 0 0</inkml:trace>
  <inkml:trace contextRef="#ctx0" brushRef="#br0" timeOffset="546.651">2042 43 8714 0 0,'0'0'1608'0'0,"0"0"-165"0"0,0 0-165 0 0,0 0 61 0 0,0 0 158 0 0,0 0 33 0 0,0 0-114 0 0,0 0-238 0 0,0 0-281 0 0,0 0-232 0 0,0 0-147 0 0,0 0-71 0 0,0 0-55 0 0,0-10-21 0 0,0-22 1520 0 0,-8 479 2054 0 0,-38-66-3186 0 0,-34 166-138 0 0,58-363-411 0 0,20-167-2272 0 0,2-18 735 0 0,0 1-1376 0 0,0 0-4098 0 0,0 0-5968 0 0</inkml:trace>
  <inkml:trace contextRef="#ctx0" brushRef="#br0" timeOffset="2797.089">3032 825 6433 0 0,'0'0'1347'0'0,"0"0"-65"0"0,0 0-24 0 0,0 0 194 0 0,0 0 259 0 0,0 0-3 0 0,0 0-175 0 0,0 0-321 0 0,0 0-377 0 0,0 0-301 0 0,0 0-199 0 0,-3-2-88 0 0,3 1-233 0 0,0 1 1 0 0,0-1-1 0 0,0 1 1 0 0,-1-1-1 0 0,1 1 0 0 0,0 0 1 0 0,-1-1-1 0 0,1 1 1 0 0,0 0-1 0 0,-1-1 1 0 0,1 1-1 0 0,0 0 0 0 0,-1-1 1 0 0,1 1-1 0 0,-1 0 1 0 0,1 0-1 0 0,0 0 1 0 0,-1-1-1 0 0,1 1 0 0 0,-1 0 1 0 0,1 0-1 0 0,-1 0 1 0 0,1 0-1 0 0,-1 0 1 0 0,1 0-1 0 0,-1 0 0 0 0,1 0 1 0 0,-1 0-1 0 0,1 0 1 0 0,-1 0-1 0 0,1 0 0 0 0,0 0 1 0 0,-1 0-1 0 0,1 0 1 0 0,-1 0-1 0 0,1 1 1 0 0,-1-1-1 0 0,1 0 0 0 0,-1 0 1 0 0,1 0-1 0 0,0 1 1 0 0,-1-1-1 0 0,1 0 1 0 0,0 1-1 0 0,-1-1 0 0 0,1 0 1 0 0,0 1-1 0 0,-1-1 1 0 0,1 1-1 0 0,0-1 1 0 0,0 0-1 0 0,-1 1 0 0 0,1-1 1 0 0,0 1-1 0 0,0-1 1 0 0,0 1-1 0 0,0-1 0 0 0,-1 0 1 0 0,1 1-1 0 0,0-1 1 0 0,0 1-1 0 0,0-1 1 0 0,0 1-1 0 0,0-1 0 0 0,0 1 1 0 0,0 0-15 0 0,-7 14 334 0 0,-37 97 675 0 0,39-97-978 0 0,0 0 0 0 0,1 1 0 0 0,0 0 0 0 0,1 0 0 0 0,1 0 0 0 0,1 0 0 0 0,0 1 0 0 0,1-1 0 0 0,0 0-1 0 0,2 6-30 0 0,0-17 13 0 0,0-1 0 0 0,1 0-1 0 0,-1 0 1 0 0,1 0-1 0 0,0 0 1 0 0,0-1-1 0 0,0 1 1 0 0,1-1 0 0 0,-1 1-1 0 0,1-1 1 0 0,-1 0-1 0 0,1 0 1 0 0,0-1-1 0 0,0 1 1 0 0,1-1-1 0 0,-1 0 1 0 0,0 0 0 0 0,1-1-1 0 0,-1 1-12 0 0,8 0 104 0 0,-1 0-1 0 0,1-1 1 0 0,0 0-1 0 0,-1-1 1 0 0,1 0 0 0 0,0-1-1 0 0,-1 0 1 0 0,1-1-1 0 0,-1 0 1 0 0,1-1 0 0 0,-1 0-1 0 0,0-1 1 0 0,0 0-1 0 0,-1-1 1 0 0,1 0-1 0 0,-1 0 1 0 0,6-5-104 0 0,13-9 192 0 0,-1-2-1 0 0,-2 0 1 0 0,0-2 0 0 0,-1-1-1 0 0,8-11-191 0 0,-2 5 72 0 0,-1-2 0 0 0,-2-2-1 0 0,-2 0 1 0 0,-1-2-1 0 0,-1 0 1 0 0,-3-2 0 0 0,0 0-1 0 0,-3-2 1 0 0,-1 0-1 0 0,-2 0 1 0 0,-2-2 0 0 0,-2 0-1 0 0,1-10-71 0 0,-11 44 14 0 0,3-15 39 0 0,-1 0 1 0 0,-1-1-1 0 0,-1 1 1 0 0,-1-1-1 0 0,0 1 1 0 0,-2 0-1 0 0,-1-1 1 0 0,-3-8-54 0 0,-15 0 236 0 0,7 57-283 0 0,-2 28 66 0 0,2 0 0 0 0,2 1 0 0 0,3 1 0 0 0,3-1 0 0 0,1 1-1 0 0,3 8-18 0 0,6 33 132 0 0,4 0 1 0 0,19 90-133 0 0,-3-44 454 0 0,-7 2 1 0 0,0 132-455 0 0,-17-235 35 0 0,-1 0 0 0 0,-2 0 0 0 0,-2 0-1 0 0,-1 0 1 0 0,-3-1 0 0 0,-1 0 0 0 0,-1-1 0 0 0,-3 0-1 0 0,-3 3-34 0 0,16-38 13 0 0,0 0 0 0 0,-1 0 0 0 0,1 0 0 0 0,-1-1 0 0 0,0 1 0 0 0,0-1 0 0 0,-1 1 0 0 0,1-1 0 0 0,-1 0 0 0 0,0 1 0 0 0,1-1 0 0 0,-1-1 0 0 0,-1 1 0 0 0,1 0 0 0 0,0-1 0 0 0,-1 0 0 0 0,1 1 0 0 0,-1-1 0 0 0,1-1 0 0 0,-1 1 0 0 0,0 0 0 0 0,0-1 0 0 0,0 0 0 0 0,0 0 0 0 0,-4 0-13 0 0,4-4 9 0 0,0 0 0 0 0,0-1 0 0 0,0 0 0 0 0,1 0 0 0 0,-1 0 0 0 0,1 0 0 0 0,0 0 0 0 0,1-1 0 0 0,-1 1 0 0 0,1-1 0 0 0,-1 0 0 0 0,1 0 0 0 0,1 0 0 0 0,-1 0 0 0 0,1 0 0 0 0,-1-2-9 0 0,2 6 0 0 0,-59-276-1149 0 0,41 162-1653 0 0,14 76-950 0 0,0 0-3886 0 0,4 16-4333 0 0</inkml:trace>
  <inkml:trace contextRef="#ctx0" brushRef="#br0" timeOffset="3230.458">3148 174 8514 0 0,'0'0'1891'0'0,"0"0"-9"0"0,0 0 46 0 0,0 0 7 0 0,0 0-133 0 0,0 0-290 0 0,0 0-340 0 0,0 0-289 0 0,0 0-225 0 0,0 0-174 0 0,0 0-139 0 0,0 0-90 0 0,-5-2-52 0 0,-15-6-37 0 0,16 6-28 0 0,4 2 4 0 0,0 0 5 0 0,0 0-15 0 0,0 0-5 0 0,0 0-8 0 0,0 0-7 0 0,0 0 18 0 0,0 0 9 0 0,0 0 16 0 0,0 0 23 0 0,0 0 13 0 0,0 0 29 0 0,0 0 19 0 0,0 0 10 0 0,0 0 7 0 0,4-23 598 0 0,-3-11-745 0 0,-29 34-182 0 0,26 0 20 0 0,1 1 1 0 0,-1 0-1 0 0,0-1 0 0 0,1 1 1 0 0,-1 0-1 0 0,0 0 0 0 0,1 0 1 0 0,0 1-1 0 0,-1-1 1 0 0,1 0-1 0 0,-1 0 0 0 0,1 1 1 0 0,0-1-1 0 0,0 1 1 0 0,0-1-1 0 0,0 1 0 0 0,0-1 1 0 0,0 1-1 0 0,0 0 0 0 0,1 0 1 0 0,-1-1-1 0 0,1 1 1 0 0,-1 0-1 0 0,1 0 0 0 0,-1 0 1 0 0,1-1-1 0 0,0 1 1 0 0,0 0-1 0 0,0 0 0 0 0,0 0 1 0 0,0 0-1 0 0,1 0 0 0 0,-1 0 53 0 0,10 6-4481 0 0,-2-5-2343 0 0,-1-3-5528 0 0</inkml:trace>
  <inkml:trace contextRef="#ctx0" brushRef="#br0" timeOffset="6964.151">6303 232 10530 0 0,'0'0'2254'0'0,"0"0"-460"0"0,0 0-117 0 0,0 0 7 0 0,0 0-63 0 0,0 0-166 0 0,0 0-255 0 0,0 0-259 0 0,0 0-200 0 0,0 0-141 0 0,0 0-132 0 0,0 0-42 0 0,0 0-71 0 0,6-4-63 0 0,-5 3-275 0 0,18-12 226 0 0,-21 19 199 0 0,-7 11-101 0 0,18-23 315 0 0,5-4 613 0 0,-23 20-1179 0 0,19-5-3893 0 0,-1-5-1438 0 0,-3 0-7105 0 0</inkml:trace>
  <inkml:trace contextRef="#ctx0" brushRef="#br0" timeOffset="5823.876">5209 752 4569 0 0,'0'0'1664'0'0,"0"0"-125"0"0,0 0 8 0 0,0 0 135 0 0,0 0 76 0 0,0 0-83 0 0,0 0-260 0 0,0 0-295 0 0,0 0-253 0 0,0 0-187 0 0,0 0-104 0 0,0 0-53 0 0,0 0-30 0 0,-23 4-3 0 0,-72 16-6 0 0,50 2 361 0 0,37-15-699 0 0,-1 0-1 0 0,1 0 1 0 0,0 1-1 0 0,0 0 1 0 0,1 0-1 0 0,0 1 1 0 0,1 0-1 0 0,0 0 1 0 0,0 1-1 0 0,1 0 1 0 0,0 0-1 0 0,1 0 1 0 0,0 0-1 0 0,1 1 1 0 0,0-1-1 0 0,0 1 1 0 0,1 0-1 0 0,1 0 1 0 0,-1 10-146 0 0,1-17 49 0 0,1 0 0 0 0,-1-1 0 0 0,1 1 0 0 0,0 0-1 0 0,0-1 1 0 0,0 1 0 0 0,0 0 0 0 0,1-1 0 0 0,-1 1 0 0 0,1 0 0 0 0,0-1 0 0 0,0 1 0 0 0,1-1 0 0 0,-1 1-1 0 0,1-1 1 0 0,-1 0 0 0 0,1 0 0 0 0,0 1 0 0 0,0-1 0 0 0,1 0 0 0 0,-1-1 0 0 0,1 1 0 0 0,-1 0 0 0 0,1-1-1 0 0,0 1 1 0 0,0-1 0 0 0,0 0 0 0 0,0 0 0 0 0,0 0 0 0 0,0-1 0 0 0,1 1 0 0 0,-1-1 0 0 0,1 1 0 0 0,-1-1-1 0 0,1 0 1 0 0,1 0-49 0 0,1-1 104 0 0,0-1 1 0 0,-1 0-1 0 0,1 1 0 0 0,0-2 0 0 0,0 1 0 0 0,-1-1 0 0 0,1 0 0 0 0,-1 0 0 0 0,1 0 0 0 0,-1-1 0 0 0,0 0 1 0 0,0 0-1 0 0,0 0 0 0 0,0 0 0 0 0,-1-1 0 0 0,1 0 0 0 0,2-3-104 0 0,231-273 1075 0 0,-237 279-1075 0 0,-1 0 1 0 0,1-1 1 0 0,0 1-1 0 0,0 0 0 0 0,-1-1 0 0 0,1 1 1 0 0,0 0-1 0 0,0 0 0 0 0,0 0 0 0 0,0 0 0 0 0,1 0 1 0 0,-1 0-1 0 0,0 0 0 0 0,0 0 0 0 0,1 0 1 0 0,-1 0-1 0 0,0 1 0 0 0,1-1 0 0 0,-1 0 0 0 0,1 1 1 0 0,-1-1-1 0 0,1 1 0 0 0,-1 0 0 0 0,1 0 1 0 0,-1-1-1 0 0,1 1 0 0 0,-1 0 0 0 0,1 0 1 0 0,-1 0-1 0 0,1 1 0 0 0,-1-1 0 0 0,1 0 0 0 0,-1 0 1 0 0,1 1-1 0 0,-1-1 0 0 0,1 1 0 0 0,-1 0 1 0 0,0-1-1 0 0,1 1 0 0 0,-1 0 0 0 0,1 0-1 0 0,13 21 0 0 0,0 1 1 0 0,-2 1-1 0 0,-1 0 0 0 0,-1 0 0 0 0,-1 1 0 0 0,-1 0 1 0 0,4 21-1 0 0,1 26 19 0 0,-3 0 0 0 0,-3 1 0 0 0,-3 0 0 0 0,-4 0 1 0 0,-3 1-20 0 0,-1-33 8 0 0,-2 0 1 0 0,-2-1 0 0 0,-2 0 0 0 0,-1 0 0 0 0,-4 4-9 0 0,5-20 13 0 0,0-1 0 0 0,-1 0 0 0 0,-1 0 0 0 0,-2-1 0 0 0,0 0 0 0 0,-1-2 0 0 0,-1 1 0 0 0,-1-2 0 0 0,-12 13-13 0 0,26-30 0 0 0,1 1 0 0 0,-1 0 0 0 0,0-1 0 0 0,0 1 0 0 0,0-1 0 0 0,0 0 1 0 0,0 0-1 0 0,-1 0 0 0 0,1 0 0 0 0,-1 0 0 0 0,1 0 0 0 0,-1-1 0 0 0,1 1 0 0 0,-1-1 0 0 0,0 0 0 0 0,0 0 0 0 0,0 0 0 0 0,0 0 0 0 0,0 0 0 0 0,0 0 1 0 0,0-1-1 0 0,0 0 0 0 0,0 1 0 0 0,0-1 0 0 0,0 0 0 0 0,0-1 0 0 0,0 1 0 0 0,0 0 0 0 0,0-1 0 0 0,0 0 0 0 0,0 0 0 0 0,0 0 0 0 0,0 0 0 0 0,0 0 1 0 0,0 0-1 0 0,1-1 0 0 0,-3-1 0 0 0,1-8-15 0 0,1-1 1 0 0,-1 0 0 0 0,2 0 0 0 0,0 0 0 0 0,0 0 0 0 0,1 0-1 0 0,1-1 1 0 0,0 1 0 0 0,1 0 0 0 0,0 0 0 0 0,2-11 14 0 0,-2 20-3 0 0,4-35-17 0 0,3 1 0 0 0,1 0-1 0 0,1 0 1 0 0,2 1 0 0 0,2 1 0 0 0,1 0 0 0 0,2 1 0 0 0,12-18 20 0 0,18-18-24 0 0,4 2 1 0 0,2 2-1 0 0,4 3 1 0 0,2 3-1 0 0,5 0 24 0 0,138-96-53 0 0,-200 155 56 0 0,-1 0 1 0 0,1 0-1 0 0,-1 0 0 0 0,0-1 1 0 0,1 1-1 0 0,-1 0 1 0 0,0-1-1 0 0,0 1 0 0 0,0-1 1 0 0,0 0-1 0 0,0 1 0 0 0,0-1 1 0 0,-1 0-1 0 0,1 1 1 0 0,0-1-1 0 0,-1 0 0 0 0,1 0 1 0 0,-1 0-1 0 0,0 1 1 0 0,0-1-1 0 0,1 0 0 0 0,-1 0 1 0 0,-1 0-1 0 0,1 0 0 0 0,0 0 1 0 0,0 1-1 0 0,-1-1 1 0 0,1 0-1 0 0,-1 0 0 0 0,1 0 1 0 0,-1 1-1 0 0,0-1 0 0 0,1 0 1 0 0,-1 1-1 0 0,0-1 1 0 0,0 1-1 0 0,-1-1 0 0 0,1 1 1 0 0,0-1-1 0 0,0 1 0 0 0,-1 0 1 0 0,1-1-1 0 0,-1 1-3 0 0,-64-10 98 0 0,63 13-101 0 0,-1 1 1 0 0,1-1 0 0 0,0 1 0 0 0,-1 0 0 0 0,1 0 0 0 0,1 0 0 0 0,-1 0 0 0 0,0 0-1 0 0,1 1 1 0 0,0-1 0 0 0,-1 1 0 0 0,1 0 0 0 0,1 0 0 0 0,-1-1 0 0 0,1 1-1 0 0,-1 0 1 0 0,1 2 2 0 0,-8 14-6 0 0,3-5 10 0 0,1 1 0 0 0,1-1 1 0 0,0 1-1 0 0,1 0 0 0 0,1 0 0 0 0,0 0 0 0 0,1 16-4 0 0,0-23-3 0 0,0 0 0 0 0,1 0 0 0 0,0 0 0 0 0,0 0 0 0 0,1 0 0 0 0,1 0 0 0 0,-1 0 0 0 0,1 0-1 0 0,1-1 1 0 0,-1 1 0 0 0,2-1 0 0 0,-1 1 0 0 0,1-1 0 0 0,0 0 0 0 0,1-1 0 0 0,0 1 0 0 0,0-1 0 0 0,0 0 0 0 0,1 0-1 0 0,0 0 1 0 0,1-1 0 0 0,3 3 3 0 0,-3-3 8 0 0,1-1-1 0 0,0 0 1 0 0,0 0 0 0 0,1-1-1 0 0,-1 0 1 0 0,1 0 0 0 0,0-1-1 0 0,0 0 1 0 0,0-1-1 0 0,0 0 1 0 0,1 0 0 0 0,-1-1-1 0 0,1 0 1 0 0,-1-1-1 0 0,1 0 1 0 0,-1 0 0 0 0,0-1-1 0 0,1 0 1 0 0,-1-1-1 0 0,0 0 1 0 0,1 0 0 0 0,-1-1-1 0 0,-1 0 1 0 0,1-1-1 0 0,0 0 1 0 0,-1 0 0 0 0,0-1-1 0 0,0 0 1 0 0,0-1 0 0 0,0 0-1 0 0,-1 0 1 0 0,0 0-1 0 0,0-1 1 0 0,0-1-8 0 0,-1 0 4 0 0,1-2 0 0 0,-2 1-1 0 0,1 0 1 0 0,-1-1 0 0 0,-1 0 0 0 0,0 0-1 0 0,0-1 1 0 0,-1 1 0 0 0,0-1 0 0 0,-1 0 0 0 0,0 1-1 0 0,-1-1 1 0 0,0 0 0 0 0,-1 0 0 0 0,0 0 0 0 0,0 0-1 0 0,-1 0 1 0 0,-1 0 0 0 0,0 0 0 0 0,0 1-1 0 0,-1-1 1 0 0,-1 1 0 0 0,0-1 0 0 0,0 1 0 0 0,-1 0-1 0 0,0 1 1 0 0,0-1 0 0 0,-1 1 0 0 0,-1 0 0 0 0,0 1-1 0 0,0-1 1 0 0,0 1 0 0 0,-1 1 0 0 0,0-1-1 0 0,-1 1 1 0 0,0 1 0 0 0,-4-3-4 0 0,-63-11-377 0 0,75 20 307 0 0,1 0 0 0 0,6 15-125 0 0,6-9 216 0 0,0-1 0 0 0,0-1 0 0 0,1 0 0 0 0,0 0 0 0 0,0-2 0 0 0,0 1 0 0 0,0-2 0 0 0,0 0 0 0 0,1 0 0 0 0,-1-1 0 0 0,0-1 0 0 0,8-1-21 0 0,20 1-19 0 0,-33 0 38 0 0,0 0 0 0 0,0 0 0 0 0,0-1 0 0 0,0-1 0 0 0,0 1 0 0 0,0-1-1 0 0,-1 0 1 0 0,1-1 0 0 0,-1 0 0 0 0,0 0 0 0 0,0-1 0 0 0,0 0-19 0 0,-1-6 420 0 0,-6 10-407 0 0,0 1 13 0 0,0 0-6 0 0,0 0 2 0 0,0 0 4 0 0,-9 58-96 0 0,9 96 112 0 0,3-141-50 0 0,1 0 1 0 0,0 0 0 0 0,1 0-1 0 0,0 0 1 0 0,1-1 0 0 0,0 0-1 0 0,1 0 1 0 0,8 10 7 0 0,-12-18-1 0 0,0 1 1 0 0,1-1-1 0 0,-1 0 0 0 0,1 0 0 0 0,0 0 1 0 0,1 0-1 0 0,-1-1 0 0 0,0 1 0 0 0,1-1 1 0 0,0 0-1 0 0,0-1 0 0 0,0 1 1 0 0,0-1-1 0 0,0 0 0 0 0,1 0 0 0 0,-1-1 1 0 0,0 0-1 0 0,1 1 0 0 0,-1-2 0 0 0,3 1 1 0 0,-5 0 1 0 0,0-1 0 0 0,0 0 0 0 0,1 0 0 0 0,-1 0 0 0 0,0 0 0 0 0,0 0 0 0 0,0-1 0 0 0,0 0 0 0 0,0 1 0 0 0,0-1-1 0 0,0 0 1 0 0,0 0 0 0 0,0-1 0 0 0,0 1 0 0 0,0-1 0 0 0,-1 1 0 0 0,1-1 0 0 0,-1 0 0 0 0,1 0 0 0 0,-1 0 0 0 0,0 0 0 0 0,1 0 0 0 0,-1-1-1 0 0,0 1 1 0 0,-1-1 0 0 0,1 1 0 0 0,0-1 0 0 0,-1 0 0 0 0,1-1-1 0 0,29-52 7 0 0,-22 34-3 0 0,1 1 0 0 0,1 0 1 0 0,0 1-1 0 0,2 0 1 0 0,1 1-1 0 0,0 0 0 0 0,1 2 1 0 0,1-1-1 0 0,0 2 0 0 0,2 0 1 0 0,0 1-1 0 0,0 1 1 0 0,2 0-1 0 0,18-9-4 0 0,66-1-116 0 0,-103 25 116 0 0,1 0 0 0 0,-1 1 0 0 0,1-1 0 0 0,-1 0 0 0 0,0 0 0 0 0,1 1-1 0 0,-1-1 1 0 0,0 1 0 0 0,0-1 0 0 0,0 1 0 0 0,0 0 0 0 0,0-1 0 0 0,0 1 0 0 0,-1 0 0 0 0,1 0 0 0 0,0 0 0 0 0,-1-1 0 0 0,1 1-1 0 0,-1 0 1 0 0,0 0 0 0 0,0 0 0 0 0,0 0 0 0 0,0 0 0 0 0,0 0 0 0 0,0 0 0 0 0,0 0 0 0 0,-1 0 0 0 0,1-1 0 0 0,-1 3 0 0 0,1 1 15 0 0,-35 215-24 0 0,37-143 36 0 0,-1-76-29 0 0,1 1 0 0 0,-1-1 1 0 0,1 0-1 0 0,0 0 0 0 0,-1 0 1 0 0,1 0-1 0 0,0 0 0 0 0,0 0 1 0 0,-1 0-1 0 0,1-1 0 0 0,0 1 1 0 0,0-1-1 0 0,0 1 0 0 0,0-1 1 0 0,0 0-1 0 0,0 0 0 0 0,0 0 1 0 0,0 0-1 0 0,0 0 0 0 0,0 0 1 0 0,0 0-1 0 0,-1-1 0 0 0,1 1 0 0 0,0-1 1 0 0,0 1-1 0 0,0-1 0 0 0,0 0 1 0 0,-1 0-1 0 0,1 0 0 0 0,0 0 1 0 0,0 0-1 0 0,-1 0 0 0 0,1 0 1 0 0,-1 0-1 0 0,1-2 2 0 0,182-157 36 0 0,-159 142-43 0 0,0 0 0 0 0,1 2-1 0 0,1 0 1 0 0,0 2 0 0 0,14-4 7 0 0,-41 18-1 0 0,-1 1 0 0 0,1 0 1 0 0,0-1-1 0 0,-1 1 0 0 0,1 0 0 0 0,0-1 0 0 0,0 1 1 0 0,0 0-1 0 0,-1 0 0 0 0,1-1 0 0 0,0 1 1 0 0,0 0-1 0 0,0 0 0 0 0,0-1 0 0 0,0 1 0 0 0,0 0 1 0 0,0 0-1 0 0,1-1 0 0 0,-1 1 0 0 0,0 0 0 0 0,0-1 1 0 0,1 1-1 0 0,-1 0 0 0 0,0-1 0 0 0,1 1 0 0 0,-1 0 1 0 0,0-1-1 0 0,1 1 0 0 0,-1 0 0 0 0,1-1 0 0 0,-1 1 1 0 0,1-1-1 0 0,0 1 0 0 0,-1-1 0 0 0,1 0 0 0 0,-1 1 1 0 0,1-1-1 0 0,0 1 0 0 0,-1-1 0 0 0,1 0 1 0 0,0 0-1 0 0,-1 1 0 0 0,1-1 0 0 0,0 0 0 0 0,0 0 1 0 0,-1 0-1 0 0,1 0 0 0 0,0 0 0 0 0,0 0 0 0 0,-1 0 1 0 0,1 0-1 0 0,0 0 0 0 0,0 0 0 0 0,-1 0 0 0 0,1 0 1 0 0,0 0-1 0 0,-1-1 0 0 0,1 1 0 0 0,0 0 0 0 0,0-1 1 0 0,-1 1-1 0 0,1 0 0 0 0,-1-1 0 0 0,1 1 0 0 0,0-1 1 0 0,-1 1-1 0 0,1-1 0 0 0,-1 1 0 0 0,1-1 1 0 0,-1 26-17 0 0,16 262 0 0 0,-16-286-79 0 0,0-1 0 0 0,1 1 0 0 0,-1 0 1 0 0,1 0-1 0 0,-1-1 0 0 0,1 1 1 0 0,-1 0-1 0 0,1-1 0 0 0,0 1 0 0 0,-1 0 1 0 0,1-1-1 0 0,0 1 0 0 0,-1-1 0 0 0,1 1 1 0 0,0-1-1 0 0,0 1 0 0 0,-1-1 1 0 0,1 1-1 0 0,0-1 0 0 0,0 0 0 0 0,0 0 1 0 0,0 1-1 0 0,0-1 0 0 0,-1 0 0 0 0,1 0 1 0 0,0 0-1 0 0,0 0 0 0 0,0 0 1 0 0,0 0-1 0 0,0 0 0 0 0,0 0 0 0 0,0 0 1 0 0,-1-1-1 0 0,1 1 0 0 0,0 0 0 0 0,0-1 1 0 0,0 1-1 0 0,0 0 0 0 0,-1-1 1 0 0,1 1-1 0 0,0-1 0 0 0,0 0 96 0 0,23-12-10649 0 0,-15 5-1536 0 0</inkml:trace>
  <inkml:trace contextRef="#ctx0" brushRef="#br0" timeOffset="6416.884">7869 760 10674 0 0,'0'0'5059'0'0,"0"0"-2364"0"0,0 0-993 0 0,0 0-295 0 0,0 0-196 0 0,0 0-227 0 0,0 0-200 0 0,0 0-153 0 0,0 0-110 0 0,0 0-62 0 0,0 0-50 0 0,0 0-71 0 0,0 0-70 0 0,-22 12-60 0 0,-71 43-77 0 0,33 0 41 0 0,43-33-171 0 0,2 0-1 0 0,0 1 1 0 0,1 0 0 0 0,1 1 0 0 0,1 1 0 0 0,2 0 0 0 0,-5 16-1 0 0,14-39-4 0 0,-1 0 0 0 0,1 1 1 0 0,-1-1-1 0 0,1 1 0 0 0,0 0 0 0 0,0-1 0 0 0,0 1 0 0 0,0 0 0 0 0,0 0 0 0 0,1 0 0 0 0,-1-1 0 0 0,1 1 0 0 0,0 0 1 0 0,0 0-1 0 0,0 0 0 0 0,0 0 0 0 0,0 0 0 0 0,1 0 0 0 0,-1-1 0 0 0,1 1 0 0 0,0 0 0 0 0,0 0 0 0 0,0 0 0 0 0,0-1 1 0 0,0 1-1 0 0,1-1 0 0 0,-1 1 0 0 0,1-1 0 0 0,0 1 0 0 0,0-1 0 0 0,-1 0 0 0 0,2 0 0 0 0,-1 0 0 0 0,0 0 0 0 0,0 0 1 0 0,0-1-1 0 0,1 1 0 0 0,-1 0 0 0 0,1-1 0 0 0,0 0 0 0 0,-1 0 0 0 0,1 0 0 0 0,0 1 4 0 0,10-4 56 0 0,0-1-1 0 0,0 1 1 0 0,-1-2-1 0 0,0 0 1 0 0,1 0-1 0 0,-2-1 1 0 0,1-1 0 0 0,0 0-1 0 0,-1 0 1 0 0,0-1-1 0 0,-1-1 1 0 0,0 0-1 0 0,0 0 1 0 0,0-1-1 0 0,-1 0 1 0 0,0-1-1 0 0,-1 0 1 0 0,0 0-1 0 0,-1-1 1 0 0,0 0 0 0 0,2-4-56 0 0,9-9 107 0 0,7-9 67 0 0,-17 21-137 0 0,0 0 0 0 0,1 0 0 0 0,0 1 0 0 0,0 0 0 0 0,1 1 0 0 0,1 0-1 0 0,-1 0 1 0 0,2 1 0 0 0,-1 1 0 0 0,1 0 0 0 0,1 0 0 0 0,-1 1 0 0 0,1 1 0 0 0,1 0 0 0 0,3 0-37 0 0,-15 6 3 0 0,0 0 0 0 0,0 0 0 0 0,0 0-1 0 0,0 0 1 0 0,0 1 0 0 0,0-1 0 0 0,-1 1 0 0 0,1-1 0 0 0,0 1-1 0 0,0 0 1 0 0,0-1 0 0 0,-1 1 0 0 0,1 0 0 0 0,0 0 0 0 0,-1 1 0 0 0,1-1-1 0 0,-1 0 1 0 0,1 0 0 0 0,-1 1 0 0 0,1-1 0 0 0,-1 1 0 0 0,0-1-1 0 0,0 1 1 0 0,0 0 0 0 0,0-1 0 0 0,0 1 0 0 0,0 0 0 0 0,0 0 0 0 0,-1 0-1 0 0,1 0 1 0 0,0 0-3 0 0,19 70 50 0 0,-18-61-41 0 0,17 140 55 0 0,-9 268-48 0 0,-9-392-11 0 0,-2-1-1 0 0,-1 1 1 0 0,-1-1 0 0 0,-1 1 0 0 0,-2-1 0 0 0,0 0 0 0 0,-2-1 0 0 0,0 0 0 0 0,-2 0 0 0 0,-1 0-1 0 0,-1-2 1 0 0,-13 20-5 0 0,21-37 3 0 0,-1 1 0 0 0,0-1 0 0 0,-1 0 0 0 0,0 0 0 0 0,0 0 0 0 0,0-1 0 0 0,0 0 0 0 0,-1 0 0 0 0,0-1 0 0 0,0 1 0 0 0,0-2 0 0 0,0 1 0 0 0,-1-1 0 0 0,0 0 0 0 0,1 0 0 0 0,-1-1 0 0 0,0 0 0 0 0,0-1 0 0 0,0 0 0 0 0,-1 0 0 0 0,1-1 0 0 0,-1 0-3 0 0,4-2-4 0 0,0 0 1 0 0,1 0 0 0 0,0-1 0 0 0,0 0 0 0 0,-1 0-1 0 0,2 0 1 0 0,-1 0 0 0 0,0-1 0 0 0,1 0-1 0 0,-1 1 1 0 0,1-1 0 0 0,0 0 0 0 0,1-1 0 0 0,-1 1-1 0 0,1 0 1 0 0,-1-1 0 0 0,1 0 0 0 0,1 1-1 0 0,-1-1 1 0 0,1 0 0 0 0,-1 0 0 0 0,1 0-1 0 0,1 0 1 0 0,-1 0 0 0 0,1 0 0 0 0,0 0 0 0 0,0 0-1 0 0,0 0 1 0 0,1 0 0 0 0,0 0 0 0 0,0-3 3 0 0,6-14-13 0 0,0 1 0 0 0,1 0 1 0 0,1 1-1 0 0,1 0 0 0 0,1 0 1 0 0,0 1-1 0 0,2 0 0 0 0,0 1 1 0 0,1 1-1 0 0,1 0 0 0 0,0 0 1 0 0,1 2-1 0 0,1 0 0 0 0,8-4 13 0 0,62-59-194 0 0,-52 26-1010 0 0,-32 32-3610 0 0,-2-3-6520 0 0,-1 15-686 0 0</inkml:trace>
  <inkml:trace contextRef="#ctx0" brushRef="#br0" timeOffset="62849.644">23 2035 13659 0 0,'0'0'4001'0'0,"0"0"-2264"0"0,0 0-798 0 0,0 0-164 0 0,0 0-12 0 0,0 0 17 0 0,0 0-28 0 0,0 0-46 0 0,0 0-71 0 0,0 0-63 0 0,0 0-64 0 0,-5 27-119 0 0,-12 89-61 0 0,23 20 272 0 0,-1-112-506 0 0,-5-15-63 0 0,0 0 1 0 0,1 0 0 0 0,0 0-1 0 0,1 0 1 0 0,-1-1-1 0 0,2 1 1 0 0,0 0-1 0 0,0-1 1 0 0,0 0-1 0 0,1 0 1 0 0,0 0 0 0 0,0 0-1 0 0,1 0 1 0 0,0-1-1 0 0,1 0 1 0 0,0 0-1 0 0,0-1 1 0 0,0 1-1 0 0,1-1 1 0 0,0 0 0 0 0,0-1-1 0 0,0 0 1 0 0,1 0-1 0 0,-1-1 1 0 0,1 0-1 0 0,0 0 1 0 0,7 2-32 0 0,-7-5 26 0 0,0 1 0 0 0,-1-2 0 0 0,1 1-1 0 0,0-1 1 0 0,0 0 0 0 0,0-1 0 0 0,0 1 0 0 0,0-2 0 0 0,-1 1 0 0 0,1-1 0 0 0,0 0-1 0 0,-1-1 1 0 0,1 0 0 0 0,-1 0 0 0 0,0-1 0 0 0,0 1 0 0 0,0-2 0 0 0,-1 1 0 0 0,1-1-1 0 0,0-1-25 0 0,25-22 46 0 0,-2-1-1 0 0,-2-2 0 0 0,0-1 0 0 0,-2-1 0 0 0,-2-1 0 0 0,5-11-45 0 0,-26 40-12 0 0,-3 49-115 0 0,-1-7 125 0 0,-1-29 3 0 0,1 0 0 0 0,0 0 0 0 0,0 0-1 0 0,0-1 1 0 0,1 1 0 0 0,0 0 0 0 0,1 0-1 0 0,0 0 1 0 0,0 0 0 0 0,1 0 0 0 0,0-1-1 0 0,0 1 1 0 0,0-1 0 0 0,1 1 0 0 0,0-1-1 0 0,1 0 1 0 0,0 0 0 0 0,0 0 0 0 0,0-1-1 0 0,1 1 1 0 0,0-1 0 0 0,0 0 0 0 0,1 0-1 0 0,3 2 0 0 0,-1-4 26 0 0,1-1-1 0 0,0 1 1 0 0,0-1-1 0 0,0-1 0 0 0,1 0 1 0 0,-1 0-1 0 0,0-1 1 0 0,1 0-1 0 0,-1 0 0 0 0,1-1 1 0 0,-1-1-1 0 0,1 0 1 0 0,-1 0-1 0 0,1 0 1 0 0,-1-1-1 0 0,0-1 0 0 0,0 0 1 0 0,0 0-1 0 0,0-1 1 0 0,0 0-1 0 0,1-1-25 0 0,7-6 57 0 0,-1-1-1 0 0,0-1 1 0 0,-1 0-1 0 0,0-1 1 0 0,-1-1 0 0 0,-1 0-1 0 0,0-1 1 0 0,-1 0-1 0 0,-1-1 1 0 0,-1-1 0 0 0,0 0-1 0 0,-1 0 1 0 0,-1 0-1 0 0,-1-1 1 0 0,0 0 0 0 0,-2-1-1 0 0,0 0 1 0 0,-1 1 0 0 0,-1-1-1 0 0,0-21-56 0 0,-3 35-211 0 0,5-18-2612 0 0,14 19-7306 0 0,-10 5-2152 0 0</inkml:trace>
  <inkml:trace contextRef="#ctx0" brushRef="#br0" timeOffset="63169.542">1279 2386 13323 0 0,'0'0'3079'0'0,"0"0"-628"0"0,0 0-384 0 0,0 0-301 0 0,0 0-287 0 0,36-7-276 0 0,113-24-239 0 0,-53-8 398 0 0,-83 31-1244 0 0,1-1 0 0 0,-1 1 0 0 0,-1-2 0 0 0,1 0 0 0 0,-2 0 0 0 0,0-1 0 0 0,0-1 0 0 0,-1 0 0 0 0,0 0 0 0 0,-1-1 0 0 0,0 0 0 0 0,-1-1 0 0 0,-1 0 0 0 0,0 0 0 0 0,0-1-118 0 0,-7 11 0 0 0,1 1 0 0 0,-1-1 0 0 0,1 1 0 0 0,-1-1 0 0 0,0 0 0 0 0,-1 1 0 0 0,1-1 0 0 0,0 1 0 0 0,-1-1 0 0 0,0 1 0 0 0,0-1 0 0 0,0 1 0 0 0,0 0 0 0 0,-1-1 0 0 0,1 1 0 0 0,-1 0 0 0 0,0 0 0 0 0,0 0 0 0 0,0 0 0 0 0,0 0 0 0 0,0 1 0 0 0,-1-1 0 0 0,1 1 0 0 0,-1-1 0 0 0,0 1 0 0 0,1 0 0 0 0,-1 0 0 0 0,0 0 0 0 0,0 0 0 0 0,-1 1 0 0 0,1-1 0 0 0,0 1 0 0 0,-1 0 0 0 0,1-1 0 0 0,0 2 0 0 0,-1-1 0 0 0,1 0 0 0 0,-1 1 0 0 0,1 0 0 0 0,-1-1 0 0 0,0 2 0 0 0,1-1 0 0 0,-1 0 0 0 0,0 1 0 0 0,-11-1-24 0 0,1 2 0 0 0,-1-1-1 0 0,1 2 1 0 0,-1 0 0 0 0,1 1 0 0 0,0 0 0 0 0,1 1 0 0 0,-1 1 0 0 0,1 0 0 0 0,0 0 0 0 0,0 2 0 0 0,1-1 0 0 0,0 2 0 0 0,0 0 0 0 0,1 0 0 0 0,0 1 0 0 0,1 0 0 0 0,0 1 0 0 0,1 0-1 0 0,0 1 1 0 0,0 0 0 0 0,1 0 0 0 0,1 0 0 0 0,0 1 0 0 0,-1 5 24 0 0,3-9 0 0 0,1-1 0 0 0,0 1-1 0 0,1 0 1 0 0,0 0 0 0 0,0 1-1 0 0,1-1 1 0 0,0 0 0 0 0,1 1-1 0 0,0-1 1 0 0,1 1 0 0 0,-1 0-1 0 0,2-1 1 0 0,-1 1 0 0 0,2-1-1 0 0,-1 1 1 0 0,1-1 0 0 0,0 1-1 0 0,1-1 1 0 0,0 0 0 0 0,1 0-1 0 0,0 0 1 0 0,0-1 0 0 0,1 0-1 0 0,0 1 1 0 0,5 4 0 0 0,4 1 4 0 0,1-2-1 0 0,0 0 1 0 0,1-1-1 0 0,0 0 1 0 0,1-2-1 0 0,1 0 1 0 0,-1-1 0 0 0,1 0-1 0 0,0-1 1 0 0,1-2-1 0 0,0 1 1 0 0,0-2-1 0 0,0-1 1 0 0,0 0-1 0 0,0-2 1 0 0,7 0-4 0 0,117-2-5322 0 0,-123-2-2048 0 0,-5-1-5360 0 0</inkml:trace>
  <inkml:trace contextRef="#ctx0" brushRef="#br0" timeOffset="63937.526">3053 2193 0 0 0,'0'0'1444'0'0,"0"0"487"0"0,0 0 231 0 0,0 0 104 0 0,0 0-50 0 0,0 0-102 0 0,0 0-164 0 0,0 0-198 0 0,0 0-230 0 0,0 0-226 0 0,0 0-183 0 0,0 0-133 0 0,5-14-81 0 0,14-40-95 0 0,-19 53-774 0 0,1 0 0 0 0,-1 1 1 0 0,0-1-1 0 0,0 0 0 0 0,0 0 1 0 0,0 1-1 0 0,0-1 0 0 0,-1 0 1 0 0,1 0-1 0 0,0 1 0 0 0,0-1 1 0 0,0 0-1 0 0,-1 1 0 0 0,1-1 0 0 0,0 0 1 0 0,0 1-1 0 0,-1-1 0 0 0,1 0 1 0 0,-1 1-1 0 0,1-1 0 0 0,-1 1 1 0 0,1-1-1 0 0,-1 0 0 0 0,1 1 1 0 0,-1-1-1 0 0,1 1 0 0 0,-1 0 0 0 0,0-1 1 0 0,1 1-1 0 0,-1-1 0 0 0,0 1 1 0 0,1 0-1 0 0,-1 0 0 0 0,0-1 1 0 0,0 1-1 0 0,1 0 0 0 0,-1 0 1 0 0,0 0-1 0 0,1 0 0 0 0,-1 0 0 0 0,0 0 1 0 0,0 0-1 0 0,1 0 0 0 0,-1 0 1 0 0,0 0-1 0 0,0 0 0 0 0,1 0 1 0 0,-1 1-1 0 0,0-1-30 0 0,-5 0 236 0 0,-7 1-90 0 0,-1 0 0 0 0,1 0-1 0 0,0 2 1 0 0,-1 0-1 0 0,1 0 1 0 0,0 1 0 0 0,1 1-1 0 0,-1 0 1 0 0,1 0-1 0 0,0 2 1 0 0,0-1 0 0 0,0 2-1 0 0,1-1 1 0 0,1 2-1 0 0,-1-1 1 0 0,1 1 0 0 0,-7 9-146 0 0,6-8 53 0 0,1 0 1 0 0,0 0-1 0 0,1 1 1 0 0,0 0-1 0 0,1 0 0 0 0,0 1 1 0 0,1 0-1 0 0,0 0 1 0 0,1 1-1 0 0,0 0 1 0 0,1 0-1 0 0,0 1 1 0 0,2-1-1 0 0,-1 1 1 0 0,2 0-1 0 0,-1 0 1 0 0,2 0-1 0 0,0 0 0 0 0,1 0 1 0 0,0 0-1 0 0,1 0 1 0 0,1 0-1 0 0,2 11-53 0 0,1-14 38 0 0,1 0 0 0 0,0-1 0 0 0,0 1 0 0 0,1-1 0 0 0,0-1 0 0 0,1 1 0 0 0,0-1 0 0 0,1 0 0 0 0,-1-1 0 0 0,2 0 0 0 0,-1-1-1 0 0,1 0 1 0 0,0 0 0 0 0,1-1 0 0 0,0 0 0 0 0,-1-1 0 0 0,2 0 0 0 0,-1-1 0 0 0,1 0 0 0 0,-1-1 0 0 0,1 0 0 0 0,0-1 0 0 0,0 0 0 0 0,0-1 0 0 0,11 0-39 0 0,-11 1-57 0 0,1-2 0 0 0,-1 0-1 0 0,1 0 1 0 0,-1-1-1 0 0,1 0 1 0 0,-1-1-1 0 0,0-1 1 0 0,0 0 0 0 0,0-1-1 0 0,0 0 1 0 0,0 0-1 0 0,-1-2 1 0 0,1 1-1 0 0,-1-1 1 0 0,-1-1-1 0 0,1 0 1 0 0,2-3 58 0 0,89-79-3230 0 0,-42 26-6675 0 0,-43 46-1973 0 0</inkml:trace>
  <inkml:trace contextRef="#ctx0" brushRef="#br0" timeOffset="64331.17">3789 1731 16932 0 0,'0'0'2638'0'0,"0"0"-1529"0"0,0 0-409 0 0,0 0 106 0 0,0 0 151 0 0,0 0 77 0 0,0 0-99 0 0,-11 36-178 0 0,-37 119-177 0 0,22-18 275 0 0,14-32-319 0 0,5 1-1 0 0,6 94-535 0 0,0-189 7 0 0,2 1-1 0 0,-1-1 1 0 0,2 1 0 0 0,-1-1-1 0 0,2 0 1 0 0,-1 0 0 0 0,1 0-1 0 0,1 0 1 0 0,0 0 0 0 0,1 0-1 0 0,0-1 1 0 0,0 0 0 0 0,1 0-1 0 0,1-1 1 0 0,-1 1 0 0 0,2-1-1 0 0,1 2-6 0 0,-3-9 13 0 0,0 0-1 0 0,-1 0 0 0 0,1-1 0 0 0,0 1 0 0 0,0-1 0 0 0,0-1 0 0 0,0 1 1 0 0,0-1-1 0 0,0 0 0 0 0,0 0 0 0 0,0-1 0 0 0,0 0 0 0 0,0 0 0 0 0,0 0 0 0 0,0-1 1 0 0,-1 0-1 0 0,1 0 0 0 0,0 0 0 0 0,-1-1 0 0 0,3-1-12 0 0,155-120 136 0 0,-37 23-66 0 0,-99 85-109 0 0,-25 39 47 0 0,-1 115 333 0 0,0-134-394 0 0,1-1-1 0 0,0 1 1 0 0,0-1 0 0 0,1 0-1 0 0,-1 0 1 0 0,0 0-1 0 0,1 0 1 0 0,0-1 0 0 0,0 1-1 0 0,0-1 1 0 0,0 1-1 0 0,0-1 1 0 0,0 0-1 0 0,0 0 1 0 0,1-1 0 0 0,-1 1-1 0 0,1-1 1 0 0,0 1-1 0 0,-1-1 1 0 0,1 0 0 0 0,0-1-1 0 0,-1 1 1 0 0,1 0-1 0 0,0-1 1 0 0,0 0 0 0 0,0 0-1 0 0,0 0 1 0 0,-1-1-1 0 0,1 1 1 0 0,0-1-1 0 0,0 0 1 0 0,-1 0 0 0 0,1 0-1 0 0,0 0 1 0 0,-1-1-1 0 0,1 0 1 0 0,-1 1 0 0 0,0-1-1 0 0,3-3 54 0 0,29-16-2462 0 0,-17 9-809 0 0,0 1-3775 0 0,-6 6-5130 0 0</inkml:trace>
  <inkml:trace contextRef="#ctx0" brushRef="#br0" timeOffset="64703.758">4910 2309 12027 0 0,'0'0'5265'0'0,"0"0"-2781"0"0,0 0-951 0 0,0 0-205 0 0,0 0-127 0 0,0 0-164 0 0,0 0-169 0 0,0 0-172 0 0,0 0-144 0 0,0 0-130 0 0,0 0-100 0 0,0 0-59 0 0,-34 5-76 0 0,-107 20-41 0 0,131-23-119 0 0,0-1 1 0 0,0 1-1 0 0,0 1 0 0 0,0 0 0 0 0,1 0 0 0 0,0 1 0 0 0,-1 0 0 0 0,1 1 0 0 0,0 0 0 0 0,-5 4-27 0 0,-11 8 48 0 0,20-14-46 0 0,0 0 1 0 0,0 0-1 0 0,1 1 0 0 0,-1 0 1 0 0,1 0-1 0 0,0 1 0 0 0,0-1 0 0 0,0 1 1 0 0,1 0-1 0 0,-1-1 0 0 0,1 2 1 0 0,1-1-1 0 0,-1 0 0 0 0,1 1 1 0 0,-1-1-1 0 0,2 1 0 0 0,-1-1 0 0 0,1 1 1 0 0,-1 0-1 0 0,1 0 0 0 0,1 0 1 0 0,-1 0-1 0 0,1 0 0 0 0,1 0 0 0 0,-1 4-2 0 0,3-6 2 0 0,-1 0 0 0 0,1 1-1 0 0,0-1 1 0 0,0-1 0 0 0,0 1-1 0 0,1 0 1 0 0,-1-1-1 0 0,1 0 1 0 0,0 1 0 0 0,0-1-1 0 0,0-1 1 0 0,0 1-1 0 0,0-1 1 0 0,1 1 0 0 0,-1-1-1 0 0,1-1 1 0 0,0 1-1 0 0,-1-1 1 0 0,1 1 0 0 0,0-1-1 0 0,0-1 1 0 0,0 1 0 0 0,0-1-1 0 0,4 0-1 0 0,10 1 61 0 0,0-2 0 0 0,0 0 0 0 0,0-2 0 0 0,0 0-1 0 0,-1-1 1 0 0,1 0 0 0 0,-1-2 0 0 0,0 0 0 0 0,0-1 0 0 0,-1-1 0 0 0,0-1-1 0 0,-1 0 1 0 0,1-1 0 0 0,-2-1 0 0 0,0 0 0 0 0,0-1 0 0 0,-1-1 0 0 0,0 0-1 0 0,0-2-60 0 0,60-74 148 0 0,-61 162-8688 0 0,1-52 2471 0 0,-2-11-1968 0 0,-6-5 633 0 0</inkml:trace>
  <inkml:trace contextRef="#ctx0" brushRef="#br0" timeOffset="65016.343">5226 2520 3449 0 0,'0'0'4393'0'0,"0"0"-601"0"0,0 0-702 0 0,0 0-600 0 0,0 0-437 0 0,0 0-336 0 0,0 0-238 0 0,0 0-224 0 0,0 0-229 0 0,0 0-221 0 0,0 0-174 0 0,0 0-92 0 0,0 0-107 0 0,15-10-50 0 0,46-37-28 0 0,82-88 749 0 0,-124 121-1072 0 0,-14 9-32 0 0,0 1 0 0 0,1 0 0 0 0,-1 0 0 0 0,1 0 0 0 0,0 1 0 0 0,0 0 0 0 0,0 0 0 0 0,0 1 0 0 0,0 0 0 0 0,0 0 0 0 0,1 0 0 0 0,3 0 1 0 0,-3 60-232 0 0,-9-45 228 0 0,0-10 6 0 0,1 0-1 0 0,-1 0 1 0 0,1 0 0 0 0,0 1-1 0 0,0-1 1 0 0,0 0 0 0 0,1 1 0 0 0,-1-1-1 0 0,1 1 1 0 0,0-1 0 0 0,0 1-1 0 0,0-1 1 0 0,0 1 0 0 0,1-1-1 0 0,-1 1 1 0 0,1-1 0 0 0,0 0-1 0 0,0 1 1 0 0,0-1 0 0 0,1 0-1 0 0,-1 0 1 0 0,1 1 0 0 0,-1-1-1 0 0,1-1 1 0 0,0 1 0 0 0,0 0-1 0 0,1 0 1 0 0,-1-1 0 0 0,0 1-1 0 0,1-1 1 0 0,0 0 0 0 0,-1 1-1 0 0,1-1 1 0 0,0-1 0 0 0,0 1-1 0 0,0 0 1 0 0,0-1 0 0 0,4 2-2 0 0,10-3 105 0 0,1-1 1 0 0,-1 0 0 0 0,1-1-1 0 0,-1-1 1 0 0,0-1-1 0 0,0-1 1 0 0,0 0 0 0 0,-1-1-1 0 0,0 0 1 0 0,0-2-1 0 0,0 0 1 0 0,-1 0 0 0 0,0-2-1 0 0,-1 0 1 0 0,0 0-1 0 0,-1-1 1 0 0,11-11-106 0 0,39-61-91 0 0,-53 74-2098 0 0,-1 9-3479 0 0,-6 0 2572 0 0,2 0-9042 0 0</inkml:trace>
  <inkml:trace contextRef="#ctx0" brushRef="#br0" timeOffset="65706.512">6459 2181 14467 0 0,'0'0'3949'0'0,"0"0"-1414"0"0,0 0-724 0 0,0 0-326 0 0,0 0-248 0 0,0 0-250 0 0,0 0-271 0 0,0 0-245 0 0,0 0-163 0 0,0 0-71 0 0,0 0-53 0 0,0 0-28 0 0,0 0-38 0 0,-34 9-49 0 0,-109 30-26 0 0,138-38-41 0 0,0 1 1 0 0,0 0 0 0 0,0 0-1 0 0,1 0 1 0 0,-1 0-1 0 0,0 1 1 0 0,1 0-1 0 0,-1 0 1 0 0,1 0 0 0 0,0 0-1 0 0,0 1 1 0 0,0-1-1 0 0,1 1 1 0 0,-1 0 0 0 0,1 0-1 0 0,-2 4-2 0 0,-6 7 6 0 0,3-6-10 0 0,0 1 1 0 0,0-1 0 0 0,1 1 0 0 0,0 1-1 0 0,1 0 1 0 0,0 0 0 0 0,1 0 0 0 0,0 0 0 0 0,1 1-1 0 0,0 0 1 0 0,1 0 0 0 0,0 0 0 0 0,1 0-1 0 0,0 0 1 0 0,1 0 0 0 0,0 1 0 0 0,1 0 3 0 0,1-10 4 0 0,1-1 0 0 0,0 1 0 0 0,0 0 0 0 0,-1-1 0 0 0,1 0 0 0 0,1 1 0 0 0,-1-1 0 0 0,0 0 0 0 0,1 0 0 0 0,-1 0 0 0 0,1 0 0 0 0,-1-1 0 0 0,1 1 0 0 0,0-1 0 0 0,0 1 0 0 0,0-1 0 0 0,-1 0 0 0 0,1 0 0 0 0,1 0 1 0 0,-1-1-1 0 0,0 1 0 0 0,0-1 0 0 0,0 1 0 0 0,0-1 0 0 0,0 0 0 0 0,0-1 0 0 0,0 1 0 0 0,1 0 0 0 0,-1-1 0 0 0,0 1 0 0 0,2-2-4 0 0,6 2 58 0 0,14-3 111 0 0,0 0 1 0 0,-1-2 0 0 0,1-1-1 0 0,-1-1 1 0 0,0-1 0 0 0,0-1-1 0 0,-1-1 1 0 0,-1-1 0 0 0,0-1-1 0 0,17-13-169 0 0,59-26 316 0 0,-78 41-256 0 0,-12 5-36 0 0,1 0 0 0 0,0 0 0 0 0,0 1 0 0 0,0 0 0 0 0,1 0 0 0 0,-1 1 0 0 0,1 0-1 0 0,0 1 1 0 0,-1 0 0 0 0,1 1 0 0 0,0 0 0 0 0,0 0 0 0 0,0 1 0 0 0,0 1 0 0 0,0-1 0 0 0,9 3-24 0 0,-13 2 5 0 0,0 0-1 0 0,0 1 1 0 0,-1 0 0 0 0,1 0 0 0 0,-1 0 0 0 0,0 1 0 0 0,-1-1 0 0 0,0 1-1 0 0,0 0 1 0 0,0 1 0 0 0,-1-1 0 0 0,0 1 0 0 0,0-1 0 0 0,-1 1-1 0 0,0 0 1 0 0,-1 0 0 0 0,1 0 0 0 0,-1 0 0 0 0,-1 0 0 0 0,0 0 0 0 0,0 0-1 0 0,-1 7-4 0 0,0 30-46 0 0,-2 0 0 0 0,-2-1 0 0 0,-2 1 0 0 0,-1-1 0 0 0,-3 0 0 0 0,-1-1 0 0 0,-3 0 0 0 0,-18 37 46 0 0,30-71-30 0 0,-1-1 0 0 0,1 0 0 0 0,-2 1 0 0 0,1-1 0 0 0,-1-1 0 0 0,-1 1 0 0 0,1-1 0 0 0,-1 0 0 0 0,-1 0 0 0 0,1-1 0 0 0,-1 1 0 0 0,0-2 0 0 0,0 1 0 0 0,-1-1 0 0 0,0 0 0 0 0,0 0 0 0 0,0-1 0 0 0,0 0 0 0 0,-1-1 0 0 0,1 0 0 0 0,-1 0 0 0 0,0-1 0 0 0,0 0 0 0 0,0 0 30 0 0,8-2-7 0 0,0 0 1 0 0,0-1-1 0 0,0 1 0 0 0,0 0 1 0 0,1-1-1 0 0,-1 1 0 0 0,0 0 1 0 0,0-1-1 0 0,0 1 0 0 0,1-1 1 0 0,-1 1-1 0 0,0-1 0 0 0,1 0 0 0 0,-1 1 1 0 0,1-1-1 0 0,-1 0 0 0 0,0 1 1 0 0,1-1-1 0 0,-1 0 0 0 0,1 0 1 0 0,0 1-1 0 0,-1-1 0 0 0,1 0 0 0 0,0 0 1 0 0,-1 0-1 0 0,1 1 0 0 0,0-1 1 0 0,0 0-1 0 0,0 0 0 0 0,0 0 1 0 0,0 0-1 0 0,0 0 0 0 0,0 0 1 0 0,0 0-1 0 0,0 1 0 0 0,0-1 0 0 0,0 0 1 0 0,1 0-1 0 0,-1 0 0 0 0,0 0 1 0 0,1 0-1 0 0,-1 1 0 0 0,0-1 1 0 0,1 0-1 0 0,-1 0 0 0 0,1 1 0 0 0,0-1 8 0 0,20-43-38 0 0,30-16 41 0 0,4 3 0 0 0,1 2-1 0 0,4 2 1 0 0,1 3 0 0 0,11-3-4 0 0,59-51 112 0 0,-71 56-53 0 0,-2-3-1 0 0,-2-2 1 0 0,31-41-59 0 0,-62 63 14 0 0,-8 12-7 0 0,-1-1 1 0 0,-1 0-1 0 0,0-1 1 0 0,-2-1-1 0 0,0-1 1 0 0,1-5-8 0 0,-13 26-1 0 0,0 0 1 0 0,1 0-1 0 0,-1 0 1 0 0,0-1-1 0 0,0 1 1 0 0,0 0-1 0 0,-1-1 1 0 0,1 1-1 0 0,0-1 0 0 0,-1 1 1 0 0,0-1-1 0 0,1 1 1 0 0,-1-1-1 0 0,0 1 1 0 0,0-1-1 0 0,-1 1 1 0 0,1-1-1 0 0,0 1 1 0 0,-1-1-1 0 0,0 1 0 0 0,1-1 1 0 0,-1 1-1 0 0,0 0 1 0 0,0-1-1 0 0,0 1 1 0 0,-1 0-1 0 0,1 0 1 0 0,0 0-1 0 0,-1 0 1 0 0,0 0-1 0 0,1 0 1 0 0,-1 0-1 0 0,0 1 0 0 0,0-1 1 0 0,0 0-1 0 0,0 1 1 0 0,-2-2 0 0 0,-9 1 4 0 0,-1 1 1 0 0,1 0-1 0 0,-1 1 1 0 0,1 1-1 0 0,-1 0 1 0 0,1 0-1 0 0,0 1 1 0 0,0 1 0 0 0,0 0-1 0 0,0 1 1 0 0,0 1-1 0 0,1 0 1 0 0,-1 0-1 0 0,1 1 1 0 0,1 1-1 0 0,-1 0 1 0 0,1 0-1 0 0,0 2 1 0 0,1-1-1 0 0,0 1 1 0 0,0 0-1 0 0,1 1 1 0 0,0 0-1 0 0,1 1 1 0 0,0 0-1 0 0,0 0 1 0 0,2 1-1 0 0,-1 0 1 0 0,1 0-1 0 0,1 0 1 0 0,0 1-1 0 0,1-1 1 0 0,0 1-1 0 0,1 0 1 0 0,1 1 0 0 0,-1 8-5 0 0,5-5 31 0 0,0-1 1 0 0,1 1 0 0 0,1-1-1 0 0,0 1 1 0 0,1-1 0 0 0,1 0-1 0 0,1-1 1 0 0,0 0 0 0 0,1 0-1 0 0,0 0 1 0 0,1-1 0 0 0,1 0-1 0 0,0-1 1 0 0,1 0 0 0 0,1-1-1 0 0,0 0 1 0 0,0-1 0 0 0,1 0-1 0 0,1-1 1 0 0,-1 0 0 0 0,2-1-1 0 0,-1-1 1 0 0,1 0 0 0 0,1-1-32 0 0,-7-2-29 0 0,-1 0 1 0 0,0-1-1 0 0,1 0 0 0 0,0 0 1 0 0,0-1-1 0 0,0 0 1 0 0,1-1-1 0 0,-1 0 0 0 0,0 0 1 0 0,1-1-1 0 0,-1-1 1 0 0,1 1-1 0 0,0-1 0 0 0,-1-1 1 0 0,1 0-1 0 0,-1 0 1 0 0,1-1-1 0 0,-1 0 0 0 0,0-1 1 0 0,0 0-1 0 0,0 0 1 0 0,0-1-1 0 0,0 0 0 0 0,-1-1 1 0 0,2-1 28 0 0,27-37-2260 0 0,-29 27-832 0 0,0-1-3399 0 0,0 4-6657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9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290 170 0 0 0,'0'0'1680'0'0,"0"0"81"0"0,0 0 239 0 0,0 0 222 0 0,0 0 72 0 0,0 0-108 0 0,0 0-215 0 0,0 0-279 0 0,0 0-253 0 0,0 0-167 0 0,0 0-158 0 0,0 0-99 0 0,0 0-90 0 0,15-12-101 0 0,44-38-101 0 0,-59 50-680 0 0,-1 0-1 0 0,0 0 0 0 0,1 0 1 0 0,-1 0-1 0 0,1 0 0 0 0,-1 0 1 0 0,0 0-1 0 0,1 0 0 0 0,-1-1 0 0 0,1 1 1 0 0,-1 0-1 0 0,1 0 0 0 0,-1-1 1 0 0,0 1-1 0 0,1 0 0 0 0,-1 0 1 0 0,1-1-1 0 0,-1 1 0 0 0,1-1 1 0 0,0 1-1 0 0,-1-1 0 0 0,1 1 1 0 0,-1 0-1 0 0,1-1 0 0 0,0 1 1 0 0,-1-1-1 0 0,1 0 0 0 0,0 1 1 0 0,0-1-1 0 0,-1 1 0 0 0,1-1 0 0 0,0 1 1 0 0,0-1-1 0 0,0 0 0 0 0,0 1 1 0 0,0-1-1 0 0,0 1 0 0 0,0-1 1 0 0,0 0-1 0 0,0 1 0 0 0,0-1 1 0 0,0 1-1 0 0,0-1 0 0 0,0 0 1 0 0,0 1-1 0 0,1-1 0 0 0,-1 1 1 0 0,0-1-1 0 0,0 1 0 0 0,1-1 1 0 0,-1 0-1 0 0,0 1 0 0 0,1-1 0 0 0,-1 1 1 0 0,0 0-1 0 0,1-1 0 0 0,-1 1 1 0 0,1-1-1 0 0,-1 1 0 0 0,1 0 1 0 0,-1-1-1 0 0,1 1-42 0 0,-1 0 93 0 0,-13-1 17 0 0,0 2-1 0 0,0-1 1 0 0,0 2 0 0 0,0 0-1 0 0,0 0 1 0 0,1 1 0 0 0,-1 1-1 0 0,1 0 1 0 0,0 1 0 0 0,0 0-1 0 0,0 1 1 0 0,1 0-1 0 0,-1 1 1 0 0,-2 2-110 0 0,-12 5 104 0 0,-37 31 97 0 0,63-44-194 0 0,0 1-1 0 0,0-1 1 0 0,1 0-1 0 0,-1 0 0 0 0,1 1 1 0 0,-1-1-1 0 0,1 0 1 0 0,-1 0-1 0 0,1 0 1 0 0,-1 0-1 0 0,1 0 1 0 0,0 0-1 0 0,0 0 0 0 0,0 0 1 0 0,-1 0-1 0 0,1 0 1 0 0,0 0-1 0 0,0 0 1 0 0,0-1-1 0 0,1 1 0 0 0,-1 0 1 0 0,0-1-1 0 0,0 1 1 0 0,0-1-1 0 0,0 1 1 0 0,0-1-1 0 0,1 1 1 0 0,-1-1-1 0 0,0 0 0 0 0,0 0 1 0 0,1 0-1 0 0,-1 0 1 0 0,0 0-1 0 0,1 0 1 0 0,-1 0-1 0 0,1 0-6 0 0,6 2 56 0 0,37 12 179 0 0,-38-14-205 0 0,1 1-1 0 0,-1 0 0 0 0,1 0 1 0 0,-1 1-1 0 0,0 0 0 0 0,0 0 1 0 0,0 0-1 0 0,0 1 1 0 0,0 0-1 0 0,0 1 0 0 0,-1-1 1 0 0,1 1-1 0 0,-1 1 1 0 0,0-1-1 0 0,-1 1 0 0 0,1 0 1 0 0,-1 0-1 0 0,0 1 0 0 0,0 0 1 0 0,0-1-1 0 0,-1 2 1 0 0,0-1-1 0 0,0 0 0 0 0,-1 1 1 0 0,1 0-1 0 0,-2 0 0 0 0,1 0 1 0 0,-1 0-1 0 0,2 7-29 0 0,-4-10 36 0 0,0 1 0 0 0,0-1 0 0 0,0 1 0 0 0,0-1 0 0 0,-1 0 0 0 0,0 1 0 0 0,0-1 0 0 0,0 1 0 0 0,0-1 0 0 0,-1 0 0 0 0,1 0 0 0 0,-1 0 0 0 0,0 0 0 0 0,-1 0 0 0 0,1 0 0 0 0,-1 0 0 0 0,1-1 0 0 0,-1 1 0 0 0,-3 1-36 0 0,-9 10 39 0 0,-2-1-1 0 0,0 0 0 0 0,-1-1 1 0 0,0-1-1 0 0,0-1 0 0 0,-2-1 1 0 0,1-1-1 0 0,-1 0 0 0 0,0-1 1 0 0,-1-1-1 0 0,0-2 0 0 0,-11 3-38 0 0,-10-1-337 0 0,41-7 169 0 0,1 0-73 0 0,0-2 112 0 0,0 1 0 0 0,0-1 0 0 0,0 0 0 0 0,0 0 0 0 0,0 0 0 0 0,0 1 1 0 0,1-1-1 0 0,-1 0 0 0 0,1 0 0 0 0,-1 1 0 0 0,1-1 0 0 0,0 0 0 0 0,-1 0 0 0 0,1 1 1 0 0,0-1-1 0 0,0 1 0 0 0,0-1 0 0 0,0 1 0 0 0,1-1 0 0 0,-1 1 0 0 0,0 0 1 0 0,0 0-1 0 0,1-1 0 0 0,-1 1 0 0 0,1 0 0 0 0,-1 0 0 0 0,3 0 129 0 0,55-40-5889 0 0,-42 30 461 0 0,-5 2-6174 0 0</inkml:trace>
  <inkml:trace contextRef="#ctx0" brushRef="#br0" timeOffset="243.953">664 370 16780 0 0,'0'0'1624'0'0,"0"0"-376"0"0,0 0-64 0 0,0 0-79 0 0,0 0-193 0 0,0 0-296 0 0,0 0-272 0 0,0 0-208 0 0,-52 197-96 0 0,52-182-96 0 0,6-3-88 0 0,0-5-104 0 0,3-3-312 0 0,1-4-528 0 0,1 0-1057 0 0,1 0-2880 0 0,-6 0-7690 0 0</inkml:trace>
  <inkml:trace contextRef="#ctx0" brushRef="#br0" timeOffset="400.613">654 23 18772 0 0,'0'0'2024'0'0,"0"0"-695"0"0,0 0-393 0 0,0 0-216 0 0,0 0-216 0 0,0 0-216 0 0,0 0-160 0 0,0 0-168 0 0,0 0-80 0 0,0 0-48 0 0,0 0-88 0 0,0 0-256 0 0,0 0-408 0 0,0 0-873 0 0,145-23-2687 0 0,-128 35-8419 0 0</inkml:trace>
  <inkml:trace contextRef="#ctx0" brushRef="#br0" timeOffset="1226.945">1346 347 17540 0 0,'0'0'2060'0'0,"0"0"-705"0"0,0 0-232 0 0,0 0 3 0 0,0 0-81 0 0,0 0-122 0 0,0 0-143 0 0,0 0-126 0 0,0 0-97 0 0,0 0-78 0 0,0 0-102 0 0,0 0-69 0 0,0 0-52 0 0,-14-20-72 0 0,-48-60-50 0 0,61 79-131 0 0,0 0 1 0 0,0-1-1 0 0,0 1 1 0 0,0 0 0 0 0,0 0-1 0 0,0 0 1 0 0,0-1-1 0 0,0 1 1 0 0,0 0-1 0 0,0 0 1 0 0,-1 1-1 0 0,1-1 1 0 0,0 0-1 0 0,-1 0 1 0 0,1 1 0 0 0,-1-1-1 0 0,1 0 1 0 0,-1 1-1 0 0,1 0 1 0 0,-1-1-1 0 0,1 1 1 0 0,-1 0-1 0 0,1 0 1 0 0,-1 0-1 0 0,0 0 1 0 0,1 0 0 0 0,-1 0-1 0 0,1 0 1 0 0,-1 0-1 0 0,1 1 1 0 0,-1-1-1 0 0,1 1 1 0 0,-1-1-1 0 0,1 1 1 0 0,-2 0-4 0 0,-5 2 23 0 0,-6 2-18 0 0,0 0 1 0 0,0 1 0 0 0,0 1 0 0 0,1 0-1 0 0,0 1 1 0 0,1 0 0 0 0,-1 1 0 0 0,2 0 0 0 0,-1 1-1 0 0,1 0 1 0 0,1 1 0 0 0,0 0 0 0 0,0 1-1 0 0,1 0 1 0 0,1 1 0 0 0,0-1 0 0 0,1 1 0 0 0,-3 7-6 0 0,8-15-1 0 0,0-1 0 0 0,1 1 0 0 0,-1 0 0 0 0,1-1 0 0 0,0 1 0 0 0,1 0 0 0 0,-1 0 0 0 0,1 0 0 0 0,0 0 0 0 0,0 0 0 0 0,0-1 0 0 0,1 1 0 0 0,-1 0 0 0 0,1 0 0 0 0,1 0 1 0 0,-1-1-1 0 0,1 1 0 0 0,-1-1 0 0 0,1 1 0 0 0,1-1 0 0 0,-1 0 0 0 0,0 1 0 0 0,1-1 0 0 0,0 0 0 0 0,0-1 0 0 0,0 1 0 0 0,1 0 0 0 0,-1-1 0 0 0,1 0 0 0 0,0 0 0 0 0,0 0 1 0 0,0 0-1 0 0,0-1 0 0 0,0 1 0 0 0,1-1 0 0 0,-1 0 0 0 0,1-1 0 0 0,-1 1 0 0 0,1-1 0 0 0,0 0 0 0 0,-1 0 0 0 0,1 0 0 0 0,0 0 0 0 0,4-1 1 0 0,7-2 42 0 0,0 0-1 0 0,0-2 1 0 0,-1 0-1 0 0,1 0 1 0 0,-1-2-1 0 0,0 1 1 0 0,-1-2-1 0 0,1 0 0 0 0,-1-1 1 0 0,-1-1-1 0 0,1 0 1 0 0,-2 0-1 0 0,1-1 1 0 0,-1-1-1 0 0,-1 0 1 0 0,2-3-42 0 0,127-87 296 0 0,-139 100-295 0 0,1 1-1 0 0,0-1 0 0 0,-1 0 1 0 0,1 1-1 0 0,-1-1 0 0 0,1 1 1 0 0,0-1-1 0 0,-1 1 0 0 0,1 0 1 0 0,0 0-1 0 0,-1 0 0 0 0,1 0 0 0 0,0 0 1 0 0,0 0-1 0 0,-1 0 0 0 0,1 0 1 0 0,0 1-1 0 0,-1-1 0 0 0,1 1 1 0 0,-1-1-1 0 0,1 1 0 0 0,0 0 1 0 0,-1 0-1 0 0,1-1 0 0 0,-1 1 0 0 0,0 0 1 0 0,1 0-1 0 0,-1 0 0 0 0,0 1 1 0 0,0-1-1 0 0,1 0 0 0 0,-1 0 1 0 0,0 1-1 0 0,0-1 0 0 0,0 1 1 0 0,-1-1-1 0 0,1 1 0 0 0,0-1 0 0 0,0 1 1 0 0,-1-1-1 0 0,1 1 0 0 0,-1 0 1 0 0,0-1-1 0 0,1 1 0 0 0,-1 0 1 0 0,0-1-1 0 0,0 1 0 0 0,0 0 1 0 0,0-1-1 0 0,0 1 0 0 0,0 0 0 0 0,-1 1 0 0 0,11 74 0 0 0,-4 1 0 0 0,-3 0 0 0 0,-5 33 0 0 0,1-17-8 0 0,0-62-3 0 0,-2-1 0 0 0,-1 1 0 0 0,-1-1 0 0 0,-2 0 0 0 0,-1 0-1 0 0,-1-1 1 0 0,-2 0 0 0 0,-13 26 11 0 0,22-50-3 0 0,0 0-1 0 0,-1-1 1 0 0,1 1 0 0 0,-2-1 0 0 0,1 0-1 0 0,0 0 1 0 0,-1 0 0 0 0,0 0-1 0 0,0 0 1 0 0,0-1 0 0 0,-1 1-1 0 0,0-1 1 0 0,0-1 0 0 0,0 1-1 0 0,0-1 1 0 0,0 1 0 0 0,-1-2 0 0 0,1 1-1 0 0,-1 0 1 0 0,0-1 0 0 0,0 0-1 0 0,0-1 1 0 0,0 1 0 0 0,0-1-1 0 0,-1 0 4 0 0,5-3 0 0 0,0 1 0 0 0,0-1 0 0 0,0 0-1 0 0,0 0 1 0 0,0 0 0 0 0,1 0 0 0 0,-1-1-1 0 0,1 1 1 0 0,-1 0 0 0 0,1-1-1 0 0,0 1 1 0 0,0-1 0 0 0,0 1 0 0 0,0-1-1 0 0,1 1 1 0 0,-1-1 0 0 0,0 0 0 0 0,1 1-1 0 0,0-1 1 0 0,0 0 0 0 0,0 1 0 0 0,0-1-1 0 0,0 0 1 0 0,0 1 0 0 0,1-1-1 0 0,-1 0 1 0 0,1 0 0 0 0,-1-2 13 0 0,41-134-16 0 0,104-215-40 0 0,-128 323 40 0 0,1 0 0 0 0,2 2-1 0 0,1 0 1 0 0,1 1-1 0 0,1 1 1 0 0,2 1 0 0 0,0 2-1 0 0,2 0 1 0 0,0 2 0 0 0,2 0-1 0 0,0 2 1 0 0,2 2-1 0 0,2-1 4 0 0,-25 15-1 0 0,6-5-7 0 0,0 1 0 0 0,1 1 0 0 0,-1 0 0 0 0,1 1 0 0 0,1 1 1 0 0,-1 0-1 0 0,1 1 0 0 0,0 1 0 0 0,0 0 0 0 0,2 1 8 0 0,-15 4 1 0 0,0 0 0 0 0,0 0-1 0 0,-1 0 1 0 0,1 0 0 0 0,0 0-1 0 0,-1 1 1 0 0,1-1-1 0 0,-1 1 1 0 0,0 0 0 0 0,0-1-1 0 0,0 1 1 0 0,0 0 0 0 0,0 0-1 0 0,-1 1 1 0 0,1-1 0 0 0,-1 0-1 0 0,0 0 1 0 0,0 1-1 0 0,0-1 1 0 0,-1 1 0 0 0,1-1-1 0 0,-1 1 1 0 0,0-1 0 0 0,1 1-1 0 0,-2-1 1 0 0,1 1 0 0 0,0-1-1 0 0,-1 1 1 0 0,1-1 0 0 0,-1 0-1 0 0,0 1 1 0 0,0-1-1 0 0,-1 2 0 0 0,1-2 6 0 0,-71 164 77 0 0,66-150-83 0 0,4-11 2 0 0,-1 0 0 0 0,1 0 0 0 0,1 0 0 0 0,-1 0 0 0 0,1 0 0 0 0,0 1 0 0 0,0-1 0 0 0,1 0 0 0 0,0 1 0 0 0,0-1 0 0 0,0 1 0 0 0,2 4-2 0 0,40-11-18 0 0,195-173 92 0 0,-205 150-101 0 0,122-69 34 0 0,-112 88-15 0 0,-31 51 40 0 0,2 198 185 0 0,3-185-297 0 0,5-54-2981 0 0,-13-11 115 0 0,-5-1-2115 0 0,-1 2-7343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 11715 0 0,'0'0'1972'0'0,"0"0"-213"0"0,0 0-188 0 0,0 0-27 0 0,0 0-71 0 0,0 0-205 0 0,0 0-299 0 0,0 0-260 0 0,0 0-156 0 0,0 0-56 0 0,0 0-8 0 0,0 0-32 0 0,0 0-34 0 0,-2 20-38 0 0,-9 138 654 0 0,12-93-704 0 0,-2 0 0 0 0,-3 0-1 0 0,-2-1 1 0 0,-4 1 0 0 0,-2-1-1 0 0,-7 13-334 0 0,6-39 17 0 0,1-5-35 0 0,2 0 0 0 0,1 0 0 0 0,1 1 1 0 0,2 0-1 0 0,1 0 0 0 0,1 15 18 0 0,5-48-102 0 0,0 0-1 0 0,-1 0 1 0 0,1 0 0 0 0,0 0 0 0 0,0 0 0 0 0,0 0 0 0 0,0 0-1 0 0,0-1 1 0 0,0 1 0 0 0,0 0 0 0 0,0-1 0 0 0,1 1 0 0 0,-1-1-1 0 0,0 1 1 0 0,0-1 0 0 0,0 0 0 0 0,1 0 0 0 0,-1 1 0 0 0,0-1-1 0 0,0 0 1 0 0,1 0 0 0 0,-1 0 0 0 0,0 0 0 0 0,1 0 0 0 0,-1-1-1 0 0,0 1 1 0 0,0 0 0 0 0,0 0 0 0 0,1-1 0 0 0,-1 1 0 0 0,0-1-1 0 0,0 1 1 0 0,0-1 0 0 0,0 0 0 0 0,0 1 0 0 0,0-1-1 0 0,0 0 1 0 0,0 0 0 0 0,0 0 0 0 0,0 1 0 0 0,0-1 0 0 0,0 0-1 0 0,0 0 1 0 0,-1 0 0 0 0,1-1 0 0 0,-1 1 0 0 0,1 0 0 0 0,0 0-1 0 0,-1-1 103 0 0,11-27-4939 0 0,-6 9-3907 0 0,-3 12-1103 0 0</inkml:trace>
  <inkml:trace contextRef="#ctx0" brushRef="#br0" timeOffset="884.014">1 548 9674 0 0,'0'0'3718'0'0,"0"0"-1701"0"0,0 0-910 0 0,0 0-191 0 0,0 0 104 0 0,0 0 90 0 0,0 0-18 0 0,0 0-132 0 0,0 0-204 0 0,0 0-164 0 0,0 0-110 0 0,0 0-66 0 0,0 0-49 0 0,35-7-31 0 0,114-23-55 0 0,9-17 248 0 0,-110 34-642 0 0,-1-3-1 0 0,-1-1 1 0 0,0-2-1 0 0,-2-2 0 0 0,12-10 114 0 0,-35 17-622 0 0,-2-2 0 0 0,0 0 0 0 0,-1-2 0 0 0,-1 0 0 0 0,0 0 0 0 0,-2-2 0 0 0,0 0 0 0 0,-1-1 0 0 0,4-10 622 0 0,-13 23 49 0 0,0 7 2502 0 0,-6 19-2056 0 0,-1 10 47 0 0,-2 0-1 0 0,0 0 1 0 0,-2-1-1 0 0,-1 1 1 0 0,-2-1 0 0 0,-7 17-542 0 0,-15 53 714 0 0,21-62-437 0 0,3 1 0 0 0,0 0 1 0 0,3 1-1 0 0,1 0 1 0 0,1 5-278 0 0,2-40 14 0 0,0 1 0 0 0,0 0 0 0 0,0 0 1 0 0,0-1-1 0 0,0 1 0 0 0,1 0 0 0 0,0 0 0 0 0,-1-1 1 0 0,1 1-1 0 0,0-1 0 0 0,0 1 0 0 0,0-1 1 0 0,1 1-1 0 0,-1-1 0 0 0,0 1 0 0 0,1-1 1 0 0,0 0-1 0 0,0 0 0 0 0,-1 0 0 0 0,1 0 1 0 0,0 0-1 0 0,1 0 0 0 0,-1-1 0 0 0,0 1 1 0 0,0 0-1 0 0,1-1 0 0 0,-1 0 0 0 0,1 0 0 0 0,-1 0 1 0 0,1 0-1 0 0,0 0 0 0 0,-1 0 0 0 0,1-1 1 0 0,0 1-1 0 0,-1-1 0 0 0,1 0 0 0 0,0 1-14 0 0,97-24 395 0 0,-89 17-393 0 0,-1 1 0 0 0,2 0 0 0 0,-1 1 0 0 0,0 0 0 0 0,1 1 0 0 0,0 0 0 0 0,0 1 0 0 0,0 1 0 0 0,0-1 0 0 0,0 2 0 0 0,0 0 0 0 0,5 0-2 0 0,-14 2 1 0 0,-1 0 0 0 0,1 0 0 0 0,-1 1-1 0 0,0-1 1 0 0,0 0 0 0 0,0 1 0 0 0,0-1 0 0 0,-1 1 0 0 0,1 0-1 0 0,-1-1 1 0 0,1 1 0 0 0,-1 0 0 0 0,0 0 0 0 0,0 0-1 0 0,0 0 1 0 0,0 0 0 0 0,-1 0 0 0 0,1 0 0 0 0,-1 2-1 0 0,8 20 41 0 0,17 14-35 0 0,-23-39-85 0 0,0 0 1 0 0,0 0-1 0 0,0 0 1 0 0,-1 0-1 0 0,1 0 1 0 0,0-1-1 0 0,0 1 1 0 0,0-1-1 0 0,0 1 1 0 0,0-1-1 0 0,-1 1 1 0 0,1-1-1 0 0,0 0 1 0 0,0 0-1 0 0,-1 0 1 0 0,1 0-1 0 0,-1 0 0 0 0,1 0 1 0 0,-1-1-1 0 0,1 1 1 0 0,-1 0-1 0 0,0-1 1 0 0,1 1-1 0 0,-1-2 79 0 0,14-12-1737 0 0,-13 12 1080 0 0,0 0 0 0 0,0 1 0 0 0,0-1 0 0 0,0 1-1 0 0,0 0 1 0 0,1 0 0 0 0,-1 0 0 0 0,1 0 0 0 0,0 0 0 0 0,0 0 0 0 0,-1 1 0 0 0,1 0-1 0 0,0-1 1 0 0,0 1 0 0 0,0 0 0 0 0,0 0 0 0 0,1 0 0 0 0,-1 1 0 0 0,0-1 0 0 0,0 1-1 0 0,0 0 1 0 0,1 0 657 0 0,78 8 7565 0 0,-63-5-6609 0 0,1 0 0 0 0,-1-1 1 0 0,0 0-1 0 0,1-2 1 0 0,-1 0-1 0 0,17-3-956 0 0,-22 1 186 0 0,0 0 0 0 0,0 0 0 0 0,0-1 0 0 0,0-1 0 0 0,-1 0 0 0 0,0-1 0 0 0,0 0 0 0 0,0-2 0 0 0,0 1 0 0 0,-1-1 0 0 0,0-1 0 0 0,-1 0 0 0 0,0-1 0 0 0,0 0 0 0 0,1-2-186 0 0,-10 10 15 0 0,0-1 0 0 0,0 0 0 0 0,0 0 0 0 0,0 0 0 0 0,-1 0 1 0 0,1 0-1 0 0,0-1 0 0 0,-1 1 0 0 0,0-1 0 0 0,0 1 0 0 0,1 0 0 0 0,-1-1 0 0 0,-1 0 0 0 0,1 1 0 0 0,0-1 0 0 0,-1 0 1 0 0,1 1-1 0 0,-1-1 0 0 0,0 0 0 0 0,0 0 0 0 0,0 1 0 0 0,0-1 0 0 0,0 0 0 0 0,-1 0 0 0 0,1 1 0 0 0,-1-1 0 0 0,0 0 0 0 0,0 1 1 0 0,0-1-1 0 0,0 1 0 0 0,0-1 0 0 0,0 1 0 0 0,-1 0 0 0 0,1-1 0 0 0,-1 1 0 0 0,0 0 0 0 0,0 0 0 0 0,1 0 0 0 0,-1 0 1 0 0,0 0-1 0 0,-1 1 0 0 0,1-1 0 0 0,0 0 0 0 0,0 1 0 0 0,-1 0 0 0 0,1 0 0 0 0,-1-1 0 0 0,1 1 0 0 0,-1 1 0 0 0,0-1 0 0 0,-2 0-14 0 0,-5 1-3 0 0,0 0 1 0 0,-1 1-1 0 0,1 0 1 0 0,0 1-1 0 0,0 0 1 0 0,0 1-1 0 0,1 0 1 0 0,-1 1 0 0 0,1 0-1 0 0,-1 0 1 0 0,1 1-1 0 0,1 0 1 0 0,-1 0-1 0 0,1 1 1 0 0,-1 0-1 0 0,2 1 1 0 0,-1 0 0 0 0,1 0-1 0 0,0 1 1 0 0,1-1-1 0 0,-1 2 1 0 0,1-1-1 0 0,1 1 1 0 0,-1 1 1 0 0,3-7 1 0 0,0 1 1 0 0,0 0-1 0 0,1-1 1 0 0,0 1-1 0 0,-1 0 1 0 0,1 0-1 0 0,0 0 1 0 0,1 1-1 0 0,-1-1 1 0 0,1 0-1 0 0,0 1 1 0 0,0-1-1 0 0,0 0 0 0 0,1 1 1 0 0,-1-1-1 0 0,1 1 1 0 0,0 0-1 0 0,1-1 1 0 0,-1 1-1 0 0,1-1 1 0 0,0 0-1 0 0,0 1 1 0 0,0-1-1 0 0,0 1 1 0 0,1-1-1 0 0,0 0 1 0 0,0 0-1 0 0,0 0 1 0 0,0 0-1 0 0,1 0 1 0 0,-1-1-1 0 0,1 1 1 0 0,0-1-1 0 0,0 1 0 0 0,0-1 1 0 0,1 0-1 0 0,-1 0 1 0 0,4 1-2 0 0,8 3-39 0 0,0-2 0 0 0,0 0 0 0 0,0-1 0 0 0,1 0 0 0 0,-1-1-1 0 0,1-1 1 0 0,0-1 0 0 0,0 0 0 0 0,0-1 0 0 0,0-1 0 0 0,0 0 0 0 0,0-1 0 0 0,-1-1 0 0 0,3 0 39 0 0,80-18-6767 0 0,-77 16-2139 0 0,-6 2-2340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9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3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5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 0 0 0,'0'0'1028'0'0,"0"0"119"0"0,0 0-35 0 0,0 0 173 0 0,0 0 379 0 0,0 0 292 0 0,0 0 73 0 0,0 0-195 0 0,0 0-333 0 0,0 0-317 0 0,0 0-235 0 0,3-9-157 0 0,10-27-71 0 0,-4 20 2816 0 0,-5 22-509 0 0,-4 26-253 0 0,0-29-3079 0 0,-2 17 483 0 0,-2-1 0 0 0,0 0 1 0 0,0 0-1 0 0,-2-1 0 0 0,0 1 0 0 0,-2-1 1 0 0,0-1-1 0 0,0 1 0 0 0,-2-1 1 0 0,0-1-1 0 0,-7 8-179 0 0,-114 122 596 0 0,46-84-197 0 0,53-51-48 0 0,49-35-2055 0 0,-2 9-1708 0 0,-9 9-1112 0 0,0 1-7750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3545 0 0,'0'0'2736'0'0,"0"0"-730"0"0,0 0-244 0 0,0 0 153 0 0,0 0 140 0 0,0 0-17 0 0,0 0-239 0 0,0 0-378 0 0,0 0-360 0 0,0 0-257 0 0,0 0-148 0 0,0 0-81 0 0,4 0 2292 0 0,119 23 294 0 0,143-23-1493 0 0,-72-31-1006 0 0,-178 35-2984 0 0,-37 16-3766 0 0,13-12 4873 0 0,-13 10-6076 0 0,13-14-451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7746 0 0,'0'0'3662'0'0,"0"0"-1382"0"0,0 0-565 0 0,0 0-72 0 0,0 0-76 0 0,0 0-148 0 0,0 0-248 0 0,0 0-281 0 0,0 0-247 0 0,0 0-205 0 0,0 0-100 0 0,0 0-25 0 0,0 0 55 0 0,-1 4 72 0 0,1-2-382 0 0,0-1 0 0 0,1 1 0 0 0,-1-1-1 0 0,0 1 1 0 0,0-1 0 0 0,1 0 0 0 0,-1 1-1 0 0,1-1 1 0 0,-1 1 0 0 0,1-1 0 0 0,-1 0-1 0 0,1 1 1 0 0,0-1 0 0 0,0 0 0 0 0,0 0-1 0 0,0 1 1 0 0,0-1 0 0 0,0 0 0 0 0,0 0 0 0 0,0 0-1 0 0,0 0 1 0 0,0 0 0 0 0,1-1 0 0 0,-1 1-1 0 0,0 0 1 0 0,1-1 0 0 0,-1 1 0 0 0,0 0-1 0 0,1-1 1 0 0,-1 0 0 0 0,1 1 0 0 0,-1-1-1 0 0,1 0 1 0 0,-1 0 0 0 0,1 0-58 0 0,135 12 2146 0 0,-101-13-1858 0 0,190-21 815 0 0,-61 14-1253 0 0,-167 17-3262 0 0,-2-3-3279 0 0,-2-2-5830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104 791 0 0 0,'0'0'513'0'0,"0"0"816"0"0,0 0 374 0 0,0 0 110 0 0,0 0 32 0 0,0 0-33 0 0,0 0-63 0 0,0 0-97 0 0,4-9-158 0 0,15-39 875 0 0,-19 48-1450 0 0,10 0 4904 0 0,13 89-3239 0 0,-16 27-1980 0 0,-5 0-1 0 0,-6 0 0 0 0,-5 10-603 0 0,-24 118 427 0 0,26-208-307 0 0,7-36-103 0 0,0 0-5 0 0,0 0 4 0 0,0 0 6 0 0,0 0-5 0 0,0 0-2 0 0,0 0-5 0 0,0 0-2 0 0,0 0-17 0 0,0 0 16 0 0,0 0-27 0 0,0-16-459 0 0,29-88-4968 0 0,-18 77 2220 0 0,9-21-7959 0 0,-13 31 3468 0 0</inkml:trace>
  <inkml:trace contextRef="#ctx0" brushRef="#br0" timeOffset="514.873">507 845 5281 0 0,'0'0'2369'0'0,"0"0"-593"0"0,0 0-166 0 0,0 0 170 0 0,0 0 112 0 0,0 0-88 0 0,0 0-297 0 0,0 0-402 0 0,0 0-326 0 0,0 0-187 0 0,0 0-89 0 0,0 0-40 0 0,-7 5-11 0 0,-13 12 83 0 0,-18 14 4 0 0,-1-1-1 0 0,-1-2 0 0 0,-2-2 0 0 0,-11 4-538 0 0,-35 12 399 0 0,184-5 661 0 0,-85-35-973 0 0,1 1-1 0 0,-1 0 1 0 0,0 1-1 0 0,0 0 1 0 0,0 0-1 0 0,0 2 1 0 0,-1-1-1 0 0,0 1 1 0 0,0 0-1 0 0,0 1 1 0 0,-1 0-1 0 0,0 1 1 0 0,0 0 0 0 0,-1 1-1 0 0,0-1 1 0 0,3 6-87 0 0,5 86 953 0 0,-11-31-626 0 0,25-44-353 0 0,-30-25-4 0 0,4-32-4037 0 0,-1 10-3045 0 0,-2 14-2960 0 0</inkml:trace>
  <inkml:trace contextRef="#ctx0" brushRef="#br0" timeOffset="1077.018">0 379 4425 0 0,'0'0'1424'0'0,"0"0"-233"0"0,0 0-48 0 0,0 0 209 0 0,0 0 206 0 0,0 0 60 0 0,0 0-129 0 0,0 0-314 0 0,0 0-339 0 0,0 0-241 0 0,0 0-129 0 0,0 0-28 0 0,1-4 52 0 0,34-27 1777 0 0,-28 28-2060 0 0,38-17 688 0 0,-1-2-1 0 0,-1-2 1 0 0,-1-2 0 0 0,-2-2 0 0 0,0-1 0 0 0,-2-2 0 0 0,26-28-895 0 0,37-42 687 0 0,-100 159-378 0 0,-2-46-285 0 0,0 0 0 0 0,0 0 0 0 0,2 1 0 0 0,0-1-1 0 0,0 0 1 0 0,1 0 0 0 0,0 0 0 0 0,1 0 0 0 0,0 0 0 0 0,1 0 0 0 0,1-1 0 0 0,0 0-1 0 0,0 0 1 0 0,1 0 0 0 0,0 0 0 0 0,1-1 0 0 0,0 0 0 0 0,1-1 0 0 0,0 1 0 0 0,1-2 0 0 0,-1 1-1 0 0,9 5-23 0 0,52 6-302 0 0,-39-14-2489 0 0,-2 3-5211 0 0,-21-5-4097 0 0</inkml:trace>
  <inkml:trace contextRef="#ctx0" brushRef="#br0" timeOffset="1514.705">1360 957 720 0 0,'0'0'1515'0'0,"0"0"154"0"0,0 0 387 0 0,0 0 299 0 0,0 0 23 0 0,0 0-203 0 0,0 0-304 0 0,0 0-277 0 0,0 0-190 0 0,0 0-118 0 0,0 0-75 0 0,0 0-36 0 0,0 0-61 0 0,4-3-83 0 0,10-2 53 0 0,-32 23 15 0 0,-7 7-621 0 0,-178 237 1218 0 0,197-252-1754 0 0,0 0-1 0 0,-1 0 0 0 0,0-1 0 0 0,0 0 0 0 0,-1 0 1 0 0,0 0-1 0 0,-1-1 0 0 0,1-1 0 0 0,-2 1 1 0 0,1-2-1 0 0,-1 1 0 0 0,0-1 0 0 0,0 0 1 0 0,-1-1-1 0 0,-7 2 59 0 0,17-6-186 0 0,0-1 0 0 0,-1 0 0 0 0,1 1 1 0 0,0-1-1 0 0,-1 0 0 0 0,1 0 0 0 0,0 0 0 0 0,-1 0 1 0 0,1 0-1 0 0,0 0 0 0 0,0 0 0 0 0,-1 0 0 0 0,1-1 1 0 0,0 1-1 0 0,-1-1 0 0 0,1 1 0 0 0,0-1 0 0 0,0 1 1 0 0,0-1-1 0 0,0 1 0 0 0,-1-1 0 0 0,1 0 0 0 0,0 0 1 0 0,0 0-1 0 0,0 1 0 0 0,0-1 0 0 0,1 0 0 0 0,-1 0 1 0 0,0 0-1 0 0,0-1 0 0 0,0 1 186 0 0,-6-27-10536 0 0,5 20 1026 0 0</inkml:trace>
  <inkml:trace contextRef="#ctx0" brushRef="#br0" timeOffset="1793.887">1000 834 8138 0 0,'0'0'2438'0'0,"0"0"-267"0"0,0 0-215 0 0,0 0-174 0 0,0 0-207 0 0,0 0-310 0 0,0 0-320 0 0,0 0-267 0 0,0 0-139 0 0,0 0 9 0 0,0 0 121 0 0,0 0 127 0 0,7 5 9 0 0,4 5-411 0 0,0 1 1 0 0,-1 1-1 0 0,0 0 0 0 0,-1 0 0 0 0,0 1 0 0 0,0 0 0 0 0,5 14-394 0 0,143 232 2086 0 0,-80-94-1942 0 0,-74-157 251 0 0,5 5-2872 0 0,6-18-8542 0 0,-11 1 579 0 0</inkml:trace>
  <inkml:trace contextRef="#ctx0" brushRef="#br0" timeOffset="2180.819">1778 996 11330 0 0,'0'0'2354'0'0,"0"0"-791"0"0,0 0-417 0 0,0 0-27 0 0,0 0 58 0 0,0 0 10 0 0,0 0-131 0 0,0 0-202 0 0,0 0-123 0 0,0 0-47 0 0,0 0 9 0 0,0 0-8 0 0,0 0-93 0 0,3 9-112 0 0,13 82 631 0 0,-21 193-458 0 0,5-281-648 0 0,0-1-1 0 0,0 1 1 0 0,1 0-1 0 0,-1-1 1 0 0,1 1 0 0 0,0-1-1 0 0,0 1 1 0 0,0-1-1 0 0,0 1 1 0 0,0-1-1 0 0,0 0 1 0 0,1 0-1 0 0,-1 0 1 0 0,1 1 0 0 0,-1-1-1 0 0,1 0 1 0 0,0-1-1 0 0,0 1 1 0 0,0 0-1 0 0,0-1 1 0 0,0 1-1 0 0,0-1 1 0 0,0 1 0 0 0,1-1-1 0 0,-1 0 1 0 0,1 0-1 0 0,-1 0 1 0 0,0 0-1 0 0,1 0 1 0 0,0-1-1 0 0,-1 1 1 0 0,1-1-1 0 0,-1 0 1 0 0,1 0 0 0 0,0 0-1 0 0,-1 0 1 0 0,2 0-5 0 0,98-19 479 0 0,-100 18-486 0 0,1 0-1 0 0,-1 1 1 0 0,0-2-1 0 0,1 1 1 0 0,-1 0-1 0 0,0 0 1 0 0,0-1-1 0 0,0 1 0 0 0,0-1 1 0 0,0 0-1 0 0,-1 1 1 0 0,1-1-1 0 0,0 0 1 0 0,-1 0-1 0 0,1 0 1 0 0,-1 0-1 0 0,0 0 1 0 0,1-1-1 0 0,-1 1 1 0 0,0 0-1 0 0,-1-1 0 0 0,2-1 8 0 0,-6-13-3762 0 0,-11-3-5256 0 0,12 17-2490 0 0</inkml:trace>
  <inkml:trace contextRef="#ctx0" brushRef="#br0" timeOffset="2730.671">1497 687 9562 0 0,'0'0'1726'0'0,"0"0"-235"0"0,0 0-40 0 0,0 0 86 0 0,0 0 49 0 0,0 0-126 0 0,0 0-317 0 0,0 0-296 0 0,0 0-237 0 0,0 0-132 0 0,0 0 0 0 0,0 0-2 0 0,0 0 31 0 0,6-7 17 0 0,44-39 927 0 0,-23 34-1035 0 0,-1-2 1 0 0,0-1-1 0 0,-1-1 1 0 0,0-1-1 0 0,-2-1 1 0 0,0-1-1 0 0,12-13-416 0 0,31-48 409 0 0,-38 37 292 0 0,5 159-381 0 0,24 26 161 0 0,-10-58-337 0 0,-44-77-2343 0 0,-4 2-6564 0 0,-1-5-3282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1 238 0 0 0,'0'0'568'0'0,"0"0"719"0"0,0 0 237 0 0,0 0 11 0 0,0 0-86 0 0,0 0-166 0 0,0 0-162 0 0,0 0-103 0 0,0 0-23 0 0,1 2-195 0 0,3 4 7962 0 0,33-4-6952 0 0,-30-1-1602 0 0,1 0 0 0 0,0 0-1 0 0,0-1 1 0 0,0 0 0 0 0,0-1 0 0 0,0 1-1 0 0,-1-2 1 0 0,1 1 0 0 0,0-1-1 0 0,-1 0 1 0 0,6-3-208 0 0,6-4 166 0 0,0-2 0 0 0,-1-1 0 0 0,0 0 0 0 0,-1-1 0 0 0,-1-1 0 0 0,0 0 0 0 0,-1-1 0 0 0,0-1 0 0 0,9-13-166 0 0,-19 23 43 0 0,0 0 47 0 0,0 1 0 0 0,-1-1 0 0 0,0 0 0 0 0,0 0 0 0 0,0 0 0 0 0,0 0 0 0 0,-1-1 0 0 0,0 1 0 0 0,-1-1 0 0 0,1 0 0 0 0,-1 0 0 0 0,1-5-90 0 0,-4 59 45 0 0,1 38 182 0 0,2 0 1 0 0,14 79-228 0 0,41 237 144 0 0,-55-240-132 0 0,-3-151-6 0 0,0-1-1 0 0,0 0 1 0 0,-1 0-1 0 0,0-1 1 0 0,-1 1 0 0 0,0 0-1 0 0,0-1 1 0 0,-1 1-1 0 0,0-1 1 0 0,0 0 0 0 0,-1 0-1 0 0,0-1 1 0 0,-1 0 0 0 0,0 1-1 0 0,0-2 1 0 0,0 1-1 0 0,-1-1 1 0 0,1 0 0 0 0,-2 0-1 0 0,1-1 1 0 0,-1 0-1 0 0,1 0 1 0 0,-1-1 0 0 0,-2 1-6 0 0,4-1 1 0 0,-1-1 1 0 0,1 1 0 0 0,-1-1 0 0 0,0-1-1 0 0,0 1 1 0 0,0-1 0 0 0,0 0 0 0 0,0-1-1 0 0,0 0 1 0 0,-1 0 0 0 0,1 0-1 0 0,0-1 1 0 0,-1 0 0 0 0,1-1 0 0 0,0 0-1 0 0,-1 0 1 0 0,1 0 0 0 0,0-1 0 0 0,0 0-1 0 0,0 0 1 0 0,0-1 0 0 0,0 0 0 0 0,1 0-1 0 0,-1 0 1 0 0,1-1 0 0 0,0 0 0 0 0,0-1-1 0 0,0 1 1 0 0,1-1 0 0 0,-1 0 0 0 0,1 0-1 0 0,0-1 1 0 0,-3-4-2 0 0,6 3-5 0 0,0-1 0 0 0,0 1 0 0 0,1-1 0 0 0,0 0 0 0 0,0 1 0 0 0,1-1 1 0 0,0 0-1 0 0,0 1 0 0 0,1-1 0 0 0,0 0 0 0 0,0 1 0 0 0,1-1 0 0 0,0 1 0 0 0,0-1 0 0 0,1 1 0 0 0,3-6 5 0 0,4-2 0 0 0,2 0 0 0 0,0 1-1 0 0,1 0 1 0 0,0 1 0 0 0,1 0 0 0 0,0 1-1 0 0,1 0 1 0 0,1 2 0 0 0,0-1-1 0 0,0 2 1 0 0,1 0 0 0 0,0 2 0 0 0,0-1-1 0 0,15-2 1 0 0,-3-2 10 0 0,1 1 0 0 0,0 2 0 0 0,1 1 0 0 0,0 1 0 0 0,1 2 0 0 0,-1 1 0 0 0,19 1-10 0 0,-49 3-36 0 0,-1 0-15 0 0,-25-7-10791 0 0,20 3 5047 0 0,2 0-5370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6169 0 0,'0'0'3318'0'0,"0"0"-1352"0"0,0 0-552 0 0,0 0-1 0 0,0 0-16 0 0,0 0-138 0 0,0 0-256 0 0,0 0-314 0 0,0 0-241 0 0,0 0-140 0 0,0 0-22 0 0,0 0 84 0 0,0 0 120 0 0,3-2 119 0 0,138-70 4148 0 0,-141 72-4756 0 0,28-18 272 0 0,0-2 0 0 0,-2 0-1 0 0,0-2 1 0 0,-1-1 0 0 0,-1-1-1 0 0,-2-1 1 0 0,0 0 0 0 0,-1-2-1 0 0,4-11-272 0 0,34-58 238 0 0,-24 57-154 0 0,-31 35-76 0 0,15 16-13 0 0,-17-8 14 0 0,8 16 91 0 0,0 0 0 0 0,-1 0 1 0 0,-1 1-1 0 0,-2 0 0 0 0,0 1 0 0 0,0-1 1 0 0,-2 1-1 0 0,-1 0 0 0 0,-1 0 0 0 0,-1 14-100 0 0,6 25 141 0 0,14 73-35 0 0,-4-123-1688 0 0,-7-21-7298 0 0,-6 6-3679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4169 0 0,'0'0'3443'0'0,"0"0"-1508"0"0,0 0-405 0 0,0 0 132 0 0,0 0 182 0 0,0 0-19 0 0,0 0-260 0 0,0 0-421 0 0,0 0-377 0 0,0 0-287 0 0,0 0-188 0 0,-6 4 423 0 0,11 16-326 0 0,0 0-1 0 0,-2 0 0 0 0,0 0 1 0 0,-2 1-1 0 0,0-1 1 0 0,-1 0-1 0 0,-2 9-388 0 0,1 13 146 0 0,1-29-125 0 0,1 4-39 0 0,0 0 1 0 0,-2 0-1 0 0,0 0 0 0 0,-1 0 0 0 0,-1 0 0 0 0,0-1 1 0 0,-1 1-1 0 0,-1-1 0 0 0,-4 8 18 0 0,-14-3-3561 0 0,13-41-8457 0 0,10 12 3500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7690 0 0,'0'0'4554'0'0,"0"0"-2355"0"0,0 0-705 0 0,0 0-150 0 0,0 0-132 0 0,0 0-194 0 0,0 0-297 0 0,0 0-306 0 0,0 0-266 0 0,0 0-186 0 0,0 0-82 0 0,0 0 10 0 0,0 0 36 0 0,-8 0 29 0 0,9 1 36 0 0,-1-1-1 0 0,1 1 1 0 0,-1-1 0 0 0,1 1 0 0 0,-1 0 0 0 0,1-1 0 0 0,-1 1 0 0 0,1 0 0 0 0,-1-1-1 0 0,0 1 1 0 0,0 0 0 0 0,1-1 0 0 0,-1 1 0 0 0,0 0 0 0 0,0 0 0 0 0,0-1-1 0 0,0 1 1 0 0,0 0 0 0 0,0 0 0 0 0,0-1 0 0 0,0 1 0 0 0,0 0 0 0 0,0 0 0 0 0,0-1-1 0 0,0 1 1 0 0,-1 0 0 0 0,1 0 0 0 0,0-1 0 0 0,0 1 0 0 0,-1 0 0 0 0,1-1-1 0 0,-1 1 1 0 0,1-1 0 0 0,0 1 0 0 0,-1 0 0 0 0,1-1 0 0 0,-1 1 0 0 0,1-1 0 0 0,-1 1-1 0 0,0-1 1 0 0,1 1 0 0 0,-1-1 0 0 0,0 0 0 0 0,1 1 0 0 0,-1-1 0 0 0,0 0-1 0 0,1 1 1 0 0,-1-1 0 0 0,0 0 0 0 0,1 0 0 0 0,-2 0 8 0 0,58 42-1956 0 0,-19-14-6960 0 0,-26-20-211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9842 0 0,'0'0'1918'0'0,"0"0"-490"0"0,0 0-205 0 0,0 0 107 0 0,0 0 51 0 0,0 0-90 0 0,0 0-181 0 0,0 0-223 0 0,0 0-162 0 0,0 0-97 0 0,13-35-93 0 0,42-111-73 0 0,3-5 1027 0 0,-5 48-885 0 0,-36 172-846 0 0,-15-58 243 0 0,-1 0 1 0 0,1 0 0 0 0,1-1 0 0 0,0 0 0 0 0,0 1 0 0 0,1-1 0 0 0,1 0 0 0 0,0-1 0 0 0,0 1 0 0 0,0-1 0 0 0,2 0-1 0 0,-1 0 1 0 0,1-1 0 0 0,0 0 0 0 0,3 3-2 0 0,-6-7 46 0 0,0 0 0 0 0,0-1 0 0 0,0 1 0 0 0,1-1 0 0 0,-1 0 0 0 0,1 0 0 0 0,0 0 0 0 0,0-1 0 0 0,0 1 0 0 0,0-1 0 0 0,0-1 0 0 0,1 1-1 0 0,-1-1 1 0 0,0 0 0 0 0,1 0 0 0 0,-1 0 0 0 0,1-1 0 0 0,-1 0 0 0 0,1 0 0 0 0,-1 0 0 0 0,1 0 0 0 0,-1-1 0 0 0,1 0 0 0 0,-1-1 0 0 0,1 1 0 0 0,-1-1 0 0 0,0 0 0 0 0,0 0 0 0 0,0 0 0 0 0,4-3-46 0 0,2-3 120 0 0,0-1 0 0 0,0 0 0 0 0,-1 0 1 0 0,-1-1-1 0 0,1 0 0 0 0,-1-1 1 0 0,-1 1-1 0 0,0-2 0 0 0,-1 1 0 0 0,0-1 1 0 0,0-1-1 0 0,-1 1 0 0 0,-1-1 0 0 0,0 0 1 0 0,-1 0-1 0 0,-1 0 0 0 0,0-1 1 0 0,0 0-1 0 0,-2 1 0 0 0,1-1 0 0 0,-2-3-120 0 0,-1-8 57 0 0,0 7-3661 0 0,1 17-1422 0 0,0 1-7246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180 517 0 0 0,'0'0'1219'0'0,"0"0"379"0"0,0 0 322 0 0,0 0 236 0 0,0 0-12 0 0,0 0-236 0 0,0 0-290 0 0,0 0-273 0 0,0 0-202 0 0,0 0-183 0 0,0 0-153 0 0,0 0-153 0 0,0 0-147 0 0,-4-2-74 0 0,1 0-364 0 0,1 1-1 0 0,-1 0 1 0 0,0 1 0 0 0,1-1 0 0 0,-1 0-1 0 0,0 1 1 0 0,1-1 0 0 0,-1 1 0 0 0,0 0-1 0 0,1 0 1 0 0,-1 0 0 0 0,0 0 0 0 0,0 1-1 0 0,1-1 1 0 0,-1 1 0 0 0,0-1 0 0 0,1 1-1 0 0,-1 0 1 0 0,1 0 0 0 0,-1 0 0 0 0,1 0-1 0 0,-1 1 1 0 0,1-1 0 0 0,0 1 0 0 0,0-1-1 0 0,0 1 1 0 0,0 0 0 0 0,0 0 0 0 0,0 0-69 0 0,-8 8 99 0 0,0 1-1 0 0,1 0 1 0 0,0 0 0 0 0,1 1 0 0 0,0 0 0 0 0,1 0 0 0 0,0 1 0 0 0,1 0 0 0 0,1 0 0 0 0,0 1 0 0 0,1 0-1 0 0,0-1 1 0 0,1 1 0 0 0,1 1 0 0 0,0-1 0 0 0,1 0 0 0 0,0 0 0 0 0,1 1 0 0 0,1 8-99 0 0,0-19 27 0 0,0 0 0 0 0,1 0 0 0 0,-1 0 0 0 0,0 0 0 0 0,1 0 0 0 0,0 0 0 0 0,0-1 0 0 0,0 1 0 0 0,1-1 0 0 0,-1 0 0 0 0,1 1 0 0 0,-1-1 0 0 0,1 0 0 0 0,0 0 0 0 0,0-1 0 0 0,1 1 1 0 0,-1-1-1 0 0,1 1 0 0 0,-1-1 0 0 0,1 0 0 0 0,0 0 0 0 0,-1-1 0 0 0,1 1 0 0 0,0-1 0 0 0,0 0 0 0 0,4 1-27 0 0,109 1 1371 0 0,-102-5-1257 0 0,1-2 1 0 0,-1 0 0 0 0,0-1-1 0 0,0-1 1 0 0,0 0 0 0 0,-1-1 0 0 0,1 0-1 0 0,-2-1 1 0 0,1-1 0 0 0,-1 0 0 0 0,-1-1-1 0 0,0 0 1 0 0,0-1 0 0 0,-1 0 0 0 0,0-1-1 0 0,-1-1 1 0 0,0 1 0 0 0,-1-1 0 0 0,-1-1-1 0 0,0 0 1 0 0,-1 0 0 0 0,0 0-1 0 0,-1-1 1 0 0,-1 0 0 0 0,0 0 0 0 0,-1-1-1 0 0,-1 1 1 0 0,0-1 0 0 0,-1 0 0 0 0,0-12-115 0 0,-4 21-50 0 0,-1 1 1 0 0,1 0 0 0 0,-1 0 0 0 0,0 0-1 0 0,0 0 1 0 0,-1 1 0 0 0,0-1-1 0 0,0 1 1 0 0,0 0 0 0 0,-1 0 0 0 0,1 0-1 0 0,-1 1 1 0 0,0 0 0 0 0,-1 0 0 0 0,1 0-1 0 0,-1 0 1 0 0,1 1 0 0 0,-1 0 0 0 0,0 0-1 0 0,0 1 1 0 0,-1-1 0 0 0,1 1-1 0 0,0 1 1 0 0,-1-1 0 0 0,1 1 0 0 0,-1 0-1 0 0,0 1 1 0 0,1-1 0 0 0,-1 1 0 0 0,1 1-1 0 0,-1-1 1 0 0,0 1 0 0 0,1 0 0 0 0,-6 2 49 0 0,-30 22-2415 0 0,18-3-3700 0 0,17-14 1891 0 0,-3 1-7772 0 0</inkml:trace>
  <inkml:trace contextRef="#ctx0" brushRef="#br0" timeOffset="538.999">765 563 14731 0 0,'0'0'851'0'0,"0"0"-275"0"0,0 0 114 0 0,0 0 264 0 0,0 0 132 0 0,0 0-64 0 0,0 0-206 0 0,0 0-212 0 0,0 0-128 0 0,0 0-89 0 0,0 0-73 0 0,1 36-64 0 0,3 117-81 0 0,-3 170 237 0 0,-19-138-220 0 0,18-183-132 0 0,0 0 0 0 0,0 0 0 0 0,0 1 0 0 0,-1-1 0 0 0,1 0 0 0 0,0 1 0 0 0,-1-1 0 0 0,0 0 0 0 0,0 0 0 0 0,0 0 0 0 0,0 0 0 0 0,0 0-1 0 0,0 0 1 0 0,0 0 0 0 0,-1 0 0 0 0,1 0 0 0 0,0 0 0 0 0,-1-1 0 0 0,0 1 0 0 0,1-1 0 0 0,-1 1 0 0 0,0-1 0 0 0,0 1 0 0 0,0-1 0 0 0,-1 1-54 0 0,-10-41 873 0 0,12 18-764 0 0,1-1 0 0 0,1 1 1 0 0,1 0-1 0 0,0 0 0 0 0,2 0 0 0 0,0 0 0 0 0,2 0 0 0 0,0 1 0 0 0,1 0 0 0 0,2 0 1 0 0,0 0-110 0 0,3-12 81 0 0,12-35-1 0 0,3 1 1 0 0,2 1 0 0 0,4 2 0 0 0,33-48-81 0 0,-54 94 1 0 0,2 1 0 0 0,0 1 1 0 0,0 0-1 0 0,2 1 1 0 0,0 0-1 0 0,0 1 1 0 0,1 1-1 0 0,1 1 0 0 0,0 0 1 0 0,0 2-1 0 0,1 0 1 0 0,1 1-1 0 0,-1 0 1 0 0,12-1-2 0 0,-27 7 4 0 0,-1 1 0 0 0,1-1 0 0 0,-1 1 1 0 0,1 0-1 0 0,0 0 0 0 0,-1 0 1 0 0,1 1-1 0 0,0-1 0 0 0,0 1 1 0 0,0 0-1 0 0,-1 0 0 0 0,1 0 1 0 0,0 0-1 0 0,0 1 0 0 0,0 0 1 0 0,-1 0-1 0 0,1 0 0 0 0,0 0 1 0 0,-1 0-1 0 0,1 1 0 0 0,-1-1 1 0 0,1 1-1 0 0,-1 0 0 0 0,0 0 1 0 0,0 0-1 0 0,0 1 0 0 0,0-1 1 0 0,0 1-1 0 0,-1 0 0 0 0,1 0 1 0 0,-1 0-1 0 0,1 0 0 0 0,-1 0 1 0 0,0 0-1 0 0,0 0 0 0 0,-1 1 1 0 0,2 2-5 0 0,-3 5 13 0 0,0 0 0 0 0,0 1 0 0 0,-1-1 0 0 0,-1 0 1 0 0,0 1-1 0 0,-1-1 0 0 0,0 0 0 0 0,0-1 1 0 0,-1 1-1 0 0,-1 0 0 0 0,0-1 0 0 0,0 0 1 0 0,-1 0-1 0 0,0-1 0 0 0,-1 1 0 0 0,0-1 1 0 0,0-1-1 0 0,-1 1 0 0 0,0-1 0 0 0,0-1 0 0 0,-1 0 1 0 0,0 0-1 0 0,-1 0 0 0 0,1-1 0 0 0,-1-1 1 0 0,-5 3-14 0 0,1 0-77 0 0,-1-1 0 0 0,0 0 1 0 0,0-1-1 0 0,0-1 1 0 0,-1 0-1 0 0,1-1 0 0 0,-1-1 1 0 0,0 0-1 0 0,0-1 0 0 0,0-1 1 0 0,-8-1 76 0 0,4-17-3529 0 0,24-4-7952 0 0,-2 17-7 0 0</inkml:trace>
  <inkml:trace contextRef="#ctx0" brushRef="#br0" timeOffset="23157.688">1426 686 3569 0 0,'0'0'3034'0'0,"0"0"-1186"0"0,0 0-550 0 0,0 0-9 0 0,0 0 85 0 0,0 0-39 0 0,0 0-172 0 0,0 0-215 0 0,0 0-196 0 0,0 0-148 0 0,0 0-78 0 0,20-12-15 0 0,62-39 2 0 0,-77 48-355 0 0,1 0 0 0 0,-1-1 0 0 0,0 0 0 0 0,0 0 0 0 0,0 0 0 0 0,-1-1 0 0 0,0 1 0 0 0,1-1 0 0 0,-1 0 0 0 0,-1 0 0 0 0,1-1 0 0 0,-1 1 0 0 0,0-1 0 0 0,0 0 0 0 0,0-2-158 0 0,12-21 716 0 0,15-33 2241 0 0,-47 245-2520 0 0,26 236-268 0 0,-5-255-149 0 0,-4-162 5 0 0,-1 0 0 0 0,1 0-1 0 0,-1 0 1 0 0,1 0-1 0 0,-1 0 1 0 0,0 0-1 0 0,0 0 1 0 0,0 0 0 0 0,0-1-1 0 0,0 1 1 0 0,0 0-1 0 0,0 0 1 0 0,0-1-1 0 0,-1 1 1 0 0,1-1-1 0 0,-1 1 1 0 0,1-1 0 0 0,-1 0-1 0 0,0 0 1 0 0,1 0-1 0 0,-1 1 1 0 0,0-2-1 0 0,0 1 1 0 0,0 0 0 0 0,0 0-1 0 0,0 0 1 0 0,0-1-1 0 0,0 1 1 0 0,0-1-1 0 0,0 0 1 0 0,0 0-25 0 0,-13-43 563 0 0,11-71-195 0 0,41-40-231 0 0,-22 108-118 0 0,2 0 0 0 0,2 1 1 0 0,3 1-1 0 0,1 1 0 0 0,1 1 0 0 0,3 1 0 0 0,2 1 0 0 0,1 2 0 0 0,6-4-19 0 0,-19 23-1 0 0,1 0-1 0 0,1 1 1 0 0,1 1-1 0 0,0 1 1 0 0,2 1-1 0 0,-1 1 1 0 0,2 1-1 0 0,0 0 1 0 0,15-4 1 0 0,-35 15 3 0 0,1 0 0 0 0,-1 0 0 0 0,1 0 0 0 0,0 1 0 0 0,0-1-1 0 0,0 1 1 0 0,0 0 0 0 0,0 0 0 0 0,0 1 0 0 0,0-1 0 0 0,0 1 0 0 0,0 0 0 0 0,0 0 0 0 0,0 0 0 0 0,0 1 0 0 0,0-1 0 0 0,0 1 0 0 0,0 0 0 0 0,0 0 0 0 0,0 0-1 0 0,-1 1 1 0 0,1-1 0 0 0,0 1 0 0 0,-1 0 0 0 0,1 0 0 0 0,-1 0 0 0 0,0 1 0 0 0,1-1 0 0 0,-1 1 0 0 0,0 0 0 0 0,-1 0 0 0 0,1 0 0 0 0,0 0 0 0 0,-1 0 0 0 0,0 0-1 0 0,1 1 1 0 0,-2-1 0 0 0,1 1 0 0 0,0 0 0 0 0,-1 0 0 0 0,1-1 0 0 0,-1 1 0 0 0,0 0 0 0 0,0 0 0 0 0,-1 0-3 0 0,2 7 8 0 0,-1 1 0 0 0,0-1 1 0 0,-1 1-1 0 0,0-1 0 0 0,-1 0 0 0 0,0 1 0 0 0,-1-1 1 0 0,-1 0-1 0 0,1 0 0 0 0,-2 0 0 0 0,1 0 0 0 0,-2-1 1 0 0,-4 10-9 0 0,0-3 21 0 0,2 2 1 0 0,-1-1 1 0 0,-1 0-1 0 0,-1 0 0 0 0,0-1 1 0 0,-2 0-1 0 0,0 0 1 0 0,0-2-1 0 0,-2 1 1 0 0,0-2-1 0 0,0 0 0 0 0,-1 0 1 0 0,-1-2-1 0 0,-1 0 1 0 0,1 0-1 0 0,-2-2 1 0 0,-14 7-23 0 0,27-15-27 0 0,-1 0 0 0 0,1 0 1 0 0,-1-1-1 0 0,0 0 1 0 0,1 0-1 0 0,-1 0 0 0 0,0-1 1 0 0,0 1-1 0 0,0-1 1 0 0,0-1-1 0 0,1 1 0 0 0,-1-1 1 0 0,0 0-1 0 0,0-1 1 0 0,1 1-1 0 0,-1-1 0 0 0,1 0 1 0 0,-1-1-1 0 0,1 1 0 0 0,0-1 1 0 0,0 0-1 0 0,0 0 1 0 0,0-1-1 0 0,1 1 0 0 0,-1-1 1 0 0,1 0-1 0 0,0 0 1 0 0,0-1-1 0 0,0 1 0 0 0,1-1 1 0 0,-1 0-1 0 0,1 0 1 0 0,0 0-1 0 0,1 0 0 0 0,-1 0 1 0 0,1-1-1 0 0,0 1 1 0 0,1-1-1 0 0,-1 0 0 0 0,1 1 1 0 0,0-1-1 0 0,0-4 27 0 0,0 4-310 0 0,0 0 0 0 0,1-1-1 0 0,-1 1 1 0 0,1 0 0 0 0,1-1-1 0 0,-1 1 1 0 0,1 0 0 0 0,0 0-1 0 0,0-1 1 0 0,1 1 0 0 0,0 0 0 0 0,0 0-1 0 0,1 1 1 0 0,-1-1 0 0 0,1 0-1 0 0,0 1 1 0 0,1-1 0 0 0,1-1 310 0 0,11-12-3774 0 0,-4 8-3169 0 0,0 2-3678 0 0</inkml:trace>
  <inkml:trace contextRef="#ctx0" brushRef="#br0" timeOffset="23546.188">2461 497 15147 0 0,'0'0'1529'0'0,"0"0"-389"0"0,0 0-111 0 0,0 0-15 0 0,0 0-91 0 0,0 0-139 0 0,0 0-167 0 0,0 0-127 0 0,0 0-81 0 0,0 0-65 0 0,0 0-65 0 0,0 0-68 0 0,-25 20-59 0 0,-76 60-49 0 0,66-32 5 0 0,33-38-90 0 0,0-5-11 0 0,0-1 0 0 0,1 0 0 0 0,-1 1-1 0 0,1 0 1 0 0,0-1 0 0 0,0 1 0 0 0,1 0 0 0 0,-1 0 0 0 0,1-1-1 0 0,0 1 1 0 0,0 0 0 0 0,1 0 0 0 0,-1-1 0 0 0,1 1-1 0 0,0 0 1 0 0,1-1 0 0 0,-1 1 0 0 0,1-1 0 0 0,0 1 0 0 0,0-1-1 0 0,0 0 1 0 0,0 0 0 0 0,1 0 0 0 0,0 0 0 0 0,-1 0-1 0 0,2 0 1 0 0,1 2-7 0 0,2-3 69 0 0,-1 0 0 0 0,1 0 0 0 0,-1-1 0 0 0,1 1 0 0 0,0-1 0 0 0,0-1 1 0 0,0 0-1 0 0,0 0 0 0 0,0 0 0 0 0,0 0 0 0 0,0-1 0 0 0,1-1 0 0 0,-1 1 0 0 0,0-1 0 0 0,0 0 0 0 0,0-1 0 0 0,0 0 0 0 0,0 0 0 0 0,-1 0 0 0 0,1-1 0 0 0,-1 0 0 0 0,1 0 0 0 0,1-1-69 0 0,4-3 161 0 0,-1-1 0 0 0,0 0 0 0 0,0 0 0 0 0,-1-1 0 0 0,1 0 0 0 0,-2-1 0 0 0,0 0 1 0 0,0-1-1 0 0,-1 0 0 0 0,0 0 0 0 0,5-11-161 0 0,-10 18 26 0 0,-1 0 0 0 0,1 0 1 0 0,-1-1-1 0 0,0 1 0 0 0,0-1 1 0 0,-1 1-1 0 0,1-1 0 0 0,-1 0 1 0 0,0 1-1 0 0,0-1 0 0 0,-1 0 0 0 0,1 0 1 0 0,-1 0-1 0 0,0 0 0 0 0,0 1 1 0 0,-1-1-1 0 0,0 0 0 0 0,1 0 1 0 0,-2 0-1 0 0,1 1 0 0 0,0-1 1 0 0,-1 0-1 0 0,0 1 0 0 0,0-1 1 0 0,0 1-1 0 0,-1 0 0 0 0,0 0 1 0 0,1 0-1 0 0,-1 0 0 0 0,-1 0 1 0 0,1 1-1 0 0,0-1 0 0 0,-1 1 1 0 0,0 0-1 0 0,0 0 0 0 0,0 0 1 0 0,0 1-1 0 0,-2-2-26 0 0,-4 0-182 0 0,0 1-1 0 0,0-1 1 0 0,0 2 0 0 0,-1-1-1 0 0,1 1 1 0 0,0 1 0 0 0,-1 0-1 0 0,1 1 1 0 0,-1 0 0 0 0,-10 1 182 0 0,3 7-2673 0 0,10 2-5723 0 0,4-6-4024 0 0</inkml:trace>
  <inkml:trace contextRef="#ctx0" brushRef="#br0" timeOffset="23993.822">3062 370 15339 0 0,'0'0'1797'0'0,"0"0"-516"0"0,0 0-186 0 0,0 0 27 0 0,0 0-14 0 0,0 0-82 0 0,0 0-136 0 0,0 0-188 0 0,0 0-166 0 0,0 0-112 0 0,0 0-144 0 0,0 0-88 0 0,0 0-37 0 0,-9 7-14 0 0,-143 94 775 0 0,146-98-878 0 0,2-1-6 0 0,1-1 0 0 0,-1 1 0 0 0,1 0-1 0 0,0 0 1 0 0,-1 0 0 0 0,1 0 0 0 0,0 0 0 0 0,0 1 0 0 0,0-1 0 0 0,1 1 0 0 0,-1 0 0 0 0,1 0 0 0 0,-1 0 0 0 0,1 0 0 0 0,0 0 0 0 0,0 0 0 0 0,0 1 0 0 0,1-1 0 0 0,-2 4-32 0 0,4-6 12 0 0,1 1 0 0 0,-1 0 0 0 0,1-1 0 0 0,-1 1 0 0 0,1-1 1 0 0,-1 0-1 0 0,1 0 0 0 0,0 0 0 0 0,-1 1 0 0 0,1-1 1 0 0,0-1-1 0 0,0 1 0 0 0,0 0 0 0 0,0 0 0 0 0,0-1 1 0 0,0 1-1 0 0,0-1 0 0 0,0 0 0 0 0,0 1 0 0 0,0-1 0 0 0,0 0 1 0 0,0 0-1 0 0,0-1 0 0 0,0 1-12 0 0,3 1 38 0 0,14 1 85 0 0,-14-3-101 0 0,0 1 0 0 0,0 0 0 0 0,0 1 0 0 0,0-1 0 0 0,1 1 0 0 0,-1 0 0 0 0,-1 0 1 0 0,1 0-1 0 0,0 1 0 0 0,0 0 0 0 0,0 0 0 0 0,-1 0 0 0 0,1 0 0 0 0,-1 1 0 0 0,0 0 0 0 0,0 0 0 0 0,0 0 0 0 0,0 0 0 0 0,0 1 0 0 0,2 2-22 0 0,-6-1 35 0 0,0 0-1 0 0,0 0 1 0 0,-1 0-1 0 0,1 1 0 0 0,-1-1 1 0 0,0 0-1 0 0,0 0 0 0 0,-1 0 1 0 0,1 0-1 0 0,-1-1 0 0 0,0 1 1 0 0,0 0-1 0 0,-1-1 0 0 0,0 1 1 0 0,0-1-1 0 0,0 0 1 0 0,0 0-1 0 0,0 0 0 0 0,-1 0 1 0 0,0-1-1 0 0,1 1 0 0 0,-1-1 1 0 0,-1 0-1 0 0,0 1-34 0 0,-3 4 68 0 0,-4 1-60 0 0,0-1 0 0 0,-1 0 1 0 0,1 0-1 0 0,-2-1 0 0 0,1-1 1 0 0,-1 0-1 0 0,0-1 0 0 0,0 0 1 0 0,0-2-1 0 0,0 1 0 0 0,-1-2 1 0 0,0 0-1 0 0,1 0 0 0 0,-1-1 1 0 0,0-1-1 0 0,-12-2-8 0 0,25 1-96 0 0,1 0-1 0 0,-1 0 1 0 0,1 0-1 0 0,-1 0 1 0 0,1 0-1 0 0,0 0 1 0 0,-1 0-1 0 0,1 0 1 0 0,0-1-1 0 0,0 1 1 0 0,0-1 0 0 0,0 1-1 0 0,0-1 1 0 0,0 1-1 0 0,1-1 1 0 0,-1 1-1 0 0,1-1 1 0 0,-1 0-1 0 0,1 1 1 0 0,-1-1-1 0 0,1 0 1 0 0,0 0-1 0 0,0 1 1 0 0,-1-1 0 0 0,1 0-1 0 0,1 0 1 0 0,-1 1-1 0 0,0-1 1 0 0,0 0-1 0 0,1 0 1 0 0,-1 1-1 0 0,1-1 1 0 0,-1 0-1 0 0,1 1 1 0 0,0-1 0 0 0,-1 1-1 0 0,1-1 1 0 0,0 1-1 0 0,0-1 1 0 0,0 1-1 0 0,1-1 1 0 0,-1 1-1 0 0,0 0 1 0 0,0 0-1 0 0,1 0 1 0 0,0-1 96 0 0,21-24-3252 0 0,-5 10-5005 0 0,-7 8-3574 0 0</inkml:trace>
  <inkml:trace contextRef="#ctx0" brushRef="#br0" timeOffset="24191.397">3412 497 12819 0 0,'0'0'3292'0'0,"0"0"-1267"0"0,0 0-582 0 0,0 0-124 0 0,0 0-111 0 0,0 0-173 0 0,0 0-260 0 0,0 0-250 0 0,0 0-203 0 0,-13 36-125 0 0,-40 107-80 0 0,35-83-37 0 0,20-30-569 0 0,9-25-9412 0 0,-11-5-1809 0 0</inkml:trace>
  <inkml:trace contextRef="#ctx0" brushRef="#br0" timeOffset="24364.35">3391 177 16275 0 0,'0'0'1377'0'0,"0"0"-385"0"0,0 0-136 0 0,0 0-104 0 0,0 0-192 0 0,0 0-239 0 0,0 0-297 0 0,0 0-209 0 0,0 0-239 0 0,0 0-352 0 0,0 0-816 0 0,0 0-4017 0 0,0 0-6618 0 0</inkml:trace>
  <inkml:trace contextRef="#ctx0" brushRef="#br0" timeOffset="24646.757">3879 0 17812 0 0,'0'0'2374'0'0,"0"0"-1071"0"0,0 0-385 0 0,0 0 43 0 0,0 0 24 0 0,0 0-39 0 0,0 0-146 0 0,0 0-189 0 0,0 0-143 0 0,0 0-84 0 0,0 0-71 0 0,0 0-63 0 0,0 0-56 0 0,-2 28-46 0 0,-4 87-46 0 0,2 27 200 0 0,-10 58-101 0 0,-2-100-188 0 0,13-16-142 0 0,3-52-2357 0 0,-11-66-2663 0 0,4 19 299 0 0,2 7-1908 0 0,1 0-2955 0 0</inkml:trace>
  <inkml:trace contextRef="#ctx0" brushRef="#br0" timeOffset="25092.242">3632 428 6705 0 0,'0'0'4487'0'0,"0"0"-1505"0"0,0 0-736 0 0,0 0-306 0 0,0 0-338 0 0,0 0-350 0 0,0 0-313 0 0,0 0-227 0 0,0 0-161 0 0,0 0-83 0 0,0 0-24 0 0,0 0-25 0 0,0 0-21 0 0,24 0-24 0 0,154 4 470 0 0,-134-5-770 0 0,1 2 0 0 0,-1 2 0 0 0,1 2 0 0 0,18 6-74 0 0,129 20 51 0 0,-185-31-5 0 0,-1-1 1 0 0,0 0-1 0 0,0 0 0 0 0,0 0 1 0 0,-1 0-1 0 0,1-1 1 0 0,0 0-1 0 0,0-1 1 0 0,-1 1-1 0 0,1-1 1 0 0,-1 0-1 0 0,0 0 0 0 0,0-1 1 0 0,0 1-1 0 0,0-1 1 0 0,-1 0-1 0 0,0-1 1 0 0,0 1-1 0 0,0-1 1 0 0,0 0-1 0 0,0 0 0 0 0,-1 0 1 0 0,0 0-1 0 0,0 0 1 0 0,-1-1-1 0 0,1 1 1 0 0,-1-1-1 0 0,0 0 1 0 0,-1 0-1 0 0,1 0 0 0 0,-1 0 1 0 0,0 0-1 0 0,-1 0 1 0 0,1-2-47 0 0,-2 6 5 0 0,1-1 0 0 0,0 1 0 0 0,-1 0 0 0 0,1 0 0 0 0,-1-1 0 0 0,1 1 0 0 0,-1 0 0 0 0,0 0 0 0 0,0 0 0 0 0,0 0 0 0 0,-1 0 0 0 0,1 0 0 0 0,0 0 0 0 0,-1 0 0 0 0,1 1 0 0 0,-1-1 0 0 0,1 0 0 0 0,-1 1 0 0 0,0-1 0 0 0,0 1 0 0 0,1 0 0 0 0,-1 0 0 0 0,0-1 0 0 0,0 1 0 0 0,-1 1 0 0 0,1-1 0 0 0,0 0 0 0 0,0 0 0 0 0,0 1 0 0 0,-1-1 0 0 0,1 1 0 0 0,-1 0-5 0 0,-74-4-63 0 0,64 7 52 0 0,0 0 0 0 0,0 1 0 0 0,0 0 0 0 0,1 1 0 0 0,0 1 0 0 0,-1 0 0 0 0,2 1-1 0 0,-1 0 1 0 0,1 1 0 0 0,0 0 0 0 0,1 0 0 0 0,0 1 0 0 0,-8 9 11 0 0,13-13 2 0 0,-1 0-1 0 0,1 0 1 0 0,0 1-1 0 0,1-1 1 0 0,-1 1-1 0 0,1 0 1 0 0,0 1-1 0 0,1-1 1 0 0,-1 0 0 0 0,1 1-1 0 0,0 0 1 0 0,1 0-1 0 0,0 0 1 0 0,0 0-1 0 0,1 0 1 0 0,-1 0-1 0 0,1 1 1 0 0,1-1 0 0 0,0 0-1 0 0,0 1 1 0 0,0-1-1 0 0,1 0 1 0 0,0 1-1 0 0,0-1 1 0 0,1 0 0 0 0,0 0-1 0 0,0 0 1 0 0,1 0-1 0 0,0 0 1 0 0,2 4-2 0 0,8 2 17 0 0,1-1 1 0 0,1 0-1 0 0,0 0 1 0 0,0-2-1 0 0,1 0 1 0 0,0-1 0 0 0,1 0-1 0 0,0-1 1 0 0,1-2-1 0 0,-1 1 1 0 0,1-2-1 0 0,0 0 1 0 0,1-1-1 0 0,-1-1 1 0 0,1-1-1 0 0,-1 0 1 0 0,1-2 0 0 0,0 0-1 0 0,4-1-17 0 0,-8 1-327 0 0,0 0 1 0 0,0 0-1 0 0,0-2 0 0 0,-1 0 0 0 0,1 0 1 0 0,0-1-1 0 0,-1-1 0 0 0,6-3 327 0 0,-5 1-4602 0 0,-4 5-7674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237 570 816 0 0,'0'0'2093'0'0,"0"0"39"0"0,0 0 111 0 0,0 0 48 0 0,0 0-105 0 0,0 0-233 0 0,0 0-297 0 0,0 0-320 0 0,0 0-254 0 0,0 0-183 0 0,0 0-92 0 0,3-1-45 0 0,5-6 4645 0 0,-24 6-4330 0 0,-29 10-1298 0 0,34-6 222 0 0,1 1 1 0 0,0 0-1 0 0,0 0 1 0 0,0 1-1 0 0,0 0 1 0 0,1 1-1 0 0,0 0 0 0 0,0 0 1 0 0,0 1-1 0 0,1 0 1 0 0,0 1-1 0 0,0 0 1 0 0,1 0-1 0 0,0 0 0 0 0,1 1 1 0 0,0 0-1 0 0,0 0 1 0 0,1 1-1 0 0,0 0 1 0 0,0 0-1 0 0,1 0 0 0 0,1 0 1 0 0,0 1-1 0 0,0-1 1 0 0,1 1-1 0 0,0 0 1 0 0,1 3-2 0 0,1-11 0 0 0,1 1 1 0 0,0-1-1 0 0,0 0 1 0 0,0 0-1 0 0,0 0 1 0 0,1 0-1 0 0,-1 0 1 0 0,1-1 0 0 0,0 1-1 0 0,0 0 1 0 0,0-1-1 0 0,0 1 1 0 0,0-1-1 0 0,0 0 1 0 0,1 1-1 0 0,-1-1 1 0 0,1 0-1 0 0,-1 0 1 0 0,1-1-1 0 0,0 1 1 0 0,0-1 0 0 0,0 1-1 0 0,0-1 1 0 0,0 0-1 0 0,0 0 1 0 0,0 0-1 0 0,1-1 0 0 0,89 13 84 0 0,-76-15 2 0 0,1-1 0 0 0,-1 0-1 0 0,1-2 1 0 0,-1 0 0 0 0,-1-1-1 0 0,1 0 1 0 0,-1-1 0 0 0,0-1 0 0 0,0-1-1 0 0,-1 0 1 0 0,-1-1 0 0 0,1-1-1 0 0,-1 0 1 0 0,-1-1 0 0 0,0 0-1 0 0,-1-1 1 0 0,0 0 0 0 0,-1-1-1 0 0,-1-1 1 0 0,7-12-86 0 0,-2 4 46 0 0,-2 0 0 0 0,-1-1 0 0 0,0-1 0 0 0,-2 0 0 0 0,-1-1 1 0 0,-1 1-1 0 0,-1-2 0 0 0,-2 1 0 0 0,0-5-46 0 0,-1 9-3 0 0,-1 0 1 0 0,-2 0 0 0 0,0-1-1 0 0,-1 1 1 0 0,-2 0-1 0 0,0-1 1 0 0,-1 1-1 0 0,-1 0 1 0 0,-1 1 0 0 0,-1-1-1 0 0,-1 1 1 0 0,-1 0-1 0 0,-1 0 1 0 0,-1 1 0 0 0,0 1-1 0 0,-3-3 3 0 0,10 18-7 0 0,0 1 0 0 0,1 0 0 0 0,-2-1 1 0 0,1 1-1 0 0,0 0 0 0 0,0 1 0 0 0,-1-1 0 0 0,1 1 0 0 0,-1-1 0 0 0,0 1 0 0 0,0 0 0 0 0,0 1 1 0 0,0-1-1 0 0,0 1 0 0 0,0-1 0 0 0,-1 1 0 0 0,1 0 0 0 0,0 1 0 0 0,-1-1 0 0 0,1 1 0 0 0,0 0 1 0 0,-1 0-1 0 0,1 0 0 0 0,0 1 0 0 0,-1-1 0 0 0,1 1 0 0 0,0 0 0 0 0,0 1 0 0 0,-1-1 0 0 0,1 1 1 0 0,0-1-1 0 0,0 1 0 0 0,1 0 0 0 0,-1 1 0 0 0,0-1 0 0 0,1 1 0 0 0,-1-1 0 0 0,1 1 0 0 0,0 0 1 0 0,0 0-1 0 0,0 1 0 0 0,-2 2 7 0 0,-9 15 40 0 0,1 1 0 0 0,1 0 1 0 0,1 1-1 0 0,1 0 1 0 0,1 0-1 0 0,1 1 0 0 0,1 0 1 0 0,1 1-1 0 0,1 0 0 0 0,1 0 1 0 0,1 0-1 0 0,2 0 0 0 0,0 0 1 0 0,2 1-1 0 0,3 19-40 0 0,1-10 177 0 0,2-1 0 0 0,1 1 0 0 0,2-2 1 0 0,1 1-1 0 0,2-1 0 0 0,1-1 0 0 0,2 0 0 0 0,1-1 0 0 0,13 18-177 0 0,51 89 368 0 0,-80-120-592 0 0,-17-16-3757 0 0,16-9-7177 0 0,0 6-958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15035 0 0,'0'0'2859'0'0,"0"0"-1297"0"0,0 0-522 0 0,0 0 51 0 0,0 0-9 0 0,0 0-163 0 0,0 0-210 0 0,0 0-235 0 0,0 0-169 0 0,0 0-108 0 0,0 0-70 0 0,0 0-46 0 0,0 0-61 0 0,-5 28-56 0 0,-19 87-69 0 0,19-74-1153 0 0,5-40-84 0 0,5-1-7747 0 0,-3 0-2646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17068 0 0,'0'0'3152'0'0,"0"0"-1639"0"0,0 0-585 0 0,0 0-160 0 0,0 0-248 0 0,0 0-232 0 0,0 0-224 0 0,0 0-136 0 0,0 0-192 0 0,0 0-288 0 0,0 0-664 0 0,0 0-1433 0 0,0 0-4400 0 0,0 0-5450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7 178 13795 0 0,'0'0'2857'0'0,"0"0"-1162"0"0,0 0-452 0 0,0 0-91 0 0,0 0-112 0 0,0 0-102 0 0,0 0-124 0 0,0 0-128 0 0,0 0-109 0 0,0 0-87 0 0,0 0-58 0 0,0 0-73 0 0,0 0-54 0 0,-2-12-40 0 0,-3-39-35 0 0,6 47-201 0 0,0 1 1 0 0,0-1 0 0 0,0 1-1 0 0,0 0 1 0 0,0-1-1 0 0,1 1 1 0 0,0 0 0 0 0,-1 0-1 0 0,1 0 1 0 0,0 0-1 0 0,0 0 1 0 0,1 0 0 0 0,-1 1-1 0 0,1-1 1 0 0,-1 1 0 0 0,1 0-1 0 0,0-1 1 0 0,0 1-1 0 0,2-1-29 0 0,11-10 74 0 0,-16 13-78 0 0,0-1 0 0 0,0 1 0 0 0,0 0 0 0 0,0-1 1 0 0,0 1-1 0 0,1-1 0 0 0,-1 1 0 0 0,0-1 0 0 0,0 1 0 0 0,1 0 0 0 0,-1-1 0 0 0,0 1 1 0 0,0 0-1 0 0,1-1 0 0 0,-1 1 0 0 0,0 0 0 0 0,1-1 0 0 0,-1 1 0 0 0,1 0 0 0 0,-1 0 1 0 0,0-1-1 0 0,1 1 0 0 0,-1 0 0 0 0,1 0 0 0 0,-1 0 0 0 0,1 0 0 0 0,-1 0 0 0 0,0-1 1 0 0,1 1-1 0 0,-1 0 0 0 0,1 0 0 0 0,-1 0 0 0 0,1 0 0 0 0,-1 0 0 0 0,1 0 1 0 0,-1 1-1 0 0,1-1 0 0 0,-1 0 0 0 0,0 0 0 0 0,1 0 0 0 0,-1 0 0 0 0,1 0 0 0 0,-1 1 1 0 0,1-1-1 0 0,-1 0 0 0 0,0 0 0 0 0,1 1 0 0 0,-1-1 0 0 0,0 0 0 0 0,1 1 0 0 0,-1-1 1 0 0,0 0-1 0 0,1 1 0 0 0,-1-1 0 0 0,0 0 0 0 0,0 1 0 0 0,1-1 0 0 0,-1 1 0 0 0,0-1 1 0 0,0 1-1 0 0,0-1 0 0 0,0 0 0 0 0,0 1 0 0 0,1 0 4 0 0,0 38-521 0 0,-2-20 576 0 0,3-16-9 0 0,0-1-1 0 0,1 1 1 0 0,-1 0 0 0 0,1-1-1 0 0,-1 0 1 0 0,1 0-1 0 0,0 1 1 0 0,0-2-1 0 0,0 1 1 0 0,0 0-1 0 0,0-1 1 0 0,1 1-1 0 0,-1-1 1 0 0,0 0 0 0 0,1 0-1 0 0,-1 0 1 0 0,1 0-1 0 0,-1-1 1 0 0,1 1-1 0 0,-1-1 1 0 0,1 0-1 0 0,-1 0 1 0 0,1 0-1 0 0,-1-1 1 0 0,1 1 0 0 0,-1-1-1 0 0,1 0 1 0 0,-1 0-1 0 0,0 0 1 0 0,1 0-1 0 0,-1-1 1 0 0,0 1-1 0 0,1-2-45 0 0,3-1 103 0 0,0-1 0 0 0,-1 0 0 0 0,1 0-1 0 0,-1 0 1 0 0,0-1 0 0 0,-1 0 0 0 0,1 0 0 0 0,-1-1-1 0 0,0 0 1 0 0,-1 1 0 0 0,0-2 0 0 0,0 1-1 0 0,0 0 1 0 0,-1-1 0 0 0,0 1 0 0 0,-1-2-103 0 0,1 3-83 0 0,-1-1-3427 0 0,-8 5-6850 0 0,4 2-2314 0 0</inkml:trace>
  <inkml:trace contextRef="#ctx0" brushRef="#br0" timeOffset="268.414">475 63 22741 0 0,'0'0'1524'0'0,"0"0"-430"0"0,0 0-102 0 0,0 0-13 0 0,0 0-107 0 0,0 0-173 0 0,0 0-215 0 0,0 0-143 0 0,0 0-98 0 0,0 0-79 0 0,0 0-59 0 0,0 0-45 0 0,-12 32-40 0 0,-36 99-76 0 0,-2-38-2324 0 0,41-84-1518 0 0,4-5-7107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193 355 17052 0 0,'0'0'1853'0'0,"0"0"-363"0"0,0 0-118 0 0,0 0-117 0 0,0 0-181 0 0,0 0-226 0 0,0 0-248 0 0,0 0-188 0 0,0 0-133 0 0,0 0-46 0 0,0 0-46 0 0,0 0-30 0 0,0 0 11 0 0,-13 6-36 0 0,-94 53 213 0 0,102-56-331 0 0,0 0 0 0 0,0 1 1 0 0,0-1-1 0 0,0 1 1 0 0,1 0-1 0 0,-1 1 1 0 0,1-1-1 0 0,0 1 1 0 0,1 0-1 0 0,-1 0 1 0 0,1 0-1 0 0,0 0 0 0 0,0 0 1 0 0,0 1-1 0 0,1-1 1 0 0,0 1-1 0 0,0 0 1 0 0,0 0-1 0 0,1 0 1 0 0,0 0-1 0 0,0 0 1 0 0,1 0-1 0 0,-1 0 0 0 0,1 0 1 0 0,0 1-15 0 0,1-4 11 0 0,-1 0 0 0 0,1 0 0 0 0,-1 1 0 0 0,1-1 0 0 0,0 0-1 0 0,0 0 1 0 0,0 0 0 0 0,0 0 0 0 0,1 0 0 0 0,-1 0 0 0 0,1 0 0 0 0,0 0 0 0 0,0-1 0 0 0,0 1 0 0 0,0 0 0 0 0,1-1 0 0 0,-1 0-1 0 0,0 0 1 0 0,1 1 0 0 0,0-2 0 0 0,-1 1 0 0 0,1 0 0 0 0,0 0 0 0 0,0-1 0 0 0,0 0 0 0 0,0 1 0 0 0,0-1 0 0 0,0 0-1 0 0,1-1 1 0 0,-1 1 0 0 0,1 0-11 0 0,105 0 149 0 0,-28-53-1244 0 0,-60 27-2364 0 0,-6-2-4425 0 0,-13 19-3894 0 0</inkml:trace>
  <inkml:trace contextRef="#ctx0" brushRef="#br0" timeOffset="299.768">613 1 16043 0 0,'0'0'2925'0'0,"0"0"-1425"0"0,0 0-451 0 0,0 0 60 0 0,0 0-9 0 0,0 0-111 0 0,0 0-133 0 0,0 0-177 0 0,0 0-118 0 0,0 0-42 0 0,0 0-59 0 0,0 0-52 0 0,0 0-43 0 0,-11 33-28 0 0,-36 104-56 0 0,33-58 124 0 0,23 130 14 0 0,25-86-955 0 0,-34-124 431 0 0,0 1 1 0 0,0-1 0 0 0,0 1-1 0 0,0-1 1 0 0,0 0-1 0 0,0 1 1 0 0,0-1-1 0 0,1 1 1 0 0,-1-1-1 0 0,0 1 1 0 0,0-1-1 0 0,0 1 1 0 0,1-1-1 0 0,-1 1 1 0 0,0-1-1 0 0,1 1 1 0 0,-1-1-1 0 0,0 1 1 0 0,1-1-1 0 0,-1 1 1 0 0,1-1-1 0 0,-1 1 1 0 0,1 0-1 0 0,-1-1 1 0 0,0 1-1 0 0,1 0 1 0 0,-1 0-1 0 0,1-1 1 0 0,0 1-1 0 0,-1 0 1 0 0,1 0-1 0 0,-1 0 1 0 0,1-1-1 0 0,-1 1 1 0 0,1 0-1 0 0,-1 0 1 0 0,1 0-1 0 0,0 0 1 0 0,-1 0-1 0 0,1 0 1 0 0,-1 0 0 0 0,1 0-1 0 0,-1 1 1 0 0,1-1-1 0 0,0 0 1 0 0,-1 0-1 0 0,1 0 1 0 0,-1 1-1 0 0,1-1 1 0 0,-1 0-1 0 0,1 0 1 0 0,-1 1-1 0 0,1-1 1 0 0,-1 1-1 0 0,0-1 1 0 0,1 0-1 0 0,-1 1 1 0 0,1-1-1 0 0,-1 1 1 0 0,0-1-1 0 0,1 1 1 0 0,-1-1-1 0 0,0 1 105 0 0,0-17-5085 0 0,0 5-3015 0 0,0 7-1601 0 0</inkml:trace>
  <inkml:trace contextRef="#ctx0" brushRef="#br0" timeOffset="500.78">409 267 13091 0 0,'0'0'3609'0'0,"0"0"-1402"0"0,0 0-592 0 0,0 0-195 0 0,0 0-184 0 0,0 0-206 0 0,0 0-225 0 0,0 0-214 0 0,0 0-117 0 0,0 0-58 0 0,0 0-42 0 0,0 0-23 0 0,23 4-51 0 0,112 19 162 0 0,-87-18-794 0 0,40 3 795 0 0,-58-7-4239 0 0,0 0-3835 0 0,-26-1-4601 0 0</inkml:trace>
  <inkml:trace contextRef="#ctx0" brushRef="#br0" timeOffset="698.178">917 409 14587 0 0,'0'0'2353'0'0,"0"0"-1313"0"0,0 0-112 0 0,0 0 56 0 0,0 0-144 0 0,0 0-239 0 0,0 0-257 0 0,0 0-232 0 0,0 0-120 0 0,0 0-88 0 0,0 0-152 0 0,0 0-217 0 0,0 0-383 0 0,0 0-608 0 0,51 120-1425 0 0,-48-120-2808 0 0,1 0-4409 0 0</inkml:trace>
  <inkml:trace contextRef="#ctx0" brushRef="#br0" timeOffset="915.622">966 101 20420 0 0,'0'0'2529'0'0,"0"0"-1465"0"0,0 0-312 0 0,0 0-112 0 0,0 0-215 0 0,0 0-137 0 0,0 0-120 0 0,0 0-136 0 0,0 0-72 0 0,0 0-88 0 0,0 0-184 0 0,0 0-305 0 0,0 0-695 0 0,0 0-1520 0 0,-54 46-9515 0 0</inkml:trace>
  <inkml:trace contextRef="#ctx0" brushRef="#br0" timeOffset="1131.415">1112 409 15779 0 0,'0'0'2397'0'0,"0"0"-1110"0"0,0 0-420 0 0,0 0-72 0 0,0 0-119 0 0,0 0-132 0 0,0 0-153 0 0,0 0-114 0 0,0 0-14 0 0,0 0 35 0 0,0 0 49 0 0,0 0 31 0 0,0 0 22 0 0,16 15 1 0 0,52 44 26 0 0,-68-58-400 0 0,1 0 0 0 0,0 0 0 0 0,0 0-1 0 0,0 0 1 0 0,-1 0 0 0 0,1 0 0 0 0,0 0 0 0 0,0 0 0 0 0,0-1 0 0 0,0 1 0 0 0,0 0 0 0 0,0-1 0 0 0,1 1 0 0 0,-1 0-1 0 0,0-1 1 0 0,0 0 0 0 0,0 1 0 0 0,1-1 0 0 0,-1 0 0 0 0,0 1 0 0 0,0-1 0 0 0,1 0 0 0 0,-1 0 0 0 0,0 0 0 0 0,0 0-1 0 0,1 0 1 0 0,-1 0 0 0 0,0-1 0 0 0,0 1 0 0 0,1 0 0 0 0,-1-1 0 0 0,0 1 0 0 0,0 0 0 0 0,0-1 0 0 0,0 0 0 0 0,1 1 0 0 0,-1-1-1 0 0,0 0 1 0 0,0 1 0 0 0,0-1 0 0 0,0 0-27 0 0,3-3 140 0 0,0 2-74 0 0,0-1 0 0 0,0 1 1 0 0,0-1-1 0 0,-1 0 0 0 0,1 0 0 0 0,-1 0 1 0 0,0 0-1 0 0,0-1 0 0 0,0 1 0 0 0,0-1 1 0 0,-1 0-1 0 0,1 0 0 0 0,-1 0 1 0 0,0 0-1 0 0,0 0 0 0 0,-1-1 0 0 0,1 1 1 0 0,-1 0-1 0 0,0-1 0 0 0,0 1 1 0 0,-1-1-1 0 0,1 0 0 0 0,-1 1 0 0 0,0-1 1 0 0,0 1-1 0 0,0-1 0 0 0,-1 1 0 0 0,0-1 1 0 0,1 0-1 0 0,-2 1 0 0 0,1 0 1 0 0,0-1-1 0 0,-1 1 0 0 0,0 0 0 0 0,0 0 1 0 0,0 0-1 0 0,-1 0 0 0 0,1 0 1 0 0,-1 0-1 0 0,0 1 0 0 0,0-1 0 0 0,0 1 1 0 0,-2-1-67 0 0,0 0-47 0 0,0 1 1 0 0,0-1-1 0 0,-1 1 1 0 0,0 1-1 0 0,0-1 1 0 0,1 1 0 0 0,-1 0-1 0 0,-1 0 1 0 0,1 0-1 0 0,0 1 1 0 0,0 0-1 0 0,-1 1 1 0 0,1-1-1 0 0,-3 1 47 0 0,-53 17-8154 0 0,55-13-3595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15395 0 0,'0'0'2950'0'0,"0"0"-1076"0"0,0 0-430 0 0,0 0-97 0 0,0 0-181 0 0,0 0-214 0 0,0 0-181 0 0,0 0-156 0 0,0 0-118 0 0,0 0-73 0 0,0 0-61 0 0,0 0-52 0 0,1-24-47 0 0,7-75-18 0 0,-7 90-162 0 0,0 1 0 0 0,0-1 0 0 0,1 0 0 0 0,0 1 0 0 0,0-1 0 0 0,1 1 0 0 0,0-1 0 0 0,1 1 0 0 0,0 0 0 0 0,0 0 0 0 0,2-1-84 0 0,4-8 141 0 0,71-72 173 0 0,-14 69-762 0 0,-62 50-3187 0 0,-11-10-3853 0 0,4-13-2 0 0,1-2-3447 0 0</inkml:trace>
  <inkml:trace contextRef="#ctx0" brushRef="#br0" timeOffset="333.902">226 154 5401 0 0,'0'0'2389'0'0,"0"0"-138"0"0,0 0-25 0 0,0 0-107 0 0,0 0-263 0 0,0 0-282 0 0,0 0-221 0 0,0 0-158 0 0,0 0-101 0 0,0 0-77 0 0,0 0-102 0 0,35 9-129 0 0,108 26-123 0 0,-95-31-98 0 0,-42-4-471 0 0,-1-1 1 0 0,0 0-1 0 0,1 0 0 0 0,-1 0 0 0 0,0-1 0 0 0,0 0 1 0 0,0 0-1 0 0,0 0 0 0 0,0 0 0 0 0,0-1 1 0 0,-1 0-1 0 0,1 0 0 0 0,-1 0 0 0 0,0 0 1 0 0,1-1-1 0 0,-2 0 0 0 0,1 0 0 0 0,0 0 0 0 0,-1 0 1 0 0,0 0-1 0 0,0-1 0 0 0,0 1 0 0 0,0-1 1 0 0,-1 0-1 0 0,0 0 0 0 0,0 0 0 0 0,0 0 1 0 0,-1 0-1 0 0,1-1 0 0 0,-1 1 0 0 0,-1 0 0 0 0,1-1 1 0 0,-1 1-1 0 0,0-1 0 0 0,0-2-94 0 0,-2 5 1 0 0,-1 0 1 0 0,1 0-1 0 0,-1 0 0 0 0,0 0 0 0 0,0 0 0 0 0,0 1 1 0 0,0-1-1 0 0,-1 1 0 0 0,1 0 0 0 0,-1 0 0 0 0,1 0 1 0 0,-1 1-1 0 0,0-1 0 0 0,1 1 0 0 0,-1 0 0 0 0,0 0 1 0 0,0 0-1 0 0,0 1 0 0 0,0-1 0 0 0,0 1 0 0 0,0 0 1 0 0,0 0-1 0 0,0 0 0 0 0,0 1 0 0 0,0-1 0 0 0,0 1 1 0 0,0 0-1 0 0,0 0 0 0 0,1 0 0 0 0,-1 1 0 0 0,-1 0-1 0 0,-7 5-25 0 0,-1 0-1 0 0,2 1 0 0 0,-1 0 0 0 0,1 1 0 0 0,0 0 0 0 0,1 1 0 0 0,0 0 0 0 0,1 1 0 0 0,0 0 1 0 0,1 0-1 0 0,0 1 0 0 0,-5 10 26 0 0,10-18-7 0 0,1 0 1 0 0,0 0 0 0 0,0 0-1 0 0,0 0 1 0 0,0 0-1 0 0,1 1 1 0 0,-1-1 0 0 0,1 1-1 0 0,0-1 1 0 0,1 1-1 0 0,-1-1 1 0 0,1 1 0 0 0,0 0-1 0 0,0-1 1 0 0,0 1-1 0 0,1 0 1 0 0,-1-1 0 0 0,1 1-1 0 0,0-1 1 0 0,1 1 0 0 0,-1-1-1 0 0,1 0 1 0 0,0 1-1 0 0,0 0 7 0 0,4 0-67 0 0,0 0 0 0 0,0 0 0 0 0,1-1 0 0 0,-1 1 0 0 0,1-1 0 0 0,0-1 0 0 0,0 1 0 0 0,1-1 0 0 0,-1-1 0 0 0,1 1 0 0 0,-1-1 0 0 0,1-1 0 0 0,0 1 0 0 0,0-1 0 0 0,-1-1 0 0 0,1 1 0 0 0,0-1 0 0 0,0-1 0 0 0,1 1 67 0 0,94-21-3861 0 0,-76 12 914 0 0,-6 3-3671 0 0,-6 1-5158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0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2371 486 864 0 0,'0'0'1423'0'0,"0"0"-249"0"0,0 0 59 0 0,0 0 386 0 0,0 0 354 0 0,0 0 109 0 0,0 0-185 0 0,0 0-356 0 0,0 0-353 0 0,0 0-255 0 0,0 0-164 0 0,7-7-84 0 0,20-22-41 0 0,-16-2 3519 0 0,-29-2-2219 0 0,7 21-1791 0 0,0 2 0 0 0,-1-1 0 0 0,-1 1 0 0 0,0 1 0 0 0,0 0-1 0 0,-1 1 1 0 0,0 1 0 0 0,0 0 0 0 0,0 0 0 0 0,-1 2 0 0 0,0 0 0 0 0,-1 0 0 0 0,1 2 0 0 0,-1 0 0 0 0,0 0 0 0 0,1 2 0 0 0,-1 0 0 0 0,0 0 0 0 0,-6 2-153 0 0,7 0 29 0 0,-1 1 1 0 0,1 0 0 0 0,0 1-1 0 0,0 0 1 0 0,1 1-1 0 0,-1 1 1 0 0,1 1-1 0 0,0 0 1 0 0,0 0 0 0 0,1 2-1 0 0,-2 0-29 0 0,13-7-1 0 0,-4 2 3 0 0,1-1-1 0 0,-1 1 1 0 0,1 0-1 0 0,-1 0 1 0 0,1 1 0 0 0,0 0-1 0 0,0 0 1 0 0,1 0-1 0 0,-1 0 1 0 0,1 1 0 0 0,0 0-1 0 0,0 0 1 0 0,0 0-1 0 0,1 0 1 0 0,-3 5-2 0 0,6-7 3 0 0,-1 1 0 0 0,1 0 0 0 0,0-1 0 0 0,0 1 0 0 0,1 0 1 0 0,-1 0-1 0 0,1-1 0 0 0,0 1 0 0 0,0-1 0 0 0,0 1 0 0 0,0 0 0 0 0,0-1 0 0 0,1 0 1 0 0,0 1-1 0 0,-1-1 0 0 0,1 0 0 0 0,1 0 0 0 0,-1 0 0 0 0,0 0 0 0 0,1 0 1 0 0,-1-1-1 0 0,1 1 0 0 0,0-1 0 0 0,0 1 0 0 0,0-1 0 0 0,0 0 0 0 0,0 0 0 0 0,1-1 1 0 0,-1 1-1 0 0,2 0-3 0 0,109 39 182 0 0,33-29 207 0 0,-147-12-375 0 0,0 0 14 0 0,0 0 21 0 0,0 0-22 0 0,0 0 2 0 0,0 0 2 0 0,0 0-5 0 0,0 0 8 0 0,0 0 10 0 0,0 0-4 0 0,-31 12 240 0 0,-174 103-171 0 0,163-89-87 0 0,23-14-17 0 0,-1 0 0 0 0,2 1 0 0 0,0 1 0 0 0,0 1-1 0 0,1 0 1 0 0,1 2 0 0 0,-8 9-5 0 0,16-13-1 0 0,0-1 0 0 0,1 1 1 0 0,0 1-1 0 0,1-1 0 0 0,1 1 0 0 0,0 0 0 0 0,1 0 0 0 0,0 0 0 0 0,1 1 1 0 0,1 0-1 0 0,0-1 0 0 0,1 1 0 0 0,1 0 0 0 0,1 10 1 0 0,1-19 13 0 0,0 0 0 0 0,0-1 0 0 0,1 1 1 0 0,0 0-1 0 0,0-1 0 0 0,1 0 0 0 0,-1 0 0 0 0,1 0 0 0 0,0 0 0 0 0,0-1 0 0 0,1 0 0 0 0,0 1 0 0 0,-1-2 1 0 0,1 1-1 0 0,1 0 0 0 0,-1-1 0 0 0,0 0 0 0 0,1 0 0 0 0,0-1 0 0 0,-1 0 0 0 0,1 0 0 0 0,0 0 0 0 0,0 0 0 0 0,0-1 1 0 0,1 0-1 0 0,-1 0 0 0 0,0-1 0 0 0,2 0-13 0 0,141 4 285 0 0,-63-23-213 0 0,-84 18-118 0 0,1 1 0 0 0,-1-1 0 0 0,0 1 0 0 0,0-1 0 0 0,0 0 0 0 0,0 0 0 0 0,-1 0 0 0 0,1 0 0 0 0,0 0 0 0 0,0 0 0 0 0,-1-1 0 0 0,1 1 0 0 0,0-1 0 0 0,-1 1 0 0 0,1-1 0 0 0,-1 1 0 0 0,0-1 0 0 0,0 0 0 0 0,0 0 0 0 0,1 0 0 0 0,-2 0 0 0 0,1 0 0 0 0,0 0 0 0 0,0 0 0 0 0,-1 0 0 0 0,1 0 0 0 0,-1 0 0 0 0,1 0 0 0 0,-1 0 0 0 0,0 0 0 0 0,0 0 0 0 0,0 0 0 0 0,0-1 0 0 0,0 1 0 0 0,0 0 0 0 0,-1 0 0 0 0,1 0 0 0 0,-1 0 0 0 0,0-1 46 0 0,-10-25-5432 0 0,-5 3-6246 0 0,8 17 1052 0 0</inkml:trace>
  <inkml:trace contextRef="#ctx0" brushRef="#br0" timeOffset="546.651">2042 43 8714 0 0,'0'0'1608'0'0,"0"0"-165"0"0,0 0-165 0 0,0 0 61 0 0,0 0 158 0 0,0 0 33 0 0,0 0-114 0 0,0 0-238 0 0,0 0-281 0 0,0 0-232 0 0,0 0-147 0 0,0 0-71 0 0,0 0-55 0 0,0-10-21 0 0,0-22 1520 0 0,-8 479 2054 0 0,-38-66-3186 0 0,-34 166-138 0 0,58-363-411 0 0,20-167-2272 0 0,2-18 735 0 0,0 1-1376 0 0,0 0-4098 0 0,0 0-5968 0 0</inkml:trace>
  <inkml:trace contextRef="#ctx0" brushRef="#br0" timeOffset="2797.089">3032 825 6433 0 0,'0'0'1347'0'0,"0"0"-65"0"0,0 0-24 0 0,0 0 194 0 0,0 0 259 0 0,0 0-3 0 0,0 0-175 0 0,0 0-321 0 0,0 0-377 0 0,0 0-301 0 0,0 0-199 0 0,-3-2-88 0 0,3 1-233 0 0,0 1 1 0 0,0-1-1 0 0,0 1 1 0 0,-1-1-1 0 0,1 1 0 0 0,0 0 1 0 0,-1-1-1 0 0,1 1 1 0 0,0 0-1 0 0,-1-1 1 0 0,1 1-1 0 0,0 0 0 0 0,-1-1 1 0 0,1 1-1 0 0,-1 0 1 0 0,1 0-1 0 0,0 0 1 0 0,-1-1-1 0 0,1 1 0 0 0,-1 0 1 0 0,1 0-1 0 0,-1 0 1 0 0,1 0-1 0 0,-1 0 1 0 0,1 0-1 0 0,-1 0 0 0 0,1 0 1 0 0,-1 0-1 0 0,1 0 1 0 0,-1 0-1 0 0,1 0 0 0 0,0 0 1 0 0,-1 0-1 0 0,1 0 1 0 0,-1 0-1 0 0,1 1 1 0 0,-1-1-1 0 0,1 0 0 0 0,-1 0 1 0 0,1 0-1 0 0,0 1 1 0 0,-1-1-1 0 0,1 0 1 0 0,0 1-1 0 0,-1-1 0 0 0,1 0 1 0 0,0 1-1 0 0,-1-1 1 0 0,1 1-1 0 0,0-1 1 0 0,0 0-1 0 0,-1 1 0 0 0,1-1 1 0 0,0 1-1 0 0,0-1 1 0 0,0 1-1 0 0,0-1 0 0 0,-1 0 1 0 0,1 1-1 0 0,0-1 1 0 0,0 1-1 0 0,0-1 1 0 0,0 1-1 0 0,0-1 0 0 0,0 1 1 0 0,0 0-15 0 0,-7 14 334 0 0,-37 97 675 0 0,39-97-978 0 0,0 0 0 0 0,1 1 0 0 0,0 0 0 0 0,1 0 0 0 0,1 0 0 0 0,1 0 0 0 0,0 1 0 0 0,1-1 0 0 0,0 0-1 0 0,2 6-30 0 0,0-17 13 0 0,0-1 0 0 0,1 0-1 0 0,-1 0 1 0 0,1 0-1 0 0,0 0 1 0 0,0-1-1 0 0,0 1 1 0 0,1-1 0 0 0,-1 1-1 0 0,1-1 1 0 0,-1 0-1 0 0,1 0 1 0 0,0-1-1 0 0,0 1 1 0 0,1-1-1 0 0,-1 0 1 0 0,0 0 0 0 0,1-1-1 0 0,-1 1-12 0 0,8 0 104 0 0,-1 0-1 0 0,1-1 1 0 0,0 0-1 0 0,-1-1 1 0 0,1 0 0 0 0,0-1-1 0 0,-1 0 1 0 0,1-1-1 0 0,-1 0 1 0 0,1-1 0 0 0,-1 0-1 0 0,0-1 1 0 0,0 0-1 0 0,-1-1 1 0 0,1 0-1 0 0,-1 0 1 0 0,6-5-104 0 0,13-9 192 0 0,-1-2-1 0 0,-2 0 1 0 0,0-2 0 0 0,-1-1-1 0 0,8-11-191 0 0,-2 5 72 0 0,-1-2 0 0 0,-2-2-1 0 0,-2 0 1 0 0,-1-2-1 0 0,-1 0 1 0 0,-3-2 0 0 0,0 0-1 0 0,-3-2 1 0 0,-1 0-1 0 0,-2 0 1 0 0,-2-2 0 0 0,-2 0-1 0 0,1-10-71 0 0,-11 44 14 0 0,3-15 39 0 0,-1 0 1 0 0,-1-1-1 0 0,-1 1 1 0 0,-1-1-1 0 0,0 1 1 0 0,-2 0-1 0 0,-1-1 1 0 0,-3-8-54 0 0,-15 0 236 0 0,7 57-283 0 0,-2 28 66 0 0,2 0 0 0 0,2 1 0 0 0,3 1 0 0 0,3-1 0 0 0,1 1-1 0 0,3 8-18 0 0,6 33 132 0 0,4 0 1 0 0,19 90-133 0 0,-3-44 454 0 0,-7 2 1 0 0,0 132-455 0 0,-17-235 35 0 0,-1 0 0 0 0,-2 0 0 0 0,-2 0-1 0 0,-1 0 1 0 0,-3-1 0 0 0,-1 0 0 0 0,-1-1 0 0 0,-3 0-1 0 0,-3 3-34 0 0,16-38 13 0 0,0 0 0 0 0,-1 0 0 0 0,1 0 0 0 0,-1-1 0 0 0,0 1 0 0 0,0-1 0 0 0,-1 1 0 0 0,1-1 0 0 0,-1 0 0 0 0,0 1 0 0 0,1-1 0 0 0,-1-1 0 0 0,-1 1 0 0 0,1 0 0 0 0,0-1 0 0 0,-1 0 0 0 0,1 1 0 0 0,-1-1 0 0 0,1-1 0 0 0,-1 1 0 0 0,0 0 0 0 0,0-1 0 0 0,0 0 0 0 0,0 0 0 0 0,-4 0-13 0 0,4-4 9 0 0,0 0 0 0 0,0-1 0 0 0,0 0 0 0 0,1 0 0 0 0,-1 0 0 0 0,1 0 0 0 0,0 0 0 0 0,1-1 0 0 0,-1 1 0 0 0,1-1 0 0 0,-1 0 0 0 0,1 0 0 0 0,1 0 0 0 0,-1 0 0 0 0,1 0 0 0 0,-1-2-9 0 0,2 6 0 0 0,-59-276-1149 0 0,41 162-1653 0 0,14 76-950 0 0,0 0-3886 0 0,4 16-4333 0 0</inkml:trace>
  <inkml:trace contextRef="#ctx0" brushRef="#br0" timeOffset="3230.458">3148 174 8514 0 0,'0'0'1891'0'0,"0"0"-9"0"0,0 0 46 0 0,0 0 7 0 0,0 0-133 0 0,0 0-290 0 0,0 0-340 0 0,0 0-289 0 0,0 0-225 0 0,0 0-174 0 0,0 0-139 0 0,0 0-90 0 0,-5-2-52 0 0,-15-6-37 0 0,16 6-28 0 0,4 2 4 0 0,0 0 5 0 0,0 0-15 0 0,0 0-5 0 0,0 0-8 0 0,0 0-7 0 0,0 0 18 0 0,0 0 9 0 0,0 0 16 0 0,0 0 23 0 0,0 0 13 0 0,0 0 29 0 0,0 0 19 0 0,0 0 10 0 0,0 0 7 0 0,4-23 598 0 0,-3-11-745 0 0,-29 34-182 0 0,26 0 20 0 0,1 1 1 0 0,-1 0-1 0 0,0-1 0 0 0,1 1 1 0 0,-1 0-1 0 0,0 0 0 0 0,1 0 1 0 0,0 1-1 0 0,-1-1 1 0 0,1 0-1 0 0,-1 0 0 0 0,1 1 1 0 0,0-1-1 0 0,0 1 1 0 0,0-1-1 0 0,0 1 0 0 0,0-1 1 0 0,0 1-1 0 0,0 0 0 0 0,1 0 1 0 0,-1-1-1 0 0,1 1 1 0 0,-1 0-1 0 0,1 0 0 0 0,-1 0 1 0 0,1-1-1 0 0,0 1 1 0 0,0 0-1 0 0,0 0 0 0 0,0 0 1 0 0,0 0-1 0 0,1 0 0 0 0,-1 0 53 0 0,10 6-4481 0 0,-2-5-2343 0 0,-1-3-5528 0 0</inkml:trace>
  <inkml:trace contextRef="#ctx0" brushRef="#br0" timeOffset="6964.151">6303 232 10530 0 0,'0'0'2254'0'0,"0"0"-460"0"0,0 0-117 0 0,0 0 7 0 0,0 0-63 0 0,0 0-166 0 0,0 0-255 0 0,0 0-259 0 0,0 0-200 0 0,0 0-141 0 0,0 0-132 0 0,0 0-42 0 0,0 0-71 0 0,6-4-63 0 0,-5 3-275 0 0,18-12 226 0 0,-21 19 199 0 0,-7 11-101 0 0,18-23 315 0 0,5-4 613 0 0,-23 20-1179 0 0,19-5-3893 0 0,-1-5-1438 0 0,-3 0-7105 0 0</inkml:trace>
  <inkml:trace contextRef="#ctx0" brushRef="#br0" timeOffset="5823.876">5209 752 4569 0 0,'0'0'1664'0'0,"0"0"-125"0"0,0 0 8 0 0,0 0 135 0 0,0 0 76 0 0,0 0-83 0 0,0 0-260 0 0,0 0-295 0 0,0 0-253 0 0,0 0-187 0 0,0 0-104 0 0,0 0-53 0 0,0 0-30 0 0,-23 4-3 0 0,-72 16-6 0 0,50 2 361 0 0,37-15-699 0 0,-1 0-1 0 0,1 0 1 0 0,0 1-1 0 0,0 0 1 0 0,1 0-1 0 0,0 1 1 0 0,1 0-1 0 0,0 0 1 0 0,0 1-1 0 0,1 0 1 0 0,0 0-1 0 0,1 0 1 0 0,0 0-1 0 0,1 1 1 0 0,0-1-1 0 0,0 1 1 0 0,1 0-1 0 0,1 0 1 0 0,-1 10-146 0 0,1-17 49 0 0,1 0 0 0 0,-1-1 0 0 0,1 1 0 0 0,0 0-1 0 0,0-1 1 0 0,0 1 0 0 0,0 0 0 0 0,1-1 0 0 0,-1 1 0 0 0,1 0 0 0 0,0-1 0 0 0,0 1 0 0 0,1-1 0 0 0,-1 1-1 0 0,1-1 1 0 0,-1 0 0 0 0,1 0 0 0 0,0 1 0 0 0,0-1 0 0 0,1 0 0 0 0,-1-1 0 0 0,1 1 0 0 0,-1 0 0 0 0,1-1-1 0 0,0 1 1 0 0,0-1 0 0 0,0 0 0 0 0,0 0 0 0 0,0 0 0 0 0,0-1 0 0 0,1 1 0 0 0,-1-1 0 0 0,1 1 0 0 0,-1-1-1 0 0,1 0 1 0 0,1 0-49 0 0,1-1 104 0 0,0-1 1 0 0,-1 0-1 0 0,1 1 0 0 0,0-2 0 0 0,0 1 0 0 0,-1-1 0 0 0,1 0 0 0 0,-1 0 0 0 0,1 0 0 0 0,-1-1 0 0 0,0 0 1 0 0,0 0-1 0 0,0 0 0 0 0,0 0 0 0 0,-1-1 0 0 0,1 0 0 0 0,2-3-104 0 0,231-273 1075 0 0,-237 279-1075 0 0,-1 0 1 0 0,1-1 1 0 0,0 1-1 0 0,0 0 0 0 0,-1-1 0 0 0,1 1 1 0 0,0 0-1 0 0,0 0 0 0 0,0 0 0 0 0,0 0 0 0 0,1 0 1 0 0,-1 0-1 0 0,0 0 0 0 0,0 0 0 0 0,1 0 1 0 0,-1 0-1 0 0,0 1 0 0 0,1-1 0 0 0,-1 0 0 0 0,1 1 1 0 0,-1-1-1 0 0,1 1 0 0 0,-1 0 0 0 0,1 0 1 0 0,-1-1-1 0 0,1 1 0 0 0,-1 0 0 0 0,1 0 1 0 0,-1 0-1 0 0,1 1 0 0 0,-1-1 0 0 0,1 0 0 0 0,-1 0 1 0 0,1 1-1 0 0,-1-1 0 0 0,1 1 0 0 0,-1 0 1 0 0,0-1-1 0 0,1 1 0 0 0,-1 0 0 0 0,1 0-1 0 0,13 21 0 0 0,0 1 1 0 0,-2 1-1 0 0,-1 0 0 0 0,-1 0 0 0 0,-1 1 0 0 0,-1 0 1 0 0,4 21-1 0 0,1 26 19 0 0,-3 0 0 0 0,-3 1 0 0 0,-3 0 0 0 0,-4 0 1 0 0,-3 1-20 0 0,-1-33 8 0 0,-2 0 1 0 0,-2-1 0 0 0,-2 0 0 0 0,-1 0 0 0 0,-4 4-9 0 0,5-20 13 0 0,0-1 0 0 0,-1 0 0 0 0,-1 0 0 0 0,-2-1 0 0 0,0 0 0 0 0,-1-2 0 0 0,-1 1 0 0 0,-1-2 0 0 0,-12 13-13 0 0,26-30 0 0 0,1 1 0 0 0,-1 0 0 0 0,0-1 0 0 0,0 1 0 0 0,0-1 0 0 0,0 0 1 0 0,0 0-1 0 0,-1 0 0 0 0,1 0 0 0 0,-1 0 0 0 0,1 0 0 0 0,-1-1 0 0 0,1 1 0 0 0,-1-1 0 0 0,0 0 0 0 0,0 0 0 0 0,0 0 0 0 0,0 0 0 0 0,0 0 0 0 0,0 0 1 0 0,0-1-1 0 0,0 0 0 0 0,0 1 0 0 0,0-1 0 0 0,0 0 0 0 0,0-1 0 0 0,0 1 0 0 0,0 0 0 0 0,0-1 0 0 0,0 0 0 0 0,0 0 0 0 0,0 0 0 0 0,0 0 0 0 0,0 0 1 0 0,0 0-1 0 0,1-1 0 0 0,-3-1 0 0 0,1-8-15 0 0,1-1 1 0 0,-1 0 0 0 0,2 0 0 0 0,0 0 0 0 0,0 0 0 0 0,1 0-1 0 0,1-1 1 0 0,0 1 0 0 0,1 0 0 0 0,0 0 0 0 0,2-11 14 0 0,-2 20-3 0 0,4-35-17 0 0,3 1 0 0 0,1 0-1 0 0,1 0 1 0 0,2 1 0 0 0,2 1 0 0 0,1 0 0 0 0,2 1 0 0 0,12-18 20 0 0,18-18-24 0 0,4 2 1 0 0,2 2-1 0 0,4 3 1 0 0,2 3-1 0 0,5 0 24 0 0,138-96-53 0 0,-200 155 56 0 0,-1 0 1 0 0,1 0-1 0 0,-1 0 0 0 0,0-1 1 0 0,1 1-1 0 0,-1 0 1 0 0,0-1-1 0 0,0 1 0 0 0,0-1 1 0 0,0 0-1 0 0,0 1 0 0 0,0-1 1 0 0,-1 0-1 0 0,1 1 1 0 0,0-1-1 0 0,-1 0 0 0 0,1 0 1 0 0,-1 0-1 0 0,0 1 1 0 0,0-1-1 0 0,1 0 0 0 0,-1 0 1 0 0,-1 0-1 0 0,1 0 0 0 0,0 0 1 0 0,0 1-1 0 0,-1-1 1 0 0,1 0-1 0 0,-1 0 0 0 0,1 0 1 0 0,-1 1-1 0 0,0-1 0 0 0,1 0 1 0 0,-1 1-1 0 0,0-1 1 0 0,0 1-1 0 0,-1-1 0 0 0,1 1 1 0 0,0-1-1 0 0,0 1 0 0 0,-1 0 1 0 0,1-1-1 0 0,-1 1-3 0 0,-64-10 98 0 0,63 13-101 0 0,-1 1 1 0 0,1-1 0 0 0,0 1 0 0 0,-1 0 0 0 0,1 0 0 0 0,1 0 0 0 0,-1 0 0 0 0,0 0-1 0 0,1 1 1 0 0,0-1 0 0 0,-1 1 0 0 0,1 0 0 0 0,1 0 0 0 0,-1-1 0 0 0,1 1-1 0 0,-1 0 1 0 0,1 2 2 0 0,-8 14-6 0 0,3-5 10 0 0,1 1 0 0 0,1-1 1 0 0,0 1-1 0 0,1 0 0 0 0,1 0 0 0 0,0 0 0 0 0,1 16-4 0 0,0-23-3 0 0,0 0 0 0 0,1 0 0 0 0,0 0 0 0 0,0 0 0 0 0,1 0 0 0 0,1 0 0 0 0,-1 0 0 0 0,1 0-1 0 0,1-1 1 0 0,-1 1 0 0 0,2-1 0 0 0,-1 1 0 0 0,1-1 0 0 0,0 0 0 0 0,1-1 0 0 0,0 1 0 0 0,0-1 0 0 0,0 0 0 0 0,1 0-1 0 0,0 0 1 0 0,1-1 0 0 0,3 3 3 0 0,-3-3 8 0 0,1-1-1 0 0,0 0 1 0 0,0 0 0 0 0,1-1-1 0 0,-1 0 1 0 0,1 0 0 0 0,0-1-1 0 0,0 0 1 0 0,0-1-1 0 0,0 0 1 0 0,1 0 0 0 0,-1-1-1 0 0,1 0 1 0 0,-1-1-1 0 0,1 0 1 0 0,-1 0 0 0 0,0-1-1 0 0,1 0 1 0 0,-1-1-1 0 0,0 0 1 0 0,1 0 0 0 0,-1-1-1 0 0,-1 0 1 0 0,1-1-1 0 0,0 0 1 0 0,-1 0 0 0 0,0-1-1 0 0,0 0 1 0 0,0-1 0 0 0,0 0-1 0 0,-1 0 1 0 0,0 0-1 0 0,0-1 1 0 0,0-1-8 0 0,-1 0 4 0 0,1-2 0 0 0,-2 1-1 0 0,1 0 1 0 0,-1-1 0 0 0,-1 0 0 0 0,0 0-1 0 0,0-1 1 0 0,-1 1 0 0 0,0-1 0 0 0,-1 0 0 0 0,0 1-1 0 0,-1-1 1 0 0,0 0 0 0 0,-1 0 0 0 0,0 0 0 0 0,0 0-1 0 0,-1 0 1 0 0,-1 0 0 0 0,0 0 0 0 0,0 1-1 0 0,-1-1 1 0 0,-1 1 0 0 0,0-1 0 0 0,0 1 0 0 0,-1 0-1 0 0,0 1 1 0 0,0-1 0 0 0,-1 1 0 0 0,-1 0 0 0 0,0 1-1 0 0,0-1 1 0 0,0 1 0 0 0,-1 1 0 0 0,0-1-1 0 0,-1 1 1 0 0,0 1 0 0 0,-4-3-4 0 0,-63-11-377 0 0,75 20 307 0 0,1 0 0 0 0,6 15-125 0 0,6-9 216 0 0,0-1 0 0 0,0-1 0 0 0,1 0 0 0 0,0 0 0 0 0,0-2 0 0 0,0 1 0 0 0,0-2 0 0 0,0 0 0 0 0,1 0 0 0 0,-1-1 0 0 0,0-1 0 0 0,8-1-21 0 0,20 1-19 0 0,-33 0 38 0 0,0 0 0 0 0,0 0 0 0 0,0-1 0 0 0,0-1 0 0 0,0 1 0 0 0,0-1-1 0 0,-1 0 1 0 0,1-1 0 0 0,-1 0 0 0 0,0 0 0 0 0,0-1 0 0 0,0 0-19 0 0,-1-6 420 0 0,-6 10-407 0 0,0 1 13 0 0,0 0-6 0 0,0 0 2 0 0,0 0 4 0 0,-9 58-96 0 0,9 96 112 0 0,3-141-50 0 0,1 0 1 0 0,0 0 0 0 0,1 0-1 0 0,0 0 1 0 0,1-1 0 0 0,0 0-1 0 0,1 0 1 0 0,8 10 7 0 0,-12-18-1 0 0,0 1 1 0 0,1-1-1 0 0,-1 0 0 0 0,1 0 0 0 0,0 0 1 0 0,1 0-1 0 0,-1-1 0 0 0,0 1 0 0 0,1-1 1 0 0,0 0-1 0 0,0-1 0 0 0,0 1 1 0 0,0-1-1 0 0,0 0 0 0 0,1 0 0 0 0,-1-1 1 0 0,0 0-1 0 0,1 1 0 0 0,-1-2 0 0 0,3 1 1 0 0,-5 0 1 0 0,0-1 0 0 0,0 0 0 0 0,1 0 0 0 0,-1 0 0 0 0,0 0 0 0 0,0 0 0 0 0,0-1 0 0 0,0 0 0 0 0,0 1 0 0 0,0-1-1 0 0,0 0 1 0 0,0 0 0 0 0,0-1 0 0 0,0 1 0 0 0,0-1 0 0 0,-1 1 0 0 0,1-1 0 0 0,-1 0 0 0 0,1 0 0 0 0,-1 0 0 0 0,0 0 0 0 0,1 0 0 0 0,-1-1-1 0 0,0 1 1 0 0,-1-1 0 0 0,1 1 0 0 0,0-1 0 0 0,-1 0 0 0 0,1-1-1 0 0,29-52 7 0 0,-22 34-3 0 0,1 1 0 0 0,1 0 1 0 0,0 1-1 0 0,2 0 1 0 0,1 1-1 0 0,0 0 0 0 0,1 2 1 0 0,1-1-1 0 0,0 2 0 0 0,2 0 1 0 0,0 1-1 0 0,0 1 1 0 0,2 0-1 0 0,18-9-4 0 0,66-1-116 0 0,-103 25 116 0 0,1 0 0 0 0,-1 1 0 0 0,1-1 0 0 0,-1 0 0 0 0,0 0 0 0 0,1 1-1 0 0,-1-1 1 0 0,0 1 0 0 0,0-1 0 0 0,0 1 0 0 0,0 0 0 0 0,0-1 0 0 0,0 1 0 0 0,-1 0 0 0 0,1 0 0 0 0,0 0 0 0 0,-1-1 0 0 0,1 1-1 0 0,-1 0 1 0 0,0 0 0 0 0,0 0 0 0 0,0 0 0 0 0,0 0 0 0 0,0 0 0 0 0,0 0 0 0 0,0 0 0 0 0,-1 0 0 0 0,1-1 0 0 0,-1 3 0 0 0,1 1 15 0 0,-35 215-24 0 0,37-143 36 0 0,-1-76-29 0 0,1 1 0 0 0,-1-1 1 0 0,1 0-1 0 0,0 0 0 0 0,-1 0 1 0 0,1 0-1 0 0,0 0 0 0 0,0 0 1 0 0,-1 0-1 0 0,1-1 0 0 0,0 1 1 0 0,0-1-1 0 0,0 1 0 0 0,0-1 1 0 0,0 0-1 0 0,0 0 0 0 0,0 0 1 0 0,0 0-1 0 0,0 0 0 0 0,0 0 1 0 0,0 0-1 0 0,-1-1 0 0 0,1 1 0 0 0,0-1 1 0 0,0 1-1 0 0,0-1 0 0 0,0 0 1 0 0,-1 0-1 0 0,1 0 0 0 0,0 0 1 0 0,0 0-1 0 0,-1 0 0 0 0,1 0 1 0 0,-1 0-1 0 0,1-2 2 0 0,182-157 36 0 0,-159 142-43 0 0,0 0 0 0 0,1 2-1 0 0,1 0 1 0 0,0 2 0 0 0,14-4 7 0 0,-41 18-1 0 0,-1 1 0 0 0,1 0 1 0 0,0-1-1 0 0,-1 1 0 0 0,1 0 0 0 0,0-1 0 0 0,0 1 1 0 0,0 0-1 0 0,-1 0 0 0 0,1-1 0 0 0,0 1 1 0 0,0 0-1 0 0,0 0 0 0 0,0-1 0 0 0,0 1 0 0 0,0 0 1 0 0,0 0-1 0 0,1-1 0 0 0,-1 1 0 0 0,0 0 0 0 0,0-1 1 0 0,1 1-1 0 0,-1 0 0 0 0,0-1 0 0 0,1 1 0 0 0,-1 0 1 0 0,0-1-1 0 0,1 1 0 0 0,-1 0 0 0 0,1-1 0 0 0,-1 1 1 0 0,1-1-1 0 0,0 1 0 0 0,-1-1 0 0 0,1 0 0 0 0,-1 1 1 0 0,1-1-1 0 0,0 1 0 0 0,-1-1 0 0 0,1 0 1 0 0,0 0-1 0 0,-1 1 0 0 0,1-1 0 0 0,0 0 0 0 0,0 0 1 0 0,-1 0-1 0 0,1 0 0 0 0,0 0 0 0 0,0 0 0 0 0,-1 0 1 0 0,1 0-1 0 0,0 0 0 0 0,0 0 0 0 0,-1 0 0 0 0,1 0 1 0 0,0 0-1 0 0,-1-1 0 0 0,1 1 0 0 0,0 0 0 0 0,0-1 1 0 0,-1 1-1 0 0,1 0 0 0 0,-1-1 0 0 0,1 1 0 0 0,0-1 1 0 0,-1 1-1 0 0,1-1 0 0 0,-1 1 0 0 0,1-1 1 0 0,-1 26-17 0 0,16 262 0 0 0,-16-286-79 0 0,0-1 0 0 0,1 1 0 0 0,-1 0 1 0 0,1 0-1 0 0,-1-1 0 0 0,1 1 1 0 0,-1 0-1 0 0,1-1 0 0 0,0 1 0 0 0,-1 0 1 0 0,1-1-1 0 0,0 1 0 0 0,-1-1 0 0 0,1 1 1 0 0,0-1-1 0 0,0 1 0 0 0,-1-1 1 0 0,1 1-1 0 0,0-1 0 0 0,0 0 0 0 0,0 0 1 0 0,0 1-1 0 0,0-1 0 0 0,-1 0 0 0 0,1 0 1 0 0,0 0-1 0 0,0 0 0 0 0,0 0 1 0 0,0 0-1 0 0,0 0 0 0 0,0 0 0 0 0,0 0 1 0 0,-1-1-1 0 0,1 1 0 0 0,0 0 0 0 0,0-1 1 0 0,0 1-1 0 0,0 0 0 0 0,-1-1 1 0 0,1 1-1 0 0,0-1 0 0 0,0 0 96 0 0,23-12-10649 0 0,-15 5-1536 0 0</inkml:trace>
  <inkml:trace contextRef="#ctx0" brushRef="#br0" timeOffset="6416.884">7869 760 10674 0 0,'0'0'5059'0'0,"0"0"-2364"0"0,0 0-993 0 0,0 0-295 0 0,0 0-196 0 0,0 0-227 0 0,0 0-200 0 0,0 0-153 0 0,0 0-110 0 0,0 0-62 0 0,0 0-50 0 0,0 0-71 0 0,0 0-70 0 0,-22 12-60 0 0,-71 43-77 0 0,33 0 41 0 0,43-33-171 0 0,2 0-1 0 0,0 1 1 0 0,1 0 0 0 0,1 1 0 0 0,1 1 0 0 0,2 0 0 0 0,-5 16-1 0 0,14-39-4 0 0,-1 0 0 0 0,1 1 1 0 0,-1-1-1 0 0,1 1 0 0 0,0 0 0 0 0,0-1 0 0 0,0 1 0 0 0,0 0 0 0 0,0 0 0 0 0,1 0 0 0 0,-1-1 0 0 0,1 1 0 0 0,0 0 1 0 0,0 0-1 0 0,0 0 0 0 0,0 0 0 0 0,0 0 0 0 0,1 0 0 0 0,-1-1 0 0 0,1 1 0 0 0,0 0 0 0 0,0 0 0 0 0,0 0 0 0 0,0-1 1 0 0,0 1-1 0 0,1-1 0 0 0,-1 1 0 0 0,1-1 0 0 0,0 1 0 0 0,0-1 0 0 0,-1 0 0 0 0,2 0 0 0 0,-1 0 0 0 0,0 0 0 0 0,0 0 1 0 0,0-1-1 0 0,1 1 0 0 0,-1 0 0 0 0,1-1 0 0 0,0 0 0 0 0,-1 0 0 0 0,1 0 0 0 0,0 1 4 0 0,10-4 56 0 0,0-1-1 0 0,0 1 1 0 0,-1-2-1 0 0,0 0 1 0 0,1 0-1 0 0,-2-1 1 0 0,1-1 0 0 0,0 0-1 0 0,-1 0 1 0 0,0-1-1 0 0,-1-1 1 0 0,0 0-1 0 0,0 0 1 0 0,0-1-1 0 0,-1 0 1 0 0,0-1-1 0 0,-1 0 1 0 0,0 0-1 0 0,-1-1 1 0 0,0 0 0 0 0,2-4-56 0 0,9-9 107 0 0,7-9 67 0 0,-17 21-137 0 0,0 0 0 0 0,1 0 0 0 0,0 1 0 0 0,0 0 0 0 0,1 1 0 0 0,1 0-1 0 0,-1 0 1 0 0,2 1 0 0 0,-1 1 0 0 0,1 0 0 0 0,1 0 0 0 0,-1 1 0 0 0,1 1 0 0 0,1 0 0 0 0,3 0-37 0 0,-15 6 3 0 0,0 0 0 0 0,0 0 0 0 0,0 0-1 0 0,0 0 1 0 0,0 1 0 0 0,0-1 0 0 0,-1 1 0 0 0,1-1 0 0 0,0 1-1 0 0,0 0 1 0 0,0-1 0 0 0,-1 1 0 0 0,1 0 0 0 0,0 0 0 0 0,-1 1 0 0 0,1-1-1 0 0,-1 0 1 0 0,1 0 0 0 0,-1 1 0 0 0,1-1 0 0 0,-1 1 0 0 0,0-1-1 0 0,0 1 1 0 0,0 0 0 0 0,0-1 0 0 0,0 1 0 0 0,0 0 0 0 0,0 0 0 0 0,-1 0-1 0 0,1 0 1 0 0,0 0-3 0 0,19 70 50 0 0,-18-61-41 0 0,17 140 55 0 0,-9 268-48 0 0,-9-392-11 0 0,-2-1-1 0 0,-1 1 1 0 0,-1-1 0 0 0,-1 1 0 0 0,-2-1 0 0 0,0 0 0 0 0,-2-1 0 0 0,0 0 0 0 0,-2 0 0 0 0,-1 0-1 0 0,-1-2 1 0 0,-13 20-5 0 0,21-37 3 0 0,-1 1 0 0 0,0-1 0 0 0,-1 0 0 0 0,0 0 0 0 0,0 0 0 0 0,0-1 0 0 0,0 0 0 0 0,-1 0 0 0 0,0-1 0 0 0,0 1 0 0 0,0-2 0 0 0,0 1 0 0 0,-1-1 0 0 0,0 0 0 0 0,1 0 0 0 0,-1-1 0 0 0,0 0 0 0 0,0-1 0 0 0,0 0 0 0 0,-1 0 0 0 0,1-1 0 0 0,-1 0-3 0 0,4-2-4 0 0,0 0 1 0 0,1 0 0 0 0,0-1 0 0 0,0 0 0 0 0,-1 0-1 0 0,2 0 1 0 0,-1 0 0 0 0,0-1 0 0 0,1 0-1 0 0,-1 1 1 0 0,1-1 0 0 0,0 0 0 0 0,1-1 0 0 0,-1 1-1 0 0,1 0 1 0 0,-1-1 0 0 0,1 0 0 0 0,1 1-1 0 0,-1-1 1 0 0,1 0 0 0 0,-1 0 0 0 0,1 0-1 0 0,1 0 1 0 0,-1 0 0 0 0,1 0 0 0 0,0 0 0 0 0,0 0-1 0 0,0 0 1 0 0,1 0 0 0 0,0 0 0 0 0,0-3 3 0 0,6-14-13 0 0,0 1 0 0 0,1 0 1 0 0,1 1-1 0 0,1 0 0 0 0,1 0 1 0 0,0 1-1 0 0,2 0 0 0 0,0 1 1 0 0,1 1-1 0 0,1 0 0 0 0,0 0 1 0 0,1 2-1 0 0,1 0 0 0 0,8-4 13 0 0,62-59-194 0 0,-52 26-1010 0 0,-32 32-3610 0 0,-2-3-6520 0 0,-1 15-686 0 0</inkml:trace>
  <inkml:trace contextRef="#ctx0" brushRef="#br0" timeOffset="62849.644">23 2035 13659 0 0,'0'0'4001'0'0,"0"0"-2264"0"0,0 0-798 0 0,0 0-164 0 0,0 0-12 0 0,0 0 17 0 0,0 0-28 0 0,0 0-46 0 0,0 0-71 0 0,0 0-63 0 0,0 0-64 0 0,-5 27-119 0 0,-12 89-61 0 0,23 20 272 0 0,-1-112-506 0 0,-5-15-63 0 0,0 0 1 0 0,1 0 0 0 0,0 0-1 0 0,1 0 1 0 0,-1-1-1 0 0,2 1 1 0 0,0 0-1 0 0,0-1 1 0 0,0 0-1 0 0,1 0 1 0 0,0 0 0 0 0,0 0-1 0 0,1 0 1 0 0,0-1-1 0 0,1 0 1 0 0,0 0-1 0 0,0-1 1 0 0,0 1-1 0 0,1-1 1 0 0,0 0 0 0 0,0-1-1 0 0,0 0 1 0 0,1 0-1 0 0,-1-1 1 0 0,1 0-1 0 0,0 0 1 0 0,7 2-32 0 0,-7-5 26 0 0,0 1 0 0 0,-1-2 0 0 0,1 1-1 0 0,0-1 1 0 0,0 0 0 0 0,0-1 0 0 0,0 1 0 0 0,0-2 0 0 0,-1 1 0 0 0,1-1 0 0 0,0 0-1 0 0,-1-1 1 0 0,1 0 0 0 0,-1 0 0 0 0,0-1 0 0 0,0 1 0 0 0,0-2 0 0 0,-1 1 0 0 0,1-1-1 0 0,0-1-25 0 0,25-22 46 0 0,-2-1-1 0 0,-2-2 0 0 0,0-1 0 0 0,-2-1 0 0 0,-2-1 0 0 0,5-11-45 0 0,-26 40-12 0 0,-3 49-115 0 0,-1-7 125 0 0,-1-29 3 0 0,1 0 0 0 0,0 0 0 0 0,0 0-1 0 0,0-1 1 0 0,1 1 0 0 0,0 0 0 0 0,1 0-1 0 0,0 0 1 0 0,0 0 0 0 0,1 0 0 0 0,0-1-1 0 0,0 1 1 0 0,0-1 0 0 0,1 1 0 0 0,0-1-1 0 0,1 0 1 0 0,0 0 0 0 0,0 0 0 0 0,0-1-1 0 0,1 1 1 0 0,0-1 0 0 0,0 0 0 0 0,1 0-1 0 0,3 2 0 0 0,-1-4 26 0 0,1-1-1 0 0,0 1 1 0 0,0-1-1 0 0,0-1 0 0 0,1 0 1 0 0,-1 0-1 0 0,0-1 1 0 0,1 0-1 0 0,-1 0 0 0 0,1-1 1 0 0,-1-1-1 0 0,1 0 1 0 0,-1 0-1 0 0,1 0 1 0 0,-1-1-1 0 0,0-1 0 0 0,0 0 1 0 0,0 0-1 0 0,0-1 1 0 0,0 0-1 0 0,1-1-25 0 0,7-6 57 0 0,-1-1-1 0 0,0-1 1 0 0,-1 0-1 0 0,0-1 1 0 0,-1-1 0 0 0,-1 0-1 0 0,0-1 1 0 0,-1 0-1 0 0,-1-1 1 0 0,-1-1 0 0 0,0 0-1 0 0,-1 0 1 0 0,-1 0-1 0 0,-1-1 1 0 0,0 0 0 0 0,-2-1-1 0 0,0 0 1 0 0,-1 1 0 0 0,-1-1-1 0 0,0-21-56 0 0,-3 35-211 0 0,5-18-2612 0 0,14 19-7306 0 0,-10 5-2152 0 0</inkml:trace>
  <inkml:trace contextRef="#ctx0" brushRef="#br0" timeOffset="63169.542">1279 2386 13323 0 0,'0'0'3079'0'0,"0"0"-628"0"0,0 0-384 0 0,0 0-301 0 0,0 0-287 0 0,36-7-276 0 0,113-24-239 0 0,-53-8 398 0 0,-83 31-1244 0 0,1-1 0 0 0,-1 1 0 0 0,-1-2 0 0 0,1 0 0 0 0,-2 0 0 0 0,0-1 0 0 0,0-1 0 0 0,-1 0 0 0 0,0 0 0 0 0,-1-1 0 0 0,0 0 0 0 0,-1-1 0 0 0,-1 0 0 0 0,0 0 0 0 0,0-1-118 0 0,-7 11 0 0 0,1 1 0 0 0,-1-1 0 0 0,1 1 0 0 0,-1-1 0 0 0,0 0 0 0 0,-1 1 0 0 0,1-1 0 0 0,0 1 0 0 0,-1-1 0 0 0,0 1 0 0 0,0-1 0 0 0,0 1 0 0 0,0 0 0 0 0,-1-1 0 0 0,1 1 0 0 0,-1 0 0 0 0,0 0 0 0 0,0 0 0 0 0,0 0 0 0 0,0 0 0 0 0,0 1 0 0 0,-1-1 0 0 0,1 1 0 0 0,-1-1 0 0 0,0 1 0 0 0,1 0 0 0 0,-1 0 0 0 0,0 0 0 0 0,0 0 0 0 0,-1 1 0 0 0,1-1 0 0 0,0 1 0 0 0,-1 0 0 0 0,1-1 0 0 0,0 2 0 0 0,-1-1 0 0 0,1 0 0 0 0,-1 1 0 0 0,1 0 0 0 0,-1-1 0 0 0,0 2 0 0 0,1-1 0 0 0,-1 0 0 0 0,0 1 0 0 0,-11-1-24 0 0,1 2 0 0 0,-1-1-1 0 0,1 2 1 0 0,-1 0 0 0 0,1 1 0 0 0,0 0 0 0 0,1 1 0 0 0,-1 1 0 0 0,1 0 0 0 0,0 0 0 0 0,0 2 0 0 0,1-1 0 0 0,0 2 0 0 0,0 0 0 0 0,1 0 0 0 0,0 1 0 0 0,1 0 0 0 0,0 1 0 0 0,1 0-1 0 0,0 1 1 0 0,0 0 0 0 0,1 0 0 0 0,1 0 0 0 0,0 1 0 0 0,-1 5 24 0 0,3-9 0 0 0,1-1 0 0 0,0 1-1 0 0,1 0 1 0 0,0 0 0 0 0,0 1-1 0 0,1-1 1 0 0,0 0 0 0 0,1 1-1 0 0,0-1 1 0 0,1 1 0 0 0,-1 0-1 0 0,2-1 1 0 0,-1 1 0 0 0,2-1-1 0 0,-1 1 1 0 0,1-1 0 0 0,0 1-1 0 0,1-1 1 0 0,0 0 0 0 0,1 0-1 0 0,0 0 1 0 0,0-1 0 0 0,1 0-1 0 0,0 1 1 0 0,5 4 0 0 0,4 1 4 0 0,1-2-1 0 0,0 0 1 0 0,1-1-1 0 0,0 0 1 0 0,1-2-1 0 0,1 0 1 0 0,-1-1 0 0 0,1 0-1 0 0,0-1 1 0 0,1-2-1 0 0,0 1 1 0 0,0-2-1 0 0,0-1 1 0 0,0 0-1 0 0,0-2 1 0 0,7 0-4 0 0,117-2-5322 0 0,-123-2-2048 0 0,-5-1-5360 0 0</inkml:trace>
  <inkml:trace contextRef="#ctx0" brushRef="#br0" timeOffset="63937.526">3053 2193 0 0 0,'0'0'1444'0'0,"0"0"487"0"0,0 0 231 0 0,0 0 104 0 0,0 0-50 0 0,0 0-102 0 0,0 0-164 0 0,0 0-198 0 0,0 0-230 0 0,0 0-226 0 0,0 0-183 0 0,0 0-133 0 0,5-14-81 0 0,14-40-95 0 0,-19 53-774 0 0,1 0 0 0 0,-1 1 1 0 0,0-1-1 0 0,0 0 0 0 0,0 0 1 0 0,0 1-1 0 0,0-1 0 0 0,-1 0 1 0 0,1 0-1 0 0,0 1 0 0 0,0-1 1 0 0,0 0-1 0 0,-1 1 0 0 0,1-1 0 0 0,0 0 1 0 0,0 1-1 0 0,-1-1 0 0 0,1 0 1 0 0,-1 1-1 0 0,1-1 0 0 0,-1 1 1 0 0,1-1-1 0 0,-1 0 0 0 0,1 1 1 0 0,-1-1-1 0 0,1 1 0 0 0,-1 0 0 0 0,0-1 1 0 0,1 1-1 0 0,-1-1 0 0 0,0 1 1 0 0,1 0-1 0 0,-1 0 0 0 0,0-1 1 0 0,0 1-1 0 0,1 0 0 0 0,-1 0 1 0 0,0 0-1 0 0,1 0 0 0 0,-1 0 0 0 0,0 0 1 0 0,0 0-1 0 0,1 0 0 0 0,-1 0 1 0 0,0 0-1 0 0,0 0 0 0 0,1 0 1 0 0,-1 1-1 0 0,0-1-30 0 0,-5 0 236 0 0,-7 1-90 0 0,-1 0 0 0 0,1 0-1 0 0,0 2 1 0 0,-1 0-1 0 0,1 0 1 0 0,0 1 0 0 0,1 1-1 0 0,-1 0 1 0 0,1 0-1 0 0,0 2 1 0 0,0-1 0 0 0,0 2-1 0 0,1-1 1 0 0,1 2-1 0 0,-1-1 1 0 0,1 1 0 0 0,-7 9-146 0 0,6-8 53 0 0,1 0 1 0 0,0 0-1 0 0,1 1 1 0 0,0 0-1 0 0,1 0 0 0 0,0 1 1 0 0,1 0-1 0 0,0 0 1 0 0,1 1-1 0 0,0 0 1 0 0,1 0-1 0 0,0 1 1 0 0,2-1-1 0 0,-1 1 1 0 0,2 0-1 0 0,-1 0 1 0 0,2 0-1 0 0,0 0 0 0 0,1 0 1 0 0,0 0-1 0 0,1 0 1 0 0,1 0-1 0 0,2 11-53 0 0,1-14 38 0 0,1 0 0 0 0,0-1 0 0 0,0 1 0 0 0,1-1 0 0 0,0-1 0 0 0,1 1 0 0 0,0-1 0 0 0,1 0 0 0 0,-1-1 0 0 0,2 0 0 0 0,-1-1-1 0 0,1 0 1 0 0,0 0 0 0 0,1-1 0 0 0,0 0 0 0 0,-1-1 0 0 0,2 0 0 0 0,-1-1 0 0 0,1 0 0 0 0,-1-1 0 0 0,1 0 0 0 0,0-1 0 0 0,0 0 0 0 0,0-1 0 0 0,11 0-39 0 0,-11 1-57 0 0,1-2 0 0 0,-1 0-1 0 0,1 0 1 0 0,-1-1-1 0 0,1 0 1 0 0,-1-1-1 0 0,0-1 1 0 0,0 0 0 0 0,0-1-1 0 0,0 0 1 0 0,0 0-1 0 0,-1-2 1 0 0,1 1-1 0 0,-1-1 1 0 0,-1-1-1 0 0,1 0 1 0 0,2-3 58 0 0,89-79-3230 0 0,-42 26-6675 0 0,-43 46-1973 0 0</inkml:trace>
  <inkml:trace contextRef="#ctx0" brushRef="#br0" timeOffset="64331.17">3789 1731 16932 0 0,'0'0'2638'0'0,"0"0"-1529"0"0,0 0-409 0 0,0 0 106 0 0,0 0 151 0 0,0 0 77 0 0,0 0-99 0 0,-11 36-178 0 0,-37 119-177 0 0,22-18 275 0 0,14-32-319 0 0,5 1-1 0 0,6 94-535 0 0,0-189 7 0 0,2 1-1 0 0,-1-1 1 0 0,2 1 0 0 0,-1-1-1 0 0,2 0 1 0 0,-1 0 0 0 0,1 0-1 0 0,1 0 1 0 0,0 0 0 0 0,1 0-1 0 0,0-1 1 0 0,0 0 0 0 0,1 0-1 0 0,1-1 1 0 0,-1 1 0 0 0,2-1-1 0 0,1 2-6 0 0,-3-9 13 0 0,0 0-1 0 0,-1 0 0 0 0,1-1 0 0 0,0 1 0 0 0,0-1 0 0 0,0-1 0 0 0,0 1 1 0 0,0-1-1 0 0,0 0 0 0 0,0 0 0 0 0,0-1 0 0 0,0 0 0 0 0,0 0 0 0 0,0 0 0 0 0,0-1 1 0 0,-1 0-1 0 0,1 0 0 0 0,0 0 0 0 0,-1-1 0 0 0,3-1-12 0 0,155-120 136 0 0,-37 23-66 0 0,-99 85-109 0 0,-25 39 47 0 0,-1 115 333 0 0,0-134-394 0 0,1-1-1 0 0,0 1 1 0 0,0-1 0 0 0,1 0-1 0 0,-1 0 1 0 0,0 0-1 0 0,1 0 1 0 0,0-1 0 0 0,0 1-1 0 0,0-1 1 0 0,0 1-1 0 0,0-1 1 0 0,0 0-1 0 0,0 0 1 0 0,1-1 0 0 0,-1 1-1 0 0,1-1 1 0 0,0 1-1 0 0,-1-1 1 0 0,1 0 0 0 0,0-1-1 0 0,-1 1 1 0 0,1 0-1 0 0,0-1 1 0 0,0 0 0 0 0,0 0-1 0 0,0 0 1 0 0,-1-1-1 0 0,1 1 1 0 0,0-1-1 0 0,0 0 1 0 0,-1 0 0 0 0,1 0-1 0 0,0 0 1 0 0,-1-1-1 0 0,1 0 1 0 0,-1 1 0 0 0,0-1-1 0 0,3-3 54 0 0,29-16-2462 0 0,-17 9-809 0 0,0 1-3775 0 0,-6 6-5130 0 0</inkml:trace>
  <inkml:trace contextRef="#ctx0" brushRef="#br0" timeOffset="64703.758">4910 2309 12027 0 0,'0'0'5265'0'0,"0"0"-2781"0"0,0 0-951 0 0,0 0-205 0 0,0 0-127 0 0,0 0-164 0 0,0 0-169 0 0,0 0-172 0 0,0 0-144 0 0,0 0-130 0 0,0 0-100 0 0,0 0-59 0 0,-34 5-76 0 0,-107 20-41 0 0,131-23-119 0 0,0-1 1 0 0,0 1-1 0 0,0 1 0 0 0,0 0 0 0 0,1 0 0 0 0,0 1 0 0 0,-1 0 0 0 0,1 1 0 0 0,0 0 0 0 0,-5 4-27 0 0,-11 8 48 0 0,20-14-46 0 0,0 0 1 0 0,0 0-1 0 0,1 1 0 0 0,-1 0 1 0 0,1 0-1 0 0,0 1 0 0 0,0-1 0 0 0,0 1 1 0 0,1 0-1 0 0,-1-1 0 0 0,1 2 1 0 0,1-1-1 0 0,-1 0 0 0 0,1 1 1 0 0,-1-1-1 0 0,2 1 0 0 0,-1-1 0 0 0,1 1 1 0 0,-1 0-1 0 0,1 0 0 0 0,1 0 1 0 0,-1 0-1 0 0,1 0 0 0 0,1 0 0 0 0,-1 4-2 0 0,3-6 2 0 0,-1 0 0 0 0,1 1-1 0 0,0-1 1 0 0,0-1 0 0 0,0 1-1 0 0,1 0 1 0 0,-1-1-1 0 0,1 0 1 0 0,0 1 0 0 0,0-1-1 0 0,0-1 1 0 0,0 1-1 0 0,0-1 1 0 0,1 1 0 0 0,-1-1-1 0 0,1-1 1 0 0,0 1-1 0 0,-1-1 1 0 0,1 1 0 0 0,0-1-1 0 0,0-1 1 0 0,0 1 0 0 0,0-1-1 0 0,4 0-1 0 0,10 1 61 0 0,0-2 0 0 0,0 0 0 0 0,0-2 0 0 0,0 0-1 0 0,-1-1 1 0 0,1 0 0 0 0,-1-2 0 0 0,0 0 0 0 0,0-1 0 0 0,-1-1 0 0 0,0-1-1 0 0,-1 0 1 0 0,1-1 0 0 0,-2-1 0 0 0,0 0 0 0 0,0-1 0 0 0,-1-1 0 0 0,0 0-1 0 0,0-2-60 0 0,60-74 148 0 0,-61 162-8688 0 0,1-52 2471 0 0,-2-11-1968 0 0,-6-5 633 0 0</inkml:trace>
  <inkml:trace contextRef="#ctx0" brushRef="#br0" timeOffset="65016.343">5226 2520 3449 0 0,'0'0'4393'0'0,"0"0"-601"0"0,0 0-702 0 0,0 0-600 0 0,0 0-437 0 0,0 0-336 0 0,0 0-238 0 0,0 0-224 0 0,0 0-229 0 0,0 0-221 0 0,0 0-174 0 0,0 0-92 0 0,0 0-107 0 0,15-10-50 0 0,46-37-28 0 0,82-88 749 0 0,-124 121-1072 0 0,-14 9-32 0 0,0 1 0 0 0,1 0 0 0 0,-1 0 0 0 0,1 0 0 0 0,0 1 0 0 0,0 0 0 0 0,0 0 0 0 0,0 1 0 0 0,0 0 0 0 0,0 0 0 0 0,1 0 0 0 0,3 0 1 0 0,-3 60-232 0 0,-9-45 228 0 0,0-10 6 0 0,1 0-1 0 0,-1 0 1 0 0,1 0 0 0 0,0 1-1 0 0,0-1 1 0 0,0 0 0 0 0,1 1 0 0 0,-1-1-1 0 0,1 1 1 0 0,0-1 0 0 0,0 1-1 0 0,0-1 1 0 0,0 1 0 0 0,1-1-1 0 0,-1 1 1 0 0,1-1 0 0 0,0 0-1 0 0,0 1 1 0 0,0-1 0 0 0,1 0-1 0 0,-1 0 1 0 0,1 1 0 0 0,-1-1-1 0 0,1-1 1 0 0,0 1 0 0 0,0 0-1 0 0,1 0 1 0 0,-1-1 0 0 0,0 1-1 0 0,1-1 1 0 0,0 0 0 0 0,-1 1-1 0 0,1-1 1 0 0,0-1 0 0 0,0 1-1 0 0,0 0 1 0 0,0-1 0 0 0,4 2-2 0 0,10-3 105 0 0,1-1 1 0 0,-1 0 0 0 0,1-1-1 0 0,-1-1 1 0 0,0-1-1 0 0,0-1 1 0 0,0 0 0 0 0,-1-1-1 0 0,0 0 1 0 0,0-2-1 0 0,0 0 1 0 0,-1 0 0 0 0,0-2-1 0 0,-1 0 1 0 0,0 0-1 0 0,-1-1 1 0 0,11-11-106 0 0,39-61-91 0 0,-53 74-2098 0 0,-1 9-3479 0 0,-6 0 2572 0 0,2 0-9042 0 0</inkml:trace>
  <inkml:trace contextRef="#ctx0" brushRef="#br0" timeOffset="65706.512">6459 2181 14467 0 0,'0'0'3949'0'0,"0"0"-1414"0"0,0 0-724 0 0,0 0-326 0 0,0 0-248 0 0,0 0-250 0 0,0 0-271 0 0,0 0-245 0 0,0 0-163 0 0,0 0-71 0 0,0 0-53 0 0,0 0-28 0 0,0 0-38 0 0,-34 9-49 0 0,-109 30-26 0 0,138-38-41 0 0,0 1 1 0 0,0 0 0 0 0,0 0-1 0 0,1 0 1 0 0,-1 0-1 0 0,0 1 1 0 0,1 0-1 0 0,-1 0 1 0 0,1 0 0 0 0,0 0-1 0 0,0 1 1 0 0,0-1-1 0 0,1 1 1 0 0,-1 0 0 0 0,1 0-1 0 0,-2 4-2 0 0,-6 7 6 0 0,3-6-10 0 0,0 1 1 0 0,0-1 0 0 0,1 1 0 0 0,0 1-1 0 0,1 0 1 0 0,0 0 0 0 0,1 0 0 0 0,0 0 0 0 0,1 1-1 0 0,0 0 1 0 0,1 0 0 0 0,0 0 0 0 0,1 0-1 0 0,0 0 1 0 0,1 0 0 0 0,0 1 0 0 0,1 0 3 0 0,1-10 4 0 0,1-1 0 0 0,0 1 0 0 0,0 0 0 0 0,-1-1 0 0 0,1 0 0 0 0,1 1 0 0 0,-1-1 0 0 0,0 0 0 0 0,1 0 0 0 0,-1 0 0 0 0,1 0 0 0 0,-1-1 0 0 0,1 1 0 0 0,0-1 0 0 0,0 1 0 0 0,0-1 0 0 0,-1 0 0 0 0,1 0 0 0 0,1 0 1 0 0,-1-1-1 0 0,0 1 0 0 0,0-1 0 0 0,0 1 0 0 0,0-1 0 0 0,0 0 0 0 0,0-1 0 0 0,0 1 0 0 0,1 0 0 0 0,-1-1 0 0 0,0 1 0 0 0,2-2-4 0 0,6 2 58 0 0,14-3 111 0 0,0 0 1 0 0,-1-2 0 0 0,1-1-1 0 0,-1-1 1 0 0,0-1 0 0 0,0-1-1 0 0,-1-1 1 0 0,-1-1 0 0 0,0-1-1 0 0,17-13-169 0 0,59-26 316 0 0,-78 41-256 0 0,-12 5-36 0 0,1 0 0 0 0,0 0 0 0 0,0 1 0 0 0,0 0 0 0 0,1 0 0 0 0,-1 1 0 0 0,1 0-1 0 0,0 1 1 0 0,-1 0 0 0 0,1 1 0 0 0,0 0 0 0 0,0 0 0 0 0,0 1 0 0 0,0 1 0 0 0,0-1 0 0 0,9 3-24 0 0,-13 2 5 0 0,0 0-1 0 0,0 1 1 0 0,-1 0 0 0 0,1 0 0 0 0,-1 0 0 0 0,0 1 0 0 0,-1-1 0 0 0,0 1-1 0 0,0 0 1 0 0,0 1 0 0 0,-1-1 0 0 0,0 1 0 0 0,0-1 0 0 0,-1 1-1 0 0,0 0 1 0 0,-1 0 0 0 0,1 0 0 0 0,-1 0 0 0 0,-1 0 0 0 0,0 0 0 0 0,0 0-1 0 0,-1 7-4 0 0,0 30-46 0 0,-2 0 0 0 0,-2-1 0 0 0,-2 1 0 0 0,-1-1 0 0 0,-3 0 0 0 0,-1-1 0 0 0,-3 0 0 0 0,-18 37 46 0 0,30-71-30 0 0,-1-1 0 0 0,1 0 0 0 0,-2 1 0 0 0,1-1 0 0 0,-1-1 0 0 0,-1 1 0 0 0,1-1 0 0 0,-1 0 0 0 0,-1 0 0 0 0,1-1 0 0 0,-1 1 0 0 0,0-2 0 0 0,0 1 0 0 0,-1-1 0 0 0,0 0 0 0 0,0 0 0 0 0,0-1 0 0 0,0 0 0 0 0,-1-1 0 0 0,1 0 0 0 0,-1 0 0 0 0,0-1 0 0 0,0 0 0 0 0,0 0 30 0 0,8-2-7 0 0,0 0 1 0 0,0-1-1 0 0,0 1 0 0 0,0 0 1 0 0,1-1-1 0 0,-1 1 0 0 0,0 0 1 0 0,0-1-1 0 0,0 1 0 0 0,1-1 1 0 0,-1 1-1 0 0,0-1 0 0 0,1 0 0 0 0,-1 1 1 0 0,1-1-1 0 0,-1 0 0 0 0,0 1 1 0 0,1-1-1 0 0,-1 0 0 0 0,1 0 1 0 0,0 1-1 0 0,-1-1 0 0 0,1 0 0 0 0,0 0 1 0 0,-1 0-1 0 0,1 1 0 0 0,0-1 1 0 0,0 0-1 0 0,0 0 0 0 0,0 0 1 0 0,0 0-1 0 0,0 0 0 0 0,0 0 1 0 0,0 0-1 0 0,0 1 0 0 0,0-1 0 0 0,0 0 1 0 0,1 0-1 0 0,-1 0 0 0 0,0 0 1 0 0,1 0-1 0 0,-1 1 0 0 0,0-1 1 0 0,1 0-1 0 0,-1 0 0 0 0,1 1 0 0 0,0-1 8 0 0,20-43-38 0 0,30-16 41 0 0,4 3 0 0 0,1 2-1 0 0,4 2 1 0 0,1 3 0 0 0,11-3-4 0 0,59-51 112 0 0,-71 56-53 0 0,-2-3-1 0 0,-2-2 1 0 0,31-41-59 0 0,-62 63 14 0 0,-8 12-7 0 0,-1-1 1 0 0,-1 0-1 0 0,0-1 1 0 0,-2-1-1 0 0,0-1 1 0 0,1-5-8 0 0,-13 26-1 0 0,0 0 1 0 0,1 0-1 0 0,-1 0 1 0 0,0-1-1 0 0,0 1 1 0 0,0 0-1 0 0,-1-1 1 0 0,1 1-1 0 0,0-1 0 0 0,-1 1 1 0 0,0-1-1 0 0,1 1 1 0 0,-1-1-1 0 0,0 1 1 0 0,0-1-1 0 0,-1 1 1 0 0,1-1-1 0 0,0 1 1 0 0,-1-1-1 0 0,0 1 0 0 0,1-1 1 0 0,-1 1-1 0 0,0 0 1 0 0,0-1-1 0 0,0 1 1 0 0,-1 0-1 0 0,1 0 1 0 0,0 0-1 0 0,-1 0 1 0 0,0 0-1 0 0,1 0 1 0 0,-1 0-1 0 0,0 1 0 0 0,0-1 1 0 0,0 0-1 0 0,0 1 1 0 0,-2-2 0 0 0,-9 1 4 0 0,-1 1 1 0 0,1 0-1 0 0,-1 1 1 0 0,1 1-1 0 0,-1 0 1 0 0,1 0-1 0 0,0 1 1 0 0,0 1 0 0 0,0 0-1 0 0,0 1 1 0 0,0 1-1 0 0,1 0 1 0 0,-1 0-1 0 0,1 1 1 0 0,1 1-1 0 0,-1 0 1 0 0,1 0-1 0 0,0 2 1 0 0,1-1-1 0 0,0 1 1 0 0,0 0-1 0 0,1 1 1 0 0,0 0-1 0 0,1 1 1 0 0,0 0-1 0 0,0 0 1 0 0,2 1-1 0 0,-1 0 1 0 0,1 0-1 0 0,1 0 1 0 0,0 1-1 0 0,1-1 1 0 0,0 1-1 0 0,1 0 1 0 0,1 1 0 0 0,-1 8-5 0 0,5-5 31 0 0,0-1 1 0 0,1 1 0 0 0,1-1-1 0 0,0 1 1 0 0,1-1 0 0 0,1 0-1 0 0,1-1 1 0 0,0 0 0 0 0,1 0-1 0 0,0 0 1 0 0,1-1 0 0 0,1 0-1 0 0,0-1 1 0 0,1 0 0 0 0,1-1-1 0 0,0 0 1 0 0,0-1 0 0 0,1 0-1 0 0,1-1 1 0 0,-1 0 0 0 0,2-1-1 0 0,-1-1 1 0 0,1 0 0 0 0,1-1-32 0 0,-7-2-29 0 0,-1 0 1 0 0,0-1-1 0 0,1 0 0 0 0,0 0 1 0 0,0-1-1 0 0,0 0 1 0 0,1-1-1 0 0,-1 0 0 0 0,0 0 1 0 0,1-1-1 0 0,-1-1 1 0 0,1 1-1 0 0,0-1 0 0 0,-1-1 1 0 0,1 0-1 0 0,-1 0 1 0 0,1-1-1 0 0,-1 0 0 0 0,0-1 1 0 0,0 0-1 0 0,0 0 1 0 0,0-1-1 0 0,0 0 0 0 0,-1-1 1 0 0,2-1 28 0 0,27-37-2260 0 0,-29 27-832 0 0,0-1-3399 0 0,0 4-6657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9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290 170 0 0 0,'0'0'1680'0'0,"0"0"81"0"0,0 0 239 0 0,0 0 222 0 0,0 0 72 0 0,0 0-108 0 0,0 0-215 0 0,0 0-279 0 0,0 0-253 0 0,0 0-167 0 0,0 0-158 0 0,0 0-99 0 0,0 0-90 0 0,15-12-101 0 0,44-38-101 0 0,-59 50-680 0 0,-1 0-1 0 0,0 0 0 0 0,1 0 1 0 0,-1 0-1 0 0,1 0 0 0 0,-1 0 1 0 0,0 0-1 0 0,1 0 0 0 0,-1-1 0 0 0,1 1 1 0 0,-1 0-1 0 0,1 0 0 0 0,-1-1 1 0 0,0 1-1 0 0,1 0 0 0 0,-1 0 1 0 0,1-1-1 0 0,-1 1 0 0 0,1-1 1 0 0,0 1-1 0 0,-1-1 0 0 0,1 1 1 0 0,-1 0-1 0 0,1-1 0 0 0,0 1 1 0 0,-1-1-1 0 0,1 0 0 0 0,0 1 1 0 0,0-1-1 0 0,-1 1 0 0 0,1-1 0 0 0,0 1 1 0 0,0-1-1 0 0,0 0 0 0 0,0 1 1 0 0,0-1-1 0 0,0 1 0 0 0,0-1 1 0 0,0 0-1 0 0,0 1 0 0 0,0-1 1 0 0,0 1-1 0 0,0-1 0 0 0,0 0 1 0 0,0 1-1 0 0,1-1 0 0 0,-1 1 1 0 0,0-1-1 0 0,0 1 0 0 0,1-1 1 0 0,-1 0-1 0 0,0 1 0 0 0,1-1 0 0 0,-1 1 1 0 0,0 0-1 0 0,1-1 0 0 0,-1 1 1 0 0,1-1-1 0 0,-1 1 0 0 0,1 0 1 0 0,-1-1-1 0 0,1 1-42 0 0,-1 0 93 0 0,-13-1 17 0 0,0 2-1 0 0,0-1 1 0 0,0 2 0 0 0,0 0-1 0 0,0 0 1 0 0,1 1 0 0 0,-1 1-1 0 0,1 0 1 0 0,0 1 0 0 0,0 0-1 0 0,0 1 1 0 0,1 0-1 0 0,-1 1 1 0 0,-2 2-110 0 0,-12 5 104 0 0,-37 31 97 0 0,63-44-194 0 0,0 1-1 0 0,0-1 1 0 0,1 0-1 0 0,-1 0 0 0 0,1 1 1 0 0,-1-1-1 0 0,1 0 1 0 0,-1 0-1 0 0,1 0 1 0 0,-1 0-1 0 0,1 0 1 0 0,0 0-1 0 0,0 0 0 0 0,0 0 1 0 0,-1 0-1 0 0,1 0 1 0 0,0 0-1 0 0,0 0 1 0 0,0-1-1 0 0,1 1 0 0 0,-1 0 1 0 0,0-1-1 0 0,0 1 1 0 0,0-1-1 0 0,0 1 1 0 0,0-1-1 0 0,1 1 1 0 0,-1-1-1 0 0,0 0 0 0 0,0 0 1 0 0,1 0-1 0 0,-1 0 1 0 0,0 0-1 0 0,1 0 1 0 0,-1 0-1 0 0,1 0-6 0 0,6 2 56 0 0,37 12 179 0 0,-38-14-205 0 0,1 1-1 0 0,-1 0 0 0 0,1 0 1 0 0,-1 1-1 0 0,0 0 0 0 0,0 0 1 0 0,0 0-1 0 0,0 1 1 0 0,0 0-1 0 0,0 1 0 0 0,-1-1 1 0 0,1 1-1 0 0,-1 1 1 0 0,0-1-1 0 0,-1 1 0 0 0,1 0 1 0 0,-1 0-1 0 0,0 1 0 0 0,0 0 1 0 0,0-1-1 0 0,-1 2 1 0 0,0-1-1 0 0,0 0 0 0 0,-1 1 1 0 0,1 0-1 0 0,-2 0 0 0 0,1 0 1 0 0,-1 0-1 0 0,2 7-29 0 0,-4-10 36 0 0,0 1 0 0 0,0-1 0 0 0,0 1 0 0 0,0-1 0 0 0,-1 0 0 0 0,0 1 0 0 0,0-1 0 0 0,0 1 0 0 0,0-1 0 0 0,-1 0 0 0 0,1 0 0 0 0,-1 0 0 0 0,0 0 0 0 0,-1 0 0 0 0,1 0 0 0 0,-1 0 0 0 0,1-1 0 0 0,-1 1 0 0 0,-3 1-36 0 0,-9 10 39 0 0,-2-1-1 0 0,0 0 0 0 0,-1-1 1 0 0,0-1-1 0 0,0-1 0 0 0,-2-1 1 0 0,1-1-1 0 0,-1 0 0 0 0,0-1 1 0 0,-1-1-1 0 0,0-2 0 0 0,-11 3-38 0 0,-10-1-337 0 0,41-7 169 0 0,1 0-73 0 0,0-2 112 0 0,0 1 0 0 0,0-1 0 0 0,0 0 0 0 0,0 0 0 0 0,0 0 0 0 0,0 1 1 0 0,1-1-1 0 0,-1 0 0 0 0,1 0 0 0 0,-1 1 0 0 0,1-1 0 0 0,0 0 0 0 0,-1 0 0 0 0,1 1 1 0 0,0-1-1 0 0,0 1 0 0 0,0-1 0 0 0,0 1 0 0 0,1-1 0 0 0,-1 1 0 0 0,0 0 1 0 0,0 0-1 0 0,1-1 0 0 0,-1 1 0 0 0,1 0 0 0 0,-1 0 0 0 0,3 0 129 0 0,55-40-5889 0 0,-42 30 461 0 0,-5 2-6174 0 0</inkml:trace>
  <inkml:trace contextRef="#ctx0" brushRef="#br0" timeOffset="243.953">664 370 16780 0 0,'0'0'1624'0'0,"0"0"-376"0"0,0 0-64 0 0,0 0-79 0 0,0 0-193 0 0,0 0-296 0 0,0 0-272 0 0,0 0-208 0 0,-52 197-96 0 0,52-182-96 0 0,6-3-88 0 0,0-5-104 0 0,3-3-312 0 0,1-4-528 0 0,1 0-1057 0 0,1 0-2880 0 0,-6 0-7690 0 0</inkml:trace>
  <inkml:trace contextRef="#ctx0" brushRef="#br0" timeOffset="400.613">654 23 18772 0 0,'0'0'2024'0'0,"0"0"-695"0"0,0 0-393 0 0,0 0-216 0 0,0 0-216 0 0,0 0-216 0 0,0 0-160 0 0,0 0-168 0 0,0 0-80 0 0,0 0-48 0 0,0 0-88 0 0,0 0-256 0 0,0 0-408 0 0,0 0-873 0 0,145-23-2687 0 0,-128 35-8419 0 0</inkml:trace>
  <inkml:trace contextRef="#ctx0" brushRef="#br0" timeOffset="1226.945">1346 347 17540 0 0,'0'0'2060'0'0,"0"0"-705"0"0,0 0-232 0 0,0 0 3 0 0,0 0-81 0 0,0 0-122 0 0,0 0-143 0 0,0 0-126 0 0,0 0-97 0 0,0 0-78 0 0,0 0-102 0 0,0 0-69 0 0,0 0-52 0 0,-14-20-72 0 0,-48-60-50 0 0,61 79-131 0 0,0 0 1 0 0,0-1-1 0 0,0 1 1 0 0,0 0 0 0 0,0 0-1 0 0,0 0 1 0 0,0-1-1 0 0,0 1 1 0 0,0 0-1 0 0,0 0 1 0 0,-1 1-1 0 0,1-1 1 0 0,0 0-1 0 0,-1 0 1 0 0,1 1 0 0 0,-1-1-1 0 0,1 0 1 0 0,-1 1-1 0 0,1 0 1 0 0,-1-1-1 0 0,1 1 1 0 0,-1 0-1 0 0,1 0 1 0 0,-1 0-1 0 0,0 0 1 0 0,1 0 0 0 0,-1 0-1 0 0,1 0 1 0 0,-1 0-1 0 0,1 1 1 0 0,-1-1-1 0 0,1 1 1 0 0,-1-1-1 0 0,1 1 1 0 0,-2 0-4 0 0,-5 2 23 0 0,-6 2-18 0 0,0 0 1 0 0,0 1 0 0 0,0 1 0 0 0,1 0-1 0 0,0 1 1 0 0,1 0 0 0 0,-1 1 0 0 0,2 0 0 0 0,-1 1-1 0 0,1 0 1 0 0,1 1 0 0 0,0 0 0 0 0,0 1-1 0 0,1 0 1 0 0,1 1 0 0 0,0-1 0 0 0,1 1 0 0 0,-3 7-6 0 0,8-15-1 0 0,0-1 0 0 0,1 1 0 0 0,-1 0 0 0 0,1-1 0 0 0,0 1 0 0 0,1 0 0 0 0,-1 0 0 0 0,1 0 0 0 0,0 0 0 0 0,0 0 0 0 0,0-1 0 0 0,1 1 0 0 0,-1 0 0 0 0,1 0 0 0 0,1 0 1 0 0,-1-1-1 0 0,1 1 0 0 0,-1-1 0 0 0,1 1 0 0 0,1-1 0 0 0,-1 0 0 0 0,0 1 0 0 0,1-1 0 0 0,0 0 0 0 0,0-1 0 0 0,0 1 0 0 0,1 0 0 0 0,-1-1 0 0 0,1 0 0 0 0,0 0 0 0 0,0 0 1 0 0,0 0-1 0 0,0-1 0 0 0,0 1 0 0 0,1-1 0 0 0,-1 0 0 0 0,1-1 0 0 0,-1 1 0 0 0,1-1 0 0 0,0 0 0 0 0,-1 0 0 0 0,1 0 0 0 0,0 0 0 0 0,4-1 1 0 0,7-2 42 0 0,0 0-1 0 0,0-2 1 0 0,-1 0-1 0 0,1 0 1 0 0,-1-2-1 0 0,0 1 1 0 0,-1-2-1 0 0,1 0 0 0 0,-1-1 1 0 0,-1-1-1 0 0,1 0 1 0 0,-2 0-1 0 0,1-1 1 0 0,-1-1-1 0 0,-1 0 1 0 0,2-3-42 0 0,127-87 296 0 0,-139 100-295 0 0,1 1-1 0 0,0-1 0 0 0,-1 0 1 0 0,1 1-1 0 0,-1-1 0 0 0,1 1 1 0 0,0-1-1 0 0,-1 1 0 0 0,1 0 1 0 0,0 0-1 0 0,-1 0 0 0 0,1 0 0 0 0,0 0 1 0 0,0 0-1 0 0,-1 0 0 0 0,1 0 1 0 0,0 1-1 0 0,-1-1 0 0 0,1 1 1 0 0,-1-1-1 0 0,1 1 0 0 0,0 0 1 0 0,-1 0-1 0 0,1-1 0 0 0,-1 1 0 0 0,0 0 1 0 0,1 0-1 0 0,-1 0 0 0 0,0 1 1 0 0,0-1-1 0 0,1 0 0 0 0,-1 0 1 0 0,0 1-1 0 0,0-1 0 0 0,0 1 1 0 0,-1-1-1 0 0,1 1 0 0 0,0-1 0 0 0,0 1 1 0 0,-1-1-1 0 0,1 1 0 0 0,-1 0 1 0 0,0-1-1 0 0,1 1 0 0 0,-1 0 1 0 0,0-1-1 0 0,0 1 0 0 0,0 0 1 0 0,0-1-1 0 0,0 1 0 0 0,0 0 0 0 0,-1 1 0 0 0,11 74 0 0 0,-4 1 0 0 0,-3 0 0 0 0,-5 33 0 0 0,1-17-8 0 0,0-62-3 0 0,-2-1 0 0 0,-1 1 0 0 0,-1-1 0 0 0,-2 0 0 0 0,-1 0-1 0 0,-1-1 1 0 0,-2 0 0 0 0,-13 26 11 0 0,22-50-3 0 0,0 0-1 0 0,-1-1 1 0 0,1 1 0 0 0,-2-1 0 0 0,1 0-1 0 0,0 0 1 0 0,-1 0 0 0 0,0 0-1 0 0,0 0 1 0 0,0-1 0 0 0,-1 1-1 0 0,0-1 1 0 0,0-1 0 0 0,0 1-1 0 0,0-1 1 0 0,0 1 0 0 0,-1-2 0 0 0,1 1-1 0 0,-1 0 1 0 0,0-1 0 0 0,0 0-1 0 0,0-1 1 0 0,0 1 0 0 0,0-1-1 0 0,-1 0 4 0 0,5-3 0 0 0,0 1 0 0 0,0-1 0 0 0,0 0-1 0 0,0 0 1 0 0,0 0 0 0 0,1 0 0 0 0,-1-1-1 0 0,1 1 1 0 0,-1 0 0 0 0,1-1-1 0 0,0 1 1 0 0,0-1 0 0 0,0 1 0 0 0,0-1-1 0 0,1 1 1 0 0,-1-1 0 0 0,0 0 0 0 0,1 1-1 0 0,0-1 1 0 0,0 0 0 0 0,0 1 0 0 0,0-1-1 0 0,0 0 1 0 0,0 1 0 0 0,1-1-1 0 0,-1 0 1 0 0,1 0 0 0 0,-1-2 13 0 0,41-134-16 0 0,104-215-40 0 0,-128 323 40 0 0,1 0 0 0 0,2 2-1 0 0,1 0 1 0 0,1 1-1 0 0,1 1 1 0 0,2 1 0 0 0,0 2-1 0 0,2 0 1 0 0,0 2 0 0 0,2 0-1 0 0,0 2 1 0 0,2 2-1 0 0,2-1 4 0 0,-25 15-1 0 0,6-5-7 0 0,0 1 0 0 0,1 1 0 0 0,-1 0 0 0 0,1 1 0 0 0,1 1 1 0 0,-1 0-1 0 0,1 1 0 0 0,0 1 0 0 0,0 0 0 0 0,2 1 8 0 0,-15 4 1 0 0,0 0 0 0 0,0 0-1 0 0,-1 0 1 0 0,1 0 0 0 0,0 0-1 0 0,-1 1 1 0 0,1-1-1 0 0,-1 1 1 0 0,0 0 0 0 0,0-1-1 0 0,0 1 1 0 0,0 0 0 0 0,0 0-1 0 0,-1 1 1 0 0,1-1 0 0 0,-1 0-1 0 0,0 0 1 0 0,0 1-1 0 0,0-1 1 0 0,-1 1 0 0 0,1-1-1 0 0,-1 1 1 0 0,0-1 0 0 0,1 1-1 0 0,-2-1 1 0 0,1 1 0 0 0,0-1-1 0 0,-1 1 1 0 0,1-1 0 0 0,-1 0-1 0 0,0 1 1 0 0,0-1-1 0 0,-1 2 0 0 0,1-2 6 0 0,-71 164 77 0 0,66-150-83 0 0,4-11 2 0 0,-1 0 0 0 0,1 0 0 0 0,1 0 0 0 0,-1 0 0 0 0,1 0 0 0 0,0 1 0 0 0,0-1 0 0 0,1 0 0 0 0,0 1 0 0 0,0-1 0 0 0,0 1 0 0 0,2 4-2 0 0,40-11-18 0 0,195-173 92 0 0,-205 150-101 0 0,122-69 34 0 0,-112 88-15 0 0,-31 51 40 0 0,2 198 185 0 0,3-185-297 0 0,5-54-2981 0 0,-13-11 115 0 0,-5-1-2115 0 0,-1 2-7343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 11715 0 0,'0'0'1972'0'0,"0"0"-213"0"0,0 0-188 0 0,0 0-27 0 0,0 0-71 0 0,0 0-205 0 0,0 0-299 0 0,0 0-260 0 0,0 0-156 0 0,0 0-56 0 0,0 0-8 0 0,0 0-32 0 0,0 0-34 0 0,-2 20-38 0 0,-9 138 654 0 0,12-93-704 0 0,-2 0 0 0 0,-3 0-1 0 0,-2-1 1 0 0,-4 1 0 0 0,-2-1-1 0 0,-7 13-334 0 0,6-39 17 0 0,1-5-35 0 0,2 0 0 0 0,1 0 0 0 0,1 1 1 0 0,2 0-1 0 0,1 0 0 0 0,1 15 18 0 0,5-48-102 0 0,0 0-1 0 0,-1 0 1 0 0,1 0 0 0 0,0 0 0 0 0,0 0 0 0 0,0 0 0 0 0,0 0-1 0 0,0-1 1 0 0,0 1 0 0 0,0 0 0 0 0,0-1 0 0 0,1 1 0 0 0,-1-1-1 0 0,0 1 1 0 0,0-1 0 0 0,0 0 0 0 0,1 0 0 0 0,-1 1 0 0 0,0-1-1 0 0,0 0 1 0 0,1 0 0 0 0,-1 0 0 0 0,0 0 0 0 0,1 0 0 0 0,-1-1-1 0 0,0 1 1 0 0,0 0 0 0 0,0 0 0 0 0,1-1 0 0 0,-1 1 0 0 0,0-1-1 0 0,0 1 1 0 0,0-1 0 0 0,0 0 0 0 0,0 1 0 0 0,0-1-1 0 0,0 0 1 0 0,0 0 0 0 0,0 0 0 0 0,0 1 0 0 0,0-1 0 0 0,0 0-1 0 0,0 0 1 0 0,-1 0 0 0 0,1-1 0 0 0,-1 1 0 0 0,1 0 0 0 0,0 0-1 0 0,-1-1 103 0 0,11-27-4939 0 0,-6 9-3907 0 0,-3 12-1103 0 0</inkml:trace>
  <inkml:trace contextRef="#ctx0" brushRef="#br0" timeOffset="884.014">1 548 9674 0 0,'0'0'3718'0'0,"0"0"-1701"0"0,0 0-910 0 0,0 0-191 0 0,0 0 104 0 0,0 0 90 0 0,0 0-18 0 0,0 0-132 0 0,0 0-204 0 0,0 0-164 0 0,0 0-110 0 0,0 0-66 0 0,0 0-49 0 0,35-7-31 0 0,114-23-55 0 0,9-17 248 0 0,-110 34-642 0 0,-1-3-1 0 0,-1-1 1 0 0,0-2-1 0 0,-2-2 0 0 0,12-10 114 0 0,-35 17-622 0 0,-2-2 0 0 0,0 0 0 0 0,-1-2 0 0 0,-1 0 0 0 0,0 0 0 0 0,-2-2 0 0 0,0 0 0 0 0,-1-1 0 0 0,4-10 622 0 0,-13 23 49 0 0,0 7 2502 0 0,-6 19-2056 0 0,-1 10 47 0 0,-2 0-1 0 0,0 0 1 0 0,-2-1-1 0 0,-1 1 1 0 0,-2-1 0 0 0,-7 17-542 0 0,-15 53 714 0 0,21-62-437 0 0,3 1 0 0 0,0 0 1 0 0,3 1-1 0 0,1 0 1 0 0,1 5-278 0 0,2-40 14 0 0,0 1 0 0 0,0 0 0 0 0,0 0 1 0 0,0-1-1 0 0,0 1 0 0 0,1 0 0 0 0,0 0 0 0 0,-1-1 1 0 0,1 1-1 0 0,0-1 0 0 0,0 1 0 0 0,0-1 1 0 0,1 1-1 0 0,-1-1 0 0 0,0 1 0 0 0,1-1 1 0 0,0 0-1 0 0,0 0 0 0 0,-1 0 0 0 0,1 0 1 0 0,0 0-1 0 0,1 0 0 0 0,-1-1 0 0 0,0 1 1 0 0,0 0-1 0 0,1-1 0 0 0,-1 0 0 0 0,1 0 0 0 0,-1 0 1 0 0,1 0-1 0 0,0 0 0 0 0,-1 0 0 0 0,1-1 1 0 0,0 1-1 0 0,-1-1 0 0 0,1 0 0 0 0,0 1-14 0 0,97-24 395 0 0,-89 17-393 0 0,-1 1 0 0 0,2 0 0 0 0,-1 1 0 0 0,0 0 0 0 0,1 1 0 0 0,0 0 0 0 0,0 1 0 0 0,0 1 0 0 0,0-1 0 0 0,0 2 0 0 0,0 0 0 0 0,5 0-2 0 0,-14 2 1 0 0,-1 0 0 0 0,1 0 0 0 0,-1 1-1 0 0,0-1 1 0 0,0 0 0 0 0,0 1 0 0 0,0-1 0 0 0,-1 1 0 0 0,1 0-1 0 0,-1-1 1 0 0,1 1 0 0 0,-1 0 0 0 0,0 0 0 0 0,0 0-1 0 0,0 0 1 0 0,0 0 0 0 0,-1 0 0 0 0,1 0 0 0 0,-1 2-1 0 0,8 20 41 0 0,17 14-35 0 0,-23-39-85 0 0,0 0 1 0 0,0 0-1 0 0,0 0 1 0 0,-1 0-1 0 0,1 0 1 0 0,0-1-1 0 0,0 1 1 0 0,0-1-1 0 0,0 1 1 0 0,0-1-1 0 0,-1 1 1 0 0,1-1-1 0 0,0 0 1 0 0,0 0-1 0 0,-1 0 1 0 0,1 0-1 0 0,-1 0 0 0 0,1 0 1 0 0,-1-1-1 0 0,1 1 1 0 0,-1 0-1 0 0,0-1 1 0 0,1 1-1 0 0,-1-2 79 0 0,14-12-1737 0 0,-13 12 1080 0 0,0 0 0 0 0,0 1 0 0 0,0-1 0 0 0,0 1-1 0 0,0 0 1 0 0,1 0 0 0 0,-1 0 0 0 0,1 0 0 0 0,0 0 0 0 0,0 0 0 0 0,-1 1 0 0 0,1 0-1 0 0,0-1 1 0 0,0 1 0 0 0,0 0 0 0 0,0 0 0 0 0,1 0 0 0 0,-1 1 0 0 0,0-1 0 0 0,0 1-1 0 0,0 0 1 0 0,1 0 657 0 0,78 8 7565 0 0,-63-5-6609 0 0,1 0 0 0 0,-1-1 1 0 0,0 0-1 0 0,1-2 1 0 0,-1 0-1 0 0,17-3-956 0 0,-22 1 186 0 0,0 0 0 0 0,0 0 0 0 0,0-1 0 0 0,0-1 0 0 0,-1 0 0 0 0,0-1 0 0 0,0 0 0 0 0,0-2 0 0 0,0 1 0 0 0,-1-1 0 0 0,0-1 0 0 0,-1 0 0 0 0,0-1 0 0 0,0 0 0 0 0,1-2-186 0 0,-10 10 15 0 0,0-1 0 0 0,0 0 0 0 0,0 0 0 0 0,0 0 0 0 0,-1 0 1 0 0,1 0-1 0 0,0-1 0 0 0,-1 1 0 0 0,0-1 0 0 0,0 1 0 0 0,1 0 0 0 0,-1-1 0 0 0,-1 0 0 0 0,1 1 0 0 0,0-1 0 0 0,-1 0 1 0 0,1 1-1 0 0,-1-1 0 0 0,0 0 0 0 0,0 0 0 0 0,0 1 0 0 0,0-1 0 0 0,0 0 0 0 0,-1 0 0 0 0,1 1 0 0 0,-1-1 0 0 0,0 0 0 0 0,0 1 1 0 0,0-1-1 0 0,0 1 0 0 0,0-1 0 0 0,0 1 0 0 0,-1 0 0 0 0,1-1 0 0 0,-1 1 0 0 0,0 0 0 0 0,0 0 0 0 0,1 0 0 0 0,-1 0 1 0 0,0 0-1 0 0,-1 1 0 0 0,1-1 0 0 0,0 0 0 0 0,0 1 0 0 0,-1 0 0 0 0,1 0 0 0 0,-1-1 0 0 0,1 1 0 0 0,-1 1 0 0 0,0-1 0 0 0,-2 0-14 0 0,-5 1-3 0 0,0 0 1 0 0,-1 1-1 0 0,1 0 1 0 0,0 1-1 0 0,0 0 1 0 0,0 1-1 0 0,1 0 1 0 0,-1 1 0 0 0,1 0-1 0 0,-1 0 1 0 0,1 1-1 0 0,1 0 1 0 0,-1 0-1 0 0,1 1 1 0 0,-1 0-1 0 0,2 1 1 0 0,-1 0 0 0 0,1 0-1 0 0,0 1 1 0 0,1-1-1 0 0,-1 2 1 0 0,1-1-1 0 0,1 1 1 0 0,-1 1 1 0 0,3-7 1 0 0,0 1 1 0 0,0 0-1 0 0,1-1 1 0 0,0 1-1 0 0,-1 0 1 0 0,1 0-1 0 0,0 0 1 0 0,1 1-1 0 0,-1-1 1 0 0,1 0-1 0 0,0 1 1 0 0,0-1-1 0 0,0 0 0 0 0,1 1 1 0 0,-1-1-1 0 0,1 1 1 0 0,0 0-1 0 0,1-1 1 0 0,-1 1-1 0 0,1-1 1 0 0,0 0-1 0 0,0 1 1 0 0,0-1-1 0 0,0 1 1 0 0,1-1-1 0 0,0 0 1 0 0,0 0-1 0 0,0 0 1 0 0,0 0-1 0 0,1 0 1 0 0,-1-1-1 0 0,1 1 1 0 0,0-1-1 0 0,0 1 0 0 0,0-1 1 0 0,1 0-1 0 0,-1 0 1 0 0,4 1-2 0 0,8 3-39 0 0,0-2 0 0 0,0 0 0 0 0,0-1 0 0 0,1 0 0 0 0,-1-1-1 0 0,1-1 1 0 0,0-1 0 0 0,0 0 0 0 0,0-1 0 0 0,0-1 0 0 0,0 0 0 0 0,0-1 0 0 0,-1-1 0 0 0,3 0 39 0 0,80-18-6767 0 0,-77 16-2139 0 0,-6 2-2340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2:0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1 416 5633 0 0,'0'0'4312'0'0,"0"0"-2196"0"0,0 0-957 0 0,0 0-71 0 0,0 0 150 0 0,0 0 62 0 0,0 0-150 0 0,0 0-255 0 0,0 0-196 0 0,0 0-98 0 0,0 0-22 0 0,3 3 46 0 0,8 5-247 0 0,1-2 0 0 0,0 1 0 0 0,0-2 0 0 0,0 0-1 0 0,1 0 1 0 0,0-1 0 0 0,0-1 0 0 0,0 0 0 0 0,0 0 0 0 0,1-2-1 0 0,-1 1 1 0 0,0-2 0 0 0,1 0 0 0 0,-1-1 0 0 0,1 0-1 0 0,3-1-376 0 0,18 1 245 0 0,618-3 1599 0 0,-585 20-1744 0 0,-58-15 126 0 0,-1 0-1432 0 0,-21-6-1967 0 0,-2 3-277 0 0,5 3-2847 0 0,1-1-5281 0 0</inkml:trace>
  <inkml:trace contextRef="#ctx0" brushRef="#br0" timeOffset="461.11">132 609 6561 0 0,'0'0'2089'0'0,"0"0"-499"0"0,0 0-166 0 0,0 0 116 0 0,0 0 70 0 0,0 0-154 0 0,0 0-290 0 0,0 0-277 0 0,0 0-175 0 0,0 0-54 0 0,0 0-5 0 0,0 0 19 0 0,0 0 0 0 0,-15 5-41 0 0,-44 16-70 0 0,44-13-76 0 0,15-7-103 0 0,0-1-72 0 0,0 0-40 0 0,0 0-54 0 0,0 0-29 0 0,0 0-29 0 0,24 15 1350 0 0,101-6 855 0 0,-83-10-1982 0 0,453 1 1291 0 0,-221 19-3326 0 0,-247-29-1476 0 0,-19 4-638 0 0,-2-1-3797 0 0,-3 3-4523 0 0</inkml:trace>
  <inkml:trace contextRef="#ctx0" brushRef="#br0" timeOffset="1181.431">637 0 12387 0 0,'0'0'1999'0'0,"0"0"-344"0"0,0 0-150 0 0,0 0-10 0 0,0 0-114 0 0,0 0-244 0 0,0 0-235 0 0,0 0-231 0 0,0 0-193 0 0,0 0-120 0 0,0 0-83 0 0,0 0-37 0 0,0 0 85 0 0,-5 0 94 0 0,-12 12 534 0 0,38 18 33 0 0,-20-29-972 0 0,30 32 529 0 0,1-2-1 0 0,2-1 0 0 0,1-2 0 0 0,34 21-540 0 0,38 31 347 0 0,116 104-38 0 0,-181-114-229 0 0,-37-21-44 0 0,-5-49 0 0 0,-10 16 149 0 0,-56 34 98 0 0,-241 124 241 0 0,112-64-206 0 0,129-67-301 0 0,62-45-3174 0 0,16-10-7754 0 0,-6 11-1820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4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13547 0 0,'0'0'1699'0'0,"0"0"-148"0"0,0 0-41 0 0,0 0-66 0 0,0 0-153 0 0,0 0-178 0 0,0 0-223 0 0,0 0-191 0 0,0 0-135 0 0,33 5-97 0 0,103 18-55 0 0,-49-17 649 0 0,-76-8-958 0 0,-1-1-1 0 0,-1 0 0 0 0,1-1 0 0 0,0 0 1 0 0,-1-1-1 0 0,0 1 0 0 0,0-2 1 0 0,0 1-1 0 0,-1-2 0 0 0,0 1 0 0 0,0-1 1 0 0,0 0-1 0 0,-1 0 0 0 0,0-1 1 0 0,-1 0-1 0 0,1 0 0 0 0,-2-1 0 0 0,1 0 1 0 0,-1 0-1 0 0,0 0 0 0 0,-1-1 1 0 0,0 1-1 0 0,-1-1 0 0 0,2-6-102 0 0,7-10 199 0 0,-9 113 204 0 0,-3 29-353 0 0,4 0 0 0 0,15 77-50 0 0,14-33 39 0 0,-20-110 23 0 0,-2 1-1 0 0,-3 1 1 0 0,-2 0-1 0 0,-2 0 1 0 0,-2 29-62 0 0,-2-74 7 0 0,-1-1 0 0 0,1 1 0 0 0,-1-1 0 0 0,0 1 0 0 0,0-1 0 0 0,-1 1 0 0 0,0-1 0 0 0,0 0 0 0 0,-1 0 0 0 0,1 0 0 0 0,-1 0 0 0 0,0-1 0 0 0,-1 1 0 0 0,0-1 0 0 0,1 0 0 0 0,-2 0 0 0 0,1 0 0 0 0,-1 0 0 0 0,1-1 0 0 0,-1 1 0 0 0,0-1 0 0 0,-1-1 0 0 0,1 1-1 0 0,-1-1 1 0 0,0 0 0 0 0,1 0 0 0 0,-1 0 0 0 0,-1-1 0 0 0,1 0 0 0 0,0 0 0 0 0,0-1 0 0 0,-1 0 0 0 0,-5 1-7 0 0,4-1 1 0 0,0 1 0 0 0,0-1 0 0 0,0-1-1 0 0,0 0 1 0 0,0 0 0 0 0,1 0 0 0 0,-1-1 0 0 0,0-1-1 0 0,0 1 1 0 0,0-1 0 0 0,1 0 0 0 0,-1-1-1 0 0,1 0 1 0 0,0 0 0 0 0,-1 0 0 0 0,1-1-1 0 0,1 0 1 0 0,-1-1 0 0 0,1 1 0 0 0,0-1 0 0 0,0 0-1 0 0,0-1 1 0 0,0 0 0 0 0,1 0 0 0 0,0 0-1 0 0,0 0 1 0 0,1-1 0 0 0,0 0 0 0 0,0 0-1 0 0,1 0 1 0 0,-1 0 0 0 0,1 0 0 0 0,0-5-1 0 0,0-12-168 0 0,2-1 1 0 0,0 1 0 0 0,2 0-1 0 0,0 0 1 0 0,2 0 0 0 0,1 0-1 0 0,1 0 1 0 0,1 1-1 0 0,1-1 1 0 0,0 2 0 0 0,2-1-1 0 0,1 1 1 0 0,1 0 0 0 0,1 1-1 0 0,0 0 1 0 0,11-12 167 0 0,15-20-2807 0 0,-18 27-2960 0 0,-9 12-6268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0 319 6545 0 0,'0'0'4265'0'0,"0"0"-1496"0"0,0 0-611 0 0,0 0-201 0 0,0 0-207 0 0,0 0-216 0 0,0 0-285 0 0,0 0-276 0 0,0 0-187 0 0,0 0-113 0 0,0 0-71 0 0,0 0-53 0 0,0 0-69 0 0,4-10-70 0 0,10-33-47 0 0,27-3 662 0 0,-22 34-731 0 0,102-104 948 0 0,-26 24-1089 0 0,-95 93-153 0 0,0-1 0 0 0,0 1 0 0 0,-1-1 0 0 0,1 1 0 0 0,0-1 0 0 0,0 1-1 0 0,0-1 1 0 0,0 1 0 0 0,0-1 0 0 0,0 1 0 0 0,0-1 0 0 0,0 1 0 0 0,0-1 0 0 0,0 1 0 0 0,0-1 0 0 0,0 1 0 0 0,1-1 0 0 0,-1 1 0 0 0,0-1 0 0 0,0 1-1 0 0,0-1 1 0 0,1 0 0 0 0,-1 1 0 0 0,0-1 0 0 0,0 1 0 0 0,1-1 0 0 0,-1 0 0 0 0,0 1 0 0 0,1-1 0 0 0,-1 0 0 0 0,1 1 0 0 0,-1-1 0 0 0,0 0-1 0 0,1 1 1 0 0,-1-1 0 0 0,1 0 0 0 0,-1 0 0 0 0,1 0 0 0 0,-1 1 0 0 0,1-1 0 0 0,-1 0 0 0 0,1 0 0 0 0,-1 0 0 0 0,1 0 0 0 0,-1 0 0 0 0,1 0-1 0 0,-1 0 1 0 0,1 0 0 0 0,-1 0 0 0 0,1 0 0 0 0,-1 0 0 0 0,1 0 0 0 0,-1-1 0 0 0,1 1 0 0 0,-1 0 0 0 0,0 14 37 0 0,1 1-27 0 0,1 0 0 0 0,0-1 0 0 0,1 0-1 0 0,0 0 1 0 0,1 0 0 0 0,1 0 0 0 0,0 0-1 0 0,1-1 1 0 0,1 0 0 0 0,0 0 0 0 0,0 0-1 0 0,2-1 1 0 0,-1-1 0 0 0,1 1 0 0 0,1-1-1 0 0,5 4-9 0 0,45 10-877 0 0,-34-21-2267 0 0,-6-1-2106 0 0,-10 0-6995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12587 0 0,'0'0'2490'0'0,"0"0"-418"0"0,0 0-292 0 0,0 0-249 0 0,0 0-238 0 0,0 0-234 0 0,0 0-255 0 0,0 0-151 0 0,0 0-91 0 0,0 0-52 0 0,0 0-40 0 0,0 0-25 0 0,0 0-35 0 0,16 5 805 0 0,4 1-760 0 0,1-2 0 0 0,-1 0 0 0 0,1-1 0 0 0,0-2 0 0 0,0 0 1 0 0,19-2-456 0 0,-27 1 107 0 0,303-18 902 0 0,-283 17-590 0 0,-22 1-1158 0 0,-25 0-3745 0 0,3 5 1181 0 0,4-1-4177 0 0,3-1-4700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8666 0 0,'0'0'1678'0'0,"0"0"-223"0"0,0 0 1 0 0,0 0 41 0 0,0 0-91 0 0,0 0-175 0 0,0 0-195 0 0,0 0-73 0 0,0 0 27 0 0,0 0 35 0 0,0 0 13 0 0,0 0-85 0 0,2 4-68 0 0,0-2-740 0 0,0 0 1 0 0,0 0-1 0 0,0 0 1 0 0,0 0-1 0 0,0 0 1 0 0,1 0-1 0 0,-1 0 1 0 0,0-1-1 0 0,1 1 1 0 0,-1-1-1 0 0,1 0 1 0 0,0 1-1 0 0,0-1 1 0 0,-1 0-1 0 0,1-1 1 0 0,0 1 0 0 0,0-1-1 0 0,0 1 1 0 0,0-1-1 0 0,-1 0 1 0 0,1 0-1 0 0,0 0 1 0 0,0 0-1 0 0,1 0-145 0 0,129-7 2063 0 0,80-24-1050 0 0,-99 19-655 0 0,-90 12-4524 0 0,1 0-4488 0 0,-25 0-4306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3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455 143 13035 0 0,'0'0'2088'0'0,"0"0"-386"0"0,0 0-74 0 0,0 0 126 0 0,0 0-31 0 0,0 0-236 0 0,0 0-335 0 0,0 0-301 0 0,0 0-211 0 0,0 0-138 0 0,0 0-58 0 0,0 0-76 0 0,0 0-48 0 0,-3 6-23 0 0,-127 146 1025 0 0,-37 61-1050 0 0,159-202-338 0 0,0 0 1 0 0,0-1-1 0 0,-1 0 0 0 0,-1 0 1 0 0,0-1-1 0 0,0 0 0 0 0,-1-1 1 0 0,0 0-1 0 0,-8 4 66 0 0,18-11-125 0 0,0-1 0 0 0,0 0-1 0 0,0 1 1 0 0,0-1 0 0 0,0 0-1 0 0,0 0 1 0 0,0 0 0 0 0,0 0-1 0 0,0 0 1 0 0,0 0 0 0 0,0 0-1 0 0,0-1 1 0 0,0 1 0 0 0,1 0 0 0 0,-1 0-1 0 0,0-1 1 0 0,0 1 0 0 0,0 0-1 0 0,0-1 1 0 0,0 1 0 0 0,1-1-1 0 0,-1 1 1 0 0,0-1 0 0 0,0 0-1 0 0,1 1 1 0 0,-1-1 0 0 0,0 0-1 0 0,1 1 1 0 0,-1-1 0 0 0,1 0 0 0 0,-1 0-1 0 0,1 1 1 0 0,-1-1 0 0 0,1 0-1 0 0,0 0 1 0 0,-1 0 0 0 0,1 0-1 0 0,0 0 1 0 0,0 0 0 0 0,-1 0-1 0 0,1 0 1 0 0,0 0 0 0 0,0 1-1 0 0,0-1 1 0 0,0-1 125 0 0,-3-49-7631 0 0,3 44 5301 0 0,0-11-4579 0 0,0 2 424 0 0</inkml:trace>
  <inkml:trace contextRef="#ctx0" brushRef="#br0" timeOffset="243.288">1 0 8402 0 0,'0'0'5112'0'0,"0"0"-1933"0"0,0 0-931 0 0,0 0-391 0 0,0 0-273 0 0,0 0-317 0 0,0 0-349 0 0,0 0-317 0 0,0 0-205 0 0,0 0-36 0 0,0 0 27 0 0,0 0 28 0 0,0 0 51 0 0,2 15-44 0 0,9 48-41 0 0,38 21 737 0 0,148 133-99 0 0,-148-168-1073 0 0,-36-37-158 0 0,54 48-856 0 0,-15-36-4072 0 0,-39-20-1228 0 0,-4 0-6041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6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 4097 0 0,'0'0'3837'0'0,"0"0"-1373"0"0,0 0-527 0 0,0 0-124 0 0,0 0-48 0 0,0 0-196 0 0,0 0-303 0 0,0 0-250 0 0,0 0-188 0 0,0 0-127 0 0,0 0-92 0 0,-17-1-50 0 0,-111 4 854 0 0,-44 42 1068 0 0,153-38-2067 0 0,30-3 31 0 0,264-4 484 0 0,-238 7-805 0 0,-37-6-105 0 0,-44 10 725 0 0,-187 5-426 0 0,244-24-1252 0 0,73-7-2222 0 0,-50 12-1808 0 0,-25 2 2314 0 0,10 1-9609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 7410 0 0,'0'0'4457'0'0,"0"0"-1578"0"0,0 0-808 0 0,0 0-201 0 0,0 0-153 0 0,0 0-247 0 0,0 0-239 0 0,0 0-294 0 0,0 0-282 0 0,0 0-185 0 0,0 0-142 0 0,0 0-118 0 0,0 0-31 0 0,-3 4 20 0 0,-112 220 1259 0 0,-5-2-1176 0 0,117-218-268 0 0,1 0 0 0 0,-1 0 0 0 0,0-1 0 0 0,1 1 0 0 0,0 1 0 0 0,0-1 0 0 0,0 0 0 0 0,1 0 0 0 0,-1 1 0 0 0,1-1 0 0 0,0 1 0 0 0,1-1 0 0 0,-1 1 0 0 0,1 0 0 0 0,-1-1 0 0 0,1 1 0 0 0,1-1 0 0 0,-1 1 0 0 0,1 0 0 0 0,0-1 0 0 0,0 1 0 0 0,0-1 0 0 0,0 1-1 0 0,1-1 1 0 0,0 0 0 0 0,0 0 0 0 0,0 0 0 0 0,0 0 0 0 0,1 0 0 0 0,-1 0 0 0 0,1 0 0 0 0,0-1 0 0 0,0 1 0 0 0,1-1 0 0 0,-1 0 0 0 0,4 2-14 0 0,8 1 70 0 0,1-1 0 0 0,0 0-1 0 0,0-2 1 0 0,0 0 0 0 0,1 0 0 0 0,-1-2 0 0 0,1 0-1 0 0,0-1 1 0 0,-1 0 0 0 0,1-2 0 0 0,-1 0-1 0 0,1 0 1 0 0,-1-2 0 0 0,0 0 0 0 0,0-1 0 0 0,5-3-70 0 0,14 0 17 0 0,17-23-516 0 0,-38-7-3875 0 0,-13 26 1903 0 0,0 4-2733 0 0,-1 1-6563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7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14867 0 0,'0'0'1262'0'0,"0"0"-179"0"0,0 0-46 0 0,0 0 138 0 0,0 0 123 0 0,0 0-85 0 0,0 0-202 0 0,0 0-193 0 0,0 0-106 0 0,0 0-21 0 0,0 0-8 0 0,0 0-61 0 0,20-7-67 0 0,136-48 801 0 0,-126 44-1114 0 0,0-2 0 0 0,0-1 0 0 0,-2-1 0 0 0,1-1 0 0 0,-2-2 0 0 0,-1-1 0 0 0,0-1-1 0 0,6-7-241 0 0,-21 70 197 0 0,61 156-1 0 0,-61-174-195 0 0,1 0 0 0 0,1-1 1 0 0,1-1-1 0 0,1 0 0 0 0,2-1 1 0 0,14 16-2 0 0,33-19-1740 0 0,-41-20-1479 0 0,-3-1-3485 0 0,-9-1-5999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8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22893 0 0,'0'0'875'0'0,"0"0"-339"0"0,0 0-59 0 0,0 0 94 0 0,0 0 132 0 0,0 0 40 0 0,0 0-106 0 0,0 0-126 0 0,0 0-152 0 0,0 0-123 0 0,0 0-59 0 0,0 0-19 0 0,-13 36-50 0 0,-46 112-35 0 0,11-74-2 0 0,36-64-81 0 0,-41 38 444 0 0,17-16-3479 0 0,13-10-6636 0 0,21-18-2904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5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28 16636 0 0,'0'0'932'0'0,"0"0"-280"0"0,0 0 97 0 0,0 0 385 0 0,0 0 289 0 0,0 0 40 0 0,0 0-256 0 0,0 0-390 0 0,0 0-282 0 0,0 0-133 0 0,0 0-93 0 0,0 0-62 0 0,-9 10-34 0 0,-102 142 683 0 0,-42 139-476 0 0,130-252-503 0 0,14-22-42 0 0,0 1 1 0 0,-1-2-1 0 0,-1 0 0 0 0,-1 0 0 0 0,0-1 0 0 0,-1 0 1 0 0,-1-1-1 0 0,-12 10 125 0 0,18-18-544 0 0,-19 8-3367 0 0,17-15-1331 0 0,1-6-3583 0 0,3 3 393 0 0</inkml:trace>
  <inkml:trace contextRef="#ctx0" brushRef="#br0" timeOffset="482.735">1 1 13155 0 0,'0'0'2050'0'0,"0"0"-413"0"0,0 0-378 0 0,0 0-220 0 0,0 0-196 0 0,0 0-220 0 0,0 0-203 0 0,0 0-79 0 0,0 0 23 0 0,0 0 120 0 0,0 0 130 0 0,0 0 22 0 0,0 0-21 0 0,14 22-27 0 0,47 73-13 0 0,218 262 3000 0 0,-263-335-3504 0 0,-1 1-1 0 0,-1 1 1 0 0,-1 1-1 0 0,-1-1 0 0 0,-1 2 1 0 0,2 11-71 0 0,-12-29 698 0 0,0-2-2610 0 0,-1-5-4890 0 0,-2-1-5461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112 902 0 0 0,'0'0'1520'0'0,"0"0"386"0"0,0 0 241 0 0,0 0 110 0 0,0 0-24 0 0,0 0-155 0 0,0 0-263 0 0,0 0-313 0 0,0 0-268 0 0,6-9-137 0 0,19-24-119 0 0,-14 23 5323 0 0,-6 10-3882 0 0,-1-6-2117 0 0,28-59-201 0 0,68-140-76 0 0,-96 185 175 0 0,-4 21-222 0 0,-8 16 32 0 0,-87 193 138 0 0,-14 32-73 0 0,95-207-43 0 0,6-19-39 0 0,1 1 1 0 0,1 0 0 0 0,0 0 0 0 0,1 0 0 0 0,1 1 0 0 0,1 0 0 0 0,0 0 0 0 0,1 6 6 0 0,3-22 1 0 0,-1 0 1 0 0,0-1 0 0 0,1 1 0 0 0,-1 0-1 0 0,1 0 1 0 0,0 0 0 0 0,-1-1 0 0 0,1 1-1 0 0,0 0 1 0 0,0-1 0 0 0,0 1 0 0 0,0-1-1 0 0,0 1 1 0 0,1-1 0 0 0,-1 0-1 0 0,0 1 1 0 0,1-1 0 0 0,-1 0 0 0 0,1 0-1 0 0,-1 0 1 0 0,1 0 0 0 0,0 0 0 0 0,-1 0-1 0 0,1-1 1 0 0,0 1 0 0 0,-1 0-1 0 0,1-1 1 0 0,0 1 0 0 0,0-1 0 0 0,0 0-1 0 0,0 0 1 0 0,-1 0 0 0 0,1 0 0 0 0,0 0-1 0 0,0 0 1 0 0,0 0-2 0 0,74-7 242 0 0,147-80 313 0 0,-209 82-453 0 0,-14 5-104 0 0,0 0 6 0 0,0 0-16 0 0,0 0 4 0 0,-7-27-6334 0 0,7 16 2669 0 0,0 3-3112 0 0,0 0-4979 0 0</inkml:trace>
  <inkml:trace contextRef="#ctx0" brushRef="#br0" timeOffset="504.986">0 355 6721 0 0,'0'0'1319'0'0,"0"0"-374"0"0,0 0-129 0 0,0 0 155 0 0,0 0 240 0 0,0 0 73 0 0,0 0-132 0 0,0 0-245 0 0,0 0-180 0 0,0 0-39 0 0,0 0 212 0 0,0 0 175 0 0,6 0 76 0 0,1-1-754 0 0,0 1 0 0 0,-1-1 0 0 0,1 0 0 0 0,-1-1 0 0 0,1 0 0 0 0,-1 0 0 0 0,1 0 0 0 0,-1-1 0 0 0,0 1 0 0 0,0-1 0 0 0,0-1 0 0 0,0 0 0 0 0,0 0-397 0 0,32-27 636 0 0,-1-2 0 0 0,-1-2-1 0 0,-2-1 1 0 0,6-10-636 0 0,74-96 520 0 0,-111 142-511 0 0,0 1 1 0 0,0-1-1 0 0,0 1 0 0 0,0 0 0 0 0,0 0 0 0 0,0 0 0 0 0,0 0 0 0 0,0 1 1 0 0,-1-1-1 0 0,1 1 0 0 0,-1-1 0 0 0,1 1 0 0 0,-1 0 0 0 0,0 0 0 0 0,1 0 0 0 0,-1 1 1 0 0,0-1-1 0 0,0 0 0 0 0,-1 1 0 0 0,1-1 0 0 0,0 1 0 0 0,-1 0 0 0 0,0-1 1 0 0,1 1-1 0 0,-1 0 0 0 0,0 0 0 0 0,0 0 0 0 0,-1 0-9 0 0,6 7 43 0 0,11 22 63 0 0,-1 1 0 0 0,-2 1 0 0 0,-1 0-1 0 0,-2 1 1 0 0,5 29-106 0 0,5 11 21 0 0,10-26-908 0 0,-15-42-2206 0 0,5-4-3909 0 0,-11-3-4979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11666 0 0,'0'0'2830'0'0,"0"0"-1228"0"0,0 0-662 0 0,0 0-30 0 0,0 0 122 0 0,0 0 84 0 0,0 0-5 0 0,0 0-39 0 0,0 0-70 0 0,0 0-67 0 0,0 0-60 0 0,0 0-140 0 0,0 0-145 0 0,19 2-67 0 0,130 11 571 0 0,137-20 191 0 0,-259 4-1041 0 0,-17 2-3599 0 0,-28 12-4363 0 0,13-7-4498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9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0,'0'0'1167'0'0,"0"0"-337"0"0,0 0 22 0 0,0 0 163 0 0,0 0 96 0 0,0 0 25 0 0,0 0-60 0 0,0 0-126 0 0,0 0-157 0 0,0 0-174 0 0,36 9-134 0 0,115 30-110 0 0,-53-30 9 0 0,49-28-760 0 0,-114 13-3043 0 0,0 1-3472 0 0,-22 5-5490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5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4225 0 0,'0'0'2020'0'0,"0"0"-774"0"0,0 0-82 0 0,0 0 386 0 0,0 0 382 0 0,0 0 193 0 0,0 0-141 0 0,0 0-320 0 0,0 0-293 0 0,0 0-265 0 0,0 0-140 0 0,0 0-116 0 0,0 0-99 0 0,17-10-71 0 0,108-73 937 0 0,12-59 103 0 0,-108 109-1567 0 0,-22 23-114 0 0,1 1 1 0 0,0 0-1 0 0,1 0 1 0 0,0 1-1 0 0,0 0 1 0 0,1 0-1 0 0,0 1 1 0 0,0 1-1 0 0,4-2-39 0 0,-11 7 6 0 0,0 1 0 0 0,0 1 0 0 0,0-1 0 0 0,0 0 0 0 0,0 1-1 0 0,-1-1 1 0 0,1 1 0 0 0,0 0 0 0 0,0 0 0 0 0,0 0 0 0 0,-1 0 0 0 0,1 1 0 0 0,0-1 0 0 0,-1 1-1 0 0,1-1 1 0 0,-1 1 0 0 0,0 0 0 0 0,0 0 0 0 0,1 0 0 0 0,-1 0 0 0 0,-1 1 0 0 0,1-1-1 0 0,0 0 1 0 0,0 1 0 0 0,-1 0 0 0 0,1-1 0 0 0,-1 1 0 0 0,0 0 0 0 0,0-1 0 0 0,0 1 0 0 0,0 0-1 0 0,-1 0 1 0 0,1 0 0 0 0,-1 0 0 0 0,0 0 0 0 0,1 0 0 0 0,-1 0 0 0 0,0 0 0 0 0,-1 0-1 0 0,1 1-4 0 0,4 13 78 0 0,6 24 59 0 0,2-1 1 0 0,2-1-1 0 0,2 0 1 0 0,1-1-1 0 0,22 36-138 0 0,-33-66-20 0 0,-5-6-24 0 0,-1 0-1 0 0,2 0 1 0 0,-1 0 0 0 0,0 0 0 0 0,0 0 0 0 0,1 0-1 0 0,-1-1 1 0 0,1 1 0 0 0,-1 0 0 0 0,1-1-1 0 0,0 1 1 0 0,0-1 0 0 0,0 0 0 0 0,-1 1 0 0 0,1-1-1 0 0,0 0 1 0 0,1 0 0 0 0,-1 0 0 0 0,0-1 0 0 0,0 1-1 0 0,0 0 1 0 0,0-1 0 0 0,1 0 0 0 0,-1 1-1 0 0,2-1 46 0 0,7 0-1214 0 0,-1 0-3566 0 0,-2 0-7428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50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96 267 0 0 0,'0'0'1067'0'0,"0"0"276"0"0,0 0 93 0 0,0 0-56 0 0,0 0-123 0 0,32-3-137 0 0,102-7-132 0 0,-72 7 1777 0 0,-52 3 7021 0 0,-266 28-5911 0 0,178-5-3300 0 0,137-13-252 0 0,139-20 237 0 0,-168 7-562 0 0,-20 3 188 0 0,-16 3 764 0 0,-88 23-794 0 0,28-18-701 0 0,65-8 125 0 0,1 0-240 0 0,24-3-2788 0 0,-2-1 272 0 0,-9 1-1880 0 0,2 1-6483 0 0</inkml:trace>
  <inkml:trace contextRef="#ctx0" brushRef="#br0" timeOffset="635.564">585 143 3961 0 0,'0'0'3059'0'0,"0"0"-1194"0"0,0 0-482 0 0,0 0 25 0 0,0 0 37 0 0,0 0-94 0 0,0 0-214 0 0,0 0-326 0 0,0 0-319 0 0,0 0-223 0 0,0 0-93 0 0,0 0 147 0 0,18 0 1808 0 0,114-26 2646 0 0,49-70-2495 0 0,-178 93-2263 0 0,0 1 1 0 0,-1 0 0 0 0,1 0-1 0 0,0 1 1 0 0,0-1 0 0 0,0 1 0 0 0,0-1-1 0 0,0 1 1 0 0,1 0 0 0 0,-1 0-1 0 0,0 0 1 0 0,1 1 0 0 0,-1-1-1 0 0,0 1 1 0 0,1 0 0 0 0,-1 0-1 0 0,0 0 1 0 0,1 0 0 0 0,-1 0 0 0 0,1 1-1 0 0,-1 0 1 0 0,0-1 0 0 0,0 1-1 0 0,1 0 1 0 0,-1 1 0 0 0,0-1-1 0 0,0 1 1 0 0,0-1 0 0 0,0 1-1 0 0,0 0 1 0 0,-1 0 0 0 0,1 0 0 0 0,-1 0-1 0 0,2 2-19 0 0,7 17 47 0 0,0 1 0 0 0,-2 0 0 0 0,-1 1 0 0 0,-1 0-1 0 0,0 0 1 0 0,-2 0 0 0 0,-1 1 0 0 0,-1 0 0 0 0,0 8-47 0 0,1 0 28 0 0,10 105 86 0 0,-6 1 1 0 0,-6 21-115 0 0,-2-138 3 0 0,-1 0 0 0 0,0 1-1 0 0,-2-1 1 0 0,0-1 0 0 0,-1 1 0 0 0,-1 0 0 0 0,-1-1-1 0 0,-1 0 1 0 0,-1-1 0 0 0,-1 1 0 0 0,0-1 0 0 0,-2-1 0 0 0,0 0-1 0 0,0 0 1 0 0,-2-1 0 0 0,0-1 0 0 0,-1 0 0 0 0,-1-1-1 0 0,-15 12-2 0 0,22-22 5 0 0,0 0 1 0 0,-1-1-1 0 0,1 0 0 0 0,-1 0 0 0 0,0-1 0 0 0,0 0 0 0 0,-1-1 0 0 0,1 0 0 0 0,0 0 0 0 0,-1-1 0 0 0,1 0 0 0 0,-1-1 0 0 0,1 0 0 0 0,-1 0 0 0 0,-6-2-5 0 0,12 1-2 0 0,1 0 0 0 0,-1 0 0 0 0,0 0 0 0 0,0-1 0 0 0,1 0-1 0 0,-1 1 1 0 0,1-1 0 0 0,-1-1 0 0 0,1 1 0 0 0,0 0 0 0 0,0-1-1 0 0,0 1 1 0 0,0-1 0 0 0,1 0 0 0 0,-1 0 0 0 0,1 0 0 0 0,-1-1 0 0 0,1 1-1 0 0,0 0 1 0 0,0-1 0 0 0,1 0 0 0 0,-1 1 0 0 0,1-1 0 0 0,0 0-1 0 0,0 0 1 0 0,0 0 0 0 0,0-1 2 0 0,-10-109-68 0 0,15 95 57 0 0,1 0 0 0 0,1 1 0 0 0,1-1 0 0 0,0 1 1 0 0,1 1-1 0 0,1-1 0 0 0,0 1 0 0 0,2 1 0 0 0,0 0 1 0 0,0 0-1 0 0,2 1 0 0 0,0 1 0 0 0,0 0 0 0 0,2 1 1 0 0,-1 0-1 0 0,2 1 0 0 0,0 1 0 0 0,0 0 0 0 0,6-2 11 0 0,5-3-89 0 0,0 1-1 0 0,1 1 1 0 0,1 1-1 0 0,0 1 1 0 0,10-1 89 0 0,49-20-3728 0 0,-71 21-242 0 0,-6 5-4540 0 0,-6 3-2850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8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180 605 5265 0 0,'0'0'4048'0'0,"0"0"-1465"0"0,0 0-695 0 0,0 0-166 0 0,0 0-63 0 0,0 0-60 0 0,0 0-148 0 0,0 0-228 0 0,0 0-172 0 0,0 0-191 0 0,0 0-143 0 0,0 0-83 0 0,0 0-95 0 0,-1-15-91 0 0,-4-47-77 0 0,3 46-46 0 0,2 16-66 0 0,0 0-35 0 0,0 0-36 0 0,0 0-70 0 0,0 0-23 0 0,0 0-16 0 0,0 0-20 0 0,0 0-13 0 0,4 28 138 0 0,7 25 166 0 0,-1 0 0 0 0,-3 1 0 0 0,0 51-350 0 0,-20 137 377 0 0,-5-60-301 0 0,14-17-217 0 0,35-226-4946 0 0,-4 5 2452 0 0,19-36-3880 0 0,-13 35-1530 0 0,-18 35 1330 0 0</inkml:trace>
  <inkml:trace contextRef="#ctx0" brushRef="#br0" timeOffset="406.224">563 732 616 0 0,'0'0'3598'0'0,"0"0"54"0"0,0 0-302 0 0,0 0-460 0 0,0 0-583 0 0,0 0-657 0 0,0 0-532 0 0,0 0-421 0 0,0 0-313 0 0,0 0-139 0 0,0 0 6 0 0,0 0 26 0 0,0 0 62 0 0,-23 12 12 0 0,-75 40-26 0 0,-67 62 1277 0 0,161-112-1560 0 0,0 0-1 0 0,0 1 0 0 0,0-1-1 0 0,0 1 1 0 0,1-1-1 0 0,-1 1 1 0 0,1 0-1 0 0,-1 1 1 0 0,1-1-1 0 0,0 0 1 0 0,0 1 0 0 0,0 0-1 0 0,1 0 1 0 0,-1-1-1 0 0,1 1 1 0 0,0 1-1 0 0,0-1 1 0 0,1 0-1 0 0,-1 1 1 0 0,1-1-1 0 0,0 0 1 0 0,0 1 0 0 0,0 2-41 0 0,52 36 1141 0 0,82 27 267 0 0,-120-57-1284 0 0,-1 1 1 0 0,0 0-1 0 0,-1 0 0 0 0,0 1 0 0 0,-2 1 0 0 0,1 0 0 0 0,-2 0 0 0 0,0 1 0 0 0,1 6-124 0 0,17 4-116 0 0,-25-27 26 0 0,10-77-3700 0 0,-11 40-276 0 0,0 20-1470 0 0,0 5-5814 0 0</inkml:trace>
  <inkml:trace contextRef="#ctx0" brushRef="#br0" timeOffset="819.246">1 393 5417 0 0,'0'0'2467'0'0,"0"0"-917"0"0,0 0-315 0 0,0 0 132 0 0,0 0 144 0 0,0 0 28 0 0,0 0-161 0 0,0 0-292 0 0,0 0-287 0 0,0 0-141 0 0,0 0-2 0 0,0 0 72 0 0,0 0 120 0 0,5-2 30 0 0,11-7-539 0 0,-1 0 1 0 0,-1-1-1 0 0,0 0 1 0 0,0-2-1 0 0,-1 1 1 0 0,0-2-1 0 0,-1 1 1 0 0,-1-2-1 0 0,0 0 1 0 0,0 0-1 0 0,-2-1 1 0 0,0 0-1 0 0,0-1 1 0 0,2-8-340 0 0,71-99 301 0 0,-18 61-83 0 0,-57 55-162 0 0,-6 6-66 0 0,-1 1 8 0 0,6 16-1 0 0,62 126 484 0 0,-55-108-411 0 0,2 0-1 0 0,2-1 1 0 0,1 0-1 0 0,1-2 1 0 0,1 0 0 0 0,2-1-1 0 0,8 6-69 0 0,21-1-382 0 0,-26-25-3646 0 0,-5-1-5257 0 0,-13-5-3242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07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5609 0 0,'0'0'2355'0'0,"0"0"-689"0"0,0 0-115 0 0,0 0 204 0 0,0 0 147 0 0,0 0-83 0 0,0 0-312 0 0,0 0-359 0 0,0 0-268 0 0,0 0-158 0 0,0 0-43 0 0,0 0-22 0 0,0 0-13 0 0,4 1 3117 0 0,18 2-2437 0 0,202-37 883 0 0,-128 14-1925 0 0,-17 8-155 0 0,-79 12-117 0 0,0 0 1 0 0,0 0 0 0 0,0 0-15 0 0,0 0-10 0 0,0 0-23 0 0,0 0-23 0 0,0 0-36 0 0,0 0-38 0 0,0 0-24 0 0,0 0-33 0 0,0 0-85 0 0,-18 5-5383 0 0,12 1 3752 0 0,1-1-3578 0 0,2-1-6080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0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10258 0 0,'0'0'1931'0'0,"0"0"-376"0"0,0 0-80 0 0,0 0 95 0 0,0 0-7 0 0,0 0-203 0 0,0 0-322 0 0,0 0-263 0 0,0 0-129 0 0,0 0-79 0 0,0 0 4 0 0,0 0-12 0 0,0 0-63 0 0,0 2 25 0 0,0-1-437 0 0,1 0 0 0 0,-1 1-1 0 0,0-1 1 0 0,1 0-1 0 0,-1 0 1 0 0,1 0 0 0 0,0 0-1 0 0,-1 0 1 0 0,1 0 0 0 0,0 0-1 0 0,-1 0 1 0 0,1 0-1 0 0,0-1 1 0 0,0 1 0 0 0,0 0-1 0 0,0 0 1 0 0,0-1 0 0 0,0 1-1 0 0,0 0 1 0 0,0-1-1 0 0,0 1 1 0 0,0-1 0 0 0,0 0-1 0 0,0 1 1 0 0,0-1 0 0 0,1 0-1 0 0,-1 0 1 0 0,0 1-1 0 0,0-1 1 0 0,0 0 0 0 0,1 0-1 0 0,-1 0 1 0 0,0 0 0 0 0,0-1-84 0 0,21 3 351 0 0,0-1 1 0 0,-1-2 0 0 0,1 0 0 0 0,0-1 0 0 0,-1-1-1 0 0,0-1 1 0 0,14-5-352 0 0,54-8 328 0 0,-50 16-260 0 0,-39 1-110 0 0,0 0-10 0 0,0 0-77 0 0,0 0-58 0 0,0 0-18 0 0,0 0-85 0 0,0 0-99 0 0,0 7-3539 0 0,0-3-4133 0 0,0-3-4362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2:09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1060 0 0 0,'0'0'247'0'0,"0"0"490"0"0,0 0 206 0 0,0 0 121 0 0,0 0 90 0 0,0 0 34 0 0,0 0-45 0 0,0 0-45 0 0,1-1 865 0 0,1-1 10461 0 0,-1 1-12258 0 0,-1 1-88 0 0,0 0-10 0 0,0 0-19 0 0,0 0-13 0 0,0 0 7 0 0,0 0 17 0 0,0 0 4 0 0,30 3 847 0 0,108 1 418 0 0,-123-7-1178 0 0,-1-1-1 0 0,1 0 1 0 0,-1-1-1 0 0,0 0 1 0 0,0-1-1 0 0,0-1 1 0 0,-1 0-1 0 0,0-1 1 0 0,0-1-1 0 0,-1 0 1 0 0,0 0-1 0 0,2-4-150 0 0,89-124 747 0 0,-83 94-452 0 0,-20 43-263 0 0,0 0-3 0 0,0 0 18 0 0,0 0 10 0 0,0 0-16 0 0,0 0-17 0 0,0 0-16 0 0,0 0-20 0 0,0 0-24 0 0,0 25-345 0 0,4 44 434 0 0,4 0 0 0 0,2-1 1 0 0,11 38-54 0 0,7 42 92 0 0,-22-111-66 0 0,7 36-8 0 0,-3 1 0 0 0,-4 0 1 0 0,-2 0-1 0 0,-4 12-18 0 0,-2-69 9 0 0,0 0 1 0 0,-1-1 0 0 0,-1 1 0 0 0,-1-1 0 0 0,0 1-1 0 0,-1-1 1 0 0,0-1 0 0 0,-1 1 0 0 0,-1-1 0 0 0,-1-1-1 0 0,0 1 1 0 0,-1-1 0 0 0,0-1 0 0 0,-1 0 0 0 0,-1 0 0 0 0,0-1-1 0 0,-11 8-9 0 0,19-17 5 0 0,1-1 0 0 0,-1 1-1 0 0,0-1 1 0 0,0 0 0 0 0,-1 1-1 0 0,1-2 1 0 0,0 1 0 0 0,-1-1-1 0 0,1 1 1 0 0,-1-1-1 0 0,1 0 1 0 0,-1-1 0 0 0,1 1-1 0 0,-1-1 1 0 0,0 0 0 0 0,1 0-1 0 0,-1-1 1 0 0,1 1 0 0 0,-1-1-1 0 0,0 0 1 0 0,1 0 0 0 0,-1 0-1 0 0,1-1 1 0 0,0 0 0 0 0,0 1-1 0 0,-1-2 1 0 0,1 1 0 0 0,0 0-1 0 0,1-1 1 0 0,-1 0-1 0 0,0 0 1 0 0,1 0 0 0 0,-1 0-1 0 0,1 0 1 0 0,0-1 0 0 0,0 0-1 0 0,0-1-4 0 0,-3-3-6 0 0,1 0 0 0 0,0-1 0 0 0,1 0-1 0 0,0 0 1 0 0,0 0 0 0 0,1 0 0 0 0,0-1-1 0 0,1 1 1 0 0,0-1 0 0 0,0 1 0 0 0,1-1-1 0 0,1 0 1 0 0,-1 0 0 0 0,1 0 0 0 0,1 0 0 0 0,0 1-1 0 0,1-1 1 0 0,-1 0 0 0 0,2 1 0 0 0,-1-1-1 0 0,2 1 1 0 0,-1 0 0 0 0,1 0 0 0 0,0 0-1 0 0,1 0 1 0 0,0 1 0 0 0,0 0 0 0 0,7-7 6 0 0,12-8-6 0 0,2 1 1 0 0,0 2 0 0 0,1 0-1 0 0,1 2 1 0 0,1 2 0 0 0,1 0-1 0 0,28-10 6 0 0,-49 22-70 0 0,-4 3-108 0 0,0 0 0 0 0,0-1 0 0 0,-1 0 0 0 0,1 1 0 0 0,-1-2 0 0 0,1 1 0 0 0,-1 0 0 0 0,0-1 0 0 0,0 0 0 0 0,0 0 0 0 0,0 0 0 0 0,0-1 0 0 0,-1 1 0 0 0,0-1 0 0 0,1 0 0 0 0,-1 0 0 0 0,0 0 0 0 0,-1 0 0 0 0,3-5 178 0 0,-1-3-2164 0 0,1-6-5845 0 0,-3 9-3600 0 0</inkml:trace>
  <inkml:trace contextRef="#ctx0" brushRef="#br0" timeOffset="639.401">403 466 4313 0 0,'0'0'1734'0'0,"0"0"-483"0"0,0 0-42 0 0,0 0 246 0 0,0 0 199 0 0,0 0-65 0 0,0 0-326 0 0,0 0-390 0 0,0 0-249 0 0,0 0 12 0 0,0 0 117 0 0,0 0 122 0 0,0 0 53 0 0,6 2-27 0 0,-2-2-856 0 0,1 2 230 0 0,1-1 0 0 0,-1 0 1 0 0,0 0-1 0 0,1 0 0 0 0,-1-1 0 0 0,1 0 0 0 0,-1 0 1 0 0,0 0-1 0 0,1-1 0 0 0,-1 0 0 0 0,1 0 0 0 0,-1 0 1 0 0,0-1-1 0 0,2 0-275 0 0,16-14 374 0 0,-1 0 0 0 0,-1-2 1 0 0,-1 0-1 0 0,-1-1 0 0 0,0-1 1 0 0,-1-1-1 0 0,-2-1 0 0 0,0 0 1 0 0,8-17-375 0 0,13-11 257 0 0,-16 92-185 0 0,79 197 545 0 0,-78-194-565 0 0,1-44-5968 0 0,-16-1-1481 0 0,0 0-5172 0 0</inkml:trace>
  <inkml:trace contextRef="#ctx0" brushRef="#br0" timeOffset="2955.294">1842 763 0 0 0,'0'0'2014'0'0,"0"0"165"0"0,0 0 80 0 0,0 0-89 0 0,0 0-138 0 0,0 0-227 0 0,0 0-336 0 0,0 0-264 0 0,0 0-195 0 0,0 0-151 0 0,0 0-83 0 0,0 0-91 0 0,0 0-83 0 0,8 1 5825 0 0,-55 60-5444 0 0,-120 117-331 0 0,-22 17-200 0 0,118-115-350 0 0,68-95-5116 0 0,7-4-3787 0 0,-1 12-2208 0 0</inkml:trace>
  <inkml:trace contextRef="#ctx0" brushRef="#br0" timeOffset="4088.046">1368 744 5457 0 0,'0'0'2545'0'0,"0"0"-363"0"0,0 0-142 0 0,0 0-53 0 0,0 0-53 0 0,0 0-246 0 0,0 0-400 0 0,0 0-354 0 0,0 0-261 0 0,0 0-134 0 0,0 0-55 0 0,0 0 4 0 0,0 0 10 0 0,-4 4 5292 0 0,4-4-5768 0 0,49 85 421 0 0,-13-28-231 0 0,3-1 0 0 0,2-2 0 0 0,3-2 0 0 0,28 25-212 0 0,33 50 401 0 0,-88-89-158 0 0,-15-52-2584 0 0,2-1-11174 0 0,-2 14 887 0 0</inkml:trace>
  <inkml:trace contextRef="#ctx0" brushRef="#br0" timeOffset="6055.629">2651 944 8362 0 0,'0'0'2368'0'0,"0"0"-623"0"0,0 0-204 0 0,0 0 44 0 0,0 0 10 0 0,0 0-144 0 0,0 0-290 0 0,0 0-305 0 0,0 0-254 0 0,0 0-158 0 0,0 0-55 0 0,0 0-5 0 0,6-3 1247 0 0,-15 39 1086 0 0,-44 46-2081 0 0,-89 115-218 0 0,136-189-406 0 0,-1-1 1 0 0,2 1 0 0 0,-1 0 0 0 0,1 1-1 0 0,0 0 1 0 0,1-1 0 0 0,0 1 0 0 0,1 1 0 0 0,-1-1-1 0 0,2 0 1 0 0,-1 1 0 0 0,2 0 0 0 0,-1-1-1 0 0,1 3-12 0 0,3-9 30 0 0,0 1-1 0 0,1-1 0 0 0,-1 0 0 0 0,1 0 0 0 0,0 0 1 0 0,0 0-1 0 0,0 0 0 0 0,0-1 0 0 0,1 1 1 0 0,-1-1-1 0 0,1 0 0 0 0,-1 0 0 0 0,1-1 0 0 0,0 1 1 0 0,0-1-1 0 0,0 1 0 0 0,0-1 0 0 0,0 0 0 0 0,0-1 1 0 0,0 1-1 0 0,0-1 0 0 0,2 1-29 0 0,194 3 804 0 0,-182-15-773 0 0,-17 11-79 0 0,-1-31-2593 0 0,0 27 1987 0 0,-1-14-2358 0 0,0 6-5351 0 0,1 7-3563 0 0</inkml:trace>
  <inkml:trace contextRef="#ctx0" brushRef="#br0" timeOffset="6760.432">2266 624 2361 0 0,'0'0'2099'0'0,"0"0"-168"0"0,0 0 173 0 0,0 0 237 0 0,0 0 36 0 0,0 0-244 0 0,0 0-422 0 0,0 0-460 0 0,0 0-336 0 0,0 0-188 0 0,0 0-97 0 0,0 0-39 0 0,0 0 19 0 0,0 0-2 0 0,0 0-23 0 0,18-8 2021 0 0,435-319 633 0 0,-416 296-3004 0 0,-37 58-269 0 0,12 73 398 0 0,57 69 240 0 0,-49-137-391 0 0,-20-32-212 0 0,0 3 2 0 0,0-2-30 0 0,0-1 7 0 0,0 0 4 0 0,0 0 0 0 0,0 0-1 0 0,0-4-1558 0 0,3 0-9857 0 0,-3 4-1493 0 0</inkml:trace>
  <inkml:trace contextRef="#ctx0" brushRef="#br0" timeOffset="13710.429">3408 1025 0 0 0,'0'0'827'0'0,"0"0"393"0"0,0 0 376 0 0,0 0 261 0 0,0 0 130 0 0,0 0-88 0 0,0 0-217 0 0,0 0-237 0 0,0 0-234 0 0,0 0-180 0 0,0 0-111 0 0,-3 0-85 0 0,-1 2 5272 0 0,22-1-2295 0 0,-5 0-4758 0 0,322-17 3482 0 0,-168 1-1997 0 0,-167 15-539 0 0,0 0 12 0 0,0 0 17 0 0,0 0 13 0 0,0 0 10 0 0,0 0-4 0 0,0 0-8 0 0,0 0-11 0 0,0 0-21 0 0,0 0-16 0 0,0 0 9 0 0,0 0-2 0 0,0 0 13 0 0,0 0 3 0 0,0 0-5 0 0,0 0-2 0 0,0 0-24 0 0,0 0-10 0 0,0 0-36 0 0,3-5-1899 0 0,-2 3-2219 0 0,0 1-3556 0 0,2 1-3729 0 0</inkml:trace>
  <inkml:trace contextRef="#ctx0" brushRef="#br0" timeOffset="14212.258">3460 1302 3377 0 0,'0'0'2258'0'0,"0"0"-454"0"0,0 0-104 0 0,0 0 225 0 0,0 0 175 0 0,0 0-118 0 0,0 0-366 0 0,0 0-456 0 0,0 0-375 0 0,0 0-217 0 0,0 0-101 0 0,0 0-19 0 0,0 0-20 0 0,-5 8 2932 0 0,90-7-480 0 0,164-10-1105 0 0,-31-25-1099 0 0,-137 22-453 0 0,-81 12-218 0 0,0 0-18 0 0,0 0 15 0 0,0 0 8 0 0,0 0 4 0 0,0 0 5 0 0,0 0 1 0 0,0 0-28 0 0,-2 1-1507 0 0,-5-5-8665 0 0,7 4 7037 0 0,0-1-9680 0 0</inkml:trace>
  <inkml:trace contextRef="#ctx0" brushRef="#br0" timeOffset="15142.177">4971 1056 1568 0 0,'0'0'2049'0'0,"0"0"-41"0"0,0 0 134 0 0,0 0 249 0 0,0 0 44 0 0,0 0-297 0 0,0 0-447 0 0,0 0-411 0 0,0 0-307 0 0,0 0-169 0 0,0 0-84 0 0,0 0-48 0 0,0 0-61 0 0,-7 7 2967 0 0,-104 20-2588 0 0,-54 11-401 0 0,153-35-243 0 0,11-3-130 0 0,24-2 73 0 0,323-6 286 0 0,-346 8-547 0 0,0 0 5 0 0,0 0 30 0 0,0 0 6 0 0,-24 0 867 0 0,-142 0-806 0 0,157 1-6125 0 0,13-2-929 0 0,0 1-5584 0 0</inkml:trace>
  <inkml:trace contextRef="#ctx0" brushRef="#br0" timeOffset="16912.838">5537 613 632 0 0,'0'0'1794'0'0,"0"0"8"0"0,0 0 183 0 0,0 0 268 0 0,0 0 115 0 0,0 0-151 0 0,0 0-283 0 0,0 0-342 0 0,0 0-323 0 0,0 0-196 0 0,0 0-138 0 0,0 0-117 0 0,0 0-55 0 0,5-5-85 0 0,13-13-89 0 0,-14 14-114 0 0,0 27 1321 0 0,59 139 561 0 0,-54-109-2053 0 0,-2 1-1 0 0,-3-1 1 0 0,-2 1 0 0 0,-2 0 0 0 0,-5 21-304 0 0,-33 213 209 0 0,38-287-239 0 0,0-1-13 0 0,0 0 4 0 0,0 0-5 0 0,0 0 26 0 0,0 0-2 0 0,0 0-6 0 0,0 0-33 0 0,0 0-25 0 0,2-27-2092 0 0,54-110-4682 0 0,-8 54-4476 0 0,-47 81 10954 0 0,10-15-7567 0 0</inkml:trace>
  <inkml:trace contextRef="#ctx0" brushRef="#br0" timeOffset="17380.415">6044 755 3289 0 0,'0'0'2800'0'0,"0"0"-282"0"0,0 0-317 0 0,0 0-184 0 0,0 0-142 0 0,0 0-237 0 0,0 0-218 0 0,0 0-211 0 0,0 0-184 0 0,0 0-153 0 0,0 0-81 0 0,0 0-55 0 0,0 0-105 0 0,3-1-100 0 0,-146 68 1085 0 0,-71 33-1125 0 0,213-99-477 0 0,0 1 0 0 0,1-1-1 0 0,-1 0 1 0 0,0 1 0 0 0,1-1-1 0 0,-1 1 1 0 0,0-1 0 0 0,1 1-1 0 0,0 0 1 0 0,-1-1 0 0 0,1 1-1 0 0,0-1 1 0 0,0 1 0 0 0,0 0-1 0 0,0-1 1 0 0,0 1 0 0 0,0-1 0 0 0,1 1-1 0 0,-1-1 1 0 0,0 1 0 0 0,1 0-1 0 0,-1-1 1 0 0,1 1 0 0 0,0-1-1 0 0,-1 0 1 0 0,1 1 0 0 0,0-1-1 0 0,0 1 1 0 0,0-1 0 0 0,0 0 0 0 0,0 0-1 0 0,0 0 1 0 0,0 1 0 0 0,1-1-14 0 0,158 137 2567 0 0,-149-128-2431 0 0,-1 1 0 0 0,0 0-1 0 0,0 0 1 0 0,-1 1 0 0 0,0 0 0 0 0,-1 1 0 0 0,-1 0 0 0 0,1 2-136 0 0,36 53 266 0 0,-3-10-126 0 0,-48-101-5468 0 0,3 26-1214 0 0,2 8-5445 0 0</inkml:trace>
  <inkml:trace contextRef="#ctx0" brushRef="#br0" timeOffset="18025.841">5227 470 5105 0 0,'0'0'2425'0'0,"0"0"-332"0"0,0 0-119 0 0,0 0-20 0 0,0 0-115 0 0,0 0-216 0 0,0 0-285 0 0,0 0-328 0 0,0 0-209 0 0,0 0-88 0 0,0 0-37 0 0,0 0 23 0 0,0 0-43 0 0,6-4-66 0 0,279-176 3400 0 0,-143 80-3182 0 0,-67 68-541 0 0,-75 32-269 0 0,0 0 30 0 0,0 0-6 0 0,0 0-20 0 0,0 0 14 0 0,0 0-5 0 0,52 66 647 0 0,8 26-154 0 0,4 66 5 0 0,-55-151-2227 0 0,3-13-7508 0 0,-11 5 7095 0 0,4-3-10966 0 0</inkml:trace>
  <inkml:trace contextRef="#ctx0" brushRef="#br0" timeOffset="79777.371">7013 1410 5289 0 0,'0'0'2370'0'0,"0"0"-316"0"0,0 0-335 0 0,0 0-94 0 0,0 0 46 0 0,0 0-36 0 0,0 0-196 0 0,0 0-209 0 0,0 0-219 0 0,0 0-222 0 0,0 0-132 0 0,0-3 2634 0 0,-2 26-2929 0 0,-1 0 1 0 0,-1-1-1 0 0,-1 0 0 0 0,0 1 0 0 0,-2-2 1 0 0,-6 15-363 0 0,2-11 78 0 0,0-1 1 0 0,-1 0 0 0 0,-2-1-1 0 0,0-1 1 0 0,-1 0 0 0 0,-10 10-79 0 0,22-28-13 0 0,0-1-1 0 0,0 1 1 0 0,-1-1 0 0 0,1 1-1 0 0,-1-1 1 0 0,0 0 0 0 0,0 0-1 0 0,0-1 1 0 0,0 1 0 0 0,0-1-1 0 0,0 0 1 0 0,-1 0-1 0 0,1 0 1 0 0,-5 1 13 0 0,8-46-3706 0 0,3 9-3177 0 0,1 22-2421 0 0</inkml:trace>
  <inkml:trace contextRef="#ctx0" brushRef="#br0" timeOffset="80227.576">7770 539 10322 0 0,'0'0'1974'0'0,"0"0"-178"0"0,0 0-61 0 0,0 0 19 0 0,0 0-51 0 0,0 0-183 0 0,0 0-266 0 0,0 0-252 0 0,0 0-212 0 0,0 0-199 0 0,0 0-165 0 0,0 0-108 0 0,0 0-27 0 0,-4 3 21 0 0,2 0-249 0 0,-1-1 1 0 0,1 1-1 0 0,0-1 0 0 0,0 1 0 0 0,1 0 0 0 0,-1 0 0 0 0,0 0 1 0 0,1 0-1 0 0,0 0 0 0 0,0 1 0 0 0,0-1 0 0 0,0 0 1 0 0,0 1-1 0 0,1-1 0 0 0,-1 0 0 0 0,1 1 0 0 0,0-1 1 0 0,0 0-1 0 0,0 1 0 0 0,1-1 0 0 0,0 3-63 0 0,12 152 1438 0 0,-6-86-1214 0 0,-4-1 0 0 0,-3 0 1 0 0,-3 1-1 0 0,-3-1 0 0 0,-9 37-224 0 0,-26 55 36 0 0,103-248-3806 0 0,20-12-475 0 0,-5 6-2882 0 0,-29 30-2945 0 0,-29 36 5576 0 0</inkml:trace>
  <inkml:trace contextRef="#ctx0" brushRef="#br0" timeOffset="83477.56">8144 644 6153 0 0,'0'0'2042'0'0,"0"0"-358"0"0,0 0-97 0 0,0 0 136 0 0,0 0 89 0 0,0 0-119 0 0,0 0-318 0 0,0 0-323 0 0,0 0-251 0 0,0 0-163 0 0,0 0-75 0 0,1 11 3371 0 0,-145 92-3276 0 0,91-70-565 0 0,-52 30 55 0 0,77-48-80 0 0,23-13-45 0 0,-1 0 0 0 0,1 1 0 0 0,0-1 0 0 0,0 1 0 0 0,1 0 0 0 0,-1 0 0 0 0,1 1 0 0 0,-1-1 0 0 0,1 1 0 0 0,0 0 0 0 0,0 0 0 0 0,1 1 0 0 0,-1-1 0 0 0,1 1 0 0 0,0-1 0 0 0,-2 5-23 0 0,6-6 60 0 0,1 1-1 0 0,-1 0 0 0 0,1 0 0 0 0,-1 0 0 0 0,1-1 1 0 0,0 1-1 0 0,1-1 0 0 0,-1 0 0 0 0,0 1 1 0 0,1-1-1 0 0,0 0 0 0 0,0 0 0 0 0,0-1 0 0 0,0 1 1 0 0,0-1-1 0 0,1 1 0 0 0,-1-1 0 0 0,1 0 1 0 0,-1 0-1 0 0,1-1 0 0 0,0 1 0 0 0,0-1 0 0 0,-1 0 1 0 0,1 0-1 0 0,0 0 0 0 0,0 0 0 0 0,2 0-59 0 0,247 49 1871 0 0,-248-49-1851 0 0,0 0 1 0 0,0 1-1 0 0,0 0 0 0 0,0 0 0 0 0,0 1 0 0 0,-1-1 0 0 0,1 1 0 0 0,-1 0 0 0 0,1 0 0 0 0,-1 0 1 0 0,0 1-1 0 0,0-1 0 0 0,-1 1 0 0 0,1 0 0 0 0,-1 0 0 0 0,0 1 0 0 0,0-1 0 0 0,0 1 0 0 0,-1-1 1 0 0,1 1-1 0 0,-1 0 0 0 0,0 0 0 0 0,-1 0 0 0 0,1 0 0 0 0,-1 0 0 0 0,0 2-20 0 0,30 143 408 0 0,6-119-180 0 0,-37-31-224 0 0,1-20-1688 0 0,1-5-2567 0 0,-5 10-4974 0 0,-1 10-3615 0 0</inkml:trace>
  <inkml:trace contextRef="#ctx0" brushRef="#br0" timeOffset="84098.491">7352 513 7586 0 0,'0'0'1727'0'0,"0"0"-339"0"0,0 0-66 0 0,0 0 317 0 0,0 0 301 0 0,0 0-1 0 0,0 0-288 0 0,0 0-376 0 0,0 0-296 0 0,0 0-172 0 0,0 0-38 0 0,0 0-30 0 0,2 0-25 0 0,11-3-378 0 0,-1-1 0 0 0,0 0 1 0 0,0 0-1 0 0,0-1 1 0 0,0-1-1 0 0,-1 0 1 0 0,0 0-1 0 0,0-1 1 0 0,-1-1-1 0 0,0 1 1 0 0,0-2-1 0 0,0 1 0 0 0,0-4-336 0 0,19-11 345 0 0,309-313 921 0 0,-249 272-1149 0 0,-86 65-118 0 0,0 0 0 0 0,0 0 0 0 0,0 0 0 0 0,-1 0 0 0 0,1 1 0 0 0,0-1 0 0 0,-1 1 1 0 0,1 0-1 0 0,-1 0 0 0 0,0 0 0 0 0,1 0 0 0 0,-1 0 0 0 0,0 0 0 0 0,0 1 0 0 0,0-1 0 0 0,-1 1 0 0 0,1-1 0 0 0,0 1 0 0 0,-1 0 0 0 0,0-1 1 0 0,0 1-1 0 0,0 0 0 0 0,0 0 0 0 0,0 0 0 0 0,0 0 0 0 0,-1 0 0 0 0,0 0 0 0 0,1 0 0 0 0,-1 1 1 0 0,15 77 135 0 0,20 34-51 0 0,2-52-530 0 0,-5-29-2010 0 0,-7-15-5950 0 0,-17-15-3940 0 0</inkml:trace>
  <inkml:trace contextRef="#ctx0" brushRef="#br0" timeOffset="146729.291">89 2616 2353 0 0,'0'0'1486'0'0,"0"0"45"0"0,0 0 274 0 0,0 0 409 0 0,0 0 258 0 0,0 0-90 0 0,0 0-327 0 0,0 0-444 0 0,0 0-371 0 0,0 0-247 0 0,0 0-175 0 0,0 0-87 0 0,-8-2-59 0 0,2 1-1011 0 0,-18-4 2310 0 0,40-3 78 0 0,87-15-823 0 0,133 1-275 0 0,-209 21-929 0 0,129 16 188 0 0,-265-88 1594 0 0,-30-46-1779 0 0,134 109-1553 0 0,24 21-2818 0 0,-8-5 633 0 0,1-1-7244 0 0</inkml:trace>
  <inkml:trace contextRef="#ctx0" brushRef="#br0" timeOffset="148904.419">1480 2458 3441 0 0,'0'0'2891'0'0,"0"0"-731"0"0,0 0-183 0 0,0 0 70 0 0,0 0 5 0 0,0 0-122 0 0,0 0-268 0 0,0 0-315 0 0,0 0-322 0 0,0 0-242 0 0,0 0-148 0 0,0 0-47 0 0,0 0 18 0 0,-4-3 7 0 0,-3-1-510 0 0,7 4-69 0 0,1 0 0 0 0,-1 0 0 0 0,1 0 0 0 0,-1 0 0 0 0,0 0-1 0 0,1 0 1 0 0,-1 0 0 0 0,0 0 0 0 0,1-1 0 0 0,-1 1 0 0 0,1 0 0 0 0,-1 0-1 0 0,0 0 1 0 0,1 0 0 0 0,-1 0 0 0 0,0-1 0 0 0,1 1 0 0 0,-1 0 0 0 0,0 0-1 0 0,1-1 1 0 0,-1 1 0 0 0,0 0 0 0 0,0 0 0 0 0,1-1 0 0 0,-1 1-1 0 0,0 0 1 0 0,0-1 0 0 0,0 1 0 0 0,1 0 0 0 0,-1-1 0 0 0,0 1 0 0 0,0 0-1 0 0,0-1 1 0 0,0 1 0 0 0,0 0 0 0 0,0-1 0 0 0,0 1 0 0 0,0-1 0 0 0,0 1-1 0 0,0 0 1 0 0,0-1 0 0 0,0 1 0 0 0,0 0 0 0 0,0-1 0 0 0,0 1-1 0 0,0-1 1 0 0,0 1 0 0 0,0 0 0 0 0,0-1 0 0 0,-1 1 0 0 0,1 0 0 0 0,0-1-1 0 0,0 1 1 0 0,0 0 0 0 0,-1-1 0 0 0,1 1 0 0 0,0 0 0 0 0,0 0 0 0 0,-1-1-34 0 0,47-14 467 0 0,0 3-1 0 0,0 1 1 0 0,1 2 0 0 0,0 2 0 0 0,1 3 0 0 0,45 1-467 0 0,-2-1 131 0 0,-105-16 1423 0 0,-23-11-1435 0 0,23 21-125 0 0,1 0 0 0 0,0-1 0 0 0,1 0 0 0 0,0-1 0 0 0,1 0 0 0 0,0-1 0 0 0,1-1-1 0 0,0 1 1 0 0,1-1 0 0 0,1-1 0 0 0,0 0 0 0 0,1 0 0 0 0,0 0 6 0 0,20-14-2495 0 0,8 20-4482 0 0,-18 8 5197 0 0,6-3-11007 0 0</inkml:trace>
  <inkml:trace contextRef="#ctx0" brushRef="#br0" timeOffset="149582.889">2826 2871 4361 0 0,'0'0'2544'0'0,"0"0"-522"0"0,0 0-169 0 0,0 0 4 0 0,0 0 18 0 0,0 0-158 0 0,0 0-344 0 0,0 0-378 0 0,0 0-305 0 0,0 0-142 0 0,0 0-20 0 0,0 0 35 0 0,14 0 2220 0 0,280-30 2209 0 0,-107 6-4388 0 0,-144 16-569 0 0,-51 6-2600 0 0,-5 0-7826 0 0,11 2-1560 0 0</inkml:trace>
  <inkml:trace contextRef="#ctx0" brushRef="#br0" timeOffset="149915.647">2836 3125 6665 0 0,'0'0'2984'0'0,"0"0"-1037"0"0,0 0-402 0 0,0 0-18 0 0,0 0 32 0 0,0 0-77 0 0,0 0-299 0 0,0 0-395 0 0,0 0-308 0 0,0 0-170 0 0,0 0-58 0 0,0 0-11 0 0,0 0 22 0 0,11 15 1816 0 0,125-11 2182 0 0,94-23-3150 0 0,-212 19-1815 0 0,23-1 942 0 0,-28-1-3924 0 0,-2-2-3929 0 0,-9 3-4870 0 0</inkml:trace>
  <inkml:trace contextRef="#ctx0" brushRef="#br0" timeOffset="147835.212">1775 2674 17852 0 0,'0'0'1300'0'0,"0"0"-586"0"0,0 0-346 0 0,0 0 74 0 0,0 0 267 0 0,0 0 269 0 0,0 0 91 0 0,0 0-109 0 0,0 0-207 0 0,0 0-201 0 0,0 0-122 0 0,0 0-57 0 0,0 0-45 0 0,0 35-22 0 0,1 108-47 0 0,9-27 233 0 0,15 187-154 0 0,-19-238-386 0 0,-4-67-7981 0 0,-2-14-1389 0 0,0 8-1310 0 0</inkml:trace>
  <inkml:trace contextRef="#ctx0" brushRef="#br0" timeOffset="148401.34">1724 2821 5121 0 0,'0'0'3287'0'0,"0"0"-961"0"0,0 0-345 0 0,0 0-30 0 0,0 0-27 0 0,0 0-143 0 0,0 0-305 0 0,0 0-312 0 0,0 0-253 0 0,0 0-204 0 0,0 0-146 0 0,0 0-99 0 0,0 0-96 0 0,7-21-56 0 0,23-63-6 0 0,-30 83-287 0 0,1-1 0 0 0,-1 0 0 0 0,1 1 0 0 0,0-1 0 0 0,-1 0 0 0 0,1 1 0 0 0,0-1 0 0 0,0 1 1 0 0,0-1-1 0 0,0 1 0 0 0,0-1 0 0 0,0 1 0 0 0,1 0 0 0 0,-1 0 0 0 0,0 0 0 0 0,1-1 0 0 0,-1 1 0 0 0,1 0 0 0 0,-1 1 0 0 0,1-1 0 0 0,-1 0 0 0 0,1 0 1 0 0,0 1-1 0 0,-1-1 0 0 0,1 1 0 0 0,0-1 0 0 0,0 1 0 0 0,0 0-17 0 0,4-2 93 0 0,27-4 242 0 0,-1 0 1 0 0,0 2-1 0 0,1 1 1 0 0,0 2-1 0 0,10 2-335 0 0,-38-1 15 0 0,1 0 0 0 0,-1 1 0 0 0,0 0-1 0 0,1 0 1 0 0,-1 1 0 0 0,0-1-1 0 0,0 1 1 0 0,0 0 0 0 0,0 1-1 0 0,0-1 1 0 0,0 1 0 0 0,-1 0-1 0 0,1 0 1 0 0,-1 0 0 0 0,0 1 0 0 0,0-1-1 0 0,0 1 1 0 0,-1 0 0 0 0,1 1-1 0 0,-1-1 1 0 0,0 0 0 0 0,0 1-1 0 0,0 0 1 0 0,-1-1 0 0 0,1 1 0 0 0,-1 0-1 0 0,-1 0 1 0 0,1 1 0 0 0,-1-1-1 0 0,1 0 1 0 0,-2 1 0 0 0,1-1-1 0 0,0 0 1 0 0,-1 1 0 0 0,0-1 0 0 0,-1 1-1 0 0,1-1 1 0 0,-1 0 0 0 0,0 1-1 0 0,0-1 1 0 0,0 0 0 0 0,-1 0-1 0 0,0 0 1 0 0,0 0 0 0 0,0 0 0 0 0,-1 0-1 0 0,-2 4-14 0 0,-127 133 248 0 0,132-138-252 0 0,0 0-1 0 0,0-1 1 0 0,0 1-1 0 0,0 0 0 0 0,1-1 1 0 0,-1 1-1 0 0,1-1 1 0 0,0 1-1 0 0,0-1 1 0 0,0 1-1 0 0,0-1 0 0 0,1 1 1 0 0,-1-1-1 0 0,1 0 1 0 0,0 0-1 0 0,0 0 1 0 0,0 0-1 0 0,1 0 0 0 0,-1 0 1 0 0,1-1-1 0 0,-1 1 1 0 0,1-1-1 0 0,0 1 1 0 0,0-1-1 0 0,0 0 0 0 0,0 0 1 0 0,0-1-1 0 0,1 1 1 0 0,-1-1-1 0 0,0 1 1 0 0,3 0 4 0 0,1 2 1 0 0,161 127 33 0 0,-163-126 3 0 0,0 1 0 0 0,0 0 1 0 0,-1 0-1 0 0,0 0 0 0 0,0 0 1 0 0,-1 0-1 0 0,1 1 0 0 0,-1 0 1 0 0,-1 0-1 0 0,1-1 0 0 0,-1 2 1 0 0,0-1-1 0 0,-1 0 0 0 0,0 0 1 0 0,0 0-1 0 0,-1 1 0 0 0,1-1 1 0 0,-2 0-1 0 0,1 1 0 0 0,-1-1 1 0 0,0 0-1 0 0,0 1 0 0 0,-1-1 1 0 0,0 0-1 0 0,-1 0 0 0 0,1 0 1 0 0,-1-1-1 0 0,0 1 0 0 0,-1-1 1 0 0,-4 6-38 0 0,1-2 35 0 0,0-1 0 0 0,-2 0 0 0 0,1 0 0 0 0,-1-1 0 0 0,0 0 0 0 0,0 0 0 0 0,-1-1 0 0 0,0-1 0 0 0,-1 1 1 0 0,1-2-1 0 0,-1 0 0 0 0,0 0 0 0 0,-1 0 0 0 0,1-2 0 0 0,-1 1 0 0 0,0-2 0 0 0,1 1 0 0 0,-1-2 0 0 0,0 1 0 0 0,-8-2-35 0 0,12 2-73 0 0,-1-1 0 0 0,1-1-1 0 0,0 0 1 0 0,-1 0 0 0 0,1 0 0 0 0,0-1-1 0 0,-1-1 1 0 0,1 1 0 0 0,0-1-1 0 0,0-1 1 0 0,0 1 0 0 0,0-2-1 0 0,0 1 1 0 0,1-1 0 0 0,0 0 0 0 0,-1 0-1 0 0,1-1 1 0 0,1 0 0 0 0,-1 0-1 0 0,1-1 1 0 0,0 1 0 0 0,0-1-1 0 0,1-1 1 0 0,-1 1 0 0 0,1-1 0 0 0,1 0-1 0 0,-2-2 74 0 0,-1-35-4261 0 0,6 34 651 0 0,1-2-8448 0 0</inkml:trace>
  <inkml:trace contextRef="#ctx0" brushRef="#br0" timeOffset="145996.903">542 2790 0 0 0,'0'0'1174'0'0,"0"0"458"0"0,0 0 226 0 0,0 0 165 0 0,0 0 124 0 0,0 0 13 0 0,0 0-198 0 0,0 0-260 0 0,0 0-217 0 0,0 0-212 0 0,0 0-209 0 0,8-7-177 0 0,5-3-710 0 0,5-3 684 0 0,-35 40 217 0 0,-171 246 811 0 0,-43 131-1372 0 0,123-246-460 0 0,71-112 157 0 0,116-186 17 0 0,5 4 1 0 0,56-64-232 0 0,-123 175 25 0 0,167-232 308 0 0,-158 225 26 0 0,-26 32-316 0 0,0 0-3 0 0,0 0-30 0 0,0 0-30 0 0,5 13-69 0 0,90 128 416 0 0,-64-83-195 0 0,-3 1 1 0 0,-3 1-1 0 0,-2 1 0 0 0,4 24-132 0 0,34 78 267 0 0,-38-121-192 0 0,-23-42-57 0 0,0 0 8 0 0,0 0 0 0 0,0 0 17 0 0,0 0 28 0 0,0 0 18 0 0,0 0 7 0 0,0 0 41 0 0,0 0-23 0 0,0 0-5 0 0,0 0 18 0 0,0 0-16 0 0,0 0-25 0 0,0 0 1 0 0,0 0-6 0 0,0 0-17 0 0,0 0 30 0 0,0 0 3 0 0,0 0-4 0 0,0 0-6 0 0,0 0 14 0 0,0 0 6 0 0,0 0 2 0 0,0 0 49 0 0,-20-8 46 0 0,-124-72-192 0 0,4-20-288 0 0,-21 9-528 0 0,109 66-1432 0 0,43 19-683 0 0,5 4-3996 0 0,0-2-4883 0 0</inkml:trace>
  <inkml:trace contextRef="#ctx0" brushRef="#br0" timeOffset="147201.01">1297 2871 5073 0 0,'0'0'2009'0'0,"0"0"-344"0"0,0 0-31 0 0,0 0 104 0 0,0 0 71 0 0,0 0-136 0 0,0 0-281 0 0,0 0-282 0 0,0 0-180 0 0,0 0-79 0 0,0 0-48 0 0,0 0-32 0 0,0 0-23 0 0,3-3-44 0 0,11-10 515 0 0,-14 13-701 0 0,-13 27 1722 0 0,-165 242-860 0 0,80-135-1333 0 0,97-178-12016 0 0,6 17 2611 0 0,-1 15 2371 0 0</inkml:trace>
  <inkml:trace contextRef="#ctx0" brushRef="#br0" timeOffset="147500.788">1010 2794 6673 0 0,'0'0'2814'0'0,"0"0"-216"0"0,0 0-267 0 0,0 0-246 0 0,0 0-229 0 0,0 0-327 0 0,0 0-301 0 0,0 0-284 0 0,0 0-214 0 0,0 0-161 0 0,0 0-124 0 0,0 0-42 0 0,0 0-36 0 0,-5-5-20 0 0,2 3-323 0 0,3 2 6 0 0,0 1 0 0 0,0-1 1 0 0,0 1-1 0 0,0-1 0 0 0,-1 1 0 0 0,1 0 0 0 0,0-1 0 0 0,0 1 0 0 0,0-1 0 0 0,-1 1 0 0 0,1-1 0 0 0,0 0 0 0 0,-1 1 0 0 0,1-1 0 0 0,0 1 1 0 0,-1-1-1 0 0,1 0 0 0 0,-1 1 0 0 0,1-1 0 0 0,0 0 0 0 0,-1 1 0 0 0,1-1 0 0 0,-1 0 0 0 0,1 1 0 0 0,-1-1 0 0 0,1 0 0 0 0,-1 0 1 0 0,0 0-1 0 0,1 0 0 0 0,-1 0 0 0 0,1 1 0 0 0,-1-1 0 0 0,1 0 0 0 0,-1 0 0 0 0,1 0 0 0 0,-1 0 0 0 0,1-1 0 0 0,-1 1 0 0 0,0 0 1 0 0,1 0-1 0 0,-1 0 0 0 0,1 0 0 0 0,-1 0 0 0 0,1-1 0 0 0,-1 1 0 0 0,1 0 0 0 0,-1-1 0 0 0,1 1 0 0 0,0 0 0 0 0,-1-1 0 0 0,1 1 1 0 0,-1 0-1 0 0,1-1-30 0 0,5 16 261 0 0,1 0 1 0 0,0-1-1 0 0,1 0 1 0 0,1 0-1 0 0,0-1 1 0 0,0 0-1 0 0,2 0 1 0 0,0-1-1 0 0,0 0 1 0 0,4 2-262 0 0,39 52 521 0 0,118 142 49 0 0,-103-131-1076 0 0,-54-76-3487 0 0,-11-2-2436 0 0,-2 1-5910 0 0</inkml:trace>
  <inkml:trace contextRef="#ctx0" brushRef="#br0" timeOffset="152067.444">4258 2397 0 0 0,'0'0'1156'0'0,"0"0"413"0"0,0 0 443 0 0,0 0 322 0 0,0 0 118 0 0,0 0-120 0 0,0 0-305 0 0,0 0-403 0 0,0 0-346 0 0,0 0-265 0 0,0 0-189 0 0,0-6-133 0 0,0-17-83 0 0,0 17-77 0 0,-24 133 3026 0 0,-54 91-2352 0 0,77-216-1200 0 0,0-1 3 0 0,0 1-1 0 0,0-1 1 0 0,0 1 0 0 0,0-1-1 0 0,1 1 1 0 0,-1 0 0 0 0,0-1-1 0 0,1 1 1 0 0,-1 0 0 0 0,1 0-1 0 0,0-1 1 0 0,-1 1 0 0 0,1 0-1 0 0,0 0 1 0 0,0-1 0 0 0,0 1-1 0 0,0 0 1 0 0,0 0 0 0 0,1 0-1 0 0,-1-1 1 0 0,1 1 0 0 0,-1 0-1 0 0,1-1 1 0 0,-1 1 0 0 0,1 0-1 0 0,0-1 1 0 0,0 1 0 0 0,0-1-1 0 0,0 1 1 0 0,0-1 0 0 0,0 1-1 0 0,0-1 1 0 0,0 0-1 0 0,1 1 1 0 0,-1-1 0 0 0,0 0-1 0 0,1 0 1 0 0,-1 0 0 0 0,1 0-1 0 0,0 0 1 0 0,-1-1 0 0 0,1 1-1 0 0,0 0 1 0 0,-1-1 0 0 0,2 1-8 0 0,126 1 1419 0 0,-82-12-1275 0 0,-54-17-4572 0 0,1 7-1944 0 0,3 9-1108 0 0,0 3-1366 0 0</inkml:trace>
  <inkml:trace contextRef="#ctx0" brushRef="#br0" timeOffset="152519.145">4034 2115 3617 0 0,'0'0'2340'0'0,"0"0"-518"0"0,0 0-59 0 0,0 0 159 0 0,0 0 36 0 0,0 0-154 0 0,0 0-392 0 0,0 0-441 0 0,0 0-343 0 0,0 0-186 0 0,0 0-54 0 0,0 0 0 0 0,0 0 45 0 0,5-10 662 0 0,53-19 1938 0 0,102-98-586 0 0,-127 101-2350 0 0,-32 26-81 0 0,-1 0-18 0 0,0 0-6 0 0,0 0-2 0 0,0 0-10 0 0,4 9-2 0 0,23 60 486 0 0,31 50 40 0 0,-17-89-1182 0 0,-21-18-1929 0 0,-2 2-4038 0 0,-13-9-4378 0 0</inkml:trace>
  <inkml:trace contextRef="#ctx0" brushRef="#br0" timeOffset="157424.188">4173 3206 0 0 0,'0'0'1168'0'0,"0"0"747"0"0,0 0 346 0 0,0 0 9 0 0,0 0-150 0 0,0 0-208 0 0,0 0-216 0 0,0 0-223 0 0,0 0-213 0 0,0 0-191 0 0,0 0-162 0 0,0 0-113 0 0,3-7-91 0 0,7-18-96 0 0,-44 131 1975 0 0,-95 213-1434 0 0,25-123-885 0 0,96-184-93 0 0,13-21 594 0 0,12-21 5 0 0,264-420-165 0 0,-207 361-571 0 0,-54 159 131 0 0,28 200 617 0 0,-7-71-451 0 0,-35-182-186 0 0,-5-22 835 0 0,-46-37-1052 0 0,-43-43 125 0 0,71 69-49 0 0,-1 2 0 0 0,0 0 0 0 0,-1 1 0 0 0,0 1 0 0 0,-1 0 0 0 0,-1 2 0 0 0,0 0 0 0 0,0 2 0 0 0,-6-2-3 0 0,51 11-3692 0 0,2 1-3453 0 0,-15-2-5005 0 0</inkml:trace>
  <inkml:trace contextRef="#ctx0" brushRef="#br0" timeOffset="157749.352">4693 3576 16436 0 0,'0'0'1486'0'0,"0"0"-507"0"0,0 0-186 0 0,0 0 99 0 0,0 0 109 0 0,0 0-15 0 0,0 0-175 0 0,0 0-235 0 0,0 0-137 0 0,0 0-51 0 0,0 0-26 0 0,0 0-46 0 0,0 0-66 0 0,-5 14-62 0 0,-38 102 249 0 0,-21 7-366 0 0,44-114-3436 0 0,6-44-12489 0 0,14 27 8662 0 0</inkml:trace>
  <inkml:trace contextRef="#ctx0" brushRef="#br0" timeOffset="157973.776">4537 3514 3145 0 0,'0'0'3588'0'0,"0"0"-734"0"0,0 0-541 0 0,0 0-363 0 0,0 0-267 0 0,0 0-376 0 0,0 0-358 0 0,0 0-294 0 0,0 0-250 0 0,0 0-66 0 0,0 0 112 0 0,0 0 148 0 0,2 4 106 0 0,112 150 3755 0 0,32-43-3709 0 0,-111-105-2736 0 0,-22-8-8257 0 0,-9-1-1765 0 0</inkml:trace>
  <inkml:trace contextRef="#ctx0" brushRef="#br0" timeOffset="154301.442">5227 2115 1072 0 0,'0'0'3454'0'0,"0"0"-1604"0"0,0 0-450 0 0,0 0 198 0 0,0 0 185 0 0,0 0-37 0 0,0 0-290 0 0,0 0-402 0 0,0 0-265 0 0,0 0-11 0 0,0 0 183 0 0,0 0 161 0 0,6 0 90 0 0,42-11 1702 0 0,55-82-92 0 0,-17-22-2430 0 0,-57 61-311 0 0,-29 54-71 0 0,0 0 6 0 0,0 0 20 0 0,0 0-42 0 0,0 0-16 0 0,0 0-9 0 0,9 38-209 0 0,71 124 616 0 0,-78-159-448 0 0,0-1-1 0 0,1 1 1 0 0,-1-1 0 0 0,1 0 0 0 0,-1 0-1 0 0,1 0 1 0 0,0 0 0 0 0,0 0-1 0 0,0-1 1 0 0,0 1 0 0 0,0-1 0 0 0,0 0-1 0 0,0 0 1 0 0,1 0 0 0 0,-1 0 0 0 0,0 0-1 0 0,1-1 1 0 0,1 1 72 0 0,24 0-8330 0 0,-20-1-3709 0 0</inkml:trace>
  <inkml:trace contextRef="#ctx0" brushRef="#br0" timeOffset="153783.341">5138 2528 3945 0 0,'0'0'1140'0'0,"0"0"167"0"0,0 0 263 0 0,0 0 131 0 0,0 0 54 0 0,0 0-76 0 0,0 0-145 0 0,0 0-172 0 0,0 0-198 0 0,0 0-174 0 0,0 0-112 0 0,0 0-69 0 0,0 0-52 0 0,23 5-7 0 0,72 14-41 0 0,-92-18-648 0 0,-1-1 0 0 0,1 1 0 0 0,-1-1-1 0 0,0 1 1 0 0,1-1 0 0 0,-1 0 0 0 0,1 0 0 0 0,-1 0-1 0 0,1 0 1 0 0,-1-1 0 0 0,1 1 0 0 0,-1-1 0 0 0,0 1 0 0 0,1-1-1 0 0,-1 0 1 0 0,0 0 0 0 0,0 0 0 0 0,1 0 0 0 0,-1 0 0 0 0,0-1-1 0 0,0 1 1 0 0,0-1 0 0 0,0 1 0 0 0,-1-1 0 0 0,1 0 0 0 0,0 1-1 0 0,-1-1 1 0 0,1 0-61 0 0,9-9 347 0 0,78-89 1253 0 0,-66 68-1250 0 0,13 67 72 0 0,-26-20-378 0 0,-1 0 0 0 0,-1 0-1 0 0,-1 0 1 0 0,0 1 0 0 0,-1 0 0 0 0,0 1-1 0 0,-1 0 1 0 0,-1-1 0 0 0,1 18-44 0 0,9 206 396 0 0,-15-222-364 0 0,-1 0 0 0 0,-1 0 0 0 0,-1 0 0 0 0,-1 0 0 0 0,0-1 0 0 0,-1 1 0 0 0,-1-1 0 0 0,-1-1 0 0 0,0 1 0 0 0,-1-2 0 0 0,-9 14-32 0 0,16-25 11 0 0,0-1-1 0 0,-1 1 1 0 0,1 0 0 0 0,-1-1 0 0 0,1 0-1 0 0,-1 1 1 0 0,0-1 0 0 0,-1 0 0 0 0,1-1-1 0 0,0 1 1 0 0,-1 0 0 0 0,1-1-1 0 0,-1 0 1 0 0,0 0 0 0 0,0 0 0 0 0,0 0-1 0 0,0-1 1 0 0,0 1 0 0 0,0-1 0 0 0,-4 0-11 0 0,6-3-2 0 0,-1-1 1 0 0,0 1 0 0 0,1-1 0 0 0,-1 0 0 0 0,1 0-1 0 0,0 0 1 0 0,0 0 0 0 0,0 0 0 0 0,0 0-1 0 0,0-1 1 0 0,1 1 0 0 0,0-1 0 0 0,-1 1 0 0 0,1-1-1 0 0,1 1 1 0 0,-1-1 0 0 0,0 0 0 0 0,1 1 0 0 0,0-1-1 0 0,0 0 1 0 0,0 0 0 0 0,0-1 1 0 0,-3-28-109 0 0,2 0 0 0 0,1 0-1 0 0,1-1 1 0 0,2 1 0 0 0,1 1 0 0 0,2-1-1 0 0,1 1 1 0 0,1 0 0 0 0,6-12 109 0 0,17-17-1412 0 0,-3 25-4147 0 0,-25 31 3678 0 0,0 0-4900 0 0,-1 4-4149 0 0</inkml:trace>
  <inkml:trace contextRef="#ctx0" brushRef="#br0" timeOffset="159083.765">5304 3387 11610 0 0,'0'0'1904'0'0,"0"0"-651"0"0,0 0-150 0 0,0 0 127 0 0,0 0 117 0 0,0 0-52 0 0,0 0-283 0 0,0 0-331 0 0,0 0-243 0 0,0 0-124 0 0,0 0-20 0 0,0 0 14 0 0,0 0 3 0 0,6 4 2412 0 0,-22 92 93 0 0,-2-26-2746 0 0,-48 143 31 0 0,41-87-142 0 0,22-111 58 0 0,2-21 113 0 0,1-33 17 0 0,0 29-264 0 0,2-10 120 0 0,1-1 0 0 0,1 2 0 0 0,0-1 0 0 0,2 0 0 0 0,0 1 0 0 0,2 0 0 0 0,3-6-3 0 0,5-15 30 0 0,15-38-65 0 0,3 2-1 0 0,3 2 1 0 0,4 1-1 0 0,3 1 37 0 0,22-21-4 0 0,-60 123-227 0 0,36 189 400 0 0,-23-126-121 0 0,32 127-70 0 0,-41-159 7 0 0,-10-60 9 0 0,0-1 16 0 0,0 0-1 0 0,0 0 9 0 0,0 0 16 0 0,0 0 4 0 0,0 0 21 0 0,0 0 10 0 0,0 0 2 0 0,0 0 3 0 0,0 0 9 0 0,0 0-4 0 0,-15-16 111 0 0,-43-11-237 0 0,-60-35-387 0 0,51 13-812 0 0,37 8-2895 0 0,29 25-4087 0 0,1 15-3405 0 0</inkml:trace>
  <inkml:trace contextRef="#ctx0" brushRef="#br0" timeOffset="154833.409">6180 1950 2264 0 0,'0'0'3164'0'0,"0"0"-798"0"0,0 0-333 0 0,0 0 43 0 0,0 0 55 0 0,0 0-72 0 0,0 0-276 0 0,0 0-434 0 0,0 0-388 0 0,0 0-261 0 0,0 0-149 0 0,0 0-89 0 0,0 0-28 0 0,0-3-43 0 0,1 0 723 0 0,3 29 123 0 0,49 227 1274 0 0,-44-185-2358 0 0,-3-1 0 0 0,-3 1 0 0 0,-3 19-153 0 0,0-80 5 0 0,-9 58-20 0 0,6-53-3919 0 0,32-62-2204 0 0,7-10-6081 0 0,-30 47 6475 0 0</inkml:trace>
  <inkml:trace contextRef="#ctx0" brushRef="#br0" timeOffset="155203.46">6491 2112 1088 0 0,'0'0'5364'0'0,"0"0"-2065"0"0,0 0-905 0 0,0 0-389 0 0,0 0-524 0 0,0 0-420 0 0,0 0-301 0 0,0 0-192 0 0,0 0 29 0 0,0 0 26 0 0,0 0-61 0 0,0 0-106 0 0,0 0-99 0 0,-24 14-48 0 0,-110 69 218 0 0,67-46 589 0 0,66-35-1087 0 0,0-1 0 0 0,0 1-1 0 0,0-1 1 0 0,0 1 0 0 0,0-1-1 0 0,1 1 1 0 0,-1-1-1 0 0,1 1 1 0 0,-1 0 0 0 0,1-1-1 0 0,0 1 1 0 0,-1 0-1 0 0,1-1 1 0 0,0 1 0 0 0,0 0-1 0 0,0-1 1 0 0,0 1-1 0 0,0 0 1 0 0,1-1 0 0 0,-1 1-1 0 0,0 0 1 0 0,1-1-1 0 0,-1 1 1 0 0,1 0 0 0 0,0-1-1 0 0,0 1 1 0 0,-1-1-1 0 0,1 1 1 0 0,0-1 0 0 0,0 0-1 0 0,0 1 1 0 0,1-1-1 0 0,-1 0 1 0 0,0 0 0 0 0,0 0-1 0 0,1 1 1 0 0,-1-1-1 0 0,0-1 1 0 0,1 1 0 0 0,-1 0-1 0 0,1 0 1 0 0,-1 0-1 0 0,1-1 1 0 0,0 1 0 0 0,-1-1-1 0 0,1 1-28 0 0,13 12 390 0 0,88 106 2224 0 0,-18-34-1186 0 0,-78-76-1225 0 0,-3-3-1496 0 0,-6-13-1790 0 0,-8-2-3824 0 0,8 7 3192 0 0,-1-2-8373 0 0</inkml:trace>
  <inkml:trace contextRef="#ctx0" brushRef="#br0" timeOffset="155734.506">5980 1961 7418 0 0,'0'0'2239'0'0,"0"0"-193"0"0,0 0-163 0 0,0 0-104 0 0,0 0-215 0 0,0 0-280 0 0,0 0-249 0 0,0 0-237 0 0,0 0-149 0 0,0 0-67 0 0,0 0 16 0 0,0 0-10 0 0,4-6-58 0 0,93-115 2501 0 0,7-18-1956 0 0,-48 67-748 0 0,-38 56-234 0 0,-18 16-77 0 0,0 0 8 0 0,0 0-1 0 0,0 0-34 0 0,0 0-23 0 0,3 15-94 0 0,2 3 176 0 0,1 0 0 0 0,1-1 1 0 0,1 0-1 0 0,0-1 1 0 0,1 1-1 0 0,1-1 0 0 0,0-1 1 0 0,1 0-1 0 0,1-1 1 0 0,0 0-1 0 0,1 0 1 0 0,1-2-1 0 0,14 12-48 0 0,19-2-1059 0 0,-31-16-2597 0 0,0 1-4951 0 0,-10-3-3901 0 0</inkml:trace>
  <inkml:trace contextRef="#ctx0" brushRef="#br0" timeOffset="161055.641">5776 3637 5593 0 0,'0'0'2639'0'0,"0"0"-1012"0"0,0 0-384 0 0,0 0 156 0 0,0 0 152 0 0,0 0-10 0 0,0 0-253 0 0,0 0-440 0 0,0 0-380 0 0,0 0-202 0 0,0 0-86 0 0,0 0-3 0 0,0 0 63 0 0,-1 4 7404 0 0,-2 12-7701 0 0,-15 76 312 0 0,3-8-323 0 0,49-80 121 0 0,-22-10-18 0 0,1 0-1 0 0,-1 0 1 0 0,0-2-1 0 0,-1 1 1 0 0,0-2 0 0 0,0 1-1 0 0,0-1 1 0 0,-1-1-1 0 0,-1 0 1 0 0,0 0-1 0 0,0-1 1 0 0,-1 0 0 0 0,1-4-35 0 0,-2 7 11 0 0,-1 0 0 0 0,0 0 0 0 0,0-1 0 0 0,-1 0 0 0 0,-1 0 0 0 0,1 0 0 0 0,-1 0 0 0 0,-1-1 0 0 0,0 0 0 0 0,0 0 0 0 0,0-3-11 0 0,-36 82 63 0 0,32-36-83 0 0,11 70-98 0 0,-4-88 133 0 0,1-2-17 0 0,-1 0 0 0 0,0 1 0 0 0,-1 0 0 0 0,0 1 0 0 0,-1-1 0 0 0,-1 1 0 0 0,0 0 0 0 0,-1-1 0 0 0,-1 1 0 0 0,0 0 0 0 0,-1 0 0 0 0,-1 0 0 0 0,0 0 0 0 0,-1 0 0 0 0,-1 0 0 0 0,-1 3 2 0 0,2-13-2 0 0,-1 0 0 0 0,0 1 0 0 0,-1-1 0 0 0,1-1 0 0 0,-1 1 0 0 0,0-1 0 0 0,0 1 0 0 0,-1-1 0 0 0,1 0 0 0 0,-1-1 0 0 0,0 1 0 0 0,0-1 0 0 0,0 0 0 0 0,0 0 1 0 0,-1 0-1 0 0,1-1 0 0 0,-1 0 0 0 0,0 0 0 0 0,0 0 0 0 0,1-1 0 0 0,-1 0 0 0 0,0 0 0 0 0,0 0 0 0 0,0-1 0 0 0,0 0 0 0 0,0 0 0 0 0,0-1 0 0 0,-2 0 2 0 0,6-1-7 0 0,0 0 0 0 0,0 0 1 0 0,0 0-1 0 0,0-1 0 0 0,1 1 0 0 0,-1-1 0 0 0,1 0 0 0 0,0 1 0 0 0,0-1 0 0 0,0 0 1 0 0,0 1-1 0 0,0-1 0 0 0,0 0 0 0 0,1 0 0 0 0,-1 0 0 0 0,1 0 0 0 0,0 0 0 0 0,0 0 1 0 0,0 0-1 0 0,0 0 0 0 0,0 0 0 0 0,1 0 0 0 0,0 1 0 0 0,-1-1 0 0 0,1 0 1 0 0,0 0-1 0 0,0 0 0 0 0,1 1 0 0 0,-1-1 0 0 0,0 0 0 0 0,1 1 0 0 0,0-1 0 0 0,0 0 7 0 0,14-21-464 0 0,2 0-1 0 0,0 1 0 0 0,1 1 1 0 0,2 0-1 0 0,0 2 0 0 0,4-2 465 0 0,-12 9-1108 0 0,0 0-1689 0 0,-2 1-4296 0 0,-1 3-4869 0 0</inkml:trace>
  <inkml:trace contextRef="#ctx0" brushRef="#br0" timeOffset="162284.305">6589 3109 4481 0 0,'0'0'2396'0'0,"0"0"-338"0"0,0 0-103 0 0,0 0-50 0 0,0 0-118 0 0,0 0-274 0 0,0 0-424 0 0,0 0-421 0 0,0 0-236 0 0,0 0-29 0 0,0 0 55 0 0,0 0 71 0 0,-5 13 33 0 0,-34 94 1031 0 0,-85 197 930 0 0,7-38-2419 0 0,107-220-264 0 0,10-46 131 0 0,0 0-5 0 0,0 0 16 0 0,0 0 11 0 0,6-24 388 0 0,60-129-33 0 0,-38 83-312 0 0,3-7-27 0 0,3 2-1 0 0,3 1 1 0 0,11-11-9 0 0,47-54 44 0 0,-94 138-42 0 0,0 0 0 0 0,-1 0 0 0 0,1 0-1 0 0,0 0 1 0 0,0 0 0 0 0,0 1 0 0 0,0-1 0 0 0,0 0 0 0 0,0 1 0 0 0,0-1 0 0 0,0 0 0 0 0,1 1 0 0 0,-1-1 0 0 0,0 1 0 0 0,0 0 0 0 0,0-1 0 0 0,1 1 0 0 0,-1 0 0 0 0,0 0 0 0 0,0 0 0 0 0,1 0-1 0 0,-1 0 1 0 0,0 0 0 0 0,0 0 0 0 0,1 0 0 0 0,-1 0 0 0 0,0 0 0 0 0,0 1 0 0 0,0-1 0 0 0,1 1 0 0 0,-1-1 0 0 0,0 1 0 0 0,0-1 0 0 0,0 1 0 0 0,0 0 0 0 0,0-1 0 0 0,0 1 0 0 0,0 0 0 0 0,0 0-1 0 0,0 0 1 0 0,0 0 0 0 0,0 0 0 0 0,-1 0 0 0 0,1 0 0 0 0,0 0 0 0 0,-1 0 0 0 0,1 0 0 0 0,-1 0-2 0 0,17 59 193 0 0,21 138 288 0 0,20 14-148 0 0,-31-67-217 0 0,-22-114-32 0 0,-5-31-65 0 0,0 0 15 0 0,0 0 6 0 0,0 0 32 0 0,0 0 40 0 0,0 0 43 0 0,0 0 49 0 0,0 0 32 0 0,-26-4 452 0 0,2-8-667 0 0,0-2-1 0 0,2 0 1 0 0,0-2-1 0 0,0 0 1 0 0,2-2-1 0 0,0 0 0 0 0,1-1 1 0 0,1-1-1 0 0,0-2-20 0 0,-65-67-1876 0 0,79 76-901 0 0,4 7-3965 0 0,0 2-5293 0 0</inkml:trace>
  <inkml:trace contextRef="#ctx0" brushRef="#br0" timeOffset="162788.733">6995 3487 14635 0 0,'0'0'2145'0'0,"0"0"-933"0"0,0 0-349 0 0,0 0 58 0 0,0 0 102 0 0,0 0-12 0 0,0 0-222 0 0,0 0-300 0 0,0 0-239 0 0,0 0-55 0 0,0 0 4 0 0,0 0 30 0 0,0 0 13 0 0,9 0-41 0 0,8 0-150 0 0,-6-2 81 0 0,0 2 0 0 0,1-1 0 0 0,-1 2-1 0 0,0-1 1 0 0,0 2 0 0 0,0-1 0 0 0,0 2 0 0 0,0-1 0 0 0,0 2 0 0 0,6 2-132 0 0,-16-6 12 0 0,0 1 1 0 0,1-1 0 0 0,-1 1 0 0 0,0 0 0 0 0,0 0 0 0 0,0-1 0 0 0,0 1 0 0 0,0 0 0 0 0,0 0-1 0 0,0 0 1 0 0,0 0 0 0 0,0 1 0 0 0,0-1 0 0 0,-1 0 0 0 0,1 0 0 0 0,0 0 0 0 0,-1 1 0 0 0,1-1-1 0 0,-1 0 1 0 0,1 0 0 0 0,-1 1 0 0 0,0-1 0 0 0,0 0 0 0 0,1 1 0 0 0,-1-1 0 0 0,0 1 0 0 0,0-1-1 0 0,0 0 1 0 0,-1 1 0 0 0,1-1 0 0 0,0 0 0 0 0,0 1 0 0 0,-1-1 0 0 0,1 0 0 0 0,-1 1 0 0 0,1 0-13 0 0,-59 62 501 0 0,24-33-404 0 0,32-28-91 0 0,-1 1-1 0 0,1-1 0 0 0,0 1 0 0 0,0 0 0 0 0,0 0 0 0 0,0 0 1 0 0,1 0-1 0 0,0 0 0 0 0,0 0 0 0 0,0 1 0 0 0,0-1 1 0 0,0 1-1 0 0,1 0 0 0 0,0-1 0 0 0,0 1 0 0 0,0 0 0 0 0,1 1-5 0 0,2-4 14 0 0,-1 0-1 0 0,1 0 0 0 0,0 0 1 0 0,0 0-1 0 0,0 0 0 0 0,0 0 0 0 0,1 0 1 0 0,-1-1-1 0 0,0 1 0 0 0,1-1 1 0 0,-1 1-1 0 0,1-1 0 0 0,0 0 0 0 0,-1 0 1 0 0,1 0-1 0 0,0-1 0 0 0,0 1 0 0 0,-1-1 1 0 0,1 1-1 0 0,0-1 0 0 0,0 0 1 0 0,0 0-1 0 0,0 0 0 0 0,1-1-13 0 0,83 1 526 0 0,-75-11-882 0 0,-12 11 139 0 0,0 0-104 0 0,0 0-164 0 0,-1-10-5149 0 0,-1-2-4081 0 0,-3 11-1326 0 0</inkml:trace>
  <inkml:trace contextRef="#ctx0" brushRef="#br0" timeOffset="163040.26">6876 3607 13691 0 0,'0'0'1451'0'0,"0"0"-424"0"0,0 0-12 0 0,0 0 200 0 0,0 0 65 0 0,0 0-113 0 0,0 0-215 0 0,0 0-221 0 0,0 0-171 0 0,0 0-128 0 0,0 0-117 0 0,36-2-107 0 0,115-4-95 0 0,-30-13-449 0 0,-85 13-567 0 0,-6 1-5449 0 0,-19 4-5221 0 0</inkml:trace>
  <inkml:trace contextRef="#ctx0" brushRef="#br0" timeOffset="164036.457">4013 4219 6881 0 0,'0'0'2434'0'0,"0"0"-216"0"0,0 0-171 0 0,0 0-88 0 0,0 0-210 0 0,0 0-412 0 0,0 0-438 0 0,0 0-352 0 0,0 0-144 0 0,0 0 11 0 0,0 0 73 0 0,0 0 80 0 0,0 0-14 0 0,-3 23-34 0 0,-7 71-35 0 0,27 9 767 0 0,-11-56-908 0 0,-2 0-1 0 0,-1 0 1 0 0,-3 1-1 0 0,-2-1 1 0 0,-7 40-343 0 0,-8 37-215 0 0,37-120-1665 0 0,-8-9-3051 0 0,-10-6 1231 0 0,-2-1-3443 0 0,0 9 5241 0 0,0-1-4789 0 0</inkml:trace>
  <inkml:trace contextRef="#ctx0" brushRef="#br0" timeOffset="164556.819">3888 4412 2168 0 0,'0'0'2897'0'0,"0"0"-683"0"0,0 0-183 0 0,0 0 109 0 0,0 0 42 0 0,0 0-137 0 0,0 0-361 0 0,0 0-346 0 0,0 0-257 0 0,0 0-181 0 0,0 0-106 0 0,0 0-141 0 0,0 0-124 0 0,-1-12-95 0 0,-3-34-98 0 0,3 34-77 0 0,31-3 703 0 0,8-1-728 0 0,1 2 0 0 0,0 2 0 0 0,1 1 0 0 0,0 2 1 0 0,1 1-1 0 0,-1 3 0 0 0,2 1 0 0 0,21 2-234 0 0,-54 2 19 0 0,-6-1-18 0 0,1 0 0 0 0,-1 0 0 0 0,1 1 0 0 0,-1-1 0 0 0,1 1 0 0 0,-1 0 1 0 0,1 0-1 0 0,-1 0 0 0 0,1 0 0 0 0,-1 0 0 0 0,1 1 0 0 0,-1 0 0 0 0,1 0 0 0 0,-1 0 0 0 0,0 0 0 0 0,1 0 0 0 0,-1 1 0 0 0,0-1 0 0 0,0 1 1 0 0,0 0-1 0 0,0 0 0 0 0,0 0 0 0 0,0 0 0 0 0,-1 1 0 0 0,1-1 0 0 0,-1 1 0 0 0,1 0 0 0 0,-1-1 0 0 0,0 1 0 0 0,0 0 0 0 0,0 0 0 0 0,-1 1 0 0 0,1-1 1 0 0,-1 0-1 0 0,0 0 0 0 0,1 2-1 0 0,-4 7 20 0 0,0 0 1 0 0,0-1-1 0 0,-1 1 1 0 0,0-1 0 0 0,-1 1-1 0 0,-1-1 1 0 0,0 0 0 0 0,0 0-1 0 0,-1-1 1 0 0,0 0-1 0 0,-1 0 1 0 0,0 0 0 0 0,-1-1-1 0 0,0 0 1 0 0,0 0-1 0 0,-1-1 1 0 0,0 0 0 0 0,-7 4-21 0 0,-40 46 51 0 0,45-46-50 0 0,9-10-2 0 0,-1 0-1 0 0,0-1 1 0 0,1 1 0 0 0,-1 0-1 0 0,1 0 1 0 0,-1 1-1 0 0,1-1 1 0 0,0 0-1 0 0,0 1 1 0 0,0-1 0 0 0,0 1-1 0 0,0 0 1 0 0,1 0-1 0 0,-1 0 1 0 0,1-1-1 0 0,0 1 1 0 0,0 1 0 0 0,0-1-1 0 0,0 0 1 0 0,1 0-1 0 0,-1 0 1 0 0,1 0-1 0 0,-1 0 1 0 0,1 1 0 0 0,0-1-1 0 0,1 0 1 0 0,-1 0-1 0 0,0 1 1 0 0,1-1-1 0 0,0 0 1 0 0,0 0 0 0 0,0 0-1 0 0,0 0 1 0 0,0 0-1 0 0,1 0 1 0 0,-1 0-1 0 0,1-1 1 0 0,0 2 1 0 0,165 92-12 0 0,-165-95 17 0 0,-1 1 1 0 0,1-1-1 0 0,0 1 0 0 0,-1-1 1 0 0,1 1-1 0 0,-1 0 0 0 0,0 0 1 0 0,1-1-1 0 0,-1 1 1 0 0,0 0-1 0 0,0 0 0 0 0,0 0 1 0 0,-1 0-1 0 0,1 0 0 0 0,0 1 1 0 0,-1-1-1 0 0,1 0 0 0 0,-1 0 1 0 0,0 0-1 0 0,0 0 0 0 0,0 1 1 0 0,0-1-1 0 0,0 0 0 0 0,0 0 1 0 0,-1 0-1 0 0,1 1 0 0 0,-1-1 1 0 0,1 0-1 0 0,-1 0 0 0 0,0 0 1 0 0,0 0-1 0 0,0 0 0 0 0,0 0 1 0 0,0 0-1 0 0,0 0 0 0 0,0-1 1 0 0,-1 1-1 0 0,0 1-5 0 0,-64 56 225 0 0,49-50-367 0 0,0 0 0 0 0,-1-1 0 0 0,0-1 0 0 0,-1-1 0 0 0,1-1 0 0 0,-1 0 0 0 0,0-1 0 0 0,0-1 0 0 0,-1-1 0 0 0,1-1 0 0 0,0-1 1 0 0,-1 0-1 0 0,-9-2 142 0 0,22 2-254 0 0,-3-5-2943 0 0,9 0-905 0 0,1-1-3854 0 0,0 2-2053 0 0</inkml:trace>
  <inkml:trace contextRef="#ctx0" brushRef="#br0" timeOffset="164803.141">4793 4578 13395 0 0,'0'0'1145'0'0,"0"0"-471"0"0,0 0 73 0 0,0 0 322 0 0,0 0 236 0 0,0 0 6 0 0,0 0-242 0 0,0 0-319 0 0,0 0-265 0 0,0 0-182 0 0,0 0-111 0 0,-15 32-88 0 0,-49 101-47 0 0,29-67-225 0 0,21-54-1122 0 0,0-9-6294 0 0,12-3-1067 0 0</inkml:trace>
  <inkml:trace contextRef="#ctx0" brushRef="#br0" timeOffset="164971.362">4537 4562 6857 0 0,'0'0'3468'0'0,"0"0"-1220"0"0,0 0-639 0 0,0 0-277 0 0,0 0-137 0 0,0 0-134 0 0,0 0-139 0 0,0 0-112 0 0,0 0-120 0 0,0 0-79 0 0,0 0-59 0 0,0 0-57 0 0,0 0-56 0 0,33 14-39 0 0,99 43-61 0 0,-68-11 170 0 0,-52-32-473 0 0,-7-6-166 0 0,1 0-1 0 0,0 0 1 0 0,1 0-1 0 0,0-1 1 0 0,0 0 0 0 0,1 0-1 0 0,0-1 1 0 0,0 0-1 0 0,0-1 1 0 0,1 1-1 0 0,0-1 1 0 0,0-1 0 0 0,0 0-1 0 0,1 0 1 0 0,3 0 130 0 0,1 0-2244 0 0,-5-2-2607 0 0,-3-1-6454 0 0</inkml:trace>
  <inkml:trace contextRef="#ctx0" brushRef="#br0" timeOffset="165435.305">5289 4443 1312 0 0,'0'0'2698'0'0,"0"0"-153"0"0,0 0-185 0 0,0 0-194 0 0,0 0-244 0 0,0 0-293 0 0,0 0-335 0 0,0 0-319 0 0,0 0-267 0 0,0 0-174 0 0,0 0-132 0 0,0 0-70 0 0,1 2 96 0 0,46 115 3513 0 0,-35-86-3726 0 0,-1 0 0 0 0,-2 1 0 0 0,0 0 0 0 0,-3 1 0 0 0,2 20-215 0 0,-9-7-1768 0 0,-11-46-4119 0 0,8 0 13 0 0,0 0-4918 0 0</inkml:trace>
  <inkml:trace contextRef="#ctx0" brushRef="#br0" timeOffset="170736.271">5396 4335 0 0 0,'-27'-36'356'0'0,"9"-17"6073"0"0,6 15-1178 0 0,11 37-7356 0 0,-1-1 3509 0 0,-2 2 11606 0 0,3 2-11578 0 0,1-1-1367 0 0,0 8-29 0 0,-19 317 1194 0 0,19 71-139 0 0,2-336-627 0 0,45-152-9768 0 0,-40 79 2938 0 0,-2 4-5243 0 0</inkml:trace>
  <inkml:trace contextRef="#ctx0" brushRef="#br0" timeOffset="171440.811">5346 4265 5649 0 0,'0'0'2254'0'0,"0"0"-247"0"0,0 0-106 0 0,0 0-18 0 0,0 0-55 0 0,0 0-184 0 0,0 0-257 0 0,0 0-262 0 0,0 0-260 0 0,0 0-171 0 0,0 0-73 0 0,0 0-52 0 0,0 0-23 0 0,-3-2-46 0 0,-13-11 282 0 0,16 13-480 0 0,54-20 1315 0 0,133-18-905 0 0,-184 38-712 0 0,1 0 0 0 0,-1 1 0 0 0,1-1 0 0 0,-1 1 0 0 0,1 0 1 0 0,-1 0-1 0 0,1 0 0 0 0,-1 0 0 0 0,0 0 0 0 0,1 1 0 0 0,-1-1 0 0 0,0 1 1 0 0,0 0-1 0 0,0 0 0 0 0,0 0 0 0 0,-1 1 0 0 0,1-1 0 0 0,-1 1 0 0 0,1-1 1 0 0,-1 1-1 0 0,0 0 0 0 0,0 0 0 0 0,0 0 0 0 0,0 0 0 0 0,0 0 1 0 0,-1 1-1 0 0,1-1 0 0 0,-1 0 0 0 0,0 1 0 0 0,0-1 0 0 0,0 1 0 0 0,-1-1 1 0 0,1 1-1 0 0,-1-1 0 0 0,0 1 0 0 0,0-1 0 0 0,0 2 0 0 0,-2 6 10 0 0,-1-1-1 0 0,0 0 0 0 0,0 0 1 0 0,-1 0-1 0 0,0 0 1 0 0,-1-1-1 0 0,0 0 1 0 0,0 0-1 0 0,-1 0 0 0 0,0 0 1 0 0,-1-1-1 0 0,0 0 1 0 0,0-1-1 0 0,-1 1 1 0 0,0-1-1 0 0,0-1 1 0 0,0 1-1 0 0,-1-2 0 0 0,-8 5-9 0 0,-45 42 22 0 0,61-51-22 0 0,0-1-1 0 0,0 1 0 0 0,0 0 0 0 0,0 0 1 0 0,0 0-1 0 0,0 0 0 0 0,0 0 0 0 0,0 0 1 0 0,1 0-1 0 0,-1 0 0 0 0,0 0 0 0 0,1 0 0 0 0,-1 1 1 0 0,0-1-1 0 0,1 0 0 0 0,0 0 0 0 0,-1 1 1 0 0,1-1-1 0 0,0 0 0 0 0,-1 1 0 0 0,1-1 1 0 0,0 0-1 0 0,0 1 0 0 0,0-1 0 0 0,0 0 1 0 0,0 1-1 0 0,1-1 0 0 0,-1 0 0 0 0,0 1 0 0 0,1-1 1 0 0,-1 0-1 0 0,1 1 0 0 0,-1-1 0 0 0,1 0 1 0 0,-1 0-1 0 0,1 0 0 0 0,0 0 0 0 0,0 0 1 0 0,0 1-1 0 0,-1-1 0 0 0,1-1 0 0 0,0 1 1 0 0,0 0-1 0 0,0 0 0 0 0,0 0 0 0 0,1 0 0 0 0,0 0 1 0 0,82 53 55 0 0,-75-49-55 0 0,1-1 17 0 0,0 0-1 0 0,0 1 0 0 0,-1 0 1 0 0,1 0-1 0 0,-1 1 1 0 0,0 1-1 0 0,-1 0 0 0 0,0 0 1 0 0,0 0-1 0 0,0 1 0 0 0,-1 0 1 0 0,0 0-1 0 0,0 1 0 0 0,-1 0 1 0 0,-1 0-1 0 0,1 1 0 0 0,-1 0 1 0 0,-1 0-1 0 0,0 0 1 0 0,0 0-1 0 0,-1 0 0 0 0,1 8-16 0 0,-6-9 33 0 0,-1 0 1 0 0,0 0-1 0 0,-1-1 0 0 0,0 0 0 0 0,0 1 0 0 0,-1-1 0 0 0,0-1 1 0 0,0 1-1 0 0,-1-1 0 0 0,0 0 0 0 0,0 0 0 0 0,0-1 1 0 0,-1 1-1 0 0,0-1 0 0 0,0-1 0 0 0,-1 0 0 0 0,0 0 0 0 0,0 0 1 0 0,0-1-1 0 0,0 0 0 0 0,-1 0 0 0 0,0-1 0 0 0,1 0 1 0 0,-1-1-1 0 0,-8 1-33 0 0,-122 25-503 0 0,138-28 208 0 0,40-39-8286 0 0,-25 28 2710 0 0,-5 3-5244 0 0</inkml:trace>
  <inkml:trace contextRef="#ctx0" brushRef="#br0" timeOffset="172026.303">5872 4678 7130 0 0,'0'0'4435'0'0,"0"0"-2321"0"0,0 0-803 0 0,0 0-34 0 0,0 0 61 0 0,0 0-56 0 0,0 0-250 0 0,0 0-337 0 0,0 0-273 0 0,0 0-120 0 0,0 0 82 0 0,0 0 117 0 0,1 5 73 0 0,33 124 1888 0 0,-34-126-2438 0 0,0-1 1 0 0,1 1-1 0 0,0 0 0 0 0,0-1 1 0 0,0 1-1 0 0,0-1 1 0 0,0 1-1 0 0,0-1 0 0 0,0 0 1 0 0,1 1-1 0 0,-1-1 0 0 0,1 0 1 0 0,0 0-1 0 0,0 0 1 0 0,0 0-1 0 0,0 0 0 0 0,0 0 1 0 0,0-1-1 0 0,0 1 1 0 0,0-1-1 0 0,1 1 0 0 0,-1-1 1 0 0,1 0-1 0 0,-1 0 1 0 0,1 0-1 0 0,-1 0 0 0 0,1-1 1 0 0,0 1-1 0 0,-1 0 1 0 0,1-1-1 0 0,0 0 0 0 0,-1 0 1 0 0,1 0-1 0 0,0 0 1 0 0,0 0-1 0 0,-1-1 0 0 0,1 1 1 0 0,0-1-1 0 0,-1 1 1 0 0,1-1-1 0 0,0 0-24 0 0,108-100 1054 0 0,-98 87-997 0 0,-11 11-43 0 0,0 0 0 0 0,0 1 0 0 0,0-1 0 0 0,0 0 0 0 0,0 1 0 0 0,0 0 0 0 0,1-1 0 0 0,-1 1 0 0 0,1 0 0 0 0,0 0 0 0 0,0 1 0 0 0,-1-1 0 0 0,1 0 0 0 0,0 1 0 0 0,1 0 0 0 0,-1 0 0 0 0,0 0 0 0 0,0 0 0 0 0,0 0 1 0 0,1 1-1 0 0,-1-1 0 0 0,0 1 0 0 0,0 0 0 0 0,1 0 0 0 0,1 0-14 0 0,31 46 60 0 0,-26-21-69 0 0,-2 1 0 0 0,-1 0 0 0 0,-1 1 0 0 0,-1-1 0 0 0,-1 1 0 0 0,-2 0 0 0 0,0 0 0 0 0,-2 1 1 0 0,-3 26 8 0 0,3-34-2 0 0,-2 1 1 0 0,0 0 0 0 0,-1-1-1 0 0,0 0 1 0 0,-2 0 0 0 0,-1 0-1 0 0,0 0 1 0 0,-2-1 0 0 0,0 0-1 0 0,-1 0 1 0 0,0-1 0 0 0,-2 0-1 0 0,0-1 1 0 0,-1 0 0 0 0,-3 2 1 0 0,11-15 3 0 0,1-1 0 0 0,-1 1 0 0 0,0-1 0 0 0,0 1 0 0 0,0-1 0 0 0,0 0 1 0 0,0-1-1 0 0,-1 1 0 0 0,1-1 0 0 0,-1 0 0 0 0,0 0 0 0 0,0 0 1 0 0,1-1-1 0 0,-1 1 0 0 0,0-1 0 0 0,0-1 0 0 0,-1 1 0 0 0,1-1 0 0 0,0 1 1 0 0,0-2-1 0 0,0 1 0 0 0,-1 0-3 0 0,4-3-1 0 0,-1 0 0 0 0,0 1 0 0 0,1-1 0 0 0,-1 0 0 0 0,1 0 0 0 0,0 0 0 0 0,0-1 0 0 0,0 1 0 0 0,1 0 0 0 0,-1-1-1 0 0,1 1 1 0 0,-1-1 0 0 0,1 0 0 0 0,1 1 0 0 0,-1-1 0 0 0,0 0 0 0 0,1 0 0 0 0,0 1 0 0 0,0-1 0 0 0,0 0 0 0 0,0 0 0 0 0,0 1 0 0 0,2-4 1 0 0,-2 4-4 0 0,0-9-10 0 0,1 0 1 0 0,0 0 0 0 0,1 1-1 0 0,1-1 1 0 0,-1 1-1 0 0,2 0 1 0 0,0 0 0 0 0,0 0-1 0 0,1 0 1 0 0,0 1-1 0 0,1-1 1 0 0,0 1-1 0 0,1 1 1 0 0,0-1 0 0 0,1 0 13 0 0,86-83-1704 0 0,-47 64-6359 0 0,-38 24-3730 0 0</inkml:trace>
  <inkml:trace contextRef="#ctx0" brushRef="#br0" timeOffset="172957.319">6880 4181 1400 0 0,'0'0'1926'0'0,"0"0"-174"0"0,0 0 213 0 0,0 0 173 0 0,0 0 38 0 0,0 0-178 0 0,0 0-378 0 0,0 0-341 0 0,0 0-199 0 0,0 0-123 0 0,0 0-64 0 0,0 0-34 0 0,0 0-47 0 0,2-5-36 0 0,5-16-38 0 0,-5 16-65 0 0,-2 5-66 0 0,0 24 1504 0 0,3 192-339 0 0,-10 280-1143 0 0,-2-462-681 0 0,9-34 12 0 0,0 0 4 0 0,0 0 30 0 0,0 0-30 0 0,0 0-8 0 0,0 0-17 0 0,0 0-36 0 0,0 0-18 0 0,0 0-21 0 0,0 0-27 0 0,0 0-34 0 0,0-30-5016 0 0,9-8-232 0 0,-2 15-2417 0 0,-4 10-796 0 0</inkml:trace>
  <inkml:trace contextRef="#ctx0" brushRef="#br0" timeOffset="173510.258">6845 4250 6825 0 0,'0'0'3088'0'0,"0"0"-913"0"0,0 0-509 0 0,0 0-83 0 0,0 0-8 0 0,0 0-16 0 0,0 0-167 0 0,0 0-275 0 0,0 0-216 0 0,0 0-196 0 0,0 0-131 0 0,0 0-121 0 0,0 0-102 0 0,2-13-92 0 0,10-43-47 0 0,-11 53-190 0 0,0 0 0 0 0,0 1 0 0 0,0-1 0 0 0,1 1 0 0 0,-1-1 0 0 0,1 1 0 0 0,0 0 1 0 0,-1-1-1 0 0,1 1 0 0 0,0 0 0 0 0,0 0 0 0 0,1 0 0 0 0,-1 1 0 0 0,0-1 0 0 0,0 0 1 0 0,1 1-1 0 0,-1 0 0 0 0,1-1 0 0 0,0 1 0 0 0,0 0-22 0 0,6-4 88 0 0,11-5 45 0 0,1 1-1 0 0,0 0 1 0 0,0 2-1 0 0,0 0 0 0 0,1 2 1 0 0,0 0-1 0 0,0 1 1 0 0,1 1-1 0 0,-1 2 1 0 0,18 0-133 0 0,-37 1 1 0 0,-1-1 1 0 0,1 1-1 0 0,0 0 1 0 0,-1 1-1 0 0,1-1 1 0 0,-1 0-1 0 0,1 1 1 0 0,0 0-1 0 0,-1-1 1 0 0,1 1-1 0 0,-1 0 1 0 0,1 0-1 0 0,-1 1 1 0 0,0-1-1 0 0,0 0 1 0 0,1 1-1 0 0,-1-1 1 0 0,0 1-1 0 0,0 0 1 0 0,0 0 0 0 0,0 0-1 0 0,-1 0 1 0 0,1 0-1 0 0,-1 0 1 0 0,1 0-1 0 0,-1 1 1 0 0,0-1-1 0 0,1 0 1 0 0,-1 1-1 0 0,0-1 1 0 0,-1 1-1 0 0,1-1 1 0 0,0 1-1 0 0,-1 0 1 0 0,1-1-1 0 0,-1 1 1 0 0,0-1-1 0 0,0 1 1 0 0,0 0-1 0 0,0-1-1 0 0,-29 106 118 0 0,-105 95 18 0 0,133-201-136 0 0,0 1 1 0 0,1-1-1 0 0,-1 0 0 0 0,0 0 0 0 0,1 1 0 0 0,0-1 0 0 0,-1 0 0 0 0,1 1 0 0 0,0-1 0 0 0,0 0 0 0 0,0 0 0 0 0,1 1 1 0 0,-1-1-1 0 0,0 0 0 0 0,1 1 0 0 0,0-1 0 0 0,-1 0 0 0 0,1 0 0 0 0,0 0 0 0 0,0 0 0 0 0,0 1 0 0 0,0-1 1 0 0,1-1-1 0 0,-1 1 0 0 0,0 0 0 0 0,1 0 0 0 0,0 0 0 0 0,-1-1 0 0 0,1 1 0 0 0,0-1 0 0 0,0 1 0 0 0,0-1 1 0 0,1 1-2 0 0,79 40 38 0 0,-63-34-21 0 0,-14-6-9 0 0,0 0 0 0 0,0 0 1 0 0,0 1-1 0 0,-1-1 0 0 0,1 1 0 0 0,-1 0 0 0 0,0 0 0 0 0,0 0 0 0 0,0 1 0 0 0,0 0 0 0 0,0-1 0 0 0,-1 1 0 0 0,0 0 0 0 0,0 1 0 0 0,0-1 0 0 0,0 1 0 0 0,-1-1 0 0 0,1 1 1 0 0,-1 0-1 0 0,0 0 0 0 0,-1 0 0 0 0,1 0 0 0 0,-1 0 0 0 0,0 0 0 0 0,0 0 0 0 0,-1 1 0 0 0,1 0-7 0 0,-2 7 71 0 0,-1-1-1 0 0,0 1 1 0 0,0-1-1 0 0,-2 0 1 0 0,1 0 0 0 0,-1 0-1 0 0,-1 0 1 0 0,0-1-1 0 0,-1 1 1 0 0,0-1 0 0 0,-1-1-1 0 0,0 1 1 0 0,-1-1-1 0 0,0 0 1 0 0,-5 5-71 0 0,4-9-3 0 0,1-1 1 0 0,-1 1-1 0 0,0-1 1 0 0,0-1-1 0 0,0 0 1 0 0,-1 0-1 0 0,1-1 0 0 0,-1 0 1 0 0,0 0-1 0 0,0-1 1 0 0,0-1-1 0 0,0 0 0 0 0,0 0 1 0 0,-3-1 2 0 0,-2 2-108 0 0,-44-9-2021 0 0,50-1-3487 0 0,4-4-5034 0 0,5 9 1279 0 0</inkml:trace>
  <inkml:trace contextRef="#ctx0" brushRef="#br0" timeOffset="174021.531">7421 4685 10618 0 0,'0'0'2463'0'0,"0"0"-694"0"0,0 0-350 0 0,0 0-14 0 0,0 0-16 0 0,0 0-134 0 0,0 0-252 0 0,0 0-246 0 0,0 0-143 0 0,0 0-72 0 0,0 0-58 0 0,0 0-38 0 0,18-3-18 0 0,133-25 1094 0 0,-39 22-734 0 0,-111 6-783 0 0,1 0 0 0 0,-1 0 0 0 0,0 1-1 0 0,1-1 1 0 0,-1 1 0 0 0,0-1 0 0 0,0 1 0 0 0,0 0 0 0 0,1-1 0 0 0,-1 1 0 0 0,0 0 0 0 0,0 0 0 0 0,0 0 0 0 0,0 0 0 0 0,0 0 0 0 0,-1 0 0 0 0,1 0-1 0 0,0 0 1 0 0,0 0 0 0 0,-1 0 0 0 0,1 1 0 0 0,0-1 0 0 0,-1 0 0 0 0,0 0 0 0 0,1 1 0 0 0,-1-1 0 0 0,0 0 0 0 0,1 0 0 0 0,-1 1 0 0 0,0-1 0 0 0,0 0-1 0 0,0 1 1 0 0,0-1 0 0 0,0 1 0 0 0,0-1 0 0 0,-1 0 0 0 0,1 0 0 0 0,0 1 0 0 0,-1-1 0 0 0,1 0 0 0 0,-1 1 0 0 0,1-1 0 0 0,-1 0 0 0 0,0 0 0 0 0,1 0 0 0 0,-1 0-1 0 0,0 0 1 0 0,0 0 0 0 0,0 0 0 0 0,0 0 0 0 0,0 0 0 0 0,0 0 0 0 0,0 0 0 0 0,0 0 0 0 0,0-1 0 0 0,-1 1-5 0 0,-235 226 308 0 0,234-224-301 0 0,0 0 0 0 0,0-1-1 0 0,1 1 1 0 0,0 1 0 0 0,-1-1 0 0 0,1 0 0 0 0,1 1 0 0 0,-1-1-1 0 0,0 1 1 0 0,1-1 0 0 0,0 1 0 0 0,0 0 0 0 0,0 0 0 0 0,0-1-1 0 0,0 1 1 0 0,1 0 0 0 0,0 0 0 0 0,-1 0 0 0 0,2 0 0 0 0,-1 0 0 0 0,0 0-1 0 0,1 0 1 0 0,0-1 0 0 0,-1 1 0 0 0,2 0 0 0 0,-1 0 0 0 0,0-1-1 0 0,1 1 1 0 0,0-1 0 0 0,-1 1 0 0 0,1-1 0 0 0,1 0 0 0 0,-1 0-1 0 0,0 1 1 0 0,1-2 0 0 0,0 1 0 0 0,-1 0 0 0 0,1 0 0 0 0,0-1 0 0 0,1 0-1 0 0,-1 1 1 0 0,0-1 0 0 0,1-1 0 0 0,-1 1 0 0 0,1 0 0 0 0,0-1-7 0 0,7 2 79 0 0,0-1 1 0 0,0 0-1 0 0,0-1 1 0 0,0-1-1 0 0,1 1 1 0 0,-1-2-1 0 0,0 0 1 0 0,0 0-1 0 0,0-1 1 0 0,0 0-1 0 0,8-3-79 0 0,-5-2-128 0 0,-14 7 6 0 0,1-1 1 0 0,-1 1 0 0 0,0-1-1 0 0,0 1 1 0 0,1-1 0 0 0,-1 1-1 0 0,0-1 1 0 0,0 1 0 0 0,0-1-1 0 0,0 1 1 0 0,1-1 0 0 0,-1 1 0 0 0,0-1-1 0 0,0 0 1 0 0,0 1 0 0 0,0-1-1 0 0,0 1 1 0 0,-1-1 0 0 0,1 1-1 0 0,0-1 1 0 0,0 1 0 0 0,0-1-1 0 0,0 0 1 0 0,-1 1 0 0 0,1-1-1 0 0,0 1 1 0 0,0-1 0 0 0,-1 1-1 0 0,1-1 1 0 0,0 1 0 0 0,-1 0-1 0 0,1-1 1 0 0,-1 1 0 0 0,1-1 0 0 0,0 1-1 0 0,-1 0 1 0 0,1-1 0 0 0,-1 1-1 0 0,1 0 1 0 0,-1 0 0 0 0,1-1-1 0 0,-1 1 1 0 0,1 0 0 0 0,-1 0-1 0 0,0 0 1 0 0,1 0 0 0 0,-1-1-1 0 0,1 1 1 0 0,-1 0 0 0 0,1 0-1 0 0,-1 0 1 0 0,0 0 121 0 0,-5-2-1896 0 0,-6-3-1308 0 0,2 2-3714 0 0,3 2-3302 0 0</inkml:trace>
  <inkml:trace contextRef="#ctx0" brushRef="#br0" timeOffset="174258.561">7388 4890 9306 0 0,'0'0'2722'0'0,"0"0"-619"0"0,0 0-480 0 0,0 0-207 0 0,0 0-138 0 0,0 0-107 0 0,0 0-175 0 0,0 0-165 0 0,0 0-110 0 0,0 0-111 0 0,0 0-85 0 0,0 0-75 0 0,0 0-45 0 0,29 0-45 0 0,89 0-48 0 0,49-8 250 0 0,-111 3-955 0 0,3-1-2616 0 0,-23-2-6231 0 0,-27 4-2381 0 0</inkml:trace>
  <inkml:trace contextRef="#ctx0" brushRef="#br0" timeOffset="175542.883">7762 1961 80 0 0,'0'0'1871'0'0,"0"0"-92"0"0,0 0 183 0 0,0 0 261 0 0,0 0 102 0 0,0 0-92 0 0,0 0-218 0 0,0 0-349 0 0,0 0-310 0 0,0 0-261 0 0,0 0-189 0 0,0 0-125 0 0,0 0-66 0 0,-1-8-85 0 0,-5-20 408 0 0,6 57 1395 0 0,7 32-1879 0 0,3-1 0 0 0,2-1-1 0 0,3 0 1 0 0,4 7-554 0 0,14 52 386 0 0,68 252 262 0 0,-15-30-246 0 0,-3 179 107 0 0,-33-122-59 0 0,-46-338-290 0 0,-3 0 0 0 0,-2 1 0 0 0,-3-1 0 0 0,-4 12-160 0 0,-1 9 146 0 0,3 1 0 0 0,3-1-1 0 0,9 81-145 0 0,-4-123 53 0 0,18 171 46 0 0,-9 21 123 0 0,-9-185-65 0 0,1-40-6220 0 0,2-10 183 0 0,-2 3 371 0 0,-1-2-7109 0 0</inkml:trace>
  <inkml:trace contextRef="#ctx0" brushRef="#br0" timeOffset="176813.01">3649 1988 0 0 0,'0'0'828'0'0,"0"0"108"0"0,0 0 142 0 0,0 0 72 0 0,0 0 30 0 0,0 0-7 0 0,0 0 34 0 0,0 0 39 0 0,0 0 31 0 0,0-13 30 0 0,1-39-52 0 0,1 35 7034 0 0,-1 38-6551 0 0,-7 126-167 0 0,12-20-698 0 0,5 0 1 0 0,8 13-874 0 0,10 100 568 0 0,19 165 280 0 0,-9 22-269 0 0,-4 79 171 0 0,-19-152-224 0 0,1-185-314 0 0,-5 125 167 0 0,-7-228-282 0 0,4 0 1 0 0,2-1 0 0 0,3 0-1 0 0,7 11-97 0 0,11 114 251 0 0,-25-153-129 0 0,-7-36-138 0 0,0-1 22 0 0,0 0 4 0 0,0 0-5 0 0,0 0-8 0 0,0 0 3 0 0,0 0-17 0 0,8-28-4944 0 0,4 18 1508 0 0,-2 2-3326 0 0,1 0-5563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4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51 181 9634 0 0,'0'0'4178'0'0,"0"0"-1816"0"0,0 0-936 0 0,0 0-195 0 0,0 0-115 0 0,0 0-117 0 0,0 0-166 0 0,0 0-226 0 0,0 0-195 0 0,0 0-85 0 0,0 0 30 0 0,0 0 73 0 0,0 0 61 0 0,5 3 15 0 0,0 1-366 0 0,-1 0-1 0 0,1 0 1 0 0,-1 0 0 0 0,0 0-1 0 0,0 1 1 0 0,0-1-1 0 0,-1 1 1 0 0,1 0-1 0 0,-1 1 1 0 0,0-1-1 0 0,-1 0 1 0 0,1 1 0 0 0,-1 0-1 0 0,1 4-139 0 0,2 19 108 0 0,-1 1 0 0 0,-2-1-1 0 0,-1 1 1 0 0,-1-1 0 0 0,-1 1 0 0 0,-2-1-1 0 0,-1 0 1 0 0,-1 1 0 0 0,-2-2 0 0 0,-6 16-108 0 0,0 17 37 0 0,-15 146-1040 0 0,38-193-2708 0 0,1-12-7333 0 0,-11-2 88 0 0</inkml:trace>
  <inkml:trace contextRef="#ctx0" brushRef="#br0" timeOffset="441.013">1 262 8034 0 0,'0'0'4111'0'0,"0"0"-1780"0"0,0 0-862 0 0,0 0-132 0 0,0 0-60 0 0,0 0-138 0 0,0 0-237 0 0,0 0-247 0 0,0 0-180 0 0,0 0-108 0 0,0 0-39 0 0,0 0-20 0 0,0 0-1 0 0,31-27 13 0 0,98-82 17 0 0,-61 72 223 0 0,-55 36-413 0 0,7-2 104 0 0,-16 2-219 0 0,1-1-1 0 0,0 1 1 0 0,-1 0-1 0 0,1 0 0 0 0,0 1 1 0 0,0-1-1 0 0,0 1 1 0 0,0 0-1 0 0,0 0 1 0 0,-1 1-1 0 0,1-1 0 0 0,0 1 1 0 0,0 0-1 0 0,0 1 1 0 0,-1-1-1 0 0,1 1 1 0 0,-1 0-1 0 0,1 0 0 0 0,-1 0 1 0 0,0 1-1 0 0,0-1 1 0 0,4 4-32 0 0,-6-2 8 0 0,-1-1 1 0 0,0 1 0 0 0,0-1 0 0 0,0 1-1 0 0,-1 0 1 0 0,1 0 0 0 0,-1-1-1 0 0,0 1 1 0 0,0 0 0 0 0,0 0-1 0 0,0-1 1 0 0,-1 1 0 0 0,1 0 0 0 0,-1-1-1 0 0,0 1 1 0 0,0 0 0 0 0,0-1-1 0 0,-1 1 1 0 0,0-1 0 0 0,1 0-1 0 0,-1 1 1 0 0,0-1 0 0 0,-1 0-9 0 0,-107 125 184 0 0,62-80-135 0 0,43-44-46 0 0,1 0 1 0 0,0 0-1 0 0,0 1 0 0 0,0-1 1 0 0,0 1-1 0 0,1 0 0 0 0,0 0 0 0 0,0 0 1 0 0,0 0-1 0 0,1 1 0 0 0,-1-1 0 0 0,1 1 1 0 0,1-1-1 0 0,-1 1 0 0 0,1 0 0 0 0,0 0 1 0 0,0 0-1 0 0,1 0 0 0 0,0-1 1 0 0,0 3-4 0 0,1-5 2 0 0,1 0 0 0 0,0 0 0 0 0,0 0 0 0 0,0-1 0 0 0,0 1 1 0 0,0-1-1 0 0,1 1 0 0 0,-1-1 0 0 0,1 0 0 0 0,-1 0 0 0 0,1 0 0 0 0,0 0 1 0 0,0-1-1 0 0,0 1 0 0 0,0-1 0 0 0,0 1 0 0 0,0-1 0 0 0,1 0-2 0 0,-2 0 2 0 0,62 22 109 0 0,-55-22-101 0 0,1 1-1 0 0,-1 1 0 0 0,-1-1 1 0 0,1 1-1 0 0,0 1 1 0 0,-1 0-1 0 0,1 0 1 0 0,-1 1-1 0 0,0-1 0 0 0,-1 2 1 0 0,1-1-1 0 0,-1 1 1 0 0,0 0-1 0 0,0 1 1 0 0,-1 0-1 0 0,0 0 0 0 0,0 0 1 0 0,-1 1-1 0 0,3 4-9 0 0,-7-4 30 0 0,-1 0-1 0 0,0 1 1 0 0,0-1-1 0 0,-1 0 0 0 0,0 0 1 0 0,0 1-1 0 0,-1-1 1 0 0,0 0-1 0 0,0 0 1 0 0,-1 0-1 0 0,0-1 1 0 0,-1 1-1 0 0,0-1 0 0 0,0 1 1 0 0,0-1-1 0 0,-1 0 1 0 0,0-1-1 0 0,0 1 1 0 0,-1-1-1 0 0,1 0 0 0 0,-2 0 1 0 0,1-1-1 0 0,0 0 1 0 0,-1 0-1 0 0,0 0 1 0 0,0-1-1 0 0,-8 3-29 0 0,-8 8-80 0 0,0-1 1 0 0,-1-2-1 0 0,-1 0 1 0 0,0-1-1 0 0,0-2 0 0 0,-1 0 1 0 0,-16 2 79 0 0,41-11-310 0 0,-18 1-40 0 0,15-4-3476 0 0,2-2-5450 0 0,2 1-2128 0 0</inkml:trace>
  <inkml:trace contextRef="#ctx0" brushRef="#br0" timeOffset="887.982">544 616 7258 0 0,'0'0'6004'0'0,"0"0"-3417"0"0,0 0-1322 0 0,0 0-26 0 0,0 0 58 0 0,0 0-87 0 0,0 0-145 0 0,0 0-185 0 0,0 0-169 0 0,0 0-86 0 0,0 0-98 0 0,0 0-124 0 0,17 0-66 0 0,106-7 414 0 0,-115 7-676 0 0,-7-1-71 0 0,0 1 0 0 0,0-1 0 0 0,0 1 0 0 0,0-1-1 0 0,1 1 1 0 0,-1 0 0 0 0,0 0 0 0 0,0 0 0 0 0,0 0 0 0 0,1 0-1 0 0,-1 0 1 0 0,0 0 0 0 0,0 0 0 0 0,1 0 0 0 0,-1 0 0 0 0,0 1-1 0 0,0-1 1 0 0,0 0 0 0 0,1 1 0 0 0,-1-1 0 0 0,0 1 0 0 0,0 0-1 0 0,0-1 1 0 0,0 1 0 0 0,0 0 0 0 0,0 0 0 0 0,0-1 0 0 0,0 1-1 0 0,-1 0 1 0 0,1 0 0 0 0,0 0 0 0 0,0 0 0 0 0,-1 0 0 0 0,1 0 0 0 0,0 0-1 0 0,-1 1 1 0 0,1-1 0 0 0,-1 0 0 0 0,0 0 0 0 0,1 0 0 0 0,-1 0-1 0 0,0 1 1 0 0,0-1 0 0 0,0 0 0 0 0,1 0 0 0 0,-1 1 0 0 0,-1-1-1 0 0,1 0 1 0 0,0 0 0 0 0,0 0 0 0 0,0 1 0 0 0,-1-1 0 0 0,1 1-4 0 0,-3 5 21 0 0,1-1 0 0 0,-1 1 0 0 0,0 0 1 0 0,-1-1-1 0 0,0 0 0 0 0,0 0 0 0 0,0 0 1 0 0,0-1-1 0 0,-1 1 0 0 0,0-1 0 0 0,0 0 1 0 0,-4 2-22 0 0,4-2 2 0 0,-87 106 171 0 0,89-107-171 0 0,0 0-1 0 0,0-1 0 0 0,0 1 0 0 0,0 1 0 0 0,1-1 0 0 0,0 0 0 0 0,0 1 0 0 0,0-1 1 0 0,0 1-1 0 0,1-1 0 0 0,0 1 0 0 0,0 0 0 0 0,0 0 0 0 0,0 0 0 0 0,1-1 1 0 0,0 1-1 0 0,0 0 0 0 0,0 0 0 0 0,1 0 0 0 0,0 2-1 0 0,1-4 35 0 0,0-1 0 0 0,1 1 0 0 0,0-1 0 0 0,-1 1 0 0 0,1-1-1 0 0,0 0 1 0 0,0 0 0 0 0,1-1 0 0 0,-1 1 0 0 0,0-1 0 0 0,0 1 0 0 0,1-1 0 0 0,-1 0 0 0 0,1 0 0 0 0,-1 0-1 0 0,1-1 1 0 0,-1 1 0 0 0,1-1 0 0 0,-1 0 0 0 0,1 0 0 0 0,0 0 0 0 0,-1-1 0 0 0,1 1 0 0 0,-1-1 0 0 0,1 0-35 0 0,5 1 101 0 0,68-4 109 0 0,-75-4-2883 0 0,-5-3-5859 0 0,1 7-2713 0 0</inkml:trace>
  <inkml:trace contextRef="#ctx0" brushRef="#br0" timeOffset="1072.553">407 774 11602 0 0,'0'0'1913'0'0,"0"0"-841"0"0,0 0 96 0 0,0 0-71 0 0,0 0-89 0 0,0 0-200 0 0,0 0-192 0 0,0 0-192 0 0,0 0-128 0 0,0 0-120 0 0,208-7-96 0 0,-175 7-88 0 0,-4 0-144 0 0,-2-4-224 0 0,2 0-472 0 0,-6 4-648 0 0,-2-8-2281 0 0,-11 8-8178 0 0</inkml:trace>
  <inkml:trace contextRef="#ctx0" brushRef="#br0" timeOffset="1472.028">881 31 10778 0 0,'0'0'2075'0'0,"0"0"-337"0"0,0 0-88 0 0,0 0-86 0 0,0 0-121 0 0,0 0-241 0 0,0 0-285 0 0,0 0-223 0 0,0 0-146 0 0,0 0-73 0 0,0 0-13 0 0,0 0 21 0 0,13-7 20 0 0,37-17 56 0 0,-22 36 339 0 0,-24-8-732 0 0,20 27 146 0 0,-1 1 0 0 0,-1 0 0 0 0,-2 2 0 0 0,-2 0 0 0 0,-1 1 0 0 0,-1 1 0 0 0,-3 1 0 0 0,0 0 1 0 0,2 17-313 0 0,-6-25 27 0 0,-1 0 1 0 0,-2 0 0 0 0,0 1 0 0 0,-2 0 0 0 0,-1 0 0 0 0,-2 0 0 0 0,-1 0 0 0 0,-1 1 0 0 0,-2-1 0 0 0,0 0 0 0 0,-2-1 0 0 0,-2 1 0 0 0,-1-1-1 0 0,0 0 1 0 0,-3-1 0 0 0,0 0 0 0 0,-6 9-28 0 0,3-15-137 0 0,0-1 1 0 0,-1-1-1 0 0,-1 0 0 0 0,-1-1 0 0 0,-1-1 0 0 0,-1 0 0 0 0,0-2 0 0 0,-1 0 0 0 0,-1-1 0 0 0,0-1 1 0 0,-1-1-1 0 0,0-1 0 0 0,-1-1 0 0 0,-3 0 137 0 0,-31 1-3279 0 0,37-11-505 0 0,2-1-3618 0 0,11 0-4447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4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12 0 0 0,'0'0'1082'0'0,"0"0"562"0"0,0 0 316 0 0,0 0 75 0 0,0 0 21 0 0,0 0-93 0 0,0 0-195 0 0,0 0-286 0 0,0 0-234 0 0,0 0-181 0 0,0 0-144 0 0,0 0-78 0 0,2-2-107 0 0,4-5-140 0 0,-4 5-112 0 0,-2 2-86 0 0,0 0-76 0 0,0 0-55 0 0,0 0-28 0 0,0 0-25 0 0,0 0-23 0 0,0 0-12 0 0,0 0 3 0 0,0 0-18 0 0,0 0-8 0 0,0 0-10 0 0,0 0-24 0 0,-4 15 466 0 0,-72 181 985 0 0,-46 75-1575 0 0,110-248-5 0 0,-9 17 14 0 0,1 1 0 0 0,2 1 0 0 0,2 1 0 0 0,1 0 0 0 0,-5 32-9 0 0,19-70-9 0 0,0 0 1 0 0,0-1-1 0 0,-1 1 0 0 0,0 0 1 0 0,0-1-1 0 0,0 0 0 0 0,0 1 1 0 0,-1-1-1 0 0,1 0 0 0 0,-1 0 1 0 0,-1 0-1 0 0,1-1 0 0 0,0 1 1 0 0,-1-1-1 0 0,1 1 0 0 0,-1-1 1 0 0,0 0-1 0 0,0-1 0 0 0,-1 1 1 0 0,1-1-1 0 0,0 0 0 0 0,-3 1 9 0 0,22-34-4169 0 0,34-39-1056 0 0,-19 22-3906 0 0,-21 32 3143 0 0</inkml:trace>
  <inkml:trace contextRef="#ctx0" brushRef="#br0" timeOffset="417.741">286 78 200 0 0,'0'0'1530'0'0,"0"0"210"0"0,0 0 406 0 0,0 0 330 0 0,0 0 29 0 0,0 0-235 0 0,0 0-350 0 0,0 0-424 0 0,0 0-305 0 0,0 0-204 0 0,0 0-132 0 0,0 0-67 0 0,0-8-64 0 0,2-26-57 0 0,-2 26-91 0 0,0 8-148 0 0,0 0-119 0 0,15 20 448 0 0,11 17-83 0 0,-1 2 0 0 0,-3 1-1 0 0,0 0 1 0 0,14 43-674 0 0,-19-36 225 0 0,-2 1 0 0 0,-1 0-1 0 0,-4 1 1 0 0,-1 1-1 0 0,-2-1 1 0 0,-3 2 0 0 0,-1 7-225 0 0,7 125 264 0 0,-2-157-528 0 0,-8-35-3137 0 0,-10-24-1900 0 0,4 17-2169 0 0,4 7-3359 0 0</inkml:trace>
  <inkml:trace contextRef="#ctx0" brushRef="#br0" timeOffset="691.255">165 525 8002 0 0,'0'0'3643'0'0,"0"0"-1916"0"0,0 0-965 0 0,0 0-10 0 0,0 0 272 0 0,0 0 272 0 0,0 0 90 0 0,0 0-167 0 0,0 0-228 0 0,0 0-171 0 0,0 0-132 0 0,0 0-88 0 0,0 0-48 0 0,34 4-40 0 0,110 11-45 0 0,58-11 894 0 0,-134-12-1955 0 0,-45-5-2957 0 0,-17 7-7388 0 0,-4 2 221 0 0</inkml:trace>
  <inkml:trace contextRef="#ctx0" brushRef="#br0" timeOffset="1287.053">744 548 9442 0 0,'0'0'2326'0'0,"0"0"-508"0"0,0 0-201 0 0,0 0-71 0 0,0 0-143 0 0,0 0-268 0 0,0 0-382 0 0,0 0-338 0 0,0 0-183 0 0,0 0-51 0 0,0 0 9 0 0,0 0 47 0 0,0 0-15 0 0,-5 19-40 0 0,-18 62-19 0 0,9 53 476 0 0,15-132-585 0 0,-1 0-1 0 0,1 0 1 0 0,0-1 0 0 0,-1 1 0 0 0,1 0 0 0 0,0-1 0 0 0,0 1-1 0 0,0-1 1 0 0,1 1 0 0 0,-1-1 0 0 0,0 1 0 0 0,0-1 0 0 0,1 0-1 0 0,-1 0 1 0 0,1 0 0 0 0,-1 0 0 0 0,1 0 0 0 0,-1 0 0 0 0,1 0-1 0 0,0 0 1 0 0,0 0 0 0 0,-1-1 0 0 0,1 1 0 0 0,0-1 0 0 0,0 1-1 0 0,0-1 1 0 0,-1 0 0 0 0,1 0 0 0 0,0 0 0 0 0,0 0 0 0 0,0 0-1 0 0,0 0 1 0 0,0 0 0 0 0,-1-1 0 0 0,1 1 0 0 0,0-1 0 0 0,0 1-1 0 0,0-1 1 0 0,-1 0 0 0 0,1 0 0 0 0,0 1 0 0 0,-1-1 0 0 0,1 0-1 0 0,-1-1 1 0 0,1 1 0 0 0,-1 0 0 0 0,0 0 0 0 0,1-1 0 0 0,-1 1-1 0 0,0 0 1 0 0,0-1 0 0 0,1 0-54 0 0,115-118 1012 0 0,-116 120-1009 0 0,0 0-1 0 0,0-1 1 0 0,0 1-1 0 0,1 0 1 0 0,-1-1-1 0 0,0 1 0 0 0,0 0 1 0 0,0 0-1 0 0,0 0 1 0 0,1 0-1 0 0,-1 0 1 0 0,0 0-1 0 0,0 1 1 0 0,0-1-1 0 0,1 0 0 0 0,-1 1 1 0 0,0-1-1 0 0,0 0 1 0 0,0 1-1 0 0,0-1 1 0 0,0 1-1 0 0,0 0 1 0 0,0-1-1 0 0,0 1 0 0 0,0 0 1 0 0,0 0-1 0 0,0-1 1 0 0,-1 1-1 0 0,1 0 1 0 0,0 0-1 0 0,0 0 1 0 0,-1 0-1 0 0,1 0 0 0 0,-1 0 1 0 0,1 0-1 0 0,-1 0 1 0 0,1 0-1 0 0,-1 1 1 0 0,0-1-1 0 0,1 0 1 0 0,-1 0-1 0 0,0 0 1 0 0,0 0-1 0 0,0 1 0 0 0,0-1 1 0 0,0 1-3 0 0,2 1 13 0 0,32 153 133 0 0,-29 16-131 0 0,-6-161-22 0 0,-1 0 0 0 0,0 0 0 0 0,0-1 0 0 0,-1 0 0 0 0,-1 1 0 0 0,1-1 0 0 0,-2 0 0 0 0,1 0 0 0 0,-1-1 1 0 0,-1 0-1 0 0,0 0 0 0 0,0 0 0 0 0,-1 0 0 0 0,0-1 0 0 0,0 0 0 0 0,-1-1 0 0 0,0 1 0 0 0,0-2 0 0 0,-5 3 7 0 0,-56 15-41 0 0,56-82-87 0 0,15 32-22 0 0,2 0 1 0 0,0 0 0 0 0,2 1-1 0 0,1-1 1 0 0,1 1-1 0 0,1 1 1 0 0,1-1 0 0 0,2 2-1 0 0,0-1 1 0 0,9-11 149 0 0,4-6-2084 0 0,-8 17-6128 0 0,-12 15-3383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30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8067 163 7714 0 0,'0'0'3419'0'0,"0"0"-834"0"0,0 0-522 0 0,0 0-231 0 0,0 0-329 0 0,0 0-321 0 0,0 0-242 0 0,0 0-235 0 0,0 0-106 0 0,0 0-39 0 0,0 0 8 0 0,0 0 34 0 0,0 0-10 0 0,-20 22-4 0 0,-60 68-42 0 0,41-18 178 0 0,33-54-559 0 0,-12 44 144 0 0,3 0 0 0 0,3 1 0 0 0,2 1 0 0 0,3 0 0 0 0,2 0 0 0 0,5 55-309 0 0,1-98 16 0 0,1 0-1 0 0,1 0 1 0 0,0 0 0 0 0,2 0 0 0 0,0-1 0 0 0,2 0-1 0 0,0 0 1 0 0,1 0 0 0 0,1-1 0 0 0,1 0 0 0 0,0-1 0 0 0,1 0-1 0 0,2-1 1 0 0,3 5-16 0 0,53 39-156 0 0,-59-60-838 0 0,-9-4-8555 0 0,-1 2-2321 0 0</inkml:trace>
  <inkml:trace contextRef="#ctx0" brushRef="#br0" timeOffset="4299.886">8458 441 0 0 0,'0'0'1004'0'0,"0"0"278"0"0,0 0 113 0 0,0 0 152 0 0,0 0 268 0 0,0 0 203 0 0,0 0-65 0 0,0 0-291 0 0,0 0-403 0 0,0 0-376 0 0,0 0-214 0 0,-2 6-87 0 0,-118 216 2698 0 0,-166 247-1975 0 0,243-396-1295 0 0,43-73-30 0 0,0 0 8 0 0,0 0 31 0 0,0 0 80 0 0,6-8 825 0 0,243-385 791 0 0,-36 52-1699 0 0,-171 290 41 0 0,-40 51-73 0 0,-2 0-5 0 0,0 0-12 0 0,5 20 86 0 0,25 94 532 0 0,9 184 552 0 0,-5-3-801 0 0,-26-268-284 0 0,-8-26 10 0 0,0-1 24 0 0,0 0 18 0 0,0 0 45 0 0,0 0 39 0 0,0 0 18 0 0,0 0 6 0 0,0 0 1 0 0,-18-23 134 0 0,-258-166-1163 0 0,156 96-1881 0 0,110 82 1622 0 0,-8-7-1374 0 0,8 13-5665 0 0,9 5-2481 0 0</inkml:trace>
  <inkml:trace contextRef="#ctx0" brushRef="#br0" timeOffset="5213.887">8808 965 2056 0 0,'0'0'3224'0'0,"0"0"-1186"0"0,0 0-389 0 0,0 0 38 0 0,0 0 42 0 0,0 0-137 0 0,0 0-362 0 0,0 0-402 0 0,0 0-296 0 0,0 0-140 0 0,0 0-8 0 0,0 0 41 0 0,0 0 45 0 0,17 4 1404 0 0,85-27 825 0 0,-67 19-2422 0 0,-35 20 54 0 0,-75 76 552 0 0,68-85-844 0 0,-10 9 18 0 0,1 0-1 0 0,0 1 0 0 0,1 1 0 0 0,1 1 1 0 0,0 0-1 0 0,2 1 0 0 0,-3 5-56 0 0,14-22 13 0 0,-1-1 0 0 0,1 1-1 0 0,-1 0 1 0 0,1 0-1 0 0,0 0 1 0 0,0 0 0 0 0,0 1-1 0 0,0-1 1 0 0,1 0-1 0 0,-1 0 1 0 0,1 0 0 0 0,0 1-1 0 0,0-1 1 0 0,0 0-1 0 0,0 0 1 0 0,1 1 0 0 0,-1-1-1 0 0,1 0 1 0 0,0 0-1 0 0,0 0 1 0 0,0 0 0 0 0,1 3-13 0 0,27 17 735 0 0,-24-21-600 0 0,2 0-33 0 0,0 0-1 0 0,0 0 0 0 0,0 0 0 0 0,1-1 0 0 0,-1 0 0 0 0,0-1 1 0 0,1 1-1 0 0,-1-1 0 0 0,1-1 0 0 0,-1 1 0 0 0,0-2 0 0 0,1 1 1 0 0,-1-1-1 0 0,6-1-101 0 0,-1-2-64 0 0,4-5-784 0 0,-16-6-5106 0 0,-1 13 2930 0 0,-1 2-1487 0 0,1 0 2650 0 0,-2-2-9175 0 0</inkml:trace>
  <inkml:trace contextRef="#ctx0" brushRef="#br0" timeOffset="6171.775">8604 1127 2441 0 0,'0'0'2761'0'0,"0"0"-575"0"0,0 0-275 0 0,0 0-5 0 0,0 0-43 0 0,0 0-187 0 0,0 0-331 0 0,0 0-373 0 0,0 0-269 0 0,0 0-87 0 0,0 0 99 0 0,0 0 120 0 0,0 0 107 0 0,4 0 7 0 0,140-4 3915 0 0,-46-4-4116 0 0,-22 4-456 0 0,-76 4-286 0 0,0 0 12 0 0,0 0-1 0 0,0 0-6 0 0,0 0-13 0 0,0 0 34 0 0,0 0 11 0 0,0 0-11 0 0,0 0 12 0 0,0 0 7 0 0,0 0 2 0 0,0 0-26 0 0,0 0-2 0 0,0 0-13 0 0,0 0 0 0 0,0 0 17 0 0,0 0 10 0 0,0 0-7 0 0,0 0-24 0 0,0 0 23 0 0,0 0-2 0 0,0 0-17 0 0,0 0-7 0 0,0 0 1 0 0,0 0 27 0 0,0 0-33 0 0,0 0 9 0 0,0 0 17 0 0,0 0-28 0 0,0 0 8 0 0,0 0-12 0 0,0 0 20 0 0,0 0 11 0 0,0 0-9 0 0,0 0 4 0 0,0 0-32 0 0,0 0-15 0 0,0 0 30 0 0,0 0 5 0 0,0 0 32 0 0,0 0-36 0 0,0 0-8 0 0,0 0 11 0 0,0 0-10 0 0,0 0 24 0 0,0 0 1 0 0,0 0-4 0 0,0 0-36 0 0,0 0-2 0 0,0 0 9 0 0,0 0 43 0 0,0 0-3 0 0,0 0-1 0 0,0 0-8 0 0,0 0-2 0 0,0 0-18 0 0,0 0 5 0 0,0 0 4 0 0,0 0-2 0 0,0 0-20 0 0,0 0 33 0 0,0 0 5 0 0,0 0-4 0 0,0 0-15 0 0,0 0-14 0 0,0 0 29 0 0,0 0-18 0 0,0 0 9 0 0,0 0 22 0 0,0 0-22 0 0,0 0-17 0 0,0 0-6 0 0,0 0-3 0 0,0 0 26 0 0,0 0 10 0 0,0 0-20 0 0,0 0 3 0 0,0 0 3 0 0,0 0 4 0 0,0 0 8 0 0,0 0-23 0 0,0 0 14 0 0,0 0 5 0 0,0 0-8 0 0,0 0-24 0 0,-5-2-5176 0 0,2 0-5219 0 0,3 2-1096 0 0</inkml:trace>
  <inkml:trace contextRef="#ctx0" brushRef="#br0" timeOffset="6931.298">9288 352 392 0 0,'0'0'2205'0'0,"0"0"-806"0"0,0 0-227 0 0,0 0 260 0 0,0 0 320 0 0,0 0 84 0 0,0 0-223 0 0,0 0-427 0 0,0 0-353 0 0,0 0-103 0 0,0 0 83 0 0,0 0 127 0 0,0 5 65 0 0,12 52 2968 0 0,-7-34-3497 0 0,0-1 0 0 0,-1 1 1 0 0,-1 0-1 0 0,-2-1 1 0 0,0 1-1 0 0,-1 0 1 0 0,-1 0-1 0 0,-3 11-476 0 0,-72 384 1071 0 0,76-325-1326 0 0,0-92 147 0 0,0-5-5284 0 0,3-7 1565 0 0,1 0-3664 0 0,-4 10 6745 0 0,3-7-7598 0 0</inkml:trace>
  <inkml:trace contextRef="#ctx0" brushRef="#br0" timeOffset="7585.803">9188 406 8458 0 0,'0'0'2036'0'0,"0"0"-385"0"0,0 0-258 0 0,0 0 60 0 0,0 0 90 0 0,0 0-82 0 0,0 0-271 0 0,0 0-335 0 0,0 0-289 0 0,0 0-144 0 0,0 0-23 0 0,0 0 5 0 0,0 0 40 0 0,0-4 6 0 0,0 0-385 0 0,17-23 1074 0 0,14 12-718 0 0,2 1 0 0 0,0 2-1 0 0,0 1 1 0 0,1 2 0 0 0,0 1 0 0 0,32-3-421 0 0,-63 10 9 0 0,1 0 0 0 0,0 0 0 0 0,-1 0 1 0 0,1 1-1 0 0,0-1 0 0 0,-1 1 0 0 0,1 0 0 0 0,0 0 1 0 0,-1 0-1 0 0,1 1 0 0 0,0-1 0 0 0,-1 1 0 0 0,1 0 1 0 0,0 0-1 0 0,-1 0 0 0 0,0 1 0 0 0,1-1 1 0 0,-1 1-1 0 0,0 0 0 0 0,1 0 0 0 0,-1 0 0 0 0,0 0 1 0 0,0 0-1 0 0,-1 1 0 0 0,1-1 0 0 0,0 1 1 0 0,-1 0-1 0 0,0 0 0 0 0,1 0 0 0 0,-1 0 0 0 0,-1 0 1 0 0,1 0-1 0 0,0 1 0 0 0,0 1-9 0 0,3 14 24 0 0,0 0-1 0 0,-2 0 1 0 0,0 1 0 0 0,-1 0-1 0 0,-1-1 1 0 0,-1 1 0 0 0,0 0-1 0 0,-2 5-23 0 0,-2-9 12 0 0,0-1-1 0 0,-1 1 1 0 0,0-1-1 0 0,-2 0 1 0 0,1 0-1 0 0,-2 0 1 0 0,0-1-1 0 0,-1 0 0 0 0,0-1 1 0 0,-1 0-1 0 0,-1 0 1 0 0,0-1-1 0 0,0-1 1 0 0,-1 0-1 0 0,-1 0 1 0 0,1-1-1 0 0,-13 7-11 0 0,104-1-75 0 0,-67-15 77 0 0,-1 2 0 0 0,1-1 0 0 0,-1 1-1 0 0,0 1 1 0 0,0 0 0 0 0,-1 1-1 0 0,1 0 1 0 0,-1 0 0 0 0,0 1-1 0 0,0 1 1 0 0,-1-1 0 0 0,0 2 0 0 0,0-1-1 0 0,-1 1 1 0 0,0 1 0 0 0,0-1-1 0 0,-1 1 1 0 0,5 7-2 0 0,-10-11 17 0 0,0 1 1 0 0,0-1-1 0 0,-1 0 0 0 0,1 1 0 0 0,-1 0 0 0 0,0-1 0 0 0,-1 1 1 0 0,0 0-1 0 0,1-1 0 0 0,-2 1 0 0 0,1 0 0 0 0,-1 0 1 0 0,0-1-1 0 0,0 1 0 0 0,0-1 0 0 0,-1 1 0 0 0,0-1 1 0 0,0 1-1 0 0,0-1 0 0 0,-1 0 0 0 0,1 0 0 0 0,-1 0 0 0 0,-1 0 1 0 0,-3 3-18 0 0,-2 5 52 0 0,-1-2 1 0 0,-1 1-1 0 0,0-2 0 0 0,-1 1 1 0 0,0-1-1 0 0,0-1 1 0 0,-1 0-1 0 0,-12 5-52 0 0,9-6 7 0 0,-1-1 0 0 0,1 0 0 0 0,-1-1 0 0 0,-1-1-1 0 0,1-1 1 0 0,-1-1 0 0 0,0 0 0 0 0,0-1 0 0 0,0-1-1 0 0,-16-1-6 0 0,32 0-69 0 0,0 0 0 0 0,0 0 0 0 0,0 0 0 0 0,0 0 0 0 0,1-1 0 0 0,-1 1 0 0 0,0-1 0 0 0,0 0 0 0 0,0 1 0 0 0,1-1 0 0 0,-1 0 0 0 0,0 0 0 0 0,1 0 0 0 0,-1 0 0 0 0,0 0 0 0 0,1-1 0 0 0,0 1 0 0 0,-1 0 0 0 0,1-1 0 0 0,0 1 0 0 0,-1-1 0 0 0,1 1 0 0 0,0-1 0 0 0,0 0 0 0 0,1 1 0 0 0,-1-1 0 0 0,0 0 0 0 0,0 0 0 0 0,1 0 0 0 0,-1 0 0 0 0,1 1 0 0 0,0-1 0 0 0,-1-2 69 0 0,2-19-4196 0 0,9 3-4036 0 0,-5 12-3430 0 0</inkml:trace>
  <inkml:trace contextRef="#ctx0" brushRef="#br0" timeOffset="8621.955">9704 1057 7402 0 0,'0'0'2264'0'0,"0"0"-390"0"0,0 0-128 0 0,0 0-58 0 0,0 0-172 0 0,0 0-294 0 0,0 0-379 0 0,0 0-330 0 0,0 0-186 0 0,0 0-27 0 0,0 0 55 0 0,0 0 81 0 0,0 6 76 0 0,12 150 2322 0 0,-12-155-2801 0 0,0 0 1 0 0,1 0 0 0 0,-1 0-1 0 0,1 0 1 0 0,-1 0 0 0 0,1 0-1 0 0,-1 0 1 0 0,1 0 0 0 0,0 0 0 0 0,-1-1-1 0 0,1 1 1 0 0,0 0 0 0 0,0 0-1 0 0,0-1 1 0 0,-1 1 0 0 0,1-1-1 0 0,0 1 1 0 0,0 0 0 0 0,0-1-1 0 0,0 0 1 0 0,0 1 0 0 0,0-1-1 0 0,0 0 1 0 0,0 1 0 0 0,0-1-1 0 0,0 0 1 0 0,1 0 0 0 0,-1 0-1 0 0,0 0 1 0 0,0 0 0 0 0,0 0-1 0 0,0 0 1 0 0,0 0 0 0 0,0 0-1 0 0,0-1 1 0 0,0 1 0 0 0,0 0-1 0 0,0-1 1 0 0,0 1 0 0 0,0-1-1 0 0,0 1 1 0 0,1-1-34 0 0,46-25 1228 0 0,-42 22-1286 0 0,83-72 473 0 0,-29 22-286 0 0,-58 54-130 0 0,-1 0 0 0 0,1 0 0 0 0,0 0 0 0 0,-1 0 0 0 0,1 0 0 0 0,-1 1 0 0 0,1-1 0 0 0,0 0 0 0 0,-1 1 0 0 0,1-1 0 0 0,-1 1-1 0 0,1 0 1 0 0,-1 0 0 0 0,1-1 0 0 0,-1 1 0 0 0,1 0 0 0 0,-1 0 0 0 0,0 0 0 0 0,0 0 0 0 0,1 1 0 0 0,-1-1 0 0 0,0 0 0 0 0,0 0 0 0 0,0 1-1 0 0,0-1 1 0 0,0 0 0 0 0,-1 1 0 0 0,1-1 0 0 0,0 1 0 0 0,-1 0 0 0 0,1-1 0 0 0,-1 1 0 0 0,1-1 0 0 0,-1 1 0 0 0,0 0 0 0 0,0-1-1 0 0,1 1 1 0 0,-1 0 0 0 0,-1-1 0 0 0,1 1 0 0 0,0 0 0 0 0,0 1 1 0 0,12 195 268 0 0,-13-153-256 0 0,1-21-25 0 0,-2 1-1 0 0,-1-1 1 0 0,-1 1-1 0 0,-1-1 1 0 0,-1-1-1 0 0,-1 1 1 0 0,-1-1-1 0 0,-3 6 14 0 0,5-17-7 0 0,0-1-1 0 0,-1 0 0 0 0,0-1 1 0 0,0 1-1 0 0,-1-1 1 0 0,-1-1-1 0 0,0 0 0 0 0,0 0 1 0 0,0 0-1 0 0,-1-2 1 0 0,0 1-1 0 0,-1-1 1 0 0,0 0-1 0 0,0-1 0 0 0,0-1 1 0 0,-4 2 7 0 0,12-7-1 0 0,0 1 1 0 0,1-1-1 0 0,-1 0 1 0 0,0 0 0 0 0,0 0-1 0 0,0 0 1 0 0,0-1-1 0 0,0 1 1 0 0,0-1-1 0 0,0 1 1 0 0,0-1 0 0 0,1 0-1 0 0,-1 0 1 0 0,0 0-1 0 0,1-1 1 0 0,-1 1-1 0 0,1-1 1 0 0,-1 1-1 0 0,1-1 1 0 0,0 0 0 0 0,-1 0-1 0 0,1 0 1 0 0,0 0-1 0 0,0 0 1 0 0,1-1-1 0 0,-1 1 1 0 0,0 0 0 0 0,1-1-1 0 0,-1 0 1 0 0,1 1-1 0 0,0-1 1 0 0,0 0-1 0 0,0 1 1 0 0,0-1 0 0 0,1 0-1 0 0,-1 0 1 0 0,1 0-1 0 0,-1 0 1 0 0,1 0-1 0 0,0 0 1 0 0,0 0-1 0 0,0 1 1 0 0,1-1 0 0 0,-1 0-1 0 0,1 0 1 0 0,-1 0-1 0 0,1 0 1 0 0,0 0-1 0 0,0 1 1 0 0,1-1 0 0 0,-1 0-1 0 0,1 0 1 0 0,3-11-11 0 0,2-1 0 0 0,0 1 0 0 0,0 0 0 0 0,1 0 0 0 0,1 1 0 0 0,1 0 0 0 0,-1 1 0 0 0,2 0 0 0 0,3-3 11 0 0,26-34-792 0 0,-38 46 667 0 0,23-28-1786 0 0,-8 12-2165 0 0,-10 11-2540 0 0,-4 0-5188 0 0</inkml:trace>
  <inkml:trace contextRef="#ctx0" brushRef="#br0" timeOffset="8880.846">10103 899 9322 0 0,'0'0'2513'0'0,"0"0"-706"0"0,0 0-296 0 0,0 0-22 0 0,0 0-34 0 0,0 0-33 0 0,0 0-87 0 0,0 0-146 0 0,0 0-76 0 0,0 0-74 0 0,0 0-139 0 0,0 0-132 0 0,15 1-109 0 0,109-6 702 0 0,-104 1-1747 0 0,20-5 1043 0 0,-12 7-8883 0 0,-28 2-3788 0 0</inkml:trace>
  <inkml:trace contextRef="#ctx0" brushRef="#br0" timeOffset="-16522.222">341 630 0 0 0,'0'0'958'0'0,"0"0"1126"0"0,0 0 482 0 0,0 0 76 0 0,0 0-171 0 0,0 0-320 0 0,0 0-349 0 0,0 0-326 0 0,0 0-233 0 0,0 0-167 0 0,8 4 4207 0 0,-39 69-4634 0 0,-27 33-260 0 0,37-73-309 0 0,2 1 1 0 0,1 1-1 0 0,2 1 1 0 0,2 1-1 0 0,-9 32-80 0 0,21-62 25 0 0,1-4-8 0 0,-1-1 0 0 0,1 1-1 0 0,-1 0 1 0 0,1-1 0 0 0,0 1-1 0 0,0 0 1 0 0,1 0 0 0 0,-1 0-1 0 0,0 0 1 0 0,1 0 0 0 0,0 0-1 0 0,0-1 1 0 0,0 1-1 0 0,0 0 1 0 0,0 0 0 0 0,0 0-1 0 0,1 0 1 0 0,-1 0 0 0 0,1 0-1 0 0,0 0 1 0 0,0 0 0 0 0,0-1-1 0 0,0 1 1 0 0,1 0 0 0 0,-1-1-1 0 0,1 1 1 0 0,0-1 0 0 0,-1 0-1 0 0,1 1 1 0 0,0-1 0 0 0,0 0-1 0 0,0 0 1 0 0,1 0 0 0 0,-1 0-1 0 0,0-1 1 0 0,1 1 0 0 0,-1-1-1 0 0,1 1 1 0 0,2 0-17 0 0,145 4 1383 0 0,-85-8-1000 0 0,-34-2-185 0 0,-31 4-151 0 0,0 0-30 0 0,0 0-26 0 0,0 0 18 0 0,0 0-19 0 0,0 0-22 0 0,0 0-44 0 0,-15-5-4144 0 0,14 3 3179 0 0,-1-1-1204 0 0,-1 1-2440 0 0,-1-1-5948 0 0</inkml:trace>
  <inkml:trace contextRef="#ctx0" brushRef="#br0" timeOffset="-16037.212">0 364 6945 0 0,'0'0'2188'0'0,"0"0"-200"0"0,0 0-100 0 0,0 0 44 0 0,0 0-24 0 0,0 0-234 0 0,0 0-374 0 0,0 0-396 0 0,0 0-312 0 0,0 0-176 0 0,0 0-49 0 0,0 0 10 0 0,27-20 3914 0 0,2-3-3987 0 0,-1-2 1 0 0,-2-1 0 0 0,0-1 0 0 0,-2-2-1 0 0,-1 0 1 0 0,3-7-305 0 0,37-31 139 0 0,-30 148-59 0 0,-24-58-84 0 0,-5-7 10 0 0,0 1 0 0 0,2-1 1 0 0,0 0-1 0 0,0-1 0 0 0,2 1 0 0 0,0-1 0 0 0,1-1 0 0 0,0 1 0 0 0,1-2 0 0 0,0 1 0 0 0,2-2 1 0 0,-1 1-1 0 0,1-1 0 0 0,1-1 0 0 0,13 9-6 0 0,10-16-2425 0 0,-24-7-1149 0 0,-1 0-3699 0 0,-8 2 4100 0 0,5 1-9087 0 0</inkml:trace>
  <inkml:trace contextRef="#ctx0" brushRef="#br0" timeOffset="-15268.181">1164 260 1328 0 0,'0'0'2261'0'0,"0"0"133"0"0,0 0 241 0 0,0 0 68 0 0,0 0-133 0 0,0 0-380 0 0,0 0-422 0 0,0 0-321 0 0,0 0-267 0 0,0 0-251 0 0,0 0-276 0 0,0 0-237 0 0,0 0-122 0 0,-6-7-36 0 0,3 3-194 0 0,2 3-48 0 0,0 0 1 0 0,1 0-1 0 0,-1-1 1 0 0,0 1-1 0 0,0 0 1 0 0,0 0-1 0 0,0 0 1 0 0,0 0-1 0 0,0 0 1 0 0,0 0-1 0 0,0 0 1 0 0,0 0-1 0 0,0 1 1 0 0,0-1-1 0 0,-1 0 1 0 0,1 1-1 0 0,0-1 1 0 0,-1 1-1 0 0,1-1 1 0 0,0 1-1 0 0,-1-1 1 0 0,1 1-1 0 0,0 0 1 0 0,-1 0-1 0 0,1 0 1 0 0,-1 0-1 0 0,1 0 1 0 0,-1 0-1 0 0,1 0 1 0 0,0 0-1 0 0,-1 1 1 0 0,1-1-1 0 0,0 0 1 0 0,-1 1-1 0 0,1-1 1 0 0,-1 1-17 0 0,-22 24 384 0 0,2 0 0 0 0,1 1 0 0 0,1 1 1 0 0,1 1-1 0 0,1 1 0 0 0,2 1 0 0 0,0 0 0 0 0,3 1 1 0 0,0 0-1 0 0,2 1 0 0 0,-6 31-384 0 0,3-17 154 0 0,3 1-1 0 0,1 0 1 0 0,3 0-1 0 0,1 1 1 0 0,3-1-1 0 0,2 48-153 0 0,3-80 101 0 0,0-1-1 0 0,1 0 0 0 0,0 0 0 0 0,1 0 0 0 0,0-1 0 0 0,1 1 0 0 0,1-1 1 0 0,0 0-1 0 0,1-1 0 0 0,0 1 0 0 0,1-1 0 0 0,1-1 0 0 0,0 0 1 0 0,0 0-1 0 0,1 0 0 0 0,0-1 0 0 0,1-1 0 0 0,0 0 0 0 0,0 0 0 0 0,1-1 1 0 0,1-1-1 0 0,2 2-100 0 0,-19-13-1116 0 0,-6-2-7927 0 0,5 5-3375 0 0</inkml:trace>
  <inkml:trace contextRef="#ctx0" brushRef="#br0" timeOffset="-13555.926">1530 522 1608 0 0,'0'0'3461'0'0,"0"0"-1172"0"0,0 0-425 0 0,0 0 22 0 0,0 0 171 0 0,0 0 1 0 0,0 0-284 0 0,0 0-443 0 0,0 0-446 0 0,0 0-358 0 0,0 0-208 0 0,0 0-110 0 0,-3 2-45 0 0,-5 5-35 0 0,1 0-1 0 0,-1 1 0 0 0,2 0 1 0 0,-1 0-1 0 0,1 1 1 0 0,1 0-1 0 0,-1 0 0 0 0,2 0 1 0 0,-1 1-1 0 0,0 2-128 0 0,-14 26 381 0 0,-213 327 975 0 0,130-227-1221 0 0,54-83-82 0 0,47-53-48 0 0,1-1 13 0 0,0-1 14 0 0,0 0 17 0 0,8-16 566 0 0,42-72-469 0 0,4 2 0 0 0,65-78-146 0 0,-84 117 32 0 0,170-229-12 0 0,-170 226 83 0 0,-33 49-79 0 0,-1 1 5 0 0,-1 0-4 0 0,0 0 3 0 0,0 0 14 0 0,0 0-10 0 0,0 19 61 0 0,36 74 499 0 0,-19-43-438 0 0,-3 0 1 0 0,-2 1-1 0 0,-2 0 0 0 0,-2 1 0 0 0,-3 0 0 0 0,-2 0 1 0 0,-2 1-1 0 0,-3 13-154 0 0,2-49 10 0 0,1-1 1 0 0,1 0-1 0 0,0 0 1 0 0,1 0-1 0 0,1 0 1 0 0,0-1-1 0 0,2 1 1 0 0,-1-1-1 0 0,2 0-10 0 0,-7-15-22 0 0,6-4-642 0 0,-16-42-4997 0 0,0 27-4834 0 0,5 11 337 0 0</inkml:trace>
  <inkml:trace contextRef="#ctx0" brushRef="#br0" timeOffset="-13303.205">1191 942 11306 0 0,'0'0'1679'0'0,"0"0"-634"0"0,0 0-181 0 0,0 0 273 0 0,0 0 317 0 0,0 0 93 0 0,0 0-176 0 0,0 0-276 0 0,0 0-251 0 0,0 0-184 0 0,0 0-122 0 0,0 0-101 0 0,36-2-83 0 0,112-7-104 0 0,-68-3-8 0 0,-32 2-383 0 0,15-1-1348 0 0,-21 8-6054 0 0,-35 3-3706 0 0</inkml:trace>
  <inkml:trace contextRef="#ctx0" brushRef="#br0" timeOffset="-12601.966">1813 926 6065 0 0,'0'0'4763'0'0,"0"0"-2567"0"0,0 0-917 0 0,0 0-59 0 0,0 0-6 0 0,0 0-86 0 0,0 0-241 0 0,0 0-334 0 0,0 0-270 0 0,0 0-80 0 0,0 0 12 0 0,0 0 59 0 0,3 4 81 0 0,1 5-154 0 0,-1 0-1 0 0,1 0 1 0 0,-2 0 0 0 0,1 0-1 0 0,-1 0 1 0 0,0 1-1 0 0,-1-1 1 0 0,0 1 0 0 0,-1-1-1 0 0,0 1 1 0 0,-1-1-1 0 0,0 7-200 0 0,2 49 472 0 0,-1-63-417 0 0,1-1 0 0 0,-1 0 0 0 0,1 1-1 0 0,0-1 1 0 0,0 0 0 0 0,0 0-1 0 0,-1 0 1 0 0,1 1 0 0 0,1-1 0 0 0,-1 0-1 0 0,0 0 1 0 0,0 0 0 0 0,0 0 0 0 0,0-1-1 0 0,1 1 1 0 0,-1 0 0 0 0,0 0-1 0 0,1-1 1 0 0,-1 1 0 0 0,0-1 0 0 0,1 1-1 0 0,-1-1 1 0 0,1 0 0 0 0,-1 1 0 0 0,1-1-1 0 0,-1 0 1 0 0,1 0 0 0 0,-1 0-1 0 0,1 0 1 0 0,-1 0 0 0 0,1-1 0 0 0,-1 1-1 0 0,1 0 1 0 0,-1-1 0 0 0,0 1 0 0 0,1-1-1 0 0,-1 1 1 0 0,1-1 0 0 0,-1 0 0 0 0,0 1-1 0 0,0-1 1 0 0,1 0 0 0 0,-1 0-1 0 0,0 0 1 0 0,0 0 0 0 0,0 0 0 0 0,0 0-1 0 0,0 0 1 0 0,0-1 0 0 0,0 1 0 0 0,-1 0-1 0 0,2-1-54 0 0,132-135 815 0 0,-133 135-814 0 0,-1 1-1 0 0,1-1 0 0 0,0 1 1 0 0,0 0-1 0 0,0-1 1 0 0,0 1-1 0 0,0 0 1 0 0,0 0-1 0 0,0 0 1 0 0,0 0-1 0 0,0 0 1 0 0,0 0-1 0 0,1 0 0 0 0,-1 0 1 0 0,0 0-1 0 0,1 1 1 0 0,-1-1-1 0 0,0 1 1 0 0,1-1-1 0 0,-1 1 1 0 0,1-1-1 0 0,-1 1 1 0 0,1 0-1 0 0,-1-1 0 0 0,1 1 1 0 0,0 0-1 0 0,-1 0 1 0 0,1 0-1 0 0,-1 1 1 0 0,1-1-1 0 0,-1 0 1 0 0,1 0-1 0 0,-1 1 1 0 0,1-1-1 0 0,-1 1 0 0 0,1-1 1 0 0,-1 1-1 0 0,0 0 1 0 0,1 0-1 0 0,-1-1 1 0 0,0 1-1 0 0,0 0 1 0 0,1 0-1 0 0,-1 0 1 0 0,0 0-1 0 0,0 1 0 0 0,0-1 0 0 0,8 24 17 0 0,-1 1 0 0 0,-2-1 0 0 0,0 1 0 0 0,-2 1 0 0 0,0-1 0 0 0,-2 0 0 0 0,-1 1 0 0 0,-2-1 0 0 0,-2 25-17 0 0,2-39-16 0 0,1 0 1 0 0,-2 0 0 0 0,1 0-1 0 0,-2 0 1 0 0,0-1 0 0 0,0 1 0 0 0,-1-1-1 0 0,0 0 1 0 0,-1 0 0 0 0,0 0 0 0 0,-1-1-1 0 0,0 0 1 0 0,-1 0 0 0 0,0 0-1 0 0,0-1 1 0 0,-1 0 0 0 0,0 0 0 0 0,-1-1-1 0 0,0 0 1 0 0,-9 6 15 0 0,-49 5-225 0 0,64-21 223 0 0,1 0 1 0 0,0 0 0 0 0,0 0-1 0 0,-1 0 1 0 0,2 0-1 0 0,-1 0 1 0 0,0-1 0 0 0,0 1-1 0 0,1-1 1 0 0,-1 0-1 0 0,1 1 1 0 0,0-1 0 0 0,0 0-1 0 0,0 0 1 0 0,0 1-1 0 0,0-1 1 0 0,1 0 0 0 0,-1 0-1 0 0,1 0 1 0 0,0 0-1 0 0,0 0 1 0 0,0 0 0 0 0,0 0-1 0 0,0 0 1 0 0,1 0-1 0 0,-1 0 1 0 0,1 0 1 0 0,-1 0-2 0 0,2-16 2 0 0,0 0 1 0 0,2 0 0 0 0,0 1 0 0 0,1 0-1 0 0,0-1 1 0 0,2 2 0 0 0,0-1 0 0 0,1 1-1 0 0,1 0 1 0 0,0 0 0 0 0,2 1-1 0 0,42-66-397 0 0,-15 32-3211 0 0,-31 38-583 0 0,-4 6-1036 0 0,2 4-6520 0 0</inkml:trace>
  <inkml:trace contextRef="#ctx0" brushRef="#br0" timeOffset="-10955.098">2428 341 0 0 0,'0'0'1030'0'0,"0"0"781"0"0,0 0 313 0 0,0 0 115 0 0,0 0-78 0 0,0 0-134 0 0,0 0-186 0 0,0 0-276 0 0,0 0-150 0 0,0 0-79 0 0,0 0-146 0 0,0 0-122 0 0,1-6-132 0 0,3-17-154 0 0,-3 17-109 0 0,2 12 2997 0 0,11 19-3352 0 0,-3 1-202 0 0,-1 0 0 0 0,-2 0 1 0 0,0 1-1 0 0,-2 0 0 0 0,-1 0 1 0 0,-1 0-1 0 0,-2 1 0 0 0,0-1 1 0 0,-2 1-1 0 0,-1-1 1 0 0,-2 4-117 0 0,3 19 99 0 0,-37 339 53 0 0,37-324-406 0 0,0-64 182 0 0,0-1-9 0 0,-4 1-1360 0 0,-14 1-4254 0 0,11-13-4688 0 0,7 4 592 0 0</inkml:trace>
  <inkml:trace contextRef="#ctx0" brushRef="#br0" timeOffset="-10386.062">2301 379 5753 0 0,'0'0'1953'0'0,"0"0"-96"0"0,0 0 9 0 0,0 0 101 0 0,0 0-40 0 0,0 0-236 0 0,0 0-376 0 0,0 0-347 0 0,0 0-261 0 0,0 0-185 0 0,0 0-96 0 0,0 0-40 0 0,11-11-46 0 0,37-36-8 0 0,7 25 446 0 0,-44 22-594 0 0,6-2 83 0 0,-9 0-185 0 0,1 0-1 0 0,0 0 1 0 0,-1 1-1 0 0,1 0 1 0 0,0 1 0 0 0,0 0-1 0 0,-1 0 1 0 0,1 1-1 0 0,0 0 1 0 0,0 0-1 0 0,-1 1 1 0 0,1 0-1 0 0,-1 1 1 0 0,1 0 0 0 0,-1 0-1 0 0,0 1 1 0 0,0 0-1 0 0,-1 0 1 0 0,1 1-1 0 0,-1 0 1 0 0,5 4-82 0 0,-10-4 31 0 0,-1 1 1 0 0,1-1-1 0 0,-1 1 0 0 0,0-1 1 0 0,0 1-1 0 0,-1-1 0 0 0,0 1 0 0 0,0-1 1 0 0,0 1-1 0 0,-1-1 0 0 0,1 1 1 0 0,-1-1-1 0 0,-1 1 0 0 0,1-1 1 0 0,-1 1-1 0 0,0-1 0 0 0,0 0 0 0 0,0 0 1 0 0,-1 1-32 0 0,-83 143 192 0 0,85-147-195 0 0,-1 0 0 0 0,1 0-1 0 0,0 1 1 0 0,0-1 0 0 0,0 0 0 0 0,1 0 0 0 0,-1 1 0 0 0,1-1 0 0 0,-1 0 0 0 0,1 1 0 0 0,0-1-1 0 0,-1 1 1 0 0,1-1 0 0 0,0 0 0 0 0,1 1 0 0 0,-1-1 0 0 0,0 1 0 0 0,1-1 0 0 0,-1 0 0 0 0,1 1-1 0 0,0-1 1 0 0,0 0 0 0 0,0 0 0 0 0,0 0 0 0 0,0 0 0 0 0,0 0 0 0 0,1 0 0 0 0,-1 0 0 0 0,1 0-1 0 0,-1 0 1 0 0,1 0 0 0 0,0-1 0 0 0,0 1 0 0 0,0-1 0 0 0,0 1 0 0 0,0-1 0 0 0,0 0 0 0 0,0 0-1 0 0,1 1 4 0 0,25 16 10 0 0,-17-12-6 0 0,0 0-1 0 0,0 1 1 0 0,-1 1 0 0 0,0 0 0 0 0,0 0 0 0 0,-1 1 0 0 0,0 0 0 0 0,0 0 0 0 0,-1 1 0 0 0,0 0 0 0 0,-1 1 0 0 0,5 9-5 0 0,-7-7 51 0 0,0 0 0 0 0,-1 0-1 0 0,-1 1 1 0 0,0 0 0 0 0,-1-1-1 0 0,0 1 1 0 0,-1 0-1 0 0,-1 0 1 0 0,0 0 0 0 0,-1 7-50 0 0,-2-10 42 0 0,1 0 0 0 0,-1-1 1 0 0,-1 0-1 0 0,0 0 0 0 0,0 0 0 0 0,-1 0 1 0 0,0 0-1 0 0,-1-1 0 0 0,0 0 1 0 0,-1 0-1 0 0,1-1 0 0 0,-2 0 1 0 0,1 0-1 0 0,-1-1 0 0 0,0 1 0 0 0,-1-2 1 0 0,0 1-1 0 0,-5 2-42 0 0,2-2-62 0 0,1-1-1 0 0,-1-1 1 0 0,-1 0-1 0 0,1 0 1 0 0,-1-2-1 0 0,0 1 1 0 0,0-2-1 0 0,0 1 1 0 0,0-2 0 0 0,0 0-1 0 0,-1 0 1 0 0,-5-2 62 0 0,0-21-2913 0 0,23-2-7580 0 0,-1 16-675 0 0</inkml:trace>
  <inkml:trace contextRef="#ctx0" brushRef="#br0" timeOffset="-9671.933">2882 841 0 0 0,'0'0'755'0'0,"0"0"697"0"0,0 0 382 0 0,0 0 177 0 0,0 0 4 0 0,0 0-191 0 0,0 0-230 0 0,0 0-216 0 0,0 0-163 0 0,0 0-95 0 0,0 0-72 0 0,0 0-44 0 0,5 0 5061 0 0,14 0-4985 0 0,35-11 385 0 0,31-1-809 0 0,-71 12-564 0 0,-13-1-82 0 0,0 1-1 0 0,0-1 1 0 0,1 1-1 0 0,-1 0 1 0 0,0-1-1 0 0,0 1 1 0 0,0 0 0 0 0,1 0-1 0 0,-1 0 1 0 0,0 0-1 0 0,0 0 1 0 0,1 0-1 0 0,-1 0 1 0 0,0 0-1 0 0,0 0 1 0 0,0 1-1 0 0,1-1 1 0 0,-1 0 0 0 0,0 1-1 0 0,0-1 1 0 0,0 1-1 0 0,0-1 1 0 0,0 1-1 0 0,0 0 1 0 0,0-1-1 0 0,0 1 1 0 0,0 0-1 0 0,0 0 1 0 0,0 0 0 0 0,0 0-1 0 0,-1 0 1 0 0,1 0-1 0 0,0 0 1 0 0,-1 0-1 0 0,1 0 1 0 0,0 0-1 0 0,-1 0 1 0 0,0 0-1 0 0,1 0 1 0 0,-1 1 0 0 0,0-1-1 0 0,1 0 1 0 0,-1 0-1 0 0,0 0 1 0 0,0 2-10 0 0,-2 9 38 0 0,-1 1 0 0 0,0-1 1 0 0,-1 1-1 0 0,0-1 0 0 0,-1 0 1 0 0,0-1-1 0 0,-1 1 0 0 0,-1-1 1 0 0,1 0-1 0 0,-2-1 0 0 0,1 0 1 0 0,-2 0-1 0 0,-1 2-38 0 0,-40 61 50 0 0,20-29-42 0 0,25-39-4 0 0,1 1 0 0 0,-1 0 0 0 0,1 0 0 0 0,0 0 0 0 0,0 0 0 0 0,1 1 0 0 0,0 0 0 0 0,0 0 0 0 0,0-1 0 0 0,1 2 0 0 0,0-1 0 0 0,0 0 0 0 0,1 0 0 0 0,0 1 0 0 0,1-1 0 0 0,-1 0 0 0 0,1 4-4 0 0,2-8 8 0 0,-1-1-1 0 0,0 0 1 0 0,1 0 0 0 0,0 0 0 0 0,0 0 0 0 0,-1 0-1 0 0,1 0 1 0 0,0 0 0 0 0,0-1 0 0 0,1 1 0 0 0,-1 0-1 0 0,0-1 1 0 0,0 0 0 0 0,1 0 0 0 0,-1 0-1 0 0,1 0 1 0 0,-1 0 0 0 0,1 0 0 0 0,-1-1 0 0 0,1 1-1 0 0,0-1 1 0 0,-1 1 0 0 0,1-1 0 0 0,0 0 0 0 0,-1 0-1 0 0,1 0 1 0 0,0-1-8 0 0,17 4 135 0 0,40-2-11 0 0,-51-21-2621 0 0,-9 1-5019 0 0,0 15 3172 0 0,0 0-6957 0 0</inkml:trace>
  <inkml:trace contextRef="#ctx0" brushRef="#br0" timeOffset="-9371.887">2794 1026 5433 0 0,'0'0'3830'0'0,"0"0"-1332"0"0,0 0-612 0 0,0 0-94 0 0,0 0-62 0 0,0 0-227 0 0,0 0-312 0 0,0 0-334 0 0,0 0-222 0 0,0 0-95 0 0,0 0 34 0 0,0 0 37 0 0,9 0-9 0 0,174-14 2614 0 0,-131 12-3039 0 0,-40 3-3342 0 0,-1-1-3533 0 0,-10 0-5145 0 0</inkml:trace>
  <inkml:trace contextRef="#ctx0" brushRef="#br0" timeOffset="-8820.07">3439 730 9634 0 0,'0'0'2329'0'0,"0"0"-417"0"0,0 0-220 0 0,0 0-23 0 0,0 0-60 0 0,0 0-178 0 0,0 0-264 0 0,0 0-248 0 0,0 0-199 0 0,0 0-121 0 0,0 0-79 0 0,0 0-53 0 0,0 0 21 0 0,1 2 31 0 0,4 2-397 0 0,0-1 1 0 0,0 0-1 0 0,0 0 1 0 0,1 0 0 0 0,-1 0-1 0 0,1-1 1 0 0,-1 0-1 0 0,1 0 1 0 0,0-1-1 0 0,-1 1 1 0 0,1-1 0 0 0,0-1-1 0 0,0 1 1 0 0,0-1-1 0 0,0 0 1 0 0,0 0-1 0 0,0-1 1 0 0,0 0-1 0 0,0 0 1 0 0,1 0-123 0 0,18 0 204 0 0,149-4-2298 0 0,-156 1-402 0 0,-8 2-1975 0 0,-3 1-7636 0 0</inkml:trace>
  <inkml:trace contextRef="#ctx0" brushRef="#br0" timeOffset="-5290.67">4308 383 6017 0 0,'0'0'2118'0'0,"0"0"-380"0"0,0 0-143 0 0,0 0 58 0 0,0 0 18 0 0,0 0-144 0 0,0 0-249 0 0,0 0-267 0 0,0 0-214 0 0,0 0-142 0 0,0 0-104 0 0,0 0-103 0 0,10-6-102 0 0,28-20-81 0 0,-27 19-16 0 0,-10 7-10 0 0,-1 0 32 0 0,0 0-2 0 0,0 20 694 0 0,-3 10-698 0 0,-2 0-1 0 0,0 0 1 0 0,-2-1-1 0 0,-2 1 1 0 0,0-2-1 0 0,-2 0 1 0 0,-1 0-1 0 0,-6 9-264 0 0,-15 39 213 0 0,-24 50-149 0 0,-5-3 0 0 0,-57 83-64 0 0,88-151-12 0 0,29-49-2500 0 0,20-27 457 0 0,-1-2 0 0 0,-1 0 0 0 0,-2 0-1 0 0,0-2 1 0 0,-1 0 0 0 0,-1 0 0 0 0,-2-2 2055 0 0,10-15-4839 0 0,-7 13 1211 0 0,-3 8 2887 0 0</inkml:trace>
  <inkml:trace contextRef="#ctx0" brushRef="#br0" timeOffset="-5055.314">4321 425 736 0 0,'0'0'3444'0'0,"0"0"46"0"0,0 0-306 0 0,0 0-518 0 0,0 0-524 0 0,0 0-434 0 0,0 0-371 0 0,0 0-282 0 0,0 0-287 0 0,0 0-242 0 0,0 0-148 0 0,0 0-133 0 0,0 0-33 0 0,11-17 63 0 0,34-51 61 0 0,-45 67-325 0 0,0 1 0 0 0,0-1 0 0 0,0 1-1 0 0,0-1 1 0 0,1 1 0 0 0,-1-1 0 0 0,0 1 0 0 0,0-1-1 0 0,1 1 1 0 0,-1-1 0 0 0,0 1 0 0 0,0-1-1 0 0,1 1 1 0 0,-1-1 0 0 0,0 1 0 0 0,1-1 0 0 0,-1 1-1 0 0,1 0 1 0 0,-1-1 0 0 0,1 1 0 0 0,-1 0 0 0 0,1-1-1 0 0,-1 1 1 0 0,1 0 0 0 0,-1 0 0 0 0,1-1 0 0 0,-1 1-1 0 0,1 0 1 0 0,-1 0 0 0 0,1 0 0 0 0,-1 0 0 0 0,1 0-1 0 0,-1 0 1 0 0,1 0 0 0 0,0 0 0 0 0,-1 0 0 0 0,1 0-1 0 0,-1 0 1 0 0,1 0 0 0 0,-1 0 0 0 0,1 0 0 0 0,-1 0-1 0 0,1 1 1 0 0,-1-1 0 0 0,1 0 0 0 0,-1 0 0 0 0,1 1-1 0 0,-1-1 1 0 0,1 0 0 0 0,-1 1 0 0 0,1-1 0 0 0,-1 0-1 0 0,0 1 1 0 0,1-1 0 0 0,-1 1 0 0 0,1-1 0 0 0,-1 1-1 0 0,0-1 1 0 0,0 1 0 0 0,1-1 0 0 0,-1 1 0 0 0,0-1-1 0 0,0 1 1 0 0,0 0-11 0 0,2 2 105 0 0,73 64 1326 0 0,-53-49-1147 0 0,-1 1 0 0 0,0 0 0 0 0,-2 2 0 0 0,0 0-1 0 0,-1 1 1 0 0,-1 1 0 0 0,-1 2-284 0 0,-7-4 91 0 0,-2 1-1 0 0,0 0 0 0 0,-1 0 1 0 0,-1 0-1 0 0,-1 1 0 0 0,-1 0 1 0 0,-1 0-1 0 0,-1 21-90 0 0,16 215 162 0 0,-3-189-334 0 0,-9-65-4114 0 0,-6-18-7372 0 0,-1 9 437 0 0</inkml:trace>
  <inkml:trace contextRef="#ctx0" brushRef="#br0" timeOffset="-5054.314">4102 930 7330 0 0,'0'0'4258'0'0,"0"0"-2252"0"0,0 0-840 0 0,0 0 61 0 0,0 0 128 0 0,0 0-2 0 0,0 0-186 0 0,0 0-217 0 0,0 0-159 0 0,37-2-133 0 0,119-6-73 0 0,-6 3 558 0 0,-41 5-662 0 0,-1 0-1982 0 0,-36-7-7529 0 0,-61 6-2228 0 0</inkml:trace>
  <inkml:trace contextRef="#ctx0" brushRef="#br0" timeOffset="-4806.403">4917 892 8922 0 0,'0'0'1268'0'0,"0"0"-390"0"0,0 0-45 0 0,0 0 102 0 0,0 0 93 0 0,0 0 23 0 0,0 0-85 0 0,0 0-138 0 0,0 0-109 0 0,0 0-123 0 0,0 0-75 0 0,0 0-23 0 0,15 0-7 0 0,93-4 930 0 0,17 4 564 0 0,-123-1-1965 0 0,-1 1 0 0 0,0 0 0 0 0,0 0 0 0 0,1 0 0 0 0,-1-1 0 0 0,0 1 0 0 0,0 1 0 0 0,1-1 0 0 0,-1 0 0 0 0,0 0 1 0 0,0 0-1 0 0,1 1 0 0 0,-1-1 0 0 0,0 0 0 0 0,0 1 0 0 0,0-1 0 0 0,0 1 0 0 0,1 0 0 0 0,-1-1 0 0 0,0 1 1 0 0,0 0-1 0 0,0 0 0 0 0,0-1 0 0 0,0 1 0 0 0,-1 0 0 0 0,1 0 0 0 0,0 0 0 0 0,0 0 0 0 0,-1 0 0 0 0,1 0 0 0 0,0 0 1 0 0,-1 1-1 0 0,1-1 0 0 0,-1 0 0 0 0,1 0 0 0 0,-1 0 0 0 0,0 1 0 0 0,0-1 0 0 0,1 0 0 0 0,-1 0 0 0 0,0 1 0 0 0,0-1 1 0 0,0 0-1 0 0,0 1 0 0 0,0-1 0 0 0,-1 0-20 0 0,-26 55 813 0 0,-40 15-378 0 0,-32 51-102 0 0,98-120-319 0 0,0 0 0 0 0,-1 0 0 0 0,1 0 0 0 0,1 0 0 0 0,-1 0 0 0 0,0 0 0 0 0,0 0 0 0 0,1 0 0 0 0,-1 1 0 0 0,1-1 0 0 0,0 0 0 0 0,0 1 0 0 0,0-1 0 0 0,0 0 0 0 0,0 0-1 0 0,0 1 1 0 0,1-1 0 0 0,-1 0 0 0 0,1 0 0 0 0,-1 1 0 0 0,1-1 0 0 0,0 0 0 0 0,0 0 0 0 0,0 0 0 0 0,0 0 0 0 0,0 0 0 0 0,1 0 0 0 0,-1 0 0 0 0,0-1 0 0 0,1 1 0 0 0,0 0-1 0 0,-1-1 1 0 0,1 1 0 0 0,0-1 0 0 0,0 1 0 0 0,0-1 0 0 0,0 0 0 0 0,0 0 0 0 0,0 0 0 0 0,0 0 0 0 0,0 0 0 0 0,2 0-14 0 0,9 2 102 0 0,1 0 0 0 0,0-1 0 0 0,-1 0 1 0 0,1-1-1 0 0,0-1 0 0 0,0 0 0 0 0,0-1 0 0 0,11-2-102 0 0,21-15-1003 0 0,-38 5-3153 0 0,-5-5-4914 0 0,-3 14 236 0 0</inkml:trace>
  <inkml:trace contextRef="#ctx0" brushRef="#br0" timeOffset="-4648.231">4869 1069 11394 0 0,'0'0'1513'0'0,"0"0"-373"0"0,0 0 107 0 0,0 0 165 0 0,0 0-66 0 0,0 0-195 0 0,0 0-275 0 0,0 0-260 0 0,33 0-181 0 0,106 2-123 0 0,-44-9 5 0 0,19-14-1295 0 0,-72 12-1810 0 0,-25 6-412 0 0,-1-2-4481 0 0,-4 2 569 0 0</inkml:trace>
  <inkml:trace contextRef="#ctx0" brushRef="#br0" timeOffset="-4232.634">5414 429 6977 0 0,'0'0'2638'0'0,"0"0"-364"0"0,0 0-113 0 0,0 0-93 0 0,0 0-142 0 0,0 0-246 0 0,0 0-343 0 0,0 0-299 0 0,0 0-233 0 0,0 0-149 0 0,0 0-120 0 0,0 0-77 0 0,1-4-45 0 0,7-8 146 0 0,-10 45 243 0 0,-1 5-320 0 0,4 13-134 0 0,2 1 0 0 0,3-1 0 0 0,1 0 0 0 0,7 16-349 0 0,-5-25 1 0 0,-2 1 1 0 0,-1-1-1 0 0,-3 1 0 0 0,-1 0 0 0 0,-3 0 0 0 0,-2 17-1 0 0,-11-32-2666 0 0,6-26-2688 0 0,-1-8-4396 0 0,7 2-698 0 0</inkml:trace>
  <inkml:trace contextRef="#ctx0" brushRef="#br0" timeOffset="-3728.992">5346 472 6385 0 0,'0'0'3190'0'0,"0"0"-884"0"0,0 0-365 0 0,0 0-14 0 0,0 0-86 0 0,0 0-220 0 0,0 0-341 0 0,0 0-393 0 0,0 0-270 0 0,0 0-158 0 0,0 0-87 0 0,0 0-25 0 0,12-16 1 0 0,39-49 16 0 0,-50 63-330 0 0,0 0-1 0 0,1 0 1 0 0,-1 1 0 0 0,1-1-1 0 0,0 0 1 0 0,-1 1 0 0 0,1 0-1 0 0,0-1 1 0 0,0 1-1 0 0,0 0 1 0 0,0 0 0 0 0,0 0-1 0 0,0 0 1 0 0,0 0 0 0 0,1 1-1 0 0,-1-1 1 0 0,0 1 0 0 0,0-1-1 0 0,0 1 1 0 0,1 0-1 0 0,-1 0 1 0 0,0 0 0 0 0,1 0-1 0 0,-1 0-33 0 0,12 0 232 0 0,9-5-58 0 0,0 2-1 0 0,-1 1 1 0 0,2 1 0 0 0,-1 1 0 0 0,0 0 0 0 0,0 2-1 0 0,10 3-173 0 0,-31-5 2 0 0,1 1 0 0 0,-1-1 1 0 0,1 1-1 0 0,-1 0 0 0 0,1-1 0 0 0,-1 1 0 0 0,1 1 0 0 0,-1-1 0 0 0,0 0 0 0 0,0 0 0 0 0,0 1 0 0 0,0 0 1 0 0,0-1-1 0 0,0 1 0 0 0,0 0 0 0 0,0 0 0 0 0,-1 0 0 0 0,1 0 0 0 0,-1 0 0 0 0,1 0 0 0 0,-1 0 1 0 0,0 1-1 0 0,0-1 0 0 0,0 0 0 0 0,0 1 0 0 0,0-1 0 0 0,0 1 0 0 0,-1-1 0 0 0,1 1 0 0 0,-1-1 0 0 0,0 1 1 0 0,0 0-1 0 0,0-1 0 0 0,0 1 0 0 0,0-1 0 0 0,-1 3-2 0 0,-39 87 188 0 0,-98 65 84 0 0,136-154-270 0 0,1-1 1 0 0,-1 0-1 0 0,1 1 0 0 0,0-1 0 0 0,-1 1 0 0 0,1-1 0 0 0,0 1 0 0 0,1-1 0 0 0,-1 1 0 0 0,0 0 0 0 0,1-1 0 0 0,0 1 0 0 0,0 0 1 0 0,-1 0-1 0 0,1-1 0 0 0,1 1 0 0 0,-1 0 0 0 0,0 0 0 0 0,1-1 0 0 0,-1 1 0 0 0,1 0 0 0 0,0-1 0 0 0,0 1 0 0 0,0-1 0 0 0,0 1 0 0 0,1-1 1 0 0,-1 1-1 0 0,1-1 0 0 0,-1 0 0 0 0,1 0 0 0 0,0 0 0 0 0,0 0 0 0 0,0 0 0 0 0,0 0 0 0 0,0 0 0 0 0,0-1 0 0 0,0 1 0 0 0,1-1 1 0 0,-1 1-1 0 0,0-1 0 0 0,2 0-2 0 0,88 49 156 0 0,-87-47-137 0 0,1 1 0 0 0,0 0 0 0 0,-1 0 1 0 0,0 0-1 0 0,0 0 0 0 0,0 1 0 0 0,0 0 1 0 0,-1 0-1 0 0,0 0 0 0 0,0 1 0 0 0,0-1 0 0 0,-1 1 1 0 0,0 0-1 0 0,0 0 0 0 0,0 0 0 0 0,-1 0 1 0 0,0 1-1 0 0,0-1 0 0 0,0 1 0 0 0,-1-1 0 0 0,0 1 1 0 0,0 0-1 0 0,-1-1 0 0 0,0 1 0 0 0,0 0 1 0 0,-1-1-1 0 0,0 1 0 0 0,0 0 0 0 0,-1 2-19 0 0,-3 1 18 0 0,-2 0 1 0 0,1 0-1 0 0,-1-1 0 0 0,-1 0 0 0 0,0 0 1 0 0,0-1-1 0 0,0 0 0 0 0,-1-1 0 0 0,-1 1 1 0 0,1-2-1 0 0,-1 1 0 0 0,0-2 0 0 0,0 1 1 0 0,-1-1-1 0 0,0-1 0 0 0,1 0 0 0 0,-4 1-18 0 0,-7 4-46 0 0,-82 26-2388 0 0,90-31 992 0 0,3-1-1928 0 0,3-3-4414 0 0,3 0-3893 0 0</inkml:trace>
  <inkml:trace contextRef="#ctx0" brushRef="#br0" timeOffset="-3169.634">5799 999 15659 0 0,'0'0'1713'0'0,"0"0"-822"0"0,0 0-247 0 0,0 0 163 0 0,0 0 151 0 0,0 0-23 0 0,0 0-199 0 0,0 0-243 0 0,0 0-163 0 0,0 0-92 0 0,0 0-56 0 0,0 0-26 0 0,0 0-29 0 0,0 16-8 0 0,-1 46-7 0 0,1-61-72 0 0,0 1 0 0 0,1-1-1 0 0,-1 0 1 0 0,0 1 0 0 0,0-1 0 0 0,1 0 0 0 0,-1 0 0 0 0,1 1-1 0 0,-1-1 1 0 0,1 0 0 0 0,0 0 0 0 0,-1 0 0 0 0,1 0 0 0 0,0 0 0 0 0,0 0-1 0 0,0 0 1 0 0,-1 0 0 0 0,1 0 0 0 0,0 0 0 0 0,0 0 0 0 0,1-1-1 0 0,-1 1 1 0 0,0 0 0 0 0,0-1 0 0 0,0 1 0 0 0,0-1 0 0 0,1 1 0 0 0,-1-1-1 0 0,0 0 1 0 0,0 1 0 0 0,1-1 0 0 0,-1 0 0 0 0,0 0 0 0 0,0 0 0 0 0,1 0-1 0 0,-1 0 1 0 0,0 0 0 0 0,1 0 0 0 0,-1 0 0 0 0,0-1 0 0 0,0 1-1 0 0,1 0 1 0 0,-1-1 0 0 0,0 1 0 0 0,0-1 0 0 0,0 1 0 0 0,1-1 0 0 0,-1 0-1 0 0,0 0 1 0 0,1 0-40 0 0,11-7 197 0 0,-1 0 0 0 0,1-1-1 0 0,-1 0 1 0 0,-1-1 0 0 0,0-1 0 0 0,0 1 0 0 0,-1-2-1 0 0,0-1-196 0 0,24-24 292 0 0,4 3-68 0 0,-25 52-185 0 0,35 189 174 0 0,-39-179-209 0 0,-2 1 0 0 0,0 0 0 0 0,-2 1-1 0 0,-1 0 1 0 0,-2 0 0 0 0,-1 0 0 0 0,-2 20-4 0 0,-1-35-13 0 0,-1-1-1 0 0,0 0 1 0 0,-1 1 0 0 0,-1-2 0 0 0,0 1 0 0 0,-1-1-1 0 0,0 1 1 0 0,-1-2 0 0 0,-1 1 0 0 0,0-1 0 0 0,-1 0 0 0 0,0-1-1 0 0,0 0 1 0 0,-1 0 0 0 0,-1-1 0 0 0,0 0 0 0 0,0-1-1 0 0,-11 7 14 0 0,18-13-6 0 0,0-1-1 0 0,0 1 0 0 0,-1-1 0 0 0,1 1 0 0 0,0-1 0 0 0,-1-1 1 0 0,1 1-1 0 0,-1 0 0 0 0,0-1 0 0 0,1 0 0 0 0,-1 0 0 0 0,0-1 1 0 0,0 1-1 0 0,0-1 0 0 0,0 0 0 0 0,1 0 0 0 0,-4-1 7 0 0,5-2 5 0 0,1 0 0 0 0,0 0 0 0 0,0 0 0 0 0,0 0 0 0 0,0 0 0 0 0,1 0 0 0 0,-1 0 1 0 0,1-1-1 0 0,0 1 0 0 0,0-1 0 0 0,0 1 0 0 0,0-1 0 0 0,1 1 0 0 0,-1-1 0 0 0,1 0 0 0 0,0 1 0 0 0,0-1 0 0 0,0 1 0 0 0,0-1 0 0 0,1 0 0 0 0,0-2-5 0 0,0-5 8 0 0,2-6-3 0 0,0 1 0 0 0,1-1 0 0 0,2 1 0 0 0,-1-1 0 0 0,2 1 1 0 0,0 1-1 0 0,1-1 0 0 0,0 1 0 0 0,2 1 0 0 0,-1 0 0 0 0,2 0 1 0 0,0 1-1 0 0,0 0 0 0 0,1 1 0 0 0,3-2-5 0 0,72-43-1351 0 0,-45 41-8479 0 0,-37 16-2366 0 0</inkml:trace>
  <inkml:trace contextRef="#ctx0" brushRef="#br0" timeOffset="-2067.116">5936 2 4481 0 0,'0'0'2615'0'0,"0"0"-378"0"0,0 0-290 0 0,0 0-36 0 0,0 0-29 0 0,0 0-98 0 0,0 0-156 0 0,0 0-322 0 0,0 0-329 0 0,0 0-302 0 0,0 0-241 0 0,0 0-156 0 0,0 0-96 0 0,-3-1-14 0 0,3 4-75 0 0,-1 1 0 0 0,1-1 0 0 0,0 0 0 0 0,-1 1 0 0 0,2-1 0 0 0,-1 0 1 0 0,0 1-1 0 0,1-1 0 0 0,-1 0 0 0 0,1 1 0 0 0,0-1 0 0 0,0 0 0 0 0,0 0 0 0 0,1 1 0 0 0,-1-1 1 0 0,1 0-1 0 0,0-1 0 0 0,0 1 0 0 0,0 0 0 0 0,0 0 0 0 0,2 1-93 0 0,0 4 183 0 0,239 388 3205 0 0,-219-351-3293 0 0,-3 0 0 0 0,-2 1-1 0 0,-2 2 1 0 0,-2 0 0 0 0,-2 0-1 0 0,-2 1 1 0 0,1 23-95 0 0,-8-46 17 0 0,-1 0-1 0 0,-2 0 1 0 0,-1 1 0 0 0,0-1-1 0 0,-2 0 1 0 0,-1 0 0 0 0,-1 0 0 0 0,-2 0-1 0 0,0 0 1 0 0,-6 12-17 0 0,5-20-1 0 0,0 0 1 0 0,-1 0-1 0 0,-1-1 0 0 0,-1-1 1 0 0,0 1-1 0 0,-1-1 0 0 0,-1-1 1 0 0,0 0-1 0 0,-1-1 1 0 0,0 0-1 0 0,-2-1 0 0 0,1-1 1 0 0,-2 0-1 0 0,1-1 0 0 0,-1 0 1 0 0,-1-2-1 0 0,-13 6 1 0 0,30-14-22 0 0,-1-1 0 0 0,1 0 1 0 0,0 1-1 0 0,0-1 0 0 0,-1 0 0 0 0,1 1 0 0 0,0-1 0 0 0,-1 0 0 0 0,1 1 0 0 0,-1-1 1 0 0,1 0-1 0 0,0 0 0 0 0,-1 0 0 0 0,1 0 0 0 0,-1 1 0 0 0,1-1 0 0 0,0 0 0 0 0,-1 0 1 0 0,1 0-1 0 0,-1 0 0 0 0,1 0 0 0 0,-1 0 0 0 0,1 0 0 0 0,0 0 0 0 0,-1 0 0 0 0,1 0 1 0 0,-1 0-1 0 0,1 0 0 0 0,-1 0 0 0 0,1-1 0 0 0,0 1 0 0 0,-1 0 0 0 0,1 0 1 0 0,-1 0-1 0 0,1-1 0 0 0,0 1 0 0 0,-1 0 0 0 0,1 0 0 0 0,0-1 0 0 0,-1 1 0 0 0,1 0 1 0 0,0-1-1 0 0,-1 1 0 0 0,1 0 0 0 0,0-1 0 0 0,0 1 0 0 0,-1 0 0 0 0,1-1 0 0 0,0 1 1 0 0,0-1-1 0 0,0 1 0 0 0,0-1 0 0 0,0 1 0 0 0,-1 0 0 0 0,1-1 0 0 0,0 1 0 0 0,0-1 1 0 0,0 1-1 0 0,0-1 0 0 0,0 1 0 0 0,0-1 0 0 0,1 1 0 0 0,-1 0 0 0 0,0-1 0 0 0,0 1 1 0 0,0-1-1 0 0,0 1 0 0 0,0 0 0 0 0,1-1 22 0 0,15-25-2366 0 0,0 8 630 0 0,7-7-4441 0 0,-13 17-4356 0 0</inkml:trace>
  <inkml:trace contextRef="#ctx0" brushRef="#br0" timeOffset="-1618.078">6498 919 13331 0 0,'0'0'1882'0'0,"0"0"-643"0"0,0 0-174 0 0,0 0 90 0 0,0 0 135 0 0,0 0 18 0 0,0 0-151 0 0,0 0-191 0 0,0 0-170 0 0,0 0-140 0 0,0 0-85 0 0,0 0-23 0 0,31-6-74 0 0,97-15-56 0 0,95-13 1187 0 0,-112 33-3154 0 0,-129 6-1577 0 0,5 0-87 0 0,4-4-1986 0 0,0-1-6566 0 0</inkml:trace>
  <inkml:trace contextRef="#ctx0" brushRef="#br0" timeOffset="-1365.23">6728 707 9242 0 0,'0'0'5181'0'0,"0"0"-2807"0"0,0 0-1102 0 0,0 0-158 0 0,0 0-17 0 0,0 0-76 0 0,0 0-184 0 0,0 0-239 0 0,0 0-194 0 0,0 0-44 0 0,0 0-8 0 0,0 0-16 0 0,0 0-47 0 0,-3 21-55 0 0,-17 131 78 0 0,18-6-1250 0 0,9-111-555 0 0,1-13-3360 0 0,-6-18 3081 0 0,0 1-8562 0 0</inkml:trace>
  <inkml:trace contextRef="#ctx0" brushRef="#br0" timeOffset="-886.085">7021 884 7834 0 0,'0'0'1927'0'0,"0"0"-167"0"0,0 0 87 0 0,0 0 36 0 0,0 0-224 0 0,0 0-270 0 0,0 0-245 0 0,0 0-193 0 0,0 0-126 0 0,0 0-106 0 0,0 0-106 0 0,0 0-78 0 0,23 0-48 0 0,73-1-47 0 0,-92 1-369 0 0,0 0-1 0 0,1 0 1 0 0,-1 0 0 0 0,0-1-1 0 0,0 0 1 0 0,0 1-1 0 0,0-1 1 0 0,0 0 0 0 0,0-1-1 0 0,-1 1 1 0 0,1-1 0 0 0,0 0-1 0 0,-1 0 1 0 0,1 0-1 0 0,-1 0 1 0 0,1-1 0 0 0,-1 1-1 0 0,3-3-70 0 0,10-9 328 0 0,129-105 996 0 0,-144 119-1320 0 0,0 0 0 0 0,0-1-1 0 0,0 1 1 0 0,0 0-1 0 0,0 0 1 0 0,0 0-1 0 0,0 0 1 0 0,0 0-1 0 0,0 0 1 0 0,0 0-1 0 0,0 0 1 0 0,-1 0 0 0 0,1 0-1 0 0,0 0 1 0 0,0 0-1 0 0,0 1 1 0 0,0-1-1 0 0,0 0 1 0 0,0 1-1 0 0,0-1 1 0 0,0 1-1 0 0,-1-1 1 0 0,1 1-1 0 0,0-1 1 0 0,0 1 0 0 0,-1 0-1 0 0,1-1 1 0 0,0 1-1 0 0,-1 0 1 0 0,1 0-1 0 0,-1-1 1 0 0,1 1-1 0 0,-1 0 1 0 0,1 0-1 0 0,-1 0 1 0 0,1 0 0 0 0,-1-1-1 0 0,0 1 1 0 0,0 0-1 0 0,1 0 1 0 0,-1 0-1 0 0,0 0 1 0 0,0 0-1 0 0,0 0 1 0 0,0 0-1 0 0,0 0 1 0 0,0 0 0 0 0,0 0-1 0 0,0 0 1 0 0,-1 0-4 0 0,5 11 36 0 0,10 128 333 0 0,-13 347-170 0 0,-4-448-215 0 0,-2 0 0 0 0,-1 0 0 0 0,-2-1 1 0 0,-2 0-1 0 0,-1 0 0 0 0,-2-1 0 0 0,-12 22 16 0 0,-3-12-34 0 0,26-48 21 0 0,0 1 0 0 0,0 0 1 0 0,1-1-1 0 0,-1 0 0 0 0,1 1 1 0 0,-1-1-1 0 0,0 0 0 0 0,1 0 1 0 0,-1 0-1 0 0,1 0 0 0 0,0 0 1 0 0,-1 0-1 0 0,1 0 0 0 0,0 0 1 0 0,-1-1-1 0 0,1 1 0 0 0,0 0 1 0 0,0-1-1 0 0,0 1 0 0 0,0-1 1 0 0,1 0-1 0 0,-1 1 0 0 0,0-1 1 0 0,1 1-1 0 0,-1-1 0 0 0,1 0 1 0 0,-1 0-1 0 0,1 1 0 0 0,0-1 1 0 0,0 0-1 0 0,0 0 0 0 0,0 1 1 0 0,0-2 12 0 0,-2-3-67 0 0,-55-140-3369 0 0,43 112-973 0 0,0 0-3509 0 0,7 17-3407 0 0</inkml:trace>
  <inkml:trace contextRef="#ctx0" brushRef="#br0" timeOffset="-464.761">6972 448 2625 0 0,'0'0'5018'0'0,"0"0"-2157"0"0,0 0-856 0 0,0 0-118 0 0,0 0-97 0 0,0 0-195 0 0,0 0-265 0 0,0 0-263 0 0,0 0-202 0 0,0 0-109 0 0,0 0-45 0 0,0 0-43 0 0,20-21-66 0 0,63-66-91 0 0,97-100 1500 0 0,-138 141-1605 0 0,-41 45-355 0 0,-1 1-23 0 0,0 0 15 0 0,0 0 1 0 0,0 0-23 0 0,0 0-29 0 0,1 16-23 0 0,30 72 285 0 0,-25-68-248 0 0,1-1 0 0 0,0 1 1 0 0,1-1-1 0 0,2 0 0 0 0,-1-1 1 0 0,2 0-1 0 0,1 0 0 0 0,1 0-6 0 0,-8-12-352 0 0,46 49-302 0 0,-31-41-2259 0 0,2-5-3452 0 0,-15-8-5302 0 0</inkml:trace>
  <inkml:trace contextRef="#ctx0" brushRef="#br0" timeOffset="1334.875">7217 1712 0 0 0,'0'0'192'0'0,"0"0"742"0"0,0 0 210 0 0,0 0 11 0 0,0 0-100 0 0,0 0-207 0 0,0 0-145 0 0,0 0-22 0 0,0 0 63 0 0,0 0 31 0 0,0 0-47 0 0,3-10 8835 0 0,-1 5-6531 0 0,-1 5-2848 0 0,-3-25 2180 0 0,-6-27-379 0 0,8 51-1975 0 0,0-2 31 0 0,0 0 0 0 0,-1 0-1 0 0,1 1 1 0 0,0-1 0 0 0,1 0 0 0 0,-1 0 0 0 0,1 0 0 0 0,-1 0 0 0 0,1 0 0 0 0,0 0 0 0 0,0 0 0 0 0,0 0 0 0 0,0 1 0 0 0,1-1 0 0 0,-1 0 0 0 0,1 1 0 0 0,0-1 0 0 0,-1 1 0 0 0,3-2-41 0 0,131-130 109 0 0,-1 18 126 0 0,-77 85-142 0 0,-37 27 656 0 0,-21 4-952 0 0,-1 0-85 0 0,1 0-10217 0 0,1 0-639 0 0</inkml:trace>
  <inkml:trace contextRef="#ctx0" brushRef="#br0" timeOffset="17155.85">1594 1997 6697 0 0,'0'0'4056'0'0,"0"0"-1644"0"0,0 0-571 0 0,0 0-137 0 0,0 0-93 0 0,0 0-148 0 0,0 0-317 0 0,0 0-349 0 0,0 0-315 0 0,0 0-230 0 0,0 0-25 0 0,0 0 94 0 0,0 0 115 0 0,-2 15 83 0 0,-1 171 1268 0 0,11 256 19 0 0,-9-423-1816 0 0,0 1 1 0 0,-2 0 0 0 0,-1-1-1 0 0,0 0 1 0 0,-1 1 0 0 0,-2-2-1 0 0,1 1 1 0 0,-2-1 0 0 0,-8 14 9 0 0,16-31-98 0 0,0-1-38 0 0,0 0-49 0 0,0 0-89 0 0,0 0-107 0 0,0 0-144 0 0,4-5-900 0 0,141-156-6737 0 0,-99 100 493 0 0,-30 38-949 0 0</inkml:trace>
  <inkml:trace contextRef="#ctx0" brushRef="#br0" timeOffset="17485.842">1973 2132 5209 0 0,'0'0'2249'0'0,"0"0"-624"0"0,0 0-318 0 0,0 0 20 0 0,0 0 100 0 0,0 0 57 0 0,0 0-81 0 0,-34 22-193 0 0,-105 70-216 0 0,50-21 353 0 0,29-25-558 0 0,-53 55 1005 0 0,112-100-1758 0 0,0 0 0 0 0,1 1 0 0 0,-1-1 0 0 0,1 0 0 0 0,-1 1 0 0 0,1-1 0 0 0,0 1 0 0 0,-1-1 0 0 0,1 0 0 0 0,0 1 0 0 0,0-1 0 0 0,0 1 0 0 0,0-1 0 0 0,0 1 0 0 0,0-1 0 0 0,1 1 0 0 0,-1-1 0 0 0,0 0 0 0 0,1 1 0 0 0,-1-1 0 0 0,1 1 0 0 0,-1-1 0 0 0,1 0 1 0 0,0 0-1 0 0,0 1 0 0 0,-1-1 0 0 0,1 0 0 0 0,0 0 0 0 0,0 0 0 0 0,0 0 0 0 0,0 0 0 0 0,1 0 0 0 0,-1 0 0 0 0,0 0 0 0 0,0 0 0 0 0,0-1 0 0 0,1 1 0 0 0,-1 0 0 0 0,0-1 0 0 0,1 1-36 0 0,57 27 1083 0 0,-38-21-872 0 0,4 0 40 0 0,0 1-1 0 0,-1 1 1 0 0,0 1-1 0 0,-1 1 1 0 0,-1 2-1 0 0,1 0 1 0 0,15 13-251 0 0,-28-19 95 0 0,0 1 1 0 0,0 1 0 0 0,-1-1-1 0 0,0 2 1 0 0,-1-1 0 0 0,0 1-1 0 0,-1 0 1 0 0,1 1 0 0 0,-2 0-1 0 0,0 0 1 0 0,5 12-96 0 0,-3-42-1859 0 0,-8-13-3122 0 0,0 18-2886 0 0,0 6-4004 0 0</inkml:trace>
  <inkml:trace contextRef="#ctx0" brushRef="#br0" timeOffset="17984.19">1403 1986 6553 0 0,'0'0'2117'0'0,"0"0"-98"0"0,0 0 41 0 0,0 0 32 0 0,0 0-148 0 0,0 0-297 0 0,0 0-373 0 0,0 0-308 0 0,0 0-205 0 0,0 0-88 0 0,0 0-22 0 0,0 0 0 0 0,0-3-5 0 0,1-1-542 0 0,0 0-1 0 0,0 0 0 0 0,0 0 0 0 0,1 0 0 0 0,0 1 0 0 0,-1-1 0 0 0,2 0 0 0 0,-1 1 0 0 0,0 0 0 0 0,0-1 0 0 0,1 1 0 0 0,0 0 0 0 0,0 0 0 0 0,0 1 1 0 0,0-1-1 0 0,0 1 0 0 0,2-2-103 0 0,21-21 445 0 0,104-148 710 0 0,-114 146-1001 0 0,-15 27-129 0 0,-1 0-16 0 0,0 0-15 0 0,0 0-12 0 0,0 0-16 0 0,1 16-176 0 0,68 130 562 0 0,-58-121-332 0 0,1-1-1 0 0,1 0 1 0 0,1-1 0 0 0,1 0-1 0 0,1-2 1 0 0,1 1 0 0 0,11 8-20 0 0,14-6-758 0 0,-9-21-6639 0 0,-25-3-4575 0 0</inkml:trace>
  <inkml:trace contextRef="#ctx0" brushRef="#br0" timeOffset="18540.836">2385 1828 8594 0 0,'0'0'2374'0'0,"0"0"-171"0"0,0 0-176 0 0,0 0-124 0 0,0 0-221 0 0,0 0-303 0 0,0 0-294 0 0,0 0-233 0 0,0 0-194 0 0,0 0-138 0 0,0 0-55 0 0,0 0 4 0 0,0 0 28 0 0,-21 7 32 0 0,-67 26 5 0 0,85-32-496 0 0,1 0 0 0 0,-1 0 0 0 0,1 1 0 0 0,-1-1 1 0 0,1 1-1 0 0,-1 0 0 0 0,1-1 0 0 0,0 1 0 0 0,0 0 0 0 0,0 0 1 0 0,0 1-1 0 0,1-1 0 0 0,-1 0 0 0 0,0 1 0 0 0,1-1 0 0 0,0 1 1 0 0,-1-1-1 0 0,1 1 0 0 0,0 0 0 0 0,0-1 0 0 0,0 3-38 0 0,-2 5 142 0 0,-16 44 86 0 0,2 1 0 0 0,3 0 0 0 0,2 1 0 0 0,3 0 0 0 0,2 0 0 0 0,3 1 0 0 0,2 0 0 0 0,2 0 0 0 0,4 1-228 0 0,-1-32 49 0 0,1-1 0 0 0,2 0 0 0 0,0 0 1 0 0,2 0-1 0 0,1-1 0 0 0,0 0 0 0 0,2-1 0 0 0,1 0 0 0 0,1-1 0 0 0,0 0 0 0 0,5 3-49 0 0,-3-7 96 0 0,1 0 0 0 0,1-1 0 0 0,1-1 0 0 0,0-1 0 0 0,1 0 0 0 0,13 7-96 0 0,-17-22 279 0 0,-15-1-392 0 0,0 1-79 0 0,0-6-948 0 0,0-1-1877 0 0,0 4-2902 0 0,0 0-6451 0 0</inkml:trace>
  <inkml:trace contextRef="#ctx0" brushRef="#br0" timeOffset="16220.812">126 2240 0 0 0,'0'0'1004'0'0,"0"0"470"0"0,0 0 136 0 0,0 1 8329 0 0,2 0-4951 0 0,10 5-3368 0 0,140-7 3010 0 0,74-13-2988 0 0,188-10-724 0 0,-433 33-917 0 0,-76-2-1330 0 0,54-7-6051 0 0,15 0-3253 0 0,21 0 2149 0 0</inkml:trace>
  <inkml:trace contextRef="#ctx0" brushRef="#br0" timeOffset="16550.006">544 1940 6265 0 0,'0'0'2143'0'0,"0"0"-273"0"0,0 0-105 0 0,0 0 38 0 0,0 0 66 0 0,0 0-99 0 0,0 0-280 0 0,0 0-285 0 0,0 0-271 0 0,0 0-219 0 0,0 0-187 0 0,0 0-149 0 0,0 0-121 0 0,-6-5-47 0 0,-17-12 65 0 0,17 22 79 0 0,8 439 3068 0 0,8-243-3223 0 0,11-181-2272 0 0,13-25-5328 0 0,-24 1 707 0 0,-2 0-4601 0 0</inkml:trace>
  <inkml:trace contextRef="#ctx0" brushRef="#br0" timeOffset="23222.13">2844 2152 0 0 0,'0'0'1208'0'0,"0"0"587"0"0,0 0 283 0 0,0 0-75 0 0,0 0-142 0 0,0 0-193 0 0,0 0-202 0 0,0 0-145 0 0,8-19-139 0 0,27-57-83 0 0,-13 40 6744 0 0,-256 536-7233 0 0,111-284-525 0 0,116-206-135 0 0,-4 6 348 0 0,14-27 274 0 0,218-416 218 0 0,-170 336-709 0 0,97-163-21 0 0,-127 226-39 0 0,-20 27-22 0 0,-1 1 22 0 0,0 0-8 0 0,0 21-82 0 0,0 12 169 0 0,-2 16 17 0 0,2 0-1 0 0,2 0 1 0 0,2-1 0 0 0,2 0 0 0 0,3 0 0 0 0,2 0-1 0 0,7 18-116 0 0,93 203 498 0 0,-83-184-253 0 0,-28-85-217 0 0,0 0-6 0 0,0 0 7 0 0,0 0 3 0 0,0 0 3 0 0,0 0 7 0 0,0 0-7 0 0,0 0-3 0 0,0 0-11 0 0,0 0-39 0 0,0 0-8 0 0,-19-4-1546 0 0,-11-17-2567 0 0,21 14 345 0 0,0 0-3323 0 0,4 0-4108 0 0</inkml:trace>
  <inkml:trace contextRef="#ctx0" brushRef="#br0" timeOffset="23473.808">2688 2483 9322 0 0,'0'0'1527'0'0,"0"0"-400"0"0,0 0-126 0 0,0 0 60 0 0,0 0 48 0 0,0 0-25 0 0,0 0-30 0 0,0 0-34 0 0,0 0-14 0 0,0 0-6 0 0,0 0-66 0 0,0 0-82 0 0,0 0-39 0 0,16 4-51 0 0,54 14-109 0 0,-61-16-526 0 0,0 0 1 0 0,1-1-1 0 0,-1-1 0 0 0,1 1 0 0 0,-1-1 0 0 0,1-1 1 0 0,-1 0-1 0 0,1 0 0 0 0,-1-1 0 0 0,0 0 0 0 0,7-3-127 0 0,20-4 146 0 0,176-12-1562 0 0,-121 19-9536 0 0,-77 2-406 0 0</inkml:trace>
  <inkml:trace contextRef="#ctx0" brushRef="#br0" timeOffset="23704.332">3587 2437 9394 0 0,'0'0'1607'0'0,"0"0"-913"0"0,0 0-192 0 0,0 0 389 0 0,0 0 404 0 0,0 0 216 0 0,0 0-140 0 0,0 0-344 0 0,0 0-295 0 0,0 0-210 0 0,0 0-128 0 0,0 0-92 0 0,0 0-69 0 0,-11 31-57 0 0,-37 98-52 0 0,-7-20-24 0 0,8-63-1845 0 0,25-38-8087 0 0,19-8 534 0 0</inkml:trace>
  <inkml:trace contextRef="#ctx0" brushRef="#br0" timeOffset="23942.66">3314 2506 2993 0 0,'0'0'2443'0'0,"0"0"4"0"0,0 0 71 0 0,0 0-127 0 0,0 0-302 0 0,0 0-449 0 0,0 0-511 0 0,0 0-275 0 0,0 0-93 0 0,0 0-16 0 0,0 0 9 0 0,0 0-47 0 0,0 0-108 0 0,15 1-88 0 0,46 4-56 0 0,-58-5-405 0 0,0 1 0 0 0,0 0 0 0 0,0 0 0 0 0,0 0 1 0 0,0 1-1 0 0,0-1 0 0 0,0 1 0 0 0,-1-1 1 0 0,1 1-1 0 0,-1 0 0 0 0,1 0 0 0 0,-1 0 1 0 0,0 0-1 0 0,0 0 0 0 0,0 1 0 0 0,0-1 0 0 0,0 1 1 0 0,1 2-51 0 0,7 7 235 0 0,183 189 746 0 0,-169-190-3032 0 0,-12-10-6972 0 0,-8-1-2314 0 0</inkml:trace>
  <inkml:trace contextRef="#ctx0" brushRef="#br0" timeOffset="24219.163">3873 2013 14139 0 0,'0'0'2911'0'0,"0"0"-1666"0"0,0 0-795 0 0,0 0-202 0 0,0 0 0 0 0,0 0 185 0 0,0 0 201 0 0,0 0 120 0 0,0 0 67 0 0,0 0-71 0 0,0 0-107 0 0,0 0-74 0 0,4 33-85 0 0,14 107-74 0 0,66 311 677 0 0,-83-339-2473 0 0,-6-105-1431 0 0,-1-6-3844 0 0,2-2 644 0 0,2 1-2928 0 0</inkml:trace>
  <inkml:trace contextRef="#ctx0" brushRef="#br0" timeOffset="24690.271">3823 2028 12891 0 0,'0'0'1333'0'0,"0"0"-312"0"0,0 0-127 0 0,0 0 31 0 0,0 0 64 0 0,0 0 23 0 0,0 0-134 0 0,0 0-198 0 0,0 0-138 0 0,0 0-105 0 0,0 0-97 0 0,0 0-49 0 0,35-11-27 0 0,113-36-17 0 0,-60 36 213 0 0,10 19-103 0 0,-96-5-342 0 0,-1 0-1 0 0,1 0 1 0 0,-1 1 0 0 0,0-1-1 0 0,1 0 1 0 0,-1 1 0 0 0,-1-1-1 0 0,1 0 1 0 0,0 1 0 0 0,-1-1-1 0 0,0 1 1 0 0,0-1 0 0 0,0 1-1 0 0,0-1 1 0 0,0 1 0 0 0,-1-1-1 0 0,0 1 1 0 0,0-1 0 0 0,0 0-1 0 0,0 1 1 0 0,-1 2-15 0 0,-175 270 720 0 0,175-273-718 0 0,1-1 0 0 0,0 1-1 0 0,0-1 1 0 0,0 1 0 0 0,0-1 0 0 0,1 1-1 0 0,-1 0 1 0 0,1-1 0 0 0,-1 1 0 0 0,1 0-1 0 0,0 0 1 0 0,0-1 0 0 0,0 1-1 0 0,0 0 1 0 0,1-1 0 0 0,-1 1 0 0 0,1 0-1 0 0,0-1 1 0 0,-1 1 0 0 0,1 0 0 0 0,0-1-1 0 0,1 1 1 0 0,-1-1 0 0 0,0 0 0 0 0,1 1-1 0 0,-1-1 1 0 0,1 0 0 0 0,0 0-1 0 0,0 0 1 0 0,0 0 0 0 0,0 0 0 0 0,0-1-1 0 0,0 1 1 0 0,0 0 0 0 0,1-1 0 0 0,-1 0-1 0 0,3 2-1 0 0,174 66 272 0 0,-176-67-247 0 0,-1-1 0 0 0,0 1-1 0 0,1 0 1 0 0,-1 0 0 0 0,0 0-1 0 0,0 0 1 0 0,0 0 0 0 0,0 1-1 0 0,-1-1 1 0 0,1 1-1 0 0,-1-1 1 0 0,1 1 0 0 0,-1-1-1 0 0,0 1 1 0 0,0 0 0 0 0,0 0-1 0 0,0 0 1 0 0,0-1 0 0 0,-1 1-1 0 0,1 0 1 0 0,-1 0 0 0 0,0 0-1 0 0,0 0 1 0 0,0 0 0 0 0,0 0-1 0 0,-1 0 1 0 0,1 0 0 0 0,-1 0-1 0 0,1 0 1 0 0,-1-1-1 0 0,0 1 1 0 0,0 0 0 0 0,-1 0-1 0 0,1-1 1 0 0,-2 3-25 0 0,-62 84 795 0 0,-43-8-634 0 0,53-69-4942 0 0,49-12 1464 0 0,4-3-3823 0 0,1 3-4366 0 0</inkml:trace>
  <inkml:trace contextRef="#ctx0" brushRef="#br0" timeOffset="25255.861">4433 2452 12875 0 0,'0'0'1008'0'0,"0"0"-532"0"0,0 0-24 0 0,0 0 310 0 0,0 0 245 0 0,0 0 77 0 0,0 0-136 0 0,0 0-219 0 0,0 0-183 0 0,0 0-127 0 0,0 0-73 0 0,0 0-43 0 0,0 21-15 0 0,-1 65-1 0 0,1-86-271 0 0,-1 1 1 0 0,1-1-1 0 0,-1 1 0 0 0,1 0 1 0 0,0-1-1 0 0,-1 1 0 0 0,1 0 1 0 0,0-1-1 0 0,-1 1 0 0 0,1 0 1 0 0,0 0-1 0 0,0-1 0 0 0,0 1 1 0 0,0 0-1 0 0,-1 0 0 0 0,1-1 1 0 0,0 1-1 0 0,0 0 0 0 0,1 0 1 0 0,-1-1-1 0 0,0 1 1 0 0,0 0-1 0 0,0-1 0 0 0,0 1 1 0 0,1 0-1 0 0,-1 0 0 0 0,0-1 1 0 0,1 1-1 0 0,-1 0 0 0 0,0-1 1 0 0,1 1-1 0 0,-1-1 0 0 0,1 1 1 0 0,-1 0-1 0 0,1-1 0 0 0,-1 1 1 0 0,1-1-1 0 0,0 1 0 0 0,-1-1 1 0 0,1 0-1 0 0,-1 1 0 0 0,1-1 1 0 0,0 0-1 0 0,-1 1 0 0 0,1-1 1 0 0,0 0-1 0 0,0 0 1 0 0,-1 1-1 0 0,1-1 0 0 0,0 0 1 0 0,0 0-1 0 0,0 0-16 0 0,3 0 221 0 0,1 0-81 0 0,1 0 1 0 0,0 0-1 0 0,-1 0 1 0 0,1-1 0 0 0,-1 0-1 0 0,1 0 1 0 0,-1 0-1 0 0,1-1 1 0 0,-1 0-1 0 0,0 0 1 0 0,1 0-1 0 0,-1-1 1 0 0,0 1 0 0 0,-1-1-1 0 0,1-1 1 0 0,0 1-1 0 0,-1 0 1 0 0,0-1-1 0 0,0 0 1 0 0,0 0-1 0 0,0-1 1 0 0,0 1 0 0 0,1-4-141 0 0,55-41 406 0 0,-59 48-400 0 0,0 1-1 0 0,1 0 0 0 0,-1 0 0 0 0,0 0 1 0 0,0 0-1 0 0,1 1 0 0 0,-1-1 1 0 0,0 0-1 0 0,1 0 0 0 0,-1 1 1 0 0,0-1-1 0 0,0 1 0 0 0,0-1 0 0 0,1 1 1 0 0,-1-1-1 0 0,0 1 0 0 0,0 0 1 0 0,0 0-1 0 0,0-1 0 0 0,0 1 0 0 0,0 0 1 0 0,0 0-1 0 0,-1 0 0 0 0,1 0 1 0 0,0 0-1 0 0,0 0 0 0 0,-1 0 1 0 0,1 0-1 0 0,-1 1 0 0 0,1-1 0 0 0,-1 0 1 0 0,1 0-1 0 0,-1 0 0 0 0,1 2-5 0 0,2 3 19 0 0,10 20-10 0 0,-2 1-1 0 0,-1 0 1 0 0,-1 1-1 0 0,-1 0 1 0 0,-1 0 0 0 0,-2 0-1 0 0,-1 1 1 0 0,-1 0 0 0 0,-2 0-1 0 0,0 0 1 0 0,-2 0-1 0 0,-1 0 1 0 0,-2 1-9 0 0,2-14-15 0 0,0-1 0 0 0,-1 0 0 0 0,-1 1 0 0 0,0-1-1 0 0,-1-1 1 0 0,0 1 0 0 0,-2-1 0 0 0,1 0 0 0 0,-2 0 0 0 0,0-1 0 0 0,-1 0 0 0 0,0 0 0 0 0,0-1-1 0 0,-2 0 1 0 0,1-1 0 0 0,-2 0 0 0 0,1-1 0 0 0,-3 1 15 0 0,13-9-2 0 0,0-1 1 0 0,1 0-1 0 0,-1 0 1 0 0,-1 0-1 0 0,1 0 1 0 0,0 0-1 0 0,0 0 0 0 0,0 0 1 0 0,0 0-1 0 0,-1 0 1 0 0,1-1-1 0 0,0 1 1 0 0,-1 0-1 0 0,1-1 0 0 0,-1 1 1 0 0,1-1-1 0 0,-1 0 1 0 0,1 1-1 0 0,-1-1 1 0 0,1 0-1 0 0,-1 0 0 0 0,1 0 1 0 0,-1 0-1 0 0,1 0 1 0 0,-1 0-1 0 0,1 0 1 0 0,-1-1-1 0 0,1 1 0 0 0,0 0 1 0 0,-1-1-1 0 0,1 0 1 0 0,-1 1-1 0 0,1-1 1 0 0,0 0-1 0 0,-1 1 0 0 0,1-1 1 0 0,0 0-1 0 0,0 0 1 0 0,0 0-1 0 0,0 0 1 0 0,0 0-1 0 0,0 0 1 0 0,0-1-1 0 0,0 1 0 0 0,0 0 1 0 0,0 0-1 0 0,0-1 1 0 0,1 1-1 0 0,-1 0 1 0 0,1-1-1 0 0,-1 1 0 0 0,1-1 1 0 0,-1 1-1 0 0,1-1 1 0 0,0 1-1 0 0,0-1 1 0 0,0 0 1 0 0,-1-22 4 0 0,1 1 1 0 0,1 0 0 0 0,2-1-1 0 0,0 1 1 0 0,1 0 0 0 0,1 0-1 0 0,2 1 1 0 0,0-1 0 0 0,1 1-1 0 0,1 1 1 0 0,2 0 0 0 0,0 0-5 0 0,-5 7-230 0 0,1 1 0 0 0,0 0 0 0 0,2 0 0 0 0,-1 1 1 0 0,1 0-1 0 0,1 0 0 0 0,0 1 0 0 0,1 1 1 0 0,0-1-1 0 0,4-2 230 0 0,-4 9-2472 0 0,-6 3-4705 0 0,-4 1-4385 0 0</inkml:trace>
  <inkml:trace contextRef="#ctx0" brushRef="#br0" timeOffset="25504.94">5000 2452 13675 0 0,'0'0'2123'0'0,"0"0"-937"0"0,0 0-545 0 0,0 0-50 0 0,0 0 101 0 0,0 0 211 0 0,0 0 60 0 0,0 0-68 0 0,0 0-130 0 0,0 0-249 0 0,0 0-194 0 0,0 0-132 0 0,0 0-92 0 0,26 0-86 0 0,81-1-112 0 0,-41-1-580 0 0,-48 1-1639 0 0,4 1-4788 0 0,-11 0-4323 0 0</inkml:trace>
  <inkml:trace contextRef="#ctx0" brushRef="#br0" timeOffset="26543.759">5759 2009 5801 0 0,'0'0'2830'0'0,"0"0"-248"0"0,0 0-132 0 0,0 0-143 0 0,0 0-281 0 0,0 0-366 0 0,0 0-353 0 0,0 0-293 0 0,0 0-209 0 0,0 0-107 0 0,0 0-82 0 0,0 0-81 0 0,0 0-82 0 0,7 1 909 0 0,-9 45-1116 0 0,-3 1 0 0 0,-2-1 0 0 0,-2 0-1 0 0,-2 0 1 0 0,-2-1 0 0 0,-2-1 0 0 0,-10 20-246 0 0,-130 247-76 0 0,69-191-221 0 0,86-120 258 0 0,-1 0 1 0 0,1 1-1 0 0,-1-1 1 0 0,0 0-1 0 0,1 0 0 0 0,-1 0 1 0 0,1 0-1 0 0,-1 0 1 0 0,1 0-1 0 0,-1-1 0 0 0,0 1 1 0 0,1 0-1 0 0,-1 0 1 0 0,1 0-1 0 0,-1 0 0 0 0,1-1 1 0 0,-1 1-1 0 0,1 0 1 0 0,-1 0-1 0 0,1-1 0 0 0,-1 1 1 0 0,1 0-1 0 0,-1-1 1 0 0,1 1-1 0 0,0-1 1 0 0,-1 1-1 0 0,1-1 0 0 0,0 1 1 0 0,-1 0-1 0 0,1-1 1 0 0,0 1-1 0 0,-1-1 0 0 0,1 0 1 0 0,0 1-1 0 0,0-1 1 0 0,0 1-1 0 0,0-1 0 0 0,-1 1 1 0 0,1-1-1 0 0,0 1 1 0 0,0-1-1 0 0,0 0 0 0 0,0 1 1 0 0,0-1-1 0 0,0 1 1 0 0,1-1-1 0 0,-1 1 0 0 0,0-1 1 0 0,0 0-1 0 0,0 1 1 0 0,0-1-1 0 0,1 1 1 0 0,-1-1-1 0 0,0 1 0 0 0,0-1 1 0 0,1 1-1 0 0,-1-1 1 0 0,1 1 38 0 0,-1-55-427 0 0,1 50 421 0 0,42-134-93 0 0,-12 59 122 0 0,3 1 0 0 0,4 2 0 0 0,41-62-23 0 0,66-70 693 0 0,-145 209-678 0 0,0 0 1 0 0,0 1-1 0 0,0-1 1 0 0,1 0-1 0 0,-1 1 1 0 0,0-1-1 0 0,0 0 1 0 0,0 1 0 0 0,0-1-1 0 0,0 0 1 0 0,1 1-1 0 0,-1-1 1 0 0,0 0-1 0 0,0 0 1 0 0,0 1 0 0 0,1-1-1 0 0,-1 0 1 0 0,0 0-1 0 0,1 1 1 0 0,-1-1-1 0 0,0 0 1 0 0,0 0-1 0 0,1 0 1 0 0,-1 0 0 0 0,0 1-1 0 0,1-1 1 0 0,-1 0-1 0 0,0 0 1 0 0,1 0-1 0 0,-1 0 1 0 0,0 0 0 0 0,1 0-1 0 0,-1 0 1 0 0,1 0-1 0 0,-1 0 1 0 0,0 0-1 0 0,1 0 1 0 0,-1 0 0 0 0,0 0-1 0 0,1 0 1 0 0,-1 0-1 0 0,0 0 1 0 0,1-1-1 0 0,-1 1 1 0 0,0 0-1 0 0,1 0 1 0 0,-1 0 0 0 0,0 0-1 0 0,0-1 1 0 0,1 1-1 0 0,-1 0 1 0 0,0 0-1 0 0,0-1 1 0 0,1 1 0 0 0,-1 0-1 0 0,0 0 1 0 0,0-1-1 0 0,0 1 1 0 0,1 0-1 0 0,-1-1 1 0 0,0 1-1 0 0,0 0 1 0 0,0-1 0 0 0,0 1-1 0 0,0 0-15 0 0,9 18 193 0 0,9 3-109 0 0,-1 1 1 0 0,-2 1 0 0 0,0 1-1 0 0,-2 0 1 0 0,0 1 0 0 0,-2 0 0 0 0,0 1-1 0 0,-2 0 1 0 0,-1 1 0 0 0,-1 0-1 0 0,-1 0 1 0 0,1 22-85 0 0,12 187 67 0 0,14-140-277 0 0,-18-100-3620 0 0,-15-9-1006 0 0,0 7 397 0 0,0-2-6894 0 0</inkml:trace>
  <inkml:trace contextRef="#ctx0" brushRef="#br0" timeOffset="26792.51">5527 2483 9474 0 0,'0'0'4328'0'0,"0"0"-2508"0"0,0 0-970 0 0,0 0 84 0 0,0 0 215 0 0,0 0 50 0 0,0 0-115 0 0,0 0-237 0 0,0 0-210 0 0,35-7-190 0 0,110-22-135 0 0,20-1-193 0 0,-105 20-1515 0 0,-34 6-3763 0 0,-15 3-5749 0 0</inkml:trace>
  <inkml:trace contextRef="#ctx0" brushRef="#br0" timeOffset="28819.842">6267 2552 5889 0 0,'0'0'2334'0'0,"0"0"-498"0"0,0 0-269 0 0,0 0-50 0 0,0 0-81 0 0,0 0-204 0 0,0 0-347 0 0,0 0-337 0 0,0 0-215 0 0,0 0-145 0 0,0 0-37 0 0,0 0 66 0 0,0 0 66 0 0,-1 7 60 0 0,-29 160 886 0 0,49-168-279 0 0,0-13-646 0 0,-1-2 0 0 0,-1 0 0 0 0,-1 0 0 0 0,0-2 0 0 0,-1 0 0 0 0,11-19-304 0 0,26-28 292 0 0,-13 20 238 0 0,-16 67-214 0 0,-11 6-238 0 0,-1 1 0 0 0,-2 1 0 0 0,-1-1 1 0 0,-1 1-1 0 0,-1 0 0 0 0,-2 1 0 0 0,-1-1 0 0 0,-2 1 1 0 0,-1 0-1 0 0,-1 0 0 0 0,-1 1-78 0 0,1-22-28 0 0,0-1 0 0 0,0 1 1 0 0,-1 0-1 0 0,-1-1 0 0 0,1 1 0 0 0,-2-1 1 0 0,1 0-1 0 0,-1 0 0 0 0,0 0 0 0 0,-1 0 1 0 0,0-1-1 0 0,-1 0 0 0 0,1 0 0 0 0,-2 0 1 0 0,1-1-1 0 0,-1 0 0 0 0,0 0 0 0 0,0 0 1 0 0,-1-1-1 0 0,0 0 0 0 0,-3 1 28 0 0,6-4-38 0 0,0 0 1 0 0,0 0-1 0 0,0 0 0 0 0,-1-1 1 0 0,1 0-1 0 0,0 0 0 0 0,-1-1 1 0 0,0 1-1 0 0,1-1 0 0 0,-1 0 1 0 0,0-1-1 0 0,1 1 0 0 0,-1-1 1 0 0,0 0-1 0 0,0-1 0 0 0,-4 0 38 0 0,8-2 10 0 0,1 1 0 0 0,-1-1 0 0 0,0 1 0 0 0,1-1 0 0 0,-1 0-1 0 0,1 0 1 0 0,0 0 0 0 0,0 0 0 0 0,0 0 0 0 0,0 0 0 0 0,0 0 0 0 0,1 0-1 0 0,-1 0 1 0 0,1-1 0 0 0,0 1 0 0 0,0 0 0 0 0,0 0 0 0 0,1-3-10 0 0,2-11 48 0 0,0 0 1 0 0,2 0 0 0 0,0 0-1 0 0,1 1 1 0 0,0-1 0 0 0,2 1-1 0 0,0 1 1 0 0,0 0 0 0 0,2 0-1 0 0,1-2-48 0 0,-11 17 1 0 0,67-119 178 0 0,-16 27-6142 0 0,-46 82-497 0 0,-3-1-5039 0 0</inkml:trace>
  <inkml:trace contextRef="#ctx0" brushRef="#br0" timeOffset="29193.958">6851 2021 9802 0 0,'0'0'2642'0'0,"0"0"-476"0"0,0 0-380 0 0,0 0-155 0 0,0 0-146 0 0,0 0-175 0 0,0 0-230 0 0,0 0-258 0 0,0 0-205 0 0,0 0-136 0 0,0 0-43 0 0,0 0 31 0 0,0 0 55 0 0,2 6 5 0 0,4 19-184 0 0,-2 1 1 0 0,-1-1-1 0 0,-1 1 1 0 0,-1-1-1 0 0,-1 1 1 0 0,-2 0-1 0 0,-1 5-345 0 0,0 56 183 0 0,3-6-172 0 0,2-2-21 0 0,-4 0 0 0 0,-12 75 10 0 0,10-128-577 0 0,-6 35 1063 0 0,7-55-8701 0 0,3-21-1440 0 0,0 7-758 0 0</inkml:trace>
  <inkml:trace contextRef="#ctx0" brushRef="#br0" timeOffset="29705.167">6801 2098 10186 0 0,'0'0'2490'0'0,"0"0"-404"0"0,0 0-220 0 0,0 0-157 0 0,0 0-218 0 0,0 0-321 0 0,0 0-358 0 0,0 0-288 0 0,0 0-144 0 0,0 0-37 0 0,0 0-14 0 0,0 0 13 0 0,0 0-18 0 0,11-9-11 0 0,35-25-3 0 0,-39 29-221 0 0,1 1 1 0 0,-1 0 0 0 0,1 0 0 0 0,0 1 0 0 0,0 0 0 0 0,0 1-1 0 0,1 0 1 0 0,-1 0 0 0 0,0 1 0 0 0,1 0 0 0 0,-1 0-1 0 0,1 1 1 0 0,-1 0 0 0 0,1 0 0 0 0,0 1-90 0 0,11-1 49 0 0,-17 0-44 0 0,0 0 0 0 0,0-1 0 0 0,0 1 0 0 0,0 1 0 0 0,1-1 0 0 0,-1 0 0 0 0,0 1 0 0 0,0-1 0 0 0,0 1 0 0 0,0 0 0 0 0,0 0 0 0 0,0 0 0 0 0,-1 1 0 0 0,1-1 0 0 0,0 0 0 0 0,0 1 0 0 0,-1 0 0 0 0,1 0 0 0 0,-1 0 0 0 0,0 0 0 0 0,1 0 0 0 0,-1 0 1 0 0,0 1-1 0 0,0-1 0 0 0,-1 1 0 0 0,1-1 0 0 0,0 1 0 0 0,-1 0 0 0 0,1-1 0 0 0,-1 1 0 0 0,0 0 0 0 0,0 0 0 0 0,0 0 0 0 0,-1 0 0 0 0,1 0 0 0 0,-1 0 0 0 0,1 0 0 0 0,-1 1 0 0 0,0 1-5 0 0,-2 7 27 0 0,-1-1-1 0 0,0 1 1 0 0,0 0 0 0 0,-1-1-1 0 0,0 1 1 0 0,-1-1 0 0 0,-1-1-1 0 0,0 1 1 0 0,0-1 0 0 0,-1 0-1 0 0,0 0 1 0 0,-1 0 0 0 0,0-1-1 0 0,-1-1-26 0 0,-44 68 50 0 0,51-73-54 0 0,0 0 0 0 0,0 0-1 0 0,0 0 1 0 0,0 0 0 0 0,1 0 0 0 0,-1 1 0 0 0,1-1 0 0 0,0 1 0 0 0,0-1 0 0 0,0 1 0 0 0,1-1 0 0 0,-1 1 0 0 0,1-1 0 0 0,0 1 0 0 0,0 0 0 0 0,0-1 0 0 0,0 1-1 0 0,1 0 1 0 0,0-1 0 0 0,-1 1 0 0 0,1-1 0 0 0,0 1 0 0 0,1-1 0 0 0,-1 0 0 0 0,1 1 0 0 0,-1-1 0 0 0,1 0 0 0 0,0 0 0 0 0,0 0 0 0 0,1 0 0 0 0,-1 0 0 0 0,0-1-1 0 0,1 1 1 0 0,0-1 0 0 0,-1 1 0 0 0,1-1 0 0 0,0 0 0 0 0,0 0 0 0 0,1 0 0 0 0,0 0 4 0 0,5 2 26 0 0,0 2 0 0 0,0-1 0 0 0,0 1 1 0 0,0 0-1 0 0,-1 1 0 0 0,0 0 0 0 0,-1 0 0 0 0,1 1 0 0 0,-1 0 0 0 0,-1 0 1 0 0,0 1-1 0 0,0-1 0 0 0,0 1 0 0 0,-1 1 0 0 0,-1-1 0 0 0,0 1 0 0 0,0 0 1 0 0,0 0-1 0 0,-1 0 0 0 0,-1 0 0 0 0,0 0 0 0 0,0 1 0 0 0,-1-1 0 0 0,-1 1 0 0 0,0-1-26 0 0,0-4 39 0 0,-1 0 0 0 0,0 0 0 0 0,0-1 1 0 0,-1 1-1 0 0,1-1 0 0 0,-1 1 0 0 0,-1-1 0 0 0,1 0 0 0 0,-1 1 0 0 0,0-1 0 0 0,0 0 0 0 0,0-1 0 0 0,-1 1 0 0 0,0-1 0 0 0,1 1 0 0 0,-2-1 0 0 0,1 0 0 0 0,0-1 0 0 0,-1 1 0 0 0,0-1 0 0 0,0 0 0 0 0,-2 1-39 0 0,-122 52 118 0 0,103-49-229 0 0,0-2 1 0 0,-1-1 0 0 0,0-1-1 0 0,0-1 1 0 0,0-2-1 0 0,-5-1 111 0 0,19 1-252 0 0,-4-13-1686 0 0,16 4-1188 0 0,1 1-3718 0 0,0 7 5870 0 0,0-6-10929 0 0</inkml:trace>
  <inkml:trace contextRef="#ctx0" brushRef="#br0" timeOffset="30499.154">7452 2514 2697 0 0,'0'0'3835'0'0,"0"0"-1386"0"0,0 0-549 0 0,0 0-56 0 0,0 0-15 0 0,0 0-154 0 0,0 0-306 0 0,0 0-342 0 0,0 0-252 0 0,0 0-125 0 0,0 0-34 0 0,0 0-19 0 0,0 0-33 0 0,2 32 3117 0 0,-9-16-3519 0 0,-1-1 1 0 0,0 1-1 0 0,-1-1 0 0 0,0-1 0 0 0,-1 0 1 0 0,-1 0-1 0 0,0-1 0 0 0,-1 0 0 0 0,-7 5-162 0 0,12-10 44 0 0,-108 89-220 0 0,95-87-624 0 0,17-10-5136 0 0,2-3-5952 0 0,1 0 3676 0 0</inkml:trace>
  <inkml:trace contextRef="#ctx0" brushRef="#br0" timeOffset="30755.858">7281 2460 6169 0 0,'0'0'4324'0'0,"0"0"-1612"0"0,0 0-888 0 0,0 0-333 0 0,0 0-183 0 0,0 0-152 0 0,0 0-164 0 0,0 0-156 0 0,0 0-101 0 0,0 0-60 0 0,0 0-45 0 0,0 0-61 0 0,0 0-73 0 0,8 18-17 0 0,29 57-11 0 0,41 32 1164 0 0,28-8-1902 0 0,-79-78-1651 0 0,-19-18-917 0 0,-4-3-1455 0 0,-1 0 514 0 0,-3 0-8016 0 0</inkml:trace>
  <inkml:trace contextRef="#ctx0" brushRef="#br0" timeOffset="31227.206">7654 1739 2465 0 0,'0'0'3968'0'0,"0"0"-975"0"0,0 0-452 0 0,0 0-209 0 0,0 0-253 0 0,0 0-245 0 0,0 0-338 0 0,0 0-289 0 0,0 0-215 0 0,0 0-190 0 0,0 0-143 0 0,0 0-95 0 0,0 0-92 0 0,-3-1-65 0 0,-13-4-58 0 0,12 4-44 0 0,4 1-49 0 0,19 27 935 0 0,55 57 370 0 0,37 59-532 0 0,-96-116-956 0 0,-1 1-1 0 0,-2 0 0 0 0,0 0 0 0 0,-2 1 1 0 0,-1 1-1 0 0,-2 0 0 0 0,-1 0 0 0 0,-1 0 1 0 0,-1 1-1 0 0,-2-1 0 0 0,-1 19-72 0 0,-1-48 0 0 0,1 29 22 0 0,-2 0-1 0 0,-1 0 1 0 0,-1-1 0 0 0,-1 1-1 0 0,-8 28-21 0 0,0-19-170 0 0,0-2-1 0 0,-3 0 1 0 0,-1 0-1 0 0,-1-1 1 0 0,-2-1-1 0 0,-2-1 1 0 0,-1-1-1 0 0,-2-1 1 0 0,-1-1-1 0 0,-1-1 1 0 0,-1-1-1 0 0,-2-2 0 0 0,-1-1 1 0 0,-6 3 170 0 0,9-14-2372 0 0,10-7-4761 0 0,8-7-5267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9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3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5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 0 0 0,'0'0'1028'0'0,"0"0"119"0"0,0 0-35 0 0,0 0 173 0 0,0 0 379 0 0,0 0 292 0 0,0 0 73 0 0,0 0-195 0 0,0 0-333 0 0,0 0-317 0 0,0 0-235 0 0,3-9-157 0 0,10-27-71 0 0,-4 20 2816 0 0,-5 22-509 0 0,-4 26-253 0 0,0-29-3079 0 0,-2 17 483 0 0,-2-1 0 0 0,0 0 1 0 0,0 0-1 0 0,-2-1 0 0 0,0 1 0 0 0,-2-1 1 0 0,0-1-1 0 0,0 1 0 0 0,-2-1 1 0 0,0-1-1 0 0,-7 8-179 0 0,-114 122 596 0 0,46-84-197 0 0,53-51-48 0 0,49-35-2055 0 0,-2 9-1708 0 0,-9 9-1112 0 0,0 1-7750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3545 0 0,'0'0'2736'0'0,"0"0"-730"0"0,0 0-244 0 0,0 0 153 0 0,0 0 140 0 0,0 0-17 0 0,0 0-239 0 0,0 0-378 0 0,0 0-360 0 0,0 0-257 0 0,0 0-148 0 0,0 0-81 0 0,4 0 2292 0 0,119 23 294 0 0,143-23-1493 0 0,-72-31-1006 0 0,-178 35-2984 0 0,-37 16-3766 0 0,13-12 4873 0 0,-13 10-6076 0 0,13-14-451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7746 0 0,'0'0'3662'0'0,"0"0"-1382"0"0,0 0-565 0 0,0 0-72 0 0,0 0-76 0 0,0 0-148 0 0,0 0-248 0 0,0 0-281 0 0,0 0-247 0 0,0 0-205 0 0,0 0-100 0 0,0 0-25 0 0,0 0 55 0 0,-1 4 72 0 0,1-2-382 0 0,0-1 0 0 0,1 1 0 0 0,-1-1-1 0 0,0 1 1 0 0,0-1 0 0 0,1 0 0 0 0,-1 1-1 0 0,1-1 1 0 0,-1 1 0 0 0,1-1 0 0 0,-1 0-1 0 0,1 1 1 0 0,0-1 0 0 0,0 0 0 0 0,0 0-1 0 0,0 1 1 0 0,0-1 0 0 0,0 0 0 0 0,0 0 0 0 0,0 0-1 0 0,0 0 1 0 0,0 0 0 0 0,1-1 0 0 0,-1 1-1 0 0,0 0 1 0 0,1-1 0 0 0,-1 1 0 0 0,0 0-1 0 0,1-1 1 0 0,-1 0 0 0 0,1 1 0 0 0,-1-1-1 0 0,1 0 1 0 0,-1 0 0 0 0,1 0-58 0 0,135 12 2146 0 0,-101-13-1858 0 0,190-21 815 0 0,-61 14-1253 0 0,-167 17-3262 0 0,-2-3-3279 0 0,-2-2-5830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104 791 0 0 0,'0'0'513'0'0,"0"0"816"0"0,0 0 374 0 0,0 0 110 0 0,0 0 32 0 0,0 0-33 0 0,0 0-63 0 0,0 0-97 0 0,4-9-158 0 0,15-39 875 0 0,-19 48-1450 0 0,10 0 4904 0 0,13 89-3239 0 0,-16 27-1980 0 0,-5 0-1 0 0,-6 0 0 0 0,-5 10-603 0 0,-24 118 427 0 0,26-208-307 0 0,7-36-103 0 0,0 0-5 0 0,0 0 4 0 0,0 0 6 0 0,0 0-5 0 0,0 0-2 0 0,0 0-5 0 0,0 0-2 0 0,0 0-17 0 0,0 0 16 0 0,0 0-27 0 0,0-16-459 0 0,29-88-4968 0 0,-18 77 2220 0 0,9-21-7959 0 0,-13 31 3468 0 0</inkml:trace>
  <inkml:trace contextRef="#ctx0" brushRef="#br0" timeOffset="514.873">507 845 5281 0 0,'0'0'2369'0'0,"0"0"-593"0"0,0 0-166 0 0,0 0 170 0 0,0 0 112 0 0,0 0-88 0 0,0 0-297 0 0,0 0-402 0 0,0 0-326 0 0,0 0-187 0 0,0 0-89 0 0,0 0-40 0 0,-7 5-11 0 0,-13 12 83 0 0,-18 14 4 0 0,-1-1-1 0 0,-1-2 0 0 0,-2-2 0 0 0,-11 4-538 0 0,-35 12 399 0 0,184-5 661 0 0,-85-35-973 0 0,1 1-1 0 0,-1 0 1 0 0,0 1-1 0 0,0 0 1 0 0,0 0-1 0 0,0 2 1 0 0,-1-1-1 0 0,0 1 1 0 0,0 0-1 0 0,0 1 1 0 0,-1 0-1 0 0,0 1 1 0 0,0 0 0 0 0,-1 1-1 0 0,0-1 1 0 0,3 6-87 0 0,5 86 953 0 0,-11-31-626 0 0,25-44-353 0 0,-30-25-4 0 0,4-32-4037 0 0,-1 10-3045 0 0,-2 14-2960 0 0</inkml:trace>
  <inkml:trace contextRef="#ctx0" brushRef="#br0" timeOffset="1077.018">0 379 4425 0 0,'0'0'1424'0'0,"0"0"-233"0"0,0 0-48 0 0,0 0 209 0 0,0 0 206 0 0,0 0 60 0 0,0 0-129 0 0,0 0-314 0 0,0 0-339 0 0,0 0-241 0 0,0 0-129 0 0,0 0-28 0 0,1-4 52 0 0,34-27 1777 0 0,-28 28-2060 0 0,38-17 688 0 0,-1-2-1 0 0,-1-2 1 0 0,-1-2 0 0 0,-2-2 0 0 0,0-1 0 0 0,-2-2 0 0 0,26-28-895 0 0,37-42 687 0 0,-100 159-378 0 0,-2-46-285 0 0,0 0 0 0 0,0 0 0 0 0,2 1 0 0 0,0-1-1 0 0,0 0 1 0 0,1 0 0 0 0,0 0 0 0 0,1 0 0 0 0,0 0 0 0 0,1 0 0 0 0,1-1 0 0 0,0 0-1 0 0,0 0 1 0 0,1 0 0 0 0,0 0 0 0 0,1-1 0 0 0,0 0 0 0 0,1-1 0 0 0,0 1 0 0 0,1-2 0 0 0,-1 1-1 0 0,9 5-23 0 0,52 6-302 0 0,-39-14-2489 0 0,-2 3-5211 0 0,-21-5-4097 0 0</inkml:trace>
  <inkml:trace contextRef="#ctx0" brushRef="#br0" timeOffset="1514.705">1360 957 720 0 0,'0'0'1515'0'0,"0"0"154"0"0,0 0 387 0 0,0 0 299 0 0,0 0 23 0 0,0 0-203 0 0,0 0-304 0 0,0 0-277 0 0,0 0-190 0 0,0 0-118 0 0,0 0-75 0 0,0 0-36 0 0,0 0-61 0 0,4-3-83 0 0,10-2 53 0 0,-32 23 15 0 0,-7 7-621 0 0,-178 237 1218 0 0,197-252-1754 0 0,0 0-1 0 0,-1 0 0 0 0,0-1 0 0 0,0 0 0 0 0,-1 0 1 0 0,0 0-1 0 0,-1-1 0 0 0,1-1 0 0 0,-2 1 1 0 0,1-2-1 0 0,-1 1 0 0 0,0-1 0 0 0,0 0 1 0 0,-1-1-1 0 0,-7 2 59 0 0,17-6-186 0 0,0-1 0 0 0,-1 0 0 0 0,1 1 1 0 0,0-1-1 0 0,-1 0 0 0 0,1 0 0 0 0,0 0 0 0 0,-1 0 1 0 0,1 0-1 0 0,0 0 0 0 0,0 0 0 0 0,-1 0 0 0 0,1-1 1 0 0,0 1-1 0 0,-1-1 0 0 0,1 1 0 0 0,0-1 0 0 0,0 1 1 0 0,0-1-1 0 0,0 1 0 0 0,-1-1 0 0 0,1 0 0 0 0,0 0 1 0 0,0 0-1 0 0,0 1 0 0 0,0-1 0 0 0,1 0 0 0 0,-1 0 1 0 0,0 0-1 0 0,0-1 0 0 0,0 1 186 0 0,-6-27-10536 0 0,5 20 1026 0 0</inkml:trace>
  <inkml:trace contextRef="#ctx0" brushRef="#br0" timeOffset="1793.887">1000 834 8138 0 0,'0'0'2438'0'0,"0"0"-267"0"0,0 0-215 0 0,0 0-174 0 0,0 0-207 0 0,0 0-310 0 0,0 0-320 0 0,0 0-267 0 0,0 0-139 0 0,0 0 9 0 0,0 0 121 0 0,0 0 127 0 0,7 5 9 0 0,4 5-411 0 0,0 1 1 0 0,-1 1-1 0 0,0 0 0 0 0,-1 0 0 0 0,0 1 0 0 0,0 0 0 0 0,5 14-394 0 0,143 232 2086 0 0,-80-94-1942 0 0,-74-157 251 0 0,5 5-2872 0 0,6-18-8542 0 0,-11 1 579 0 0</inkml:trace>
  <inkml:trace contextRef="#ctx0" brushRef="#br0" timeOffset="2180.819">1778 996 11330 0 0,'0'0'2354'0'0,"0"0"-791"0"0,0 0-417 0 0,0 0-27 0 0,0 0 58 0 0,0 0 10 0 0,0 0-131 0 0,0 0-202 0 0,0 0-123 0 0,0 0-47 0 0,0 0 9 0 0,0 0-8 0 0,0 0-93 0 0,3 9-112 0 0,13 82 631 0 0,-21 193-458 0 0,5-281-648 0 0,0-1-1 0 0,0 1 1 0 0,1 0-1 0 0,-1-1 1 0 0,1 1 0 0 0,0-1-1 0 0,0 1 1 0 0,0-1-1 0 0,0 1 1 0 0,0-1-1 0 0,0 0 1 0 0,1 0-1 0 0,-1 0 1 0 0,1 1 0 0 0,-1-1-1 0 0,1 0 1 0 0,0-1-1 0 0,0 1 1 0 0,0 0-1 0 0,0-1 1 0 0,0 1-1 0 0,0-1 1 0 0,0 1 0 0 0,1-1-1 0 0,-1 0 1 0 0,1 0-1 0 0,-1 0 1 0 0,0 0-1 0 0,1 0 1 0 0,0-1-1 0 0,-1 1 1 0 0,1-1-1 0 0,-1 0 1 0 0,1 0 0 0 0,0 0-1 0 0,-1 0 1 0 0,2 0-5 0 0,98-19 479 0 0,-100 18-486 0 0,1 0-1 0 0,-1 1 1 0 0,0-2-1 0 0,1 1 1 0 0,-1 0-1 0 0,0 0 1 0 0,0-1-1 0 0,0 1 0 0 0,0-1 1 0 0,0 0-1 0 0,-1 1 1 0 0,1-1-1 0 0,0 0 1 0 0,-1 0-1 0 0,1 0 1 0 0,-1 0-1 0 0,0 0 1 0 0,1-1-1 0 0,-1 1 1 0 0,0 0-1 0 0,-1-1 0 0 0,2-1 8 0 0,-6-13-3762 0 0,-11-3-5256 0 0,12 17-2490 0 0</inkml:trace>
  <inkml:trace contextRef="#ctx0" brushRef="#br0" timeOffset="2730.671">1497 687 9562 0 0,'0'0'1726'0'0,"0"0"-235"0"0,0 0-40 0 0,0 0 86 0 0,0 0 49 0 0,0 0-126 0 0,0 0-317 0 0,0 0-296 0 0,0 0-237 0 0,0 0-132 0 0,0 0 0 0 0,0 0-2 0 0,0 0 31 0 0,6-7 17 0 0,44-39 927 0 0,-23 34-1035 0 0,-1-2 1 0 0,0-1-1 0 0,-1-1 1 0 0,0-1-1 0 0,-2-1 1 0 0,0-1-1 0 0,12-13-416 0 0,31-48 409 0 0,-38 37 292 0 0,5 159-381 0 0,24 26 161 0 0,-10-58-337 0 0,-44-77-2343 0 0,-4 2-6564 0 0,-1-5-3282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1 238 0 0 0,'0'0'568'0'0,"0"0"719"0"0,0 0 237 0 0,0 0 11 0 0,0 0-86 0 0,0 0-166 0 0,0 0-162 0 0,0 0-103 0 0,0 0-23 0 0,1 2-195 0 0,3 4 7962 0 0,33-4-6952 0 0,-30-1-1602 0 0,1 0 0 0 0,0 0-1 0 0,0-1 1 0 0,0 0 0 0 0,0-1 0 0 0,0 1-1 0 0,-1-2 1 0 0,1 1 0 0 0,0-1-1 0 0,-1 0 1 0 0,6-3-208 0 0,6-4 166 0 0,0-2 0 0 0,-1-1 0 0 0,0 0 0 0 0,-1-1 0 0 0,-1-1 0 0 0,0 0 0 0 0,-1-1 0 0 0,0-1 0 0 0,9-13-166 0 0,-19 23 43 0 0,0 0 47 0 0,0 1 0 0 0,-1-1 0 0 0,0 0 0 0 0,0 0 0 0 0,0 0 0 0 0,0 0 0 0 0,-1-1 0 0 0,0 1 0 0 0,-1-1 0 0 0,1 0 0 0 0,-1 0 0 0 0,1-5-90 0 0,-4 59 45 0 0,1 38 182 0 0,2 0 1 0 0,14 79-228 0 0,41 237 144 0 0,-55-240-132 0 0,-3-151-6 0 0,0-1-1 0 0,0 0 1 0 0,-1 0-1 0 0,0-1 1 0 0,-1 1 0 0 0,0 0-1 0 0,0-1 1 0 0,-1 1-1 0 0,0-1 1 0 0,0 0 0 0 0,-1 0-1 0 0,0-1 1 0 0,-1 0 0 0 0,0 1-1 0 0,0-2 1 0 0,0 1-1 0 0,-1-1 1 0 0,1 0 0 0 0,-2 0-1 0 0,1-1 1 0 0,-1 0-1 0 0,1 0 1 0 0,-1-1 0 0 0,-2 1-6 0 0,4-1 1 0 0,-1-1 1 0 0,1 1 0 0 0,-1-1 0 0 0,0-1-1 0 0,0 1 1 0 0,0-1 0 0 0,0 0 0 0 0,0-1-1 0 0,0 0 1 0 0,-1 0 0 0 0,1 0-1 0 0,0-1 1 0 0,-1 0 0 0 0,1-1 0 0 0,0 0-1 0 0,-1 0 1 0 0,1 0 0 0 0,0-1 0 0 0,0 0-1 0 0,0 0 1 0 0,0-1 0 0 0,0 0 0 0 0,1 0-1 0 0,-1 0 1 0 0,1-1 0 0 0,0 0 0 0 0,0-1-1 0 0,0 1 1 0 0,1-1 0 0 0,-1 0 0 0 0,1 0-1 0 0,0-1 1 0 0,-3-4-2 0 0,6 3-5 0 0,0-1 0 0 0,0 1 0 0 0,1-1 0 0 0,0 0 0 0 0,0 1 0 0 0,1-1 1 0 0,0 0-1 0 0,0 1 0 0 0,1-1 0 0 0,0 0 0 0 0,0 1 0 0 0,1-1 0 0 0,0 1 0 0 0,0-1 0 0 0,1 1 0 0 0,3-6 5 0 0,4-2 0 0 0,2 0 0 0 0,0 1-1 0 0,1 0 1 0 0,0 1 0 0 0,1 0 0 0 0,0 1-1 0 0,1 0 1 0 0,1 2 0 0 0,0-1-1 0 0,0 2 1 0 0,1 0 0 0 0,0 2 0 0 0,0-1-1 0 0,15-2 1 0 0,-3-2 10 0 0,1 1 0 0 0,0 2 0 0 0,1 1 0 0 0,0 1 0 0 0,1 2 0 0 0,-1 1 0 0 0,19 1-10 0 0,-49 3-36 0 0,-1 0-15 0 0,-25-7-10791 0 0,20 3 5047 0 0,2 0-5370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6169 0 0,'0'0'3318'0'0,"0"0"-1352"0"0,0 0-552 0 0,0 0-1 0 0,0 0-16 0 0,0 0-138 0 0,0 0-256 0 0,0 0-314 0 0,0 0-241 0 0,0 0-140 0 0,0 0-22 0 0,0 0 84 0 0,0 0 120 0 0,3-2 119 0 0,138-70 4148 0 0,-141 72-4756 0 0,28-18 272 0 0,0-2 0 0 0,-2 0-1 0 0,0-2 1 0 0,-1-1 0 0 0,-1-1-1 0 0,-2-1 1 0 0,0 0 0 0 0,-1-2-1 0 0,4-11-272 0 0,34-58 238 0 0,-24 57-154 0 0,-31 35-76 0 0,15 16-13 0 0,-17-8 14 0 0,8 16 91 0 0,0 0 0 0 0,-1 0 1 0 0,-1 1-1 0 0,-2 0 0 0 0,0 1 0 0 0,0-1 1 0 0,-2 1-1 0 0,-1 0 0 0 0,-1 0 0 0 0,-1 14-100 0 0,6 25 141 0 0,14 73-35 0 0,-4-123-1688 0 0,-7-21-7298 0 0,-6 6-3679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4169 0 0,'0'0'3443'0'0,"0"0"-1508"0"0,0 0-405 0 0,0 0 132 0 0,0 0 182 0 0,0 0-19 0 0,0 0-260 0 0,0 0-421 0 0,0 0-377 0 0,0 0-287 0 0,0 0-188 0 0,-6 4 423 0 0,11 16-326 0 0,0 0-1 0 0,-2 0 0 0 0,0 0 1 0 0,-2 1-1 0 0,0-1 1 0 0,-1 0-1 0 0,-2 9-388 0 0,1 13 146 0 0,1-29-125 0 0,1 4-39 0 0,0 0 1 0 0,-2 0-1 0 0,0 0 0 0 0,-1 0 0 0 0,-1 0 0 0 0,0-1 1 0 0,-1 1-1 0 0,-1-1 0 0 0,-4 8 18 0 0,-14-3-3561 0 0,13-41-8457 0 0,10 12 3500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7690 0 0,'0'0'4554'0'0,"0"0"-2355"0"0,0 0-705 0 0,0 0-150 0 0,0 0-132 0 0,0 0-194 0 0,0 0-297 0 0,0 0-306 0 0,0 0-266 0 0,0 0-186 0 0,0 0-82 0 0,0 0 10 0 0,0 0 36 0 0,-8 0 29 0 0,9 1 36 0 0,-1-1-1 0 0,1 1 1 0 0,-1-1 0 0 0,1 1 0 0 0,-1 0 0 0 0,1-1 0 0 0,-1 1 0 0 0,1 0 0 0 0,-1-1-1 0 0,0 1 1 0 0,0 0 0 0 0,1-1 0 0 0,-1 1 0 0 0,0 0 0 0 0,0 0 0 0 0,0-1-1 0 0,0 1 1 0 0,0 0 0 0 0,0 0 0 0 0,0-1 0 0 0,0 1 0 0 0,0 0 0 0 0,0 0 0 0 0,0-1-1 0 0,0 1 1 0 0,-1 0 0 0 0,1 0 0 0 0,0-1 0 0 0,0 1 0 0 0,-1 0 0 0 0,1-1-1 0 0,-1 1 1 0 0,1-1 0 0 0,0 1 0 0 0,-1 0 0 0 0,1-1 0 0 0,-1 1 0 0 0,1-1 0 0 0,-1 1-1 0 0,0-1 1 0 0,1 1 0 0 0,-1-1 0 0 0,0 0 0 0 0,1 1 0 0 0,-1-1 0 0 0,0 0-1 0 0,1 1 1 0 0,-1-1 0 0 0,0 0 0 0 0,1 0 0 0 0,-2 0 8 0 0,58 42-1956 0 0,-19-14-6960 0 0,-26-20-211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9842 0 0,'0'0'1918'0'0,"0"0"-490"0"0,0 0-205 0 0,0 0 107 0 0,0 0 51 0 0,0 0-90 0 0,0 0-181 0 0,0 0-223 0 0,0 0-162 0 0,0 0-97 0 0,13-35-93 0 0,42-111-73 0 0,3-5 1027 0 0,-5 48-885 0 0,-36 172-846 0 0,-15-58 243 0 0,-1 0 1 0 0,1 0 0 0 0,1-1 0 0 0,0 0 0 0 0,0 1 0 0 0,1-1 0 0 0,1 0 0 0 0,0-1 0 0 0,0 1 0 0 0,0-1 0 0 0,2 0-1 0 0,-1 0 1 0 0,1-1 0 0 0,0 0 0 0 0,3 3-2 0 0,-6-7 46 0 0,0 0 0 0 0,0-1 0 0 0,0 1 0 0 0,1-1 0 0 0,-1 0 0 0 0,1 0 0 0 0,0 0 0 0 0,0-1 0 0 0,0 1 0 0 0,0-1 0 0 0,0-1 0 0 0,1 1-1 0 0,-1-1 1 0 0,0 0 0 0 0,1 0 0 0 0,-1 0 0 0 0,1-1 0 0 0,-1 0 0 0 0,1 0 0 0 0,-1 0 0 0 0,1 0 0 0 0,-1-1 0 0 0,1 0 0 0 0,-1-1 0 0 0,1 1 0 0 0,-1-1 0 0 0,0 0 0 0 0,0 0 0 0 0,0 0 0 0 0,4-3-46 0 0,2-3 120 0 0,0-1 0 0 0,0 0 0 0 0,-1 0 1 0 0,-1-1-1 0 0,1 0 0 0 0,-1-1 1 0 0,-1 1-1 0 0,0-2 0 0 0,-1 1 0 0 0,0-1 1 0 0,0-1-1 0 0,-1 1 0 0 0,-1-1 0 0 0,0 0 1 0 0,-1 0-1 0 0,-1 0 0 0 0,0-1 1 0 0,0 0-1 0 0,-2 1 0 0 0,1-1 0 0 0,-2-3-120 0 0,-1-8 57 0 0,0 7-3661 0 0,1 17-1422 0 0,0 1-7246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180 517 0 0 0,'0'0'1219'0'0,"0"0"379"0"0,0 0 322 0 0,0 0 236 0 0,0 0-12 0 0,0 0-236 0 0,0 0-290 0 0,0 0-273 0 0,0 0-202 0 0,0 0-183 0 0,0 0-153 0 0,0 0-153 0 0,0 0-147 0 0,-4-2-74 0 0,1 0-364 0 0,1 1-1 0 0,-1 0 1 0 0,0 1 0 0 0,1-1 0 0 0,-1 0-1 0 0,0 1 1 0 0,1-1 0 0 0,-1 1 0 0 0,0 0-1 0 0,1 0 1 0 0,-1 0 0 0 0,0 0 0 0 0,0 1-1 0 0,1-1 1 0 0,-1 1 0 0 0,0-1 0 0 0,1 1-1 0 0,-1 0 1 0 0,1 0 0 0 0,-1 0 0 0 0,1 0-1 0 0,-1 1 1 0 0,1-1 0 0 0,0 1 0 0 0,0-1-1 0 0,0 1 1 0 0,0 0 0 0 0,0 0 0 0 0,0 0-69 0 0,-8 8 99 0 0,0 1-1 0 0,1 0 1 0 0,0 0 0 0 0,1 1 0 0 0,0 0 0 0 0,1 0 0 0 0,0 1 0 0 0,1 0 0 0 0,1 0 0 0 0,0 1 0 0 0,1 0-1 0 0,0-1 1 0 0,1 1 0 0 0,1 1 0 0 0,0-1 0 0 0,1 0 0 0 0,0 0 0 0 0,1 1 0 0 0,1 8-99 0 0,0-19 27 0 0,0 0 0 0 0,1 0 0 0 0,-1 0 0 0 0,0 0 0 0 0,1 0 0 0 0,0 0 0 0 0,0-1 0 0 0,0 1 0 0 0,1-1 0 0 0,-1 0 0 0 0,1 1 0 0 0,-1-1 0 0 0,1 0 0 0 0,0 0 0 0 0,0-1 0 0 0,1 1 1 0 0,-1-1-1 0 0,1 1 0 0 0,-1-1 0 0 0,1 0 0 0 0,0 0 0 0 0,-1-1 0 0 0,1 1 0 0 0,0-1 0 0 0,0 0 0 0 0,4 1-27 0 0,109 1 1371 0 0,-102-5-1257 0 0,1-2 1 0 0,-1 0 0 0 0,0-1-1 0 0,0-1 1 0 0,0 0 0 0 0,-1-1 0 0 0,1 0-1 0 0,-2-1 1 0 0,1-1 0 0 0,-1 0 0 0 0,-1-1-1 0 0,0 0 1 0 0,0-1 0 0 0,-1 0 0 0 0,0-1-1 0 0,-1-1 1 0 0,0 1 0 0 0,-1-1 0 0 0,-1-1-1 0 0,0 0 1 0 0,-1 0 0 0 0,0 0-1 0 0,-1-1 1 0 0,-1 0 0 0 0,0 0 0 0 0,-1-1-1 0 0,-1 1 1 0 0,0-1 0 0 0,-1 0 0 0 0,0-12-115 0 0,-4 21-50 0 0,-1 1 1 0 0,1 0 0 0 0,-1 0 0 0 0,0 0-1 0 0,0 0 1 0 0,-1 1 0 0 0,0-1-1 0 0,0 1 1 0 0,0 0 0 0 0,-1 0 0 0 0,1 0-1 0 0,-1 1 1 0 0,0 0 0 0 0,-1 0 0 0 0,1 0-1 0 0,-1 0 1 0 0,1 1 0 0 0,-1 0 0 0 0,0 0-1 0 0,0 1 1 0 0,-1-1 0 0 0,1 1-1 0 0,0 1 1 0 0,-1-1 0 0 0,1 1 0 0 0,-1 0-1 0 0,0 1 1 0 0,1-1 0 0 0,-1 1 0 0 0,1 1-1 0 0,-1-1 1 0 0,0 1 0 0 0,1 0 0 0 0,-6 2 49 0 0,-30 22-2415 0 0,18-3-3700 0 0,17-14 1891 0 0,-3 1-7772 0 0</inkml:trace>
  <inkml:trace contextRef="#ctx0" brushRef="#br0" timeOffset="538.999">765 563 14731 0 0,'0'0'851'0'0,"0"0"-275"0"0,0 0 114 0 0,0 0 264 0 0,0 0 132 0 0,0 0-64 0 0,0 0-206 0 0,0 0-212 0 0,0 0-128 0 0,0 0-89 0 0,0 0-73 0 0,1 36-64 0 0,3 117-81 0 0,-3 170 237 0 0,-19-138-220 0 0,18-183-132 0 0,0 0 0 0 0,0 0 0 0 0,0 1 0 0 0,-1-1 0 0 0,1 0 0 0 0,0 1 0 0 0,-1-1 0 0 0,0 0 0 0 0,0 0 0 0 0,0 0 0 0 0,0 0 0 0 0,0 0-1 0 0,0 0 1 0 0,0 0 0 0 0,-1 0 0 0 0,1 0 0 0 0,0 0 0 0 0,-1-1 0 0 0,0 1 0 0 0,1-1 0 0 0,-1 1 0 0 0,0-1 0 0 0,0 1 0 0 0,0-1 0 0 0,-1 1-54 0 0,-10-41 873 0 0,12 18-764 0 0,1-1 0 0 0,1 1 1 0 0,1 0-1 0 0,0 0 0 0 0,2 0 0 0 0,0 0 0 0 0,2 0 0 0 0,0 1 0 0 0,1 0 0 0 0,2 0 1 0 0,0 0-110 0 0,3-12 81 0 0,12-35-1 0 0,3 1 1 0 0,2 1 0 0 0,4 2 0 0 0,33-48-81 0 0,-54 94 1 0 0,2 1 0 0 0,0 1 1 0 0,0 0-1 0 0,2 1 1 0 0,0 0-1 0 0,0 1 1 0 0,1 1-1 0 0,1 1 0 0 0,0 0 1 0 0,0 2-1 0 0,1 0 1 0 0,1 1-1 0 0,-1 0 1 0 0,12-1-2 0 0,-27 7 4 0 0,-1 1 0 0 0,1-1 0 0 0,-1 1 1 0 0,1 0-1 0 0,0 0 0 0 0,-1 0 1 0 0,1 1-1 0 0,0-1 0 0 0,0 1 1 0 0,0 0-1 0 0,-1 0 0 0 0,1 0 1 0 0,0 0-1 0 0,0 1 0 0 0,0 0 1 0 0,-1 0-1 0 0,1 0 0 0 0,0 0 1 0 0,-1 0-1 0 0,1 1 0 0 0,-1-1 1 0 0,1 1-1 0 0,-1 0 0 0 0,0 0 1 0 0,0 0-1 0 0,0 1 0 0 0,0-1 1 0 0,0 1-1 0 0,-1 0 0 0 0,1 0 1 0 0,-1 0-1 0 0,1 0 0 0 0,-1 0 1 0 0,0 0-1 0 0,0 0 0 0 0,-1 1 1 0 0,2 2-5 0 0,-3 5 13 0 0,0 0 0 0 0,0 1 0 0 0,-1-1 0 0 0,-1 0 1 0 0,0 1-1 0 0,-1-1 0 0 0,0 0 0 0 0,0-1 1 0 0,-1 1-1 0 0,-1 0 0 0 0,0-1 0 0 0,0 0 1 0 0,-1 0-1 0 0,0-1 0 0 0,-1 1 0 0 0,0-1 1 0 0,0-1-1 0 0,-1 1 0 0 0,0-1 0 0 0,0-1 0 0 0,-1 0 1 0 0,0 0-1 0 0,-1 0 0 0 0,1-1 0 0 0,-1-1 1 0 0,-5 3-14 0 0,1 0-77 0 0,-1-1 0 0 0,0 0 1 0 0,0-1-1 0 0,0-1 1 0 0,-1 0-1 0 0,1-1 0 0 0,-1-1 1 0 0,0 0-1 0 0,0-1 0 0 0,0-1 1 0 0,-8-1 76 0 0,4-17-3529 0 0,24-4-7952 0 0,-2 17-7 0 0</inkml:trace>
  <inkml:trace contextRef="#ctx0" brushRef="#br0" timeOffset="23157.688">1426 686 3569 0 0,'0'0'3034'0'0,"0"0"-1186"0"0,0 0-550 0 0,0 0-9 0 0,0 0 85 0 0,0 0-39 0 0,0 0-172 0 0,0 0-215 0 0,0 0-196 0 0,0 0-148 0 0,0 0-78 0 0,20-12-15 0 0,62-39 2 0 0,-77 48-355 0 0,1 0 0 0 0,-1-1 0 0 0,0 0 0 0 0,0 0 0 0 0,0 0 0 0 0,-1-1 0 0 0,0 1 0 0 0,1-1 0 0 0,-1 0 0 0 0,-1 0 0 0 0,1-1 0 0 0,-1 1 0 0 0,0-1 0 0 0,0 0 0 0 0,0-2-158 0 0,12-21 716 0 0,15-33 2241 0 0,-47 245-2520 0 0,26 236-268 0 0,-5-255-149 0 0,-4-162 5 0 0,-1 0 0 0 0,1 0-1 0 0,-1 0 1 0 0,1 0-1 0 0,-1 0 1 0 0,0 0-1 0 0,0 0 1 0 0,0 0 0 0 0,0-1-1 0 0,0 1 1 0 0,0 0-1 0 0,0 0 1 0 0,0-1-1 0 0,-1 1 1 0 0,1-1-1 0 0,-1 1 1 0 0,1-1 0 0 0,-1 0-1 0 0,0 0 1 0 0,1 0-1 0 0,-1 1 1 0 0,0-2-1 0 0,0 1 1 0 0,0 0 0 0 0,0 0-1 0 0,0 0 1 0 0,0-1-1 0 0,0 1 1 0 0,0-1-1 0 0,0 0 1 0 0,0 0-25 0 0,-13-43 563 0 0,11-71-195 0 0,41-40-231 0 0,-22 108-118 0 0,2 0 0 0 0,2 1 1 0 0,3 1-1 0 0,1 1 0 0 0,1 1 0 0 0,3 1 0 0 0,2 1 0 0 0,1 2 0 0 0,6-4-19 0 0,-19 23-1 0 0,1 0-1 0 0,1 1 1 0 0,1 1-1 0 0,0 1 1 0 0,2 1-1 0 0,-1 1 1 0 0,2 1-1 0 0,0 0 1 0 0,15-4 1 0 0,-35 15 3 0 0,1 0 0 0 0,-1 0 0 0 0,1 0 0 0 0,0 1 0 0 0,0-1-1 0 0,0 1 1 0 0,0 0 0 0 0,0 0 0 0 0,0 1 0 0 0,0-1 0 0 0,0 1 0 0 0,0 0 0 0 0,0 0 0 0 0,0 0 0 0 0,0 1 0 0 0,0-1 0 0 0,0 1 0 0 0,0 0 0 0 0,0 0 0 0 0,0 0-1 0 0,-1 1 1 0 0,1-1 0 0 0,0 1 0 0 0,-1 0 0 0 0,1 0 0 0 0,-1 0 0 0 0,0 1 0 0 0,1-1 0 0 0,-1 1 0 0 0,0 0 0 0 0,-1 0 0 0 0,1 0 0 0 0,0 0 0 0 0,-1 0 0 0 0,0 0-1 0 0,1 1 1 0 0,-2-1 0 0 0,1 1 0 0 0,0 0 0 0 0,-1 0 0 0 0,1-1 0 0 0,-1 1 0 0 0,0 0 0 0 0,0 0 0 0 0,-1 0-3 0 0,2 7 8 0 0,-1 1 0 0 0,0-1 1 0 0,-1 1-1 0 0,0-1 0 0 0,-1 0 0 0 0,0 1 0 0 0,-1-1 1 0 0,-1 0-1 0 0,1 0 0 0 0,-2 0 0 0 0,1 0 0 0 0,-2-1 1 0 0,-4 10-9 0 0,0-3 21 0 0,2 2 1 0 0,-1-1 1 0 0,-1 0-1 0 0,-1 0 0 0 0,0-1 1 0 0,-2 0-1 0 0,0 0 1 0 0,0-2-1 0 0,-2 1 1 0 0,0-2-1 0 0,0 0 0 0 0,-1 0 1 0 0,-1-2-1 0 0,-1 0 1 0 0,1 0-1 0 0,-2-2 1 0 0,-14 7-23 0 0,27-15-27 0 0,-1 0 0 0 0,1 0 1 0 0,-1-1-1 0 0,0 0 1 0 0,1 0-1 0 0,-1 0 0 0 0,0-1 1 0 0,0 1-1 0 0,0-1 1 0 0,0-1-1 0 0,1 1 0 0 0,-1-1 1 0 0,0 0-1 0 0,0-1 1 0 0,1 1-1 0 0,-1-1 0 0 0,1 0 1 0 0,-1-1-1 0 0,1 1 0 0 0,0-1 1 0 0,0 0-1 0 0,0 0 1 0 0,0-1-1 0 0,1 1 0 0 0,-1-1 1 0 0,1 0-1 0 0,0 0 1 0 0,0-1-1 0 0,0 1 0 0 0,1-1 1 0 0,-1 0-1 0 0,1 0 1 0 0,0 0-1 0 0,1 0 0 0 0,-1 0 1 0 0,1-1-1 0 0,0 1 1 0 0,1-1-1 0 0,-1 0 0 0 0,1 1 1 0 0,0-1-1 0 0,0-4 27 0 0,0 4-310 0 0,0 0 0 0 0,1-1-1 0 0,-1 1 1 0 0,1 0 0 0 0,1-1-1 0 0,-1 1 1 0 0,1 0 0 0 0,0 0-1 0 0,0-1 1 0 0,1 1 0 0 0,0 0 0 0 0,0 0-1 0 0,1 1 1 0 0,-1-1 0 0 0,1 0-1 0 0,0 1 1 0 0,1-1 0 0 0,1-1 310 0 0,11-12-3774 0 0,-4 8-3169 0 0,0 2-3678 0 0</inkml:trace>
  <inkml:trace contextRef="#ctx0" brushRef="#br0" timeOffset="23546.188">2461 497 15147 0 0,'0'0'1529'0'0,"0"0"-389"0"0,0 0-111 0 0,0 0-15 0 0,0 0-91 0 0,0 0-139 0 0,0 0-167 0 0,0 0-127 0 0,0 0-81 0 0,0 0-65 0 0,0 0-65 0 0,0 0-68 0 0,-25 20-59 0 0,-76 60-49 0 0,66-32 5 0 0,33-38-90 0 0,0-5-11 0 0,0-1 0 0 0,1 0 0 0 0,-1 1-1 0 0,1 0 1 0 0,0-1 0 0 0,0 1 0 0 0,1 0 0 0 0,-1 0 0 0 0,1-1-1 0 0,0 1 1 0 0,0 0 0 0 0,1 0 0 0 0,-1-1 0 0 0,1 1-1 0 0,0 0 1 0 0,1-1 0 0 0,-1 1 0 0 0,1-1 0 0 0,0 1 0 0 0,0-1-1 0 0,0 0 1 0 0,0 0 0 0 0,1 0 0 0 0,0 0 0 0 0,-1 0-1 0 0,2 0 1 0 0,1 2-7 0 0,2-3 69 0 0,-1 0 0 0 0,1 0 0 0 0,-1-1 0 0 0,1 1 0 0 0,0-1 0 0 0,0-1 1 0 0,0 0-1 0 0,0 0 0 0 0,0 0 0 0 0,0 0 0 0 0,0-1 0 0 0,1-1 0 0 0,-1 1 0 0 0,0-1 0 0 0,0 0 0 0 0,0-1 0 0 0,0 0 0 0 0,0 0 0 0 0,-1 0 0 0 0,1-1 0 0 0,-1 0 0 0 0,1 0 0 0 0,1-1-69 0 0,4-3 161 0 0,-1-1 0 0 0,0 0 0 0 0,0 0 0 0 0,-1-1 0 0 0,1 0 0 0 0,-2-1 0 0 0,0 0 1 0 0,0-1-1 0 0,-1 0 0 0 0,0 0 0 0 0,5-11-161 0 0,-10 18 26 0 0,-1 0 0 0 0,1 0 1 0 0,-1-1-1 0 0,0 1 0 0 0,0-1 1 0 0,-1 1-1 0 0,1-1 0 0 0,-1 0 1 0 0,0 1-1 0 0,0-1 0 0 0,-1 0 0 0 0,1 0 1 0 0,-1 0-1 0 0,0 0 0 0 0,0 1 1 0 0,-1-1-1 0 0,0 0 0 0 0,1 0 1 0 0,-2 0-1 0 0,1 1 0 0 0,0-1 1 0 0,-1 0-1 0 0,0 1 0 0 0,0-1 1 0 0,0 1-1 0 0,-1 0 0 0 0,0 0 1 0 0,1 0-1 0 0,-1 0 0 0 0,-1 0 1 0 0,1 1-1 0 0,0-1 0 0 0,-1 1 1 0 0,0 0-1 0 0,0 0 0 0 0,0 0 1 0 0,0 1-1 0 0,-2-2-26 0 0,-4 0-182 0 0,0 1-1 0 0,0-1 1 0 0,0 2 0 0 0,-1-1-1 0 0,1 1 1 0 0,0 1 0 0 0,-1 0-1 0 0,1 1 1 0 0,-1 0 0 0 0,-10 1 182 0 0,3 7-2673 0 0,10 2-5723 0 0,4-6-4024 0 0</inkml:trace>
  <inkml:trace contextRef="#ctx0" brushRef="#br0" timeOffset="23993.822">3062 370 15339 0 0,'0'0'1797'0'0,"0"0"-516"0"0,0 0-186 0 0,0 0 27 0 0,0 0-14 0 0,0 0-82 0 0,0 0-136 0 0,0 0-188 0 0,0 0-166 0 0,0 0-112 0 0,0 0-144 0 0,0 0-88 0 0,0 0-37 0 0,-9 7-14 0 0,-143 94 775 0 0,146-98-878 0 0,2-1-6 0 0,1-1 0 0 0,-1 1 0 0 0,1 0-1 0 0,0 0 1 0 0,-1 0 0 0 0,1 0 0 0 0,0 0 0 0 0,0 1 0 0 0,0-1 0 0 0,1 1 0 0 0,-1 0 0 0 0,1 0 0 0 0,-1 0 0 0 0,1 0 0 0 0,0 0 0 0 0,0 0 0 0 0,0 1 0 0 0,1-1 0 0 0,-2 4-32 0 0,4-6 12 0 0,1 1 0 0 0,-1 0 0 0 0,1-1 0 0 0,-1 1 0 0 0,1-1 1 0 0,-1 0-1 0 0,1 0 0 0 0,0 0 0 0 0,-1 1 0 0 0,1-1 1 0 0,0-1-1 0 0,0 1 0 0 0,0 0 0 0 0,0 0 0 0 0,0-1 1 0 0,0 1-1 0 0,0-1 0 0 0,0 0 0 0 0,0 1 0 0 0,0-1 0 0 0,0 0 1 0 0,0 0-1 0 0,0-1 0 0 0,0 1-12 0 0,3 1 38 0 0,14 1 85 0 0,-14-3-101 0 0,0 1 0 0 0,0 0 0 0 0,0 1 0 0 0,0-1 0 0 0,1 1 0 0 0,-1 0 0 0 0,-1 0 1 0 0,1 0-1 0 0,0 1 0 0 0,0 0 0 0 0,0 0 0 0 0,-1 0 0 0 0,1 0 0 0 0,-1 1 0 0 0,0 0 0 0 0,0 0 0 0 0,0 0 0 0 0,0 0 0 0 0,0 1 0 0 0,2 2-22 0 0,-6-1 35 0 0,0 0-1 0 0,0 0 1 0 0,-1 0-1 0 0,1 1 0 0 0,-1-1 1 0 0,0 0-1 0 0,0 0 0 0 0,-1 0 1 0 0,1 0-1 0 0,-1-1 0 0 0,0 1 1 0 0,0 0-1 0 0,-1-1 0 0 0,0 1 1 0 0,0-1-1 0 0,0 0 1 0 0,0 0-1 0 0,0 0 0 0 0,-1 0 1 0 0,0-1-1 0 0,1 1 0 0 0,-1-1 1 0 0,-1 0-1 0 0,0 1-34 0 0,-3 4 68 0 0,-4 1-60 0 0,0-1 0 0 0,-1 0 1 0 0,1 0-1 0 0,-2-1 0 0 0,1-1 1 0 0,-1 0-1 0 0,0-1 0 0 0,0 0 1 0 0,0-2-1 0 0,0 1 0 0 0,-1-2 1 0 0,0 0-1 0 0,1 0 0 0 0,-1-1 1 0 0,0-1-1 0 0,-12-2-8 0 0,25 1-96 0 0,1 0-1 0 0,-1 0 1 0 0,1 0-1 0 0,-1 0 1 0 0,1 0-1 0 0,0 0 1 0 0,-1 0-1 0 0,1 0 1 0 0,0-1-1 0 0,0 1 1 0 0,0-1 0 0 0,0 1-1 0 0,0-1 1 0 0,0 1-1 0 0,1-1 1 0 0,-1 1-1 0 0,1-1 1 0 0,-1 0-1 0 0,1 1 1 0 0,-1-1-1 0 0,1 0 1 0 0,0 0-1 0 0,0 1 1 0 0,-1-1 0 0 0,1 0-1 0 0,1 0 1 0 0,-1 1-1 0 0,0-1 1 0 0,0 0-1 0 0,1 0 1 0 0,-1 1-1 0 0,1-1 1 0 0,-1 0-1 0 0,1 1 1 0 0,0-1 0 0 0,-1 1-1 0 0,1-1 1 0 0,0 1-1 0 0,0-1 1 0 0,0 1-1 0 0,1-1 1 0 0,-1 1-1 0 0,0 0 1 0 0,0 0-1 0 0,1 0 1 0 0,0-1 96 0 0,21-24-3252 0 0,-5 10-5005 0 0,-7 8-3574 0 0</inkml:trace>
  <inkml:trace contextRef="#ctx0" brushRef="#br0" timeOffset="24191.397">3412 497 12819 0 0,'0'0'3292'0'0,"0"0"-1267"0"0,0 0-582 0 0,0 0-124 0 0,0 0-111 0 0,0 0-173 0 0,0 0-260 0 0,0 0-250 0 0,0 0-203 0 0,-13 36-125 0 0,-40 107-80 0 0,35-83-37 0 0,20-30-569 0 0,9-25-9412 0 0,-11-5-1809 0 0</inkml:trace>
  <inkml:trace contextRef="#ctx0" brushRef="#br0" timeOffset="24364.35">3391 177 16275 0 0,'0'0'1377'0'0,"0"0"-385"0"0,0 0-136 0 0,0 0-104 0 0,0 0-192 0 0,0 0-239 0 0,0 0-297 0 0,0 0-209 0 0,0 0-239 0 0,0 0-352 0 0,0 0-816 0 0,0 0-4017 0 0,0 0-6618 0 0</inkml:trace>
  <inkml:trace contextRef="#ctx0" brushRef="#br0" timeOffset="24646.757">3879 0 17812 0 0,'0'0'2374'0'0,"0"0"-1071"0"0,0 0-385 0 0,0 0 43 0 0,0 0 24 0 0,0 0-39 0 0,0 0-146 0 0,0 0-189 0 0,0 0-143 0 0,0 0-84 0 0,0 0-71 0 0,0 0-63 0 0,0 0-56 0 0,-2 28-46 0 0,-4 87-46 0 0,2 27 200 0 0,-10 58-101 0 0,-2-100-188 0 0,13-16-142 0 0,3-52-2357 0 0,-11-66-2663 0 0,4 19 299 0 0,2 7-1908 0 0,1 0-2955 0 0</inkml:trace>
  <inkml:trace contextRef="#ctx0" brushRef="#br0" timeOffset="25092.242">3632 428 6705 0 0,'0'0'4487'0'0,"0"0"-1505"0"0,0 0-736 0 0,0 0-306 0 0,0 0-338 0 0,0 0-350 0 0,0 0-313 0 0,0 0-227 0 0,0 0-161 0 0,0 0-83 0 0,0 0-24 0 0,0 0-25 0 0,0 0-21 0 0,24 0-24 0 0,154 4 470 0 0,-134-5-770 0 0,1 2 0 0 0,-1 2 0 0 0,1 2 0 0 0,18 6-74 0 0,129 20 51 0 0,-185-31-5 0 0,-1-1 1 0 0,0 0-1 0 0,0 0 0 0 0,0 0 1 0 0,-1 0-1 0 0,1-1 1 0 0,0 0-1 0 0,0-1 1 0 0,-1 1-1 0 0,1-1 1 0 0,-1 0-1 0 0,0 0 0 0 0,0-1 1 0 0,0 1-1 0 0,0-1 1 0 0,-1 0-1 0 0,0-1 1 0 0,0 1-1 0 0,0-1 1 0 0,0 0-1 0 0,0 0 0 0 0,-1 0 1 0 0,0 0-1 0 0,0 0 1 0 0,-1-1-1 0 0,1 1 1 0 0,-1-1-1 0 0,0 0 1 0 0,-1 0-1 0 0,1 0 0 0 0,-1 0 1 0 0,0 0-1 0 0,-1 0 1 0 0,1-2-47 0 0,-2 6 5 0 0,1-1 0 0 0,0 1 0 0 0,-1 0 0 0 0,1 0 0 0 0,-1-1 0 0 0,1 1 0 0 0,-1 0 0 0 0,0 0 0 0 0,0 0 0 0 0,0 0 0 0 0,-1 0 0 0 0,1 0 0 0 0,0 0 0 0 0,-1 0 0 0 0,1 1 0 0 0,-1-1 0 0 0,1 0 0 0 0,-1 1 0 0 0,0-1 0 0 0,0 1 0 0 0,1 0 0 0 0,-1 0 0 0 0,0-1 0 0 0,0 1 0 0 0,-1 1 0 0 0,1-1 0 0 0,0 0 0 0 0,0 0 0 0 0,0 1 0 0 0,-1-1 0 0 0,1 1 0 0 0,-1 0-5 0 0,-74-4-63 0 0,64 7 52 0 0,0 0 0 0 0,0 1 0 0 0,0 0 0 0 0,1 1 0 0 0,0 1 0 0 0,-1 0 0 0 0,2 1-1 0 0,-1 0 1 0 0,1 1 0 0 0,0 0 0 0 0,1 0 0 0 0,0 1 0 0 0,-8 9 11 0 0,13-13 2 0 0,-1 0-1 0 0,1 0 1 0 0,0 1-1 0 0,1-1 1 0 0,-1 1-1 0 0,1 0 1 0 0,0 1-1 0 0,1-1 1 0 0,-1 0 0 0 0,1 1-1 0 0,0 0 1 0 0,1 0-1 0 0,0 0 1 0 0,0 0-1 0 0,1 0 1 0 0,-1 0-1 0 0,1 1 1 0 0,1-1 0 0 0,0 0-1 0 0,0 1 1 0 0,0-1-1 0 0,1 0 1 0 0,0 1-1 0 0,0-1 1 0 0,1 0 0 0 0,0 0-1 0 0,0 0 1 0 0,1 0-1 0 0,0 0 1 0 0,2 4-2 0 0,8 2 17 0 0,1-1 1 0 0,1 0-1 0 0,0 0 1 0 0,0-2-1 0 0,1 0 1 0 0,0-1 0 0 0,1 0-1 0 0,0-1 1 0 0,1-2-1 0 0,-1 1 1 0 0,1-2-1 0 0,0 0 1 0 0,1-1-1 0 0,-1-1 1 0 0,1-1-1 0 0,-1 0 1 0 0,1-2 0 0 0,0 0-1 0 0,4-1-17 0 0,-8 1-327 0 0,0 0 1 0 0,0 0-1 0 0,0-2 0 0 0,-1 0 0 0 0,1 0 1 0 0,0-1-1 0 0,-1-1 0 0 0,6-3 327 0 0,-5 1-4602 0 0,-4 5-7674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237 570 816 0 0,'0'0'2093'0'0,"0"0"39"0"0,0 0 111 0 0,0 0 48 0 0,0 0-105 0 0,0 0-233 0 0,0 0-297 0 0,0 0-320 0 0,0 0-254 0 0,0 0-183 0 0,0 0-92 0 0,3-1-45 0 0,5-6 4645 0 0,-24 6-4330 0 0,-29 10-1298 0 0,34-6 222 0 0,1 1 1 0 0,0 0-1 0 0,0 0 1 0 0,0 1-1 0 0,0 0 1 0 0,1 1-1 0 0,0 0 0 0 0,0 0 1 0 0,0 1-1 0 0,1 0 1 0 0,0 1-1 0 0,0 0 1 0 0,1 0-1 0 0,0 0 0 0 0,1 1 1 0 0,0 0-1 0 0,0 0 1 0 0,1 1-1 0 0,0 0 1 0 0,0 0-1 0 0,1 0 0 0 0,1 0 1 0 0,0 1-1 0 0,0-1 1 0 0,1 1-1 0 0,0 0 1 0 0,1 3-2 0 0,1-11 0 0 0,1 1 1 0 0,0-1-1 0 0,0 0 1 0 0,0 0-1 0 0,0 0 1 0 0,1 0-1 0 0,-1 0 1 0 0,1-1 0 0 0,0 1-1 0 0,0 0 1 0 0,0-1-1 0 0,0 1 1 0 0,0-1-1 0 0,0 0 1 0 0,1 1-1 0 0,-1-1 1 0 0,1 0-1 0 0,-1 0 1 0 0,1-1-1 0 0,0 1 1 0 0,0-1 0 0 0,0 1-1 0 0,0-1 1 0 0,0 0-1 0 0,0 0 1 0 0,0 0-1 0 0,1-1 0 0 0,89 13 84 0 0,-76-15 2 0 0,1-1 0 0 0,-1 0-1 0 0,1-2 1 0 0,-1 0 0 0 0,-1-1-1 0 0,1 0 1 0 0,-1-1 0 0 0,0-1 0 0 0,0-1-1 0 0,-1 0 1 0 0,-1-1 0 0 0,1-1-1 0 0,-1 0 1 0 0,-1-1 0 0 0,0 0-1 0 0,-1-1 1 0 0,0 0 0 0 0,-1-1-1 0 0,-1-1 1 0 0,7-12-86 0 0,-2 4 46 0 0,-2 0 0 0 0,-1-1 0 0 0,0-1 0 0 0,-2 0 0 0 0,-1-1 1 0 0,-1 1-1 0 0,-1-2 0 0 0,-2 1 0 0 0,0-5-46 0 0,-1 9-3 0 0,-1 0 1 0 0,-2 0 0 0 0,0-1-1 0 0,-1 1 1 0 0,-2 0-1 0 0,0-1 1 0 0,-1 1-1 0 0,-1 0 1 0 0,-1 1 0 0 0,-1-1-1 0 0,-1 1 1 0 0,-1 0-1 0 0,-1 0 1 0 0,-1 1 0 0 0,0 1-1 0 0,-3-3 3 0 0,10 18-7 0 0,0 1 0 0 0,1 0 0 0 0,-2-1 1 0 0,1 1-1 0 0,0 0 0 0 0,0 1 0 0 0,-1-1 0 0 0,1 1 0 0 0,-1-1 0 0 0,0 1 0 0 0,0 0 0 0 0,0 1 1 0 0,0-1-1 0 0,0 1 0 0 0,0-1 0 0 0,-1 1 0 0 0,1 0 0 0 0,0 1 0 0 0,-1-1 0 0 0,1 1 0 0 0,0 0 1 0 0,-1 0-1 0 0,1 0 0 0 0,0 1 0 0 0,-1-1 0 0 0,1 1 0 0 0,0 0 0 0 0,0 1 0 0 0,-1-1 0 0 0,1 1 1 0 0,0-1-1 0 0,0 1 0 0 0,1 0 0 0 0,-1 1 0 0 0,0-1 0 0 0,1 1 0 0 0,-1-1 0 0 0,1 1 0 0 0,0 0 1 0 0,0 0-1 0 0,0 1 0 0 0,-2 2 7 0 0,-9 15 40 0 0,1 1 0 0 0,1 0 1 0 0,1 1-1 0 0,1 0 1 0 0,1 0-1 0 0,1 1 0 0 0,1 0 1 0 0,1 1-1 0 0,1 0 0 0 0,1 0 1 0 0,1 0-1 0 0,2 0 0 0 0,0 0 1 0 0,2 1-1 0 0,3 19-40 0 0,1-10 177 0 0,2-1 0 0 0,1 1 0 0 0,2-2 1 0 0,1 1-1 0 0,2-1 0 0 0,1-1 0 0 0,2 0 0 0 0,1-1 0 0 0,13 18-177 0 0,51 89 368 0 0,-80-120-592 0 0,-17-16-3757 0 0,16-9-7177 0 0,0 6-958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15035 0 0,'0'0'2859'0'0,"0"0"-1297"0"0,0 0-522 0 0,0 0 51 0 0,0 0-9 0 0,0 0-163 0 0,0 0-210 0 0,0 0-235 0 0,0 0-169 0 0,0 0-108 0 0,0 0-70 0 0,0 0-46 0 0,0 0-61 0 0,-5 28-56 0 0,-19 87-69 0 0,19-74-1153 0 0,5-40-84 0 0,5-1-7747 0 0,-3 0-2646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17068 0 0,'0'0'3152'0'0,"0"0"-1639"0"0,0 0-585 0 0,0 0-160 0 0,0 0-248 0 0,0 0-232 0 0,0 0-224 0 0,0 0-136 0 0,0 0-192 0 0,0 0-288 0 0,0 0-664 0 0,0 0-1433 0 0,0 0-4400 0 0,0 0-5450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7 178 13795 0 0,'0'0'2857'0'0,"0"0"-1162"0"0,0 0-452 0 0,0 0-91 0 0,0 0-112 0 0,0 0-102 0 0,0 0-124 0 0,0 0-128 0 0,0 0-109 0 0,0 0-87 0 0,0 0-58 0 0,0 0-73 0 0,0 0-54 0 0,-2-12-40 0 0,-3-39-35 0 0,6 47-201 0 0,0 1 1 0 0,0-1 0 0 0,0 1-1 0 0,0 0 1 0 0,0-1-1 0 0,1 1 1 0 0,0 0 0 0 0,-1 0-1 0 0,1 0 1 0 0,0 0-1 0 0,0 0 1 0 0,1 0 0 0 0,-1 1-1 0 0,1-1 1 0 0,-1 1 0 0 0,1 0-1 0 0,0-1 1 0 0,0 1-1 0 0,2-1-29 0 0,11-10 74 0 0,-16 13-78 0 0,0-1 0 0 0,0 1 0 0 0,0 0 0 0 0,0-1 1 0 0,0 1-1 0 0,1-1 0 0 0,-1 1 0 0 0,0-1 0 0 0,0 1 0 0 0,1 0 0 0 0,-1-1 0 0 0,0 1 1 0 0,0 0-1 0 0,1-1 0 0 0,-1 1 0 0 0,0 0 0 0 0,1-1 0 0 0,-1 1 0 0 0,1 0 0 0 0,-1 0 1 0 0,0-1-1 0 0,1 1 0 0 0,-1 0 0 0 0,1 0 0 0 0,-1 0 0 0 0,1 0 0 0 0,-1 0 0 0 0,0-1 1 0 0,1 1-1 0 0,-1 0 0 0 0,1 0 0 0 0,-1 0 0 0 0,1 0 0 0 0,-1 0 0 0 0,1 0 1 0 0,-1 1-1 0 0,1-1 0 0 0,-1 0 0 0 0,0 0 0 0 0,1 0 0 0 0,-1 0 0 0 0,1 0 0 0 0,-1 1 1 0 0,1-1-1 0 0,-1 0 0 0 0,0 0 0 0 0,1 1 0 0 0,-1-1 0 0 0,0 0 0 0 0,1 1 0 0 0,-1-1 1 0 0,0 0-1 0 0,1 1 0 0 0,-1-1 0 0 0,0 0 0 0 0,0 1 0 0 0,1-1 0 0 0,-1 1 0 0 0,0-1 1 0 0,0 1-1 0 0,0-1 0 0 0,0 0 0 0 0,0 1 0 0 0,1 0 4 0 0,0 38-521 0 0,-2-20 576 0 0,3-16-9 0 0,0-1-1 0 0,1 1 1 0 0,-1 0 0 0 0,1-1-1 0 0,-1 0 1 0 0,1 0-1 0 0,0 1 1 0 0,0-2-1 0 0,0 1 1 0 0,0 0-1 0 0,0-1 1 0 0,1 1-1 0 0,-1-1 1 0 0,0 0 0 0 0,1 0-1 0 0,-1 0 1 0 0,1 0-1 0 0,-1-1 1 0 0,1 1-1 0 0,-1-1 1 0 0,1 0-1 0 0,-1 0 1 0 0,1 0-1 0 0,-1-1 1 0 0,1 1 0 0 0,-1-1-1 0 0,1 0 1 0 0,-1 0-1 0 0,0 0 1 0 0,1 0-1 0 0,-1-1 1 0 0,0 1-1 0 0,1-2-45 0 0,3-1 103 0 0,0-1 0 0 0,-1 0 0 0 0,1 0-1 0 0,-1 0 1 0 0,0-1 0 0 0,-1 0 0 0 0,1 0 0 0 0,-1-1-1 0 0,0 0 1 0 0,-1 1 0 0 0,0-2 0 0 0,0 1-1 0 0,0 0 1 0 0,-1-1 0 0 0,0 1 0 0 0,-1-2-103 0 0,1 3-83 0 0,-1-1-3427 0 0,-8 5-6850 0 0,4 2-2314 0 0</inkml:trace>
  <inkml:trace contextRef="#ctx0" brushRef="#br0" timeOffset="268.414">475 63 22741 0 0,'0'0'1524'0'0,"0"0"-430"0"0,0 0-102 0 0,0 0-13 0 0,0 0-107 0 0,0 0-173 0 0,0 0-215 0 0,0 0-143 0 0,0 0-98 0 0,0 0-79 0 0,0 0-59 0 0,0 0-45 0 0,-12 32-40 0 0,-36 99-76 0 0,-2-38-2324 0 0,41-84-1518 0 0,4-5-7107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193 355 17052 0 0,'0'0'1853'0'0,"0"0"-363"0"0,0 0-118 0 0,0 0-117 0 0,0 0-181 0 0,0 0-226 0 0,0 0-248 0 0,0 0-188 0 0,0 0-133 0 0,0 0-46 0 0,0 0-46 0 0,0 0-30 0 0,0 0 11 0 0,-13 6-36 0 0,-94 53 213 0 0,102-56-331 0 0,0 0 0 0 0,0 1 1 0 0,0-1-1 0 0,0 1 1 0 0,1 0-1 0 0,-1 1 1 0 0,1-1-1 0 0,0 1 1 0 0,1 0-1 0 0,-1 0 1 0 0,1 0-1 0 0,0 0 0 0 0,0 0 1 0 0,0 1-1 0 0,1-1 1 0 0,0 1-1 0 0,0 0 1 0 0,0 0-1 0 0,1 0 1 0 0,0 0-1 0 0,0 0 1 0 0,1 0-1 0 0,-1 0 0 0 0,1 0 1 0 0,0 1-15 0 0,1-4 11 0 0,-1 0 0 0 0,1 0 0 0 0,-1 1 0 0 0,1-1 0 0 0,0 0-1 0 0,0 0 1 0 0,0 0 0 0 0,0 0 0 0 0,1 0 0 0 0,-1 0 0 0 0,1 0 0 0 0,0 0 0 0 0,0-1 0 0 0,0 1 0 0 0,0 0 0 0 0,1-1 0 0 0,-1 0-1 0 0,0 0 1 0 0,1 1 0 0 0,0-2 0 0 0,-1 1 0 0 0,1 0 0 0 0,0 0 0 0 0,0-1 0 0 0,0 0 0 0 0,0 1 0 0 0,0-1 0 0 0,0 0-1 0 0,1-1 1 0 0,-1 1 0 0 0,1 0-11 0 0,105 0 149 0 0,-28-53-1244 0 0,-60 27-2364 0 0,-6-2-4425 0 0,-13 19-3894 0 0</inkml:trace>
  <inkml:trace contextRef="#ctx0" brushRef="#br0" timeOffset="299.768">613 1 16043 0 0,'0'0'2925'0'0,"0"0"-1425"0"0,0 0-451 0 0,0 0 60 0 0,0 0-9 0 0,0 0-111 0 0,0 0-133 0 0,0 0-177 0 0,0 0-118 0 0,0 0-42 0 0,0 0-59 0 0,0 0-52 0 0,0 0-43 0 0,-11 33-28 0 0,-36 104-56 0 0,33-58 124 0 0,23 130 14 0 0,25-86-955 0 0,-34-124 431 0 0,0 1 1 0 0,0-1 0 0 0,0 1-1 0 0,0-1 1 0 0,0 0-1 0 0,0 1 1 0 0,0-1-1 0 0,1 1 1 0 0,-1-1-1 0 0,0 1 1 0 0,0-1-1 0 0,0 1 1 0 0,1-1-1 0 0,-1 1 1 0 0,0-1-1 0 0,1 1 1 0 0,-1-1-1 0 0,0 1 1 0 0,1-1-1 0 0,-1 1 1 0 0,1-1-1 0 0,-1 1 1 0 0,1 0-1 0 0,-1-1 1 0 0,0 1-1 0 0,1 0 1 0 0,-1 0-1 0 0,1-1 1 0 0,0 1-1 0 0,-1 0 1 0 0,1 0-1 0 0,-1 0 1 0 0,1-1-1 0 0,-1 1 1 0 0,1 0-1 0 0,-1 0 1 0 0,1 0-1 0 0,0 0 1 0 0,-1 0-1 0 0,1 0 1 0 0,-1 0 0 0 0,1 0-1 0 0,-1 1 1 0 0,1-1-1 0 0,0 0 1 0 0,-1 0-1 0 0,1 0 1 0 0,-1 1-1 0 0,1-1 1 0 0,-1 0-1 0 0,1 0 1 0 0,-1 1-1 0 0,1-1 1 0 0,-1 1-1 0 0,0-1 1 0 0,1 0-1 0 0,-1 1 1 0 0,1-1-1 0 0,-1 1 1 0 0,0-1-1 0 0,1 1 1 0 0,-1-1-1 0 0,0 1 105 0 0,0-17-5085 0 0,0 5-3015 0 0,0 7-1601 0 0</inkml:trace>
  <inkml:trace contextRef="#ctx0" brushRef="#br0" timeOffset="500.78">409 267 13091 0 0,'0'0'3609'0'0,"0"0"-1402"0"0,0 0-592 0 0,0 0-195 0 0,0 0-184 0 0,0 0-206 0 0,0 0-225 0 0,0 0-214 0 0,0 0-117 0 0,0 0-58 0 0,0 0-42 0 0,0 0-23 0 0,23 4-51 0 0,112 19 162 0 0,-87-18-794 0 0,40 3 795 0 0,-58-7-4239 0 0,0 0-3835 0 0,-26-1-4601 0 0</inkml:trace>
  <inkml:trace contextRef="#ctx0" brushRef="#br0" timeOffset="698.178">917 409 14587 0 0,'0'0'2353'0'0,"0"0"-1313"0"0,0 0-112 0 0,0 0 56 0 0,0 0-144 0 0,0 0-239 0 0,0 0-257 0 0,0 0-232 0 0,0 0-120 0 0,0 0-88 0 0,0 0-152 0 0,0 0-217 0 0,0 0-383 0 0,0 0-608 0 0,51 120-1425 0 0,-48-120-2808 0 0,1 0-4409 0 0</inkml:trace>
  <inkml:trace contextRef="#ctx0" brushRef="#br0" timeOffset="915.622">966 101 20420 0 0,'0'0'2529'0'0,"0"0"-1465"0"0,0 0-312 0 0,0 0-112 0 0,0 0-215 0 0,0 0-137 0 0,0 0-120 0 0,0 0-136 0 0,0 0-72 0 0,0 0-88 0 0,0 0-184 0 0,0 0-305 0 0,0 0-695 0 0,0 0-1520 0 0,-54 46-9515 0 0</inkml:trace>
  <inkml:trace contextRef="#ctx0" brushRef="#br0" timeOffset="1131.415">1112 409 15779 0 0,'0'0'2397'0'0,"0"0"-1110"0"0,0 0-420 0 0,0 0-72 0 0,0 0-119 0 0,0 0-132 0 0,0 0-153 0 0,0 0-114 0 0,0 0-14 0 0,0 0 35 0 0,0 0 49 0 0,0 0 31 0 0,0 0 22 0 0,16 15 1 0 0,52 44 26 0 0,-68-58-400 0 0,1 0 0 0 0,0 0 0 0 0,0 0-1 0 0,0 0 1 0 0,-1 0 0 0 0,1 0 0 0 0,0 0 0 0 0,0 0 0 0 0,0-1 0 0 0,0 1 0 0 0,0 0 0 0 0,0-1 0 0 0,1 1 0 0 0,-1 0-1 0 0,0-1 1 0 0,0 0 0 0 0,0 1 0 0 0,1-1 0 0 0,-1 0 0 0 0,0 1 0 0 0,0-1 0 0 0,1 0 0 0 0,-1 0 0 0 0,0 0 0 0 0,0 0-1 0 0,1 0 1 0 0,-1 0 0 0 0,0-1 0 0 0,0 1 0 0 0,1 0 0 0 0,-1-1 0 0 0,0 1 0 0 0,0 0 0 0 0,0-1 0 0 0,0 0 0 0 0,1 1 0 0 0,-1-1-1 0 0,0 0 1 0 0,0 1 0 0 0,0-1 0 0 0,0 0-27 0 0,3-3 140 0 0,0 2-74 0 0,0-1 0 0 0,0 1 1 0 0,0-1-1 0 0,-1 0 0 0 0,1 0 0 0 0,-1 0 1 0 0,0 0-1 0 0,0-1 0 0 0,0 1 0 0 0,0-1 1 0 0,-1 0-1 0 0,1 0 0 0 0,-1 0 1 0 0,0 0-1 0 0,0 0 0 0 0,-1-1 0 0 0,1 1 1 0 0,-1 0-1 0 0,0-1 0 0 0,0 1 1 0 0,-1-1-1 0 0,1 0 0 0 0,-1 1 0 0 0,0-1 1 0 0,0 1-1 0 0,0-1 0 0 0,-1 1 0 0 0,0-1 1 0 0,1 0-1 0 0,-2 1 0 0 0,1 0 1 0 0,0-1-1 0 0,-1 1 0 0 0,0 0 0 0 0,0 0 1 0 0,0 0-1 0 0,-1 0 0 0 0,1 0 1 0 0,-1 0-1 0 0,0 1 0 0 0,0-1 0 0 0,0 1 1 0 0,-2-1-67 0 0,0 0-47 0 0,0 1 1 0 0,0-1-1 0 0,-1 1 1 0 0,0 1-1 0 0,0-1 1 0 0,1 1 0 0 0,-1 0-1 0 0,-1 0 1 0 0,1 0-1 0 0,0 1 1 0 0,0 0-1 0 0,-1 1 1 0 0,1-1-1 0 0,-3 1 47 0 0,-53 17-8154 0 0,55-13-3595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15395 0 0,'0'0'2950'0'0,"0"0"-1076"0"0,0 0-430 0 0,0 0-97 0 0,0 0-181 0 0,0 0-214 0 0,0 0-181 0 0,0 0-156 0 0,0 0-118 0 0,0 0-73 0 0,0 0-61 0 0,0 0-52 0 0,1-24-47 0 0,7-75-18 0 0,-7 90-162 0 0,0 1 0 0 0,0-1 0 0 0,1 0 0 0 0,0 1 0 0 0,0-1 0 0 0,1 1 0 0 0,0-1 0 0 0,1 1 0 0 0,0 0 0 0 0,0 0 0 0 0,2-1-84 0 0,4-8 141 0 0,71-72 173 0 0,-14 69-762 0 0,-62 50-3187 0 0,-11-10-3853 0 0,4-13-2 0 0,1-2-3447 0 0</inkml:trace>
  <inkml:trace contextRef="#ctx0" brushRef="#br0" timeOffset="333.902">226 154 5401 0 0,'0'0'2389'0'0,"0"0"-138"0"0,0 0-25 0 0,0 0-107 0 0,0 0-263 0 0,0 0-282 0 0,0 0-221 0 0,0 0-158 0 0,0 0-101 0 0,0 0-77 0 0,0 0-102 0 0,35 9-129 0 0,108 26-123 0 0,-95-31-98 0 0,-42-4-471 0 0,-1-1 1 0 0,0 0-1 0 0,1 0 0 0 0,-1 0 0 0 0,0-1 0 0 0,0 0 1 0 0,0 0-1 0 0,0 0 0 0 0,0 0 0 0 0,0-1 1 0 0,-1 0-1 0 0,1 0 0 0 0,-1 0 0 0 0,0 0 1 0 0,1-1-1 0 0,-2 0 0 0 0,1 0 0 0 0,0 0 0 0 0,-1 0 1 0 0,0 0-1 0 0,0-1 0 0 0,0 1 0 0 0,0-1 1 0 0,-1 0-1 0 0,0 0 0 0 0,0 0 0 0 0,0 0 1 0 0,-1 0-1 0 0,1-1 0 0 0,-1 1 0 0 0,-1 0 0 0 0,1-1 1 0 0,-1 1-1 0 0,0-1 0 0 0,0-2-94 0 0,-2 5 1 0 0,-1 0 1 0 0,1 0-1 0 0,-1 0 0 0 0,0 0 0 0 0,0 0 0 0 0,0 1 1 0 0,0-1-1 0 0,-1 1 0 0 0,1 0 0 0 0,-1 0 0 0 0,1 0 1 0 0,-1 1-1 0 0,0-1 0 0 0,1 1 0 0 0,-1 0 0 0 0,0 0 1 0 0,0 0-1 0 0,0 1 0 0 0,0-1 0 0 0,0 1 0 0 0,0 0 1 0 0,0 0-1 0 0,0 0 0 0 0,0 1 0 0 0,0-1 0 0 0,0 1 1 0 0,0 0-1 0 0,0 0 0 0 0,1 0 0 0 0,-1 1 0 0 0,-1 0-1 0 0,-7 5-25 0 0,-1 0-1 0 0,2 1 0 0 0,-1 0 0 0 0,1 1 0 0 0,0 0 0 0 0,1 1 0 0 0,0 0 0 0 0,1 1 0 0 0,0 0 1 0 0,1 0-1 0 0,0 1 0 0 0,-5 10 26 0 0,10-18-7 0 0,1 0 1 0 0,0 0 0 0 0,0 0-1 0 0,0 0 1 0 0,0 0-1 0 0,1 1 1 0 0,-1-1 0 0 0,1 1-1 0 0,0-1 1 0 0,1 1-1 0 0,-1-1 1 0 0,1 1 0 0 0,0 0-1 0 0,0-1 1 0 0,0 1-1 0 0,1 0 1 0 0,-1-1 0 0 0,1 1-1 0 0,0-1 1 0 0,1 1 0 0 0,-1-1-1 0 0,1 0 1 0 0,0 1-1 0 0,0 0 7 0 0,4 0-67 0 0,0 0 0 0 0,0 0 0 0 0,1-1 0 0 0,-1 1 0 0 0,1-1 0 0 0,0-1 0 0 0,0 1 0 0 0,1-1 0 0 0,-1-1 0 0 0,1 1 0 0 0,-1-1 0 0 0,1-1 0 0 0,0 1 0 0 0,0-1 0 0 0,-1-1 0 0 0,1 1 0 0 0,0-1 0 0 0,0-1 0 0 0,1 1 67 0 0,94-21-3861 0 0,-76 12 914 0 0,-6 3-3671 0 0,-6 1-5158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0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2371 486 864 0 0,'0'0'1423'0'0,"0"0"-249"0"0,0 0 59 0 0,0 0 386 0 0,0 0 354 0 0,0 0 109 0 0,0 0-185 0 0,0 0-356 0 0,0 0-353 0 0,0 0-255 0 0,0 0-164 0 0,7-7-84 0 0,20-22-41 0 0,-16-2 3519 0 0,-29-2-2219 0 0,7 21-1791 0 0,0 2 0 0 0,-1-1 0 0 0,-1 1 0 0 0,0 1 0 0 0,0 0-1 0 0,-1 1 1 0 0,0 1 0 0 0,0 0 0 0 0,0 0 0 0 0,-1 2 0 0 0,0 0 0 0 0,-1 0 0 0 0,1 2 0 0 0,-1 0 0 0 0,0 0 0 0 0,1 2 0 0 0,-1 0 0 0 0,0 0 0 0 0,-6 2-153 0 0,7 0 29 0 0,-1 1 1 0 0,1 0 0 0 0,0 1-1 0 0,0 0 1 0 0,1 1-1 0 0,-1 1 1 0 0,1 1-1 0 0,0 0 1 0 0,0 0 0 0 0,1 2-1 0 0,-2 0-29 0 0,13-7-1 0 0,-4 2 3 0 0,1-1-1 0 0,-1 1 1 0 0,1 0-1 0 0,-1 0 1 0 0,1 1 0 0 0,0 0-1 0 0,0 0 1 0 0,1 0-1 0 0,-1 0 1 0 0,1 1 0 0 0,0 0-1 0 0,0 0 1 0 0,0 0-1 0 0,1 0 1 0 0,-3 5-2 0 0,6-7 3 0 0,-1 1 0 0 0,1 0 0 0 0,0-1 0 0 0,0 1 0 0 0,1 0 1 0 0,-1 0-1 0 0,1-1 0 0 0,0 1 0 0 0,0-1 0 0 0,0 1 0 0 0,0 0 0 0 0,0-1 0 0 0,1 0 1 0 0,0 1-1 0 0,-1-1 0 0 0,1 0 0 0 0,1 0 0 0 0,-1 0 0 0 0,0 0 0 0 0,1 0 1 0 0,-1-1-1 0 0,1 1 0 0 0,0-1 0 0 0,0 1 0 0 0,0-1 0 0 0,0 0 0 0 0,0 0 0 0 0,1-1 1 0 0,-1 1-1 0 0,2 0-3 0 0,109 39 182 0 0,33-29 207 0 0,-147-12-375 0 0,0 0 14 0 0,0 0 21 0 0,0 0-22 0 0,0 0 2 0 0,0 0 2 0 0,0 0-5 0 0,0 0 8 0 0,0 0 10 0 0,0 0-4 0 0,-31 12 240 0 0,-174 103-171 0 0,163-89-87 0 0,23-14-17 0 0,-1 0 0 0 0,2 1 0 0 0,0 1 0 0 0,0 1-1 0 0,1 0 1 0 0,1 2 0 0 0,-8 9-5 0 0,16-13-1 0 0,0-1 0 0 0,1 1 1 0 0,0 1-1 0 0,1-1 0 0 0,1 1 0 0 0,0 0 0 0 0,1 0 0 0 0,0 0 0 0 0,1 1 1 0 0,1 0-1 0 0,0-1 0 0 0,1 1 0 0 0,1 0 0 0 0,1 10 1 0 0,1-19 13 0 0,0 0 0 0 0,0-1 0 0 0,1 1 1 0 0,0 0-1 0 0,0-1 0 0 0,1 0 0 0 0,-1 0 0 0 0,1 0 0 0 0,0 0 0 0 0,0-1 0 0 0,1 0 0 0 0,0 1 0 0 0,-1-2 1 0 0,1 1-1 0 0,1 0 0 0 0,-1-1 0 0 0,0 0 0 0 0,1 0 0 0 0,0-1 0 0 0,-1 0 0 0 0,1 0 0 0 0,0 0 0 0 0,0 0 0 0 0,0-1 1 0 0,1 0-1 0 0,-1 0 0 0 0,0-1 0 0 0,2 0-13 0 0,141 4 285 0 0,-63-23-213 0 0,-84 18-118 0 0,1 1 0 0 0,-1-1 0 0 0,0 1 0 0 0,0-1 0 0 0,0 0 0 0 0,0 0 0 0 0,-1 0 0 0 0,1 0 0 0 0,0 0 0 0 0,0 0 0 0 0,-1-1 0 0 0,1 1 0 0 0,0-1 0 0 0,-1 1 0 0 0,1-1 0 0 0,-1 1 0 0 0,0-1 0 0 0,0 0 0 0 0,0 0 0 0 0,1 0 0 0 0,-2 0 0 0 0,1 0 0 0 0,0 0 0 0 0,0 0 0 0 0,-1 0 0 0 0,1 0 0 0 0,-1 0 0 0 0,1 0 0 0 0,-1 0 0 0 0,0 0 0 0 0,0 0 0 0 0,0 0 0 0 0,0-1 0 0 0,0 1 0 0 0,0 0 0 0 0,-1 0 0 0 0,1 0 0 0 0,-1 0 0 0 0,0-1 46 0 0,-10-25-5432 0 0,-5 3-6246 0 0,8 17 1052 0 0</inkml:trace>
  <inkml:trace contextRef="#ctx0" brushRef="#br0" timeOffset="546.651">2042 43 8714 0 0,'0'0'1608'0'0,"0"0"-165"0"0,0 0-165 0 0,0 0 61 0 0,0 0 158 0 0,0 0 33 0 0,0 0-114 0 0,0 0-238 0 0,0 0-281 0 0,0 0-232 0 0,0 0-147 0 0,0 0-71 0 0,0 0-55 0 0,0-10-21 0 0,0-22 1520 0 0,-8 479 2054 0 0,-38-66-3186 0 0,-34 166-138 0 0,58-363-411 0 0,20-167-2272 0 0,2-18 735 0 0,0 1-1376 0 0,0 0-4098 0 0,0 0-5968 0 0</inkml:trace>
  <inkml:trace contextRef="#ctx0" brushRef="#br0" timeOffset="2797.089">3032 825 6433 0 0,'0'0'1347'0'0,"0"0"-65"0"0,0 0-24 0 0,0 0 194 0 0,0 0 259 0 0,0 0-3 0 0,0 0-175 0 0,0 0-321 0 0,0 0-377 0 0,0 0-301 0 0,0 0-199 0 0,-3-2-88 0 0,3 1-233 0 0,0 1 1 0 0,0-1-1 0 0,0 1 1 0 0,-1-1-1 0 0,1 1 0 0 0,0 0 1 0 0,-1-1-1 0 0,1 1 1 0 0,0 0-1 0 0,-1-1 1 0 0,1 1-1 0 0,0 0 0 0 0,-1-1 1 0 0,1 1-1 0 0,-1 0 1 0 0,1 0-1 0 0,0 0 1 0 0,-1-1-1 0 0,1 1 0 0 0,-1 0 1 0 0,1 0-1 0 0,-1 0 1 0 0,1 0-1 0 0,-1 0 1 0 0,1 0-1 0 0,-1 0 0 0 0,1 0 1 0 0,-1 0-1 0 0,1 0 1 0 0,-1 0-1 0 0,1 0 0 0 0,0 0 1 0 0,-1 0-1 0 0,1 0 1 0 0,-1 0-1 0 0,1 1 1 0 0,-1-1-1 0 0,1 0 0 0 0,-1 0 1 0 0,1 0-1 0 0,0 1 1 0 0,-1-1-1 0 0,1 0 1 0 0,0 1-1 0 0,-1-1 0 0 0,1 0 1 0 0,0 1-1 0 0,-1-1 1 0 0,1 1-1 0 0,0-1 1 0 0,0 0-1 0 0,-1 1 0 0 0,1-1 1 0 0,0 1-1 0 0,0-1 1 0 0,0 1-1 0 0,0-1 0 0 0,-1 0 1 0 0,1 1-1 0 0,0-1 1 0 0,0 1-1 0 0,0-1 1 0 0,0 1-1 0 0,0-1 0 0 0,0 1 1 0 0,0 0-15 0 0,-7 14 334 0 0,-37 97 675 0 0,39-97-978 0 0,0 0 0 0 0,1 1 0 0 0,0 0 0 0 0,1 0 0 0 0,1 0 0 0 0,1 0 0 0 0,0 1 0 0 0,1-1 0 0 0,0 0-1 0 0,2 6-30 0 0,0-17 13 0 0,0-1 0 0 0,1 0-1 0 0,-1 0 1 0 0,1 0-1 0 0,0 0 1 0 0,0-1-1 0 0,0 1 1 0 0,1-1 0 0 0,-1 1-1 0 0,1-1 1 0 0,-1 0-1 0 0,1 0 1 0 0,0-1-1 0 0,0 1 1 0 0,1-1-1 0 0,-1 0 1 0 0,0 0 0 0 0,1-1-1 0 0,-1 1-12 0 0,8 0 104 0 0,-1 0-1 0 0,1-1 1 0 0,0 0-1 0 0,-1-1 1 0 0,1 0 0 0 0,0-1-1 0 0,-1 0 1 0 0,1-1-1 0 0,-1 0 1 0 0,1-1 0 0 0,-1 0-1 0 0,0-1 1 0 0,0 0-1 0 0,-1-1 1 0 0,1 0-1 0 0,-1 0 1 0 0,6-5-104 0 0,13-9 192 0 0,-1-2-1 0 0,-2 0 1 0 0,0-2 0 0 0,-1-1-1 0 0,8-11-191 0 0,-2 5 72 0 0,-1-2 0 0 0,-2-2-1 0 0,-2 0 1 0 0,-1-2-1 0 0,-1 0 1 0 0,-3-2 0 0 0,0 0-1 0 0,-3-2 1 0 0,-1 0-1 0 0,-2 0 1 0 0,-2-2 0 0 0,-2 0-1 0 0,1-10-71 0 0,-11 44 14 0 0,3-15 39 0 0,-1 0 1 0 0,-1-1-1 0 0,-1 1 1 0 0,-1-1-1 0 0,0 1 1 0 0,-2 0-1 0 0,-1-1 1 0 0,-3-8-54 0 0,-15 0 236 0 0,7 57-283 0 0,-2 28 66 0 0,2 0 0 0 0,2 1 0 0 0,3 1 0 0 0,3-1 0 0 0,1 1-1 0 0,3 8-18 0 0,6 33 132 0 0,4 0 1 0 0,19 90-133 0 0,-3-44 454 0 0,-7 2 1 0 0,0 132-455 0 0,-17-235 35 0 0,-1 0 0 0 0,-2 0 0 0 0,-2 0-1 0 0,-1 0 1 0 0,-3-1 0 0 0,-1 0 0 0 0,-1-1 0 0 0,-3 0-1 0 0,-3 3-34 0 0,16-38 13 0 0,0 0 0 0 0,-1 0 0 0 0,1 0 0 0 0,-1-1 0 0 0,0 1 0 0 0,0-1 0 0 0,-1 1 0 0 0,1-1 0 0 0,-1 0 0 0 0,0 1 0 0 0,1-1 0 0 0,-1-1 0 0 0,-1 1 0 0 0,1 0 0 0 0,0-1 0 0 0,-1 0 0 0 0,1 1 0 0 0,-1-1 0 0 0,1-1 0 0 0,-1 1 0 0 0,0 0 0 0 0,0-1 0 0 0,0 0 0 0 0,0 0 0 0 0,-4 0-13 0 0,4-4 9 0 0,0 0 0 0 0,0-1 0 0 0,0 0 0 0 0,1 0 0 0 0,-1 0 0 0 0,1 0 0 0 0,0 0 0 0 0,1-1 0 0 0,-1 1 0 0 0,1-1 0 0 0,-1 0 0 0 0,1 0 0 0 0,1 0 0 0 0,-1 0 0 0 0,1 0 0 0 0,-1-2-9 0 0,2 6 0 0 0,-59-276-1149 0 0,41 162-1653 0 0,14 76-950 0 0,0 0-3886 0 0,4 16-4333 0 0</inkml:trace>
  <inkml:trace contextRef="#ctx0" brushRef="#br0" timeOffset="3230.458">3148 174 8514 0 0,'0'0'1891'0'0,"0"0"-9"0"0,0 0 46 0 0,0 0 7 0 0,0 0-133 0 0,0 0-290 0 0,0 0-340 0 0,0 0-289 0 0,0 0-225 0 0,0 0-174 0 0,0 0-139 0 0,0 0-90 0 0,-5-2-52 0 0,-15-6-37 0 0,16 6-28 0 0,4 2 4 0 0,0 0 5 0 0,0 0-15 0 0,0 0-5 0 0,0 0-8 0 0,0 0-7 0 0,0 0 18 0 0,0 0 9 0 0,0 0 16 0 0,0 0 23 0 0,0 0 13 0 0,0 0 29 0 0,0 0 19 0 0,0 0 10 0 0,0 0 7 0 0,4-23 598 0 0,-3-11-745 0 0,-29 34-182 0 0,26 0 20 0 0,1 1 1 0 0,-1 0-1 0 0,0-1 0 0 0,1 1 1 0 0,-1 0-1 0 0,0 0 0 0 0,1 0 1 0 0,0 1-1 0 0,-1-1 1 0 0,1 0-1 0 0,-1 0 0 0 0,1 1 1 0 0,0-1-1 0 0,0 1 1 0 0,0-1-1 0 0,0 1 0 0 0,0-1 1 0 0,0 1-1 0 0,0 0 0 0 0,1 0 1 0 0,-1-1-1 0 0,1 1 1 0 0,-1 0-1 0 0,1 0 0 0 0,-1 0 1 0 0,1-1-1 0 0,0 1 1 0 0,0 0-1 0 0,0 0 0 0 0,0 0 1 0 0,0 0-1 0 0,1 0 0 0 0,-1 0 53 0 0,10 6-4481 0 0,-2-5-2343 0 0,-1-3-5528 0 0</inkml:trace>
  <inkml:trace contextRef="#ctx0" brushRef="#br0" timeOffset="6964.151">6303 232 10530 0 0,'0'0'2254'0'0,"0"0"-460"0"0,0 0-117 0 0,0 0 7 0 0,0 0-63 0 0,0 0-166 0 0,0 0-255 0 0,0 0-259 0 0,0 0-200 0 0,0 0-141 0 0,0 0-132 0 0,0 0-42 0 0,0 0-71 0 0,6-4-63 0 0,-5 3-275 0 0,18-12 226 0 0,-21 19 199 0 0,-7 11-101 0 0,18-23 315 0 0,5-4 613 0 0,-23 20-1179 0 0,19-5-3893 0 0,-1-5-1438 0 0,-3 0-7105 0 0</inkml:trace>
  <inkml:trace contextRef="#ctx0" brushRef="#br0" timeOffset="5823.876">5209 752 4569 0 0,'0'0'1664'0'0,"0"0"-125"0"0,0 0 8 0 0,0 0 135 0 0,0 0 76 0 0,0 0-83 0 0,0 0-260 0 0,0 0-295 0 0,0 0-253 0 0,0 0-187 0 0,0 0-104 0 0,0 0-53 0 0,0 0-30 0 0,-23 4-3 0 0,-72 16-6 0 0,50 2 361 0 0,37-15-699 0 0,-1 0-1 0 0,1 0 1 0 0,0 1-1 0 0,0 0 1 0 0,1 0-1 0 0,0 1 1 0 0,1 0-1 0 0,0 0 1 0 0,0 1-1 0 0,1 0 1 0 0,0 0-1 0 0,1 0 1 0 0,0 0-1 0 0,1 1 1 0 0,0-1-1 0 0,0 1 1 0 0,1 0-1 0 0,1 0 1 0 0,-1 10-146 0 0,1-17 49 0 0,1 0 0 0 0,-1-1 0 0 0,1 1 0 0 0,0 0-1 0 0,0-1 1 0 0,0 1 0 0 0,0 0 0 0 0,1-1 0 0 0,-1 1 0 0 0,1 0 0 0 0,0-1 0 0 0,0 1 0 0 0,1-1 0 0 0,-1 1-1 0 0,1-1 1 0 0,-1 0 0 0 0,1 0 0 0 0,0 1 0 0 0,0-1 0 0 0,1 0 0 0 0,-1-1 0 0 0,1 1 0 0 0,-1 0 0 0 0,1-1-1 0 0,0 1 1 0 0,0-1 0 0 0,0 0 0 0 0,0 0 0 0 0,0 0 0 0 0,0-1 0 0 0,1 1 0 0 0,-1-1 0 0 0,1 1 0 0 0,-1-1-1 0 0,1 0 1 0 0,1 0-49 0 0,1-1 104 0 0,0-1 1 0 0,-1 0-1 0 0,1 1 0 0 0,0-2 0 0 0,0 1 0 0 0,-1-1 0 0 0,1 0 0 0 0,-1 0 0 0 0,1 0 0 0 0,-1-1 0 0 0,0 0 1 0 0,0 0-1 0 0,0 0 0 0 0,0 0 0 0 0,-1-1 0 0 0,1 0 0 0 0,2-3-104 0 0,231-273 1075 0 0,-237 279-1075 0 0,-1 0 1 0 0,1-1 1 0 0,0 1-1 0 0,0 0 0 0 0,-1-1 0 0 0,1 1 1 0 0,0 0-1 0 0,0 0 0 0 0,0 0 0 0 0,0 0 0 0 0,1 0 1 0 0,-1 0-1 0 0,0 0 0 0 0,0 0 0 0 0,1 0 1 0 0,-1 0-1 0 0,0 1 0 0 0,1-1 0 0 0,-1 0 0 0 0,1 1 1 0 0,-1-1-1 0 0,1 1 0 0 0,-1 0 0 0 0,1 0 1 0 0,-1-1-1 0 0,1 1 0 0 0,-1 0 0 0 0,1 0 1 0 0,-1 0-1 0 0,1 1 0 0 0,-1-1 0 0 0,1 0 0 0 0,-1 0 1 0 0,1 1-1 0 0,-1-1 0 0 0,1 1 0 0 0,-1 0 1 0 0,0-1-1 0 0,1 1 0 0 0,-1 0 0 0 0,1 0-1 0 0,13 21 0 0 0,0 1 1 0 0,-2 1-1 0 0,-1 0 0 0 0,-1 0 0 0 0,-1 1 0 0 0,-1 0 1 0 0,4 21-1 0 0,1 26 19 0 0,-3 0 0 0 0,-3 1 0 0 0,-3 0 0 0 0,-4 0 1 0 0,-3 1-20 0 0,-1-33 8 0 0,-2 0 1 0 0,-2-1 0 0 0,-2 0 0 0 0,-1 0 0 0 0,-4 4-9 0 0,5-20 13 0 0,0-1 0 0 0,-1 0 0 0 0,-1 0 0 0 0,-2-1 0 0 0,0 0 0 0 0,-1-2 0 0 0,-1 1 0 0 0,-1-2 0 0 0,-12 13-13 0 0,26-30 0 0 0,1 1 0 0 0,-1 0 0 0 0,0-1 0 0 0,0 1 0 0 0,0-1 0 0 0,0 0 1 0 0,0 0-1 0 0,-1 0 0 0 0,1 0 0 0 0,-1 0 0 0 0,1 0 0 0 0,-1-1 0 0 0,1 1 0 0 0,-1-1 0 0 0,0 0 0 0 0,0 0 0 0 0,0 0 0 0 0,0 0 0 0 0,0 0 0 0 0,0 0 1 0 0,0-1-1 0 0,0 0 0 0 0,0 1 0 0 0,0-1 0 0 0,0 0 0 0 0,0-1 0 0 0,0 1 0 0 0,0 0 0 0 0,0-1 0 0 0,0 0 0 0 0,0 0 0 0 0,0 0 0 0 0,0 0 0 0 0,0 0 1 0 0,0 0-1 0 0,1-1 0 0 0,-3-1 0 0 0,1-8-15 0 0,1-1 1 0 0,-1 0 0 0 0,2 0 0 0 0,0 0 0 0 0,0 0 0 0 0,1 0-1 0 0,1-1 1 0 0,0 1 0 0 0,1 0 0 0 0,0 0 0 0 0,2-11 14 0 0,-2 20-3 0 0,4-35-17 0 0,3 1 0 0 0,1 0-1 0 0,1 0 1 0 0,2 1 0 0 0,2 1 0 0 0,1 0 0 0 0,2 1 0 0 0,12-18 20 0 0,18-18-24 0 0,4 2 1 0 0,2 2-1 0 0,4 3 1 0 0,2 3-1 0 0,5 0 24 0 0,138-96-53 0 0,-200 155 56 0 0,-1 0 1 0 0,1 0-1 0 0,-1 0 0 0 0,0-1 1 0 0,1 1-1 0 0,-1 0 1 0 0,0-1-1 0 0,0 1 0 0 0,0-1 1 0 0,0 0-1 0 0,0 1 0 0 0,0-1 1 0 0,-1 0-1 0 0,1 1 1 0 0,0-1-1 0 0,-1 0 0 0 0,1 0 1 0 0,-1 0-1 0 0,0 1 1 0 0,0-1-1 0 0,1 0 0 0 0,-1 0 1 0 0,-1 0-1 0 0,1 0 0 0 0,0 0 1 0 0,0 1-1 0 0,-1-1 1 0 0,1 0-1 0 0,-1 0 0 0 0,1 0 1 0 0,-1 1-1 0 0,0-1 0 0 0,1 0 1 0 0,-1 1-1 0 0,0-1 1 0 0,0 1-1 0 0,-1-1 0 0 0,1 1 1 0 0,0-1-1 0 0,0 1 0 0 0,-1 0 1 0 0,1-1-1 0 0,-1 1-3 0 0,-64-10 98 0 0,63 13-101 0 0,-1 1 1 0 0,1-1 0 0 0,0 1 0 0 0,-1 0 0 0 0,1 0 0 0 0,1 0 0 0 0,-1 0 0 0 0,0 0-1 0 0,1 1 1 0 0,0-1 0 0 0,-1 1 0 0 0,1 0 0 0 0,1 0 0 0 0,-1-1 0 0 0,1 1-1 0 0,-1 0 1 0 0,1 2 2 0 0,-8 14-6 0 0,3-5 10 0 0,1 1 0 0 0,1-1 1 0 0,0 1-1 0 0,1 0 0 0 0,1 0 0 0 0,0 0 0 0 0,1 16-4 0 0,0-23-3 0 0,0 0 0 0 0,1 0 0 0 0,0 0 0 0 0,0 0 0 0 0,1 0 0 0 0,1 0 0 0 0,-1 0 0 0 0,1 0-1 0 0,1-1 1 0 0,-1 1 0 0 0,2-1 0 0 0,-1 1 0 0 0,1-1 0 0 0,0 0 0 0 0,1-1 0 0 0,0 1 0 0 0,0-1 0 0 0,0 0 0 0 0,1 0-1 0 0,0 0 1 0 0,1-1 0 0 0,3 3 3 0 0,-3-3 8 0 0,1-1-1 0 0,0 0 1 0 0,0 0 0 0 0,1-1-1 0 0,-1 0 1 0 0,1 0 0 0 0,0-1-1 0 0,0 0 1 0 0,0-1-1 0 0,0 0 1 0 0,1 0 0 0 0,-1-1-1 0 0,1 0 1 0 0,-1-1-1 0 0,1 0 1 0 0,-1 0 0 0 0,0-1-1 0 0,1 0 1 0 0,-1-1-1 0 0,0 0 1 0 0,1 0 0 0 0,-1-1-1 0 0,-1 0 1 0 0,1-1-1 0 0,0 0 1 0 0,-1 0 0 0 0,0-1-1 0 0,0 0 1 0 0,0-1 0 0 0,0 0-1 0 0,-1 0 1 0 0,0 0-1 0 0,0-1 1 0 0,0-1-8 0 0,-1 0 4 0 0,1-2 0 0 0,-2 1-1 0 0,1 0 1 0 0,-1-1 0 0 0,-1 0 0 0 0,0 0-1 0 0,0-1 1 0 0,-1 1 0 0 0,0-1 0 0 0,-1 0 0 0 0,0 1-1 0 0,-1-1 1 0 0,0 0 0 0 0,-1 0 0 0 0,0 0 0 0 0,0 0-1 0 0,-1 0 1 0 0,-1 0 0 0 0,0 0 0 0 0,0 1-1 0 0,-1-1 1 0 0,-1 1 0 0 0,0-1 0 0 0,0 1 0 0 0,-1 0-1 0 0,0 1 1 0 0,0-1 0 0 0,-1 1 0 0 0,-1 0 0 0 0,0 1-1 0 0,0-1 1 0 0,0 1 0 0 0,-1 1 0 0 0,0-1-1 0 0,-1 1 1 0 0,0 1 0 0 0,-4-3-4 0 0,-63-11-377 0 0,75 20 307 0 0,1 0 0 0 0,6 15-125 0 0,6-9 216 0 0,0-1 0 0 0,0-1 0 0 0,1 0 0 0 0,0 0 0 0 0,0-2 0 0 0,0 1 0 0 0,0-2 0 0 0,0 0 0 0 0,1 0 0 0 0,-1-1 0 0 0,0-1 0 0 0,8-1-21 0 0,20 1-19 0 0,-33 0 38 0 0,0 0 0 0 0,0 0 0 0 0,0-1 0 0 0,0-1 0 0 0,0 1 0 0 0,0-1-1 0 0,-1 0 1 0 0,1-1 0 0 0,-1 0 0 0 0,0 0 0 0 0,0-1 0 0 0,0 0-19 0 0,-1-6 420 0 0,-6 10-407 0 0,0 1 13 0 0,0 0-6 0 0,0 0 2 0 0,0 0 4 0 0,-9 58-96 0 0,9 96 112 0 0,3-141-50 0 0,1 0 1 0 0,0 0 0 0 0,1 0-1 0 0,0 0 1 0 0,1-1 0 0 0,0 0-1 0 0,1 0 1 0 0,8 10 7 0 0,-12-18-1 0 0,0 1 1 0 0,1-1-1 0 0,-1 0 0 0 0,1 0 0 0 0,0 0 1 0 0,1 0-1 0 0,-1-1 0 0 0,0 1 0 0 0,1-1 1 0 0,0 0-1 0 0,0-1 0 0 0,0 1 1 0 0,0-1-1 0 0,0 0 0 0 0,1 0 0 0 0,-1-1 1 0 0,0 0-1 0 0,1 1 0 0 0,-1-2 0 0 0,3 1 1 0 0,-5 0 1 0 0,0-1 0 0 0,0 0 0 0 0,1 0 0 0 0,-1 0 0 0 0,0 0 0 0 0,0 0 0 0 0,0-1 0 0 0,0 0 0 0 0,0 1 0 0 0,0-1-1 0 0,0 0 1 0 0,0 0 0 0 0,0-1 0 0 0,0 1 0 0 0,0-1 0 0 0,-1 1 0 0 0,1-1 0 0 0,-1 0 0 0 0,1 0 0 0 0,-1 0 0 0 0,0 0 0 0 0,1 0 0 0 0,-1-1-1 0 0,0 1 1 0 0,-1-1 0 0 0,1 1 0 0 0,0-1 0 0 0,-1 0 0 0 0,1-1-1 0 0,29-52 7 0 0,-22 34-3 0 0,1 1 0 0 0,1 0 1 0 0,0 1-1 0 0,2 0 1 0 0,1 1-1 0 0,0 0 0 0 0,1 2 1 0 0,1-1-1 0 0,0 2 0 0 0,2 0 1 0 0,0 1-1 0 0,0 1 1 0 0,2 0-1 0 0,18-9-4 0 0,66-1-116 0 0,-103 25 116 0 0,1 0 0 0 0,-1 1 0 0 0,1-1 0 0 0,-1 0 0 0 0,0 0 0 0 0,1 1-1 0 0,-1-1 1 0 0,0 1 0 0 0,0-1 0 0 0,0 1 0 0 0,0 0 0 0 0,0-1 0 0 0,0 1 0 0 0,-1 0 0 0 0,1 0 0 0 0,0 0 0 0 0,-1-1 0 0 0,1 1-1 0 0,-1 0 1 0 0,0 0 0 0 0,0 0 0 0 0,0 0 0 0 0,0 0 0 0 0,0 0 0 0 0,0 0 0 0 0,0 0 0 0 0,-1 0 0 0 0,1-1 0 0 0,-1 3 0 0 0,1 1 15 0 0,-35 215-24 0 0,37-143 36 0 0,-1-76-29 0 0,1 1 0 0 0,-1-1 1 0 0,1 0-1 0 0,0 0 0 0 0,-1 0 1 0 0,1 0-1 0 0,0 0 0 0 0,0 0 1 0 0,-1 0-1 0 0,1-1 0 0 0,0 1 1 0 0,0-1-1 0 0,0 1 0 0 0,0-1 1 0 0,0 0-1 0 0,0 0 0 0 0,0 0 1 0 0,0 0-1 0 0,0 0 0 0 0,0 0 1 0 0,0 0-1 0 0,-1-1 0 0 0,1 1 0 0 0,0-1 1 0 0,0 1-1 0 0,0-1 0 0 0,0 0 1 0 0,-1 0-1 0 0,1 0 0 0 0,0 0 1 0 0,0 0-1 0 0,-1 0 0 0 0,1 0 1 0 0,-1 0-1 0 0,1-2 2 0 0,182-157 36 0 0,-159 142-43 0 0,0 0 0 0 0,1 2-1 0 0,1 0 1 0 0,0 2 0 0 0,14-4 7 0 0,-41 18-1 0 0,-1 1 0 0 0,1 0 1 0 0,0-1-1 0 0,-1 1 0 0 0,1 0 0 0 0,0-1 0 0 0,0 1 1 0 0,0 0-1 0 0,-1 0 0 0 0,1-1 0 0 0,0 1 1 0 0,0 0-1 0 0,0 0 0 0 0,0-1 0 0 0,0 1 0 0 0,0 0 1 0 0,0 0-1 0 0,1-1 0 0 0,-1 1 0 0 0,0 0 0 0 0,0-1 1 0 0,1 1-1 0 0,-1 0 0 0 0,0-1 0 0 0,1 1 0 0 0,-1 0 1 0 0,0-1-1 0 0,1 1 0 0 0,-1 0 0 0 0,1-1 0 0 0,-1 1 1 0 0,1-1-1 0 0,0 1 0 0 0,-1-1 0 0 0,1 0 0 0 0,-1 1 1 0 0,1-1-1 0 0,0 1 0 0 0,-1-1 0 0 0,1 0 1 0 0,0 0-1 0 0,-1 1 0 0 0,1-1 0 0 0,0 0 0 0 0,0 0 1 0 0,-1 0-1 0 0,1 0 0 0 0,0 0 0 0 0,0 0 0 0 0,-1 0 1 0 0,1 0-1 0 0,0 0 0 0 0,0 0 0 0 0,-1 0 0 0 0,1 0 1 0 0,0 0-1 0 0,-1-1 0 0 0,1 1 0 0 0,0 0 0 0 0,0-1 1 0 0,-1 1-1 0 0,1 0 0 0 0,-1-1 0 0 0,1 1 0 0 0,0-1 1 0 0,-1 1-1 0 0,1-1 0 0 0,-1 1 0 0 0,1-1 1 0 0,-1 26-17 0 0,16 262 0 0 0,-16-286-79 0 0,0-1 0 0 0,1 1 0 0 0,-1 0 1 0 0,1 0-1 0 0,-1-1 0 0 0,1 1 1 0 0,-1 0-1 0 0,1-1 0 0 0,0 1 0 0 0,-1 0 1 0 0,1-1-1 0 0,0 1 0 0 0,-1-1 0 0 0,1 1 1 0 0,0-1-1 0 0,0 1 0 0 0,-1-1 1 0 0,1 1-1 0 0,0-1 0 0 0,0 0 0 0 0,0 0 1 0 0,0 1-1 0 0,0-1 0 0 0,-1 0 0 0 0,1 0 1 0 0,0 0-1 0 0,0 0 0 0 0,0 0 1 0 0,0 0-1 0 0,0 0 0 0 0,0 0 0 0 0,0 0 1 0 0,-1-1-1 0 0,1 1 0 0 0,0 0 0 0 0,0-1 1 0 0,0 1-1 0 0,0 0 0 0 0,-1-1 1 0 0,1 1-1 0 0,0-1 0 0 0,0 0 96 0 0,23-12-10649 0 0,-15 5-1536 0 0</inkml:trace>
  <inkml:trace contextRef="#ctx0" brushRef="#br0" timeOffset="6416.884">7869 760 10674 0 0,'0'0'5059'0'0,"0"0"-2364"0"0,0 0-993 0 0,0 0-295 0 0,0 0-196 0 0,0 0-227 0 0,0 0-200 0 0,0 0-153 0 0,0 0-110 0 0,0 0-62 0 0,0 0-50 0 0,0 0-71 0 0,0 0-70 0 0,-22 12-60 0 0,-71 43-77 0 0,33 0 41 0 0,43-33-171 0 0,2 0-1 0 0,0 1 1 0 0,1 0 0 0 0,1 1 0 0 0,1 1 0 0 0,2 0 0 0 0,-5 16-1 0 0,14-39-4 0 0,-1 0 0 0 0,1 1 1 0 0,-1-1-1 0 0,1 1 0 0 0,0 0 0 0 0,0-1 0 0 0,0 1 0 0 0,0 0 0 0 0,0 0 0 0 0,1 0 0 0 0,-1-1 0 0 0,1 1 0 0 0,0 0 1 0 0,0 0-1 0 0,0 0 0 0 0,0 0 0 0 0,0 0 0 0 0,1 0 0 0 0,-1-1 0 0 0,1 1 0 0 0,0 0 0 0 0,0 0 0 0 0,0 0 0 0 0,0-1 1 0 0,0 1-1 0 0,1-1 0 0 0,-1 1 0 0 0,1-1 0 0 0,0 1 0 0 0,0-1 0 0 0,-1 0 0 0 0,2 0 0 0 0,-1 0 0 0 0,0 0 0 0 0,0 0 1 0 0,0-1-1 0 0,1 1 0 0 0,-1 0 0 0 0,1-1 0 0 0,0 0 0 0 0,-1 0 0 0 0,1 0 0 0 0,0 1 4 0 0,10-4 56 0 0,0-1-1 0 0,0 1 1 0 0,-1-2-1 0 0,0 0 1 0 0,1 0-1 0 0,-2-1 1 0 0,1-1 0 0 0,0 0-1 0 0,-1 0 1 0 0,0-1-1 0 0,-1-1 1 0 0,0 0-1 0 0,0 0 1 0 0,0-1-1 0 0,-1 0 1 0 0,0-1-1 0 0,-1 0 1 0 0,0 0-1 0 0,-1-1 1 0 0,0 0 0 0 0,2-4-56 0 0,9-9 107 0 0,7-9 67 0 0,-17 21-137 0 0,0 0 0 0 0,1 0 0 0 0,0 1 0 0 0,0 0 0 0 0,1 1 0 0 0,1 0-1 0 0,-1 0 1 0 0,2 1 0 0 0,-1 1 0 0 0,1 0 0 0 0,1 0 0 0 0,-1 1 0 0 0,1 1 0 0 0,1 0 0 0 0,3 0-37 0 0,-15 6 3 0 0,0 0 0 0 0,0 0 0 0 0,0 0-1 0 0,0 0 1 0 0,0 1 0 0 0,0-1 0 0 0,-1 1 0 0 0,1-1 0 0 0,0 1-1 0 0,0 0 1 0 0,0-1 0 0 0,-1 1 0 0 0,1 0 0 0 0,0 0 0 0 0,-1 1 0 0 0,1-1-1 0 0,-1 0 1 0 0,1 0 0 0 0,-1 1 0 0 0,1-1 0 0 0,-1 1 0 0 0,0-1-1 0 0,0 1 1 0 0,0 0 0 0 0,0-1 0 0 0,0 1 0 0 0,0 0 0 0 0,0 0 0 0 0,-1 0-1 0 0,1 0 1 0 0,0 0-3 0 0,19 70 50 0 0,-18-61-41 0 0,17 140 55 0 0,-9 268-48 0 0,-9-392-11 0 0,-2-1-1 0 0,-1 1 1 0 0,-1-1 0 0 0,-1 1 0 0 0,-2-1 0 0 0,0 0 0 0 0,-2-1 0 0 0,0 0 0 0 0,-2 0 0 0 0,-1 0-1 0 0,-1-2 1 0 0,-13 20-5 0 0,21-37 3 0 0,-1 1 0 0 0,0-1 0 0 0,-1 0 0 0 0,0 0 0 0 0,0 0 0 0 0,0-1 0 0 0,0 0 0 0 0,-1 0 0 0 0,0-1 0 0 0,0 1 0 0 0,0-2 0 0 0,0 1 0 0 0,-1-1 0 0 0,0 0 0 0 0,1 0 0 0 0,-1-1 0 0 0,0 0 0 0 0,0-1 0 0 0,0 0 0 0 0,-1 0 0 0 0,1-1 0 0 0,-1 0-3 0 0,4-2-4 0 0,0 0 1 0 0,1 0 0 0 0,0-1 0 0 0,0 0 0 0 0,-1 0-1 0 0,2 0 1 0 0,-1 0 0 0 0,0-1 0 0 0,1 0-1 0 0,-1 1 1 0 0,1-1 0 0 0,0 0 0 0 0,1-1 0 0 0,-1 1-1 0 0,1 0 1 0 0,-1-1 0 0 0,1 0 0 0 0,1 1-1 0 0,-1-1 1 0 0,1 0 0 0 0,-1 0 0 0 0,1 0-1 0 0,1 0 1 0 0,-1 0 0 0 0,1 0 0 0 0,0 0 0 0 0,0 0-1 0 0,0 0 1 0 0,1 0 0 0 0,0 0 0 0 0,0-3 3 0 0,6-14-13 0 0,0 1 0 0 0,1 0 1 0 0,1 1-1 0 0,1 0 0 0 0,1 0 1 0 0,0 1-1 0 0,2 0 0 0 0,0 1 1 0 0,1 1-1 0 0,1 0 0 0 0,0 0 1 0 0,1 2-1 0 0,1 0 0 0 0,8-4 13 0 0,62-59-194 0 0,-52 26-1010 0 0,-32 32-3610 0 0,-2-3-6520 0 0,-1 15-686 0 0</inkml:trace>
  <inkml:trace contextRef="#ctx0" brushRef="#br0" timeOffset="62849.644">23 2035 13659 0 0,'0'0'4001'0'0,"0"0"-2264"0"0,0 0-798 0 0,0 0-164 0 0,0 0-12 0 0,0 0 17 0 0,0 0-28 0 0,0 0-46 0 0,0 0-71 0 0,0 0-63 0 0,0 0-64 0 0,-5 27-119 0 0,-12 89-61 0 0,23 20 272 0 0,-1-112-506 0 0,-5-15-63 0 0,0 0 1 0 0,1 0 0 0 0,0 0-1 0 0,1 0 1 0 0,-1-1-1 0 0,2 1 1 0 0,0 0-1 0 0,0-1 1 0 0,0 0-1 0 0,1 0 1 0 0,0 0 0 0 0,0 0-1 0 0,1 0 1 0 0,0-1-1 0 0,1 0 1 0 0,0 0-1 0 0,0-1 1 0 0,0 1-1 0 0,1-1 1 0 0,0 0 0 0 0,0-1-1 0 0,0 0 1 0 0,1 0-1 0 0,-1-1 1 0 0,1 0-1 0 0,0 0 1 0 0,7 2-32 0 0,-7-5 26 0 0,0 1 0 0 0,-1-2 0 0 0,1 1-1 0 0,0-1 1 0 0,0 0 0 0 0,0-1 0 0 0,0 1 0 0 0,0-2 0 0 0,-1 1 0 0 0,1-1 0 0 0,0 0-1 0 0,-1-1 1 0 0,1 0 0 0 0,-1 0 0 0 0,0-1 0 0 0,0 1 0 0 0,0-2 0 0 0,-1 1 0 0 0,1-1-1 0 0,0-1-25 0 0,25-22 46 0 0,-2-1-1 0 0,-2-2 0 0 0,0-1 0 0 0,-2-1 0 0 0,-2-1 0 0 0,5-11-45 0 0,-26 40-12 0 0,-3 49-115 0 0,-1-7 125 0 0,-1-29 3 0 0,1 0 0 0 0,0 0 0 0 0,0 0-1 0 0,0-1 1 0 0,1 1 0 0 0,0 0 0 0 0,1 0-1 0 0,0 0 1 0 0,0 0 0 0 0,1 0 0 0 0,0-1-1 0 0,0 1 1 0 0,0-1 0 0 0,1 1 0 0 0,0-1-1 0 0,1 0 1 0 0,0 0 0 0 0,0 0 0 0 0,0-1-1 0 0,1 1 1 0 0,0-1 0 0 0,0 0 0 0 0,1 0-1 0 0,3 2 0 0 0,-1-4 26 0 0,1-1-1 0 0,0 1 1 0 0,0-1-1 0 0,0-1 0 0 0,1 0 1 0 0,-1 0-1 0 0,0-1 1 0 0,1 0-1 0 0,-1 0 0 0 0,1-1 1 0 0,-1-1-1 0 0,1 0 1 0 0,-1 0-1 0 0,1 0 1 0 0,-1-1-1 0 0,0-1 0 0 0,0 0 1 0 0,0 0-1 0 0,0-1 1 0 0,0 0-1 0 0,1-1-25 0 0,7-6 57 0 0,-1-1-1 0 0,0-1 1 0 0,-1 0-1 0 0,0-1 1 0 0,-1-1 0 0 0,-1 0-1 0 0,0-1 1 0 0,-1 0-1 0 0,-1-1 1 0 0,-1-1 0 0 0,0 0-1 0 0,-1 0 1 0 0,-1 0-1 0 0,-1-1 1 0 0,0 0 0 0 0,-2-1-1 0 0,0 0 1 0 0,-1 1 0 0 0,-1-1-1 0 0,0-21-56 0 0,-3 35-211 0 0,5-18-2612 0 0,14 19-7306 0 0,-10 5-2152 0 0</inkml:trace>
  <inkml:trace contextRef="#ctx0" brushRef="#br0" timeOffset="63169.542">1279 2386 13323 0 0,'0'0'3079'0'0,"0"0"-628"0"0,0 0-384 0 0,0 0-301 0 0,0 0-287 0 0,36-7-276 0 0,113-24-239 0 0,-53-8 398 0 0,-83 31-1244 0 0,1-1 0 0 0,-1 1 0 0 0,-1-2 0 0 0,1 0 0 0 0,-2 0 0 0 0,0-1 0 0 0,0-1 0 0 0,-1 0 0 0 0,0 0 0 0 0,-1-1 0 0 0,0 0 0 0 0,-1-1 0 0 0,-1 0 0 0 0,0 0 0 0 0,0-1-118 0 0,-7 11 0 0 0,1 1 0 0 0,-1-1 0 0 0,1 1 0 0 0,-1-1 0 0 0,0 0 0 0 0,-1 1 0 0 0,1-1 0 0 0,0 1 0 0 0,-1-1 0 0 0,0 1 0 0 0,0-1 0 0 0,0 1 0 0 0,0 0 0 0 0,-1-1 0 0 0,1 1 0 0 0,-1 0 0 0 0,0 0 0 0 0,0 0 0 0 0,0 0 0 0 0,0 0 0 0 0,0 1 0 0 0,-1-1 0 0 0,1 1 0 0 0,-1-1 0 0 0,0 1 0 0 0,1 0 0 0 0,-1 0 0 0 0,0 0 0 0 0,0 0 0 0 0,-1 1 0 0 0,1-1 0 0 0,0 1 0 0 0,-1 0 0 0 0,1-1 0 0 0,0 2 0 0 0,-1-1 0 0 0,1 0 0 0 0,-1 1 0 0 0,1 0 0 0 0,-1-1 0 0 0,0 2 0 0 0,1-1 0 0 0,-1 0 0 0 0,0 1 0 0 0,-11-1-24 0 0,1 2 0 0 0,-1-1-1 0 0,1 2 1 0 0,-1 0 0 0 0,1 1 0 0 0,0 0 0 0 0,1 1 0 0 0,-1 1 0 0 0,1 0 0 0 0,0 0 0 0 0,0 2 0 0 0,1-1 0 0 0,0 2 0 0 0,0 0 0 0 0,1 0 0 0 0,0 1 0 0 0,1 0 0 0 0,0 1 0 0 0,1 0-1 0 0,0 1 1 0 0,0 0 0 0 0,1 0 0 0 0,1 0 0 0 0,0 1 0 0 0,-1 5 24 0 0,3-9 0 0 0,1-1 0 0 0,0 1-1 0 0,1 0 1 0 0,0 0 0 0 0,0 1-1 0 0,1-1 1 0 0,0 0 0 0 0,1 1-1 0 0,0-1 1 0 0,1 1 0 0 0,-1 0-1 0 0,2-1 1 0 0,-1 1 0 0 0,2-1-1 0 0,-1 1 1 0 0,1-1 0 0 0,0 1-1 0 0,1-1 1 0 0,0 0 0 0 0,1 0-1 0 0,0 0 1 0 0,0-1 0 0 0,1 0-1 0 0,0 1 1 0 0,5 4 0 0 0,4 1 4 0 0,1-2-1 0 0,0 0 1 0 0,1-1-1 0 0,0 0 1 0 0,1-2-1 0 0,1 0 1 0 0,-1-1 0 0 0,1 0-1 0 0,0-1 1 0 0,1-2-1 0 0,0 1 1 0 0,0-2-1 0 0,0-1 1 0 0,0 0-1 0 0,0-2 1 0 0,7 0-4 0 0,117-2-5322 0 0,-123-2-2048 0 0,-5-1-5360 0 0</inkml:trace>
  <inkml:trace contextRef="#ctx0" brushRef="#br0" timeOffset="63937.526">3053 2193 0 0 0,'0'0'1444'0'0,"0"0"487"0"0,0 0 231 0 0,0 0 104 0 0,0 0-50 0 0,0 0-102 0 0,0 0-164 0 0,0 0-198 0 0,0 0-230 0 0,0 0-226 0 0,0 0-183 0 0,0 0-133 0 0,5-14-81 0 0,14-40-95 0 0,-19 53-774 0 0,1 0 0 0 0,-1 1 1 0 0,0-1-1 0 0,0 0 0 0 0,0 0 1 0 0,0 1-1 0 0,0-1 0 0 0,-1 0 1 0 0,1 0-1 0 0,0 1 0 0 0,0-1 1 0 0,0 0-1 0 0,-1 1 0 0 0,1-1 0 0 0,0 0 1 0 0,0 1-1 0 0,-1-1 0 0 0,1 0 1 0 0,-1 1-1 0 0,1-1 0 0 0,-1 1 1 0 0,1-1-1 0 0,-1 0 0 0 0,1 1 1 0 0,-1-1-1 0 0,1 1 0 0 0,-1 0 0 0 0,0-1 1 0 0,1 1-1 0 0,-1-1 0 0 0,0 1 1 0 0,1 0-1 0 0,-1 0 0 0 0,0-1 1 0 0,0 1-1 0 0,1 0 0 0 0,-1 0 1 0 0,0 0-1 0 0,1 0 0 0 0,-1 0 0 0 0,0 0 1 0 0,0 0-1 0 0,1 0 0 0 0,-1 0 1 0 0,0 0-1 0 0,0 0 0 0 0,1 0 1 0 0,-1 1-1 0 0,0-1-30 0 0,-5 0 236 0 0,-7 1-90 0 0,-1 0 0 0 0,1 0-1 0 0,0 2 1 0 0,-1 0-1 0 0,1 0 1 0 0,0 1 0 0 0,1 1-1 0 0,-1 0 1 0 0,1 0-1 0 0,0 2 1 0 0,0-1 0 0 0,0 2-1 0 0,1-1 1 0 0,1 2-1 0 0,-1-1 1 0 0,1 1 0 0 0,-7 9-146 0 0,6-8 53 0 0,1 0 1 0 0,0 0-1 0 0,1 1 1 0 0,0 0-1 0 0,1 0 0 0 0,0 1 1 0 0,1 0-1 0 0,0 0 1 0 0,1 1-1 0 0,0 0 1 0 0,1 0-1 0 0,0 1 1 0 0,2-1-1 0 0,-1 1 1 0 0,2 0-1 0 0,-1 0 1 0 0,2 0-1 0 0,0 0 0 0 0,1 0 1 0 0,0 0-1 0 0,1 0 1 0 0,1 0-1 0 0,2 11-53 0 0,1-14 38 0 0,1 0 0 0 0,0-1 0 0 0,0 1 0 0 0,1-1 0 0 0,0-1 0 0 0,1 1 0 0 0,0-1 0 0 0,1 0 0 0 0,-1-1 0 0 0,2 0 0 0 0,-1-1-1 0 0,1 0 1 0 0,0 0 0 0 0,1-1 0 0 0,0 0 0 0 0,-1-1 0 0 0,2 0 0 0 0,-1-1 0 0 0,1 0 0 0 0,-1-1 0 0 0,1 0 0 0 0,0-1 0 0 0,0 0 0 0 0,0-1 0 0 0,11 0-39 0 0,-11 1-57 0 0,1-2 0 0 0,-1 0-1 0 0,1 0 1 0 0,-1-1-1 0 0,1 0 1 0 0,-1-1-1 0 0,0-1 1 0 0,0 0 0 0 0,0-1-1 0 0,0 0 1 0 0,0 0-1 0 0,-1-2 1 0 0,1 1-1 0 0,-1-1 1 0 0,-1-1-1 0 0,1 0 1 0 0,2-3 58 0 0,89-79-3230 0 0,-42 26-6675 0 0,-43 46-1973 0 0</inkml:trace>
  <inkml:trace contextRef="#ctx0" brushRef="#br0" timeOffset="64331.17">3789 1731 16932 0 0,'0'0'2638'0'0,"0"0"-1529"0"0,0 0-409 0 0,0 0 106 0 0,0 0 151 0 0,0 0 77 0 0,0 0-99 0 0,-11 36-178 0 0,-37 119-177 0 0,22-18 275 0 0,14-32-319 0 0,5 1-1 0 0,6 94-535 0 0,0-189 7 0 0,2 1-1 0 0,-1-1 1 0 0,2 1 0 0 0,-1-1-1 0 0,2 0 1 0 0,-1 0 0 0 0,1 0-1 0 0,1 0 1 0 0,0 0 0 0 0,1 0-1 0 0,0-1 1 0 0,0 0 0 0 0,1 0-1 0 0,1-1 1 0 0,-1 1 0 0 0,2-1-1 0 0,1 2-6 0 0,-3-9 13 0 0,0 0-1 0 0,-1 0 0 0 0,1-1 0 0 0,0 1 0 0 0,0-1 0 0 0,0-1 0 0 0,0 1 1 0 0,0-1-1 0 0,0 0 0 0 0,0 0 0 0 0,0-1 0 0 0,0 0 0 0 0,0 0 0 0 0,0 0 0 0 0,0-1 1 0 0,-1 0-1 0 0,1 0 0 0 0,0 0 0 0 0,-1-1 0 0 0,3-1-12 0 0,155-120 136 0 0,-37 23-66 0 0,-99 85-109 0 0,-25 39 47 0 0,-1 115 333 0 0,0-134-394 0 0,1-1-1 0 0,0 1 1 0 0,0-1 0 0 0,1 0-1 0 0,-1 0 1 0 0,0 0-1 0 0,1 0 1 0 0,0-1 0 0 0,0 1-1 0 0,0-1 1 0 0,0 1-1 0 0,0-1 1 0 0,0 0-1 0 0,0 0 1 0 0,1-1 0 0 0,-1 1-1 0 0,1-1 1 0 0,0 1-1 0 0,-1-1 1 0 0,1 0 0 0 0,0-1-1 0 0,-1 1 1 0 0,1 0-1 0 0,0-1 1 0 0,0 0 0 0 0,0 0-1 0 0,0 0 1 0 0,-1-1-1 0 0,1 1 1 0 0,0-1-1 0 0,0 0 1 0 0,-1 0 0 0 0,1 0-1 0 0,0 0 1 0 0,-1-1-1 0 0,1 0 1 0 0,-1 1 0 0 0,0-1-1 0 0,3-3 54 0 0,29-16-2462 0 0,-17 9-809 0 0,0 1-3775 0 0,-6 6-5130 0 0</inkml:trace>
  <inkml:trace contextRef="#ctx0" brushRef="#br0" timeOffset="64703.758">4910 2309 12027 0 0,'0'0'5265'0'0,"0"0"-2781"0"0,0 0-951 0 0,0 0-205 0 0,0 0-127 0 0,0 0-164 0 0,0 0-169 0 0,0 0-172 0 0,0 0-144 0 0,0 0-130 0 0,0 0-100 0 0,0 0-59 0 0,-34 5-76 0 0,-107 20-41 0 0,131-23-119 0 0,0-1 1 0 0,0 1-1 0 0,0 1 0 0 0,0 0 0 0 0,1 0 0 0 0,0 1 0 0 0,-1 0 0 0 0,1 1 0 0 0,0 0 0 0 0,-5 4-27 0 0,-11 8 48 0 0,20-14-46 0 0,0 0 1 0 0,0 0-1 0 0,1 1 0 0 0,-1 0 1 0 0,1 0-1 0 0,0 1 0 0 0,0-1 0 0 0,0 1 1 0 0,1 0-1 0 0,-1-1 0 0 0,1 2 1 0 0,1-1-1 0 0,-1 0 0 0 0,1 1 1 0 0,-1-1-1 0 0,2 1 0 0 0,-1-1 0 0 0,1 1 1 0 0,-1 0-1 0 0,1 0 0 0 0,1 0 1 0 0,-1 0-1 0 0,1 0 0 0 0,1 0 0 0 0,-1 4-2 0 0,3-6 2 0 0,-1 0 0 0 0,1 1-1 0 0,0-1 1 0 0,0-1 0 0 0,0 1-1 0 0,1 0 1 0 0,-1-1-1 0 0,1 0 1 0 0,0 1 0 0 0,0-1-1 0 0,0-1 1 0 0,0 1-1 0 0,0-1 1 0 0,1 1 0 0 0,-1-1-1 0 0,1-1 1 0 0,0 1-1 0 0,-1-1 1 0 0,1 1 0 0 0,0-1-1 0 0,0-1 1 0 0,0 1 0 0 0,0-1-1 0 0,4 0-1 0 0,10 1 61 0 0,0-2 0 0 0,0 0 0 0 0,0-2 0 0 0,0 0-1 0 0,-1-1 1 0 0,1 0 0 0 0,-1-2 0 0 0,0 0 0 0 0,0-1 0 0 0,-1-1 0 0 0,0-1-1 0 0,-1 0 1 0 0,1-1 0 0 0,-2-1 0 0 0,0 0 0 0 0,0-1 0 0 0,-1-1 0 0 0,0 0-1 0 0,0-2-60 0 0,60-74 148 0 0,-61 162-8688 0 0,1-52 2471 0 0,-2-11-1968 0 0,-6-5 633 0 0</inkml:trace>
  <inkml:trace contextRef="#ctx0" brushRef="#br0" timeOffset="65016.343">5226 2520 3449 0 0,'0'0'4393'0'0,"0"0"-601"0"0,0 0-702 0 0,0 0-600 0 0,0 0-437 0 0,0 0-336 0 0,0 0-238 0 0,0 0-224 0 0,0 0-229 0 0,0 0-221 0 0,0 0-174 0 0,0 0-92 0 0,0 0-107 0 0,15-10-50 0 0,46-37-28 0 0,82-88 749 0 0,-124 121-1072 0 0,-14 9-32 0 0,0 1 0 0 0,1 0 0 0 0,-1 0 0 0 0,1 0 0 0 0,0 1 0 0 0,0 0 0 0 0,0 0 0 0 0,0 1 0 0 0,0 0 0 0 0,0 0 0 0 0,1 0 0 0 0,3 0 1 0 0,-3 60-232 0 0,-9-45 228 0 0,0-10 6 0 0,1 0-1 0 0,-1 0 1 0 0,1 0 0 0 0,0 1-1 0 0,0-1 1 0 0,0 0 0 0 0,1 1 0 0 0,-1-1-1 0 0,1 1 1 0 0,0-1 0 0 0,0 1-1 0 0,0-1 1 0 0,0 1 0 0 0,1-1-1 0 0,-1 1 1 0 0,1-1 0 0 0,0 0-1 0 0,0 1 1 0 0,0-1 0 0 0,1 0-1 0 0,-1 0 1 0 0,1 1 0 0 0,-1-1-1 0 0,1-1 1 0 0,0 1 0 0 0,0 0-1 0 0,1 0 1 0 0,-1-1 0 0 0,0 1-1 0 0,1-1 1 0 0,0 0 0 0 0,-1 1-1 0 0,1-1 1 0 0,0-1 0 0 0,0 1-1 0 0,0 0 1 0 0,0-1 0 0 0,4 2-2 0 0,10-3 105 0 0,1-1 1 0 0,-1 0 0 0 0,1-1-1 0 0,-1-1 1 0 0,0-1-1 0 0,0-1 1 0 0,0 0 0 0 0,-1-1-1 0 0,0 0 1 0 0,0-2-1 0 0,0 0 1 0 0,-1 0 0 0 0,0-2-1 0 0,-1 0 1 0 0,0 0-1 0 0,-1-1 1 0 0,11-11-106 0 0,39-61-91 0 0,-53 74-2098 0 0,-1 9-3479 0 0,-6 0 2572 0 0,2 0-9042 0 0</inkml:trace>
  <inkml:trace contextRef="#ctx0" brushRef="#br0" timeOffset="65706.512">6459 2181 14467 0 0,'0'0'3949'0'0,"0"0"-1414"0"0,0 0-724 0 0,0 0-326 0 0,0 0-248 0 0,0 0-250 0 0,0 0-271 0 0,0 0-245 0 0,0 0-163 0 0,0 0-71 0 0,0 0-53 0 0,0 0-28 0 0,0 0-38 0 0,-34 9-49 0 0,-109 30-26 0 0,138-38-41 0 0,0 1 1 0 0,0 0 0 0 0,0 0-1 0 0,1 0 1 0 0,-1 0-1 0 0,0 1 1 0 0,1 0-1 0 0,-1 0 1 0 0,1 0 0 0 0,0 0-1 0 0,0 1 1 0 0,0-1-1 0 0,1 1 1 0 0,-1 0 0 0 0,1 0-1 0 0,-2 4-2 0 0,-6 7 6 0 0,3-6-10 0 0,0 1 1 0 0,0-1 0 0 0,1 1 0 0 0,0 1-1 0 0,1 0 1 0 0,0 0 0 0 0,1 0 0 0 0,0 0 0 0 0,1 1-1 0 0,0 0 1 0 0,1 0 0 0 0,0 0 0 0 0,1 0-1 0 0,0 0 1 0 0,1 0 0 0 0,0 1 0 0 0,1 0 3 0 0,1-10 4 0 0,1-1 0 0 0,0 1 0 0 0,0 0 0 0 0,-1-1 0 0 0,1 0 0 0 0,1 1 0 0 0,-1-1 0 0 0,0 0 0 0 0,1 0 0 0 0,-1 0 0 0 0,1 0 0 0 0,-1-1 0 0 0,1 1 0 0 0,0-1 0 0 0,0 1 0 0 0,0-1 0 0 0,-1 0 0 0 0,1 0 0 0 0,1 0 1 0 0,-1-1-1 0 0,0 1 0 0 0,0-1 0 0 0,0 1 0 0 0,0-1 0 0 0,0 0 0 0 0,0-1 0 0 0,0 1 0 0 0,1 0 0 0 0,-1-1 0 0 0,0 1 0 0 0,2-2-4 0 0,6 2 58 0 0,14-3 111 0 0,0 0 1 0 0,-1-2 0 0 0,1-1-1 0 0,-1-1 1 0 0,0-1 0 0 0,0-1-1 0 0,-1-1 1 0 0,-1-1 0 0 0,0-1-1 0 0,17-13-169 0 0,59-26 316 0 0,-78 41-256 0 0,-12 5-36 0 0,1 0 0 0 0,0 0 0 0 0,0 1 0 0 0,0 0 0 0 0,1 0 0 0 0,-1 1 0 0 0,1 0-1 0 0,0 1 1 0 0,-1 0 0 0 0,1 1 0 0 0,0 0 0 0 0,0 0 0 0 0,0 1 0 0 0,0 1 0 0 0,0-1 0 0 0,9 3-24 0 0,-13 2 5 0 0,0 0-1 0 0,0 1 1 0 0,-1 0 0 0 0,1 0 0 0 0,-1 0 0 0 0,0 1 0 0 0,-1-1 0 0 0,0 1-1 0 0,0 0 1 0 0,0 1 0 0 0,-1-1 0 0 0,0 1 0 0 0,0-1 0 0 0,-1 1-1 0 0,0 0 1 0 0,-1 0 0 0 0,1 0 0 0 0,-1 0 0 0 0,-1 0 0 0 0,0 0 0 0 0,0 0-1 0 0,-1 7-4 0 0,0 30-46 0 0,-2 0 0 0 0,-2-1 0 0 0,-2 1 0 0 0,-1-1 0 0 0,-3 0 0 0 0,-1-1 0 0 0,-3 0 0 0 0,-18 37 46 0 0,30-71-30 0 0,-1-1 0 0 0,1 0 0 0 0,-2 1 0 0 0,1-1 0 0 0,-1-1 0 0 0,-1 1 0 0 0,1-1 0 0 0,-1 0 0 0 0,-1 0 0 0 0,1-1 0 0 0,-1 1 0 0 0,0-2 0 0 0,0 1 0 0 0,-1-1 0 0 0,0 0 0 0 0,0 0 0 0 0,0-1 0 0 0,0 0 0 0 0,-1-1 0 0 0,1 0 0 0 0,-1 0 0 0 0,0-1 0 0 0,0 0 0 0 0,0 0 30 0 0,8-2-7 0 0,0 0 1 0 0,0-1-1 0 0,0 1 0 0 0,0 0 1 0 0,1-1-1 0 0,-1 1 0 0 0,0 0 1 0 0,0-1-1 0 0,0 1 0 0 0,1-1 1 0 0,-1 1-1 0 0,0-1 0 0 0,1 0 0 0 0,-1 1 1 0 0,1-1-1 0 0,-1 0 0 0 0,0 1 1 0 0,1-1-1 0 0,-1 0 0 0 0,1 0 1 0 0,0 1-1 0 0,-1-1 0 0 0,1 0 0 0 0,0 0 1 0 0,-1 0-1 0 0,1 1 0 0 0,0-1 1 0 0,0 0-1 0 0,0 0 0 0 0,0 0 1 0 0,0 0-1 0 0,0 0 0 0 0,0 0 1 0 0,0 0-1 0 0,0 1 0 0 0,0-1 0 0 0,0 0 1 0 0,1 0-1 0 0,-1 0 0 0 0,0 0 1 0 0,1 0-1 0 0,-1 1 0 0 0,0-1 1 0 0,1 0-1 0 0,-1 0 0 0 0,1 1 0 0 0,0-1 8 0 0,20-43-38 0 0,30-16 41 0 0,4 3 0 0 0,1 2-1 0 0,4 2 1 0 0,1 3 0 0 0,11-3-4 0 0,59-51 112 0 0,-71 56-53 0 0,-2-3-1 0 0,-2-2 1 0 0,31-41-59 0 0,-62 63 14 0 0,-8 12-7 0 0,-1-1 1 0 0,-1 0-1 0 0,0-1 1 0 0,-2-1-1 0 0,0-1 1 0 0,1-5-8 0 0,-13 26-1 0 0,0 0 1 0 0,1 0-1 0 0,-1 0 1 0 0,0-1-1 0 0,0 1 1 0 0,0 0-1 0 0,-1-1 1 0 0,1 1-1 0 0,0-1 0 0 0,-1 1 1 0 0,0-1-1 0 0,1 1 1 0 0,-1-1-1 0 0,0 1 1 0 0,0-1-1 0 0,-1 1 1 0 0,1-1-1 0 0,0 1 1 0 0,-1-1-1 0 0,0 1 0 0 0,1-1 1 0 0,-1 1-1 0 0,0 0 1 0 0,0-1-1 0 0,0 1 1 0 0,-1 0-1 0 0,1 0 1 0 0,0 0-1 0 0,-1 0 1 0 0,0 0-1 0 0,1 0 1 0 0,-1 0-1 0 0,0 1 0 0 0,0-1 1 0 0,0 0-1 0 0,0 1 1 0 0,-2-2 0 0 0,-9 1 4 0 0,-1 1 1 0 0,1 0-1 0 0,-1 1 1 0 0,1 1-1 0 0,-1 0 1 0 0,1 0-1 0 0,0 1 1 0 0,0 1 0 0 0,0 0-1 0 0,0 1 1 0 0,0 1-1 0 0,1 0 1 0 0,-1 0-1 0 0,1 1 1 0 0,1 1-1 0 0,-1 0 1 0 0,1 0-1 0 0,0 2 1 0 0,1-1-1 0 0,0 1 1 0 0,0 0-1 0 0,1 1 1 0 0,0 0-1 0 0,1 1 1 0 0,0 0-1 0 0,0 0 1 0 0,2 1-1 0 0,-1 0 1 0 0,1 0-1 0 0,1 0 1 0 0,0 1-1 0 0,1-1 1 0 0,0 1-1 0 0,1 0 1 0 0,1 1 0 0 0,-1 8-5 0 0,5-5 31 0 0,0-1 1 0 0,1 1 0 0 0,1-1-1 0 0,0 1 1 0 0,1-1 0 0 0,1 0-1 0 0,1-1 1 0 0,0 0 0 0 0,1 0-1 0 0,0 0 1 0 0,1-1 0 0 0,1 0-1 0 0,0-1 1 0 0,1 0 0 0 0,1-1-1 0 0,0 0 1 0 0,0-1 0 0 0,1 0-1 0 0,1-1 1 0 0,-1 0 0 0 0,2-1-1 0 0,-1-1 1 0 0,1 0 0 0 0,1-1-32 0 0,-7-2-29 0 0,-1 0 1 0 0,0-1-1 0 0,1 0 0 0 0,0 0 1 0 0,0-1-1 0 0,0 0 1 0 0,1-1-1 0 0,-1 0 0 0 0,0 0 1 0 0,1-1-1 0 0,-1-1 1 0 0,1 1-1 0 0,0-1 0 0 0,-1-1 1 0 0,1 0-1 0 0,-1 0 1 0 0,1-1-1 0 0,-1 0 0 0 0,0-1 1 0 0,0 0-1 0 0,0 0 1 0 0,0-1-1 0 0,0 0 0 0 0,-1-1 1 0 0,2-1 28 0 0,27-37-2260 0 0,-29 27-832 0 0,0-1-3399 0 0,0 4-6657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9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290 170 0 0 0,'0'0'1680'0'0,"0"0"81"0"0,0 0 239 0 0,0 0 222 0 0,0 0 72 0 0,0 0-108 0 0,0 0-215 0 0,0 0-279 0 0,0 0-253 0 0,0 0-167 0 0,0 0-158 0 0,0 0-99 0 0,0 0-90 0 0,15-12-101 0 0,44-38-101 0 0,-59 50-680 0 0,-1 0-1 0 0,0 0 0 0 0,1 0 1 0 0,-1 0-1 0 0,1 0 0 0 0,-1 0 1 0 0,0 0-1 0 0,1 0 0 0 0,-1-1 0 0 0,1 1 1 0 0,-1 0-1 0 0,1 0 0 0 0,-1-1 1 0 0,0 1-1 0 0,1 0 0 0 0,-1 0 1 0 0,1-1-1 0 0,-1 1 0 0 0,1-1 1 0 0,0 1-1 0 0,-1-1 0 0 0,1 1 1 0 0,-1 0-1 0 0,1-1 0 0 0,0 1 1 0 0,-1-1-1 0 0,1 0 0 0 0,0 1 1 0 0,0-1-1 0 0,-1 1 0 0 0,1-1 0 0 0,0 1 1 0 0,0-1-1 0 0,0 0 0 0 0,0 1 1 0 0,0-1-1 0 0,0 1 0 0 0,0-1 1 0 0,0 0-1 0 0,0 1 0 0 0,0-1 1 0 0,0 1-1 0 0,0-1 0 0 0,0 0 1 0 0,0 1-1 0 0,1-1 0 0 0,-1 1 1 0 0,0-1-1 0 0,0 1 0 0 0,1-1 1 0 0,-1 0-1 0 0,0 1 0 0 0,1-1 0 0 0,-1 1 1 0 0,0 0-1 0 0,1-1 0 0 0,-1 1 1 0 0,1-1-1 0 0,-1 1 0 0 0,1 0 1 0 0,-1-1-1 0 0,1 1-42 0 0,-1 0 93 0 0,-13-1 17 0 0,0 2-1 0 0,0-1 1 0 0,0 2 0 0 0,0 0-1 0 0,0 0 1 0 0,1 1 0 0 0,-1 1-1 0 0,1 0 1 0 0,0 1 0 0 0,0 0-1 0 0,0 1 1 0 0,1 0-1 0 0,-1 1 1 0 0,-2 2-110 0 0,-12 5 104 0 0,-37 31 97 0 0,63-44-194 0 0,0 1-1 0 0,0-1 1 0 0,1 0-1 0 0,-1 0 0 0 0,1 1 1 0 0,-1-1-1 0 0,1 0 1 0 0,-1 0-1 0 0,1 0 1 0 0,-1 0-1 0 0,1 0 1 0 0,0 0-1 0 0,0 0 0 0 0,0 0 1 0 0,-1 0-1 0 0,1 0 1 0 0,0 0-1 0 0,0 0 1 0 0,0-1-1 0 0,1 1 0 0 0,-1 0 1 0 0,0-1-1 0 0,0 1 1 0 0,0-1-1 0 0,0 1 1 0 0,0-1-1 0 0,1 1 1 0 0,-1-1-1 0 0,0 0 0 0 0,0 0 1 0 0,1 0-1 0 0,-1 0 1 0 0,0 0-1 0 0,1 0 1 0 0,-1 0-1 0 0,1 0-6 0 0,6 2 56 0 0,37 12 179 0 0,-38-14-205 0 0,1 1-1 0 0,-1 0 0 0 0,1 0 1 0 0,-1 1-1 0 0,0 0 0 0 0,0 0 1 0 0,0 0-1 0 0,0 1 1 0 0,0 0-1 0 0,0 1 0 0 0,-1-1 1 0 0,1 1-1 0 0,-1 1 1 0 0,0-1-1 0 0,-1 1 0 0 0,1 0 1 0 0,-1 0-1 0 0,0 1 0 0 0,0 0 1 0 0,0-1-1 0 0,-1 2 1 0 0,0-1-1 0 0,0 0 0 0 0,-1 1 1 0 0,1 0-1 0 0,-2 0 0 0 0,1 0 1 0 0,-1 0-1 0 0,2 7-29 0 0,-4-10 36 0 0,0 1 0 0 0,0-1 0 0 0,0 1 0 0 0,0-1 0 0 0,-1 0 0 0 0,0 1 0 0 0,0-1 0 0 0,0 1 0 0 0,0-1 0 0 0,-1 0 0 0 0,1 0 0 0 0,-1 0 0 0 0,0 0 0 0 0,-1 0 0 0 0,1 0 0 0 0,-1 0 0 0 0,1-1 0 0 0,-1 1 0 0 0,-3 1-36 0 0,-9 10 39 0 0,-2-1-1 0 0,0 0 0 0 0,-1-1 1 0 0,0-1-1 0 0,0-1 0 0 0,-2-1 1 0 0,1-1-1 0 0,-1 0 0 0 0,0-1 1 0 0,-1-1-1 0 0,0-2 0 0 0,-11 3-38 0 0,-10-1-337 0 0,41-7 169 0 0,1 0-73 0 0,0-2 112 0 0,0 1 0 0 0,0-1 0 0 0,0 0 0 0 0,0 0 0 0 0,0 0 0 0 0,0 1 1 0 0,1-1-1 0 0,-1 0 0 0 0,1 0 0 0 0,-1 1 0 0 0,1-1 0 0 0,0 0 0 0 0,-1 0 0 0 0,1 1 1 0 0,0-1-1 0 0,0 1 0 0 0,0-1 0 0 0,0 1 0 0 0,1-1 0 0 0,-1 1 0 0 0,0 0 1 0 0,0 0-1 0 0,1-1 0 0 0,-1 1 0 0 0,1 0 0 0 0,-1 0 0 0 0,3 0 129 0 0,55-40-5889 0 0,-42 30 461 0 0,-5 2-6174 0 0</inkml:trace>
  <inkml:trace contextRef="#ctx0" brushRef="#br0" timeOffset="243.953">664 370 16780 0 0,'0'0'1624'0'0,"0"0"-376"0"0,0 0-64 0 0,0 0-79 0 0,0 0-193 0 0,0 0-296 0 0,0 0-272 0 0,0 0-208 0 0,-52 197-96 0 0,52-182-96 0 0,6-3-88 0 0,0-5-104 0 0,3-3-312 0 0,1-4-528 0 0,1 0-1057 0 0,1 0-2880 0 0,-6 0-7690 0 0</inkml:trace>
  <inkml:trace contextRef="#ctx0" brushRef="#br0" timeOffset="400.613">654 23 18772 0 0,'0'0'2024'0'0,"0"0"-695"0"0,0 0-393 0 0,0 0-216 0 0,0 0-216 0 0,0 0-216 0 0,0 0-160 0 0,0 0-168 0 0,0 0-80 0 0,0 0-48 0 0,0 0-88 0 0,0 0-256 0 0,0 0-408 0 0,0 0-873 0 0,145-23-2687 0 0,-128 35-8419 0 0</inkml:trace>
  <inkml:trace contextRef="#ctx0" brushRef="#br0" timeOffset="1226.945">1346 347 17540 0 0,'0'0'2060'0'0,"0"0"-705"0"0,0 0-232 0 0,0 0 3 0 0,0 0-81 0 0,0 0-122 0 0,0 0-143 0 0,0 0-126 0 0,0 0-97 0 0,0 0-78 0 0,0 0-102 0 0,0 0-69 0 0,0 0-52 0 0,-14-20-72 0 0,-48-60-50 0 0,61 79-131 0 0,0 0 1 0 0,0-1-1 0 0,0 1 1 0 0,0 0 0 0 0,0 0-1 0 0,0 0 1 0 0,0-1-1 0 0,0 1 1 0 0,0 0-1 0 0,0 0 1 0 0,-1 1-1 0 0,1-1 1 0 0,0 0-1 0 0,-1 0 1 0 0,1 1 0 0 0,-1-1-1 0 0,1 0 1 0 0,-1 1-1 0 0,1 0 1 0 0,-1-1-1 0 0,1 1 1 0 0,-1 0-1 0 0,1 0 1 0 0,-1 0-1 0 0,0 0 1 0 0,1 0 0 0 0,-1 0-1 0 0,1 0 1 0 0,-1 0-1 0 0,1 1 1 0 0,-1-1-1 0 0,1 1 1 0 0,-1-1-1 0 0,1 1 1 0 0,-2 0-4 0 0,-5 2 23 0 0,-6 2-18 0 0,0 0 1 0 0,0 1 0 0 0,0 1 0 0 0,1 0-1 0 0,0 1 1 0 0,1 0 0 0 0,-1 1 0 0 0,2 0 0 0 0,-1 1-1 0 0,1 0 1 0 0,1 1 0 0 0,0 0 0 0 0,0 1-1 0 0,1 0 1 0 0,1 1 0 0 0,0-1 0 0 0,1 1 0 0 0,-3 7-6 0 0,8-15-1 0 0,0-1 0 0 0,1 1 0 0 0,-1 0 0 0 0,1-1 0 0 0,0 1 0 0 0,1 0 0 0 0,-1 0 0 0 0,1 0 0 0 0,0 0 0 0 0,0 0 0 0 0,0-1 0 0 0,1 1 0 0 0,-1 0 0 0 0,1 0 0 0 0,1 0 1 0 0,-1-1-1 0 0,1 1 0 0 0,-1-1 0 0 0,1 1 0 0 0,1-1 0 0 0,-1 0 0 0 0,0 1 0 0 0,1-1 0 0 0,0 0 0 0 0,0-1 0 0 0,0 1 0 0 0,1 0 0 0 0,-1-1 0 0 0,1 0 0 0 0,0 0 0 0 0,0 0 1 0 0,0 0-1 0 0,0-1 0 0 0,0 1 0 0 0,1-1 0 0 0,-1 0 0 0 0,1-1 0 0 0,-1 1 0 0 0,1-1 0 0 0,0 0 0 0 0,-1 0 0 0 0,1 0 0 0 0,0 0 0 0 0,4-1 1 0 0,7-2 42 0 0,0 0-1 0 0,0-2 1 0 0,-1 0-1 0 0,1 0 1 0 0,-1-2-1 0 0,0 1 1 0 0,-1-2-1 0 0,1 0 0 0 0,-1-1 1 0 0,-1-1-1 0 0,1 0 1 0 0,-2 0-1 0 0,1-1 1 0 0,-1-1-1 0 0,-1 0 1 0 0,2-3-42 0 0,127-87 296 0 0,-139 100-295 0 0,1 1-1 0 0,0-1 0 0 0,-1 0 1 0 0,1 1-1 0 0,-1-1 0 0 0,1 1 1 0 0,0-1-1 0 0,-1 1 0 0 0,1 0 1 0 0,0 0-1 0 0,-1 0 0 0 0,1 0 0 0 0,0 0 1 0 0,0 0-1 0 0,-1 0 0 0 0,1 0 1 0 0,0 1-1 0 0,-1-1 0 0 0,1 1 1 0 0,-1-1-1 0 0,1 1 0 0 0,0 0 1 0 0,-1 0-1 0 0,1-1 0 0 0,-1 1 0 0 0,0 0 1 0 0,1 0-1 0 0,-1 0 0 0 0,0 1 1 0 0,0-1-1 0 0,1 0 0 0 0,-1 0 1 0 0,0 1-1 0 0,0-1 0 0 0,0 1 1 0 0,-1-1-1 0 0,1 1 0 0 0,0-1 0 0 0,0 1 1 0 0,-1-1-1 0 0,1 1 0 0 0,-1 0 1 0 0,0-1-1 0 0,1 1 0 0 0,-1 0 1 0 0,0-1-1 0 0,0 1 0 0 0,0 0 1 0 0,0-1-1 0 0,0 1 0 0 0,0 0 0 0 0,-1 1 0 0 0,11 74 0 0 0,-4 1 0 0 0,-3 0 0 0 0,-5 33 0 0 0,1-17-8 0 0,0-62-3 0 0,-2-1 0 0 0,-1 1 0 0 0,-1-1 0 0 0,-2 0 0 0 0,-1 0-1 0 0,-1-1 1 0 0,-2 0 0 0 0,-13 26 11 0 0,22-50-3 0 0,0 0-1 0 0,-1-1 1 0 0,1 1 0 0 0,-2-1 0 0 0,1 0-1 0 0,0 0 1 0 0,-1 0 0 0 0,0 0-1 0 0,0 0 1 0 0,0-1 0 0 0,-1 1-1 0 0,0-1 1 0 0,0-1 0 0 0,0 1-1 0 0,0-1 1 0 0,0 1 0 0 0,-1-2 0 0 0,1 1-1 0 0,-1 0 1 0 0,0-1 0 0 0,0 0-1 0 0,0-1 1 0 0,0 1 0 0 0,0-1-1 0 0,-1 0 4 0 0,5-3 0 0 0,0 1 0 0 0,0-1 0 0 0,0 0-1 0 0,0 0 1 0 0,0 0 0 0 0,1 0 0 0 0,-1-1-1 0 0,1 1 1 0 0,-1 0 0 0 0,1-1-1 0 0,0 1 1 0 0,0-1 0 0 0,0 1 0 0 0,0-1-1 0 0,1 1 1 0 0,-1-1 0 0 0,0 0 0 0 0,1 1-1 0 0,0-1 1 0 0,0 0 0 0 0,0 1 0 0 0,0-1-1 0 0,0 0 1 0 0,0 1 0 0 0,1-1-1 0 0,-1 0 1 0 0,1 0 0 0 0,-1-2 13 0 0,41-134-16 0 0,104-215-40 0 0,-128 323 40 0 0,1 0 0 0 0,2 2-1 0 0,1 0 1 0 0,1 1-1 0 0,1 1 1 0 0,2 1 0 0 0,0 2-1 0 0,2 0 1 0 0,0 2 0 0 0,2 0-1 0 0,0 2 1 0 0,2 2-1 0 0,2-1 4 0 0,-25 15-1 0 0,6-5-7 0 0,0 1 0 0 0,1 1 0 0 0,-1 0 0 0 0,1 1 0 0 0,1 1 1 0 0,-1 0-1 0 0,1 1 0 0 0,0 1 0 0 0,0 0 0 0 0,2 1 8 0 0,-15 4 1 0 0,0 0 0 0 0,0 0-1 0 0,-1 0 1 0 0,1 0 0 0 0,0 0-1 0 0,-1 1 1 0 0,1-1-1 0 0,-1 1 1 0 0,0 0 0 0 0,0-1-1 0 0,0 1 1 0 0,0 0 0 0 0,0 0-1 0 0,-1 1 1 0 0,1-1 0 0 0,-1 0-1 0 0,0 0 1 0 0,0 1-1 0 0,0-1 1 0 0,-1 1 0 0 0,1-1-1 0 0,-1 1 1 0 0,0-1 0 0 0,1 1-1 0 0,-2-1 1 0 0,1 1 0 0 0,0-1-1 0 0,-1 1 1 0 0,1-1 0 0 0,-1 0-1 0 0,0 1 1 0 0,0-1-1 0 0,-1 2 0 0 0,1-2 6 0 0,-71 164 77 0 0,66-150-83 0 0,4-11 2 0 0,-1 0 0 0 0,1 0 0 0 0,1 0 0 0 0,-1 0 0 0 0,1 0 0 0 0,0 1 0 0 0,0-1 0 0 0,1 0 0 0 0,0 1 0 0 0,0-1 0 0 0,0 1 0 0 0,2 4-2 0 0,40-11-18 0 0,195-173 92 0 0,-205 150-101 0 0,122-69 34 0 0,-112 88-15 0 0,-31 51 40 0 0,2 198 185 0 0,3-185-297 0 0,5-54-2981 0 0,-13-11 115 0 0,-5-1-2115 0 0,-1 2-7343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 11715 0 0,'0'0'1972'0'0,"0"0"-213"0"0,0 0-188 0 0,0 0-27 0 0,0 0-71 0 0,0 0-205 0 0,0 0-299 0 0,0 0-260 0 0,0 0-156 0 0,0 0-56 0 0,0 0-8 0 0,0 0-32 0 0,0 0-34 0 0,-2 20-38 0 0,-9 138 654 0 0,12-93-704 0 0,-2 0 0 0 0,-3 0-1 0 0,-2-1 1 0 0,-4 1 0 0 0,-2-1-1 0 0,-7 13-334 0 0,6-39 17 0 0,1-5-35 0 0,2 0 0 0 0,1 0 0 0 0,1 1 1 0 0,2 0-1 0 0,1 0 0 0 0,1 15 18 0 0,5-48-102 0 0,0 0-1 0 0,-1 0 1 0 0,1 0 0 0 0,0 0 0 0 0,0 0 0 0 0,0 0 0 0 0,0 0-1 0 0,0-1 1 0 0,0 1 0 0 0,0 0 0 0 0,0-1 0 0 0,1 1 0 0 0,-1-1-1 0 0,0 1 1 0 0,0-1 0 0 0,0 0 0 0 0,1 0 0 0 0,-1 1 0 0 0,0-1-1 0 0,0 0 1 0 0,1 0 0 0 0,-1 0 0 0 0,0 0 0 0 0,1 0 0 0 0,-1-1-1 0 0,0 1 1 0 0,0 0 0 0 0,0 0 0 0 0,1-1 0 0 0,-1 1 0 0 0,0-1-1 0 0,0 1 1 0 0,0-1 0 0 0,0 0 0 0 0,0 1 0 0 0,0-1-1 0 0,0 0 1 0 0,0 0 0 0 0,0 0 0 0 0,0 1 0 0 0,0-1 0 0 0,0 0-1 0 0,0 0 1 0 0,-1 0 0 0 0,1-1 0 0 0,-1 1 0 0 0,1 0 0 0 0,0 0-1 0 0,-1-1 103 0 0,11-27-4939 0 0,-6 9-3907 0 0,-3 12-1103 0 0</inkml:trace>
  <inkml:trace contextRef="#ctx0" brushRef="#br0" timeOffset="884.014">1 548 9674 0 0,'0'0'3718'0'0,"0"0"-1701"0"0,0 0-910 0 0,0 0-191 0 0,0 0 104 0 0,0 0 90 0 0,0 0-18 0 0,0 0-132 0 0,0 0-204 0 0,0 0-164 0 0,0 0-110 0 0,0 0-66 0 0,0 0-49 0 0,35-7-31 0 0,114-23-55 0 0,9-17 248 0 0,-110 34-642 0 0,-1-3-1 0 0,-1-1 1 0 0,0-2-1 0 0,-2-2 0 0 0,12-10 114 0 0,-35 17-622 0 0,-2-2 0 0 0,0 0 0 0 0,-1-2 0 0 0,-1 0 0 0 0,0 0 0 0 0,-2-2 0 0 0,0 0 0 0 0,-1-1 0 0 0,4-10 622 0 0,-13 23 49 0 0,0 7 2502 0 0,-6 19-2056 0 0,-1 10 47 0 0,-2 0-1 0 0,0 0 1 0 0,-2-1-1 0 0,-1 1 1 0 0,-2-1 0 0 0,-7 17-542 0 0,-15 53 714 0 0,21-62-437 0 0,3 1 0 0 0,0 0 1 0 0,3 1-1 0 0,1 0 1 0 0,1 5-278 0 0,2-40 14 0 0,0 1 0 0 0,0 0 0 0 0,0 0 1 0 0,0-1-1 0 0,0 1 0 0 0,1 0 0 0 0,0 0 0 0 0,-1-1 1 0 0,1 1-1 0 0,0-1 0 0 0,0 1 0 0 0,0-1 1 0 0,1 1-1 0 0,-1-1 0 0 0,0 1 0 0 0,1-1 1 0 0,0 0-1 0 0,0 0 0 0 0,-1 0 0 0 0,1 0 1 0 0,0 0-1 0 0,1 0 0 0 0,-1-1 0 0 0,0 1 1 0 0,0 0-1 0 0,1-1 0 0 0,-1 0 0 0 0,1 0 0 0 0,-1 0 1 0 0,1 0-1 0 0,0 0 0 0 0,-1 0 0 0 0,1-1 1 0 0,0 1-1 0 0,-1-1 0 0 0,1 0 0 0 0,0 1-14 0 0,97-24 395 0 0,-89 17-393 0 0,-1 1 0 0 0,2 0 0 0 0,-1 1 0 0 0,0 0 0 0 0,1 1 0 0 0,0 0 0 0 0,0 1 0 0 0,0 1 0 0 0,0-1 0 0 0,0 2 0 0 0,0 0 0 0 0,5 0-2 0 0,-14 2 1 0 0,-1 0 0 0 0,1 0 0 0 0,-1 1-1 0 0,0-1 1 0 0,0 0 0 0 0,0 1 0 0 0,0-1 0 0 0,-1 1 0 0 0,1 0-1 0 0,-1-1 1 0 0,1 1 0 0 0,-1 0 0 0 0,0 0 0 0 0,0 0-1 0 0,0 0 1 0 0,0 0 0 0 0,-1 0 0 0 0,1 0 0 0 0,-1 2-1 0 0,8 20 41 0 0,17 14-35 0 0,-23-39-85 0 0,0 0 1 0 0,0 0-1 0 0,0 0 1 0 0,-1 0-1 0 0,1 0 1 0 0,0-1-1 0 0,0 1 1 0 0,0-1-1 0 0,0 1 1 0 0,0-1-1 0 0,-1 1 1 0 0,1-1-1 0 0,0 0 1 0 0,0 0-1 0 0,-1 0 1 0 0,1 0-1 0 0,-1 0 0 0 0,1 0 1 0 0,-1-1-1 0 0,1 1 1 0 0,-1 0-1 0 0,0-1 1 0 0,1 1-1 0 0,-1-2 79 0 0,14-12-1737 0 0,-13 12 1080 0 0,0 0 0 0 0,0 1 0 0 0,0-1 0 0 0,0 1-1 0 0,0 0 1 0 0,1 0 0 0 0,-1 0 0 0 0,1 0 0 0 0,0 0 0 0 0,0 0 0 0 0,-1 1 0 0 0,1 0-1 0 0,0-1 1 0 0,0 1 0 0 0,0 0 0 0 0,0 0 0 0 0,1 0 0 0 0,-1 1 0 0 0,0-1 0 0 0,0 1-1 0 0,0 0 1 0 0,1 0 657 0 0,78 8 7565 0 0,-63-5-6609 0 0,1 0 0 0 0,-1-1 1 0 0,0 0-1 0 0,1-2 1 0 0,-1 0-1 0 0,17-3-956 0 0,-22 1 186 0 0,0 0 0 0 0,0 0 0 0 0,0-1 0 0 0,0-1 0 0 0,-1 0 0 0 0,0-1 0 0 0,0 0 0 0 0,0-2 0 0 0,0 1 0 0 0,-1-1 0 0 0,0-1 0 0 0,-1 0 0 0 0,0-1 0 0 0,0 0 0 0 0,1-2-186 0 0,-10 10 15 0 0,0-1 0 0 0,0 0 0 0 0,0 0 0 0 0,0 0 0 0 0,-1 0 1 0 0,1 0-1 0 0,0-1 0 0 0,-1 1 0 0 0,0-1 0 0 0,0 1 0 0 0,1 0 0 0 0,-1-1 0 0 0,-1 0 0 0 0,1 1 0 0 0,0-1 0 0 0,-1 0 1 0 0,1 1-1 0 0,-1-1 0 0 0,0 0 0 0 0,0 0 0 0 0,0 1 0 0 0,0-1 0 0 0,0 0 0 0 0,-1 0 0 0 0,1 1 0 0 0,-1-1 0 0 0,0 0 0 0 0,0 1 1 0 0,0-1-1 0 0,0 1 0 0 0,0-1 0 0 0,0 1 0 0 0,-1 0 0 0 0,1-1 0 0 0,-1 1 0 0 0,0 0 0 0 0,0 0 0 0 0,1 0 0 0 0,-1 0 1 0 0,0 0-1 0 0,-1 1 0 0 0,1-1 0 0 0,0 0 0 0 0,0 1 0 0 0,-1 0 0 0 0,1 0 0 0 0,-1-1 0 0 0,1 1 0 0 0,-1 1 0 0 0,0-1 0 0 0,-2 0-14 0 0,-5 1-3 0 0,0 0 1 0 0,-1 1-1 0 0,1 0 1 0 0,0 1-1 0 0,0 0 1 0 0,0 1-1 0 0,1 0 1 0 0,-1 1 0 0 0,1 0-1 0 0,-1 0 1 0 0,1 1-1 0 0,1 0 1 0 0,-1 0-1 0 0,1 1 1 0 0,-1 0-1 0 0,2 1 1 0 0,-1 0 0 0 0,1 0-1 0 0,0 1 1 0 0,1-1-1 0 0,-1 2 1 0 0,1-1-1 0 0,1 1 1 0 0,-1 1 1 0 0,3-7 1 0 0,0 1 1 0 0,0 0-1 0 0,1-1 1 0 0,0 1-1 0 0,-1 0 1 0 0,1 0-1 0 0,0 0 1 0 0,1 1-1 0 0,-1-1 1 0 0,1 0-1 0 0,0 1 1 0 0,0-1-1 0 0,0 0 0 0 0,1 1 1 0 0,-1-1-1 0 0,1 1 1 0 0,0 0-1 0 0,1-1 1 0 0,-1 1-1 0 0,1-1 1 0 0,0 0-1 0 0,0 1 1 0 0,0-1-1 0 0,0 1 1 0 0,1-1-1 0 0,0 0 1 0 0,0 0-1 0 0,0 0 1 0 0,0 0-1 0 0,1 0 1 0 0,-1-1-1 0 0,1 1 1 0 0,0-1-1 0 0,0 1 0 0 0,0-1 1 0 0,1 0-1 0 0,-1 0 1 0 0,4 1-2 0 0,8 3-39 0 0,0-2 0 0 0,0 0 0 0 0,0-1 0 0 0,1 0 0 0 0,-1-1-1 0 0,1-1 1 0 0,0-1 0 0 0,0 0 0 0 0,0-1 0 0 0,0-1 0 0 0,0 0 0 0 0,0-1 0 0 0,-1-1 0 0 0,3 0 39 0 0,80-18-6767 0 0,-77 16-2139 0 0,-6 2-2340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2:0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1 416 5633 0 0,'0'0'4312'0'0,"0"0"-2196"0"0,0 0-957 0 0,0 0-71 0 0,0 0 150 0 0,0 0 62 0 0,0 0-150 0 0,0 0-255 0 0,0 0-196 0 0,0 0-98 0 0,0 0-22 0 0,3 3 46 0 0,8 5-247 0 0,1-2 0 0 0,0 1 0 0 0,0-2 0 0 0,0 0-1 0 0,1 0 1 0 0,0-1 0 0 0,0-1 0 0 0,0 0 0 0 0,0 0 0 0 0,1-2-1 0 0,-1 1 1 0 0,0-2 0 0 0,1 0 0 0 0,-1-1 0 0 0,1 0-1 0 0,3-1-376 0 0,18 1 245 0 0,618-3 1599 0 0,-585 20-1744 0 0,-58-15 126 0 0,-1 0-1432 0 0,-21-6-1967 0 0,-2 3-277 0 0,5 3-2847 0 0,1-1-5281 0 0</inkml:trace>
  <inkml:trace contextRef="#ctx0" brushRef="#br0" timeOffset="461.11">132 609 6561 0 0,'0'0'2089'0'0,"0"0"-499"0"0,0 0-166 0 0,0 0 116 0 0,0 0 70 0 0,0 0-154 0 0,0 0-290 0 0,0 0-277 0 0,0 0-175 0 0,0 0-54 0 0,0 0-5 0 0,0 0 19 0 0,0 0 0 0 0,-15 5-41 0 0,-44 16-70 0 0,44-13-76 0 0,15-7-103 0 0,0-1-72 0 0,0 0-40 0 0,0 0-54 0 0,0 0-29 0 0,0 0-29 0 0,24 15 1350 0 0,101-6 855 0 0,-83-10-1982 0 0,453 1 1291 0 0,-221 19-3326 0 0,-247-29-1476 0 0,-19 4-638 0 0,-2-1-3797 0 0,-3 3-4523 0 0</inkml:trace>
  <inkml:trace contextRef="#ctx0" brushRef="#br0" timeOffset="1181.431">637 0 12387 0 0,'0'0'1999'0'0,"0"0"-344"0"0,0 0-150 0 0,0 0-10 0 0,0 0-114 0 0,0 0-244 0 0,0 0-235 0 0,0 0-231 0 0,0 0-193 0 0,0 0-120 0 0,0 0-83 0 0,0 0-37 0 0,0 0 85 0 0,-5 0 94 0 0,-12 12 534 0 0,38 18 33 0 0,-20-29-972 0 0,30 32 529 0 0,1-2-1 0 0,2-1 0 0 0,1-2 0 0 0,34 21-540 0 0,38 31 347 0 0,116 104-38 0 0,-181-114-229 0 0,-37-21-44 0 0,-5-49 0 0 0,-10 16 149 0 0,-56 34 98 0 0,-241 124 241 0 0,112-64-206 0 0,129-67-301 0 0,62-45-3174 0 0,16-10-7754 0 0,-6 11-1820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4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13547 0 0,'0'0'1699'0'0,"0"0"-148"0"0,0 0-41 0 0,0 0-66 0 0,0 0-153 0 0,0 0-178 0 0,0 0-223 0 0,0 0-191 0 0,0 0-135 0 0,33 5-97 0 0,103 18-55 0 0,-49-17 649 0 0,-76-8-958 0 0,-1-1-1 0 0,-1 0 0 0 0,1-1 0 0 0,0 0 1 0 0,-1-1-1 0 0,0 1 0 0 0,0-2 1 0 0,0 1-1 0 0,-1-2 0 0 0,0 1 0 0 0,0-1 1 0 0,0 0-1 0 0,-1 0 0 0 0,0-1 1 0 0,-1 0-1 0 0,1 0 0 0 0,-2-1 0 0 0,1 0 1 0 0,-1 0-1 0 0,0 0 0 0 0,-1-1 1 0 0,0 1-1 0 0,-1-1 0 0 0,2-6-102 0 0,7-10 199 0 0,-9 113 204 0 0,-3 29-353 0 0,4 0 0 0 0,15 77-50 0 0,14-33 39 0 0,-20-110 23 0 0,-2 1-1 0 0,-3 1 1 0 0,-2 0-1 0 0,-2 0 1 0 0,-2 29-62 0 0,-2-74 7 0 0,-1-1 0 0 0,1 1 0 0 0,-1-1 0 0 0,0 1 0 0 0,0-1 0 0 0,-1 1 0 0 0,0-1 0 0 0,0 0 0 0 0,-1 0 0 0 0,1 0 0 0 0,-1 0 0 0 0,0-1 0 0 0,-1 1 0 0 0,0-1 0 0 0,1 0 0 0 0,-2 0 0 0 0,1 0 0 0 0,-1 0 0 0 0,1-1 0 0 0,-1 1 0 0 0,0-1 0 0 0,-1-1 0 0 0,1 1-1 0 0,-1-1 1 0 0,0 0 0 0 0,1 0 0 0 0,-1 0 0 0 0,-1-1 0 0 0,1 0 0 0 0,0 0 0 0 0,0-1 0 0 0,-1 0 0 0 0,-5 1-7 0 0,4-1 1 0 0,0 1 0 0 0,0-1 0 0 0,0-1-1 0 0,0 0 1 0 0,0 0 0 0 0,1 0 0 0 0,-1-1 0 0 0,0-1-1 0 0,0 1 1 0 0,0-1 0 0 0,1 0 0 0 0,-1-1-1 0 0,1 0 1 0 0,0 0 0 0 0,-1 0 0 0 0,1-1-1 0 0,1 0 1 0 0,-1-1 0 0 0,1 1 0 0 0,0-1 0 0 0,0 0-1 0 0,0-1 1 0 0,0 0 0 0 0,1 0 0 0 0,0 0-1 0 0,0 0 1 0 0,1-1 0 0 0,0 0 0 0 0,0 0-1 0 0,1 0 1 0 0,-1 0 0 0 0,1 0 0 0 0,0-5-1 0 0,0-12-168 0 0,2-1 1 0 0,0 1 0 0 0,2 0-1 0 0,0 0 1 0 0,2 0 0 0 0,1 0-1 0 0,1 0 1 0 0,1 1-1 0 0,1-1 1 0 0,0 2 0 0 0,2-1-1 0 0,1 1 1 0 0,1 0 0 0 0,1 1-1 0 0,0 0 1 0 0,11-12 167 0 0,15-20-2807 0 0,-18 27-2960 0 0,-9 12-6268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0 319 6545 0 0,'0'0'4265'0'0,"0"0"-1496"0"0,0 0-611 0 0,0 0-201 0 0,0 0-207 0 0,0 0-216 0 0,0 0-285 0 0,0 0-276 0 0,0 0-187 0 0,0 0-113 0 0,0 0-71 0 0,0 0-53 0 0,0 0-69 0 0,4-10-70 0 0,10-33-47 0 0,27-3 662 0 0,-22 34-731 0 0,102-104 948 0 0,-26 24-1089 0 0,-95 93-153 0 0,0-1 0 0 0,0 1 0 0 0,-1-1 0 0 0,1 1 0 0 0,0-1 0 0 0,0 1-1 0 0,0-1 1 0 0,0 1 0 0 0,0-1 0 0 0,0 1 0 0 0,0-1 0 0 0,0 1 0 0 0,0-1 0 0 0,0 1 0 0 0,0-1 0 0 0,0 1 0 0 0,1-1 0 0 0,-1 1 0 0 0,0-1 0 0 0,0 1-1 0 0,0-1 1 0 0,1 0 0 0 0,-1 1 0 0 0,0-1 0 0 0,0 1 0 0 0,1-1 0 0 0,-1 0 0 0 0,0 1 0 0 0,1-1 0 0 0,-1 0 0 0 0,1 1 0 0 0,-1-1 0 0 0,0 0-1 0 0,1 1 1 0 0,-1-1 0 0 0,1 0 0 0 0,-1 0 0 0 0,1 0 0 0 0,-1 1 0 0 0,1-1 0 0 0,-1 0 0 0 0,1 0 0 0 0,-1 0 0 0 0,1 0 0 0 0,-1 0 0 0 0,1 0-1 0 0,-1 0 1 0 0,1 0 0 0 0,-1 0 0 0 0,1 0 0 0 0,-1 0 0 0 0,1 0 0 0 0,-1-1 0 0 0,1 1 0 0 0,-1 0 0 0 0,0 14 37 0 0,1 1-27 0 0,1 0 0 0 0,0-1 0 0 0,1 0-1 0 0,0 0 1 0 0,1 0 0 0 0,1 0 0 0 0,0 0-1 0 0,1-1 1 0 0,1 0 0 0 0,0 0 0 0 0,0 0-1 0 0,2-1 1 0 0,-1-1 0 0 0,1 1 0 0 0,1-1-1 0 0,5 4-9 0 0,45 10-877 0 0,-34-21-2267 0 0,-6-1-2106 0 0,-10 0-6995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12587 0 0,'0'0'2490'0'0,"0"0"-418"0"0,0 0-292 0 0,0 0-249 0 0,0 0-238 0 0,0 0-234 0 0,0 0-255 0 0,0 0-151 0 0,0 0-91 0 0,0 0-52 0 0,0 0-40 0 0,0 0-25 0 0,0 0-35 0 0,16 5 805 0 0,4 1-760 0 0,1-2 0 0 0,-1 0 0 0 0,1-1 0 0 0,0-2 0 0 0,0 0 1 0 0,19-2-456 0 0,-27 1 107 0 0,303-18 902 0 0,-283 17-590 0 0,-22 1-1158 0 0,-25 0-3745 0 0,3 5 1181 0 0,4-1-4177 0 0,3-1-4700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8666 0 0,'0'0'1678'0'0,"0"0"-223"0"0,0 0 1 0 0,0 0 41 0 0,0 0-91 0 0,0 0-175 0 0,0 0-195 0 0,0 0-73 0 0,0 0 27 0 0,0 0 35 0 0,0 0 13 0 0,0 0-85 0 0,2 4-68 0 0,0-2-740 0 0,0 0 1 0 0,0 0-1 0 0,0 0 1 0 0,0 0-1 0 0,0 0 1 0 0,1 0-1 0 0,-1 0 1 0 0,0-1-1 0 0,1 1 1 0 0,-1-1-1 0 0,1 0 1 0 0,0 1-1 0 0,0-1 1 0 0,-1 0-1 0 0,1-1 1 0 0,0 1 0 0 0,0-1-1 0 0,0 1 1 0 0,0-1-1 0 0,-1 0 1 0 0,1 0-1 0 0,0 0 1 0 0,0 0-1 0 0,1 0-145 0 0,129-7 2063 0 0,80-24-1050 0 0,-99 19-655 0 0,-90 12-4524 0 0,1 0-4488 0 0,-25 0-4306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9:22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1 363,'0'-10,"1"-9,10 27,-8-3,1 1,-1-1,1 0,0 0,0 0,0-1,0 0,1 1,0-1,0-1,0 1,1-1,-1 0,1 0,-1 0,1-1,0 0,0 0,0-1,0 0,0 0,1 0,-1 0,1-1,4-2,-1 0,1 0,-1-1,0 0,0-1,0 0,0-1,-1 0,0 0,0-1,0 0,-1-1,0 0,0 0,-1-1,1 0,-2 0,1-1,-1 0,-1 0,1 0,-2 0,1-1,-1 0,-1 0,0 0,2-11,-2-25,-6 33</inkml:trace>
  <inkml:trace contextRef="#ctx0" brushRef="#br0" timeOffset="311.123">567 334,'26'-6,"0"-1,0-2,0 0,-1-2,-1-1,0-1,-1-1,0-1,-1 0,0-2,15-17,-32 29,-1-1,1 0,-2 0,1 0,-1 0,0-1,0 0,0 1,-1-1,0 0,-1 0,1 0,-1 0,-1 0,0 4,1 0,-1 0,-1 0,1 0,0 0,-1 0,0 0,1 0,-1 0,0 0,-1 1,1-1,0 0,-1 1,1-1,-1 1,0-1,0 1,0 0,0 0,0 0,-1 0,1 0,0 1,-1-1,0 0,1 1,-1 0,0 0,0 0,1 0,-1 0,-3 0,-2 2,-1-1,1 1,0 1,0 0,0 0,0 0,0 1,1 0,-1 1,1 0,0 0,0 0,0 1,0 0,1 1,0-1,0 1,0 0,1 1,0-1,0 1,1 0,-2 3,-1 1,0 0,1 0,0 1,1-1,0 1,1 1,0-1,1 0,0 1,1 0,1-1,0 1,0 0,2 0,-1 0,2 0,0-1,0 1,1 0,0-1,2 0,0 3,1-3,-1-1,2-1,-1 1,2-1,-1 0,1 0,1-1,0 0,0-1,1 0,-1 0,2-1,-1-1,1 1,0-2,1 1,-1-2,1 1,0-2,12 3,41 4,-38-8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3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455 143 13035 0 0,'0'0'2088'0'0,"0"0"-386"0"0,0 0-74 0 0,0 0 126 0 0,0 0-31 0 0,0 0-236 0 0,0 0-335 0 0,0 0-301 0 0,0 0-211 0 0,0 0-138 0 0,0 0-58 0 0,0 0-76 0 0,0 0-48 0 0,-3 6-23 0 0,-127 146 1025 0 0,-37 61-1050 0 0,159-202-338 0 0,0 0 1 0 0,0-1-1 0 0,-1 0 0 0 0,-1 0 1 0 0,0-1-1 0 0,0 0 0 0 0,-1-1 1 0 0,0 0-1 0 0,-8 4 66 0 0,18-11-125 0 0,0-1 0 0 0,0 0-1 0 0,0 1 1 0 0,0-1 0 0 0,0 0-1 0 0,0 0 1 0 0,0 0 0 0 0,0 0-1 0 0,0 0 1 0 0,0 0 0 0 0,0 0-1 0 0,0-1 1 0 0,0 1 0 0 0,1 0 0 0 0,-1 0-1 0 0,0-1 1 0 0,0 1 0 0 0,0 0-1 0 0,0-1 1 0 0,0 1 0 0 0,1-1-1 0 0,-1 1 1 0 0,0-1 0 0 0,0 0-1 0 0,1 1 1 0 0,-1-1 0 0 0,0 0-1 0 0,1 1 1 0 0,-1-1 0 0 0,1 0 0 0 0,-1 0-1 0 0,1 1 1 0 0,-1-1 0 0 0,1 0-1 0 0,0 0 1 0 0,-1 0 0 0 0,1 0-1 0 0,0 0 1 0 0,0 0 0 0 0,-1 0-1 0 0,1 0 1 0 0,0 0 0 0 0,0 1-1 0 0,0-1 1 0 0,0-1 125 0 0,-3-49-7631 0 0,3 44 5301 0 0,0-11-4579 0 0,0 2 424 0 0</inkml:trace>
  <inkml:trace contextRef="#ctx0" brushRef="#br0" timeOffset="243.288">1 0 8402 0 0,'0'0'5112'0'0,"0"0"-1933"0"0,0 0-931 0 0,0 0-391 0 0,0 0-273 0 0,0 0-317 0 0,0 0-349 0 0,0 0-317 0 0,0 0-205 0 0,0 0-36 0 0,0 0 27 0 0,0 0 28 0 0,0 0 51 0 0,2 15-44 0 0,9 48-41 0 0,38 21 737 0 0,148 133-99 0 0,-148-168-1073 0 0,-36-37-158 0 0,54 48-856 0 0,-15-36-4072 0 0,-39-20-1228 0 0,-4 0-6041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6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 4097 0 0,'0'0'3837'0'0,"0"0"-1373"0"0,0 0-527 0 0,0 0-124 0 0,0 0-48 0 0,0 0-196 0 0,0 0-303 0 0,0 0-250 0 0,0 0-188 0 0,0 0-127 0 0,0 0-92 0 0,-17-1-50 0 0,-111 4 854 0 0,-44 42 1068 0 0,153-38-2067 0 0,30-3 31 0 0,264-4 484 0 0,-238 7-805 0 0,-37-6-105 0 0,-44 10 725 0 0,-187 5-426 0 0,244-24-1252 0 0,73-7-2222 0 0,-50 12-1808 0 0,-25 2 2314 0 0,10 1-9609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 7410 0 0,'0'0'4457'0'0,"0"0"-1578"0"0,0 0-808 0 0,0 0-201 0 0,0 0-153 0 0,0 0-247 0 0,0 0-239 0 0,0 0-294 0 0,0 0-282 0 0,0 0-185 0 0,0 0-142 0 0,0 0-118 0 0,0 0-31 0 0,-3 4 20 0 0,-112 220 1259 0 0,-5-2-1176 0 0,117-218-268 0 0,1 0 0 0 0,-1 0 0 0 0,0-1 0 0 0,1 1 0 0 0,0 1 0 0 0,0-1 0 0 0,0 0 0 0 0,1 0 0 0 0,-1 1 0 0 0,1-1 0 0 0,0 1 0 0 0,1-1 0 0 0,-1 1 0 0 0,1 0 0 0 0,-1-1 0 0 0,1 1 0 0 0,1-1 0 0 0,-1 1 0 0 0,1 0 0 0 0,0-1 0 0 0,0 1 0 0 0,0-1 0 0 0,0 1-1 0 0,1-1 1 0 0,0 0 0 0 0,0 0 0 0 0,0 0 0 0 0,0 0 0 0 0,1 0 0 0 0,-1 0 0 0 0,1 0 0 0 0,0-1 0 0 0,0 1 0 0 0,1-1 0 0 0,-1 0 0 0 0,4 2-14 0 0,8 1 70 0 0,1-1 0 0 0,0 0-1 0 0,0-2 1 0 0,0 0 0 0 0,1 0 0 0 0,-1-2 0 0 0,1 0-1 0 0,0-1 1 0 0,-1 0 0 0 0,1-2 0 0 0,-1 0-1 0 0,1 0 1 0 0,-1-2 0 0 0,0 0 0 0 0,0-1 0 0 0,5-3-70 0 0,14 0 17 0 0,17-23-516 0 0,-38-7-3875 0 0,-13 26 1903 0 0,0 4-2733 0 0,-1 1-6563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7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14867 0 0,'0'0'1262'0'0,"0"0"-179"0"0,0 0-46 0 0,0 0 138 0 0,0 0 123 0 0,0 0-85 0 0,0 0-202 0 0,0 0-193 0 0,0 0-106 0 0,0 0-21 0 0,0 0-8 0 0,0 0-61 0 0,20-7-67 0 0,136-48 801 0 0,-126 44-1114 0 0,0-2 0 0 0,0-1 0 0 0,-2-1 0 0 0,1-1 0 0 0,-2-2 0 0 0,-1-1 0 0 0,0-1-1 0 0,6-7-241 0 0,-21 70 197 0 0,61 156-1 0 0,-61-174-195 0 0,1 0 0 0 0,1-1 1 0 0,1-1-1 0 0,1 0 0 0 0,2-1 1 0 0,14 16-2 0 0,33-19-1740 0 0,-41-20-1479 0 0,-3-1-3485 0 0,-9-1-5999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8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22893 0 0,'0'0'875'0'0,"0"0"-339"0"0,0 0-59 0 0,0 0 94 0 0,0 0 132 0 0,0 0 40 0 0,0 0-106 0 0,0 0-126 0 0,0 0-152 0 0,0 0-123 0 0,0 0-59 0 0,0 0-19 0 0,-13 36-50 0 0,-46 112-35 0 0,11-74-2 0 0,36-64-81 0 0,-41 38 444 0 0,17-16-3479 0 0,13-10-6636 0 0,21-18-2904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5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28 16636 0 0,'0'0'932'0'0,"0"0"-280"0"0,0 0 97 0 0,0 0 385 0 0,0 0 289 0 0,0 0 40 0 0,0 0-256 0 0,0 0-390 0 0,0 0-282 0 0,0 0-133 0 0,0 0-93 0 0,0 0-62 0 0,-9 10-34 0 0,-102 142 683 0 0,-42 139-476 0 0,130-252-503 0 0,14-22-42 0 0,0 1 1 0 0,-1-2-1 0 0,-1 0 0 0 0,-1 0 0 0 0,0-1 0 0 0,-1 0 1 0 0,-1-1-1 0 0,-12 10 125 0 0,18-18-544 0 0,-19 8-3367 0 0,17-15-1331 0 0,1-6-3583 0 0,3 3 393 0 0</inkml:trace>
  <inkml:trace contextRef="#ctx0" brushRef="#br0" timeOffset="482.735">1 1 13155 0 0,'0'0'2050'0'0,"0"0"-413"0"0,0 0-378 0 0,0 0-220 0 0,0 0-196 0 0,0 0-220 0 0,0 0-203 0 0,0 0-79 0 0,0 0 23 0 0,0 0 120 0 0,0 0 130 0 0,0 0 22 0 0,0 0-21 0 0,14 22-27 0 0,47 73-13 0 0,218 262 3000 0 0,-263-335-3504 0 0,-1 1-1 0 0,-1 1 1 0 0,-1 1-1 0 0,-1-1 0 0 0,-1 2 1 0 0,2 11-71 0 0,-12-29 698 0 0,0-2-2610 0 0,-1-5-4890 0 0,-2-1-5461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112 902 0 0 0,'0'0'1520'0'0,"0"0"386"0"0,0 0 241 0 0,0 0 110 0 0,0 0-24 0 0,0 0-155 0 0,0 0-263 0 0,0 0-313 0 0,0 0-268 0 0,6-9-137 0 0,19-24-119 0 0,-14 23 5323 0 0,-6 10-3882 0 0,-1-6-2117 0 0,28-59-201 0 0,68-140-76 0 0,-96 185 175 0 0,-4 21-222 0 0,-8 16 32 0 0,-87 193 138 0 0,-14 32-73 0 0,95-207-43 0 0,6-19-39 0 0,1 1 1 0 0,1 0 0 0 0,0 0 0 0 0,1 0 0 0 0,1 1 0 0 0,1 0 0 0 0,0 0 0 0 0,1 6 6 0 0,3-22 1 0 0,-1 0 1 0 0,0-1 0 0 0,1 1 0 0 0,-1 0-1 0 0,1 0 1 0 0,0 0 0 0 0,-1-1 0 0 0,1 1-1 0 0,0 0 1 0 0,0-1 0 0 0,0 1 0 0 0,0-1-1 0 0,0 1 1 0 0,1-1 0 0 0,-1 0-1 0 0,0 1 1 0 0,1-1 0 0 0,-1 0 0 0 0,1 0-1 0 0,-1 0 1 0 0,1 0 0 0 0,0 0 0 0 0,-1 0-1 0 0,1-1 1 0 0,0 1 0 0 0,-1 0-1 0 0,1-1 1 0 0,0 1 0 0 0,0-1 0 0 0,0 0-1 0 0,0 0 1 0 0,-1 0 0 0 0,1 0 0 0 0,0 0-1 0 0,0 0 1 0 0,0 0-2 0 0,74-7 242 0 0,147-80 313 0 0,-209 82-453 0 0,-14 5-104 0 0,0 0 6 0 0,0 0-16 0 0,0 0 4 0 0,-7-27-6334 0 0,7 16 2669 0 0,0 3-3112 0 0,0 0-4979 0 0</inkml:trace>
  <inkml:trace contextRef="#ctx0" brushRef="#br0" timeOffset="504.986">0 355 6721 0 0,'0'0'1319'0'0,"0"0"-374"0"0,0 0-129 0 0,0 0 155 0 0,0 0 240 0 0,0 0 73 0 0,0 0-132 0 0,0 0-245 0 0,0 0-180 0 0,0 0-39 0 0,0 0 212 0 0,0 0 175 0 0,6 0 76 0 0,1-1-754 0 0,0 1 0 0 0,-1-1 0 0 0,1 0 0 0 0,-1-1 0 0 0,1 0 0 0 0,-1 0 0 0 0,1 0 0 0 0,-1-1 0 0 0,0 1 0 0 0,0-1 0 0 0,0-1 0 0 0,0 0 0 0 0,0 0-397 0 0,32-27 636 0 0,-1-2 0 0 0,-1-2-1 0 0,-2-1 1 0 0,6-10-636 0 0,74-96 520 0 0,-111 142-511 0 0,0 1 1 0 0,0-1-1 0 0,0 1 0 0 0,0 0 0 0 0,0 0 0 0 0,0 0 0 0 0,0 0 0 0 0,0 1 1 0 0,-1-1-1 0 0,1 1 0 0 0,-1-1 0 0 0,1 1 0 0 0,-1 0 0 0 0,0 0 0 0 0,1 0 0 0 0,-1 1 1 0 0,0-1-1 0 0,0 0 0 0 0,-1 1 0 0 0,1-1 0 0 0,0 1 0 0 0,-1 0 0 0 0,0-1 1 0 0,1 1-1 0 0,-1 0 0 0 0,0 0 0 0 0,0 0 0 0 0,-1 0-9 0 0,6 7 43 0 0,11 22 63 0 0,-1 1 0 0 0,-2 1 0 0 0,-1 0-1 0 0,-2 1 1 0 0,5 29-106 0 0,5 11 21 0 0,10-26-908 0 0,-15-42-2206 0 0,5-4-3909 0 0,-11-3-4979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11666 0 0,'0'0'2830'0'0,"0"0"-1228"0"0,0 0-662 0 0,0 0-30 0 0,0 0 122 0 0,0 0 84 0 0,0 0-5 0 0,0 0-39 0 0,0 0-70 0 0,0 0-67 0 0,0 0-60 0 0,0 0-140 0 0,0 0-145 0 0,19 2-67 0 0,130 11 571 0 0,137-20 191 0 0,-259 4-1041 0 0,-17 2-3599 0 0,-28 12-4363 0 0,13-7-4498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9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0,'0'0'1167'0'0,"0"0"-337"0"0,0 0 22 0 0,0 0 163 0 0,0 0 96 0 0,0 0 25 0 0,0 0-60 0 0,0 0-126 0 0,0 0-157 0 0,0 0-174 0 0,36 9-134 0 0,115 30-110 0 0,-53-30 9 0 0,49-28-760 0 0,-114 13-3043 0 0,0 1-3472 0 0,-22 5-5490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5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4225 0 0,'0'0'2020'0'0,"0"0"-774"0"0,0 0-82 0 0,0 0 386 0 0,0 0 382 0 0,0 0 193 0 0,0 0-141 0 0,0 0-320 0 0,0 0-293 0 0,0 0-265 0 0,0 0-140 0 0,0 0-116 0 0,0 0-99 0 0,17-10-71 0 0,108-73 937 0 0,12-59 103 0 0,-108 109-1567 0 0,-22 23-114 0 0,1 1 1 0 0,0 0-1 0 0,1 0 1 0 0,0 1-1 0 0,0 0 1 0 0,1 0-1 0 0,0 1 1 0 0,0 1-1 0 0,4-2-39 0 0,-11 7 6 0 0,0 1 0 0 0,0 1 0 0 0,0-1 0 0 0,0 0 0 0 0,0 1-1 0 0,-1-1 1 0 0,1 1 0 0 0,0 0 0 0 0,0 0 0 0 0,0 0 0 0 0,-1 0 0 0 0,1 1 0 0 0,0-1 0 0 0,-1 1-1 0 0,1-1 1 0 0,-1 1 0 0 0,0 0 0 0 0,0 0 0 0 0,1 0 0 0 0,-1 0 0 0 0,-1 1 0 0 0,1-1-1 0 0,0 0 1 0 0,0 1 0 0 0,-1 0 0 0 0,1-1 0 0 0,-1 1 0 0 0,0 0 0 0 0,0-1 0 0 0,0 1 0 0 0,0 0-1 0 0,-1 0 1 0 0,1 0 0 0 0,-1 0 0 0 0,0 0 0 0 0,1 0 0 0 0,-1 0 0 0 0,0 0 0 0 0,-1 0-1 0 0,1 1-4 0 0,4 13 78 0 0,6 24 59 0 0,2-1 1 0 0,2-1-1 0 0,2 0 1 0 0,1-1-1 0 0,22 36-138 0 0,-33-66-20 0 0,-5-6-24 0 0,-1 0-1 0 0,2 0 1 0 0,-1 0 0 0 0,0 0 0 0 0,0 0 0 0 0,1 0-1 0 0,-1-1 1 0 0,1 1 0 0 0,-1 0 0 0 0,1-1-1 0 0,0 1 1 0 0,0-1 0 0 0,0 0 0 0 0,-1 1 0 0 0,1-1-1 0 0,0 0 1 0 0,1 0 0 0 0,-1 0 0 0 0,0-1 0 0 0,0 1-1 0 0,0 0 1 0 0,0-1 0 0 0,1 0 0 0 0,-1 1-1 0 0,2-1 46 0 0,7 0-1214 0 0,-1 0-3566 0 0,-2 0-7428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50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96 267 0 0 0,'0'0'1067'0'0,"0"0"276"0"0,0 0 93 0 0,0 0-56 0 0,0 0-123 0 0,32-3-137 0 0,102-7-132 0 0,-72 7 1777 0 0,-52 3 7021 0 0,-266 28-5911 0 0,178-5-3300 0 0,137-13-252 0 0,139-20 237 0 0,-168 7-562 0 0,-20 3 188 0 0,-16 3 764 0 0,-88 23-794 0 0,28-18-701 0 0,65-8 125 0 0,1 0-240 0 0,24-3-2788 0 0,-2-1 272 0 0,-9 1-1880 0 0,2 1-6483 0 0</inkml:trace>
  <inkml:trace contextRef="#ctx0" brushRef="#br0" timeOffset="635.564">585 143 3961 0 0,'0'0'3059'0'0,"0"0"-1194"0"0,0 0-482 0 0,0 0 25 0 0,0 0 37 0 0,0 0-94 0 0,0 0-214 0 0,0 0-326 0 0,0 0-319 0 0,0 0-223 0 0,0 0-93 0 0,0 0 147 0 0,18 0 1808 0 0,114-26 2646 0 0,49-70-2495 0 0,-178 93-2263 0 0,0 1 1 0 0,-1 0 0 0 0,1 0-1 0 0,0 1 1 0 0,0-1 0 0 0,0 1 0 0 0,0-1-1 0 0,0 1 1 0 0,1 0 0 0 0,-1 0-1 0 0,0 0 1 0 0,1 1 0 0 0,-1-1-1 0 0,0 1 1 0 0,1 0 0 0 0,-1 0-1 0 0,0 0 1 0 0,1 0 0 0 0,-1 0 0 0 0,1 1-1 0 0,-1 0 1 0 0,0-1 0 0 0,0 1-1 0 0,1 0 1 0 0,-1 1 0 0 0,0-1-1 0 0,0 1 1 0 0,0-1 0 0 0,0 1-1 0 0,0 0 1 0 0,-1 0 0 0 0,1 0 0 0 0,-1 0-1 0 0,2 2-19 0 0,7 17 47 0 0,0 1 0 0 0,-2 0 0 0 0,-1 1 0 0 0,-1 0-1 0 0,0 0 1 0 0,-2 0 0 0 0,-1 1 0 0 0,-1 0 0 0 0,0 8-47 0 0,1 0 28 0 0,10 105 86 0 0,-6 1 1 0 0,-6 21-115 0 0,-2-138 3 0 0,-1 0 0 0 0,0 1-1 0 0,-2-1 1 0 0,0-1 0 0 0,-1 1 0 0 0,-1 0 0 0 0,-1-1-1 0 0,-1 0 1 0 0,-1-1 0 0 0,-1 1 0 0 0,0-1 0 0 0,-2-1 0 0 0,0 0-1 0 0,0 0 1 0 0,-2-1 0 0 0,0-1 0 0 0,-1 0 0 0 0,-1-1-1 0 0,-15 12-2 0 0,22-22 5 0 0,0 0 1 0 0,-1-1-1 0 0,1 0 0 0 0,-1 0 0 0 0,0-1 0 0 0,0 0 0 0 0,-1-1 0 0 0,1 0 0 0 0,0 0 0 0 0,-1-1 0 0 0,1 0 0 0 0,-1-1 0 0 0,1 0 0 0 0,-1 0 0 0 0,-6-2-5 0 0,12 1-2 0 0,1 0 0 0 0,-1 0 0 0 0,0 0 0 0 0,0-1 0 0 0,1 0-1 0 0,-1 1 1 0 0,1-1 0 0 0,-1-1 0 0 0,1 1 0 0 0,0 0 0 0 0,0-1-1 0 0,0 1 1 0 0,0-1 0 0 0,1 0 0 0 0,-1 0 0 0 0,1 0 0 0 0,-1-1 0 0 0,1 1-1 0 0,0 0 1 0 0,0-1 0 0 0,1 0 0 0 0,-1 1 0 0 0,1-1 0 0 0,0 0-1 0 0,0 0 1 0 0,0 0 0 0 0,0-1 2 0 0,-10-109-68 0 0,15 95 57 0 0,1 0 0 0 0,1 1 0 0 0,1-1 0 0 0,0 1 1 0 0,1 1-1 0 0,1-1 0 0 0,0 1 0 0 0,2 1 0 0 0,0 0 1 0 0,0 0-1 0 0,2 1 0 0 0,0 1 0 0 0,0 0 0 0 0,2 1 1 0 0,-1 0-1 0 0,2 1 0 0 0,0 1 0 0 0,0 0 0 0 0,6-2 11 0 0,5-3-89 0 0,0 1-1 0 0,1 1 1 0 0,1 1-1 0 0,0 1 1 0 0,10-1 89 0 0,49-20-3728 0 0,-71 21-242 0 0,-6 5-4540 0 0,-6 3-2850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8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180 605 5265 0 0,'0'0'4048'0'0,"0"0"-1465"0"0,0 0-695 0 0,0 0-166 0 0,0 0-63 0 0,0 0-60 0 0,0 0-148 0 0,0 0-228 0 0,0 0-172 0 0,0 0-191 0 0,0 0-143 0 0,0 0-83 0 0,0 0-95 0 0,-1-15-91 0 0,-4-47-77 0 0,3 46-46 0 0,2 16-66 0 0,0 0-35 0 0,0 0-36 0 0,0 0-70 0 0,0 0-23 0 0,0 0-16 0 0,0 0-20 0 0,0 0-13 0 0,4 28 138 0 0,7 25 166 0 0,-1 0 0 0 0,-3 1 0 0 0,0 51-350 0 0,-20 137 377 0 0,-5-60-301 0 0,14-17-217 0 0,35-226-4946 0 0,-4 5 2452 0 0,19-36-3880 0 0,-13 35-1530 0 0,-18 35 1330 0 0</inkml:trace>
  <inkml:trace contextRef="#ctx0" brushRef="#br0" timeOffset="406.224">563 732 616 0 0,'0'0'3598'0'0,"0"0"54"0"0,0 0-302 0 0,0 0-460 0 0,0 0-583 0 0,0 0-657 0 0,0 0-532 0 0,0 0-421 0 0,0 0-313 0 0,0 0-139 0 0,0 0 6 0 0,0 0 26 0 0,0 0 62 0 0,-23 12 12 0 0,-75 40-26 0 0,-67 62 1277 0 0,161-112-1560 0 0,0 0-1 0 0,0 1 0 0 0,0-1-1 0 0,0 1 1 0 0,1-1-1 0 0,-1 1 1 0 0,1 0-1 0 0,-1 1 1 0 0,1-1-1 0 0,0 0 1 0 0,0 1 0 0 0,0 0-1 0 0,1 0 1 0 0,-1-1-1 0 0,1 1 1 0 0,0 1-1 0 0,0-1 1 0 0,1 0-1 0 0,-1 1 1 0 0,1-1-1 0 0,0 0 1 0 0,0 1 0 0 0,0 2-41 0 0,52 36 1141 0 0,82 27 267 0 0,-120-57-1284 0 0,-1 1 1 0 0,0 0-1 0 0,-1 0 0 0 0,0 1 0 0 0,-2 1 0 0 0,1 0 0 0 0,-2 0 0 0 0,0 1 0 0 0,1 6-124 0 0,17 4-116 0 0,-25-27 26 0 0,10-77-3700 0 0,-11 40-276 0 0,0 20-1470 0 0,0 5-5814 0 0</inkml:trace>
  <inkml:trace contextRef="#ctx0" brushRef="#br0" timeOffset="819.246">1 393 5417 0 0,'0'0'2467'0'0,"0"0"-917"0"0,0 0-315 0 0,0 0 132 0 0,0 0 144 0 0,0 0 28 0 0,0 0-161 0 0,0 0-292 0 0,0 0-287 0 0,0 0-141 0 0,0 0-2 0 0,0 0 72 0 0,0 0 120 0 0,5-2 30 0 0,11-7-539 0 0,-1 0 1 0 0,-1-1-1 0 0,0 0 1 0 0,0-2-1 0 0,-1 1 1 0 0,0-2-1 0 0,-1 1 1 0 0,-1-2-1 0 0,0 0 1 0 0,0 0-1 0 0,-2-1 1 0 0,0 0-1 0 0,0-1 1 0 0,2-8-340 0 0,71-99 301 0 0,-18 61-83 0 0,-57 55-162 0 0,-6 6-66 0 0,-1 1 8 0 0,6 16-1 0 0,62 126 484 0 0,-55-108-411 0 0,2 0-1 0 0,2-1 1 0 0,1 0-1 0 0,1-2 1 0 0,1 0 0 0 0,2-1-1 0 0,8 6-69 0 0,21-1-382 0 0,-26-25-3646 0 0,-5-1-5257 0 0,-13-5-3242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07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5609 0 0,'0'0'2355'0'0,"0"0"-689"0"0,0 0-115 0 0,0 0 204 0 0,0 0 147 0 0,0 0-83 0 0,0 0-312 0 0,0 0-359 0 0,0 0-268 0 0,0 0-158 0 0,0 0-43 0 0,0 0-22 0 0,0 0-13 0 0,4 1 3117 0 0,18 2-2437 0 0,202-37 883 0 0,-128 14-1925 0 0,-17 8-155 0 0,-79 12-117 0 0,0 0 1 0 0,0 0 0 0 0,0 0-15 0 0,0 0-10 0 0,0 0-23 0 0,0 0-23 0 0,0 0-36 0 0,0 0-38 0 0,0 0-24 0 0,0 0-33 0 0,0 0-85 0 0,-18 5-5383 0 0,12 1 3752 0 0,1-1-3578 0 0,2-1-6080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0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10258 0 0,'0'0'1931'0'0,"0"0"-376"0"0,0 0-80 0 0,0 0 95 0 0,0 0-7 0 0,0 0-203 0 0,0 0-322 0 0,0 0-263 0 0,0 0-129 0 0,0 0-79 0 0,0 0 4 0 0,0 0-12 0 0,0 0-63 0 0,0 2 25 0 0,0-1-437 0 0,1 0 0 0 0,-1 1-1 0 0,0-1 1 0 0,1 0-1 0 0,-1 0 1 0 0,1 0 0 0 0,0 0-1 0 0,-1 0 1 0 0,1 0 0 0 0,0 0-1 0 0,-1 0 1 0 0,1 0-1 0 0,0-1 1 0 0,0 1 0 0 0,0 0-1 0 0,0 0 1 0 0,0-1 0 0 0,0 1-1 0 0,0 0 1 0 0,0-1-1 0 0,0 1 1 0 0,0-1 0 0 0,0 0-1 0 0,0 1 1 0 0,0-1 0 0 0,1 0-1 0 0,-1 0 1 0 0,0 1-1 0 0,0-1 1 0 0,0 0 0 0 0,1 0-1 0 0,-1 0 1 0 0,0 0 0 0 0,0-1-84 0 0,21 3 351 0 0,0-1 1 0 0,-1-2 0 0 0,1 0 0 0 0,0-1 0 0 0,-1-1-1 0 0,0-1 1 0 0,14-5-352 0 0,54-8 328 0 0,-50 16-260 0 0,-39 1-110 0 0,0 0-10 0 0,0 0-77 0 0,0 0-58 0 0,0 0-18 0 0,0 0-85 0 0,0 0-99 0 0,0 7-3539 0 0,0-3-4133 0 0,0-3-4362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2:09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1060 0 0 0,'0'0'247'0'0,"0"0"490"0"0,0 0 206 0 0,0 0 121 0 0,0 0 90 0 0,0 0 34 0 0,0 0-45 0 0,0 0-45 0 0,1-1 865 0 0,1-1 10461 0 0,-1 1-12258 0 0,-1 1-88 0 0,0 0-10 0 0,0 0-19 0 0,0 0-13 0 0,0 0 7 0 0,0 0 17 0 0,0 0 4 0 0,30 3 847 0 0,108 1 418 0 0,-123-7-1178 0 0,-1-1-1 0 0,1 0 1 0 0,-1-1-1 0 0,0 0 1 0 0,0-1-1 0 0,0-1 1 0 0,-1 0-1 0 0,0-1 1 0 0,0-1-1 0 0,-1 0 1 0 0,0 0-1 0 0,2-4-150 0 0,89-124 747 0 0,-83 94-452 0 0,-20 43-263 0 0,0 0-3 0 0,0 0 18 0 0,0 0 10 0 0,0 0-16 0 0,0 0-17 0 0,0 0-16 0 0,0 0-20 0 0,0 0-24 0 0,0 25-345 0 0,4 44 434 0 0,4 0 0 0 0,2-1 1 0 0,11 38-54 0 0,7 42 92 0 0,-22-111-66 0 0,7 36-8 0 0,-3 1 0 0 0,-4 0 1 0 0,-2 0-1 0 0,-4 12-18 0 0,-2-69 9 0 0,0 0 1 0 0,-1-1 0 0 0,-1 1 0 0 0,-1-1 0 0 0,0 1-1 0 0,-1-1 1 0 0,0-1 0 0 0,-1 1 0 0 0,-1-1 0 0 0,-1-1-1 0 0,0 1 1 0 0,-1-1 0 0 0,0-1 0 0 0,-1 0 0 0 0,-1 0 0 0 0,0-1-1 0 0,-11 8-9 0 0,19-17 5 0 0,1-1 0 0 0,-1 1-1 0 0,0-1 1 0 0,0 0 0 0 0,-1 1-1 0 0,1-2 1 0 0,0 1 0 0 0,-1-1-1 0 0,1 1 1 0 0,-1-1-1 0 0,1 0 1 0 0,-1-1 0 0 0,1 1-1 0 0,-1-1 1 0 0,0 0 0 0 0,1 0-1 0 0,-1-1 1 0 0,1 1 0 0 0,-1-1-1 0 0,0 0 1 0 0,1 0 0 0 0,-1 0-1 0 0,1-1 1 0 0,0 0 0 0 0,0 1-1 0 0,-1-2 1 0 0,1 1 0 0 0,0 0-1 0 0,1-1 1 0 0,-1 0-1 0 0,0 0 1 0 0,1 0 0 0 0,-1 0-1 0 0,1 0 1 0 0,0-1 0 0 0,0 0-1 0 0,0-1-4 0 0,-3-3-6 0 0,1 0 0 0 0,0-1 0 0 0,1 0-1 0 0,0 0 1 0 0,0 0 0 0 0,1 0 0 0 0,0-1-1 0 0,1 1 1 0 0,0-1 0 0 0,0 1 0 0 0,1-1-1 0 0,1 0 1 0 0,-1 0 0 0 0,1 0 0 0 0,1 0 0 0 0,0 1-1 0 0,1-1 1 0 0,-1 0 0 0 0,2 1 0 0 0,-1-1-1 0 0,2 1 1 0 0,-1 0 0 0 0,1 0 0 0 0,0 0-1 0 0,1 0 1 0 0,0 1 0 0 0,0 0 0 0 0,7-7 6 0 0,12-8-6 0 0,2 1 1 0 0,0 2 0 0 0,1 0-1 0 0,1 2 1 0 0,1 2 0 0 0,1 0-1 0 0,28-10 6 0 0,-49 22-70 0 0,-4 3-108 0 0,0 0 0 0 0,0-1 0 0 0,-1 0 0 0 0,1 1 0 0 0,-1-2 0 0 0,1 1 0 0 0,-1 0 0 0 0,0-1 0 0 0,0 0 0 0 0,0 0 0 0 0,0 0 0 0 0,0-1 0 0 0,-1 1 0 0 0,0-1 0 0 0,1 0 0 0 0,-1 0 0 0 0,0 0 0 0 0,-1 0 0 0 0,3-5 178 0 0,-1-3-2164 0 0,1-6-5845 0 0,-3 9-3600 0 0</inkml:trace>
  <inkml:trace contextRef="#ctx0" brushRef="#br0" timeOffset="639.401">403 466 4313 0 0,'0'0'1734'0'0,"0"0"-483"0"0,0 0-42 0 0,0 0 246 0 0,0 0 199 0 0,0 0-65 0 0,0 0-326 0 0,0 0-390 0 0,0 0-249 0 0,0 0 12 0 0,0 0 117 0 0,0 0 122 0 0,0 0 53 0 0,6 2-27 0 0,-2-2-856 0 0,1 2 230 0 0,1-1 0 0 0,-1 0 1 0 0,0 0-1 0 0,1 0 0 0 0,-1-1 0 0 0,1 0 0 0 0,-1 0 1 0 0,0 0-1 0 0,1-1 0 0 0,-1 0 0 0 0,1 0 0 0 0,-1 0 1 0 0,0-1-1 0 0,2 0-275 0 0,16-14 374 0 0,-1 0 0 0 0,-1-2 1 0 0,-1 0-1 0 0,-1-1 0 0 0,0-1 1 0 0,-1-1-1 0 0,-2-1 0 0 0,0 0 1 0 0,8-17-375 0 0,13-11 257 0 0,-16 92-185 0 0,79 197 545 0 0,-78-194-565 0 0,1-44-5968 0 0,-16-1-1481 0 0,0 0-5172 0 0</inkml:trace>
  <inkml:trace contextRef="#ctx0" brushRef="#br0" timeOffset="2955.294">1842 763 0 0 0,'0'0'2014'0'0,"0"0"165"0"0,0 0 80 0 0,0 0-89 0 0,0 0-138 0 0,0 0-227 0 0,0 0-336 0 0,0 0-264 0 0,0 0-195 0 0,0 0-151 0 0,0 0-83 0 0,0 0-91 0 0,0 0-83 0 0,8 1 5825 0 0,-55 60-5444 0 0,-120 117-331 0 0,-22 17-200 0 0,118-115-350 0 0,68-95-5116 0 0,7-4-3787 0 0,-1 12-2208 0 0</inkml:trace>
  <inkml:trace contextRef="#ctx0" brushRef="#br0" timeOffset="4088.046">1368 744 5457 0 0,'0'0'2545'0'0,"0"0"-363"0"0,0 0-142 0 0,0 0-53 0 0,0 0-53 0 0,0 0-246 0 0,0 0-400 0 0,0 0-354 0 0,0 0-261 0 0,0 0-134 0 0,0 0-55 0 0,0 0 4 0 0,0 0 10 0 0,-4 4 5292 0 0,4-4-5768 0 0,49 85 421 0 0,-13-28-231 0 0,3-1 0 0 0,2-2 0 0 0,3-2 0 0 0,28 25-212 0 0,33 50 401 0 0,-88-89-158 0 0,-15-52-2584 0 0,2-1-11174 0 0,-2 14 887 0 0</inkml:trace>
  <inkml:trace contextRef="#ctx0" brushRef="#br0" timeOffset="6055.629">2651 944 8362 0 0,'0'0'2368'0'0,"0"0"-623"0"0,0 0-204 0 0,0 0 44 0 0,0 0 10 0 0,0 0-144 0 0,0 0-290 0 0,0 0-305 0 0,0 0-254 0 0,0 0-158 0 0,0 0-55 0 0,0 0-5 0 0,6-3 1247 0 0,-15 39 1086 0 0,-44 46-2081 0 0,-89 115-218 0 0,136-189-406 0 0,-1-1 1 0 0,2 1 0 0 0,-1 0 0 0 0,1 1-1 0 0,0 0 1 0 0,1-1 0 0 0,0 1 0 0 0,1 1 0 0 0,-1-1-1 0 0,2 0 1 0 0,-1 1 0 0 0,2 0 0 0 0,-1-1-1 0 0,1 3-12 0 0,3-9 30 0 0,0 1-1 0 0,1-1 0 0 0,-1 0 0 0 0,1 0 0 0 0,0 0 1 0 0,0 0-1 0 0,0 0 0 0 0,0-1 0 0 0,1 1 1 0 0,-1-1-1 0 0,1 0 0 0 0,-1 0 0 0 0,1-1 0 0 0,0 1 1 0 0,0-1-1 0 0,0 1 0 0 0,0-1 0 0 0,0 0 0 0 0,0-1 1 0 0,0 1-1 0 0,0-1 0 0 0,2 1-29 0 0,194 3 804 0 0,-182-15-773 0 0,-17 11-79 0 0,-1-31-2593 0 0,0 27 1987 0 0,-1-14-2358 0 0,0 6-5351 0 0,1 7-3563 0 0</inkml:trace>
  <inkml:trace contextRef="#ctx0" brushRef="#br0" timeOffset="6760.432">2266 624 2361 0 0,'0'0'2099'0'0,"0"0"-168"0"0,0 0 173 0 0,0 0 237 0 0,0 0 36 0 0,0 0-244 0 0,0 0-422 0 0,0 0-460 0 0,0 0-336 0 0,0 0-188 0 0,0 0-97 0 0,0 0-39 0 0,0 0 19 0 0,0 0-2 0 0,0 0-23 0 0,18-8 2021 0 0,435-319 633 0 0,-416 296-3004 0 0,-37 58-269 0 0,12 73 398 0 0,57 69 240 0 0,-49-137-391 0 0,-20-32-212 0 0,0 3 2 0 0,0-2-30 0 0,0-1 7 0 0,0 0 4 0 0,0 0 0 0 0,0 0-1 0 0,0-4-1558 0 0,3 0-9857 0 0,-3 4-1493 0 0</inkml:trace>
  <inkml:trace contextRef="#ctx0" brushRef="#br0" timeOffset="13710.429">3408 1025 0 0 0,'0'0'827'0'0,"0"0"393"0"0,0 0 376 0 0,0 0 261 0 0,0 0 130 0 0,0 0-88 0 0,0 0-217 0 0,0 0-237 0 0,0 0-234 0 0,0 0-180 0 0,0 0-111 0 0,-3 0-85 0 0,-1 2 5272 0 0,22-1-2295 0 0,-5 0-4758 0 0,322-17 3482 0 0,-168 1-1997 0 0,-167 15-539 0 0,0 0 12 0 0,0 0 17 0 0,0 0 13 0 0,0 0 10 0 0,0 0-4 0 0,0 0-8 0 0,0 0-11 0 0,0 0-21 0 0,0 0-16 0 0,0 0 9 0 0,0 0-2 0 0,0 0 13 0 0,0 0 3 0 0,0 0-5 0 0,0 0-2 0 0,0 0-24 0 0,0 0-10 0 0,0 0-36 0 0,3-5-1899 0 0,-2 3-2219 0 0,0 1-3556 0 0,2 1-3729 0 0</inkml:trace>
  <inkml:trace contextRef="#ctx0" brushRef="#br0" timeOffset="14212.258">3460 1302 3377 0 0,'0'0'2258'0'0,"0"0"-454"0"0,0 0-104 0 0,0 0 225 0 0,0 0 175 0 0,0 0-118 0 0,0 0-366 0 0,0 0-456 0 0,0 0-375 0 0,0 0-217 0 0,0 0-101 0 0,0 0-19 0 0,0 0-20 0 0,-5 8 2932 0 0,90-7-480 0 0,164-10-1105 0 0,-31-25-1099 0 0,-137 22-453 0 0,-81 12-218 0 0,0 0-18 0 0,0 0 15 0 0,0 0 8 0 0,0 0 4 0 0,0 0 5 0 0,0 0 1 0 0,0 0-28 0 0,-2 1-1507 0 0,-5-5-8665 0 0,7 4 7037 0 0,0-1-9680 0 0</inkml:trace>
  <inkml:trace contextRef="#ctx0" brushRef="#br0" timeOffset="15142.177">4971 1056 1568 0 0,'0'0'2049'0'0,"0"0"-41"0"0,0 0 134 0 0,0 0 249 0 0,0 0 44 0 0,0 0-297 0 0,0 0-447 0 0,0 0-411 0 0,0 0-307 0 0,0 0-169 0 0,0 0-84 0 0,0 0-48 0 0,0 0-61 0 0,-7 7 2967 0 0,-104 20-2588 0 0,-54 11-401 0 0,153-35-243 0 0,11-3-130 0 0,24-2 73 0 0,323-6 286 0 0,-346 8-547 0 0,0 0 5 0 0,0 0 30 0 0,0 0 6 0 0,-24 0 867 0 0,-142 0-806 0 0,157 1-6125 0 0,13-2-929 0 0,0 1-5584 0 0</inkml:trace>
  <inkml:trace contextRef="#ctx0" brushRef="#br0" timeOffset="16912.838">5537 613 632 0 0,'0'0'1794'0'0,"0"0"8"0"0,0 0 183 0 0,0 0 268 0 0,0 0 115 0 0,0 0-151 0 0,0 0-283 0 0,0 0-342 0 0,0 0-323 0 0,0 0-196 0 0,0 0-138 0 0,0 0-117 0 0,0 0-55 0 0,5-5-85 0 0,13-13-89 0 0,-14 14-114 0 0,0 27 1321 0 0,59 139 561 0 0,-54-109-2053 0 0,-2 1-1 0 0,-3-1 1 0 0,-2 1 0 0 0,-2 0 0 0 0,-5 21-304 0 0,-33 213 209 0 0,38-287-239 0 0,0-1-13 0 0,0 0 4 0 0,0 0-5 0 0,0 0 26 0 0,0 0-2 0 0,0 0-6 0 0,0 0-33 0 0,0 0-25 0 0,2-27-2092 0 0,54-110-4682 0 0,-8 54-4476 0 0,-47 81 10954 0 0,10-15-7567 0 0</inkml:trace>
  <inkml:trace contextRef="#ctx0" brushRef="#br0" timeOffset="17380.415">6044 755 3289 0 0,'0'0'2800'0'0,"0"0"-282"0"0,0 0-317 0 0,0 0-184 0 0,0 0-142 0 0,0 0-237 0 0,0 0-218 0 0,0 0-211 0 0,0 0-184 0 0,0 0-153 0 0,0 0-81 0 0,0 0-55 0 0,0 0-105 0 0,3-1-100 0 0,-146 68 1085 0 0,-71 33-1125 0 0,213-99-477 0 0,0 1 0 0 0,1-1-1 0 0,-1 0 1 0 0,0 1 0 0 0,1-1-1 0 0,-1 1 1 0 0,0-1 0 0 0,1 1-1 0 0,0 0 1 0 0,-1-1 0 0 0,1 1-1 0 0,0-1 1 0 0,0 1 0 0 0,0 0-1 0 0,0-1 1 0 0,0 1 0 0 0,0-1 0 0 0,1 1-1 0 0,-1-1 1 0 0,0 1 0 0 0,1 0-1 0 0,-1-1 1 0 0,1 1 0 0 0,0-1-1 0 0,-1 0 1 0 0,1 1 0 0 0,0-1-1 0 0,0 1 1 0 0,0-1 0 0 0,0 0 0 0 0,0 0-1 0 0,0 0 1 0 0,0 1 0 0 0,1-1-14 0 0,158 137 2567 0 0,-149-128-2431 0 0,-1 1 0 0 0,0 0-1 0 0,0 0 1 0 0,-1 1 0 0 0,0 0 0 0 0,-1 1 0 0 0,-1 0 0 0 0,1 2-136 0 0,36 53 266 0 0,-3-10-126 0 0,-48-101-5468 0 0,3 26-1214 0 0,2 8-5445 0 0</inkml:trace>
  <inkml:trace contextRef="#ctx0" brushRef="#br0" timeOffset="18025.841">5227 470 5105 0 0,'0'0'2425'0'0,"0"0"-332"0"0,0 0-119 0 0,0 0-20 0 0,0 0-115 0 0,0 0-216 0 0,0 0-285 0 0,0 0-328 0 0,0 0-209 0 0,0 0-88 0 0,0 0-37 0 0,0 0 23 0 0,0 0-43 0 0,6-4-66 0 0,279-176 3400 0 0,-143 80-3182 0 0,-67 68-541 0 0,-75 32-269 0 0,0 0 30 0 0,0 0-6 0 0,0 0-20 0 0,0 0 14 0 0,0 0-5 0 0,52 66 647 0 0,8 26-154 0 0,4 66 5 0 0,-55-151-2227 0 0,3-13-7508 0 0,-11 5 7095 0 0,4-3-10966 0 0</inkml:trace>
  <inkml:trace contextRef="#ctx0" brushRef="#br0" timeOffset="79777.371">7013 1410 5289 0 0,'0'0'2370'0'0,"0"0"-316"0"0,0 0-335 0 0,0 0-94 0 0,0 0 46 0 0,0 0-36 0 0,0 0-196 0 0,0 0-209 0 0,0 0-219 0 0,0 0-222 0 0,0 0-132 0 0,0-3 2634 0 0,-2 26-2929 0 0,-1 0 1 0 0,-1-1-1 0 0,-1 0 0 0 0,0 1 0 0 0,-2-2 1 0 0,-6 15-363 0 0,2-11 78 0 0,0-1 1 0 0,-1 0 0 0 0,-2-1-1 0 0,0-1 1 0 0,-1 0 0 0 0,-10 10-79 0 0,22-28-13 0 0,0-1-1 0 0,0 1 1 0 0,-1-1 0 0 0,1 1-1 0 0,-1-1 1 0 0,0 0 0 0 0,0 0-1 0 0,0-1 1 0 0,0 1 0 0 0,0-1-1 0 0,0 0 1 0 0,-1 0-1 0 0,1 0 1 0 0,-5 1 13 0 0,8-46-3706 0 0,3 9-3177 0 0,1 22-2421 0 0</inkml:trace>
  <inkml:trace contextRef="#ctx0" brushRef="#br0" timeOffset="80227.576">7770 539 10322 0 0,'0'0'1974'0'0,"0"0"-178"0"0,0 0-61 0 0,0 0 19 0 0,0 0-51 0 0,0 0-183 0 0,0 0-266 0 0,0 0-252 0 0,0 0-212 0 0,0 0-199 0 0,0 0-165 0 0,0 0-108 0 0,0 0-27 0 0,-4 3 21 0 0,2 0-249 0 0,-1-1 1 0 0,1 1-1 0 0,0-1 0 0 0,0 1 0 0 0,1 0 0 0 0,-1 0 0 0 0,0 0 1 0 0,1 0-1 0 0,0 0 0 0 0,0 1 0 0 0,0-1 0 0 0,0 0 1 0 0,0 1-1 0 0,1-1 0 0 0,-1 0 0 0 0,1 1 0 0 0,0-1 1 0 0,0 0-1 0 0,0 1 0 0 0,1-1 0 0 0,0 3-63 0 0,12 152 1438 0 0,-6-86-1214 0 0,-4-1 0 0 0,-3 0 1 0 0,-3 1-1 0 0,-3-1 0 0 0,-9 37-224 0 0,-26 55 36 0 0,103-248-3806 0 0,20-12-475 0 0,-5 6-2882 0 0,-29 30-2945 0 0,-29 36 5576 0 0</inkml:trace>
  <inkml:trace contextRef="#ctx0" brushRef="#br0" timeOffset="83477.56">8144 644 6153 0 0,'0'0'2042'0'0,"0"0"-358"0"0,0 0-97 0 0,0 0 136 0 0,0 0 89 0 0,0 0-119 0 0,0 0-318 0 0,0 0-323 0 0,0 0-251 0 0,0 0-163 0 0,0 0-75 0 0,1 11 3371 0 0,-145 92-3276 0 0,91-70-565 0 0,-52 30 55 0 0,77-48-80 0 0,23-13-45 0 0,-1 0 0 0 0,1 1 0 0 0,0-1 0 0 0,0 1 0 0 0,1 0 0 0 0,-1 0 0 0 0,1 1 0 0 0,-1-1 0 0 0,1 1 0 0 0,0 0 0 0 0,0 0 0 0 0,1 1 0 0 0,-1-1 0 0 0,1 1 0 0 0,0-1 0 0 0,-2 5-23 0 0,6-6 60 0 0,1 1-1 0 0,-1 0 0 0 0,1 0 0 0 0,-1 0 0 0 0,1-1 1 0 0,0 1-1 0 0,1-1 0 0 0,-1 0 0 0 0,0 1 1 0 0,1-1-1 0 0,0 0 0 0 0,0 0 0 0 0,0-1 0 0 0,0 1 1 0 0,0-1-1 0 0,1 1 0 0 0,-1-1 0 0 0,1 0 1 0 0,-1 0-1 0 0,1-1 0 0 0,0 1 0 0 0,0-1 0 0 0,-1 0 1 0 0,1 0-1 0 0,0 0 0 0 0,0 0 0 0 0,2 0-59 0 0,247 49 1871 0 0,-248-49-1851 0 0,0 0 1 0 0,0 1-1 0 0,0 0 0 0 0,0 0 0 0 0,0 1 0 0 0,-1-1 0 0 0,1 1 0 0 0,-1 0 0 0 0,1 0 0 0 0,-1 0 1 0 0,0 1-1 0 0,0-1 0 0 0,-1 1 0 0 0,1 0 0 0 0,-1 0 0 0 0,0 1 0 0 0,0-1 0 0 0,0 1 0 0 0,-1-1 1 0 0,1 1-1 0 0,-1 0 0 0 0,0 0 0 0 0,-1 0 0 0 0,1 0 0 0 0,-1 0 0 0 0,0 2-20 0 0,30 143 408 0 0,6-119-180 0 0,-37-31-224 0 0,1-20-1688 0 0,1-5-2567 0 0,-5 10-4974 0 0,-1 10-3615 0 0</inkml:trace>
  <inkml:trace contextRef="#ctx0" brushRef="#br0" timeOffset="84098.491">7352 513 7586 0 0,'0'0'1727'0'0,"0"0"-339"0"0,0 0-66 0 0,0 0 317 0 0,0 0 301 0 0,0 0-1 0 0,0 0-288 0 0,0 0-376 0 0,0 0-296 0 0,0 0-172 0 0,0 0-38 0 0,0 0-30 0 0,2 0-25 0 0,11-3-378 0 0,-1-1 0 0 0,0 0 1 0 0,0 0-1 0 0,0-1 1 0 0,0-1-1 0 0,-1 0 1 0 0,0 0-1 0 0,0-1 1 0 0,-1-1-1 0 0,0 1 1 0 0,0-2-1 0 0,0 1 0 0 0,0-4-336 0 0,19-11 345 0 0,309-313 921 0 0,-249 272-1149 0 0,-86 65-118 0 0,0 0 0 0 0,0 0 0 0 0,0 0 0 0 0,-1 0 0 0 0,1 1 0 0 0,0-1 0 0 0,-1 1 1 0 0,1 0-1 0 0,-1 0 0 0 0,0 0 0 0 0,1 0 0 0 0,-1 0 0 0 0,0 0 0 0 0,0 1 0 0 0,0-1 0 0 0,-1 1 0 0 0,1-1 0 0 0,0 1 0 0 0,-1 0 0 0 0,0-1 1 0 0,0 1-1 0 0,0 0 0 0 0,0 0 0 0 0,0 0 0 0 0,0 0 0 0 0,-1 0 0 0 0,0 0 0 0 0,1 0 0 0 0,-1 1 1 0 0,15 77 135 0 0,20 34-51 0 0,2-52-530 0 0,-5-29-2010 0 0,-7-15-5950 0 0,-17-15-3940 0 0</inkml:trace>
  <inkml:trace contextRef="#ctx0" brushRef="#br0" timeOffset="146729.291">89 2616 2353 0 0,'0'0'1486'0'0,"0"0"45"0"0,0 0 274 0 0,0 0 409 0 0,0 0 258 0 0,0 0-90 0 0,0 0-327 0 0,0 0-444 0 0,0 0-371 0 0,0 0-247 0 0,0 0-175 0 0,0 0-87 0 0,-8-2-59 0 0,2 1-1011 0 0,-18-4 2310 0 0,40-3 78 0 0,87-15-823 0 0,133 1-275 0 0,-209 21-929 0 0,129 16 188 0 0,-265-88 1594 0 0,-30-46-1779 0 0,134 109-1553 0 0,24 21-2818 0 0,-8-5 633 0 0,1-1-7244 0 0</inkml:trace>
  <inkml:trace contextRef="#ctx0" brushRef="#br0" timeOffset="148904.419">1480 2458 3441 0 0,'0'0'2891'0'0,"0"0"-731"0"0,0 0-183 0 0,0 0 70 0 0,0 0 5 0 0,0 0-122 0 0,0 0-268 0 0,0 0-315 0 0,0 0-322 0 0,0 0-242 0 0,0 0-148 0 0,0 0-47 0 0,0 0 18 0 0,-4-3 7 0 0,-3-1-510 0 0,7 4-69 0 0,1 0 0 0 0,-1 0 0 0 0,1 0 0 0 0,-1 0 0 0 0,0 0-1 0 0,1 0 1 0 0,-1 0 0 0 0,0 0 0 0 0,1-1 0 0 0,-1 1 0 0 0,1 0 0 0 0,-1 0-1 0 0,0 0 1 0 0,1 0 0 0 0,-1 0 0 0 0,0-1 0 0 0,1 1 0 0 0,-1 0 0 0 0,0 0-1 0 0,1-1 1 0 0,-1 1 0 0 0,0 0 0 0 0,0 0 0 0 0,1-1 0 0 0,-1 1-1 0 0,0 0 1 0 0,0-1 0 0 0,0 1 0 0 0,1 0 0 0 0,-1-1 0 0 0,0 1 0 0 0,0 0-1 0 0,0-1 1 0 0,0 1 0 0 0,0 0 0 0 0,0-1 0 0 0,0 1 0 0 0,0-1 0 0 0,0 1-1 0 0,0 0 1 0 0,0-1 0 0 0,0 1 0 0 0,0 0 0 0 0,0-1 0 0 0,0 1-1 0 0,0-1 1 0 0,0 1 0 0 0,0 0 0 0 0,0-1 0 0 0,-1 1 0 0 0,1 0 0 0 0,0-1-1 0 0,0 1 1 0 0,0 0 0 0 0,-1-1 0 0 0,1 1 0 0 0,0 0 0 0 0,0 0 0 0 0,-1-1-34 0 0,47-14 467 0 0,0 3-1 0 0,0 1 1 0 0,1 2 0 0 0,0 2 0 0 0,1 3 0 0 0,45 1-467 0 0,-2-1 131 0 0,-105-16 1423 0 0,-23-11-1435 0 0,23 21-125 0 0,1 0 0 0 0,0-1 0 0 0,1 0 0 0 0,0-1 0 0 0,1 0 0 0 0,0-1 0 0 0,1-1-1 0 0,0 1 1 0 0,1-1 0 0 0,1-1 0 0 0,0 0 0 0 0,1 0 0 0 0,0 0 6 0 0,20-14-2495 0 0,8 20-4482 0 0,-18 8 5197 0 0,6-3-11007 0 0</inkml:trace>
  <inkml:trace contextRef="#ctx0" brushRef="#br0" timeOffset="149582.889">2826 2871 4361 0 0,'0'0'2544'0'0,"0"0"-522"0"0,0 0-169 0 0,0 0 4 0 0,0 0 18 0 0,0 0-158 0 0,0 0-344 0 0,0 0-378 0 0,0 0-305 0 0,0 0-142 0 0,0 0-20 0 0,0 0 35 0 0,14 0 2220 0 0,280-30 2209 0 0,-107 6-4388 0 0,-144 16-569 0 0,-51 6-2600 0 0,-5 0-7826 0 0,11 2-1560 0 0</inkml:trace>
  <inkml:trace contextRef="#ctx0" brushRef="#br0" timeOffset="149915.647">2836 3125 6665 0 0,'0'0'2984'0'0,"0"0"-1037"0"0,0 0-402 0 0,0 0-18 0 0,0 0 32 0 0,0 0-77 0 0,0 0-299 0 0,0 0-395 0 0,0 0-308 0 0,0 0-170 0 0,0 0-58 0 0,0 0-11 0 0,0 0 22 0 0,11 15 1816 0 0,125-11 2182 0 0,94-23-3150 0 0,-212 19-1815 0 0,23-1 942 0 0,-28-1-3924 0 0,-2-2-3929 0 0,-9 3-4870 0 0</inkml:trace>
  <inkml:trace contextRef="#ctx0" brushRef="#br0" timeOffset="147835.212">1775 2674 17852 0 0,'0'0'1300'0'0,"0"0"-586"0"0,0 0-346 0 0,0 0 74 0 0,0 0 267 0 0,0 0 269 0 0,0 0 91 0 0,0 0-109 0 0,0 0-207 0 0,0 0-201 0 0,0 0-122 0 0,0 0-57 0 0,0 0-45 0 0,0 35-22 0 0,1 108-47 0 0,9-27 233 0 0,15 187-154 0 0,-19-238-386 0 0,-4-67-7981 0 0,-2-14-1389 0 0,0 8-1310 0 0</inkml:trace>
  <inkml:trace contextRef="#ctx0" brushRef="#br0" timeOffset="148401.34">1724 2821 5121 0 0,'0'0'3287'0'0,"0"0"-961"0"0,0 0-345 0 0,0 0-30 0 0,0 0-27 0 0,0 0-143 0 0,0 0-305 0 0,0 0-312 0 0,0 0-253 0 0,0 0-204 0 0,0 0-146 0 0,0 0-99 0 0,0 0-96 0 0,7-21-56 0 0,23-63-6 0 0,-30 83-287 0 0,1-1 0 0 0,-1 0 0 0 0,1 1 0 0 0,0-1 0 0 0,-1 0 0 0 0,1 1 0 0 0,0-1 0 0 0,0 1 1 0 0,0-1-1 0 0,0 1 0 0 0,0-1 0 0 0,0 1 0 0 0,1 0 0 0 0,-1 0 0 0 0,0 0 0 0 0,1-1 0 0 0,-1 1 0 0 0,1 0 0 0 0,-1 1 0 0 0,1-1 0 0 0,-1 0 0 0 0,1 0 1 0 0,0 1-1 0 0,-1-1 0 0 0,1 1 0 0 0,0-1 0 0 0,0 1 0 0 0,0 0-17 0 0,4-2 93 0 0,27-4 242 0 0,-1 0 1 0 0,0 2-1 0 0,1 1 1 0 0,0 2-1 0 0,10 2-335 0 0,-38-1 15 0 0,1 0 0 0 0,-1 1 0 0 0,0 0-1 0 0,1 0 1 0 0,-1 1 0 0 0,0-1-1 0 0,0 1 1 0 0,0 0 0 0 0,0 1-1 0 0,0-1 1 0 0,0 1 0 0 0,-1 0-1 0 0,1 0 1 0 0,-1 0 0 0 0,0 1 0 0 0,0-1-1 0 0,0 1 1 0 0,-1 0 0 0 0,1 1-1 0 0,-1-1 1 0 0,0 0 0 0 0,0 1-1 0 0,0 0 1 0 0,-1-1 0 0 0,1 1 0 0 0,-1 0-1 0 0,-1 0 1 0 0,1 1 0 0 0,-1-1-1 0 0,1 0 1 0 0,-2 1 0 0 0,1-1-1 0 0,0 0 1 0 0,-1 1 0 0 0,0-1 0 0 0,-1 1-1 0 0,1-1 1 0 0,-1 0 0 0 0,0 1-1 0 0,0-1 1 0 0,0 0 0 0 0,-1 0-1 0 0,0 0 1 0 0,0 0 0 0 0,0 0 0 0 0,-1 0-1 0 0,-2 4-14 0 0,-127 133 248 0 0,132-138-252 0 0,0 0-1 0 0,0-1 1 0 0,0 1-1 0 0,0 0 0 0 0,1-1 1 0 0,-1 1-1 0 0,1-1 1 0 0,0 1-1 0 0,0-1 1 0 0,0 1-1 0 0,0-1 0 0 0,1 1 1 0 0,-1-1-1 0 0,1 0 1 0 0,0 0-1 0 0,0 0 1 0 0,0 0-1 0 0,1 0 0 0 0,-1 0 1 0 0,1-1-1 0 0,-1 1 1 0 0,1-1-1 0 0,0 1 1 0 0,0-1-1 0 0,0 0 0 0 0,0 0 1 0 0,0-1-1 0 0,1 1 1 0 0,-1-1-1 0 0,0 1 1 0 0,3 0 4 0 0,1 2 1 0 0,161 127 33 0 0,-163-126 3 0 0,0 1 0 0 0,0 0 1 0 0,-1 0-1 0 0,0 0 0 0 0,0 0 1 0 0,-1 0-1 0 0,1 1 0 0 0,-1 0 1 0 0,-1 0-1 0 0,1-1 0 0 0,-1 2 1 0 0,0-1-1 0 0,-1 0 0 0 0,0 0 1 0 0,0 0-1 0 0,-1 1 0 0 0,1-1 1 0 0,-2 0-1 0 0,1 1 0 0 0,-1-1 1 0 0,0 0-1 0 0,0 1 0 0 0,-1-1 1 0 0,0 0-1 0 0,-1 0 0 0 0,1 0 1 0 0,-1-1-1 0 0,0 1 0 0 0,-1-1 1 0 0,-4 6-38 0 0,1-2 35 0 0,0-1 0 0 0,-2 0 0 0 0,1 0 0 0 0,-1-1 0 0 0,0 0 0 0 0,0 0 0 0 0,-1-1 0 0 0,0-1 0 0 0,-1 1 1 0 0,1-2-1 0 0,-1 0 0 0 0,0 0 0 0 0,-1 0 0 0 0,1-2 0 0 0,-1 1 0 0 0,0-2 0 0 0,1 1 0 0 0,-1-2 0 0 0,0 1 0 0 0,-8-2-35 0 0,12 2-73 0 0,-1-1 0 0 0,1-1-1 0 0,0 0 1 0 0,-1 0 0 0 0,1 0 0 0 0,0-1-1 0 0,-1-1 1 0 0,1 1 0 0 0,0-1-1 0 0,0-1 1 0 0,0 1 0 0 0,0-2-1 0 0,0 1 1 0 0,1-1 0 0 0,0 0 0 0 0,-1 0-1 0 0,1-1 1 0 0,1 0 0 0 0,-1 0-1 0 0,1-1 1 0 0,0 1 0 0 0,0-1-1 0 0,1-1 1 0 0,-1 1 0 0 0,1-1 0 0 0,1 0-1 0 0,-2-2 74 0 0,-1-35-4261 0 0,6 34 651 0 0,1-2-8448 0 0</inkml:trace>
  <inkml:trace contextRef="#ctx0" brushRef="#br0" timeOffset="145996.903">542 2790 0 0 0,'0'0'1174'0'0,"0"0"458"0"0,0 0 226 0 0,0 0 165 0 0,0 0 124 0 0,0 0 13 0 0,0 0-198 0 0,0 0-260 0 0,0 0-217 0 0,0 0-212 0 0,0 0-209 0 0,8-7-177 0 0,5-3-710 0 0,5-3 684 0 0,-35 40 217 0 0,-171 246 811 0 0,-43 131-1372 0 0,123-246-460 0 0,71-112 157 0 0,116-186 17 0 0,5 4 1 0 0,56-64-232 0 0,-123 175 25 0 0,167-232 308 0 0,-158 225 26 0 0,-26 32-316 0 0,0 0-3 0 0,0 0-30 0 0,0 0-30 0 0,5 13-69 0 0,90 128 416 0 0,-64-83-195 0 0,-3 1 1 0 0,-3 1-1 0 0,-2 1 0 0 0,4 24-132 0 0,34 78 267 0 0,-38-121-192 0 0,-23-42-57 0 0,0 0 8 0 0,0 0 0 0 0,0 0 17 0 0,0 0 28 0 0,0 0 18 0 0,0 0 7 0 0,0 0 41 0 0,0 0-23 0 0,0 0-5 0 0,0 0 18 0 0,0 0-16 0 0,0 0-25 0 0,0 0 1 0 0,0 0-6 0 0,0 0-17 0 0,0 0 30 0 0,0 0 3 0 0,0 0-4 0 0,0 0-6 0 0,0 0 14 0 0,0 0 6 0 0,0 0 2 0 0,0 0 49 0 0,-20-8 46 0 0,-124-72-192 0 0,4-20-288 0 0,-21 9-528 0 0,109 66-1432 0 0,43 19-683 0 0,5 4-3996 0 0,0-2-4883 0 0</inkml:trace>
  <inkml:trace contextRef="#ctx0" brushRef="#br0" timeOffset="147201.01">1297 2871 5073 0 0,'0'0'2009'0'0,"0"0"-344"0"0,0 0-31 0 0,0 0 104 0 0,0 0 71 0 0,0 0-136 0 0,0 0-281 0 0,0 0-282 0 0,0 0-180 0 0,0 0-79 0 0,0 0-48 0 0,0 0-32 0 0,0 0-23 0 0,3-3-44 0 0,11-10 515 0 0,-14 13-701 0 0,-13 27 1722 0 0,-165 242-860 0 0,80-135-1333 0 0,97-178-12016 0 0,6 17 2611 0 0,-1 15 2371 0 0</inkml:trace>
  <inkml:trace contextRef="#ctx0" brushRef="#br0" timeOffset="147500.788">1010 2794 6673 0 0,'0'0'2814'0'0,"0"0"-216"0"0,0 0-267 0 0,0 0-246 0 0,0 0-229 0 0,0 0-327 0 0,0 0-301 0 0,0 0-284 0 0,0 0-214 0 0,0 0-161 0 0,0 0-124 0 0,0 0-42 0 0,0 0-36 0 0,-5-5-20 0 0,2 3-323 0 0,3 2 6 0 0,0 1 0 0 0,0-1 1 0 0,0 1-1 0 0,0-1 0 0 0,-1 1 0 0 0,1 0 0 0 0,0-1 0 0 0,0 1 0 0 0,0-1 0 0 0,-1 1 0 0 0,1-1 0 0 0,0 0 0 0 0,-1 1 0 0 0,1-1 0 0 0,0 1 1 0 0,-1-1-1 0 0,1 0 0 0 0,-1 1 0 0 0,1-1 0 0 0,0 0 0 0 0,-1 1 0 0 0,1-1 0 0 0,-1 0 0 0 0,1 1 0 0 0,-1-1 0 0 0,1 0 0 0 0,-1 0 1 0 0,0 0-1 0 0,1 0 0 0 0,-1 0 0 0 0,1 1 0 0 0,-1-1 0 0 0,1 0 0 0 0,-1 0 0 0 0,1 0 0 0 0,-1 0 0 0 0,1-1 0 0 0,-1 1 0 0 0,0 0 1 0 0,1 0-1 0 0,-1 0 0 0 0,1 0 0 0 0,-1 0 0 0 0,1-1 0 0 0,-1 1 0 0 0,1 0 0 0 0,-1-1 0 0 0,1 1 0 0 0,0 0 0 0 0,-1-1 0 0 0,1 1 1 0 0,-1 0-1 0 0,1-1-30 0 0,5 16 261 0 0,1 0 1 0 0,0-1-1 0 0,1 0 1 0 0,1 0-1 0 0,0-1 1 0 0,0 0-1 0 0,2 0 1 0 0,0-1-1 0 0,0 0 1 0 0,4 2-262 0 0,39 52 521 0 0,118 142 49 0 0,-103-131-1076 0 0,-54-76-3487 0 0,-11-2-2436 0 0,-2 1-5910 0 0</inkml:trace>
  <inkml:trace contextRef="#ctx0" brushRef="#br0" timeOffset="152067.444">4258 2397 0 0 0,'0'0'1156'0'0,"0"0"413"0"0,0 0 443 0 0,0 0 322 0 0,0 0 118 0 0,0 0-120 0 0,0 0-305 0 0,0 0-403 0 0,0 0-346 0 0,0 0-265 0 0,0 0-189 0 0,0-6-133 0 0,0-17-83 0 0,0 17-77 0 0,-24 133 3026 0 0,-54 91-2352 0 0,77-216-1200 0 0,0-1 3 0 0,0 1-1 0 0,0-1 1 0 0,0 1 0 0 0,0-1-1 0 0,1 1 1 0 0,-1 0 0 0 0,0-1-1 0 0,1 1 1 0 0,-1 0 0 0 0,1 0-1 0 0,0-1 1 0 0,-1 1 0 0 0,1 0-1 0 0,0 0 1 0 0,0-1 0 0 0,0 1-1 0 0,0 0 1 0 0,0 0 0 0 0,1 0-1 0 0,-1-1 1 0 0,1 1 0 0 0,-1 0-1 0 0,1-1 1 0 0,-1 1 0 0 0,1 0-1 0 0,0-1 1 0 0,0 1 0 0 0,0-1-1 0 0,0 1 1 0 0,0-1 0 0 0,0 1-1 0 0,0-1 1 0 0,0 0-1 0 0,1 1 1 0 0,-1-1 0 0 0,0 0-1 0 0,1 0 1 0 0,-1 0 0 0 0,1 0-1 0 0,0 0 1 0 0,-1-1 0 0 0,1 1-1 0 0,0 0 1 0 0,-1-1 0 0 0,2 1-8 0 0,126 1 1419 0 0,-82-12-1275 0 0,-54-17-4572 0 0,1 7-1944 0 0,3 9-1108 0 0,0 3-1366 0 0</inkml:trace>
  <inkml:trace contextRef="#ctx0" brushRef="#br0" timeOffset="152519.145">4034 2115 3617 0 0,'0'0'2340'0'0,"0"0"-518"0"0,0 0-59 0 0,0 0 159 0 0,0 0 36 0 0,0 0-154 0 0,0 0-392 0 0,0 0-441 0 0,0 0-343 0 0,0 0-186 0 0,0 0-54 0 0,0 0 0 0 0,0 0 45 0 0,5-10 662 0 0,53-19 1938 0 0,102-98-586 0 0,-127 101-2350 0 0,-32 26-81 0 0,-1 0-18 0 0,0 0-6 0 0,0 0-2 0 0,0 0-10 0 0,4 9-2 0 0,23 60 486 0 0,31 50 40 0 0,-17-89-1182 0 0,-21-18-1929 0 0,-2 2-4038 0 0,-13-9-4378 0 0</inkml:trace>
  <inkml:trace contextRef="#ctx0" brushRef="#br0" timeOffset="157424.188">4173 3206 0 0 0,'0'0'1168'0'0,"0"0"747"0"0,0 0 346 0 0,0 0 9 0 0,0 0-150 0 0,0 0-208 0 0,0 0-216 0 0,0 0-223 0 0,0 0-213 0 0,0 0-191 0 0,0 0-162 0 0,0 0-113 0 0,3-7-91 0 0,7-18-96 0 0,-44 131 1975 0 0,-95 213-1434 0 0,25-123-885 0 0,96-184-93 0 0,13-21 594 0 0,12-21 5 0 0,264-420-165 0 0,-207 361-571 0 0,-54 159 131 0 0,28 200 617 0 0,-7-71-451 0 0,-35-182-186 0 0,-5-22 835 0 0,-46-37-1052 0 0,-43-43 125 0 0,71 69-49 0 0,-1 2 0 0 0,0 0 0 0 0,-1 1 0 0 0,0 1 0 0 0,-1 0 0 0 0,-1 2 0 0 0,0 0 0 0 0,0 2 0 0 0,-6-2-3 0 0,51 11-3692 0 0,2 1-3453 0 0,-15-2-5005 0 0</inkml:trace>
  <inkml:trace contextRef="#ctx0" brushRef="#br0" timeOffset="157749.352">4693 3576 16436 0 0,'0'0'1486'0'0,"0"0"-507"0"0,0 0-186 0 0,0 0 99 0 0,0 0 109 0 0,0 0-15 0 0,0 0-175 0 0,0 0-235 0 0,0 0-137 0 0,0 0-51 0 0,0 0-26 0 0,0 0-46 0 0,0 0-66 0 0,-5 14-62 0 0,-38 102 249 0 0,-21 7-366 0 0,44-114-3436 0 0,6-44-12489 0 0,14 27 8662 0 0</inkml:trace>
  <inkml:trace contextRef="#ctx0" brushRef="#br0" timeOffset="157973.776">4537 3514 3145 0 0,'0'0'3588'0'0,"0"0"-734"0"0,0 0-541 0 0,0 0-363 0 0,0 0-267 0 0,0 0-376 0 0,0 0-358 0 0,0 0-294 0 0,0 0-250 0 0,0 0-66 0 0,0 0 112 0 0,0 0 148 0 0,2 4 106 0 0,112 150 3755 0 0,32-43-3709 0 0,-111-105-2736 0 0,-22-8-8257 0 0,-9-1-1765 0 0</inkml:trace>
  <inkml:trace contextRef="#ctx0" brushRef="#br0" timeOffset="154301.442">5227 2115 1072 0 0,'0'0'3454'0'0,"0"0"-1604"0"0,0 0-450 0 0,0 0 198 0 0,0 0 185 0 0,0 0-37 0 0,0 0-290 0 0,0 0-402 0 0,0 0-265 0 0,0 0-11 0 0,0 0 183 0 0,0 0 161 0 0,6 0 90 0 0,42-11 1702 0 0,55-82-92 0 0,-17-22-2430 0 0,-57 61-311 0 0,-29 54-71 0 0,0 0 6 0 0,0 0 20 0 0,0 0-42 0 0,0 0-16 0 0,0 0-9 0 0,9 38-209 0 0,71 124 616 0 0,-78-159-448 0 0,0-1-1 0 0,1 1 1 0 0,-1-1 0 0 0,1 0 0 0 0,-1 0-1 0 0,1 0 1 0 0,0 0 0 0 0,0 0-1 0 0,0-1 1 0 0,0 1 0 0 0,0-1 0 0 0,0 0-1 0 0,0 0 1 0 0,1 0 0 0 0,-1 0 0 0 0,0 0-1 0 0,1-1 1 0 0,1 1 72 0 0,24 0-8330 0 0,-20-1-3709 0 0</inkml:trace>
  <inkml:trace contextRef="#ctx0" brushRef="#br0" timeOffset="153783.341">5138 2528 3945 0 0,'0'0'1140'0'0,"0"0"167"0"0,0 0 263 0 0,0 0 131 0 0,0 0 54 0 0,0 0-76 0 0,0 0-145 0 0,0 0-172 0 0,0 0-198 0 0,0 0-174 0 0,0 0-112 0 0,0 0-69 0 0,0 0-52 0 0,23 5-7 0 0,72 14-41 0 0,-92-18-648 0 0,-1-1 0 0 0,1 1 0 0 0,-1-1-1 0 0,0 1 1 0 0,1-1 0 0 0,-1 0 0 0 0,1 0 0 0 0,-1 0-1 0 0,1 0 1 0 0,-1-1 0 0 0,1 1 0 0 0,-1-1 0 0 0,0 1 0 0 0,1-1-1 0 0,-1 0 1 0 0,0 0 0 0 0,0 0 0 0 0,1 0 0 0 0,-1 0 0 0 0,0-1-1 0 0,0 1 1 0 0,0-1 0 0 0,0 1 0 0 0,-1-1 0 0 0,1 0 0 0 0,0 1-1 0 0,-1-1 1 0 0,1 0-61 0 0,9-9 347 0 0,78-89 1253 0 0,-66 68-1250 0 0,13 67 72 0 0,-26-20-378 0 0,-1 0 0 0 0,-1 0-1 0 0,-1 0 1 0 0,0 1 0 0 0,-1 0 0 0 0,0 1-1 0 0,-1 0 1 0 0,-1-1 0 0 0,1 18-44 0 0,9 206 396 0 0,-15-222-364 0 0,-1 0 0 0 0,-1 0 0 0 0,-1 0 0 0 0,-1 0 0 0 0,0-1 0 0 0,-1 1 0 0 0,-1-1 0 0 0,-1-1 0 0 0,0 1 0 0 0,-1-2 0 0 0,-9 14-32 0 0,16-25 11 0 0,0-1-1 0 0,-1 1 1 0 0,1 0 0 0 0,-1-1 0 0 0,1 0-1 0 0,-1 1 1 0 0,0-1 0 0 0,-1 0 0 0 0,1-1-1 0 0,0 1 1 0 0,-1 0 0 0 0,1-1-1 0 0,-1 0 1 0 0,0 0 0 0 0,0 0 0 0 0,0 0-1 0 0,0-1 1 0 0,0 1 0 0 0,0-1 0 0 0,-4 0-11 0 0,6-3-2 0 0,-1-1 1 0 0,0 1 0 0 0,1-1 0 0 0,-1 0 0 0 0,1 0-1 0 0,0 0 1 0 0,0 0 0 0 0,0 0 0 0 0,0 0-1 0 0,0-1 1 0 0,1 1 0 0 0,0-1 0 0 0,-1 1 0 0 0,1-1-1 0 0,1 1 1 0 0,-1-1 0 0 0,0 0 0 0 0,1 1 0 0 0,0-1-1 0 0,0 0 1 0 0,0 0 0 0 0,0-1 1 0 0,-3-28-109 0 0,2 0 0 0 0,1 0-1 0 0,1-1 1 0 0,2 1 0 0 0,1 1 0 0 0,2-1-1 0 0,1 1 1 0 0,1 0 0 0 0,6-12 109 0 0,17-17-1412 0 0,-3 25-4147 0 0,-25 31 3678 0 0,0 0-4900 0 0,-1 4-4149 0 0</inkml:trace>
  <inkml:trace contextRef="#ctx0" brushRef="#br0" timeOffset="159083.765">5304 3387 11610 0 0,'0'0'1904'0'0,"0"0"-651"0"0,0 0-150 0 0,0 0 127 0 0,0 0 117 0 0,0 0-52 0 0,0 0-283 0 0,0 0-331 0 0,0 0-243 0 0,0 0-124 0 0,0 0-20 0 0,0 0 14 0 0,0 0 3 0 0,6 4 2412 0 0,-22 92 93 0 0,-2-26-2746 0 0,-48 143 31 0 0,41-87-142 0 0,22-111 58 0 0,2-21 113 0 0,1-33 17 0 0,0 29-264 0 0,2-10 120 0 0,1-1 0 0 0,1 2 0 0 0,0-1 0 0 0,2 0 0 0 0,0 1 0 0 0,2 0 0 0 0,3-6-3 0 0,5-15 30 0 0,15-38-65 0 0,3 2-1 0 0,3 2 1 0 0,4 1-1 0 0,3 1 37 0 0,22-21-4 0 0,-60 123-227 0 0,36 189 400 0 0,-23-126-121 0 0,32 127-70 0 0,-41-159 7 0 0,-10-60 9 0 0,0-1 16 0 0,0 0-1 0 0,0 0 9 0 0,0 0 16 0 0,0 0 4 0 0,0 0 21 0 0,0 0 10 0 0,0 0 2 0 0,0 0 3 0 0,0 0 9 0 0,0 0-4 0 0,-15-16 111 0 0,-43-11-237 0 0,-60-35-387 0 0,51 13-812 0 0,37 8-2895 0 0,29 25-4087 0 0,1 15-3405 0 0</inkml:trace>
  <inkml:trace contextRef="#ctx0" brushRef="#br0" timeOffset="154833.409">6180 1950 2264 0 0,'0'0'3164'0'0,"0"0"-798"0"0,0 0-333 0 0,0 0 43 0 0,0 0 55 0 0,0 0-72 0 0,0 0-276 0 0,0 0-434 0 0,0 0-388 0 0,0 0-261 0 0,0 0-149 0 0,0 0-89 0 0,0 0-28 0 0,0-3-43 0 0,1 0 723 0 0,3 29 123 0 0,49 227 1274 0 0,-44-185-2358 0 0,-3-1 0 0 0,-3 1 0 0 0,-3 19-153 0 0,0-80 5 0 0,-9 58-20 0 0,6-53-3919 0 0,32-62-2204 0 0,7-10-6081 0 0,-30 47 6475 0 0</inkml:trace>
  <inkml:trace contextRef="#ctx0" brushRef="#br0" timeOffset="155203.46">6491 2112 1088 0 0,'0'0'5364'0'0,"0"0"-2065"0"0,0 0-905 0 0,0 0-389 0 0,0 0-524 0 0,0 0-420 0 0,0 0-301 0 0,0 0-192 0 0,0 0 29 0 0,0 0 26 0 0,0 0-61 0 0,0 0-106 0 0,0 0-99 0 0,-24 14-48 0 0,-110 69 218 0 0,67-46 589 0 0,66-35-1087 0 0,0-1 0 0 0,0 1-1 0 0,0-1 1 0 0,0 1 0 0 0,0-1-1 0 0,1 1 1 0 0,-1-1-1 0 0,1 1 1 0 0,-1 0 0 0 0,1-1-1 0 0,0 1 1 0 0,-1 0-1 0 0,1-1 1 0 0,0 1 0 0 0,0 0-1 0 0,0-1 1 0 0,0 1-1 0 0,0 0 1 0 0,1-1 0 0 0,-1 1-1 0 0,0 0 1 0 0,1-1-1 0 0,-1 1 1 0 0,1 0 0 0 0,0-1-1 0 0,0 1 1 0 0,-1-1-1 0 0,1 1 1 0 0,0-1 0 0 0,0 0-1 0 0,0 1 1 0 0,1-1-1 0 0,-1 0 1 0 0,0 0 0 0 0,0 0-1 0 0,1 1 1 0 0,-1-1-1 0 0,0-1 1 0 0,1 1 0 0 0,-1 0-1 0 0,1 0 1 0 0,-1 0-1 0 0,1-1 1 0 0,0 1 0 0 0,-1-1-1 0 0,1 1-28 0 0,13 12 390 0 0,88 106 2224 0 0,-18-34-1186 0 0,-78-76-1225 0 0,-3-3-1496 0 0,-6-13-1790 0 0,-8-2-3824 0 0,8 7 3192 0 0,-1-2-8373 0 0</inkml:trace>
  <inkml:trace contextRef="#ctx0" brushRef="#br0" timeOffset="155734.506">5980 1961 7418 0 0,'0'0'2239'0'0,"0"0"-193"0"0,0 0-163 0 0,0 0-104 0 0,0 0-215 0 0,0 0-280 0 0,0 0-249 0 0,0 0-237 0 0,0 0-149 0 0,0 0-67 0 0,0 0 16 0 0,0 0-10 0 0,4-6-58 0 0,93-115 2501 0 0,7-18-1956 0 0,-48 67-748 0 0,-38 56-234 0 0,-18 16-77 0 0,0 0 8 0 0,0 0-1 0 0,0 0-34 0 0,0 0-23 0 0,3 15-94 0 0,2 3 176 0 0,1 0 0 0 0,1-1 1 0 0,1 0-1 0 0,0-1 1 0 0,1 1-1 0 0,1-1 0 0 0,0-1 1 0 0,1 0-1 0 0,1-1 1 0 0,0 0-1 0 0,1 0 1 0 0,1-2-1 0 0,14 12-48 0 0,19-2-1059 0 0,-31-16-2597 0 0,0 1-4951 0 0,-10-3-3901 0 0</inkml:trace>
  <inkml:trace contextRef="#ctx0" brushRef="#br0" timeOffset="161055.641">5776 3637 5593 0 0,'0'0'2639'0'0,"0"0"-1012"0"0,0 0-384 0 0,0 0 156 0 0,0 0 152 0 0,0 0-10 0 0,0 0-253 0 0,0 0-440 0 0,0 0-380 0 0,0 0-202 0 0,0 0-86 0 0,0 0-3 0 0,0 0 63 0 0,-1 4 7404 0 0,-2 12-7701 0 0,-15 76 312 0 0,3-8-323 0 0,49-80 121 0 0,-22-10-18 0 0,1 0-1 0 0,-1 0 1 0 0,0-2-1 0 0,-1 1 1 0 0,0-2 0 0 0,0 1-1 0 0,0-1 1 0 0,-1-1-1 0 0,-1 0 1 0 0,0 0-1 0 0,0-1 1 0 0,-1 0 0 0 0,1-4-35 0 0,-2 7 11 0 0,-1 0 0 0 0,0 0 0 0 0,0-1 0 0 0,-1 0 0 0 0,-1 0 0 0 0,1 0 0 0 0,-1 0 0 0 0,-1-1 0 0 0,0 0 0 0 0,0 0 0 0 0,0-3-11 0 0,-36 82 63 0 0,32-36-83 0 0,11 70-98 0 0,-4-88 133 0 0,1-2-17 0 0,-1 0 0 0 0,0 1 0 0 0,-1 0 0 0 0,0 1 0 0 0,-1-1 0 0 0,-1 1 0 0 0,0 0 0 0 0,-1-1 0 0 0,-1 1 0 0 0,0 0 0 0 0,-1 0 0 0 0,-1 0 0 0 0,0 0 0 0 0,-1 0 0 0 0,-1 0 0 0 0,-1 3 2 0 0,2-13-2 0 0,-1 0 0 0 0,0 1 0 0 0,-1-1 0 0 0,1-1 0 0 0,-1 1 0 0 0,0-1 0 0 0,0 1 0 0 0,-1-1 0 0 0,1 0 0 0 0,-1-1 0 0 0,0 1 0 0 0,0-1 0 0 0,0 0 0 0 0,0 0 1 0 0,-1 0-1 0 0,1-1 0 0 0,-1 0 0 0 0,0 0 0 0 0,0 0 0 0 0,1-1 0 0 0,-1 0 0 0 0,0 0 0 0 0,0 0 0 0 0,0-1 0 0 0,0 0 0 0 0,0 0 0 0 0,0-1 0 0 0,-2 0 2 0 0,6-1-7 0 0,0 0 0 0 0,0 0 1 0 0,0 0-1 0 0,0-1 0 0 0,1 1 0 0 0,-1-1 0 0 0,1 0 0 0 0,0 1 0 0 0,0-1 0 0 0,0 0 1 0 0,0 1-1 0 0,0-1 0 0 0,0 0 0 0 0,1 0 0 0 0,-1 0 0 0 0,1 0 0 0 0,0 0 0 0 0,0 0 1 0 0,0 0-1 0 0,0 0 0 0 0,0 0 0 0 0,1 0 0 0 0,0 1 0 0 0,-1-1 0 0 0,1 0 1 0 0,0 0-1 0 0,0 0 0 0 0,1 1 0 0 0,-1-1 0 0 0,0 0 0 0 0,1 1 0 0 0,0-1 0 0 0,0 0 7 0 0,14-21-464 0 0,2 0-1 0 0,0 1 0 0 0,1 1 1 0 0,2 0-1 0 0,0 2 0 0 0,4-2 465 0 0,-12 9-1108 0 0,0 0-1689 0 0,-2 1-4296 0 0,-1 3-4869 0 0</inkml:trace>
  <inkml:trace contextRef="#ctx0" brushRef="#br0" timeOffset="162284.305">6589 3109 4481 0 0,'0'0'2396'0'0,"0"0"-338"0"0,0 0-103 0 0,0 0-50 0 0,0 0-118 0 0,0 0-274 0 0,0 0-424 0 0,0 0-421 0 0,0 0-236 0 0,0 0-29 0 0,0 0 55 0 0,0 0 71 0 0,-5 13 33 0 0,-34 94 1031 0 0,-85 197 930 0 0,7-38-2419 0 0,107-220-264 0 0,10-46 131 0 0,0 0-5 0 0,0 0 16 0 0,0 0 11 0 0,6-24 388 0 0,60-129-33 0 0,-38 83-312 0 0,3-7-27 0 0,3 2-1 0 0,3 1 1 0 0,11-11-9 0 0,47-54 44 0 0,-94 138-42 0 0,0 0 0 0 0,-1 0 0 0 0,1 0-1 0 0,0 0 1 0 0,0 0 0 0 0,0 1 0 0 0,0-1 0 0 0,0 0 0 0 0,0 1 0 0 0,0-1 0 0 0,0 0 0 0 0,1 1 0 0 0,-1-1 0 0 0,0 1 0 0 0,0 0 0 0 0,0-1 0 0 0,1 1 0 0 0,-1 0 0 0 0,0 0 0 0 0,0 0 0 0 0,1 0-1 0 0,-1 0 1 0 0,0 0 0 0 0,0 0 0 0 0,1 0 0 0 0,-1 0 0 0 0,0 0 0 0 0,0 1 0 0 0,0-1 0 0 0,1 1 0 0 0,-1-1 0 0 0,0 1 0 0 0,0-1 0 0 0,0 1 0 0 0,0 0 0 0 0,0-1 0 0 0,0 1 0 0 0,0 0 0 0 0,0 0-1 0 0,0 0 1 0 0,0 0 0 0 0,0 0 0 0 0,-1 0 0 0 0,1 0 0 0 0,0 0 0 0 0,-1 0 0 0 0,1 0 0 0 0,-1 0-2 0 0,17 59 193 0 0,21 138 288 0 0,20 14-148 0 0,-31-67-217 0 0,-22-114-32 0 0,-5-31-65 0 0,0 0 15 0 0,0 0 6 0 0,0 0 32 0 0,0 0 40 0 0,0 0 43 0 0,0 0 49 0 0,0 0 32 0 0,-26-4 452 0 0,2-8-667 0 0,0-2-1 0 0,2 0 1 0 0,0-2-1 0 0,0 0 1 0 0,2-2-1 0 0,0 0 0 0 0,1-1 1 0 0,1-1-1 0 0,0-2-20 0 0,-65-67-1876 0 0,79 76-901 0 0,4 7-3965 0 0,0 2-5293 0 0</inkml:trace>
  <inkml:trace contextRef="#ctx0" brushRef="#br0" timeOffset="162788.733">6995 3487 14635 0 0,'0'0'2145'0'0,"0"0"-933"0"0,0 0-349 0 0,0 0 58 0 0,0 0 102 0 0,0 0-12 0 0,0 0-222 0 0,0 0-300 0 0,0 0-239 0 0,0 0-55 0 0,0 0 4 0 0,0 0 30 0 0,0 0 13 0 0,9 0-41 0 0,8 0-150 0 0,-6-2 81 0 0,0 2 0 0 0,1-1 0 0 0,-1 2-1 0 0,0-1 1 0 0,0 2 0 0 0,0-1 0 0 0,0 2 0 0 0,0-1 0 0 0,0 2 0 0 0,6 2-132 0 0,-16-6 12 0 0,0 1 1 0 0,1-1 0 0 0,-1 1 0 0 0,0 0 0 0 0,0 0 0 0 0,0-1 0 0 0,0 1 0 0 0,0 0 0 0 0,0 0-1 0 0,0 0 1 0 0,0 0 0 0 0,0 1 0 0 0,0-1 0 0 0,-1 0 0 0 0,1 0 0 0 0,0 0 0 0 0,-1 1 0 0 0,1-1-1 0 0,-1 0 1 0 0,1 0 0 0 0,-1 1 0 0 0,0-1 0 0 0,0 0 0 0 0,1 1 0 0 0,-1-1 0 0 0,0 1 0 0 0,0-1-1 0 0,0 0 1 0 0,-1 1 0 0 0,1-1 0 0 0,0 0 0 0 0,0 1 0 0 0,-1-1 0 0 0,1 0 0 0 0,-1 1 0 0 0,1 0-13 0 0,-59 62 501 0 0,24-33-404 0 0,32-28-91 0 0,-1 1-1 0 0,1-1 0 0 0,0 1 0 0 0,0 0 0 0 0,0 0 0 0 0,0 0 1 0 0,1 0-1 0 0,0 0 0 0 0,0 0 0 0 0,0 1 0 0 0,0-1 1 0 0,0 1-1 0 0,1 0 0 0 0,0-1 0 0 0,0 1 0 0 0,0 0 0 0 0,1 1-5 0 0,2-4 14 0 0,-1 0-1 0 0,1 0 0 0 0,0 0 1 0 0,0 0-1 0 0,0 0 0 0 0,0 0 0 0 0,1 0 1 0 0,-1-1-1 0 0,0 1 0 0 0,1-1 1 0 0,-1 1-1 0 0,1-1 0 0 0,0 0 0 0 0,-1 0 1 0 0,1 0-1 0 0,0-1 0 0 0,0 1 0 0 0,-1-1 1 0 0,1 1-1 0 0,0-1 0 0 0,0 0 1 0 0,0 0-1 0 0,0 0 0 0 0,1-1-13 0 0,83 1 526 0 0,-75-11-882 0 0,-12 11 139 0 0,0 0-104 0 0,0 0-164 0 0,-1-10-5149 0 0,-1-2-4081 0 0,-3 11-1326 0 0</inkml:trace>
  <inkml:trace contextRef="#ctx0" brushRef="#br0" timeOffset="163040.26">6876 3607 13691 0 0,'0'0'1451'0'0,"0"0"-424"0"0,0 0-12 0 0,0 0 200 0 0,0 0 65 0 0,0 0-113 0 0,0 0-215 0 0,0 0-221 0 0,0 0-171 0 0,0 0-128 0 0,0 0-117 0 0,36-2-107 0 0,115-4-95 0 0,-30-13-449 0 0,-85 13-567 0 0,-6 1-5449 0 0,-19 4-5221 0 0</inkml:trace>
  <inkml:trace contextRef="#ctx0" brushRef="#br0" timeOffset="164036.457">4013 4219 6881 0 0,'0'0'2434'0'0,"0"0"-216"0"0,0 0-171 0 0,0 0-88 0 0,0 0-210 0 0,0 0-412 0 0,0 0-438 0 0,0 0-352 0 0,0 0-144 0 0,0 0 11 0 0,0 0 73 0 0,0 0 80 0 0,0 0-14 0 0,-3 23-34 0 0,-7 71-35 0 0,27 9 767 0 0,-11-56-908 0 0,-2 0-1 0 0,-1 0 1 0 0,-3 1-1 0 0,-2-1 1 0 0,-7 40-343 0 0,-8 37-215 0 0,37-120-1665 0 0,-8-9-3051 0 0,-10-6 1231 0 0,-2-1-3443 0 0,0 9 5241 0 0,0-1-4789 0 0</inkml:trace>
  <inkml:trace contextRef="#ctx0" brushRef="#br0" timeOffset="164556.819">3888 4412 2168 0 0,'0'0'2897'0'0,"0"0"-683"0"0,0 0-183 0 0,0 0 109 0 0,0 0 42 0 0,0 0-137 0 0,0 0-361 0 0,0 0-346 0 0,0 0-257 0 0,0 0-181 0 0,0 0-106 0 0,0 0-141 0 0,0 0-124 0 0,-1-12-95 0 0,-3-34-98 0 0,3 34-77 0 0,31-3 703 0 0,8-1-728 0 0,1 2 0 0 0,0 2 0 0 0,1 1 0 0 0,0 2 1 0 0,1 1-1 0 0,-1 3 0 0 0,2 1 0 0 0,21 2-234 0 0,-54 2 19 0 0,-6-1-18 0 0,1 0 0 0 0,-1 0 0 0 0,1 1 0 0 0,-1-1 0 0 0,1 1 0 0 0,-1 0 1 0 0,1 0-1 0 0,-1 0 0 0 0,1 0 0 0 0,-1 0 0 0 0,1 1 0 0 0,-1 0 0 0 0,1 0 0 0 0,-1 0 0 0 0,0 0 0 0 0,1 0 0 0 0,-1 1 0 0 0,0-1 0 0 0,0 1 1 0 0,0 0-1 0 0,0 0 0 0 0,0 0 0 0 0,0 0 0 0 0,-1 1 0 0 0,1-1 0 0 0,-1 1 0 0 0,1 0 0 0 0,-1-1 0 0 0,0 1 0 0 0,0 0 0 0 0,0 0 0 0 0,-1 1 0 0 0,1-1 1 0 0,-1 0-1 0 0,0 0 0 0 0,1 2-1 0 0,-4 7 20 0 0,0 0 1 0 0,0-1-1 0 0,-1 1 1 0 0,0-1 0 0 0,-1 1-1 0 0,-1-1 1 0 0,0 0 0 0 0,0 0-1 0 0,-1-1 1 0 0,0 0-1 0 0,-1 0 1 0 0,0 0 0 0 0,-1-1-1 0 0,0 0 1 0 0,0 0-1 0 0,-1-1 1 0 0,0 0 0 0 0,-7 4-21 0 0,-40 46 51 0 0,45-46-50 0 0,9-10-2 0 0,-1 0-1 0 0,0-1 1 0 0,1 1 0 0 0,-1 0-1 0 0,1 0 1 0 0,-1 1-1 0 0,1-1 1 0 0,0 0-1 0 0,0 1 1 0 0,0-1 0 0 0,0 1-1 0 0,0 0 1 0 0,1 0-1 0 0,-1 0 1 0 0,1-1-1 0 0,0 1 1 0 0,0 1 0 0 0,0-1-1 0 0,0 0 1 0 0,1 0-1 0 0,-1 0 1 0 0,1 0-1 0 0,-1 0 1 0 0,1 1 0 0 0,0-1-1 0 0,1 0 1 0 0,-1 0-1 0 0,0 1 1 0 0,1-1-1 0 0,0 0 1 0 0,0 0 0 0 0,0 0-1 0 0,0 0 1 0 0,0 0-1 0 0,1 0 1 0 0,-1 0-1 0 0,1-1 1 0 0,0 2 1 0 0,165 92-12 0 0,-165-95 17 0 0,-1 1 1 0 0,1-1-1 0 0,0 1 0 0 0,-1-1 1 0 0,1 1-1 0 0,-1 0 0 0 0,0 0 1 0 0,1-1-1 0 0,-1 1 1 0 0,0 0-1 0 0,0 0 0 0 0,0 0 1 0 0,-1 0-1 0 0,1 0 0 0 0,0 1 1 0 0,-1-1-1 0 0,1 0 0 0 0,-1 0 1 0 0,0 0-1 0 0,0 0 0 0 0,0 1 1 0 0,0-1-1 0 0,0 0 0 0 0,0 0 1 0 0,-1 0-1 0 0,1 1 0 0 0,-1-1 1 0 0,1 0-1 0 0,-1 0 0 0 0,0 0 1 0 0,0 0-1 0 0,0 0 0 0 0,0 0 1 0 0,0 0-1 0 0,0 0 0 0 0,0-1 1 0 0,-1 1-1 0 0,0 1-5 0 0,-64 56 225 0 0,49-50-367 0 0,0 0 0 0 0,-1-1 0 0 0,0-1 0 0 0,-1-1 0 0 0,1-1 0 0 0,-1 0 0 0 0,0-1 0 0 0,0-1 0 0 0,-1-1 0 0 0,1-1 0 0 0,0-1 1 0 0,-1 0-1 0 0,-9-2 142 0 0,22 2-254 0 0,-3-5-2943 0 0,9 0-905 0 0,1-1-3854 0 0,0 2-2053 0 0</inkml:trace>
  <inkml:trace contextRef="#ctx0" brushRef="#br0" timeOffset="164803.141">4793 4578 13395 0 0,'0'0'1145'0'0,"0"0"-471"0"0,0 0 73 0 0,0 0 322 0 0,0 0 236 0 0,0 0 6 0 0,0 0-242 0 0,0 0-319 0 0,0 0-265 0 0,0 0-182 0 0,0 0-111 0 0,-15 32-88 0 0,-49 101-47 0 0,29-67-225 0 0,21-54-1122 0 0,0-9-6294 0 0,12-3-1067 0 0</inkml:trace>
  <inkml:trace contextRef="#ctx0" brushRef="#br0" timeOffset="164971.362">4537 4562 6857 0 0,'0'0'3468'0'0,"0"0"-1220"0"0,0 0-639 0 0,0 0-277 0 0,0 0-137 0 0,0 0-134 0 0,0 0-139 0 0,0 0-112 0 0,0 0-120 0 0,0 0-79 0 0,0 0-59 0 0,0 0-57 0 0,0 0-56 0 0,33 14-39 0 0,99 43-61 0 0,-68-11 170 0 0,-52-32-473 0 0,-7-6-166 0 0,1 0-1 0 0,0 0 1 0 0,1 0-1 0 0,0-1 1 0 0,0 0 0 0 0,1 0-1 0 0,0-1 1 0 0,0 0-1 0 0,0-1 1 0 0,1 1-1 0 0,0-1 1 0 0,0-1 0 0 0,0 0-1 0 0,1 0 1 0 0,3 0 130 0 0,1 0-2244 0 0,-5-2-2607 0 0,-3-1-6454 0 0</inkml:trace>
  <inkml:trace contextRef="#ctx0" brushRef="#br0" timeOffset="165435.305">5289 4443 1312 0 0,'0'0'2698'0'0,"0"0"-153"0"0,0 0-185 0 0,0 0-194 0 0,0 0-244 0 0,0 0-293 0 0,0 0-335 0 0,0 0-319 0 0,0 0-267 0 0,0 0-174 0 0,0 0-132 0 0,0 0-70 0 0,1 2 96 0 0,46 115 3513 0 0,-35-86-3726 0 0,-1 0 0 0 0,-2 1 0 0 0,0 0 0 0 0,-3 1 0 0 0,2 20-215 0 0,-9-7-1768 0 0,-11-46-4119 0 0,8 0 13 0 0,0 0-4918 0 0</inkml:trace>
  <inkml:trace contextRef="#ctx0" brushRef="#br0" timeOffset="170736.271">5396 4335 0 0 0,'-27'-36'356'0'0,"9"-17"6073"0"0,6 15-1178 0 0,11 37-7356 0 0,-1-1 3509 0 0,-2 2 11606 0 0,3 2-11578 0 0,1-1-1367 0 0,0 8-29 0 0,-19 317 1194 0 0,19 71-139 0 0,2-336-627 0 0,45-152-9768 0 0,-40 79 2938 0 0,-2 4-5243 0 0</inkml:trace>
  <inkml:trace contextRef="#ctx0" brushRef="#br0" timeOffset="171440.811">5346 4265 5649 0 0,'0'0'2254'0'0,"0"0"-247"0"0,0 0-106 0 0,0 0-18 0 0,0 0-55 0 0,0 0-184 0 0,0 0-257 0 0,0 0-262 0 0,0 0-260 0 0,0 0-171 0 0,0 0-73 0 0,0 0-52 0 0,0 0-23 0 0,-3-2-46 0 0,-13-11 282 0 0,16 13-480 0 0,54-20 1315 0 0,133-18-905 0 0,-184 38-712 0 0,1 0 0 0 0,-1 1 0 0 0,1-1 0 0 0,-1 1 0 0 0,1 0 1 0 0,-1 0-1 0 0,1 0 0 0 0,-1 0 0 0 0,0 0 0 0 0,1 1 0 0 0,-1-1 0 0 0,0 1 1 0 0,0 0-1 0 0,0 0 0 0 0,0 0 0 0 0,-1 1 0 0 0,1-1 0 0 0,-1 1 0 0 0,1-1 1 0 0,-1 1-1 0 0,0 0 0 0 0,0 0 0 0 0,0 0 0 0 0,0 0 0 0 0,0 0 1 0 0,-1 1-1 0 0,1-1 0 0 0,-1 0 0 0 0,0 1 0 0 0,0-1 0 0 0,0 1 0 0 0,-1-1 1 0 0,1 1-1 0 0,-1-1 0 0 0,0 1 0 0 0,0-1 0 0 0,0 2 0 0 0,-2 6 10 0 0,-1-1-1 0 0,0 0 0 0 0,0 0 1 0 0,-1 0-1 0 0,0 0 1 0 0,-1-1-1 0 0,0 0 1 0 0,0 0-1 0 0,-1 0 0 0 0,0 0 1 0 0,-1-1-1 0 0,0 0 1 0 0,0-1-1 0 0,-1 1 1 0 0,0-1-1 0 0,0-1 1 0 0,0 1-1 0 0,-1-2 0 0 0,-8 5-9 0 0,-45 42 22 0 0,61-51-22 0 0,0-1-1 0 0,0 1 0 0 0,0 0 0 0 0,0 0 1 0 0,0 0-1 0 0,0 0 0 0 0,0 0 0 0 0,0 0 1 0 0,1 0-1 0 0,-1 0 0 0 0,0 0 0 0 0,1 0 0 0 0,-1 1 1 0 0,0-1-1 0 0,1 0 0 0 0,0 0 0 0 0,-1 1 1 0 0,1-1-1 0 0,0 0 0 0 0,-1 1 0 0 0,1-1 1 0 0,0 0-1 0 0,0 1 0 0 0,0-1 0 0 0,0 0 1 0 0,0 1-1 0 0,1-1 0 0 0,-1 0 0 0 0,0 1 0 0 0,1-1 1 0 0,-1 0-1 0 0,1 1 0 0 0,-1-1 0 0 0,1 0 1 0 0,-1 0-1 0 0,1 0 0 0 0,0 0 0 0 0,0 0 1 0 0,0 1-1 0 0,-1-1 0 0 0,1-1 0 0 0,0 1 1 0 0,0 0-1 0 0,0 0 0 0 0,0 0 0 0 0,1 0 0 0 0,0 0 1 0 0,82 53 55 0 0,-75-49-55 0 0,1-1 17 0 0,0 0-1 0 0,0 1 0 0 0,-1 0 1 0 0,1 0-1 0 0,-1 1 1 0 0,0 1-1 0 0,-1 0 0 0 0,0 0 1 0 0,0 0-1 0 0,0 1 0 0 0,-1 0 1 0 0,0 0-1 0 0,0 1 0 0 0,-1 0 1 0 0,-1 0-1 0 0,1 1 0 0 0,-1 0 1 0 0,-1 0-1 0 0,0 0 1 0 0,0 0-1 0 0,-1 0 0 0 0,1 8-16 0 0,-6-9 33 0 0,-1 0 1 0 0,0 0-1 0 0,-1-1 0 0 0,0 0 0 0 0,0 1 0 0 0,-1-1 0 0 0,0-1 1 0 0,0 1-1 0 0,-1-1 0 0 0,0 0 0 0 0,0 0 0 0 0,0-1 1 0 0,-1 1-1 0 0,0-1 0 0 0,0-1 0 0 0,-1 0 0 0 0,0 0 0 0 0,0 0 1 0 0,0-1-1 0 0,0 0 0 0 0,-1 0 0 0 0,0-1 0 0 0,1 0 1 0 0,-1-1-1 0 0,-8 1-33 0 0,-122 25-503 0 0,138-28 208 0 0,40-39-8286 0 0,-25 28 2710 0 0,-5 3-5244 0 0</inkml:trace>
  <inkml:trace contextRef="#ctx0" brushRef="#br0" timeOffset="172026.303">5872 4678 7130 0 0,'0'0'4435'0'0,"0"0"-2321"0"0,0 0-803 0 0,0 0-34 0 0,0 0 61 0 0,0 0-56 0 0,0 0-250 0 0,0 0-337 0 0,0 0-273 0 0,0 0-120 0 0,0 0 82 0 0,0 0 117 0 0,1 5 73 0 0,33 124 1888 0 0,-34-126-2438 0 0,0-1 1 0 0,1 1-1 0 0,0 0 0 0 0,0-1 1 0 0,0 1-1 0 0,0-1 1 0 0,0 1-1 0 0,0-1 0 0 0,0 0 1 0 0,1 1-1 0 0,-1-1 0 0 0,1 0 1 0 0,0 0-1 0 0,0 0 1 0 0,0 0-1 0 0,0 0 0 0 0,0 0 1 0 0,0-1-1 0 0,0 1 1 0 0,0-1-1 0 0,1 1 0 0 0,-1-1 1 0 0,1 0-1 0 0,-1 0 1 0 0,1 0-1 0 0,-1 0 0 0 0,1-1 1 0 0,0 1-1 0 0,-1 0 1 0 0,1-1-1 0 0,0 0 0 0 0,-1 0 1 0 0,1 0-1 0 0,0 0 1 0 0,0 0-1 0 0,-1-1 0 0 0,1 1 1 0 0,0-1-1 0 0,-1 1 1 0 0,1-1-1 0 0,0 0-24 0 0,108-100 1054 0 0,-98 87-997 0 0,-11 11-43 0 0,0 0 0 0 0,0 1 0 0 0,0-1 0 0 0,0 0 0 0 0,0 1 0 0 0,0 0 0 0 0,1-1 0 0 0,-1 1 0 0 0,1 0 0 0 0,0 0 0 0 0,0 1 0 0 0,-1-1 0 0 0,1 0 0 0 0,0 1 0 0 0,1 0 0 0 0,-1 0 0 0 0,0 0 0 0 0,0 0 0 0 0,0 0 1 0 0,1 1-1 0 0,-1-1 0 0 0,0 1 0 0 0,0 0 0 0 0,1 0 0 0 0,1 0-14 0 0,31 46 60 0 0,-26-21-69 0 0,-2 1 0 0 0,-1 0 0 0 0,-1 1 0 0 0,-1-1 0 0 0,-1 1 0 0 0,-2 0 0 0 0,0 0 0 0 0,-2 1 1 0 0,-3 26 8 0 0,3-34-2 0 0,-2 1 1 0 0,0 0 0 0 0,-1-1-1 0 0,0 0 1 0 0,-2 0 0 0 0,-1 0-1 0 0,0 0 1 0 0,-2-1 0 0 0,0 0-1 0 0,-1 0 1 0 0,0-1 0 0 0,-2 0-1 0 0,0-1 1 0 0,-1 0 0 0 0,-3 2 1 0 0,11-15 3 0 0,1-1 0 0 0,-1 1 0 0 0,0-1 0 0 0,0 1 0 0 0,0-1 0 0 0,0 0 1 0 0,0-1-1 0 0,-1 1 0 0 0,1-1 0 0 0,-1 0 0 0 0,0 0 0 0 0,0 0 1 0 0,1-1-1 0 0,-1 1 0 0 0,0-1 0 0 0,0-1 0 0 0,-1 1 0 0 0,1-1 0 0 0,0 1 1 0 0,0-2-1 0 0,0 1 0 0 0,-1 0-3 0 0,4-3-1 0 0,-1 0 0 0 0,0 1 0 0 0,1-1 0 0 0,-1 0 0 0 0,1 0 0 0 0,0 0 0 0 0,0-1 0 0 0,0 1 0 0 0,1 0 0 0 0,-1-1-1 0 0,1 1 1 0 0,-1-1 0 0 0,1 0 0 0 0,1 1 0 0 0,-1-1 0 0 0,0 0 0 0 0,1 0 0 0 0,0 1 0 0 0,0-1 0 0 0,0 0 0 0 0,0 0 0 0 0,0 1 0 0 0,2-4 1 0 0,-2 4-4 0 0,0-9-10 0 0,1 0 1 0 0,0 0 0 0 0,1 1-1 0 0,1-1 1 0 0,-1 1-1 0 0,2 0 1 0 0,0 0 0 0 0,0 0-1 0 0,1 0 1 0 0,0 1-1 0 0,1-1 1 0 0,0 1-1 0 0,1 1 1 0 0,0-1 0 0 0,1 0 13 0 0,86-83-1704 0 0,-47 64-6359 0 0,-38 24-3730 0 0</inkml:trace>
  <inkml:trace contextRef="#ctx0" brushRef="#br0" timeOffset="172957.319">6880 4181 1400 0 0,'0'0'1926'0'0,"0"0"-174"0"0,0 0 213 0 0,0 0 173 0 0,0 0 38 0 0,0 0-178 0 0,0 0-378 0 0,0 0-341 0 0,0 0-199 0 0,0 0-123 0 0,0 0-64 0 0,0 0-34 0 0,0 0-47 0 0,2-5-36 0 0,5-16-38 0 0,-5 16-65 0 0,-2 5-66 0 0,0 24 1504 0 0,3 192-339 0 0,-10 280-1143 0 0,-2-462-681 0 0,9-34 12 0 0,0 0 4 0 0,0 0 30 0 0,0 0-30 0 0,0 0-8 0 0,0 0-17 0 0,0 0-36 0 0,0 0-18 0 0,0 0-21 0 0,0 0-27 0 0,0 0-34 0 0,0-30-5016 0 0,9-8-232 0 0,-2 15-2417 0 0,-4 10-796 0 0</inkml:trace>
  <inkml:trace contextRef="#ctx0" brushRef="#br0" timeOffset="173510.258">6845 4250 6825 0 0,'0'0'3088'0'0,"0"0"-913"0"0,0 0-509 0 0,0 0-83 0 0,0 0-8 0 0,0 0-16 0 0,0 0-167 0 0,0 0-275 0 0,0 0-216 0 0,0 0-196 0 0,0 0-131 0 0,0 0-121 0 0,0 0-102 0 0,2-13-92 0 0,10-43-47 0 0,-11 53-190 0 0,0 0 0 0 0,0 1 0 0 0,0-1 0 0 0,1 1 0 0 0,-1-1 0 0 0,1 1 0 0 0,0 0 1 0 0,-1-1-1 0 0,1 1 0 0 0,0 0 0 0 0,0 0 0 0 0,1 0 0 0 0,-1 1 0 0 0,0-1 0 0 0,0 0 1 0 0,1 1-1 0 0,-1 0 0 0 0,1-1 0 0 0,0 1 0 0 0,0 0-22 0 0,6-4 88 0 0,11-5 45 0 0,1 1-1 0 0,0 0 1 0 0,0 2-1 0 0,0 0 0 0 0,1 2 1 0 0,0 0-1 0 0,0 1 1 0 0,1 1-1 0 0,-1 2 1 0 0,18 0-133 0 0,-37 1 1 0 0,-1-1 1 0 0,1 1-1 0 0,0 0 1 0 0,-1 1-1 0 0,1-1 1 0 0,-1 0-1 0 0,1 1 1 0 0,0 0-1 0 0,-1-1 1 0 0,1 1-1 0 0,-1 0 1 0 0,1 0-1 0 0,-1 1 1 0 0,0-1-1 0 0,0 0 1 0 0,1 1-1 0 0,-1-1 1 0 0,0 1-1 0 0,0 0 1 0 0,0 0 0 0 0,0 0-1 0 0,-1 0 1 0 0,1 0-1 0 0,-1 0 1 0 0,1 0-1 0 0,-1 1 1 0 0,0-1-1 0 0,1 0 1 0 0,-1 1-1 0 0,0-1 1 0 0,-1 1-1 0 0,1-1 1 0 0,0 1-1 0 0,-1 0 1 0 0,1-1-1 0 0,-1 1 1 0 0,0-1-1 0 0,0 1 1 0 0,0 0-1 0 0,0-1-1 0 0,-29 106 118 0 0,-105 95 18 0 0,133-201-136 0 0,0 1 1 0 0,1-1-1 0 0,-1 0 0 0 0,0 0 0 0 0,1 1 0 0 0,0-1 0 0 0,-1 0 0 0 0,1 1 0 0 0,0-1 0 0 0,0 0 0 0 0,0 0 0 0 0,1 1 1 0 0,-1-1-1 0 0,0 0 0 0 0,1 1 0 0 0,0-1 0 0 0,-1 0 0 0 0,1 0 0 0 0,0 0 0 0 0,0 0 0 0 0,0 1 0 0 0,0-1 1 0 0,1-1-1 0 0,-1 1 0 0 0,0 0 0 0 0,1 0 0 0 0,0 0 0 0 0,-1-1 0 0 0,1 1 0 0 0,0-1 0 0 0,0 1 0 0 0,0-1 1 0 0,1 1-2 0 0,79 40 38 0 0,-63-34-21 0 0,-14-6-9 0 0,0 0 0 0 0,0 0 1 0 0,0 1-1 0 0,-1-1 0 0 0,1 1 0 0 0,-1 0 0 0 0,0 0 0 0 0,0 0 0 0 0,0 1 0 0 0,0 0 0 0 0,0-1 0 0 0,-1 1 0 0 0,0 0 0 0 0,0 1 0 0 0,0-1 0 0 0,0 1 0 0 0,-1-1 0 0 0,1 1 1 0 0,-1 0-1 0 0,0 0 0 0 0,-1 0 0 0 0,1 0 0 0 0,-1 0 0 0 0,0 0 0 0 0,0 0 0 0 0,-1 1 0 0 0,1 0-7 0 0,-2 7 71 0 0,-1-1-1 0 0,0 1 1 0 0,0-1-1 0 0,-2 0 1 0 0,1 0 0 0 0,-1 0-1 0 0,-1 0 1 0 0,0-1-1 0 0,-1 1 1 0 0,0-1 0 0 0,-1-1-1 0 0,0 1 1 0 0,-1-1-1 0 0,0 0 1 0 0,-5 5-71 0 0,4-9-3 0 0,1-1 1 0 0,-1 1-1 0 0,0-1 1 0 0,0-1-1 0 0,0 0 1 0 0,-1 0-1 0 0,1-1 0 0 0,-1 0 1 0 0,0 0-1 0 0,0-1 1 0 0,0-1-1 0 0,0 0 0 0 0,0 0 1 0 0,-3-1 2 0 0,-2 2-108 0 0,-44-9-2021 0 0,50-1-3487 0 0,4-4-5034 0 0,5 9 1279 0 0</inkml:trace>
  <inkml:trace contextRef="#ctx0" brushRef="#br0" timeOffset="174021.531">7421 4685 10618 0 0,'0'0'2463'0'0,"0"0"-694"0"0,0 0-350 0 0,0 0-14 0 0,0 0-16 0 0,0 0-134 0 0,0 0-252 0 0,0 0-246 0 0,0 0-143 0 0,0 0-72 0 0,0 0-58 0 0,0 0-38 0 0,18-3-18 0 0,133-25 1094 0 0,-39 22-734 0 0,-111 6-783 0 0,1 0 0 0 0,-1 0 0 0 0,0 1-1 0 0,1-1 1 0 0,-1 1 0 0 0,0-1 0 0 0,0 1 0 0 0,0 0 0 0 0,1-1 0 0 0,-1 1 0 0 0,0 0 0 0 0,0 0 0 0 0,0 0 0 0 0,0 0 0 0 0,0 0 0 0 0,-1 0 0 0 0,1 0-1 0 0,0 0 1 0 0,0 0 0 0 0,-1 0 0 0 0,1 1 0 0 0,0-1 0 0 0,-1 0 0 0 0,0 0 0 0 0,1 1 0 0 0,-1-1 0 0 0,0 0 0 0 0,1 0 0 0 0,-1 1 0 0 0,0-1 0 0 0,0 0-1 0 0,0 1 1 0 0,0-1 0 0 0,0 1 0 0 0,0-1 0 0 0,-1 0 0 0 0,1 0 0 0 0,0 1 0 0 0,-1-1 0 0 0,1 0 0 0 0,-1 1 0 0 0,1-1 0 0 0,-1 0 0 0 0,0 0 0 0 0,1 0 0 0 0,-1 0-1 0 0,0 0 1 0 0,0 0 0 0 0,0 0 0 0 0,0 0 0 0 0,0 0 0 0 0,0 0 0 0 0,0 0 0 0 0,0 0 0 0 0,0-1 0 0 0,-1 1-5 0 0,-235 226 308 0 0,234-224-301 0 0,0 0 0 0 0,0-1-1 0 0,1 1 1 0 0,0 1 0 0 0,-1-1 0 0 0,1 0 0 0 0,1 1 0 0 0,-1-1-1 0 0,0 1 1 0 0,1-1 0 0 0,0 1 0 0 0,0 0 0 0 0,0 0 0 0 0,0-1-1 0 0,0 1 1 0 0,1 0 0 0 0,0 0 0 0 0,-1 0 0 0 0,2 0 0 0 0,-1 0 0 0 0,0 0-1 0 0,1 0 1 0 0,0-1 0 0 0,-1 1 0 0 0,2 0 0 0 0,-1 0 0 0 0,0-1-1 0 0,1 1 1 0 0,0-1 0 0 0,-1 1 0 0 0,1-1 0 0 0,1 0 0 0 0,-1 0-1 0 0,0 1 1 0 0,1-2 0 0 0,0 1 0 0 0,-1 0 0 0 0,1 0 0 0 0,0-1 0 0 0,1 0-1 0 0,-1 1 1 0 0,0-1 0 0 0,1-1 0 0 0,-1 1 0 0 0,1 0 0 0 0,0-1-7 0 0,7 2 79 0 0,0-1 1 0 0,0 0-1 0 0,0-1 1 0 0,0-1-1 0 0,1 1 1 0 0,-1-2-1 0 0,0 0 1 0 0,0 0-1 0 0,0-1 1 0 0,0 0-1 0 0,8-3-79 0 0,-5-2-128 0 0,-14 7 6 0 0,1-1 1 0 0,-1 1 0 0 0,0-1-1 0 0,0 1 1 0 0,1-1 0 0 0,-1 1-1 0 0,0-1 1 0 0,0 1 0 0 0,0-1-1 0 0,0 1 1 0 0,1-1 0 0 0,-1 1 0 0 0,0-1-1 0 0,0 0 1 0 0,0 1 0 0 0,0-1-1 0 0,0 1 1 0 0,-1-1 0 0 0,1 1-1 0 0,0-1 1 0 0,0 1 0 0 0,0-1-1 0 0,0 0 1 0 0,-1 1 0 0 0,1-1-1 0 0,0 1 1 0 0,0-1 0 0 0,-1 1-1 0 0,1-1 1 0 0,0 1 0 0 0,-1 0-1 0 0,1-1 1 0 0,-1 1 0 0 0,1-1 0 0 0,0 1-1 0 0,-1 0 1 0 0,1-1 0 0 0,-1 1-1 0 0,1 0 1 0 0,-1 0 0 0 0,1-1-1 0 0,-1 1 1 0 0,1 0 0 0 0,-1 0-1 0 0,0 0 1 0 0,1 0 0 0 0,-1-1-1 0 0,1 1 1 0 0,-1 0 0 0 0,1 0-1 0 0,-1 0 1 0 0,0 0 121 0 0,-5-2-1896 0 0,-6-3-1308 0 0,2 2-3714 0 0,3 2-3302 0 0</inkml:trace>
  <inkml:trace contextRef="#ctx0" brushRef="#br0" timeOffset="174258.561">7388 4890 9306 0 0,'0'0'2722'0'0,"0"0"-619"0"0,0 0-480 0 0,0 0-207 0 0,0 0-138 0 0,0 0-107 0 0,0 0-175 0 0,0 0-165 0 0,0 0-110 0 0,0 0-111 0 0,0 0-85 0 0,0 0-75 0 0,0 0-45 0 0,29 0-45 0 0,89 0-48 0 0,49-8 250 0 0,-111 3-955 0 0,3-1-2616 0 0,-23-2-6231 0 0,-27 4-2381 0 0</inkml:trace>
  <inkml:trace contextRef="#ctx0" brushRef="#br0" timeOffset="175542.883">7762 1961 80 0 0,'0'0'1871'0'0,"0"0"-92"0"0,0 0 183 0 0,0 0 261 0 0,0 0 102 0 0,0 0-92 0 0,0 0-218 0 0,0 0-349 0 0,0 0-310 0 0,0 0-261 0 0,0 0-189 0 0,0 0-125 0 0,0 0-66 0 0,-1-8-85 0 0,-5-20 408 0 0,6 57 1395 0 0,7 32-1879 0 0,3-1 0 0 0,2-1-1 0 0,3 0 1 0 0,4 7-554 0 0,14 52 386 0 0,68 252 262 0 0,-15-30-246 0 0,-3 179 107 0 0,-33-122-59 0 0,-46-338-290 0 0,-3 0 0 0 0,-2 1 0 0 0,-3-1 0 0 0,-4 12-160 0 0,-1 9 146 0 0,3 1 0 0 0,3-1-1 0 0,9 81-145 0 0,-4-123 53 0 0,18 171 46 0 0,-9 21 123 0 0,-9-185-65 0 0,1-40-6220 0 0,2-10 183 0 0,-2 3 371 0 0,-1-2-7109 0 0</inkml:trace>
  <inkml:trace contextRef="#ctx0" brushRef="#br0" timeOffset="176813.01">3649 1988 0 0 0,'0'0'828'0'0,"0"0"108"0"0,0 0 142 0 0,0 0 72 0 0,0 0 30 0 0,0 0-7 0 0,0 0 34 0 0,0 0 39 0 0,0 0 31 0 0,0-13 30 0 0,1-39-52 0 0,1 35 7034 0 0,-1 38-6551 0 0,-7 126-167 0 0,12-20-698 0 0,5 0 1 0 0,8 13-874 0 0,10 100 568 0 0,19 165 280 0 0,-9 22-269 0 0,-4 79 171 0 0,-19-152-224 0 0,1-185-314 0 0,-5 125 167 0 0,-7-228-282 0 0,4 0 1 0 0,2-1 0 0 0,3 0-1 0 0,7 11-97 0 0,11 114 251 0 0,-25-153-129 0 0,-7-36-138 0 0,0-1 22 0 0,0 0 4 0 0,0 0-5 0 0,0 0-8 0 0,0 0 3 0 0,0 0-17 0 0,8-28-4944 0 0,4 18 1508 0 0,-2 2-3326 0 0,1 0-5563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4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51 181 9634 0 0,'0'0'4178'0'0,"0"0"-1816"0"0,0 0-936 0 0,0 0-195 0 0,0 0-115 0 0,0 0-117 0 0,0 0-166 0 0,0 0-226 0 0,0 0-195 0 0,0 0-85 0 0,0 0 30 0 0,0 0 73 0 0,0 0 61 0 0,5 3 15 0 0,0 1-366 0 0,-1 0-1 0 0,1 0 1 0 0,-1 0 0 0 0,0 0-1 0 0,0 1 1 0 0,0-1-1 0 0,-1 1 1 0 0,1 0-1 0 0,-1 1 1 0 0,0-1-1 0 0,-1 0 1 0 0,1 1 0 0 0,-1 0-1 0 0,1 4-139 0 0,2 19 108 0 0,-1 1 0 0 0,-2-1-1 0 0,-1 1 1 0 0,-1-1 0 0 0,-1 1 0 0 0,-2-1-1 0 0,-1 0 1 0 0,-1 1 0 0 0,-2-2 0 0 0,-6 16-108 0 0,0 17 37 0 0,-15 146-1040 0 0,38-193-2708 0 0,1-12-7333 0 0,-11-2 88 0 0</inkml:trace>
  <inkml:trace contextRef="#ctx0" brushRef="#br0" timeOffset="441.013">1 262 8034 0 0,'0'0'4111'0'0,"0"0"-1780"0"0,0 0-862 0 0,0 0-132 0 0,0 0-60 0 0,0 0-138 0 0,0 0-237 0 0,0 0-247 0 0,0 0-180 0 0,0 0-108 0 0,0 0-39 0 0,0 0-20 0 0,0 0-1 0 0,31-27 13 0 0,98-82 17 0 0,-61 72 223 0 0,-55 36-413 0 0,7-2 104 0 0,-16 2-219 0 0,1-1-1 0 0,0 1 1 0 0,-1 0-1 0 0,1 0 0 0 0,0 1 1 0 0,0-1-1 0 0,0 1 1 0 0,0 0-1 0 0,0 0 1 0 0,-1 1-1 0 0,1-1 0 0 0,0 1 1 0 0,0 0-1 0 0,0 1 1 0 0,-1-1-1 0 0,1 1 1 0 0,-1 0-1 0 0,1 0 0 0 0,-1 0 1 0 0,0 1-1 0 0,0-1 1 0 0,4 4-32 0 0,-6-2 8 0 0,-1-1 1 0 0,0 1 0 0 0,0-1 0 0 0,0 1-1 0 0,-1 0 1 0 0,1 0 0 0 0,-1-1-1 0 0,0 1 1 0 0,0 0 0 0 0,0 0-1 0 0,0-1 1 0 0,-1 1 0 0 0,1 0 0 0 0,-1-1-1 0 0,0 1 1 0 0,0 0 0 0 0,0-1-1 0 0,-1 1 1 0 0,0-1 0 0 0,1 0-1 0 0,-1 1 1 0 0,0-1 0 0 0,-1 0-9 0 0,-107 125 184 0 0,62-80-135 0 0,43-44-46 0 0,1 0 1 0 0,0 0-1 0 0,0 1 0 0 0,0-1 1 0 0,0 1-1 0 0,1 0 0 0 0,0 0 0 0 0,0 0 1 0 0,0 0-1 0 0,1 1 0 0 0,-1-1 0 0 0,1 1 1 0 0,1-1-1 0 0,-1 1 0 0 0,1 0 0 0 0,0 0 1 0 0,0 0-1 0 0,1 0 0 0 0,0-1 1 0 0,0 3-4 0 0,1-5 2 0 0,1 0 0 0 0,0 0 0 0 0,0 0 0 0 0,0-1 0 0 0,0 1 1 0 0,0-1-1 0 0,1 1 0 0 0,-1-1 0 0 0,1 0 0 0 0,-1 0 0 0 0,1 0 0 0 0,0 0 1 0 0,0-1-1 0 0,0 1 0 0 0,0-1 0 0 0,0 1 0 0 0,0-1 0 0 0,1 0-2 0 0,-2 0 2 0 0,62 22 109 0 0,-55-22-101 0 0,1 1-1 0 0,-1 1 0 0 0,-1-1 1 0 0,1 1-1 0 0,0 1 1 0 0,-1 0-1 0 0,1 0 1 0 0,-1 1-1 0 0,0-1 0 0 0,-1 2 1 0 0,1-1-1 0 0,-1 1 1 0 0,0 0-1 0 0,0 1 1 0 0,-1 0-1 0 0,0 0 0 0 0,0 0 1 0 0,-1 1-1 0 0,3 4-9 0 0,-7-4 30 0 0,-1 0-1 0 0,0 1 1 0 0,0-1-1 0 0,-1 0 0 0 0,0 0 1 0 0,0 1-1 0 0,-1-1 1 0 0,0 0-1 0 0,0 0 1 0 0,-1 0-1 0 0,0-1 1 0 0,-1 1-1 0 0,0-1 0 0 0,0 1 1 0 0,0-1-1 0 0,-1 0 1 0 0,0-1-1 0 0,0 1 1 0 0,-1-1-1 0 0,1 0 0 0 0,-2 0 1 0 0,1-1-1 0 0,0 0 1 0 0,-1 0-1 0 0,0 0 1 0 0,0-1-1 0 0,-8 3-29 0 0,-8 8-80 0 0,0-1 1 0 0,-1-2-1 0 0,-1 0 1 0 0,0-1-1 0 0,0-2 0 0 0,-1 0 1 0 0,-16 2 79 0 0,41-11-310 0 0,-18 1-40 0 0,15-4-3476 0 0,2-2-5450 0 0,2 1-2128 0 0</inkml:trace>
  <inkml:trace contextRef="#ctx0" brushRef="#br0" timeOffset="887.982">544 616 7258 0 0,'0'0'6004'0'0,"0"0"-3417"0"0,0 0-1322 0 0,0 0-26 0 0,0 0 58 0 0,0 0-87 0 0,0 0-145 0 0,0 0-185 0 0,0 0-169 0 0,0 0-86 0 0,0 0-98 0 0,0 0-124 0 0,17 0-66 0 0,106-7 414 0 0,-115 7-676 0 0,-7-1-71 0 0,0 1 0 0 0,0-1 0 0 0,0 1 0 0 0,0-1-1 0 0,1 1 1 0 0,-1 0 0 0 0,0 0 0 0 0,0 0 0 0 0,0 0 0 0 0,1 0-1 0 0,-1 0 1 0 0,0 0 0 0 0,0 0 0 0 0,1 0 0 0 0,-1 0 0 0 0,0 1-1 0 0,0-1 1 0 0,0 0 0 0 0,1 1 0 0 0,-1-1 0 0 0,0 1 0 0 0,0 0-1 0 0,0-1 1 0 0,0 1 0 0 0,0 0 0 0 0,0 0 0 0 0,0-1 0 0 0,0 1-1 0 0,-1 0 1 0 0,1 0 0 0 0,0 0 0 0 0,0 0 0 0 0,-1 0 0 0 0,1 0 0 0 0,0 0-1 0 0,-1 1 1 0 0,1-1 0 0 0,-1 0 0 0 0,0 0 0 0 0,1 0 0 0 0,-1 0-1 0 0,0 1 1 0 0,0-1 0 0 0,0 0 0 0 0,1 0 0 0 0,-1 1 0 0 0,-1-1-1 0 0,1 0 1 0 0,0 0 0 0 0,0 0 0 0 0,0 1 0 0 0,-1-1 0 0 0,1 1-4 0 0,-3 5 21 0 0,1-1 0 0 0,-1 1 0 0 0,0 0 1 0 0,-1-1-1 0 0,0 0 0 0 0,0 0 0 0 0,0 0 1 0 0,0-1-1 0 0,-1 1 0 0 0,0-1 0 0 0,0 0 1 0 0,-4 2-22 0 0,4-2 2 0 0,-87 106 171 0 0,89-107-171 0 0,0 0-1 0 0,0-1 0 0 0,0 1 0 0 0,0 1 0 0 0,1-1 0 0 0,0 0 0 0 0,0 1 0 0 0,0-1 1 0 0,0 1-1 0 0,1-1 0 0 0,0 1 0 0 0,0 0 0 0 0,0 0 0 0 0,0 0 0 0 0,1-1 1 0 0,0 1-1 0 0,0 0 0 0 0,0 0 0 0 0,1 0 0 0 0,0 2-1 0 0,1-4 35 0 0,0-1 0 0 0,1 1 0 0 0,0-1 0 0 0,-1 1 0 0 0,1-1-1 0 0,0 0 1 0 0,0 0 0 0 0,1-1 0 0 0,-1 1 0 0 0,0-1 0 0 0,0 1 0 0 0,1-1 0 0 0,-1 0 0 0 0,1 0 0 0 0,-1 0-1 0 0,1-1 1 0 0,-1 1 0 0 0,1-1 0 0 0,-1 0 0 0 0,1 0 0 0 0,0 0 0 0 0,-1-1 0 0 0,1 1 0 0 0,-1-1 0 0 0,1 0-35 0 0,5 1 101 0 0,68-4 109 0 0,-75-4-2883 0 0,-5-3-5859 0 0,1 7-2713 0 0</inkml:trace>
  <inkml:trace contextRef="#ctx0" brushRef="#br0" timeOffset="1072.553">407 774 11602 0 0,'0'0'1913'0'0,"0"0"-841"0"0,0 0 96 0 0,0 0-71 0 0,0 0-89 0 0,0 0-200 0 0,0 0-192 0 0,0 0-192 0 0,0 0-128 0 0,0 0-120 0 0,208-7-96 0 0,-175 7-88 0 0,-4 0-144 0 0,-2-4-224 0 0,2 0-472 0 0,-6 4-648 0 0,-2-8-2281 0 0,-11 8-8178 0 0</inkml:trace>
  <inkml:trace contextRef="#ctx0" brushRef="#br0" timeOffset="1472.028">881 31 10778 0 0,'0'0'2075'0'0,"0"0"-337"0"0,0 0-88 0 0,0 0-86 0 0,0 0-121 0 0,0 0-241 0 0,0 0-285 0 0,0 0-223 0 0,0 0-146 0 0,0 0-73 0 0,0 0-13 0 0,0 0 21 0 0,13-7 20 0 0,37-17 56 0 0,-22 36 339 0 0,-24-8-732 0 0,20 27 146 0 0,-1 1 0 0 0,-1 0 0 0 0,-2 2 0 0 0,-2 0 0 0 0,-1 1 0 0 0,-1 1 0 0 0,-3 1 0 0 0,0 0 1 0 0,2 17-313 0 0,-6-25 27 0 0,-1 0 1 0 0,-2 0 0 0 0,0 1 0 0 0,-2 0 0 0 0,-1 0 0 0 0,-2 0 0 0 0,-1 0 0 0 0,-1 1 0 0 0,-2-1 0 0 0,0 0 0 0 0,-2-1 0 0 0,-2 1 0 0 0,-1-1-1 0 0,0 0 1 0 0,-3-1 0 0 0,0 0 0 0 0,-6 9-28 0 0,3-15-137 0 0,0-1 1 0 0,-1-1-1 0 0,-1 0 0 0 0,-1-1 0 0 0,-1-1 0 0 0,-1 0 0 0 0,0-2 0 0 0,-1 0 0 0 0,-1-1 0 0 0,0-1 1 0 0,-1-1-1 0 0,0-1 0 0 0,-1-1 0 0 0,-3 0 137 0 0,-31 1-3279 0 0,37-11-505 0 0,2-1-3618 0 0,11 0-4447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4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12 0 0 0,'0'0'1082'0'0,"0"0"562"0"0,0 0 316 0 0,0 0 75 0 0,0 0 21 0 0,0 0-93 0 0,0 0-195 0 0,0 0-286 0 0,0 0-234 0 0,0 0-181 0 0,0 0-144 0 0,0 0-78 0 0,2-2-107 0 0,4-5-140 0 0,-4 5-112 0 0,-2 2-86 0 0,0 0-76 0 0,0 0-55 0 0,0 0-28 0 0,0 0-25 0 0,0 0-23 0 0,0 0-12 0 0,0 0 3 0 0,0 0-18 0 0,0 0-8 0 0,0 0-10 0 0,0 0-24 0 0,-4 15 466 0 0,-72 181 985 0 0,-46 75-1575 0 0,110-248-5 0 0,-9 17 14 0 0,1 1 0 0 0,2 1 0 0 0,2 1 0 0 0,1 0 0 0 0,-5 32-9 0 0,19-70-9 0 0,0 0 1 0 0,0-1-1 0 0,-1 1 0 0 0,0 0 1 0 0,0-1-1 0 0,0 0 0 0 0,0 1 1 0 0,-1-1-1 0 0,1 0 0 0 0,-1 0 1 0 0,-1 0-1 0 0,1-1 0 0 0,0 1 1 0 0,-1-1-1 0 0,1 1 0 0 0,-1-1 1 0 0,0 0-1 0 0,0-1 0 0 0,-1 1 1 0 0,1-1-1 0 0,0 0 0 0 0,-3 1 9 0 0,22-34-4169 0 0,34-39-1056 0 0,-19 22-3906 0 0,-21 32 3143 0 0</inkml:trace>
  <inkml:trace contextRef="#ctx0" brushRef="#br0" timeOffset="417.741">286 78 200 0 0,'0'0'1530'0'0,"0"0"210"0"0,0 0 406 0 0,0 0 330 0 0,0 0 29 0 0,0 0-235 0 0,0 0-350 0 0,0 0-424 0 0,0 0-305 0 0,0 0-204 0 0,0 0-132 0 0,0 0-67 0 0,0-8-64 0 0,2-26-57 0 0,-2 26-91 0 0,0 8-148 0 0,0 0-119 0 0,15 20 448 0 0,11 17-83 0 0,-1 2 0 0 0,-3 1-1 0 0,0 0 1 0 0,14 43-674 0 0,-19-36 225 0 0,-2 1 0 0 0,-1 0-1 0 0,-4 1 1 0 0,-1 1-1 0 0,-2-1 1 0 0,-3 2 0 0 0,-1 7-225 0 0,7 125 264 0 0,-2-157-528 0 0,-8-35-3137 0 0,-10-24-1900 0 0,4 17-2169 0 0,4 7-3359 0 0</inkml:trace>
  <inkml:trace contextRef="#ctx0" brushRef="#br0" timeOffset="691.255">165 525 8002 0 0,'0'0'3643'0'0,"0"0"-1916"0"0,0 0-965 0 0,0 0-10 0 0,0 0 272 0 0,0 0 272 0 0,0 0 90 0 0,0 0-167 0 0,0 0-228 0 0,0 0-171 0 0,0 0-132 0 0,0 0-88 0 0,0 0-48 0 0,34 4-40 0 0,110 11-45 0 0,58-11 894 0 0,-134-12-1955 0 0,-45-5-2957 0 0,-17 7-7388 0 0,-4 2 221 0 0</inkml:trace>
  <inkml:trace contextRef="#ctx0" brushRef="#br0" timeOffset="1287.053">744 548 9442 0 0,'0'0'2326'0'0,"0"0"-508"0"0,0 0-201 0 0,0 0-71 0 0,0 0-143 0 0,0 0-268 0 0,0 0-382 0 0,0 0-338 0 0,0 0-183 0 0,0 0-51 0 0,0 0 9 0 0,0 0 47 0 0,0 0-15 0 0,-5 19-40 0 0,-18 62-19 0 0,9 53 476 0 0,15-132-585 0 0,-1 0-1 0 0,1 0 1 0 0,0-1 0 0 0,-1 1 0 0 0,1 0 0 0 0,0-1 0 0 0,0 1-1 0 0,0-1 1 0 0,1 1 0 0 0,-1-1 0 0 0,0 1 0 0 0,0-1 0 0 0,1 0-1 0 0,-1 0 1 0 0,1 0 0 0 0,-1 0 0 0 0,1 0 0 0 0,-1 0 0 0 0,1 0-1 0 0,0 0 1 0 0,0 0 0 0 0,-1-1 0 0 0,1 1 0 0 0,0-1 0 0 0,0 1-1 0 0,0-1 1 0 0,-1 0 0 0 0,1 0 0 0 0,0 0 0 0 0,0 0 0 0 0,0 0-1 0 0,0 0 1 0 0,0 0 0 0 0,-1-1 0 0 0,1 1 0 0 0,0-1 0 0 0,0 1-1 0 0,0-1 1 0 0,-1 0 0 0 0,1 0 0 0 0,0 1 0 0 0,-1-1 0 0 0,1 0-1 0 0,-1-1 1 0 0,1 1 0 0 0,-1 0 0 0 0,0 0 0 0 0,1-1 0 0 0,-1 1-1 0 0,0 0 1 0 0,0-1 0 0 0,1 0-54 0 0,115-118 1012 0 0,-116 120-1009 0 0,0 0-1 0 0,0-1 1 0 0,0 1-1 0 0,1 0 1 0 0,-1-1-1 0 0,0 1 0 0 0,0 0 1 0 0,0 0-1 0 0,0 0 1 0 0,1 0-1 0 0,-1 0 1 0 0,0 0-1 0 0,0 1 1 0 0,0-1-1 0 0,1 0 0 0 0,-1 1 1 0 0,0-1-1 0 0,0 0 1 0 0,0 1-1 0 0,0-1 1 0 0,0 1-1 0 0,0 0 1 0 0,0-1-1 0 0,0 1 0 0 0,0 0 1 0 0,0 0-1 0 0,0-1 1 0 0,-1 1-1 0 0,1 0 1 0 0,0 0-1 0 0,0 0 1 0 0,-1 0-1 0 0,1 0 0 0 0,-1 0 1 0 0,1 0-1 0 0,-1 0 1 0 0,1 0-1 0 0,-1 1 1 0 0,0-1-1 0 0,1 0 1 0 0,-1 0-1 0 0,0 0 1 0 0,0 0-1 0 0,0 1 0 0 0,0-1 1 0 0,0 1-3 0 0,2 1 13 0 0,32 153 133 0 0,-29 16-131 0 0,-6-161-22 0 0,-1 0 0 0 0,0 0 0 0 0,0-1 0 0 0,-1 0 0 0 0,-1 1 0 0 0,1-1 0 0 0,-2 0 0 0 0,1 0 0 0 0,-1-1 1 0 0,-1 0-1 0 0,0 0 0 0 0,0 0 0 0 0,-1 0 0 0 0,0-1 0 0 0,0 0 0 0 0,-1-1 0 0 0,0 1 0 0 0,0-2 0 0 0,-5 3 7 0 0,-56 15-41 0 0,56-82-87 0 0,15 32-22 0 0,2 0 1 0 0,0 0 0 0 0,2 1-1 0 0,1-1 1 0 0,1 1-1 0 0,1 1 1 0 0,1-1 0 0 0,2 2-1 0 0,0-1 1 0 0,9-11 149 0 0,4-6-2084 0 0,-8 17-6128 0 0,-12 15-3383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30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8067 163 7714 0 0,'0'0'3419'0'0,"0"0"-834"0"0,0 0-522 0 0,0 0-231 0 0,0 0-329 0 0,0 0-321 0 0,0 0-242 0 0,0 0-235 0 0,0 0-106 0 0,0 0-39 0 0,0 0 8 0 0,0 0 34 0 0,0 0-10 0 0,-20 22-4 0 0,-60 68-42 0 0,41-18 178 0 0,33-54-559 0 0,-12 44 144 0 0,3 0 0 0 0,3 1 0 0 0,2 1 0 0 0,3 0 0 0 0,2 0 0 0 0,5 55-309 0 0,1-98 16 0 0,1 0-1 0 0,1 0 1 0 0,0 0 0 0 0,2 0 0 0 0,0-1 0 0 0,2 0-1 0 0,0 0 1 0 0,1 0 0 0 0,1-1 0 0 0,1 0 0 0 0,0-1 0 0 0,1 0-1 0 0,2-1 1 0 0,3 5-16 0 0,53 39-156 0 0,-59-60-838 0 0,-9-4-8555 0 0,-1 2-2321 0 0</inkml:trace>
  <inkml:trace contextRef="#ctx0" brushRef="#br0" timeOffset="4299.886">8458 441 0 0 0,'0'0'1004'0'0,"0"0"278"0"0,0 0 113 0 0,0 0 152 0 0,0 0 268 0 0,0 0 203 0 0,0 0-65 0 0,0 0-291 0 0,0 0-403 0 0,0 0-376 0 0,0 0-214 0 0,-2 6-87 0 0,-118 216 2698 0 0,-166 247-1975 0 0,243-396-1295 0 0,43-73-30 0 0,0 0 8 0 0,0 0 31 0 0,0 0 80 0 0,6-8 825 0 0,243-385 791 0 0,-36 52-1699 0 0,-171 290 41 0 0,-40 51-73 0 0,-2 0-5 0 0,0 0-12 0 0,5 20 86 0 0,25 94 532 0 0,9 184 552 0 0,-5-3-801 0 0,-26-268-284 0 0,-8-26 10 0 0,0-1 24 0 0,0 0 18 0 0,0 0 45 0 0,0 0 39 0 0,0 0 18 0 0,0 0 6 0 0,0 0 1 0 0,-18-23 134 0 0,-258-166-1163 0 0,156 96-1881 0 0,110 82 1622 0 0,-8-7-1374 0 0,8 13-5665 0 0,9 5-2481 0 0</inkml:trace>
  <inkml:trace contextRef="#ctx0" brushRef="#br0" timeOffset="5213.887">8808 965 2056 0 0,'0'0'3224'0'0,"0"0"-1186"0"0,0 0-389 0 0,0 0 38 0 0,0 0 42 0 0,0 0-137 0 0,0 0-362 0 0,0 0-402 0 0,0 0-296 0 0,0 0-140 0 0,0 0-8 0 0,0 0 41 0 0,0 0 45 0 0,17 4 1404 0 0,85-27 825 0 0,-67 19-2422 0 0,-35 20 54 0 0,-75 76 552 0 0,68-85-844 0 0,-10 9 18 0 0,1 0-1 0 0,0 1 0 0 0,1 1 0 0 0,1 1 1 0 0,0 0-1 0 0,2 1 0 0 0,-3 5-56 0 0,14-22 13 0 0,-1-1 0 0 0,1 1-1 0 0,-1 0 1 0 0,1 0-1 0 0,0 0 1 0 0,0 0 0 0 0,0 1-1 0 0,0-1 1 0 0,1 0-1 0 0,-1 0 1 0 0,1 0 0 0 0,0 1-1 0 0,0-1 1 0 0,0 0-1 0 0,0 0 1 0 0,1 1 0 0 0,-1-1-1 0 0,1 0 1 0 0,0 0-1 0 0,0 0 1 0 0,0 0 0 0 0,1 3-13 0 0,27 17 735 0 0,-24-21-600 0 0,2 0-33 0 0,0 0-1 0 0,0 0 0 0 0,0 0 0 0 0,1-1 0 0 0,-1 0 0 0 0,0-1 1 0 0,1 1-1 0 0,-1-1 0 0 0,1-1 0 0 0,-1 1 0 0 0,0-2 0 0 0,1 1 1 0 0,-1-1-1 0 0,6-1-101 0 0,-1-2-64 0 0,4-5-784 0 0,-16-6-5106 0 0,-1 13 2930 0 0,-1 2-1487 0 0,1 0 2650 0 0,-2-2-9175 0 0</inkml:trace>
  <inkml:trace contextRef="#ctx0" brushRef="#br0" timeOffset="6171.775">8604 1127 2441 0 0,'0'0'2761'0'0,"0"0"-575"0"0,0 0-275 0 0,0 0-5 0 0,0 0-43 0 0,0 0-187 0 0,0 0-331 0 0,0 0-373 0 0,0 0-269 0 0,0 0-87 0 0,0 0 99 0 0,0 0 120 0 0,0 0 107 0 0,4 0 7 0 0,140-4 3915 0 0,-46-4-4116 0 0,-22 4-456 0 0,-76 4-286 0 0,0 0 12 0 0,0 0-1 0 0,0 0-6 0 0,0 0-13 0 0,0 0 34 0 0,0 0 11 0 0,0 0-11 0 0,0 0 12 0 0,0 0 7 0 0,0 0 2 0 0,0 0-26 0 0,0 0-2 0 0,0 0-13 0 0,0 0 0 0 0,0 0 17 0 0,0 0 10 0 0,0 0-7 0 0,0 0-24 0 0,0 0 23 0 0,0 0-2 0 0,0 0-17 0 0,0 0-7 0 0,0 0 1 0 0,0 0 27 0 0,0 0-33 0 0,0 0 9 0 0,0 0 17 0 0,0 0-28 0 0,0 0 8 0 0,0 0-12 0 0,0 0 20 0 0,0 0 11 0 0,0 0-9 0 0,0 0 4 0 0,0 0-32 0 0,0 0-15 0 0,0 0 30 0 0,0 0 5 0 0,0 0 32 0 0,0 0-36 0 0,0 0-8 0 0,0 0 11 0 0,0 0-10 0 0,0 0 24 0 0,0 0 1 0 0,0 0-4 0 0,0 0-36 0 0,0 0-2 0 0,0 0 9 0 0,0 0 43 0 0,0 0-3 0 0,0 0-1 0 0,0 0-8 0 0,0 0-2 0 0,0 0-18 0 0,0 0 5 0 0,0 0 4 0 0,0 0-2 0 0,0 0-20 0 0,0 0 33 0 0,0 0 5 0 0,0 0-4 0 0,0 0-15 0 0,0 0-14 0 0,0 0 29 0 0,0 0-18 0 0,0 0 9 0 0,0 0 22 0 0,0 0-22 0 0,0 0-17 0 0,0 0-6 0 0,0 0-3 0 0,0 0 26 0 0,0 0 10 0 0,0 0-20 0 0,0 0 3 0 0,0 0 3 0 0,0 0 4 0 0,0 0 8 0 0,0 0-23 0 0,0 0 14 0 0,0 0 5 0 0,0 0-8 0 0,0 0-24 0 0,-5-2-5176 0 0,2 0-5219 0 0,3 2-1096 0 0</inkml:trace>
  <inkml:trace contextRef="#ctx0" brushRef="#br0" timeOffset="6931.298">9288 352 392 0 0,'0'0'2205'0'0,"0"0"-806"0"0,0 0-227 0 0,0 0 260 0 0,0 0 320 0 0,0 0 84 0 0,0 0-223 0 0,0 0-427 0 0,0 0-353 0 0,0 0-103 0 0,0 0 83 0 0,0 0 127 0 0,0 5 65 0 0,12 52 2968 0 0,-7-34-3497 0 0,0-1 0 0 0,-1 1 1 0 0,-1 0-1 0 0,-2-1 1 0 0,0 1-1 0 0,-1 0 1 0 0,-1 0-1 0 0,-3 11-476 0 0,-72 384 1071 0 0,76-325-1326 0 0,0-92 147 0 0,0-5-5284 0 0,3-7 1565 0 0,1 0-3664 0 0,-4 10 6745 0 0,3-7-7598 0 0</inkml:trace>
  <inkml:trace contextRef="#ctx0" brushRef="#br0" timeOffset="7585.803">9188 406 8458 0 0,'0'0'2036'0'0,"0"0"-385"0"0,0 0-258 0 0,0 0 60 0 0,0 0 90 0 0,0 0-82 0 0,0 0-271 0 0,0 0-335 0 0,0 0-289 0 0,0 0-144 0 0,0 0-23 0 0,0 0 5 0 0,0 0 40 0 0,0-4 6 0 0,0 0-385 0 0,17-23 1074 0 0,14 12-718 0 0,2 1 0 0 0,0 2-1 0 0,0 1 1 0 0,1 2 0 0 0,0 1 0 0 0,32-3-421 0 0,-63 10 9 0 0,1 0 0 0 0,0 0 0 0 0,-1 0 1 0 0,1 1-1 0 0,0-1 0 0 0,-1 1 0 0 0,1 0 0 0 0,0 0 1 0 0,-1 0-1 0 0,1 1 0 0 0,0-1 0 0 0,-1 1 0 0 0,1 0 1 0 0,0 0-1 0 0,-1 0 0 0 0,0 1 0 0 0,1-1 1 0 0,-1 1-1 0 0,0 0 0 0 0,1 0 0 0 0,-1 0 0 0 0,0 0 1 0 0,0 0-1 0 0,-1 1 0 0 0,1-1 0 0 0,0 1 1 0 0,-1 0-1 0 0,0 0 0 0 0,1 0 0 0 0,-1 0 0 0 0,-1 0 1 0 0,1 0-1 0 0,0 1 0 0 0,0 1-9 0 0,3 14 24 0 0,0 0-1 0 0,-2 0 1 0 0,0 1 0 0 0,-1 0-1 0 0,-1-1 1 0 0,-1 1 0 0 0,0 0-1 0 0,-2 5-23 0 0,-2-9 12 0 0,0-1-1 0 0,-1 1 1 0 0,0-1-1 0 0,-2 0 1 0 0,1 0-1 0 0,-2 0 1 0 0,0-1-1 0 0,-1 0 0 0 0,0-1 1 0 0,-1 0-1 0 0,-1 0 1 0 0,0-1-1 0 0,0-1 1 0 0,-1 0-1 0 0,-1 0 1 0 0,1-1-1 0 0,-13 7-11 0 0,104-1-75 0 0,-67-15 77 0 0,-1 2 0 0 0,1-1 0 0 0,-1 1-1 0 0,0 1 1 0 0,0 0 0 0 0,-1 1-1 0 0,1 0 1 0 0,-1 0 0 0 0,0 1-1 0 0,0 1 1 0 0,-1-1 0 0 0,0 2 0 0 0,0-1-1 0 0,-1 1 1 0 0,0 1 0 0 0,0-1-1 0 0,-1 1 1 0 0,5 7-2 0 0,-10-11 17 0 0,0 1 1 0 0,0-1-1 0 0,-1 0 0 0 0,1 1 0 0 0,-1 0 0 0 0,0-1 0 0 0,-1 1 1 0 0,0 0-1 0 0,1-1 0 0 0,-2 1 0 0 0,1 0 0 0 0,-1 0 1 0 0,0-1-1 0 0,0 1 0 0 0,0-1 0 0 0,-1 1 0 0 0,0-1 1 0 0,0 1-1 0 0,0-1 0 0 0,-1 0 0 0 0,1 0 0 0 0,-1 0 0 0 0,-1 0 1 0 0,-3 3-18 0 0,-2 5 52 0 0,-1-2 1 0 0,-1 1-1 0 0,0-2 0 0 0,-1 1 1 0 0,0-1-1 0 0,0-1 1 0 0,-1 0-1 0 0,-12 5-52 0 0,9-6 7 0 0,-1-1 0 0 0,1 0 0 0 0,-1-1 0 0 0,-1-1-1 0 0,1-1 1 0 0,-1-1 0 0 0,0 0 0 0 0,0-1 0 0 0,0-1-1 0 0,-16-1-6 0 0,32 0-69 0 0,0 0 0 0 0,0 0 0 0 0,0 0 0 0 0,0 0 0 0 0,1-1 0 0 0,-1 1 0 0 0,0-1 0 0 0,0 0 0 0 0,0 1 0 0 0,1-1 0 0 0,-1 0 0 0 0,0 0 0 0 0,1 0 0 0 0,-1 0 0 0 0,0 0 0 0 0,1-1 0 0 0,0 1 0 0 0,-1 0 0 0 0,1-1 0 0 0,0 1 0 0 0,-1-1 0 0 0,1 1 0 0 0,0-1 0 0 0,0 0 0 0 0,1 1 0 0 0,-1-1 0 0 0,0 0 0 0 0,0 0 0 0 0,1 0 0 0 0,-1 0 0 0 0,1 1 0 0 0,0-1 0 0 0,-1-2 69 0 0,2-19-4196 0 0,9 3-4036 0 0,-5 12-3430 0 0</inkml:trace>
  <inkml:trace contextRef="#ctx0" brushRef="#br0" timeOffset="8621.955">9704 1057 7402 0 0,'0'0'2264'0'0,"0"0"-390"0"0,0 0-128 0 0,0 0-58 0 0,0 0-172 0 0,0 0-294 0 0,0 0-379 0 0,0 0-330 0 0,0 0-186 0 0,0 0-27 0 0,0 0 55 0 0,0 0 81 0 0,0 6 76 0 0,12 150 2322 0 0,-12-155-2801 0 0,0 0 1 0 0,1 0 0 0 0,-1 0-1 0 0,1 0 1 0 0,-1 0 0 0 0,1 0-1 0 0,-1 0 1 0 0,1 0 0 0 0,0 0 0 0 0,-1-1-1 0 0,1 1 1 0 0,0 0 0 0 0,0 0-1 0 0,0-1 1 0 0,-1 1 0 0 0,1-1-1 0 0,0 1 1 0 0,0 0 0 0 0,0-1-1 0 0,0 0 1 0 0,0 1 0 0 0,0-1-1 0 0,0 0 1 0 0,0 1 0 0 0,0-1-1 0 0,0 0 1 0 0,1 0 0 0 0,-1 0-1 0 0,0 0 1 0 0,0 0 0 0 0,0 0-1 0 0,0 0 1 0 0,0 0 0 0 0,0 0-1 0 0,0-1 1 0 0,0 1 0 0 0,0 0-1 0 0,0-1 1 0 0,0 1 0 0 0,0-1-1 0 0,0 1 1 0 0,1-1-34 0 0,46-25 1228 0 0,-42 22-1286 0 0,83-72 473 0 0,-29 22-286 0 0,-58 54-130 0 0,-1 0 0 0 0,1 0 0 0 0,0 0 0 0 0,-1 0 0 0 0,1 0 0 0 0,-1 1 0 0 0,1-1 0 0 0,0 0 0 0 0,-1 1 0 0 0,1-1 0 0 0,-1 1-1 0 0,1 0 1 0 0,-1 0 0 0 0,1-1 0 0 0,-1 1 0 0 0,1 0 0 0 0,-1 0 0 0 0,0 0 0 0 0,0 0 0 0 0,1 1 0 0 0,-1-1 0 0 0,0 0 0 0 0,0 0 0 0 0,0 1-1 0 0,0-1 1 0 0,0 0 0 0 0,-1 1 0 0 0,1-1 0 0 0,0 1 0 0 0,-1 0 0 0 0,1-1 0 0 0,-1 1 0 0 0,1-1 0 0 0,-1 1 0 0 0,0 0 0 0 0,0-1-1 0 0,1 1 1 0 0,-1 0 0 0 0,-1-1 0 0 0,1 1 0 0 0,0 0 0 0 0,0 1 1 0 0,12 195 268 0 0,-13-153-256 0 0,1-21-25 0 0,-2 1-1 0 0,-1-1 1 0 0,-1 1-1 0 0,-1-1 1 0 0,-1-1-1 0 0,-1 1 1 0 0,-1-1-1 0 0,-3 6 14 0 0,5-17-7 0 0,0-1-1 0 0,-1 0 0 0 0,0-1 1 0 0,0 1-1 0 0,-1-1 1 0 0,-1-1-1 0 0,0 0 0 0 0,0 0 1 0 0,0 0-1 0 0,-1-2 1 0 0,0 1-1 0 0,-1-1 1 0 0,0 0-1 0 0,0-1 0 0 0,0-1 1 0 0,-4 2 7 0 0,12-7-1 0 0,0 1 1 0 0,1-1-1 0 0,-1 0 1 0 0,0 0 0 0 0,0 0-1 0 0,0 0 1 0 0,0-1-1 0 0,0 1 1 0 0,0-1-1 0 0,0 1 1 0 0,0-1 0 0 0,1 0-1 0 0,-1 0 1 0 0,0 0-1 0 0,1-1 1 0 0,-1 1-1 0 0,1-1 1 0 0,-1 1-1 0 0,1-1 1 0 0,0 0 0 0 0,-1 0-1 0 0,1 0 1 0 0,0 0-1 0 0,0 0 1 0 0,1-1-1 0 0,-1 1 1 0 0,0 0 0 0 0,1-1-1 0 0,-1 0 1 0 0,1 1-1 0 0,0-1 1 0 0,0 0-1 0 0,0 1 1 0 0,0-1 0 0 0,1 0-1 0 0,-1 0 1 0 0,1 0-1 0 0,-1 0 1 0 0,1 0-1 0 0,0 0 1 0 0,0 0-1 0 0,0 1 1 0 0,1-1 0 0 0,-1 0-1 0 0,1 0 1 0 0,-1 0-1 0 0,1 0 1 0 0,0 0-1 0 0,0 1 1 0 0,1-1 0 0 0,-1 0-1 0 0,1 0 1 0 0,3-11-11 0 0,2-1 0 0 0,0 1 0 0 0,0 0 0 0 0,1 0 0 0 0,1 1 0 0 0,1 0 0 0 0,-1 1 0 0 0,2 0 0 0 0,3-3 11 0 0,26-34-792 0 0,-38 46 667 0 0,23-28-1786 0 0,-8 12-2165 0 0,-10 11-2540 0 0,-4 0-5188 0 0</inkml:trace>
  <inkml:trace contextRef="#ctx0" brushRef="#br0" timeOffset="8880.846">10103 899 9322 0 0,'0'0'2513'0'0,"0"0"-706"0"0,0 0-296 0 0,0 0-22 0 0,0 0-34 0 0,0 0-33 0 0,0 0-87 0 0,0 0-146 0 0,0 0-76 0 0,0 0-74 0 0,0 0-139 0 0,0 0-132 0 0,15 1-109 0 0,109-6 702 0 0,-104 1-1747 0 0,20-5 1043 0 0,-12 7-8883 0 0,-28 2-3788 0 0</inkml:trace>
  <inkml:trace contextRef="#ctx0" brushRef="#br0" timeOffset="-16522.222">341 630 0 0 0,'0'0'958'0'0,"0"0"1126"0"0,0 0 482 0 0,0 0 76 0 0,0 0-171 0 0,0 0-320 0 0,0 0-349 0 0,0 0-326 0 0,0 0-233 0 0,0 0-167 0 0,8 4 4207 0 0,-39 69-4634 0 0,-27 33-260 0 0,37-73-309 0 0,2 1 1 0 0,1 1-1 0 0,2 1 1 0 0,2 1-1 0 0,-9 32-80 0 0,21-62 25 0 0,1-4-8 0 0,-1-1 0 0 0,1 1-1 0 0,-1 0 1 0 0,1-1 0 0 0,0 1-1 0 0,0 0 1 0 0,1 0 0 0 0,-1 0-1 0 0,0 0 1 0 0,1 0 0 0 0,0 0-1 0 0,0-1 1 0 0,0 1-1 0 0,0 0 1 0 0,0 0 0 0 0,0 0-1 0 0,1 0 1 0 0,-1 0 0 0 0,1 0-1 0 0,0 0 1 0 0,0 0 0 0 0,0-1-1 0 0,0 1 1 0 0,1 0 0 0 0,-1-1-1 0 0,1 1 1 0 0,0-1 0 0 0,-1 0-1 0 0,1 1 1 0 0,0-1 0 0 0,0 0-1 0 0,0 0 1 0 0,1 0 0 0 0,-1 0-1 0 0,0-1 1 0 0,1 1 0 0 0,-1-1-1 0 0,1 1 1 0 0,2 0-17 0 0,145 4 1383 0 0,-85-8-1000 0 0,-34-2-185 0 0,-31 4-151 0 0,0 0-30 0 0,0 0-26 0 0,0 0 18 0 0,0 0-19 0 0,0 0-22 0 0,0 0-44 0 0,-15-5-4144 0 0,14 3 3179 0 0,-1-1-1204 0 0,-1 1-2440 0 0,-1-1-5948 0 0</inkml:trace>
  <inkml:trace contextRef="#ctx0" brushRef="#br0" timeOffset="-16037.212">0 364 6945 0 0,'0'0'2188'0'0,"0"0"-200"0"0,0 0-100 0 0,0 0 44 0 0,0 0-24 0 0,0 0-234 0 0,0 0-374 0 0,0 0-396 0 0,0 0-312 0 0,0 0-176 0 0,0 0-49 0 0,0 0 10 0 0,27-20 3914 0 0,2-3-3987 0 0,-1-2 1 0 0,-2-1 0 0 0,0-1 0 0 0,-2-2-1 0 0,-1 0 1 0 0,3-7-305 0 0,37-31 139 0 0,-30 148-59 0 0,-24-58-84 0 0,-5-7 10 0 0,0 1 0 0 0,2-1 1 0 0,0 0-1 0 0,0-1 0 0 0,2 1 0 0 0,0-1 0 0 0,1-1 0 0 0,0 1 0 0 0,1-2 0 0 0,0 1 0 0 0,2-2 1 0 0,-1 1-1 0 0,1-1 0 0 0,1-1 0 0 0,13 9-6 0 0,10-16-2425 0 0,-24-7-1149 0 0,-1 0-3699 0 0,-8 2 4100 0 0,5 1-9087 0 0</inkml:trace>
  <inkml:trace contextRef="#ctx0" brushRef="#br0" timeOffset="-15268.181">1164 260 1328 0 0,'0'0'2261'0'0,"0"0"133"0"0,0 0 241 0 0,0 0 68 0 0,0 0-133 0 0,0 0-380 0 0,0 0-422 0 0,0 0-321 0 0,0 0-267 0 0,0 0-251 0 0,0 0-276 0 0,0 0-237 0 0,0 0-122 0 0,-6-7-36 0 0,3 3-194 0 0,2 3-48 0 0,0 0 1 0 0,1 0-1 0 0,-1-1 1 0 0,0 1-1 0 0,0 0 1 0 0,0 0-1 0 0,0 0 1 0 0,0 0-1 0 0,0 0 1 0 0,0 0-1 0 0,0 0 1 0 0,0 0-1 0 0,0 1 1 0 0,0-1-1 0 0,-1 0 1 0 0,1 1-1 0 0,0-1 1 0 0,-1 1-1 0 0,1-1 1 0 0,0 1-1 0 0,-1-1 1 0 0,1 1-1 0 0,0 0 1 0 0,-1 0-1 0 0,1 0 1 0 0,-1 0-1 0 0,1 0 1 0 0,-1 0-1 0 0,1 0 1 0 0,0 0-1 0 0,-1 1 1 0 0,1-1-1 0 0,0 0 1 0 0,-1 1-1 0 0,1-1 1 0 0,-1 1-17 0 0,-22 24 384 0 0,2 0 0 0 0,1 1 0 0 0,1 1 1 0 0,1 1-1 0 0,1 1 0 0 0,2 1 0 0 0,0 0 0 0 0,3 1 1 0 0,0 0-1 0 0,2 1 0 0 0,-6 31-384 0 0,3-17 154 0 0,3 1-1 0 0,1 0 1 0 0,3 0-1 0 0,1 1 1 0 0,3-1-1 0 0,2 48-153 0 0,3-80 101 0 0,0-1-1 0 0,1 0 0 0 0,0 0 0 0 0,1 0 0 0 0,0-1 0 0 0,1 1 0 0 0,1-1 1 0 0,0 0-1 0 0,1-1 0 0 0,0 1 0 0 0,1-1 0 0 0,1-1 0 0 0,0 0 1 0 0,0 0-1 0 0,1 0 0 0 0,0-1 0 0 0,1-1 0 0 0,0 0 0 0 0,0 0 0 0 0,1-1 1 0 0,1-1-1 0 0,2 2-100 0 0,-19-13-1116 0 0,-6-2-7927 0 0,5 5-3375 0 0</inkml:trace>
  <inkml:trace contextRef="#ctx0" brushRef="#br0" timeOffset="-13555.926">1530 522 1608 0 0,'0'0'3461'0'0,"0"0"-1172"0"0,0 0-425 0 0,0 0 22 0 0,0 0 171 0 0,0 0 1 0 0,0 0-284 0 0,0 0-443 0 0,0 0-446 0 0,0 0-358 0 0,0 0-208 0 0,0 0-110 0 0,-3 2-45 0 0,-5 5-35 0 0,1 0-1 0 0,-1 1 0 0 0,2 0 1 0 0,-1 0-1 0 0,1 1 1 0 0,1 0-1 0 0,-1 0 0 0 0,2 0 1 0 0,-1 1-1 0 0,0 2-128 0 0,-14 26 381 0 0,-213 327 975 0 0,130-227-1221 0 0,54-83-82 0 0,47-53-48 0 0,1-1 13 0 0,0-1 14 0 0,0 0 17 0 0,8-16 566 0 0,42-72-469 0 0,4 2 0 0 0,65-78-146 0 0,-84 117 32 0 0,170-229-12 0 0,-170 226 83 0 0,-33 49-79 0 0,-1 1 5 0 0,-1 0-4 0 0,0 0 3 0 0,0 0 14 0 0,0 0-10 0 0,0 19 61 0 0,36 74 499 0 0,-19-43-438 0 0,-3 0 1 0 0,-2 1-1 0 0,-2 0 0 0 0,-2 1 0 0 0,-3 0 0 0 0,-2 0 1 0 0,-2 1-1 0 0,-3 13-154 0 0,2-49 10 0 0,1-1 1 0 0,1 0-1 0 0,0 0 1 0 0,1 0-1 0 0,1 0 1 0 0,0-1-1 0 0,2 1 1 0 0,-1-1-1 0 0,2 0-10 0 0,-7-15-22 0 0,6-4-642 0 0,-16-42-4997 0 0,0 27-4834 0 0,5 11 337 0 0</inkml:trace>
  <inkml:trace contextRef="#ctx0" brushRef="#br0" timeOffset="-13303.205">1191 942 11306 0 0,'0'0'1679'0'0,"0"0"-634"0"0,0 0-181 0 0,0 0 273 0 0,0 0 317 0 0,0 0 93 0 0,0 0-176 0 0,0 0-276 0 0,0 0-251 0 0,0 0-184 0 0,0 0-122 0 0,0 0-101 0 0,36-2-83 0 0,112-7-104 0 0,-68-3-8 0 0,-32 2-383 0 0,15-1-1348 0 0,-21 8-6054 0 0,-35 3-3706 0 0</inkml:trace>
  <inkml:trace contextRef="#ctx0" brushRef="#br0" timeOffset="-12601.966">1813 926 6065 0 0,'0'0'4763'0'0,"0"0"-2567"0"0,0 0-917 0 0,0 0-59 0 0,0 0-6 0 0,0 0-86 0 0,0 0-241 0 0,0 0-334 0 0,0 0-270 0 0,0 0-80 0 0,0 0 12 0 0,0 0 59 0 0,3 4 81 0 0,1 5-154 0 0,-1 0-1 0 0,1 0 1 0 0,-2 0 0 0 0,1 0-1 0 0,-1 0 1 0 0,0 1-1 0 0,-1-1 1 0 0,0 1 0 0 0,-1-1-1 0 0,0 1 1 0 0,-1-1-1 0 0,0 7-200 0 0,2 49 472 0 0,-1-63-417 0 0,1-1 0 0 0,-1 0 0 0 0,1 1-1 0 0,0-1 1 0 0,0 0 0 0 0,0 0-1 0 0,-1 0 1 0 0,1 1 0 0 0,1-1 0 0 0,-1 0-1 0 0,0 0 1 0 0,0 0 0 0 0,0 0 0 0 0,0-1-1 0 0,1 1 1 0 0,-1 0 0 0 0,0 0-1 0 0,1-1 1 0 0,-1 1 0 0 0,0-1 0 0 0,1 1-1 0 0,-1-1 1 0 0,1 0 0 0 0,-1 1 0 0 0,1-1-1 0 0,-1 0 1 0 0,1 0 0 0 0,-1 0-1 0 0,1 0 1 0 0,-1 0 0 0 0,1-1 0 0 0,-1 1-1 0 0,1 0 1 0 0,-1-1 0 0 0,0 1 0 0 0,1-1-1 0 0,-1 1 1 0 0,1-1 0 0 0,-1 0 0 0 0,0 1-1 0 0,0-1 1 0 0,1 0 0 0 0,-1 0-1 0 0,0 0 1 0 0,0 0 0 0 0,0 0 0 0 0,0 0-1 0 0,0 0 1 0 0,0-1 0 0 0,0 1 0 0 0,-1 0-1 0 0,2-1-54 0 0,132-135 815 0 0,-133 135-814 0 0,-1 1-1 0 0,1-1 0 0 0,0 1 1 0 0,0 0-1 0 0,0-1 1 0 0,0 1-1 0 0,0 0 1 0 0,0 0-1 0 0,0 0 1 0 0,0 0-1 0 0,0 0 1 0 0,0 0-1 0 0,1 0 0 0 0,-1 0 1 0 0,0 0-1 0 0,1 1 1 0 0,-1-1-1 0 0,0 1 1 0 0,1-1-1 0 0,-1 1 1 0 0,1-1-1 0 0,-1 1 1 0 0,1 0-1 0 0,-1-1 0 0 0,1 1 1 0 0,0 0-1 0 0,-1 0 1 0 0,1 0-1 0 0,-1 1 1 0 0,1-1-1 0 0,-1 0 1 0 0,1 0-1 0 0,-1 1 1 0 0,1-1-1 0 0,-1 1 0 0 0,1-1 1 0 0,-1 1-1 0 0,0 0 1 0 0,1 0-1 0 0,-1-1 1 0 0,0 1-1 0 0,0 0 1 0 0,1 0-1 0 0,-1 0 1 0 0,0 0-1 0 0,0 1 0 0 0,0-1 0 0 0,8 24 17 0 0,-1 1 0 0 0,-2-1 0 0 0,0 1 0 0 0,-2 1 0 0 0,0-1 0 0 0,-2 0 0 0 0,-1 1 0 0 0,-2-1 0 0 0,-2 25-17 0 0,2-39-16 0 0,1 0 1 0 0,-2 0 0 0 0,1 0-1 0 0,-2 0 1 0 0,0-1 0 0 0,0 1 0 0 0,-1-1-1 0 0,0 0 1 0 0,-1 0 0 0 0,0 0 0 0 0,-1-1-1 0 0,0 0 1 0 0,-1 0 0 0 0,0 0-1 0 0,0-1 1 0 0,-1 0 0 0 0,0 0 0 0 0,-1-1-1 0 0,0 0 1 0 0,-9 6 15 0 0,-49 5-225 0 0,64-21 223 0 0,1 0 1 0 0,0 0 0 0 0,0 0-1 0 0,-1 0 1 0 0,2 0-1 0 0,-1 0 1 0 0,0-1 0 0 0,0 1-1 0 0,1-1 1 0 0,-1 0-1 0 0,1 1 1 0 0,0-1 0 0 0,0 0-1 0 0,0 0 1 0 0,0 1-1 0 0,0-1 1 0 0,1 0 0 0 0,-1 0-1 0 0,1 0 1 0 0,0 0-1 0 0,0 0 1 0 0,0 0 0 0 0,0 0-1 0 0,0 0 1 0 0,1 0-1 0 0,-1 0 1 0 0,1 0 1 0 0,-1 0-2 0 0,2-16 2 0 0,0 0 1 0 0,2 0 0 0 0,0 1 0 0 0,1 0-1 0 0,0-1 1 0 0,2 2 0 0 0,0-1 0 0 0,1 1-1 0 0,1 0 1 0 0,0 0 0 0 0,2 1-1 0 0,42-66-397 0 0,-15 32-3211 0 0,-31 38-583 0 0,-4 6-1036 0 0,2 4-6520 0 0</inkml:trace>
  <inkml:trace contextRef="#ctx0" brushRef="#br0" timeOffset="-10955.098">2428 341 0 0 0,'0'0'1030'0'0,"0"0"781"0"0,0 0 313 0 0,0 0 115 0 0,0 0-78 0 0,0 0-134 0 0,0 0-186 0 0,0 0-276 0 0,0 0-150 0 0,0 0-79 0 0,0 0-146 0 0,0 0-122 0 0,1-6-132 0 0,3-17-154 0 0,-3 17-109 0 0,2 12 2997 0 0,11 19-3352 0 0,-3 1-202 0 0,-1 0 0 0 0,-2 0 1 0 0,0 1-1 0 0,-2 0 0 0 0,-1 0 1 0 0,-1 0-1 0 0,-2 1 0 0 0,0-1 1 0 0,-2 1-1 0 0,-1-1 1 0 0,-2 4-117 0 0,3 19 99 0 0,-37 339 53 0 0,37-324-406 0 0,0-64 182 0 0,0-1-9 0 0,-4 1-1360 0 0,-14 1-4254 0 0,11-13-4688 0 0,7 4 592 0 0</inkml:trace>
  <inkml:trace contextRef="#ctx0" brushRef="#br0" timeOffset="-10386.062">2301 379 5753 0 0,'0'0'1953'0'0,"0"0"-96"0"0,0 0 9 0 0,0 0 101 0 0,0 0-40 0 0,0 0-236 0 0,0 0-376 0 0,0 0-347 0 0,0 0-261 0 0,0 0-185 0 0,0 0-96 0 0,0 0-40 0 0,11-11-46 0 0,37-36-8 0 0,7 25 446 0 0,-44 22-594 0 0,6-2 83 0 0,-9 0-185 0 0,1 0-1 0 0,0 0 1 0 0,-1 1-1 0 0,1 0 1 0 0,0 1 0 0 0,0 0-1 0 0,-1 0 1 0 0,1 1-1 0 0,0 0 1 0 0,0 0-1 0 0,-1 1 1 0 0,1 0-1 0 0,-1 1 1 0 0,1 0 0 0 0,-1 0-1 0 0,0 1 1 0 0,0 0-1 0 0,-1 0 1 0 0,1 1-1 0 0,-1 0 1 0 0,5 4-82 0 0,-10-4 31 0 0,-1 1 1 0 0,1-1-1 0 0,-1 1 0 0 0,0-1 1 0 0,0 1-1 0 0,-1-1 0 0 0,0 1 0 0 0,0-1 1 0 0,0 1-1 0 0,-1-1 0 0 0,1 1 1 0 0,-1-1-1 0 0,-1 1 0 0 0,1-1 1 0 0,-1 1-1 0 0,0-1 0 0 0,0 0 0 0 0,0 0 1 0 0,-1 1-32 0 0,-83 143 192 0 0,85-147-195 0 0,-1 0 0 0 0,1 0-1 0 0,0 1 1 0 0,0-1 0 0 0,0 0 0 0 0,1 0 0 0 0,-1 1 0 0 0,1-1 0 0 0,-1 0 0 0 0,1 1 0 0 0,0-1-1 0 0,-1 1 1 0 0,1-1 0 0 0,0 0 0 0 0,1 1 0 0 0,-1-1 0 0 0,0 1 0 0 0,1-1 0 0 0,-1 0 0 0 0,1 1-1 0 0,0-1 1 0 0,0 0 0 0 0,0 0 0 0 0,0 0 0 0 0,0 0 0 0 0,0 0 0 0 0,1 0 0 0 0,-1 0 0 0 0,1 0-1 0 0,-1 0 1 0 0,1 0 0 0 0,0-1 0 0 0,0 1 0 0 0,0-1 0 0 0,0 1 0 0 0,0-1 0 0 0,0 0 0 0 0,0 0-1 0 0,1 1 4 0 0,25 16 10 0 0,-17-12-6 0 0,0 0-1 0 0,0 1 1 0 0,-1 1 0 0 0,0 0 0 0 0,0 0 0 0 0,-1 1 0 0 0,0 0 0 0 0,0 0 0 0 0,-1 1 0 0 0,0 0 0 0 0,-1 1 0 0 0,5 9-5 0 0,-7-7 51 0 0,0 0 0 0 0,-1 0-1 0 0,-1 1 1 0 0,0 0 0 0 0,-1-1-1 0 0,0 1 1 0 0,-1 0-1 0 0,-1 0 1 0 0,0 0 0 0 0,-1 7-50 0 0,-2-10 42 0 0,1 0 0 0 0,-1-1 1 0 0,-1 0-1 0 0,0 0 0 0 0,0 0 0 0 0,-1 0 1 0 0,0 0-1 0 0,-1-1 0 0 0,0 0 1 0 0,-1 0-1 0 0,1-1 0 0 0,-2 0 1 0 0,1 0-1 0 0,-1-1 0 0 0,0 1 0 0 0,-1-2 1 0 0,0 1-1 0 0,-5 2-42 0 0,2-2-62 0 0,1-1-1 0 0,-1-1 1 0 0,-1 0-1 0 0,1 0 1 0 0,-1-2-1 0 0,0 1 1 0 0,0-2-1 0 0,0 1 1 0 0,0-2 0 0 0,0 0-1 0 0,-1 0 1 0 0,-5-2 62 0 0,0-21-2913 0 0,23-2-7580 0 0,-1 16-675 0 0</inkml:trace>
  <inkml:trace contextRef="#ctx0" brushRef="#br0" timeOffset="-9671.933">2882 841 0 0 0,'0'0'755'0'0,"0"0"697"0"0,0 0 382 0 0,0 0 177 0 0,0 0 4 0 0,0 0-191 0 0,0 0-230 0 0,0 0-216 0 0,0 0-163 0 0,0 0-95 0 0,0 0-72 0 0,0 0-44 0 0,5 0 5061 0 0,14 0-4985 0 0,35-11 385 0 0,31-1-809 0 0,-71 12-564 0 0,-13-1-82 0 0,0 1-1 0 0,0-1 1 0 0,1 1-1 0 0,-1 0 1 0 0,0-1-1 0 0,0 1 1 0 0,0 0 0 0 0,1 0-1 0 0,-1 0 1 0 0,0 0-1 0 0,0 0 1 0 0,1 0-1 0 0,-1 0 1 0 0,0 0-1 0 0,0 0 1 0 0,0 1-1 0 0,1-1 1 0 0,-1 0 0 0 0,0 1-1 0 0,0-1 1 0 0,0 1-1 0 0,0-1 1 0 0,0 1-1 0 0,0 0 1 0 0,0-1-1 0 0,0 1 1 0 0,0 0-1 0 0,0 0 1 0 0,0 0 0 0 0,0 0-1 0 0,-1 0 1 0 0,1 0-1 0 0,0 0 1 0 0,-1 0-1 0 0,1 0 1 0 0,0 0-1 0 0,-1 0 1 0 0,0 0-1 0 0,1 0 1 0 0,-1 1 0 0 0,0-1-1 0 0,1 0 1 0 0,-1 0-1 0 0,0 0 1 0 0,0 2-10 0 0,-2 9 38 0 0,-1 1 0 0 0,0-1 1 0 0,-1 1-1 0 0,0-1 0 0 0,-1 0 1 0 0,0-1-1 0 0,-1 1 0 0 0,-1-1 1 0 0,1 0-1 0 0,-2-1 0 0 0,1 0 1 0 0,-2 0-1 0 0,-1 2-38 0 0,-40 61 50 0 0,20-29-42 0 0,25-39-4 0 0,1 1 0 0 0,-1 0 0 0 0,1 0 0 0 0,0 0 0 0 0,0 0 0 0 0,1 1 0 0 0,0 0 0 0 0,0 0 0 0 0,0-1 0 0 0,1 2 0 0 0,0-1 0 0 0,0 0 0 0 0,1 0 0 0 0,0 1 0 0 0,1-1 0 0 0,-1 0 0 0 0,1 4-4 0 0,2-8 8 0 0,-1-1-1 0 0,0 0 1 0 0,1 0 0 0 0,0 0 0 0 0,0 0 0 0 0,-1 0-1 0 0,1 0 1 0 0,0 0 0 0 0,0-1 0 0 0,1 1 0 0 0,-1 0-1 0 0,0-1 1 0 0,0 0 0 0 0,1 0 0 0 0,-1 0-1 0 0,1 0 1 0 0,-1 0 0 0 0,1 0 0 0 0,-1-1 0 0 0,1 1-1 0 0,0-1 1 0 0,-1 1 0 0 0,1-1 0 0 0,0 0 0 0 0,-1 0-1 0 0,1 0 1 0 0,0-1-8 0 0,17 4 135 0 0,40-2-11 0 0,-51-21-2621 0 0,-9 1-5019 0 0,0 15 3172 0 0,0 0-6957 0 0</inkml:trace>
  <inkml:trace contextRef="#ctx0" brushRef="#br0" timeOffset="-9371.887">2794 1026 5433 0 0,'0'0'3830'0'0,"0"0"-1332"0"0,0 0-612 0 0,0 0-94 0 0,0 0-62 0 0,0 0-227 0 0,0 0-312 0 0,0 0-334 0 0,0 0-222 0 0,0 0-95 0 0,0 0 34 0 0,0 0 37 0 0,9 0-9 0 0,174-14 2614 0 0,-131 12-3039 0 0,-40 3-3342 0 0,-1-1-3533 0 0,-10 0-5145 0 0</inkml:trace>
  <inkml:trace contextRef="#ctx0" brushRef="#br0" timeOffset="-8820.07">3439 730 9634 0 0,'0'0'2329'0'0,"0"0"-417"0"0,0 0-220 0 0,0 0-23 0 0,0 0-60 0 0,0 0-178 0 0,0 0-264 0 0,0 0-248 0 0,0 0-199 0 0,0 0-121 0 0,0 0-79 0 0,0 0-53 0 0,0 0 21 0 0,1 2 31 0 0,4 2-397 0 0,0-1 1 0 0,0 0-1 0 0,0 0 1 0 0,1 0 0 0 0,-1 0-1 0 0,1-1 1 0 0,-1 0-1 0 0,1 0 1 0 0,0-1-1 0 0,-1 1 1 0 0,1-1 0 0 0,0-1-1 0 0,0 1 1 0 0,0-1-1 0 0,0 0 1 0 0,0 0-1 0 0,0-1 1 0 0,0 0-1 0 0,0 0 1 0 0,1 0-123 0 0,18 0 204 0 0,149-4-2298 0 0,-156 1-402 0 0,-8 2-1975 0 0,-3 1-7636 0 0</inkml:trace>
  <inkml:trace contextRef="#ctx0" brushRef="#br0" timeOffset="-5290.67">4308 383 6017 0 0,'0'0'2118'0'0,"0"0"-380"0"0,0 0-143 0 0,0 0 58 0 0,0 0 18 0 0,0 0-144 0 0,0 0-249 0 0,0 0-267 0 0,0 0-214 0 0,0 0-142 0 0,0 0-104 0 0,0 0-103 0 0,10-6-102 0 0,28-20-81 0 0,-27 19-16 0 0,-10 7-10 0 0,-1 0 32 0 0,0 0-2 0 0,0 20 694 0 0,-3 10-698 0 0,-2 0-1 0 0,0 0 1 0 0,-2-1-1 0 0,-2 1 1 0 0,0-2-1 0 0,-2 0 1 0 0,-1 0-1 0 0,-6 9-264 0 0,-15 39 213 0 0,-24 50-149 0 0,-5-3 0 0 0,-57 83-64 0 0,88-151-12 0 0,29-49-2500 0 0,20-27 457 0 0,-1-2 0 0 0,-1 0 0 0 0,-2 0-1 0 0,0-2 1 0 0,-1 0 0 0 0,-1 0 0 0 0,-2-2 2055 0 0,10-15-4839 0 0,-7 13 1211 0 0,-3 8 2887 0 0</inkml:trace>
  <inkml:trace contextRef="#ctx0" brushRef="#br0" timeOffset="-5055.314">4321 425 736 0 0,'0'0'3444'0'0,"0"0"46"0"0,0 0-306 0 0,0 0-518 0 0,0 0-524 0 0,0 0-434 0 0,0 0-371 0 0,0 0-282 0 0,0 0-287 0 0,0 0-242 0 0,0 0-148 0 0,0 0-133 0 0,0 0-33 0 0,11-17 63 0 0,34-51 61 0 0,-45 67-325 0 0,0 1 0 0 0,0-1 0 0 0,0 1-1 0 0,0-1 1 0 0,1 1 0 0 0,-1-1 0 0 0,0 1 0 0 0,0-1-1 0 0,1 1 1 0 0,-1-1 0 0 0,0 1 0 0 0,0-1-1 0 0,1 1 1 0 0,-1-1 0 0 0,0 1 0 0 0,1-1 0 0 0,-1 1-1 0 0,1 0 1 0 0,-1-1 0 0 0,1 1 0 0 0,-1 0 0 0 0,1-1-1 0 0,-1 1 1 0 0,1 0 0 0 0,-1 0 0 0 0,1-1 0 0 0,-1 1-1 0 0,1 0 1 0 0,-1 0 0 0 0,1 0 0 0 0,-1 0 0 0 0,1 0-1 0 0,-1 0 1 0 0,1 0 0 0 0,0 0 0 0 0,-1 0 0 0 0,1 0-1 0 0,-1 0 1 0 0,1 0 0 0 0,-1 0 0 0 0,1 0 0 0 0,-1 0-1 0 0,1 1 1 0 0,-1-1 0 0 0,1 0 0 0 0,-1 0 0 0 0,1 1-1 0 0,-1-1 1 0 0,1 0 0 0 0,-1 1 0 0 0,1-1 0 0 0,-1 0-1 0 0,0 1 1 0 0,1-1 0 0 0,-1 1 0 0 0,1-1 0 0 0,-1 1-1 0 0,0-1 1 0 0,0 1 0 0 0,1-1 0 0 0,-1 1 0 0 0,0-1-1 0 0,0 1 1 0 0,0 0-11 0 0,2 2 105 0 0,73 64 1326 0 0,-53-49-1147 0 0,-1 1 0 0 0,0 0 0 0 0,-2 2 0 0 0,0 0-1 0 0,-1 1 1 0 0,-1 1 0 0 0,-1 2-284 0 0,-7-4 91 0 0,-2 1-1 0 0,0 0 0 0 0,-1 0 1 0 0,-1 0-1 0 0,-1 1 0 0 0,-1 0 1 0 0,-1 0-1 0 0,-1 21-90 0 0,16 215 162 0 0,-3-189-334 0 0,-9-65-4114 0 0,-6-18-7372 0 0,-1 9 437 0 0</inkml:trace>
  <inkml:trace contextRef="#ctx0" brushRef="#br0" timeOffset="-5054.314">4102 930 7330 0 0,'0'0'4258'0'0,"0"0"-2252"0"0,0 0-840 0 0,0 0 61 0 0,0 0 128 0 0,0 0-2 0 0,0 0-186 0 0,0 0-217 0 0,0 0-159 0 0,37-2-133 0 0,119-6-73 0 0,-6 3 558 0 0,-41 5-662 0 0,-1 0-1982 0 0,-36-7-7529 0 0,-61 6-2228 0 0</inkml:trace>
  <inkml:trace contextRef="#ctx0" brushRef="#br0" timeOffset="-4806.403">4917 892 8922 0 0,'0'0'1268'0'0,"0"0"-390"0"0,0 0-45 0 0,0 0 102 0 0,0 0 93 0 0,0 0 23 0 0,0 0-85 0 0,0 0-138 0 0,0 0-109 0 0,0 0-123 0 0,0 0-75 0 0,0 0-23 0 0,15 0-7 0 0,93-4 930 0 0,17 4 564 0 0,-123-1-1965 0 0,-1 1 0 0 0,0 0 0 0 0,0 0 0 0 0,1 0 0 0 0,-1-1 0 0 0,0 1 0 0 0,0 1 0 0 0,1-1 0 0 0,-1 0 0 0 0,0 0 1 0 0,0 0-1 0 0,1 1 0 0 0,-1-1 0 0 0,0 0 0 0 0,0 1 0 0 0,0-1 0 0 0,0 1 0 0 0,1 0 0 0 0,-1-1 0 0 0,0 1 1 0 0,0 0-1 0 0,0 0 0 0 0,0-1 0 0 0,0 1 0 0 0,-1 0 0 0 0,1 0 0 0 0,0 0 0 0 0,0 0 0 0 0,-1 0 0 0 0,1 0 0 0 0,0 0 1 0 0,-1 1-1 0 0,1-1 0 0 0,-1 0 0 0 0,1 0 0 0 0,-1 0 0 0 0,0 1 0 0 0,0-1 0 0 0,1 0 0 0 0,-1 0 0 0 0,0 1 0 0 0,0-1 1 0 0,0 0-1 0 0,0 1 0 0 0,0-1 0 0 0,-1 0-20 0 0,-26 55 813 0 0,-40 15-378 0 0,-32 51-102 0 0,98-120-319 0 0,0 0 0 0 0,-1 0 0 0 0,1 0 0 0 0,1 0 0 0 0,-1 0 0 0 0,0 0 0 0 0,0 0 0 0 0,1 0 0 0 0,-1 1 0 0 0,1-1 0 0 0,0 0 0 0 0,0 1 0 0 0,0-1 0 0 0,0 0 0 0 0,0 0-1 0 0,0 1 1 0 0,1-1 0 0 0,-1 0 0 0 0,1 0 0 0 0,-1 1 0 0 0,1-1 0 0 0,0 0 0 0 0,0 0 0 0 0,0 0 0 0 0,0 0 0 0 0,0 0 0 0 0,1 0 0 0 0,-1 0 0 0 0,0-1 0 0 0,1 1 0 0 0,0 0-1 0 0,-1-1 1 0 0,1 1 0 0 0,0-1 0 0 0,0 1 0 0 0,0-1 0 0 0,0 0 0 0 0,0 0 0 0 0,0 0 0 0 0,0 0 0 0 0,0 0 0 0 0,2 0-14 0 0,9 2 102 0 0,1 0 0 0 0,0-1 0 0 0,-1 0 1 0 0,1-1-1 0 0,0-1 0 0 0,0 0 0 0 0,0-1 0 0 0,11-2-102 0 0,21-15-1003 0 0,-38 5-3153 0 0,-5-5-4914 0 0,-3 14 236 0 0</inkml:trace>
  <inkml:trace contextRef="#ctx0" brushRef="#br0" timeOffset="-4648.231">4869 1069 11394 0 0,'0'0'1513'0'0,"0"0"-373"0"0,0 0 107 0 0,0 0 165 0 0,0 0-66 0 0,0 0-195 0 0,0 0-275 0 0,0 0-260 0 0,33 0-181 0 0,106 2-123 0 0,-44-9 5 0 0,19-14-1295 0 0,-72 12-1810 0 0,-25 6-412 0 0,-1-2-4481 0 0,-4 2 569 0 0</inkml:trace>
  <inkml:trace contextRef="#ctx0" brushRef="#br0" timeOffset="-4232.634">5414 429 6977 0 0,'0'0'2638'0'0,"0"0"-364"0"0,0 0-113 0 0,0 0-93 0 0,0 0-142 0 0,0 0-246 0 0,0 0-343 0 0,0 0-299 0 0,0 0-233 0 0,0 0-149 0 0,0 0-120 0 0,0 0-77 0 0,1-4-45 0 0,7-8 146 0 0,-10 45 243 0 0,-1 5-320 0 0,4 13-134 0 0,2 1 0 0 0,3-1 0 0 0,1 0 0 0 0,7 16-349 0 0,-5-25 1 0 0,-2 1 1 0 0,-1-1-1 0 0,-3 1 0 0 0,-1 0 0 0 0,-3 0 0 0 0,-2 17-1 0 0,-11-32-2666 0 0,6-26-2688 0 0,-1-8-4396 0 0,7 2-698 0 0</inkml:trace>
  <inkml:trace contextRef="#ctx0" brushRef="#br0" timeOffset="-3728.992">5346 472 6385 0 0,'0'0'3190'0'0,"0"0"-884"0"0,0 0-365 0 0,0 0-14 0 0,0 0-86 0 0,0 0-220 0 0,0 0-341 0 0,0 0-393 0 0,0 0-270 0 0,0 0-158 0 0,0 0-87 0 0,0 0-25 0 0,12-16 1 0 0,39-49 16 0 0,-50 63-330 0 0,0 0-1 0 0,1 0 1 0 0,-1 1 0 0 0,1-1-1 0 0,0 0 1 0 0,-1 1 0 0 0,1 0-1 0 0,0-1 1 0 0,0 1-1 0 0,0 0 1 0 0,0 0 0 0 0,0 0-1 0 0,0 0 1 0 0,0 0 0 0 0,1 1-1 0 0,-1-1 1 0 0,0 1 0 0 0,0-1-1 0 0,0 1 1 0 0,1 0-1 0 0,-1 0 1 0 0,0 0 0 0 0,1 0-1 0 0,-1 0-33 0 0,12 0 232 0 0,9-5-58 0 0,0 2-1 0 0,-1 1 1 0 0,2 1 0 0 0,-1 1 0 0 0,0 0 0 0 0,0 2-1 0 0,10 3-173 0 0,-31-5 2 0 0,1 1 0 0 0,-1-1 1 0 0,1 1-1 0 0,-1 0 0 0 0,1-1 0 0 0,-1 1 0 0 0,1 1 0 0 0,-1-1 0 0 0,0 0 0 0 0,0 0 0 0 0,0 1 0 0 0,0 0 1 0 0,0-1-1 0 0,0 1 0 0 0,0 0 0 0 0,0 0 0 0 0,-1 0 0 0 0,1 0 0 0 0,-1 0 0 0 0,1 0 0 0 0,-1 0 1 0 0,0 1-1 0 0,0-1 0 0 0,0 0 0 0 0,0 1 0 0 0,0-1 0 0 0,0 1 0 0 0,-1-1 0 0 0,1 1 0 0 0,-1-1 0 0 0,0 1 1 0 0,0 0-1 0 0,0-1 0 0 0,0 1 0 0 0,0-1 0 0 0,-1 3-2 0 0,-39 87 188 0 0,-98 65 84 0 0,136-154-270 0 0,1-1 1 0 0,-1 0-1 0 0,1 1 0 0 0,0-1 0 0 0,-1 1 0 0 0,1-1 0 0 0,0 1 0 0 0,1-1 0 0 0,-1 1 0 0 0,0 0 0 0 0,1-1 0 0 0,0 1 0 0 0,0 0 1 0 0,-1 0-1 0 0,1-1 0 0 0,1 1 0 0 0,-1 0 0 0 0,0 0 0 0 0,1-1 0 0 0,-1 1 0 0 0,1 0 0 0 0,0-1 0 0 0,0 1 0 0 0,0-1 0 0 0,0 1 0 0 0,1-1 1 0 0,-1 1-1 0 0,1-1 0 0 0,-1 0 0 0 0,1 0 0 0 0,0 0 0 0 0,0 0 0 0 0,0 0 0 0 0,0 0 0 0 0,0 0 0 0 0,0-1 0 0 0,0 1 0 0 0,1-1 1 0 0,-1 1-1 0 0,0-1 0 0 0,2 0-2 0 0,88 49 156 0 0,-87-47-137 0 0,1 1 0 0 0,0 0 0 0 0,-1 0 1 0 0,0 0-1 0 0,0 0 0 0 0,0 1 0 0 0,0 0 1 0 0,-1 0-1 0 0,0 0 0 0 0,0 1 0 0 0,0-1 0 0 0,-1 1 1 0 0,0 0-1 0 0,0 0 0 0 0,0 0 0 0 0,-1 0 1 0 0,0 1-1 0 0,0-1 0 0 0,0 1 0 0 0,-1-1 0 0 0,0 1 1 0 0,0 0-1 0 0,-1-1 0 0 0,0 1 0 0 0,0 0 1 0 0,-1-1-1 0 0,0 1 0 0 0,0 0 0 0 0,-1 2-19 0 0,-3 1 18 0 0,-2 0 1 0 0,1 0-1 0 0,-1-1 0 0 0,-1 0 0 0 0,0 0 1 0 0,0-1-1 0 0,0 0 0 0 0,-1-1 0 0 0,-1 1 1 0 0,1-2-1 0 0,-1 1 0 0 0,0-2 0 0 0,0 1 1 0 0,-1-1-1 0 0,0-1 0 0 0,1 0 0 0 0,-4 1-18 0 0,-7 4-46 0 0,-82 26-2388 0 0,90-31 992 0 0,3-1-1928 0 0,3-3-4414 0 0,3 0-3893 0 0</inkml:trace>
  <inkml:trace contextRef="#ctx0" brushRef="#br0" timeOffset="-3169.634">5799 999 15659 0 0,'0'0'1713'0'0,"0"0"-822"0"0,0 0-247 0 0,0 0 163 0 0,0 0 151 0 0,0 0-23 0 0,0 0-199 0 0,0 0-243 0 0,0 0-163 0 0,0 0-92 0 0,0 0-56 0 0,0 0-26 0 0,0 0-29 0 0,0 16-8 0 0,-1 46-7 0 0,1-61-72 0 0,0 1 0 0 0,1-1-1 0 0,-1 0 1 0 0,0 1 0 0 0,0-1 0 0 0,1 0 0 0 0,-1 0 0 0 0,1 1-1 0 0,-1-1 1 0 0,1 0 0 0 0,0 0 0 0 0,-1 0 0 0 0,1 0 0 0 0,0 0 0 0 0,0 0-1 0 0,0 0 1 0 0,-1 0 0 0 0,1 0 0 0 0,0 0 0 0 0,0 0 0 0 0,1-1-1 0 0,-1 1 1 0 0,0 0 0 0 0,0-1 0 0 0,0 1 0 0 0,0-1 0 0 0,1 1 0 0 0,-1-1-1 0 0,0 0 1 0 0,0 1 0 0 0,1-1 0 0 0,-1 0 0 0 0,0 0 0 0 0,0 0 0 0 0,1 0-1 0 0,-1 0 1 0 0,0 0 0 0 0,1 0 0 0 0,-1 0 0 0 0,0-1 0 0 0,0 1-1 0 0,1 0 1 0 0,-1-1 0 0 0,0 1 0 0 0,0-1 0 0 0,0 1 0 0 0,1-1 0 0 0,-1 0-1 0 0,0 0 1 0 0,1 0-40 0 0,11-7 197 0 0,-1 0 0 0 0,1-1-1 0 0,-1 0 1 0 0,-1-1 0 0 0,0-1 0 0 0,0 1 0 0 0,-1-2-1 0 0,0-1-196 0 0,24-24 292 0 0,4 3-68 0 0,-25 52-185 0 0,35 189 174 0 0,-39-179-209 0 0,-2 1 0 0 0,0 0 0 0 0,-2 1-1 0 0,-1 0 1 0 0,-2 0 0 0 0,-1 0 0 0 0,-2 20-4 0 0,-1-35-13 0 0,-1-1-1 0 0,0 0 1 0 0,-1 1 0 0 0,-1-2 0 0 0,0 1 0 0 0,-1-1-1 0 0,0 1 1 0 0,-1-2 0 0 0,-1 1 0 0 0,0-1 0 0 0,-1 0 0 0 0,0-1-1 0 0,0 0 1 0 0,-1 0 0 0 0,-1-1 0 0 0,0 0 0 0 0,0-1-1 0 0,-11 7 14 0 0,18-13-6 0 0,0-1-1 0 0,0 1 0 0 0,-1-1 0 0 0,1 1 0 0 0,0-1 0 0 0,-1-1 1 0 0,1 1-1 0 0,-1 0 0 0 0,0-1 0 0 0,1 0 0 0 0,-1 0 0 0 0,0-1 1 0 0,0 1-1 0 0,0-1 0 0 0,0 0 0 0 0,1 0 0 0 0,-4-1 7 0 0,5-2 5 0 0,1 0 0 0 0,0 0 0 0 0,0 0 0 0 0,0 0 0 0 0,0 0 0 0 0,1 0 0 0 0,-1 0 1 0 0,1-1-1 0 0,0 1 0 0 0,0-1 0 0 0,0 1 0 0 0,0-1 0 0 0,1 1 0 0 0,-1-1 0 0 0,1 0 0 0 0,0 1 0 0 0,0-1 0 0 0,0 1 0 0 0,0-1 0 0 0,1 0 0 0 0,0-2-5 0 0,0-5 8 0 0,2-6-3 0 0,0 1 0 0 0,1-1 0 0 0,2 1 0 0 0,-1-1 0 0 0,2 1 1 0 0,0 1-1 0 0,1-1 0 0 0,0 1 0 0 0,2 1 0 0 0,-1 0 0 0 0,2 0 1 0 0,0 1-1 0 0,0 0 0 0 0,1 1 0 0 0,3-2-5 0 0,72-43-1351 0 0,-45 41-8479 0 0,-37 16-2366 0 0</inkml:trace>
  <inkml:trace contextRef="#ctx0" brushRef="#br0" timeOffset="-2067.116">5936 2 4481 0 0,'0'0'2615'0'0,"0"0"-378"0"0,0 0-290 0 0,0 0-36 0 0,0 0-29 0 0,0 0-98 0 0,0 0-156 0 0,0 0-322 0 0,0 0-329 0 0,0 0-302 0 0,0 0-241 0 0,0 0-156 0 0,0 0-96 0 0,-3-1-14 0 0,3 4-75 0 0,-1 1 0 0 0,1-1 0 0 0,0 0 0 0 0,-1 1 0 0 0,2-1 0 0 0,-1 0 1 0 0,0 1-1 0 0,1-1 0 0 0,-1 0 0 0 0,1 1 0 0 0,0-1 0 0 0,0 0 0 0 0,0 0 0 0 0,1 1 0 0 0,-1-1 1 0 0,1 0-1 0 0,0-1 0 0 0,0 1 0 0 0,0 0 0 0 0,0 0 0 0 0,2 1-93 0 0,0 4 183 0 0,239 388 3205 0 0,-219-351-3293 0 0,-3 0 0 0 0,-2 1-1 0 0,-2 2 1 0 0,-2 0 0 0 0,-2 0-1 0 0,-2 1 1 0 0,1 23-95 0 0,-8-46 17 0 0,-1 0-1 0 0,-2 0 1 0 0,-1 1 0 0 0,0-1-1 0 0,-2 0 1 0 0,-1 0 0 0 0,-1 0 0 0 0,-2 0-1 0 0,0 0 1 0 0,-6 12-17 0 0,5-20-1 0 0,0 0 1 0 0,-1 0-1 0 0,-1-1 0 0 0,-1-1 1 0 0,0 1-1 0 0,-1-1 0 0 0,-1-1 1 0 0,0 0-1 0 0,-1-1 1 0 0,0 0-1 0 0,-2-1 0 0 0,1-1 1 0 0,-2 0-1 0 0,1-1 0 0 0,-1 0 1 0 0,-1-2-1 0 0,-13 6 1 0 0,30-14-22 0 0,-1-1 0 0 0,1 0 1 0 0,0 1-1 0 0,0-1 0 0 0,-1 0 0 0 0,1 1 0 0 0,0-1 0 0 0,-1 0 0 0 0,1 1 0 0 0,-1-1 1 0 0,1 0-1 0 0,0 0 0 0 0,-1 0 0 0 0,1 0 0 0 0,-1 1 0 0 0,1-1 0 0 0,0 0 0 0 0,-1 0 1 0 0,1 0-1 0 0,-1 0 0 0 0,1 0 0 0 0,-1 0 0 0 0,1 0 0 0 0,0 0 0 0 0,-1 0 0 0 0,1 0 1 0 0,-1 0-1 0 0,1 0 0 0 0,-1 0 0 0 0,1-1 0 0 0,0 1 0 0 0,-1 0 0 0 0,1 0 1 0 0,-1 0-1 0 0,1-1 0 0 0,0 1 0 0 0,-1 0 0 0 0,1 0 0 0 0,0-1 0 0 0,-1 1 0 0 0,1 0 1 0 0,0-1-1 0 0,-1 1 0 0 0,1 0 0 0 0,0-1 0 0 0,0 1 0 0 0,-1 0 0 0 0,1-1 0 0 0,0 1 1 0 0,0-1-1 0 0,0 1 0 0 0,0-1 0 0 0,0 1 0 0 0,-1 0 0 0 0,1-1 0 0 0,0 1 0 0 0,0-1 1 0 0,0 1-1 0 0,0-1 0 0 0,0 1 0 0 0,0-1 0 0 0,1 1 0 0 0,-1 0 0 0 0,0-1 0 0 0,0 1 1 0 0,0-1-1 0 0,0 1 0 0 0,0 0 0 0 0,1-1 22 0 0,15-25-2366 0 0,0 8 630 0 0,7-7-4441 0 0,-13 17-4356 0 0</inkml:trace>
  <inkml:trace contextRef="#ctx0" brushRef="#br0" timeOffset="-1618.078">6498 919 13331 0 0,'0'0'1882'0'0,"0"0"-643"0"0,0 0-174 0 0,0 0 90 0 0,0 0 135 0 0,0 0 18 0 0,0 0-151 0 0,0 0-191 0 0,0 0-170 0 0,0 0-140 0 0,0 0-85 0 0,0 0-23 0 0,31-6-74 0 0,97-15-56 0 0,95-13 1187 0 0,-112 33-3154 0 0,-129 6-1577 0 0,5 0-87 0 0,4-4-1986 0 0,0-1-6566 0 0</inkml:trace>
  <inkml:trace contextRef="#ctx0" brushRef="#br0" timeOffset="-1365.23">6728 707 9242 0 0,'0'0'5181'0'0,"0"0"-2807"0"0,0 0-1102 0 0,0 0-158 0 0,0 0-17 0 0,0 0-76 0 0,0 0-184 0 0,0 0-239 0 0,0 0-194 0 0,0 0-44 0 0,0 0-8 0 0,0 0-16 0 0,0 0-47 0 0,-3 21-55 0 0,-17 131 78 0 0,18-6-1250 0 0,9-111-555 0 0,1-13-3360 0 0,-6-18 3081 0 0,0 1-8562 0 0</inkml:trace>
  <inkml:trace contextRef="#ctx0" brushRef="#br0" timeOffset="-886.085">7021 884 7834 0 0,'0'0'1927'0'0,"0"0"-167"0"0,0 0 87 0 0,0 0 36 0 0,0 0-224 0 0,0 0-270 0 0,0 0-245 0 0,0 0-193 0 0,0 0-126 0 0,0 0-106 0 0,0 0-106 0 0,0 0-78 0 0,23 0-48 0 0,73-1-47 0 0,-92 1-369 0 0,0 0-1 0 0,1 0 1 0 0,-1 0 0 0 0,0-1-1 0 0,0 0 1 0 0,0 1-1 0 0,0-1 1 0 0,0 0 0 0 0,0-1-1 0 0,-1 1 1 0 0,1-1 0 0 0,0 0-1 0 0,-1 0 1 0 0,1 0-1 0 0,-1 0 1 0 0,1-1 0 0 0,-1 1-1 0 0,3-3-70 0 0,10-9 328 0 0,129-105 996 0 0,-144 119-1320 0 0,0 0 0 0 0,0-1-1 0 0,0 1 1 0 0,0 0-1 0 0,0 0 1 0 0,0 0-1 0 0,0 0 1 0 0,0 0-1 0 0,0 0 1 0 0,0 0-1 0 0,0 0 1 0 0,-1 0 0 0 0,1 0-1 0 0,0 0 1 0 0,0 0-1 0 0,0 1 1 0 0,0-1-1 0 0,0 0 1 0 0,0 1-1 0 0,0-1 1 0 0,0 1-1 0 0,-1-1 1 0 0,1 1-1 0 0,0-1 1 0 0,0 1 0 0 0,-1 0-1 0 0,1-1 1 0 0,0 1-1 0 0,-1 0 1 0 0,1 0-1 0 0,-1-1 1 0 0,1 1-1 0 0,-1 0 1 0 0,1 0-1 0 0,-1 0 1 0 0,1 0 0 0 0,-1-1-1 0 0,0 1 1 0 0,0 0-1 0 0,1 0 1 0 0,-1 0-1 0 0,0 0 1 0 0,0 0-1 0 0,0 0 1 0 0,0 0-1 0 0,0 0 1 0 0,0 0 0 0 0,0 0-1 0 0,0 0 1 0 0,-1 0-4 0 0,5 11 36 0 0,10 128 333 0 0,-13 347-170 0 0,-4-448-215 0 0,-2 0 0 0 0,-1 0 0 0 0,-2-1 1 0 0,-2 0-1 0 0,-1 0 0 0 0,-2-1 0 0 0,-12 22 16 0 0,-3-12-34 0 0,26-48 21 0 0,0 1 0 0 0,0 0 1 0 0,1-1-1 0 0,-1 0 0 0 0,1 1 1 0 0,-1-1-1 0 0,0 0 0 0 0,1 0 1 0 0,-1 0-1 0 0,1 0 0 0 0,0 0 1 0 0,-1 0-1 0 0,1 0 0 0 0,0 0 1 0 0,-1-1-1 0 0,1 1 0 0 0,0 0 1 0 0,0-1-1 0 0,0 1 0 0 0,0-1 1 0 0,1 0-1 0 0,-1 1 0 0 0,0-1 1 0 0,1 1-1 0 0,-1-1 0 0 0,1 0 1 0 0,-1 0-1 0 0,1 1 0 0 0,0-1 1 0 0,0 0-1 0 0,0 0 0 0 0,0 1 1 0 0,0-2 12 0 0,-2-3-67 0 0,-55-140-3369 0 0,43 112-973 0 0,0 0-3509 0 0,7 17-3407 0 0</inkml:trace>
  <inkml:trace contextRef="#ctx0" brushRef="#br0" timeOffset="-464.761">6972 448 2625 0 0,'0'0'5018'0'0,"0"0"-2157"0"0,0 0-856 0 0,0 0-118 0 0,0 0-97 0 0,0 0-195 0 0,0 0-265 0 0,0 0-263 0 0,0 0-202 0 0,0 0-109 0 0,0 0-45 0 0,0 0-43 0 0,20-21-66 0 0,63-66-91 0 0,97-100 1500 0 0,-138 141-1605 0 0,-41 45-355 0 0,-1 1-23 0 0,0 0 15 0 0,0 0 1 0 0,0 0-23 0 0,0 0-29 0 0,1 16-23 0 0,30 72 285 0 0,-25-68-248 0 0,1-1 0 0 0,0 1 1 0 0,1-1-1 0 0,2 0 0 0 0,-1-1 1 0 0,2 0-1 0 0,1 0 0 0 0,1 0-6 0 0,-8-12-352 0 0,46 49-302 0 0,-31-41-2259 0 0,2-5-3452 0 0,-15-8-5302 0 0</inkml:trace>
  <inkml:trace contextRef="#ctx0" brushRef="#br0" timeOffset="1334.875">7217 1712 0 0 0,'0'0'192'0'0,"0"0"742"0"0,0 0 210 0 0,0 0 11 0 0,0 0-100 0 0,0 0-207 0 0,0 0-145 0 0,0 0-22 0 0,0 0 63 0 0,0 0 31 0 0,0 0-47 0 0,3-10 8835 0 0,-1 5-6531 0 0,-1 5-2848 0 0,-3-25 2180 0 0,-6-27-379 0 0,8 51-1975 0 0,0-2 31 0 0,0 0 0 0 0,-1 0-1 0 0,1 1 1 0 0,0-1 0 0 0,1 0 0 0 0,-1 0 0 0 0,1 0 0 0 0,-1 0 0 0 0,1 0 0 0 0,0 0 0 0 0,0 0 0 0 0,0 0 0 0 0,0 1 0 0 0,1-1 0 0 0,-1 0 0 0 0,1 1 0 0 0,0-1 0 0 0,-1 1 0 0 0,3-2-41 0 0,131-130 109 0 0,-1 18 126 0 0,-77 85-142 0 0,-37 27 656 0 0,-21 4-952 0 0,-1 0-85 0 0,1 0-10217 0 0,1 0-639 0 0</inkml:trace>
  <inkml:trace contextRef="#ctx0" brushRef="#br0" timeOffset="17155.85">1594 1997 6697 0 0,'0'0'4056'0'0,"0"0"-1644"0"0,0 0-571 0 0,0 0-137 0 0,0 0-93 0 0,0 0-148 0 0,0 0-317 0 0,0 0-349 0 0,0 0-315 0 0,0 0-230 0 0,0 0-25 0 0,0 0 94 0 0,0 0 115 0 0,-2 15 83 0 0,-1 171 1268 0 0,11 256 19 0 0,-9-423-1816 0 0,0 1 1 0 0,-2 0 0 0 0,-1-1-1 0 0,0 0 1 0 0,-1 1 0 0 0,-2-2-1 0 0,1 1 1 0 0,-2-1 0 0 0,-8 14 9 0 0,16-31-98 0 0,0-1-38 0 0,0 0-49 0 0,0 0-89 0 0,0 0-107 0 0,0 0-144 0 0,4-5-900 0 0,141-156-6737 0 0,-99 100 493 0 0,-30 38-949 0 0</inkml:trace>
  <inkml:trace contextRef="#ctx0" brushRef="#br0" timeOffset="17485.842">1973 2132 5209 0 0,'0'0'2249'0'0,"0"0"-624"0"0,0 0-318 0 0,0 0 20 0 0,0 0 100 0 0,0 0 57 0 0,0 0-81 0 0,-34 22-193 0 0,-105 70-216 0 0,50-21 353 0 0,29-25-558 0 0,-53 55 1005 0 0,112-100-1758 0 0,0 0 0 0 0,1 1 0 0 0,-1-1 0 0 0,1 0 0 0 0,-1 1 0 0 0,1-1 0 0 0,0 1 0 0 0,-1-1 0 0 0,1 0 0 0 0,0 1 0 0 0,0-1 0 0 0,0 1 0 0 0,0-1 0 0 0,0 1 0 0 0,0-1 0 0 0,1 1 0 0 0,-1-1 0 0 0,0 0 0 0 0,1 1 0 0 0,-1-1 0 0 0,1 1 0 0 0,-1-1 0 0 0,1 0 1 0 0,0 0-1 0 0,0 1 0 0 0,-1-1 0 0 0,1 0 0 0 0,0 0 0 0 0,0 0 0 0 0,0 0 0 0 0,0 0 0 0 0,1 0 0 0 0,-1 0 0 0 0,0 0 0 0 0,0 0 0 0 0,0-1 0 0 0,1 1 0 0 0,-1 0 0 0 0,0-1 0 0 0,1 1-36 0 0,57 27 1083 0 0,-38-21-872 0 0,4 0 40 0 0,0 1-1 0 0,-1 1 1 0 0,0 1-1 0 0,-1 1 1 0 0,-1 2-1 0 0,1 0 1 0 0,15 13-251 0 0,-28-19 95 0 0,0 1 1 0 0,0 1 0 0 0,-1-1-1 0 0,0 2 1 0 0,-1-1 0 0 0,0 1-1 0 0,-1 0 1 0 0,1 1 0 0 0,-2 0-1 0 0,0 0 1 0 0,5 12-96 0 0,-3-42-1859 0 0,-8-13-3122 0 0,0 18-2886 0 0,0 6-4004 0 0</inkml:trace>
  <inkml:trace contextRef="#ctx0" brushRef="#br0" timeOffset="17984.19">1403 1986 6553 0 0,'0'0'2117'0'0,"0"0"-98"0"0,0 0 41 0 0,0 0 32 0 0,0 0-148 0 0,0 0-297 0 0,0 0-373 0 0,0 0-308 0 0,0 0-205 0 0,0 0-88 0 0,0 0-22 0 0,0 0 0 0 0,0-3-5 0 0,1-1-542 0 0,0 0-1 0 0,0 0 0 0 0,0 0 0 0 0,1 0 0 0 0,0 1 0 0 0,-1-1 0 0 0,2 0 0 0 0,-1 1 0 0 0,0 0 0 0 0,0-1 0 0 0,1 1 0 0 0,0 0 0 0 0,0 0 0 0 0,0 1 1 0 0,0-1-1 0 0,0 1 0 0 0,2-2-103 0 0,21-21 445 0 0,104-148 710 0 0,-114 146-1001 0 0,-15 27-129 0 0,-1 0-16 0 0,0 0-15 0 0,0 0-12 0 0,0 0-16 0 0,1 16-176 0 0,68 130 562 0 0,-58-121-332 0 0,1-1-1 0 0,1 0 1 0 0,1-1 0 0 0,1 0-1 0 0,1-2 1 0 0,1 1 0 0 0,11 8-20 0 0,14-6-758 0 0,-9-21-6639 0 0,-25-3-4575 0 0</inkml:trace>
  <inkml:trace contextRef="#ctx0" brushRef="#br0" timeOffset="18540.836">2385 1828 8594 0 0,'0'0'2374'0'0,"0"0"-171"0"0,0 0-176 0 0,0 0-124 0 0,0 0-221 0 0,0 0-303 0 0,0 0-294 0 0,0 0-233 0 0,0 0-194 0 0,0 0-138 0 0,0 0-55 0 0,0 0 4 0 0,0 0 28 0 0,-21 7 32 0 0,-67 26 5 0 0,85-32-496 0 0,1 0 0 0 0,-1 0 0 0 0,1 1 0 0 0,-1-1 1 0 0,1 1-1 0 0,-1 0 0 0 0,1-1 0 0 0,0 1 0 0 0,0 0 0 0 0,0 0 1 0 0,0 1-1 0 0,1-1 0 0 0,-1 0 0 0 0,0 1 0 0 0,1-1 0 0 0,0 1 1 0 0,-1-1-1 0 0,1 1 0 0 0,0 0 0 0 0,0-1 0 0 0,0 3-38 0 0,-2 5 142 0 0,-16 44 86 0 0,2 1 0 0 0,3 0 0 0 0,2 1 0 0 0,3 0 0 0 0,2 0 0 0 0,3 1 0 0 0,2 0 0 0 0,2 0 0 0 0,4 1-228 0 0,-1-32 49 0 0,1-1 0 0 0,2 0 0 0 0,0 0 1 0 0,2 0-1 0 0,1-1 0 0 0,0 0 0 0 0,2-1 0 0 0,1 0 0 0 0,1-1 0 0 0,0 0 0 0 0,5 3-49 0 0,-3-7 96 0 0,1 0 0 0 0,1-1 0 0 0,1-1 0 0 0,0-1 0 0 0,1 0 0 0 0,13 7-96 0 0,-17-22 279 0 0,-15-1-392 0 0,0 1-79 0 0,0-6-948 0 0,0-1-1877 0 0,0 4-2902 0 0,0 0-6451 0 0</inkml:trace>
  <inkml:trace contextRef="#ctx0" brushRef="#br0" timeOffset="16220.812">126 2240 0 0 0,'0'0'1004'0'0,"0"0"470"0"0,0 0 136 0 0,0 1 8329 0 0,2 0-4951 0 0,10 5-3368 0 0,140-7 3010 0 0,74-13-2988 0 0,188-10-724 0 0,-433 33-917 0 0,-76-2-1330 0 0,54-7-6051 0 0,15 0-3253 0 0,21 0 2149 0 0</inkml:trace>
  <inkml:trace contextRef="#ctx0" brushRef="#br0" timeOffset="16550.006">544 1940 6265 0 0,'0'0'2143'0'0,"0"0"-273"0"0,0 0-105 0 0,0 0 38 0 0,0 0 66 0 0,0 0-99 0 0,0 0-280 0 0,0 0-285 0 0,0 0-271 0 0,0 0-219 0 0,0 0-187 0 0,0 0-149 0 0,0 0-121 0 0,-6-5-47 0 0,-17-12 65 0 0,17 22 79 0 0,8 439 3068 0 0,8-243-3223 0 0,11-181-2272 0 0,13-25-5328 0 0,-24 1 707 0 0,-2 0-4601 0 0</inkml:trace>
  <inkml:trace contextRef="#ctx0" brushRef="#br0" timeOffset="23222.13">2844 2152 0 0 0,'0'0'1208'0'0,"0"0"587"0"0,0 0 283 0 0,0 0-75 0 0,0 0-142 0 0,0 0-193 0 0,0 0-202 0 0,0 0-145 0 0,8-19-139 0 0,27-57-83 0 0,-13 40 6744 0 0,-256 536-7233 0 0,111-284-525 0 0,116-206-135 0 0,-4 6 348 0 0,14-27 274 0 0,218-416 218 0 0,-170 336-709 0 0,97-163-21 0 0,-127 226-39 0 0,-20 27-22 0 0,-1 1 22 0 0,0 0-8 0 0,0 21-82 0 0,0 12 169 0 0,-2 16 17 0 0,2 0-1 0 0,2 0 1 0 0,2-1 0 0 0,2 0 0 0 0,3 0 0 0 0,2 0-1 0 0,7 18-116 0 0,93 203 498 0 0,-83-184-253 0 0,-28-85-217 0 0,0 0-6 0 0,0 0 7 0 0,0 0 3 0 0,0 0 3 0 0,0 0 7 0 0,0 0-7 0 0,0 0-3 0 0,0 0-11 0 0,0 0-39 0 0,0 0-8 0 0,-19-4-1546 0 0,-11-17-2567 0 0,21 14 345 0 0,0 0-3323 0 0,4 0-4108 0 0</inkml:trace>
  <inkml:trace contextRef="#ctx0" brushRef="#br0" timeOffset="23473.808">2688 2483 9322 0 0,'0'0'1527'0'0,"0"0"-400"0"0,0 0-126 0 0,0 0 60 0 0,0 0 48 0 0,0 0-25 0 0,0 0-30 0 0,0 0-34 0 0,0 0-14 0 0,0 0-6 0 0,0 0-66 0 0,0 0-82 0 0,0 0-39 0 0,16 4-51 0 0,54 14-109 0 0,-61-16-526 0 0,0 0 1 0 0,1-1-1 0 0,-1-1 0 0 0,1 1 0 0 0,-1-1 0 0 0,1-1 1 0 0,-1 0-1 0 0,1 0 0 0 0,-1-1 0 0 0,0 0 0 0 0,7-3-127 0 0,20-4 146 0 0,176-12-1562 0 0,-121 19-9536 0 0,-77 2-406 0 0</inkml:trace>
  <inkml:trace contextRef="#ctx0" brushRef="#br0" timeOffset="23704.332">3587 2437 9394 0 0,'0'0'1607'0'0,"0"0"-913"0"0,0 0-192 0 0,0 0 389 0 0,0 0 404 0 0,0 0 216 0 0,0 0-140 0 0,0 0-344 0 0,0 0-295 0 0,0 0-210 0 0,0 0-128 0 0,0 0-92 0 0,0 0-69 0 0,-11 31-57 0 0,-37 98-52 0 0,-7-20-24 0 0,8-63-1845 0 0,25-38-8087 0 0,19-8 534 0 0</inkml:trace>
  <inkml:trace contextRef="#ctx0" brushRef="#br0" timeOffset="23942.66">3314 2506 2993 0 0,'0'0'2443'0'0,"0"0"4"0"0,0 0 71 0 0,0 0-127 0 0,0 0-302 0 0,0 0-449 0 0,0 0-511 0 0,0 0-275 0 0,0 0-93 0 0,0 0-16 0 0,0 0 9 0 0,0 0-47 0 0,0 0-108 0 0,15 1-88 0 0,46 4-56 0 0,-58-5-405 0 0,0 1 0 0 0,0 0 0 0 0,0 0 0 0 0,0 0 1 0 0,0 1-1 0 0,0-1 0 0 0,0 1 0 0 0,-1-1 1 0 0,1 1-1 0 0,-1 0 0 0 0,1 0 0 0 0,-1 0 1 0 0,0 0-1 0 0,0 0 0 0 0,0 1 0 0 0,0-1 0 0 0,0 1 1 0 0,1 2-51 0 0,7 7 235 0 0,183 189 746 0 0,-169-190-3032 0 0,-12-10-6972 0 0,-8-1-2314 0 0</inkml:trace>
  <inkml:trace contextRef="#ctx0" brushRef="#br0" timeOffset="24219.163">3873 2013 14139 0 0,'0'0'2911'0'0,"0"0"-1666"0"0,0 0-795 0 0,0 0-202 0 0,0 0 0 0 0,0 0 185 0 0,0 0 201 0 0,0 0 120 0 0,0 0 67 0 0,0 0-71 0 0,0 0-107 0 0,0 0-74 0 0,4 33-85 0 0,14 107-74 0 0,66 311 677 0 0,-83-339-2473 0 0,-6-105-1431 0 0,-1-6-3844 0 0,2-2 644 0 0,2 1-2928 0 0</inkml:trace>
  <inkml:trace contextRef="#ctx0" brushRef="#br0" timeOffset="24690.271">3823 2028 12891 0 0,'0'0'1333'0'0,"0"0"-312"0"0,0 0-127 0 0,0 0 31 0 0,0 0 64 0 0,0 0 23 0 0,0 0-134 0 0,0 0-198 0 0,0 0-138 0 0,0 0-105 0 0,0 0-97 0 0,0 0-49 0 0,35-11-27 0 0,113-36-17 0 0,-60 36 213 0 0,10 19-103 0 0,-96-5-342 0 0,-1 0-1 0 0,1 0 1 0 0,-1 1 0 0 0,0-1-1 0 0,1 0 1 0 0,-1 1 0 0 0,-1-1-1 0 0,1 0 1 0 0,0 1 0 0 0,-1-1-1 0 0,0 1 1 0 0,0-1 0 0 0,0 1-1 0 0,0-1 1 0 0,0 1 0 0 0,-1-1-1 0 0,0 1 1 0 0,0-1 0 0 0,0 0-1 0 0,0 1 1 0 0,-1 2-15 0 0,-175 270 720 0 0,175-273-718 0 0,1-1 0 0 0,0 1-1 0 0,0-1 1 0 0,0 1 0 0 0,0-1 0 0 0,1 1-1 0 0,-1 0 1 0 0,1-1 0 0 0,-1 1 0 0 0,1 0-1 0 0,0 0 1 0 0,0-1 0 0 0,0 1-1 0 0,0 0 1 0 0,1-1 0 0 0,-1 1 0 0 0,1 0-1 0 0,0-1 1 0 0,-1 1 0 0 0,1 0 0 0 0,0-1-1 0 0,1 1 1 0 0,-1-1 0 0 0,0 0 0 0 0,1 1-1 0 0,-1-1 1 0 0,1 0 0 0 0,0 0-1 0 0,0 0 1 0 0,0 0 0 0 0,0 0 0 0 0,0-1-1 0 0,0 1 1 0 0,0 0 0 0 0,1-1 0 0 0,-1 0-1 0 0,3 2-1 0 0,174 66 272 0 0,-176-67-247 0 0,-1-1 0 0 0,0 1-1 0 0,1 0 1 0 0,-1 0 0 0 0,0 0-1 0 0,0 0 1 0 0,0 0 0 0 0,0 1-1 0 0,-1-1 1 0 0,1 1-1 0 0,-1-1 1 0 0,1 1 0 0 0,-1-1-1 0 0,0 1 1 0 0,0 0 0 0 0,0 0-1 0 0,0 0 1 0 0,0-1 0 0 0,-1 1-1 0 0,1 0 1 0 0,-1 0 0 0 0,0 0-1 0 0,0 0 1 0 0,0 0 0 0 0,0 0-1 0 0,-1 0 1 0 0,1 0 0 0 0,-1 0-1 0 0,1 0 1 0 0,-1-1-1 0 0,0 1 1 0 0,0 0 0 0 0,-1 0-1 0 0,1-1 1 0 0,-2 3-25 0 0,-62 84 795 0 0,-43-8-634 0 0,53-69-4942 0 0,49-12 1464 0 0,4-3-3823 0 0,1 3-4366 0 0</inkml:trace>
  <inkml:trace contextRef="#ctx0" brushRef="#br0" timeOffset="25255.861">4433 2452 12875 0 0,'0'0'1008'0'0,"0"0"-532"0"0,0 0-24 0 0,0 0 310 0 0,0 0 245 0 0,0 0 77 0 0,0 0-136 0 0,0 0-219 0 0,0 0-183 0 0,0 0-127 0 0,0 0-73 0 0,0 0-43 0 0,0 21-15 0 0,-1 65-1 0 0,1-86-271 0 0,-1 1 1 0 0,1-1-1 0 0,-1 1 0 0 0,1 0 1 0 0,0-1-1 0 0,-1 1 0 0 0,1 0 1 0 0,0-1-1 0 0,-1 1 0 0 0,1 0 1 0 0,0 0-1 0 0,0-1 0 0 0,0 1 1 0 0,0 0-1 0 0,-1 0 0 0 0,1-1 1 0 0,0 1-1 0 0,0 0 0 0 0,1 0 1 0 0,-1-1-1 0 0,0 1 1 0 0,0 0-1 0 0,0-1 0 0 0,0 1 1 0 0,1 0-1 0 0,-1 0 0 0 0,0-1 1 0 0,1 1-1 0 0,-1 0 0 0 0,0-1 1 0 0,1 1-1 0 0,-1-1 0 0 0,1 1 1 0 0,-1 0-1 0 0,1-1 0 0 0,-1 1 1 0 0,1-1-1 0 0,0 1 0 0 0,-1-1 1 0 0,1 0-1 0 0,-1 1 0 0 0,1-1 1 0 0,0 0-1 0 0,-1 1 0 0 0,1-1 1 0 0,0 0-1 0 0,0 0 1 0 0,-1 1-1 0 0,1-1 0 0 0,0 0 1 0 0,0 0-1 0 0,0 0-16 0 0,3 0 221 0 0,1 0-81 0 0,1 0 1 0 0,0 0-1 0 0,-1 0 1 0 0,1-1 0 0 0,-1 0-1 0 0,1 0 1 0 0,-1 0-1 0 0,1-1 1 0 0,-1 0-1 0 0,0 0 1 0 0,1 0-1 0 0,-1-1 1 0 0,0 1 0 0 0,-1-1-1 0 0,1-1 1 0 0,0 1-1 0 0,-1 0 1 0 0,0-1-1 0 0,0 0 1 0 0,0 0-1 0 0,0-1 1 0 0,0 1 0 0 0,1-4-141 0 0,55-41 406 0 0,-59 48-400 0 0,0 1-1 0 0,1 0 0 0 0,-1 0 0 0 0,0 0 1 0 0,0 0-1 0 0,1 1 0 0 0,-1-1 1 0 0,0 0-1 0 0,1 0 0 0 0,-1 1 1 0 0,0-1-1 0 0,0 1 0 0 0,0-1 0 0 0,1 1 1 0 0,-1-1-1 0 0,0 1 0 0 0,0 0 1 0 0,0 0-1 0 0,0-1 0 0 0,0 1 0 0 0,0 0 1 0 0,0 0-1 0 0,-1 0 0 0 0,1 0 1 0 0,0 0-1 0 0,0 0 0 0 0,-1 0 1 0 0,1 0-1 0 0,-1 1 0 0 0,1-1 0 0 0,-1 0 1 0 0,1 0-1 0 0,-1 0 0 0 0,1 2-5 0 0,2 3 19 0 0,10 20-10 0 0,-2 1-1 0 0,-1 0 1 0 0,-1 1-1 0 0,-1 0 1 0 0,-1 0 0 0 0,-2 0-1 0 0,-1 1 1 0 0,-1 0 0 0 0,-2 0-1 0 0,0 0 1 0 0,-2 0-1 0 0,-1 0 1 0 0,-2 1-9 0 0,2-14-15 0 0,0-1 0 0 0,-1 0 0 0 0,-1 1 0 0 0,0-1-1 0 0,-1-1 1 0 0,0 1 0 0 0,-2-1 0 0 0,1 0 0 0 0,-2 0 0 0 0,0-1 0 0 0,-1 0 0 0 0,0 0 0 0 0,0-1-1 0 0,-2 0 1 0 0,1-1 0 0 0,-2 0 0 0 0,1-1 0 0 0,-3 1 15 0 0,13-9-2 0 0,0-1 1 0 0,1 0-1 0 0,-1 0 1 0 0,-1 0-1 0 0,1 0 1 0 0,0 0-1 0 0,0 0 0 0 0,0 0 1 0 0,0 0-1 0 0,-1 0 1 0 0,1-1-1 0 0,0 1 1 0 0,-1 0-1 0 0,1-1 0 0 0,-1 1 1 0 0,1-1-1 0 0,-1 0 1 0 0,1 1-1 0 0,-1-1 1 0 0,1 0-1 0 0,-1 0 0 0 0,1 0 1 0 0,-1 0-1 0 0,1 0 1 0 0,-1 0-1 0 0,1 0 1 0 0,-1-1-1 0 0,1 1 0 0 0,0 0 1 0 0,-1-1-1 0 0,1 0 1 0 0,-1 1-1 0 0,1-1 1 0 0,0 0-1 0 0,-1 1 0 0 0,1-1 1 0 0,0 0-1 0 0,0 0 1 0 0,0 0-1 0 0,0 0 1 0 0,0 0-1 0 0,0 0 1 0 0,0-1-1 0 0,0 1 0 0 0,0 0 1 0 0,0 0-1 0 0,0-1 1 0 0,1 1-1 0 0,-1 0 1 0 0,1-1-1 0 0,-1 1 0 0 0,1-1 1 0 0,-1 1-1 0 0,1-1 1 0 0,0 1-1 0 0,0-1 1 0 0,0 0 1 0 0,-1-22 4 0 0,1 1 1 0 0,1 0 0 0 0,2-1-1 0 0,0 1 1 0 0,1 0 0 0 0,1 0-1 0 0,2 1 1 0 0,0-1 0 0 0,1 1-1 0 0,1 1 1 0 0,2 0 0 0 0,0 0-5 0 0,-5 7-230 0 0,1 1 0 0 0,0 0 0 0 0,2 0 0 0 0,-1 1 1 0 0,1 0-1 0 0,1 0 0 0 0,0 1 0 0 0,1 1 1 0 0,0-1-1 0 0,4-2 230 0 0,-4 9-2472 0 0,-6 3-4705 0 0,-4 1-4385 0 0</inkml:trace>
  <inkml:trace contextRef="#ctx0" brushRef="#br0" timeOffset="25504.94">5000 2452 13675 0 0,'0'0'2123'0'0,"0"0"-937"0"0,0 0-545 0 0,0 0-50 0 0,0 0 101 0 0,0 0 211 0 0,0 0 60 0 0,0 0-68 0 0,0 0-130 0 0,0 0-249 0 0,0 0-194 0 0,0 0-132 0 0,0 0-92 0 0,26 0-86 0 0,81-1-112 0 0,-41-1-580 0 0,-48 1-1639 0 0,4 1-4788 0 0,-11 0-4323 0 0</inkml:trace>
  <inkml:trace contextRef="#ctx0" brushRef="#br0" timeOffset="26543.759">5759 2009 5801 0 0,'0'0'2830'0'0,"0"0"-248"0"0,0 0-132 0 0,0 0-143 0 0,0 0-281 0 0,0 0-366 0 0,0 0-353 0 0,0 0-293 0 0,0 0-209 0 0,0 0-107 0 0,0 0-82 0 0,0 0-81 0 0,0 0-82 0 0,7 1 909 0 0,-9 45-1116 0 0,-3 1 0 0 0,-2-1 0 0 0,-2 0-1 0 0,-2 0 1 0 0,-2-1 0 0 0,-2-1 0 0 0,-10 20-246 0 0,-130 247-76 0 0,69-191-221 0 0,86-120 258 0 0,-1 0 1 0 0,1 1-1 0 0,-1-1 1 0 0,0 0-1 0 0,1 0 0 0 0,-1 0 1 0 0,1 0-1 0 0,-1 0 1 0 0,1 0-1 0 0,-1-1 0 0 0,0 1 1 0 0,1 0-1 0 0,-1 0 1 0 0,1 0-1 0 0,-1 0 0 0 0,1-1 1 0 0,-1 1-1 0 0,1 0 1 0 0,-1 0-1 0 0,1-1 0 0 0,-1 1 1 0 0,1 0-1 0 0,-1-1 1 0 0,1 1-1 0 0,0-1 1 0 0,-1 1-1 0 0,1-1 0 0 0,0 1 1 0 0,-1 0-1 0 0,1-1 1 0 0,0 1-1 0 0,-1-1 0 0 0,1 0 1 0 0,0 1-1 0 0,0-1 1 0 0,0 1-1 0 0,0-1 0 0 0,-1 1 1 0 0,1-1-1 0 0,0 1 1 0 0,0-1-1 0 0,0 0 0 0 0,0 1 1 0 0,0-1-1 0 0,0 1 1 0 0,1-1-1 0 0,-1 1 0 0 0,0-1 1 0 0,0 0-1 0 0,0 1 1 0 0,0-1-1 0 0,1 1 1 0 0,-1-1-1 0 0,0 1 0 0 0,0-1 1 0 0,1 1-1 0 0,-1-1 1 0 0,1 1 38 0 0,-1-55-427 0 0,1 50 421 0 0,42-134-93 0 0,-12 59 122 0 0,3 1 0 0 0,4 2 0 0 0,41-62-23 0 0,66-70 693 0 0,-145 209-678 0 0,0 0 1 0 0,0 1-1 0 0,0-1 1 0 0,1 0-1 0 0,-1 1 1 0 0,0-1-1 0 0,0 0 1 0 0,0 1 0 0 0,0-1-1 0 0,0 0 1 0 0,1 1-1 0 0,-1-1 1 0 0,0 0-1 0 0,0 0 1 0 0,0 1 0 0 0,1-1-1 0 0,-1 0 1 0 0,0 0-1 0 0,1 1 1 0 0,-1-1-1 0 0,0 0 1 0 0,0 0-1 0 0,1 0 1 0 0,-1 0 0 0 0,0 1-1 0 0,1-1 1 0 0,-1 0-1 0 0,0 0 1 0 0,1 0-1 0 0,-1 0 1 0 0,0 0 0 0 0,1 0-1 0 0,-1 0 1 0 0,1 0-1 0 0,-1 0 1 0 0,0 0-1 0 0,1 0 1 0 0,-1 0 0 0 0,0 0-1 0 0,1 0 1 0 0,-1 0-1 0 0,0 0 1 0 0,1-1-1 0 0,-1 1 1 0 0,0 0-1 0 0,1 0 1 0 0,-1 0 0 0 0,0 0-1 0 0,0-1 1 0 0,1 1-1 0 0,-1 0 1 0 0,0 0-1 0 0,0-1 1 0 0,1 1 0 0 0,-1 0-1 0 0,0 0 1 0 0,0-1-1 0 0,0 1 1 0 0,1 0-1 0 0,-1-1 1 0 0,0 1-1 0 0,0 0 1 0 0,0-1 0 0 0,0 1-1 0 0,0 0-15 0 0,9 18 193 0 0,9 3-109 0 0,-1 1 1 0 0,-2 1 0 0 0,0 1-1 0 0,-2 0 1 0 0,0 1 0 0 0,-2 0 0 0 0,0 1-1 0 0,-2 0 1 0 0,-1 1 0 0 0,-1 0-1 0 0,-1 0 1 0 0,1 22-85 0 0,12 187 67 0 0,14-140-277 0 0,-18-100-3620 0 0,-15-9-1006 0 0,0 7 397 0 0,0-2-6894 0 0</inkml:trace>
  <inkml:trace contextRef="#ctx0" brushRef="#br0" timeOffset="26792.51">5527 2483 9474 0 0,'0'0'4328'0'0,"0"0"-2508"0"0,0 0-970 0 0,0 0 84 0 0,0 0 215 0 0,0 0 50 0 0,0 0-115 0 0,0 0-237 0 0,0 0-210 0 0,35-7-190 0 0,110-22-135 0 0,20-1-193 0 0,-105 20-1515 0 0,-34 6-3763 0 0,-15 3-5749 0 0</inkml:trace>
  <inkml:trace contextRef="#ctx0" brushRef="#br0" timeOffset="28819.842">6267 2552 5889 0 0,'0'0'2334'0'0,"0"0"-498"0"0,0 0-269 0 0,0 0-50 0 0,0 0-81 0 0,0 0-204 0 0,0 0-347 0 0,0 0-337 0 0,0 0-215 0 0,0 0-145 0 0,0 0-37 0 0,0 0 66 0 0,0 0 66 0 0,-1 7 60 0 0,-29 160 886 0 0,49-168-279 0 0,0-13-646 0 0,-1-2 0 0 0,-1 0 0 0 0,-1 0 0 0 0,0-2 0 0 0,-1 0 0 0 0,11-19-304 0 0,26-28 292 0 0,-13 20 238 0 0,-16 67-214 0 0,-11 6-238 0 0,-1 1 0 0 0,-2 1 0 0 0,-1-1 1 0 0,-1 1-1 0 0,-1 0 0 0 0,-2 1 0 0 0,-1-1 0 0 0,-2 1 1 0 0,-1 0-1 0 0,-1 0 0 0 0,-1 1-78 0 0,1-22-28 0 0,0-1 0 0 0,0 1 1 0 0,-1 0-1 0 0,-1-1 0 0 0,1 1 0 0 0,-2-1 1 0 0,1 0-1 0 0,-1 0 0 0 0,0 0 0 0 0,-1 0 1 0 0,0-1-1 0 0,-1 0 0 0 0,1 0 0 0 0,-2 0 1 0 0,1-1-1 0 0,-1 0 0 0 0,0 0 0 0 0,0 0 1 0 0,-1-1-1 0 0,0 0 0 0 0,-3 1 28 0 0,6-4-38 0 0,0 0 1 0 0,0 0-1 0 0,0 0 0 0 0,-1-1 1 0 0,1 0-1 0 0,0 0 0 0 0,-1-1 1 0 0,0 1-1 0 0,1-1 0 0 0,-1 0 1 0 0,0-1-1 0 0,1 1 0 0 0,-1-1 1 0 0,0 0-1 0 0,0-1 0 0 0,-4 0 38 0 0,8-2 10 0 0,1 1 0 0 0,-1-1 0 0 0,0 1 0 0 0,1-1 0 0 0,-1 0-1 0 0,1 0 1 0 0,0 0 0 0 0,0 0 0 0 0,0 0 0 0 0,0 0 0 0 0,0 0 0 0 0,1 0-1 0 0,-1 0 1 0 0,1-1 0 0 0,0 1 0 0 0,0 0 0 0 0,0 0 0 0 0,1-3-10 0 0,2-11 48 0 0,0 0 1 0 0,2 0 0 0 0,0 0-1 0 0,1 1 1 0 0,0-1 0 0 0,2 1-1 0 0,0 1 1 0 0,0 0 0 0 0,2 0-1 0 0,1-2-48 0 0,-11 17 1 0 0,67-119 178 0 0,-16 27-6142 0 0,-46 82-497 0 0,-3-1-5039 0 0</inkml:trace>
  <inkml:trace contextRef="#ctx0" brushRef="#br0" timeOffset="29193.958">6851 2021 9802 0 0,'0'0'2642'0'0,"0"0"-476"0"0,0 0-380 0 0,0 0-155 0 0,0 0-146 0 0,0 0-175 0 0,0 0-230 0 0,0 0-258 0 0,0 0-205 0 0,0 0-136 0 0,0 0-43 0 0,0 0 31 0 0,0 0 55 0 0,2 6 5 0 0,4 19-184 0 0,-2 1 1 0 0,-1-1-1 0 0,-1 1 1 0 0,-1-1-1 0 0,-1 1 1 0 0,-2 0-1 0 0,-1 5-345 0 0,0 56 183 0 0,3-6-172 0 0,2-2-21 0 0,-4 0 0 0 0,-12 75 10 0 0,10-128-577 0 0,-6 35 1063 0 0,7-55-8701 0 0,3-21-1440 0 0,0 7-758 0 0</inkml:trace>
  <inkml:trace contextRef="#ctx0" brushRef="#br0" timeOffset="29705.167">6801 2098 10186 0 0,'0'0'2490'0'0,"0"0"-404"0"0,0 0-220 0 0,0 0-157 0 0,0 0-218 0 0,0 0-321 0 0,0 0-358 0 0,0 0-288 0 0,0 0-144 0 0,0 0-37 0 0,0 0-14 0 0,0 0 13 0 0,0 0-18 0 0,11-9-11 0 0,35-25-3 0 0,-39 29-221 0 0,1 1 1 0 0,-1 0 0 0 0,1 0 0 0 0,0 1 0 0 0,0 0 0 0 0,0 1-1 0 0,1 0 1 0 0,-1 0 0 0 0,0 1 0 0 0,1 0 0 0 0,-1 0-1 0 0,1 1 1 0 0,-1 0 0 0 0,1 0 0 0 0,0 1-90 0 0,11-1 49 0 0,-17 0-44 0 0,0 0 0 0 0,0-1 0 0 0,0 1 0 0 0,0 1 0 0 0,1-1 0 0 0,-1 0 0 0 0,0 1 0 0 0,0-1 0 0 0,0 1 0 0 0,0 0 0 0 0,0 0 0 0 0,0 0 0 0 0,-1 1 0 0 0,1-1 0 0 0,0 0 0 0 0,0 1 0 0 0,-1 0 0 0 0,1 0 0 0 0,-1 0 0 0 0,0 0 0 0 0,1 0 0 0 0,-1 0 1 0 0,0 1-1 0 0,0-1 0 0 0,-1 1 0 0 0,1-1 0 0 0,0 1 0 0 0,-1 0 0 0 0,1-1 0 0 0,-1 1 0 0 0,0 0 0 0 0,0 0 0 0 0,0 0 0 0 0,-1 0 0 0 0,1 0 0 0 0,-1 0 0 0 0,1 0 0 0 0,-1 1 0 0 0,0 1-5 0 0,-2 7 27 0 0,-1-1-1 0 0,0 1 1 0 0,0 0 0 0 0,-1-1-1 0 0,0 1 1 0 0,-1-1 0 0 0,-1-1-1 0 0,0 1 1 0 0,0-1 0 0 0,-1 0-1 0 0,0 0 1 0 0,-1 0 0 0 0,0-1-1 0 0,-1-1-26 0 0,-44 68 50 0 0,51-73-54 0 0,0 0 0 0 0,0 0-1 0 0,0 0 1 0 0,0 0 0 0 0,1 0 0 0 0,-1 1 0 0 0,1-1 0 0 0,0 1 0 0 0,0-1 0 0 0,0 1 0 0 0,1-1 0 0 0,-1 1 0 0 0,1-1 0 0 0,0 1 0 0 0,0 0 0 0 0,0-1 0 0 0,0 1-1 0 0,1 0 1 0 0,0-1 0 0 0,-1 1 0 0 0,1-1 0 0 0,0 1 0 0 0,1-1 0 0 0,-1 0 0 0 0,1 1 0 0 0,-1-1 0 0 0,1 0 0 0 0,0 0 0 0 0,0 0 0 0 0,1 0 0 0 0,-1 0 0 0 0,0-1-1 0 0,1 1 1 0 0,0-1 0 0 0,-1 1 0 0 0,1-1 0 0 0,0 0 0 0 0,0 0 0 0 0,1 0 0 0 0,0 0 4 0 0,5 2 26 0 0,0 2 0 0 0,0-1 0 0 0,0 1 1 0 0,0 0-1 0 0,-1 1 0 0 0,0 0 0 0 0,-1 0 0 0 0,1 1 0 0 0,-1 0 0 0 0,-1 0 1 0 0,0 1-1 0 0,0-1 0 0 0,0 1 0 0 0,-1 1 0 0 0,-1-1 0 0 0,0 1 0 0 0,0 0 1 0 0,0 0-1 0 0,-1 0 0 0 0,-1 0 0 0 0,0 0 0 0 0,0 1 0 0 0,-1-1 0 0 0,-1 1 0 0 0,0-1-26 0 0,0-4 39 0 0,-1 0 0 0 0,0 0 0 0 0,0-1 1 0 0,-1 1-1 0 0,1-1 0 0 0,-1 1 0 0 0,-1-1 0 0 0,1 0 0 0 0,-1 1 0 0 0,0-1 0 0 0,0 0 0 0 0,0-1 0 0 0,-1 1 0 0 0,0-1 0 0 0,1 1 0 0 0,-2-1 0 0 0,1 0 0 0 0,0-1 0 0 0,-1 1 0 0 0,0-1 0 0 0,0 0 0 0 0,-2 1-39 0 0,-122 52 118 0 0,103-49-229 0 0,0-2 1 0 0,-1-1 0 0 0,0-1-1 0 0,0-1 1 0 0,0-2-1 0 0,-5-1 111 0 0,19 1-252 0 0,-4-13-1686 0 0,16 4-1188 0 0,1 1-3718 0 0,0 7 5870 0 0,0-6-10929 0 0</inkml:trace>
  <inkml:trace contextRef="#ctx0" brushRef="#br0" timeOffset="30499.154">7452 2514 2697 0 0,'0'0'3835'0'0,"0"0"-1386"0"0,0 0-549 0 0,0 0-56 0 0,0 0-15 0 0,0 0-154 0 0,0 0-306 0 0,0 0-342 0 0,0 0-252 0 0,0 0-125 0 0,0 0-34 0 0,0 0-19 0 0,0 0-33 0 0,2 32 3117 0 0,-9-16-3519 0 0,-1-1 1 0 0,0 1-1 0 0,-1-1 0 0 0,0-1 0 0 0,-1 0 1 0 0,-1 0-1 0 0,0-1 0 0 0,-1 0 0 0 0,-7 5-162 0 0,12-10 44 0 0,-108 89-220 0 0,95-87-624 0 0,17-10-5136 0 0,2-3-5952 0 0,1 0 3676 0 0</inkml:trace>
  <inkml:trace contextRef="#ctx0" brushRef="#br0" timeOffset="30755.858">7281 2460 6169 0 0,'0'0'4324'0'0,"0"0"-1612"0"0,0 0-888 0 0,0 0-333 0 0,0 0-183 0 0,0 0-152 0 0,0 0-164 0 0,0 0-156 0 0,0 0-101 0 0,0 0-60 0 0,0 0-45 0 0,0 0-61 0 0,0 0-73 0 0,8 18-17 0 0,29 57-11 0 0,41 32 1164 0 0,28-8-1902 0 0,-79-78-1651 0 0,-19-18-917 0 0,-4-3-1455 0 0,-1 0 514 0 0,-3 0-8016 0 0</inkml:trace>
  <inkml:trace contextRef="#ctx0" brushRef="#br0" timeOffset="31227.206">7654 1739 2465 0 0,'0'0'3968'0'0,"0"0"-975"0"0,0 0-452 0 0,0 0-209 0 0,0 0-253 0 0,0 0-245 0 0,0 0-338 0 0,0 0-289 0 0,0 0-215 0 0,0 0-190 0 0,0 0-143 0 0,0 0-95 0 0,0 0-92 0 0,-3-1-65 0 0,-13-4-58 0 0,12 4-44 0 0,4 1-49 0 0,19 27 935 0 0,55 57 370 0 0,37 59-532 0 0,-96-116-956 0 0,-1 1-1 0 0,-2 0 0 0 0,0 0 0 0 0,-2 1 1 0 0,-1 1-1 0 0,-2 0 0 0 0,-1 0 0 0 0,-1 0 1 0 0,-1 1-1 0 0,-2-1 0 0 0,-1 19-72 0 0,-1-48 0 0 0,1 29 22 0 0,-2 0-1 0 0,-1 0 1 0 0,-1-1 0 0 0,-1 1-1 0 0,-8 28-21 0 0,0-19-170 0 0,0-2-1 0 0,-3 0 1 0 0,-1 0-1 0 0,-1-1 1 0 0,-2-1-1 0 0,-2-1 1 0 0,-1-1-1 0 0,-2-1 1 0 0,-1-1-1 0 0,-1-1 1 0 0,-1-1-1 0 0,-2-2 0 0 0,-1-1 1 0 0,-6 3 170 0 0,9-14-2372 0 0,10-7-4761 0 0,8-7-5267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22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11346 0 0,'0'0'1429'0'0,"0"0"-282"0"0,0 0-80 0 0,0 0 131 0 0,0 0 211 0 0,0 0 107 0 0,0 0-128 0 0,0 0-226 0 0,0 0-234 0 0,0 0-210 0 0,0 0-126 0 0,6-20-96 0 0,19-59-65 0 0,-19 59-63 0 0,11 301 1513 0 0,-13-76-1559 0 0,8 135-71 0 0,-12-330-253 0 0,0-1 0 0 0,1 0 0 0 0,0 0 0 0 0,1 0 0 0 0,0 0 0 0 0,0 0 0 0 0,1 0 0 0 0,1 0 0 0 0,-1 0 0 0 0,1-1 0 0 0,0 0 0 0 0,5 6 2 0 0,-7-13 3 0 0,0 0 1 0 0,0-1-1 0 0,0 1 1 0 0,0 0-1 0 0,0-1 1 0 0,0 0-1 0 0,0 0 1 0 0,1 1-1 0 0,-1-1 1 0 0,0 0-1 0 0,0-1 1 0 0,0 1-1 0 0,0 0 1 0 0,1-1-1 0 0,-1 1 1 0 0,0-1-1 0 0,0 1 1 0 0,0-1-1 0 0,0 0 1 0 0,0 0-1 0 0,0 0 1 0 0,0 0-1 0 0,-1 0 1 0 0,1-1-1 0 0,0 1 1 0 0,0 0-1 0 0,-1-1 1 0 0,1 0-1 0 0,-1 1 1 0 0,1-1-4 0 0,129-174 116 0 0,-26 30-52 0 0,-88 200-261 0 0,-14-45 200 0 0,55 141 8 0 0,-54-144-11 0 0,0 0 1 0 0,0 0-1 0 0,1-1 0 0 0,0 1 0 0 0,0-1 0 0 0,0 0 1 0 0,0 0-1 0 0,1-1 0 0 0,-1 0 0 0 0,1 0 0 0 0,1 0 1 0 0,-1-1-1 0 0,0 1 0 0 0,1-1 0 0 0,0-1 0 0 0,-1 0 0 0 0,1 0 1 0 0,0 0-1 0 0,0-1 0 0 0,0 1 0 0 0,5-1 0 0 0,-1-2 31 0 0,0 1-1 0 0,1-1 0 0 0,-1-1 1 0 0,0 0-1 0 0,0-1 0 0 0,0 0 1 0 0,-1-1-1 0 0,1 0 1 0 0,-1 0-1 0 0,0-1 0 0 0,0-1 1 0 0,-1 1-1 0 0,1-2 0 0 0,-1 1 1 0 0,0-1-1 0 0,-1-1 1 0 0,0 1-1 0 0,0-1 0 0 0,-1-1 1 0 0,1 0-1 0 0,-2 0 0 0 0,3-4-30 0 0,7-10 56 0 0,0-1 0 0 0,-2 0-1 0 0,0-1 1 0 0,-2 0-1 0 0,-1-1 1 0 0,-1 0-1 0 0,-1-1 1 0 0,-2 0 0 0 0,0-1-1 0 0,-2 1 1 0 0,-1-1-1 0 0,-1 0 1 0 0,-1-1-1 0 0,-2 1 1 0 0,-1 0-1 0 0,-1 0 1 0 0,-1 0 0 0 0,-4-10-56 0 0,1 15-15 0 0,-1-1 1 0 0,-1 2 0 0 0,0-1 0 0 0,-2 1-1 0 0,-1 0 1 0 0,-1 1 0 0 0,-1 1 0 0 0,0 0-1 0 0,-2 0 1 0 0,0 1 0 0 0,-1 1 0 0 0,-1 1-1 0 0,0 0 1 0 0,-18-11 14 0 0,24 19-64 0 0,0 0 0 0 0,-1 1 1 0 0,0 0-1 0 0,0 1 0 0 0,-1 1 0 0 0,0 0 0 0 0,0 0 0 0 0,-1 1 0 0 0,1 1 0 0 0,-1 0 1 0 0,0 1-1 0 0,0 1 0 0 0,0 0 0 0 0,0 1 0 0 0,-1 0 0 0 0,1 1 0 0 0,0 1 0 0 0,0 0 1 0 0,0 1-1 0 0,0 1 0 0 0,0 0 0 0 0,0 1 0 0 0,0 0 0 0 0,1 1 0 0 0,-8 4 64 0 0,-72 66-2080 0 0,49-10-4623 0 0,28-40-5148 0 0</inkml:trace>
  <inkml:trace contextRef="#ctx0" brushRef="#br0" timeOffset="412.116">1237 729 12859 0 0,'0'0'2307'0'0,"0"0"-495"0"0,0 0-225 0 0,0 0-61 0 0,0 0-86 0 0,0 0-231 0 0,0 0-311 0 0,0 0-256 0 0,0 0-241 0 0,0 0-143 0 0,0 0-106 0 0,0 0-66 0 0,0 0-32 0 0,-23 3-34 0 0,-70 11-15 0 0,91-13-4 0 0,1-1 0 0 0,-1 1-1 0 0,0-1 1 0 0,0 1 0 0 0,0 0-1 0 0,1 0 1 0 0,-1-1 0 0 0,0 1 0 0 0,1 0-1 0 0,-1 1 1 0 0,1-1 0 0 0,-1 0 0 0 0,1 0-1 0 0,0 1 1 0 0,-1-1 0 0 0,1 1 0 0 0,0-1-1 0 0,0 1 1 0 0,0-1 0 0 0,0 1 0 0 0,0 0-1 0 0,0-1 1 0 0,1 1 0 0 0,-1 0 0 0 0,0 0-1 0 0,1 0 1 0 0,0-1 0 0 0,-1 1-1 0 0,1 0 1 0 0,0 1-1 0 0,-2 7 3 0 0,0-3 4 0 0,0 0-1 0 0,0 0 0 0 0,1 0 1 0 0,0 0-1 0 0,0 0 1 0 0,1 0-1 0 0,0 0 0 0 0,0 0 1 0 0,0 0-1 0 0,1 0 0 0 0,0 0 1 0 0,1 0-1 0 0,-1 0 0 0 0,2-1 1 0 0,-1 1-1 0 0,0 0 0 0 0,1-1 1 0 0,1 0-1 0 0,-1 0 1 0 0,1 0-1 0 0,0 0 0 0 0,0 0 1 0 0,0-1-1 0 0,1 1 0 0 0,0-1 1 0 0,0 0-1 0 0,1-1 0 0 0,-1 1 1 0 0,1-1-1 0 0,0 0 0 0 0,0-1 1 0 0,0 0-1 0 0,0 1 0 0 0,2-1-6 0 0,0 0 73 0 0,0 0-1 0 0,0 0 1 0 0,0-1-1 0 0,1 0 1 0 0,-1 0-1 0 0,1-1 1 0 0,0 0-1 0 0,0 0 1 0 0,-1-1-1 0 0,1 0 1 0 0,0-1-1 0 0,-1 0 1 0 0,1 0-1 0 0,0-1 1 0 0,-1 0-1 0 0,0-1 1 0 0,1 0-1 0 0,-1 0 1 0 0,0 0-1 0 0,-1-1 1 0 0,1-1-1 0 0,0 1 1 0 0,-1-1-1 0 0,0 0 1 0 0,0-1-1 0 0,-1 1 1 0 0,0-2-1 0 0,0 1 1 0 0,0 0-1 0 0,0-1 1 0 0,-1 0-1 0 0,-1-1 1 0 0,1 1-1 0 0,-1-1 1 0 0,0 0-1 0 0,-1 0 1 0 0,0 0-1 0 0,0 0 1 0 0,0-1-1 0 0,-1 1 1 0 0,-1-1-1 0 0,1 1 1 0 0,-2-1-1 0 0,1 0 0 0 0,-1-1-72 0 0,-3-1-96 0 0,-1 1-1 0 0,0 0 0 0 0,0 0 0 0 0,-1 0 0 0 0,-1 1 1 0 0,1-1-1 0 0,-2 1 0 0 0,1 1 0 0 0,-1-1 0 0 0,0 1 0 0 0,-1 0 1 0 0,0 1-1 0 0,0 0 0 0 0,-1 0 0 0 0,0 1 0 0 0,0 0 1 0 0,0 0-1 0 0,-1 1 0 0 0,0 1 0 0 0,0-1 0 0 0,0 1 0 0 0,0 1 1 0 0,-1 0-1 0 0,0 1 0 0 0,1 0 0 0 0,-1 0 0 0 0,0 1 0 0 0,0 1 1 0 0,0-1-1 0 0,-9 3 97 0 0,-15-2-2599 0 0,11 0-3884 0 0,7 0-5985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2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6401 0 0,'0'0'2273'0'0,"0"0"-302"0"0,0 0-133 0 0,0 0-62 0 0,0 0-114 0 0,0 0-266 0 0,0 0-420 0 0,0 0-370 0 0,0 0-240 0 0,0 0-69 0 0,0 0 48 0 0,0 0 38 0 0,0 0-19 0 0,0 21-74 0 0,-3 146 331 0 0,4-156-555 0 0,0 0 1 0 0,0 0 0 0 0,1 0 0 0 0,1 0-1 0 0,0 0 1 0 0,0 0 0 0 0,1-1 0 0 0,0 1 0 0 0,1-1-1 0 0,0 0 1 0 0,1-1 0 0 0,0 1 0 0 0,0-1-1 0 0,1 0 1 0 0,5 5-67 0 0,-11-13 65 0 0,0 1 0 0 0,1-1 0 0 0,-1 0 1 0 0,1 0-1 0 0,-1 1 0 0 0,1-1 0 0 0,0 0 0 0 0,-1 0 0 0 0,1 0 0 0 0,0 0 0 0 0,0-1 0 0 0,-1 1 0 0 0,1 0 0 0 0,0-1 0 0 0,0 0 1 0 0,0 1-1 0 0,0-1 0 0 0,0 0 0 0 0,0 0 0 0 0,0 0 0 0 0,0 0 0 0 0,0 0 0 0 0,-1 0 0 0 0,1-1 0 0 0,0 1 0 0 0,0 0 0 0 0,0-1 1 0 0,0 0-1 0 0,0 1 0 0 0,-1-1 0 0 0,1 0 0 0 0,0 0 0 0 0,-1 0 0 0 0,1 0 0 0 0,0 0 0 0 0,-1-1 0 0 0,1 1 0 0 0,-1 0 1 0 0,0-1-1 0 0,1-1-65 0 0,47-70 1367 0 0,-44 64-1405 0 0,64-149 635 0 0,-18 43-215 0 0,-50 115-359 0 0,0 0-13 0 0,-1 0-27 0 0,0 0-14 0 0,8 16-94 0 0,17 30 150 0 0,-2 0 1 0 0,-3 2-1 0 0,-1 0 1 0 0,-3 1-1 0 0,-1 1 1 0 0,-3 0-1 0 0,-3 1 1 0 0,2 26-26 0 0,0 26 29 0 0,-4 0-1 0 0,-8 98-28 0 0,1-171-3 0 0,-2 0-1 0 0,-1 0 0 0 0,-1-1 1 0 0,-2 0-1 0 0,-1 0 0 0 0,-1 0 1 0 0,-1-1-1 0 0,-4 5 4 0 0,-31 22 3 0 0,43-54-2 0 0,-1-1 0 0 0,1 1 0 0 0,-1 0 0 0 0,1 0 1 0 0,0-1-1 0 0,-1 1 0 0 0,1-1 0 0 0,-1 1 0 0 0,0-1 0 0 0,1 0 0 0 0,-1 1 0 0 0,1-1 0 0 0,-1 0 0 0 0,0 0 0 0 0,1 0 0 0 0,-1 0 1 0 0,1 0-1 0 0,-1-1 0 0 0,1 1 0 0 0,-1 0 0 0 0,0-1 0 0 0,1 1 0 0 0,-1-1 0 0 0,1 0 0 0 0,0 1 0 0 0,-1-1 0 0 0,1 0 1 0 0,-1 0-1 0 0,1 0 0 0 0,0 0 0 0 0,0 0 0 0 0,0 0 0 0 0,0 0 0 0 0,0-1 0 0 0,0 1 0 0 0,0 0 0 0 0,0-1 0 0 0,0 1 0 0 0,0 0 1 0 0,0-2-2 0 0,-7-15-6 0 0,0-1 1 0 0,2 0 0 0 0,0 0 0 0 0,1 0 0 0 0,1-1 0 0 0,1 1 0 0 0,0-1 0 0 0,2 0 0 0 0,0 0 0 0 0,1 0 0 0 0,3-15 5 0 0,-3-3-3 0 0,0 13-158 0 0,1 1 0 0 0,0 0 0 0 0,2-1 0 0 0,1 1 0 0 0,1 1 1 0 0,1-1-1 0 0,1 1 0 0 0,1 0 0 0 0,1 0 0 0 0,1 1 0 0 0,0 0 0 0 0,2 1 0 0 0,1 0 0 0 0,10-12 161 0 0,1 13-2213 0 0,-5 9-4901 0 0,-8 7-4631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28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75 9098 0 0,'0'0'1578'0'0,"0"0"-101"0"0,0 0 112 0 0,0 0 240 0 0,0 0 78 0 0,0 0-194 0 0,0 0-344 0 0,0 0-340 0 0,0 0-245 0 0,0 0-159 0 0,0 0-127 0 0,0 0-93 0 0,0 0-93 0 0,-14-13-85 0 0,-48-38-48 0 0,61 50-173 0 0,0 0 0 0 0,-1 0 0 0 0,1 0 0 0 0,0 0 0 0 0,-1 1 0 0 0,1-1 0 0 0,-1 0 0 0 0,1 0 0 0 0,-1 1 0 0 0,0-1 0 0 0,1 1 0 0 0,-1 0 0 0 0,1-1 0 0 0,-1 1 0 0 0,0 0 0 0 0,1 0 0 0 0,-1 0 0 0 0,0 0 0 0 0,1 0 0 0 0,-1 0 0 0 0,0 1 0 0 0,1-1 0 0 0,-1 1 0 0 0,0-1 0 0 0,1 1 0 0 0,-1-1 0 0 0,1 1 0 0 0,-1 0 0 0 0,1 0 0 0 0,-1-1 0 0 0,1 2-6 0 0,-7 2 28 0 0,-16 5 49 0 0,-1 2 0 0 0,1 0 1 0 0,1 2-1 0 0,0 0 0 0 0,-18 15-77 0 0,39-26 3 0 0,0-1-1 0 0,0 1 1 0 0,0 0 0 0 0,0 0 0 0 0,0 0 0 0 0,0 0 0 0 0,1 0 0 0 0,-1 0 0 0 0,1 1 0 0 0,-1-1-1 0 0,1 0 1 0 0,0 1 0 0 0,0-1 0 0 0,0 1 0 0 0,0-1 0 0 0,0 1 0 0 0,1 0 0 0 0,-1-1-1 0 0,1 1 1 0 0,0 0 0 0 0,0-1 0 0 0,0 1 0 0 0,0 0 0 0 0,0-1 0 0 0,0 1 0 0 0,1 0 0 0 0,-1-1-1 0 0,1 1 1 0 0,0 0 0 0 0,0-1 0 0 0,0 1 0 0 0,0-1 0 0 0,0 1 0 0 0,1-1 0 0 0,-1 0-1 0 0,1 0 1 0 0,-1 1 0 0 0,2 0-3 0 0,77 69 344 0 0,92 40 455 0 0,-169-109-770 0 0,0 0 0 0 0,1 1 0 0 0,-1-1 0 0 0,0 1-1 0 0,-1 0 1 0 0,1 0 0 0 0,-1 0 0 0 0,1 0 0 0 0,-1 0 0 0 0,0 0 0 0 0,-1 0 0 0 0,1 1-1 0 0,-1-1 1 0 0,0 1 0 0 0,0-1 0 0 0,0 1 0 0 0,-1 0 0 0 0,0-1 0 0 0,1 1 0 0 0,-2 0 0 0 0,1-1-1 0 0,0 1 1 0 0,-1-1 0 0 0,0 1 0 0 0,0 0 0 0 0,0-1 0 0 0,-1 0 0 0 0,0 1 0 0 0,1-1 0 0 0,-2 0-1 0 0,1 0 1 0 0,0 0 0 0 0,-1 0 0 0 0,0 0 0 0 0,1-1 0 0 0,-2 1 0 0 0,1-1 0 0 0,-2 2-29 0 0,-7 6-40 0 0,0-1 1 0 0,-1 0 0 0 0,0 0-1 0 0,-1-1 1 0 0,0-1 0 0 0,0-1-1 0 0,-1 0 1 0 0,0-1-1 0 0,0 0 1 0 0,-1-1 0 0 0,1-1-1 0 0,-1 0 1 0 0,0-1 0 0 0,0-1-1 0 0,-1-1 1 0 0,1 0 0 0 0,0-1-1 0 0,-9-1 40 0 0,23-1-200 0 0,0 0 0 0 0,0 1 0 0 0,1-1 0 0 0,-1 0 0 0 0,0 0-1 0 0,1 0 1 0 0,0 0 0 0 0,-1 0 0 0 0,1 0 0 0 0,0-1-1 0 0,0 1 1 0 0,1 0 0 0 0,-1-1 0 0 0,0 1 0 0 0,1 0 0 0 0,-1-1-1 0 0,1 1 1 0 0,0-1 0 0 0,0 1 0 0 0,0-1 0 0 0,0 1-1 0 0,0-1 1 0 0,0 1 0 0 0,1-1 0 0 0,-1 1 0 0 0,1 0 0 0 0,0-1-1 0 0,-1 1 1 0 0,1 0 0 0 0,0-1 0 0 0,1 1 0 0 0,-1 0-1 0 0,0 0 1 0 0,1 0 0 0 0,-1 0 0 0 0,1 0 0 0 0,-1 0 0 0 0,1 1-1 0 0,1-2 201 0 0,29-33-5142 0 0,-9 15-1362 0 0,-22 20 6241 0 0,15-14-6881 0 0</inkml:trace>
  <inkml:trace contextRef="#ctx0" brushRef="#br0" timeOffset="345.684">496 368 656 0 0,'0'0'2466'0'0,"0"0"-203"0"0,0 0-206 0 0,0 0 80 0 0,0 0 147 0 0,0 0-44 0 0,0 0-166 0 0,0 0-248 0 0,0 0-278 0 0,0 0-235 0 0,0 0-218 0 0,36 11-214 0 0,111 34-180 0 0,-144-43-658 0 0,1-1 0 0 0,0 1 0 0 0,-1-1-1 0 0,1 0 1 0 0,0 0 0 0 0,0 0 0 0 0,0-1 0 0 0,0 0 0 0 0,-1 1-1 0 0,1-1 1 0 0,0-1 0 0 0,0 1 0 0 0,0 0 0 0 0,0-1 0 0 0,0 0-1 0 0,-1 0 1 0 0,1 0 0 0 0,0 0 0 0 0,0-1-43 0 0,6-3 156 0 0,-2 3-97 0 0,0-1 1 0 0,0 0 0 0 0,0 0 0 0 0,-1-1 0 0 0,1 0 0 0 0,-1 0-1 0 0,0-1 1 0 0,0 1 0 0 0,-1-2 0 0 0,1 1 0 0 0,-1-1 0 0 0,0 0-1 0 0,-1 0 1 0 0,1-1 0 0 0,-1 1 0 0 0,-1-1 0 0 0,1 0-1 0 0,-1-1 1 0 0,0 1 0 0 0,-1-1 0 0 0,0 0 0 0 0,0 1 0 0 0,-1-2-1 0 0,0 1 1 0 0,0 0 0 0 0,-1 0 0 0 0,0 0 0 0 0,0-1 0 0 0,-1-7-60 0 0,-3 11-37 0 0,0 0 0 0 0,0 0 0 0 0,-1 1 0 0 0,1-1 0 0 0,-1 1 0 0 0,0 0 0 0 0,0 0 0 0 0,-1 0 0 0 0,1 0 0 0 0,-1 1 0 0 0,0 0 0 0 0,0 0 0 0 0,0 0 0 0 0,0 1 0 0 0,-1-1 0 0 0,1 1 0 0 0,-1 0 0 0 0,1 1 0 0 0,-1 0 0 0 0,0 0 0 0 0,1 0 0 0 0,-1 0 0 0 0,0 1 0 0 0,0 0 0 0 0,1 0 0 0 0,-1 0 1 0 0,0 1-1 0 0,0 0 0 0 0,1 0 0 0 0,-1 1 0 0 0,0-1 0 0 0,-3 3 37 0 0,-3 0-54 0 0,1 1 0 0 0,-1 1 1 0 0,1 0-1 0 0,0 0 0 0 0,1 1 0 0 0,0 1 1 0 0,0 0-1 0 0,0 0 0 0 0,1 1 0 0 0,0 0 1 0 0,1 1-1 0 0,0-1 0 0 0,0 2 1 0 0,-5 9 53 0 0,8-13-2 0 0,1-1 0 0 0,0 1 0 0 0,0 0 1 0 0,0 1-1 0 0,1-1 0 0 0,0 1 1 0 0,0-1-1 0 0,1 1 0 0 0,0 0 0 0 0,1 0 1 0 0,-1 0-1 0 0,2 0 0 0 0,-1 0 1 0 0,1 0-1 0 0,0 0 0 0 0,1 0 0 0 0,-1 0 1 0 0,2 0-1 0 0,-1 0 0 0 0,1 0 1 0 0,0-1-1 0 0,1 1 0 0 0,0 0 0 0 0,0-1 1 0 0,1 0-1 0 0,0 0 0 0 0,0 0 1 0 0,3 4 1 0 0,7-2-48 0 0,0-1 0 0 0,0 0 1 0 0,0-1-1 0 0,1-1 1 0 0,0 0-1 0 0,0-1 1 0 0,1 0-1 0 0,-1-2 1 0 0,1 0-1 0 0,0 0 1 0 0,0-2-1 0 0,0 0 1 0 0,0 0-1 0 0,0-2 1 0 0,0 0-1 0 0,8-2 48 0 0,67-25-3200 0 0,-64 12-1182 0 0,-2-1-4443 0 0,-15 9 1730 0 0</inkml:trace>
  <inkml:trace contextRef="#ctx0" brushRef="#br0" timeOffset="694.379">1091 449 704 0 0,'0'0'2675'0'0,"0"0"-5"0"0,0 0-90 0 0,0 0-171 0 0,0 0-215 0 0,0 0-247 0 0,0 0-242 0 0,0 0-229 0 0,35-4-188 0 0,111-13-213 0 0,-134 16-849 0 0,1-1 1 0 0,0 0-1 0 0,-1-1 1 0 0,0 0-1 0 0,1-1 0 0 0,-1 0 1 0 0,0-1-1 0 0,-1 0 0 0 0,4-3-226 0 0,9-4 290 0 0,-16 8-216 0 0,-1 0 1 0 0,1 0-1 0 0,-1 0 0 0 0,0-1 0 0 0,0-1 0 0 0,0 1 0 0 0,-1-1 1 0 0,1 0-1 0 0,-1 0 0 0 0,-1-1 0 0 0,1 1 0 0 0,-1-1 0 0 0,-1-1 0 0 0,1 1 1 0 0,-1-1-1 0 0,0 0 0 0 0,-1 1 0 0 0,0-2 0 0 0,0 1 0 0 0,-1 0 1 0 0,0-1-1 0 0,0 1 0 0 0,-1-1 0 0 0,0 1 0 0 0,0-1 0 0 0,-1 0 1 0 0,-1 1-1 0 0,1-2-74 0 0,-3 6-22 0 0,-1-1 0 0 0,1 1 1 0 0,0 1-1 0 0,-1-1 1 0 0,0 0-1 0 0,0 1 0 0 0,0 0 1 0 0,-1 0-1 0 0,1 0 1 0 0,-1 0-1 0 0,1 1 0 0 0,-1 0 1 0 0,0 0-1 0 0,0 0 1 0 0,0 0-1 0 0,0 1 0 0 0,0 0 1 0 0,0 0-1 0 0,0 0 1 0 0,-1 1-1 0 0,1 0 0 0 0,0 0 1 0 0,0 0-1 0 0,-1 1 1 0 0,-3 0 21 0 0,-2 1-17 0 0,0 1 0 0 0,0 0-1 0 0,0 1 1 0 0,0 0 0 0 0,1 0 0 0 0,-1 1 0 0 0,1 1 0 0 0,1-1 0 0 0,-1 2 0 0 0,1-1 0 0 0,0 1 0 0 0,0 1 0 0 0,1 0 0 0 0,0 0 0 0 0,0 0 0 0 0,1 1 0 0 0,0 0 0 0 0,1 1 0 0 0,0 0 0 0 0,0 0 0 0 0,1 0 0 0 0,0 0 0 0 0,1 1 0 0 0,0 0 0 0 0,1 0 0 0 0,0 0 0 0 0,1 0 0 0 0,0 0 0 0 0,1 1-1 0 0,0-1 1 0 0,1 5 17 0 0,-1-8 8 0 0,0 0-1 0 0,1 0 0 0 0,0 0 0 0 0,0 0 0 0 0,1 0 0 0 0,0 0 0 0 0,1 0 0 0 0,-1 0 0 0 0,2-1 0 0 0,-1 1 1 0 0,1 0-1 0 0,0-1 0 0 0,0 0 0 0 0,1 0 0 0 0,0 0 0 0 0,1 0 0 0 0,-1-1 0 0 0,1 0 0 0 0,0 1 0 0 0,1-2 0 0 0,0 1 1 0 0,-1-1-1 0 0,2 0 0 0 0,-1 0 0 0 0,4 2-7 0 0,2-1 1 0 0,0 0-1 0 0,0-1 1 0 0,0 0 0 0 0,0-1-1 0 0,1 0 1 0 0,0-1 0 0 0,-1 0-1 0 0,1-1 1 0 0,0-1 0 0 0,0 0-1 0 0,0-1 1 0 0,1 0 0 0 0,-1-1-1 0 0,1-1 0 0 0,55-24-1491 0 0,-47 13-1855 0 0,-3 1-3967 0 0,-10 7-4534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26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191 162 0 0 0,'0'0'1834'0'0,"0"0"1493"0"0,0 0 329 0 0,0 0-530 0 0,0 0-711 0 0,0 0-640 0 0,0 0-456 0 0,0 0-226 0 0,0 0-131 0 0,0 0-130 0 0,1-2-80 0 0,-1 2-689 0 0,0 0 1 0 0,-1 0-1 0 0,1 1 0 0 0,0-1 0 0 0,0 0 1 0 0,0 0-1 0 0,0 1 0 0 0,0-1 0 0 0,-1 0 1 0 0,1 0-1 0 0,0 1 0 0 0,0-1 0 0 0,-1 0 1 0 0,1 0-1 0 0,0 0 0 0 0,0 0 0 0 0,-1 1 1 0 0,1-1-1 0 0,0 0 0 0 0,0 0 0 0 0,-1 0 1 0 0,1 0-1 0 0,0 0 0 0 0,0 0 0 0 0,-1 0 1 0 0,1 0-1 0 0,0 0 0 0 0,-1 0 0 0 0,1 0 1 0 0,0 0-1 0 0,-1 0 0 0 0,1 0 0 0 0,0 0 1 0 0,0 0-1 0 0,-1 0 0 0 0,1 0 0 0 0,0 0 1 0 0,-1 0-1 0 0,1 0 0 0 0,0-1 0 0 0,0 1 1 0 0,-1 0-1 0 0,1 0 0 0 0,0 0 0 0 0,0 0 0 0 0,0-1 1 0 0,-1 1-1 0 0,1 0 0 0 0,0 0 0 0 0,0 0 1 0 0,0-1-1 0 0,-1 1 0 0 0,1 0 0 0 0,0-1 1 0 0,0 1-1 0 0,0 0 0 0 0,0 0 0 0 0,0-1 1 0 0,0 1-1 0 0,0 0 0 0 0,0 0-63 0 0,-29 31-343 0 0,20-20 604 0 0,-8 7-256 0 0,1 1-1 0 0,0 0 1 0 0,2 1 0 0 0,0 0 0 0 0,1 1 0 0 0,2 1 0 0 0,0 0 0 0 0,1 0 0 0 0,-1 7-5 0 0,10-26 1 0 0,-1-1 1 0 0,1 1-1 0 0,0 0 0 0 0,1 0 1 0 0,-1-1-1 0 0,1 1 1 0 0,-1 0-1 0 0,1 0 1 0 0,0 0-1 0 0,0 0 0 0 0,0 0 1 0 0,0 0-1 0 0,0-1 1 0 0,1 1-1 0 0,-1 0 1 0 0,1 0-1 0 0,0 0 0 0 0,0-1 1 0 0,0 1-1 0 0,0 0 1 0 0,0-1-1 0 0,1 1 1 0 0,-1-1-1 0 0,1 1 0 0 0,0-1 1 0 0,0 0-1 0 0,-1 0 1 0 0,1 0-1 0 0,1 0 1 0 0,-1 0-1 0 0,0 0 1 0 0,0 0-1 0 0,1-1 0 0 0,-1 1 1 0 0,1-1-1 0 0,-1 0 1 0 0,1 1-1 0 0,0-1 1 0 0,0-1-1 0 0,1 2-1 0 0,11-2 106 0 0,1-1 0 0 0,-1 0 0 0 0,0-1 0 0 0,1-1 0 0 0,-1 0 0 0 0,0-1 0 0 0,0 0 0 0 0,-1-2 0 0 0,0 1 0 0 0,0-2 0 0 0,0 0 0 0 0,0 0 0 0 0,-1-2 0 0 0,-1 1 0 0 0,1-2 0 0 0,-1 0 0 0 0,-1 0 0 0 0,0-1 0 0 0,0-1-106 0 0,-3 6 65 0 0,0-1 0 0 0,-1 0 0 0 0,1-1 0 0 0,-2 1 0 0 0,1-2 1 0 0,-1 1-1 0 0,0 0 0 0 0,-1-1 0 0 0,0 0 0 0 0,0-1 0 0 0,-1 1 0 0 0,-1-1 0 0 0,1 1 1 0 0,-1-1-1 0 0,-1 0 0 0 0,0 0 0 0 0,0-1 0 0 0,-1 1 0 0 0,-1 0 0 0 0,1 0 0 0 0,-2-1 1 0 0,1 1-1 0 0,-1 0 0 0 0,-2-4-65 0 0,0 8-44 0 0,-1 1-1 0 0,0 0 1 0 0,-1 0 0 0 0,1 0-1 0 0,-1 1 1 0 0,0-1 0 0 0,0 1 0 0 0,0 1-1 0 0,0-1 1 0 0,-1 1 0 0 0,0-1 0 0 0,0 1-1 0 0,1 1 1 0 0,-2-1 0 0 0,1 1 0 0 0,0 1-1 0 0,0-1 1 0 0,-1 1 0 0 0,1 0 0 0 0,-1 0-1 0 0,1 1 1 0 0,-1-1 0 0 0,1 2 0 0 0,-1-1-1 0 0,1 1 1 0 0,-1 0 0 0 0,1 0 0 0 0,0 0-1 0 0,-1 1 1 0 0,1 0 0 0 0,0 1 0 0 0,0-1-1 0 0,0 1 1 0 0,1 0 0 0 0,-1 1 0 0 0,1-1-1 0 0,-1 1 1 0 0,-2 3 44 0 0,-39 38-2872 0 0,21-11-5960 0 0,16-21-3262 0 0</inkml:trace>
  <inkml:trace contextRef="#ctx0" brushRef="#br0" timeOffset="1318.148">594 20 0 0 0,'0'0'1550'0'0,"0"0"-479"0"0,0 0-139 0 0,0 0 267 0 0,0 0 345 0 0,0 0 200 0 0,0 0-87 0 0,0 0-312 0 0,0 0-358 0 0,0 0-265 0 0,0 0-130 0 0,0 0-36 0 0,0 0-5 0 0,2-2 1 0 0,6-1 2464 0 0,-9 20 927 0 0,-1-6-4683 0 0,0 211 1706 0 0,1-215-922 0 0,2 0 0 0 0,-1-1 0 0 0,1 1 0 0 0,0-1 0 0 0,0 0 0 0 0,0 1 0 0 0,1-1-1 0 0,0 0 1 0 0,1 0 0 0 0,-1 0 0 0 0,1 0 0 0 0,0 0 0 0 0,1 0 0 0 0,-1-1 0 0 0,1 0 0 0 0,0 0-1 0 0,0 0 1 0 0,1 0 0 0 0,0 0 0 0 0,-1-1 0 0 0,2 0 0 0 0,-1 0 0 0 0,0 0 0 0 0,1-1-1 0 0,-1 0 1 0 0,1 0 0 0 0,0 0 0 0 0,0-1 0 0 0,1 0 0 0 0,-1 0 0 0 0,0 0 0 0 0,2-1-44 0 0,0-1 115 0 0,0 0 0 0 0,0-1 0 0 0,0 0 0 0 0,0 0 0 0 0,0-1 0 0 0,0 0 0 0 0,0 0 0 0 0,-1-1 1 0 0,1 0-1 0 0,-1 0 0 0 0,0-1 0 0 0,0 0 0 0 0,0 0 0 0 0,0-1 0 0 0,-1 1 0 0 0,1-2 0 0 0,-2 1 0 0 0,1-1 0 0 0,0 0 1 0 0,0-1-116 0 0,7-12 88 0 0,0-1 0 0 0,-1 0 0 0 0,-2 0 0 0 0,0-1 1 0 0,-1 0-1 0 0,-1-1 0 0 0,-1 0 0 0 0,-1-1 0 0 0,-1 1 0 0 0,-1-1 1 0 0,-1 0-1 0 0,-1 0 0 0 0,0 0 0 0 0,-2 0 0 0 0,-1-2-88 0 0,1 25 0 0 0,0 1-1 0 0,0-1 1 0 0,0 0-1 0 0,0 1 0 0 0,-1-1 1 0 0,1 1-1 0 0,0-1 0 0 0,0 0 1 0 0,0 1-1 0 0,0-1 0 0 0,0 0 1 0 0,0 1-1 0 0,0-1 1 0 0,-1 0-1 0 0,1 1 0 0 0,0-1 1 0 0,0 0-1 0 0,-1 1 0 0 0,1-1 1 0 0,0 0-1 0 0,0 0 0 0 0,-1 1 1 0 0,1-1-1 0 0,0 0 1 0 0,-1 0-1 0 0,1 1 0 0 0,0-1 1 0 0,-1 0-1 0 0,1 0 0 0 0,0 0 1 0 0,-1 0-1 0 0,1 0 0 0 0,0 0 1 0 0,-1 1-1 0 0,1-1 1 0 0,-1 0-1 0 0,1 0 0 0 0,0 0 1 0 0,-1 0-1 0 0,1 0 0 0 0,-1 0 1 0 0,1-1-1 0 0,0 1 0 0 0,-1 0 1 0 0,1 0-1 0 0,0 0 1 0 0,-1 0-1 0 0,1 0 0 0 0,0 0 1 0 0,-1-1-1 0 0,1 1 0 0 0,0 0 1 0 0,-1 0-1 0 0,1-1 0 0 0,0 1 1 0 0,-1 0-1 0 0,1 0 1 0 0,0-1-1 0 0,0 1 0 0 0,-1 0 1 0 0,1-1-1 0 0,0 1 0 0 0,0 0 1 0 0,0-1-1 0 0,0 1 1 0 0,-8 28-12 0 0,2 1 0 0 0,1 0 0 0 0,1 1-1 0 0,1-1 1 0 0,2 0 0 0 0,1 1 0 0 0,4 26 12 0 0,-3-46 9 0 0,1-1 0 0 0,0 0 0 0 0,1 0 0 0 0,0 0 0 0 0,0 0 0 0 0,1-1 0 0 0,0 1 0 0 0,1-1 0 0 0,-1 0 0 0 0,2 0 0 0 0,-1-1 0 0 0,1 1 0 0 0,0-1 0 0 0,1 0 0 0 0,-1-1 0 0 0,2 0 0 0 0,1 2-9 0 0,56 33-159 0 0,-50-39-457 0 0,-1 1-2839 0 0,-5-5-4045 0 0,-4-1-4644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29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70 10490 0 0,'0'0'1851'0'0,"0"0"-249"0"0,0 0-204 0 0,0 0-74 0 0,0 0-41 0 0,0 0 0 0 0,0 0-104 0 0,0 0-170 0 0,0 0-226 0 0,0 0-205 0 0,0 0-157 0 0,0-11-114 0 0,0-36-66 0 0,0 36-52 0 0,0 27 217 0 0,-8 205 1445 0 0,9 0 0 0 0,16 71-1851 0 0,-15-265 37 0 0,32 282 174 0 0,-32-256-446 0 0,-2-52 117 0 0,0-1-22 0 0,0 0-32 0 0,0 0-54 0 0,0 0-82 0 0,0 0-187 0 0,-25-26-10406 0 0,16 18 3981 0 0,3 0-1859 0 0</inkml:trace>
  <inkml:trace contextRef="#ctx0" brushRef="#br0" timeOffset="3764.981">3 610 7009 0 0,'0'0'2096'0'0,"0"0"-373"0"0,0 0-138 0 0,0 0 32 0 0,0 0-2 0 0,0 0-144 0 0,0 0-287 0 0,0 0-252 0 0,0 0-200 0 0,0 0-106 0 0,0 0-50 0 0,-3-1-32 0 0,36-3 4251 0 0,26 0-3666 0 0,95-30 106 0 0,184-31-418 0 0,-280 65-1049 0 0,-57 0-13 0 0,-1 0-126 0 0,0 0-146 0 0,-16 15-5597 0 0,9-12-3484 0 0,1-2-3011 0 0</inkml:trace>
  <inkml:trace contextRef="#ctx0" brushRef="#br0" timeOffset="4434.598">791 97 13379 0 0,'0'0'2320'0'0,"0"0"-511"0"0,0 0-248 0 0,0 0-34 0 0,0 0-66 0 0,0 0-208 0 0,0 0-296 0 0,0 0-256 0 0,0 0-180 0 0,0 0-118 0 0,0 0-69 0 0,0 0-68 0 0,0 0-54 0 0,6 2 186 0 0,-12 40 325 0 0,19 181 246 0 0,-1-91-841 0 0,-7 1 0 0 0,-6 18-128 0 0,1-59 20 0 0,23-24-34 0 0,7-76 218 0 0,128-114 145 0 0,27-17-290 0 0,-182 138-71 0 0,5 4-18 0 0,-8 4 26 0 0,-1 54 122 0 0,-1-28-61 0 0,1-1 0 0 0,2 1 0 0 0,2-1 0 0 0,1 0 0 0 0,1 0 0 0 0,9 28-57 0 0,16-14-229 0 0,-30-66-2357 0 0,0 13 1657 0 0,0-5-2016 0 0,0 2-3416 0 0,0 5-5854 0 0</inkml:trace>
  <inkml:trace contextRef="#ctx0" brushRef="#br0" timeOffset="4867.272">1510 864 13235 0 0,'0'0'1975'0'0,"0"0"-171"0"0,0 0-82 0 0,0 0-122 0 0,0 0-206 0 0,0 0-251 0 0,0 0-250 0 0,0 0-182 0 0,0 0-108 0 0,0 0-80 0 0,33 3-63 0 0,102 9-45 0 0,-69-19 297 0 0,20-40 559 0 0,-82 45-1260 0 0,-1 0 1 0 0,0 0-1 0 0,0-1 1 0 0,0 1 0 0 0,0-1-1 0 0,0 0 1 0 0,-1 0-1 0 0,1 0 1 0 0,-1 0 0 0 0,1 0-1 0 0,-1 0 1 0 0,0-1-1 0 0,-1 1 1 0 0,1-1-1 0 0,-1 1 1 0 0,1-1 0 0 0,-1 0-1 0 0,0 0 1 0 0,0 0-1 0 0,-1 1 1 0 0,1-1 0 0 0,-1 0-1 0 0,0 0 1 0 0,0 0-1 0 0,0 0 1 0 0,0 0-1 0 0,-1 0 1 0 0,0 0 0 0 0,0 0-1 0 0,0 1 1 0 0,0-1-1 0 0,0 0 1 0 0,-1 1-1 0 0,1-1 1 0 0,-1 1 0 0 0,0-1-1 0 0,0 1 1 0 0,-1 0-1 0 0,1 0 1 0 0,-1 0 0 0 0,0-1-12 0 0,-3 0-35 0 0,-1 0 0 0 0,1 1 0 0 0,-1 0 0 0 0,0 0 1 0 0,0 1-1 0 0,0 0 0 0 0,0 0 0 0 0,0 1 1 0 0,0 0-1 0 0,0 0 0 0 0,-1 0 0 0 0,1 1 1 0 0,0 0-1 0 0,-1 1 0 0 0,1-1 0 0 0,0 1 0 0 0,0 1 1 0 0,0-1-1 0 0,0 1 0 0 0,-6 3 35 0 0,-128 71-262 0 0,130-70 269 0 0,1 1 0 0 0,1-1 0 0 0,-1 2 0 0 0,1-1 0 0 0,0 1 0 0 0,1 0 0 0 0,0 1 0 0 0,0 0 0 0 0,1 1 0 0 0,0-1 0 0 0,0 1-1 0 0,1 0 1 0 0,1 1 0 0 0,0 0 0 0 0,0 0 0 0 0,1 0 0 0 0,0 0 0 0 0,1 0 0 0 0,1 1 0 0 0,-1 0 0 0 0,2-1 0 0 0,0 1 0 0 0,0 7-7 0 0,5-11 38 0 0,0 0 1 0 0,0-1-1 0 0,1 1 0 0 0,0-1 0 0 0,0 0 1 0 0,1 0-1 0 0,0 0 0 0 0,0-1 0 0 0,1 0 1 0 0,-1 0-1 0 0,1 0 0 0 0,1-1 0 0 0,-1 0 1 0 0,1-1-1 0 0,0 0 0 0 0,7 3-38 0 0,11 5 163 0 0,1-2 0 0 0,0-1 0 0 0,1-1 0 0 0,0-1 0 0 0,1-1 1 0 0,-1-2-1 0 0,1-1 0 0 0,0-1 0 0 0,0-1 0 0 0,-1-2 0 0 0,16-3-163 0 0,53-30-1123 0 0,-87 22-456 0 0,-9 5-3499 0 0,-1 3-7292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5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 20004 0 0,'0'0'1119'0'0,"0"0"-192"0"0,0 0-17 0 0,0 0 35 0 0,0 0-69 0 0,0 0-168 0 0,0 0-174 0 0,0 0-157 0 0,0 0-59 0 0,0 0-48 0 0,0 0-47 0 0,0 0-24 0 0,26-13-19 0 0,86-39-7 0 0,-16 26 199 0 0,-76 25-317 0 0,-5-1-9 0 0,1 1 0 0 0,0 0 0 0 0,-1 2 0 0 0,1-1 0 0 0,0 2 0 0 0,-1 0 0 0 0,1 1 0 0 0,-1 0 0 0 0,0 2 0 0 0,0 0 0 0 0,0 0 0 0 0,-1 1 0 0 0,1 1 0 0 0,-1 1-46 0 0,-10-5 12 0 0,1 0 0 0 0,-1 1 0 0 0,0 0 0 0 0,0 0 0 0 0,0 0 0 0 0,-1 1 0 0 0,0-1 0 0 0,0 1-1 0 0,0 0 1 0 0,0-1 0 0 0,0 1 0 0 0,-1 1 0 0 0,0-1 0 0 0,0 0 0 0 0,-1 0 0 0 0,1 1 0 0 0,-1-1 0 0 0,-1 1 0 0 0,1-1 0 0 0,-1 1 0 0 0,1 0-1 0 0,-2-1 1 0 0,1 1 0 0 0,-1-1 0 0 0,1 1 0 0 0,-2-1 0 0 0,0 5-12 0 0,-3 9 31 0 0,0-1-1 0 0,-1 1 0 0 0,-1-2 1 0 0,-1 1-1 0 0,0-1 1 0 0,-1 0-1 0 0,-7 8-30 0 0,-164 230 524 0 0,173-246-506 0 0,1 1 0 0 0,1 0 1 0 0,-1 0-1 0 0,2 1 0 0 0,-1 0 0 0 0,1-1 0 0 0,1 1 1 0 0,0 1-1 0 0,1-1 0 0 0,0 0 0 0 0,0 1 0 0 0,1-1 1 0 0,1 1-1 0 0,0 2-18 0 0,3-6-67 0 0,1-1 1 0 0,-1 0-1 0 0,1-1 1 0 0,0 1-1 0 0,1-1 1 0 0,-1 1-1 0 0,1-1 1 0 0,1-1-1 0 0,-1 1 1 0 0,1-1-1 0 0,0 0 1 0 0,0 0-1 0 0,0 0 1 0 0,1-1-1 0 0,0 0 1 0 0,0-1-1 0 0,0 1 1 0 0,0-1-1 0 0,0-1 1 0 0,1 1-1 0 0,-1-1 1 0 0,1 0-1 0 0,0-1 1 0 0,-1 0-1 0 0,8 0 67 0 0,1 3-150 0 0,13 6-2878 0 0,-21-6-672 0 0,0 0-3715 0 0,0-3-5305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53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1 17436 0 0,'0'0'1056'0'0,"0"0"-488"0"0,0 0 144 0 0,0 0 88 0 0,0 0-87 0 0,0 0-177 0 0,-160 208-248 0 0,140-185-200 0 0,3 4-128 0 0,6-8-112 0 0,-3 1-176 0 0,8-5-321 0 0,2-4-567 0 0,-3 1-968 0 0,5-8-2729 0 0,-2 0-7322 0 0</inkml:trace>
  <inkml:trace contextRef="#ctx0" brushRef="#br0" timeOffset="183.643">0 97 21277 0 0,'0'0'1369'0'0,"0"0"-358"0"0,0 0-127 0 0,0 0 2 0 0,0 0-78 0 0,0 0-84 0 0,0 0-121 0 0,34 21-116 0 0,104 67-86 0 0,-66-27 206 0 0,30 51-291 0 0,-71-86-1067 0 0,-6-15-6188 0 0,-18-10-5478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5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0 972 6497 0 0,'0'0'1774'0'0,"0"0"-1094"0"0,0 0-573 0 0,0 0 169 0 0,0 0 517 0 0,0 0 454 0 0,0 0 240 0 0,0 0-64 0 0,0 0-260 0 0,0 0-189 0 0,0 0-123 0 0,20 12-39 0 0,65 37-7 0 0,-18-32 942 0 0,-49-18-1178 0 0,-6 2-277 0 0,-1-1 0 0 0,1 0 0 0 0,0-1 0 0 0,-1 0 0 0 0,1-1 0 0 0,-1 0 0 0 0,1-1 0 0 0,-1 0 0 0 0,0-1 0 0 0,0 0 0 0 0,0 0 0 0 0,4-4-292 0 0,22-19 296 0 0,-2-2 1 0 0,-1-1-1 0 0,-2-2 0 0 0,0-1 0 0 0,-3-2 0 0 0,-1 0 1 0 0,-1-2-1 0 0,-2-1 0 0 0,12-26-296 0 0,-23 43 50 0 0,93-164 274 0 0,-100 183-449 0 0,-6 13 118 0 0,34 111 212 0 0,-26-68-113 0 0,-1 1 0 0 0,-3-1 0 0 0,-2 1 0 0 0,-5 50-92 0 0,1-88 13 0 0,-2-1-1 0 0,0 1 1 0 0,-1-1 0 0 0,-1 0 0 0 0,0-1-1 0 0,-1 1 1 0 0,-1-1 0 0 0,0 0-1 0 0,-1 0 1 0 0,0-1 0 0 0,-2 0 0 0 0,1-1-1 0 0,-2 0 1 0 0,0 0 0 0 0,0-1-1 0 0,-1 0 1 0 0,-7 4-13 0 0,13-11-45 0 0,-1 0 1 0 0,0 0-1 0 0,0-1 1 0 0,0 0-1 0 0,-1-1 0 0 0,1 1 1 0 0,-1-1-1 0 0,0 0 0 0 0,0-1 1 0 0,0 0-1 0 0,0-1 0 0 0,0 1 1 0 0,0-1-1 0 0,0-1 1 0 0,-1 0-1 0 0,1 0 0 0 0,0 0 1 0 0,0-1-1 0 0,-1 0 0 0 0,1-1 1 0 0,0 0-1 0 0,0 0 0 0 0,0-1 1 0 0,1 0-1 0 0,-1 0 0 0 0,1-1 1 0 0,-1 0-1 0 0,1 0 1 0 0,1-1-1 0 0,-1 0 0 0 0,0 0 1 0 0,1 0-1 0 0,0-1 0 0 0,-1-2 45 0 0,-41-86-2957 0 0,42 60-914 0 0,3-3-4194 0 0,3 22-3362 0 0</inkml:trace>
  <inkml:trace contextRef="#ctx0" brushRef="#br0" timeOffset="384.632">1318 1 15059 0 0,'0'0'1629'0'0,"0"0"-671"0"0,0 0-441 0 0,0 0 11 0 0,0 0 164 0 0,0 0 175 0 0,0 0 169 0 0,0 0-5 0 0,0 0-78 0 0,0 0-81 0 0,0 0-179 0 0,0 0-119 0 0,0 0-43 0 0,8 28-47 0 0,25 90-38 0 0,-23-84-193 0 0,-2 0 0 0 0,-1 0-1 0 0,-2 1 1 0 0,-2 0 0 0 0,-1 0 0 0 0,-1 5-253 0 0,-1-36 15 0 0,1 65 85 0 0,-2-1 0 0 0,-3 0 0 0 0,-3 0 0 0 0,-6 16-100 0 0,-65 205-1271 0 0,65-273-2232 0 0,-4-23-7972 0 0,12 3-134 0 0</inkml:trace>
  <inkml:trace contextRef="#ctx0" brushRef="#br0" timeOffset="581.939">935 598 16444 0 0,'0'0'1735'0'0,"0"0"-889"0"0,0 0-503 0 0,0 0 84 0 0,0 0 293 0 0,0 0 248 0 0,0 0 46 0 0,0 0-139 0 0,0 0-194 0 0,0 0-175 0 0,35-3-102 0 0,115-7-71 0 0,21-8 333 0 0,69-9-753 0 0,-206 27-762 0 0,58 0-370 0 0,-61 0-3015 0 0,-1 0-3958 0 0,-20 0-3189 0 0</inkml:trace>
  <inkml:trace contextRef="#ctx0" brushRef="#br0" timeOffset="868.215">1669 933 6161 0 0,'0'0'2153'0'0,"0"0"-578"0"0,0 0-108 0 0,0 0 188 0 0,0 0 129 0 0,0 0-70 0 0,0 0-314 0 0,0 0-317 0 0,0 0-204 0 0,0 0-44 0 0,0 0 61 0 0,0 0 73 0 0,0 0 34 0 0,1 18-52 0 0,-1-3-862 0 0,3 34 881 0 0,-2-84 144 0 0,-2 12-1000 0 0,1 0 0 0 0,1-1 0 0 0,1 1-1 0 0,1 0 1 0 0,1 0 0 0 0,1 0 0 0 0,1 1 0 0 0,1 0 0 0 0,1-1-114 0 0,0 7-79 0 0,0-1 0 0 0,0 1 0 0 0,2 0 0 0 0,0 1 0 0 0,1 0 0 0 0,0 0 0 0 0,1 1 0 0 0,1 1 0 0 0,0 0 0 0 0,1 1 0 0 0,8-6 79 0 0,11 6-2727 0 0,-27 13-1458 0 0,-2 2-3332 0 0,-4 1-3844 0 0</inkml:trace>
  <inkml:trace contextRef="#ctx0" brushRef="#br0" timeOffset="1170.509">2063 610 5065 0 0,'0'0'2485'0'0,"0"0"-730"0"0,0 0-312 0 0,0 0 62 0 0,0 0 33 0 0,0 0-40 0 0,0 0-158 0 0,0 0-241 0 0,0 0-176 0 0,0 0-110 0 0,0 0-81 0 0,0 0-89 0 0,-3 29-83 0 0,-9 93-77 0 0,11-118-434 0 0,1 0-1 0 0,-1 0 1 0 0,0 0-1 0 0,1 0 1 0 0,0 0-1 0 0,0 0 1 0 0,0 0-1 0 0,0 0 0 0 0,1 0 1 0 0,0 0-1 0 0,-1 0 1 0 0,1-1-1 0 0,1 1 1 0 0,-1 0-1 0 0,1 0 1 0 0,-1-1-1 0 0,1 1 1 0 0,0-1-1 0 0,0 1 1 0 0,2 1-49 0 0,3 4 181 0 0,-2-2-52 0 0,1 0 0 0 0,0 0 0 0 0,0-1 0 0 0,0 0 1 0 0,0 0-1 0 0,1-1 0 0 0,0 1 0 0 0,0-2 0 0 0,1 1 0 0 0,-1-1 0 0 0,1 0 1 0 0,0 0-1 0 0,0-1 0 0 0,1 0 0 0 0,-1-1 0 0 0,1 0 0 0 0,-1 0 0 0 0,1-1 0 0 0,-1 0 1 0 0,1 0-1 0 0,0-1 0 0 0,0 0 0 0 0,-1-1 0 0 0,1 1 0 0 0,0-2 0 0 0,-1 1 1 0 0,1-1-1 0 0,-1-1 0 0 0,0 0 0 0 0,0 0 0 0 0,0 0 0 0 0,0-1 0 0 0,0 0 0 0 0,-1-1 1 0 0,2 0-130 0 0,0-4-73 0 0,0 1 1 0 0,0-2-1 0 0,-1 1 1 0 0,0-1-1 0 0,-1 0 1 0 0,0-1-1 0 0,-1 1 1 0 0,0-2-1 0 0,0 1 1 0 0,-1 0-1 0 0,-1-1 1 0 0,0 0-1 0 0,-1 0 1 0 0,0 0-1 0 0,0-1 1 0 0,-2 1-1 0 0,1-1 1 0 0,-2 1-1 0 0,1-1 1 0 0,-2-6 72 0 0,2 8-4323 0 0,1 6-4488 0 0,-1 4-2998 0 0</inkml:trace>
  <inkml:trace contextRef="#ctx0" brushRef="#br0" timeOffset="1446.704">2911 606 15579 0 0,'0'0'1333'0'0,"0"0"-375"0"0,0 0 28 0 0,0 0 106 0 0,0 0-9 0 0,0 0-167 0 0,0 0-262 0 0,0 0-217 0 0,0 0-142 0 0,0 0-90 0 0,0 0-33 0 0,0 0-32 0 0,0 0-24 0 0,-28 10-34 0 0,-87 34-30 0 0,113-43-50 0 0,-1-1 1 0 0,1 1-1 0 0,0-1 0 0 0,0 1 1 0 0,-1 0-1 0 0,1 0 0 0 0,0 0 1 0 0,0 0-1 0 0,0 1 0 0 0,0-1 1 0 0,0 0-1 0 0,0 1 1 0 0,1-1-1 0 0,-1 1 0 0 0,0 0 1 0 0,1 0-1 0 0,-1-1 0 0 0,1 1 1 0 0,0 0-1 0 0,-1 0 0 0 0,1 0 1 0 0,0 0-1 0 0,0 1 1 0 0,1-1-1 0 0,-1 0 0 0 0,0 1-2 0 0,-1 5 11 0 0,0-2-14 0 0,0 0 0 0 0,0 0 0 0 0,1 1 0 0 0,0-1 1 0 0,0 0-1 0 0,0 0 0 0 0,1 1 0 0 0,0-1 0 0 0,0 1 0 0 0,1-1 0 0 0,0 0 0 0 0,0 1 1 0 0,0-1-1 0 0,1 0 0 0 0,0 0 0 0 0,0 0 0 0 0,1 0 0 0 0,-1 0 0 0 0,1-1 1 0 0,0 1-1 0 0,1-1 0 0 0,-1 0 0 0 0,1 0 0 0 0,0 0 0 0 0,1 0 0 0 0,-1 0 1 0 0,1-1-1 0 0,0 0 0 0 0,0 0 0 0 0,0-1 0 0 0,0 1 0 0 0,1-1 0 0 0,0 0 0 0 0,5 2 3 0 0,-1-1-66 0 0,1 0 0 0 0,1 0-1 0 0,-1-1 1 0 0,1 0 0 0 0,-1-1-1 0 0,1-1 1 0 0,-1 0 0 0 0,1 0-1 0 0,0-1 1 0 0,0 0 0 0 0,-1-1-1 0 0,1-1 1 0 0,0 0 0 0 0,-1 0-1 0 0,1-1 1 0 0,-1-1-1 0 0,10-4 67 0 0,44-28-5054 0 0,-11-13-6630 0 0,-45 37 5476 0 0</inkml:trace>
  <inkml:trace contextRef="#ctx0" brushRef="#br0" timeOffset="1682.433">3497 147 9474 0 0,'0'0'6902'0'0,"0"0"-4291"0"0,0 0-1734 0 0,0 0-143 0 0,0 0 97 0 0,0 0 125 0 0,0 0 17 0 0,0 0-231 0 0,0 0-170 0 0,-6 33-84 0 0,-18 106-47 0 0,-23 202 1237 0 0,44-314-1644 0 0,0-4-48 0 0,1-1 0 0 0,1 1 0 0 0,1 0 0 0 0,0-1 0 0 0,2 1 0 0 0,1 0 0 0 0,4 13 14 0 0,-6-32-112 0 0,0 0-1 0 0,0-1 1 0 0,1 1-1 0 0,-1 0 0 0 0,1-1 1 0 0,0 0-1 0 0,0 0 1 0 0,0 1-1 0 0,1-1 1 0 0,-1 0-1 0 0,1-1 1 0 0,0 1-1 0 0,0 0 1 0 0,-1-1-1 0 0,2 0 1 0 0,-1 1-1 0 0,0-1 0 0 0,0 0 1 0 0,1-1-1 0 0,-1 1 1 0 0,1-1-1 0 0,-1 1 1 0 0,1-1-1 0 0,0 0 1 0 0,0 0-1 0 0,2 0 113 0 0,1-19-6438 0 0,-8 9-64 0 0,0 5-4639 0 0</inkml:trace>
  <inkml:trace contextRef="#ctx0" brushRef="#br0" timeOffset="1852.619">3094 613 13419 0 0,'0'0'1506'0'0,"0"0"-438"0"0,0 0 61 0 0,0 0 153 0 0,0 0-31 0 0,0 0-178 0 0,0 0-282 0 0,38-2-260 0 0,121-8-174 0 0,156 7-257 0 0,-263 9-1561 0 0,-28-2-2132 0 0,-1-2-5681 0 0,-17-2 1095 0 0</inkml:trace>
  <inkml:trace contextRef="#ctx0" brushRef="#br0" timeOffset="2102.082">3726 613 4985 0 0,'0'0'3194'0'0,"0"0"-1594"0"0,0 0-501 0 0,0 0 28 0 0,0 0 39 0 0,0 0-82 0 0,0 0-157 0 0,0 0-155 0 0,3 34-68 0 0,9 103-8 0 0,-13-134-615 0 0,1 0-1 0 0,0 1 0 0 0,0-1 0 0 0,0 0 0 0 0,0 1 1 0 0,0-1-1 0 0,1 0 0 0 0,0 1 0 0 0,0-1 0 0 0,0 0 1 0 0,0 0-1 0 0,0 0 0 0 0,0 0 0 0 0,1 0 0 0 0,0 0 0 0 0,-1 0 1 0 0,1 0-1 0 0,0 0 0 0 0,0-1 0 0 0,1 1 0 0 0,0 0-80 0 0,7 6 538 0 0,-8-7-377 0 0,0 1-1 0 0,0-1 1 0 0,1 0-1 0 0,-1 0 1 0 0,1 0 0 0 0,-1 0-1 0 0,1 0 1 0 0,0 0-1 0 0,-1 0 1 0 0,1-1-1 0 0,0 0 1 0 0,0 0-1 0 0,0 1 1 0 0,0-2-1 0 0,1 1 1 0 0,-1 0 0 0 0,0-1-1 0 0,0 1 1 0 0,0-1-1 0 0,1 0 1 0 0,-1 0-1 0 0,0 0 1 0 0,0 0-1 0 0,0-1 1 0 0,1 1 0 0 0,-1-1-1 0 0,0 0 1 0 0,0 0-1 0 0,0 0 1 0 0,0-1-1 0 0,0 1 1 0 0,0 0-1 0 0,0-1 1 0 0,-1 0 0 0 0,1 0-1 0 0,-1 0 1 0 0,1 0-1 0 0,-1 0 1 0 0,0 0-1 0 0,1-1 1 0 0,0-2-161 0 0,11-14 176 0 0,-1 0 0 0 0,-2-1 0 0 0,0-1 0 0 0,-1 0-1 0 0,-1 0 1 0 0,0-1 0 0 0,-2 0 0 0 0,-1-1 0 0 0,-1 1 0 0 0,1-10-176 0 0,-4 6-2115 0 0,-2 25 412 0 0,0 1-1439 0 0,0 0-3796 0 0,0 0-5250 0 0</inkml:trace>
  <inkml:trace contextRef="#ctx0" brushRef="#br0" timeOffset="2350.672">4212 1003 8090 0 0,'0'0'6318'0'0,"0"0"-3621"0"0,0 0-1225 0 0,0 0-3 0 0,0 0-12 0 0,0 0-186 0 0,0 0-237 0 0,0 0-253 0 0,0 0-194 0 0,3-33-134 0 0,11-103-98 0 0,11 50 75 0 0,-16 66-415 0 0,1 1 1 0 0,1 0 0 0 0,1 1-1 0 0,0 0 1 0 0,1 0-1 0 0,1 2 1 0 0,9-9-16 0 0,-2 11-1295 0 0,-8 26-5005 0 0,-12-6 397 0 0,2 1-5490 0 0</inkml:trace>
  <inkml:trace contextRef="#ctx0" brushRef="#br0" timeOffset="2636.387">4458 829 7538 0 0,'0'0'3368'0'0,"0"0"-551"0"0,0 0-329 0 0,0 0-236 0 0,0 0-235 0 0,0 0-274 0 0,37-7-341 0 0,114-23-318 0 0,-143 29-958 0 0,-1 0-1 0 0,1 0 0 0 0,-1-1 0 0 0,1 0 1 0 0,-1 0-1 0 0,0-1 0 0 0,0 0 0 0 0,0 0 1 0 0,0-1-1 0 0,0 1 0 0 0,-1-1 0 0 0,0-1 1 0 0,1 0-126 0 0,7-7 236 0 0,-8 9-170 0 0,0-1 1 0 0,0 1-1 0 0,-1-2 1 0 0,0 1 0 0 0,0 0-1 0 0,0-1 1 0 0,0 0-1 0 0,-1 0 1 0 0,0 0-1 0 0,0-1 1 0 0,0 0 0 0 0,-1 1-1 0 0,0-1 1 0 0,0 0-1 0 0,0-1 1 0 0,-1 1-1 0 0,1 0 1 0 0,-2-1 0 0 0,1 0-1 0 0,-1 1 1 0 0,0-1-1 0 0,0 0 1 0 0,-1 1 0 0 0,0-1-1 0 0,0 0 1 0 0,-1-2-67 0 0,-2 6-7 0 0,-1-1-1 0 0,0 1 1 0 0,0 0 0 0 0,0 0 0 0 0,-1 0 0 0 0,1 1-1 0 0,0 0 1 0 0,-1 0 0 0 0,0 0 0 0 0,1 0 0 0 0,-1 0 0 0 0,0 1-1 0 0,0 0 1 0 0,0 0 0 0 0,0 1 0 0 0,0-1 0 0 0,0 1-1 0 0,0 0 1 0 0,0 1 0 0 0,0-1 0 0 0,0 1 0 0 0,0 0 0 0 0,0 0-1 0 0,0 0 1 0 0,0 1 0 0 0,-2 0 7 0 0,-6 4-32 0 0,1-1 0 0 0,0 1 0 0 0,0 1 0 0 0,0 0 0 0 0,1 1 0 0 0,0 0 0 0 0,0 1 0 0 0,1 0 0 0 0,0 1 0 0 0,1 0 0 0 0,0 0 0 0 0,0 1 0 0 0,1 0 0 0 0,1 1 0 0 0,0 0 0 0 0,0 0 0 0 0,1 0 0 0 0,-3 11 32 0 0,6-14-24 0 0,0 0-1 0 0,1 0 1 0 0,0 0 0 0 0,1 0 0 0 0,-1 0-1 0 0,2 0 1 0 0,-1 1 0 0 0,2-1-1 0 0,-1 0 1 0 0,1 1 0 0 0,0-1 0 0 0,1 0-1 0 0,0 0 1 0 0,1 0 0 0 0,-1 0 0 0 0,2-1-1 0 0,-1 1 1 0 0,1-1 0 0 0,1 1-1 0 0,-1-1 1 0 0,2-1 0 0 0,-1 1 0 0 0,1-1-1 0 0,0 0 1 0 0,6 6 24 0 0,-1-3-152 0 0,0-2-1 0 0,0 1 0 0 0,0-2 1 0 0,1 1-1 0 0,0-2 1 0 0,0 1-1 0 0,1-2 1 0 0,0 0-1 0 0,0 0 1 0 0,0-1-1 0 0,1-1 1 0 0,-1 0-1 0 0,1-1 1 0 0,-1 0-1 0 0,1-1 1 0 0,5-1 152 0 0,-19 0-4 0 0,29 0-1494 0 0,-8 0-2887 0 0,-5 0-6981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39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1142 121 6649 0 0,'0'0'1282'0'0,"0"0"-199"0"0,0 0 89 0 0,0 0 314 0 0,0 0 205 0 0,0 0-60 0 0,0 0-336 0 0,0 0-367 0 0,0 0-189 0 0,0 0 42 0 0,0 0 85 0 0,0 0 71 0 0,0 0-19 0 0,9-2-161 0 0,68-13 849 0 0,-58 7-1261 0 0,-1-1-1 0 0,0-1 1 0 0,-1-1 0 0 0,0 0-1 0 0,0-1 1 0 0,-2-1 0 0 0,12-11-345 0 0,-23 19 103 0 0,0 6-16 0 0,-1 3-128 0 0,45 99 241 0 0,28 66 104 0 0,-73-163-792 0 0,21 32 392 0 0,-13-30-3854 0 0,3-1-4915 0 0,-10-4-2895 0 0</inkml:trace>
  <inkml:trace contextRef="#ctx0" brushRef="#br0" timeOffset="1166.129">2847 1797 0 0 0,'0'0'1110'0'0,"0"0"170"0"0,0 0 41 0 0,0 0 197 0 0,0 0 250 0 0,0 0 25 0 0,0 0-225 0 0,0 0-281 0 0,0 0-188 0 0,0 0-116 0 0,0 0-70 0 0,0 0-23 0 0,0 0-4 0 0,11 12 14 0 0,37 37-4 0 0,-45-46-702 0 0,-1-1 1 0 0,1 1-1 0 0,0-1 1 0 0,0 0-1 0 0,0 0 1 0 0,0 0-1 0 0,0 0 1 0 0,1-1-1 0 0,-1 0 1 0 0,0 1-1 0 0,1-1 1 0 0,-1 0-1 0 0,1 0 1 0 0,-1-1-1 0 0,1 1 1 0 0,0-1-1 0 0,-1 0 1 0 0,1 0-1 0 0,-1 0 1 0 0,1 0-1 0 0,0-1 1 0 0,0 1-195 0 0,14-2 641 0 0,-7 1-461 0 0,-1-1 0 0 0,1 0 1 0 0,-1-1-1 0 0,0-1 1 0 0,1 1-1 0 0,-1-2 0 0 0,-1 1 1 0 0,1-1-1 0 0,-1-1 0 0 0,0 0 1 0 0,1-1-181 0 0,14-7 137 0 0,64-55 444 0 0,-57 20 157 0 0,-30 48-628 0 0,-1 1 8 0 0,0 0-18 0 0,0 0-16 0 0,0 0-29 0 0,0 0-42 0 0,0 0-39 0 0,0 0 2 0 0,8 27-23 0 0,16 24 77 0 0,-2 1 1 0 0,-2 0-1 0 0,-2 1 0 0 0,-3 1 1 0 0,-2 1-1 0 0,-2 0 0 0 0,1 47-30 0 0,-10-93-9 0 0,-1 0 0 0 0,0 0-1 0 0,0-1 1 0 0,-1 1 0 0 0,0 0 0 0 0,-1 0-1 0 0,0 0 1 0 0,-1-1 0 0 0,1 1-1 0 0,-2 0 1 0 0,1-1 0 0 0,-1 1 0 0 0,0-1-1 0 0,-1 0 1 0 0,0 0 0 0 0,0 0 0 0 0,-1-1-1 0 0,0 0 1 0 0,0 1 0 0 0,-1-2-1 0 0,-3 5 10 0 0,-3-2-45 0 0,0 0-1 0 0,-1 0 0 0 0,0-1 1 0 0,0-1-1 0 0,-1 0 0 0 0,0-1 1 0 0,0 0-1 0 0,-1-1 0 0 0,1-1 0 0 0,-1 0 1 0 0,0-1-1 0 0,0-1 0 0 0,0 0 1 0 0,-1-1-1 0 0,1 0 0 0 0,0-2 1 0 0,0 0-1 0 0,-1 0 0 0 0,-1-2 46 0 0,16 3-4 0 0,-1 0 1 0 0,0 0-1 0 0,1 0 0 0 0,-1-1 0 0 0,1 1 0 0 0,-1 0 1 0 0,1-1-1 0 0,-1 1 0 0 0,1-1 0 0 0,-1 0 0 0 0,1 0 1 0 0,-1 1-1 0 0,1-1 0 0 0,0 0 0 0 0,0 0 0 0 0,-1 0 1 0 0,1 0-1 0 0,0-1 0 0 0,0 1 0 0 0,0 0 0 0 0,0 0 1 0 0,0-1-1 0 0,0 1 0 0 0,1 0 0 0 0,-1-1 0 0 0,0 1 1 0 0,1-1-1 0 0,-1 1 0 0 0,1-1 0 0 0,-1 1 0 0 0,1-1 1 0 0,0 1-1 0 0,0-1 0 0 0,0 0 0 0 0,0 1 0 0 0,0-1 1 0 0,0 1-1 0 0,0-1 0 0 0,0 1 0 0 0,0-1 0 0 0,1 0 1 0 0,0 0 3 0 0,40-54-113 0 0,-9 34 146 0 0,0 2-1 0 0,1 2 0 0 0,1 1 1 0 0,1 2-1 0 0,8-2-32 0 0,41-19 17 0 0,-41 19-4 0 0,12-6-4020 0 0,-50 19 1083 0 0,-2 1-3133 0 0,-1-1-5411 0 0</inkml:trace>
  <inkml:trace contextRef="#ctx0" brushRef="#br0" timeOffset="2277.531">766 2170 3929 0 0,'0'0'1659'0'0,"0"0"-163"0"0,0 0 54 0 0,0 0 126 0 0,0 0 49 0 0,0 0-121 0 0,0 0-201 0 0,0 0-190 0 0,0 0-126 0 0,0 0-78 0 0,0 0-49 0 0,0 0-77 0 0,11 8 1290 0 0,-3 170 2347 0 0,-58 386-3148 0 0,37-382-2276 0 0,29-255-1355 0 0,0 12 6 0 0,2-8-2535 0 0,-6 25-2843 0 0,-7 22-2793 0 0</inkml:trace>
  <inkml:trace contextRef="#ctx0" brushRef="#br0" timeOffset="2619.14">1157 2405 2633 0 0,'0'0'3011'0'0,"0"0"-803"0"0,0 0-91 0 0,0 0 149 0 0,0 0-102 0 0,0 0-264 0 0,0 0-338 0 0,0 0-266 0 0,0 0-263 0 0,0 0-233 0 0,-29 34-185 0 0,-91 103-147 0 0,34-60 171 0 0,-83 42 571 0 0,158-113-1131 0 0,-7 5 537 0 0,32-5-206 0 0,23-7 101 0 0,-25-1-410 0 0,-1 2 0 0 0,1-1 0 0 0,0 1-1 0 0,0 1 1 0 0,-1 0 0 0 0,1 1 0 0 0,0 0 0 0 0,-1 0 0 0 0,1 2-1 0 0,-1-1 1 0 0,0 1 0 0 0,0 1 0 0 0,-1 0 0 0 0,2 1-101 0 0,5 8 108 0 0,0 0 0 0 0,-1 1-1 0 0,-1 1 1 0 0,0 1 0 0 0,-2 0 0 0 0,1 0 0 0 0,-2 2 0 0 0,-1-1 0 0 0,0 1 0 0 0,-1 1 0 0 0,1 6-108 0 0,23 38 98 0 0,-40-128-10044 0 0,0 52 2754 0 0,3 4-3905 0 0</inkml:trace>
  <inkml:trace contextRef="#ctx0" brushRef="#br0" timeOffset="3100.052">463 2109 10362 0 0,'0'0'1851'0'0,"0"0"-525"0"0,0 0-207 0 0,0 0 52 0 0,0 0 89 0 0,0 0 4 0 0,0 0-152 0 0,0 0-125 0 0,0 0-88 0 0,0 0-44 0 0,0 0-63 0 0,0 0-152 0 0,0 0-133 0 0,17-11-76 0 0,82-55 313 0 0,51-97 591 0 0,-101 99-1036 0 0,-42 91-58 0 0,-1-4-145 0 0,2 0 1 0 0,1-1-1 0 0,0 0 0 0 0,2 0 0 0 0,0-1 0 0 0,3 2-96 0 0,20 40 34 0 0,10-20-575 0 0,-24-38-3102 0 0,3-3-5085 0 0,-13-2-3533 0 0</inkml:trace>
  <inkml:trace contextRef="#ctx0" brushRef="#br0" timeOffset="1620.829">2912 1284 11602 0 0,'0'0'1666'0'0,"0"0"-643"0"0,0 0-255 0 0,0 0 235 0 0,0 0 269 0 0,0 0 63 0 0,0 0-153 0 0,0 0-235 0 0,0 0-216 0 0,0 0-131 0 0,0 0-81 0 0,0 0-74 0 0,0 0-52 0 0,28-13-41 0 0,86-41-36 0 0,-108 52-252 0 0,0 0 0 0 0,0-1 0 0 0,0 0 0 0 0,0-1 0 0 0,-1 1 0 0 0,0-1-1 0 0,0 0 1 0 0,0 0 0 0 0,0-1 0 0 0,0 0 0 0 0,-1 1 0 0 0,0-1-1 0 0,2-4-63 0 0,7-9 159 0 0,86-113 818 0 0,-99 132-960 0 0,0-1 0 0 0,0 0 0 0 0,0 1 0 0 0,0-1 0 0 0,0 1 0 0 0,0-1 0 0 0,0 0-1 0 0,0 1 1 0 0,0-1 0 0 0,0 0 0 0 0,0 1 0 0 0,0-1 0 0 0,1 0 0 0 0,-1 1 0 0 0,0-1 0 0 0,0 0 0 0 0,1 1 0 0 0,-1-1-1 0 0,0 0 1 0 0,0 0 0 0 0,1 1 0 0 0,-1-1 0 0 0,0 0 0 0 0,1 0 0 0 0,-1 1 0 0 0,0-1 0 0 0,0 0 0 0 0,1 0-1 0 0,-1 0 1 0 0,1 0 0 0 0,-1 0 0 0 0,0 1 0 0 0,1-1 0 0 0,-1 0 0 0 0,0 0 0 0 0,1 0 0 0 0,-1 0 0 0 0,1 0-1 0 0,-1 0 1 0 0,0 0 0 0 0,1 0 0 0 0,-1 0 0 0 0,0-1 0 0 0,1 1 0 0 0,-1 0 0 0 0,0 0 0 0 0,1 0 0 0 0,-1 0 0 0 0,1 0-1 0 0,-1-1 1 0 0,0 1 0 0 0,0 0 0 0 0,1 0 0 0 0,-1-1 0 0 0,0 1-17 0 0,4 13 28 0 0,-1-3 47 0 0,19 58 211 0 0,3-1-1 0 0,3-1 1 0 0,11 15-286 0 0,-38-79-137 0 0,55 118-1166 0 0,-45-66-9546 0 0,-10-45-1063 0 0</inkml:trace>
  <inkml:trace contextRef="#ctx0" brushRef="#br0" timeOffset="4452.256">2141 121 440 0 0,'0'0'2129'0'0,"0"0"-718"0"0,0 0-65 0 0,0 0 251 0 0,0 0 283 0 0,0 0 211 0 0,0 0-4 0 0,0 0-165 0 0,0 0-244 0 0,0 0-239 0 0,0 0-239 0 0,0 0-225 0 0,-1-13-159 0 0,-6-35-110 0 0,6 35-97 0 0,1 13-94 0 0,66 50 3066 0 0,108 55-2082 0 0,0 38-859 0 0,-147-115-585 0 0,-1 1 1 0 0,-2 1 0 0 0,0 1-1 0 0,-2 1 1 0 0,-2 1 0 0 0,-1 1-1 0 0,11 29-55 0 0,-21-40 26 0 0,-2-1-1 0 0,-1 1 1 0 0,0 0-1 0 0,-2 0 1 0 0,0 1-1 0 0,-2-1 1 0 0,-1 1-1 0 0,-1 11-25 0 0,-7 68 203 0 0,6-101-210 0 0,1 0-1 0 0,0-1 0 0 0,0-1 0 0 0,0 0 3 0 0,0 0 13 0 0,0 0 12 0 0,0 0-3 0 0,0 0 2 0 0,0 0 9 0 0,0 0-5 0 0,0 0-15 0 0,0 0-8 0 0,0 0 18 0 0,0 0 8 0 0,0 0 7 0 0,0 0 7 0 0,0 0-15 0 0,0 0 11 0 0,0 0 3 0 0,0 0 0 0 0,-2-16 886 0 0,-19-3-947 0 0,-1 0 0 0 0,0 2 0 0 0,-1 1 0 0 0,-1 1 0 0 0,0 0 1 0 0,-1 2-1 0 0,-1 1 0 0 0,0 1 0 0 0,-3 1 22 0 0,14 3 8 0 0,-87-36 27 0 0,90 21-244 0 0,56 3-19 0 0,199-59 278 0 0,-198 70-48 0 0,0 1 0 0 0,1 3 1 0 0,-1 1-1 0 0,14 2-2 0 0,-55 3 3 0 0,-1 0 1 0 0,1 0-1 0 0,-1 0 0 0 0,1 0 1 0 0,-1 1-1 0 0,0-1 0 0 0,0 1 0 0 0,0 0 1 0 0,-1 0-1 0 0,1 0 0 0 0,-1 0 1 0 0,1 0-1 0 0,-1 1 0 0 0,0-1 1 0 0,0 1-1 0 0,-1 0 0 0 0,1-1 1 0 0,-1 1-1 0 0,0 0 0 0 0,1 0 0 0 0,-2 0 1 0 0,1 0-1 0 0,0 0 0 0 0,-1 0 1 0 0,0 0-1 0 0,0 0 0 0 0,0 0 1 0 0,0 0-1 0 0,-1 0 0 0 0,0-1 0 0 0,0 1 1 0 0,0 3-4 0 0,1-1 19 0 0,-18 4 71 0 0,-72 15 27 0 0,-3 5-284 0 0,82-24 138 0 0,-6 27-4045 0 0,14-24-319 0 0,0-2-3815 0 0,1-3-3810 0 0</inkml:trace>
  <inkml:trace contextRef="#ctx0" brushRef="#br0" timeOffset="7913.916">84 2043 0 0 0,'0'0'568'0'0,"0"0"427"0"0,0 0 311 0 0,0 0 245 0 0,0 0 184 0 0,0 0 149 0 0,0 0-46 0 0,0 0-181 0 0,0 0-148 0 0,0 0-178 0 0,0 0-146 0 0,0 0-34 0 0,0 0-97 0 0,-5 0-94 0 0,2-1-668 0 0,0 0 1 0 0,0-1-1 0 0,0 1 1 0 0,0-1-1 0 0,0 1 1 0 0,1-1-1 0 0,-1 0 1 0 0,0 0-1 0 0,1 0 1 0 0,-1 0-1 0 0,1 0 1 0 0,0-1-1 0 0,0 1 0 0 0,0-1 1 0 0,0 0-1 0 0,0 1 1 0 0,0-1-1 0 0,1 0 1 0 0,-1 0-1 0 0,1-1-292 0 0,-5-9 197 0 0,1 1 1 0 0,1-1-1 0 0,0 0 0 0 0,1-1 0 0 0,0 1 0 0 0,1-1 0 0 0,1 1 0 0 0,0-1 1 0 0,0 0-1 0 0,2 1 0 0 0,1-10-197 0 0,-2-9 217 0 0,1-29-118 0 0,2-1 1 0 0,3 1-1 0 0,2 0 1 0 0,3 1-1 0 0,3 0 0 0 0,2 1 1 0 0,3 0-1 0 0,3 2 0 0 0,2 0 1 0 0,2 2-1 0 0,3 1 0 0 0,24-33-99 0 0,-11 24 124 0 0,2 2 0 0 0,4 2-1 0 0,2 3 1 0 0,2 1-1 0 0,2 3 1 0 0,28-18-124 0 0,-27 35 49 0 0,-34 54-17 0 0,14 5 28 0 0,-51-17 972 0 0,0-7-1018 0 0,-1-1-1 0 0,0 0 1 0 0,0-1-1 0 0,1-1 1 0 0,0-1-1 0 0,-1-1 0 0 0,1 0 1 0 0,1 0-1 0 0,-1-2 1 0 0,1 0-1 0 0,0-1 1 0 0,1 0-1 0 0,0-1 0 0 0,-12-10-13 0 0,-23-17 116 0 0,39 65-290 0 0,8 263 154 0 0,21-120 50 0 0,-19-173-28 0 0,0 1 0 0 0,1 0 0 0 0,-1 0 0 0 0,0 0-1 0 0,0-1 1 0 0,0 1 0 0 0,0 0 0 0 0,1 0 0 0 0,-1 0 0 0 0,0 0-1 0 0,0 0 1 0 0,1-1 0 0 0,-1 1 0 0 0,0 0 0 0 0,0 0-1 0 0,1 0 1 0 0,-1 0 0 0 0,0 0 0 0 0,0 0 0 0 0,1 0-1 0 0,-1 0 1 0 0,0 0 0 0 0,1 0 0 0 0,-1 0 0 0 0,0 0-1 0 0,0 0 1 0 0,1 0 0 0 0,-1 0 0 0 0,0 0 0 0 0,0 0 0 0 0,1 0-1 0 0,-1 1 1 0 0,0-1 0 0 0,0 0 0 0 0,0 0 0 0 0,1 0-1 0 0,-1 0 1 0 0,0 0 0 0 0,0 1 0 0 0,1-1 0 0 0,-1 0-1 0 0,0 0 1 0 0,0 0 0 0 0,0 1 0 0 0,0-1 0 0 0,0 0-1 0 0,1 0 1 0 0,-1 1 0 0 0,0-1 0 0 0,0 0 0 0 0,0 0 0 0 0,0 1-1 0 0,0-1 1 0 0,0 0 0 0 0,0 0 0 0 0,0 1 0 0 0,0-1-2 0 0,13-27 244 0 0,-11 24-251 0 0,30-63 48 0 0,2 2 0 0 0,4 1 1 0 0,2 2-1 0 0,25-26-41 0 0,-31 40-235 0 0,-33 46 55 0 0,0 1 0 0 0,0 0 0 0 0,0 0 1 0 0,0-1-1 0 0,0 1 0 0 0,0 0 0 0 0,0 0 0 0 0,0 0 0 0 0,0 0 0 0 0,0 0 0 0 0,0 0 0 0 0,0 0 0 0 0,0 0 0 0 0,0 1 0 0 0,0-1 1 0 0,0 0-1 0 0,0 0 0 0 0,0 1 0 0 0,0-1 0 0 0,0 1 0 0 0,-1-1 0 0 0,1 1 0 0 0,0-1 0 0 0,0 1 0 0 0,0 0 0 0 0,-1-1 0 0 0,1 1 1 0 0,0 0-1 0 0,-1 0 0 0 0,1-1 0 0 0,0 1 0 0 0,-1 0 0 0 0,1 0 0 0 0,-1 0 0 0 0,1 0 0 0 0,-1 0 0 0 0,0 0 0 0 0,1 0 180 0 0,5 6-4333 0 0,3-2-7748 0 0</inkml:trace>
  <inkml:trace contextRef="#ctx0" brushRef="#br0" timeOffset="8700.05">1777 1365 2649 0 0,'0'0'4773'0'0,"0"0"-2124"0"0,0 0-643 0 0,0 0-92 0 0,0 0-66 0 0,0 0-74 0 0,0 0-235 0 0,0 0-264 0 0,0 0-248 0 0,0 0-228 0 0,0 0-188 0 0,0 0-126 0 0,-4-2-57 0 0,-19-11 348 0 0,23 13-430 0 0,0 0-57 0 0,25 276 3044 0 0,-11 18-4553 0 0,-44-294-2805 0 0,0-10-1292 0 0,16 2-2178 0 0,5 7-2969 0 0</inkml:trace>
  <inkml:trace contextRef="#ctx0" brushRef="#br0" timeOffset="8936.873">1423 1666 12379 0 0,'0'0'1535'0'0,"0"0"-582"0"0,0 0-237 0 0,0 0 142 0 0,0 0 310 0 0,0 0 203 0 0,0 0-13 0 0,0 0-131 0 0,0 0-243 0 0,0 0-193 0 0,0 0-109 0 0,0 0-52 0 0,33 2-57 0 0,104 9-61 0 0,95-13 557 0 0,-167 0-204 0 0,-32 1-3316 0 0,-16 1-2376 0 0,-1-1-3503 0 0,-16 1-3437 0 0</inkml:trace>
  <inkml:trace contextRef="#ctx0" brushRef="#br0" timeOffset="9407.216">2045 1115 2849 0 0,'0'0'1531'0'0,"0"0"-134"0"0,0 0 48 0 0,0 0 138 0 0,0 0 186 0 0,0 0-2 0 0,0 0-162 0 0,0 0-245 0 0,-33-20-277 0 0,-106-61-238 0 0,135 78-785 0 0,0 1 0 0 0,0-1 1 0 0,-1 1-1 0 0,1-1 0 0 0,-1 1 0 0 0,1 0 0 0 0,-1 1 0 0 0,1-1 0 0 0,-1 1 0 0 0,0 0 0 0 0,0 0 0 0 0,0 0 0 0 0,0 1 0 0 0,1 0 0 0 0,-1 0 0 0 0,0 0 0 0 0,-1 0-60 0 0,-8 2 204 0 0,-16 2 102 0 0,1 1 0 0 0,-1 1 0 0 0,1 1 0 0 0,1 2 0 0 0,-1 1 0 0 0,2 1 0 0 0,-1 1 1 0 0,2 2-1 0 0,-1 1 0 0 0,2 1 0 0 0,-22 18-306 0 0,30-21 95 0 0,1 1 0 0 0,0 0 0 0 0,2 1 1 0 0,0 1-1 0 0,0 1 0 0 0,2 0 0 0 0,0 0 0 0 0,0 1 0 0 0,2 1 1 0 0,1 0-1 0 0,0 0 0 0 0,1 1 0 0 0,1 0 0 0 0,1 0 0 0 0,1 1 0 0 0,1 0 1 0 0,0 0-1 0 0,2 0 0 0 0,0 0 0 0 0,2 8-95 0 0,-1-4 81 0 0,2 0-1 0 0,1 0 1 0 0,0-1 0 0 0,2 1-1 0 0,1-1 1 0 0,1 1 0 0 0,1-1 0 0 0,1-1-1 0 0,2 0 1 0 0,0 0 0 0 0,1-1-1 0 0,13 20-80 0 0,-6-17 141 0 0,1-1 0 0 0,1-1 0 0 0,1-1 0 0 0,1-1 0 0 0,1-1 0 0 0,1-1 0 0 0,1-1 0 0 0,0-1 0 0 0,1-1 0 0 0,1-1 0 0 0,0-1 0 0 0,1-2 0 0 0,1-1 0 0 0,0-1 1 0 0,0-1-1 0 0,1-2 0 0 0,0-1 0 0 0,0-1 0 0 0,0-2 0 0 0,1-1 0 0 0,-1-1 0 0 0,1-2 0 0 0,5-1-141 0 0,-20-1 38 0 0,0-1 1 0 0,-1 0-1 0 0,1-1 0 0 0,-1-1 1 0 0,0 0-1 0 0,0-1 1 0 0,-1-1-1 0 0,0 0 1 0 0,0-1-1 0 0,-1 0 1 0 0,0-1-1 0 0,-1-1 1 0 0,0 0-1 0 0,-1-1 1 0 0,0 0-1 0 0,-1 0 0 0 0,0-1 1 0 0,-1-1-1 0 0,0 1 1 0 0,-1-2-1 0 0,-1 1 1 0 0,0-1-1 0 0,-1 0 1 0 0,0 0-1 0 0,-2-1 1 0 0,0 0-1 0 0,0 1 1 0 0,-2-1-1 0 0,0-1 0 0 0,0 1 1 0 0,-2-10-39 0 0,1 0-81 0 0,-2 0 1 0 0,-1-1-1 0 0,-1 1 0 0 0,-1 0 0 0 0,-1 0 1 0 0,-2 1-1 0 0,0 0 0 0 0,-2 0 1 0 0,0 0-1 0 0,-2 1 0 0 0,-1 1 1 0 0,-3-3 80 0 0,0 1-242 0 0,-2 1 0 0 0,0 1 0 0 0,-2 0 0 0 0,0 2 0 0 0,-2 0 0 0 0,0 1 0 0 0,-1 2 0 0 0,-1 0 0 0 0,-1 1 0 0 0,0 1 0 0 0,-18-8 242 0 0,25 15-219 0 0,0 2 1 0 0,-1-1 0 0 0,1 2 0 0 0,-1 0 0 0 0,0 1-1 0 0,-1 1 1 0 0,1 1 0 0 0,-1 1 0 0 0,0 0 0 0 0,1 1 0 0 0,-1 1-1 0 0,0 1 1 0 0,0 0 0 0 0,1 2 0 0 0,-1 0 0 0 0,1 1-1 0 0,-1 1 1 0 0,-5 3 218 0 0,-39 21-2683 0 0,25-7-2961 0 0,8-4-5756 0 0</inkml:trace>
  <inkml:trace contextRef="#ctx0" brushRef="#br0" timeOffset="27675.241">1244 263 0 0 0,'0'0'643'0'0,"0"0"501"0"0,0 0 24 0 0,0 0-118 0 0,0 0-69 0 0,0 0 10 0 0,0 0 80 0 0,0 0 76 0 0,0-2 9 0 0,0 0-2829 0 0,2-2 15661 0 0,-2 4-13784 0 0,0 0 0 0 0,0 0-7 0 0,0 0 11 0 0,0 0 21 0 0,0 0 31 0 0,0 0 24 0 0,0 0 30 0 0,0 0 6 0 0,0 0-23 0 0,-3 20 1698 0 0,-87 246-983 0 0,54-163-816 0 0,32-95-161 0 0,0 0 1 0 0,1 0-1 0 0,1 0 1 0 0,-1 0-1 0 0,1 1 1 0 0,1-1 0 0 0,-1 1-1 0 0,1-1 1 0 0,1 1-1 0 0,0 0 1 0 0,0 4-36 0 0,25-10 518 0 0,172-6 38 0 0,-197 3-537 0 0,30 0 105 0 0,-29 0-128 0 0,21 0 43 0 0,-23 0-211 0 0,-18-8-4632 0 0,17-3-3826 0 0,2 7-3208 0 0</inkml:trace>
  <inkml:trace contextRef="#ctx0" brushRef="#br0" timeOffset="28996.126">1292 36 0 0 0,'0'0'361'0'0,"0"0"205"0"0,0 0 70 0 0,0 0-25 0 0,0 0-54 0 0,0-7 1538 0 0,0 6 2767 0 0,0 0 4505 0 0,0 2-9057 0 0,-9 13 2791 0 0,-35 14-1877 0 0,-33-4-166 0 0,16-13-299 0 0,-26 8 550 0 0,49 5-263 0 0,73-34-4269 0 0,-23 5-707 0 0,-2 0-3983 0 0,-5 1-4195 0 0</inkml:trace>
  <inkml:trace contextRef="#ctx0" brushRef="#br0" timeOffset="39228.802">2947 2729 0 0 0,'0'0'848'0'0,"0"0"651"0"0,0 0 190 0 0,0 0-88 0 0,0 0-230 0 0,0 0-233 0 0,0 0-146 0 0,0 0-60 0 0,0 0-26 0 0,0 0-25 0 0,7 5 6701 0 0,-51 69-3872 0 0,33-61-3477 0 0,-5 4-139 0 0,-1 0-1 0 0,0-1 0 0 0,-1 0 1 0 0,-1-2-1 0 0,-1 0 0 0 0,0-2 1 0 0,0 0-1 0 0,-15 5-93 0 0,-67 26 352 0 0,-46 7 182 0 0,16-8-12 0 0,33-15-48 0 0,-96-4 294 0 0,47-8-552 0 0,86-7-55 0 0,-50-7 270 0 0,62-10-268 0 0,1 2 78 0 0,41-20 1565 0 0,-13-15-1669 0 0,17 65-498 0 0,23 39 453 0 0,-5 168-64 0 0,22-129-32 0 0,-35-101 12 0 0,-1 1 0 0 0,1-1 1 0 0,0 0-1 0 0,0 0 0 0 0,-1 1 0 0 0,1-1 0 0 0,0 0 0 0 0,0 0 1 0 0,-1 0-1 0 0,1 0 0 0 0,0 0 0 0 0,0 0 0 0 0,0 0 0 0 0,-1 0 1 0 0,1 0-1 0 0,0 0 0 0 0,0-1 0 0 0,-1 1 0 0 0,1 0 0 0 0,0 0 1 0 0,0-1-1 0 0,-1 1 0 0 0,1 0 0 0 0,0-1 0 0 0,-1 1 0 0 0,1-1 1 0 0,0 1-1 0 0,-1-1 0 0 0,1 1 0 0 0,-1-1 0 0 0,1 0 0 0 0,-1 1 1 0 0,1-1-1 0 0,-1 1 0 0 0,1-1 0 0 0,-1 0 0 0 0,0 0 0 0 0,1 1 1 0 0,-1-1-1 0 0,0 0 0 0 0,0 0 0 0 0,0 1 0 0 0,1-1 0 0 0,-1 0 1 0 0,0 0-1 0 0,0 1 0 0 0,0-1 0 0 0,0 0 0 0 0,0 0 0 0 0,0 0 1 0 0,-1 1-1 0 0,1-1 0 0 0,0 0 0 0 0,0 0 0 0 0,0 1 0 0 0,-1-1 1 0 0,1 0-1 0 0,0 0 0 0 0,-1 1-8 0 0,4-9 47 0 0,103-175 0 0 0,-54 105-52 0 0,86-109 49 0 0,-44 60-44 0 0,-78 97-4 0 0,-16 28-2 0 0,0 3 2 0 0,0 0 19 0 0,0 0 5 0 0,0 0-27 0 0,0 0 14 0 0,0 0-18 0 0,0 0 37 0 0,0 0-1 0 0,0 0-9 0 0,0 0-7 0 0,0 0-5 0 0,0 0-12 0 0,0 0 10 0 0,0 0-8 0 0,0 0-6 0 0,0 0-8 0 0,0 0 27 0 0,-13 12-75 0 0,-1 0 66 0 0,-1-1-1 0 0,-1 0 1 0 0,1-1-1 0 0,-1-1 0 0 0,-1 0 1 0 0,0-2-1 0 0,-17 6 3 0 0,-65 34-7 0 0,5 7-61 0 0,31-19 102 0 0,-5 0-36 0 0,66-35-5 0 0,2 0 18 0 0,0 0-14 0 0,0 0 14 0 0,0 0-17 0 0,0 0 8 0 0,0 0-8 0 0,0 0-2 0 0,0 0 6 0 0,0 0 15 0 0,0 0-12 0 0,0 0 10 0 0,0 0-2 0 0,0 0-5 0 0,0 0-10 0 0,0 0 16 0 0,0 0 5 0 0,0 0-6 0 0,0 0-6 0 0,0 0-19 0 0,0 0 4 0 0,0 0 1 0 0,0 0 17 0 0,0 0 4 0 0,0 0-15 0 0,0 0-11 0 0,0 0-7 0 0,0 0-2 0 0,0 0-4 0 0,0 0 11 0 0,0 0 26 0 0,0 0-28 0 0,0 0-22 0 0,6-11-2935 0 0,24-2-3931 0 0,-21 10 1508 0 0,2 0-6746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5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1006 4577 0 0,'0'0'1059'0'0,"0"0"-236"0"0,0 0-106 0 0,0 0 203 0 0,0 0 386 0 0,0 0 342 0 0,0 0 90 0 0,0 0-199 0 0,0 0-332 0 0,0 0-313 0 0,0 0-242 0 0,-30 12-174 0 0,-89 39-119 0 0,89-32-48 0 0,32-13-181 0 0,0 0 0 0 0,1 0 0 0 0,0 0 0 0 0,0 0 0 0 0,0-1 0 0 0,1 1 0 0 0,-1-1 0 0 0,1 0 0 0 0,1 0 0 0 0,-1 0 0 0 0,1-1 0 0 0,-1 1 0 0 0,2-1 0 0 0,-1 0-1 0 0,0-1 1 0 0,1 1 0 0 0,-1-1 0 0 0,1 0 0 0 0,0-1 0 0 0,0 1 0 0 0,0-1 0 0 0,0 0 0 0 0,1-1 0 0 0,2 1-130 0 0,11 2 170 0 0,0-2-1 0 0,1 0 1 0 0,-1-1-1 0 0,1-1 1 0 0,-1-1-1 0 0,1-1 1 0 0,-1-1-1 0 0,0-1 1 0 0,0 0-1 0 0,0-1 0 0 0,0-2 1 0 0,-1 0-1 0 0,0-1 1 0 0,0-1-1 0 0,14-9-169 0 0,12-9 263 0 0,-2-2-1 0 0,0-2 1 0 0,-2-2-1 0 0,-2-2 0 0 0,23-26-262 0 0,-9-4 213 0 0,-3-2-1 0 0,-2-2 1 0 0,-4-2-1 0 0,-3-1 1 0 0,-3-3-1 0 0,23-66-212 0 0,76-178 463 0 0,-110 283-410 0 0,-9 56-19 0 0,8 29 73 0 0,-3 1 1 0 0,-1 2-1 0 0,-2 0 0 0 0,-3 1 1 0 0,-3 1-1 0 0,-1 1 1 0 0,-3 0-1 0 0,-3 0 1 0 0,-1 6-108 0 0,16 265 166 0 0,-22-316-160 0 0,-1-1 0 0 0,0 1 0 0 0,-1-1-1 0 0,0 1 1 0 0,0-1 0 0 0,-1 0-1 0 0,0 0 1 0 0,-1 0 0 0 0,0 0 0 0 0,-1-1-1 0 0,1 1 1 0 0,-2-1 0 0 0,1 0 0 0 0,-1-1-1 0 0,0 1 1 0 0,-1-1 0 0 0,1 0 0 0 0,-1-1-1 0 0,-1 0 1 0 0,1 0 0 0 0,-1 0 0 0 0,0-1-1 0 0,-1 0 1 0 0,1-1 0 0 0,-5 2-6 0 0,-15 6-37 0 0,0-2 0 0 0,-1-1 1 0 0,0-1-1 0 0,-1-1 0 0 0,1-2 1 0 0,-1-1-1 0 0,-17 0 37 0 0,21 0-129 0 0,0-2-1 0 0,0-1 1 0 0,0-1-1 0 0,-1-1 1 0 0,1-1-1 0 0,0-1 1 0 0,0-2-1 0 0,0 0 1 0 0,1-2-1 0 0,0-1 1 0 0,-8-4 129 0 0,30 11-115 0 0,1 0 1 0 0,0 0-1 0 0,-1 0 1 0 0,1-1-1 0 0,0 1 0 0 0,0-1 1 0 0,0 1-1 0 0,0-1 1 0 0,0 0-1 0 0,0 0 1 0 0,1 0-1 0 0,-1 0 1 0 0,1 0-1 0 0,-1 0 1 0 0,1 0-1 0 0,0-1 1 0 0,-1 1-1 0 0,1 0 0 0 0,1-1 1 0 0,-1 1-1 0 0,0-1 1 0 0,0 1-1 0 0,1-1 1 0 0,0 0-1 0 0,-1 1 1 0 0,1-1-1 0 0,0 1 1 0 0,0-1-1 0 0,0 0 1 0 0,1 1-1 0 0,-1-2 115 0 0,11-22-4090 0 0,7 3-3442 0 0,-5 10-3917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 4833 0 0,'0'0'612'0'0,"0"0"-204"0"0,0 0 315 0 0,0 0 596 0 0,0 0 459 0 0,0 0 70 0 0,0 0-241 0 0,0 0-412 0 0,0 0-257 0 0,0 0-109 0 0,0 0-35 0 0,0 0 46 0 0,0 0-9 0 0,-8-1 6 0 0,0-1-624 0 0,1 1-1 0 0,-1 0 1 0 0,1 1-1 0 0,-1-1 1 0 0,1 1 0 0 0,-1 1-1 0 0,1-1 1 0 0,-1 1-1 0 0,1 1 1 0 0,-1-1 0 0 0,1 1-1 0 0,0 0 1 0 0,0 1-1 0 0,0 0 1 0 0,-1 1-213 0 0,-15 9 284 0 0,0 2 0 0 0,2 1 0 0 0,0 0-1 0 0,0 2 1 0 0,2 0 0 0 0,0 1 0 0 0,1 1 0 0 0,1 1 0 0 0,-5 10-284 0 0,13-18 40 0 0,1 0 1 0 0,1 0-1 0 0,0 1 0 0 0,1 0 1 0 0,0 1-1 0 0,1-1 0 0 0,1 1 1 0 0,0 0-1 0 0,1 0 0 0 0,1 0 1 0 0,0 0-1 0 0,1 4-40 0 0,1-15 6 0 0,-1 0 0 0 0,1 0 0 0 0,0 0 1 0 0,0 0-1 0 0,1 0 0 0 0,-1 0 0 0 0,1 0 0 0 0,0 0 0 0 0,0 0 0 0 0,0 0 0 0 0,0 0 0 0 0,1 0 1 0 0,0-1-1 0 0,0 1 0 0 0,0-1 0 0 0,0 1 0 0 0,0-1 0 0 0,1 0 0 0 0,-1 1 0 0 0,1-1 0 0 0,0 0 1 0 0,0-1-1 0 0,0 1 0 0 0,0-1 0 0 0,1 1 0 0 0,-1-1 0 0 0,1 0 0 0 0,-1 0 0 0 0,1 0 0 0 0,0-1 1 0 0,1 1-7 0 0,4-2 58 0 0,0 0 1 0 0,0 0 0 0 0,-1-1 0 0 0,1 0 0 0 0,0-1-1 0 0,0 0 1 0 0,-1 0 0 0 0,1-1 0 0 0,-1 0 0 0 0,0-1 0 0 0,0 0-1 0 0,0 0 1 0 0,0 0 0 0 0,-1-1 0 0 0,0 0 0 0 0,0-1 0 0 0,4-3-59 0 0,109-118 515 0 0,-95 97-447 0 0,126-166 124 0 0,-131 170-202 0 0,-19 25-11 0 0,-1 17-7 0 0,-6 179 176 0 0,6-189-128 0 0,0 0 1 0 0,1 0-1 0 0,0 0 0 0 0,0 0 0 0 0,0-1 1 0 0,1 1-1 0 0,0-1 0 0 0,0 1 1 0 0,0-1-1 0 0,1 0 0 0 0,0 1 1 0 0,0-1-1 0 0,0 0 0 0 0,0-1 0 0 0,1 1 1 0 0,0-1-1 0 0,0 1 0 0 0,0-1 1 0 0,0-1-1 0 0,1 1 0 0 0,0 0 1 0 0,-1-1-1 0 0,1 0 0 0 0,0 0 0 0 0,1-1 1 0 0,-1 1-1 0 0,1-1 0 0 0,-1 0 1 0 0,6 1-21 0 0,82 9-2697 0 0,-5-28-9980 0 0,-74 9 756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1 296 15315 0 0,'0'0'1934'0'0,"0"0"-426"0"0,0 0-86 0 0,0 0 45 0 0,0 0-93 0 0,0 0-274 0 0,0 0-345 0 0,0 0-297 0 0,0 0-191 0 0,0 0-75 0 0,0 0 34 0 0,0 0 31 0 0,0 0 30 0 0,5-4 9 0 0,194-185 832 0 0,-164 158-1100 0 0,65-41-33 0 0,-98 73 3 0 0,-1 0 1 0 0,1-1 0 0 0,0 1 0 0 0,0 0-1 0 0,0 0 1 0 0,-1 1 0 0 0,1-1-1 0 0,0 0 1 0 0,-1 0 0 0 0,1 1 0 0 0,-1-1-1 0 0,0 1 1 0 0,1 0 0 0 0,-1-1-1 0 0,0 1 1 0 0,0 0 0 0 0,0 0 0 0 0,0-1-1 0 0,0 1 1 0 0,-1 0 0 0 0,1 0-1 0 0,0 0 1 0 0,-1 0 0 0 0,0 0 0 0 0,1 0-1 0 0,-1 0 1 0 0,0 0 0 0 0,0 0-1 0 0,0 0 1 0 0,0 0 0 0 0,0 0 0 0 0,-1 1-1 0 0,1-1 1 0 0,-1 0 0 0 0,1-1 0 0 0,-2 3 1 0 0,2-1 10 0 0,-1 151 166 0 0,2-152-174 0 0,-1 0 0 0 0,1 0 0 0 0,-1 0 0 0 0,1 0 0 0 0,0 0 0 0 0,0 0 0 0 0,0 0 1 0 0,0 0-1 0 0,0 0 0 0 0,0-1 0 0 0,1 1 0 0 0,-1 0 0 0 0,0-1 0 0 0,1 1 0 0 0,0-1 0 0 0,-1 1 0 0 0,1-1 1 0 0,0 0-1 0 0,0 0 0 0 0,-1 1 0 0 0,1-2 0 0 0,0 1 0 0 0,0 0 0 0 0,0 0 0 0 0,0 0 0 0 0,1-1 0 0 0,-1 1 1 0 0,0-1-1 0 0,0 0 0 0 0,0 0 0 0 0,0 1 0 0 0,0-2 0 0 0,1 1 0 0 0,-1 0 0 0 0,0 0 0 0 0,0 0 1 0 0,0-1-1 0 0,0 0 0 0 0,0 1 0 0 0,0-1 0 0 0,0 0 0 0 0,0 0 0 0 0,0 0 0 0 0,0 0 0 0 0,0 0 0 0 0,0 0 1 0 0,-1-1-1 0 0,1 1 0 0 0,-1 0 0 0 0,1-1 0 0 0,-1 0 0 0 0,2 0-2 0 0,129-113 71 0 0,-101 88-57 0 0,-24 19-14 0 0,1 1 0 0 0,0 0 1 0 0,0 1-1 0 0,1 0 0 0 0,0 0 1 0 0,0 1-1 0 0,0 0 0 0 0,0 1 1 0 0,1-1-1 0 0,9-1 0 0 0,-17 7-2 0 0,0 0 0 0 0,0 0 0 0 0,0 1 0 0 0,0-1 0 0 0,0 1 0 0 0,0-1 0 0 0,-1 1-1 0 0,1 0 1 0 0,0 0 0 0 0,-1 0 0 0 0,0 0 0 0 0,1 0 0 0 0,-1 0 0 0 0,0 0 0 0 0,0 0 0 0 0,0 0 0 0 0,0 0 0 0 0,0 1 0 0 0,-1-1-1 0 0,1 0 1 0 0,-1 1 0 0 0,1-1 0 0 0,-1 1 0 0 0,0-1 0 0 0,0 0 0 0 0,0 1 0 0 0,0-1 0 0 0,-1 1 0 0 0,1-1 0 0 0,-1 0 0 0 0,1 1 0 0 0,-1-1-1 0 0,0 0 1 0 0,0 0 0 0 0,0 1 2 0 0,0 18 24 0 0,1-18-34 0 0,1 0 0 0 0,-1 0 0 0 0,0-1 0 0 0,1 1 0 0 0,-1 0 0 0 0,1-1 0 0 0,0 1 0 0 0,0-1 0 0 0,0 1 0 0 0,0-1 0 0 0,1 1 0 0 0,-1-1 0 0 0,0 0 0 0 0,1 0 0 0 0,0 0 0 0 0,-1 0 0 0 0,1 0 0 0 0,0 0 0 0 0,0 0 0 0 0,0 0 0 0 0,1-1 0 0 0,-1 1 0 0 0,0-1 0 0 0,1 1 0 0 0,-1-1 0 0 0,1 0 10 0 0,18 1-644 0 0,14-2-2850 0 0,-11-9-6147 0 0,-20 5-1680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2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7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1 260 7042 0 0,'0'0'2911'0'0,"0"0"-841"0"0,0 0-498 0 0,0 0-206 0 0,0 0-84 0 0,0 0-44 0 0,0 0-31 0 0,0 0-48 0 0,0 0-7 0 0,0 0-28 0 0,33 8-50 0 0,107 21-62 0 0,-69-31 329 0 0,-59-3-1039 0 0,1 1-122 0 0,0-1 0 0 0,0-1-1 0 0,-1 0 1 0 0,0 0 0 0 0,0-2-1 0 0,-1 1 1 0 0,1-1 0 0 0,-2-1-1 0 0,1 0 1 0 0,-1-1 0 0 0,-1 0-1 0 0,0 0 1 0 0,0-1 0 0 0,-1 0-1 0 0,6-11-179 0 0,-12 18 3 0 0,1 1 0 0 0,-2-1 0 0 0,1 0-1 0 0,0 0 1 0 0,-1-1 0 0 0,0 1-1 0 0,0 0 1 0 0,0 0 0 0 0,-1-1-1 0 0,1 1 1 0 0,-1 0 0 0 0,0-1 0 0 0,0 1-1 0 0,-1 0 1 0 0,1-1 0 0 0,-1 1-1 0 0,0 0 1 0 0,0 0 0 0 0,0-1-1 0 0,-1 1 1 0 0,1 0 0 0 0,-1 0 0 0 0,0 0-1 0 0,0 1 1 0 0,-1-1 0 0 0,1 0-1 0 0,-1 1 1 0 0,1 0 0 0 0,-1-1-1 0 0,0 1 1 0 0,-1 0 0 0 0,1 1 0 0 0,0-1-1 0 0,-1 0 1 0 0,0 1 0 0 0,1 0-1 0 0,-1 0 1 0 0,0 0 0 0 0,-2-1-3 0 0,-5 2-43 0 0,1 1 1 0 0,-1 0 0 0 0,1 0 0 0 0,-1 1-1 0 0,1 0 1 0 0,-1 1 0 0 0,1 0-1 0 0,0 1 1 0 0,0 0 0 0 0,0 1 0 0 0,0 0-1 0 0,0 0 1 0 0,1 1 0 0 0,0 0-1 0 0,0 1 1 0 0,0 0 0 0 0,1 0-1 0 0,0 1 1 0 0,0 0 0 0 0,0 0 0 0 0,1 1-1 0 0,0 0 1 0 0,1 0 0 0 0,-1 1-1 0 0,2 0 1 0 0,-1 0 0 0 0,1 0 0 0 0,-2 8 42 0 0,3-9-9 0 0,1-1-1 0 0,0 1 1 0 0,0 0 0 0 0,1 0 0 0 0,0 0 0 0 0,1 0 0 0 0,0 0 0 0 0,0 0 0 0 0,0 1 0 0 0,1-1 0 0 0,1 0 0 0 0,-1 0 0 0 0,1 1 0 0 0,1-1 0 0 0,-1 0 0 0 0,1 0 0 0 0,1 0 0 0 0,0-1 0 0 0,0 1 0 0 0,0 0 0 0 0,1-1 0 0 0,0 0 0 0 0,0 0 0 0 0,1 0 0 0 0,0-1 0 0 0,0 1 0 0 0,1-1 0 0 0,-1 0 0 0 0,1-1 0 0 0,1 1 0 0 0,-1-1 0 0 0,1 0 0 0 0,0-1-1 0 0,0 0 1 0 0,1 1 9 0 0,14 5-75 0 0,0-1-1 0 0,1-1 0 0 0,0-1 0 0 0,0-1 0 0 0,1-1 0 0 0,-1-1 0 0 0,1-2 0 0 0,0 0 0 0 0,0-1 0 0 0,0-1 1 0 0,0-1-1 0 0,8-3 76 0 0,4-2-1911 0 0,-12 0-2601 0 0,-19 5 3004 0 0,14-4-10842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8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6489 0 0,'0'0'2468'0'0,"0"0"-641"0"0,0 0-184 0 0,0 0 80 0 0,0 0 102 0 0,0 0-107 0 0,0 0-295 0 0,0 0-327 0 0,0 0-269 0 0,0 0-141 0 0,0 0-57 0 0,0 0-23 0 0,0 0-28 0 0,2-2-23 0 0,10 1 408 0 0,-14 23 141 0 0,0-10-930 0 0,2 169 1462 0 0,13 69-1020 0 0,5 158-212 0 0,-20-162-532 0 0,2-245 59 0 0,0-1-21 0 0,0 0-4 0 0,0 0-18 0 0,0 0 1 0 0,0 0-18 0 0,0 0-30 0 0,0 0-36 0 0,0-31-2449 0 0,0-1-882 0 0,2 11-4364 0 0,0 12-3360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8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13795 0 0,'0'0'1316'0'0,"0"0"-421"0"0,0 0-145 0 0,0 0 175 0 0,0 0 199 0 0,0 0 59 0 0,0 0-76 0 0,0 0-127 0 0,0 0-146 0 0,0 0-133 0 0,35-5-96 0 0,116-15-153 0 0,72-33 306 0 0,-169 37-1087 0 0,-1-3 0 0 0,-1-2-1 0 0,43-25 330 0 0,3-15-10518 0 0,-83 51-1121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8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 15979 0 0,'0'0'2100'0'0,"0"0"-719"0"0,0 0-391 0 0,0 0-54 0 0,0 0 57 0 0,0 0 22 0 0,0 0-96 0 0,0 0-155 0 0,0 0-146 0 0,-12 39-133 0 0,-38 123-98 0 0,26-28 218 0 0,13-19-164 0 0,6-1 0 0 0,5 50-441 0 0,1-148 9 0 0,0 1 0 0 0,1-1 0 0 0,1 1 0 0 0,0-1 0 0 0,1 0 0 0 0,1 0 0 0 0,1 0 0 0 0,0-1 0 0 0,1 1 0 0 0,1-2 1 0 0,0 1-1 0 0,0-1 0 0 0,2 0 0 0 0,3 3-9 0 0,-11-15 1 0 0,0 1 0 0 0,0 0 0 0 0,0-1 0 0 0,1 1 0 0 0,-1-1 0 0 0,1 0 0 0 0,-1 0 0 0 0,1 0 0 0 0,0 0 1 0 0,0 0-1 0 0,0-1 0 0 0,0 1 0 0 0,0-1 0 0 0,1 0 0 0 0,-1 0 0 0 0,0 0 0 0 0,1 0 0 0 0,-1 0 0 0 0,0-1 0 0 0,1 1 0 0 0,-1-1 1 0 0,1 0-1 0 0,-1 0 0 0 0,0-1 0 0 0,1 1 0 0 0,-1-1 0 0 0,0 1 0 0 0,1-1 0 0 0,-1 0 0 0 0,0-1 0 0 0,0 1 0 0 0,1 0-1 0 0,87-80 129 0 0,-70 60-118 0 0,2 0 0 0 0,0 2 0 0 0,1 0 0 0 0,1 2 0 0 0,0 1 0 0 0,6-2-11 0 0,-30 18 0 0 0,1-1-1 0 0,0 0 1 0 0,0 1-1 0 0,0-1 1 0 0,0 1-1 0 0,0 0 1 0 0,0 0 0 0 0,0 0-1 0 0,0 0 1 0 0,0 0-1 0 0,0 0 1 0 0,0 0-1 0 0,0 1 1 0 0,-1-1-1 0 0,1 1 1 0 0,0-1 0 0 0,0 1-1 0 0,0 0 1 0 0,0 0-1 0 0,-1-1 1 0 0,1 1-1 0 0,0 1 1 0 0,-1-1-1 0 0,1 0 1 0 0,-1 0 0 0 0,1 1-1 0 0,-1-1 1 0 0,0 0-1 0 0,1 1 1 0 0,-1 0-1 0 0,0-1 1 0 0,0 1 0 0 0,0 0-1 0 0,0-1 1 0 0,0 1-1 0 0,-1 0 1 0 0,1 0-1 0 0,0 0 1 0 0,-1 0-1 0 0,1-1 1 0 0,-1 1 0 0 0,0 0-1 0 0,0 0 1 0 0,0 0-1 0 0,0 0 1 0 0,0 0-1 0 0,0 0 1 0 0,0 0-1 0 0,-1 0 1 0 0,1 0 0 0 0,-1 0-1 0 0,0 1 1 0 0,2 1 7 0 0,6 77 115 0 0,-8-66-115 0 0,2 1 0 0 0,0 0 1 0 0,1 0-1 0 0,0 0 0 0 0,1-1 0 0 0,1 0 1 0 0,0 1-1 0 0,2-1 0 0 0,-1-1 0 0 0,2 1 0 0 0,0 0-7 0 0,-6-14-31 0 0,-1 0 0 0 0,0-1 0 0 0,1 1 0 0 0,-1 0 0 0 0,1-1 0 0 0,-1 1 0 0 0,1-1 0 0 0,-1 1 0 0 0,1 0 0 0 0,-1-1 0 0 0,1 1 0 0 0,-1-1 0 0 0,1 1 0 0 0,0-1 0 0 0,-1 0 0 0 0,1 1 0 0 0,0-1 0 0 0,0 0 0 0 0,-1 1 0 0 0,1-1 0 0 0,0 0 0 0 0,0 0 0 0 0,-1 0 0 0 0,1 0 0 0 0,0 0 0 0 0,0 1 0 0 0,-1-1 0 0 0,1-1 0 0 0,0 1 0 0 0,0 0 0 0 0,0 0 0 0 0,-1 0 0 0 0,1 0 0 0 0,0 0 0 0 0,0-1 0 0 0,-1 1 0 0 0,1 0 0 0 0,0-1 0 0 0,-1 1 0 0 0,1-1 0 0 0,0 1 0 0 0,-1 0 0 0 0,1-1 0 0 0,-1 1 0 0 0,1-1 0 0 0,-1 0 0 0 0,1 1 0 0 0,-1-1 0 0 0,1 1 0 0 0,-1-1 0 0 0,1 0 0 0 0,-1 1 0 0 0,0-1 0 0 0,1 0 0 0 0,-1 0 0 0 0,0 1 0 0 0,0-1 0 0 0,1 0 1 0 0,-1 0 29 0 0,8-15-3968 0 0,-3 2-4364 0 0,-3 6-3851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17484 0 0,'0'0'816'0'0,"0"0"-392"0"0,0 0 0 0 0,0 0 56 0 0,0 0-8 0 0,0 0-104 0 0,0 0-192 0 0,0 0-176 0 0,0 0-80 0 0,0 0-72 0 0,0 0-64 0 0,0 0-80 0 0,0 0-168 0 0,0 0-632 0 0,-2 119-1921 0 0,4-119-6697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9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13723 0 0,'0'0'2472'0'0,"0"0"-1247"0"0,0 0-417 0 0,0 0-152 0 0,0 0-168 0 0,0 0-240 0 0,0 0-304 0 0,0 0-240 0 0,0 0-200 0 0,0 0-336 0 0,0 0-953 0 0,0 0-9793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0 260 20132 0 0,'0'0'1121'0'0,"0"0"-149"0"0,0 0 8 0 0,0 0-6 0 0,0 0-109 0 0,0 0-188 0 0,0 0-200 0 0,0 0-147 0 0,0 0-75 0 0,0 0-19 0 0,0 0-55 0 0,11-34-66 0 0,34-102-31 0 0,-12 53-10 0 0,-32 82-86 0 0,-1 1 0 0 0,0-1 1 0 0,1 1-1 0 0,-1 0 1 0 0,1-1-1 0 0,-1 1 1 0 0,1-1-1 0 0,-1 1 1 0 0,1 0-1 0 0,-1 0 1 0 0,1-1-1 0 0,-1 1 1 0 0,1 0-1 0 0,-1 0 1 0 0,1-1-1 0 0,-1 1 1 0 0,1 0-1 0 0,-1 0 1 0 0,1 0-1 0 0,0 0 0 0 0,-1 0 1 0 0,1 0-1 0 0,-1 0 1 0 0,1 0-1 0 0,-1 0 1 0 0,1 0-1 0 0,0 0 1 0 0,-1 1-1 0 0,1-1 1 0 0,-1 0-1 0 0,1 0 1 0 0,-1 0-1 0 0,1 1 1 0 0,-1-1-1 0 0,1 0 1 0 0,-1 1-1 0 0,1-1 1 0 0,-1 0-1 0 0,1 1 0 0 0,-1-1 1 0 0,0 1-1 0 0,1-1 1 0 0,-1 1-1 0 0,0-1 1 0 0,1 1-1 0 0,-1-1 1 0 0,0 1-1 0 0,0-1 1 0 0,1 1-1 0 0,-1-1 1 0 0,0 1-1 0 0,0-1 1 0 0,0 1-1 0 0,0-1 1 0 0,0 1-1 0 0,0 0 0 0 0,1-1 1 0 0,-2 1-1 0 0,1-1 1 0 0,0 1-1 0 0,0 0 1 0 0,0-1-1 0 0,0 1 1 0 0,0-1-1 0 0,0 1 1 0 0,0-1-1 0 0,-1 1 1 0 0,1-1-1 0 0,0 1 1 0 0,-1 0 11 0 0,9 52-170 0 0,-7-47 169 0 0,23 117-157 0 0,-23-119 165 0 0,1 0 0 0 0,0-1 0 0 0,0 1 1 0 0,0 0-1 0 0,0-1 0 0 0,1 1 1 0 0,-1-1-1 0 0,1 0 0 0 0,0 0 0 0 0,0 0 1 0 0,0 0-1 0 0,0-1 0 0 0,1 1 0 0 0,-1-1 1 0 0,1 0-1 0 0,-1 1 0 0 0,1-2 1 0 0,0 1-1 0 0,0 0 0 0 0,0-1 0 0 0,0 0 1 0 0,0 0-1 0 0,0 0 0 0 0,0 0 1 0 0,0-1-1 0 0,1 0 0 0 0,-1 1 0 0 0,1-2-7 0 0,1-1 58 0 0,1 0-1 0 0,-1-1 0 0 0,1 0 0 0 0,-1 0 0 0 0,0 0 1 0 0,0-1-1 0 0,-1 0 0 0 0,1 0 0 0 0,-1-1 0 0 0,0 1 0 0 0,0-1 1 0 0,0 0-1 0 0,-1-1 0 0 0,1 1 0 0 0,-1-1 0 0 0,1-2-57 0 0,0 1 56 0 0,4-2 1 0 0,-1-1 0 0 0,0 1-1 0 0,-1-1 1 0 0,0-1 0 0 0,-1 1-1 0 0,0-1 1 0 0,-1 0 0 0 0,0-1-1 0 0,-1 1 1 0 0,0-1 0 0 0,-1 0-1 0 0,1-3-56 0 0,-4 14-121 0 0,0 1-134 0 0,0 0-199 0 0,4 15-4313 0 0,-3-11-2176 0 0,-1 0-5267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9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16299 0 0,'0'0'2190'0'0,"0"0"-380"0"0,0 0-190 0 0,0 0-163 0 0,0 0-193 0 0,0 0-267 0 0,0 0-300 0 0,0 0-212 0 0,0 0-154 0 0,0 0-106 0 0,0 0-85 0 0,0 0-61 0 0,-21 5-35 0 0,-67 18-41 0 0,86-22-6 0 0,0-1 1 0 0,0 1 0 0 0,0 0 0 0 0,0-1-1 0 0,0 1 1 0 0,1 0 0 0 0,-1 0 0 0 0,0 0 0 0 0,0 0-1 0 0,1 1 1 0 0,-1-1 0 0 0,0 0 0 0 0,1 1-1 0 0,-1-1 1 0 0,1 1 0 0 0,0-1 0 0 0,0 1 0 0 0,-1 0-1 0 0,1 0 1 0 0,0-1 0 0 0,0 1 0 0 0,1 0-1 0 0,-1 0 1 0 0,0 0 0 0 0,0 1 2 0 0,-2 6-16 0 0,-1-1-8 0 0,0 1 1 0 0,1 0-1 0 0,0 1 1 0 0,0-1-1 0 0,1 0 1 0 0,0 1-1 0 0,0-1 1 0 0,1 1-1 0 0,1-1 1 0 0,0 1-1 0 0,0 0 1 0 0,0-1-1 0 0,2 4 24 0 0,1-9 4 0 0,0 0 0 0 0,0-1 0 0 0,1 1 0 0 0,-1-1 0 0 0,1 0 0 0 0,0 0 0 0 0,0 0 0 0 0,0-1 0 0 0,0 1 0 0 0,0-1 0 0 0,1 0 0 0 0,-1 0 0 0 0,1 0 0 0 0,-1-1 0 0 0,1 0 0 0 0,0 1 0 0 0,-1-2 0 0 0,1 1 0 0 0,0 0 0 0 0,0-1 0 0 0,0 0 0 0 0,-1 0 0 0 0,1-1 0 0 0,0 1 0 0 0,0-1 0 0 0,0 0 0 0 0,-1 0 0 0 0,1-1 0 0 0,1 0-4 0 0,117-29 466 0 0,40-2 424 0 0,-161 32-873 0 0,1 1-1 0 0,-1 0 1 0 0,1-1-1 0 0,-1 1 0 0 0,1 0 1 0 0,-1 1-1 0 0,1-1 0 0 0,-1 0 1 0 0,1 1-1 0 0,-1-1 1 0 0,1 1-1 0 0,-1 0 0 0 0,1 0 1 0 0,-1 0-1 0 0,0 0 0 0 0,0 0 1 0 0,0 1-1 0 0,1-1 0 0 0,-1 0 1 0 0,0 1-1 0 0,-1 0 1 0 0,1-1-1 0 0,0 1 0 0 0,0 0 1 0 0,-1 0-1 0 0,1 0 0 0 0,-1 0 1 0 0,0 1-1 0 0,1-1 0 0 0,-1 0 1 0 0,0 0-1 0 0,0 1 1 0 0,0 0-17 0 0,3 19 83 0 0,0 0 1 0 0,-1 0-1 0 0,-2 0 1 0 0,0 1 0 0 0,-1-1-1 0 0,-3 14-83 0 0,2 10 20 0 0,-1 265-140 0 0,6-259 109 0 0,-3 1 1 0 0,-2-1-1 0 0,-7 44 11 0 0,8-89-5 0 0,-1-1-1 0 0,0 1 0 0 0,0-1 1 0 0,0 1-1 0 0,-1-1 1 0 0,0 0-1 0 0,-1 0 1 0 0,1 0-1 0 0,-1 0 1 0 0,0 0-1 0 0,-1 0 1 0 0,1-1-1 0 0,-1 1 1 0 0,0-1-1 0 0,0 0 1 0 0,-1-1-1 0 0,0 1 1 0 0,0-1-1 0 0,0 1 1 0 0,0-2-1 0 0,0 1 1 0 0,-1 0-1 0 0,0-1 1 0 0,-2 1 5 0 0,7-4-1 0 0,0 0-1 0 0,-1 0 1 0 0,1 0 0 0 0,0-1-1 0 0,0 1 1 0 0,-1 0 0 0 0,1 0-1 0 0,0-1 1 0 0,-1 1 0 0 0,1-1-1 0 0,0 1 1 0 0,0-1 0 0 0,0 0-1 0 0,0 1 1 0 0,0-1 0 0 0,0 0-1 0 0,0 0 1 0 0,0 1-1 0 0,0-1 1 0 0,0 0 0 0 0,0 0-1 0 0,0 0 1 0 0,0-1 0 0 0,1 1-1 0 0,-1 0 1 0 0,0 0 0 0 0,1 0-1 0 0,-1 0 1 0 0,1-1 0 0 0,-1 1-1 0 0,1 0 1 0 0,0 0 0 0 0,0-1-1 0 0,-1 1 1 0 0,1 0 0 0 0,0-1-1 0 0,0 1 1 0 0,0 0 0 0 0,0-1-1 0 0,1 0 2 0 0,0-59-55 0 0,10 10-19 0 0,2 1 0 0 0,3 0 0 0 0,1 1 1 0 0,3 1-1 0 0,2 1 0 0 0,24-39 74 0 0,-11 18-567 0 0,5-8-1027 0 0,-26 52-1332 0 0,0 2-3552 0 0,-9 12-5957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20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48 0 0,'0'0'1682'0'0,"0"0"-51"0"0,0 0 22 0 0,0 0 29 0 0,0 0-6 0 0,0 0-34 0 0,0 0-78 0 0,0 0-130 0 0,0 0-135 0 0,0 0-132 0 0,0 0-164 0 0,0 0-162 0 0,0 0-146 0 0,2-1-108 0 0,-1 1-462 0 0,0-1 0 0 0,-1 1 0 0 0,1 0 0 0 0,0 0 0 0 0,0 0 0 0 0,-1 0 1 0 0,1 0-1 0 0,0 0 0 0 0,0 0 0 0 0,-1 0 0 0 0,1 0 0 0 0,0 0 0 0 0,-1 0 0 0 0,1 0 0 0 0,0 0 0 0 0,0 0 0 0 0,-1 1 0 0 0,1-1 0 0 0,0 0 1 0 0,-1 1-1 0 0,1-1 0 0 0,-1 0 0 0 0,1 1 0 0 0,0-1 0 0 0,-1 1 0 0 0,1-1 0 0 0,-1 1 0 0 0,1-1 0 0 0,-1 1 0 0 0,1-1 0 0 0,-1 1 0 0 0,0 0 1 0 0,1-1-1 0 0,-1 1 0 0 0,0 0 0 0 0,1-1 0 0 0,-1 1 0 0 0,0 0 0 0 0,0-1 0 0 0,1 1 0 0 0,-1 0 0 0 0,0-1 0 0 0,0 1 0 0 0,0 0 0 0 0,0 0 1 0 0,0-1-1 0 0,0 1 0 0 0,0 0 0 0 0,-1 0 0 0 0,1-1 0 0 0,0 1 0 0 0,0 0 0 0 0,0-1 0 0 0,-1 1 0 0 0,1 0 0 0 0,0-1 0 0 0,-1 1 1 0 0,1 0-1 0 0,-1-1-125 0 0,2 7-479 0 0,-16 154 1980 0 0,11-103-1389 0 0,4-49-3809 0 0,0-2-3973 0 0,0-11-2128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21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7674 0 0,'0'0'2648'0'0,"0"0"-382"0"0,0 0-220 0 0,0 0-106 0 0,0 0-201 0 0,0 0-256 0 0,0 0-280 0 0,0 0-259 0 0,0 0-181 0 0,0 0-124 0 0,0 0-116 0 0,0 0-104 0 0,0 0-87 0 0,-7 1-71 0 0,-30 10 126 0 0,8 19 23 0 0,48-49-1995 0 0,-10 8-4729 0 0,-7 7-5327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7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44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181 515 16932 0 0,'0'0'3128'0'0,"0"0"-1379"0"0,0 0-457 0 0,0 0 51 0 0,0 0-51 0 0,0 0-198 0 0,0 0-241 0 0,0 0-234 0 0,0 0-155 0 0,0 0-102 0 0,0 0-89 0 0,0 0-82 0 0,0 0-77 0 0,-12 2-34 0 0,-38 5-24 0 0,45-5-54 0 0,0 1-1 0 0,0-1 1 0 0,0 1 0 0 0,1-1-1 0 0,-1 2 1 0 0,1-1-1 0 0,0 0 1 0 0,-1 1-1 0 0,2 0 1 0 0,-1 0-1 0 0,0 0 1 0 0,1 0-1 0 0,0 0 1 0 0,0 1 0 0 0,0 0-1 0 0,0 1-1 0 0,-4 4-33 0 0,1-1 26 0 0,1 0 1 0 0,0 1-1 0 0,0 0 0 0 0,1 0 0 0 0,0 0 0 0 0,1 1 0 0 0,0-1 0 0 0,0 1 0 0 0,1 0 0 0 0,1 0 0 0 0,0-1 1 0 0,0 1-1 0 0,1 0 0 0 0,0 0 0 0 0,1 0 0 0 0,0 0 0 0 0,2 4 7 0 0,0-11-25 0 0,-1 0 1 0 0,1 0-1 0 0,1-1 1 0 0,-1 1-1 0 0,1-1 1 0 0,-1 1-1 0 0,1-1 1 0 0,0 0-1 0 0,0 0 1 0 0,0-1-1 0 0,0 1 1 0 0,1-1-1 0 0,-1 0 0 0 0,1 0 1 0 0,0 0-1 0 0,-1-1 1 0 0,1 0-1 0 0,0 0 1 0 0,0 0-1 0 0,0 0 1 0 0,-1-1-1 0 0,1 0 1 0 0,0 0-1 0 0,0 0 1 0 0,0 0-1 0 0,0-1 0 0 0,0 0 1 0 0,0 0-1 0 0,-1 0 1 0 0,1-1-1 0 0,0 0 1 0 0,-1 1-1 0 0,1-2 1 0 0,-1 1-1 0 0,2-1 25 0 0,87-56-3012 0 0,-36 18-825 0 0,61-75-11876 0 0,-116 115 15646 0 0,48-59 139 0 0,-27 17 9304 0 0,-30 36-1295 0 0,-19 21-7603 0 0,25-13-71 0 0,-12 9-211 0 0,2 0 1 0 0,-1 0-1 0 0,1 1 1 0 0,1 1-1 0 0,0-1 1 0 0,0 2-1 0 0,1 0 0 0 0,1 0 1 0 0,-4 7-197 0 0,9-13 18 0 0,-1-1 0 0 0,2 1 0 0 0,-1 0 0 0 0,1 0 0 0 0,0 0 1 0 0,0 0-1 0 0,0 0 0 0 0,1 1 0 0 0,1-1 0 0 0,-1 0 0 0 0,1 1 0 0 0,0-1 0 0 0,1 0 0 0 0,0 1-18 0 0,1-5 18 0 0,1 1-1 0 0,0-1 0 0 0,0 0 0 0 0,0-1 0 0 0,1 1 0 0 0,-1 0 1 0 0,1-1-1 0 0,-1 0 0 0 0,1 0 0 0 0,0 0 0 0 0,0 0 1 0 0,0 0-1 0 0,0-1 0 0 0,0 0 0 0 0,0 0 0 0 0,0 0 1 0 0,0 0-1 0 0,1-1 0 0 0,-1 1 0 0 0,0-1 0 0 0,0 0 1 0 0,1 0-1 0 0,-1-1 0 0 0,0 1 0 0 0,0-1 0 0 0,0 0 0 0 0,3-1-17 0 0,107-55 405 0 0,-73 30-316 0 0,19 1-97 0 0,-60 45-15 0 0,-1 15 66 0 0,5 54-76 0 0,-3-85 33 0 0,0-1-1 0 0,0 1 1 0 0,0-1 0 0 0,1 1-1 0 0,-1-1 1 0 0,0 0 0 0 0,1 0-1 0 0,0 0 1 0 0,-1 1 0 0 0,1-2-1 0 0,0 1 1 0 0,0 0 0 0 0,0 0 0 0 0,0-1-1 0 0,1 1 1 0 0,-1-1 0 0 0,0 1-1 0 0,1-1 1 0 0,-1 0 0 0 0,1 0-1 0 0,-1 0 1 0 0,1 0 0 0 0,0-1-1 0 0,-1 1 1 0 0,1-1 0 0 0,-1 1-1 0 0,1-1 1 0 0,0 0 0 0 0,0 0 0 0 0,-1 0-1 0 0,1-1 1 0 0,6 2 20 0 0,0-1-1 0 0,-1 0 0 0 0,1-1 1 0 0,0 0-1 0 0,-1 0 1 0 0,1-1-1 0 0,-1 0 0 0 0,0-1 1 0 0,1 1-1 0 0,-1-2 1 0 0,0 1-1 0 0,-1-1 0 0 0,8-4-19 0 0,13-12 174 0 0,-1-1-1 0 0,-1-1 0 0 0,0-2 1 0 0,-2 0-1 0 0,-1-1 1 0 0,-1-2-1 0 0,13-19-173 0 0,-16 17 0 0 0,-1 0 0 0 0,-2-2 0 0 0,0 0 0 0 0,-2 0 0 0 0,-2-2 0 0 0,-1 1 1 0 0,-1-2-1 0 0,-2 1 0 0 0,-1-1 0 0 0,-2 0 0 0 0,-1-1 0 0 0,-2 1 0 0 0,-1-1 0 0 0,-2-12 0 0 0,1 43-6 0 0,0 0 0 0 0,1 0 0 0 0,-2 0 1 0 0,1-1-1 0 0,0 1 0 0 0,-1 0 0 0 0,0 0 0 0 0,0 0 0 0 0,0 0 0 0 0,0 0 0 0 0,-1 0 0 0 0,0 0 0 0 0,1 0 0 0 0,-2 1 1 0 0,1-1-1 0 0,0 1 0 0 0,-1-1 0 0 0,1 1 0 0 0,-1 0 0 0 0,0 0 0 0 0,0 0 0 0 0,0 0 0 0 0,0 0 0 0 0,-1 1 0 0 0,1 0 0 0 0,-1-1 1 0 0,0 1-1 0 0,1 1 0 0 0,-1-1 0 0 0,0 0 0 0 0,0 1 0 0 0,0 0 0 0 0,0 0 0 0 0,0 0 0 0 0,-1 0 0 0 0,1 1 0 0 0,0 0 0 0 0,0 0 1 0 0,0 0-1 0 0,-1 0 0 0 0,1 1 0 0 0,0-1 0 0 0,0 1 0 0 0,0 0 0 0 0,0 0 0 0 0,0 1 0 0 0,0-1 0 0 0,0 1 0 0 0,0 0 1 0 0,1 0-1 0 0,-1 0 0 0 0,1 0 0 0 0,-3 3 6 0 0,-4 11 7 0 0,0 0 1 0 0,1 1-1 0 0,1 0 1 0 0,1 0-1 0 0,0 1 1 0 0,1 0-1 0 0,1 0 1 0 0,1 1 0 0 0,1-1-1 0 0,0 1 1 0 0,2 0-1 0 0,0 0 1 0 0,1-1-1 0 0,0 1 1 0 0,4 16-8 0 0,-4-1 31 0 0,2 19 113 0 0,2-1 1 0 0,2-1-1 0 0,3 1 0 0 0,2-1 1 0 0,2-1-1 0 0,2 0 0 0 0,2-1 1 0 0,12 21-145 0 0,-25-59 12 0 0,1-1 0 0 0,0 1-1 0 0,0-1 1 0 0,1 0 0 0 0,0-1 0 0 0,0 1 0 0 0,1-1 0 0 0,1-1 0 0 0,-1 1 0 0 0,1-1 0 0 0,1 0 0 0 0,0-1 0 0 0,0 0 0 0 0,0-1-1 0 0,1 1-11 0 0,-8-7-61 0 0,-1 1-1 0 0,1 0 1 0 0,-1-1-1 0 0,1 1 0 0 0,-1-1 1 0 0,1 1-1 0 0,0-1 0 0 0,-1 0 1 0 0,1 0-1 0 0,-1 0 0 0 0,1 0 1 0 0,0 0-1 0 0,-1 0 0 0 0,1 0 1 0 0,0 0-1 0 0,-1-1 0 0 0,1 1 1 0 0,0 0-1 0 0,-1-1 0 0 0,1 0 1 0 0,-1 1-1 0 0,1-1 0 0 0,-1 0 1 0 0,0 0-1 0 0,1 0 1 0 0,-1 0-1 0 0,0 0 0 0 0,1 0 1 0 0,0-1 61 0 0,3-7-4619 0 0,-3-4-3975 0 0,-1 8-4828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47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365 349 12067 0 0,'0'0'1653'0'0,"0"0"-318"0"0,0 0-157 0 0,0 0-19 0 0,0 0 46 0 0,0 0-6 0 0,0 0-131 0 0,0 0-198 0 0,0 0-186 0 0,-33 8-150 0 0,-102 27-93 0 0,66 3 95 0 0,57-26-387 0 0,1-2-21 0 0,0 1 0 0 0,1 1-1 0 0,0-1 1 0 0,1 2-1 0 0,0-1 1 0 0,1 1 0 0 0,0 1-1 0 0,1-1 1 0 0,1 1-1 0 0,0 1 1 0 0,1-1-1 0 0,-4 15-127 0 0,7-20 23 0 0,1-1-1 0 0,0 1 0 0 0,0-1 0 0 0,0 1 0 0 0,1-1 0 0 0,0 1 0 0 0,1 0 0 0 0,0-1 0 0 0,0 1 0 0 0,1-1 0 0 0,0 0 1 0 0,0 1-1 0 0,1-1 0 0 0,0 0 0 0 0,1-1 0 0 0,0 1 0 0 0,0 0 0 0 0,1-1 0 0 0,-1 0 0 0 0,1 0 0 0 0,1 0 0 0 0,0-1 1 0 0,5 6-23 0 0,1-3 7 0 0,0 1 0 0 0,0-2 0 0 0,1 0 0 0 0,0 0 0 0 0,0-1 0 0 0,1-1 0 0 0,0 0 0 0 0,0-1 0 0 0,1 0 0 0 0,-1-1 1 0 0,1-1-1 0 0,0 0 0 0 0,0-1 0 0 0,0-1 0 0 0,0 0 0 0 0,0-1 0 0 0,0-1 0 0 0,0 0 0 0 0,5-2-7 0 0,130-37-1822 0 0,-17-32-4764 0 0,-103 51 434 0 0,-9 8-5060 0 0</inkml:trace>
  <inkml:trace contextRef="#ctx0" brushRef="#br0" timeOffset="270.877">939 318 8370 0 0,'0'0'4997'0'0,"0"0"-2887"0"0,0 0-943 0 0,0 0-113 0 0,0 0 23 0 0,0 0 31 0 0,0 0-88 0 0,-35 27-166 0 0,-109 84-189 0 0,139-108-619 0 0,0 0-1 0 0,1 0 0 0 0,-1 1 1 0 0,1 0-1 0 0,0 0 1 0 0,0 0-1 0 0,0 0 0 0 0,0 0 1 0 0,1 1-1 0 0,0 0 1 0 0,0 0-1 0 0,0 0 0 0 0,1 0 1 0 0,-1 0-1 0 0,1 0 1 0 0,0 2-46 0 0,-2 8 132 0 0,1-9-92 0 0,0 1 0 0 0,0-1 1 0 0,1 1-1 0 0,0 0 0 0 0,1 0 1 0 0,0 0-1 0 0,0 0 0 0 0,0 0 0 0 0,1 0 1 0 0,0 0-1 0 0,0 0 0 0 0,0 0 0 0 0,1 0 1 0 0,0 0-1 0 0,1 0 0 0 0,0-1 0 0 0,0 1 1 0 0,0 0-1 0 0,1-1 0 0 0,0 1 0 0 0,0-1 1 0 0,1 0-1 0 0,-1 0 0 0 0,1 0 0 0 0,1 0 1 0 0,-1-1-1 0 0,1 0 0 0 0,0 0 1 0 0,0 0-1 0 0,0 0 0 0 0,1-1 0 0 0,0 0 1 0 0,0 0-1 0 0,0-1 0 0 0,0 1 0 0 0,0-1 1 0 0,1 0-41 0 0,2 0 89 0 0,1-1 1 0 0,0 1-1 0 0,0-1 0 0 0,0-1 1 0 0,-1 0-1 0 0,1 0 1 0 0,0-1-1 0 0,0 0 1 0 0,0-1-1 0 0,0 0 1 0 0,0-1-1 0 0,0 0 1 0 0,0 0-1 0 0,-1-1 1 0 0,1 0-1 0 0,-1-1 1 0 0,0 0-1 0 0,0 0 0 0 0,0-1 1 0 0,-1 0-1 0 0,1-1 1 0 0,-1 0-1 0 0,-1 0 1 0 0,8-7-90 0 0,-6 6 42 0 0,-1-1 0 0 0,0 0 1 0 0,0 0-1 0 0,-1 0 1 0 0,0-1-1 0 0,-1 0 0 0 0,1 0 1 0 0,-2-1-1 0 0,1 0 0 0 0,-1 0 1 0 0,-1 0-1 0 0,0 0 1 0 0,0-1-1 0 0,-1 0 0 0 0,-1 0 1 0 0,0 0-1 0 0,0 0 0 0 0,-1 0 1 0 0,0 0-1 0 0,-1 0 1 0 0,0 0-1 0 0,-1-1-42 0 0,-2 6-22 0 0,1-1 0 0 0,-1 1-1 0 0,-1 0 1 0 0,1 1 0 0 0,-1-1 0 0 0,0 1-1 0 0,0-1 1 0 0,-1 1 0 0 0,1 0 0 0 0,-1 1 0 0 0,0-1-1 0 0,-1 1 1 0 0,1 0 0 0 0,-1 0 0 0 0,0 1-1 0 0,0-1 1 0 0,-6-1 22 0 0,9 3-201 0 0,-1 1-1 0 0,1-1 1 0 0,-1 1 0 0 0,0 0-1 0 0,0 0 1 0 0,1 0-1 0 0,-1 0 1 0 0,0 1-1 0 0,0 0 1 0 0,0 0 0 0 0,0 0-1 0 0,0 0 1 0 0,0 0-1 0 0,0 1 1 0 0,1 0-1 0 0,-1 0 1 0 0,0 0 0 0 0,0 0-1 0 0,1 0 1 0 0,-1 1 201 0 0,-14 9-3135 0 0,6-3-2658 0 0,5-1-5922 0 0</inkml:trace>
  <inkml:trace contextRef="#ctx0" brushRef="#br0" timeOffset="954.628">1527 681 3689 0 0,'0'0'1663'0'0,"0"0"-1224"0"0,0 0-410 0 0,0 0 88 0 0,0 0 103 0 0,0 0 68 0 0,0 0 20 0 0,0 0-39 0 0,0 0-60 0 0,0 0-14 0 0,0 0 53 0 0,0 0 148 0 0,0 0 235 0 0,-4 0 207 0 0,-10 0 121 0 0,11 0-69 0 0,3 0-170 0 0,0-32 5384 0 0,-17 22-1634 0 0,-24 5-2281 0 0,8 12-668 0 0,22 79-480 0 0,24 33-911 0 0,-12-116-123 0 0,0 1-1 0 0,1-1 1 0 0,0 1-1 0 0,-1-1 1 0 0,1 0-1 0 0,0 1 0 0 0,1-1 1 0 0,-1 0-1 0 0,0 0 1 0 0,1 0-1 0 0,0-1 1 0 0,-1 1-1 0 0,1-1 1 0 0,0 0-1 0 0,1 1 0 0 0,-1-1 1 0 0,0 0-1 0 0,1-1 1 0 0,-1 1-1 0 0,1-1 1 0 0,-1 1-1 0 0,1-1 1 0 0,-1 0-1 0 0,1 0 0 0 0,0-1 1 0 0,0 1-1 0 0,0-1 1 0 0,-1 0-1 0 0,1 0 1 0 0,0 0-7 0 0,8-4 53 0 0,1 0 1 0 0,-1-1-1 0 0,0 0 1 0 0,-1 0-1 0 0,1-2 1 0 0,-1 1-1 0 0,-1-2 1 0 0,1 1-1 0 0,-1-1 1 0 0,0-1-1 0 0,-1 0 0 0 0,0 0 1 0 0,0-1-1 0 0,-1 0 1 0 0,-1 0-1 0 0,1-1 1 0 0,-2 0-1 0 0,3-5-53 0 0,2 0 44 0 0,-1-1-1 0 0,0-1 0 0 0,-1 0 0 0 0,-2 0 1 0 0,1-1-1 0 0,-2 0 0 0 0,0 0 0 0 0,-2-1 1 0 0,0 1-1 0 0,-1-1 0 0 0,-1 0 0 0 0,-1 0 1 0 0,0 0-1 0 0,-2-9-43 0 0,1 24 1 0 0,-1 1 0 0 0,1 0 0 0 0,-1 0 0 0 0,0 0 0 0 0,0 0 0 0 0,0 0 0 0 0,0 0 0 0 0,-1 0 1 0 0,0 0-1 0 0,1 1 0 0 0,-1-1 0 0 0,-1 0 0 0 0,1 1 0 0 0,0 0 0 0 0,-1-1 0 0 0,0 1 0 0 0,0 0 0 0 0,0 0 0 0 0,0 1 0 0 0,0-1 0 0 0,-1 1 0 0 0,1-1 0 0 0,-1 1 1 0 0,1 0-1 0 0,-1 0 0 0 0,0 1 0 0 0,0-1 0 0 0,0 1 0 0 0,0 0 0 0 0,-1-1-1 0 0,-1 2-48 0 0,0 0-1 0 0,0 0 1 0 0,0 0-1 0 0,0 0 1 0 0,0 1 0 0 0,0 0-1 0 0,0 1 1 0 0,0-1-1 0 0,0 1 1 0 0,1 0 0 0 0,-1 0-1 0 0,0 1 1 0 0,1 0-1 0 0,-1 0 49 0 0,-13 11-570 0 0,1 1-1 0 0,1 0 1 0 0,0 1-1 0 0,2 1 1 0 0,0 0-1 0 0,0 2 1 0 0,-9 15 570 0 0,2 3-4725 0 0,1 2-3487 0 0,13-23-3529 0 0</inkml:trace>
  <inkml:trace contextRef="#ctx0" brushRef="#br0" timeOffset="1569.451">1935 762 7578 0 0,'0'0'2392'0'0,"0"0"-571"0"0,0 0-242 0 0,0 0-11 0 0,0 0-58 0 0,0 0-174 0 0,0 0-287 0 0,0 0-280 0 0,0 0-165 0 0,0 0-48 0 0,0 0 21 0 0,0 0 38 0 0,0 0 30 0 0,-1 2 21 0 0,-4 9 576 0 0,12-22 320 0 0,11-23-212 0 0,100-189 504 0 0,-103 198-1796 0 0,0 2 0 0 0,2 0 0 0 0,0 1-1 0 0,2 0 1 0 0,15-13-58 0 0,-33 34-9 0 0,-1 1 0 0 0,0-1 0 0 0,1 1-1 0 0,-1-1 1 0 0,0 1 0 0 0,1-1 0 0 0,-1 1-1 0 0,1-1 1 0 0,-1 1 0 0 0,0-1-1 0 0,1 1 1 0 0,0 0 0 0 0,-1-1 0 0 0,1 1-1 0 0,-1 0 1 0 0,1-1 0 0 0,-1 1 0 0 0,1 0-1 0 0,0 0 1 0 0,-1 0 0 0 0,1-1 0 0 0,-1 1-1 0 0,1 0 1 0 0,0 0 0 0 0,-1 0 0 0 0,1 0-1 0 0,0 0 1 0 0,-1 0 0 0 0,1 0 0 0 0,-1 0-1 0 0,1 1 1 0 0,0-1 0 0 0,-1 0 0 0 0,1 0-1 0 0,-1 0 1 0 0,1 1 0 0 0,0-1 0 0 0,-1 0-1 0 0,1 1 1 0 0,-1-1 0 0 0,1 0-1 0 0,-1 1 1 0 0,1-1 0 0 0,-1 1 0 0 0,1-1-1 0 0,-1 1 1 0 0,0-1 0 0 0,1 1 0 0 0,-1-1-1 0 0,0 1 1 0 0,1-1 0 0 0,-1 1 0 0 0,0-1-1 0 0,0 1 1 0 0,1 0 0 0 0,-1-1 0 0 0,0 1-1 0 0,0-1 1 0 0,0 1 0 0 0,0 0 0 0 0,0-1-1 0 0,0 1 1 0 0,0 0 0 0 0,0-1 0 0 0,0 1-1 0 0,0 0 1 0 0,0-1 0 0 0,0 1 0 0 0,-1 0 9 0 0,10 41-1044 0 0,0 0-2885 0 0,0-19-5190 0 0,-5-18-2848 0 0</inkml:trace>
  <inkml:trace contextRef="#ctx0" brushRef="#br0" timeOffset="2137.697">2552 499 10514 0 0,'0'0'2893'0'0,"0"0"-626"0"0,0 0-293 0 0,0 0-116 0 0,0 0-193 0 0,0 0-258 0 0,0 0-321 0 0,0 0-262 0 0,0 0-153 0 0,0 0-129 0 0,0 0-101 0 0,0 0-96 0 0,-12-3-85 0 0,-37-11-65 0 0,47 14-181 0 0,-1 1 1 0 0,0-1 0 0 0,1 0-1 0 0,-1 1 1 0 0,0 0 0 0 0,1 0 0 0 0,-1 0-1 0 0,1 0 1 0 0,-1 0 0 0 0,1 0-1 0 0,-1 0 1 0 0,1 1 0 0 0,0 0-1 0 0,0-1 1 0 0,0 1 0 0 0,0 0-1 0 0,0 0 1 0 0,0 0 0 0 0,0 0-1 0 0,0 0 1 0 0,1 0 0 0 0,-1 1-1 0 0,0 1-14 0 0,-2 2 28 0 0,-5 6-11 0 0,0 0 1 0 0,1 1-1 0 0,1 0 0 0 0,0 0 0 0 0,1 1 0 0 0,0 0 1 0 0,1 0-1 0 0,0 0 0 0 0,1 4-17 0 0,2-12-1 0 0,1 0 1 0 0,0 0 0 0 0,1 0-1 0 0,-1 0 1 0 0,1 0-1 0 0,0 0 1 0 0,1 1-1 0 0,0-1 1 0 0,0 0-1 0 0,0 0 1 0 0,0-1-1 0 0,1 1 1 0 0,0 0-1 0 0,0 0 1 0 0,1-1-1 0 0,0 1 1 0 0,0-1 0 0 0,0 0-1 0 0,0 0 1 0 0,1 0-1 0 0,0 0 1 0 0,0-1-1 0 0,5 5 1 0 0,-4-5 24 0 0,1 1 1 0 0,0-1-1 0 0,0-1 0 0 0,1 1 0 0 0,-1-1 0 0 0,1 0 1 0 0,0 0-1 0 0,0-1 0 0 0,0 0 0 0 0,0 0 0 0 0,0-1 0 0 0,0 0 1 0 0,0 0-1 0 0,0 0 0 0 0,1-1 0 0 0,-1 0 0 0 0,0-1 1 0 0,0 1-1 0 0,1-2 0 0 0,-1 1 0 0 0,0-1 0 0 0,0 0 1 0 0,0 0-1 0 0,-1-1 0 0 0,1 0 0 0 0,0 0 0 0 0,-1 0 1 0 0,0-1-1 0 0,0 0 0 0 0,0 0 0 0 0,0-1 0 0 0,-1 0 0 0 0,1 0 1 0 0,-1 0-1 0 0,-1 0 0 0 0,5-6-24 0 0,18-25 169 0 0,-1-1 1 0 0,-1-1-1 0 0,-2-1 0 0 0,-2-1 1 0 0,8-26-170 0 0,-11 30 27 0 0,-7 11-23 0 0,-1 1 0 0 0,-1-1 1 0 0,-1-1-1 0 0,-1 0 1 0 0,-1 0-1 0 0,-1 0 0 0 0,-2-1 1 0 0,-1 1-1 0 0,-1-1 1 0 0,-2-25-5 0 0,1 45-8 0 0,0 0 1 0 0,0 0 0 0 0,-1 0-1 0 0,0 0 1 0 0,-1 0 0 0 0,1 1-1 0 0,-1-1 1 0 0,-1 0 0 0 0,1 1-1 0 0,-1 0 1 0 0,0-1 0 0 0,0 1-1 0 0,-1 0 1 0 0,0 1 0 0 0,0-1-1 0 0,0 1 1 0 0,-1-1 0 0 0,0 2-1 0 0,0-1 1 0 0,0 0 0 0 0,0 1-1 0 0,-1 0 1 0 0,0 0 0 0 0,0 0-1 0 0,0 1 1 0 0,0 0 0 0 0,-1 0-1 0 0,1 1 1 0 0,-1 0 0 0 0,1 0-1 0 0,-1 0 1 0 0,0 1 0 0 0,0 0-1 0 0,0 0 1 0 0,1 1-1 0 0,-1 0 1 0 0,0 0 0 0 0,0 0-1 0 0,0 1 1 0 0,0 0 0 0 0,0 0-1 0 0,1 1 1 0 0,-1 0 0 0 0,0 0-1 0 0,1 1 1 0 0,-6 2 7 0 0,2 3 2 0 0,1 0-1 0 0,0 1 1 0 0,0 0-1 0 0,1 0 1 0 0,0 1-1 0 0,1 0 1 0 0,0 0 0 0 0,1 1-1 0 0,0 0 1 0 0,0 0-1 0 0,1 0 1 0 0,1 1-1 0 0,0-1 1 0 0,0 1-1 0 0,1 0 1 0 0,1 0-1 0 0,0 1 1 0 0,0-1-1 0 0,1 3 0 0 0,0 11 31 0 0,1-1 1 0 0,0 1 0 0 0,2-1 0 0 0,1 0 0 0 0,1 0 0 0 0,2 0-1 0 0,0 0 1 0 0,9 23-33 0 0,-6-21 54 0 0,2 0 1 0 0,0-1-1 0 0,1 0 0 0 0,2-1 0 0 0,1 0 0 0 0,0-2 0 0 0,2 1 0 0 0,1-2 1 0 0,1 0-1 0 0,0-2 0 0 0,2 0 0 0 0,0-1 0 0 0,1-1 0 0 0,1-1 0 0 0,14 7-54 0 0,-8-15-29 0 0,-28-9-10 0 0,-1 0-25 0 0,13-23-1481 0 0,0 8-934 0 0,-3 4-3823 0 0,-6 6-6060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49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68 964 17004 0 0,'0'0'976'0'0,"0"0"-328"0"0,0 0-80 0 0,0 0-56 0 0,0 0-112 0 0,0 0-112 0 0,0 0-200 0 0,0 0-176 0 0,0 0-104 0 0,0 0-176 0 0,0 0-256 0 0,0 0-440 0 0,0 0-1913 0 0,0 0-8937 0 0</inkml:trace>
  <inkml:trace contextRef="#ctx0" brushRef="#br0" timeOffset="193.957">99 629 10378 0 0,'0'0'2723'0'0,"0"0"-475"0"0,0 0-445 0 0,0 0-382 0 0,0 0-396 0 0,0 0-335 0 0,0 0-270 0 0,0 0-222 0 0,0 0-141 0 0,0 0-128 0 0,0 0-66 0 0,0 0-46 0 0,6-27-9 0 0,17-81-13 0 0,-23 108 194 0 0,1 1 0 0 0,-1-1 0 0 0,0 1 1 0 0,0-1-1 0 0,1 1 0 0 0,-1-1 0 0 0,0 1 0 0 0,1-1 0 0 0,-1 0 0 0 0,0 1 1 0 0,1-1-1 0 0,-1 1 0 0 0,0-1 0 0 0,1 0 0 0 0,-1 1 0 0 0,1-1 0 0 0,-1 0 1 0 0,1 0-1 0 0,-1 1 0 0 0,1-1 0 0 0,-1 0 0 0 0,1 0 0 0 0,-1 0 1 0 0,1 1-1 0 0,-1-1 0 0 0,1 0 0 0 0,0 0 0 0 0,-1 0 0 0 0,1 0 0 0 0,-1 0 1 0 0,1 0-1 0 0,-1 0 0 0 0,1 0 0 0 0,-1-1 0 0 0,1 1 0 0 0,-1 0 0 0 0,1 0 1 0 0,-1 0-1 0 0,1 0 0 0 0,-1-1 0 0 0,1 1 0 0 0,-1 0 0 0 0,1-1 0 0 0,-1 1 1 0 0,1 0-1 0 0,-1-1 0 0 0,1 1 0 0 0,-1 0 0 0 0,0-1 11 0 0,2 5-104 0 0,25 79-3869 0 0,-20-59-893 0 0,0-8-5546 0 0</inkml:trace>
  <inkml:trace contextRef="#ctx0" brushRef="#br0" timeOffset="511.589">311 1045 4505 0 0,'0'0'3075'0'0,"0"0"-183"0"0,0 0-216 0 0,0 0-219 0 0,0 0-213 0 0,0 0-285 0 0,0 0-298 0 0,0 0-261 0 0,0 0-276 0 0,0 0-269 0 0,0 0-270 0 0,0 0-232 0 0,9-7-103 0 0,48-52 141 0 0,78-125 481 0 0,-134 185-880 0 0,0-1 0 0 0,0 0 0 0 0,0 1 0 0 0,0-1 0 0 0,0 1 1 0 0,0-1-1 0 0,0 1 0 0 0,0 0 0 0 0,0-1 0 0 0,0 1 0 0 0,0 0 0 0 0,-1 0 0 0 0,1 0 0 0 0,0-1 0 0 0,0 1 0 0 0,-1 0 0 0 0,1 0 0 0 0,-1 0 0 0 0,1 0 0 0 0,0 0 1 0 0,-1 0-1 0 0,0 0 0 0 0,1 0 0 0 0,-1 1 0 0 0,0-1 0 0 0,0 0 0 0 0,1 0 0 0 0,-1 0 0 0 0,0 0 0 0 0,0 0 0 0 0,0 0 0 0 0,0 1 0 0 0,0-1 0 0 0,-1 0 0 0 0,1 0 0 0 0,0 0 1 0 0,0 0-1 0 0,-1 0 0 0 0,1 0 0 0 0,-1 0 0 0 0,0 1 8 0 0,1 1-7 0 0,1 5 9 0 0,-2 1 0 0 0,1-1 0 0 0,0 1 0 0 0,0-1 0 0 0,1 1 0 0 0,0-1 0 0 0,0 0 0 0 0,1 1 0 0 0,0-1 0 0 0,1 0 0 0 0,0 0 0 0 0,0 0 0 0 0,1-1 0 0 0,0 1 0 0 0,0-1 0 0 0,0 0 0 0 0,1 0 0 0 0,0 0 0 0 0,1-1 0 0 0,1 2-2 0 0,-2-6 33 0 0,0 0 0 0 0,0 0 0 0 0,0 0 0 0 0,0 0 0 0 0,1-1 0 0 0,-1 0 0 0 0,1 0 0 0 0,-1 0 0 0 0,1-1 0 0 0,-1 0 0 0 0,1 0 0 0 0,-1 0 1 0 0,1-1-1 0 0,-1 0 0 0 0,1 0 0 0 0,-1 0 0 0 0,0-1 0 0 0,0 0 0 0 0,1 0 0 0 0,-1 0 0 0 0,0 0 0 0 0,-1-1 0 0 0,1 0 0 0 0,0 0 0 0 0,-1 0 0 0 0,3-3-33 0 0,4-3 50 0 0,-1 0 0 0 0,0-1 1 0 0,0 0-1 0 0,-1-1 0 0 0,0 0 0 0 0,-1 0 1 0 0,-1-1-1 0 0,0 0 0 0 0,0-1-50 0 0,12-2-1425 0 0,-1 14-5052 0 0,-11 1 443 0 0,0 0-6172 0 0</inkml:trace>
  <inkml:trace contextRef="#ctx0" brushRef="#br0" timeOffset="1232.547">1139 814 9834 0 0,'0'0'3143'0'0,"0"0"-497"0"0,0 0-345 0 0,0 0-321 0 0,0 0-307 0 0,0 0-274 0 0,0 0-267 0 0,0 0-239 0 0,0 0-174 0 0,0 0-132 0 0,0 0-118 0 0,0 0-121 0 0,0 0-109 0 0,-15-8-101 0 0,-52-23-66 0 0,65 30-71 0 0,0 1 1 0 0,0-1-1 0 0,0 1 1 0 0,1 0-1 0 0,-1 0 1 0 0,0 0 0 0 0,0 0-1 0 0,0 0 1 0 0,0 0-1 0 0,0 0 1 0 0,0 1 0 0 0,1-1-1 0 0,-1 1 1 0 0,0-1-1 0 0,0 1 1 0 0,0 0-1 0 0,1-1 1 0 0,-1 1 0 0 0,0 0-1 0 0,1 0 1 0 0,-1 0-1 0 0,1 1 1 0 0,-1-1 0 0 0,1 0-1 0 0,0 0 1 0 0,-1 1-1 0 0,1-1 1 0 0,0 1-1 0 0,-1 0-1 0 0,-3 4 9 0 0,-5 4-6 0 0,0-1 1 0 0,1 1-1 0 0,1 1 0 0 0,0 0 0 0 0,0 0 0 0 0,1 1 1 0 0,0 0-1 0 0,1 0 0 0 0,1 0 0 0 0,0 1 0 0 0,0-1 1 0 0,1 1-1 0 0,1 1 0 0 0,0-1 0 0 0,1 0 0 0 0,1 1 1 0 0,0-1-1 0 0,0 1 0 0 0,2-1 0 0 0,0 6-3 0 0,0-16-5 0 0,0 1 0 0 0,0-1 0 0 0,0 0 0 0 0,1 1-1 0 0,-1-1 1 0 0,1 0 0 0 0,0 0 0 0 0,0 0 0 0 0,0 0-1 0 0,0-1 1 0 0,0 1 0 0 0,1-1 0 0 0,-1 1 0 0 0,1-1 0 0 0,-1 0-1 0 0,1 0 1 0 0,0 0 0 0 0,0 0 0 0 0,0 0 0 0 0,0-1-1 0 0,1 1 1 0 0,-1-1 0 0 0,0 0 0 0 0,1 0 0 0 0,-1 0 0 0 0,0 0-1 0 0,1-1 1 0 0,-1 0 0 0 0,4 1 5 0 0,1-1 5 0 0,0 1 0 0 0,1-1 0 0 0,-1-1 0 0 0,0 1 0 0 0,0-1 0 0 0,0-1 0 0 0,0 0 0 0 0,-1 0 0 0 0,1 0 0 0 0,0-1 0 0 0,-1 0 0 0 0,6-3-5 0 0,10-10 28 0 0,0 0 1 0 0,-1-1 0 0 0,-1-1 0 0 0,-1-1 0 0 0,0-1-1 0 0,-2-1 1 0 0,0-1 0 0 0,-2 0 0 0 0,0-1 0 0 0,5-12-29 0 0,-1 8-44 0 0,-20 26 44 0 0,0 1 17 0 0,0 0-25 0 0,0 9-11 0 0,-17 86 27 0 0,17-90-12 0 0,1 0-1 0 0,0 0 1 0 0,0 0-1 0 0,1 0 1 0 0,-1 0-1 0 0,1-1 1 0 0,0 1-1 0 0,0 0 1 0 0,1-1-1 0 0,-1 1 1 0 0,1-1-1 0 0,0 0 1 0 0,0 0-1 0 0,0 0 1 0 0,1-1-1 0 0,-1 1 1 0 0,1-1-1 0 0,0 1 1 0 0,0-1-1 0 0,0 0 1 0 0,1-1 0 0 0,-1 1-1 0 0,4 0 5 0 0,4 4 5 0 0,0-2-1 0 0,0 0 1 0 0,1 0 0 0 0,0-1 0 0 0,0-1-1 0 0,0 0 1 0 0,0 0 0 0 0,8-1-5 0 0,-7-1 12 0 0,-1 0 0 0 0,1-1 0 0 0,-1-1 0 0 0,1 0-1 0 0,-1 0 1 0 0,1-2 0 0 0,-1 0 0 0 0,0 0 0 0 0,0-1 0 0 0,0-1 0 0 0,-1 0 0 0 0,0-1 0 0 0,0 0 0 0 0,6-4-12 0 0,-1-2 102 0 0,1 0 0 0 0,-2-1 1 0 0,0 0-1 0 0,0-2 0 0 0,-2 0 0 0 0,1 0 1 0 0,-2-1-1 0 0,0-1 0 0 0,-1-1 1 0 0,4-9-103 0 0,46-78 226 0 0,-5-3 0 0 0,20-61-226 0 0,-61 129-19 0 0,-2-1 1 0 0,-2 0-1 0 0,-2-1 1 0 0,-1 0-1 0 0,-2-1 1 0 0,-3 1-1 0 0,-1-1 1 0 0,-2-41 18 0 0,-1 82-1 0 0,1 0 0 0 0,-1 0 0 0 0,0 0 1 0 0,1 0-1 0 0,-1-1 0 0 0,0 1 0 0 0,0 0 1 0 0,0 0-1 0 0,-1 0 0 0 0,1 0 0 0 0,0 0 1 0 0,-1 0-1 0 0,0 0 0 0 0,1 0 0 0 0,-1 0 1 0 0,0 0-1 0 0,0 0 0 0 0,0 0 0 0 0,0 0 1 0 0,0 0-1 0 0,0 1 0 0 0,-1-1 0 0 0,1 0 1 0 0,-1 1-1 0 0,1-1 0 0 0,-1 1 0 0 0,0 0 1 0 0,1-1-1 0 0,-1 1 0 0 0,0 0 0 0 0,0 0 1 0 0,0 0-1 0 0,0 0 0 0 0,0 1 0 0 0,0-1 1 0 0,0 0-1 0 0,0 1 0 0 0,0-1 0 0 0,0 1 1 0 0,0 0-1 0 0,0 0 0 0 0,0 0 0 0 0,-1 0 1 0 0,1 0-1 0 0,0 0 0 0 0,0 1 0 0 0,0-1 1 0 0,-2 1 0 0 0,-6 9-1 0 0,1 1 0 0 0,0 0 0 0 0,0 0 0 0 0,1 0 0 0 0,1 2 0 0 0,0-1 0 0 0,0 0 0 0 0,1 1 0 0 0,1 0 0 0 0,0 1 0 0 0,1-1 0 0 0,0 1 0 0 0,1 0 0 0 0,0 5 1 0 0,-12 55 83 0 0,4 0-1 0 0,2 0 0 0 0,4 1 1 0 0,3 59-83 0 0,3-107 14 0 0,2 1 0 0 0,0 0 0 0 0,2-1-1 0 0,0 0 1 0 0,2 0 0 0 0,2 0 0 0 0,0-1 0 0 0,1 0 0 0 0,2-1 0 0 0,1 0 0 0 0,0-1 0 0 0,2 0 0 0 0,7 7-14 0 0,38 10-301 0 0,-60-69-392 0 0,-1 23 295 0 0,0-1-1 0 0,0 1 1 0 0,0 0-1 0 0,-1 0 1 0 0,0 0-1 0 0,0 0 1 0 0,0 0-1 0 0,-1 1 0 0 0,1-1 1 0 0,-1 0-1 0 0,0 1 1 0 0,0 0-1 0 0,-1 0 1 0 0,0 0-1 0 0,-1-1 399 0 0,-7-10-5281 0 0,3 3-6766 0 0</inkml:trace>
  <inkml:trace contextRef="#ctx0" brushRef="#br0" timeOffset="2061.979">1752 625 14179 0 0,'0'0'1542'0'0,"0"0"-87"0"0,0 0-94 0 0,0 0-132 0 0,0 0-88 0 0,0 0-33 0 0,0 0-75 0 0,34 10-119 0 0,106 30-121 0 0,102 22 1732 0 0,-103-8-2246 0 0,-116-43-200 0 0,1-1-1 0 0,1-1 0 0 0,0-1 1 0 0,0-1-1 0 0,1-2 0 0 0,0 0 0 0 0,0-2 1 0 0,0 0-1 0 0,0-2 0 0 0,0-1 1 0 0,6-2-79 0 0,-26 2 55 0 0,1-1 1 0 0,-1-1-1 0 0,1 1 0 0 0,-1-1 1 0 0,0 0-1 0 0,1 0 0 0 0,-1-1 1 0 0,0 0-1 0 0,-1 0 1 0 0,1 0-1 0 0,0-1 0 0 0,-1 0 1 0 0,0 0-1 0 0,0 0 1 0 0,0-1-1 0 0,-1 0 0 0 0,1 0 1 0 0,-1 0-1 0 0,0 0 0 0 0,0-1 1 0 0,-1 1-1 0 0,0-1 1 0 0,0 0-1 0 0,0 0 0 0 0,-1 0 1 0 0,1 0-1 0 0,-2-1 1 0 0,1 1-1 0 0,-1-1 0 0 0,0 1 1 0 0,0-1-1 0 0,0-1-55 0 0,-1 5 1 0 0,0-1-1 0 0,0 1 1 0 0,-1-1 0 0 0,1 1-1 0 0,-1-1 1 0 0,0 1 0 0 0,0 0-1 0 0,0-1 1 0 0,0 1 0 0 0,-1 0-1 0 0,1 0 1 0 0,-1-1 0 0 0,0 1-1 0 0,0 1 1 0 0,0-1-1 0 0,0 0 1 0 0,0 0 0 0 0,0 1-1 0 0,-1-1 1 0 0,0 1 0 0 0,1 0-1 0 0,-1 0 1 0 0,0 0 0 0 0,0 0-1 0 0,0 0 1 0 0,0 1 0 0 0,0-1-1 0 0,-1 1 1 0 0,1 0 0 0 0,0 0-1 0 0,-1 0 1 0 0,1 0 0 0 0,-1 1-1 0 0,1-1 1 0 0,-4 1-1 0 0,-2 0-29 0 0,1 0 1 0 0,-1 0 0 0 0,0 1-1 0 0,0 0 1 0 0,1 1 0 0 0,-1 0-1 0 0,1 0 1 0 0,-1 1 0 0 0,1 0-1 0 0,0 0 1 0 0,0 1 0 0 0,0 0 0 0 0,1 1-1 0 0,-1 0 1 0 0,1 0 0 0 0,0 0-1 0 0,0 1 1 0 0,1 0 0 0 0,0 0-1 0 0,0 0 1 0 0,0 1 0 0 0,-4 7 28 0 0,2-2-28 0 0,0 1 1 0 0,0 0 0 0 0,1 0 0 0 0,1 1 0 0 0,0 0 0 0 0,1 0-1 0 0,1 0 1 0 0,0 1 0 0 0,1 0 0 0 0,0 0 0 0 0,1 0 0 0 0,1 0 0 0 0,0 1 27 0 0,1-12-2 0 0,1 0 1 0 0,-1 0-1 0 0,1 0 1 0 0,0 0-1 0 0,0 0 1 0 0,0 0 0 0 0,0-1-1 0 0,1 1 1 0 0,-1 0-1 0 0,1-1 1 0 0,0 1-1 0 0,0-1 1 0 0,0 0 0 0 0,1 0-1 0 0,-1 0 1 0 0,1 0-1 0 0,0 0 1 0 0,-1 0 0 0 0,1-1-1 0 0,1 1 1 0 0,-1-1-1 0 0,0 0 1 0 0,1 0-1 0 0,-1 0 1 0 0,1 0 0 0 0,-1-1-1 0 0,1 1 1 0 0,0-1-1 0 0,0 0 1 0 0,1 0 1 0 0,122 11 85 0 0,-105-16-31 0 0,-1-1-1 0 0,1-1 1 0 0,-1-1-1 0 0,0 0 1 0 0,-1-2-1 0 0,0 0 1 0 0,0-2-1 0 0,17-11-53 0 0,-22 13 38 0 0,31-20 134 0 0,-2-3 0 0 0,0-1 0 0 0,-3-3 0 0 0,21-22-172 0 0,-21 20 139 0 0,-30 27-119 0 0,0 0 1 0 0,2 1 0 0 0,-1 1 0 0 0,1 0 0 0 0,1 0 0 0 0,-1 1-1 0 0,1 1 1 0 0,1 0-21 0 0,-12 9 0 0 0,-1-1-1 0 0,1 1 0 0 0,-1-1 0 0 0,0 1 1 0 0,1 0-1 0 0,-1 0 0 0 0,0 0 0 0 0,0 0 1 0 0,0 0-1 0 0,-1 0 0 0 0,1 0 0 0 0,0 1 1 0 0,-1-1-1 0 0,0 1 0 0 0,1-1 0 0 0,-1 1 1 0 0,0-1-1 0 0,0 1 0 0 0,-1 0 1 0 0,1 0-1 0 0,0-1 0 0 0,-1 1 0 0 0,0 0 1 0 0,0 0-1 0 0,1 0 0 0 0,-2 0 0 0 0,1-1 1 0 0,0 1-1 0 0,-1 2 1 0 0,46 184 57 0 0,-42-182-57 0 0,-2-5 8 0 0,-1-1 0 0 0,1 0 0 0 0,0 0-1 0 0,-1 0 1 0 0,1 1 0 0 0,-1-1 0 0 0,1 0-1 0 0,-1 0 1 0 0,0 1 0 0 0,1-1 0 0 0,-1 0 0 0 0,0 1-1 0 0,0-1 1 0 0,0 1 0 0 0,0-1 0 0 0,0 0-1 0 0,0 1 1 0 0,-1-1 0 0 0,1 0 0 0 0,0 1 0 0 0,-1-1-1 0 0,1 0 1 0 0,-1 0 0 0 0,1 1 0 0 0,-1-1-1 0 0,0 0 1 0 0,1 0 0 0 0,-1 0 0 0 0,0 0 0 0 0,0 0-1 0 0,0 0 1 0 0,0 0 0 0 0,0 0 0 0 0,0 0-1 0 0,0 0 1 0 0,0 0 0 0 0,0-1 0 0 0,0 1-1 0 0,0 0 1 0 0,-1-1 0 0 0,1 1 0 0 0,0-1 0 0 0,0 1-1 0 0,-1-1 1 0 0,1 0 0 0 0,0 1 0 0 0,-1-1-8 0 0,-113 12-132 0 0,114-12 126 0 0,1 0 1 0 0,-1 0 0 0 0,0 0 0 0 0,1 0 0 0 0,-1 0 0 0 0,0 0 0 0 0,1 0-1 0 0,-1 1 1 0 0,0-1 0 0 0,1 0 0 0 0,-1 0 0 0 0,1 1 0 0 0,-1-1 0 0 0,0 0-1 0 0,1 1 1 0 0,-1-1 0 0 0,1 0 0 0 0,-1 1 0 0 0,1-1 0 0 0,-1 1 0 0 0,1-1-1 0 0,0 1 1 0 0,-1-1 0 0 0,1 1 0 0 0,-1-1 0 0 0,1 1 0 0 0,0-1-1 0 0,0 1 1 0 0,-1 0 0 0 0,1-1 0 0 0,0 1 0 0 0,0 0 0 0 0,0-1 0 0 0,0 1-1 0 0,-1-1 1 0 0,1 1 0 0 0,0 0 0 0 0,0-1 0 0 0,0 1 0 0 0,0 0 0 0 0,1-1-1 0 0,-1 1 1 0 0,0 0 0 0 0,0-1 0 0 0,0 1 0 0 0,0 0 0 0 0,1-1 0 0 0,-1 1-1 0 0,0-1 1 0 0,1 1 0 0 0,-1-1 0 0 0,0 1 0 0 0,1-1 0 0 0,-1 1 5 0 0,22 32-24 0 0,-6-23 55 0 0,0 0 0 0 0,0-1 0 0 0,1-1 0 0 0,1-1 0 0 0,-1 0 1 0 0,1-2-1 0 0,0 1 0 0 0,1-2 0 0 0,-1-1 0 0 0,1 0 0 0 0,0-1 0 0 0,0-1 0 0 0,-1-1 0 0 0,16-2-31 0 0,-17 2 105 0 0,-1-2 0 0 0,1 0 0 0 0,-1 0 0 0 0,0-2 0 0 0,0 0 0 0 0,0-1 0 0 0,0 0 0 0 0,-1-2 0 0 0,0 1 0 0 0,0-2 0 0 0,8-5-105 0 0,-18 9-21 0 0,1-1 0 0 0,-1 1 0 0 0,-1-1 0 0 0,1 0 0 0 0,0 0 0 0 0,-1-1 0 0 0,0 1 0 0 0,-1-1 1 0 0,1 0-1 0 0,-1 0 0 0 0,0 0 0 0 0,0 0 0 0 0,-1-1 0 0 0,0 1 0 0 0,0-1 0 0 0,0 1 0 0 0,-1-1 0 0 0,0 0 0 0 0,-1 0 0 0 0,1 0 0 0 0,-1 1 1 0 0,0-1-1 0 0,-1 0 0 0 0,0 0 0 0 0,0 0 0 0 0,-2-5 21 0 0,-25-29-2408 0 0,12 28-3370 0 0,7 5-7085 0 0</inkml:trace>
  <inkml:trace contextRef="#ctx0" brushRef="#br0" timeOffset="2927.414">47 741 3985 0 0,'0'0'2396'0'0,"0"0"-387"0"0,0 0-35 0 0,0 0 74 0 0,0 0-68 0 0,0 0-309 0 0,0 0-369 0 0,0 0-235 0 0,0 0-98 0 0,0 0-55 0 0,0 0-24 0 0,0 0-57 0 0,0 0-110 0 0,0 17-91 0 0,-5 135 1224 0 0,-8-59-655 0 0,-15-23-1983 0 0,28-48-1991 0 0,7-13-5610 0 0,-5-6-2976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5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0 13259 0 0,'0'0'1590'0'0,"0"0"-612"0"0,0 0-352 0 0,0 0 3 0 0,0 0 114 0 0,0 0 59 0 0,0 0-90 0 0,0 0-184 0 0,0 0-193 0 0,0 0-151 0 0,0 0-80 0 0,-17 27-56 0 0,-51 82-24 0 0,38-67-58 0 0,10-26-47 0 0,7-6-2283 0 0,5-2-3606 0 0,6-4-4607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5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5025 0 0,'0'0'1780'0'0,"0"0"-70"0"0,0 0 57 0 0,0 0 190 0 0,0 0 103 0 0,0 0-93 0 0,0 0-277 0 0,0 0-359 0 0,0 0-323 0 0,0 0-257 0 0,0 0-147 0 0,0 0-69 0 0,0 0-26 0 0,1-8-7 0 0,4-22 1037 0 0,1 119 253 0 0,-7-76-1738 0 0,1 1-1 0 0,0-1 1 0 0,1 0-1 0 0,1 1 1 0 0,0-1-1 0 0,0 0 1 0 0,2 0-1 0 0,-1 0 1 0 0,2-1-1 0 0,0 1 1 0 0,0-1 0 0 0,1 0-1 0 0,5 7-53 0 0,-8-15 27 0 0,1-1 0 0 0,0 0 0 0 0,0 0 0 0 0,0 0 0 0 0,0-1 0 0 0,0 1 0 0 0,1-1 0 0 0,-1 0 0 0 0,1 0 0 0 0,0-1 0 0 0,-1 1 0 0 0,1-1 0 0 0,0 0 0 0 0,0 0 0 0 0,0-1 0 0 0,0 1 0 0 0,0-1 0 0 0,0 0 0 0 0,0 0 0 0 0,0-1 0 0 0,0 0 0 0 0,-1 1 0 0 0,1-2 0 0 0,0 1 0 0 0,0-1 0 0 0,-1 1 0 0 0,1-1 0 0 0,-1 0 0 0 0,1-1 0 0 0,-1 1 0 0 0,0-1 0 0 0,0 0 0 0 0,0 0 0 0 0,0 0 0 0 0,-1-1 0 0 0,1 1 0 0 0,0-1-27 0 0,79-81 328 0 0,-82 85-330 0 0,1-1 1 0 0,0 1-1 0 0,-1 0 0 0 0,1 0 1 0 0,-1 0-1 0 0,1 0 0 0 0,0 0 1 0 0,-1 1-1 0 0,1-1 0 0 0,-1 0 1 0 0,1 1-1 0 0,-1-1 0 0 0,1 1 0 0 0,-1-1 1 0 0,1 1-1 0 0,-1 0 0 0 0,1 0 1 0 0,-1 0-1 0 0,0 0 0 0 0,1 0 1 0 0,-1 0-1 0 0,0 0 0 0 0,0 0 1 0 0,0 0-1 0 0,0 0 0 0 0,0 1 1 0 0,0-1-1 0 0,0 1 0 0 0,0-1 0 0 0,-1 0 1 0 0,1 1-1 0 0,-1-1 0 0 0,1 1 1 0 0,-1-1-1 0 0,1 1 0 0 0,-1 0 1 0 0,0-1-1 0 0,1 1 0 0 0,-1-1 1 0 0,0 1-1 0 0,0 0 0 0 0,0-1 1 0 0,-1 1-1 0 0,1-1 0 0 0,0 1 0 0 0,-1 1 3 0 0,6 10 9 0 0,-4-7-8 0 0,1 1 1 0 0,0-1-1 0 0,1-1 0 0 0,-1 1 0 0 0,1 0 0 0 0,0 0 0 0 0,1-1 0 0 0,-1 0 0 0 0,1 0 0 0 0,0 0 0 0 0,0 0 0 0 0,1 0 0 0 0,0-1 0 0 0,-1 0 0 0 0,2 0 0 0 0,-1 0 0 0 0,0-1 0 0 0,1 0 0 0 0,-1 0 0 0 0,1 0 0 0 0,0 0 1 0 0,0-1-1 0 0,0 0 0 0 0,0 0 0 0 0,0-1 0 0 0,6 1-2 0 0,0-1 22 0 0,1 0 0 0 0,0-1 1 0 0,-1-1-1 0 0,1 0 1 0 0,-1 0-1 0 0,1-1 0 0 0,-1-1 1 0 0,0 0-1 0 0,0-1 0 0 0,0 0 1 0 0,0-1-1 0 0,-1 0 0 0 0,0-1 1 0 0,0 0-1 0 0,0 0 1 0 0,-1-2-1 0 0,2-1-22 0 0,1 0 61 0 0,-1 0 1 0 0,-1-1-1 0 0,0-1 1 0 0,0 0-1 0 0,-1 0 0 0 0,0-1 1 0 0,-1-1-1 0 0,-1 1 1 0 0,0-1-1 0 0,0-1 1 0 0,-2 0-1 0 0,1 0 0 0 0,-2 0 1 0 0,0 0-1 0 0,0-1 1 0 0,-2 0-1 0 0,1-4-61 0 0,0-38 313 0 0,-4 56-279 0 0,0 1-38 0 0,0 0-15 0 0,0 0-30 0 0,0 0 11 0 0,0 0 1 0 0,0 0-19 0 0,0-1-1301 0 0,0-1 3644 0 0,0 0-2216 0 0,0 0-3464 0 0,0 1-10058 0 0,0 1 1069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56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13755 0 0,'0'0'2786'0'0,"0"0"-1207"0"0,0 0-519 0 0,0 0-16 0 0,0 0 66 0 0,0 0 29 0 0,0 0-114 0 0,0 0-223 0 0,0 0-205 0 0,0 0-159 0 0,0 0-110 0 0,0 0-112 0 0,0 0-57 0 0,-8 34-53 0 0,-24 104-60 0 0,24-72-50 0 0,8-63-463 0 0,-1 21 422 0 0,-1-18-2693 0 0,-2-3-3320 0 0,3-3-5499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20 10602 0 0,'0'0'2113'0'0,"0"0"-785"0"0,0 0-424 0 0,0 0-272 0 0,0 0-152 0 0,0 0-264 0 0,0 0-384 0 0,0 0-328 0 0,0 0-336 0 0,0 0-480 0 0,0 0-1841 0 0,0 0-7161 0 0</inkml:trace>
  <inkml:trace contextRef="#ctx0" brushRef="#br0" timeOffset="1587.668">35 39 2521 0 0,'0'0'1815'0'0,"0"0"152"0"0,0 0 161 0 0,0 0 59 0 0,0 0-138 0 0,0 0-302 0 0,0 0-302 0 0,0 0-222 0 0,0 0-224 0 0,0 0-169 0 0,0 0-134 0 0,0 0-108 0 0,0 0-29 0 0,0-3-7 0 0,0 4-507 0 0,0-1 1 0 0,0 1-1 0 0,0-1 1 0 0,0 1-1 0 0,0-1 1 0 0,-1 0-1 0 0,1 1 0 0 0,0-1 1 0 0,0 1-1 0 0,0-1 1 0 0,0 0-1 0 0,-1 1 1 0 0,1-1-1 0 0,0 0 0 0 0,0 1 1 0 0,-1-1-1 0 0,1 0 1 0 0,0 1-1 0 0,-1-1 1 0 0,1 0-1 0 0,0 0 1 0 0,-1 1-1 0 0,1-1 0 0 0,0 0 1 0 0,-1 0-1 0 0,1 0 1 0 0,-1 1-1 0 0,1-1 1 0 0,0 0-1 0 0,-1 0 0 0 0,1 0 1 0 0,-1 0-1 0 0,1 0 1 0 0,-1 0-1 0 0,1 0 1 0 0,0 0-1 0 0,-1 0 1 0 0,1 0-1 0 0,-1 0 0 0 0,1 0 1 0 0,0 0-1 0 0,-1 0 1 0 0,1-1-1 0 0,-1 1 1 0 0,1 0-1 0 0,0 0 0 0 0,-1 0 1 0 0,1-1-1 0 0,0 1 1 0 0,-1 0-1 0 0,1 0 1 0 0,0-1-1 0 0,-1 1 1 0 0,1 0-1 0 0,0 0 0 0 0,-1-1 1 0 0,1 1-1 0 0,0-1 1 0 0,0 1-1 0 0,-1 0 1 0 0,1-1-1 0 0,0 1 0 0 0,0 0 1 0 0,0-1-1 0 0,0 1 1 0 0,0-1-1 0 0,0 1 1 0 0,-1-1-1 0 0,1 1 1 0 0,0 0-46 0 0,-15 10 465 0 0,70-57 1257 0 0,-71 71-1786 0 0,31-20-5374 0 0,-11-5 719 0 0,6 1-7789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22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10162 0 0,'0'0'1751'0'0,"0"0"-334"0"0,0 0-107 0 0,0 0 59 0 0,0 0 83 0 0,0 0 51 0 0,0 0-160 0 0,0 0-277 0 0,0 0-289 0 0,0 0-261 0 0,0 0-158 0 0,-3 4-45 0 0,0 2-209 0 0,0 1-1 0 0,0 0 1 0 0,0 0-1 0 0,1 0 1 0 0,0 0-1 0 0,1 0 1 0 0,0 1-1 0 0,0-1 1 0 0,0 1-1 0 0,1-1 1 0 0,0 0 0 0 0,0 1-1 0 0,2 5-103 0 0,-2 9 169 0 0,-6 836 2550 0 0,4-821-2671 0 0,-1-2 1 0 0,2 0 1 0 0,1 1-1 0 0,2-1 0 0 0,1 0 1 0 0,6 24-50 0 0,-9-57 3 0 0,0-1-1 0 0,0 0 1 0 0,1 0 0 0 0,-1 0 0 0 0,0 1-1 0 0,1-1 1 0 0,-1 0 0 0 0,0 0-1 0 0,1 0 1 0 0,0 0 0 0 0,-1 0 0 0 0,1 0-1 0 0,0 0 1 0 0,-1 0 0 0 0,1 0 0 0 0,0 0-1 0 0,0 0 1 0 0,0 0 0 0 0,0-1-1 0 0,0 1 1 0 0,0 0 0 0 0,0-1 0 0 0,0 1-1 0 0,0-1 1 0 0,0 1 0 0 0,0-1 0 0 0,0 1-1 0 0,0-1 1 0 0,0 0 0 0 0,1 1-1 0 0,-1-1 1 0 0,0 0 0 0 0,0 0 0 0 0,0 0-1 0 0,1 0 1 0 0,-1 0 0 0 0,0 0-1 0 0,0 0 1 0 0,0-1 0 0 0,1 1 0 0 0,-1 0-1 0 0,0-1 1 0 0,0 1 0 0 0,0 0 0 0 0,0-1-1 0 0,0 0 1 0 0,0 1 0 0 0,0-1-1 0 0,0 0 1 0 0,0 1 0 0 0,0-1 0 0 0,0 0-1 0 0,1-1-2 0 0,48-45 265 0 0,65-87-47 0 0,-90 104-213 0 0,1 1 0 0 0,2 1 1 0 0,1 1-1 0 0,1 2 0 0 0,1 1 1 0 0,33-20-6 0 0,8 20-40 0 0,-69 26 43 0 0,0 0 1 0 0,0 0 0 0 0,0 0-1 0 0,-1 1 1 0 0,1-1 0 0 0,-1 1-1 0 0,0-1 1 0 0,0 1 0 0 0,0 0-1 0 0,0 0 1 0 0,0 0 0 0 0,-1 0-1 0 0,1 0 1 0 0,-1 0 0 0 0,0 0-1 0 0,0 1 1 0 0,0-1 0 0 0,0 1-1 0 0,-1-1 1 0 0,1 0 0 0 0,-1 1-1 0 0,0-1-3 0 0,1 1 12 0 0,3 169 245 0 0,-3-31-83 0 0,12-99-236 0 0,0-52-570 0 0,63-55-2953 0 0,-31 29-6061 0 0,-35 23-2044 0 0</inkml:trace>
  <inkml:trace contextRef="#ctx0" brushRef="#br0" timeOffset="13319.289">4747 1315 14451 0 0,'0'0'1580'0'0,"0"0"-134"0"0,0 0-14 0 0,0 0-74 0 0,0 0-158 0 0,0 0-220 0 0,0 0-175 0 0,0 0-105 0 0,0 0-53 0 0,0 0-69 0 0,0 0-44 0 0,0 0-78 0 0,0-7-73 0 0,15-110 1349 0 0,-7 95-1646 0 0,0 0 0 0 0,1 1 0 0 0,1 0 0 0 0,1 1 0 0 0,1 0 0 0 0,1 1 0 0 0,0 0 0 0 0,1 1 0 0 0,16-15-86 0 0,-25 29-81 0 0,0 0 1 0 0,0 1 0 0 0,0-1 0 0 0,0 1-1 0 0,1 0 1 0 0,-1 0 0 0 0,1 1 0 0 0,0 0-1 0 0,0 0 1 0 0,0 0 0 0 0,0 1 0 0 0,0-1-1 0 0,4 1 81 0 0,29 3-5922 0 0,-30 1-2117 0 0,-5 1-4636 0 0</inkml:trace>
  <inkml:trace contextRef="#ctx0" brushRef="#br0" timeOffset="12756.021">3628 614 7066 0 0,'0'0'1860'0'0,"0"0"-32"0"0,0 0 62 0 0,0 0 22 0 0,0 0-161 0 0,0 0-282 0 0,0 0-340 0 0,0 0-288 0 0,0 0-172 0 0,0 0-82 0 0,0 0-15 0 0,0 0 35 0 0,0 0 8 0 0,14-22-18 0 0,44-66-58 0 0,17 17 770 0 0,27-32 384 0 0,-101 104-1682 0 0,-1-1 0 0 0,0 0 0 0 0,0 1 0 0 0,0-1 0 0 0,0 0 0 0 0,0 1 0 0 0,1-1 0 0 0,-1 0 0 0 0,0 1 0 0 0,0-1 0 0 0,0 0 0 0 0,1 0 0 0 0,-1 1 1 0 0,0-1-1 0 0,0 0 0 0 0,1 0 0 0 0,-1 0 0 0 0,0 1 0 0 0,1-1 0 0 0,-1 0 0 0 0,0 0 0 0 0,1 0 0 0 0,-1 0 0 0 0,0 0 0 0 0,1 0 0 0 0,-1 0 0 0 0,0 1 0 0 0,1-1 0 0 0,-1 0 0 0 0,0 0 1 0 0,1 0-1 0 0,-1 0 0 0 0,0 0 0 0 0,1-1 0 0 0,-1 1 0 0 0,0 0 0 0 0,1 0 0 0 0,-1 0 0 0 0,0 0 0 0 0,1 0 0 0 0,-1 0 0 0 0,0 0 0 0 0,1-1 0 0 0,-1 1 0 0 0,0 0 0 0 0,0 0 0 0 0,1-1 0 0 0,-1 1 1 0 0,0 0-1 0 0,0 0 0 0 0,1-1-11 0 0,1 17-4 0 0,23 109 116 0 0,-6 1-1 0 0,-5 1 1 0 0,-5 1 0 0 0,-7 66-112 0 0,-1-150-20 0 0,-2-1 1 0 0,-2 1-1 0 0,-1-1 1 0 0,-3 0 0 0 0,-1 0-1 0 0,-2 0 1 0 0,-3-2 0 0 0,0 1-1 0 0,-3-1 1 0 0,-2-1-1 0 0,-1-1 1 0 0,-2-1 0 0 0,-9 11 19 0 0,24-41-5 0 0,0 0 0 0 0,0 0 0 0 0,-1 0 1 0 0,-1-1-1 0 0,1 0 0 0 0,-1 0 1 0 0,-1-1-1 0 0,1 0 0 0 0,-1-1 0 0 0,0 1 1 0 0,0-2-1 0 0,0 1 0 0 0,-1-1 0 0 0,0-1 1 0 0,1 0-1 0 0,-1 0 0 0 0,0-1 1 0 0,-1 0-1 0 0,1-1 0 0 0,0 0 0 0 0,-1 0 1 0 0,1-1-1 0 0,0-1 0 0 0,-1 0 5 0 0,7 0-1 0 0,0-1 0 0 0,0 1 1 0 0,1-1-1 0 0,-1 0 0 0 0,1 0 0 0 0,-1 0 0 0 0,1 0 0 0 0,0-1 0 0 0,-1 1 0 0 0,1-1 1 0 0,1 0-1 0 0,-1 0 0 0 0,0 0 0 0 0,1-1 0 0 0,-1 1 0 0 0,1 0 0 0 0,0-1 1 0 0,0 0-1 0 0,1 1 0 0 0,-1-1 0 0 0,1 0 0 0 0,-1 0 0 0 0,1 0 0 0 0,1 0 0 0 0,-1 0 1 0 0,0 0-1 0 0,1-4 1 0 0,-1-1 0 0 0,0-1 1 0 0,1 0-1 0 0,0 0 1 0 0,0 0-1 0 0,1 0 1 0 0,1 0 0 0 0,-1 1-1 0 0,2-1 1 0 0,-1 0-1 0 0,2 1 1 0 0,0-3-1 0 0,19-25 7 0 0,2 1 1 0 0,1 2 0 0 0,2 0-1 0 0,1 2 1 0 0,1 1-1 0 0,2 2 1 0 0,1 1-1 0 0,1 1 1 0 0,2 2-1 0 0,0 1 1 0 0,2 2 0 0 0,3 1-8 0 0,73-29-1336 0 0,-89 42-2879 0 0,-2 3-3656 0 0,-15 1-3643 0 0</inkml:trace>
  <inkml:trace contextRef="#ctx0" brushRef="#br0" timeOffset="13022.463">4396 941 10362 0 0,'0'0'3214'0'0,"0"0"-1200"0"0,0 0-458 0 0,0 0-127 0 0,0 0-137 0 0,0 0-191 0 0,0 0-214 0 0,0 0-215 0 0,0 0-173 0 0,0 0-117 0 0,0 0-86 0 0,-32 26-70 0 0,-101 84-31 0 0,130-108-185 0 0,1-1 0 0 0,-1 1 1 0 0,0 0-1 0 0,1 0 0 0 0,-1 0 0 0 0,1 0 0 0 0,-1 0 0 0 0,1 1 0 0 0,0-1 1 0 0,0 1-1 0 0,0-1 0 0 0,0 1 0 0 0,1 0 0 0 0,-1 0 0 0 0,1 0 0 0 0,-1-1 1 0 0,1 2-1 0 0,0-1 0 0 0,0 0 0 0 0,0 0 0 0 0,1 0 0 0 0,-1 0 0 0 0,1 2-10 0 0,0 5 53 0 0,-1-6-29 0 0,0 1 1 0 0,0 0 0 0 0,1-1 0 0 0,-1 1-1 0 0,1 0 1 0 0,0-1 0 0 0,1 1 0 0 0,-1 0 0 0 0,1-1-1 0 0,0 1 1 0 0,0-1 0 0 0,0 1 0 0 0,1-1-1 0 0,0 1 1 0 0,0-1 0 0 0,0 0 0 0 0,0 0 0 0 0,0 0-1 0 0,1 0 1 0 0,0 0 0 0 0,0-1 0 0 0,0 1-1 0 0,0-1 1 0 0,0 1 0 0 0,1-1 0 0 0,0 0 0 0 0,-1-1-1 0 0,1 1 1 0 0,0-1 0 0 0,0 1 0 0 0,1-1-1 0 0,-1 0 1 0 0,0-1 0 0 0,1 1 0 0 0,-1-1-1 0 0,1 0 1 0 0,-1 0 0 0 0,3 0-25 0 0,-1 0 72 0 0,-1-1-1 0 0,0 1 1 0 0,0-1-1 0 0,0 0 1 0 0,0 0-1 0 0,0-1 1 0 0,1 0-1 0 0,-1 0 1 0 0,0 0-1 0 0,0 0 1 0 0,-1-1-1 0 0,1 0 1 0 0,0 0-1 0 0,0 0 1 0 0,-1 0-1 0 0,1-1 1 0 0,-1 0-1 0 0,0 0 1 0 0,0 0-1 0 0,0-1 1 0 0,0 1-1 0 0,-1-1 1 0 0,1 0-1 0 0,-1 0 1 0 0,0 0-1 0 0,2-3-71 0 0,4-8 24 0 0,-1 0 0 0 0,-1-1 0 0 0,0-1-1 0 0,-1 1 1 0 0,-1-1 0 0 0,-1 0 0 0 0,0 0 0 0 0,-1-1-1 0 0,-1 1 1 0 0,0-1 0 0 0,-1 1 0 0 0,-1-1 0 0 0,-3-17-24 0 0,-10 16-917 0 0,5 17-2430 0 0,1 4-4229 0 0,3 1-4368 0 0</inkml:trace>
  <inkml:trace contextRef="#ctx0" brushRef="#br0" timeOffset="11385.374">2075 960 8954 0 0,'0'0'2949'0'0,"0"0"-1117"0"0,0 0-438 0 0,0 0-29 0 0,0 0-35 0 0,0 0-123 0 0,0 0-212 0 0,0 0-233 0 0,0 0-159 0 0,0 0-124 0 0,0 0-96 0 0,0 0-89 0 0,0 0-61 0 0,-33 6-49 0 0,-102 20-14 0 0,80 1 71 0 0,51-20-198 0 0,1-3-31 0 0,-1 0 1 0 0,1 0-1 0 0,0 0 0 0 0,0 1 0 0 0,0-1 0 0 0,0 1 0 0 0,1 0 0 0 0,0 0 0 0 0,0 0 1 0 0,0 0-1 0 0,1 0 0 0 0,0 0 0 0 0,0 0 0 0 0,0 0 0 0 0,0 1 0 0 0,1-1 0 0 0,0 0 0 0 0,0 1 1 0 0,1-1-1 0 0,-1 0 0 0 0,1 1 0 0 0,0-1 0 0 0,0 0 0 0 0,1 0 0 0 0,0 0 0 0 0,0 0 1 0 0,0 0-1 0 0,0 0 0 0 0,1-1 0 0 0,-1 1 0 0 0,1-1 0 0 0,1 0 0 0 0,-1 1 0 0 0,1-1 0 0 0,-1-1 1 0 0,1 1-1 0 0,0 0 0 0 0,0-1 0 0 0,1 0 0 0 0,-1 0 0 0 0,1 0 0 0 0,-1-1 0 0 0,1 1 0 0 0,0-1 1 0 0,0 0-1 0 0,0-1 0 0 0,2 1-12 0 0,2-1 107 0 0,1 0 1 0 0,0-1 0 0 0,-1 0-1 0 0,1-1 1 0 0,0 0-1 0 0,-1-1 1 0 0,1 0-1 0 0,-1 0 1 0 0,0-1 0 0 0,1 0-1 0 0,-1-1 1 0 0,-1 0-1 0 0,1 0 1 0 0,0-1-1 0 0,-1 0 1 0 0,0 0 0 0 0,0-1-1 0 0,-1 0 1 0 0,0 0-1 0 0,0-1 1 0 0,0 0 0 0 0,-1-1-1 0 0,0 1 1 0 0,2-4-108 0 0,11-9 59 0 0,-1 0 1 0 0,0-2-1 0 0,-2 0 1 0 0,-1-1 0 0 0,0-1-1 0 0,-2 0 1 0 0,-1 0-1 0 0,0-2 1 0 0,-2 1 0 0 0,-1-1-1 0 0,-2-1 1 0 0,0 0-1 0 0,-2 0 1 0 0,0 0 0 0 0,-2 0-1 0 0,-1-13-59 0 0,-2 23-19 0 0,-1 0 0 0 0,0 1 0 0 0,-1-1 0 0 0,-1 1 0 0 0,-1 0 0 0 0,0-1 0 0 0,-1 2 0 0 0,-5-13 19 0 0,7 22-16 0 0,0 1 0 0 0,0-1 0 0 0,0 1 0 0 0,0-1 0 0 0,-1 1 0 0 0,0 0 0 0 0,0 0 0 0 0,-1 1 0 0 0,1-1-1 0 0,-1 1 1 0 0,0 0 0 0 0,0 0 0 0 0,0 0 0 0 0,-1 1 0 0 0,1 0 0 0 0,-1 0 0 0 0,0 0 0 0 0,0 1 0 0 0,0 0 0 0 0,0 0 0 0 0,0 1 0 0 0,-1-1 0 0 0,1 1 0 0 0,-1 0 16 0 0,2 1-7 0 0,0 0-1 0 0,0-1 1 0 0,0 1 0 0 0,0 1 0 0 0,0-1 0 0 0,0 1-1 0 0,1 0 1 0 0,-1 0 0 0 0,0 0 0 0 0,0 1 0 0 0,1 0-1 0 0,-1 0 1 0 0,1 0 0 0 0,0 0 0 0 0,-1 1 0 0 0,1-1-1 0 0,0 1 1 0 0,1 0 0 0 0,-1 1 0 0 0,0-1 0 0 0,1 1 0 0 0,0-1-1 0 0,0 1 1 0 0,0 0 0 0 0,0 0 0 0 0,0 0 0 0 0,1 1-1 0 0,0-1 1 0 0,0 0 0 0 0,0 1 0 0 0,0 0 0 0 0,1-1-1 0 0,-1 6 8 0 0,-6 132 323 0 0,11-110-209 0 0,0 0 0 0 0,3 0 0 0 0,0 0 0 0 0,2-1 0 0 0,2 0 0 0 0,7 16-114 0 0,7 25 240 0 0,-12-30-106 0 0,2-2 0 0 0,2 1-1 0 0,2-2 1 0 0,20 34-134 0 0,-35-69-3 0 0,-1 0-1 0 0,0 0 0 0 0,1-1 1 0 0,-1 1-1 0 0,1-1 1 0 0,0 0-1 0 0,0 0 0 0 0,1 0 1 0 0,-1 0-1 0 0,1 0 1 0 0,-1-1-1 0 0,1 1 1 0 0,0-1-1 0 0,0 0 0 0 0,0 0 1 0 0,0-1-1 0 0,0 1 1 0 0,0-1-1 0 0,4 1 4 0 0,44-48-1271 0 0,-21 19-1626 0 0,-12 11-4079 0 0,-12 9-4797 0 0</inkml:trace>
  <inkml:trace contextRef="#ctx0" brushRef="#br0" timeOffset="11825.866">2730 930 5729 0 0,'0'0'3797'0'0,"0"0"-1488"0"0,0 0-490 0 0,0 0-31 0 0,0 0-73 0 0,0 0-221 0 0,0 0-307 0 0,0 0-241 0 0,0 0-163 0 0,0 0-96 0 0,0 0-83 0 0,0 0-73 0 0,0 0-87 0 0,-3-10-68 0 0,-9-29-38 0 0,11 38-305 0 0,0 0 0 0 0,0 0 1 0 0,0-1-1 0 0,-1 1 0 0 0,1 0 1 0 0,0 0-1 0 0,0 0 1 0 0,0 0-1 0 0,-1 1 0 0 0,1-1 1 0 0,-1 0-1 0 0,1 0 0 0 0,0 1 1 0 0,-1-1-1 0 0,1 1 1 0 0,-1-1-1 0 0,0 1 0 0 0,1 0 1 0 0,-1 0-1 0 0,1-1 0 0 0,-1 1 1 0 0,1 0-1 0 0,-1 0 1 0 0,0 1-1 0 0,1-1 0 0 0,-1 0 1 0 0,1 0-1 0 0,-1 1 0 0 0,0-1-33 0 0,-3 1 74 0 0,-1-1-48 0 0,1 0 0 0 0,-1 0-1 0 0,0 1 1 0 0,1-1 0 0 0,-1 1 0 0 0,1 1 0 0 0,-1-1-1 0 0,1 1 1 0 0,-1 0 0 0 0,1 0 0 0 0,0 1 0 0 0,0-1-1 0 0,0 1 1 0 0,0 0 0 0 0,-1 2-26 0 0,5-3-3 0 0,0 0 0 0 0,0 0 0 0 0,1 0 0 0 0,-1 0 0 0 0,1 0 0 0 0,-1 0 0 0 0,1 0 0 0 0,0 1 0 0 0,0-1 0 0 0,0 0 0 0 0,0 0 0 0 0,0 0 0 0 0,0 1 0 0 0,0-1 0 0 0,1 0 0 0 0,-1 0 0 0 0,1 0 0 0 0,0 0 0 0 0,0 0 0 0 0,-1 0 0 0 0,1 0 0 0 0,0 0 0 0 0,1 0 0 0 0,-1 0 0 0 0,0 0 3 0 0,127 106 54 0 0,-122-104 3 0 0,-1 0 1 0 0,0 0 0 0 0,0 1 0 0 0,0 0 0 0 0,0 0 0 0 0,-1 0 0 0 0,0 0-1 0 0,0 1 1 0 0,0 0 0 0 0,-1-1 0 0 0,1 1 0 0 0,-2 1 0 0 0,1-1 0 0 0,-1 0-1 0 0,0 1 1 0 0,0-1 0 0 0,0 1 0 0 0,-1 0 0 0 0,0 0 0 0 0,-1-1 0 0 0,1 1-1 0 0,-1 0 1 0 0,-1 0 0 0 0,1 0 0 0 0,-1-1 0 0 0,-1 3-58 0 0,-2-3 55 0 0,0 0-1 0 0,-1-1 1 0 0,1 1 0 0 0,-2-1-1 0 0,1 0 1 0 0,0 0 0 0 0,-1-1-1 0 0,0 1 1 0 0,0-1 0 0 0,0 0-1 0 0,-1-1 1 0 0,1 0 0 0 0,-1 0-1 0 0,0 0 1 0 0,0-1 0 0 0,-3 1-55 0 0,2 0-102 0 0,0 0 0 0 0,-1 0 0 0 0,1-1 0 0 0,-1 0 0 0 0,1 0 0 0 0,-1-1 0 0 0,0 0 0 0 0,1-1 0 0 0,-1 0 0 0 0,0 0 0 0 0,0-1 0 0 0,1 0 0 0 0,-7-2 102 0 0,3-7-2013 0 0,6 0-2954 0 0,2 4-2587 0 0,2 1-4919 0 0</inkml:trace>
  <inkml:trace contextRef="#ctx0" brushRef="#br0" timeOffset="10285.384">1175 964 1936 0 0,'0'0'2197'0'0,"0"0"-439"0"0,0 0-101 0 0,0 0 157 0 0,0 0 121 0 0,0 0-57 0 0,0 0-247 0 0,0 0-340 0 0,0 0-295 0 0,0 0-188 0 0,0 0-104 0 0,-1-6-78 0 0,-5-17-49 0 0,5 23-528 0 0,1 0-1 0 0,-1-1 1 0 0,0 1-1 0 0,0 0 1 0 0,0 0 0 0 0,0-1-1 0 0,0 1 1 0 0,1 0-1 0 0,-1 0 1 0 0,0 0-1 0 0,0 0 1 0 0,0 0 0 0 0,0 0-1 0 0,0 0 1 0 0,0 1-1 0 0,0-1 1 0 0,1 0-1 0 0,-1 0 1 0 0,0 1 0 0 0,0-1-1 0 0,0 0 1 0 0,1 1-1 0 0,-1-1 1 0 0,0 1-1 0 0,0-1 1 0 0,1 1 0 0 0,-1-1-1 0 0,0 1 1 0 0,1 0-1 0 0,-1-1 1 0 0,1 1-1 0 0,-1 0 1 0 0,1-1 0 0 0,-1 1-1 0 0,1 0 1 0 0,-1 1-49 0 0,-8 10 47 0 0,1 2 0 0 0,1-1 0 0 0,0 1 0 0 0,1 0 0 0 0,0 1 0 0 0,2-1 0 0 0,-1 1 0 0 0,2 0 0 0 0,0 0 0 0 0,0 0 0 0 0,2 1 0 0 0,0-1 0 0 0,0 1 0 0 0,2-1 0 0 0,0 0 0 0 0,1 1-47 0 0,-1-13 44 0 0,0 0 0 0 0,1 1 0 0 0,0-1 0 0 0,0 0 0 0 0,0 0 1 0 0,0 0-1 0 0,0 0 0 0 0,0-1 0 0 0,1 1 0 0 0,0-1 0 0 0,-1 1 0 0 0,1-1 1 0 0,0 0-1 0 0,0 0 0 0 0,0 0 0 0 0,0 0 0 0 0,1-1 0 0 0,-1 1 0 0 0,0-1 0 0 0,1 0 1 0 0,-1 0-1 0 0,1 0 0 0 0,-1-1 0 0 0,1 1 0 0 0,-1-1 0 0 0,1 1 0 0 0,0-1 1 0 0,-1-1-1 0 0,1 1 0 0 0,-1 0 0 0 0,1-1 0 0 0,-1 1 0 0 0,1-1 0 0 0,-1 0 1 0 0,1-1-1 0 0,-1 1 0 0 0,0 0 0 0 0,1-1 0 0 0,-1 0 0 0 0,0 0 0 0 0,0 0 0 0 0,2-2-44 0 0,5-4 117 0 0,0 0-1 0 0,-1-1 0 0 0,0 0 0 0 0,-1-1 0 0 0,0 0 0 0 0,0 0 0 0 0,-1 0 0 0 0,0-1 0 0 0,-1-1 0 0 0,0 1 1 0 0,-1-1-1 0 0,-1 0 0 0 0,1 0 0 0 0,-2 0 0 0 0,0-1 0 0 0,0 1 0 0 0,-1-1 0 0 0,-1 0 0 0 0,1-10-116 0 0,-2 20-5 0 0,-1 0-1 0 0,1 0 0 0 0,0 1 0 0 0,-1-1 0 0 0,1 0 1 0 0,-1 0-1 0 0,0 1 0 0 0,0-1 0 0 0,0 0 0 0 0,0 1 0 0 0,-1-1 1 0 0,1 1-1 0 0,0 0 0 0 0,-1-1 0 0 0,0 1 0 0 0,0 0 1 0 0,0 0-1 0 0,0 0 0 0 0,0 0 0 0 0,0 0 0 0 0,0 0 1 0 0,0 1-1 0 0,-1-1 0 0 0,1 1 0 0 0,-1-1 0 0 0,1 1 1 0 0,-1 0-1 0 0,0 0 0 0 0,1 0 0 0 0,-1 1 0 0 0,0-1 1 0 0,0 1-1 0 0,1-1 0 0 0,-1 1 0 0 0,0 0 0 0 0,-2 0 6 0 0,-52 5-2586 0 0,10 16-5537 0 0,38-16-3246 0 0</inkml:trace>
  <inkml:trace contextRef="#ctx0" brushRef="#br0" timeOffset="10738.34">1543 328 7170 0 0,'0'0'3746'0'0,"0"0"-1586"0"0,0 0-600 0 0,0 0-45 0 0,0 0 6 0 0,0 0-72 0 0,0 0-178 0 0,0 0-313 0 0,0 0-286 0 0,0 0-233 0 0,0 0-176 0 0,0 0-73 0 0,0 0-7 0 0,-1 3 58 0 0,-1 1-117 0 0,1 0 0 0 0,0 0-1 0 0,1 0 1 0 0,-1 0 0 0 0,1 0-1 0 0,0 0 1 0 0,0 0 0 0 0,0 0 0 0 0,0 0-1 0 0,1 0 1 0 0,-1 0 0 0 0,1 0-1 0 0,0 0 1 0 0,1 0 0 0 0,-1 0-1 0 0,2 2-123 0 0,6 34 657 0 0,2 328 507 0 0,-41-48-948 0 0,40-250-332 0 0,-2-97-1739 0 0,-4-3-1476 0 0,-2 14-4977 0 0,-1 8-3156 0 0</inkml:trace>
  <inkml:trace contextRef="#ctx0" brushRef="#br0" timeOffset="21220.508">9588 1014 14699 0 0,'0'0'1438'0'0,"0"0"-53"0"0,0 0 206 0 0,0 0 83 0 0,0 0-140 0 0,0 0-303 0 0,0 0-379 0 0,0 0-299 0 0,0 0-193 0 0,0 0-109 0 0,3 34-80 0 0,7 105-64 0 0,8-54-141 0 0,-11-81-2738 0 0,-1-11-5900 0 0,-5 3-3191 0 0</inkml:trace>
  <inkml:trace contextRef="#ctx0" brushRef="#br0" timeOffset="21461.893">9608 826 12531 0 0,'0'0'5177'0'0,"0"0"-3769"0"0,0 0-520 0 0,0 0-264 0 0,0 0-224 0 0,0 0-191 0 0,0 0-177 0 0,0 0-168 0 0,0 0-65 0 0,0 0-79 0 0,0 0-96 0 0,0 0-280 0 0,0 0-736 0 0,0 0-3305 0 0,50-12-7370 0 0</inkml:trace>
  <inkml:trace contextRef="#ctx0" brushRef="#br0" timeOffset="15754.974">6236 995 3945 0 0,'0'0'2575'0'0,"0"0"-963"0"0,0 0-334 0 0,0 0 60 0 0,0 0 119 0 0,0 0 16 0 0,0 0-114 0 0,0 0-182 0 0,0 0-198 0 0,0 0-124 0 0,0 0-75 0 0,-4-12 2987 0 0,-71 28 161 0 0,58-6-3849 0 0,2 0 0 0 0,-1 1 0 0 0,2 1 0 0 0,-1 0 0 0 0,2 1 0 0 0,0 1 0 0 0,0 0 0 0 0,1 1 0 0 0,1 0 0 0 0,1 1 0 0 0,0 0 0 0 0,1 0 0 0 0,0 1 0 0 0,-5 18-79 0 0,12-30 6 0 0,1 0 0 0 0,-1 0 1 0 0,1 0-1 0 0,1 0 1 0 0,-1 0-1 0 0,1 0 0 0 0,-1 0 1 0 0,1 0-1 0 0,1 0 1 0 0,-1 1-1 0 0,1-1 1 0 0,0 0-1 0 0,0 0 0 0 0,1 0 1 0 0,-1 0-1 0 0,1-1 1 0 0,0 1-1 0 0,0 0 0 0 0,1-1 1 0 0,-1 1-1 0 0,1-1 1 0 0,0 0-1 0 0,0 0 1 0 0,1 0-1 0 0,-1 0 0 0 0,1-1 1 0 0,0 1-1 0 0,0-1 1 0 0,0 0-1 0 0,0 0 0 0 0,0 0 1 0 0,1-1-1 0 0,0 1 1 0 0,-1-1-1 0 0,1 0 1 0 0,0-1-1 0 0,2 1-6 0 0,1 0-38 0 0,0 0-1 0 0,0 0 1 0 0,1-1 0 0 0,-1-1-1 0 0,0 1 1 0 0,0-1 0 0 0,0-1 0 0 0,1 1-1 0 0,-1-2 1 0 0,0 1 0 0 0,0-1-1 0 0,0 0 1 0 0,0 0 0 0 0,-1-1-1 0 0,1 0 1 0 0,-1-1 0 0 0,1 0-1 0 0,4-3 39 0 0,57-45-3391 0 0,-29 12-4709 0 0,-29 28-399 0 0</inkml:trace>
  <inkml:trace contextRef="#ctx0" brushRef="#br0" timeOffset="16290.087">6541 960 9498 0 0,'0'0'2503'0'0,"0"0"-628"0"0,0 0-344 0 0,0 0-114 0 0,0 0-120 0 0,0 0-165 0 0,0 0-222 0 0,0 0-222 0 0,0 0-130 0 0,0 0-113 0 0,0 0-85 0 0,0 0-45 0 0,0 0-26 0 0,-17 31-21 0 0,-52 93-29 0 0,48-62 88 0 0,22-52-250 0 0,-2-4-40 0 0,1 0 0 0 0,-1 0 0 0 0,1-1 0 0 0,0 1 0 0 0,1 0 0 0 0,-1 0 0 0 0,1 0 0 0 0,1 0 0 0 0,-1-1 0 0 0,1 1 0 0 0,0-1 0 0 0,0 1 0 0 0,0-1 0 0 0,1 1 0 0 0,2 2-37 0 0,-3-4 13 0 0,1 0 0 0 0,0 0 0 0 0,0-1 0 0 0,0 1 0 0 0,0-1 0 0 0,1 1 0 0 0,0-1 0 0 0,-1 0 0 0 0,1-1 0 0 0,0 1 0 0 0,1-1 0 0 0,-1 1 0 0 0,0-1 0 0 0,1-1 0 0 0,-1 1 0 0 0,1 0 0 0 0,-1-1 0 0 0,1 0 0 0 0,0 0 0 0 0,1-1-13 0 0,4-1 57 0 0,-1-1-1 0 0,1 0 1 0 0,0 0 0 0 0,-1-1-1 0 0,0-1 1 0 0,0 1 0 0 0,0-2-1 0 0,0 1 1 0 0,0-1 0 0 0,-1 0-1 0 0,0-1 1 0 0,0 0 0 0 0,0 0-1 0 0,-1-1 1 0 0,0 0 0 0 0,0 0-1 0 0,-1-1 1 0 0,0 0 0 0 0,0 0-1 0 0,1-4-56 0 0,112-173 597 0 0,-118 185-597 0 0,-1 0 0 0 0,0 0 0 0 0,1-1 1 0 0,-1 1-1 0 0,0 0 0 0 0,1 0 1 0 0,-1-1-1 0 0,0 1 0 0 0,1 0 0 0 0,-1 0 1 0 0,1 0-1 0 0,-1-1 0 0 0,1 1 1 0 0,-1 0-1 0 0,0 0 0 0 0,1 0 0 0 0,-1 0 1 0 0,1 0-1 0 0,-1 0 0 0 0,1 0 1 0 0,-1 0-1 0 0,0 0 0 0 0,1 0 1 0 0,-1 0-1 0 0,1 1 0 0 0,-1-1 0 0 0,1 0 1 0 0,-1 0-1 0 0,0 0 0 0 0,1 0 1 0 0,-1 1-1 0 0,1-1 0 0 0,-1 0 0 0 0,0 0 1 0 0,1 1-1 0 0,-1-1 0 0 0,0 0 1 0 0,0 1-1 0 0,1-1 0 0 0,-1 0 0 0 0,0 1 1 0 0,0-1-1 0 0,1 1 0 0 0,-1-1 1 0 0,0 0-1 0 0,0 1 0 0 0,0-1 0 0 0,1 1 1 0 0,-1-1-1 0 0,0 0 0 0 0,0 1 1 0 0,0-1-1 0 0,0 1 0 0 0,0-1 0 0 0,0 1 1 0 0,0-1-1 0 0,0 0 0 0 0,0 1 1 0 0,0-1-1 0 0,0 1 0 0 0,-1-1 0 0 0,1 1 1 0 0,0-1-1 0 0,0 0 0 0 0,0 1 1 0 0,0-1-1 0 0,-1 1 0 0 0,5 33 57 0 0,3 486 80 0 0,-5-471-139 0 0,-2-1 0 0 0,-2 1 1 0 0,-2-1-1 0 0,-3 0 0 0 0,-1 0 0 0 0,-4 3 2 0 0,10-42 7 0 0,0 0-1 0 0,0 0 1 0 0,-1 0-1 0 0,-1-1 0 0 0,1 1 1 0 0,-1-1-1 0 0,-1 0 1 0 0,1 0-1 0 0,-2 0 0 0 0,1-1 1 0 0,-1 0-1 0 0,0 0 1 0 0,0 0-1 0 0,-1-1 0 0 0,0 0 1 0 0,0 0-1 0 0,0-1 1 0 0,-1 0-1 0 0,1 0 1 0 0,-2 0-1 0 0,1-1 0 0 0,0-1 1 0 0,-1 1-1 0 0,1-1 1 0 0,-1-1-1 0 0,0 0 0 0 0,0 0 1 0 0,0 0-1 0 0,0-1 1 0 0,0-1-1 0 0,-2 1-6 0 0,9-2 5 0 0,0 0-1 0 0,-1 0 1 0 0,1 0 0 0 0,0 0-1 0 0,0 0 1 0 0,0 0 0 0 0,0-1-1 0 0,0 1 1 0 0,0-1 0 0 0,0 1-1 0 0,0-1 1 0 0,0 0 0 0 0,1 0-1 0 0,-1 0 1 0 0,1 0 0 0 0,-1 0-1 0 0,1 0 1 0 0,0 0 0 0 0,0 0-1 0 0,0 0 1 0 0,0-1 0 0 0,0 1-1 0 0,0 0 1 0 0,1-1 0 0 0,-1 1-1 0 0,1-1 1 0 0,-1 1 0 0 0,1 0 0 0 0,0-1-1 0 0,0 1 1 0 0,0-1 0 0 0,1 1-1 0 0,-1-1-4 0 0,18-82-51 0 0,94-107-1942 0 0,-85 154-2142 0 0,0 0-3383 0 0,-13 21-4654 0 0</inkml:trace>
  <inkml:trace contextRef="#ctx0" brushRef="#br0" timeOffset="19161.907">7001 1380 1744 0 0,'0'0'1795'0'0,"0"0"-512"0"0,0 0-276 0 0,0 0 40 0 0,0 0 168 0 0,0 0 93 0 0,0 0-65 0 0,0 0-217 0 0,0 0-258 0 0,0 0-181 0 0,0 0-79 0 0,0 0 0 0 0,0 0 72 0 0,25 4 2650 0 0,51-51-97 0 0,-42 20-2792 0 0,-2-1-1 0 0,0-2 1 0 0,-2-1 0 0 0,-1-2 0 0 0,-2-1 0 0 0,-2-1 0 0 0,11-19-341 0 0,-19 25 104 0 0,-2-2 0 0 0,-1 1 0 0 0,-1-2 0 0 0,-2 0 0 0 0,-1 0 0 0 0,0-9-104 0 0,26-75 26 0 0,-28 98-20 0 0,-1-1 0 0 0,-1-1 0 0 0,0 1 0 0 0,-2-1 0 0 0,0 1-1 0 0,-2-1 1 0 0,0 0 0 0 0,-1-10-6 0 0,-1 28-1 0 0,-1 1-1 0 0,0-1 1 0 0,1 0-1 0 0,-1 1 1 0 0,0-1-1 0 0,0 0 1 0 0,0 1-1 0 0,0-1 1 0 0,0 1-1 0 0,0-1 0 0 0,0 1 1 0 0,-1 0-1 0 0,1-1 1 0 0,-1 1-1 0 0,1 0 1 0 0,-1 0-1 0 0,1 0 1 0 0,-1 0-1 0 0,1 0 1 0 0,-1 1-1 0 0,0-1 1 0 0,0 0-1 0 0,1 1 1 0 0,-1-1-1 0 0,0 1 1 0 0,0 0-1 0 0,0-1 1 0 0,1 1-1 0 0,-1 0 1 0 0,0 0-1 0 0,0 0 1 0 0,0 0-1 0 0,0 1 1 0 0,1-1-1 0 0,-1 0 1 0 0,0 1-1 0 0,0-1 1 0 0,1 1-1 0 0,-1 0 1 0 0,0 0-1 0 0,1-1 1 0 0,-1 1-1 0 0,0 0 1 0 0,1 0-1 0 0,-1 1 1 0 0,1-1-1 0 0,0 0 0 0 0,-1 0 1 0 0,1 1-1 0 0,0-1 1 0 0,0 1-1 0 0,-1 1 2 0 0,-15 13 23 0 0,2 1 0 0 0,0 0-1 0 0,1 1 1 0 0,1 1 0 0 0,0 1-1 0 0,2-1 1 0 0,0 2 0 0 0,1 0 0 0 0,1 0-1 0 0,1 0 1 0 0,1 1 0 0 0,1 1-1 0 0,1-1 1 0 0,0 5-23 0 0,-1 176 515 0 0,8-183-417 0 0,1 0 0 0 0,1 0 0 0 0,0-1 0 0 0,2 1 0 0 0,0-1 1 0 0,1 0-1 0 0,1-1 0 0 0,1 1 0 0 0,1-2 0 0 0,0 1 0 0 0,1-2 1 0 0,1 1-1 0 0,0-1 0 0 0,2-1 0 0 0,1 2-98 0 0,21 17 649 0 0,-33-34-2065 0 0,-4-6-3190 0 0,1 1-2542 0 0,0 1-4518 0 0</inkml:trace>
  <inkml:trace contextRef="#ctx0" brushRef="#br0" timeOffset="19387.524">7749 1088 11122 0 0,'0'0'2685'0'0,"0"0"-1166"0"0,0 0-367 0 0,0 0 143 0 0,0 0 161 0 0,0 0-35 0 0,0 0-234 0 0,0 0-312 0 0,0 0-269 0 0,0 0-194 0 0,0 0-153 0 0,0 0-102 0 0,0 0-66 0 0,-6 33-47 0 0,-16 102-26 0 0,17-84-451 0 0,14-58-9846 0 0,-7 3-1124 0 0</inkml:trace>
  <inkml:trace contextRef="#ctx0" brushRef="#br0" timeOffset="19559.391">7787 664 10402 0 0,'0'0'2609'0'0,"0"0"-1289"0"0,0 0-512 0 0,0 0-280 0 0,0 0-304 0 0,0 0-296 0 0,0 0-104 0 0,0 0-64 0 0,0 0-40 0 0,0 0-80 0 0,0 0-296 0 0,0 0-864 0 0,0 0-2209 0 0,14 108-5129 0 0</inkml:trace>
  <inkml:trace contextRef="#ctx0" brushRef="#br0" timeOffset="20008.412">7957 1238 3185 0 0,'0'0'2754'0'0,"0"0"-817"0"0,0 0-128 0 0,0 0 163 0 0,0 0 57 0 0,0 0-188 0 0,0 0-298 0 0,0 0-302 0 0,0 0-220 0 0,0 0-115 0 0,0 0-89 0 0,0 0-81 0 0,0 0-89 0 0,2 4-116 0 0,-1 0-480 0 0,-1-4-35 0 0,0-1-1 0 0,0 1 1 0 0,0-1-1 0 0,1 1 1 0 0,-1 0 0 0 0,0-1-1 0 0,0 1 1 0 0,0-1-1 0 0,1 1 1 0 0,-1 0-1 0 0,0-1 1 0 0,0 1-1 0 0,1 0 1 0 0,-1-1-1 0 0,0 1 1 0 0,1 0-1 0 0,-1-1 1 0 0,0 1-1 0 0,1 0 1 0 0,-1 0-1 0 0,0 0 1 0 0,1-1-1 0 0,-1 1 1 0 0,1 0-1 0 0,-1 0 1 0 0,0 0-1 0 0,1 0 1 0 0,-1 0-1 0 0,1 0 1 0 0,-1-1-1 0 0,0 1 1 0 0,1 0-1 0 0,-1 0 1 0 0,1 0-1 0 0,-1 1 1 0 0,1-1-1 0 0,-1 0 1 0 0,1 0-1 0 0,-1 0 1 0 0,0 0-1 0 0,1 0 1 0 0,-1 0-1 0 0,1 1 1 0 0,-1-1-1 0 0,0 0 1 0 0,1 0-1 0 0,-1 0 1 0 0,0 1-1 0 0,1-1 1 0 0,-1 0-1 0 0,0 1 1 0 0,1-1-1 0 0,-1 0 1 0 0,0 1-1 0 0,0-1 1 0 0,1 0-1 0 0,-1 1 1 0 0,0-1-1 0 0,0 1 1 0 0,0-1-1 0 0,0 0 1 0 0,1 1-1 0 0,-1 0-15 0 0,117-206 2118 0 0,-91 164-1901 0 0,-15 60-485 0 0,6 107 392 0 0,-16-121-107 0 0,-1 0 0 0 0,1 1-1 0 0,0-1 1 0 0,1 0-1 0 0,-1 0 1 0 0,1 0 0 0 0,0 0-1 0 0,0 0 1 0 0,1 0 0 0 0,-1 0-1 0 0,1-1 1 0 0,0 1-1 0 0,0-1 1 0 0,1 0 0 0 0,-1 0-1 0 0,1 0 1 0 0,0 0 0 0 0,0 0-1 0 0,0-1 1 0 0,1 0-1 0 0,-1 0 1 0 0,1 0 0 0 0,-1-1-1 0 0,1 1 1 0 0,0-1 0 0 0,0 0-1 0 0,0-1 1 0 0,1 1-1 0 0,-1-1 1 0 0,5 1-17 0 0,-5-2 69 0 0,0-1 0 0 0,0 0 0 0 0,0 0 0 0 0,-1 0 0 0 0,1 0 0 0 0,0-1 0 0 0,-1 0 0 0 0,1 0 0 0 0,-1 0-1 0 0,0 0 1 0 0,1-1 0 0 0,-1 0 0 0 0,0 0 0 0 0,0 0 0 0 0,-1 0 0 0 0,1-1 0 0 0,-1 1 0 0 0,0-1 0 0 0,0 0 0 0 0,0 0 0 0 0,0 0 0 0 0,0 0 0 0 0,-1-1-69 0 0,5-6 44 0 0,-2 1-1 0 0,0-1 1 0 0,0 0 0 0 0,-1-1 0 0 0,0 1 0 0 0,-1-1-1 0 0,0 1 1 0 0,-1-1 0 0 0,0 0 0 0 0,-1 0 0 0 0,0 0 0 0 0,-1 0-1 0 0,-1 0 1 0 0,0-8-44 0 0,-7 9-1186 0 0,1 11-6900 0 0,6 0-3942 0 0</inkml:trace>
  <inkml:trace contextRef="#ctx0" brushRef="#br0" timeOffset="20637.918">8675 1037 15979 0 0,'0'0'1974'0'0,"0"0"-542"0"0,0 0-202 0 0,0 0-15 0 0,0 0-52 0 0,0 0-163 0 0,0 0-240 0 0,0 0-217 0 0,0 0-174 0 0,0 0-123 0 0,0 0-89 0 0,0 0-58 0 0,0 0-39 0 0,-12 5-17 0 0,-37 15-10 0 0,44-17-32 0 0,1 0-1 0 0,0 0 1 0 0,0 0 0 0 0,0 0 0 0 0,0 1-1 0 0,0-1 1 0 0,1 1 0 0 0,0 0 0 0 0,0 0-1 0 0,0 0 1 0 0,0 1 0 0 0,0-1 0 0 0,1 1-1 0 0,0-1 1 0 0,-1 3-1 0 0,-1 1-7 0 0,0-1-3 0 0,1 1 0 0 0,0 0 0 0 0,0-1 0 0 0,1 1 0 0 0,0 0 0 0 0,0 0 0 0 0,1 0 0 0 0,0 1 0 0 0,0-1 0 0 0,1 0 0 0 0,0 0 0 0 0,0 0 0 0 0,1 1 10 0 0,0-6-2 0 0,0 1 0 0 0,0-1 1 0 0,0 1-1 0 0,0-1 0 0 0,0 0 0 0 0,1 1 1 0 0,-1-1-1 0 0,1 0 0 0 0,0 0 0 0 0,0 0 1 0 0,0 0-1 0 0,1-1 0 0 0,-1 1 0 0 0,1 0 1 0 0,-1-1-1 0 0,1 0 0 0 0,0 1 0 0 0,0-1 1 0 0,0-1-1 0 0,0 1 0 0 0,0 0 0 0 0,0-1 1 0 0,1 1-1 0 0,-1-1 0 0 0,0 0 0 0 0,1 0 0 0 0,-1 0 1 0 0,1-1-1 0 0,-1 1 0 0 0,4-1 2 0 0,3-1 64 0 0,1-1 1 0 0,0 0-1 0 0,0-1 0 0 0,0 0 0 0 0,-1 0 0 0 0,0-1 0 0 0,0-1 1 0 0,0 0-1 0 0,0 0 0 0 0,-1-1 0 0 0,1 0 0 0 0,-1 0 0 0 0,-1-1 0 0 0,0-1 1 0 0,0 1-1 0 0,0-1 0 0 0,-1-1 0 0 0,0 1 0 0 0,0-1 0 0 0,-1 0 1 0 0,0-1-1 0 0,-1 0 0 0 0,0 0 0 0 0,1-4-64 0 0,29-37 213 0 0,-21 32-174 0 0,2 1-27 0 0,0-2 1 0 0,-2 1-1 0 0,0-2 1 0 0,-1 0-1 0 0,-2 0 1 0 0,0-1-1 0 0,-1-1 1 0 0,-1 1-1 0 0,-1-2 1 0 0,-1 1-1 0 0,-2-1 1 0 0,0 0-13 0 0,-2 9-10 0 0,-1 0 0 0 0,0 0 1 0 0,-2 0-1 0 0,0 0 0 0 0,0 0 0 0 0,-1 0 1 0 0,-1 0-1 0 0,-1 0 0 0 0,0 0 0 0 0,0 0 0 0 0,-2 1 1 0 0,0 0-1 0 0,0 0 0 0 0,-2 0 0 0 0,0 0 1 0 0,0 1-1 0 0,-1 0 0 0 0,-4-4 10 0 0,6 12-6 0 0,1 0 0 0 0,-1 0-1 0 0,0 1 1 0 0,0-1 0 0 0,0 2 0 0 0,0-1-1 0 0,-1 1 1 0 0,1 0 0 0 0,-1 0 0 0 0,0 0 0 0 0,0 1-1 0 0,0 0 1 0 0,0 1 0 0 0,-1 0 0 0 0,1 0 0 0 0,0 0-1 0 0,0 1 1 0 0,-1 0 0 0 0,1 0 0 0 0,0 1-1 0 0,-1 0 1 0 0,1 1 0 0 0,0-1 0 0 0,0 1 0 0 0,0 0-1 0 0,0 1 1 0 0,0 0 0 0 0,1 0 0 0 0,-1 0 0 0 0,1 1-1 0 0,0 0 1 0 0,0 0 0 0 0,0 1 0 0 0,1 0 0 0 0,-1 0-1 0 0,1 0 1 0 0,0 0 0 0 0,1 1 0 0 0,-1 0-1 0 0,1 0 1 0 0,0 0 0 0 0,1 0 0 0 0,-1 1 0 0 0,1 0 6 0 0,-2 10 15 0 0,0 0 1 0 0,2 1 0 0 0,0-1 0 0 0,0 1 0 0 0,2 0 0 0 0,0 0 0 0 0,1-1 0 0 0,1 1 0 0 0,1 0-1 0 0,0-1 1 0 0,2 1 0 0 0,1 5-16 0 0,7 5 66 0 0,0-1 0 0 0,2-1 0 0 0,1 0 0 0 0,1-1 0 0 0,2-1-1 0 0,0 0 1 0 0,1-1 0 0 0,16 13-66 0 0,125 95 515 0 0,-81-64-468 0 0,-75-59 69 0 0,-2-3-2296 0 0,-1-3-6751 0 0,0-2-2649 0 0</inkml:trace>
  <inkml:trace contextRef="#ctx0" brushRef="#br0" timeOffset="20981.877">9243 1149 9306 0 0,'0'0'1624'0'0,"0"0"-262"0"0,0 0 50 0 0,0 0 98 0 0,0 0-59 0 0,0 0-160 0 0,0 0-212 0 0,0 0-162 0 0,0 0-122 0 0,0 0-107 0 0,0 0-113 0 0,0 0-134 0 0,0 0-80 0 0,0 28-88 0 0,0 125 323 0 0,13-187 3142 0 0,7-29-3238 0 0,-4-1 0 0 0,-2-1 0 0 0,4-53-500 0 0,-12 77 45 0 0,7-25 88 0 0,-14 88-3873 0 0,5 25-8720 0 0,-2-42 315 0 0</inkml:trace>
  <inkml:trace contextRef="#ctx0" brushRef="#br0" timeOffset="34876.975">295 1881 16379 0 0,'0'0'1918'0'0,"0"0"-1035"0"0,0 0-468 0 0,0 0 113 0 0,0 0 296 0 0,0 0 264 0 0,0 0 118 0 0,0 0-96 0 0,0 0-206 0 0,0 0-181 0 0,0 0-133 0 0,0 0-118 0 0,3 34-87 0 0,8 108-81 0 0,-6 118 532 0 0,-35 8-556 0 0,20-202-237 0 0,-6 42-110 0 0,12-93-103 0 0,-5-25-6784 0 0,3-5-3278 0 0,0 10-1201 0 0</inkml:trace>
  <inkml:trace contextRef="#ctx0" brushRef="#br0" timeOffset="35078.39">0 2324 7658 0 0,'0'0'3835'0'0,"0"0"-2018"0"0,0 0-549 0 0,0 0-8 0 0,0 0-108 0 0,0 0-159 0 0,34-5-131 0 0,109-17-87 0 0,-60 10-283 0 0,0-4-1 0 0,-1-3 1 0 0,0-4-1 0 0,18-11-491 0 0,-39 7-1282 0 0,-36 15-2285 0 0,-12 5-107 0 0,2-1-7237 0 0</inkml:trace>
  <inkml:trace contextRef="#ctx0" brushRef="#br0" timeOffset="35432.793">944 1893 10410 0 0,'0'0'1842'0'0,"0"0"-259"0"0,0 0 36 0 0,0 0 55 0 0,0 0-67 0 0,0 0-167 0 0,0 0-213 0 0,-11 35-199 0 0,-39 110-137 0 0,10-33 593 0 0,24-74-1181 0 0,2 1-1 0 0,1 1 0 0 0,2 0 1 0 0,2 1-1 0 0,1 0 0 0 0,3 0 1 0 0,-1 33-303 0 0,6-71 3 0 0,-1 1 1 0 0,1-1-1 0 0,0 1 0 0 0,1-1 1 0 0,-1 1-1 0 0,0-1 1 0 0,1 0-1 0 0,0 1 0 0 0,0-1 1 0 0,0 0-1 0 0,0 0 1 0 0,0 1-1 0 0,1-1 0 0 0,0 0 1 0 0,-1 0-1 0 0,1 0 1 0 0,0-1-1 0 0,0 1 0 0 0,1 0 1 0 0,-1-1-1 0 0,1 1 1 0 0,-1-1-1 0 0,1 0 1 0 0,0 0-1 0 0,-1 0 0 0 0,1 0 1 0 0,0 0-1 0 0,0-1 1 0 0,1 1-1 0 0,-1-1 0 0 0,0 0 1 0 0,0 0-1 0 0,1 0 1 0 0,-1 0-1 0 0,0-1 0 0 0,4 1-3 0 0,12-4 32 0 0,1 0 0 0 0,-1-2 0 0 0,0 0 0 0 0,-1-1 0 0 0,1-1 0 0 0,-1 0 0 0 0,0-1 0 0 0,-1-2 0 0 0,0 1 0 0 0,6-6-32 0 0,1 1 13 0 0,13-8-17 0 0,-25 13 5 0 0,-1 2-1 0 0,2-1 0 0 0,-1 2 1 0 0,1-1-1 0 0,0 2 1 0 0,0 0-1 0 0,0 0 1 0 0,1 2-1 0 0,0-1 0 0 0,0 2 1 0 0,0 0-1 0 0,-12 3 3 0 0,0 0 1 0 0,0 0 0 0 0,0 1-1 0 0,0-1 1 0 0,0 1-1 0 0,-1 0 1 0 0,1 0-1 0 0,-1-1 1 0 0,1 1-1 0 0,-1 0 1 0 0,0 0 0 0 0,0 0-1 0 0,0 1 1 0 0,0-1-1 0 0,0 0 1 0 0,0 0-1 0 0,0 0 1 0 0,-1 1 0 0 0,1-1-1 0 0,-1 0 1 0 0,0 1-1 0 0,0-1 1 0 0,0 0-1 0 0,0 1 1 0 0,0-1 0 0 0,0 0-1 0 0,0 1 1 0 0,-1-1-1 0 0,1 0 1 0 0,-2 3-4 0 0,2 3 34 0 0,0-5-28 0 0,-1 1-10 0 0,0 0 0 0 0,0 0-1 0 0,0 0 1 0 0,0 0-1 0 0,1 0 1 0 0,0 0-1 0 0,0 0 1 0 0,0 1 0 0 0,0-1-1 0 0,1 0 1 0 0,0 0-1 0 0,-1 0 1 0 0,2 0 0 0 0,-1 0-1 0 0,0 0 1 0 0,1 0-1 0 0,-1 0 1 0 0,1-1-1 0 0,0 1 1 0 0,1-1 0 0 0,-1 1-1 0 0,1-1 1 0 0,-1 0-1 0 0,1 1 1 0 0,0-2-1 0 0,0 1 1 0 0,0 0 0 0 0,0 0-1 0 0,1-1 1 0 0,-1 0-1 0 0,1 0 1 0 0,0 0 0 0 0,-1 0-1 0 0,1 0 1 0 0,0-1-1 0 0,0 0 1 0 0,2 1 4 0 0,27-9-1469 0 0,-23 2-1478 0 0,1-3-3467 0 0,-3 1-5909 0 0</inkml:trace>
  <inkml:trace contextRef="#ctx0" brushRef="#br0" timeOffset="47730.224">3098 2301 1304 0 0,'0'0'2668'0'0,"0"0"-365"0"0,0 0-42 0 0,0 0 36 0 0,0 0-177 0 0,0 0-329 0 0,0 0-380 0 0,0 0-317 0 0,0 0-168 0 0,0 0-48 0 0,0 0 8 0 0,0 0 33 0 0,4 7 2762 0 0,32-77-338 0 0,80-149-2450 0 0,-49 117-743 0 0,-66 102-150 0 0,0 0 0 0 0,1 0 0 0 0,-1 0 0 0 0,0 0 0 0 0,0 0 0 0 0,1 0 0 0 0,-1 0 0 0 0,0 1 0 0 0,0-1 0 0 0,0 0 0 0 0,0 1 0 0 0,1-1 0 0 0,-1 0 0 0 0,0 1 0 0 0,0 0 0 0 0,0-1 0 0 0,0 1 0 0 0,0 0 0 0 0,0-1 0 0 0,0 1 0 0 0,0 0 0 0 0,0 0 0 0 0,-1 0 0 0 0,1 0 0 0 0,0 0 0 0 0,-1 0 0 0 0,1 0 0 0 0,0 0 0 0 0,-1 0 0 0 0,1 0 0 0 0,-1 0 0 0 0,1 0 0 0 0,-1 1 0 0 0,0-1 0 0 0,0 0 0 0 0,1 0 0 0 0,-1 1 0 0 0,5 6 4 0 0,110 139 205 0 0,-45-56-17 0 0,-35-77-1493 0 0,-23-19-2118 0 0,2-4-3727 0 0,-7 2-5469 0 0</inkml:trace>
  <inkml:trace contextRef="#ctx0" brushRef="#br0" timeOffset="46450.67">3046 2925 4761 0 0,'0'0'2715'0'0,"0"0"-801"0"0,0 0-224 0 0,0 0 85 0 0,0 0 50 0 0,0 0-111 0 0,0 0-274 0 0,0 0-319 0 0,0 0-248 0 0,0 0-157 0 0,0 0-101 0 0,0-7-23 0 0,0-24-54 0 0,0 23-37 0 0,0 8-53 0 0,0 0-102 0 0,0 0-58 0 0,0 0-59 0 0,16 4 547 0 0,8 4-552 0 0,1-1 0 0 0,0 0 0 0 0,1-3 1 0 0,-1 0-1 0 0,1-1 0 0 0,0-1 0 0 0,0-2 0 0 0,0-1 0 0 0,-1 0 0 0 0,1-2 0 0 0,0-1 0 0 0,-1-1 0 0 0,0-2 0 0 0,0 0 0 0 0,-1-1 0 0 0,2-2-224 0 0,-19 7 33 0 0,-1 1-1 0 0,0-1 1 0 0,1 0-1 0 0,-1-1 1 0 0,0 1-1 0 0,-1-1 1 0 0,1 0-1 0 0,-1 0 1 0 0,1-1-1 0 0,-1 0 0 0 0,-1 0 1 0 0,1 0-1 0 0,-1-1 1 0 0,0 1-1 0 0,0-1 1 0 0,0 0-1 0 0,-1 0 1 0 0,0 0-1 0 0,0 0 1 0 0,-1-1-1 0 0,0 1 1 0 0,1-3-33 0 0,-2-4 56 0 0,0 9-44 0 0,0 0 0 0 0,0-1-1 0 0,0 1 1 0 0,-1 0 0 0 0,0 0-1 0 0,0-1 1 0 0,0 1 0 0 0,0 0-1 0 0,-1 0 1 0 0,0 0 0 0 0,1-1-1 0 0,-2 1 1 0 0,1 0 0 0 0,0 0-1 0 0,-1 0 1 0 0,0 0 0 0 0,0 1-1 0 0,0-1 1 0 0,0 0 0 0 0,0 1-1 0 0,-3-2-11 0 0,-5-3-18 0 0,0 0 0 0 0,-1 0-1 0 0,0 2 1 0 0,0-1 0 0 0,-1 1-1 0 0,1 1 1 0 0,-1 0 0 0 0,-1 1-1 0 0,1 0 1 0 0,-1 1 0 0 0,1 0-1 0 0,-1 1 1 0 0,0 1 0 0 0,0 0-1 0 0,0 0 1 0 0,0 1 0 0 0,0 1-1 0 0,0 0 1 0 0,0 1 0 0 0,0 1 18 0 0,-7-1-9 0 0,0 2 1 0 0,1 0-1 0 0,0 1 1 0 0,0 1-1 0 0,0 0 1 0 0,1 2-1 0 0,0 0 1 0 0,1 1 0 0 0,-1 1-1 0 0,2 0 1 0 0,-1 2-1 0 0,2-1 1 0 0,-1 2-1 0 0,2 0 1 0 0,0 1-1 0 0,0 1 1 0 0,1 0 0 0 0,1 0-1 0 0,1 2 1 0 0,0-1-1 0 0,-7 17 9 0 0,11-17 11 0 0,1 1 1 0 0,0 0-1 0 0,2 0 0 0 0,0 1 0 0 0,1 0 0 0 0,0-1 1 0 0,2 1-1 0 0,0 0 0 0 0,1 0 0 0 0,1 8-11 0 0,1-13 34 0 0,1 1-1 0 0,0-1 0 0 0,1 0 1 0 0,0 1-1 0 0,1-2 0 0 0,0 1 1 0 0,1 0-1 0 0,1-1 0 0 0,0 0 1 0 0,1-1-1 0 0,8 11-33 0 0,-3-7 88 0 0,1-1 0 0 0,0-1 1 0 0,1 0-1 0 0,1-1 0 0 0,0 0 0 0 0,0-1 1 0 0,1-1-1 0 0,0-1 0 0 0,1 0 0 0 0,0-2 1 0 0,1 0-1 0 0,-1-1 0 0 0,1 0 0 0 0,0-2 1 0 0,1 0-1 0 0,-1-1 0 0 0,1-1 0 0 0,2-1-88 0 0,159 10 394 0 0,-176-12-394 0 0,0 1 1 0 0,0-1 0 0 0,0 0 0 0 0,0-1-1 0 0,-1 1 1 0 0,1-1 0 0 0,-1 0-1 0 0,1 0 1 0 0,-1 0 0 0 0,1-1 0 0 0,-1 1-1 0 0,0-1 1 0 0,0 0 0 0 0,-1 0-1 0 0,4-3 0 0 0,-3-33-1405 0 0,-7 26-2490 0 0,-1 3-4985 0 0,3 6-3920 0 0</inkml:trace>
  <inkml:trace contextRef="#ctx0" brushRef="#br0" timeOffset="46932.422">3818 3187 16740 0 0,'0'0'1255'0'0,"0"0"-245"0"0,0 0 36 0 0,0 0 148 0 0,0 0 35 0 0,0 0-139 0 0,0 0-234 0 0,0 0-232 0 0,0 0-161 0 0,0 0-110 0 0,0 0-62 0 0,0 0-43 0 0,0 0-37 0 0,-6 35-27 0 0,-21 106-27 0 0,20-43 301 0 0,7-56-102 0 0,0-42-263 0 0,0 0 35 0 0,0 0 55 0 0,4-27 946 0 0,23-88-731 0 0,-21 95-375 0 0,2 0 0 0 0,0 1 0 0 0,1 0 1 0 0,1 0-1 0 0,1 1 0 0 0,1 0 1 0 0,0 1-1 0 0,1 0 0 0 0,14-13-23 0 0,-26 29-5 0 0,-1 0 1 0 0,1 0-1 0 0,0 0 0 0 0,0 0 0 0 0,0 0 1 0 0,0 0-1 0 0,0 0 0 0 0,0 0 1 0 0,0 0-1 0 0,0 0 0 0 0,0 0 0 0 0,0 1 1 0 0,1-1-1 0 0,-1 0 0 0 0,0 1 0 0 0,0-1 1 0 0,1 1-1 0 0,-1 0 0 0 0,0-1 1 0 0,1 1-1 0 0,-1 0 0 0 0,1 0 0 0 0,-1 0 1 0 0,0 0-1 0 0,1 0 0 0 0,-1 0 1 0 0,0 0-1 0 0,1 0 0 0 0,-1 0 0 0 0,1 1 1 0 0,-1-1-1 0 0,0 1 0 0 0,0-1 0 0 0,1 1 1 0 0,-1-1-1 0 0,0 1 0 0 0,1 0 5 0 0,15 68 44 0 0,-16-68-144 0 0,1 0 0 0 0,-1 0 0 0 0,0-1-1 0 0,1 1 1 0 0,-1 0 0 0 0,0-1 0 0 0,1 1 0 0 0,-1-1-1 0 0,1 0 1 0 0,-1 1 0 0 0,1-1 0 0 0,-1 0-1 0 0,1 0 1 0 0,-1 0 0 0 0,1 0 0 0 0,-1 0-1 0 0,1 0 1 0 0,-1 0 0 0 0,1-1 0 0 0,-1 1 0 0 0,1 0-1 0 0,-1-1 1 0 0,0 1 0 0 0,1-1 0 0 0,-1 0-1 0 0,0 1 1 0 0,1-1 0 0 0,-1 0 0 0 0,0 0 0 0 0,0 0-1 0 0,0 0 1 0 0,0 0 0 0 0,1 0 0 0 0,-2 0-1 0 0,1 0 1 0 0,0-1 0 0 0,0 1 0 0 0,0 0-1 0 0,0-1 102 0 0,7-9-1989 0 0,-3 3-2352 0 0,-3 1-6268 0 0</inkml:trace>
  <inkml:trace contextRef="#ctx0" brushRef="#br0" timeOffset="52284.751">6198 3006 2481 0 0,'0'0'3243'0'0,"0"0"-900"0"0,0 0-268 0 0,0 0 31 0 0,0 0-22 0 0,0 0-141 0 0,0 0-266 0 0,0 0-302 0 0,0 0-266 0 0,0 0-186 0 0,0 0-95 0 0,0 0-58 0 0,-2-3-49 0 0,1 2-652 0 0,1 0 0 0 0,-1 0 0 0 0,1 0 0 0 0,0 0 0 0 0,-1 0 0 0 0,1 0 0 0 0,0 0 0 0 0,0 0 0 0 0,0 0 0 0 0,0 0 0 0 0,0 0 0 0 0,0 0 0 0 0,0 0 0 0 0,0 0 0 0 0,0 0 0 0 0,0 0 0 0 0,0 0 0 0 0,1 0 0 0 0,-1-1 0 0 0,1 2 0 0 0,-1-1 0 0 0,0 0 0 0 0,1 0 0 0 0,0 0 0 0 0,-1 0 0 0 0,1 0 0 0 0,0 0 0 0 0,-1 0 0 0 0,1 1 0 0 0,0-1 0 0 0,0 0 0 0 0,-1 1 0 0 0,1-1 0 0 0,0 0 0 0 0,0 1 0 0 0,0-1 0 0 0,0 1 0 0 0,0-1 0 0 0,0 1-69 0 0,8-8 257 0 0,87-85 1555 0 0,78-148-852 0 0,-153 217-876 0 0,-20 24-74 0 0,-1 0-17 0 0,0 0-9 0 0,23 39 43 0 0,39 111 155 0 0,-52-127-475 0 0,0 0-1 0 0,2-1 0 0 0,1 0 1 0 0,0-1-1 0 0,2-1 1 0 0,12 14 293 0 0,1-12-3362 0 0,-13-10-4918 0 0,-6-7-4450 0 0</inkml:trace>
  <inkml:trace contextRef="#ctx0" brushRef="#br0" timeOffset="50910.682">6092 3623 1000 0 0,'0'0'1390'0'0,"0"0"29"0"0,0 0 182 0 0,0 0 133 0 0,0 0-65 0 0,0 0-293 0 0,0 0-391 0 0,0 0-348 0 0,0 0-233 0 0,0 0-72 0 0,0 0 78 0 0,0 0 155 0 0,0 0 164 0 0,1 4 94 0 0,56 50 4729 0 0,-47-47-5269 0 0,0 0 1 0 0,1-1 0 0 0,0 0-1 0 0,0-1 1 0 0,0 0-1 0 0,1-1 1 0 0,-1 0-1 0 0,1-1 1 0 0,0 0 0 0 0,1-1-1 0 0,-1 0 1 0 0,0-1-1 0 0,0 0 1 0 0,1-1 0 0 0,-1 0-1 0 0,1-1 1 0 0,1-1-284 0 0,-3 0 139 0 0,-1-1-1 0 0,1 0 1 0 0,0-1 0 0 0,-1 0 0 0 0,0 0 0 0 0,0-1-1 0 0,0 0 1 0 0,0-1 0 0 0,-1 0 0 0 0,0-1-1 0 0,-1 0 1 0 0,1 0 0 0 0,-1-1 0 0 0,4-5-139 0 0,-5 3 74 0 0,0 0 1 0 0,0 0-1 0 0,-1-1 0 0 0,-1 0 1 0 0,0 0-1 0 0,0 0 0 0 0,-1 0 1 0 0,-1-1-1 0 0,1 0 0 0 0,-2 0 1 0 0,0 0-1 0 0,0 0 0 0 0,-2 0 1 0 0,1 0-1 0 0,-1 0 0 0 0,-1 0-74 0 0,1 7-1 0 0,-1 0-1 0 0,0 1 1 0 0,0-1-1 0 0,-1 0 0 0 0,1 1 1 0 0,-1 0-1 0 0,0-1 0 0 0,0 1 1 0 0,-1 0-1 0 0,1 0 1 0 0,-1 0-1 0 0,0 0 0 0 0,0 1 1 0 0,0-1-1 0 0,0 1 1 0 0,-1 0-1 0 0,0-1 0 0 0,1 2 1 0 0,-1-1-1 0 0,0 0 0 0 0,0 1 1 0 0,0 0-1 0 0,-1 0 1 0 0,1 0-1 0 0,-1 0 0 0 0,1 1 1 0 0,-1-1-1 0 0,-2 1 2 0 0,-5-2-21 0 0,1 1 0 0 0,0 0 0 0 0,-1 0 0 0 0,1 2 0 0 0,0-1 0 0 0,-1 1 0 0 0,1 1 0 0 0,-1 0 0 0 0,1 1 0 0 0,0 0 0 0 0,-8 2 21 0 0,-2 3-5 0 0,0 0 0 0 0,0 1 0 0 0,1 1 0 0 0,0 0 0 0 0,0 2 0 0 0,1 0 0 0 0,1 2 0 0 0,0 0 0 0 0,1 1 0 0 0,0 0 0 0 0,1 1 0 0 0,1 1 0 0 0,-14 18 5 0 0,20-21 9 0 0,0 1 1 0 0,1 0-1 0 0,0 1 0 0 0,1-1 1 0 0,1 1-1 0 0,0 1 0 0 0,1-1 1 0 0,0 1-1 0 0,2 0 0 0 0,0 0 1 0 0,0 0-1 0 0,2 1 0 0 0,0 2-9 0 0,1-11 28 0 0,0-1-1 0 0,0 1 1 0 0,1 0-1 0 0,0 0 0 0 0,1-1 1 0 0,0 1-1 0 0,0-1 1 0 0,0 1-1 0 0,1-1 1 0 0,0 0-1 0 0,0 0 0 0 0,1 0 1 0 0,0 0-1 0 0,1-1 1 0 0,-1 1-1 0 0,1-1 0 0 0,0 0 1 0 0,4 3-28 0 0,3 2 87 0 0,1-1 0 0 0,0 0-1 0 0,0-2 1 0 0,1 1 0 0 0,0-1 0 0 0,0-1 0 0 0,1-1 0 0 0,-1 0 0 0 0,2-1 0 0 0,-1 0-1 0 0,0-1 1 0 0,1-1 0 0 0,0-1 0 0 0,0 0 0 0 0,0-1 0 0 0,0-1 0 0 0,0 0 0 0 0,-1-1-1 0 0,12-2-86 0 0,-27 3 1 0 0,144-15 482 0 0,-134 14-989 0 0,-11 1-3357 0 0,-3 0-3714 0 0,6 0-4671 0 0</inkml:trace>
  <inkml:trace contextRef="#ctx0" brushRef="#br0" timeOffset="51270.538">6910 3812 14067 0 0,'0'0'2122'0'0,"0"0"-562"0"0,0 0-349 0 0,0 0-75 0 0,0 0-33 0 0,0 0-79 0 0,0 0-126 0 0,0 0-162 0 0,0 0-157 0 0,0 0-115 0 0,0 0-97 0 0,0 0-70 0 0,-28 36-53 0 0,-87 114-37 0 0,85-97-36 0 0,29-47-139 0 0,0-1-1 0 0,1 0 1 0 0,-1 1 0 0 0,1-1 0 0 0,0 1 0 0 0,0-1 0 0 0,1 1 0 0 0,0-1 0 0 0,0 0 0 0 0,0 1 0 0 0,0-1 0 0 0,1 0 0 0 0,0 0 0 0 0,0 0 0 0 0,0 0 0 0 0,1 0 0 0 0,0 0 0 0 0,0-1 0 0 0,0 1 0 0 0,0-1 0 0 0,1 0 0 0 0,-1 0-1 0 0,1 0 1 0 0,1 0-32 0 0,2 1 83 0 0,0-1-1 0 0,0-1 0 0 0,1 1 0 0 0,-1-1 0 0 0,1 0 0 0 0,0-1 1 0 0,0 0-1 0 0,0 0 0 0 0,0 0 0 0 0,0-1 0 0 0,1-1 0 0 0,-1 1 1 0 0,0-1-1 0 0,0-1 0 0 0,0 0 0 0 0,1 0 0 0 0,-1 0 1 0 0,0-1-1 0 0,0 0 0 0 0,0-1 0 0 0,-1 1 0 0 0,7-5-82 0 0,1 0 104 0 0,0 0-1 0 0,-1-1 0 0 0,0-1 1 0 0,-1 0-1 0 0,0-1 0 0 0,0-1 1 0 0,-1 0-1 0 0,-1 0 0 0 0,1-1 1 0 0,-2-1-1 0 0,3-4-103 0 0,-8 12-3 0 0,0 0 1 0 0,-1-1-1 0 0,1 1 1 0 0,-1-1-1 0 0,0 0 0 0 0,-1 0 1 0 0,0-1-1 0 0,0 1 1 0 0,0-1-1 0 0,-1 1 1 0 0,0-1-1 0 0,0 0 0 0 0,0 0 1 0 0,-1 0-1 0 0,0 0 1 0 0,-1 0-1 0 0,1 0 0 0 0,-2 0 1 0 0,1 0-1 0 0,-1 0 1 0 0,1 0-1 0 0,-2 0 0 0 0,1 0 1 0 0,-1 0-1 0 0,0 0 1 0 0,-1 0-1 0 0,0 1 0 0 0,0-1 1 0 0,0 1-1 0 0,-1 0 1 0 0,1 0-1 0 0,-2 0 0 0 0,1 1 1 0 0,0-1-1 0 0,-1 1 1 0 0,0 0 2 0 0,-1 2-141 0 0,0-1 0 0 0,1 1 0 0 0,-1 0 0 0 0,0 1 0 0 0,0 0 1 0 0,-1 0-1 0 0,1 0 0 0 0,0 0 0 0 0,-1 1 0 0 0,1 0 0 0 0,-1 1 1 0 0,1-1-1 0 0,-1 1 0 0 0,1 1 0 0 0,-6 0 141 0 0,-23 6-3662 0 0,1 6-4024 0 0,19-5-4616 0 0</inkml:trace>
  <inkml:trace contextRef="#ctx0" brushRef="#br0" timeOffset="51604.429">6697 4027 13067 0 0,'0'0'2286'0'0,"0"0"-385"0"0,0 0-211 0 0,0 0-190 0 0,0 0-171 0 0,0 0-222 0 0,0 0-215 0 0,0 0-159 0 0,0 0-111 0 0,0 0-65 0 0,0 0-85 0 0,0 0-68 0 0,0 0-68 0 0,24-7-41 0 0,75-21-41 0 0,-7 21 544 0 0,-2 34-255 0 0,-8-23-530 0 0,-66-14-1740 0 0,-9 4-6360 0 0,-3 3-3736 0 0</inkml:trace>
  <inkml:trace contextRef="#ctx0" brushRef="#br0" timeOffset="55370.897">3853 4559 5401 0 0,'0'0'4001'0'0,"0"0"-2038"0"0,0 0-579 0 0,0 0 38 0 0,0 0 73 0 0,0 0-33 0 0,0 0-235 0 0,0 0-318 0 0,0 0-247 0 0,0 0-109 0 0,0 0-28 0 0,0 0 44 0 0,0 0 84 0 0,0 0 91 0 0,8-4 1014 0 0,14-11-1307 0 0,0-1-1 0 0,-2-1 1 0 0,0 0 0 0 0,-1-2 0 0 0,0 0 0 0 0,-2-1-1 0 0,0-1 1 0 0,-1 0 0 0 0,-2-2-451 0 0,44-42 160 0 0,-55 66-151 0 0,1 0 0 0 0,-1 0 0 0 0,0 0 0 0 0,0 0 0 0 0,0 1 0 0 0,0 0 0 0 0,-1 0 0 0 0,1 0 0 0 0,0 0 0 0 0,-1 0 0 0 0,1 0 0 0 0,-1 0 0 0 0,0 1 0 0 0,0-1 0 0 0,0 1 0 0 0,0 0 0 0 0,0 0 0 0 0,0 0 1 0 0,-1 0-1 0 0,1 0 0 0 0,-1 0 0 0 0,0 0 0 0 0,0 0 0 0 0,0 0 0 0 0,0 1 0 0 0,0 2-9 0 0,3 4 20 0 0,69 113 126 0 0,-72-122-165 0 0,-1 0 0 0 0,1 0 0 0 0,-1 0 0 0 0,1-1 0 0 0,0 1 0 0 0,-1 0 1 0 0,1-1-1 0 0,0 1 0 0 0,-1 0 0 0 0,1-1 0 0 0,0 1 0 0 0,0-1 0 0 0,-1 1 0 0 0,1-1 0 0 0,0 1 0 0 0,0-1 0 0 0,0 0 0 0 0,0 0 0 0 0,0 1 0 0 0,0-1 0 0 0,0 0 0 0 0,0 0 0 0 0,0 0 0 0 0,0 0 0 0 0,-1 0 0 0 0,1 0 0 0 0,0 0 0 0 0,0 0 0 0 0,0 0 0 0 0,0 0 0 0 0,0-1 0 0 0,0 1 0 0 0,0 0 0 0 0,0-1 0 0 0,0 1 0 0 0,-1-1 1 0 0,2 1 18 0 0,17-17-3939 0 0,-7 7-3103 0 0,-5 5-5461 0 0</inkml:trace>
  <inkml:trace contextRef="#ctx0" brushRef="#br0" timeOffset="54449.401">3988 5222 0 0 0,'0'0'991'0'0,"0"0"141"0"0,0 0 103 0 0,0 0-28 0 0,0 0-187 0 0,0 0-208 0 0,0 0-87 0 0,0 0 9 0 0,0 0 103 0 0,0 0 72 0 0,0 0 39 0 0,0 0-22 0 0,3 1 9179 0 0,2 2-5771 0 0,-5 0-4315 0 0,0-2 22 0 0,0-1-18 0 0,0 0-6 0 0,0 0 11 0 0,0 0 16 0 0,0 0-19 0 0,0 0 6 0 0,0 0-2 0 0,0 0-29 0 0,0 0 19 0 0,0 0 9 0 0,0 0-7 0 0,0 0 2 0 0,0 0-19 0 0,0 0 15 0 0,0 0 2 0 0,0 0-8 0 0,0 0 9 0 0,0 0-5 0 0,0 0-17 0 0,0 0 27 0 0,0 0-6 0 0,0 0 0 0 0,0 0-5 0 0,0 0-4 0 0,0 0 3 0 0,0 0-16 0 0,0 0 18 0 0,0 0-14 0 0,0 0 3 0 0,0 0-12 0 0,0 0 15 0 0,0 0 22 0 0,0 0-9 0 0,0 0 12 0 0,0 0 12 0 0,0 0-15 0 0,0 0-3 0 0,0 0-9 0 0,0 0 1 0 0,0 0 10 0 0,0 0-14 0 0,0 0 11 0 0,0 0 17 0 0,0 0-21 0 0,0 0-9 0 0,0 0-7 0 0,0 0-12 0 0,0 0 3 0 0,0 0 26 0 0,0 0 0 0 0,0 0-6 0 0,0 0-1 0 0,0 0 7 0 0,0 0 11 0 0,0 0 9 0 0,0 0-20 0 0,0 0 21 0 0,0 0 0 0 0,0 0 10 0 0,0 0 7 0 0,0 0-1 0 0,0 0 11 0 0,0 0-4 0 0,10-43 843 0 0,22-57-749 0 0,3-39-190 0 0,-22-3 389 0 0,-25 146-89 0 0,2 26-218 0 0,0 1 1 0 0,2 0 0 0 0,1 1 0 0 0,2-1 0 0 0,1 1-1 0 0,1 0 1 0 0,2 0 0 0 0,1 0 0 0 0,5 31-55 0 0,-4 22 124 0 0,-1 23-52 0 0,-5 0 0 0 0,-4 0 0 0 0,-6 4-72 0 0,-32 18 80 0 0,29-106-155 0 0,17-90-2879 0 0,4 48 1942 0 0,2 1-1 0 0,0 0 1 0 0,1 0 0 0 0,1 0-1 0 0,0 1 1 0 0,1 0-1 0 0,7-9 1013 0 0,4-11-5181 0 0,-8 15-3054 0 0</inkml:trace>
  <inkml:trace contextRef="#ctx0" brushRef="#br0" timeOffset="54867.028">4398 4968 8810 0 0,'0'0'3586'0'0,"0"0"-1859"0"0,0 0-729 0 0,0 0-40 0 0,0 0 63 0 0,0 0 32 0 0,0 0-47 0 0,0 0-86 0 0,0 0-113 0 0,0 0-99 0 0,0 0-112 0 0,0 0-126 0 0,-34 30-101 0 0,-107 94-52 0 0,43-43 573 0 0,52-46 417 0 0,82-32-275 0 0,-26-3-926 0 0,-5-1-55 0 0,-1 1 0 0 0,0-1 0 0 0,1 1 0 0 0,-1 0 0 0 0,0 1 1 0 0,1-1-1 0 0,-1 1 0 0 0,0-1 0 0 0,1 1 0 0 0,-1 0 0 0 0,0 1 0 0 0,0-1 0 0 0,0 1 0 0 0,0 0 0 0 0,0 0 0 0 0,0 0 0 0 0,-1 0 0 0 0,1 1 0 0 0,-1 0 0 0 0,1-1 0 0 0,-1 1 0 0 0,0 1 0 0 0,3 2-51 0 0,94 182 1815 0 0,-46-73-1309 0 0,-46-105-857 0 0,-9-26-1761 0 0,0-2-256 0 0,1 5-1032 0 0,0 5-1859 0 0,0-1-6858 0 0</inkml:trace>
  <inkml:trace contextRef="#ctx0" brushRef="#br0" timeOffset="56751.776">4755 2371 3553 0 0,'0'0'2066'0'0,"0"0"-83"0"0,0 0 2 0 0,0 0-10 0 0,0 0 10 0 0,0 0-103 0 0,0 0-242 0 0,0 0-248 0 0,0 0-263 0 0,0 0-220 0 0,0 0-119 0 0,0 0-78 0 0,0 0-63 0 0,-15-8-38 0 0,-43-23-82 0 0,44 23-83 0 0,14 8-66 0 0,0 0-69 0 0,0 0-47 0 0,85-3 2036 0 0,-47 8-2183 0 0,-1 1-1 0 0,0 2 1 0 0,-1 1-1 0 0,0 3 1 0 0,0 0-1 0 0,-1 2 1 0 0,-1 2-1 0 0,0 1 1 0 0,-2 2-1 0 0,0 1 1 0 0,0 1-1 0 0,-2 2 1 0 0,-1 1-1 0 0,-1 1 1 0 0,-1 2-1 0 0,-2 0 1 0 0,4 7-117 0 0,29 85 152 0 0,-8 82 160 0 0,-38-44-4 0 0,-12-156-264 0 0,0-1-23 0 0,0 0-10 0 0,0 0 9 0 0,0 0 18 0 0,0 0-11 0 0,-49-46 1003 0 0,21 28-1035 0 0,-1 1 1 0 0,-1 1-1 0 0,0 1 1 0 0,-1 2-1 0 0,-1 2 1 0 0,0 0-1 0 0,0 2 0 0 0,-1 2 1 0 0,0 1-1 0 0,-27-1 5 0 0,21 2-41 0 0,37 4 10 0 0,15-2-162 0 0,47 0 166 0 0,1-2 0 0 0,-1-3-1 0 0,0-3 1 0 0,0-2 0 0 0,28-12 27 0 0,-58 17 12 0 0,0 1-1 0 0,0 1 1 0 0,1 1 0 0 0,-1 2 0 0 0,15 1-12 0 0,-42 4 1 0 0,0 0 0 0 0,-1 0 0 0 0,1 0 0 0 0,0 0 0 0 0,-1 1 0 0 0,0-1 0 0 0,1 1 1 0 0,-1 0-1 0 0,0-1 0 0 0,0 1 0 0 0,-1 0 0 0 0,1 0 0 0 0,-1 0 0 0 0,1 1 0 0 0,-1-1 0 0 0,0 0 1 0 0,0 0-1 0 0,0 1 0 0 0,-1-1 0 0 0,1 1 0 0 0,-1-1 0 0 0,0 0 0 0 0,0 1 0 0 0,0-1 0 0 0,0 1 1 0 0,-1-1-1 0 0,1 0 0 0 0,-1 1 0 0 0,0-1 0 0 0,-1 4-1 0 0,0-2-3 0 0,0 0 0 0 0,0 0 0 0 0,0 0 0 0 0,-1 0 1 0 0,0 0-1 0 0,0 0 0 0 0,0-1 0 0 0,-1 1 0 0 0,1-1 0 0 0,-1 0 0 0 0,0 0 0 0 0,0 0 0 0 0,0 0 1 0 0,-1-1-1 0 0,-3 2 3 0 0,-11 12-46 0 0,0 0-671 0 0,-36 43-171 0 0,44-35-3387 0 0,8 3-4278 0 0,3-20-4068 0 0</inkml:trace>
  <inkml:trace contextRef="#ctx0" brushRef="#br0" timeOffset="64648.38">6338 4501 4193 0 0,'0'0'2841'0'0,"0"0"-652"0"0,0 0-331 0 0,0 0-83 0 0,0 0-40 0 0,0 0-129 0 0,0 0-269 0 0,0 0-347 0 0,0 0-325 0 0,0 0-239 0 0,0 0-163 0 0,-2 1-51 0 0,-1 2-119 0 0,0 0 1 0 0,0 0-1 0 0,0 0 0 0 0,1 0 1 0 0,-1 0-1 0 0,1 1 1 0 0,0-1-1 0 0,0 1 1 0 0,0-1-1 0 0,1 1 1 0 0,-1 0-1 0 0,1 0 0 0 0,0 0 1 0 0,0 0-1 0 0,0 0 1 0 0,1 0-1 0 0,-1 0 1 0 0,1 3-94 0 0,-6 18 403 0 0,-10 30 329 0 0,8-21-378 0 0,-2-1 0 0 0,-1-1 0 0 0,-2 1 0 0 0,-1-2 0 0 0,-16 25-354 0 0,16-35 86 0 0,-1-1 1 0 0,-1 0-1 0 0,-1-1 0 0 0,0 0 0 0 0,-2-2 0 0 0,0 0 1 0 0,-1-1-1 0 0,0-1 0 0 0,-2-1 0 0 0,1-1 0 0 0,-2-1 0 0 0,0-1 1 0 0,0 0-1 0 0,-1-2 0 0 0,0-1 0 0 0,-3 0-86 0 0,-35 8 300 0 0,0-3-1 0 0,-1-3 1 0 0,-1-2-1 0 0,0-3 1 0 0,-32-3-300 0 0,-12 9 1244 0 0,57-3-422 0 0,51-8-762 0 0,-43 4 453 0 0,-62 31-285 0 0,48-20-156 0 0,5-4-1 0 0,20-7 74 0 0,32-4-135 0 0,0 0 0 0 0,0 0 6 0 0,0 0-10 0 0,-29 1 128 0 0,8 2-110 0 0,21-3 20 0 0,0 0-45 0 0,0 0-11 0 0,0 0-7 0 0,0 0 9 0 0,0 0 6 0 0,0 0 8 0 0,0 0-19 0 0,0 0 24 0 0,0 0-6 0 0,0 0 10 0 0,0 0-13 0 0,0 0 3 0 0,0 0-6 0 0,0 0 11 0 0,0 0 8 0 0,0 0-13 0 0,0 0 13 0 0,0 0-12 0 0,0 0-21 0 0,0 0 17 0 0,0 0-16 0 0,0 0 24 0 0,0 0 8 0 0,4-19 85 0 0,18-70-128 0 0,-6-3 23 0 0,-10 46-80 0 0,-7 89-54 0 0,13 117 168 0 0,48 80-22 0 0,-25-52 28 0 0,-20-99-30 0 0,-7-90 204 0 0,11-80 54 0 0,28-130-302 0 0,73-173-92 0 0,-100 306 129 0 0,-40 86-31 0 0,-32 23-43 0 0,28-15 95 0 0,-1-1-1 0 0,-1-2 0 0 0,0 0 0 0 0,-1-2 0 0 0,0 0 0 0 0,-10 1-19 0 0,-45 4-4 0 0,41-16-363 0 0,78-6-5737 0 0,-21 5-1764 0 0,-8 1-4596 0 0</inkml:trace>
  <inkml:trace contextRef="#ctx0" brushRef="#br0" timeOffset="66609.824">3341 5160 0 0 0,'0'0'2330'0'0,"0"0"288"0"0,0 0 37 0 0,0 0-128 0 0,0 0-309 0 0,0 0-258 0 0,0 0-233 0 0,0 0-232 0 0,0 0-206 0 0,0 0-189 0 0,-2 5-133 0 0,2-4-844 0 0,-1 1-1 0 0,1-1 1 0 0,-1 0 0 0 0,0 1-1 0 0,0-1 1 0 0,1 0 0 0 0,-1 1 0 0 0,0-1-1 0 0,0 0 1 0 0,0 0 0 0 0,0 0-1 0 0,-1 0 1 0 0,1 0 0 0 0,0 0 0 0 0,0 0-1 0 0,-1 0 1 0 0,1-1 0 0 0,0 1 0 0 0,-1 0-1 0 0,1-1 1 0 0,-1 1 0 0 0,1-1-1 0 0,-1 1 1 0 0,1-1 0 0 0,-1 0 0 0 0,1 0-1 0 0,-1 0 1 0 0,1 1 0 0 0,-1-2 0 0 0,1 1-1 0 0,-1 0 1 0 0,1 0 0 0 0,-1 0-1 0 0,1-1 1 0 0,-1 1 0 0 0,1-1 0 0 0,-1 1-1 0 0,1-1 1 0 0,-1 1 0 0 0,1-1 0 0 0,-1-1-123 0 0,-27-11 170 0 0,2-2 1 0 0,0-1-1 0 0,0-2 1 0 0,2 0-1 0 0,0-1 0 0 0,1-2 1 0 0,1-1-1 0 0,1 0 1 0 0,1-2-1 0 0,2 0 1 0 0,0-1-1 0 0,1-1 1 0 0,1-1-1 0 0,2 0 1 0 0,1-1-1 0 0,1-1 1 0 0,1 0-1 0 0,2-1 1 0 0,-3-15-171 0 0,-15-35 74 0 0,-31-86 70 0 0,7-3-1 0 0,-13-93-143 0 0,59 219 49 0 0,1 0-1 0 0,2 0 0 0 0,3-1 1 0 0,3-33-49 0 0,-3 64 6 0 0,2 1 0 0 0,-1 0 1 0 0,2 0-1 0 0,-1 1 0 0 0,2-1 0 0 0,-1 0 1 0 0,2 1-1 0 0,-1 0 0 0 0,2 0 1 0 0,-1 0-1 0 0,1 1 0 0 0,1-1 0 0 0,0 2 1 0 0,6-7-7 0 0,25-22 102 0 0,-31 37 48 0 0,-41 20 42 0 0,-13 10-183 0 0,2 1 0 0 0,0 3 0 0 0,3 1 0 0 0,0 3-9 0 0,-53 78-32 0 0,94-113 31 0 0,0-1-1 0 0,1 1 1 0 0,-1-1 0 0 0,1 1-1 0 0,-1-1 1 0 0,1 1 0 0 0,0-1-1 0 0,-1 1 1 0 0,1 0 0 0 0,0-1 0 0 0,0 1-1 0 0,0-1 1 0 0,0 1 0 0 0,1-1-1 0 0,-1 1 1 0 0,0 0 0 0 0,1-1 0 0 0,-1 1-1 0 0,1-1 1 0 0,-1 1 0 0 0,1-1-1 0 0,0 0 1 0 0,-1 1 0 0 0,1-1 0 0 0,0 0-1 0 0,0 1 1 0 0,0-1 0 0 0,0 0-1 0 0,0 0 1 0 0,1 0 0 0 0,-1 0 0 0 0,0 0-1 0 0,0 0 1 0 0,1 0 0 0 0,-1 0-1 0 0,0 0 1 0 0,1-1 0 0 0,-1 1 0 0 0,2 0 1 0 0,63 19 14 0 0,-65-20-16 0 0,376 65 158 0 0,-283-45-189 0 0,-84-17 287 0 0,-16-11 378 0 0,-88-96-483 0 0,-102-140-177 0 0,117 158-225 0 0,97 90-4479 0 0,-15-2 4391 0 0,14 10-3016 0 0,-5-4-2107 0 0,1 0-7008 0 0</inkml:trace>
  <inkml:trace contextRef="#ctx0" brushRef="#br0" timeOffset="67458.26">4570 3542 9362 0 0,'0'0'2725'0'0,"0"0"-985"0"0,0 0-390 0 0,0 0 5 0 0,0 0 112 0 0,0 0 37 0 0,0 0-149 0 0,0 0-246 0 0,0 0-252 0 0,0 0-184 0 0,0 0-118 0 0,0 0-59 0 0,0 0-20 0 0,-1-4-28 0 0,0 0-386 0 0,1 4 25 0 0,-1 0 0 0 0,1 0 0 0 0,0 0-1 0 0,0 0 1 0 0,0 1 0 0 0,-1-1 0 0 0,1 0 0 0 0,0 0-1 0 0,0 0 1 0 0,0 0 0 0 0,-1 0 0 0 0,1 0 0 0 0,0 0-1 0 0,0 0 1 0 0,-1 0 0 0 0,1 0-87 0 0,15 237 2605 0 0,22 83-1991 0 0,-37-320-637 0 0,-1 0-1 0 0,1 0 0 0 0,0 0 0 0 0,-1-1 1 0 0,1 1-1 0 0,0 0 0 0 0,-1 0 0 0 0,1 0 0 0 0,-1 0 1 0 0,1 0-1 0 0,0 0 0 0 0,-1 0 0 0 0,1 0 0 0 0,-1 0 1 0 0,1 0-1 0 0,0 0 0 0 0,-1 0 0 0 0,1 0 1 0 0,-1 0-1 0 0,1 0 0 0 0,0 1 0 0 0,-1-1 0 0 0,1 0 1 0 0,0 0-1 0 0,-1 0 0 0 0,1 1 0 0 0,0-1 1 0 0,-1 0-1 0 0,1 0 0 0 0,0 1 0 0 0,0-1 0 0 0,-1 0 1 0 0,1 0-1 0 0,0 1 0 0 0,0-1 0 0 0,-1 0 0 0 0,1 1 1 0 0,0-1-1 0 0,0 0 0 0 0,0 1 0 0 0,0-1 1 0 0,0 1-1 0 0,-1-1 0 0 0,1 0 0 0 0,0 1 0 0 0,0-1 1 0 0,0 1-1 0 0,0-1 24 0 0,-6-6-175 0 0,-83-119-12514 0 0,-8 36 64 0 0,16 51 12915 0 0,68 32 1002 0 0,-7-1 2580 0 0,5 5 2544 0 0,15 2-4737 0 0,0 0-255 0 0,0 0-299 0 0,0 0-256 0 0,0 0-170 0 0,0 0-79 0 0,21 4 1982 0 0,9 2-2093 0 0,0 0 1 0 0,0-3-1 0 0,0 0 1 0 0,1-2-1 0 0,-1-1 1 0 0,0-1-1 0 0,1-2 1 0 0,12-3-510 0 0,8 1 274 0 0,198-11-1239 0 0,-248 16 754 0 0,10 1-495 0 0,-5 3-5982 0 0,-4-1-5466 0 0</inkml:trace>
  <inkml:trace contextRef="#ctx0" brushRef="#br0" timeOffset="67908.694">4843 3249 4257 0 0,'0'0'1700'0'0,"0"0"-181"0"0,0 0-65 0 0,0 0-2 0 0,-37-4 6 0 0,-117-14-63 0 0,142 15-1102 0 0,-1 2 0 0 0,1 0 0 0 0,-1 0 0 0 0,0 1 1 0 0,1 0-1 0 0,-1 1 0 0 0,1 1 0 0 0,0 0 0 0 0,-1 1 0 0 0,1 0 0 0 0,0 1 1 0 0,0 0-1 0 0,1 1-293 0 0,-11 3 388 0 0,-1 0-185 0 0,1 1-1 0 0,1 1 1 0 0,0 1-1 0 0,0 1 1 0 0,1 1-1 0 0,1 1 0 0 0,0 0 1 0 0,1 2-1 0 0,0 0 1 0 0,2 0-1 0 0,0 2 1 0 0,0 0-1 0 0,2 1 1 0 0,0 1-1 0 0,2 0 0 0 0,0 0 1 0 0,1 1-1 0 0,1 1 1 0 0,1 0-1 0 0,1 0 1 0 0,1 1-1 0 0,1 0 1 0 0,1 0-1 0 0,1 0 0 0 0,-1 21-202 0 0,3-24 145 0 0,0 0-1 0 0,2 1 1 0 0,0-1-1 0 0,2 0 0 0 0,0 0 1 0 0,1 0-1 0 0,1 0 0 0 0,1 0 1 0 0,1-1-1 0 0,0 0 0 0 0,2 0 1 0 0,0 0-1 0 0,1-1 1 0 0,1 0-1 0 0,0-1 0 0 0,1 0 1 0 0,1-1-1 0 0,1 0 0 0 0,0-1 1 0 0,10 8-145 0 0,4-5 224 0 0,1-2 0 0 0,1-1 1 0 0,0-1-1 0 0,1-1 0 0 0,0-2 1 0 0,1-1-1 0 0,0-1 0 0 0,1-2 1 0 0,-1-1-1 0 0,1-2 0 0 0,1-1 1 0 0,-1-1-1 0 0,0-2 0 0 0,1-1 0 0 0,15-3-224 0 0,-15-1 160 0 0,0-1 0 0 0,0-1 0 0 0,-1-2 0 0 0,0-1 0 0 0,-1-1 0 0 0,0-2 0 0 0,0-1-1 0 0,14-10-159 0 0,-31 17 23 0 0,-1 0 0 0 0,0 0 0 0 0,0-1-1 0 0,-1-1 1 0 0,0 0 0 0 0,0-1 0 0 0,-1 0-1 0 0,0-1 1 0 0,-1 0 0 0 0,0 0 0 0 0,-1-1 0 0 0,0-1-1 0 0,-1 1 1 0 0,0-2 0 0 0,-1 1 0 0 0,-1-1-1 0 0,0 0 1 0 0,-1 0 0 0 0,0 0 0 0 0,-1-1-1 0 0,-1 0 1 0 0,0 1 0 0 0,-1-1 0 0 0,-1-1-1 0 0,0 1 1 0 0,-1 0 0 0 0,-1 0 0 0 0,0 0-1 0 0,-1 0 1 0 0,-1 0 0 0 0,-1-5-23 0 0,-10-7-97 0 0,0 0 0 0 0,-1 2 0 0 0,-2 0 1 0 0,-1 1-1 0 0,-1 0 0 0 0,0 2 0 0 0,-2 0 0 0 0,-1 1 0 0 0,0 1 1 0 0,-1 2-1 0 0,-2 0 0 0 0,1 1 0 0 0,-2 1 0 0 0,0 2 0 0 0,-1 1 1 0 0,-1 1-1 0 0,0 1 0 0 0,0 1 0 0 0,-1 2 0 0 0,0 0 0 0 0,0 3 1 0 0,-1 0-1 0 0,-1 2 97 0 0,-151-4-1871 0 0,65 23-4511 0 0,79-7-5676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0 112 13931 0 0,'0'0'1526'0'0,"0"0"-390"0"0,0 0-185 0 0,0 0 21 0 0,0 0 1 0 0,0 0-58 0 0,0 0-84 0 0,0 0-55 0 0,0 0-21 0 0,0 0-40 0 0,0 0-75 0 0,0 0-100 0 0,0 0-62 0 0,9 22-56 0 0,41 111 284 0 0,-20 55 305 0 0,-24 23-1118 0 0,-6-210 14 0 0,0-31-7857 0 0,-17-64-2565 0 0,16 90 9638 0 0,-13-61-5246 0 0,2-1 3765 0 0,-20-132 5945 0 0,31 190-2625 0 0,0 1 0 0 0,1 0 0 0 0,0-1 0 0 0,1 1 0 0 0,0 0 0 0 0,0-1-1 0 0,0 1 1 0 0,1 0 0 0 0,0 0 0 0 0,0 0 0 0 0,1 0 0 0 0,0 0 0 0 0,0 1 0 0 0,1-1 0 0 0,0 1 0 0 0,0 0 0 0 0,0 0-962 0 0,16-10 3838 0 0,22-1-2531 0 0,-17 8-743 0 0,-4 0-318 0 0,1 1-1 0 0,0 2 1 0 0,0 0 0 0 0,1 1 0 0 0,0 1-1 0 0,0 2 1 0 0,-1 0 0 0 0,13 1-246 0 0,-32 1 16 0 0,-1 0-1 0 0,1 0 1 0 0,-1 1 0 0 0,0-1 0 0 0,1 1-1 0 0,-1-1 1 0 0,1 1 0 0 0,-1 0 0 0 0,0 0 0 0 0,0 0-1 0 0,1 0 1 0 0,-1 0 0 0 0,0 0 0 0 0,0 1-1 0 0,0-1 1 0 0,0 1 0 0 0,-1-1 0 0 0,1 1 0 0 0,0 0-1 0 0,-1 0 1 0 0,1 0 0 0 0,-1 0 0 0 0,1 0-1 0 0,-1 0 1 0 0,0 0 0 0 0,0 0 0 0 0,0 0 0 0 0,0 1-1 0 0,0-1 1 0 0,-1 0 0 0 0,1 1 0 0 0,-1-1-1 0 0,1 1 1 0 0,-1-1 0 0 0,0 0 0 0 0,0 3-16 0 0,0 2 43 0 0,0 0 0 0 0,0-1-1 0 0,-1 1 1 0 0,1-1 0 0 0,-2 1 0 0 0,1 0 0 0 0,-1-1 0 0 0,0 0 0 0 0,0 1 0 0 0,0-1 0 0 0,-1 0-1 0 0,0 0 1 0 0,-2 1-43 0 0,-126 132 307 0 0,130-137-307 0 0,1 0 0 0 0,0 0 0 0 0,0 0-1 0 0,0 0 1 0 0,0 0 0 0 0,0 0 0 0 0,0 0 0 0 0,0 0 0 0 0,1 0 0 0 0,-1 0-1 0 0,1-1 1 0 0,-1 1 0 0 0,1 0 0 0 0,0 0 0 0 0,0 0 0 0 0,0 0 0 0 0,0-1-1 0 0,0 1 1 0 0,0 0 0 0 0,0-1 0 0 0,1 1 0 0 0,-1-1 0 0 0,0 1 0 0 0,1-1-1 0 0,0 0 1 0 0,-1 0 0 0 0,1 1 0 0 0,0-1 0 0 0,-1 0 0 0 0,1-1 0 0 0,0 1-1 0 0,0 0 1 0 0,0 0 0 0 0,0-1 0 0 0,0 1 0 0 0,1-1 0 0 0,2 3 1 0 0,16 9 53 0 0,-1 1 0 0 0,-1 1 0 0 0,0 1 0 0 0,-1 0 1 0 0,0 2-1 0 0,-2 0 0 0 0,0 1 0 0 0,-1 0 0 0 0,0 1 0 0 0,-2 1 0 0 0,0 0 0 0 0,-1 1 0 0 0,-2 0 0 0 0,0 1 0 0 0,-1 0 1 0 0,3 14-55 0 0,-11-34 26 0 0,0 0 1 0 0,0 1-1 0 0,0-1 1 0 0,0 0-1 0 0,0 1 1 0 0,-1-1-1 0 0,1 1 1 0 0,-1-1-1 0 0,0 1 1 0 0,0-1 0 0 0,0 1-1 0 0,0-1 1 0 0,0 1-1 0 0,0-1 1 0 0,-1 1-1 0 0,1-1 1 0 0,-1 1-1 0 0,0-1 1 0 0,0 1-1 0 0,0-1 1 0 0,0 0 0 0 0,0 1-1 0 0,0-1 1 0 0,0 0-1 0 0,-1 0 1 0 0,1 0-1 0 0,-1 0 1 0 0,0 0-1 0 0,0-1 1 0 0,1 1-1 0 0,-2 1-26 0 0,-19 5 40 0 0,1-1-1 0 0,-1 0 1 0 0,0-2-1 0 0,0 0 0 0 0,0-1 1 0 0,-1-2-1 0 0,1 0 1 0 0,-1-1-1 0 0,1-2 0 0 0,-1 0 1 0 0,-3-2-40 0 0,-95-35-252 0 0,57-14-3461 0 0,58 43-851 0 0,3 2-7733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8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0 330 6953 0 0,'0'0'2038'0'0,"0"0"-93"0"0,0 0 39 0 0,0 0 42 0 0,0 0-152 0 0,0 0-363 0 0,0 0-454 0 0,0 0-374 0 0,0 0-222 0 0,0 0-62 0 0,0 0 31 0 0,0 0 59 0 0,0 0 35 0 0,13-1 8 0 0,97-10 925 0 0,3-1-59 0 0,0 4 0 0 0,45 5-1398 0 0,-158 3 56 0 0,0 0 48 0 0,0 0 56 0 0,0 0 51 0 0,-43-54 909 0 0,-128-114-798 0 0,114 117-342 0 0,57 51-10 0 0,0-1 0 0 0,0 0 1 0 0,0 0-1 0 0,0 0 0 0 0,0 1 1 0 0,0-1-1 0 0,0 0 0 0 0,0 0 1 0 0,0 0-1 0 0,1 1 0 0 0,-1-1 1 0 0,0 0-1 0 0,0 0 0 0 0,1 1 1 0 0,-1-1-1 0 0,1 0 0 0 0,-1 1 1 0 0,0-1-1 0 0,1 0 0 0 0,-1 1 1 0 0,1-1-1 0 0,0 1 0 0 0,-1-1 0 0 0,1 1 1 0 0,-1-1-1 0 0,1 1 0 0 0,0-1 1 0 0,-1 1-1 0 0,1-1 0 0 0,0 1 1 0 0,0 0-1 0 0,-1-1 0 0 0,1 1 1 0 0,0 0-1 0 0,0 0 0 0 0,-1 0 1 0 0,1 0-1 0 0,0-1 0 0 0,0 1 1 0 0,0 0-1 0 0,-1 0 0 0 0,1 1 1 0 0,0-1-1 0 0,0 0 0 0 0,0 0 1 0 0,-1 0-1 0 0,1 0 0 0 0,0 1 1 0 0,0-1-1 0 0,-1 0 0 0 0,1 1 1 0 0,0-1-1 0 0,-1 1 0 0 0,1-1 1 0 0,0 0-1 0 0,-1 1 0 0 0,1 0 1 0 0,-1-1 29 0 0,6 0-223 0 0,52 2-2434 0 0,-20 1-4666 0 0,-16 0-5176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9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9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4721 0 0,'0'0'2150'0'0,"0"0"-178"0"0,0 0 62 0 0,0 0 68 0 0,0 0-43 0 0,0 0-287 0 0,0 0-406 0 0,0 0-365 0 0,0 0-288 0 0,0 0-172 0 0,0 0-86 0 0,0 0-39 0 0,0 0-1 0 0,1-4-1 0 0,-1 2-378 0 0,1 1 0 0 0,-1 0 0 0 0,1-1-1 0 0,-1 1 1 0 0,1 0 0 0 0,-1-1 0 0 0,1 1 0 0 0,0 0-1 0 0,0 0 1 0 0,0 0 0 0 0,0 0 0 0 0,0 0-1 0 0,0 0 1 0 0,0 0 0 0 0,0 0 0 0 0,0 0-1 0 0,0 0 1 0 0,0 1 0 0 0,1-1 0 0 0,-1 0 0 0 0,0 1-1 0 0,1-1 1 0 0,-1 1 0 0 0,0-1 0 0 0,1 1-1 0 0,-1 0 1 0 0,0 0 0 0 0,1-1 0 0 0,-1 1-1 0 0,1 0 1 0 0,-1 0 0 0 0,0 0 0 0 0,1 1 0 0 0,-1-1-1 0 0,1 0 1 0 0,-1 0 0 0 0,0 1 0 0 0,1-1-1 0 0,0 1-35 0 0,7-1 116 0 0,306-19 2205 0 0,-242 15-2134 0 0,-82-16 1153 0 0,-176-125-561 0 0,134 83-707 0 0,53 60-179 0 0,0 0 1 0 0,0 0 0 0 0,1 0-1 0 0,-1 1 1 0 0,1-1 0 0 0,-1 0-1 0 0,1 1 1 0 0,0 0 0 0 0,0 0-1 0 0,-1 0 1 0 0,1 0 0 0 0,0 0-1 0 0,0 0 1 0 0,0 1 0 0 0,0-1 0 0 0,0 1-1 0 0,0 0 1 0 0,0 0 0 0 0,0 0-1 0 0,0 0 1 0 0,0 0 0 0 0,3 1 106 0 0,23 0-2012 0 0,-9 2-3151 0 0,-3 1-6991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9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 6337 0 0,'0'0'4076'0'0,"0"0"-1777"0"0,0 0-655 0 0,0 0-9 0 0,0 0 46 0 0,0 0-88 0 0,0 0-263 0 0,0 0-300 0 0,0 0-292 0 0,0 0-188 0 0,0 0-78 0 0,0 0-121 0 0,-1-2-51 0 0,1 2-271 0 0,0 0 1 0 0,0 0-1 0 0,0 1 1 0 0,1-1-1 0 0,-1 0 1 0 0,0 0-1 0 0,1 1 0 0 0,-1-1 1 0 0,0 0-1 0 0,1 0 1 0 0,-1 1-1 0 0,0-1 1 0 0,1 0-1 0 0,-1 0 1 0 0,0 0-1 0 0,1 0 1 0 0,-1 0-1 0 0,0 0 1 0 0,1 0-1 0 0,-1 0 0 0 0,0 0 1 0 0,1 0-1 0 0,-1 0 1 0 0,1 0-1 0 0,-1 0 1 0 0,0 0-1 0 0,1 0 1 0 0,-1 0-1 0 0,0 0 1 0 0,1 0-1 0 0,-1 0 0 0 0,0 0 1 0 0,1-1-1 0 0,-1 1 1 0 0,0 0-1 0 0,1 0 1 0 0,-1 0-1 0 0,0-1 1 0 0,1 1-1 0 0,-1 0 1 0 0,0 0-1 0 0,0-1 1 0 0,1 1-1 0 0,-1 0 0 0 0,0-1 1 0 0,0 1-1 0 0,0 0 1 0 0,1-1-1 0 0,-1 1 1 0 0,0 0-1 0 0,0-1 1 0 0,0 1-1 0 0,0 0 1 0 0,0-1-1 0 0,0 1 0 0 0,0 0 1 0 0,0-1-1 0 0,0 1 1 0 0,0-1-1 0 0,0 1 1 0 0,0 0-1 0 0,0-1 1 0 0,0 1-1 0 0,0 0 1 0 0,0-1-1 0 0,0 1 0 0 0,0-1-28 0 0,14 5 411 0 0,8-1-142 0 0,-1-2-1 0 0,1 0 1 0 0,-1-1 0 0 0,1-2 0 0 0,-1 0 0 0 0,1-1 0 0 0,-1-1 0 0 0,3-2-270 0 0,58-6 252 0 0,-21 1-192 0 0,-61 11-43 0 0,0 0 2416 0 0,0-1-3357 0 0,-3-2-18371 0 0,3 3 8171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9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11923 0 0,'0'0'2321'0'0,"0"0"-934"0"0,0 0-368 0 0,0 0 129 0 0,0 0 245 0 0,0 0 79 0 0,0 0-66 0 0,0 0-146 0 0,0 0-197 0 0,0 0-176 0 0,0 0-136 0 0,0 0-105 0 0,0 0-95 0 0,24 4-75 0 0,80 11-82 0 0,43-16 603 0 0,-71-5-1276 0 0,-40 4-1360 0 0,-21-1-3750 0 0,-7 0-6940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6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80 4601 0 0,'0'0'5801'0'0,"0"0"-3500"0"0,0 0-1172 0 0,0 0-95 0 0,0 0 86 0 0,0 0 32 0 0,0 0-102 0 0,0 0-230 0 0,0 0-281 0 0,0 0-200 0 0,0 0-98 0 0,-13 13-37 0 0,-39 40-9 0 0,-4 37 404 0 0,-92 181 574 0 0,-35-23-507 0 0,118-183-469 0 0,64-65-181 0 0,1-1 0 0 0,0 1 0 0 0,0 0 0 0 0,0-1 0 0 0,0 1 0 0 0,-1 0-1 0 0,1-1 1 0 0,0 1 0 0 0,0 0 0 0 0,-1-1 0 0 0,1 1 0 0 0,0 0 0 0 0,-1-1 0 0 0,1 1 0 0 0,0 0 0 0 0,-1 0 0 0 0,1 0 0 0 0,0-1 0 0 0,-1 1 0 0 0,1 0 0 0 0,-1 0-1 0 0,1 0 1 0 0,0 0 0 0 0,-1 0 0 0 0,1 0 0 0 0,-1-1 0 0 0,1 1 0 0 0,0 0 0 0 0,-1 0 0 0 0,1 0 0 0 0,-1 1 0 0 0,1-1 0 0 0,-1 0 0 0 0,1 0 0 0 0,0 0 0 0 0,-1 0-1 0 0,1 0 1 0 0,-1 0 0 0 0,1 0 0 0 0,0 1 0 0 0,-1-1 0 0 0,1 0 0 0 0,0 0 0 0 0,-1 1 0 0 0,1-1 0 0 0,0 0 0 0 0,-1 1 0 0 0,1-1 0 0 0,0 0 0 0 0,0 0 0 0 0,-1 1-16 0 0,18-43 507 0 0,-14 35-636 0 0,144-252 241 0 0,-74 142-47 0 0,131-214 279 0 0,-165 269 12 0 0,-22 96-241 0 0,58 168 635 0 0,69 245 246 0 0,-120-353-603 0 0,-24-93-327 0 0,0-1 4 0 0,-10-24 1231 0 0,-16-10-1284 0 0,-1 1 0 0 0,-2 1 0 0 0,-2 2 0 0 0,0 0 1 0 0,-2 3-1 0 0,-1 0 0 0 0,-1 3 0 0 0,-2 1 0 0 0,0 1 1 0 0,-26-10-18 0 0,47 25-156 0 0,-1 2 0 0 0,0-1 0 0 0,1 2 1 0 0,-2 0-1 0 0,1 2 0 0 0,0-1 0 0 0,-1 2 1 0 0,1 0-1 0 0,-8 2 156 0 0,24-1-534 0 0,8 0-1190 0 0,18 0-2052 0 0,-7 0-3009 0 0,-5 0-5117 0 0</inkml:trace>
  <inkml:trace contextRef="#ctx0" brushRef="#br0" timeOffset="370.624">1346 269 13195 0 0,'0'0'2586'0'0,"0"0"-1005"0"0,0 0-434 0 0,0 0-28 0 0,0 0 60 0 0,0 0-40 0 0,0 0-181 0 0,0 0-205 0 0,0 0-138 0 0,0 0-120 0 0,0 0-81 0 0,0 0-24 0 0,0 0-53 0 0,-15 18-49 0 0,-49 53-22 0 0,3 14 471 0 0,-41 88-369 0 0,32-97-805 0 0,54-69-1224 0 0,15-7 1294 0 0,0 0-1 0 0,0-1 0 0 0,0 1 0 0 0,0 0 0 0 0,0-1 0 0 0,0 1 0 0 0,0-1 0 0 0,1 0 0 0 0,-1 1 1 0 0,0-1-1 0 0,0 1 0 0 0,1-1 0 0 0,-1 0 0 0 0,0 0 0 0 0,1 0 0 0 0,-1 1 0 0 0,0-1 0 0 0,1 0 0 0 0,-1 0 1 0 0,1 0-1 0 0,0 0 0 0 0,-1 0 0 0 0,1 0 0 0 0,0 0 0 0 0,-1 0 0 0 0,1 0 0 0 0,0 0 0 0 0,0 0 1 0 0,0 0-1 0 0,0 0 0 0 0,0 0 0 0 0,0 0 0 0 0,0 0 0 0 0,0 0 0 0 0,1 0 0 0 0,-1-1 368 0 0,0-24-9230 0 0,0 14 6235 0 0</inkml:trace>
  <inkml:trace contextRef="#ctx0" brushRef="#br0" timeOffset="699.31">1018 181 928 0 0,'0'0'4727'0'0,"0"0"-1185"0"0,0 0-564 0 0,0 0-401 0 0,0 0-437 0 0,0 0-420 0 0,0 0-346 0 0,0 0-304 0 0,0 0-251 0 0,0 0-176 0 0,0 0-163 0 0,0 0-90 0 0,0 0-21 0 0,-4-8 7 0 0,0 0-290 0 0,-7-10 298 0 0,5 44 404 0 0,10-5-534 0 0,0-2 1 0 0,1 1 0 0 0,1-1 0 0 0,1 1-1 0 0,0-2 1 0 0,2 1 0 0 0,0-1 0 0 0,1 0-1 0 0,1-1 1 0 0,0 0 0 0 0,2-1 0 0 0,6 6-255 0 0,-7-4 117 0 0,192 232 802 0 0,-161-176-7717 0 0,-35-85-2900 0 0,-4 10-1954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4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613 984 3705 0 0,'0'0'1292'0'0,"0"0"-340"0"0,0 0 119 0 0,0 0 480 0 0,0 0 320 0 0,0 0-14 0 0,0 0-221 0 0,0 0-274 0 0,0 0-183 0 0,0 0-142 0 0,0 0-103 0 0,23 5-54 0 0,75 17-67 0 0,-42-26 375 0 0,-46-1-883 0 0,7-1 61 0 0,0-2 1 0 0,-1 0 0 0 0,0-1 0 0 0,0-1-1 0 0,-1 0 1 0 0,-1-1 0 0 0,0-1 0 0 0,0 0-1 0 0,8-10-366 0 0,-16 13 79 0 0,0 0-1 0 0,-1 0 1 0 0,0-1-1 0 0,-1 0 1 0 0,0 0 0 0 0,0 0-1 0 0,-1-1 1 0 0,0 1-1 0 0,-1-1 1 0 0,0 0-1 0 0,-1 1 1 0 0,0-1-1 0 0,-1 0 1 0 0,0 0-1 0 0,-1 0 1 0 0,0 0-1 0 0,-1 1 1 0 0,0-4-79 0 0,-1 7-16 0 0,0 0 0 0 0,0 1-1 0 0,-1-1 1 0 0,0 0 0 0 0,0 1 0 0 0,-1 0 0 0 0,1 0 0 0 0,-1 0 0 0 0,-1 1-1 0 0,1 0 1 0 0,-1 0 0 0 0,0 0 0 0 0,0 0 0 0 0,0 1 0 0 0,-1 0-1 0 0,1 1 1 0 0,-1-1 0 0 0,0 1 0 0 0,0 0 0 0 0,0 1 0 0 0,-1 0-1 0 0,1 0 1 0 0,-1 1 0 0 0,1-1 0 0 0,-1 2 0 0 0,1-1 0 0 0,-1 1-1 0 0,1 0 1 0 0,-1 1 0 0 0,1-1 0 0 0,-1 2 0 0 0,1-1 0 0 0,-1 1 0 0 0,-6 2 16 0 0,-1 1-2 0 0,0 1 0 0 0,1 1 0 0 0,0 0 0 0 0,0 0 0 0 0,1 1 0 0 0,0 1 0 0 0,0 0 0 0 0,1 1 0 0 0,0 1 0 0 0,1 0 0 0 0,0 0 0 0 0,0 1 0 0 0,2 0 0 0 0,-1 1 0 0 0,2 0 0 0 0,-1 0 0 0 0,2 1 0 0 0,0 0 0 0 0,1 1 0 0 0,0-1 0 0 0,1 1 0 0 0,1 0 0 0 0,0 1 0 0 0,1-1 0 0 0,1 1 0 0 0,0-1 0 0 0,1 1 0 0 0,1 0 0 0 0,0 0 0 0 0,1-1 0 0 0,1 2 2 0 0,4-1 108 0 0,0 0 0 0 0,2 0 0 0 0,0 0 0 0 0,0-1 0 0 0,2 0 0 0 0,0-1 0 0 0,0 0 0 0 0,1 0 0 0 0,1-1 0 0 0,0-1 0 0 0,1 0 0 0 0,1 0 0 0 0,-1-2 1 0 0,2 1-1 0 0,-1-2 0 0 0,2 0 0 0 0,-1-1 0 0 0,1 0 0 0 0,0-2 0 0 0,0 1 0 0 0,1-2 0 0 0,7 1-108 0 0,-16-2 6 0 0,-1-2 0 0 0,0 1 1 0 0,1-1-1 0 0,-1 0 0 0 0,1 0 1 0 0,0-1-1 0 0,0 0 0 0 0,-1 0 1 0 0,1-1-1 0 0,0 0 0 0 0,0-1 1 0 0,0 1-1 0 0,-1-1 0 0 0,1-1 1 0 0,0 0-1 0 0,-1 0 0 0 0,1 0 1 0 0,-1-1-1 0 0,0 0 0 0 0,1-1-6 0 0,3-4-986 0 0,11-9-1337 0 0,-7 7-6457 0 0,-10 6-3345 0 0</inkml:trace>
  <inkml:trace contextRef="#ctx0" brushRef="#br0" timeOffset="381.9">1316 1219 8370 0 0,'0'0'2078'0'0,"0"0"-379"0"0,0 0-139 0 0,0 0 55 0 0,0 0 13 0 0,0 0-161 0 0,0 0-282 0 0,0 0-289 0 0,0 0-219 0 0,0 0-163 0 0,0 0-85 0 0,0 0-48 0 0,0 0-39 0 0,5 24 5 0 0,17 74-3 0 0,-8-74 3103 0 0,-13-43-2559 0 0,4-6-828 0 0,1 1-1 0 0,0 0 1 0 0,2 0-1 0 0,1 1 1 0 0,1 0-1 0 0,1 1 1 0 0,1 0 0 0 0,0 0-1 0 0,2 2 1 0 0,1-1-1 0 0,4-3-59 0 0,-19 23-4 0 0,0 0 0 0 0,1 0 0 0 0,-1 0 1 0 0,1 0-1 0 0,-1 0 0 0 0,1 0 0 0 0,-1 0 0 0 0,1 0 0 0 0,-1 1 0 0 0,1-1 0 0 0,0 0 0 0 0,0 0 0 0 0,-1 0 1 0 0,1 1-1 0 0,0-1 0 0 0,0 0 0 0 0,0 1 0 0 0,0-1 0 0 0,0 1 0 0 0,0-1 0 0 0,0 1 0 0 0,0-1 1 0 0,0 1-1 0 0,0 0 0 0 0,0-1 0 0 0,0 1 0 0 0,0 0 0 0 0,0 0 0 0 0,0 0 0 0 0,0 0 0 0 0,1 0 1 0 0,-1 0-1 0 0,0 0 0 0 0,0 0 0 0 0,0 1 0 0 0,0-1 0 0 0,0 0 0 0 0,0 0 0 0 0,0 1 0 0 0,0-1 1 0 0,0 1-1 0 0,0-1 0 0 0,0 1 0 0 0,0 0 0 0 0,0-1 0 0 0,0 1 0 0 0,-1 0 0 0 0,1-1 0 0 0,0 1 4 0 0,46 48-835 0 0,-23-37-5933 0 0,-18-12-2470 0 0</inkml:trace>
  <inkml:trace contextRef="#ctx0" brushRef="#br0" timeOffset="6258.052">455 398 3977 0 0,'0'0'1212'0'0,"0"0"-54"0"0,0 0 249 0 0,0 0 282 0 0,0 0 169 0 0,0 0-71 0 0,0 0-260 0 0,0 0-267 0 0,0 0-225 0 0,0 0-139 0 0,0 0-85 0 0,0 0-61 0 0,0 0-43 0 0,14-22-57 0 0,48-71-43 0 0,14 8 1463 0 0,65-100 851 0 0,-141 184-2911 0 0,0 0-1 0 0,0 1 1 0 0,1-1 0 0 0,-1 1 0 0 0,0-1 0 0 0,1 0 0 0 0,-1 1 0 0 0,0-1 0 0 0,1 1 0 0 0,-1-1 0 0 0,1 1 0 0 0,-1-1 0 0 0,1 1 0 0 0,-1-1 0 0 0,1 1 0 0 0,-1-1-1 0 0,1 1 1 0 0,-1 0 0 0 0,1-1 0 0 0,-1 1 0 0 0,1 0 0 0 0,0 0 0 0 0,-1-1 0 0 0,1 1 0 0 0,0 0 0 0 0,-1 0 0 0 0,1 0 0 0 0,0 0 0 0 0,-1 0 0 0 0,1 0 0 0 0,0 0-1 0 0,-1 0 1 0 0,1 0 0 0 0,0 0 0 0 0,-1 0 0 0 0,1 0 0 0 0,0 0 0 0 0,-1 1 0 0 0,1-1 0 0 0,0 0 0 0 0,-1 0 0 0 0,1 1 0 0 0,-1-1 0 0 0,1 0 0 0 0,-1 1 0 0 0,1-1-1 0 0,-1 1 1 0 0,1-1 0 0 0,-1 1 0 0 0,1-1 0 0 0,-1 1 0 0 0,1-1 0 0 0,-1 1 0 0 0,0-1 0 0 0,1 1 0 0 0,-1 0 0 0 0,0-1-10 0 0,9 8 47 0 0,80 108 623 0 0,-76-95-597 0 0,23 46-23 0 0,4 7-1810 0 0,-3-30-9147 0 0,-27-36-1593 0 0</inkml:trace>
  <inkml:trace contextRef="#ctx0" brushRef="#br0" timeOffset="9354.764">1439 2375 3481 0 0,'0'0'2128'0'0,"0"0"-522"0"0,0 0-16 0 0,0 0 169 0 0,0 0 62 0 0,0 0-74 0 0,0 0-258 0 0,0 0-360 0 0,1 32-346 0 0,6 102-229 0 0,5-39 942 0 0,2-60 1950 0 0,-13-35-2751 0 0,12-64 1848 0 0,-10 40-2483 0 0,1 0 1 0 0,1 1-1 0 0,1-1 1 0 0,1 2-1 0 0,1-1 1 0 0,1 1-1 0 0,1 0 1 0 0,1 1-1 0 0,1 0 1 0 0,1 1-1 0 0,1 0 0 0 0,9-11-60 0 0,-22 30-6 0 0,0-1 0 0 0,0 1 0 0 0,-1 0 0 0 0,1-1 0 0 0,0 1 0 0 0,0-1 0 0 0,1 1-1 0 0,-1 0 1 0 0,0 0 0 0 0,0 0 0 0 0,1 0 0 0 0,-1 0 0 0 0,0 0 0 0 0,1 0 0 0 0,-1 0 0 0 0,1 1-1 0 0,-1-1 1 0 0,1 0 0 0 0,0 1 0 0 0,-1-1 0 0 0,1 1 0 0 0,0 0 0 0 0,-1-1 0 0 0,1 1 0 0 0,0 0-1 0 0,-1 0 1 0 0,1 0 0 0 0,0 0 0 0 0,-1 1 0 0 0,1-1 0 0 0,0 0 0 0 0,-1 1 0 0 0,1-1-1 0 0,-1 1 1 0 0,1-1 0 0 0,0 1 0 0 0,-1 0 0 0 0,0 0 0 0 0,1-1 0 0 0,-1 1 0 0 0,1 0 0 0 0,-1 1-1 0 0,0-1 1 0 0,0 0 0 0 0,1 0 0 0 0,-1 0 6 0 0,29 44-875 0 0,-15-35-1981 0 0,1-4-3747 0 0,-8-5-5173 0 0</inkml:trace>
  <inkml:trace contextRef="#ctx0" brushRef="#br0" timeOffset="8687.877">880 1824 12539 0 0,'0'0'972'0'0,"0"0"-267"0"0,0 0-141 0 0,0 0 122 0 0,0 0 244 0 0,0 0 170 0 0,0 0-15 0 0,0 0-172 0 0,0 0-248 0 0,0 0-182 0 0,0 0-119 0 0,-16 35-79 0 0,-53 112-23 0 0,16-14 422 0 0,7-31-160 0 0,-71 131 257 0 0,108-219-735 0 0,-52 53 295 0 0,57-102 1223 0 0,7 15-1551 0 0,1-1-1 0 0,2 1 0 0 0,0 0 0 0 0,0 0 1 0 0,2 0-1 0 0,1 1 0 0 0,0 0 0 0 0,2 1 0 0 0,0 0 1 0 0,0 1-1 0 0,2 0 0 0 0,2-1-12 0 0,7-15 24 0 0,278-344 167 0 0,-274 350-76 0 0,-26 26-75 0 0,0 1-19 0 0,0 0 0 0 0,0 0-9 0 0,0 0-22 0 0,0 0-8 0 0,4 16 174 0 0,36 108 775 0 0,79 210 215 0 0,-78-195-1058 0 0,-37-70-1295 0 0,-22-80-8689 0 0,15 7 1684 0 0</inkml:trace>
  <inkml:trace contextRef="#ctx0" brushRef="#br0" timeOffset="8918.874">620 2263 12667 0 0,'0'0'799'0'0,"0"0"-334"0"0,0 0 66 0 0,0 0 296 0 0,0 0 225 0 0,0 0 91 0 0,0 0-75 0 0,33-1-155 0 0,104-2-159 0 0,171-12 565 0 0,-266 15-2916 0 0,-29 0-1445 0 0,0 0-3279 0 0,-6 0-4257 0 0</inkml:trace>
  <inkml:trace contextRef="#ctx0" brushRef="#br0" timeOffset="15357.435">823 3215 15299 0 0,'0'0'1357'0'0,"0"0"-380"0"0,0 0-262 0 0,0 0-54 0 0,0 0 90 0 0,0 0 55 0 0,0 0-49 0 0,0 0-33 0 0,0 0-47 0 0,0 0 20 0 0,0 0 23 0 0,0 0-66 0 0,0 0-73 0 0,8 21-74 0 0,26 71-64 0 0,-19-6 313 0 0,-9 22-388 0 0,-5 0 1 0 0,-5 0-1 0 0,-10 49-368 0 0,7-26-42 0 0,8-75-2660 0 0,5-64-9949 0 0,-6 4 1019 0 0</inkml:trace>
  <inkml:trace contextRef="#ctx0" brushRef="#br0" timeOffset="15840.81">709 3261 13843 0 0,'0'0'1288'0'0,"0"0"-164"0"0,0 0-46 0 0,0 0 33 0 0,0 0 23 0 0,0 0 16 0 0,0 0-168 0 0,0 0-213 0 0,0 0-150 0 0,0 0-141 0 0,0 0-80 0 0,0 0-3 0 0,34-16 8 0 0,107-50-28 0 0,-31 25 349 0 0,-79 31-600 0 0,0 2-1 0 0,1 1 1 0 0,0 1-1 0 0,0 2 1 0 0,1 1 0 0 0,-1 2-1 0 0,21 2-123 0 0,-50-1 1 0 0,1 1-1 0 0,-1 0 1 0 0,1-1-1 0 0,-1 1 0 0 0,0 1 1 0 0,0-1-1 0 0,1 0 1 0 0,-1 1-1 0 0,0 0 1 0 0,0 0-1 0 0,0 0 0 0 0,-1 0 1 0 0,1 0-1 0 0,0 0 1 0 0,-1 1-1 0 0,0 0 0 0 0,1-1 1 0 0,-1 1-1 0 0,0 0 1 0 0,0 0-1 0 0,-1 0 1 0 0,1 0-1 0 0,0 0 0 0 0,-1 0 1 0 0,0 1-1 0 0,0-1 1 0 0,0 0-1 0 0,0 1 1 0 0,-1-1-1 0 0,1 1 0 0 0,-1-1 1 0 0,0 1-1 0 0,0-1 1 0 0,0 1-1 0 0,0-1 0 0 0,-1 1 1 0 0,1-1-1 0 0,-1 0 1 0 0,0 1-1 0 0,0-1 1 0 0,0 0-1 0 0,-1 1 0 0 0,1-1 1 0 0,-1 0-1 0 0,1 0 1 0 0,-1 0-1 0 0,0 0 0 0 0,0-1 1 0 0,-1 1-1 0 0,1 0 1 0 0,-2 1-1 0 0,-136 159 195 0 0,62-81-98 0 0,75-79-96 0 0,0-1 0 0 0,0 1 0 0 0,0-1 0 0 0,0 1 0 0 0,0 0 0 0 0,1 0 0 0 0,-1 0-1 0 0,1 0 1 0 0,0 0 0 0 0,0 1 0 0 0,0-1 0 0 0,0 1 0 0 0,1 0 0 0 0,-1-1 0 0 0,1 1 0 0 0,0 0 0 0 0,0 0 0 0 0,1 0 0 0 0,-1 0 0 0 0,1-1 0 0 0,-1 1 0 0 0,1 0 0 0 0,1 0 0 0 0,-1 0 0 0 0,0 0 0 0 0,1 0 0 0 0,0 0 0 0 0,0 0 0 0 0,0-1 0 0 0,0 1 0 0 0,1 0-1 0 0,0 0 0 0 0,15 8 25 0 0,1-1 0 0 0,0-1 0 0 0,0 0-1 0 0,1-2 1 0 0,1 0 0 0 0,13 3-25 0 0,-15-5 13 0 0,1 1 0 0 0,-1 0 1 0 0,-1 1-1 0 0,1 1 0 0 0,-1 1 1 0 0,-1 0-1 0 0,12 10-13 0 0,-26-18 13 0 0,0 0-1 0 0,0 0 1 0 0,0 0 0 0 0,0 0 0 0 0,0 1-1 0 0,0-1 1 0 0,-1 0 0 0 0,1 1 0 0 0,-1 0-1 0 0,0-1 1 0 0,1 1 0 0 0,-1 0 0 0 0,0 0-1 0 0,-1-1 1 0 0,1 1 0 0 0,0 0 0 0 0,-1 0-1 0 0,0 0 1 0 0,1 0 0 0 0,-1 0 0 0 0,0 0 0 0 0,-1 0-1 0 0,1 0 1 0 0,-1 0 0 0 0,1 0 0 0 0,-1 0-1 0 0,0-1 1 0 0,0 1 0 0 0,0 0 0 0 0,0 0-1 0 0,0-1 1 0 0,-1 1 0 0 0,1-1 0 0 0,-1 1-1 0 0,-1 1-12 0 0,-78 72 397 0 0,61-63-418 0 0,1-1 1 0 0,-1 0 0 0 0,-1-2-1 0 0,0 0 1 0 0,-1-1 0 0 0,0-2-1 0 0,0 0 1 0 0,0-1 0 0 0,-1-1-1 0 0,0-1 1 0 0,0-1 0 0 0,-7-1 20 0 0,29-2-87 0 0,0 0 0 0 0,0 0 0 0 0,0 0 0 0 0,0 0 0 0 0,0-1 0 0 0,0 1 0 0 0,1 0 0 0 0,-1 0 0 0 0,0-1 0 0 0,0 1 0 0 0,0-1 0 0 0,1 1 0 0 0,-1-1 0 0 0,0 1 0 0 0,0-1 0 0 0,1 1 0 0 0,-1-1 0 0 0,1 1 0 0 0,-1-1 0 0 0,0 0 0 0 0,1 1 0 0 0,-1-1 0 0 0,1 0 0 0 0,-1 0 0 0 0,1 1 1 0 0,0-1-1 0 0,-1 0 0 0 0,1 0 0 0 0,0 0 0 0 0,0 0 0 0 0,-1 1 0 0 0,1-1 0 0 0,0 0 0 0 0,0 0 0 0 0,0 0 0 0 0,0 0 0 0 0,0 0 0 0 0,0 0 0 0 0,0 1 0 0 0,0-1 0 0 0,1 0 0 0 0,-1 0 0 0 0,0 0 0 0 0,0 0 0 0 0,1 0 0 0 0,-1 1 0 0 0,1-1 0 0 0,-1 0 0 0 0,0 0 0 0 0,1 1 0 0 0,0-2 87 0 0,14-25-12032 0 0,-7 19 579 0 0</inkml:trace>
  <inkml:trace contextRef="#ctx0" brushRef="#br0" timeOffset="16171.734">1557 3823 7114 0 0,'0'0'2787'0'0,"0"0"-931"0"0,0 0-400 0 0,0 0-35 0 0,0 0-29 0 0,0 0-152 0 0,0 0-271 0 0,0 0-272 0 0,0 0-165 0 0,0 0-109 0 0,0 0-42 0 0,0 0-10 0 0,0 0-23 0 0,8 33-12 0 0,25 98 8 0 0,-24-98 67 0 0,-9-33 66 0 0,0 0 90 0 0,0 0 104 0 0,0 0 31 0 0,-4-24 1230 0 0,2 15-1838 0 0,0 0-1 0 0,1 0 1 0 0,0-1-1 0 0,0 1 1 0 0,1-1 0 0 0,0 1-1 0 0,1 0 1 0 0,0-1-1 0 0,1 1 1 0 0,0 0 0 0 0,1-4-94 0 0,0 1 19 0 0,1-1 1 0 0,1 1-1 0 0,0 0 1 0 0,0 0-1 0 0,1 1 1 0 0,0-1-1 0 0,1 1 0 0 0,1 1 1 0 0,0-1-1 0 0,0 1 1 0 0,1 1-1 0 0,0-1 1 0 0,0 2-1 0 0,1-1 1 0 0,1 1-1 0 0,-1 1 1 0 0,1 0-1 0 0,0 0 1 0 0,1 1-1 0 0,0 0 1 0 0,9-2-20 0 0,-20 8-37 0 0,1-1-1 0 0,-1 1 1 0 0,1 0 0 0 0,0 0 0 0 0,-1 0-1 0 0,1 0 1 0 0,0 0 0 0 0,-1 0 0 0 0,1 0-1 0 0,-1 1 1 0 0,1-1 0 0 0,-1 0-1 0 0,1 1 1 0 0,0 0 0 0 0,-1-1 0 0 0,0 1-1 0 0,1 0 1 0 0,-1 0 0 0 0,1-1 0 0 0,-1 1-1 0 0,0 0 1 0 0,0 1 0 0 0,1-1-1 0 0,-1 0 1 0 0,0 0 0 0 0,0 0 0 0 0,1 2 37 0 0,5 11-2760 0 0,-1 1-3615 0 0,-6-11-5781 0 0</inkml:trace>
  <inkml:trace contextRef="#ctx0" brushRef="#br0" timeOffset="22291.361">6 82 512 0 0,'0'0'1468'0'0,"0"0"-142"0"0,0 0 140 0 0,0 0 265 0 0,0 0 193 0 0,0 0 106 0 0,0 0-115 0 0,0 0-227 0 0,0 0-263 0 0,0 0-244 0 0,0 0-235 0 0,-1-2-190 0 0,-3-9-141 0 0,3 9-155 0 0,1 11 473 0 0,8 433 4177 0 0,65 590-2643 0 0,-19-356-1352 0 0,-29 112-1115 0 0,7-180 404 0 0,-20-272 108 0 0,-20-283-400 0 0,20 3-12 0 0,0-26-76 0 0,-5-19-48 0 0,-7-10 34 0 0,0-1 45 0 0,0 0-54 0 0,0 0-13 0 0,0 0 14 0 0,0 0-4 0 0,0 0 13 0 0,0 0-15 0 0,0 0-40 0 0,0 0 41 0 0,0 0-3 0 0,0 0-10 0 0,0 0 12 0 0,0 0-19 0 0,0 0-6 0 0,0 0-43 0 0,-1-20-3489 0 0,-1 9-275 0 0,0 3-3717 0 0,2 0-5349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4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63 961 0 0 0,'0'0'1794'0'0,"0"0"65"0"0,0 0-110 0 0,0 0 5 0 0,0 0-1 0 0,0 0-102 0 0,0 0-127 0 0,0 0-160 0 0,0 0-118 0 0,0 0-98 0 0,0 0-134 0 0,0 0-130 0 0,-4 0 351 0 0,3 0 2766 0 0,43 27-1601 0 0,-19-21-1984 0 0,0-1 1 0 0,0 0-1 0 0,0-2 0 0 0,0-1 1 0 0,1 0-1 0 0,8-2-416 0 0,-10-2 78 0 0,0-2-1 0 0,0 0 1 0 0,-1-1-1 0 0,1-1 1 0 0,-1-1 0 0 0,-1-1-1 0 0,1-1 1 0 0,-1 0 0 0 0,-1-2-1 0 0,0 0 1 0 0,0-1-1 0 0,-1-1 1 0 0,-1-1 0 0 0,0-1-1 0 0,5-5-77 0 0,-17 15 7 0 0,0 0 1 0 0,0 0-1 0 0,0 0 0 0 0,-1-1 1 0 0,0 1-1 0 0,0-1 0 0 0,0 0 0 0 0,-1 0 1 0 0,1 0-1 0 0,-2-1 0 0 0,1 1 1 0 0,-1-1-1 0 0,0 0 0 0 0,0 1 0 0 0,-1-1 1 0 0,1 0-1 0 0,-2 0 0 0 0,1 0 0 0 0,-1 0 1 0 0,0 0-1 0 0,0 0 0 0 0,-1-2-7 0 0,-2 4-9 0 0,1 0-1 0 0,-1 1 0 0 0,0-1 1 0 0,0 1-1 0 0,-1 0 0 0 0,1 0 1 0 0,-1 0-1 0 0,0 0 0 0 0,0 1 1 0 0,0-1-1 0 0,-1 1 1 0 0,1 0-1 0 0,-1 1 0 0 0,1-1 1 0 0,-1 1-1 0 0,0-1 0 0 0,0 2 1 0 0,0-1-1 0 0,0 0 0 0 0,-1 1 1 0 0,1 0-1 0 0,-5 0 10 0 0,-13 0-28 0 0,0 1 0 0 0,0 0-1 0 0,0 2 1 0 0,1 1 0 0 0,-1 1-1 0 0,1 1 1 0 0,-1 1 0 0 0,2 0-1 0 0,-1 2 1 0 0,1 1 0 0 0,0 0-1 0 0,1 2 1 0 0,0 0 0 0 0,0 1-1 0 0,2 1 1 0 0,-1 1 0 0 0,1 1 28 0 0,6-8 1 0 0,0 0 1 0 0,1 1 0 0 0,-1 0-1 0 0,2 1 1 0 0,-1 0 0 0 0,1 1 0 0 0,1 0-1 0 0,0 0 1 0 0,0 1 0 0 0,1 1-1 0 0,0-1 1 0 0,1 1 0 0 0,0 0-1 0 0,1 1 1 0 0,1 0 0 0 0,0 0-1 0 0,0 0 1 0 0,2 0 0 0 0,-2 6-2 0 0,4-11 5 0 0,0 0 0 0 0,1 0 1 0 0,0 1-1 0 0,0-1 0 0 0,1 0 0 0 0,0 0 0 0 0,0 0 1 0 0,1 0-1 0 0,0 0 0 0 0,1 0 0 0 0,-1 0 1 0 0,1 0-1 0 0,1-1 0 0 0,0 1 0 0 0,2 3-5 0 0,55 70 155 0 0,-47-71-112 0 0,-1 0 0 0 0,2-1-1 0 0,-1-1 1 0 0,1 0 0 0 0,0-1 0 0 0,1-1-1 0 0,-1 0 1 0 0,1-1 0 0 0,1 0 0 0 0,-1-2 0 0 0,1 0-1 0 0,-1-1 1 0 0,1 0 0 0 0,0-2 0 0 0,0 0-43 0 0,144-12 408 0 0,-161 12-436 0 0,1-1 0 0 0,0 1 0 0 0,0 0 1 0 0,-1-1-1 0 0,1 1 0 0 0,-1-1 0 0 0,1 1 0 0 0,0-1 1 0 0,-1 0-1 0 0,1 1 0 0 0,-1-1 0 0 0,1 0 1 0 0,-1 1-1 0 0,0-1 0 0 0,1 0 0 0 0,-1 1 0 0 0,0-1 1 0 0,1 0-1 0 0,-1 0 0 0 0,0 1 0 0 0,0-1 0 0 0,1 0 1 0 0,-1 0-1 0 0,0 0 0 0 0,0 1 0 0 0,0-1 1 0 0,0 0-1 0 0,0 0 0 0 0,0 0 0 0 0,-1 1 0 0 0,1-1 1 0 0,0 0-1 0 0,0 0 0 0 0,-1 0 0 0 0,1 1 0 0 0,0-1 1 0 0,-1 0-1 0 0,1 1 0 0 0,-1-2 28 0 0,-9-4-8305 0 0,8 6-3356 0 0</inkml:trace>
  <inkml:trace contextRef="#ctx0" brushRef="#br0" timeOffset="547.891">980 1057 11610 0 0,'0'0'1594'0'0,"0"0"-390"0"0,0 0-118 0 0,0 0 68 0 0,0 0 26 0 0,0 0-69 0 0,0 0-214 0 0,0 0-222 0 0,0 0-148 0 0,0 0-119 0 0,0 0-53 0 0,0 0-26 0 0,0 0-20 0 0,-16 16-20 0 0,-49 48 1 0 0,63-63-255 0 0,0 1 0 0 0,0 0-1 0 0,0 0 1 0 0,1 0 0 0 0,-1 0-1 0 0,0 0 1 0 0,1 1-1 0 0,-1-1 1 0 0,1 0 0 0 0,0 1-1 0 0,0-1 1 0 0,0 1 0 0 0,0-1-1 0 0,0 1 1 0 0,1-1 0 0 0,-1 1-1 0 0,1 0 1 0 0,0-1 0 0 0,-1 1-1 0 0,1 0 1 0 0,0-1 0 0 0,1 1-1 0 0,-1 0 1 0 0,1 1-35 0 0,0 9 206 0 0,-1-8-151 0 0,0 0 0 0 0,1 0 1 0 0,-1 0-1 0 0,1 0 0 0 0,0-1 1 0 0,0 1-1 0 0,1 0 0 0 0,-1 0 0 0 0,1-1 1 0 0,0 1-1 0 0,1-1 0 0 0,-1 0 1 0 0,1 0-1 0 0,-1 0 0 0 0,1 0 0 0 0,0 0 1 0 0,1 0-1 0 0,-1-1 0 0 0,1 1 1 0 0,0-1-1 0 0,-1 0 0 0 0,1 0 1 0 0,1-1-1 0 0,-1 1 0 0 0,0-1 0 0 0,1 0 1 0 0,-1 0-1 0 0,1 0 0 0 0,-1-1 1 0 0,1 1-1 0 0,0-1 0 0 0,0 0 0 0 0,0-1 1 0 0,0 1-1 0 0,-1-1 0 0 0,1 0 1 0 0,0 0-56 0 0,1 0 59 0 0,-1 1 1 0 0,1-1 0 0 0,-1 0 0 0 0,1 0 0 0 0,-1-1 0 0 0,0 0 0 0 0,1 0 0 0 0,-1 0 0 0 0,0 0-1 0 0,0-1 1 0 0,1 0 0 0 0,-1 0 0 0 0,-1-1 0 0 0,1 1 0 0 0,0-1 0 0 0,-1 0 0 0 0,1 0 0 0 0,-1 0-1 0 0,0-1 1 0 0,0 0 0 0 0,4-4-60 0 0,-1-1 58 0 0,0-1 0 0 0,-1 0 1 0 0,0-1-1 0 0,0 0 0 0 0,-1 0 0 0 0,-1 0 0 0 0,0 0 0 0 0,0-1 1 0 0,-1 1-1 0 0,0-1 0 0 0,-1 0 0 0 0,-1 0 0 0 0,0-9-58 0 0,0 15-30 0 0,-1-1-1 0 0,0 0 1 0 0,-1 0-1 0 0,0 0 1 0 0,0 0-1 0 0,-1 1 1 0 0,1-1-1 0 0,-1 1 1 0 0,-1-1-1 0 0,1 1 1 0 0,-1 0-1 0 0,0-1 1 0 0,-1 1-1 0 0,0 1 1 0 0,1-1-1 0 0,-2 1 1 0 0,1-1-1 0 0,-1 1 1 0 0,0 0-1 0 0,0 1 1 0 0,0-1-1 0 0,0 1 1 0 0,-1 0-1 0 0,-4-2 31 0 0,5 3-222 0 0,0 1 0 0 0,-1 0-1 0 0,1 0 1 0 0,-1 0 0 0 0,1 0 0 0 0,-1 1-1 0 0,1 0 1 0 0,-1 0 0 0 0,0 1 0 0 0,0 0-1 0 0,1 0 1 0 0,-1 0 0 0 0,0 0-1 0 0,0 1 1 0 0,1 0 0 0 0,-1 0 0 0 0,1 1-1 0 0,-5 1 223 0 0,-24 11-4605 0 0,2 6-4069 0 0,19-12-1429 0 0</inkml:trace>
  <inkml:trace contextRef="#ctx0" brushRef="#br0" timeOffset="900.472">784 1177 2216 0 0,'0'0'2416'0'0,"0"0"-83"0"0,0 0-88 0 0,0 0-151 0 0,0 0-245 0 0,0 0-287 0 0,0 0-278 0 0,0 0-217 0 0,0 0-156 0 0,0 0-116 0 0,0 0-92 0 0,0 0-60 0 0,13-8-50 0 0,59-38 389 0 0,-23 15 1475 0 0,-47 31-2408 0 0,0 0-1 0 0,0-1 1 0 0,0 1-1 0 0,0 0 0 0 0,0 0 1 0 0,-1 0-1 0 0,1 0 0 0 0,0 0 1 0 0,0 1-1 0 0,0-1 0 0 0,0 0 1 0 0,0 1-1 0 0,0 0 0 0 0,-1-1 1 0 0,1 1-1 0 0,0 0 0 0 0,0 0 1 0 0,-1 0-1 0 0,1 0 0 0 0,-1 0 1 0 0,1 0-1 0 0,-1 0 0 0 0,1 1 1 0 0,-1-1-1 0 0,0 1 0 0 0,0-1 1 0 0,1 1-1 0 0,-1-1 0 0 0,0 1 1 0 0,-1 0-1 0 0,1-1 0 0 0,0 1 1 0 0,0 0-1 0 0,-1 0 0 0 0,1 1-48 0 0,33 33 838 0 0,80-17 779 0 0,-90-10-971 0 0,-20-7-4440 0 0,-1-1-5681 0 0,-2-1-3102 0 0</inkml:trace>
  <inkml:trace contextRef="#ctx0" brushRef="#br0" timeOffset="3716.391">102 383 80 0 0,'0'0'4277'0'0,"0"0"-2119"0"0,0 0-318 0 0,0 0 286 0 0,0 0 106 0 0,0 0-87 0 0,0 0-351 0 0,0 0-439 0 0,0 0-333 0 0,0 0-228 0 0,0 0-123 0 0,0 0-16 0 0,-3-1 3 0 0,4-1-442 0 0,0-1-1 0 0,0 0 1 0 0,1 1 0 0 0,-1-1-1 0 0,1 1 1 0 0,0 0-1 0 0,-1 0 1 0 0,1-1-1 0 0,0 1 1 0 0,0 0-1 0 0,1 1 1 0 0,-1-1-1 0 0,0 0 1 0 0,0 1 0 0 0,1-1-1 0 0,-1 1 1 0 0,1 0-1 0 0,0-1 1 0 0,-1 1-1 0 0,1 1 1 0 0,0-1-1 0 0,0 0 1 0 0,2 0-216 0 0,21-14 453 0 0,-3-2-234 0 0,-1 0 1 0 0,0-2 0 0 0,-2 0-1 0 0,0-1 1 0 0,8-13-220 0 0,28-27 161 0 0,15-9 7 0 0,-68 71-174 0 0,0-1 1 0 0,0 1-1 0 0,-1 0 0 0 0,1 0 1 0 0,-1 0-1 0 0,0 0 1 0 0,0 0-1 0 0,1 0 0 0 0,-1 1 1 0 0,-1-1-1 0 0,1 1 1 0 0,0-1-1 0 0,0 1 1 0 0,-1 0-1 0 0,0 0 0 0 0,0 0 1 0 0,1 0-1 0 0,-2 0 1 0 0,1 0-1 0 0,0 0 0 0 0,0 2 6 0 0,1 0-10 0 0,64 137-252 0 0,-25-83-1077 0 0,-19-29-6457 0 0,-19-22-4411 0 0</inkml:trace>
  <inkml:trace contextRef="#ctx0" brushRef="#br0" timeOffset="2147.115">2072 629 7802 0 0,'0'0'2193'0'0,"0"0"-452"0"0,0 0-266 0 0,0 0 1 0 0,0 0 64 0 0,0 0 18 0 0,0 0-128 0 0,0 0-171 0 0,0 0-162 0 0,0 0-149 0 0,0 0-125 0 0,0 0-89 0 0,9-18-70 0 0,25-53-89 0 0,-35 71-526 0 0,1 0 0 0 0,0 0 0 0 0,0 1 0 0 0,0-1 0 0 0,0 0 1 0 0,0 1-1 0 0,0-1 0 0 0,0 0 0 0 0,0 1 0 0 0,0-1 0 0 0,0 0 1 0 0,0 1-1 0 0,0-1 0 0 0,0 0 0 0 0,0 1 0 0 0,0-1 0 0 0,0 0 0 0 0,0 1 1 0 0,0-1-1 0 0,0 0 0 0 0,1 1 0 0 0,-1-1 0 0 0,0 0 0 0 0,0 1 1 0 0,0-1-1 0 0,0 0 0 0 0,1 0 0 0 0,-1 1 0 0 0,0-1 0 0 0,0 0 0 0 0,1 0 1 0 0,-1 0-1 0 0,0 1 0 0 0,1-1 0 0 0,-1 0 0 0 0,0 0 0 0 0,0 0 0 0 0,1 0 1 0 0,-1 0-1 0 0,0 1 0 0 0,1-1 0 0 0,-1 0 0 0 0,0 0 0 0 0,1 0 1 0 0,-1 0-1 0 0,0 0 0 0 0,1 0 0 0 0,-1 0 0 0 0,0 0 0 0 0,1 0 0 0 0,-1 0 1 0 0,0 0-1 0 0,1-1 0 0 0,-1 1 0 0 0,0 0 0 0 0,1 0 0 0 0,-1 0 0 0 0,0 0 1 0 0,1 0-50 0 0,1 33 275 0 0,48 214 1169 0 0,-34-51-875 0 0,-24-26-396 0 0,4-139-292 0 0,5-59-4658 0 0,11 1 408 0 0,-4 9-3080 0 0,-2 6-4425 0 0</inkml:trace>
  <inkml:trace contextRef="#ctx0" brushRef="#br0" timeOffset="2480.243">2442 757 12259 0 0,'0'0'1012'0'0,"0"0"-184"0"0,0 0 87 0 0,0 0 216 0 0,0 0 124 0 0,0 0-32 0 0,0 0-191 0 0,0 0-212 0 0,0 0-160 0 0,-33 14-124 0 0,-103 43-85 0 0,62-21 661 0 0,74-36-1084 0 0,-1 0 1 0 0,1 0-1 0 0,0 0 0 0 0,-1 0 0 0 0,1 1 0 0 0,0-1 0 0 0,-1 0 0 0 0,1 0 0 0 0,-1 0 0 0 0,1 1 0 0 0,0-1 1 0 0,-1 0-1 0 0,1 1 0 0 0,0-1 0 0 0,0 0 0 0 0,-1 0 0 0 0,1 1 0 0 0,0-1 0 0 0,0 1 0 0 0,-1-1 0 0 0,1 0 1 0 0,0 1-1 0 0,0-1 0 0 0,0 0 0 0 0,0 1 0 0 0,0-1 0 0 0,0 1 0 0 0,-1-1 0 0 0,1 1 0 0 0,0-1 1 0 0,0 0-1 0 0,0 1 0 0 0,0-1 0 0 0,0 1 0 0 0,1-1 0 0 0,-1 0 0 0 0,0 1 0 0 0,0-1 0 0 0,0 1 0 0 0,0-1 1 0 0,0 0-1 0 0,1 1 0 0 0,-1-1 0 0 0,0 1 0 0 0,0-1 0 0 0,0 0 0 0 0,1 1 0 0 0,-1-1 0 0 0,0 0 1 0 0,1 0-1 0 0,-1 1 0 0 0,0-1 0 0 0,1 0 0 0 0,-1 1 0 0 0,0-1 0 0 0,1 0 0 0 0,-1 0 0 0 0,0 0 0 0 0,1 0 1 0 0,-1 1-1 0 0,1-1 0 0 0,-1 0 0 0 0,0 0 0 0 0,1 0 0 0 0,-1 0 0 0 0,1 0 0 0 0,-1 0-28 0 0,34 8 657 0 0,-31-8-513 0 0,203 43 1456 0 0,-201-41-1564 0 0,1 0 0 0 0,-1 1 0 0 0,1 0 0 0 0,-1 0 0 0 0,0 0 0 0 0,0 1 0 0 0,-1 0 0 0 0,1 0 0 0 0,-1 0 0 0 0,0 0 0 0 0,0 1 0 0 0,0 0 0 0 0,0-1 0 0 0,-1 1 0 0 0,0 1 0 0 0,0-1 0 0 0,0 0 0 0 0,-1 1 0 0 0,0-1 0 0 0,0 1 0 0 0,0 0 0 0 0,0 0 0 0 0,-1 0 0 0 0,0 0 0 0 0,-1 0 0 0 0,1 0 0 0 0,-1 5-36 0 0,1 1-923 0 0,1-27-2947 0 0,1-5-6928 0 0,0 16-965 0 0</inkml:trace>
  <inkml:trace contextRef="#ctx0" brushRef="#br0" timeOffset="2951.893">1770 487 12987 0 0,'0'0'1749'0'0,"0"0"-363"0"0,0 0-200 0 0,0 0 33 0 0,0 0 4 0 0,0 0-118 0 0,0 0-177 0 0,0 0-201 0 0,0 0-140 0 0,0 0-78 0 0,0 0-38 0 0,0 0-15 0 0,0 0-33 0 0,19-28-23 0 0,60-86-44 0 0,62-83 1118 0 0,-130 179-1403 0 0,1 1 0 0 0,0 0-1 0 0,2 1 1 0 0,0 0 0 0 0,0 1 0 0 0,2 0 0 0 0,0 1 0 0 0,9-5-71 0 0,-4 53 333 0 0,9 50 229 0 0,33 60 54 0 0,-53-128-590 0 0,38 34-324 0 0,-22-41-1866 0 0,-17-7-1419 0 0,0-2-3640 0 0,-5 0-5702 0 0</inkml:trace>
  <inkml:trace contextRef="#ctx0" brushRef="#br0" timeOffset="9598.47">645 1916 6305 0 0,'0'0'2853'0'0,"0"0"-922"0"0,0 0-364 0 0,0 0 60 0 0,0 0 65 0 0,0 0-118 0 0,0 0-312 0 0,0 0-403 0 0,0 0-325 0 0,0 0-191 0 0,0 0-72 0 0,0 0-15 0 0,0 0 36 0 0,0 4 83 0 0,-1 6-137 0 0,0-1 1 0 0,-1 1-1 0 0,0-1 1 0 0,-1 1-1 0 0,0-1 1 0 0,0 0 0 0 0,-1 0-1 0 0,0 0 1 0 0,-1-1-1 0 0,-1 4-238 0 0,-9 16 321 0 0,-101 210 748 0 0,-34 27-778 0 0,128-226-180 0 0,24-74-137 0 0,60-138-885 0 0,2 27-2060 0 0,82-131 2971 0 0,-79 189 389 0 0,-65 88-358 0 0,-1 0 0 0 0,0 1 0 0 0,1-1 0 0 0,-1 1 0 0 0,0 0 0 0 0,1-1 0 0 0,-1 1 0 0 0,0 0 0 0 0,0 0 0 0 0,1 0 0 0 0,-1 0 0 0 0,0 0 0 0 0,0 0 0 0 0,0 0 0 0 0,0 0 0 0 0,0 0 0 0 0,-1 1 0 0 0,1-1 0 0 0,0 0 0 0 0,-1 0 0 0 0,1 1 0 0 0,0-1 0 0 0,-1 1 0 0 0,0-1 0 0 0,1 1 0 0 0,-1-1 0 0 0,0 0 0 0 0,0 1 0 0 0,1-1-31 0 0,-1 1 35 0 0,7 21 262 0 0,2 0 0 0 0,0-1 0 0 0,1 0 0 0 0,1 0 0 0 0,2-1 0 0 0,0-1 0 0 0,1 0 0 0 0,7 8-297 0 0,-9-15 133 0 0,-1 1 0 0 0,-1 0 0 0 0,0 0 0 0 0,-1 1 0 0 0,-1 1-1 0 0,0-1 1 0 0,-1 1 0 0 0,-1 1 0 0 0,0-1 0 0 0,1 11-133 0 0,2 185 287 0 0,-6-204-513 0 0,-2-9-6193 0 0,-8-13-4143 0 0,4 10 444 0 0</inkml:trace>
  <inkml:trace contextRef="#ctx0" brushRef="#br0" timeOffset="9835.642">323 2248 5793 0 0,'0'0'3094'0'0,"0"0"-1235"0"0,0 0-206 0 0,0 0 54 0 0,0 0-90 0 0,0 0-180 0 0,34 0-212 0 0,108-1-206 0 0,194-21 1687 0 0,-286 20-2535 0 0,-26 0-1701 0 0,0 2-5043 0 0,-19 0-4404 0 0</inkml:trace>
  <inkml:trace contextRef="#ctx0" brushRef="#br0" timeOffset="10202.097">1207 2213 13163 0 0,'0'0'1952'0'0,"0"0"-661"0"0,0 0-371 0 0,0 0-71 0 0,0 0-8 0 0,0 0-61 0 0,0 0-105 0 0,0 0-158 0 0,0 0-135 0 0,0 0-78 0 0,0 0-57 0 0,0 0-29 0 0,-15 33-10 0 0,-47 102-14 0 0,42-57 103 0 0,19-72-244 0 0,1-1-1 0 0,0 1 0 0 0,0-1 1 0 0,0 1-1 0 0,1-1 1 0 0,0 1-1 0 0,0-1 0 0 0,0 1 1 0 0,1-1-1 0 0,0 0 1 0 0,0 0-1 0 0,0 1 0 0 0,1-1 1 0 0,-1-1-1 0 0,1 1 1 0 0,0 0-1 0 0,1-1 0 0 0,-1 0 1 0 0,1 1-1 0 0,0-1 1 0 0,0-1-1 0 0,0 1 0 0 0,1 0 1 0 0,-1-1-1 0 0,1 0 1 0 0,0 0-1 0 0,-1-1 0 0 0,1 1 1 0 0,1-1-1 0 0,-1 0 1 0 0,0 0-1 0 0,0-1 0 0 0,1 0 1 0 0,-1 0-1 0 0,1 0 1 0 0,-1 0-1 0 0,1-1 0 0 0,0 0-52 0 0,6 0 120 0 0,0-1 1 0 0,0-1-1 0 0,0 0 0 0 0,-1-1 0 0 0,1 0 0 0 0,-1 0 0 0 0,1-2 0 0 0,-1 1 0 0 0,0-1 0 0 0,0-1 1 0 0,-1 0-1 0 0,0 0 0 0 0,0-1 0 0 0,0-1 0 0 0,-1 1 0 0 0,0-2 0 0 0,-1 1 0 0 0,1-1 1 0 0,-2 0-1 0 0,1-1 0 0 0,-1 0 0 0 0,-1 0 0 0 0,0 0 0 0 0,0-1 0 0 0,-1 0 0 0 0,-1 0 0 0 0,0 0 1 0 0,0-1-1 0 0,1-8-120 0 0,-3 13-25 0 0,0 0 1 0 0,-1 0 0 0 0,0 1 0 0 0,0-1-1 0 0,-1 0 1 0 0,0 0 0 0 0,0 0-1 0 0,-1 0 1 0 0,1 0 0 0 0,-1 0 0 0 0,-1 1-1 0 0,0-1 1 0 0,0 0 0 0 0,0 1 0 0 0,0-1-1 0 0,-1 1 1 0 0,0 0 0 0 0,-1 0-1 0 0,1 0 1 0 0,-1 0 0 0 0,0 1 0 0 0,-1 0-1 0 0,1-1 1 0 0,-1 1 0 0 0,0 1-1 0 0,0-1 1 0 0,-1 1 0 0 0,1 0 0 0 0,-1 0-1 0 0,0 1 1 0 0,0-1 0 0 0,0 1-1 0 0,-1 1 1 0 0,-2-2 24 0 0,-78 7-3821 0 0,60 7-328 0 0,0 3-3589 0 0,13-4-4041 0 0</inkml:trace>
  <inkml:trace contextRef="#ctx0" brushRef="#br0" timeOffset="10503.509">1090 2475 5609 0 0,'0'0'3188'0'0,"0"0"-436"0"0,0 0-265 0 0,0 0-274 0 0,0 0-337 0 0,0 0-333 0 0,0 0-323 0 0,0 0-262 0 0,0 0-189 0 0,0 0-136 0 0,0 0-125 0 0,0 0-104 0 0,27-18-85 0 0,83-55-77 0 0,-60 41 388 0 0,1 39-417 0 0,-35 1-80 0 0,0-1 1 0 0,1-1-1 0 0,0-1 0 0 0,0-1 0 0 0,1 0 0 0 0,-1-1 1 0 0,1-1-1 0 0,9 0-133 0 0,47 0-5768 0 0,-73-2-1763 0 0,-1 0-4768 0 0</inkml:trace>
  <inkml:trace contextRef="#ctx0" brushRef="#br0" timeOffset="11919.884">2550 1839 3617 0 0,'0'0'1796'0'0,"0"0"141"0"0,0 0 410 0 0,0 0 189 0 0,0 0-151 0 0,0 0-445 0 0,0 0-525 0 0,0 0-417 0 0,0 0-253 0 0,0 0-109 0 0,0 0-30 0 0,0 0-9 0 0,0 0-46 0 0,2 5 961 0 0,-32 129 362 0 0,-1-53-1287 0 0,-3 0-1 0 0,-37 60-586 0 0,27-55 43 0 0,-40 60-93 0 0,108-220-5099 0 0,113-221-11879 0 0,-98 213 13308 0 0,-1 4 2935 0 0,-6-1 4450 0 0,-15 39 1830 0 0,-3 19 2319 0 0,-12 25-4852 0 0,6 19-1700 0 0,66 198 3011 0 0,-56-178-3965 0 0,-1 0 0 0 0,-3 1 0 0 0,-1 1 0 0 0,5 42-308 0 0,2 53-588 0 0,-22-140-1878 0 0,-10 0 220 0 0,7 0-4599 0 0,1-4-4744 0 0</inkml:trace>
  <inkml:trace contextRef="#ctx0" brushRef="#br0" timeOffset="12133.756">2311 2290 12723 0 0,'0'0'1448'0'0,"0"0"-202"0"0,0 0 33 0 0,0 0 16 0 0,0 0-114 0 0,0 0-189 0 0,0 0-218 0 0,0 0-169 0 0,33-4-130 0 0,104-12-120 0 0,-23 5-34 0 0,-51 7-725 0 0,-36 4-2906 0 0,-14 0-191 0 0,-5 0-7633 0 0</inkml:trace>
  <inkml:trace contextRef="#ctx0" brushRef="#br0" timeOffset="12569.093">2986 2225 10914 0 0,'0'0'4453'0'0,"0"0"-2499"0"0,0 0-923 0 0,0 0-7 0 0,0 0 127 0 0,0 0 11 0 0,0 0-143 0 0,0 0-201 0 0,0 0-207 0 0,0 0-129 0 0,0 0-72 0 0,0 0-48 0 0,0 0-42 0 0,30 1-36 0 0,95 5-32 0 0,-49 10 367 0 0,-75-15-602 0 0,1 1 1 0 0,-1 0-1 0 0,1 0 0 0 0,-1 0 1 0 0,0 0-1 0 0,0 0 1 0 0,1 1-1 0 0,-2-1 1 0 0,1 0-1 0 0,0 0 1 0 0,0 1-1 0 0,-1-1 0 0 0,1 0 1 0 0,-1 1-1 0 0,0-1 1 0 0,0 0-1 0 0,0 1 1 0 0,0-1-1 0 0,0 1 1 0 0,0-1-1 0 0,-1 0 0 0 0,1 1 1 0 0,-1-1-1 0 0,0 0 1 0 0,1 1-1 0 0,-1-1 1 0 0,0 0-1 0 0,0 0 0 0 0,-1 0 1 0 0,1 0-1 0 0,0 0 1 0 0,-1 0-1 0 0,1 0 1 0 0,-1 0-1 0 0,1-1 1 0 0,-1 1-1 0 0,0 0 0 0 0,0-1 1 0 0,-1 1-18 0 0,-58 57 177 0 0,47-48-158 0 0,1 1 0 0 0,1 0 0 0 0,0 0 1 0 0,1 1-1 0 0,0 1 0 0 0,1 0 0 0 0,-5 8-19 0 0,14-20 8 0 0,0 0 0 0 0,0 0 0 0 0,0 0 0 0 0,0-1 0 0 0,1 1 0 0 0,-1 0 0 0 0,1 0 0 0 0,-1 0 0 0 0,1 0 1 0 0,-1 0-1 0 0,1 0 0 0 0,0 0 0 0 0,0 1 0 0 0,0-1 0 0 0,0 0 0 0 0,1 0 0 0 0,-1 0 0 0 0,0 0 0 0 0,1 0 0 0 0,-1 0 1 0 0,1 0-1 0 0,0 0 0 0 0,0-1 0 0 0,0 1 0 0 0,0 0 0 0 0,0 0 0 0 0,0-1 0 0 0,0 1 0 0 0,1 0 0 0 0,-1-1 0 0 0,0 1 0 0 0,1-1 1 0 0,-1 0-1 0 0,1 1 0 0 0,0-1 0 0 0,-1 0 0 0 0,1 0 0 0 0,0 0 0 0 0,0 0 0 0 0,0 0 0 0 0,0-1 0 0 0,0 1 0 0 0,0 0 1 0 0,0-1-1 0 0,1 1-8 0 0,93 11 617 0 0,-49-30-846 0 0,-43 5-3366 0 0,-13-2-5238 0 0,7 11-2883 0 0</inkml:trace>
  <inkml:trace contextRef="#ctx0" brushRef="#br0" timeOffset="12821.398">2824 2410 15099 0 0,'0'0'1329'0'0,"0"0"-505"0"0,0 0 184 0 0,0 0 80 0 0,0 0-56 0 0,0 0-135 0 0,0 0-193 0 0,0 0-176 0 0,200 3-168 0 0,-165-3-136 0 0,0-3-88 0 0,-5-1-136 0 0,-3 0-96 0 0,2 0-192 0 0,-8 0-328 0 0,-1 0-745 0 0,-7 0-3792 0 0,-3 1-7625 0 0</inkml:trace>
  <inkml:trace contextRef="#ctx0" brushRef="#br0" timeOffset="15138.449">581 3230 8730 0 0,'0'0'2560'0'0,"0"0"-523"0"0,0 0-295 0 0,0 0-57 0 0,0 0-95 0 0,0 0-180 0 0,0 0-289 0 0,0 0-301 0 0,0 0-146 0 0,0 0-34 0 0,0 0 19 0 0,0 0 21 0 0,0 0-45 0 0,1 13-78 0 0,6 94 859 0 0,-3-57-854 0 0,-1 1-1 0 0,-3-1 0 0 0,-2 1 0 0 0,-8 40-561 0 0,-27 131 128 0 0,35-152-520 0 0,2-70 253 0 0,0 0-68 0 0,0 0-61 0 0,0 0-106 0 0,0 0-164 0 0,1-12-2241 0 0,10-14-1128 0 0,-2 7-5738 0 0,-5 11-1435 0 0</inkml:trace>
  <inkml:trace contextRef="#ctx0" brushRef="#br0" timeOffset="15285.849">443 3303 2425 0 0,'0'0'1376'0'0,"0"0"-1368"0"0,0 0-336 0 0,0 0 0 0 0,0 0-112 0 0,0 0-161 0 0,0 0-399 0 0,0 0-112 0 0,0 0 1112 0 0</inkml:trace>
  <inkml:trace contextRef="#ctx0" brushRef="#br0" timeOffset="15988.074">477 3226 3009 0 0,'0'0'2096'0'0,"0"0"-81"0"0,0 0-64 0 0,0 0 66 0 0,0 0-29 0 0,0 0-181 0 0,0 0-182 0 0,0 0-261 0 0,0 0-240 0 0,0 0-120 0 0,0 0-74 0 0,0 0-70 0 0,0-4-100 0 0,0 1-675 0 0,0-1 0 0 0,0 1 1 0 0,0 0-1 0 0,1 0 0 0 0,-1 0 0 0 0,1 0 0 0 0,0-1 1 0 0,0 1-1 0 0,0 0 0 0 0,1 1 0 0 0,-1-1 0 0 0,1 0 0 0 0,-1 0 1 0 0,1 0-1 0 0,0 1 0 0 0,0-1 0 0 0,0 1 0 0 0,1 0 0 0 0,-1-1 1 0 0,0 1-1 0 0,1 0 0 0 0,1-1-85 0 0,23-15 292 0 0,0 1 1 0 0,1 1-1 0 0,1 2 0 0 0,0 0 1 0 0,0 2-1 0 0,2 2 0 0 0,-1 0 1 0 0,1 2-1 0 0,1 2 0 0 0,27-3-292 0 0,90 6 435 0 0,-146 4-430 0 0,0 1-1 0 0,-1-1 1 0 0,1 1 0 0 0,-1 0 0 0 0,0 0-1 0 0,1 0 1 0 0,-1 0 0 0 0,0 1 0 0 0,0-1 0 0 0,-1 1-1 0 0,1-1 1 0 0,0 1 0 0 0,-1-1 0 0 0,0 1-1 0 0,1 0 1 0 0,-1 0 0 0 0,0 0 0 0 0,0 0-1 0 0,-1 0 1 0 0,1 0 0 0 0,-1 0 0 0 0,1 0-1 0 0,-1 0 1 0 0,0 0 0 0 0,0 0 0 0 0,0 0-1 0 0,0 0 1 0 0,-1 0 0 0 0,0 0 0 0 0,1 0-1 0 0,-1 0 1 0 0,0 0 0 0 0,0 0 0 0 0,0-1-1 0 0,-1 1 1 0 0,1 0 0 0 0,-2 2-5 0 0,-11 15 14 0 0,0 0-1 0 0,-1 0 1 0 0,0-2-1 0 0,-2 0 1 0 0,0 0-1 0 0,-1-2 1 0 0,-15 10-14 0 0,-13 15 1 0 0,36-32-6 0 0,6-7 4 0 0,-1 1 0 0 0,1-1 0 0 0,0 1 0 0 0,0 1 0 0 0,1-1 0 0 0,-1 0 0 0 0,0 1-1 0 0,1 0 1 0 0,0 0 0 0 0,0 0 0 0 0,0 0 0 0 0,1 0 0 0 0,-1 0 0 0 0,1 1 0 0 0,0-1 0 0 0,0 1 0 0 0,1 0 0 0 0,-1 0 0 0 0,1 0-1 0 0,0-1 1 0 0,1 1 0 0 0,-1 0 0 0 0,1 0 0 0 0,0 0 0 0 0,0 4 1 0 0,5-3-4 0 0,0 0-1 0 0,1 0 1 0 0,0-1-1 0 0,0 1 1 0 0,0-1-1 0 0,1 0 1 0 0,-1-1-1 0 0,1 0 1 0 0,0 0 0 0 0,1 0-1 0 0,6 2 5 0 0,-5-2 6 0 0,1 0-3 0 0,0 0 0 0 0,0 0 0 0 0,-1 1 0 0 0,1 1-1 0 0,-1-1 1 0 0,0 1 0 0 0,-1 1 0 0 0,0 0 0 0 0,0 0-1 0 0,0 1 1 0 0,-1 0 0 0 0,0 0 0 0 0,0 0 0 0 0,-1 1 0 0 0,0 0-1 0 0,-1 0 1 0 0,0 1 0 0 0,0-1 0 0 0,-1 1 0 0 0,-1 0-1 0 0,1 1 1 0 0,-2-1 0 0 0,1 0 0 0 0,-1 1 0 0 0,-1 0-1 0 0,0-1 1 0 0,0 6-3 0 0,-6-4 19 0 0,-1 0 0 0 0,0 0-1 0 0,-1 0 1 0 0,0-1-1 0 0,-1 0 1 0 0,0-1-1 0 0,-1 1 1 0 0,0-2 0 0 0,0 1-1 0 0,-1-1 1 0 0,0-1-1 0 0,-1 0 1 0 0,0 0 0 0 0,0-1-1 0 0,0 0 1 0 0,-1-1-1 0 0,-10 4-18 0 0,-8 5-3 0 0,0-1-1 0 0,-1-1 0 0 0,-1-2 0 0 0,0-1 1 0 0,-4 0 3 0 0,-60-6-118 0 0,95-4 24 0 0,0-1 0 0 0,0 0-1 0 0,0 0 1 0 0,1 0 0 0 0,-1-1-1 0 0,0 1 1 0 0,1 0 0 0 0,-1 0 0 0 0,0 0-1 0 0,1 0 1 0 0,-1-1 0 0 0,1 1-1 0 0,0 0 1 0 0,-1-1 0 0 0,1 1-1 0 0,0 0 1 0 0,0 0 0 0 0,0-1-1 0 0,0 1 1 0 0,0 0 0 0 0,0-1-1 0 0,0 1 1 0 0,0 0 0 0 0,1-1-1 0 0,-1 1 1 0 0,0 0 0 0 0,1-1 0 0 0,-1 1-1 0 0,1 0 1 0 0,0 0 0 0 0,-1 0-1 0 0,1 0 1 0 0,0 0 0 0 0,0-1-1 0 0,-1 1 1 0 0,1 0 0 0 0,0 1-1 0 0,0-1 1 0 0,0 0 0 0 0,0 0-1 0 0,0 0 1 0 0,0 0 0 0 0,2 0 94 0 0,29-28-4057 0 0,-7 13-6059 0 0,-11 7 109 0 0</inkml:trace>
  <inkml:trace contextRef="#ctx0" brushRef="#br0" timeOffset="16301.734">1290 3608 17588 0 0,'0'0'1211'0'0,"0"0"-386"0"0,0 0-117 0 0,0 0 114 0 0,0 0 146 0 0,0 0 27 0 0,0 0-127 0 0,0 0-202 0 0,0 0-194 0 0,0 0-124 0 0,-31 35-90 0 0,-93 108-71 0 0,84-73-18 0 0,39-60-146 0 0,1-6-14 0 0,0 0-1 0 0,0 0 1 0 0,0 0-1 0 0,0 0 1 0 0,0 0-1 0 0,1-1 1 0 0,0 1-1 0 0,-1 0 1 0 0,1 0-1 0 0,1 0 0 0 0,-1-1 1 0 0,1 1-1 0 0,-1 0 1 0 0,1-1-1 0 0,0 0 1 0 0,0 1-1 0 0,1-1 1 0 0,-1 0-1 0 0,1 0 1 0 0,-1 0-1 0 0,1 0 1 0 0,0-1-1 0 0,0 1 1 0 0,0-1-1 0 0,1 0 1 0 0,-1 1-1 0 0,0-2 1 0 0,1 1-1 0 0,0 0 0 0 0,-1-1 1 0 0,4 2-9 0 0,8 0 114 0 0,0 1 0 0 0,1-2 1 0 0,-1 0-1 0 0,1-1 0 0 0,0 0 0 0 0,-1-1 0 0 0,1-1 1 0 0,-1 0-1 0 0,1-2 0 0 0,-1 1 0 0 0,1-2 0 0 0,-1 0 0 0 0,0-1 1 0 0,-1 0-1 0 0,1-2 0 0 0,9-5-114 0 0,-16 9 41 0 0,-1 0 1 0 0,0-1-1 0 0,1-1 0 0 0,-1 1 1 0 0,-1-1-1 0 0,1 0 0 0 0,-1 0 0 0 0,0-1 1 0 0,0 0-1 0 0,0 0 0 0 0,-1-1 1 0 0,0 1-1 0 0,0-1 0 0 0,-1 0 0 0 0,0 0 1 0 0,0-1-1 0 0,-1 1 0 0 0,0-1 1 0 0,0 0-1 0 0,0 0 0 0 0,-1 0 1 0 0,-1 0-1 0 0,1 0 0 0 0,-1 0 0 0 0,-1-1 1 0 0,1 1-1 0 0,-1 0 0 0 0,-1 0 1 0 0,0-1-1 0 0,-1-4-41 0 0,-3 6-18 0 0,0-1 1 0 0,0 0-1 0 0,-1 1 0 0 0,0 0 1 0 0,0 1-1 0 0,-1-1 0 0 0,0 1 0 0 0,0 0 1 0 0,-1 1-1 0 0,1 0 0 0 0,-1 0 1 0 0,0 1-1 0 0,-1 0 0 0 0,1 0 1 0 0,-1 1-1 0 0,0 0 0 0 0,1 0 1 0 0,-1 1-1 0 0,-3 0 18 0 0,-3-1-181 0 0,0 0 0 0 0,-1 2 0 0 0,1 0 0 0 0,-1 0 0 0 0,1 2 0 0 0,-1 0 0 0 0,1 0 0 0 0,-15 5 181 0 0,-18 7-3648 0 0,0 6-4628 0 0,30-10-4172 0 0</inkml:trace>
  <inkml:trace contextRef="#ctx0" brushRef="#br0" timeOffset="16570.462">1107 3851 13011 0 0,'0'0'4565'0'0,"0"0"-2017"0"0,0 0-847 0 0,0 0-293 0 0,0 0-214 0 0,0 0-174 0 0,0 0-185 0 0,0 0-199 0 0,0 0-163 0 0,0 0-154 0 0,0 0-79 0 0,0 0-80 0 0,0 0-53 0 0,28-17-41 0 0,83-50-39 0 0,-76 54 49 0 0,-9 31 19 0 0,68 30 61 0 0,51-41 120 0 0,-109-21-1217 0 0,-24 6-5392 0 0,-9 7-5928 0 0</inkml:trace>
  <inkml:trace contextRef="#ctx0" brushRef="#br0" timeOffset="17289.401">2223 3223 15315 0 0,'0'0'1056'0'0,"0"0"-270"0"0,0 0-99 0 0,0 0 133 0 0,0 0 251 0 0,0 0 108 0 0,0 0-86 0 0,0 0-168 0 0,0 0-188 0 0,0 0-141 0 0,0 0-68 0 0,-2 35-5 0 0,-4 116-39 0 0,4 149 1374 0 0,4-271-1825 0 0,0 0 0 0 0,2 0 0 0 0,2 0 0 0 0,0-1 1 0 0,2 1-1 0 0,3 5-33 0 0,-4-18-830 0 0,-3-29-5274 0 0,-6-9-4653 0 0,0 14 591 0 0</inkml:trace>
  <inkml:trace contextRef="#ctx0" brushRef="#br0" timeOffset="17737.453">2103 3261 13819 0 0,'0'0'1806'0'0,"0"0"-314"0"0,0 0-254 0 0,0 0-53 0 0,0 0-15 0 0,0 0-101 0 0,0 0-214 0 0,0 0-205 0 0,0 0-158 0 0,0 0-112 0 0,0 0-33 0 0,0 0-29 0 0,0 0-6 0 0,37-18 2 0 0,115-54-2 0 0,-73 53 93 0 0,-63 20-278 0 0,-11-1-108 0 0,-1 0-1 0 0,1 0 1 0 0,0 1 0 0 0,0 0 0 0 0,-1 0-1 0 0,1 0 1 0 0,0 0 0 0 0,-1 0 0 0 0,1 1-1 0 0,-1 0 1 0 0,0 0 0 0 0,1 0 0 0 0,-1 1-1 0 0,0 0 1 0 0,0-1 0 0 0,-1 1 0 0 0,1 1-1 0 0,-1-1 1 0 0,1 0 0 0 0,-1 1 0 0 0,0 0-1 0 0,0-1 1 0 0,-1 1 0 0 0,1 0 0 0 0,-1 1-1 0 0,0-1 1 0 0,0 0 0 0 0,0 1 0 0 0,0-1-1 0 0,-1 1 1 0 0,0 0 0 0 0,0-1 0 0 0,0 1-1 0 0,-1 0 1 0 0,1 0-19 0 0,-1 3 14 0 0,0 1 0 0 0,-1 0 0 0 0,0-1 0 0 0,0 1 0 0 0,-1-1 0 0 0,0 1 0 0 0,0-1 0 0 0,-1 0 0 0 0,0 0 0 0 0,0 0 0 0 0,-1 0 0 0 0,0-1 0 0 0,-1 1 0 0 0,1-1 0 0 0,-1 0 0 0 0,-1 0 0 0 0,1-1 0 0 0,-7 6-14 0 0,-74 80-1 0 0,85-91 1 0 0,0 0-1 0 0,0 0 1 0 0,0 0 0 0 0,0 0 0 0 0,0 0 0 0 0,0 0-1 0 0,0 0 1 0 0,1 0 0 0 0,-1 1 0 0 0,0-1 0 0 0,1 0-1 0 0,-1 1 1 0 0,1-1 0 0 0,-1 0 0 0 0,1 1 0 0 0,0-1-1 0 0,0 1 1 0 0,0-1 0 0 0,-1 0 0 0 0,1 1 0 0 0,0-1-1 0 0,1 1 1 0 0,-1-1 0 0 0,0 1 0 0 0,0-1 0 0 0,1 0-1 0 0,-1 1 1 0 0,0-1 0 0 0,1 0 0 0 0,0 1 0 0 0,-1-1-1 0 0,1 0 1 0 0,0 0 0 0 0,-1 1 0 0 0,1-1 0 0 0,0 0 0 0 0,0 0-1 0 0,0 0 1 0 0,0 0 0 0 0,0 0 0 0 0,0 0 0 0 0,0 0-1 0 0,1 0 1 0 0,61 26-3 0 0,-48-23 7 0 0,121 63 86 0 0,-132-64-83 0 0,0 0 1 0 0,0 1 0 0 0,0-1-1 0 0,0 1 1 0 0,0 0-1 0 0,-1 0 1 0 0,0 0-1 0 0,0 1 1 0 0,0-1-1 0 0,0 1 1 0 0,-1 0-1 0 0,0 0 1 0 0,0 0-1 0 0,0 0 1 0 0,0 0-1 0 0,-1 0 1 0 0,0 0-1 0 0,0 0 1 0 0,0 1-1 0 0,-1-1 1 0 0,0 0 0 0 0,0 1-1 0 0,0-1 1 0 0,0 0-1 0 0,-1 1 1 0 0,0-1-1 0 0,-1 2-7 0 0,-3 5 34 0 0,-1 0 0 0 0,-1-1 0 0 0,0 1 0 0 0,0-1 0 0 0,-1-1 0 0 0,-1 1 0 0 0,0-2 0 0 0,0 1 1 0 0,-1-1-1 0 0,-7 5-34 0 0,11-9 2 0 0,-8 10 7 0 0,-2-1-1 0 0,0-1 1 0 0,0-1 0 0 0,-1 0 0 0 0,-1-1 0 0 0,0-1-1 0 0,-10 4-8 0 0,-13-10-306 0 0,42-43-2594 0 0,16 10 115 0 0,-3 11-2807 0 0,-10 12 2212 0 0,8-6-8472 0 0</inkml:trace>
  <inkml:trace contextRef="#ctx0" brushRef="#br0" timeOffset="18170.293">2795 3696 15555 0 0,'0'0'1642'0'0,"0"0"-387"0"0,0 0-123 0 0,0 0 23 0 0,0 0 55 0 0,0 0-54 0 0,0 0-179 0 0,0 0-178 0 0,0 0-187 0 0,0 0-111 0 0,0 0-69 0 0,0 0-31 0 0,29-5-29 0 0,94-19-68 0 0,34 11 396 0 0,-155 13-697 0 0,-1 0-1 0 0,1 0 1 0 0,-1 0 0 0 0,1 0-1 0 0,0 0 1 0 0,-1 0-1 0 0,1 0 1 0 0,-1 0-1 0 0,0 1 1 0 0,1-1 0 0 0,-1 1-1 0 0,1-1 1 0 0,-1 1-1 0 0,1-1 1 0 0,-1 1-1 0 0,0 0 1 0 0,0 0-1 0 0,1 0 1 0 0,-1 0 0 0 0,0 0-1 0 0,0 0 1 0 0,0 0-1 0 0,0 0 1 0 0,0 0-1 0 0,0 0 1 0 0,0 0-1 0 0,0 1 1 0 0,-1-1 0 0 0,1 0-1 0 0,0 1 1 0 0,-1-1-1 0 0,1 1 1 0 0,-1-1-1 0 0,1 1 1 0 0,-1-1-1 0 0,0 1 1 0 0,0-1 0 0 0,0 1-1 0 0,0-1 1 0 0,0 1-1 0 0,0-1 1 0 0,0 1-1 0 0,0-1 1 0 0,0 1-1 0 0,-1 1-1 0 0,-29 63 77 0 0,-117 92 3 0 0,132-142-70 0 0,10-12-9 0 0,0 0-1 0 0,1 0 1 0 0,-1 1-1 0 0,1 0 1 0 0,0 0-1 0 0,1 0 0 0 0,-1 0 1 0 0,1 0-1 0 0,0 1 1 0 0,0 0-1 0 0,1-1 1 0 0,-1 1-1 0 0,1 0 1 0 0,1 0-1 0 0,-1 0 1 0 0,1 1-1 0 0,0 0-1 0 0,3-5 3 0 0,0 0 1 0 0,0 0-1 0 0,0 0 0 0 0,0 0 0 0 0,0-1 0 0 0,0 1 1 0 0,1-1-1 0 0,-1 1 0 0 0,1-1 0 0 0,-1 0 1 0 0,1 1-1 0 0,-1-2 0 0 0,1 1 0 0 0,0 0 0 0 0,0 0 1 0 0,-1-1-1 0 0,1 1 0 0 0,0-1 0 0 0,0 0 1 0 0,0 0-1 0 0,-1 0 0 0 0,1 0 0 0 0,0-1 0 0 0,1 1-3 0 0,102-27 537 0 0,-100 24-392 0 0,10-9-2584 0 0,-33 0-7845 0 0,10 8-1689 0 0</inkml:trace>
  <inkml:trace contextRef="#ctx0" brushRef="#br0" timeOffset="18333.764">2793 3843 15091 0 0,'0'0'2233'0'0,"0"0"-1305"0"0,0 0-152 0 0,0 0 96 0 0,0 0 128 0 0,0 0-71 0 0,0 0-177 0 0,0 0-152 0 0,0 0-176 0 0,0 0-120 0 0,0 0-136 0 0,202 0-56 0 0,-171 0-144 0 0,0 0-168 0 0,-4 0-272 0 0,4-4-640 0 0,-12 0-1361 0 0,-4 4-8001 0 0</inkml:trace>
  <inkml:trace contextRef="#ctx0" brushRef="#br0" timeOffset="19402.121">3261 414 0 0 0,'0'0'868'0'0,"0"0"400"0"0,0 0 402 0 0,0 0 328 0 0,0 0 109 0 0,0 0-140 0 0,0 0-273 0 0,0 0-242 0 0,0 0-213 0 0,0 0-203 0 0,0 0-160 0 0,0-7-157 0 0,0-17 279 0 0,0 46 1440 0 0,-11 118 945 0 0,20 145-1298 0 0,78 522-325 0 0,-44-340-1383 0 0,89 333 130 0 0,-119-729-452 0 0,14 67 91 0 0,-7 1 0 0 0,-6 0 1 0 0,-5 51-147 0 0,-9 90 330 0 0,31-159 174 0 0,-16-75-430 0 0,-15-46-129 0 0,0 0-40 0 0,0 0-17 0 0,0 0-48 0 0,0-8-1498 0 0,1-11-6336 0 0,0 11-4054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08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44 0 0 0,'0'0'260'0'0,"0"0"656"0"0,0 0 176 0 0,0 0 85 0 0,0 0 190 0 0,0 0 184 0 0,0 0 52 0 0,0 0-104 0 0,0 0-178 0 0,0 0-139 0 0,-6 2-73 0 0,-17 5-34 0 0,17-5-24 0 0,6-2-47 0 0,0 0-67 0 0,0 0-68 0 0,0 0-49 0 0,0 0-57 0 0,0 0-47 0 0,7 3 6351 0 0,-4-2-7149 0 0,298-4 3384 0 0,-35-44-2642 0 0,-185 43-528 0 0,-80 4-118 0 0,-1 0-8 0 0,0 0-12 0 0,0 0 24 0 0,0 0 7 0 0,0 0-2 0 0,0 0-31 0 0,-27-3-966 0 0,-12 2-2795 0 0,25 1-4286 0 0,11 0-4201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0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24 2657 0 0,'0'0'2191'0'0,"0"0"-915"0"0,0 0-376 0 0,0 0 72 0 0,0 0 143 0 0,0 0 79 0 0,0 0-26 0 0,0 0-173 0 0,0 0-234 0 0,0 0-238 0 0,0 0-125 0 0,0 0-30 0 0,-4 1 57 0 0,-13 4 111 0 0,13-4 108 0 0,4-1 55 0 0,0 0 21 0 0,0 0 7 0 0,0 0-27 0 0,0 0-22 0 0,0 0-29 0 0,0 0-21 0 0,3 3 6404 0 0,4 0-4234 0 0,19 2-3254 0 0,-24-5 946 0 0,46 3-219 0 0,1-2 0 0 0,-1-3-1 0 0,0-1 1 0 0,-1-3 0 0 0,1-1 0 0 0,19-8-271 0 0,-60 14 17 0 0,14-2-101 0 0,14-3 500 0 0,-40 3-3229 0 0,-6 3 140 0 0,7 0-2596 0 0,1 0-7272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16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19 308 8338 0 0,'0'0'1812'0'0,"0"0"-253"0"0,0 0 28 0 0,0 0 95 0 0,0 0-66 0 0,0 0-282 0 0,0 0-417 0 0,0 0-351 0 0,0 0-161 0 0,0 0-1 0 0,0 0 59 0 0,0 0 112 0 0,0 0 84 0 0,-3 4 53 0 0,-13 12 37 0 0,45-36 3387 0 0,68-88-2293 0 0,57-91-1270 0 0,-106 245-426 0 0,66 92 173 0 0,-78-92-327 0 0,-36-46-81 0 0,0 0-42 0 0,10 19-2799 0 0,-4-18 710 0 0,-2-1-3089 0 0,-1 0-6998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1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103 445 2304 0 0,'0'0'1566'0'0,"0"0"-158"0"0,0 0 59 0 0,0 0 222 0 0,0 0 98 0 0,0 0-88 0 0,0 0-280 0 0,0 0-355 0 0,0 0-288 0 0,0 0-188 0 0,0 0-90 0 0,0 0-51 0 0,0 0 7 0 0,0 0 13 0 0,0 0-4 0 0,5 3 8206 0 0,20 12-8950 0 0,-6-8 363 0 0,1 0 0 0 0,0-2 0 0 0,0 0 0 0 0,0-1 0 0 0,0-1 0 0 0,1-1 0 0 0,-1-1 0 0 0,1-1-1 0 0,0-1 1 0 0,-1 0 0 0 0,1-2 0 0 0,-1 0 0 0 0,0-1 0 0 0,0-2 0 0 0,0 0 0 0 0,-1 0 0 0 0,0-2 0 0 0,0-1 0 0 0,-1 0-1 0 0,0-1 1 0 0,0-1 0 0 0,-1-1 0 0 0,-1 0 0 0 0,14-13-82 0 0,-19 14 37 0 0,-1 1 0 0 0,0-2 0 0 0,-1 1 1 0 0,0-1-1 0 0,-1-1 0 0 0,0 1 0 0 0,-1-1 0 0 0,-1-1 0 0 0,0 1 0 0 0,0-1 0 0 0,-1 0 1 0 0,-1-1-1 0 0,-1 1 0 0 0,0-1 0 0 0,-1 1 0 0 0,0-1 0 0 0,-1 0 0 0 0,-1-2-37 0 0,0 13 2 0 0,0-1-1 0 0,-1 1 1 0 0,0 0-1 0 0,0-1 0 0 0,0 1 1 0 0,0 0-1 0 0,-1 0 1 0 0,0 0-1 0 0,0 0 1 0 0,0 0-1 0 0,0 0 0 0 0,0 1 1 0 0,-1-1-1 0 0,1 1 1 0 0,-1-1-1 0 0,0 1 1 0 0,0 0-1 0 0,-1 0 0 0 0,1 0 1 0 0,-1 1-1 0 0,1-1 1 0 0,-1 1-1 0 0,0 0 1 0 0,0 0-1 0 0,-2-1-1 0 0,-111-23-154 0 0,95 26 116 0 0,1 0 1 0 0,-1 1 0 0 0,0 2 0 0 0,0 0 0 0 0,0 1 0 0 0,1 1-1 0 0,-7 3 38 0 0,6 0-6 0 0,0 0 0 0 0,0 2 0 0 0,1 0 0 0 0,0 1 0 0 0,1 2 0 0 0,1 0 0 0 0,0 1 0 0 0,0 0 0 0 0,1 2 0 0 0,1 0 0 0 0,1 1 0 0 0,0 1 0 0 0,2 0 0 0 0,0 1 0 0 0,0 1 0 0 0,2 0 0 0 0,1 1 0 0 0,0 0 0 0 0,2 0 0 0 0,0 1 0 0 0,2 1 0 0 0,0-1 0 0 0,1 1 0 0 0,2 0 0 0 0,0 1 0 0 0,1 8 6 0 0,1-17 24 0 0,1 0-1 0 0,1 0 0 0 0,1 0 0 0 0,0 0 1 0 0,0 0-1 0 0,2 0 0 0 0,0-1 0 0 0,0 1 0 0 0,2-1 1 0 0,0 0-1 0 0,0 0 0 0 0,1 0 0 0 0,1-1 1 0 0,0 1-1 0 0,1-2 0 0 0,1 1 0 0 0,0-1 1 0 0,0-1-1 0 0,1 1 0 0 0,0-2 0 0 0,1 1 0 0 0,1-2 1 0 0,-1 1-1 0 0,6 1-23 0 0,3-2 117 0 0,1-1 0 0 0,0-1 1 0 0,0-1-1 0 0,0 0 0 0 0,1-2 1 0 0,0-1-1 0 0,-1 0 0 0 0,1-2 0 0 0,0-1 1 0 0,1 0-1 0 0,-2-2 0 0 0,1 0 0 0 0,0-1 1 0 0,0-2-1 0 0,10-3-117 0 0,19-12 109 0 0,-53 10-896 0 0,0 5-3402 0 0,0 1-6677 0 0,2 0-1548 0 0</inkml:trace>
  <inkml:trace contextRef="#ctx0" brushRef="#br0" timeOffset="479.724">856 695 12107 0 0,'0'0'2688'0'0,"0"0"-1160"0"0,0 0-551 0 0,0 0-22 0 0,0 0 87 0 0,0 0 32 0 0,0 0-54 0 0,0 0-110 0 0,0 0-91 0 0,0 0-63 0 0,0 0-121 0 0,0 0-97 0 0,-1 19-71 0 0,-6 124 796 0 0,1-40-536 0 0,5-91 266 0 0,3-39-342 0 0,10-21-584 0 0,3 1 0 0 0,2 1 0 0 0,1 1 0 0 0,3 0 0 0 0,23-35-67 0 0,-37 69 3 0 0,0 0 0 0 0,1 1 0 0 0,1-1 0 0 0,0 2 1 0 0,0-1-1 0 0,1 1 0 0 0,0 1 0 0 0,0 0 0 0 0,10-5-3 0 0,-19 13-3 0 0,1 1 1 0 0,-1-1-1 0 0,0 1 0 0 0,0 0 0 0 0,0 0 1 0 0,0-1-1 0 0,0 1 0 0 0,0 0 1 0 0,0 0-1 0 0,0 0 0 0 0,0 0 0 0 0,0 0 1 0 0,0 0-1 0 0,0 0 0 0 0,-1 1 1 0 0,1-1-1 0 0,0 0 0 0 0,-1 0 0 0 0,1 1 1 0 0,-1-1-1 0 0,1 0 0 0 0,-1 0 1 0 0,0 1-1 0 0,0-1 0 0 0,0 1 0 0 0,1-1 1 0 0,-1 0-1 0 0,0 1 0 0 0,-1 0 3 0 0,4 6-9 0 0,15 38-104 0 0,-12-47-1509 0 0,-3-9-6109 0 0,-3 8 5572 0 0,1 0-9672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2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84 4777 0 0,'0'0'2309'0'0,"0"0"-366"0"0,0 0-227 0 0,0 0-166 0 0,0 0-221 0 0,0 0-278 0 0,0 0-229 0 0,0 0-132 0 0,0 0-83 0 0,0 0-28 0 0,0 0-32 0 0,0 0-28 0 0,-11 11-34 0 0,-46 55 361 0 0,52-57-662 0 0,1 1 1 0 0,0 0-1 0 0,0-1 1 0 0,2 2 0 0 0,-1-1-1 0 0,1 0 1 0 0,0 0 0 0 0,1 1-1 0 0,1-1 1 0 0,-1 1 0 0 0,2 9-185 0 0,0-16 108 0 0,1 1 1 0 0,-1 0-1 0 0,1-1 1 0 0,0 1-1 0 0,0-1 1 0 0,0 0 0 0 0,0 0-1 0 0,1 1 1 0 0,0-2-1 0 0,0 1 1 0 0,0 0-1 0 0,0-1 1 0 0,1 1 0 0 0,-1-1-1 0 0,1 0 1 0 0,0 0-1 0 0,0 0 1 0 0,0-1-1 0 0,0 1 1 0 0,1-1-1 0 0,-1 0 1 0 0,0 0 0 0 0,1-1-1 0 0,0 1 1 0 0,-1-1-1 0 0,1 0 1 0 0,0 0-1 0 0,0-1 1 0 0,-1 1 0 0 0,1-1-1 0 0,0 0 1 0 0,0 0-1 0 0,0-1 1 0 0,-1 1-1 0 0,1-1 1 0 0,0 0-1 0 0,0-1 1 0 0,-1 1 0 0 0,1-1-1 0 0,-1 0 1 0 0,1 0-1 0 0,2-2-108 0 0,18-9 354 0 0,0-1 0 0 0,-1-1-1 0 0,-1-1 1 0 0,0-1 0 0 0,15-15-354 0 0,-31 25 39 0 0,0-1 1 0 0,0 1 0 0 0,0-1 0 0 0,-1 0-1 0 0,-1-1 1 0 0,1 1 0 0 0,-1-1-1 0 0,-1 0 1 0 0,0-1 0 0 0,0 1-1 0 0,0-1 1 0 0,-1 0 0 0 0,-1 1-1 0 0,0-1 1 0 0,0-1 0 0 0,-1 1-1 0 0,0-7-39 0 0,-1 14-28 0 0,0-1 0 0 0,0 0-1 0 0,-1 1 1 0 0,1-1-1 0 0,-1 1 1 0 0,0-1-1 0 0,0 1 1 0 0,0 0 0 0 0,0-1-1 0 0,0 1 1 0 0,-1 0-1 0 0,0 0 1 0 0,0 0-1 0 0,0 0 1 0 0,0 0 0 0 0,0 0-1 0 0,0 0 1 0 0,-1 1-1 0 0,1-1 1 0 0,-1 1-1 0 0,0 0 1 0 0,0 0 0 0 0,1 0-1 0 0,-1 0 1 0 0,-1 0-1 0 0,1 0 1 0 0,0 1-1 0 0,0 0 1 0 0,-1-1-1 0 0,1 1 1 0 0,-1 1 0 0 0,1-1-1 0 0,-1 0 1 0 0,0 1 28 0 0,-6-1-631 0 0,0 0 0 0 0,0 0 0 0 0,-1 1 0 0 0,1 1 0 0 0,0 0 0 0 0,0 0 0 0 0,0 1 0 0 0,0 0 0 0 0,0 1 0 0 0,1 0 0 0 0,-5 2 631 0 0,-9 6-6338 0 0,8-3-5539 0 0</inkml:trace>
  <inkml:trace contextRef="#ctx0" brushRef="#br0" timeOffset="413.455">1 257 7250 0 0,'0'0'4227'0'0,"0"0"-1937"0"0,0 0-831 0 0,0 0-115 0 0,0 0-88 0 0,0 0-115 0 0,0 0-162 0 0,0 0-163 0 0,0 0-148 0 0,0 0-95 0 0,0 0-69 0 0,0 0-85 0 0,0 0-55 0 0,7-5-57 0 0,22-16-47 0 0,-21 16-35 0 0,-8 5-56 0 0,20 8 624 0 0,107-4 1114 0 0,22-4-505 0 0,-130 3-1118 0 0,-14-4 214 0 0,-3-7-3186 0 0,0 2 688 0 0,3-4-2090 0 0,-1 5-3855 0 0,-4 1-3859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17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6 8522 0 0,'0'0'1711'0'0,"0"0"-172"0"0,0 0-47 0 0,0 0 97 0 0,0 0 74 0 0,0 0-94 0 0,0 0-247 0 0,0 0-270 0 0,0 0-242 0 0,0 0-192 0 0,0 0-127 0 0,0 0-68 0 0,-10-1-22 0 0,-32-3 25 0 0,39 4-355 0 0,1 0 0 0 0,0 1 0 0 0,-1-1 0 0 0,1 1 0 0 0,0 0 0 0 0,0-1 0 0 0,-1 1 0 0 0,1 0 0 0 0,0 1 0 0 0,0-1 0 0 0,0 0 0 0 0,0 0 0 0 0,0 1 0 0 0,1 0 0 0 0,-1-1 0 0 0,0 1 0 0 0,1 0 0 0 0,-1-1 0 0 0,1 1 0 0 0,-1 0 0 0 0,0 2-71 0 0,-4 4 308 0 0,-28 34 158 0 0,2 2 1 0 0,2 2-1 0 0,2 0 0 0 0,2 2 1 0 0,2 1-1 0 0,2 1 0 0 0,-8 32-466 0 0,12-31 165 0 0,3 0 0 0 0,2 1-1 0 0,3 1 1 0 0,2 0-1 0 0,2 0 1 0 0,2 1-1 0 0,3-1 1 0 0,2 10-165 0 0,1-46 60 0 0,0 1 0 0 0,1-1 0 0 0,1 1 0 0 0,1-1 0 0 0,0 0 0 0 0,1-1 0 0 0,1 1 0 0 0,1-1 0 0 0,0-1 1 0 0,1 1-1 0 0,0-2 0 0 0,2 1 0 0 0,-1-1 0 0 0,2-1 0 0 0,0 0 0 0 0,0 0 0 0 0,1-1 0 0 0,1-1 0 0 0,1 1-60 0 0,83 53 699 0 0,-96-65-1657 0 0,-7-6-1816 0 0,1 0-3887 0 0,4 2-5840 0 0</inkml:trace>
  <inkml:trace contextRef="#ctx0" brushRef="#br0" timeOffset="6231.898">1023 287 2336 0 0,'0'0'2598'0'0,"0"0"-737"0"0,0 0-116 0 0,0 0 207 0 0,0 0 273 0 0,0 0 40 0 0,0 0-306 0 0,0 0-413 0 0,0 0-405 0 0,0 0-327 0 0,0 0-224 0 0,-6-8 689 0 0,-21 51-568 0 0,-108 266 368 0 0,-3 20-909 0 0,45-159-148 0 0,84-154-105 0 0,4-10 521 0 0,9-24 81 0 0,82-185-347 0 0,-52 135-139 0 0,138-234 156 0 0,-24 67 49 0 0,-148 235-229 0 0,1 0 1 0 0,-1 1 0 0 0,0-1-1 0 0,1 0 1 0 0,-1 1 0 0 0,0-1-1 0 0,1 0 1 0 0,-1 0-1 0 0,0 1 1 0 0,1-1 0 0 0,-1 0-1 0 0,1 0 1 0 0,-1 0 0 0 0,1 1-1 0 0,-1-1 1 0 0,0 0-1 0 0,1 0 1 0 0,-1 0 0 0 0,1 0-1 0 0,-1 0 1 0 0,1 0 0 0 0,-1 0-1 0 0,1 0 1 0 0,-1 0-1 0 0,0 0 1 0 0,1 0 0 0 0,-1 0-1 0 0,1-1 1 0 0,-1 1-1 0 0,1 0 1 0 0,-1 0 0 0 0,0 0-1 0 0,1 0 1 0 0,-1-1 0 0 0,0 1-1 0 0,1 0 1 0 0,-1 0-1 0 0,1-1 1 0 0,-1 1 0 0 0,0 0-1 0 0,0-1 1 0 0,1 1-10 0 0,1 32 105 0 0,1-1-1 0 0,1 1 1 0 0,2 0 0 0 0,1-1-1 0 0,2-1 1 0 0,6 14-105 0 0,87 298 297 0 0,-92-317-268 0 0,-2 0 0 0 0,0 0 0 0 0,-1 1 0 0 0,-2 0 0 0 0,-1 1 0 0 0,0 15-29 0 0,-1-38-161 0 0,-3-20-4671 0 0,-2 12 3339 0 0,-1 0-1286 0 0,2 1-2079 0 0,-1-1-6633 0 0</inkml:trace>
  <inkml:trace contextRef="#ctx0" brushRef="#br0" timeOffset="6517.74">770 850 12987 0 0,'0'0'1805'0'0,"0"0"-614"0"0,0 0-352 0 0,0 0 64 0 0,0 0 137 0 0,0 0 182 0 0,0 0 12 0 0,0 0-114 0 0,0 0-129 0 0,0 0-199 0 0,0 0-124 0 0,0 0-79 0 0,34-3-60 0 0,108-8-91 0 0,36-18 360 0 0,-128 25-1708 0 0,-29 4-5529 0 0,-15 0 2532 0 0,-1 0-7950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2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14843 0 0,'0'0'2382'0'0,"0"0"-739"0"0,0 0-389 0 0,0 0-43 0 0,0 0-46 0 0,0 0-131 0 0,0 0-237 0 0,0 0-138 0 0,0 0-56 0 0,0 0 2 0 0,0 0 6 0 0,0 0-103 0 0,0 0-114 0 0,21 1-93 0 0,64 3-46 0 0,52-24 414 0 0,-69 3-1192 0 0,-53 14-125 0 0,-3 0-1737 0 0,-3 2-3662 0 0,-5 1-6267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2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23 8850 0 0,'0'0'2530'0'0,"0"0"-344"0"0,0 0-321 0 0,0 0-82 0 0,0 0-62 0 0,0 0-200 0 0,0 0-263 0 0,0 0-290 0 0,0 0-245 0 0,0 0-163 0 0,0 0-130 0 0,0 0-74 0 0,-5-4-44 0 0,-18-11-42 0 0,17 11-54 0 0,6 24 179 0 0,40 257 1755 0 0,-34-184-1979 0 0,-4 1 1 0 0,-4 0-1 0 0,-4-1 0 0 0,-5 9-171 0 0,-11 45-9 0 0,25-185-7132 0 0,3 19 5065 0 0,4-13-1368 0 0,-2 11-2453 0 0,-4 9-4315 0 0</inkml:trace>
  <inkml:trace contextRef="#ctx0" brushRef="#br0" timeOffset="519.15">1 77 8210 0 0,'0'0'2288'0'0,"0"0"-147"0"0,0 0-116 0 0,0 0-68 0 0,0 0-209 0 0,0 0-307 0 0,0 0-381 0 0,0 0-356 0 0,0 0-247 0 0,0 0-165 0 0,0 0-77 0 0,0 0-51 0 0,0 0 14 0 0,0-4 83 0 0,0 2-237 0 0,0 1 1 0 0,0 0-1 0 0,0-1 1 0 0,1 1-1 0 0,-1 0 1 0 0,0 0-1 0 0,1-1 1 0 0,-1 1-1 0 0,1 0 1 0 0,0 0 0 0 0,-1 0-1 0 0,1 0 1 0 0,0 0-1 0 0,0-1 1 0 0,-1 1-1 0 0,1 1 1 0 0,0-1-1 0 0,0 0 1 0 0,0 0-1 0 0,0 0 1 0 0,0 0-1 0 0,0 1 1 0 0,1-1-1 0 0,-1 0 1 0 0,0 1-1 0 0,0-1 1 0 0,0 1-1 0 0,1-1 1 0 0,-1 1-1 0 0,0 0 1 0 0,0 0-1 0 0,1-1 1 0 0,-1 1-1 0 0,0 0 1 0 0,1 0-1 0 0,-1 0 1 0 0,0 1-1 0 0,1-1 1 0 0,-1 0-1 0 0,0 0 1 0 0,0 1-1 0 0,1-1 1 0 0,0 1-25 0 0,-2-1 6 0 0,42-4 371 0 0,-11 1-119 0 0,1 0-1 0 0,0 3 1 0 0,-1 0-1 0 0,1 2 1 0 0,12 3-258 0 0,-39-4 11 0 0,0 0 0 0 0,0 0 0 0 0,0 1 1 0 0,0 0-1 0 0,0 0 0 0 0,-1 0 1 0 0,1 0-1 0 0,-1 1 0 0 0,1 0 1 0 0,-1 0-1 0 0,0 0 0 0 0,0 0 1 0 0,0 1-1 0 0,0-1 0 0 0,-1 1 1 0 0,0 0-1 0 0,1 0 0 0 0,-1 0 1 0 0,-1 1-1 0 0,1-1 0 0 0,-1 1 1 0 0,1 0-1 0 0,-1-1 0 0 0,-1 1 1 0 0,1 0-1 0 0,-1 0 0 0 0,0 0 0 0 0,0 0 1 0 0,0 1-1 0 0,-1-1 0 0 0,1 0 1 0 0,-1 0-1 0 0,-1 0 0 0 0,1 0 1 0 0,-1 1-1 0 0,0-1 0 0 0,0 0 1 0 0,0 0-1 0 0,-1 0 0 0 0,1 0 1 0 0,-2 0-12 0 0,-11 26 44 0 0,-1-2 1 0 0,-1 0-1 0 0,-2-1 0 0 0,-1 0 1 0 0,-1-2-1 0 0,-1 0 1 0 0,-1-1-1 0 0,-3-1-44 0 0,-5 10-2 0 0,25-30-7 0 0,1 0 1 0 0,0 1-1 0 0,0 0 0 0 0,0 0 1 0 0,1 0-1 0 0,-1 0 0 0 0,1 1 0 0 0,0-1 1 0 0,1 1-1 0 0,0 0 0 0 0,-1-1 1 0 0,2 1-1 0 0,-1 0 0 0 0,1 0 0 0 0,0 1 1 0 0,0-1-1 0 0,0 0 0 0 0,1 0 1 0 0,1 6 8 0 0,2-8-14 0 0,1 0 0 0 0,0 0 0 0 0,0-1 0 0 0,0 1 0 0 0,0-1 0 0 0,1 0 0 0 0,-1 0 0 0 0,1 0 0 0 0,0-1 0 0 0,-1 0 0 0 0,2 0 0 0 0,-1 0 0 0 0,0 0 0 0 0,4 0 14 0 0,2 2-23 0 0,51 13 10 0 0,-52-16 11 0 0,-1 0 1 0 0,0 1 0 0 0,1 0 0 0 0,-1 1 0 0 0,0 0 0 0 0,0 0-1 0 0,-1 1 1 0 0,1 0 0 0 0,-1 1 0 0 0,0-1 0 0 0,0 2 0 0 0,0-1-1 0 0,-1 1 1 0 0,0 0 0 0 0,0 1 0 0 0,0 0 0 0 0,2 3 1 0 0,-7-4 28 0 0,-1 1 0 0 0,0-1 1 0 0,-1 0-1 0 0,1 1 0 0 0,-1-1 1 0 0,0 0-1 0 0,-1 1 0 0 0,0-1 1 0 0,0 0-1 0 0,0 1 0 0 0,-1-1 1 0 0,0 0-1 0 0,0 0 0 0 0,0 0 1 0 0,-1-1-1 0 0,0 1 0 0 0,0 0 1 0 0,0-1-1 0 0,-1 0 0 0 0,1 0 1 0 0,-2 0-1 0 0,1 0 1 0 0,0 0-1 0 0,-1-1 0 0 0,0 0 1 0 0,0 0-1 0 0,0 0 0 0 0,0-1 1 0 0,-4 2-29 0 0,-3 7 47 0 0,-5 2-37 0 0,0 0 0 0 0,-1-1-1 0 0,0-1 1 0 0,-1-1 0 0 0,0-1 0 0 0,-1 0 0 0 0,0-2-1 0 0,0 0 1 0 0,-1-1 0 0 0,0-1 0 0 0,0-1 0 0 0,-1-1-11 0 0,-2-6-2634 0 0,24-14-8470 0 0,3 8-487 0 0</inkml:trace>
  <inkml:trace contextRef="#ctx0" brushRef="#br0" timeOffset="1015.701">646 667 16115 0 0,'0'0'1558'0'0,"0"0"-414"0"0,0 0-157 0 0,0 0 59 0 0,0 0 59 0 0,0 0-60 0 0,0 0-197 0 0,0 0-217 0 0,0 0-174 0 0,0 0-93 0 0,0 0-60 0 0,0 0-26 0 0,5 0 72 0 0,190-8 1612 0 0,-187 54-1981 0 0,-12-36 34 0 0,0-1 0 0 0,0 1-1 0 0,-1-1 1 0 0,0 0 0 0 0,0-1-1 0 0,-1 1 1 0 0,0-1 0 0 0,-1 0-1 0 0,0-1 1 0 0,-2 3-15 0 0,-130 154 57 0 0,134-157-24 0 0,4-6-33 0 0,-1 0 0 0 0,1 1 1 0 0,-1-1-1 0 0,1 0 1 0 0,0 1-1 0 0,-1-1 1 0 0,1 1-1 0 0,0 0 1 0 0,0-1-1 0 0,0 1 0 0 0,0 0 1 0 0,0-1-1 0 0,1 1 1 0 0,-1 0-1 0 0,1 0 1 0 0,-1 0-1 0 0,1 0 1 0 0,-1 0-1 0 0,1 0 1 0 0,0 0-1 0 0,0 0 0 0 0,0-1 1 0 0,0 1-1 0 0,0 0 1 0 0,1 0-1 0 0,-1 0 1 0 0,0 0-1 0 0,1 0 1 0 0,0 0-1 0 0,-1 0 1 0 0,1-1-1 0 0,0 1 0 0 0,0 0 1 0 0,0 0-1 0 0,0-1 1 0 0,0 1-1 0 0,0-1 1 0 0,0 1-1 0 0,1-1 1 0 0,-1 0-1 0 0,1 1 0 0 0,-1-1 1 0 0,1 0-1 0 0,1 1 0 0 0,105 7 563 0 0,-73-10-460 0 0,-35 1-236 0 0,1 0-1 0 0,0 0 1 0 0,0 0 0 0 0,0 1 0 0 0,0-1 0 0 0,0 0-1 0 0,-1 0 1 0 0,1-1 0 0 0,0 1 0 0 0,0 0 0 0 0,0 0-1 0 0,0 0 1 0 0,-1 0 0 0 0,1-1 0 0 0,0 1 0 0 0,0 0-1 0 0,0-1 1 0 0,-1 1 0 0 0,1-1 0 0 0,0 1 0 0 0,-1-1-1 0 0,1 1 1 0 0,0-1 0 0 0,-1 1 0 0 0,1-1-1 0 0,-1 0 1 0 0,1 1 0 0 0,-1-1 0 0 0,1 0 0 0 0,-1 0-1 0 0,1 1 1 0 0,-1-1 0 0 0,0 0 0 0 0,1 0 0 0 0,-1 0-1 0 0,0 1 1 0 0,0-1 0 0 0,1 0 0 0 0,-1 0 0 0 0,0 0-1 0 0,0 0 1 0 0,0 0 0 0 0,0 1 0 0 0,0-1-1 0 0,0 0 1 0 0,-1 0 0 0 0,1 0 0 0 0,0 0 0 0 0,0 0-1 0 0,-1 1 1 0 0,1-1 0 0 0,0 0 0 0 0,-1 0 0 0 0,1 1-1 0 0,-1-1 1 0 0,1 0 0 0 0,-1 0 0 0 0,1 1 0 0 0,-1-1-1 0 0,1 1 1 0 0,-1-1 0 0 0,0 0 0 0 0,1 1 0 0 0,-1-1-1 0 0,0 1 1 0 0,1 0 0 0 0,-1-1 0 0 0,0 1-1 0 0,0-1 1 0 0,0 1 133 0 0,-3-5-5516 0 0,1 2-5835 0 0</inkml:trace>
  <inkml:trace contextRef="#ctx0" brushRef="#br0" timeOffset="1198.037">477 840 12699 0 0,'0'0'2053'0'0,"0"0"-827"0"0,0 0-352 0 0,0 0 154 0 0,0 0 227 0 0,0 0 62 0 0,0 0-139 0 0,0 0-294 0 0,0 0-282 0 0,0 0-170 0 0,0 0-111 0 0,0 0-90 0 0,0 0-66 0 0,36-1-69 0 0,115-5-78 0 0,-71-2-379 0 0,-34 0-957 0 0,-15 1-6268 0 0,-19 6-3863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31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97 1976 0 0,'0'0'2097'0'0,"0"0"-150"0"0,0 0 24 0 0,0 0 92 0 0,0 0-22 0 0,0 0-168 0 0,0 0-280 0 0,0 0-293 0 0,0 0-233 0 0,0 0-170 0 0,0 0-114 0 0,4-12 3121 0 0,-4 21-319 0 0,-22 34-3543 0 0,-51 121 130 0 0,-121 271-53 0 0,123-285-160 0 0,70-149 25 0 0,1-1-6 0 0,0 0 2 0 0,0 0-7 0 0,12-13 21 0 0,72-105 359 0 0,-38 41-326 0 0,-4-2-1 0 0,-3-1 0 0 0,-4-3-26 0 0,61-122-73 0 0,-80 174 83 0 0,1 0 0 0 0,1 1 1 0 0,2 0-1 0 0,1 2 1 0 0,1 0-1 0 0,5-3-10 0 0,6 8-29 0 0,-33 23 17 0 0,0 0-4 0 0,0 0 0 0 0,11 12 69 0 0,-2 1 3 0 0,-1 0-1 0 0,-1 0 1 0 0,0 1-1 0 0,-1-1 0 0 0,-1 2 1 0 0,0-1-1 0 0,3 15-55 0 0,42 190 442 0 0,53 159-124 0 0,-83-310-378 0 0,-62-105-7309 0 0,35 29 1658 0 0,2 4-5971 0 0</inkml:trace>
  <inkml:trace contextRef="#ctx0" brushRef="#br0" timeOffset="250.061">149 582 11154 0 0,'0'0'1906'0'0,"0"0"-411"0"0,0 0-225 0 0,0 0-51 0 0,0 0-60 0 0,0 0-159 0 0,0 0-241 0 0,0 0-118 0 0,0 0 17 0 0,0 0 51 0 0,0 0 55 0 0,0 0-34 0 0,0 0-110 0 0,23 0-93 0 0,75-1-53 0 0,20-18 357 0 0,123-30-3037 0 0,-223 46 1095 0 0,11-1-5291 0 0,-15 3-5274 0 0</inkml:trace>
  <inkml:trace contextRef="#ctx0" brushRef="#br0" timeOffset="768.935">987 517 12771 0 0,'0'0'2035'0'0,"0"0"-786"0"0,0 0-400 0 0,0 0 52 0 0,0 0 162 0 0,0 0 41 0 0,0 0-125 0 0,0 0-204 0 0,0 0-182 0 0,0 0-131 0 0,0 0-89 0 0,0 0-34 0 0,0 0-35 0 0,26-4-12 0 0,80-11-18 0 0,-2 11 774 0 0,-104 24-615 0 0,-2-10-341 0 0,-2-1-1 0 0,1 0 1 0 0,-1 0-1 0 0,-1-1 0 0 0,1 1 1 0 0,-1-1-1 0 0,-1 0 1 0 0,0 0-1 0 0,0 0 1 0 0,0-1-1 0 0,-6 5-91 0 0,-9 13 80 0 0,-6 7-21 0 0,17-22-51 0 0,0 1 0 0 0,1 1 0 0 0,0 0 0 0 0,1 0 1 0 0,0 0-1 0 0,1 1 0 0 0,0 1 0 0 0,1-1 0 0 0,1 1 0 0 0,-4 12-8 0 0,9-24 8 0 0,-1 1 0 0 0,1-1 0 0 0,0 1 0 0 0,0-1 0 0 0,0 1 0 0 0,0-1 0 0 0,0 1 1 0 0,1-1-1 0 0,-1 0 0 0 0,1 1 0 0 0,-1-1 0 0 0,1 0 0 0 0,0 1 0 0 0,0-1 0 0 0,0 0 0 0 0,0 0 0 0 0,1 0 1 0 0,-1 0-1 0 0,1 0 0 0 0,-1 0 0 0 0,1 0 0 0 0,-1 0 0 0 0,1 0 0 0 0,0-1 0 0 0,0 1 0 0 0,0-1 0 0 0,0 1 1 0 0,0-1-1 0 0,0 0 0 0 0,0 0 0 0 0,1 0 0 0 0,-1 0 0 0 0,0 0 0 0 0,1-1 0 0 0,-1 1 0 0 0,0-1 0 0 0,1 1 0 0 0,-1-1 1 0 0,1 0-1 0 0,-1 0 0 0 0,1 0-8 0 0,104-10 777 0 0,-63-6-983 0 0,-44-1-4712 0 0,0 11-2578 0 0,0 2-4014 0 0</inkml:trace>
  <inkml:trace contextRef="#ctx0" brushRef="#br0" timeOffset="1018.906">877 733 13027 0 0,'0'0'1934'0'0,"0"0"-892"0"0,0 0-360 0 0,0 0 146 0 0,0 0 162 0 0,0 0 11 0 0,0 0-142 0 0,0 0-192 0 0,0 0-182 0 0,32-6-153 0 0,103-15-130 0 0,44-18-2447 0 0,-162 35-1741 0 0,-4 0-6407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33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122 401 9210 0 0,'0'0'3295'0'0,"0"0"-977"0"0,0 0-552 0 0,0 0-183 0 0,0 0-113 0 0,0 0-165 0 0,0 0-231 0 0,0 0-242 0 0,0 0-221 0 0,0 0-150 0 0,0 0-130 0 0,0 0-86 0 0,0 0-47 0 0,-2-2-18 0 0,-7-2 261 0 0,8 24 247 0 0,2-6-549 0 0,-10 316 2277 0 0,-15 5-2416 0 0,14-139 36 0 0,10-196-136 0 0,0 0 0 0 0,0 0 0 0 0,0 0-1 0 0,-1 0 1 0 0,1-1 0 0 0,0 1 0 0 0,0 0-1 0 0,0 0 1 0 0,-1 0 0 0 0,1 0 0 0 0,0 0-1 0 0,0 0 1 0 0,0 0 0 0 0,-1 0-1 0 0,1 0 1 0 0,0 0 0 0 0,0 0 0 0 0,-1 0-1 0 0,1 0 1 0 0,0 0 0 0 0,0 0 0 0 0,0 0-1 0 0,-1 0 1 0 0,1 0 0 0 0,0 0 0 0 0,0 0-1 0 0,0 0 1 0 0,-1 0 0 0 0,1 1-1 0 0,0-1 1 0 0,0 0 0 0 0,0 0 0 0 0,-1 0-1 0 0,1 0 1 0 0,0 0 0 0 0,0 1 0 0 0,0-1-1 0 0,0 0 101 0 0,0-48-8329 0 0,0 28 416 0 0,0 11-634 0 0</inkml:trace>
  <inkml:trace contextRef="#ctx0" brushRef="#br0" timeOffset="680.135">24 563 7098 0 0,'0'0'2392'0'0,"0"0"-240"0"0,0 0-131 0 0,0 0-89 0 0,0 0-131 0 0,0 0-177 0 0,0 0-281 0 0,0 0-224 0 0,0 0-206 0 0,0 0-196 0 0,0 0-168 0 0,0 0-101 0 0,-1-5-53 0 0,-3-19-36 0 0,23-5 742 0 0,-7 18-1037 0 0,1 0-1 0 0,0 0 1 0 0,1 1-1 0 0,0 1 1 0 0,0 0 0 0 0,1 1-1 0 0,0 1 1 0 0,1 0-1 0 0,-1 1 1 0 0,1 1-1 0 0,1 0 1 0 0,-1 1 0 0 0,1 1-1 0 0,-1 1 1 0 0,1 0-1 0 0,0 1 1 0 0,0 1-1 0 0,7 0-63 0 0,-21 1 2 0 0,1 0-1 0 0,-1 1 1 0 0,0-1-1 0 0,0 0 1 0 0,1 1-1 0 0,-1 0 1 0 0,0 0-1 0 0,-1 0 1 0 0,1 0-1 0 0,0 0 0 0 0,0 1 1 0 0,-1-1-1 0 0,0 1 1 0 0,1-1-1 0 0,-1 1 1 0 0,0 0-1 0 0,0 0 1 0 0,0 0-1 0 0,-1 0 0 0 0,1 0 1 0 0,-1 1-1 0 0,0-1 1 0 0,0 0-1 0 0,0 1 1 0 0,0-1-1 0 0,0 1 1 0 0,-1 1-2 0 0,-2 96 100 0 0,-7-79-71 0 0,-1-1-1 0 0,-1 1 0 0 0,0-2 0 0 0,-2 1 0 0 0,0-2 0 0 0,-1 0 0 0 0,-1 0 1 0 0,-1-1-1 0 0,-8 6-28 0 0,-26 33 48 0 0,48-56-50 0 0,0 0-1 0 0,0 0 1 0 0,1 1 0 0 0,-1-1 0 0 0,0 1-1 0 0,1 0 1 0 0,-1-1 0 0 0,0 1-1 0 0,1 0 1 0 0,0 0 0 0 0,0 0 0 0 0,-1 0-1 0 0,1 0 1 0 0,0 0 0 0 0,1 0 0 0 0,-1 1-1 0 0,0-1 1 0 0,1 0 0 0 0,-1 0-1 0 0,1 1 1 0 0,-1-1 0 0 0,1 0 0 0 0,0 1-1 0 0,0-1 1 0 0,0 0 0 0 0,1 1 0 0 0,-1-1-1 0 0,0 0 1 0 0,1 1 0 0 0,0-1 0 0 0,-1 0-1 0 0,1 0 1 0 0,0 0 0 0 0,0 1-1 0 0,0-1 1 0 0,0 0 0 0 0,1 0 0 0 0,-1-1-1 0 0,0 1 1 0 0,1 0 0 0 0,0 0 0 0 0,-1-1-1 0 0,1 1 1 0 0,0-1 0 0 0,0 1-1 0 0,0-1 1 0 0,0 1 2 0 0,56 28 13 0 0,-43-23-6 0 0,1 0 0 0 0,-1 2 0 0 0,-1-1 0 0 0,1 2 0 0 0,-2 0-1 0 0,1 1 1 0 0,-1 0 0 0 0,-1 1 0 0 0,3 4-7 0 0,-8-8 31 0 0,0 2-1 0 0,-1-1 1 0 0,0 1 0 0 0,0 0 0 0 0,-1 0-1 0 0,0 0 1 0 0,-1 1 0 0 0,0-1 0 0 0,-1 1-1 0 0,0 0 1 0 0,-1 0 0 0 0,0 1 0 0 0,-1-1-1 0 0,0 0 1 0 0,-1 1 0 0 0,0-1 0 0 0,-1 0-1 0 0,0 1 1 0 0,-1 3-31 0 0,0-9 37 0 0,0 0 0 0 0,-1 0 0 0 0,1 0 0 0 0,-1 0 0 0 0,0-1 0 0 0,-1 1 0 0 0,0-1 0 0 0,1 0 0 0 0,-2 0 0 0 0,1 0 0 0 0,0 0 0 0 0,-1-1 0 0 0,0 0 0 0 0,0 0 0 0 0,0 0 0 0 0,-1-1 0 0 0,1 1 0 0 0,-1-1 0 0 0,0-1 0 0 0,0 1 0 0 0,-6 1-37 0 0,-136 32 286 0 0,138-35-279 0 0,2 2-23 0 0,0-1-1 0 0,-1 0 1 0 0,0-1 0 0 0,1 0 0 0 0,-1 0 0 0 0,0-1 0 0 0,1 0 0 0 0,-1-1 0 0 0,0 0 0 0 0,1 0 0 0 0,-1-1 0 0 0,1 0 0 0 0,-1 0 0 0 0,1-1 0 0 0,0 0 0 0 0,0 0-1 0 0,0-1 1 0 0,1 0 0 0 0,-1-1 0 0 0,1 1 0 0 0,0-1 0 0 0,-3-3 16 0 0,8 5-198 0 0,-10-21-1819 0 0,9 6-4550 0 0,3 16-3459 0 0</inkml:trace>
  <inkml:trace contextRef="#ctx0" brushRef="#br0" timeOffset="1869.628">770 1114 5937 0 0,'0'0'1590'0'0,"0"0"-370"0"0,0 0 66 0 0,0 0 310 0 0,0 0 190 0 0,0 0-78 0 0,0 0-333 0 0,0 0-367 0 0,0 0-243 0 0,0 0-93 0 0,0 0 3 0 0,0 0 27 0 0,0 0 18 0 0,3 3 1925 0 0,-82 64-1610 0 0,68-51-1012 0 0,4-8-13 0 0,0 0-1 0 0,1 1 1 0 0,0 0-1 0 0,0 0 0 0 0,1 0 1 0 0,0 1-1 0 0,1 0 0 0 0,0 0 1 0 0,0 0-1 0 0,1 0 0 0 0,1 1 1 0 0,0-1-1 0 0,0 1 1 0 0,1-1-1 0 0,0 1 0 0 0,1 10-9 0 0,2-18 38 0 0,0 1 0 0 0,1 0 0 0 0,-1-1-1 0 0,1 0 1 0 0,0 1 0 0 0,0-1-1 0 0,0 0 1 0 0,0-1 0 0 0,1 1 0 0 0,-1 0-1 0 0,1-1 1 0 0,0 0 0 0 0,-1 0 0 0 0,1 0-1 0 0,0 0 1 0 0,0-1 0 0 0,0 1 0 0 0,1-1-1 0 0,-1 0 1 0 0,0 0 0 0 0,0-1 0 0 0,0 1-1 0 0,1-1 1 0 0,-1 0 0 0 0,0 0-1 0 0,1-1 1 0 0,2 0-38 0 0,127-18 1274 0 0,-108 11-1116 0 0,-1-1 1 0 0,-1-2-1 0 0,0 0 0 0 0,0-1 1 0 0,-2-2-1 0 0,1 0 1 0 0,-2-2-1 0 0,0 0 0 0 0,8-8-158 0 0,-25 20 8 0 0,-1 1 0 0 0,1-1-1 0 0,-1 1 1 0 0,0-1-1 0 0,0 0 1 0 0,0 0 0 0 0,-1-1-1 0 0,0 1 1 0 0,1-1-1 0 0,-1 1 1 0 0,-1-1 0 0 0,1 1-1 0 0,-1-1 1 0 0,0 0-1 0 0,0 0 1 0 0,0 0 0 0 0,0 0-1 0 0,-1 0 1 0 0,0 0-1 0 0,0 0 1 0 0,-1 1-1 0 0,1-1 1 0 0,-1 0 0 0 0,0 0-1 0 0,0 0 1 0 0,0 0-1 0 0,-1 1 1 0 0,0-1 0 0 0,0 0-1 0 0,0 1 1 0 0,-1 0-1 0 0,1-1 1 0 0,-1 1 0 0 0,0 0-1 0 0,0 1 1 0 0,0-1-1 0 0,-1 0 1 0 0,1 1 0 0 0,-4-3-8 0 0,-6 0-217 0 0,0 1 0 0 0,0 0 0 0 0,-1 0 0 0 0,0 2 1 0 0,1 0-1 0 0,-1 0 0 0 0,0 1 0 0 0,-1 1 1 0 0,1 0-1 0 0,0 1 0 0 0,0 1 0 0 0,0 0 1 0 0,-5 1 216 0 0,-33 14-3194 0 0,26-6-3181 0 0,10-6-5489 0 0</inkml:trace>
  <inkml:trace contextRef="#ctx0" brushRef="#br0" timeOffset="2217.21">652 1238 10810 0 0,'0'0'2281'0'0,"0"0"-644"0"0,0 0-282 0 0,0 0-14 0 0,0 0-64 0 0,0 0-138 0 0,0 0-199 0 0,0 0-189 0 0,0 0-133 0 0,0 0-30 0 0,0 0-19 0 0,0 0-15 0 0,9-4-27 0 0,74-31 956 0 0,-74 30-1367 0 0,-1 1 0 0 0,1 0 0 0 0,0 0 0 0 0,0 1 0 0 0,1 0 0 0 0,-1 0 0 0 0,0 1 0 0 0,1 1 0 0 0,0-1 0 0 0,-1 2 0 0 0,1-1 0 0 0,0 1 0 0 0,-1 1 0 0 0,3 0-116 0 0,44 41 388 0 0,-50-37-300 0 0,0-1 1 0 0,0-1-1 0 0,0 1 0 0 0,1-1 0 0 0,-1 0 1 0 0,1-1-1 0 0,0 1 0 0 0,0-1 1 0 0,0-1-1 0 0,0 1 0 0 0,0-1 1 0 0,0 0-1 0 0,0-1 0 0 0,5 0-88 0 0,19 0 275 0 0,-31 0-318 0 0,0 0-34 0 0,-1-7-1735 0 0,0 3-4635 0 0,-3 4-5261 0 0</inkml:trace>
  <inkml:trace contextRef="#ctx0" brushRef="#br0" timeOffset="2997.705">1091 1 8802 0 0,'0'0'2694'0'0,"0"0"-379"0"0,0 0-285 0 0,0 0-123 0 0,0 0-188 0 0,0 0-283 0 0,0 0-306 0 0,0 0-263 0 0,0 0-193 0 0,0 0-102 0 0,0 0-63 0 0,0 0-45 0 0,0 0-39 0 0,0 0-34 0 0,0 0-47 0 0,6 16 766 0 0,199 272 1603 0 0,-175-239-2602 0 0,-3 1 0 0 0,-1 1 0 0 0,-3 2 0 0 0,-3 0 0 0 0,-1 1-1 0 0,-3 1 1 0 0,-3 1 0 0 0,-2 0 0 0 0,-2 0 0 0 0,-2 15-111 0 0,-6-52 8 0 0,-2-1 0 0 0,0 1 0 0 0,-1-1 0 0 0,-1 0 1 0 0,-1 0-1 0 0,0 0 0 0 0,-1-1 0 0 0,-1 1 1 0 0,-1-1-1 0 0,-1 0 0 0 0,0-1 0 0 0,-1 0 0 0 0,-8 11-8 0 0,-5 3-94 0 0,-2-2-1 0 0,-1-1 0 0 0,-1 0 1 0 0,-2-2-1 0 0,0-1 0 0 0,-2-1 1 0 0,0-2-1 0 0,-2-1 0 0 0,0-1 0 0 0,-1-2 1 0 0,-21 7 94 0 0,52-23-322 0 0,-32 12-564 0 0,17-12-6197 0 0,17-2-144 0 0,0-2-5178 0 0</inkml:trace>
  <inkml:trace contextRef="#ctx0" brushRef="#br0" timeOffset="7820.78">1633 914 1760 0 0,'0'0'2500'0'0,"0"0"-465"0"0,0 0-323 0 0,0 0 6 0 0,0 0 43 0 0,0 0-44 0 0,0 0-97 0 0,0 0-290 0 0,0 0-387 0 0,0 0-246 0 0,0 0-149 0 0,-5 1-50 0 0,-2 1-1192 0 0,-5 1 3892 0 0,29-1 819 0 0,207-14-1348 0 0,-49 1-2195 0 0,-129 7-375 0 0,-45 4-86 0 0,-1 0 7 0 0,0 0-6 0 0,0 0-4 0 0,0 0-28 0 0,-24 0-1777 0 0,-18 9-2381 0 0,14-4-5917 0 0,20-4-1140 0 0</inkml:trace>
  <inkml:trace contextRef="#ctx0" brushRef="#br0" timeOffset="8083.772">1858 652 8770 0 0,'0'0'4098'0'0,"0"0"-1769"0"0,0 0-912 0 0,0 0-354 0 0,0 0-191 0 0,0 0-101 0 0,0 0-68 0 0,0 0-24 0 0,0 0 37 0 0,0 0 35 0 0,0 0 5 0 0,0 0-84 0 0,-3 25-121 0 0,-10 81-72 0 0,20 10 739 0 0,0-79-860 0 0,28 190 237 0 0,-38-222 127 0 0,1-3-3067 0 0,1 0-9011 0 0,1-2-439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4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64 255 0 0 0,'0'0'275'0'0,"0"0"1038"0"0,0 0 393 0 0,0 0 0 0 0,0 0-153 0 0,0 0-251 0 0,0 0-202 0 0,0 0-108 0 0,0 0-74 0 0,-3 3-15 0 0,-13 10 2291 0 0,22 15 3194 0 0,0-22-6026 0 0,0 0-1 0 0,1 1 1 0 0,-1-2 0 0 0,1 1-1 0 0,1-1 1 0 0,-1 0 0 0 0,1-1-1 0 0,0 0 1 0 0,0 0 0 0 0,0 0-1 0 0,0-1 1 0 0,5 1-362 0 0,7 1 248 0 0,2-1-1 0 0,-1-1 1 0 0,0-1-1 0 0,1-1 1 0 0,-1 0 0 0 0,1-2-1 0 0,9-2-247 0 0,-11 0 103 0 0,0-2 0 0 0,0 0 0 0 0,-1-1-1 0 0,0-1 1 0 0,0-1 0 0 0,-1 0 0 0 0,0-2 0 0 0,0 0-1 0 0,-1-1 1 0 0,0 0 0 0 0,7-8-103 0 0,-20 14 36 0 0,1 1 0 0 0,-1-1 0 0 0,0 0-1 0 0,0 0 1 0 0,0 0 0 0 0,-1-1 0 0 0,0 1 0 0 0,0-1-1 0 0,0 0 1 0 0,-1 0 0 0 0,1 0 0 0 0,-1 0 0 0 0,-1 0 0 0 0,1-1-1 0 0,-1 1 1 0 0,-1-1 0 0 0,1 1 0 0 0,-1 0 0 0 0,0-1-1 0 0,0 1 1 0 0,-2-7-36 0 0,1 7 6 0 0,-1 0-1 0 0,0 0 1 0 0,0 0-1 0 0,-1 0 1 0 0,0 0 0 0 0,0 1-1 0 0,0-1 1 0 0,-1 1-1 0 0,1 0 1 0 0,-1 0-1 0 0,-1 0 1 0 0,1 0-1 0 0,-1 1 1 0 0,1 0 0 0 0,-1-1-1 0 0,-1 2 1 0 0,1-1-1 0 0,-4-1-5 0 0,-1-1 3 0 0,-1 1-1 0 0,1 0 0 0 0,-1 0 0 0 0,0 2 1 0 0,0-1-1 0 0,-1 1 0 0 0,1 1 0 0 0,0 0 0 0 0,-1 0 1 0 0,-5 1-3 0 0,14 1-1 0 0,-9-1 2 0 0,0 0 0 0 0,0 1 1 0 0,0 1-1 0 0,0 0 1 0 0,0 1-1 0 0,0 0 1 0 0,0 0-1 0 0,0 2 1 0 0,1-1-1 0 0,-1 2 0 0 0,1-1 1 0 0,0 1-1 0 0,0 1-1 0 0,-19 11 9 0 0,-55 48 12 0 0,81-59-21 0 0,-13 14 46 0 0,2 1-1 0 0,0 1 1 0 0,1 0-1 0 0,1 1 1 0 0,2 0-1 0 0,0 1 0 0 0,-6 20-45 0 0,15-32 47 0 0,-1 0-1 0 0,2 0 1 0 0,0 0-1 0 0,0 1 1 0 0,1-1-1 0 0,1 1 1 0 0,0-1-1 0 0,0 0 1 0 0,1 0 0 0 0,1 0-1 0 0,0 0 1 0 0,1 0-1 0 0,0 0 1 0 0,1-1-1 0 0,0 0 1 0 0,1 0-1 0 0,0 0 1 0 0,0 0-1 0 0,1-1 1 0 0,1 0-1 0 0,0-1 1 0 0,0 0-1 0 0,1 0 1 0 0,0-1-1 0 0,1 0 1 0 0,-1 0-1 0 0,1-1 1 0 0,1 0-1 0 0,0-1 1 0 0,0 0-1 0 0,0-1 1 0 0,0 0-1 0 0,8 1-46 0 0,19 4 154 0 0,1-2 0 0 0,-1-1 0 0 0,2-3 0 0 0,-1 0-1 0 0,1-3 1 0 0,37-4-154 0 0,-13 3 102 0 0,-31-5-661 0 0,-35 2-356 0 0,1-4-10181 0 0,1 6-1310 0 0</inkml:trace>
  <inkml:trace contextRef="#ctx0" brushRef="#br0" timeOffset="569.143">941 498 11747 0 0,'0'0'2547'0'0,"0"0"-792"0"0,0 0-324 0 0,0 0-18 0 0,0 0-24 0 0,0 0-186 0 0,0 0-265 0 0,0 0-223 0 0,0 0-149 0 0,0 0-57 0 0,0 0-49 0 0,0 0-70 0 0,-5 0-86 0 0,-58 27 441 0 0,53-19-694 0 0,0 0 0 0 0,0 1-1 0 0,1 0 1 0 0,0 1 0 0 0,1 0-1 0 0,0 0 1 0 0,1 1 0 0 0,0 0-1 0 0,0 0 1 0 0,1 1 0 0 0,1-1-1 0 0,0 1 1 0 0,1 1 0 0 0,0-1-1 0 0,0 1 1 0 0,2-1 0 0 0,-2 11-51 0 0,4-17 35 0 0,1 1 0 0 0,-1-1 1 0 0,1 0-1 0 0,1 0 0 0 0,-1 1 1 0 0,1-1-1 0 0,0 0 0 0 0,0 0 1 0 0,1-1-1 0 0,-1 1 0 0 0,2 0 1 0 0,-1-1-1 0 0,0 0 0 0 0,1 0 1 0 0,0 0-1 0 0,0 0 0 0 0,1 0 1 0 0,-1-1-1 0 0,1 0 0 0 0,0 0 1 0 0,0 0-1 0 0,0-1 0 0 0,1 1 0 0 0,-1-1 1 0 0,1 0-1 0 0,0-1 0 0 0,-1 0 1 0 0,1 0-1 0 0,1 0 0 0 0,-1 0 1 0 0,0-1-1 0 0,0 0 0 0 0,0 0 1 0 0,1-1-1 0 0,1 0-35 0 0,3 1 78 0 0,0 0 0 0 0,0-1 0 0 0,0 0 0 0 0,0-1 0 0 0,0 0 0 0 0,0-1-1 0 0,-1 0 1 0 0,1-1 0 0 0,0 0 0 0 0,-1 0 0 0 0,0-2 0 0 0,0 1 0 0 0,0-1 0 0 0,0 0 0 0 0,-1-1 0 0 0,0 0 0 0 0,0-1 0 0 0,-1 0 0 0 0,1 0-1 0 0,-2 0 1 0 0,4-5-78 0 0,-5 6 19 0 0,0 0 0 0 0,0 0 0 0 0,0-1 0 0 0,-1 0 0 0 0,0 0 0 0 0,0 0 0 0 0,-1-1 0 0 0,0 0-1 0 0,-1 1 1 0 0,1-1 0 0 0,-2-1 0 0 0,1 1 0 0 0,-1 0 0 0 0,0-1 0 0 0,-1 1 0 0 0,1-1 0 0 0,-2 1-1 0 0,1-1 1 0 0,-1 0 0 0 0,-1 1 0 0 0,0-1 0 0 0,0 1 0 0 0,0-1 0 0 0,-4-7-19 0 0,2 9-54 0 0,0 1 1 0 0,-1 0 0 0 0,0 0-1 0 0,0 1 1 0 0,0-1 0 0 0,-1 1-1 0 0,0 0 1 0 0,0 0 0 0 0,0 0-1 0 0,-1 0 1 0 0,0 1-1 0 0,0 0 1 0 0,0 1 0 0 0,0-1-1 0 0,0 1 1 0 0,-1 0 0 0 0,1 1-1 0 0,-1-1 1 0 0,0 1-1 0 0,0 1 1 0 0,0-1 0 0 0,-2 1 53 0 0,3 0-223 0 0,0 1 1 0 0,0 0 0 0 0,0 0-1 0 0,0 0 1 0 0,0 1 0 0 0,-1 0-1 0 0,1 0 1 0 0,0 1 0 0 0,0-1-1 0 0,1 1 1 0 0,-1 0 0 0 0,0 1-1 0 0,1 0 1 0 0,-1 0-1 0 0,1 0 1 0 0,-4 3 222 0 0,-8 7-1337 0 0,-6 5-1273 0 0,7-8-2489 0 0,4-4-6462 0 0</inkml:trace>
  <inkml:trace contextRef="#ctx0" brushRef="#br0" timeOffset="931.865">742 741 3553 0 0,'0'0'2915'0'0,"0"0"-148"0"0,0 0-50 0 0,0 0-130 0 0,0 0-326 0 0,0 0-462 0 0,0 0-406 0 0,0 0-271 0 0,0 0-173 0 0,0 0-131 0 0,0 0-114 0 0,0 0-81 0 0,0 0-75 0 0,7-5-60 0 0,2-1-287 0 0,0 0-1 0 0,0 0 1 0 0,1 0 0 0 0,0 1 0 0 0,0 1-1 0 0,0-1 1 0 0,1 2 0 0 0,-1-1-1 0 0,1 2 1 0 0,0-1 0 0 0,0 2 0 0 0,1-1-201 0 0,-5 3 63 0 0,-1-1 1 0 0,1 1-1 0 0,0 1 1 0 0,-1-1 0 0 0,0 1-1 0 0,1 0 1 0 0,-1 1-1 0 0,0 0 1 0 0,0 0 0 0 0,0 0-1 0 0,0 0 1 0 0,2 3-64 0 0,7 3 166 0 0,-5-5-57 0 0,-1 0-1 0 0,1-1 1 0 0,0 0-1 0 0,0-1 1 0 0,1 0 0 0 0,-1-1-1 0 0,0 1 1 0 0,1-2-1 0 0,-1 0 1 0 0,1 0-1 0 0,5-1-108 0 0,14 0 193 0 0,0-7-70 0 0,-28-4-2849 0 0,-7-3-4281 0 0,3 11-5070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50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0 421 2889 0 0,'0'0'2896'0'0,"0"0"-939"0"0,0 0-398 0 0,0 0-14 0 0,0 0 74 0 0,0 0-50 0 0,0 0-185 0 0,0 0-241 0 0,0 0-236 0 0,0 0-155 0 0,0 0-101 0 0,2 8 5183 0 0,15-17-1344 0 0,8-20-4125 0 0,-11 12-64 0 0,15-11-173 0 0,160-182 458 0 0,-87 83-370 0 0,-88 118-46 0 0,-15 10-131 0 0,1-1-24 0 0,0 0-11 0 0,4 28-20 0 0,48 86 312 0 0,15 10-120 0 0,-49-105-54 0 0,-18-19-116 0 0,0 0 8 0 0,0 0 6 0 0,0 0-29 0 0,0 0 8 0 0,0 0-10 0 0,0 0 2 0 0,0 0 5 0 0,0 0 16 0 0,0 0 2 0 0,0 0-4 0 0,0 0-6 0 0,0 0-16 0 0,0 0-15 0 0,0 0-44 0 0,0 0-35 0 0,0 0-106 0 0,0 0-144 0 0,0-2-1538 0 0,4 0-8843 0 0,-4 2 10146 0 0,6 0-12429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52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19 2857 0 0,'0'0'2635'0'0,"0"0"-868"0"0,0 0-360 0 0,0 0 135 0 0,0 0 258 0 0,0 0 82 0 0,0 0-127 0 0,0 0-234 0 0,0 0-288 0 0,0 0-216 0 0,0 0-103 0 0,3-3-86 0 0,11-13 759 0 0,-15 28 2321 0 0,-14 12-3445 0 0,13-21-257 0 0,-64 112 739 0 0,6 65-293 0 0,48-132-526 0 0,-4 19 20 0 0,2 0 0 0 0,3 1 1 0 0,3 0-1 0 0,3 1 0 0 0,4-1 0 0 0,3 28-146 0 0,3-69 88 0 0,0-1 0 0 0,2 0 0 0 0,1 0 0 0 0,0-1 0 0 0,2 0 1 0 0,2 0-1 0 0,0-1 0 0 0,1-1 0 0 0,1 0 0 0 0,8 8-88 0 0,71 40 1013 0 0,-78-68-2652 0 0,-16-6 30 0 0,1 0-4930 0 0,0 2-6080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56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375 120 1432 0 0,'0'0'1354'0'0,"0"0"-175"0"0,0 0 68 0 0,0 0 333 0 0,0 0 305 0 0,0 0 99 0 0,0 0-150 0 0,0 0-290 0 0,0 0-292 0 0,0 0-206 0 0,0 0-154 0 0,14-19-97 0 0,47-59-74 0 0,-38 56 4243 0 0,-26 29-1799 0 0,0-2-3849 0 0,-20 38 916 0 0,-120 314 292 0 0,6-69-320 0 0,0-84-71 0 0,111-169-135 0 0,26-34 16 0 0,0-1 8 0 0,0 0-5 0 0,0 0 0 0 0,0 0 3 0 0,0 0-6 0 0,0 0 10 0 0,0 0 14 0 0,15-24 776 0 0,-10-4-803 0 0,1 1 0 0 0,1 0 0 0 0,2 1 1 0 0,1 0-1 0 0,11-23-11 0 0,-5 11-19 0 0,67-111 54 0 0,91-139 7 0 0,-111 169-14 0 0,-45 87-22 0 0,-18 32 8 0 0,0 0 8 0 0,0 0-13 0 0,0 0-33 0 0,0 0-5 0 0,2 18-46 0 0,77 160 367 0 0,23 119 35 0 0,-67-1 50 0 0,-23-257-299 0 0,-23-90-3263 0 0,-13 27-6984 0 0,16 23-1476 0 0</inkml:trace>
  <inkml:trace contextRef="#ctx0" brushRef="#br0" timeOffset="303.399">161 632 11242 0 0,'0'0'2228'0'0,"0"0"-684"0"0,0 0-472 0 0,0 0 8 0 0,0 0 109 0 0,0 0 55 0 0,0 0-111 0 0,0 0-212 0 0,0 0-185 0 0,0 0-109 0 0,0 0-85 0 0,0 0-72 0 0,31-12-41 0 0,100-37-91 0 0,-33 29 290 0 0,27 16-1679 0 0,-95 5-2365 0 0,-23-1-1761 0 0,-2 3-6305 0 0</inkml:trace>
  <inkml:trace contextRef="#ctx0" brushRef="#br0" timeOffset="919.211">850 559 11282 0 0,'0'0'1965'0'0,"0"0"-594"0"0,0 0-127 0 0,0 0 122 0 0,0 0 78 0 0,0 0-80 0 0,0 0-257 0 0,0 0-297 0 0,0 0-214 0 0,0 0-113 0 0,0 0-71 0 0,0 0-28 0 0,19 8 715 0 0,62 0 265 0 0,-78-8-1352 0 0,-1 0 1 0 0,1 0-1 0 0,0 1 1 0 0,-1-1-1 0 0,1 1 1 0 0,0-1-1 0 0,-1 1 1 0 0,1 0-1 0 0,-1 0 1 0 0,1 0-1 0 0,-1 0 1 0 0,1 1-1 0 0,-1-1 1 0 0,0 1-1 0 0,0-1 1 0 0,0 1-1 0 0,0 0 1 0 0,0 0-1 0 0,0 0 1 0 0,0 0-1 0 0,0 0 1 0 0,-1 0-1 0 0,1 0 1 0 0,-1 1-1 0 0,0-1 1 0 0,1 1-1 0 0,-1-1 1 0 0,0 1-1 0 0,-1-1 1 0 0,1 1-1 0 0,0 0 1 0 0,-1-1-1 0 0,1 1 1 0 0,-1 0-1 0 0,0 0-12 0 0,-1 8 59 0 0,-1 0 0 0 0,0-1 0 0 0,0 1 0 0 0,-1-1 0 0 0,-1 0 0 0 0,0 0 0 0 0,0 0 0 0 0,-1 0 0 0 0,0 0 0 0 0,-1-1 0 0 0,0 0 0 0 0,-4 4-59 0 0,-34 68 106 0 0,38-66-89 0 0,-1 40 62 0 0,52-39 468 0 0,64-16 34 0 0,-96-7-821 0 0,-13 6 111 0 0,-9-18-4796 0 0,7 17 4000 0 0,-1-1-1288 0 0,1 0-3787 0 0,-1-1-5773 0 0</inkml:trace>
  <inkml:trace contextRef="#ctx0" brushRef="#br0" timeOffset="1165.869">764 790 10610 0 0,'0'0'3784'0'0,"0"0"-1646"0"0,0 0-822 0 0,0 0-187 0 0,0 0-44 0 0,0 0-99 0 0,0 0-197 0 0,0 0-237 0 0,0 0-225 0 0,0 0-157 0 0,0 0-87 0 0,0 0-20 0 0,0 0 49 0 0,17 0 653 0 0,95-4-493 0 0,-67-7-1529 0 0,-10 3-4766 0 0,-21 4-5053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05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7890 0 0,'0'0'2683'0'0,"0"0"-691"0"0,0 0-293 0 0,0 0-81 0 0,0 0-75 0 0,0 0-167 0 0,0 0-275 0 0,0 0-273 0 0,0 0-205 0 0,0 0-122 0 0,0 0-48 0 0,0 0-11 0 0,0 0-3 0 0,-1 7 5719 0 0,13-7-4543 0 0,-11 0-1583 0 0,-1 0 10 0 0,0 0-16 0 0,18 0 44 0 0,160-20 334 0 0,22 17 91 0 0,-199 3-549 0 0,-1 0 51 0 0,0 0 22 0 0,0 0 23 0 0,0 0-40 0 0,0 0 8 0 0,0 0 0 0 0,0 0 5 0 0,0 0-3 0 0,0 0-11 0 0,0 0 17 0 0,0 0-2 0 0,0 0 2 0 0,0 0 29 0 0,0 0-23 0 0,0 0-15 0 0,0 0-37 0 0,0 0-38 0 0,0 0 32 0 0,0 0 25 0 0,0 0 34 0 0,0 0 9 0 0,0 0-18 0 0,0 0 9 0 0,0 0 15 0 0,-44 8-5028 0 0,23-4-2806 0 0,14 0-4537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08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5945 0 0,'0'0'2858'0'0,"0"0"-1433"0"0,0 0-571 0 0,0 0 73 0 0,0 0 207 0 0,0 0 138 0 0,0 0-57 0 0,0 0-200 0 0,0 0-219 0 0,0 0-153 0 0,0 0-48 0 0,0 0 39 0 0,0 0 33 0 0,-3 10-1 0 0,-24 84 3497 0 0,3 89-1792 0 0,13-116-1908 0 0,11-66-445 0 0,0-1-9 0 0,0 0 4 0 0,0 0 26 0 0,0 0 22 0 0,0 0 14 0 0,0 0 26 0 0,0 0 42 0 0,2-27 1043 0 0,3 5-1179 0 0,0 1 0 0 0,2-1 0 0 0,1 2-1 0 0,1-1 1 0 0,0 1 0 0 0,2 1 0 0 0,0-1 0 0 0,1 2 0 0 0,1 0 0 0 0,1 0 0 0 0,0 1 0 0 0,1 1 0 0 0,9-6-7 0 0,13-8 24 0 0,-25 64 20 0 0,1 34 91 0 0,-13-67-144 0 0,0-1 14 0 0,0 0-14 0 0,0 0-9 0 0,0 0-26 0 0,0 0 2 0 0,0 0-33 0 0,0 0-46 0 0,0 0-47 0 0,0 0-126 0 0,0 0-118 0 0,0 0-172 0 0,10-11-5381 0 0,-6 7-1113 0 0,-2 0-4936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84 231 15195 0 0,'0'0'1851'0'0,"0"0"-350"0"0,0 0-117 0 0,0 0 0 0 0,0 0-85 0 0,0 0-159 0 0,0 0-262 0 0,0 0-230 0 0,0 0-177 0 0,0 0-130 0 0,0 0-63 0 0,0 0-24 0 0,0 0 6 0 0,-2-2-2 0 0,2 2-233 0 0,0 0 0 0 0,0 0 0 0 0,0 0 0 0 0,0 0 0 0 0,-1 1 0 0 0,1-1 0 0 0,0 0 1 0 0,0 0-1 0 0,0 0 0 0 0,-1 0 0 0 0,1 0 0 0 0,0 0 0 0 0,0 0 0 0 0,0 0 0 0 0,-1 0 0 0 0,1 1 0 0 0,0-1 0 0 0,0 0 1 0 0,-1 0-1 0 0,1 0 0 0 0,0 0 0 0 0,0 0 0 0 0,-1 0 0 0 0,1-1 0 0 0,0 1 0 0 0,0 0 0 0 0,0 0 0 0 0,-1 0 0 0 0,1 0 1 0 0,0 0-1 0 0,0 0 0 0 0,-1 0-25 0 0,8 39 656 0 0,-5-27-558 0 0,3 274 992 0 0,-43 22-875 0 0,17-193-223 0 0,20-115-149 0 0,1 0 0 0 0,0 0 0 0 0,0-1 0 0 0,-1 1 0 0 0,1 0 0 0 0,0 0 0 0 0,-1 0 0 0 0,1-1 1 0 0,0 1-1 0 0,0 0 0 0 0,-1 0 0 0 0,1 0 0 0 0,0 0 0 0 0,-1 0 0 0 0,1 0 0 0 0,0 0 0 0 0,-1 0 0 0 0,1-1 0 0 0,0 1 0 0 0,-1 0 1 0 0,1 1-1 0 0,0-1 0 0 0,-1 0 0 0 0,1 0 0 0 0,0 0 0 0 0,-1 0 0 0 0,1 0 0 0 0,0 0 157 0 0,4-40-5364 0 0,8 3-5855 0 0,-10 24 2200 0 0</inkml:trace>
  <inkml:trace contextRef="#ctx0" brushRef="#br0" timeOffset="540.233">1 304 10954 0 0,'0'0'2091'0'0,"0"0"-456"0"0,0 0-162 0 0,0 0 66 0 0,0 0 24 0 0,0 0-42 0 0,0 0-247 0 0,0 0-275 0 0,0 0-280 0 0,0 0-190 0 0,0 0-125 0 0,0 0-78 0 0,1-7-2 0 0,3-22-24 0 0,37 3 439 0 0,-26 20-632 0 0,-1 1 0 0 0,1 0 1 0 0,1 1-1 0 0,-1 1 0 0 0,1 0 1 0 0,-1 1-1 0 0,1 1 0 0 0,-1 0 1 0 0,1 1-1 0 0,0 1 1 0 0,0 0-1 0 0,3 2-107 0 0,-13-3 15 0 0,0 1 0 0 0,-1-1-1 0 0,1 1 1 0 0,0 0 0 0 0,-1 1 0 0 0,1-1-1 0 0,-1 1 1 0 0,1 0 0 0 0,-1 1 0 0 0,0-1 0 0 0,0 1-1 0 0,0 0 1 0 0,0 0 0 0 0,0 1 0 0 0,-1-1 0 0 0,0 1-1 0 0,1 0 1 0 0,-1 0 0 0 0,-1 1 0 0 0,1-1 0 0 0,-1 1-1 0 0,1 0 1 0 0,-1 0 0 0 0,-1 0 0 0 0,1 0 0 0 0,-1 0-1 0 0,0 1 1 0 0,0-1 0 0 0,0 1 0 0 0,-1 0 0 0 0,0-1-1 0 0,0 4-14 0 0,-2 4 27 0 0,-2 0 0 0 0,1 0-1 0 0,-2-1 1 0 0,0 1 0 0 0,0-1-1 0 0,-1 0 1 0 0,0 0 0 0 0,-1 0 0 0 0,-1-1-1 0 0,0 1 1 0 0,-1-2 0 0 0,1 1-1 0 0,-2-1 1 0 0,0 0 0 0 0,-4 3-27 0 0,-45 63 27 0 0,55-73-28 0 0,2 0 0 0 0,-1 0 0 0 0,0 0 0 0 0,1 0-1 0 0,-1 0 1 0 0,1 0 0 0 0,0 1 0 0 0,0-1-1 0 0,0 0 1 0 0,0 1 0 0 0,1-1 0 0 0,-1 1-1 0 0,1-1 1 0 0,0 1 0 0 0,0-1 0 0 0,0 1 0 0 0,1-1-1 0 0,-1 1 1 0 0,1-1 0 0 0,0 0 0 0 0,0 1-1 0 0,0-1 1 0 0,0 0 0 0 0,0 0 0 0 0,1 1 0 0 0,0-1-1 0 0,-1 0 1 0 0,1-1 0 0 0,0 1 0 0 0,1 0-1 0 0,-1 0 1 0 0,0-1 0 0 0,1 1 0 0 0,-1-1-1 0 0,1 0 1 0 0,0 0 0 0 0,0 0 0 0 0,3 2 1 0 0,48 27 7 0 0,-42-25-7 0 0,0 0-1 0 0,-1 0 1 0 0,0 1-1 0 0,0 0 1 0 0,-1 1-1 0 0,0 0 1 0 0,0 1-1 0 0,-1 0 1 0 0,0 1-1 0 0,0 0 1 0 0,-1 0-1 0 0,3 6 1 0 0,-9-12 15 0 0,0 1 1 0 0,0-1-1 0 0,-1 1 0 0 0,0-1 0 0 0,0 1 1 0 0,0 0-1 0 0,0-1 0 0 0,-1 1 1 0 0,0 0-1 0 0,0 0 0 0 0,0 0 0 0 0,0-1 1 0 0,-1 1-1 0 0,0 0 0 0 0,0-1 0 0 0,0 1 1 0 0,-1 0-1 0 0,1-1 0 0 0,-1 1 1 0 0,0-1-1 0 0,0 0 0 0 0,-1 0 0 0 0,1 0 1 0 0,-1 0-1 0 0,0 0 0 0 0,0 0 0 0 0,0-1 1 0 0,-1 1-1 0 0,1-1 0 0 0,-1 0 1 0 0,-1 1-16 0 0,-131 77 281 0 0,113-72-333 0 0,-1-1 1 0 0,0 0-1 0 0,-1-2 0 0 0,1-1 1 0 0,-1-1-1 0 0,0-1 0 0 0,0-1 0 0 0,-1-1 53 0 0,10-25-2871 0 0,16 12-925 0 0,3 2-3603 0 0,-2 6-4526 0 0</inkml:trace>
  <inkml:trace contextRef="#ctx0" brushRef="#br0" timeOffset="1033.702">569 844 18036 0 0,'0'0'1568'0'0,"0"0"-545"0"0,0 0-127 0 0,0 0 59 0 0,0 0 7 0 0,0 0-94 0 0,0 0-211 0 0,0 0-186 0 0,0 0-105 0 0,0 0-36 0 0,0 0-11 0 0,0 0-18 0 0,11-2-38 0 0,101-12 545 0 0,-98 14-702 0 0,-13-1-101 0 0,1 1 1 0 0,-1-1-1 0 0,1 1 0 0 0,-1-1 1 0 0,1 1-1 0 0,0 0 1 0 0,-1 0-1 0 0,1 0 0 0 0,-1 0 1 0 0,1 0-1 0 0,0 0 1 0 0,-1 0-1 0 0,1 0 0 0 0,-1 0 1 0 0,1 1-1 0 0,-1-1 1 0 0,1 1-1 0 0,-1-1 0 0 0,1 1 1 0 0,-1 0-1 0 0,1-1 0 0 0,-1 1 1 0 0,0 0-1 0 0,1 0 1 0 0,-1 0-1 0 0,0 0 0 0 0,0 0 1 0 0,0 0-1 0 0,0 1 1 0 0,0-1-1 0 0,0 0 0 0 0,0 0 1 0 0,0 1-1 0 0,0-1 1 0 0,0 1-1 0 0,-1-1 0 0 0,1 1 1 0 0,-1-1-1 0 0,1 1 0 0 0,-1-1 1 0 0,1 1-1 0 0,-1-1 1 0 0,0 2-6 0 0,-1 8 13 0 0,-1 1 0 0 0,-1-1 1 0 0,0 1-1 0 0,0-1 0 0 0,-1 0 1 0 0,-1 0-1 0 0,0 0 0 0 0,0-1 1 0 0,-1 0-1 0 0,0 0 1 0 0,-1 0-1 0 0,0-1 0 0 0,0 0 1 0 0,-1 0-1 0 0,0-1 0 0 0,-1 0 1 0 0,-4 4-14 0 0,-64 81 62 0 0,75-92-57 0 0,1 0 0 0 0,0 1 0 0 0,0-1 0 0 0,0 1 1 0 0,0-1-1 0 0,0 1 0 0 0,0-1 0 0 0,0 1 0 0 0,1 0 0 0 0,-1-1 0 0 0,1 1 0 0 0,-1 0 0 0 0,1 0 1 0 0,0-1-1 0 0,-1 1 0 0 0,1 0 0 0 0,0 0 0 0 0,0 0 0 0 0,0-1 0 0 0,0 1 0 0 0,1 0 0 0 0,-1 0 0 0 0,0-1 1 0 0,1 1-1 0 0,-1 0 0 0 0,1 0 0 0 0,0-1 0 0 0,0 1 0 0 0,-1-1 0 0 0,1 1 0 0 0,0 0 0 0 0,0-1 0 0 0,0 0 1 0 0,1 1-1 0 0,-1-1 0 0 0,0 0 0 0 0,1 1 0 0 0,-1-1 0 0 0,0 0 0 0 0,1 0 0 0 0,-1 0 0 0 0,1 0 1 0 0,0-1-1 0 0,-1 1 0 0 0,1 0 0 0 0,1 0-5 0 0,11 2 77 0 0,-1-1 1 0 0,1 0-1 0 0,-1 0 1 0 0,1-2-1 0 0,0 0 1 0 0,0 0-1 0 0,-1-1 1 0 0,1-1-1 0 0,1-1-77 0 0,24-11-29 0 0,-39 13-43 0 0,-4-14-3221 0 0,-16 6 196 0 0,4 3-3935 0 0,10 2-4114 0 0</inkml:trace>
  <inkml:trace contextRef="#ctx0" brushRef="#br0" timeOffset="1269.754">423 1017 12859 0 0,'0'0'2748'0'0,"0"0"-1085"0"0,0 0-556 0 0,0 0-35 0 0,0 0 58 0 0,0 0-147 0 0,0 0-212 0 0,0 0-220 0 0,0 0-165 0 0,0 0-128 0 0,0 0-84 0 0,34 0-55 0 0,105-3-90 0 0,1-12-3843 0 0,-128 13-356 0 0,-4-5-4735 0 0</inkml:trace>
  <inkml:trace contextRef="#ctx0" brushRef="#br0" timeOffset="1607.11">991 0 13555 0 0,'0'0'3635'0'0,"0"0"-1684"0"0,0 0-646 0 0,0 0-36 0 0,0 0-48 0 0,0 0-133 0 0,0 0-225 0 0,0 0-287 0 0,0 0-207 0 0,0 0-146 0 0,0 0-11 0 0,0 0 68 0 0,0 0 73 0 0,5 12 41 0 0,67 146 1025 0 0,-43-103-1208 0 0,-2 0 1 0 0,-3 2-1 0 0,-2 0 0 0 0,-3 2 1 0 0,-2 0-1 0 0,-1 11-211 0 0,-6-32 13 0 0,-2-1 0 0 0,-1 1-1 0 0,-2 0 1 0 0,-2 1 0 0 0,-1-1 0 0 0,-2 0-1 0 0,-2 1 1 0 0,-1-1 0 0 0,-2 0 0 0 0,-2 0-1 0 0,-1 0 1 0 0,-2-1 0 0 0,-1 0 0 0 0,-11 21-13 0 0,13-39-49 0 0,-1-1 0 0 0,-1-1 0 0 0,0 0 1 0 0,-2 0-1 0 0,0-1 0 0 0,0-1 0 0 0,-1 0 1 0 0,-1-1-1 0 0,-1-1 0 0 0,0 0 0 0 0,0-1 1 0 0,-1 0-1 0 0,-1-2 0 0 0,-18 9 49 0 0,-58 8-1854 0 0,28-23-6218 0 0,52-4-3805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0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0 1416 0 0,'0'0'2227'0'0,"0"0"-402"0"0,0 0-34 0 0,0 0 269 0 0,0 0 202 0 0,0 0-55 0 0,0 0-369 0 0,0 0-456 0 0,0 0-354 0 0,0 0-199 0 0,0 0-74 0 0,-4 15 1836 0 0,-10 1-2332 0 0,1 0 0 0 0,1 1 0 0 0,0 1-1 0 0,1 0 1 0 0,1 1 0 0 0,1 0-1 0 0,1 0 1 0 0,1 1 0 0 0,0 0 0 0 0,1 0-1 0 0,-1 10-258 0 0,-6 31 96 0 0,-3-2-1 0 0,-2 0 1 0 0,-3-1-1 0 0,-3-1 1 0 0,-2-1-1 0 0,-2-1 1 0 0,-3-1 0 0 0,-10 10-96 0 0,-31 40-8 0 0,62-65-390 0 0,11-39 348 0 0,-1 0 1 0 0,0 0-1 0 0,0 0 0 0 0,0-1 1 0 0,0 1-1 0 0,1 0 0 0 0,-1 0 1 0 0,0 0-1 0 0,0 0 0 0 0,0 0 1 0 0,1-1-1 0 0,-1 1 0 0 0,0 0 1 0 0,0 0-1 0 0,1 0 0 0 0,-1 0 1 0 0,0 0-1 0 0,0 0 0 0 0,1 0 0 0 0,-1 0 1 0 0,0 0-1 0 0,0 0 0 0 0,1 0 1 0 0,-1 0-1 0 0,0 0 0 0 0,0 0 1 0 0,0 0-1 0 0,1 0 0 0 0,-1 0 1 0 0,0 0-1 0 0,0 1 50 0 0,5-11-632 0 0,15-20-2907 0 0,-6 10-4974 0 0,-9 12-2255 0 0</inkml:trace>
  <inkml:trace contextRef="#ctx0" brushRef="#br0" timeOffset="466.558">374 35 8978 0 0,'0'0'1783'0'0,"0"0"-321"0"0,0 0-53 0 0,0 0 73 0 0,0 0 44 0 0,0 0-157 0 0,0 0-310 0 0,0 0-297 0 0,0 0-233 0 0,0 0-34 0 0,0 0 9 0 0,0 0 7 0 0,7-2-9 0 0,23-6-51 0 0,-28 9-368 0 0,1-1 0 0 0,0 1 0 0 0,-1 0 0 0 0,1 0 0 0 0,-1 0 0 0 0,1 0 0 0 0,-1 1 0 0 0,1-1 1 0 0,-1 1-1 0 0,0-1 0 0 0,0 1 0 0 0,0 0 0 0 0,0 0 0 0 0,0 0 0 0 0,0 0 0 0 0,-1 0 0 0 0,1 0 0 0 0,0 1 0 0 0,-1-1 0 0 0,0 0 0 0 0,1 3-83 0 0,0-3 67 0 0,14 28 438 0 0,0 1 0 0 0,-3 0-1 0 0,0 1 1 0 0,-2 1 0 0 0,5 23-505 0 0,32 85 626 0 0,-21-78-397 0 0,-2-10-113 0 0,-3 1-1 0 0,-2 1 0 0 0,7 36-115 0 0,-6-10 20 0 0,-15-95-883 0 0,-23-29-4467 0 0,3 28-5394 0 0,11 11-737 0 0</inkml:trace>
  <inkml:trace contextRef="#ctx0" brushRef="#br0" timeOffset="911.935">189 566 5777 0 0,'0'0'4254'0'0,"0"0"-2009"0"0,0 0-917 0 0,0 0-89 0 0,0 0 77 0 0,0 0 46 0 0,0 0-100 0 0,0 0-211 0 0,0 0-238 0 0,0 0-155 0 0,0 0-2 0 0,0 0 69 0 0,0 0 91 0 0,8 0 37 0 0,296 0 4000 0 0,-220 8-4393 0 0,-83-8-438 0 0,-1 0 14 0 0,0 0 6 0 0,0 0 4 0 0,0 0-3 0 0,0 0-20 0 0,0 0-2 0 0,0 0-9 0 0,0 0-24 0 0,0 0-12 0 0,0 0-4 0 0,0 0 13 0 0,0 0 19 0 0,0 0-6 0 0,0 0-48 0 0,0 0-27 0 0,-3 0-712 0 0,-2 3-13695 0 0,5-2 2425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58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11466 0 0,'0'0'2572'0'0,"0"0"-621"0"0,0 0-380 0 0,0 0-151 0 0,0 0-108 0 0,0 0-147 0 0,0 0-221 0 0,0 0-280 0 0,0 0-217 0 0,0 0-137 0 0,0 0-83 0 0,0 0-31 0 0,0 0-10 0 0,1 16 542 0 0,14 27-325 0 0,-1 0 0 0 0,-3 2 0 0 0,-1-1 0 0 0,-3 1 1 0 0,-1 0-1 0 0,-2 1 0 0 0,-2-1 0 0 0,-2 1 0 0 0,-5 29-403 0 0,-30 198 207 0 0,28-232-275 0 0,-1 8 18 0 0,6-24-3919 0 0,4-45-659 0 0,0 7-1659 0 0,0 5-4816 0 0</inkml:trace>
  <inkml:trace contextRef="#ctx0" brushRef="#br0" timeOffset="618.45">0 143 10898 0 0,'0'0'2881'0'0,"0"0"-749"0"0,0 0-478 0 0,0 0-114 0 0,0 0-71 0 0,0 0-142 0 0,0 0-231 0 0,0 0-273 0 0,0 0-235 0 0,0 0-143 0 0,0 0-91 0 0,0 0-46 0 0,0 0-19 0 0,4-4-6 0 0,20-9-117 0 0,0 0 0 0 0,0 1 0 0 0,1 1 0 0 0,1 2 0 0 0,-1 0 0 0 0,2 2 0 0 0,-1 1 0 0 0,1 1 0 0 0,0 1 0 0 0,9 1-166 0 0,-17 0 51 0 0,1 1 0 0 0,0 0-1 0 0,0 2 1 0 0,-1 0 0 0 0,1 2-1 0 0,19 3-50 0 0,-35-4 5 0 0,0 1 0 0 0,0 0 0 0 0,0 0 0 0 0,-1 0 0 0 0,1 0 0 0 0,0 0 0 0 0,-1 1 0 0 0,0 0 0 0 0,1 0 0 0 0,-1 0 0 0 0,0 0 0 0 0,0 0 0 0 0,-1 0 0 0 0,1 1 0 0 0,-1 0 0 0 0,0-1 0 0 0,0 1 0 0 0,0 0 0 0 0,0 0 0 0 0,-1 0 0 0 0,1 0 0 0 0,-1 0 0 0 0,0 0 0 0 0,0 1 0 0 0,-1-1 0 0 0,1 0 0 0 0,-1 0 0 0 0,0 1-1 0 0,0-1 1 0 0,-1 0 0 0 0,1 1 0 0 0,-1-1 0 0 0,0 0 0 0 0,0 0 0 0 0,0 0 0 0 0,0 0 0 0 0,-1 0 0 0 0,0 0 0 0 0,0 0 0 0 0,0 0 0 0 0,0 0 0 0 0,-1-1 0 0 0,1 1 0 0 0,-4 2-5 0 0,-146 209 191 0 0,151-213-192 0 0,-1 0 1 0 0,1 0 0 0 0,0 1-1 0 0,0-1 1 0 0,0 1-1 0 0,0-1 1 0 0,0 1-1 0 0,0-1 1 0 0,1 1 0 0 0,-1-1-1 0 0,1 1 1 0 0,0 0-1 0 0,0-1 1 0 0,0 1 0 0 0,0 0-1 0 0,0-1 1 0 0,1 1-1 0 0,-1-1 1 0 0,1 1 0 0 0,0 0-1 0 0,-1-1 1 0 0,1 1-1 0 0,0-1 1 0 0,1 0-1 0 0,-1 1 1 0 0,0-1 0 0 0,1 0-1 0 0,-1 0 1 0 0,1 0-1 0 0,0 0 1 0 0,-1 0 0 0 0,1 0-1 0 0,0 0 1 0 0,0 0-1 0 0,0-1 1 0 0,1 1 0 0 0,-1-1-1 0 0,0 0 1 0 0,2 1 0 0 0,93 36-35 0 0,-83-35 43 0 0,0 2 0 0 0,0-1 0 0 0,-1 2 0 0 0,0 0 1 0 0,0 0-1 0 0,0 1 0 0 0,0 1 0 0 0,6 5-8 0 0,-15-8 22 0 0,0 0 0 0 0,-1-1 0 0 0,1 1 0 0 0,-1 0 0 0 0,-1 0 0 0 0,1 1 0 0 0,-1-1 0 0 0,0 1-1 0 0,0-1 1 0 0,0 1 0 0 0,-1 0 0 0 0,0-1 0 0 0,0 1 0 0 0,0 0 0 0 0,-1 0 0 0 0,0 0 0 0 0,0 0 0 0 0,0 0-1 0 0,-1 0 1 0 0,0-1 0 0 0,0 1 0 0 0,-1 0 0 0 0,1-1 0 0 0,-1 1 0 0 0,-1-1 0 0 0,1 1 0 0 0,-1-1 0 0 0,1 0-1 0 0,-2 0 1 0 0,1 0 0 0 0,0 0 0 0 0,-1-1 0 0 0,0 1 0 0 0,0-1 0 0 0,0 0 0 0 0,-1 0 0 0 0,1 0-1 0 0,-1-1 1 0 0,0 0 0 0 0,0 0 0 0 0,0 0 0 0 0,-1 0 0 0 0,0-1-22 0 0,-17 13 77 0 0,-1-1 0 0 0,0-1 0 0 0,-1-1 0 0 0,0-1 0 0 0,-1-1 0 0 0,-1-1 0 0 0,1-2 0 0 0,-1-1 0 0 0,-12 1-77 0 0,-42-4-102 0 0,65-18-1674 0 0,14 0-6860 0 0,2 11-3494 0 0</inkml:trace>
  <inkml:trace contextRef="#ctx0" brushRef="#br0" timeOffset="5772.397">694 805 3369 0 0,'0'0'1751'0'0,"0"0"-91"0"0,0 0 47 0 0,0 0 140 0 0,0 0 52 0 0,0 0-146 0 0,0 0-324 0 0,0 0-374 0 0,0 0-280 0 0,0 0-186 0 0,0 0-106 0 0,0 0-49 0 0,0 0-36 0 0,2 27 1975 0 0,2 258 251 0 0,5-293-971 0 0,20-97-674 0 0,-15 64-942 0 0,2 0-1 0 0,1 1 1 0 0,2 1 0 0 0,2 0 0 0 0,24-32-37 0 0,16 13 144 0 0,-40 92 344 0 0,-9 54 125 0 0,-12-87-613 0 0,0-1 20 0 0,0 0-37 0 0,0 0-27 0 0,0 0-17 0 0,0 0-70 0 0,0 0-97 0 0,0-9-4017 0 0,0 2-4482 0 0,0 3-3318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12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1 482 11755 0 0,'0'0'1793'0'0,"0"0"-216"0"0,0 0-38 0 0,0 0 44 0 0,0 0-36 0 0,0 0-158 0 0,0 0-243 0 0,0 0-226 0 0,0 0-203 0 0,0 0-138 0 0,0 0-87 0 0,0 4 586 0 0,327-23 2411 0 0,-293 19-3361 0 0,-5-1-58 0 0,0 1 1 0 0,1 1 0 0 0,-1 2-1 0 0,0 1 1 0 0,0 1 0 0 0,16 5-71 0 0,9 5 117 0 0,-31-13-2469 0 0,-31-14-5111 0 0,7 8 3587 0 0,-3-4-8265 0 0</inkml:trace>
  <inkml:trace contextRef="#ctx0" brushRef="#br0" timeOffset="632.124">417 1 9458 0 0,'0'0'4457'0'0,"0"0"-2339"0"0,0 0-706 0 0,0 0 11 0 0,0 0 21 0 0,0 0-110 0 0,0 0-232 0 0,0 0-316 0 0,0 0-276 0 0,0 0-199 0 0,0 0-118 0 0,0 0-44 0 0,-3 2 67 0 0,1-1-171 0 0,1 1 1 0 0,0-1-1 0 0,-1 0 0 0 0,1 1 0 0 0,0-1 0 0 0,0 0 0 0 0,0 1 1 0 0,0-1-1 0 0,0 1 0 0 0,1 0 0 0 0,-1-1 0 0 0,0 1 0 0 0,1 0 1 0 0,-1-1-1 0 0,1 1 0 0 0,0 0 0 0 0,-1-1 0 0 0,1 1 0 0 0,0 0 1 0 0,0 0-1 0 0,0 0 0 0 0,0-1 0 0 0,1 1 0 0 0,-1 0 0 0 0,0 0 0 0 0,1-1 1 0 0,-1 1-1 0 0,1 0 0 0 0,0 0-45 0 0,19 86 987 0 0,-4 0 1 0 0,-3 2-1 0 0,-1 59-987 0 0,-10 193 499 0 0,-2-341-482 0 0,0-1-12 0 0,0 0-22 0 0,0 0-19 0 0,0 0 25 0 0,0 0 27 0 0,0 0 15 0 0,0 0-16 0 0,0 0 1 0 0,0-31 218 0 0,-9 15-548 0 0,1-14-5477 0 0,8 25 831 0 0,0-2-6984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17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0 4849 0 0,'0'0'2353'0'0,"0"0"-41"0"0,0 0 97 0 0,0 0 38 0 0,0 0-271 0 0,0 0-495 0 0,0 0-524 0 0,0 0-413 0 0,0 0-166 0 0,0 0-70 0 0,0 0-35 0 0,0 0 6 0 0,0 0 11 0 0,-21 4 14 0 0,-63 13 6 0 0,82-16-469 0 0,0-1 0 0 0,0 0 0 0 0,-1 1 0 0 0,1-1 0 0 0,0 1 0 0 0,0 0 0 0 0,0-1 0 0 0,0 1 0 0 0,-1 0 0 0 0,1 0 0 0 0,1 1 0 0 0,-1-1 0 0 0,0 0 0 0 0,0 1 0 0 0,0-1 0 0 0,1 1 0 0 0,-1-1-1 0 0,1 1 1 0 0,-1 0 0 0 0,1 0 0 0 0,0 0 0 0 0,-1 0 0 0 0,1 0 0 0 0,0 0 0 0 0,0 0 0 0 0,1 0 0 0 0,-1 0-41 0 0,-4 10 263 0 0,-73 158 2264 0 0,64-130-2291 0 0,3 1 0 0 0,1 0 0 0 0,2 0 0 0 0,2 1 0 0 0,2 0 0 0 0,2 1 0 0 0,1 10-236 0 0,1-30 79 0 0,1 0-1 0 0,1 1 0 0 0,1-1 1 0 0,1 0-1 0 0,1 0 1 0 0,1 0-1 0 0,1-1 1 0 0,1 0-1 0 0,1 0 0 0 0,2 3-78 0 0,3 1 111 0 0,0-1 0 0 0,1 0-1 0 0,2-1 1 0 0,0 0 0 0 0,2-2 0 0 0,1 0-1 0 0,0-1 1 0 0,1-1 0 0 0,7 3-111 0 0,61 34 526 0 0,-78-96-4438 0 0,-9 22 8 0 0,1 8-3687 0 0,-2 5-5238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1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261 537 0 0 0,'0'0'1703'0'0,"0"0"620"0"0,0 0 372 0 0,0 0 162 0 0,0 0-102 0 0,0 0-370 0 0,0 0-446 0 0,0 0-393 0 0,0 0-298 0 0,0 0-205 0 0,0 0-139 0 0,0 0-100 0 0,0 0-102 0 0,0-4 2276 0 0,20 221-1646 0 0,6 86-555 0 0,10 8-533 0 0,-20-141-157 0 0,-16-169-102 0 0,0-1-1 0 0,0 0 19 0 0,0 0 8 0 0,0 0 10 0 0,0 0 0 0 0,0 0-13 0 0,0 0-16 0 0,0 0-14 0 0,0 0-5 0 0,0-17-938 0 0,4-61-4024 0 0,1 52 734 0 0,3 1-3609 0 0,-4 13-2361 0 0</inkml:trace>
  <inkml:trace contextRef="#ctx0" brushRef="#br0" timeOffset="833.965">748 691 11410 0 0,'0'0'1771'0'0,"0"0"-593"0"0,0 0-362 0 0,0 0 3 0 0,0 0 79 0 0,0 0 27 0 0,0 0-83 0 0,0 0-105 0 0,0 0-89 0 0,0 0-58 0 0,0 0-54 0 0,0 0-23 0 0,0 0-19 0 0,-29 23-49 0 0,-87 73-15 0 0,45-30 510 0 0,-70 61 75 0 0,134-116 1463 0 0,7-11-2421 0 0,0 0 0 0 0,18 2 1173 0 0,110 59-509 0 0,61 62-286 0 0,-150-78-260 0 0,-37-37-79 0 0,-2-8-106 0 0,0 0-4 0 0,0 0 10 0 0,0 0 21 0 0,0 0 2 0 0,0 0-2 0 0,0 0-18 0 0,3 0-2 0 0,-3 0 0 0 0,8-1-854 0 0,-5-6-4711 0 0,0-8 187 0 0,0 5-1990 0 0,-2 5-3726 0 0</inkml:trace>
  <inkml:trace contextRef="#ctx0" brushRef="#br0" timeOffset="1584.677">1 471 5065 0 0,'0'0'2410'0'0,"0"0"-916"0"0,0 0-121 0 0,0 0 401 0 0,0 0 312 0 0,0 0-13 0 0,0 0-343 0 0,0 0-460 0 0,0 0-307 0 0,0 0-147 0 0,0 0-51 0 0,0 0-18 0 0,0 0-35 0 0,4 0-26 0 0,6-5-395 0 0,1 1 0 0 0,-1-1-1 0 0,0-1 1 0 0,-1 0 0 0 0,1 0 0 0 0,-1-1 0 0 0,0 0 0 0 0,-1-1 0 0 0,0 1-1 0 0,0-2 1 0 0,-1 1 0 0 0,6-8-291 0 0,10-10 268 0 0,289-312 1172 0 0,-300 325-1086 0 0,-12 14-358 0 0,45 137 172 0 0,59 66 120 0 0,-60-161-267 0 0,-18-44-5306 0 0,-16-5-5124 0 0,-7 2-2406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2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 1464 0 0,'0'0'1507'0'0,"0"0"47"0"0,0 0 289 0 0,0 0 160 0 0,0 0-14 0 0,0 0-229 0 0,0 0-326 0 0,0 0-296 0 0,0 0-219 0 0,0 0-112 0 0,0 0-60 0 0,6 0 491 0 0,-4 1 3059 0 0,-34 107-3644 0 0,-10 23-417 0 0,11-28-31 0 0,-5-1-1 0 0,-35 65-204 0 0,-23 7 168 0 0,107-244 993 0 0,20-18-1131 0 0,3 0 0 0 0,5 3 1 0 0,2 1-1 0 0,13-10-30 0 0,-5 3 45 0 0,52-72 194 0 0,-52 256 512 0 0,-15-13-456 0 0,-9-26-12 0 0,-4 0 0 0 0,-1 1 0 0 0,-3 2 0 0 0,11 55-283 0 0,5 87 455 0 0,-22-144-357 0 0,-12-52-94 0 0,-12-22-1789 0 0,-12-10-1450 0 0,14 15-820 0 0,2 4-2294 0 0,3 6-5070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23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10402 0 0,'0'0'1927'0'0,"0"0"-421"0"0,0 0-214 0 0,0 0 33 0 0,0 0 68 0 0,0 0-53 0 0,0 0-227 0 0,0 0-285 0 0,0 0-232 0 0,0 0-157 0 0,0 0-82 0 0,0 0-34 0 0,0 0 5 0 0,31 0 1714 0 0,211-24 278 0 0,-228 22-2876 0 0,58-2 814 0 0,-48 6-3284 0 0,-3 2-3875 0 0,-14-4-5004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2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35 5441 0 0,'0'0'2777'0'0,"0"0"-597"0"0,0 0-347 0 0,0 0-81 0 0,0 0-81 0 0,0 0-188 0 0,0 0-327 0 0,0 0-353 0 0,0 0-263 0 0,0 0-148 0 0,0 0-61 0 0,0 0-28 0 0,0 0-5 0 0,0 30 1410 0 0,-4 217 1542 0 0,9-298-117 0 0,40-98-3031 0 0,26 48-2 0 0,-71 101-101 0 0,1-1 1 0 0,-1 0-1 0 0,1 0 0 0 0,0 1 0 0 0,-1-1 1 0 0,1 0-1 0 0,-1 1 0 0 0,1-1 1 0 0,0 1-1 0 0,-1-1 0 0 0,1 1 0 0 0,0-1 1 0 0,0 1-1 0 0,0-1 0 0 0,-1 1 1 0 0,1 0-1 0 0,0 0 0 0 0,0-1 1 0 0,0 1-1 0 0,0 0 0 0 0,0 0 0 0 0,-1 0 1 0 0,1 0-1 0 0,0 0 0 0 0,0 0 1 0 0,0 0-1 0 0,0 0 0 0 0,0 0 0 0 0,0 0 1 0 0,0 0-1 0 0,-1 1 0 0 0,1-1 1 0 0,0 0-1 0 0,0 1 0 0 0,0-1 1 0 0,-1 0-1 0 0,1 1 0 0 0,0-1 0 0 0,0 1 1 0 0,-1 0-1 0 0,1-1 0 0 0,0 1 1 0 0,-1-1-1 0 0,1 1 0 0 0,-1 0 0 0 0,1 0 1 0 0,-1-1-1 0 0,1 1 0 0 0,-1 0 1 0 0,1 0-1 0 0,-1-1 0 0 0,0 2 1 0 0,8 5 38 0 0,-9 16-1173 0 0,-5-16-2924 0 0,3 2-5310 0 0,3-8-2609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28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64 7001 0 0,'0'0'2012'0'0,"0"0"-263"0"0,0 0-95 0 0,0 0 118 0 0,0 0 85 0 0,0 0-90 0 0,0 0-264 0 0,0 0-330 0 0,0 0-306 0 0,0 0-237 0 0,0 0-138 0 0,-1-3-81 0 0,2 6 1336 0 0,11 24 1105 0 0,24 81-2066 0 0,-20 27-316 0 0,-6 0 0 0 0,-5 8-470 0 0,-3-83 17 0 0,-4 195 118 0 0,-7-212-594 0 0,9-44 371 0 0,0 1-24 0 0,0 0-23 0 0,0 0-19 0 0,0-23-1840 0 0,3-39-2330 0 0,3 22-4060 0 0,-4 31-1402 0 0</inkml:trace>
  <inkml:trace contextRef="#ctx0" brushRef="#br0" timeOffset="639.001">1 210 6025 0 0,'0'0'2824'0'0,"0"0"-760"0"0,0 0-368 0 0,0 0 13 0 0,0 0 144 0 0,0 0-4 0 0,0 0-225 0 0,0 0-357 0 0,0 0-355 0 0,0 0-270 0 0,0 0-158 0 0,0 0-41 0 0,0 0-51 0 0,0-5-4 0 0,1 1-319 0 0,0-1-1 0 0,0 1 1 0 0,0 0 0 0 0,1 0-1 0 0,-1-1 1 0 0,1 1 0 0 0,0 0 0 0 0,0 1-1 0 0,1-1 1 0 0,-1 0 0 0 0,1 0-1 0 0,0 1 1 0 0,0 0 0 0 0,0 0 0 0 0,0-1-1 0 0,0 2 1 0 0,3-3-69 0 0,11-9 132 0 0,1-1 0 0 0,0 2 0 0 0,1 0-1 0 0,1 2 1 0 0,0 0 0 0 0,1 1 0 0 0,0 1 0 0 0,0 0 0 0 0,1 2-1 0 0,0 1 1 0 0,0 1 0 0 0,0 0 0 0 0,1 2 0 0 0,3 0-132 0 0,-22 3 4 0 0,0-1 0 0 0,-1 1 0 0 0,1 0 0 0 0,0 0 0 0 0,0 0 0 0 0,0 0 0 0 0,0 1 0 0 0,0-1 0 0 0,0 1 0 0 0,0 0 0 0 0,0 0 0 0 0,-1 1 0 0 0,1-1 0 0 0,-1 1 0 0 0,1 0 0 0 0,-1 0 0 0 0,1 0 0 0 0,-1 0 0 0 0,0 0 0 0 0,0 1 0 0 0,0 0 0 0 0,0-1 0 0 0,0 1 0 0 0,-1 0 0 0 0,1 0 0 0 0,-1 1 0 0 0,0-1 0 0 0,0 0 0 0 0,0 1 0 0 0,-1-1 0 0 0,1 1 0 0 0,-1 0 0 0 0,0 0 0 0 0,1 2-4 0 0,-2 6 11 0 0,0 0 1 0 0,0 0-1 0 0,-1 0 0 0 0,-1-1 1 0 0,0 1-1 0 0,-1 0 1 0 0,0-1-1 0 0,-1 1 0 0 0,0-1 1 0 0,-1 0-1 0 0,0 0 1 0 0,-1 0-1 0 0,0-1 1 0 0,0 0-1 0 0,-1 0 0 0 0,-1-1 1 0 0,-4 5-12 0 0,-27 45 23 0 0,28-42-25 0 0,8-13-1 0 0,0 0 0 0 0,0 1 1 0 0,0-1-1 0 0,1 1 1 0 0,0-1-1 0 0,-1 1 1 0 0,2 0-1 0 0,-1 0 0 0 0,0 0 1 0 0,1 0-1 0 0,0 0 1 0 0,0 0-1 0 0,1 0 0 0 0,-1 0 1 0 0,1 1-1 0 0,0 0 3 0 0,2-3 1 0 0,0-1 0 0 0,0 1 0 0 0,1-1 0 0 0,-1 0 0 0 0,0 0 0 0 0,1 0 0 0 0,-1 0 0 0 0,1 0-1 0 0,-1-1 1 0 0,1 1 0 0 0,0-1 0 0 0,0 1 0 0 0,0-1 0 0 0,0 0 0 0 0,0 0 0 0 0,0-1 0 0 0,0 1 0 0 0,0-1 0 0 0,0 1-1 0 0,1-1 0 0 0,9 3 13 0 0,64 15 84 0 0,-64-17-88 0 0,-1 0 0 0 0,1 2 0 0 0,-1-1 0 0 0,0 1 0 0 0,1 1 0 0 0,-2 0 0 0 0,1 1 0 0 0,0 1 0 0 0,-1-1 0 0 0,0 2 0 0 0,0-1 0 0 0,-1 2 0 0 0,0-1 0 0 0,9 10-9 0 0,-14-12 34 0 0,-1-1 1 0 0,0 2 0 0 0,0-1-1 0 0,0 0 1 0 0,-1 1 0 0 0,1 0-1 0 0,-1 0 1 0 0,-1 0 0 0 0,1 0-1 0 0,-1 0 1 0 0,0 0 0 0 0,-1 1-1 0 0,1-1 1 0 0,-1 0 0 0 0,-1 1-1 0 0,1 3-34 0 0,-2-2 55 0 0,1 0 0 0 0,-2 0 0 0 0,1-1-1 0 0,-1 1 1 0 0,0-1 0 0 0,-1 1 0 0 0,1-1-1 0 0,-2 0 1 0 0,1 0 0 0 0,-1 0 0 0 0,0 0-1 0 0,0 0 1 0 0,-1-1 0 0 0,0 0 0 0 0,0 0-1 0 0,0 0 1 0 0,-1-1 0 0 0,-6 5-55 0 0,-99 70 257 0 0,97-71-243 0 0,-1-1-1 0 0,0-1 0 0 0,0 0 0 0 0,-1-1 1 0 0,1 0-1 0 0,-1-2 0 0 0,0 0 0 0 0,-1 0 0 0 0,1-2 1 0 0,-1 0-1 0 0,1-1 0 0 0,-1 0 0 0 0,1-2 1 0 0,-8 0-14 0 0,21 0-83 0 0,0 0-1 0 0,-1 0 1 0 0,1 0 0 0 0,0-1 0 0 0,0 1 0 0 0,0-1-1 0 0,0 0 1 0 0,1 0 0 0 0,-1 0 0 0 0,0 0 0 0 0,1 0 0 0 0,-1 0-1 0 0,1-1 1 0 0,0 1 0 0 0,0-1 0 0 0,0 0 0 0 0,0 1-1 0 0,0-1 1 0 0,1 0 0 0 0,-1 0 0 0 0,1-1 0 0 0,0 1 0 0 0,-1 0-1 0 0,2 0 1 0 0,-1 0 0 0 0,0-1 0 0 0,1 1 0 0 0,-1 0 0 0 0,1-1-1 0 0,0 0 84 0 0,3-18-4771 0 0,8 3-3815 0 0,-5 14-3461 0 0</inkml:trace>
  <inkml:trace contextRef="#ctx0" brushRef="#br0" timeOffset="1170.577">843 684 9090 0 0,'0'0'1419'0'0,"0"0"-356"0"0,0 0 24 0 0,0 0 249 0 0,0 0 199 0 0,0 0-35 0 0,0 0-207 0 0,0 0-269 0 0,0 0-197 0 0,0 0-97 0 0,0 0-31 0 0,0 0-13 0 0,0 0-25 0 0,9-2 482 0 0,-25 28-124 0 0,5-15-922 0 0,1 1-1 0 0,0 0 1 0 0,1 1 0 0 0,0 0-1 0 0,1 0 1 0 0,0 1 0 0 0,1 0 0 0 0,1 1-1 0 0,0-1 1 0 0,1 1 0 0 0,0 0-1 0 0,2 0 1 0 0,0 1 0 0 0,0-1-1 0 0,1 1 1 0 0,1 15-97 0 0,3-26 36 0 0,0-1 0 0 0,1 1 0 0 0,0 0 0 0 0,0-1 0 0 0,0 0 0 0 0,0 1 0 0 0,1-1-1 0 0,-1-1 1 0 0,1 1 0 0 0,0 0 0 0 0,1-1 0 0 0,-1 0 0 0 0,0 0 0 0 0,1 0 0 0 0,0-1 0 0 0,-1 1 0 0 0,1-1 0 0 0,0 0 0 0 0,0 0 0 0 0,1-1-1 0 0,-1 0 1 0 0,0 0 0 0 0,0 0 0 0 0,1 0 0 0 0,-1-1 0 0 0,0 0 0 0 0,1 0 0 0 0,-1 0 0 0 0,0-1 0 0 0,1 0 0 0 0,-1 0 0 0 0,0 0 0 0 0,3-2-36 0 0,11-1 126 0 0,0 0 1 0 0,0-2 0 0 0,-1 0-1 0 0,0-2 1 0 0,0 0 0 0 0,-1 0-1 0 0,0-2 1 0 0,0 0 0 0 0,-1-1 0 0 0,10-9-127 0 0,-11 10 79 0 0,0-1 1 0 0,-1 0 0 0 0,-1 0-1 0 0,0-2 1 0 0,0 0 0 0 0,-1 0 0 0 0,-1-1-1 0 0,0 0 1 0 0,-1-1 0 0 0,-1 0 0 0 0,0-1-1 0 0,-1 0 1 0 0,0 0 0 0 0,2-11-80 0 0,-9 22-2 0 0,0 1 1 0 0,-1 0-1 0 0,1 0 1 0 0,-1-1 0 0 0,0 1-1 0 0,0 0 1 0 0,0-1-1 0 0,-1 1 1 0 0,0 0-1 0 0,0-1 1 0 0,0 1 0 0 0,0 0-1 0 0,0 0 1 0 0,-1 0-1 0 0,0 0 1 0 0,0 0-1 0 0,0 0 1 0 0,0 1-1 0 0,-1-1 1 0 0,1 1 0 0 0,-1-1-1 0 0,0 1 1 0 0,0 0-1 0 0,0 0 1 0 0,0 0-1 0 0,-1 1 1 0 0,1-1-1 0 0,-1 1 1 0 0,0 0 0 0 0,1 0-1 0 0,-1 0 1 0 0,0 0-1 0 0,0 0 1 0 0,0 1-1 0 0,-1 0 1 0 0,1 0 0 0 0,0 0-1 0 0,-3 0 2 0 0,-6-1-124 0 0,0 1 0 0 0,1 0 0 0 0,-1 1 0 0 0,-1 0 0 0 0,2 1 0 0 0,-1 0 0 0 0,0 1 0 0 0,0 1 0 0 0,0 0 0 0 0,1 1 0 0 0,0 0 0 0 0,-1 1 0 0 0,2 0 0 0 0,-1 1-1 0 0,0 0 1 0 0,0 2 124 0 0,-51 34-3336 0 0,8 5-3660 0 0,40-34-4795 0 0</inkml:trace>
  <inkml:trace contextRef="#ctx0" brushRef="#br0" timeOffset="1319.639">843 684 2609 0 0</inkml:trace>
  <inkml:trace contextRef="#ctx0" brushRef="#br0" timeOffset="1575.322">843 684 2609 0 0,'-30'77'3756'0'0,"30"-76"-3652"0"0,0 0 0 0 0,0-1-1 0 0,0 1 1 0 0,0-1 0 0 0,0 1-1 0 0,0-1 1 0 0,0 1 0 0 0,0 0-1 0 0,0-1 1 0 0,-1 1 0 0 0,1-1-1 0 0,0 1 1 0 0,0-1 0 0 0,-1 1-1 0 0,1-1 1 0 0,0 1 0 0 0,-1-1-1 0 0,1 1 1 0 0,-1-1-1 0 0,1 1 1 0 0,0-1 0 0 0,-1 0-1 0 0,1 1 1 0 0,-1-1 0 0 0,1 0-1 0 0,-1 1 1 0 0,1-1 0 0 0,-1 0-1 0 0,0 0 1 0 0,1 1 0 0 0,-1-1-1 0 0,1 0 1 0 0,-1 0 0 0 0,1 0-1 0 0,-1 0 1 0 0,0 0 0 0 0,1 0-1 0 0,-1 0 1 0 0,1 0 0 0 0,-1 0-1 0 0,0 0 1 0 0,1 0 0 0 0,-1 0-1 0 0,1 0 1 0 0,-1 0 0 0 0,1-1-1 0 0,-1 1 1 0 0,0 0-1 0 0,1 0 1 0 0,-1-1 0 0 0,1 1-104 0 0,-2-1 716 0 0,-37 8 6337 0 0,50-9-1507 0 0,10 2-3954 0 0,26-3-1047 0 0,-33 0-347 0 0,0 0 0 0 0,1 0 0 0 0,-1 2 0 0 0,1 0 0 0 0,0 0 0 0 0,-1 1 0 0 0,1 1-1 0 0,2 1-197 0 0,54 47 981 0 0,-62-45-847 0 0,0-2-1 0 0,0 1 1 0 0,1-1 0 0 0,-1-1 0 0 0,1 1 0 0 0,-1-2 0 0 0,1 1-1 0 0,0-1 1 0 0,-1-1 0 0 0,1 0 0 0 0,5-1-134 0 0,23-12 252 0 0,-44-6-3458 0 0,-1 12-5141 0 0,5 5-3922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34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20 823 0 0 0,'0'0'984'0'0,"0"0"371"0"0,0 0 184 0 0,0 0 124 0 0,0 0 100 0 0,0 0-1 0 0,0 0-72 0 0,0 0-59 0 0,0 0-99 0 0,0 0-150 0 0,-4 1-146 0 0,-12 6 774 0 0,16-7-1193 0 0,0 0-94 0 0,0 0-79 0 0,0 0-56 0 0,0 0-38 0 0,0 0-37 0 0,0 0-2 0 0,0 0-8 0 0,0 0-35 0 0,0 0-11 0 0,0 0-49 0 0,0 0-29 0 0,0 0-14 0 0,7 4 1984 0 0,109-8-1380 0 0,0-4-1 0 0,0-6 1 0 0,30-11-969 0 0,-22-1 540 0 0,-124 26-529 0 0,0 0-7 0 0,-26 0-1074 0 0,-3-6-1877 0 0,20 2-874 0 0,0-1-4246 0 0,5 1-4686 0 0</inkml:trace>
  <inkml:trace contextRef="#ctx0" brushRef="#br0" timeOffset="2965.977">1204 365 1960 0 0,'0'0'1973'0'0,"0"0"-469"0"0,0 0-72 0 0,0 0 292 0 0,0 0 288 0 0,0 0 58 0 0,0 0-217 0 0,0 0-360 0 0,0 0-325 0 0,0 0-230 0 0,0 0-138 0 0,5-5-80 0 0,15-17 640 0 0,-20 22-710 0 0,0 0-36 0 0,0 0-64 0 0,0 0-55 0 0,0 0-55 0 0,0 0-54 0 0,-8 24 2007 0 0,-48 78-2160 0 0,5 3 1 0 0,5 1-1 0 0,4 3 0 0 0,-7 42-233 0 0,-43 110 110 0 0,15-92-89 0 0,115-279 501 0 0,50-123-502 0 0,42-66-20 0 0,-107 255-2 0 0,1 0 0 0 0,2 2 0 0 0,2 1 0 0 0,1 1 0 0 0,3 1 0 0 0,1 2 0 0 0,2 1 2 0 0,44-29 40 0 0,-74 91-41 0 0,8 232 537 0 0,87 162-58 0 0,-74-239-297 0 0,-26-181-176 0 0,0 0 7 0 0,0 0 12 0 0,0 0-12 0 0,0 0-4 0 0,0 0-4 0 0,0 0-12 0 0,0 0 7 0 0,0 0-15 0 0,0 0 3 0 0,0 0-11 0 0,0 0-15 0 0,0 0-10 0 0,0 0-18 0 0,-7-47-5145 0 0,-1 27 2457 0 0,2 6-4168 0 0,3 7-4339 0 0</inkml:trace>
  <inkml:trace contextRef="#ctx0" brushRef="#br0" timeOffset="3264.604">956 889 12547 0 0,'0'0'1509'0'0,"0"0"-428"0"0,0 0-209 0 0,0 0 120 0 0,0 0 184 0 0,0 0 28 0 0,0 0-174 0 0,0 0-304 0 0,0 0-254 0 0,0 0-102 0 0,0 0 92 0 0,0 0 117 0 0,0 0 87 0 0,8 1 32 0 0,141-6 1861 0 0,166-10-3415 0 0,-294 16-1218 0 0,-8 2-3698 0 0,-9 0-5820 0 0</inkml:trace>
  <inkml:trace contextRef="#ctx0" brushRef="#br0" timeOffset="3720.619">2027 839 4689 0 0,'0'0'3134'0'0,"0"0"-1155"0"0,0 0-344 0 0,0 0 139 0 0,0 0 125 0 0,0 0-43 0 0,0 0-259 0 0,0 0-390 0 0,0 0-314 0 0,0 0-222 0 0,0 0-143 0 0,0 0-93 0 0,0 0-68 0 0,-23 6-45 0 0,-74 19-42 0 0,49 6 148 0 0,43-23-365 0 0,-2 3-3 0 0,1 1 0 0 0,0 0 1 0 0,0 1-1 0 0,1-1 0 0 0,1 1 0 0 0,0 0 0 0 0,0 0 1 0 0,2 0-1 0 0,0 1 0 0 0,0-1 0 0 0,1 0 0 0 0,1 1 1 0 0,0-1-1 0 0,1 1 0 0 0,2 12-60 0 0,-2-21 48 0 0,0 1 1 0 0,1-1-1 0 0,0 0 1 0 0,0 0 0 0 0,0 1-1 0 0,1-1 1 0 0,-1-1-1 0 0,1 1 1 0 0,0 0-1 0 0,1-1 1 0 0,-1 1-1 0 0,1-1 1 0 0,0 0-1 0 0,0 0 1 0 0,0-1-1 0 0,1 1 1 0 0,-1-1-1 0 0,1 0 1 0 0,0 0-1 0 0,0-1 1 0 0,0 1-1 0 0,0-1 1 0 0,0 0-1 0 0,0 0 1 0 0,1-1-1 0 0,-1 0 1 0 0,1 1-1 0 0,-1-2 1 0 0,1 1-49 0 0,5-1 101 0 0,-1-1-1 0 0,1-1 1 0 0,0 1-1 0 0,-1-2 1 0 0,1 1 0 0 0,-1-1-1 0 0,0-1 1 0 0,0 0 0 0 0,0 0-1 0 0,0-1 1 0 0,-1-1 0 0 0,0 1-1 0 0,0-1 1 0 0,0-1 0 0 0,6-6-101 0 0,-6 7 58 0 0,0-2 1 0 0,-1 1 0 0 0,0-1 0 0 0,0-1-1 0 0,0 1 1 0 0,-1-1 0 0 0,0-1 0 0 0,-1 1-1 0 0,0-1 1 0 0,-1 0 0 0 0,0-1 0 0 0,0 1-1 0 0,-1-1 1 0 0,-1 0 0 0 0,0 0 0 0 0,0 0-1 0 0,-1 0 1 0 0,1-8-59 0 0,-3 14-8 0 0,0-1 0 0 0,1 1 0 0 0,-2 0 0 0 0,1-1 0 0 0,-1 1 0 0 0,1 0 0 0 0,-2-1 0 0 0,1 1 0 0 0,0 0 0 0 0,-1 0 0 0 0,0 0-1 0 0,0 0 1 0 0,-1 0 0 0 0,1 1 0 0 0,-1-1 0 0 0,0 1 0 0 0,0-1 0 0 0,-1 1 0 0 0,1 0 0 0 0,-1 0 0 0 0,0 0 0 0 0,0 1 0 0 0,0 0 0 0 0,0-1 0 0 0,-5-1 8 0 0,-1 0-169 0 0,1 1 1 0 0,-1 0 0 0 0,0 1 0 0 0,0 0-1 0 0,-1 1 1 0 0,1 0 0 0 0,0 0 0 0 0,-1 1-1 0 0,1 1 1 0 0,-1 0 0 0 0,1 0 0 0 0,-1 1-1 0 0,1 0 1 0 0,-2 1 168 0 0,-84 34-8883 0 0,78-24-2470 0 0</inkml:trace>
  <inkml:trace contextRef="#ctx0" brushRef="#br0" timeOffset="4550.39">1723 1128 4553 0 0,'0'0'5872'0'0,"0"0"-3177"0"0,0 0-1149 0 0,0 0-31 0 0,0 0 53 0 0,0 0-22 0 0,0 0-217 0 0,0 0-359 0 0,0 0-309 0 0,0 0-204 0 0,0 0-61 0 0,0 0-10 0 0,0 0 5 0 0,11-14-3 0 0,36-44-18 0 0,17 15 875 0 0,-51 39-1117 0 0,74 0 368 0 0,-20 54 110 0 0,-63-46-532 0 0,1 0 1 0 0,1 0-1 0 0,-1 0 1 0 0,1 0-1 0 0,-1-1 1 0 0,1 0 0 0 0,0 0-1 0 0,0 0 1 0 0,0-1-1 0 0,0 0 1 0 0,1 0-1 0 0,-1-1 1 0 0,1 1-1 0 0,-1-1 1 0 0,1-1-1 0 0,-1 1 1 0 0,1-1-1 0 0,5-1-74 0 0,2-4 306 0 0,-11 4-5226 0 0,-3-1-5338 0 0,0 2-1201 0 0</inkml:trace>
  <inkml:trace contextRef="#ctx0" brushRef="#br0" timeOffset="7334.633">2657 141 10370 0 0,'0'0'2129'0'0,"0"0"-417"0"0,0 0-228 0 0,0 0-42 0 0,0 0 2 0 0,0 0-87 0 0,0 0-193 0 0,0 0-224 0 0,0 0-208 0 0,0 0-180 0 0,0 0-144 0 0,0 0-130 0 0,0 0-103 0 0,-9-1-62 0 0,-29-7-20 0 0,29 33 510 0 0,7 413 2343 0 0,-31-5-2423 0 0,33-411-518 0 0,0-21-18 0 0,0-1-17 0 0,0 0 20 0 0,0 0 15 0 0,0 0-1 0 0,0 0-15 0 0,0 0 6 0 0,0 0 17 0 0,0 0 3 0 0,0 0-6 0 0,0 0-10 0 0,0 0-27 0 0,0 0 29 0 0,0 0-8 0 0,0 0-9 0 0,0 0 16 0 0,0 0-5 0 0,0 0-3 0 0,0 0 0 0 0,0 0 3 0 0,0 0 15 0 0,0 0 17 0 0,0 0-24 0 0,0-28-2128 0 0,0-20-2183 0 0,0 17-5108 0 0,0 22-1960 0 0</inkml:trace>
  <inkml:trace contextRef="#ctx0" brushRef="#br0" timeOffset="7953.571">2410 346 6633 0 0,'0'0'2249'0'0,"0"0"-285"0"0,0 0-159 0 0,0 0 59 0 0,0 0 87 0 0,0 0-114 0 0,0 0-246 0 0,0 0-378 0 0,0 0-339 0 0,0 0-234 0 0,0 0-111 0 0,0 0-49 0 0,0 0-32 0 0,-3-3-9 0 0,-12-10 319 0 0,62-26 169 0 0,-32 27-868 0 0,1 1 0 0 0,1 0 0 0 0,0 1 0 0 0,0 1 1 0 0,1 1-1 0 0,0 0 0 0 0,1 1 0 0 0,-1 1 0 0 0,1 1 1 0 0,0 1-1 0 0,1 1 0 0 0,-1 0 0 0 0,12 1-59 0 0,-26 1 5 0 0,0 1-1 0 0,0 0 0 0 0,0 0 1 0 0,0 0-1 0 0,0 1 1 0 0,0 0-1 0 0,0 0 1 0 0,0 0-1 0 0,0 1 1 0 0,0-1-1 0 0,-1 1 1 0 0,1 0-1 0 0,-1 1 1 0 0,1-1-1 0 0,-1 1 0 0 0,0 0 1 0 0,0 0-1 0 0,0 0 1 0 0,0 0-1 0 0,-1 1 1 0 0,1-1-1 0 0,-1 1 1 0 0,0 0-1 0 0,0 0 1 0 0,-1 0-1 0 0,1 1 0 0 0,-1-1 1 0 0,0 1-1 0 0,0-1 1 0 0,0 1-1 0 0,0 0 1 0 0,-1 0-1 0 0,0 0 1 0 0,0-1-1 0 0,0 5-4 0 0,-1 3 21 0 0,0 0 0 0 0,-1 0-1 0 0,0 1 1 0 0,-1-1 0 0 0,0 0-1 0 0,-1 0 1 0 0,-1 0 0 0 0,0-1 0 0 0,0 1-1 0 0,-1-1 1 0 0,-1 0 0 0 0,0 0-1 0 0,0-1 1 0 0,-1 1 0 0 0,0-2-1 0 0,-1 1 1 0 0,-1 1-21 0 0,-96 111 192 0 0,105-120-195 0 0,0 0 1 0 0,0 0-1 0 0,0 0 0 0 0,0 0 0 0 0,0 0 1 0 0,1 0-1 0 0,-1 0 0 0 0,1 0 0 0 0,-1 0 1 0 0,1 0-1 0 0,0 0 0 0 0,0 0 0 0 0,0 0 0 0 0,0 0 1 0 0,0 0-1 0 0,0-1 0 0 0,0 1 0 0 0,1 0 1 0 0,-1-1-1 0 0,1 1 0 0 0,-1-1 0 0 0,1 1 1 0 0,-1-1-1 0 0,1 0 0 0 0,0 0 0 0 0,0 0 3 0 0,125 64 66 0 0,-115-62-56 0 0,-1 0 0 0 0,1 1 1 0 0,-1 0-1 0 0,0 1 1 0 0,0 1-1 0 0,0-1 0 0 0,-1 2 1 0 0,0-1-1 0 0,0 2 0 0 0,0-1 1 0 0,-1 1-1 0 0,0 1 1 0 0,-1-1-1 0 0,0 2 0 0 0,0-1 1 0 0,-1 1-1 0 0,0 0 1 0 0,-1 0-1 0 0,5 10-10 0 0,-10-14 41 0 0,1 0-1 0 0,-1 1 1 0 0,0-1-1 0 0,0 0 1 0 0,-1 1 0 0 0,0-1-1 0 0,0 1 1 0 0,0-1-1 0 0,-1 1 1 0 0,0-1 0 0 0,0 0-1 0 0,-1 0 1 0 0,0 1 0 0 0,0-1-1 0 0,0 0 1 0 0,-1 0-1 0 0,1-1 1 0 0,-2 1 0 0 0,1 0-1 0 0,0-1 1 0 0,-1 0 0 0 0,0 0-1 0 0,-1 0 1 0 0,1 0-1 0 0,-1-1 1 0 0,0 0 0 0 0,0 1-41 0 0,-12 9 64 0 0,-1-1 0 0 0,0-1 1 0 0,-1 0-1 0 0,0-2 0 0 0,0 0 1 0 0,-2-1-1 0 0,-8 2-64 0 0,3-2 29 0 0,-1-1-1 0 0,1-1 1 0 0,-2-2-1 0 0,1-1 1 0 0,0 0-1 0 0,-1-3 1 0 0,-12 0-29 0 0,38-2-90 0 0,0 0 1 0 0,0 1-1 0 0,0-1 1 0 0,1 0-1 0 0,-1 0 1 0 0,0-1-1 0 0,0 1 1 0 0,1 0-1 0 0,-1 0 1 0 0,0-1-1 0 0,1 1 1 0 0,-1-1-1 0 0,1 0 0 0 0,0 1 1 0 0,0-1-1 0 0,-1 0 1 0 0,1 0-1 0 0,0 0 1 0 0,1 0-1 0 0,-1 0 1 0 0,0 0-1 0 0,1 0 1 0 0,-1 0-1 0 0,1 0 1 0 0,-1 0-1 0 0,1 0 1 0 0,0 0-1 0 0,0 0 0 0 0,0-1 1 0 0,0 1-1 0 0,0 0 1 0 0,0 0-1 0 0,1 0 1 0 0,-1 0-1 0 0,1 0 1 0 0,0 0-1 0 0,-1 0 1 0 0,1 0-1 0 0,0 0 1 0 0,0 0-1 0 0,0 0 0 0 0,0 0 1 0 0,1 1-1 0 0,-1-1 1 0 0,0 0-1 0 0,1 1 1 0 0,-1-1-1 0 0,1 1 1 0 0,0 0-1 0 0,-1-1 1 0 0,2 0 89 0 0,18-13-2633 0 0,-6 6-2914 0 0,-12 7 3394 0 0,6-3-9532 0 0</inkml:trace>
  <inkml:trace contextRef="#ctx0" brushRef="#br0" timeOffset="8487.876">3166 847 9146 0 0,'0'0'5390'0'0,"0"0"-3053"0"0,0 0-1142 0 0,0 0-136 0 0,0 0-36 0 0,0 0-46 0 0,0 0-101 0 0,0 0-217 0 0,0 0-212 0 0,0 0-95 0 0,0 0 24 0 0,0 0 44 0 0,0 0 26 0 0,-3 10-13 0 0,-6 88 610 0 0,9-85-927 0 0,2-4-64 0 0,-1 0 0 0 0,0 1 0 0 0,-1-1 0 0 0,0 1 0 0 0,0-1 0 0 0,-1 1 0 0 0,-1-1 0 0 0,0 1 0 0 0,0-1 0 0 0,0 0 0 0 0,-1 0 0 0 0,-1 0 0 0 0,1 0 0 0 0,-1-1 0 0 0,-4 6-52 0 0,-19 17 954 0 0,30-51-426 0 0,56-126-319 0 0,-31 103-194 0 0,2 2-1 0 0,2 1 1 0 0,2 2 0 0 0,16-14-15 0 0,-28 35 36 0 0,-22 17-44 0 0,0 0-7 0 0,0 0-4 0 0,0 19-30 0 0,-1 3 69 0 0,12 53-224 0 0,-8-71 105 0 0,-2-2-27 0 0,0 0 1 0 0,0 0 0 0 0,0 0-1 0 0,0 0 1 0 0,0 0 0 0 0,1-1-1 0 0,-1 1 1 0 0,1 0 0 0 0,-1-1-1 0 0,1 0 1 0 0,0 1 0 0 0,-1-1-1 0 0,1 0 1 0 0,0 0 0 0 0,0 0-1 0 0,0 0 1 0 0,0 0 0 0 0,0 0-1 0 0,0 0 1 0 0,0-1 0 0 0,0 1-1 0 0,0-1 1 0 0,1 0 125 0 0,0 0-533 0 0,29-2-4398 0 0,-12-7-5904 0 0,-16 5 1530 0 0</inkml:trace>
  <inkml:trace contextRef="#ctx0" brushRef="#br0" timeOffset="8903.621">3501 3 14131 0 0,'0'0'1675'0'0,"0"0"-213"0"0,0 0-43 0 0,0 0 38 0 0,0 0-30 0 0,0 0-156 0 0,0 0-272 0 0,0 0-267 0 0,0 0-222 0 0,0 0-134 0 0,0 0-106 0 0,0 0-69 0 0,0 0-40 0 0,-5-3-29 0 0,5 4-96 0 0,0-1 0 0 0,0 0-1 0 0,0 1 1 0 0,0-1 0 0 0,0 0 0 0 0,-1 1-1 0 0,1-1 1 0 0,0 0 0 0 0,0 1 0 0 0,-1-1 0 0 0,1 0-1 0 0,0 0 1 0 0,0 1 0 0 0,-1-1 0 0 0,1 0 0 0 0,0 0-1 0 0,-1 1 1 0 0,1-1 0 0 0,0 0 0 0 0,-1 0-1 0 0,1 0 1 0 0,0 0 0 0 0,-1 0 0 0 0,1 1-36 0 0,41 37 361 0 0,-1 2-1 0 0,-2 2 1 0 0,-2 2 0 0 0,-2 1 0 0 0,-2 2 0 0 0,-2 1 0 0 0,-2 1-1 0 0,-2 1 1 0 0,2 13-361 0 0,-18-34 27 0 0,-2 0 1 0 0,-1 1-1 0 0,-1 0 1 0 0,-2 0-1 0 0,-1 0 0 0 0,-1 1 1 0 0,-2-1-1 0 0,-1 1 0 0 0,-1-1 1 0 0,-2 0-1 0 0,0 1 0 0 0,-3-2 1 0 0,0 1-1 0 0,-2-1 0 0 0,-1 0 1 0 0,-1-1-1 0 0,-2 0 0 0 0,-1-1 1 0 0,-1 0-1 0 0,-1-1 0 0 0,-1-1 1 0 0,-3 2-28 0 0,-8 9-10 0 0,-2-2 1 0 0,-2-1-1 0 0,0-2 1 0 0,-2-1-1 0 0,-1-1 0 0 0,-2-2 1 0 0,-21 11 9 0 0,47-31-38 0 0,2-1-27 0 0,1-1 0 0 0,0 0 1 0 0,-1 0-1 0 0,0-1 0 0 0,0 0 0 0 0,0-1 0 0 0,-1 0 1 0 0,1 0-1 0 0,-1-1 0 0 0,0 0 0 0 0,-1 0 65 0 0,10-2-308 0 0,1 0-131 0 0,19-32-5272 0 0,-5 17-1759 0 0,-8 4-4506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2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0 467 14123 0 0,'0'0'441'0'0,"0"0"-131"0"0,0 0-21 0 0,0 0 241 0 0,0 0 314 0 0,0 0 219 0 0,0 0 62 0 0,35-21-110 0 0,110-66-175 0 0,52-6 910 0 0,-82 49-1089 0 0,-41 19-216 0 0,-2-4 0 0 0,0-4 0 0 0,-3-2 0 0 0,19-15-445 0 0,-34 2 976 0 0,-54 46-651 0 0,0 2 15 0 0,0 0-13 0 0,-13 21 385 0 0,-9 20-679 0 0,1 0 0 0 0,2 2 0 0 0,2 0-1 0 0,2 1 1 0 0,2 0 0 0 0,1 1 0 0 0,-3 35-33 0 0,-41 600 32 0 0,16-226 13 0 0,8-321-84 0 0,31-133-21 0 0,-1 1 0 0 0,1-1 0 0 0,0 0 0 0 0,0 1-1 0 0,0-1 1 0 0,-1 0 0 0 0,1 0 0 0 0,0 1 0 0 0,0-1 0 0 0,-1 0-1 0 0,1-1 1 0 0,0 1 0 0 0,0 0 0 0 0,-1 0 0 0 0,1 0 0 0 0,0-1-1 0 0,0 1 1 0 0,0-1 0 0 0,-1 1 0 0 0,1-1 0 0 0,0 1 0 0 0,0-1-1 0 0,0 1 1 0 0,0-1 0 0 0,0 0 0 0 0,0 0 0 0 0,0 0 0 0 0,0 0-1 0 0,1 1 1 0 0,-1-1 0 0 0,0 0 0 0 0,0 0 0 0 0,1-1 0 0 0,-1 1 0 0 0,0 0-1 0 0,1 0 1 0 0,-1 0 0 0 0,1 0 0 0 0,0 0 0 0 0,-1-1 0 0 0,1 1-1 0 0,0 0 1 0 0,0 0 0 0 0,0-1 60 0 0,-28-44-4353 0 0,10 14-6656 0 0,8 19 1299 0 0</inkml:trace>
  <inkml:trace contextRef="#ctx0" brushRef="#br0" timeOffset="235.946">176 917 11763 0 0,'0'0'3386'0'0,"0"0"-2089"0"0,0 0-625 0 0,0 0 273 0 0,0 0 285 0 0,0 0 107 0 0,35-3-80 0 0,117-11-200 0 0,-56 4 22 0 0,0-4 1 0 0,0-4 0 0 0,89-30-1080 0 0,138-51-53 0 0,-294 90-1668 0 0,-28 9-66 0 0,-1 0-2784 0 0,0 0-6430 0 0</inkml:trace>
  <inkml:trace contextRef="#ctx0" brushRef="#br0" timeOffset="552.18">1299 1287 2961 0 0,'0'0'1593'0'0,"0"0"-164"0"0,0 0 62 0 0,0 0 154 0 0,0 0 162 0 0,0 0-52 0 0,0 0-225 0 0,0 0-268 0 0,0 0-198 0 0,0 0-56 0 0,0 0 111 0 0,0 0 185 0 0,0 0 103 0 0,-5 24-85 0 0,2-10-1000 0 0,-9 48 79 0 0,8-48 112 0 0,4-31 646 0 0,9-35-615 0 0,1 1 1 0 0,3 0-1 0 0,2 1 1 0 0,2 0-1 0 0,20-39-544 0 0,-24 61 22 0 0,1 0-1 0 0,2 2 1 0 0,1 0-1 0 0,0 1 1 0 0,2 0 0 0 0,1 2-1 0 0,1 0 1 0 0,0 1 0 0 0,5-1-22 0 0,33-10-543 0 0,-57 35 362 0 0,0 1 0 0 0,-1-1 0 0 0,1 0 1 0 0,-1 0-1 0 0,1 1 0 0 0,-1-1 0 0 0,0 1 0 0 0,0-1 0 0 0,0 1 1 0 0,0 0-1 0 0,0-1 0 0 0,-1 1 0 0 0,1 0 0 0 0,-1-1 0 0 0,0 1 1 0 0,1 0-1 0 0,-1 0 0 0 0,-1-1 0 0 0,1 1 0 0 0,0 0 0 0 0,-1 0 1 0 0,0 2 180 0 0,1 1-1139 0 0,0 11-5155 0 0,0-5-5792 0 0</inkml:trace>
  <inkml:trace contextRef="#ctx0" brushRef="#br0" timeOffset="848.055">2079 906 14435 0 0,'0'0'1564'0'0,"0"0"-375"0"0,0 0-244 0 0,0 0-34 0 0,0 0-13 0 0,0 0-89 0 0,0 0-157 0 0,0 0-152 0 0,-31 37-129 0 0,-93 118-110 0 0,121-152-248 0 0,-1 0 0 0 0,1 0 0 0 0,0 0-1 0 0,1 0 1 0 0,-1 1 0 0 0,0 0 0 0 0,1-1-1 0 0,0 1 1 0 0,0 0 0 0 0,0 0 0 0 0,1 0-1 0 0,-1 0 1 0 0,1 0 0 0 0,0 1 0 0 0,0-1-1 0 0,0 0 1 0 0,0 1 0 0 0,1-1 0 0 0,0 0-1 0 0,0 3-12 0 0,1 7 50 0 0,-1-8-13 0 0,-1 0 1 0 0,1 1 0 0 0,1-1-1 0 0,-1 0 1 0 0,1 1 0 0 0,0-1-1 0 0,0 0 1 0 0,1 0 0 0 0,0 0-1 0 0,0 0 1 0 0,0 0 0 0 0,1 0-1 0 0,0-1 1 0 0,0 1 0 0 0,1-1-1 0 0,-1 0 1 0 0,1 0 0 0 0,0 0-1 0 0,0 0 1 0 0,1-1 0 0 0,-1 0-1 0 0,1 0 1 0 0,0 0 0 0 0,0 0-1 0 0,1-1 1 0 0,-1 1 0 0 0,1-2-1 0 0,-1 1 1 0 0,1 0 0 0 0,0-1-1 0 0,0 0 1 0 0,4 0-38 0 0,0 0 160 0 0,1 0 0 0 0,0-1 1 0 0,-1 0-1 0 0,1-1 0 0 0,0 0 0 0 0,0-1 0 0 0,-1 0 0 0 0,1 0 0 0 0,0-2 0 0 0,-1 1 1 0 0,1-1-1 0 0,-1 0 0 0 0,0-1 0 0 0,0-1 0 0 0,8-4-160 0 0,-8 4 99 0 0,-1 0-1 0 0,0-1 1 0 0,0 0-1 0 0,0-1 1 0 0,-1 0 0 0 0,0 0-1 0 0,-1 0 1 0 0,1-1 0 0 0,-1 0-1 0 0,-1-1 1 0 0,0 0-1 0 0,0 0 1 0 0,0 0 0 0 0,-1 0-1 0 0,-1-1 1 0 0,0 0 0 0 0,0 0-1 0 0,0 0 1 0 0,-2-1-1 0 0,1 1 1 0 0,-1-4-99 0 0,-1 3-20 0 0,0 0 0 0 0,-1 0 0 0 0,0 0 0 0 0,-1 0 0 0 0,0 0 0 0 0,-1 0 0 0 0,0 0 0 0 0,-1 0 0 0 0,0 1 0 0 0,-1-1 0 0 0,0 1 0 0 0,-1 0 0 0 0,1 0 0 0 0,-2 0 0 0 0,0 0 0 0 0,0 1 0 0 0,-1 0 0 0 0,0 1 0 0 0,0-1 0 0 0,-1 2 0 0 0,0-1 0 0 0,0 1 0 0 0,-1 0 0 0 0,0 0 0 0 0,0 1 0 0 0,-1 0 0 0 0,-5-2 20 0 0,-59-8-1816 0 0,25 21-4488 0 0,30 2-5592 0 0</inkml:trace>
  <inkml:trace contextRef="#ctx0" brushRef="#br0" timeOffset="1317.359">2486 1422 16604 0 0,'0'0'1712'0'0,"0"0"-320"0"0,0 0-201 0 0,0 0-55 0 0,0 0-94 0 0,0 0-135 0 0,0 0-134 0 0,0 0-125 0 0,0 0-67 0 0,0 0-63 0 0,0 0-46 0 0,4-36-73 0 0,17-112-69 0 0,6 76 122 0 0,-17 63-370 0 0,2-8 13 0 0,1 0 0 0 0,1 1 0 0 0,1 1 0 0 0,0 0-1 0 0,1 1 1 0 0,0 0 0 0 0,2 2 0 0 0,-1 0 0 0 0,1 1 0 0 0,2 0-95 0 0,-19 10-4 0 0,0 0 1 0 0,1 0 0 0 0,-1 1 0 0 0,0-1 0 0 0,1 1 0 0 0,-1-1 0 0 0,0 1 0 0 0,1-1 0 0 0,-1 1-1 0 0,1 0 1 0 0,-1 0 0 0 0,1-1 0 0 0,-1 1 0 0 0,1 0 0 0 0,-1 0 0 0 0,1 1 0 0 0,-1-1-1 0 0,0 0 1 0 0,1 0 0 0 0,-1 1 0 0 0,1-1 0 0 0,-1 1 0 0 0,0-1 0 0 0,1 1 0 0 0,-1 0 0 0 0,0-1-1 0 0,1 1 1 0 0,-1 0 0 0 0,0 0 0 0 0,0 0 0 0 0,0 0 0 0 0,0 0 0 0 0,0 0 0 0 0,0 0-1 0 0,0 0 1 0 0,0 0 0 0 0,0 1 0 0 0,-1-1 0 0 0,1 0 0 0 0,0 1 0 0 0,-1-1 0 0 0,1 0 0 0 0,-1 1-1 0 0,1-1 1 0 0,-1 1 0 0 0,0 0 3 0 0,4 77 2 0 0,-5-59 44 0 0,-2 65-130 0 0,5-84 85 0 0,0 1 0 0 0,1-1 0 0 0,-1 0 1 0 0,0 1-1 0 0,1-1 0 0 0,-1 0 1 0 0,1 0-1 0 0,0-1 0 0 0,-1 1 0 0 0,1 0 1 0 0,0-1-1 0 0,-1 0 0 0 0,1 1 1 0 0,0-1-1 0 0,0 0 0 0 0,-1-1 0 0 0,1 1 1 0 0,0 0-1 0 0,-1-1 0 0 0,1 0 1 0 0,0 1-1 0 0,-1-1 0 0 0,1 0 0 0 0,-1 0 1 0 0,1 0-1 0 0,-1-1 0 0 0,0 1 1 0 0,2-2-2 0 0,112-58 108 0 0,79-31-30 0 0,-193 91-77 0 0,-1 0 0 0 0,1 1 1 0 0,-1-1-1 0 0,1 0 0 0 0,0 1 0 0 0,-1 0 0 0 0,1-1 0 0 0,0 1 0 0 0,-1 0 0 0 0,1 0 1 0 0,0 0-1 0 0,-1 0 0 0 0,1 0 0 0 0,0 0 0 0 0,-1 1 0 0 0,1-1 0 0 0,0 0 0 0 0,-1 1 0 0 0,1 0 1 0 0,0-1-1 0 0,-1 1 0 0 0,1 0 0 0 0,-1 0 0 0 0,0-1 0 0 0,1 1 0 0 0,-1 0 0 0 0,1 1 0 0 0,-1-1 1 0 0,0 0-1 0 0,0 0 0 0 0,0 0 0 0 0,0 1 0 0 0,0-1 0 0 0,0 1 0 0 0,0-1 0 0 0,0 1 1 0 0,0-1-1 0 0,-1 1 0 0 0,1-1 0 0 0,-1 1 0 0 0,1 0 0 0 0,-1-1 0 0 0,0 1 0 0 0,1 0 0 0 0,-1-1 1 0 0,0 1-1 0 0,0 0 0 0 0,0-1 0 0 0,0 1 0 0 0,-1 0 0 0 0,1-1 0 0 0,0 1 0 0 0,-1 0 0 0 0,1-1 1 0 0,-1 2-2 0 0,0 21 28 0 0,0-13-37 0 0,0 1-1 0 0,1-1 1 0 0,0 0 0 0 0,1 0 0 0 0,0 0 0 0 0,1 0 0 0 0,0 1-1 0 0,1-2 1 0 0,0 1 0 0 0,0 0 0 0 0,1-1 0 0 0,1 1 0 0 0,0-1-1 0 0,0 0 1 0 0,1 0 9 0 0,37 11-925 0 0,-11-19-5265 0 0,-25-2-4995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1437 5673 0 0,'0'0'483'0'0,"0"0"-463"0"0,0 0-144 0 0,0 0 333 0 0,0 0 503 0 0,0 0 389 0 0,0 0 147 0 0,0 0-58 0 0,0 0-101 0 0,0 0-59 0 0,0 0-17 0 0,15 15 41 0 0,47 45 35 0 0,-60-58-980 0 0,1 1-1 0 0,-1-1 1 0 0,0 0-1 0 0,1 0 1 0 0,-1-1-1 0 0,1 1 1 0 0,0 0-1 0 0,-1-1 1 0 0,1 0-1 0 0,0 0 1 0 0,0 1-1 0 0,0-2 1 0 0,0 1-1 0 0,0 0 1 0 0,0-1-1 0 0,0 1 1 0 0,0-1-1 0 0,0 0 0 0 0,0 0 1 0 0,1 0-1 0 0,-1 0 1 0 0,0-1-1 0 0,0 1-108 0 0,15-2 665 0 0,-2 2-346 0 0,1 0 0 0 0,-1-2-1 0 0,1 0 1 0 0,-1-1 0 0 0,0-1 0 0 0,0 0 0 0 0,0-1 0 0 0,0-1 0 0 0,-1 0 0 0 0,0-1 0 0 0,0-1 0 0 0,-1 0 0 0 0,0-1 0 0 0,6-6-319 0 0,77-57 578 0 0,-3-4 0 0 0,-4-4 0 0 0,-3-4 1 0 0,-4-4-1 0 0,5-15-578 0 0,-55 60 45 0 0,-2-2 0 0 0,-3-1 0 0 0,-1-1 1 0 0,-2-1-1 0 0,-3-1 0 0 0,-2-1 0 0 0,-1-1 0 0 0,-4-1 0 0 0,-1-1 1 0 0,-3 0-1 0 0,-2 0 0 0 0,-2-1 0 0 0,-3 0 0 0 0,-2 0 0 0 0,-2-5-45 0 0,0 50 3 0 0,0 1-1 0 0,0 0 1 0 0,-1-1-1 0 0,0 1 1 0 0,0 0-1 0 0,-1 0 1 0 0,0 0-1 0 0,0 0 1 0 0,-1 0-1 0 0,0 0 1 0 0,0 0-1 0 0,-1 1 1 0 0,0 0-1 0 0,-4-5-2 0 0,4 10-12 0 0,0-1 0 0 0,0 1-1 0 0,0 1 1 0 0,-1-1 0 0 0,1 1 0 0 0,-1-1 0 0 0,1 1-1 0 0,-1 0 1 0 0,1 1 0 0 0,-1-1 0 0 0,1 1-1 0 0,-1 0 1 0 0,0 0 0 0 0,1 1 0 0 0,-1-1 0 0 0,1 1-1 0 0,-1 0 1 0 0,1 0 0 0 0,-1 0 0 0 0,1 1-1 0 0,0 0 1 0 0,-1 0 0 0 0,1 0 0 0 0,0 0 0 0 0,0 0-1 0 0,1 1 1 0 0,-1 0 0 0 0,0 0 0 0 0,1 0-1 0 0,-1 1 13 0 0,-27 24-32 0 0,2 1 0 0 0,1 2 0 0 0,1 0 0 0 0,2 2 0 0 0,1 1-1 0 0,2 1 1 0 0,1 1 0 0 0,2 1 0 0 0,-11 28 32 0 0,13-23 4 0 0,2 1 0 0 0,2 0-1 0 0,1 1 1 0 0,3 0 0 0 0,1 0 0 0 0,2 1 0 0 0,3 0 0 0 0,1 37-4 0 0,1-53 14 0 0,2 1-1 0 0,1-1 1 0 0,1 0 0 0 0,1-1 0 0 0,2 1 0 0 0,1-1 0 0 0,1 0 0 0 0,1 0 0 0 0,2-1 0 0 0,0-1-1 0 0,2 1 1 0 0,9 12-14 0 0,-12-24-4 0 0,-3-2-4 0 0,0-1 0 0 0,1 0 0 0 0,0 0-1 0 0,1-1 1 0 0,1 0 0 0 0,-1-1 0 0 0,2 0 0 0 0,-1 0-1 0 0,1-1 1 0 0,1-1 0 0 0,0 1 0 0 0,2 0 8 0 0,26-9-1887 0 0,-22-19-7593 0 0,-15 11-2166 0 0</inkml:trace>
  <inkml:trace contextRef="#ctx0" brushRef="#br0" timeOffset="1206.977">1619 855 7706 0 0,'0'0'6317'0'0,"0"0"-3902"0"0,0 0-1165 0 0,0 0-129 0 0,0 0-32 0 0,0 0-45 0 0,0 0-161 0 0,0 0-202 0 0,0 0-165 0 0,0 0-134 0 0,0 0-109 0 0,0 0-89 0 0,0 0-51 0 0,-17 1-21 0 0,-54 4-10 0 0,65-4-80 0 0,-1 0-1 0 0,1 1 1 0 0,0 0 0 0 0,0 0 0 0 0,0 1 0 0 0,0-1-1 0 0,1 1 1 0 0,-1 1 0 0 0,1-1 0 0 0,-1 1 0 0 0,1 0-1 0 0,-4 3-21 0 0,-9 8 66 0 0,-5 1 0 0 0,1 1 1 0 0,1 0 0 0 0,1 2 0 0 0,0 1-1 0 0,1 0 1 0 0,-5 10-67 0 0,18-22 21 0 0,0 1-1 0 0,0 0 1 0 0,1 0-1 0 0,0 1 1 0 0,1-1 0 0 0,-1 1-1 0 0,2 0 1 0 0,0 1 0 0 0,0-1-1 0 0,1 0 1 0 0,0 1-1 0 0,1 0 1 0 0,0-1 0 0 0,0 1-1 0 0,2 0 1 0 0,-1-1-1 0 0,2 11-20 0 0,-1-16 18 0 0,0-1-1 0 0,0 1 1 0 0,1-1-1 0 0,-1 0 0 0 0,1 1 1 0 0,0-1-1 0 0,0 0 0 0 0,1 0 1 0 0,-1 0-1 0 0,1-1 0 0 0,-1 1 1 0 0,1 0-1 0 0,0-1 1 0 0,1 0-1 0 0,-1 0 0 0 0,1 0 1 0 0,-1 0-1 0 0,1 0 0 0 0,0-1 1 0 0,0 1-1 0 0,0-1 1 0 0,0 0-1 0 0,0 0 0 0 0,1-1 1 0 0,-1 0-1 0 0,1 1 0 0 0,-1-1 1 0 0,1 0-1 0 0,3-1-17 0 0,2 1 54 0 0,1 0 0 0 0,-1-1 1 0 0,1 0-1 0 0,0-1 0 0 0,-1 0 0 0 0,1-1 0 0 0,-1 0 0 0 0,0-1 1 0 0,0 0-1 0 0,1 0 0 0 0,-2-1 0 0 0,3-2-54 0 0,21-14 120 0 0,-2-1 1 0 0,-1-2-1 0 0,0-1 1 0 0,-2-2-1 0 0,-1 0 1 0 0,-1-2-1 0 0,-1-1 1 0 0,-2-1-1 0 0,14-22-120 0 0,41-48 118 0 0,-71 90-103 0 0,-6 15-109 0 0,-17 45 50 0 0,9-30 26 0 0,0-1 1 0 0,2 1-1 0 0,0 0 0 0 0,1 1 0 0 0,1-1 0 0 0,1 18 18 0 0,1-31-3 0 0,1 1 0 0 0,0 0 1 0 0,0 0-1 0 0,1-1 0 0 0,0 1 0 0 0,1-1 0 0 0,0 1 0 0 0,0-1 0 0 0,0 1 1 0 0,1-1-1 0 0,0 0 0 0 0,1 0 0 0 0,-1 0 0 0 0,2-1 0 0 0,-1 1 0 0 0,0-1 1 0 0,1 0-1 0 0,0 0 0 0 0,1 0 0 0 0,-1-1 0 0 0,4 3 3 0 0,3 0 3 0 0,0 0 1 0 0,1-1-1 0 0,-1 0 0 0 0,2-1 0 0 0,-1-1 0 0 0,0 0 0 0 0,1-1 1 0 0,0 0-1 0 0,0-1 0 0 0,0 0 0 0 0,0-1 0 0 0,1-1 0 0 0,-1-1 1 0 0,0 0-1 0 0,1 0 0 0 0,-1-1 0 0 0,0-1 0 0 0,6-2-3 0 0,3 0 23 0 0,0-2-1 0 0,0-1 1 0 0,0 0-1 0 0,0-2 0 0 0,-2 0 1 0 0,1-2-1 0 0,-1 0 1 0 0,-1-2-1 0 0,0 0 1 0 0,14-12-23 0 0,18-24 46 0 0,-1-2 0 0 0,-3-3 1 0 0,22-32-47 0 0,6-7 66 0 0,-38 46-18 0 0,-38 46-71 0 0,5 21-43 0 0,2 19 72 0 0,-3 0 1 0 0,0 1 0 0 0,-3 0-1 0 0,-1-1 1 0 0,-3 10-7 0 0,2-35 15 0 0,1-3-17 0 0,-1-1 0 0 0,-1 0 1 0 0,0-1-1 0 0,0 1 0 0 0,-1 0 1 0 0,0 0-1 0 0,-1-1 0 0 0,0 0 0 0 0,0 0 1 0 0,-1 0-1 0 0,0 0 0 0 0,-1-1 1 0 0,0 0-1 0 0,0 0 0 0 0,-1 0 1 0 0,0-1-1 0 0,0 0 0 0 0,-1 0 1 0 0,1-1-1 0 0,-2 0 0 0 0,1 0 1 0 0,-1-1-1 0 0,-4 2 2 0 0,12-6-19 0 0,0 0 0 0 0,0-1 0 0 0,0 1 1 0 0,0 0-1 0 0,0-1 0 0 0,0 1 0 0 0,0-1 0 0 0,0 0 0 0 0,0 1 0 0 0,0-1 1 0 0,0 0-1 0 0,0 1 0 0 0,0-1 0 0 0,0 0 0 0 0,0 0 0 0 0,0 0 1 0 0,0 0-1 0 0,-1 0 0 0 0,1 0 0 0 0,0 0 0 0 0,0 0 0 0 0,0-1 0 0 0,0 1 1 0 0,0 0-1 0 0,0-1 0 0 0,0 1 0 0 0,0-1 0 0 0,0 1 0 0 0,0-1 0 0 0,0 1 1 0 0,0-1-1 0 0,0 0 0 0 0,0 1 0 0 0,1-1 0 0 0,-1 0 0 0 0,0 0 1 0 0,0 0-1 0 0,1 0 0 0 0,-1 1 0 0 0,1-1 0 0 0,-1 0 0 0 0,0 0 0 0 0,1 0 1 0 0,0 0-1 0 0,-1-1 19 0 0,64-18-424 0 0,120 21 355 0 0,-77 6 168 0 0,-81-6-23 0 0,1-2 0 0 0,-1 0-1 0 0,1-2 1 0 0,-1 0 0 0 0,0-2-1 0 0,0-1 1 0 0,3-2-76 0 0,-12 2 130 0 0,0 0 0 0 0,-1-1-1 0 0,0 0 1 0 0,0-1 0 0 0,0-1 0 0 0,-1 0 0 0 0,0-1 0 0 0,6-7-130 0 0,9-14 69 0 0,-2-1 1 0 0,-1-1-1 0 0,-1-1 1 0 0,-2-1 0 0 0,-2-2-1 0 0,-1 0 1 0 0,-2-1-1 0 0,-2 0 1 0 0,-1-2-1 0 0,-2 0 1 0 0,-1 0 0 0 0,-3-1-1 0 0,-1 0 1 0 0,-2-1-1 0 0,-2 0 1 0 0,-2 0-1 0 0,-2 0 1 0 0,-4-34-70 0 0,5 69-2 0 0,-1 0 0 0 0,-1 0 0 0 0,1 0 0 0 0,-1 0-1 0 0,-1 0 1 0 0,1 0 0 0 0,-1 1 0 0 0,0-1 0 0 0,-1 0 0 0 0,0 1 0 0 0,0-1 0 0 0,0 1 0 0 0,-1 0-1 0 0,1 0 1 0 0,-1 0 0 0 0,-1 1 0 0 0,1-1 0 0 0,-1 1 0 0 0,-5-4 2 0 0,7 8-10 0 0,1 0-1 0 0,0 0 1 0 0,-1 0-1 0 0,0 0 1 0 0,1 0 0 0 0,-1 1-1 0 0,1-1 1 0 0,-1 1-1 0 0,0 0 1 0 0,1 0 0 0 0,-1 0-1 0 0,0 0 1 0 0,0 0-1 0 0,1 1 1 0 0,-1-1 0 0 0,1 1-1 0 0,-1-1 1 0 0,0 1-1 0 0,1 0 1 0 0,-1 0-1 0 0,1 0 1 0 0,0 1 0 0 0,-1-1-1 0 0,1 1 1 0 0,0-1-1 0 0,0 1 1 0 0,0 0 0 0 0,0-1-1 0 0,0 1 1 0 0,0 0-1 0 0,1 0 1 0 0,-1 1 0 0 0,0-1-1 0 0,1 0 1 0 0,-1 2 10 0 0,-2 8-8 0 0,1-1 0 0 0,0 1 0 0 0,1-1-1 0 0,0 1 1 0 0,1 0 0 0 0,1-1 0 0 0,-1 1 0 0 0,2 0 0 0 0,1 9 8 0 0,-1 19-8 0 0,10 128 117 0 0,59 264 115 0 0,-66-231-137 0 0,-17-163-94 0 0,10-35 20 0 0,-2-3-735 0 0,2-7 537 0 0,-16-110-4737 0 0,16 66-1859 0 0,1 30-4566 0 0</inkml:trace>
  <inkml:trace contextRef="#ctx0" brushRef="#br0" timeOffset="1407.94">3001 620 15227 0 0,'0'0'1930'0'0,"0"0"-596"0"0,0 0-378 0 0,0 0-69 0 0,0 0 176 0 0,0 0 152 0 0,0 0 62 0 0,0 0-109 0 0,0 0-229 0 0,0 0-203 0 0,34 7-146 0 0,111 18-89 0 0,-20-18 285 0 0,-50-9-726 0 0,0-3 0 0 0,-1-4 0 0 0,0-2 0 0 0,49-16-60 0 0,-79 18-904 0 0,-11 2-4436 0 0,-17 3-6887 0 0</inkml:trace>
  <inkml:trace contextRef="#ctx0" brushRef="#br0" timeOffset="4862.031">4224 1387 680 0 0,'0'0'1075'0'0,"0"0"269"0"0,0 0 255 0 0,0 0 294 0 0,0 0 175 0 0,0 0 17 0 0,0 0-105 0 0,0 0-164 0 0,34-1-165 0 0,108-5-220 0 0,-74-15-156 0 0,-6-16 131 0 0,-2-4-1 0 0,-2-1 1 0 0,27-28-1406 0 0,-37 26 316 0 0,-2-2 0 0 0,-1-2 0 0 0,-3-1 0 0 0,-2-3-1 0 0,-3-1 1 0 0,18-34-316 0 0,-39 58 80 0 0,-1-1-1 0 0,-2 0 0 0 0,0 0 1 0 0,-2-2-1 0 0,-2 1 0 0 0,-1-1 0 0 0,-1-1 1 0 0,-2 1-1 0 0,-1-1 0 0 0,-2 0 1 0 0,-1-8-80 0 0,-17-70 110 0 0,15 107-107 0 0,0 0-1 0 0,-1 0 1 0 0,1 1-1 0 0,-1-1 1 0 0,0 0-1 0 0,0 1 1 0 0,0-1-1 0 0,-1 1 1 0 0,1 0-1 0 0,-1 0 1 0 0,0 0-1 0 0,0 0 1 0 0,0 1-1 0 0,0-1 1 0 0,0 1-1 0 0,0-1 1 0 0,-1 1-1 0 0,0 0 1 0 0,1 0-1 0 0,-1 1 1 0 0,0-1 0 0 0,1 1-1 0 0,-1 0 1 0 0,0 0-1 0 0,0 0 1 0 0,-4 0-3 0 0,-5 3-34 0 0,0 1-1 0 0,0 0 1 0 0,1 1 0 0 0,-1 1 0 0 0,1 0 0 0 0,0 0 0 0 0,0 1 0 0 0,1 1 0 0 0,-1 0 0 0 0,2 1 0 0 0,-1 0 0 0 0,1 0 0 0 0,0 1 0 0 0,1 0 0 0 0,0 1 0 0 0,0 0 0 0 0,1 1 0 0 0,0 0 0 0 0,-4 8 34 0 0,-11 10-24 0 0,1 1 0 0 0,2 0 1 0 0,0 2-1 0 0,3 0 0 0 0,0 1 0 0 0,2 1 1 0 0,2 0-1 0 0,1 1 0 0 0,2 1 1 0 0,1-1-1 0 0,2 2 0 0 0,1-1 0 0 0,2 1 1 0 0,1 4 23 0 0,2-21 6 0 0,1-1 1 0 0,1 1 0 0 0,1-1-1 0 0,0 1 1 0 0,1-1 0 0 0,2 0-1 0 0,0 0 1 0 0,0-1 0 0 0,2 1-1 0 0,0-1 1 0 0,2 0 0 0 0,8 13-7 0 0,-2-12 58 0 0,0 0 1 0 0,2-2-1 0 0,0 0 1 0 0,1 0-1 0 0,0-2 1 0 0,1 0-1 0 0,1-2 1 0 0,1 0-1 0 0,0-1 1 0 0,0-1-1 0 0,1-1 1 0 0,0-1-1 0 0,1 0 1 0 0,0-2-1 0 0,0-1 1 0 0,1-1-1 0 0,0-1 1 0 0,0-1-1 0 0,0-1 1 0 0,0-1-1 0 0,0-1 1 0 0,0-1-1 0 0,16-3-58 0 0,-21 1 103 0 0,-1 0-1 0 0,1-1 1 0 0,-1-1-1 0 0,0-1 1 0 0,-1 0-1 0 0,1-1 1 0 0,-1-1-1 0 0,0-1 0 0 0,-1 0 1 0 0,0-1-1 0 0,-1-1 1 0 0,0-1-1 0 0,-1 0 1 0 0,0 0-1 0 0,0-2 1 0 0,-2 0-1 0 0,2-2-102 0 0,-7 7 43 0 0,0-1 0 0 0,-1 0 0 0 0,-1 0 0 0 0,1 0 0 0 0,-2 0 0 0 0,1-1 0 0 0,-2 0 0 0 0,1 0 0 0 0,-1 0-1 0 0,-1-1 1 0 0,0 1 0 0 0,-1 0 0 0 0,0-1 0 0 0,0 1 0 0 0,-2-9-43 0 0,1 15 1 0 0,-1 0 0 0 0,0 0 0 0 0,0 0-1 0 0,-1 0 1 0 0,1 1 0 0 0,-1-1 0 0 0,0 1 0 0 0,-1-1-1 0 0,1 1 1 0 0,-1 0 0 0 0,1 0 0 0 0,-1 0 0 0 0,0 0-1 0 0,-1 0 1 0 0,1 1 0 0 0,-1-1 0 0 0,1 1 0 0 0,-1 0-1 0 0,0 0 1 0 0,0 1 0 0 0,-1-1 0 0 0,1 1 0 0 0,0 0-1 0 0,-1 0 1 0 0,0 0 0 0 0,-2 0-1 0 0,-3-2-33 0 0,-1 1 1 0 0,1 0-1 0 0,-1 1 0 0 0,0 0 1 0 0,0 0-1 0 0,0 2 0 0 0,0-1 0 0 0,-1 1 1 0 0,1 1-1 0 0,0 0 0 0 0,-3 1 33 0 0,6 0-19 0 0,0 1-1 0 0,1 0 0 0 0,-1 0 1 0 0,1 1-1 0 0,0 0 0 0 0,0 0 1 0 0,0 0-1 0 0,0 1 0 0 0,1 0 0 0 0,0 1 1 0 0,0-1-1 0 0,0 1 0 0 0,1 0 1 0 0,0 1-1 0 0,0-1 0 0 0,0 1 1 0 0,1 0-1 0 0,0 0 0 0 0,1 0 0 0 0,-1 1 1 0 0,1 0-1 0 0,1-1 0 0 0,-1 1 1 0 0,1 0-1 0 0,1 0 0 0 0,-1 1 20 0 0,2 1-1 0 0,-1 1-1 0 0,2-1 0 0 0,-1 1 1 0 0,1-1-1 0 0,1 1 0 0 0,0-1 1 0 0,0 0-1 0 0,1 1 0 0 0,1-1 0 0 0,-1-1 1 0 0,2 1-1 0 0,-1 0 0 0 0,1-1 1 0 0,1 0-1 0 0,0 0 0 0 0,0-1 1 0 0,0 1-1 0 0,1-1 0 0 0,3 2 2 0 0,1 2 13 0 0,0 1-1 0 0,0-2 0 0 0,1 0 0 0 0,1 0 1 0 0,0-1-1 0 0,0-1 0 0 0,1 0 0 0 0,0-1 0 0 0,1-1 1 0 0,-1 0-1 0 0,2 0 0 0 0,-1-2 0 0 0,0 0 1 0 0,1-1-1 0 0,0 0 0 0 0,0-1 0 0 0,16 0-12 0 0,-20-2 30 0 0,0-1 0 0 0,-1-1 0 0 0,1 0 0 0 0,-1-1-1 0 0,1 0 1 0 0,-1-1 0 0 0,0 0 0 0 0,0-1 0 0 0,0 0 0 0 0,-1 0-1 0 0,1-1 1 0 0,-1-1 0 0 0,0 0 0 0 0,5-4-30 0 0,167-155 313 0 0,-143 126-291 0 0,-31 31-16 0 0,141-118 10 0 0,-141 121-25 0 0,0 0 0 0 0,1 1 0 0 0,0 0 0 0 0,0 0 0 0 0,0 1 0 0 0,0 0 0 0 0,0 1 0 0 0,1 0 0 0 0,-1 0 0 0 0,1 1 0 0 0,0 0 0 0 0,-1 1 0 0 0,1 0 0 0 0,7 1 9 0 0,-1 13-115 0 0,-16-13 103 0 0,0-1 17 0 0,0 0 11 0 0,0 0 25 0 0,0 0-17 0 0,0 0 4 0 0,0 0 22 0 0,0 0 5 0 0,0 0 17 0 0,0 0-4 0 0,0 0-3 0 0,0 0-17 0 0,0 0 7 0 0,-65-31 231 0 0,58 28-293 0 0,0 0 0 0 0,0 0 0 0 0,0 1 0 0 0,0 0 0 0 0,-1 0-1 0 0,1 0 1 0 0,-1 1 0 0 0,1 1 0 0 0,-1-1 0 0 0,0 1 0 0 0,1 0 0 0 0,-1 1 0 0 0,1 0-1 0 0,-1 0 1 0 0,1 0 0 0 0,-1 1 0 0 0,-5 3 7 0 0,8-4-10 0 0,1 0-1 0 0,-1 1 1 0 0,1 0 0 0 0,0 0-1 0 0,-1 0 1 0 0,1 0-1 0 0,0 1 1 0 0,1 0 0 0 0,-1 0-1 0 0,0 0 1 0 0,1 0 0 0 0,0 0-1 0 0,0 1 1 0 0,0-1 0 0 0,0 1-1 0 0,0 0 1 0 0,1 0-1 0 0,-1 0 1 0 0,1 0 0 0 0,0 0-1 0 0,0 1 1 0 0,1-1 0 0 0,-1 0-1 0 0,1 1 1 0 0,0 0 0 0 0,0 0 10 0 0,22 114-87 0 0,-17-112 92 0 0,-1 0 0 0 0,1 0 0 0 0,0-1 0 0 0,0 1 0 0 0,1-1 0 0 0,0 0 0 0 0,0 0 0 0 0,0-1-1 0 0,1 1 1 0 0,-1-1 0 0 0,1 0 0 0 0,1-1 0 0 0,-1 0 0 0 0,7 4-5 0 0,67 22 150 0 0,24 13-126 0 0,-94-40-1 0 0,1 0 0 0 0,0-1 0 0 0,0 0 1 0 0,0-1-1 0 0,0 0 0 0 0,0 0 0 0 0,0-1 0 0 0,0-1 1 0 0,0 0-1 0 0,0 0 0 0 0,0-1 0 0 0,-1-1 1 0 0,1 0-1 0 0,0 0 0 0 0,-1-1 0 0 0,0 0 0 0 0,0-1 1 0 0,0 0-1 0 0,0-1 0 0 0,-1 1 0 0 0,0-2 1 0 0,0 0-1 0 0,-1 0 0 0 0,3-3-23 0 0,10-7 57 0 0,-2-1-1 0 0,-1 0 1 0 0,0-1-1 0 0,-1-1 1 0 0,-1-1-1 0 0,-1 0 1 0 0,-1-1-1 0 0,11-23-56 0 0,24-133 264 0 0,-29 83-260 0 0,82-291 19 0 0,-86 162 14 0 0,-16 210-30 0 0,0 8-8 0 0,0-1 0 0 0,0 1 0 0 0,-1-1 0 0 0,0 1 0 0 0,0 0 0 0 0,-1-1 0 0 0,1 1 0 0 0,-1 0 0 0 0,-1 0 0 0 0,1 0 0 0 0,-1 0 0 0 0,0 1 0 0 0,0-1 1 0 0,-4-4 0 0 0,6 10-11 0 0,1 0 1 0 0,-1-1-1 0 0,0 1 1 0 0,1 0-1 0 0,-1 0 1 0 0,1 0-1 0 0,-1 0 1 0 0,0 1 0 0 0,1-1-1 0 0,-1 0 1 0 0,1 0-1 0 0,-1 0 1 0 0,0 0-1 0 0,1 1 1 0 0,-1-1-1 0 0,1 0 1 0 0,-1 0 0 0 0,1 1-1 0 0,-1-1 1 0 0,1 0-1 0 0,-1 1 1 0 0,1-1-1 0 0,-1 1 1 0 0,1-1-1 0 0,-1 1 1 0 0,1-1 0 0 0,0 1-1 0 0,-1-1 1 0 0,1 1-1 0 0,0-1 1 0 0,-1 1-1 0 0,1-1 1 0 0,0 1-1 0 0,0 0 1 0 0,0-1 0 0 0,-1 1-1 0 0,1-1 1 0 0,0 1-1 0 0,0 0 1 0 0,0-1-1 0 0,0 1 1 0 0,0-1-1 0 0,0 1 1 0 0,0 0 0 0 0,1 0 9 0 0,-4 5-6 0 0,-5 16-1 0 0,1 0 1 0 0,1 1-1 0 0,1 0 0 0 0,1 0 1 0 0,1 0-1 0 0,1 1 0 0 0,1-1 0 0 0,1 0 1 0 0,2 13 7 0 0,-2 33-6 0 0,-7 513 9 0 0,20-480-2 0 0,17-7 3 0 0,27-21-13 0 0,-53-71 14 0 0,0-1-1 0 0,0 1 1 0 0,0 0-1 0 0,0-1 0 0 0,0 0 1 0 0,1 0-1 0 0,-1 0 1 0 0,1-1-1 0 0,-1 1 1 0 0,1-1-1 0 0,0 0 1 0 0,-1 0-1 0 0,1-1 1 0 0,0 0-1 0 0,0 1 1 0 0,0-2-1 0 0,-1 1 1 0 0,1 0-1 0 0,0-1 1 0 0,0 0-1 0 0,-1 0 0 0 0,1 0 1 0 0,-1-1-1 0 0,1 0 1 0 0,-1 0-1 0 0,1 0 1 0 0,-1 0-1 0 0,0 0 1 0 0,0-1-1 0 0,0 0 1 0 0,0 0-1 0 0,-1 0 1 0 0,1 0-1 0 0,-1-1-4 0 0,15-14 14 0 0,0-1-1 0 0,-2-1 0 0 0,-1 0 1 0 0,0-2-1 0 0,-1 1 1 0 0,-2-2-1 0 0,0 1 1 0 0,-1-2-1 0 0,-1 1 1 0 0,-2-2-1 0 0,0 1 0 0 0,-2-1 1 0 0,0-4-14 0 0,4-33 51 0 0,-20 66-173 0 0,-6 38-41 0 0,-1 136 86 0 0,19-163 79 0 0,1-1-1 0 0,0 0 1 0 0,1 0-1 0 0,1 0 1 0 0,0 0-1 0 0,0-1 1 0 0,2 0-1 0 0,-1 0 1 0 0,2 0-1 0 0,0-1 1 0 0,4 5-2 0 0,-3-2-8 0 0,-7-11 12 0 0,0 1-1 0 0,0-1 1 0 0,1 0-1 0 0,-1-1 0 0 0,1 1 1 0 0,-1 0-1 0 0,1-1 1 0 0,1 1-1 0 0,-1-1 0 0 0,0 0 1 0 0,1 0-1 0 0,-1 0 1 0 0,1-1-1 0 0,0 1 1 0 0,0-1-1 0 0,0 0 0 0 0,0 0 1 0 0,0 0-1 0 0,1-1 1 0 0,-1 1-1 0 0,0-1 0 0 0,1 0 1 0 0,-1 0-1 0 0,1-1 1 0 0,0 1-1 0 0,-1-1 0 0 0,1 0 1 0 0,-1 0-1 0 0,1-1 1 0 0,-1 1-1 0 0,1-1 0 0 0,-1 0 1 0 0,1 0-1 0 0,-1-1 1 0 0,0 1-1 0 0,1-1 0 0 0,-1 0 1 0 0,0-1-4 0 0,16-13 30 0 0,-2-2-1 0 0,0 0 1 0 0,-1-1 0 0 0,-1-1-1 0 0,-1 0 1 0 0,-1-2 0 0 0,0 1 0 0 0,4-14-30 0 0,14-18 25 0 0,-26 43-16 0 0,-1 0 1 0 0,0 0-1 0 0,-1-1 1 0 0,0 1-1 0 0,-1-1 1 0 0,0 0 0 0 0,0-1-1 0 0,-1 1 1 0 0,-1 0-1 0 0,0-1 1 0 0,-1-11-10 0 0,0 23 15 0 0,-4 1-33 0 0,-1 0 1 0 0,0 1 0 0 0,1 0 0 0 0,-1 0-1 0 0,1 0 1 0 0,0 1 0 0 0,0-1 0 0 0,0 1 0 0 0,0 0-1 0 0,0 0 1 0 0,0 0 0 0 0,1 1 0 0 0,-1-1 0 0 0,1 1-1 0 0,0 0 1 0 0,0 0 0 0 0,1 0 0 0 0,-1 0 0 0 0,1 0-1 0 0,0 1 1 0 0,-1 1 17 0 0,-1 2-6 0 0,0 0 0 0 0,1 1-1 0 0,0-1 1 0 0,0 1 0 0 0,1 0 0 0 0,0 0-1 0 0,1 0 1 0 0,0 0 0 0 0,0 0 0 0 0,1 0 0 0 0,0 0-1 0 0,1 0 1 0 0,-1 0 0 0 0,2 0 0 0 0,-1-1-1 0 0,2 1 1 0 0,-1 0 0 0 0,1-1 0 0 0,0 1-1 0 0,1-1 1 0 0,-1 0 0 0 0,2 0 0 0 0,-1 0-1 0 0,1 0 1 0 0,1-1 0 0 0,-1 0 0 0 0,1 0-1 0 0,0-1 1 0 0,1 1 0 0 0,-1-1 0 0 0,5 2 6 0 0,-3-1 4 0 0,1 0-1 0 0,1-1 1 0 0,-1 0 0 0 0,1-1 0 0 0,0 0 0 0 0,1 0 0 0 0,-1-1-1 0 0,1 0 1 0 0,-1-1 0 0 0,1 0 0 0 0,0-1 0 0 0,1 0-1 0 0,-1-1 1 0 0,0 0 0 0 0,8-1-4 0 0,-3 0 15 0 0,0-1 0 0 0,0-1 0 0 0,0 0 0 0 0,-1-1 0 0 0,1-1 0 0 0,-1 0 0 0 0,0-1 0 0 0,0-1 0 0 0,0 0-1 0 0,12-7-14 0 0,-9 2 16 0 0,0 0 0 0 0,-1-2 0 0 0,-1 0 0 0 0,0 0 0 0 0,-1-1 0 0 0,0-1 0 0 0,-1-1 0 0 0,0 0-1 0 0,-2-1 1 0 0,0 0 0 0 0,-1-1 0 0 0,-1 0 0 0 0,0-1 0 0 0,-1 0 0 0 0,-2 0 0 0 0,0-1 0 0 0,0 0 0 0 0,-2-1-1 0 0,-1 1 1 0 0,0-1 0 0 0,-2 0 0 0 0,0 1 0 0 0,-2-1 0 0 0,0-8-16 0 0,-1 26-6 0 0,0 1-1 0 0,-1-1 1 0 0,1 1-1 0 0,-1 0 1 0 0,1 0 0 0 0,-1 0-1 0 0,0 0 1 0 0,0 0 0 0 0,1 0-1 0 0,-2 0 1 0 0,1 0-1 0 0,0 1 1 0 0,0-1 0 0 0,0 1-1 0 0,-1-1 1 0 0,1 1 0 0 0,-1 0-1 0 0,1 0 1 0 0,-1 0-1 0 0,1 1 1 0 0,-1-1 0 0 0,0 0-1 0 0,1 1 1 0 0,-1 0 0 0 0,0-1-1 0 0,0 1 1 0 0,1 0 0 0 0,-1 1-1 0 0,0-1 1 0 0,1 0-1 0 0,-1 1 1 0 0,0 0 0 0 0,1-1-1 0 0,-1 1 1 0 0,1 0 0 0 0,-1 0-1 0 0,1 0 1 0 0,-1 1-1 0 0,1-1 1 0 0,0 1 0 0 0,0-1-1 0 0,-1 1 1 0 0,1 0 0 0 0,0 0-1 0 0,-1 1 7 0 0,-11 8-30 0 0,0 0 0 0 0,0 1 0 0 0,1 0 1 0 0,1 1-1 0 0,0 0 0 0 0,1 1 0 0 0,-8 12 30 0 0,18-24-5 0 0,-1 0 1 0 0,1 0-1 0 0,-1 0 1 0 0,1 1-1 0 0,0-1 1 0 0,0 0-1 0 0,0 1 1 0 0,0-1-1 0 0,0 1 1 0 0,0-1-1 0 0,1 1 1 0 0,-1 0 0 0 0,1-1-1 0 0,0 1 1 0 0,-1-1-1 0 0,1 1 1 0 0,1 0-1 0 0,-1-1 1 0 0,0 1-1 0 0,1 0 1 0 0,-1-1-1 0 0,1 1 1 0 0,0-1-1 0 0,0 1 1 0 0,0-1-1 0 0,0 1 1 0 0,0-1-1 0 0,0 0 1 0 0,1 0-1 0 0,-1 1 1 0 0,1-1-1 0 0,0 0 1 0 0,-1 0-1 0 0,1 0 1 0 0,0-1-1 0 0,1 2 5 0 0,16 1-2 0 0,0 0-1 0 0,0-1 1 0 0,1-1-1 0 0,-1-1 1 0 0,1 0-1 0 0,-1-2 1 0 0,1 0-1 0 0,-1-1 1 0 0,17-5 2 0 0,100-12 49 0 0,-134 20-49 0 0,-1 1 0 0 0,1 0 0 0 0,0-1 0 0 0,-1 1 0 0 0,1 0-1 0 0,-1 0 1 0 0,1 0 0 0 0,-1 0 0 0 0,0 0 0 0 0,0 0 0 0 0,0 0 0 0 0,0 0 0 0 0,0 0 0 0 0,0 0 0 0 0,-1 1-1 0 0,1-1 1 0 0,-1 0 0 0 0,1 1 0 0 0,-1-1 0 0 0,0 0 0 0 0,0 1 0 0 0,0-1 0 0 0,0 1 0 0 0,-1-1-1 0 0,1 0 1 0 0,0 1 0 0 0,-1-1 0 0 0,0 0 0 0 0,0 2 0 0 0,0 5 18 0 0,-4 29-10 0 0,4-33-11 0 0,-1 1 1 0 0,1-1-1 0 0,0 0 1 0 0,1 1-1 0 0,-1-1 1 0 0,1 0 0 0 0,0 1-1 0 0,1-1 1 0 0,-1 0-1 0 0,1 1 1 0 0,0-1-1 0 0,0 0 1 0 0,1 1-1 0 0,0-1 1 0 0,0 0-1 0 0,0 0 1 0 0,0-1 0 0 0,1 1-1 0 0,2 4 3 0 0,5-1 2 0 0,1 1 0 0 0,0-2-1 0 0,0 1 1 0 0,1-1 0 0 0,-1-1-1 0 0,2 0 1 0 0,-1-1 0 0 0,1 0 0 0 0,-1-1-1 0 0,1-1 1 0 0,0 0 0 0 0,1 0-1 0 0,-1-1 1 0 0,0-1 0 0 0,1 0 0 0 0,-1-1-1 0 0,1-1 1 0 0,-1 0 0 0 0,0-1 0 0 0,1 0-1 0 0,-1-1 1 0 0,0 0 0 0 0,0-1-1 0 0,11-5-1 0 0,13-2 29 0 0,0-2 1 0 0,0-1-1 0 0,-1-2 0 0 0,-1-2 0 0 0,-1-1 0 0 0,0-1 0 0 0,-2-2 0 0 0,0-1 0 0 0,7-10-29 0 0,-31 26 12 0 0,0-1-1 0 0,-1-1 1 0 0,0 1 0 0 0,0-1 0 0 0,-1 0 0 0 0,0-1 0 0 0,-1 1-1 0 0,0-1 1 0 0,-1 0 0 0 0,0 0 0 0 0,0-1 0 0 0,-1 1 0 0 0,0-1-1 0 0,-1 0 1 0 0,0 0 0 0 0,-1 0 0 0 0,0 0 0 0 0,-1 0 0 0 0,0 0-1 0 0,-1 0 1 0 0,0 0 0 0 0,0 1 0 0 0,-2-2-12 0 0,0 6-3 0 0,0 0 0 0 0,0 0 0 0 0,-1 1 0 0 0,0-1 1 0 0,0 1-1 0 0,0 0 0 0 0,-1 0 0 0 0,0 0 0 0 0,0 0 0 0 0,0 1 1 0 0,-1 0-1 0 0,1 0 0 0 0,-1 0 0 0 0,0 1 0 0 0,0 0 0 0 0,0 0 1 0 0,0 1-1 0 0,-1-1 0 0 0,1 1 0 0 0,-1 1 0 0 0,0-1 0 0 0,1 1 0 0 0,-1 0 1 0 0,0 1-1 0 0,0-1 0 0 0,1 1 0 0 0,-1 1 0 0 0,0-1 0 0 0,0 1 1 0 0,1 1-1 0 0,-1-1 0 0 0,0 1 0 0 0,1 0 0 0 0,0 0 0 0 0,-1 1 0 0 0,1 0 1 0 0,0 0-1 0 0,0 1 3 0 0,-7 4-11 0 0,0 0 0 0 0,1 2-1 0 0,0-1 1 0 0,0 2 0 0 0,1 0 0 0 0,1 0 0 0 0,0 1 0 0 0,0 0 0 0 0,1 0 0 0 0,1 1-1 0 0,-6 10 12 0 0,10-16-3 0 0,0 1-1 0 0,1 0 0 0 0,-1 0 1 0 0,1 1-1 0 0,1-1 0 0 0,0 1 1 0 0,0-1-1 0 0,0 1 0 0 0,1 0 0 0 0,1-1 1 0 0,-1 1-1 0 0,1 0 0 0 0,1 0 1 0 0,0 0-1 0 0,0-1 0 0 0,0 1 1 0 0,1-1-1 0 0,1 1 0 0 0,0-1 0 0 0,0 0 1 0 0,2 5 3 0 0,6 4 5 0 0,2 0 1 0 0,0 0-1 0 0,0-1 1 0 0,1-1-1 0 0,1 0 1 0 0,1-1-1 0 0,0-1 1 0 0,1 0-1 0 0,0-2 1 0 0,1 1-1 0 0,0-2 1 0 0,1-1-1 0 0,0 0 1 0 0,0-1-1 0 0,1-1 1 0 0,0-1-1 0 0,1-1 1 0 0,-1-1-1 0 0,1 0 1 0 0,0-2-1 0 0,-1 0 1 0 0,1-1 0 0 0,3-2-7 0 0,-9 1 4 0 0,3 2-7 0 0,-1-1 1 0 0,1-1-1 0 0,0 0 0 0 0,-1-2 1 0 0,1 0-1 0 0,0-1 1 0 0,-1-1-1 0 0,0 0 0 0 0,0-1 1 0 0,0-1-1 0 0,-1-1 1 0 0,0 0-1 0 0,0-1 0 0 0,7-5 4 0 0,-20 11-101 0 0,0 0 0 0 0,0-1 0 0 0,-1 1-1 0 0,1-1 1 0 0,0 0 0 0 0,-1 0 0 0 0,0 0-1 0 0,1 0 1 0 0,-1 0 0 0 0,0 0-1 0 0,-1-1 1 0 0,1 1 0 0 0,0-1 0 0 0,-1 1-1 0 0,0-1 1 0 0,0 1 0 0 0,0-1-1 0 0,0 0 1 0 0,-1 0 0 0 0,1 1 0 0 0,-1-1-1 0 0,0 0 1 0 0,0 0 0 0 0,-1 1 0 0 0,1-1-1 0 0,-1 0 1 0 0,0 0 0 0 0,0 1-1 0 0,0-1 1 0 0,0 0 0 0 0,0 1 0 0 0,-1 0-1 0 0,0-1 1 0 0,1 1 0 0 0,-3-3 101 0 0,-29-19-5082 0 0,19 16 399 0 0,-3-7-7857 0 0</inkml:trace>
  <inkml:trace contextRef="#ctx0" brushRef="#br0" timeOffset="5153.929">6133 266 16732 0 0,'0'0'2560'0'0,"0"0"-1433"0"0,0 0-538 0 0,0 0 148 0 0,0 0 314 0 0,0 0 202 0 0,36 5-47 0 0,123 15-198 0 0,47-16 410 0 0,57-24-15 0 0,61-20-1403 0 0,11-2-231 0 0,-166 28-533 0 0,-108 9-2178 0 0,-1 0-4613 0 0,-24 1-5452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46 9738 0 0,'0'0'1951'0'0,"0"0"-270"0"0,0 0-228 0 0,0 0-39 0 0,0 0 53 0 0,0 0-62 0 0,0 0-178 0 0,0 0-248 0 0,0 0-236 0 0,0 0-165 0 0,0 0-106 0 0,-1-5-62 0 0,0-21 327 0 0,1 26-407 0 0,0 0-27 0 0,0 0-32 0 0,-46 31 749 0 0,34-22-1185 0 0,-7 4 880 0 0,33-32 25 0 0,28-30-203 0 0,-41 58-1938 0 0,2 1-2195 0 0,-2 1-4805 0 0,-1-3-3975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 12955 0 0,'0'0'1535'0'0,"0"0"-384"0"0,0 0-47 0 0,0 0 134 0 0,0 0 47 0 0,0 0-125 0 0,0 0-211 0 0,0 0-171 0 0,0 0-107 0 0,0 0-63 0 0,0 0-26 0 0,0 0-35 0 0,0 0-53 0 0,3 0-40 0 0,-4 0-436 0 0,1 0 1 0 0,-1 0-1 0 0,1 1 0 0 0,0-1 1 0 0,-1 0-1 0 0,1 0 0 0 0,-1 0 1 0 0,1 1-1 0 0,0-1 1 0 0,-1 0-1 0 0,1 0 0 0 0,0 1 1 0 0,0-1-1 0 0,-1 0 0 0 0,1 1 1 0 0,0-1-1 0 0,-1 0 1 0 0,1 1-1 0 0,0-1 0 0 0,0 0 1 0 0,0 1-1 0 0,-1-1 0 0 0,1 1 1 0 0,0-1-1 0 0,0 0 1 0 0,0 1-1 0 0,0-1 0 0 0,0 1 1 0 0,0-1-1 0 0,0 0 0 0 0,0 1 1 0 0,0-1-1 0 0,0 1 1 0 0,0-1-1 0 0,0 0 0 0 0,0 1 1 0 0,0-1-1 0 0,0 1 0 0 0,1-1 1 0 0,-1 0-1 0 0,0 1 1 0 0,0-1-1 0 0,0 1 0 0 0,0-1 1 0 0,1 0-1 0 0,-1 1 0 0 0,0-1 1 0 0,1 0-1 0 0,-1 1 1 0 0,0-1-1 0 0,0 0 0 0 0,1 0 1 0 0,-1 1-1 0 0,1-1 0 0 0,-1 0 1 0 0,0 0-1 0 0,1 0 1 0 0,-1 1-1 0 0,0-1 0 0 0,1 0 1 0 0,-1 0-1 0 0,1 0 0 0 0,-1 0 1 0 0,0 0-1 0 0,1 0 0 0 0,-1 0 1 0 0,1 0-1 0 0,-1 0 1 0 0,1 0-1 0 0,-1 0-18 0 0,-7 13 81 0 0,-8 21 75 0 0,37-43 108 0 0,63-54 451 0 0,-128 99-19 0 0,67-43-4709 0 0,-14 3-2763 0 0,-2 1-5623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1 366 5321 0 0,'0'0'5896'0'0,"0"0"-3239"0"0,0 0-1049 0 0,0 0-46 0 0,0 0-39 0 0,0 0-96 0 0,0 0-190 0 0,0 0-217 0 0,0 0-189 0 0,0 0-117 0 0,0 0-73 0 0,0 0-78 0 0,0 0-46 0 0,0-6-40 0 0,0 5-445 0 0,-1-1 1 0 0,1 1 0 0 0,0-1 0 0 0,0 0 0 0 0,0 1 0 0 0,1-1 0 0 0,-1 0 0 0 0,0 1 0 0 0,1-1 0 0 0,-1 0-1 0 0,1 1 1 0 0,-1-1 0 0 0,1 1 0 0 0,-1-1 0 0 0,1 1 0 0 0,0-1 0 0 0,0 1 0 0 0,0 0 0 0 0,0-1-1 0 0,0 1 1 0 0,0 0 0 0 0,0 0 0 0 0,1 0 0 0 0,-1 0 0 0 0,0 0 0 0 0,1 0 0 0 0,-1 0 0 0 0,0 0 0 0 0,1 0-1 0 0,-1 1 1 0 0,1-1 0 0 0,0 1 0 0 0,-1-1 0 0 0,1 1 0 0 0,-1-1 0 0 0,1 1-33 0 0,50-14 223 0 0,1 2 0 0 0,0 2 0 0 0,1 3 0 0 0,0 2 0 0 0,0 2 0 0 0,0 3 0 0 0,0 2 0 0 0,43 8-223 0 0,36-6 126 0 0,-133-4-89 0 0,0 0 34 0 0,0 0 33 0 0,0 0 26 0 0,0 0 13 0 0,0 0 22 0 0,-22-1 453 0 0,-102-83-369 0 0,114 77-281 0 0,1 0 1 0 0,0-1-1 0 0,1 0 0 0 0,0 0 0 0 0,0-1 0 0 0,1 0 0 0 0,0-1 0 0 0,1 1 1 0 0,0-1-1 0 0,0 0 0 0 0,1-1 0 0 0,1 0 0 0 0,-1 1 0 0 0,2-1 1 0 0,-1-1-1 0 0,1-2 32 0 0,21-12-2894 0 0,4 21-6668 0 0,-10 4-3221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8 13027 0 0,'0'0'2427'0'0,"0"0"-559"0"0,0 0-359 0 0,0 0-82 0 0,0 0-51 0 0,0 0-194 0 0,0 0-301 0 0,0 0-302 0 0,0 0-228 0 0,0 0-81 0 0,0 0 20 0 0,0 0 68 0 0,1 14 65 0 0,3 92 399 0 0,-5 239 703 0 0,-2 14-1162 0 0,-10-235-306 0 0,4-92-148 0 0,5-26-354 0 0,2-22-638 0 0,12-53-3051 0 0,-1 40-1616 0 0,-3 13-5681 0 0</inkml:trace>
  <inkml:trace contextRef="#ctx0" brushRef="#br0" timeOffset="317.795">80 24 9634 0 0,'0'0'2449'0'0,"0"0"-561"0"0,0 0-442 0 0,0 0-89 0 0,0 0-2 0 0,0 0-64 0 0,0 0-132 0 0,0 0-149 0 0,0 0-142 0 0,0 0-116 0 0,0 0-85 0 0,0 0-87 0 0,0 0-37 0 0,36-3-9 0 0,116-10-35 0 0,20 9 659 0 0,138 1-1668 0 0,-360 19-5312 0 0,28-6-2183 0 0,7-6-3656 0 0</inkml:trace>
  <inkml:trace contextRef="#ctx0" brushRef="#br0" timeOffset="574.47">1 586 15459 0 0,'0'0'1443'0'0,"0"0"-313"0"0,0 0 65 0 0,0 0 176 0 0,0 0-15 0 0,0 0-154 0 0,0 0-217 0 0,36-5-165 0 0,119-21-154 0 0,188-39 1100 0 0,-242 58-2391 0 0,-80 6-2938 0 0,1 1-3419 0 0,-18 0-5088 0 0</inkml:trace>
  <inkml:trace contextRef="#ctx0" brushRef="#br0" timeOffset="1734.726">1207 405 7962 0 0,'0'0'2723'0'0,"0"0"-435"0"0,0 0-234 0 0,0 0-128 0 0,0 0-210 0 0,0 0-313 0 0,0 0-336 0 0,0 0-261 0 0,0 0-210 0 0,0 0-144 0 0,0 0-83 0 0,0 0-55 0 0,0 0-16 0 0,12 1 1433 0 0,4 3-1277 0 0,0 0 0 0 0,1-1-1 0 0,0-1 1 0 0,0-1-1 0 0,-1 0 1 0 0,1-2 0 0 0,16-1-454 0 0,14 1 368 0 0,14 1-147 0 0,162-11 339 0 0,-218 10-477 0 0,-5 1-222 0 0,-1-1 0 0 0,1 1 0 0 0,0 0 0 0 0,0 0 0 0 0,0-1 0 0 0,0 1 0 0 0,0 0 1 0 0,0 0-1 0 0,1-1 0 0 0,-1 1 0 0 0,0 0 0 0 0,0-1 139 0 0,-31 16-5200 0 0,19-7-1809 0 0,3-4-5195 0 0</inkml:trace>
  <inkml:trace contextRef="#ctx0" brushRef="#br0" timeOffset="2017.101">1236 737 15003 0 0,'0'0'3488'0'0,"0"0"-1819"0"0,0 0-748 0 0,0 0 15 0 0,0 0 100 0 0,0 0 8 0 0,0 0-77 0 0,0 0-152 0 0,0 0-135 0 0,0 0-95 0 0,0 0-83 0 0,0 0-87 0 0,29 0-59 0 0,93-1-39 0 0,73-6 757 0 0,-93 7-2907 0 0,-101 0-200 0 0,-1 0-3755 0 0,0 0-6764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349 643 3537 0 0,'0'0'1849'0'0,"0"0"-204"0"0,0 0 18 0 0,0 0 117 0 0,0 0 90 0 0,0 0-112 0 0,0 0-189 0 0,0 0-239 0 0,0 0-206 0 0,0 0-165 0 0,0 0-213 0 0,-4-5-185 0 0,1 3-503 0 0,2 0-18 0 0,-1 0 0 0 0,1 0 0 0 0,-1 1 0 0 0,0-1 1 0 0,1 0-1 0 0,-1 1 0 0 0,0 0 0 0 0,0-1 0 0 0,0 1 0 0 0,0 0 1 0 0,0 0-1 0 0,0 0 0 0 0,-1 0 0 0 0,1 0 0 0 0,0 1 0 0 0,0-1 1 0 0,-1 1-1 0 0,1-1 0 0 0,0 1 0 0 0,-1 0 0 0 0,1 0 0 0 0,0 0 1 0 0,-1 0-41 0 0,-10 4 42 0 0,0 0 1 0 0,0 1-1 0 0,0 0 1 0 0,1 1-1 0 0,0 0 0 0 0,0 1 1 0 0,1 0-1 0 0,-1 1 1 0 0,2 1-1 0 0,-1-1 1 0 0,1 2-1 0 0,0-1 1 0 0,1 1-1 0 0,0 1 1 0 0,1 0-1 0 0,0 0 1 0 0,1 1-1 0 0,0-1 1 0 0,1 2-1 0 0,0-1 1 0 0,-2 8-43 0 0,6-16 3 0 0,1 1-1 0 0,-1-1 1 0 0,1 0 0 0 0,0 0 0 0 0,0 1-1 0 0,0-1 1 0 0,1 1 0 0 0,0-1 0 0 0,0 0-1 0 0,0 1 1 0 0,0-1 0 0 0,1 1 0 0 0,-1-1-1 0 0,1 0 1 0 0,0 1 0 0 0,0-1 0 0 0,1 0-1 0 0,0 0 1 0 0,-1 0 0 0 0,1 0 0 0 0,1 0-1 0 0,-1 0 1 0 0,0 0 0 0 0,1-1 0 0 0,0 1-1 0 0,0-1 1 0 0,0 0 0 0 0,0 0 0 0 0,0 0-1 0 0,1 0 1 0 0,-1 0 0 0 0,5 1-3 0 0,2 0 121 0 0,1 0 0 0 0,-1-1 1 0 0,1-1-1 0 0,0 1 0 0 0,0-2 0 0 0,-1 0 0 0 0,1 0 1 0 0,0-1-1 0 0,0 0 0 0 0,0-1 0 0 0,0 0 1 0 0,0-1-1 0 0,0 0 0 0 0,0 0 0 0 0,-1-2 1 0 0,0 1-1 0 0,1-1 0 0 0,-1-1 0 0 0,5-2-121 0 0,8-6 251 0 0,-2 0 0 0 0,1-1-1 0 0,-2-1 1 0 0,0 0 0 0 0,0-2-1 0 0,-2-1 1 0 0,17-19-251 0 0,-10 4 166 0 0,0-2 1 0 0,-2-1-1 0 0,-2 0 1 0 0,-1-2-1 0 0,13-36-166 0 0,-24 53 5 0 0,-1-1-1 0 0,-2 0 1 0 0,0-1 0 0 0,-1 1-1 0 0,-1-1 1 0 0,-1 0 0 0 0,-1 0-1 0 0,-1 0 1 0 0,-2 0 0 0 0,0-4-5 0 0,1 21-21 0 0,0 0 1 0 0,-1-1 0 0 0,0 1-1 0 0,0 0 1 0 0,0 0-1 0 0,0 0 1 0 0,-1 0 0 0 0,0 0-1 0 0,-1 0 1 0 0,1 1-1 0 0,-1-1 1 0 0,0 1 0 0 0,-1-1-1 0 0,1 1 1 0 0,-1 0-1 0 0,0 0 1 0 0,0 1 0 0 0,-1-1-1 0 0,1 1 1 0 0,-1 0-1 0 0,0 0 1 0 0,0 1 0 0 0,0-1-1 0 0,-1 1 1 0 0,1 0-1 0 0,-1 1 1 0 0,0-1 0 0 0,1 1-1 0 0,-1 0 1 0 0,0 0-1 0 0,0 1 1 0 0,-1 0 0 0 0,1 0-1 0 0,0 0 1 0 0,0 1 0 0 0,0 0-1 0 0,-1 0 1 0 0,1 1-1 0 0,0 0 1 0 0,0 0 0 0 0,0 0-1 0 0,0 1 1 0 0,0-1-1 0 0,-1 2 21 0 0,-4 4-21 0 0,0 1 0 0 0,0 0 0 0 0,0 0 0 0 0,1 1 0 0 0,0 1 0 0 0,1 0 0 0 0,0 0 0 0 0,0 1 1 0 0,1 0-1 0 0,1 0 0 0 0,0 1 0 0 0,0 0 0 0 0,1 0 0 0 0,1 1 0 0 0,0 0 0 0 0,1-1 0 0 0,0 2 0 0 0,1-1 0 0 0,1 0 0 0 0,0 1 0 0 0,0-1 0 0 0,1 1 0 0 0,1 0 0 0 0,1-1 0 0 0,0 1 0 0 0,1 5 21 0 0,4-2 40 0 0,0-1 1 0 0,2 1-1 0 0,0-2 1 0 0,0 1-1 0 0,2-1 1 0 0,0 0-1 0 0,0-1 1 0 0,1 0-1 0 0,1-1 1 0 0,0 0-1 0 0,1-1 1 0 0,1-1-1 0 0,11 9-40 0 0,-15-12 30 0 0,4 5 25 0 0,1 0 0 0 0,1-1 0 0 0,0 0 0 0 0,0-2 1 0 0,1 0-1 0 0,1 0 0 0 0,0-2 0 0 0,0 0 0 0 0,0-1 0 0 0,1-1 0 0 0,0-1 0 0 0,0-1 1 0 0,1 0-1 0 0,-1-2 0 0 0,17 1-55 0 0,-11-2-313 0 0,26-2 93 0 0,-20-6-5929 0 0,-27 6-776 0 0,-3 1-5002 0 0</inkml:trace>
  <inkml:trace contextRef="#ctx0" brushRef="#br0" timeOffset="267.86">1 1175 10666 0 0,'0'0'3924'0'0,"0"0"-2217"0"0,0 0-711 0 0,0 0 100 0 0,0 0 94 0 0,0 0-41 0 0,0 0-108 0 0,0 0-113 0 0,39-4-83 0 0,125-15-94 0 0,24 0 677 0 0,57 5-1008 0 0,-193 13-4006 0 0,0 0-3752 0 0,-49 1-4430 0 0</inkml:trace>
  <inkml:trace contextRef="#ctx0" brushRef="#br0" timeOffset="853.118">268 1483 6857 0 0,'0'0'2877'0'0,"0"0"-772"0"0,0 0-408 0 0,0 0-132 0 0,0 0-84 0 0,0 0-206 0 0,0 0-271 0 0,0 0-201 0 0,0 0-164 0 0,0 0-136 0 0,-33 18-128 0 0,-103 54-103 0 0,84-28-19 0 0,48-35-205 0 0,1-4-29 0 0,-1 1-1 0 0,1-1 1 0 0,0 1 0 0 0,1-1-1 0 0,-1 1 1 0 0,1 0 0 0 0,0 0-1 0 0,1 0 1 0 0,0 0 0 0 0,-1 1-1 0 0,2-1 1 0 0,-1 0 0 0 0,1 1-1 0 0,0-1 1 0 0,1 5-19 0 0,1-7 55 0 0,0-1 0 0 0,1 0 0 0 0,-1 1 0 0 0,1-1 1 0 0,0 0-1 0 0,0 0 0 0 0,0-1 0 0 0,0 1 0 0 0,1-1 0 0 0,-1 1 0 0 0,1-1 0 0 0,-1 0 0 0 0,1-1 1 0 0,0 1-1 0 0,0 0 0 0 0,-1-1 0 0 0,1 0 0 0 0,0 0 0 0 0,1 0 0 0 0,-1-1 0 0 0,0 1 0 0 0,0-1 0 0 0,0 0 1 0 0,0 0-1 0 0,3-1-55 0 0,11-1 184 0 0,0-2 0 0 0,-1 0 0 0 0,0-1 0 0 0,0-1 0 0 0,-1 0 0 0 0,1-1 0 0 0,-1-1 0 0 0,-1 0 0 0 0,1-2 0 0 0,-1 0 0 0 0,-1 0 0 0 0,0-1 0 0 0,-1-1 0 0 0,0 0-184 0 0,6-3 66 0 0,-1-2 0 0 0,0 1-1 0 0,-2-2 1 0 0,0 0 0 0 0,0-1 0 0 0,-2-1-1 0 0,-1 0 1 0 0,0-1 0 0 0,-2 0 0 0 0,0-1-1 0 0,-1-1 1 0 0,-1 1 0 0 0,-2-1 0 0 0,0-1-1 0 0,-1 1 1 0 0,-2-1 0 0 0,0 0 0 0 0,-2 0-1 0 0,0-1 1 0 0,-2-19-66 0 0,-1 36-20 0 0,0 1 0 0 0,0-1 0 0 0,-1 1-1 0 0,0 0 1 0 0,0 0 0 0 0,0 0 0 0 0,-1 0-1 0 0,0 0 1 0 0,-1 0 0 0 0,0 1 0 0 0,0-1 0 0 0,0 1-1 0 0,-1 0 1 0 0,1 0 0 0 0,-1 1 0 0 0,-1-1-1 0 0,1 1 1 0 0,-1 0 0 0 0,0 1 0 0 0,0-1 0 0 0,-1 1-1 0 0,1 1 1 0 0,-1-1 0 0 0,0 1 0 0 0,1 0-1 0 0,-2 0 1 0 0,1 1 0 0 0,0 0 0 0 0,0 1 0 0 0,-1-1-1 0 0,-5 1 21 0 0,4 2-16 0 0,1 1 0 0 0,-1 0 0 0 0,1 0-1 0 0,0 1 1 0 0,0 0 0 0 0,0 0-1 0 0,0 1 1 0 0,1 0 0 0 0,-1 0 0 0 0,1 1-1 0 0,0 0 1 0 0,0 0 0 0 0,1 1-1 0 0,0 0 1 0 0,0 0 0 0 0,0 1 0 0 0,0-1-1 0 0,1 1 1 0 0,0 0 0 0 0,1 1 0 0 0,0-1-1 0 0,0 1 1 0 0,0 0 0 0 0,1 0-1 0 0,0 0 1 0 0,1 0 0 0 0,0 0 0 0 0,0 1-1 0 0,1-1 1 0 0,0 1 0 0 0,0-1 0 0 0,1 1-1 0 0,0 0 1 0 0,1-1 0 0 0,-1 1-1 0 0,2-1 1 0 0,-1 1 0 0 0,1-1 0 0 0,2 5 16 0 0,4 14 26 0 0,1 0 1 0 0,2-1 0 0 0,0-1-1 0 0,1 0 1 0 0,2 0 0 0 0,1-2-1 0 0,0 1 1 0 0,2-2 0 0 0,1 0-1 0 0,0-1 1 0 0,20 16-27 0 0,12 6 20 0 0,-40-37-1984 0 0,6-5-5909 0 0,-13-1 6300 0 0,-1 0-9843 0 0</inkml:trace>
  <inkml:trace contextRef="#ctx0" brushRef="#br0" timeOffset="1204.789">987 1167 16083 0 0,'0'0'1666'0'0,"0"0"-527"0"0,0 0-336 0 0,0 0-92 0 0,0 0-22 0 0,0 0-10 0 0,0 0-23 0 0,0 0-58 0 0,0 0-82 0 0,0 0-104 0 0,0 0-108 0 0,0 0-52 0 0,-25 36-47 0 0,-78 110-23 0 0,56-58 100 0 0,41-74-263 0 0,0 1 1 0 0,2 1-1 0 0,-1-1 0 0 0,2 1 0 0 0,0 0 0 0 0,1 0 0 0 0,0 0 0 0 0,2 0 0 0 0,0 14-19 0 0,2-23 27 0 0,0 0-1 0 0,1 0 0 0 0,0 0 0 0 0,0 0 0 0 0,1 0 1 0 0,-1-1-1 0 0,1 1 0 0 0,1-1 0 0 0,-1 0 0 0 0,1-1 1 0 0,0 1-1 0 0,1-1 0 0 0,-1 0 0 0 0,1 0 0 0 0,0 0 1 0 0,0-1-1 0 0,0 0 0 0 0,1 0 0 0 0,0-1 0 0 0,-1 1 1 0 0,1-2-1 0 0,0 1 0 0 0,1-1 0 0 0,-1 0 0 0 0,0 0 1 0 0,1-1-1 0 0,-1 0 0 0 0,1 0 0 0 0,-1-1 0 0 0,1 0 1 0 0,0 0-27 0 0,95-16 673 0 0,-103 15-736 0 0,1 1-1 0 0,-1-1 0 0 0,0 1 1 0 0,1-1-1 0 0,-1 1 1 0 0,0-1-1 0 0,1 0 1 0 0,-1 1-1 0 0,0-1 0 0 0,0 0 1 0 0,1 1-1 0 0,-1-1 1 0 0,0 1-1 0 0,0-1 1 0 0,0 0-1 0 0,0 1 0 0 0,0-1 1 0 0,0 0-1 0 0,0 1 1 0 0,0-1-1 0 0,0 0 1 0 0,0 1-1 0 0,0-1 0 0 0,-1 0 1 0 0,1 1-1 0 0,0-1 1 0 0,0 1-1 0 0,-1-1 1 0 0,1 0-1 0 0,0 1 0 0 0,-1-1 1 0 0,1 1-1 0 0,-1-1 1 0 0,1 1-1 0 0,0-1 1 0 0,-1 1-1 0 0,1-1 0 0 0,-1 1 1 0 0,0 0-1 0 0,1-1 1 0 0,-1 1-1 0 0,1 0 1 0 0,-1-1-1 0 0,1 1 0 0 0,-1 0 1 0 0,0 0-1 0 0,1-1 1 0 0,-1 1-1 0 0,0 0 1 0 0,1 0-1 0 0,-1 0 64 0 0,-5-1-1263 0 0,-6-2-5976 0 0,5 3-4371 0 0</inkml:trace>
  <inkml:trace contextRef="#ctx0" brushRef="#br0" timeOffset="1447.841">658 1468 15891 0 0,'0'0'1338'0'0,"0"0"-564"0"0,0 0-341 0 0,0 0 18 0 0,0 0 65 0 0,0 0 37 0 0,0 0-7 0 0,0 0-66 0 0,34-4-59 0 0,107-11-95 0 0,-23 6 35 0 0,-20 0-1255 0 0,-33-4-6687 0 0,-53 9-3457 0 0</inkml:trace>
  <inkml:trace contextRef="#ctx0" brushRef="#br0" timeOffset="1932.379">1773 632 8938 0 0,'0'0'2160'0'0,"0"0"-371"0"0,0 0-25 0 0,0 0 90 0 0,0 0-96 0 0,0 0-271 0 0,0 0-387 0 0,0 0-347 0 0,0 0-243 0 0,0 0-140 0 0,0 0-104 0 0,0 0-78 0 0,0 0 8 0 0,2 1 51 0 0,0 1-165 0 0,0 1-1 0 0,-1-1 1 0 0,0 1 0 0 0,1-1 0 0 0,-1 1 0 0 0,0 0 0 0 0,-1 0 0 0 0,1 0 0 0 0,0-1 0 0 0,-1 1 0 0 0,1 0-1 0 0,-1 0 1 0 0,0 0 0 0 0,0 0 0 0 0,0 0 0 0 0,-1 0 0 0 0,1 0 0 0 0,-1 0 0 0 0,1 0 0 0 0,-1 0 0 0 0,0-1 0 0 0,0 1-1 0 0,0 0 1 0 0,0 0 0 0 0,-1 0-82 0 0,-2 12 246 0 0,-93 354 759 0 0,39-191-907 0 0,56-83-135 0 0,5-91 64 0 0,0-1 1 0 0,0 0-1 0 0,0 0 0 0 0,1 0 1 0 0,0 0-1 0 0,-1 0 0 0 0,1-1 0 0 0,0 0 1 0 0,0 1-1 0 0,1-2 0 0 0,-1 1 1 0 0,0 0-1 0 0,1-1 0 0 0,-1 0 1 0 0,0 0-1 0 0,1 0 0 0 0,0-1 1 0 0,-1 1-1 0 0,5-1-27 0 0,29 1 316 0 0,-1-1 1 0 0,1-2-1 0 0,-1-2 1 0 0,1-1-1 0 0,25-8-316 0 0,77-9 485 0 0,-52 14-434 0 0,-88 8-93 0 0,0 0-38 0 0,0 0-50 0 0,0 0-57 0 0,-15-3-4333 0 0,9 2-2557 0 0,2 1-4998 0 0</inkml:trace>
  <inkml:trace contextRef="#ctx0" brushRef="#br0" timeOffset="2485.944">1449 301 10882 0 0,'0'0'1909'0'0,"0"0"-214"0"0,0 0-68 0 0,0 0 9 0 0,0 0-52 0 0,0 0-163 0 0,0 0-212 0 0,0 0-230 0 0,0 0-187 0 0,0 0-142 0 0,0 0-119 0 0,0 0-78 0 0,-3-6-63 0 0,-11-17-30 0 0,30 17 688 0 0,69 5-111 0 0,-17-1-606 0 0,0 3 1 0 0,-1 3 0 0 0,43 9-332 0 0,52 17 96 0 0,-30-21 35 0 0,-135-48 1047 0 0,-31-8-973 0 0,-39-68 12 0 0,61 34-2000 0 0,16 65-2426 0 0,4 2-3558 0 0,1 6-5718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17348 0 0,'0'0'935'0'0,"0"0"-522"0"0,0 0-233 0 0,0 0 136 0 0,0 0 231 0 0,0 0 140 0 0,0 0 25 0 0,0 0-93 0 0,0 0-138 0 0,0 0-133 0 0,0 0-114 0 0,9 2-105 0 0,3 2-444 0 0,10 1 687 0 0,5-4-8267 0 0,-24-1-3671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2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0 467 14123 0 0,'0'0'441'0'0,"0"0"-131"0"0,0 0-21 0 0,0 0 241 0 0,0 0 314 0 0,0 0 219 0 0,0 0 62 0 0,35-21-110 0 0,110-66-175 0 0,52-6 910 0 0,-82 49-1089 0 0,-41 19-216 0 0,-2-4 0 0 0,0-4 0 0 0,-3-2 0 0 0,19-15-445 0 0,-34 2 976 0 0,-54 46-651 0 0,0 2 15 0 0,0 0-13 0 0,-13 21 385 0 0,-9 20-679 0 0,1 0 0 0 0,2 2 0 0 0,2 0-1 0 0,2 1 1 0 0,2 0 0 0 0,1 1 0 0 0,-3 35-33 0 0,-41 600 32 0 0,16-226 13 0 0,8-321-84 0 0,31-133-21 0 0,-1 1 0 0 0,1-1 0 0 0,0 0 0 0 0,0 1-1 0 0,0-1 1 0 0,-1 0 0 0 0,1 0 0 0 0,0 1 0 0 0,0-1 0 0 0,-1 0-1 0 0,1-1 1 0 0,0 1 0 0 0,0 0 0 0 0,-1 0 0 0 0,1 0 0 0 0,0-1-1 0 0,0 1 1 0 0,0-1 0 0 0,-1 1 0 0 0,1-1 0 0 0,0 1 0 0 0,0-1-1 0 0,0 1 1 0 0,0-1 0 0 0,0 0 0 0 0,0 0 0 0 0,0 0 0 0 0,0 0-1 0 0,1 1 1 0 0,-1-1 0 0 0,0 0 0 0 0,0 0 0 0 0,1-1 0 0 0,-1 1 0 0 0,0 0-1 0 0,1 0 1 0 0,-1 0 0 0 0,1 0 0 0 0,0 0 0 0 0,-1-1 0 0 0,1 1-1 0 0,0 0 1 0 0,0 0 0 0 0,0-1 60 0 0,-28-44-4353 0 0,10 14-6656 0 0,8 19 1299 0 0</inkml:trace>
  <inkml:trace contextRef="#ctx0" brushRef="#br0" timeOffset="235.946">176 917 11763 0 0,'0'0'3386'0'0,"0"0"-2089"0"0,0 0-625 0 0,0 0 273 0 0,0 0 285 0 0,0 0 107 0 0,35-3-80 0 0,117-11-200 0 0,-56 4 22 0 0,0-4 1 0 0,0-4 0 0 0,89-30-1080 0 0,138-51-53 0 0,-294 90-1668 0 0,-28 9-66 0 0,-1 0-2784 0 0,0 0-6430 0 0</inkml:trace>
  <inkml:trace contextRef="#ctx0" brushRef="#br0" timeOffset="552.18">1299 1287 2961 0 0,'0'0'1593'0'0,"0"0"-164"0"0,0 0 62 0 0,0 0 154 0 0,0 0 162 0 0,0 0-52 0 0,0 0-225 0 0,0 0-268 0 0,0 0-198 0 0,0 0-56 0 0,0 0 111 0 0,0 0 185 0 0,0 0 103 0 0,-5 24-85 0 0,2-10-1000 0 0,-9 48 79 0 0,8-48 112 0 0,4-31 646 0 0,9-35-615 0 0,1 1 1 0 0,3 0-1 0 0,2 1 1 0 0,2 0-1 0 0,20-39-544 0 0,-24 61 22 0 0,1 0-1 0 0,2 2 1 0 0,1 0-1 0 0,0 1 1 0 0,2 0 0 0 0,1 2-1 0 0,1 0 1 0 0,0 1 0 0 0,5-1-22 0 0,33-10-543 0 0,-57 35 362 0 0,0 1 0 0 0,-1-1 0 0 0,1 0 1 0 0,-1 0-1 0 0,1 1 0 0 0,-1-1 0 0 0,0 1 0 0 0,0-1 0 0 0,0 1 1 0 0,0 0-1 0 0,0-1 0 0 0,-1 1 0 0 0,1 0 0 0 0,-1-1 0 0 0,0 1 1 0 0,1 0-1 0 0,-1 0 0 0 0,-1-1 0 0 0,1 1 0 0 0,0 0 0 0 0,-1 0 1 0 0,0 2 180 0 0,1 1-1139 0 0,0 11-5155 0 0,0-5-5792 0 0</inkml:trace>
  <inkml:trace contextRef="#ctx0" brushRef="#br0" timeOffset="848.055">2079 906 14435 0 0,'0'0'1564'0'0,"0"0"-375"0"0,0 0-244 0 0,0 0-34 0 0,0 0-13 0 0,0 0-89 0 0,0 0-157 0 0,0 0-152 0 0,-31 37-129 0 0,-93 118-110 0 0,121-152-248 0 0,-1 0 0 0 0,1 0 0 0 0,0 0-1 0 0,1 0 1 0 0,-1 1 0 0 0,0 0 0 0 0,1-1-1 0 0,0 1 1 0 0,0 0 0 0 0,0 0 0 0 0,1 0-1 0 0,-1 0 1 0 0,1 0 0 0 0,0 1 0 0 0,0-1-1 0 0,0 0 1 0 0,0 1 0 0 0,1-1 0 0 0,0 0-1 0 0,0 3-12 0 0,1 7 50 0 0,-1-8-13 0 0,-1 0 1 0 0,1 1 0 0 0,1-1-1 0 0,-1 0 1 0 0,1 1 0 0 0,0-1-1 0 0,0 0 1 0 0,1 0 0 0 0,0 0-1 0 0,0 0 1 0 0,0 0 0 0 0,1 0-1 0 0,0-1 1 0 0,0 1 0 0 0,1-1-1 0 0,-1 0 1 0 0,1 0 0 0 0,0 0-1 0 0,0 0 1 0 0,1-1 0 0 0,-1 0-1 0 0,1 0 1 0 0,0 0 0 0 0,0 0-1 0 0,1-1 1 0 0,-1 1 0 0 0,1-2-1 0 0,-1 1 1 0 0,1 0 0 0 0,0-1-1 0 0,0 0 1 0 0,4 0-38 0 0,0 0 160 0 0,1 0 0 0 0,0-1 1 0 0,-1 0-1 0 0,1-1 0 0 0,0 0 0 0 0,0-1 0 0 0,-1 0 0 0 0,1 0 0 0 0,0-2 0 0 0,-1 1 1 0 0,1-1-1 0 0,-1 0 0 0 0,0-1 0 0 0,0-1 0 0 0,8-4-160 0 0,-8 4 99 0 0,-1 0-1 0 0,0-1 1 0 0,0 0-1 0 0,0-1 1 0 0,-1 0 0 0 0,0 0-1 0 0,-1 0 1 0 0,1-1 0 0 0,-1 0-1 0 0,-1-1 1 0 0,0 0-1 0 0,0 0 1 0 0,0 0 0 0 0,-1 0-1 0 0,-1-1 1 0 0,0 0 0 0 0,0 0-1 0 0,0 0 1 0 0,-2-1-1 0 0,1 1 1 0 0,-1-4-99 0 0,-1 3-20 0 0,0 0 0 0 0,-1 0 0 0 0,0 0 0 0 0,-1 0 0 0 0,0 0 0 0 0,-1 0 0 0 0,0 0 0 0 0,-1 0 0 0 0,0 1 0 0 0,-1-1 0 0 0,0 1 0 0 0,-1 0 0 0 0,1 0 0 0 0,-2 0 0 0 0,0 0 0 0 0,0 1 0 0 0,-1 0 0 0 0,0 1 0 0 0,0-1 0 0 0,-1 2 0 0 0,0-1 0 0 0,0 1 0 0 0,-1 0 0 0 0,0 0 0 0 0,0 1 0 0 0,-1 0 0 0 0,-5-2 20 0 0,-59-8-1816 0 0,25 21-4488 0 0,30 2-5592 0 0</inkml:trace>
  <inkml:trace contextRef="#ctx0" brushRef="#br0" timeOffset="1317.359">2486 1422 16604 0 0,'0'0'1712'0'0,"0"0"-320"0"0,0 0-201 0 0,0 0-55 0 0,0 0-94 0 0,0 0-135 0 0,0 0-134 0 0,0 0-125 0 0,0 0-67 0 0,0 0-63 0 0,0 0-46 0 0,4-36-73 0 0,17-112-69 0 0,6 76 122 0 0,-17 63-370 0 0,2-8 13 0 0,1 0 0 0 0,1 1 0 0 0,1 1 0 0 0,0 0-1 0 0,1 1 1 0 0,0 0 0 0 0,2 2 0 0 0,-1 0 0 0 0,1 1 0 0 0,2 0-95 0 0,-19 10-4 0 0,0 0 1 0 0,1 0 0 0 0,-1 1 0 0 0,0-1 0 0 0,1 1 0 0 0,-1-1 0 0 0,0 1 0 0 0,1-1 0 0 0,-1 1-1 0 0,1 0 1 0 0,-1 0 0 0 0,1-1 0 0 0,-1 1 0 0 0,1 0 0 0 0,-1 0 0 0 0,1 1 0 0 0,-1-1-1 0 0,0 0 1 0 0,1 0 0 0 0,-1 1 0 0 0,1-1 0 0 0,-1 1 0 0 0,0-1 0 0 0,1 1 0 0 0,-1 0 0 0 0,0-1-1 0 0,1 1 1 0 0,-1 0 0 0 0,0 0 0 0 0,0 0 0 0 0,0 0 0 0 0,0 0 0 0 0,0 0 0 0 0,0 0-1 0 0,0 0 1 0 0,0 0 0 0 0,0 1 0 0 0,-1-1 0 0 0,1 0 0 0 0,0 1 0 0 0,-1-1 0 0 0,1 0 0 0 0,-1 1-1 0 0,1-1 1 0 0,-1 1 0 0 0,0 0 3 0 0,4 77 2 0 0,-5-59 44 0 0,-2 65-130 0 0,5-84 85 0 0,0 1 0 0 0,1-1 0 0 0,-1 0 1 0 0,0 1-1 0 0,1-1 0 0 0,-1 0 1 0 0,1 0-1 0 0,0-1 0 0 0,-1 1 0 0 0,1 0 1 0 0,0-1-1 0 0,-1 0 0 0 0,1 1 1 0 0,0-1-1 0 0,0 0 0 0 0,-1-1 0 0 0,1 1 1 0 0,0 0-1 0 0,-1-1 0 0 0,1 0 1 0 0,0 1-1 0 0,-1-1 0 0 0,1 0 0 0 0,-1 0 1 0 0,1 0-1 0 0,-1-1 0 0 0,0 1 1 0 0,2-2-2 0 0,112-58 108 0 0,79-31-30 0 0,-193 91-77 0 0,-1 0 0 0 0,1 1 1 0 0,-1-1-1 0 0,1 0 0 0 0,0 1 0 0 0,-1 0 0 0 0,1-1 0 0 0,0 1 0 0 0,-1 0 0 0 0,1 0 1 0 0,0 0-1 0 0,-1 0 0 0 0,1 0 0 0 0,0 0 0 0 0,-1 1 0 0 0,1-1 0 0 0,0 0 0 0 0,-1 1 0 0 0,1 0 1 0 0,0-1-1 0 0,-1 1 0 0 0,1 0 0 0 0,-1 0 0 0 0,0-1 0 0 0,1 1 0 0 0,-1 0 0 0 0,1 1 0 0 0,-1-1 1 0 0,0 0-1 0 0,0 0 0 0 0,0 0 0 0 0,0 1 0 0 0,0-1 0 0 0,0 1 0 0 0,0-1 0 0 0,0 1 1 0 0,0-1-1 0 0,-1 1 0 0 0,1-1 0 0 0,-1 1 0 0 0,1 0 0 0 0,-1-1 0 0 0,0 1 0 0 0,1 0 0 0 0,-1-1 1 0 0,0 1-1 0 0,0 0 0 0 0,0-1 0 0 0,0 1 0 0 0,-1 0 0 0 0,1-1 0 0 0,0 1 0 0 0,-1 0 0 0 0,1-1 1 0 0,-1 2-2 0 0,0 21 28 0 0,0-13-37 0 0,0 1-1 0 0,1-1 1 0 0,0 0 0 0 0,1 0 0 0 0,0 0 0 0 0,1 0 0 0 0,0 1-1 0 0,1-2 1 0 0,0 1 0 0 0,0 0 0 0 0,1-1 0 0 0,1 1 0 0 0,0-1-1 0 0,0 0 1 0 0,1 0 9 0 0,37 11-925 0 0,-11-19-5265 0 0,-25-2-4995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1437 5673 0 0,'0'0'483'0'0,"0"0"-463"0"0,0 0-144 0 0,0 0 333 0 0,0 0 503 0 0,0 0 389 0 0,0 0 147 0 0,0 0-58 0 0,0 0-101 0 0,0 0-59 0 0,0 0-17 0 0,15 15 41 0 0,47 45 35 0 0,-60-58-980 0 0,1 1-1 0 0,-1-1 1 0 0,0 0-1 0 0,1 0 1 0 0,-1-1-1 0 0,1 1 1 0 0,0 0-1 0 0,-1-1 1 0 0,1 0-1 0 0,0 0 1 0 0,0 1-1 0 0,0-2 1 0 0,0 1-1 0 0,0 0 1 0 0,0-1-1 0 0,0 1 1 0 0,0-1-1 0 0,0 0 0 0 0,0 0 1 0 0,1 0-1 0 0,-1 0 1 0 0,0-1-1 0 0,0 1-108 0 0,15-2 665 0 0,-2 2-346 0 0,1 0 0 0 0,-1-2-1 0 0,1 0 1 0 0,-1-1 0 0 0,0-1 0 0 0,0 0 0 0 0,0-1 0 0 0,0-1 0 0 0,-1 0 0 0 0,0-1 0 0 0,0-1 0 0 0,-1 0 0 0 0,0-1 0 0 0,6-6-319 0 0,77-57 578 0 0,-3-4 0 0 0,-4-4 0 0 0,-3-4 1 0 0,-4-4-1 0 0,5-15-578 0 0,-55 60 45 0 0,-2-2 0 0 0,-3-1 0 0 0,-1-1 1 0 0,-2-1-1 0 0,-3-1 0 0 0,-2-1 0 0 0,-1-1 0 0 0,-4-1 0 0 0,-1-1 1 0 0,-3 0-1 0 0,-2 0 0 0 0,-2-1 0 0 0,-3 0 0 0 0,-2 0 0 0 0,-2-5-45 0 0,0 50 3 0 0,0 1-1 0 0,0 0 1 0 0,-1-1-1 0 0,0 1 1 0 0,0 0-1 0 0,-1 0 1 0 0,0 0-1 0 0,0 0 1 0 0,-1 0-1 0 0,0 0 1 0 0,0 0-1 0 0,-1 1 1 0 0,0 0-1 0 0,-4-5-2 0 0,4 10-12 0 0,0-1 0 0 0,0 1-1 0 0,0 1 1 0 0,-1-1 0 0 0,1 1 0 0 0,-1-1 0 0 0,1 1-1 0 0,-1 0 1 0 0,1 1 0 0 0,-1-1 0 0 0,1 1-1 0 0,-1 0 1 0 0,0 0 0 0 0,1 1 0 0 0,-1-1 0 0 0,1 1-1 0 0,-1 0 1 0 0,1 0 0 0 0,-1 0 0 0 0,1 1-1 0 0,0 0 1 0 0,-1 0 0 0 0,1 0 0 0 0,0 0 0 0 0,0 0-1 0 0,1 1 1 0 0,-1 0 0 0 0,0 0 0 0 0,1 0-1 0 0,-1 1 13 0 0,-27 24-32 0 0,2 1 0 0 0,1 2 0 0 0,1 0 0 0 0,2 2 0 0 0,1 1-1 0 0,2 1 1 0 0,1 1 0 0 0,2 1 0 0 0,-11 28 32 0 0,13-23 4 0 0,2 1 0 0 0,2 0-1 0 0,1 1 1 0 0,3 0 0 0 0,1 0 0 0 0,2 1 0 0 0,3 0 0 0 0,1 37-4 0 0,1-53 14 0 0,2 1-1 0 0,1-1 1 0 0,1 0 0 0 0,1-1 0 0 0,2 1 0 0 0,1-1 0 0 0,1 0 0 0 0,1 0 0 0 0,2-1 0 0 0,0-1-1 0 0,2 1 1 0 0,9 12-14 0 0,-12-24-4 0 0,-3-2-4 0 0,0-1 0 0 0,1 0 0 0 0,0 0-1 0 0,1-1 1 0 0,1 0 0 0 0,-1-1 0 0 0,2 0 0 0 0,-1 0-1 0 0,1-1 1 0 0,1-1 0 0 0,0 1 0 0 0,2 0 8 0 0,26-9-1887 0 0,-22-19-7593 0 0,-15 11-2166 0 0</inkml:trace>
  <inkml:trace contextRef="#ctx0" brushRef="#br0" timeOffset="1206.977">1619 855 7706 0 0,'0'0'6317'0'0,"0"0"-3902"0"0,0 0-1165 0 0,0 0-129 0 0,0 0-32 0 0,0 0-45 0 0,0 0-161 0 0,0 0-202 0 0,0 0-165 0 0,0 0-134 0 0,0 0-109 0 0,0 0-89 0 0,0 0-51 0 0,-17 1-21 0 0,-54 4-10 0 0,65-4-80 0 0,-1 0-1 0 0,1 1 1 0 0,0 0 0 0 0,0 0 0 0 0,0 1 0 0 0,0-1-1 0 0,1 1 1 0 0,-1 1 0 0 0,1-1 0 0 0,-1 1 0 0 0,1 0-1 0 0,-4 3-21 0 0,-9 8 66 0 0,-5 1 0 0 0,1 1 1 0 0,1 0 0 0 0,1 2 0 0 0,0 1-1 0 0,1 0 1 0 0,-5 10-67 0 0,18-22 21 0 0,0 1-1 0 0,0 0 1 0 0,1 0-1 0 0,0 1 1 0 0,1-1 0 0 0,-1 1-1 0 0,2 0 1 0 0,0 1 0 0 0,0-1-1 0 0,1 0 1 0 0,0 1-1 0 0,1 0 1 0 0,0-1 0 0 0,0 1-1 0 0,2 0 1 0 0,-1-1-1 0 0,2 11-20 0 0,-1-16 18 0 0,0-1-1 0 0,0 1 1 0 0,1-1-1 0 0,-1 0 0 0 0,1 1 1 0 0,0-1-1 0 0,0 0 0 0 0,1 0 1 0 0,-1 0-1 0 0,1-1 0 0 0,-1 1 1 0 0,1 0-1 0 0,0-1 1 0 0,1 0-1 0 0,-1 0 0 0 0,1 0 1 0 0,-1 0-1 0 0,1 0 0 0 0,0-1 1 0 0,0 1-1 0 0,0-1 1 0 0,0 0-1 0 0,0 0 0 0 0,1-1 1 0 0,-1 0-1 0 0,1 1 0 0 0,-1-1 1 0 0,1 0-1 0 0,3-1-17 0 0,2 1 54 0 0,1 0 0 0 0,-1-1 1 0 0,1 0-1 0 0,0-1 0 0 0,-1 0 0 0 0,1-1 0 0 0,-1 0 0 0 0,0-1 1 0 0,0 0-1 0 0,1 0 0 0 0,-2-1 0 0 0,3-2-54 0 0,21-14 120 0 0,-2-1 1 0 0,-1-2-1 0 0,0-1 1 0 0,-2-2-1 0 0,-1 0 1 0 0,-1-2-1 0 0,-1-1 1 0 0,-2-1-1 0 0,14-22-120 0 0,41-48 118 0 0,-71 90-103 0 0,-6 15-109 0 0,-17 45 50 0 0,9-30 26 0 0,0-1 1 0 0,2 1-1 0 0,0 0 0 0 0,1 1 0 0 0,1-1 0 0 0,1 18 18 0 0,1-31-3 0 0,1 1 0 0 0,0 0 1 0 0,0 0-1 0 0,1-1 0 0 0,0 1 0 0 0,1-1 0 0 0,0 1 0 0 0,0-1 0 0 0,0 1 1 0 0,1-1-1 0 0,0 0 0 0 0,1 0 0 0 0,-1 0 0 0 0,2-1 0 0 0,-1 1 0 0 0,0-1 1 0 0,1 0-1 0 0,0 0 0 0 0,1 0 0 0 0,-1-1 0 0 0,4 3 3 0 0,3 0 3 0 0,0 0 1 0 0,1-1-1 0 0,-1 0 0 0 0,2-1 0 0 0,-1-1 0 0 0,0 0 0 0 0,1-1 1 0 0,0 0-1 0 0,0-1 0 0 0,0 0 0 0 0,0-1 0 0 0,1-1 0 0 0,-1-1 1 0 0,0 0-1 0 0,1 0 0 0 0,-1-1 0 0 0,0-1 0 0 0,6-2-3 0 0,3 0 23 0 0,0-2-1 0 0,0-1 1 0 0,0 0-1 0 0,0-2 0 0 0,-2 0 1 0 0,1-2-1 0 0,-1 0 1 0 0,-1-2-1 0 0,0 0 1 0 0,14-12-23 0 0,18-24 46 0 0,-1-2 0 0 0,-3-3 1 0 0,22-32-47 0 0,6-7 66 0 0,-38 46-18 0 0,-38 46-71 0 0,5 21-43 0 0,2 19 72 0 0,-3 0 1 0 0,0 1 0 0 0,-3 0-1 0 0,-1-1 1 0 0,-3 10-7 0 0,2-35 15 0 0,1-3-17 0 0,-1-1 0 0 0,-1 0 1 0 0,0-1-1 0 0,0 1 0 0 0,-1 0 1 0 0,0 0-1 0 0,-1-1 0 0 0,0 0 0 0 0,0 0 1 0 0,-1 0-1 0 0,0 0 0 0 0,-1-1 1 0 0,0 0-1 0 0,0 0 0 0 0,-1 0 1 0 0,0-1-1 0 0,0 0 0 0 0,-1 0 1 0 0,1-1-1 0 0,-2 0 0 0 0,1 0 1 0 0,-1-1-1 0 0,-4 2 2 0 0,12-6-19 0 0,0 0 0 0 0,0-1 0 0 0,0 1 1 0 0,0 0-1 0 0,0-1 0 0 0,0 1 0 0 0,0-1 0 0 0,0 0 0 0 0,0 1 0 0 0,0-1 1 0 0,0 0-1 0 0,0 1 0 0 0,0-1 0 0 0,0 0 0 0 0,0 0 0 0 0,0 0 1 0 0,0 0-1 0 0,-1 0 0 0 0,1 0 0 0 0,0 0 0 0 0,0 0 0 0 0,0-1 0 0 0,0 1 1 0 0,0 0-1 0 0,0-1 0 0 0,0 1 0 0 0,0-1 0 0 0,0 1 0 0 0,0-1 0 0 0,0 1 1 0 0,0-1-1 0 0,0 0 0 0 0,0 1 0 0 0,1-1 0 0 0,-1 0 0 0 0,0 0 1 0 0,0 0-1 0 0,1 0 0 0 0,-1 1 0 0 0,1-1 0 0 0,-1 0 0 0 0,0 0 0 0 0,1 0 1 0 0,0 0-1 0 0,-1-1 19 0 0,64-18-424 0 0,120 21 355 0 0,-77 6 168 0 0,-81-6-23 0 0,1-2 0 0 0,-1 0-1 0 0,1-2 1 0 0,-1 0 0 0 0,0-2-1 0 0,0-1 1 0 0,3-2-76 0 0,-12 2 130 0 0,0 0 0 0 0,-1-1-1 0 0,0 0 1 0 0,0-1 0 0 0,0-1 0 0 0,-1 0 0 0 0,0-1 0 0 0,6-7-130 0 0,9-14 69 0 0,-2-1 1 0 0,-1-1-1 0 0,-1-1 1 0 0,-2-1 0 0 0,-2-2-1 0 0,-1 0 1 0 0,-2-1-1 0 0,-2 0 1 0 0,-1-2-1 0 0,-2 0 1 0 0,-1 0 0 0 0,-3-1-1 0 0,-1 0 1 0 0,-2-1-1 0 0,-2 0 1 0 0,-2 0-1 0 0,-2 0 1 0 0,-4-34-70 0 0,5 69-2 0 0,-1 0 0 0 0,-1 0 0 0 0,1 0 0 0 0,-1 0-1 0 0,-1 0 1 0 0,1 0 0 0 0,-1 1 0 0 0,0-1 0 0 0,-1 0 0 0 0,0 1 0 0 0,0-1 0 0 0,0 1 0 0 0,-1 0-1 0 0,1 0 1 0 0,-1 0 0 0 0,-1 1 0 0 0,1-1 0 0 0,-1 1 0 0 0,-5-4 2 0 0,7 8-10 0 0,1 0-1 0 0,0 0 1 0 0,-1 0-1 0 0,0 0 1 0 0,1 0 0 0 0,-1 1-1 0 0,1-1 1 0 0,-1 1-1 0 0,0 0 1 0 0,1 0 0 0 0,-1 0-1 0 0,0 0 1 0 0,0 0-1 0 0,1 1 1 0 0,-1-1 0 0 0,1 1-1 0 0,-1-1 1 0 0,0 1-1 0 0,1 0 1 0 0,-1 0-1 0 0,1 0 1 0 0,0 1 0 0 0,-1-1-1 0 0,1 1 1 0 0,0-1-1 0 0,0 1 1 0 0,0 0 0 0 0,0-1-1 0 0,0 1 1 0 0,0 0-1 0 0,1 0 1 0 0,-1 1 0 0 0,0-1-1 0 0,1 0 1 0 0,-1 2 10 0 0,-2 8-8 0 0,1-1 0 0 0,0 1 0 0 0,1-1-1 0 0,0 1 1 0 0,1 0 0 0 0,1-1 0 0 0,-1 1 0 0 0,2 0 0 0 0,1 9 8 0 0,-1 19-8 0 0,10 128 117 0 0,59 264 115 0 0,-66-231-137 0 0,-17-163-94 0 0,10-35 20 0 0,-2-3-735 0 0,2-7 537 0 0,-16-110-4737 0 0,16 66-1859 0 0,1 30-4566 0 0</inkml:trace>
  <inkml:trace contextRef="#ctx0" brushRef="#br0" timeOffset="1407.94">3001 620 15227 0 0,'0'0'1930'0'0,"0"0"-596"0"0,0 0-378 0 0,0 0-69 0 0,0 0 176 0 0,0 0 152 0 0,0 0 62 0 0,0 0-109 0 0,0 0-229 0 0,0 0-203 0 0,34 7-146 0 0,111 18-89 0 0,-20-18 285 0 0,-50-9-726 0 0,0-3 0 0 0,-1-4 0 0 0,0-2 0 0 0,49-16-60 0 0,-79 18-904 0 0,-11 2-4436 0 0,-17 3-6887 0 0</inkml:trace>
  <inkml:trace contextRef="#ctx0" brushRef="#br0" timeOffset="4862.031">4224 1387 680 0 0,'0'0'1075'0'0,"0"0"269"0"0,0 0 255 0 0,0 0 294 0 0,0 0 175 0 0,0 0 17 0 0,0 0-105 0 0,0 0-164 0 0,34-1-165 0 0,108-5-220 0 0,-74-15-156 0 0,-6-16 131 0 0,-2-4-1 0 0,-2-1 1 0 0,27-28-1406 0 0,-37 26 316 0 0,-2-2 0 0 0,-1-2 0 0 0,-3-1 0 0 0,-2-3-1 0 0,-3-1 1 0 0,18-34-316 0 0,-39 58 80 0 0,-1-1-1 0 0,-2 0 0 0 0,0 0 1 0 0,-2-2-1 0 0,-2 1 0 0 0,-1-1 0 0 0,-1-1 1 0 0,-2 1-1 0 0,-1-1 0 0 0,-2 0 1 0 0,-1-8-80 0 0,-17-70 110 0 0,15 107-107 0 0,0 0-1 0 0,-1 0 1 0 0,1 1-1 0 0,-1-1 1 0 0,0 0-1 0 0,0 1 1 0 0,0-1-1 0 0,-1 1 1 0 0,1 0-1 0 0,-1 0 1 0 0,0 0-1 0 0,0 0 1 0 0,0 1-1 0 0,0-1 1 0 0,0 1-1 0 0,0-1 1 0 0,-1 1-1 0 0,0 0 1 0 0,1 0-1 0 0,-1 1 1 0 0,0-1 0 0 0,1 1-1 0 0,-1 0 1 0 0,0 0-1 0 0,0 0 1 0 0,-4 0-3 0 0,-5 3-34 0 0,0 1-1 0 0,0 0 1 0 0,1 1 0 0 0,-1 1 0 0 0,1 0 0 0 0,0 0 0 0 0,0 1 0 0 0,1 1 0 0 0,-1 0 0 0 0,2 1 0 0 0,-1 0 0 0 0,1 0 0 0 0,0 1 0 0 0,1 0 0 0 0,0 1 0 0 0,0 0 0 0 0,1 1 0 0 0,0 0 0 0 0,-4 8 34 0 0,-11 10-24 0 0,1 1 0 0 0,2 0 1 0 0,0 2-1 0 0,3 0 0 0 0,0 1 0 0 0,2 1 1 0 0,2 0-1 0 0,1 1 0 0 0,2 1 1 0 0,1-1-1 0 0,2 2 0 0 0,1-1 0 0 0,2 1 1 0 0,1 4 23 0 0,2-21 6 0 0,1-1 1 0 0,1 1 0 0 0,1-1-1 0 0,0 1 1 0 0,1-1 0 0 0,2 0-1 0 0,0 0 1 0 0,0-1 0 0 0,2 1-1 0 0,0-1 1 0 0,2 0 0 0 0,8 13-7 0 0,-2-12 58 0 0,0 0 1 0 0,2-2-1 0 0,0 0 1 0 0,1 0-1 0 0,0-2 1 0 0,1 0-1 0 0,1-2 1 0 0,1 0-1 0 0,0-1 1 0 0,0-1-1 0 0,1-1 1 0 0,0-1-1 0 0,1 0 1 0 0,0-2-1 0 0,0-1 1 0 0,1-1-1 0 0,0-1 1 0 0,0-1-1 0 0,0-1 1 0 0,0-1-1 0 0,0-1 1 0 0,0-1-1 0 0,16-3-58 0 0,-21 1 103 0 0,-1 0-1 0 0,1-1 1 0 0,-1-1-1 0 0,0-1 1 0 0,-1 0-1 0 0,1-1 1 0 0,-1-1-1 0 0,0-1 0 0 0,-1 0 1 0 0,0-1-1 0 0,-1-1 1 0 0,0-1-1 0 0,-1 0 1 0 0,0 0-1 0 0,0-2 1 0 0,-2 0-1 0 0,2-2-102 0 0,-7 7 43 0 0,0-1 0 0 0,-1 0 0 0 0,-1 0 0 0 0,1 0 0 0 0,-2 0 0 0 0,1-1 0 0 0,-2 0 0 0 0,1 0 0 0 0,-1 0-1 0 0,-1-1 1 0 0,0 1 0 0 0,-1 0 0 0 0,0-1 0 0 0,0 1 0 0 0,-2-9-43 0 0,1 15 1 0 0,-1 0 0 0 0,0 0 0 0 0,0 0-1 0 0,-1 0 1 0 0,1 1 0 0 0,-1-1 0 0 0,0 1 0 0 0,-1-1-1 0 0,1 1 1 0 0,-1 0 0 0 0,1 0 0 0 0,-1 0 0 0 0,0 0-1 0 0,-1 0 1 0 0,1 1 0 0 0,-1-1 0 0 0,1 1 0 0 0,-1 0-1 0 0,0 0 1 0 0,0 1 0 0 0,-1-1 0 0 0,1 1 0 0 0,0 0-1 0 0,-1 0 1 0 0,0 0 0 0 0,-2 0-1 0 0,-3-2-33 0 0,-1 1 1 0 0,1 0-1 0 0,-1 1 0 0 0,0 0 1 0 0,0 0-1 0 0,0 2 0 0 0,0-1 0 0 0,-1 1 1 0 0,1 1-1 0 0,0 0 0 0 0,-3 1 33 0 0,6 0-19 0 0,0 1-1 0 0,1 0 0 0 0,-1 0 1 0 0,1 1-1 0 0,0 0 0 0 0,0 0 1 0 0,0 0-1 0 0,0 1 0 0 0,1 0 0 0 0,0 1 1 0 0,0-1-1 0 0,0 1 0 0 0,1 0 1 0 0,0 1-1 0 0,0-1 0 0 0,0 1 1 0 0,1 0-1 0 0,0 0 0 0 0,1 0 0 0 0,-1 1 1 0 0,1 0-1 0 0,1-1 0 0 0,-1 1 1 0 0,1 0-1 0 0,1 0 0 0 0,-1 1 20 0 0,2 1-1 0 0,-1 1-1 0 0,2-1 0 0 0,-1 1 1 0 0,1-1-1 0 0,1 1 0 0 0,0-1 1 0 0,0 0-1 0 0,1 1 0 0 0,1-1 0 0 0,-1-1 1 0 0,2 1-1 0 0,-1 0 0 0 0,1-1 1 0 0,1 0-1 0 0,0 0 0 0 0,0-1 1 0 0,0 1-1 0 0,1-1 0 0 0,3 2 2 0 0,1 2 13 0 0,0 1-1 0 0,0-2 0 0 0,1 0 0 0 0,1 0 1 0 0,0-1-1 0 0,0-1 0 0 0,1 0 0 0 0,0-1 0 0 0,1-1 1 0 0,-1 0-1 0 0,2 0 0 0 0,-1-2 0 0 0,0 0 1 0 0,1-1-1 0 0,0 0 0 0 0,0-1 0 0 0,16 0-12 0 0,-20-2 30 0 0,0-1 0 0 0,-1-1 0 0 0,1 0 0 0 0,-1-1-1 0 0,1 0 1 0 0,-1-1 0 0 0,0 0 0 0 0,0-1 0 0 0,0 0 0 0 0,-1 0-1 0 0,1-1 1 0 0,-1-1 0 0 0,0 0 0 0 0,5-4-30 0 0,167-155 313 0 0,-143 126-291 0 0,-31 31-16 0 0,141-118 10 0 0,-141 121-25 0 0,0 0 0 0 0,1 1 0 0 0,0 0 0 0 0,0 0 0 0 0,0 1 0 0 0,0 0 0 0 0,0 1 0 0 0,1 0 0 0 0,-1 0 0 0 0,1 1 0 0 0,0 0 0 0 0,-1 1 0 0 0,1 0 0 0 0,7 1 9 0 0,-1 13-115 0 0,-16-13 103 0 0,0-1 17 0 0,0 0 11 0 0,0 0 25 0 0,0 0-17 0 0,0 0 4 0 0,0 0 22 0 0,0 0 5 0 0,0 0 17 0 0,0 0-4 0 0,0 0-3 0 0,0 0-17 0 0,0 0 7 0 0,-65-31 231 0 0,58 28-293 0 0,0 0 0 0 0,0 0 0 0 0,0 1 0 0 0,0 0 0 0 0,-1 0-1 0 0,1 0 1 0 0,-1 1 0 0 0,1 1 0 0 0,-1-1 0 0 0,0 1 0 0 0,1 0 0 0 0,-1 1 0 0 0,1 0-1 0 0,-1 0 1 0 0,1 0 0 0 0,-1 1 0 0 0,-5 3 7 0 0,8-4-10 0 0,1 0-1 0 0,-1 1 1 0 0,1 0 0 0 0,0 0-1 0 0,-1 0 1 0 0,1 0-1 0 0,0 1 1 0 0,1 0 0 0 0,-1 0-1 0 0,0 0 1 0 0,1 0 0 0 0,0 0-1 0 0,0 1 1 0 0,0-1 0 0 0,0 1-1 0 0,0 0 1 0 0,1 0-1 0 0,-1 0 1 0 0,1 0 0 0 0,0 0-1 0 0,0 1 1 0 0,1-1 0 0 0,-1 0-1 0 0,1 1 1 0 0,0 0 0 0 0,0 0 10 0 0,22 114-87 0 0,-17-112 92 0 0,-1 0 0 0 0,1 0 0 0 0,0-1 0 0 0,0 1 0 0 0,1-1 0 0 0,0 0 0 0 0,0 0 0 0 0,0-1-1 0 0,1 1 1 0 0,-1-1 0 0 0,1 0 0 0 0,1-1 0 0 0,-1 0 0 0 0,7 4-5 0 0,67 22 150 0 0,24 13-126 0 0,-94-40-1 0 0,1 0 0 0 0,0-1 0 0 0,0 0 1 0 0,0-1-1 0 0,0 0 0 0 0,0 0 0 0 0,0-1 0 0 0,0-1 1 0 0,0 0-1 0 0,0 0 0 0 0,0-1 0 0 0,-1-1 1 0 0,1 0-1 0 0,0 0 0 0 0,-1-1 0 0 0,0 0 0 0 0,0-1 1 0 0,0 0-1 0 0,0-1 0 0 0,-1 1 0 0 0,0-2 1 0 0,0 0-1 0 0,-1 0 0 0 0,3-3-23 0 0,10-7 57 0 0,-2-1-1 0 0,-1 0 1 0 0,0-1-1 0 0,-1-1 1 0 0,-1-1-1 0 0,-1 0 1 0 0,-1-1-1 0 0,11-23-56 0 0,24-133 264 0 0,-29 83-260 0 0,82-291 19 0 0,-86 162 14 0 0,-16 210-30 0 0,0 8-8 0 0,0-1 0 0 0,0 1 0 0 0,-1-1 0 0 0,0 1 0 0 0,0 0 0 0 0,-1-1 0 0 0,1 1 0 0 0,-1 0 0 0 0,-1 0 0 0 0,1 0 0 0 0,-1 0 0 0 0,0 1 0 0 0,0-1 1 0 0,-4-4 0 0 0,6 10-11 0 0,1 0 1 0 0,-1-1-1 0 0,0 1 1 0 0,1 0-1 0 0,-1 0 1 0 0,1 0-1 0 0,-1 0 1 0 0,0 1 0 0 0,1-1-1 0 0,-1 0 1 0 0,1 0-1 0 0,-1 0 1 0 0,0 0-1 0 0,1 1 1 0 0,-1-1-1 0 0,1 0 1 0 0,-1 0 0 0 0,1 1-1 0 0,-1-1 1 0 0,1 0-1 0 0,-1 1 1 0 0,1-1-1 0 0,-1 1 1 0 0,1-1-1 0 0,-1 1 1 0 0,1-1 0 0 0,0 1-1 0 0,-1-1 1 0 0,1 1-1 0 0,0-1 1 0 0,-1 1-1 0 0,1-1 1 0 0,0 1-1 0 0,0 0 1 0 0,0-1 0 0 0,-1 1-1 0 0,1-1 1 0 0,0 1-1 0 0,0 0 1 0 0,0-1-1 0 0,0 1 1 0 0,0-1-1 0 0,0 1 1 0 0,0 0 0 0 0,1 0 9 0 0,-4 5-6 0 0,-5 16-1 0 0,1 0 1 0 0,1 1-1 0 0,1 0 0 0 0,1 0 1 0 0,1 0-1 0 0,1 1 0 0 0,1-1 0 0 0,1 0 1 0 0,2 13 7 0 0,-2 33-6 0 0,-7 513 9 0 0,20-480-2 0 0,17-7 3 0 0,27-21-13 0 0,-53-71 14 0 0,0-1-1 0 0,0 1 1 0 0,0 0-1 0 0,0-1 0 0 0,0 0 1 0 0,1 0-1 0 0,-1 0 1 0 0,1-1-1 0 0,-1 1 1 0 0,1-1-1 0 0,0 0 1 0 0,-1 0-1 0 0,1-1 1 0 0,0 0-1 0 0,0 1 1 0 0,0-2-1 0 0,-1 1 1 0 0,1 0-1 0 0,0-1 1 0 0,0 0-1 0 0,-1 0 0 0 0,1 0 1 0 0,-1-1-1 0 0,1 0 1 0 0,-1 0-1 0 0,1 0 1 0 0,-1 0-1 0 0,0 0 1 0 0,0-1-1 0 0,0 0 1 0 0,0 0-1 0 0,-1 0 1 0 0,1 0-1 0 0,-1-1-4 0 0,15-14 14 0 0,0-1-1 0 0,-2-1 0 0 0,-1 0 1 0 0,0-2-1 0 0,-1 1 1 0 0,-2-2-1 0 0,0 1 1 0 0,-1-2-1 0 0,-1 1 1 0 0,-2-2-1 0 0,0 1 0 0 0,-2-1 1 0 0,0-4-14 0 0,4-33 51 0 0,-20 66-173 0 0,-6 38-41 0 0,-1 136 86 0 0,19-163 79 0 0,1-1-1 0 0,0 0 1 0 0,1 0-1 0 0,1 0 1 0 0,0 0-1 0 0,0-1 1 0 0,2 0-1 0 0,-1 0 1 0 0,2 0-1 0 0,0-1 1 0 0,4 5-2 0 0,-3-2-8 0 0,-7-11 12 0 0,0 1-1 0 0,0-1 1 0 0,1 0-1 0 0,-1-1 0 0 0,1 1 1 0 0,-1 0-1 0 0,1-1 1 0 0,1 1-1 0 0,-1-1 0 0 0,0 0 1 0 0,1 0-1 0 0,-1 0 1 0 0,1-1-1 0 0,0 1 1 0 0,0-1-1 0 0,0 0 0 0 0,0 0 1 0 0,0 0-1 0 0,1-1 1 0 0,-1 1-1 0 0,0-1 0 0 0,1 0 1 0 0,-1 0-1 0 0,1-1 1 0 0,0 1-1 0 0,-1-1 0 0 0,1 0 1 0 0,-1 0-1 0 0,1-1 1 0 0,-1 1-1 0 0,1-1 0 0 0,-1 0 1 0 0,1 0-1 0 0,-1-1 1 0 0,0 1-1 0 0,1-1 0 0 0,-1 0 1 0 0,0-1-4 0 0,16-13 30 0 0,-2-2-1 0 0,0 0 1 0 0,-1-1 0 0 0,-1-1-1 0 0,-1 0 1 0 0,-1-2 0 0 0,0 1 0 0 0,4-14-30 0 0,14-18 25 0 0,-26 43-16 0 0,-1 0 1 0 0,0 0-1 0 0,-1-1 1 0 0,0 1-1 0 0,-1-1 1 0 0,0 0 0 0 0,0-1-1 0 0,-1 1 1 0 0,-1 0-1 0 0,0-1 1 0 0,-1-11-10 0 0,0 23 15 0 0,-4 1-33 0 0,-1 0 1 0 0,0 1 0 0 0,1 0 0 0 0,-1 0-1 0 0,1 0 1 0 0,0 1 0 0 0,0-1 0 0 0,0 1 0 0 0,0 0-1 0 0,0 0 1 0 0,0 0 0 0 0,1 1 0 0 0,-1-1 0 0 0,1 1-1 0 0,0 0 1 0 0,0 0 0 0 0,1 0 0 0 0,-1 0 0 0 0,1 0-1 0 0,0 1 1 0 0,-1 1 17 0 0,-1 2-6 0 0,0 0 0 0 0,1 1-1 0 0,0-1 1 0 0,0 1 0 0 0,1 0 0 0 0,0 0-1 0 0,1 0 1 0 0,0 0 0 0 0,0 0 0 0 0,1 0 0 0 0,0 0-1 0 0,1 0 1 0 0,-1 0 0 0 0,2 0 0 0 0,-1-1-1 0 0,2 1 1 0 0,-1 0 0 0 0,1-1 0 0 0,0 1-1 0 0,1-1 1 0 0,-1 0 0 0 0,2 0 0 0 0,-1 0-1 0 0,1 0 1 0 0,1-1 0 0 0,-1 0 0 0 0,1 0-1 0 0,0-1 1 0 0,1 1 0 0 0,-1-1 0 0 0,5 2 6 0 0,-3-1 4 0 0,1 0-1 0 0,1-1 1 0 0,-1 0 0 0 0,1-1 0 0 0,0 0 0 0 0,1 0 0 0 0,-1-1-1 0 0,1 0 1 0 0,-1-1 0 0 0,1 0 0 0 0,0-1 0 0 0,1 0-1 0 0,-1-1 1 0 0,0 0 0 0 0,8-1-4 0 0,-3 0 15 0 0,0-1 0 0 0,0-1 0 0 0,0 0 0 0 0,-1-1 0 0 0,1-1 0 0 0,-1 0 0 0 0,0-1 0 0 0,0-1 0 0 0,0 0-1 0 0,12-7-14 0 0,-9 2 16 0 0,0 0 0 0 0,-1-2 0 0 0,-1 0 0 0 0,0 0 0 0 0,-1-1 0 0 0,0-1 0 0 0,-1-1 0 0 0,0 0-1 0 0,-2-1 1 0 0,0 0 0 0 0,-1-1 0 0 0,-1 0 0 0 0,0-1 0 0 0,-1 0 0 0 0,-2 0 0 0 0,0-1 0 0 0,0 0 0 0 0,-2-1-1 0 0,-1 1 1 0 0,0-1 0 0 0,-2 0 0 0 0,0 1 0 0 0,-2-1 0 0 0,0-8-16 0 0,-1 26-6 0 0,0 1-1 0 0,-1-1 1 0 0,1 1-1 0 0,-1 0 1 0 0,1 0 0 0 0,-1 0-1 0 0,0 0 1 0 0,0 0 0 0 0,1 0-1 0 0,-2 0 1 0 0,1 0-1 0 0,0 1 1 0 0,0-1 0 0 0,0 1-1 0 0,-1-1 1 0 0,1 1 0 0 0,-1 0-1 0 0,1 0 1 0 0,-1 0-1 0 0,1 1 1 0 0,-1-1 0 0 0,0 0-1 0 0,1 1 1 0 0,-1 0 0 0 0,0-1-1 0 0,0 1 1 0 0,1 0 0 0 0,-1 1-1 0 0,0-1 1 0 0,1 0-1 0 0,-1 1 1 0 0,0 0 0 0 0,1-1-1 0 0,-1 1 1 0 0,1 0 0 0 0,-1 0-1 0 0,1 0 1 0 0,-1 1-1 0 0,1-1 1 0 0,0 1 0 0 0,0-1-1 0 0,-1 1 1 0 0,1 0 0 0 0,0 0-1 0 0,-1 1 7 0 0,-11 8-30 0 0,0 0 0 0 0,0 1 0 0 0,1 0 1 0 0,1 1-1 0 0,0 0 0 0 0,1 1 0 0 0,-8 12 30 0 0,18-24-5 0 0,-1 0 1 0 0,1 0-1 0 0,-1 0 1 0 0,1 1-1 0 0,0-1 1 0 0,0 0-1 0 0,0 1 1 0 0,0-1-1 0 0,0 1 1 0 0,0-1-1 0 0,1 1 1 0 0,-1 0 0 0 0,1-1-1 0 0,0 1 1 0 0,-1-1-1 0 0,1 1 1 0 0,1 0-1 0 0,-1-1 1 0 0,0 1-1 0 0,1 0 1 0 0,-1-1-1 0 0,1 1 1 0 0,0-1-1 0 0,0 1 1 0 0,0-1-1 0 0,0 1 1 0 0,0-1-1 0 0,0 0 1 0 0,1 0-1 0 0,-1 1 1 0 0,1-1-1 0 0,0 0 1 0 0,-1 0-1 0 0,1 0 1 0 0,0-1-1 0 0,1 2 5 0 0,16 1-2 0 0,0 0-1 0 0,0-1 1 0 0,1-1-1 0 0,-1-1 1 0 0,1 0-1 0 0,-1-2 1 0 0,1 0-1 0 0,-1-1 1 0 0,17-5 2 0 0,100-12 49 0 0,-134 20-49 0 0,-1 1 0 0 0,1 0 0 0 0,0-1 0 0 0,-1 1 0 0 0,1 0-1 0 0,-1 0 1 0 0,1 0 0 0 0,-1 0 0 0 0,0 0 0 0 0,0 0 0 0 0,0 0 0 0 0,0 0 0 0 0,0 0 0 0 0,0 0 0 0 0,-1 1-1 0 0,1-1 1 0 0,-1 0 0 0 0,1 1 0 0 0,-1-1 0 0 0,0 0 0 0 0,0 1 0 0 0,0-1 0 0 0,0 1 0 0 0,-1-1-1 0 0,1 0 1 0 0,0 1 0 0 0,-1-1 0 0 0,0 0 0 0 0,0 2 0 0 0,0 5 18 0 0,-4 29-10 0 0,4-33-11 0 0,-1 1 1 0 0,1-1-1 0 0,0 0 1 0 0,1 1-1 0 0,-1-1 1 0 0,1 0 0 0 0,0 1-1 0 0,1-1 1 0 0,-1 0-1 0 0,1 1 1 0 0,0-1-1 0 0,0 0 1 0 0,1 1-1 0 0,0-1 1 0 0,0 0-1 0 0,0 0 1 0 0,0-1 0 0 0,1 1-1 0 0,2 4 3 0 0,5-1 2 0 0,1 1 0 0 0,0-2-1 0 0,0 1 1 0 0,1-1 0 0 0,-1-1-1 0 0,2 0 1 0 0,-1-1 0 0 0,1 0 0 0 0,-1-1-1 0 0,1-1 1 0 0,0 0 0 0 0,1 0-1 0 0,-1-1 1 0 0,0-1 0 0 0,1 0 0 0 0,-1-1-1 0 0,1-1 1 0 0,-1 0 0 0 0,0-1 0 0 0,1 0-1 0 0,-1-1 1 0 0,0 0 0 0 0,0-1-1 0 0,11-5-1 0 0,13-2 29 0 0,0-2 1 0 0,0-1-1 0 0,-1-2 0 0 0,-1-2 0 0 0,-1-1 0 0 0,0-1 0 0 0,-2-2 0 0 0,0-1 0 0 0,7-10-29 0 0,-31 26 12 0 0,0-1-1 0 0,-1-1 1 0 0,0 1 0 0 0,0-1 0 0 0,-1 0 0 0 0,0-1 0 0 0,-1 1-1 0 0,0-1 1 0 0,-1 0 0 0 0,0 0 0 0 0,0-1 0 0 0,-1 1 0 0 0,0-1-1 0 0,-1 0 1 0 0,0 0 0 0 0,-1 0 0 0 0,0 0 0 0 0,-1 0 0 0 0,0 0-1 0 0,-1 0 1 0 0,0 0 0 0 0,0 1 0 0 0,-2-2-12 0 0,0 6-3 0 0,0 0 0 0 0,0 0 0 0 0,-1 1 0 0 0,0-1 1 0 0,0 1-1 0 0,0 0 0 0 0,-1 0 0 0 0,0 0 0 0 0,0 0 0 0 0,0 1 1 0 0,-1 0-1 0 0,1 0 0 0 0,-1 0 0 0 0,0 1 0 0 0,0 0 0 0 0,0 0 1 0 0,0 1-1 0 0,-1-1 0 0 0,1 1 0 0 0,-1 1 0 0 0,0-1 0 0 0,1 1 0 0 0,-1 0 1 0 0,0 1-1 0 0,0-1 0 0 0,1 1 0 0 0,-1 1 0 0 0,0-1 0 0 0,0 1 1 0 0,1 1-1 0 0,-1-1 0 0 0,0 1 0 0 0,1 0 0 0 0,0 0 0 0 0,-1 1 0 0 0,1 0 1 0 0,0 0-1 0 0,0 1 3 0 0,-7 4-11 0 0,0 0 0 0 0,1 2-1 0 0,0-1 1 0 0,0 2 0 0 0,1 0 0 0 0,1 0 0 0 0,0 1 0 0 0,0 0 0 0 0,1 0 0 0 0,1 1-1 0 0,-6 10 12 0 0,10-16-3 0 0,0 1-1 0 0,1 0 0 0 0,-1 0 1 0 0,1 1-1 0 0,1-1 0 0 0,0 1 1 0 0,0-1-1 0 0,0 1 0 0 0,1 0 0 0 0,1-1 1 0 0,-1 1-1 0 0,1 0 0 0 0,1 0 1 0 0,0 0-1 0 0,0-1 0 0 0,0 1 1 0 0,1-1-1 0 0,1 1 0 0 0,0-1 0 0 0,0 0 1 0 0,2 5 3 0 0,6 4 5 0 0,2 0 1 0 0,0 0-1 0 0,0-1 1 0 0,1-1-1 0 0,1 0 1 0 0,1-1-1 0 0,0-1 1 0 0,1 0-1 0 0,0-2 1 0 0,1 1-1 0 0,0-2 1 0 0,1-1-1 0 0,0 0 1 0 0,0-1-1 0 0,1-1 1 0 0,0-1-1 0 0,1-1 1 0 0,-1-1-1 0 0,1 0 1 0 0,0-2-1 0 0,-1 0 1 0 0,1-1 0 0 0,3-2-7 0 0,-9 1 4 0 0,3 2-7 0 0,-1-1 1 0 0,1-1-1 0 0,0 0 0 0 0,-1-2 1 0 0,1 0-1 0 0,0-1 1 0 0,-1-1-1 0 0,0 0 0 0 0,0-1 1 0 0,0-1-1 0 0,-1-1 1 0 0,0 0-1 0 0,0-1 0 0 0,7-5 4 0 0,-20 11-101 0 0,0 0 0 0 0,0-1 0 0 0,-1 1-1 0 0,1-1 1 0 0,0 0 0 0 0,-1 0 0 0 0,0 0-1 0 0,1 0 1 0 0,-1 0 0 0 0,0 0-1 0 0,-1-1 1 0 0,1 1 0 0 0,0-1 0 0 0,-1 1-1 0 0,0-1 1 0 0,0 1 0 0 0,0-1-1 0 0,0 0 1 0 0,-1 0 0 0 0,1 1 0 0 0,-1-1-1 0 0,0 0 1 0 0,0 0 0 0 0,-1 1 0 0 0,1-1-1 0 0,-1 0 1 0 0,0 0 0 0 0,0 1-1 0 0,0-1 1 0 0,0 0 0 0 0,0 1 0 0 0,-1 0-1 0 0,0-1 1 0 0,1 1 0 0 0,-3-3 101 0 0,-29-19-5082 0 0,19 16 399 0 0,-3-7-7857 0 0</inkml:trace>
  <inkml:trace contextRef="#ctx0" brushRef="#br0" timeOffset="5153.929">6133 266 16732 0 0,'0'0'2560'0'0,"0"0"-1433"0"0,0 0-538 0 0,0 0 148 0 0,0 0 314 0 0,0 0 202 0 0,36 5-47 0 0,123 15-198 0 0,47-16 410 0 0,57-24-15 0 0,61-20-1403 0 0,11-2-231 0 0,-166 28-533 0 0,-108 9-2178 0 0,-1 0-4613 0 0,-24 1-5452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46 9738 0 0,'0'0'1951'0'0,"0"0"-270"0"0,0 0-228 0 0,0 0-39 0 0,0 0 53 0 0,0 0-62 0 0,0 0-178 0 0,0 0-248 0 0,0 0-236 0 0,0 0-165 0 0,0 0-106 0 0,-1-5-62 0 0,0-21 327 0 0,1 26-407 0 0,0 0-27 0 0,0 0-32 0 0,-46 31 749 0 0,34-22-1185 0 0,-7 4 880 0 0,33-32 25 0 0,28-30-203 0 0,-41 58-1938 0 0,2 1-2195 0 0,-2 1-4805 0 0,-1-3-3975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 12955 0 0,'0'0'1535'0'0,"0"0"-384"0"0,0 0-47 0 0,0 0 134 0 0,0 0 47 0 0,0 0-125 0 0,0 0-211 0 0,0 0-171 0 0,0 0-107 0 0,0 0-63 0 0,0 0-26 0 0,0 0-35 0 0,0 0-53 0 0,3 0-40 0 0,-4 0-436 0 0,1 0 1 0 0,-1 0-1 0 0,1 1 0 0 0,0-1 1 0 0,-1 0-1 0 0,1 0 0 0 0,-1 0 1 0 0,1 1-1 0 0,0-1 1 0 0,-1 0-1 0 0,1 0 0 0 0,0 1 1 0 0,0-1-1 0 0,-1 0 0 0 0,1 1 1 0 0,0-1-1 0 0,-1 0 1 0 0,1 1-1 0 0,0-1 0 0 0,0 0 1 0 0,0 1-1 0 0,-1-1 0 0 0,1 1 1 0 0,0-1-1 0 0,0 0 1 0 0,0 1-1 0 0,0-1 0 0 0,0 1 1 0 0,0-1-1 0 0,0 0 0 0 0,0 1 1 0 0,0-1-1 0 0,0 1 1 0 0,0-1-1 0 0,0 0 0 0 0,0 1 1 0 0,0-1-1 0 0,0 1 0 0 0,1-1 1 0 0,-1 0-1 0 0,0 1 1 0 0,0-1-1 0 0,0 1 0 0 0,0-1 1 0 0,1 0-1 0 0,-1 1 0 0 0,0-1 1 0 0,1 0-1 0 0,-1 1 1 0 0,0-1-1 0 0,0 0 0 0 0,1 0 1 0 0,-1 1-1 0 0,1-1 0 0 0,-1 0 1 0 0,0 0-1 0 0,1 0 1 0 0,-1 1-1 0 0,0-1 0 0 0,1 0 1 0 0,-1 0-1 0 0,1 0 0 0 0,-1 0 1 0 0,0 0-1 0 0,1 0 0 0 0,-1 0 1 0 0,1 0-1 0 0,-1 0 1 0 0,1 0-1 0 0,-1 0-18 0 0,-7 13 81 0 0,-8 21 75 0 0,37-43 108 0 0,63-54 451 0 0,-128 99-19 0 0,67-43-4709 0 0,-14 3-2763 0 0,-2 1-5623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1 366 5321 0 0,'0'0'5896'0'0,"0"0"-3239"0"0,0 0-1049 0 0,0 0-46 0 0,0 0-39 0 0,0 0-96 0 0,0 0-190 0 0,0 0-217 0 0,0 0-189 0 0,0 0-117 0 0,0 0-73 0 0,0 0-78 0 0,0 0-46 0 0,0-6-40 0 0,0 5-445 0 0,-1-1 1 0 0,1 1 0 0 0,0-1 0 0 0,0 0 0 0 0,0 1 0 0 0,1-1 0 0 0,-1 0 0 0 0,0 1 0 0 0,1-1 0 0 0,-1 0-1 0 0,1 1 1 0 0,-1-1 0 0 0,1 1 0 0 0,-1-1 0 0 0,1 1 0 0 0,0-1 0 0 0,0 1 0 0 0,0 0 0 0 0,0-1-1 0 0,0 1 1 0 0,0 0 0 0 0,0 0 0 0 0,1 0 0 0 0,-1 0 0 0 0,0 0 0 0 0,1 0 0 0 0,-1 0 0 0 0,0 0 0 0 0,1 0-1 0 0,-1 1 1 0 0,1-1 0 0 0,0 1 0 0 0,-1-1 0 0 0,1 1 0 0 0,-1-1 0 0 0,1 1-33 0 0,50-14 223 0 0,1 2 0 0 0,0 2 0 0 0,1 3 0 0 0,0 2 0 0 0,0 2 0 0 0,0 3 0 0 0,0 2 0 0 0,43 8-223 0 0,36-6 126 0 0,-133-4-89 0 0,0 0 34 0 0,0 0 33 0 0,0 0 26 0 0,0 0 13 0 0,0 0 22 0 0,-22-1 453 0 0,-102-83-369 0 0,114 77-281 0 0,1 0 1 0 0,0-1-1 0 0,1 0 0 0 0,0 0 0 0 0,0-1 0 0 0,1 0 0 0 0,0-1 0 0 0,1 1 1 0 0,0-1-1 0 0,0 0 0 0 0,1-1 0 0 0,1 0 0 0 0,-1 1 0 0 0,2-1 1 0 0,-1-1-1 0 0,1-2 32 0 0,21-12-2894 0 0,4 21-6668 0 0,-10 4-3221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8 13027 0 0,'0'0'2427'0'0,"0"0"-559"0"0,0 0-359 0 0,0 0-82 0 0,0 0-51 0 0,0 0-194 0 0,0 0-301 0 0,0 0-302 0 0,0 0-228 0 0,0 0-81 0 0,0 0 20 0 0,0 0 68 0 0,1 14 65 0 0,3 92 399 0 0,-5 239 703 0 0,-2 14-1162 0 0,-10-235-306 0 0,4-92-148 0 0,5-26-354 0 0,2-22-638 0 0,12-53-3051 0 0,-1 40-1616 0 0,-3 13-5681 0 0</inkml:trace>
  <inkml:trace contextRef="#ctx0" brushRef="#br0" timeOffset="317.795">80 24 9634 0 0,'0'0'2449'0'0,"0"0"-561"0"0,0 0-442 0 0,0 0-89 0 0,0 0-2 0 0,0 0-64 0 0,0 0-132 0 0,0 0-149 0 0,0 0-142 0 0,0 0-116 0 0,0 0-85 0 0,0 0-87 0 0,0 0-37 0 0,36-3-9 0 0,116-10-35 0 0,20 9 659 0 0,138 1-1668 0 0,-360 19-5312 0 0,28-6-2183 0 0,7-6-3656 0 0</inkml:trace>
  <inkml:trace contextRef="#ctx0" brushRef="#br0" timeOffset="574.47">1 586 15459 0 0,'0'0'1443'0'0,"0"0"-313"0"0,0 0 65 0 0,0 0 176 0 0,0 0-15 0 0,0 0-154 0 0,0 0-217 0 0,36-5-165 0 0,119-21-154 0 0,188-39 1100 0 0,-242 58-2391 0 0,-80 6-2938 0 0,1 1-3419 0 0,-18 0-5088 0 0</inkml:trace>
  <inkml:trace contextRef="#ctx0" brushRef="#br0" timeOffset="1734.726">1207 405 7962 0 0,'0'0'2723'0'0,"0"0"-435"0"0,0 0-234 0 0,0 0-128 0 0,0 0-210 0 0,0 0-313 0 0,0 0-336 0 0,0 0-261 0 0,0 0-210 0 0,0 0-144 0 0,0 0-83 0 0,0 0-55 0 0,0 0-16 0 0,12 1 1433 0 0,4 3-1277 0 0,0 0 0 0 0,1-1-1 0 0,0-1 1 0 0,0-1-1 0 0,-1 0 1 0 0,1-2 0 0 0,16-1-454 0 0,14 1 368 0 0,14 1-147 0 0,162-11 339 0 0,-218 10-477 0 0,-5 1-222 0 0,-1-1 0 0 0,1 1 0 0 0,0 0 0 0 0,0 0 0 0 0,0-1 0 0 0,0 1 0 0 0,0 0 1 0 0,0 0-1 0 0,1-1 0 0 0,-1 1 0 0 0,0 0 0 0 0,0-1 139 0 0,-31 16-5200 0 0,19-7-1809 0 0,3-4-5195 0 0</inkml:trace>
  <inkml:trace contextRef="#ctx0" brushRef="#br0" timeOffset="2017.101">1236 737 15003 0 0,'0'0'3488'0'0,"0"0"-1819"0"0,0 0-748 0 0,0 0 15 0 0,0 0 100 0 0,0 0 8 0 0,0 0-77 0 0,0 0-152 0 0,0 0-135 0 0,0 0-95 0 0,0 0-83 0 0,0 0-87 0 0,29 0-59 0 0,93-1-39 0 0,73-6 757 0 0,-93 7-2907 0 0,-101 0-200 0 0,-1 0-3755 0 0,0 0-6764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349 643 3537 0 0,'0'0'1849'0'0,"0"0"-204"0"0,0 0 18 0 0,0 0 117 0 0,0 0 90 0 0,0 0-112 0 0,0 0-189 0 0,0 0-239 0 0,0 0-206 0 0,0 0-165 0 0,0 0-213 0 0,-4-5-185 0 0,1 3-503 0 0,2 0-18 0 0,-1 0 0 0 0,1 0 0 0 0,-1 1 0 0 0,0-1 1 0 0,1 0-1 0 0,-1 1 0 0 0,0 0 0 0 0,0-1 0 0 0,0 1 0 0 0,0 0 1 0 0,0 0-1 0 0,0 0 0 0 0,-1 0 0 0 0,1 0 0 0 0,0 1 0 0 0,0-1 1 0 0,-1 1-1 0 0,1-1 0 0 0,0 1 0 0 0,-1 0 0 0 0,1 0 0 0 0,0 0 1 0 0,-1 0-41 0 0,-10 4 42 0 0,0 0 1 0 0,0 1-1 0 0,0 0 1 0 0,1 1-1 0 0,0 0 0 0 0,0 1 1 0 0,1 0-1 0 0,-1 1 1 0 0,2 1-1 0 0,-1-1 1 0 0,1 2-1 0 0,0-1 1 0 0,1 1-1 0 0,0 1 1 0 0,1 0-1 0 0,0 0 1 0 0,1 1-1 0 0,0-1 1 0 0,1 2-1 0 0,0-1 1 0 0,-2 8-43 0 0,6-16 3 0 0,1 1-1 0 0,-1-1 1 0 0,1 0 0 0 0,0 0 0 0 0,0 1-1 0 0,0-1 1 0 0,1 1 0 0 0,0-1 0 0 0,0 0-1 0 0,0 1 1 0 0,0-1 0 0 0,1 1 0 0 0,-1-1-1 0 0,1 0 1 0 0,0 1 0 0 0,0-1 0 0 0,1 0-1 0 0,0 0 1 0 0,-1 0 0 0 0,1 0 0 0 0,1 0-1 0 0,-1 0 1 0 0,0 0 0 0 0,1-1 0 0 0,0 1-1 0 0,0-1 1 0 0,0 0 0 0 0,0 0 0 0 0,0 0-1 0 0,1 0 1 0 0,-1 0 0 0 0,5 1-3 0 0,2 0 121 0 0,1 0 0 0 0,-1-1 1 0 0,1-1-1 0 0,0 1 0 0 0,0-2 0 0 0,-1 0 0 0 0,1 0 1 0 0,0-1-1 0 0,0 0 0 0 0,0-1 0 0 0,0 0 1 0 0,0-1-1 0 0,0 0 0 0 0,0 0 0 0 0,-1-2 1 0 0,0 1-1 0 0,1-1 0 0 0,-1-1 0 0 0,5-2-121 0 0,8-6 251 0 0,-2 0 0 0 0,1-1-1 0 0,-2-1 1 0 0,0 0 0 0 0,0-2-1 0 0,-2-1 1 0 0,17-19-251 0 0,-10 4 166 0 0,0-2 1 0 0,-2-1-1 0 0,-2 0 1 0 0,-1-2-1 0 0,13-36-166 0 0,-24 53 5 0 0,-1-1-1 0 0,-2 0 1 0 0,0-1 0 0 0,-1 1-1 0 0,-1-1 1 0 0,-1 0 0 0 0,-1 0-1 0 0,-1 0 1 0 0,-2 0 0 0 0,0-4-5 0 0,1 21-21 0 0,0 0 1 0 0,-1-1 0 0 0,0 1-1 0 0,0 0 1 0 0,0 0-1 0 0,0 0 1 0 0,-1 0 0 0 0,0 0-1 0 0,-1 0 1 0 0,1 1-1 0 0,-1-1 1 0 0,0 1 0 0 0,-1-1-1 0 0,1 1 1 0 0,-1 0-1 0 0,0 0 1 0 0,0 1 0 0 0,-1-1-1 0 0,1 1 1 0 0,-1 0-1 0 0,0 0 1 0 0,0 1 0 0 0,0-1-1 0 0,-1 1 1 0 0,1 0-1 0 0,-1 1 1 0 0,0-1 0 0 0,1 1-1 0 0,-1 0 1 0 0,0 0-1 0 0,0 1 1 0 0,-1 0 0 0 0,1 0-1 0 0,0 0 1 0 0,0 1 0 0 0,0 0-1 0 0,-1 0 1 0 0,1 1-1 0 0,0 0 1 0 0,0 0 0 0 0,0 0-1 0 0,0 1 1 0 0,0-1-1 0 0,-1 2 21 0 0,-4 4-21 0 0,0 1 0 0 0,0 0 0 0 0,0 0 0 0 0,1 1 0 0 0,0 1 0 0 0,1 0 0 0 0,0 0 0 0 0,0 1 1 0 0,1 0-1 0 0,1 0 0 0 0,0 1 0 0 0,0 0 0 0 0,1 0 0 0 0,1 1 0 0 0,0 0 0 0 0,1-1 0 0 0,0 2 0 0 0,1-1 0 0 0,1 0 0 0 0,0 1 0 0 0,0-1 0 0 0,1 1 0 0 0,1 0 0 0 0,1-1 0 0 0,0 1 0 0 0,1 5 21 0 0,4-2 40 0 0,0-1 1 0 0,2 1-1 0 0,0-2 1 0 0,0 1-1 0 0,2-1 1 0 0,0 0-1 0 0,0-1 1 0 0,1 0-1 0 0,1-1 1 0 0,0 0-1 0 0,1-1 1 0 0,1-1-1 0 0,11 9-40 0 0,-15-12 30 0 0,4 5 25 0 0,1 0 0 0 0,1-1 0 0 0,0 0 0 0 0,0-2 1 0 0,1 0-1 0 0,1 0 0 0 0,0-2 0 0 0,0 0 0 0 0,0-1 0 0 0,1-1 0 0 0,0-1 0 0 0,0-1 1 0 0,1 0-1 0 0,-1-2 0 0 0,17 1-55 0 0,-11-2-313 0 0,26-2 93 0 0,-20-6-5929 0 0,-27 6-776 0 0,-3 1-5002 0 0</inkml:trace>
  <inkml:trace contextRef="#ctx0" brushRef="#br0" timeOffset="267.86">1 1175 10666 0 0,'0'0'3924'0'0,"0"0"-2217"0"0,0 0-711 0 0,0 0 100 0 0,0 0 94 0 0,0 0-41 0 0,0 0-108 0 0,0 0-113 0 0,39-4-83 0 0,125-15-94 0 0,24 0 677 0 0,57 5-1008 0 0,-193 13-4006 0 0,0 0-3752 0 0,-49 1-4430 0 0</inkml:trace>
  <inkml:trace contextRef="#ctx0" brushRef="#br0" timeOffset="853.118">268 1483 6857 0 0,'0'0'2877'0'0,"0"0"-772"0"0,0 0-408 0 0,0 0-132 0 0,0 0-84 0 0,0 0-206 0 0,0 0-271 0 0,0 0-201 0 0,0 0-164 0 0,0 0-136 0 0,-33 18-128 0 0,-103 54-103 0 0,84-28-19 0 0,48-35-205 0 0,1-4-29 0 0,-1 1-1 0 0,1-1 1 0 0,0 1 0 0 0,1-1-1 0 0,-1 1 1 0 0,1 0 0 0 0,0 0-1 0 0,1 0 1 0 0,0 0 0 0 0,-1 1-1 0 0,2-1 1 0 0,-1 0 0 0 0,1 1-1 0 0,0-1 1 0 0,1 5-19 0 0,1-7 55 0 0,0-1 0 0 0,1 0 0 0 0,-1 1 0 0 0,1-1 1 0 0,0 0-1 0 0,0 0 0 0 0,0-1 0 0 0,0 1 0 0 0,1-1 0 0 0,-1 1 0 0 0,1-1 0 0 0,-1 0 0 0 0,1-1 1 0 0,0 1-1 0 0,0 0 0 0 0,-1-1 0 0 0,1 0 0 0 0,0 0 0 0 0,1 0 0 0 0,-1-1 0 0 0,0 1 0 0 0,0-1 0 0 0,0 0 1 0 0,0 0-1 0 0,3-1-55 0 0,11-1 184 0 0,0-2 0 0 0,-1 0 0 0 0,0-1 0 0 0,0-1 0 0 0,-1 0 0 0 0,1-1 0 0 0,-1-1 0 0 0,-1 0 0 0 0,1-2 0 0 0,-1 0 0 0 0,-1 0 0 0 0,0-1 0 0 0,-1-1 0 0 0,0 0-184 0 0,6-3 66 0 0,-1-2 0 0 0,0 1-1 0 0,-2-2 1 0 0,0 0 0 0 0,0-1 0 0 0,-2-1-1 0 0,-1 0 1 0 0,0-1 0 0 0,-2 0 0 0 0,0-1-1 0 0,-1-1 1 0 0,-1 1 0 0 0,-2-1 0 0 0,0-1-1 0 0,-1 1 1 0 0,-2-1 0 0 0,0 0 0 0 0,-2 0-1 0 0,0-1 1 0 0,-2-19-66 0 0,-1 36-20 0 0,0 1 0 0 0,0-1 0 0 0,-1 1-1 0 0,0 0 1 0 0,0 0 0 0 0,0 0 0 0 0,-1 0-1 0 0,0 0 1 0 0,-1 0 0 0 0,0 1 0 0 0,0-1 0 0 0,0 1-1 0 0,-1 0 1 0 0,1 0 0 0 0,-1 1 0 0 0,-1-1-1 0 0,1 1 1 0 0,-1 0 0 0 0,0 1 0 0 0,0-1 0 0 0,-1 1-1 0 0,1 1 1 0 0,-1-1 0 0 0,0 1 0 0 0,1 0-1 0 0,-2 0 1 0 0,1 1 0 0 0,0 0 0 0 0,0 1 0 0 0,-1-1-1 0 0,-5 1 21 0 0,4 2-16 0 0,1 1 0 0 0,-1 0 0 0 0,1 0-1 0 0,0 1 1 0 0,0 0 0 0 0,0 0-1 0 0,0 1 1 0 0,1 0 0 0 0,-1 0 0 0 0,1 1-1 0 0,0 0 1 0 0,0 0 0 0 0,1 1-1 0 0,0 0 1 0 0,0 0 0 0 0,0 1 0 0 0,0-1-1 0 0,1 1 1 0 0,0 0 0 0 0,1 1 0 0 0,0-1-1 0 0,0 1 1 0 0,0 0 0 0 0,1 0-1 0 0,0 0 1 0 0,1 0 0 0 0,0 0 0 0 0,0 1-1 0 0,1-1 1 0 0,0 1 0 0 0,0-1 0 0 0,1 1-1 0 0,0 0 1 0 0,1-1 0 0 0,-1 1-1 0 0,2-1 1 0 0,-1 1 0 0 0,1-1 0 0 0,2 5 16 0 0,4 14 26 0 0,1 0 1 0 0,2-1 0 0 0,0-1-1 0 0,1 0 1 0 0,2 0 0 0 0,1-2-1 0 0,0 1 1 0 0,2-2 0 0 0,1 0-1 0 0,0-1 1 0 0,20 16-27 0 0,12 6 20 0 0,-40-37-1984 0 0,6-5-5909 0 0,-13-1 6300 0 0,-1 0-9843 0 0</inkml:trace>
  <inkml:trace contextRef="#ctx0" brushRef="#br0" timeOffset="1204.789">987 1167 16083 0 0,'0'0'1666'0'0,"0"0"-527"0"0,0 0-336 0 0,0 0-92 0 0,0 0-22 0 0,0 0-10 0 0,0 0-23 0 0,0 0-58 0 0,0 0-82 0 0,0 0-104 0 0,0 0-108 0 0,0 0-52 0 0,-25 36-47 0 0,-78 110-23 0 0,56-58 100 0 0,41-74-263 0 0,0 1 1 0 0,2 1-1 0 0,-1-1 0 0 0,2 1 0 0 0,0 0 0 0 0,1 0 0 0 0,0 0 0 0 0,2 0 0 0 0,0 14-19 0 0,2-23 27 0 0,0 0-1 0 0,1 0 0 0 0,0 0 0 0 0,0 0 0 0 0,1 0 1 0 0,-1-1-1 0 0,1 1 0 0 0,1-1 0 0 0,-1 0 0 0 0,1-1 1 0 0,0 1-1 0 0,1-1 0 0 0,-1 0 0 0 0,1 0 0 0 0,0 0 1 0 0,0-1-1 0 0,0 0 0 0 0,1 0 0 0 0,0-1 0 0 0,-1 1 1 0 0,1-2-1 0 0,0 1 0 0 0,1-1 0 0 0,-1 0 0 0 0,0 0 1 0 0,1-1-1 0 0,-1 0 0 0 0,1 0 0 0 0,-1-1 0 0 0,1 0 1 0 0,0 0-27 0 0,95-16 673 0 0,-103 15-736 0 0,1 1-1 0 0,-1-1 0 0 0,0 1 1 0 0,1-1-1 0 0,-1 1 1 0 0,0-1-1 0 0,1 0 1 0 0,-1 1-1 0 0,0-1 0 0 0,0 0 1 0 0,1 1-1 0 0,-1-1 1 0 0,0 1-1 0 0,0-1 1 0 0,0 0-1 0 0,0 1 0 0 0,0-1 1 0 0,0 0-1 0 0,0 1 1 0 0,0-1-1 0 0,0 0 1 0 0,0 1-1 0 0,0-1 0 0 0,-1 0 1 0 0,1 1-1 0 0,0-1 1 0 0,0 1-1 0 0,-1-1 1 0 0,1 0-1 0 0,0 1 0 0 0,-1-1 1 0 0,1 1-1 0 0,-1-1 1 0 0,1 1-1 0 0,0-1 1 0 0,-1 1-1 0 0,1-1 0 0 0,-1 1 1 0 0,0 0-1 0 0,1-1 1 0 0,-1 1-1 0 0,1 0 1 0 0,-1-1-1 0 0,1 1 0 0 0,-1 0 1 0 0,0 0-1 0 0,1-1 1 0 0,-1 1-1 0 0,0 0 1 0 0,1 0-1 0 0,-1 0 64 0 0,-5-1-1263 0 0,-6-2-5976 0 0,5 3-4371 0 0</inkml:trace>
  <inkml:trace contextRef="#ctx0" brushRef="#br0" timeOffset="1447.841">658 1468 15891 0 0,'0'0'1338'0'0,"0"0"-564"0"0,0 0-341 0 0,0 0 18 0 0,0 0 65 0 0,0 0 37 0 0,0 0-7 0 0,0 0-66 0 0,34-4-59 0 0,107-11-95 0 0,-23 6 35 0 0,-20 0-1255 0 0,-33-4-6687 0 0,-53 9-3457 0 0</inkml:trace>
  <inkml:trace contextRef="#ctx0" brushRef="#br0" timeOffset="1932.379">1773 632 8938 0 0,'0'0'2160'0'0,"0"0"-371"0"0,0 0-25 0 0,0 0 90 0 0,0 0-96 0 0,0 0-271 0 0,0 0-387 0 0,0 0-347 0 0,0 0-243 0 0,0 0-140 0 0,0 0-104 0 0,0 0-78 0 0,0 0 8 0 0,2 1 51 0 0,0 1-165 0 0,0 1-1 0 0,-1-1 1 0 0,0 1 0 0 0,1-1 0 0 0,-1 1 0 0 0,0 0 0 0 0,-1 0 0 0 0,1 0 0 0 0,0-1 0 0 0,-1 1 0 0 0,1 0-1 0 0,-1 0 1 0 0,0 0 0 0 0,0 0 0 0 0,0 0 0 0 0,-1 0 0 0 0,1 0 0 0 0,-1 0 0 0 0,1 0 0 0 0,-1 0 0 0 0,0-1 0 0 0,0 1-1 0 0,0 0 1 0 0,0 0 0 0 0,-1 0-82 0 0,-2 12 246 0 0,-93 354 759 0 0,39-191-907 0 0,56-83-135 0 0,5-91 64 0 0,0-1 1 0 0,0 0-1 0 0,0 0 0 0 0,1 0 1 0 0,0 0-1 0 0,-1 0 0 0 0,1-1 0 0 0,0 0 1 0 0,0 1-1 0 0,1-2 0 0 0,-1 1 1 0 0,0 0-1 0 0,1-1 0 0 0,-1 0 1 0 0,0 0-1 0 0,1 0 0 0 0,0-1 1 0 0,-1 1-1 0 0,5-1-27 0 0,29 1 316 0 0,-1-1 1 0 0,1-2-1 0 0,-1-2 1 0 0,1-1-1 0 0,25-8-316 0 0,77-9 485 0 0,-52 14-434 0 0,-88 8-93 0 0,0 0-38 0 0,0 0-50 0 0,0 0-57 0 0,-15-3-4333 0 0,9 2-2557 0 0,2 1-4998 0 0</inkml:trace>
  <inkml:trace contextRef="#ctx0" brushRef="#br0" timeOffset="2485.944">1449 301 10882 0 0,'0'0'1909'0'0,"0"0"-214"0"0,0 0-68 0 0,0 0 9 0 0,0 0-52 0 0,0 0-163 0 0,0 0-212 0 0,0 0-230 0 0,0 0-187 0 0,0 0-142 0 0,0 0-119 0 0,0 0-78 0 0,-3-6-63 0 0,-11-17-30 0 0,30 17 688 0 0,69 5-111 0 0,-17-1-606 0 0,0 3 1 0 0,-1 3 0 0 0,43 9-332 0 0,52 17 96 0 0,-30-21 35 0 0,-135-48 1047 0 0,-31-8-973 0 0,-39-68 12 0 0,61 34-2000 0 0,16 65-2426 0 0,4 2-3558 0 0,1 6-5718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17348 0 0,'0'0'935'0'0,"0"0"-522"0"0,0 0-233 0 0,0 0 136 0 0,0 0 231 0 0,0 0 140 0 0,0 0 25 0 0,0 0-93 0 0,0 0-138 0 0,0 0-133 0 0,0 0-114 0 0,9 2-105 0 0,3 2-444 0 0,10 1 687 0 0,5-4-8267 0 0,-24-1-3671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0:07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402 251 0 0 0,'0'0'810'0'0,"0"0"615"0"0,0 0 312 0 0,0 0 127 0 0,0 0-49 0 0,0 0-119 0 0,0 0-93 0 0,0 0-65 0 0,0 0-27 0 0,0 0-31 0 0,0 0-62 0 0,0 0-71 0 0,7-3-85 0 0,24-10-92 0 0,-23 10-168 0 0,-53 6 1941 0 0,-47 32-2385 0 0,64-20-455 0 0,0 1 1 0 0,1 2 0 0 0,1 1-1 0 0,0 1 1 0 0,2 1-1 0 0,-3 3-103 0 0,18-15-1 0 0,1 1 0 0 0,0-1 0 0 0,0 1 0 0 0,1 1 0 0 0,1-1 0 0 0,-1 1 0 0 0,2 0 0 0 0,-1 1 0 0 0,2 0-1 0 0,-1-1 1 0 0,2 1 0 0 0,-1 1 0 0 0,2-1 0 0 0,0 0 0 0 0,0 1 0 0 0,1 10 1 0 0,1-20 1 0 0,0 1 1 0 0,1-1-1 0 0,-1 0 1 0 0,1 0-1 0 0,0 1 1 0 0,0-1-1 0 0,0 0 1 0 0,0 0-1 0 0,1 0 1 0 0,-1 0 0 0 0,1-1-1 0 0,0 1 1 0 0,0 0-1 0 0,0-1 1 0 0,0 1-1 0 0,0-1 1 0 0,0 1-1 0 0,1-1 1 0 0,-1 0-1 0 0,1 0 1 0 0,0 0-1 0 0,0-1 1 0 0,-1 1-1 0 0,1-1 1 0 0,0 1-1 0 0,0-1 1 0 0,0 0-1 0 0,1 0 1 0 0,-1 0-1 0 0,0-1 1 0 0,0 1-1 0 0,0-1 1 0 0,1 1-1 0 0,0-1-1 0 0,113-10 397 0 0,-74-9-291 0 0,0-2 1 0 0,-2-2 0 0 0,-1-2-1 0 0,-1-2 1 0 0,-1-1-1 0 0,-1-2 1 0 0,-2-1-1 0 0,-1-2 1 0 0,3-6-107 0 0,1-3-144 0 0,-80 144-124 0 0,40-96 257 0 0,-1 0 0 0 0,1 0-1 0 0,0 0 1 0 0,1 1 0 0 0,0-1 0 0 0,0 1 0 0 0,0-1 0 0 0,1 1 0 0 0,0-1 0 0 0,0 1 0 0 0,0-1 0 0 0,1 1 0 0 0,0-1 0 0 0,0 0-1 0 0,1 1 1 0 0,0-1 0 0 0,0 0 0 0 0,0 0 0 0 0,1 0 0 0 0,0 0 0 0 0,0 0 0 0 0,1-1 0 0 0,-1 1 0 0 0,1-1 0 0 0,0 0 0 0 0,1 0 0 0 0,-1 0-1 0 0,1-1 1 0 0,3 3 11 0 0,6-1 14 0 0,0 0 1 0 0,1-1-1 0 0,-1-1 0 0 0,1-1 0 0 0,0 0 0 0 0,0-1 0 0 0,0 0 0 0 0,0-1 0 0 0,0-1 0 0 0,0 0 0 0 0,0-1 1 0 0,1-1-1 0 0,-1 0 0 0 0,-1-1 0 0 0,1-1 0 0 0,0 0 0 0 0,-1-1 0 0 0,0-1 0 0 0,0 0 0 0 0,0 0 1 0 0,-1-2-1 0 0,0 0 0 0 0,-1 0 0 0 0,1-1 0 0 0,-2-1 0 0 0,7-5-14 0 0,12-9 62 0 0,-1-2 0 0 0,-2 0 0 0 0,0-2-1 0 0,-2-1 1 0 0,0-1 0 0 0,-3-1 0 0 0,0-1 0 0 0,-2-1 0 0 0,-2-1-1 0 0,-1 0 1 0 0,6-19-62 0 0,-19 43 10 0 0,-1 0 0 0 0,1-1 0 0 0,-2 1 0 0 0,1-1 0 0 0,-1 0 0 0 0,-1 0 0 0 0,0 0 0 0 0,-1 0 0 0 0,0 0 0 0 0,0 0 0 0 0,-1-2-10 0 0,-1 11-5 0 0,1 0 0 0 0,-1 1 1 0 0,0-1-1 0 0,1 0 0 0 0,-1 1 1 0 0,0-1-1 0 0,0 1 0 0 0,0 0 1 0 0,0-1-1 0 0,0 1 1 0 0,0 0-1 0 0,-1 0 0 0 0,1 0 1 0 0,0 1-1 0 0,0-1 0 0 0,-1 1 1 0 0,1-1-1 0 0,0 1 0 0 0,-1 0 1 0 0,1-1-1 0 0,0 1 1 0 0,-1 0-1 0 0,1 1 0 0 0,-1-1 1 0 0,1 0-1 0 0,0 1 0 0 0,-1-1 1 0 0,1 1-1 0 0,0 0 0 0 0,0 0 1 0 0,0 0-1 0 0,-1 0 1 0 0,1 0-1 0 0,0 0 0 0 0,0 1 1 0 0,0-1-1 0 0,1 1 0 0 0,-1-1 1 0 0,0 1-1 0 0,1 0 0 0 0,-1-1 1 0 0,0 2 4 0 0,-7 3-28 0 0,0 1 1 0 0,0 0 0 0 0,1 0-1 0 0,-1 0 1 0 0,2 1-1 0 0,-1 1 1 0 0,1-1 0 0 0,1 1-1 0 0,0 0 1 0 0,0 1-1 0 0,0-1 1 0 0,1 1 0 0 0,1 0-1 0 0,0 1 1 0 0,0-1-1 0 0,1 1 1 0 0,0-1 0 0 0,1 1-1 0 0,0 0 1 0 0,1 0 27 0 0,1-7-7 0 0,1-1-1 0 0,-1 0 1 0 0,1 0 0 0 0,0 0 0 0 0,0 0 0 0 0,0 0 0 0 0,0 0 0 0 0,1-1 0 0 0,-1 1-1 0 0,1 0 1 0 0,0-1 0 0 0,0 1 0 0 0,0-1 0 0 0,0 1 0 0 0,0-1 0 0 0,0 0 0 0 0,1 0-1 0 0,-1 0 1 0 0,1 0 0 0 0,-1 0 0 0 0,1-1 0 0 0,0 1 0 0 0,0-1 0 0 0,-1 0 0 0 0,1 1-1 0 0,0-1 1 0 0,0-1 0 0 0,1 1 0 0 0,-1 0 0 0 0,0-1 7 0 0,98 9-58 0 0,-96-9 58 0 0,162-31 220 0 0,-144 24-170 0 0,56-9 40 0 0,-79 36 6 0 0,-28 103-12 0 0,28-120-88 0 0,0 1 0 0 0,0-1 1 0 0,0 1-1 0 0,0-1 0 0 0,1 1 1 0 0,0-1-1 0 0,-1 0 0 0 0,1 1 1 0 0,0-1-1 0 0,1 0 0 0 0,-1 0 1 0 0,1 0-1 0 0,-1 0 0 0 0,1 0 1 0 0,0 0-1 0 0,0 0 0 0 0,0 0 1 0 0,1-1-1 0 0,-1 1 0 0 0,1-1 1 0 0,-1 0-1 0 0,1 0 0 0 0,0 0 0 0 0,0 0 1 0 0,0 0-1 0 0,0 0 0 0 0,0-1 1 0 0,0 1-1 0 0,0-1 4 0 0,15 6 5 0 0,0-2 1 0 0,0 0-1 0 0,0 0 0 0 0,0-2 1 0 0,1 0-1 0 0,-1-1 0 0 0,1-1 1 0 0,0-1-1 0 0,-1 0 0 0 0,1-2 1 0 0,0 0-1 0 0,9-3-5 0 0,-7 1 54 0 0,1 0 0 0 0,-1-2-1 0 0,1-1 1 0 0,-2-1 0 0 0,1 0 0 0 0,-1-2-1 0 0,-1 0 1 0 0,1-1 0 0 0,-2-1 0 0 0,0-1-1 0 0,0-1 1 0 0,-1 0 0 0 0,12-14-54 0 0,-24 23 18 0 0,0-1 0 0 0,0 1 1 0 0,0-1-1 0 0,-1-1 0 0 0,0 1 1 0 0,0-1-1 0 0,0 1 0 0 0,-1-1 0 0 0,0 0 1 0 0,0 0-1 0 0,-1-1 0 0 0,0 1 0 0 0,0 0 1 0 0,-1-1-1 0 0,0 1 0 0 0,0-1 0 0 0,-1 0 1 0 0,0 1-1 0 0,0-1 0 0 0,-1 1 1 0 0,0-1-1 0 0,0 1 0 0 0,-2-7-18 0 0,-3 9-3 0 0,1 0 0 0 0,-1 1 0 0 0,0-1 0 0 0,0 1 0 0 0,-1 1 0 0 0,1-1 0 0 0,-1 1 0 0 0,0 0 0 0 0,0 1 0 0 0,0 0-1 0 0,0 0 1 0 0,0 0 0 0 0,-1 1 0 0 0,1 0 0 0 0,0 0 0 0 0,-1 1 0 0 0,1 0 0 0 0,-1 0 0 0 0,1 1 0 0 0,0 0 0 0 0,-8 2 3 0 0,15-3 0 0 0,-10 2-11 0 0,0 0 1 0 0,0 1-1 0 0,0 0 0 0 0,0 1 1 0 0,1 0-1 0 0,0 0 0 0 0,-1 1 0 0 0,2 0 1 0 0,-1 1-1 0 0,1 0 0 0 0,-1 1 1 0 0,2-1-1 0 0,-1 1 0 0 0,1 1 1 0 0,0 0-1 0 0,0 0 0 0 0,1 0 0 0 0,0 1 1 0 0,1-1-1 0 0,0 1 0 0 0,0 1 1 0 0,1-1-1 0 0,0 1 0 0 0,1 0 1 0 0,0-1-1 0 0,0 1 0 0 0,1 1 0 0 0,0-1 1 0 0,1 0-1 0 0,0 0 0 0 0,1 1 1 0 0,0-1-1 0 0,1 1 0 0 0,0-1 1 0 0,0 0-1 0 0,1 0 0 0 0,1 0 0 0 0,-1 0 1 0 0,2 0-1 0 0,-1 0 0 0 0,1-1 1 0 0,1 1-1 0 0,0-1 0 0 0,0 0 1 0 0,1 0 10 0 0,16 13 2 0 0,1-2 1 0 0,0 0 0 0 0,1-1-1 0 0,1-2 1 0 0,1 0 0 0 0,1-2-1 0 0,0-1 1 0 0,1-1 0 0 0,0-1-1 0 0,1-2 1 0 0,0 0 0 0 0,1-3-1 0 0,0 0 1 0 0,0-2 0 0 0,1-1-1 0 0,9 0-2 0 0,-4 1-172 0 0,0-1 0 0 0,1-1 0 0 0,-1-2 0 0 0,35-4 172 0 0,-33-7-1779 0 0,-16-2-6775 0 0,-14 4-4031 0 0</inkml:trace>
  <inkml:trace contextRef="#ctx0" brushRef="#br0" timeOffset="3207.471">4756 1 15363 0 0,'0'0'1769'0'0,"0"0"-609"0"0,0 0-328 0 0,0 0-48 0 0,0 0-176 0 0,0 0-296 0 0,0 0-304 0 0,0 0-128 0 0,0 0-56 0 0,0 0 48 0 0,0 0 24 0 0,0 0-224 0 0,0 0-536 0 0,0 0-1824 0 0,57 111-9451 0 0</inkml:trace>
  <inkml:trace contextRef="#ctx0" brushRef="#br0" timeOffset="2574.617">3580 401 2272 0 0,'0'0'2106'0'0,"0"0"-492"0"0,0 0-48 0 0,0 0 111 0 0,0 0 70 0 0,0 0-102 0 0,0 0-222 0 0,0 0-248 0 0,0 0-230 0 0,0 0-118 0 0,0 0-52 0 0,-20-5-42 0 0,-64-15-25 0 0,-33 14 1665 0 0,103 7-2199 0 0,0 0 0 0 0,0 0 0 0 0,1 1-1 0 0,-1 1 1 0 0,1 0 0 0 0,-1 1 0 0 0,1 1 0 0 0,0 0 0 0 0,1 0 0 0 0,-1 2 0 0 0,1-1 0 0 0,0 1-1 0 0,-10 9-173 0 0,18-12 23 0 0,0 0-1 0 0,1 0 0 0 0,-1 1 1 0 0,1-1-1 0 0,0 1 1 0 0,0 0-1 0 0,1 0 0 0 0,-1 0 1 0 0,1 0-1 0 0,0 1 0 0 0,1-1 1 0 0,-1 0-1 0 0,1 1 0 0 0,0-1 1 0 0,0 1-1 0 0,1 0 0 0 0,-1-1 1 0 0,1 1-1 0 0,1-1 0 0 0,-1 1 1 0 0,1 0-1 0 0,0-1 0 0 0,0 1 1 0 0,0-1-1 0 0,1 0 0 0 0,1 3-22 0 0,0 2 36 0 0,1 1 0 0 0,1-1-1 0 0,-1 0 1 0 0,2 0 0 0 0,-1-1-1 0 0,1 1 1 0 0,1-1-1 0 0,0 0 1 0 0,0-1 0 0 0,1 0-1 0 0,0 0 1 0 0,0 0 0 0 0,1-1-36 0 0,0-2 91 0 0,0 0 1 0 0,0-1 0 0 0,0 0-1 0 0,0-1 1 0 0,1 0 0 0 0,-1 0-1 0 0,1-1 1 0 0,0 0 0 0 0,0-1-1 0 0,0 0 1 0 0,0 0 0 0 0,0-1-1 0 0,0-1 1 0 0,0 0 0 0 0,6-1-92 0 0,-5-2 107 0 0,-1 0 0 0 0,0 0 0 0 0,0-1 0 0 0,-1-1 0 0 0,1 0 0 0 0,-1 0 0 0 0,0 0 0 0 0,-1-1 1 0 0,0-1-1 0 0,0 0 0 0 0,0 0 0 0 0,-1 0 0 0 0,5-8-107 0 0,186-267 715 0 0,-176 252-713 0 0,-21 30 20 0 0,-1 1-9 0 0,0 0-21 0 0,24 89-116 0 0,26 207 281 0 0,-43-235-154 0 0,-3-1 0 0 0,-3 1-1 0 0,-6 50-2 0 0,3-87 5 0 0,-1 0-1 0 0,-2 0 1 0 0,0-1-1 0 0,-2 1 0 0 0,0-1 1 0 0,-1-1-1 0 0,-2 0 1 0 0,0 0-1 0 0,-1 0 0 0 0,-2-2 1 0 0,0 1-1 0 0,-1-2 1 0 0,-1 0-1 0 0,0 0 0 0 0,-2-2 1 0 0,0 0-1 0 0,-13 10-4 0 0,17-17 10 0 0,6-4-9 0 0,-1 1 1 0 0,0-1-1 0 0,-1 0 0 0 0,1 0 1 0 0,-1-1-1 0 0,0 0 0 0 0,-1-1 0 0 0,1 0 1 0 0,-1-1-1 0 0,1 1 0 0 0,-1-2 1 0 0,0 0-1 0 0,0 0 0 0 0,-1 0-1 0 0,8-45-128 0 0,5 28 118 0 0,1 0-1 0 0,1 0 1 0 0,0 0-1 0 0,1 1 1 0 0,1-1-1 0 0,0 1 1 0 0,1 1-1 0 0,0-1 1 0 0,1 1-1 0 0,7-9 11 0 0,-5 6-8 0 0,163-256 40 0 0,-103 192-28 0 0,3 4 1 0 0,3 3 0 0 0,6 1-5 0 0,-4 2-8 0 0,-5-3 31 0 0,-85 65 329 0 0,10 8-343 0 0,1 0-1 0 0,-1-1 1 0 0,1 1-1 0 0,0 0 1 0 0,-1 0 0 0 0,1 0-1 0 0,-1 0 1 0 0,1 0-1 0 0,-1 0 1 0 0,1 1-1 0 0,0-1 1 0 0,-1 0 0 0 0,1 1-1 0 0,-1-1 1 0 0,1 1-1 0 0,0-1 1 0 0,0 1 0 0 0,-1 0-1 0 0,1-1 1 0 0,0 1-1 0 0,0 0 1 0 0,0 0-1 0 0,0 0 1 0 0,-1 0 0 0 0,1 0-1 0 0,1 0 1 0 0,-1 0-1 0 0,0 0 1 0 0,0 1-1 0 0,0-1 1 0 0,1 0 0 0 0,-1 0-1 0 0,0 1 1 0 0,1-1-1 0 0,-1 0 1 0 0,1 1 0 0 0,0-1-1 0 0,-1 1 1 0 0,1-1-1 0 0,0 0 1 0 0,0 1-1 0 0,0 0-8 0 0,-2 3-12 0 0,2-5 12 0 0,-10 22 5 0 0,1 0 0 0 0,1 0-1 0 0,1 1 1 0 0,1 0 0 0 0,1 0 0 0 0,1 1 0 0 0,1-1 0 0 0,1 1-1 0 0,1 0 1 0 0,1 5-5 0 0,1-26-3 0 0,-1 1 0 0 0,1 0 0 0 0,0-1 0 0 0,1 1 0 0 0,-1-1 0 0 0,0 1 0 0 0,1-1 0 0 0,0 1 0 0 0,0-1 0 0 0,0 0 0 0 0,0 0 0 0 0,1 0-1 0 0,-1 0 1 0 0,1 0 0 0 0,-1-1 0 0 0,1 1 0 0 0,0-1 0 0 0,0 0 0 0 0,0 1 0 0 0,1-1 0 0 0,-1-1 0 0 0,0 1 0 0 0,1 0 0 0 0,-1-1 0 0 0,1 0 0 0 0,-1 0 0 0 0,1 0 0 0 0,0 0 0 0 0,0 0 0 0 0,1-1 3 0 0,4 2 7 0 0,0-2 0 0 0,1 1 1 0 0,-1-1-1 0 0,0 0 1 0 0,0-1-1 0 0,0 0 0 0 0,0 0 1 0 0,0-1-1 0 0,0 0 1 0 0,0-1-1 0 0,-1 0 1 0 0,4-1-8 0 0,1-1 22 0 0,0-1 0 0 0,-1 0 0 0 0,1-1 1 0 0,-1 0-1 0 0,0 0 0 0 0,-1-2 0 0 0,0 1 1 0 0,0-2-1 0 0,-1 1 0 0 0,0-1 0 0 0,-1-1 1 0 0,0 0-1 0 0,0 0 0 0 0,-1 0 1 0 0,-1-1-1 0 0,0-1 0 0 0,-1 1 0 0 0,0-1 1 0 0,-1 0-1 0 0,0 0 0 0 0,-1-1 0 0 0,0 1 1 0 0,0-13-23 0 0,-3 17 2 0 0,-2 1 1 0 0,1-1 0 0 0,-1 1 0 0 0,0-1 0 0 0,-1 1-1 0 0,0 0 1 0 0,-1 0 0 0 0,1 0 0 0 0,-1 0-1 0 0,-1 0 1 0 0,0 0 0 0 0,0 1 0 0 0,0 0-1 0 0,-1 0 1 0 0,0 0 0 0 0,0 0 0 0 0,-1 1 0 0 0,0 0-1 0 0,0 0 1 0 0,-1 0 0 0 0,1 1 0 0 0,-1 0-1 0 0,0 0 1 0 0,0 1 0 0 0,-1 0 0 0 0,0 0-3 0 0,-2-1-77 0 0,1 0 0 0 0,-1 1 0 0 0,0 0 1 0 0,0 1-1 0 0,-1 0 0 0 0,1 0 0 0 0,-1 1 0 0 0,1 1 1 0 0,-1 0-1 0 0,0 0 0 0 0,0 1 0 0 0,1 0 1 0 0,-1 1-1 0 0,0 0 0 0 0,1 1 0 0 0,-1 0 0 0 0,1 1 1 0 0,0 0-1 0 0,-1 0 0 0 0,2 1 0 0 0,-1 1 0 0 0,-7 4 78 0 0,9-4-961 0 0,0 0 1 0 0,1 1 0 0 0,0 0 0 0 0,0 0 0 0 0,0 1-1 0 0,1 0 1 0 0,-1 0 0 0 0,2 1 0 0 0,-1-1 0 0 0,-2 7 959 0 0,3-1-11814 0 0</inkml:trace>
  <inkml:trace contextRef="#ctx0" brushRef="#br0" timeOffset="2969.607">4740 498 4993 0 0,'0'0'3427'0'0,"0"0"-1109"0"0,0 0-384 0 0,0 0 17 0 0,0 0-33 0 0,0 0-186 0 0,0 0-309 0 0,0 0-261 0 0,0 0-170 0 0,0 0-110 0 0,0 0-69 0 0,0 0-66 0 0,0 0-66 0 0,2-4-83 0 0,-1 3-562 0 0,0 1 2 0 0,-1 0 0 0 0,0 0 0 0 0,0 0 0 0 0,1 0 0 0 0,-1 1 0 0 0,0-1 0 0 0,0 0 0 0 0,0 0 0 0 0,1 0-1 0 0,-1 0 1 0 0,0 0 0 0 0,1 0 0 0 0,-1 0 0 0 0,0 0 0 0 0,0 0 0 0 0,1 0 0 0 0,-1 0 0 0 0,0 0 0 0 0,0 0 0 0 0,1 0-1 0 0,-1 0 1 0 0,0 0 0 0 0,0 0 0 0 0,1 0 0 0 0,-1 0 0 0 0,0 0 0 0 0,1 0 0 0 0,-1 0 0 0 0,0 0 0 0 0,0-1 0 0 0,0 1 0 0 0,1 0-1 0 0,-1 0 1 0 0,0 0 0 0 0,0 0 0 0 0,0-1 0 0 0,1 1 0 0 0,-1 0 0 0 0,0 0 0 0 0,0-1 0 0 0,0 1-38 0 0,-35 114 935 0 0,16 20-730 0 0,16-83-5199 0 0,3-60 673 0 0,0 4-1511 0 0,0 0-5955 0 0</inkml:trace>
  <inkml:trace contextRef="#ctx0" brushRef="#br0" timeOffset="3573.292">5083 760 13179 0 0,'0'0'2707'0'0,"0"0"-796"0"0,0 0-477 0 0,0 0-150 0 0,0 0-173 0 0,0 0-302 0 0,0 0-244 0 0,0 0-149 0 0,0 0-111 0 0,0 0-42 0 0,0 0-23 0 0,0 0-4 0 0,6-26-33 0 0,22-81-5 0 0,23-45 492 0 0,-11 56-414 0 0,-40 95-288 0 0,0 1-28 0 0,0 0-8 0 0,0 0-27 0 0,0 20 6 0 0,-2-4 72 0 0,1 0 0 0 0,0 1-1 0 0,1-1 1 0 0,1 0 0 0 0,0 0 0 0 0,1 0 0 0 0,1 0-1 0 0,0 0 1 0 0,2 0 0 0 0,-1-1 0 0 0,2 0 0 0 0,0 0 0 0 0,1 0-1 0 0,0-1 1 0 0,2 1 0 0 0,-1-2 0 0 0,10 12-3 0 0,-15-23 62 0 0,0 0 0 0 0,0 0 0 0 0,0 0 0 0 0,0 0 0 0 0,0 0 1 0 0,0 0-1 0 0,1-1 0 0 0,-1 0 0 0 0,1 1 0 0 0,-1-1 0 0 0,1-1 0 0 0,-1 1 0 0 0,1 0 1 0 0,-1-1-1 0 0,1 0 0 0 0,0 0 0 0 0,-1 0 0 0 0,1 0 0 0 0,0-1 0 0 0,-1 1 1 0 0,1-1-1 0 0,-1 0 0 0 0,1 0 0 0 0,-1 0 0 0 0,1 0 0 0 0,-1-1 0 0 0,0 0 0 0 0,0 1 1 0 0,0-1-1 0 0,0 0 0 0 0,0-1 0 0 0,0 1 0 0 0,0 0 0 0 0,0-1 0 0 0,-1 1 0 0 0,1-2-62 0 0,8-8 172 0 0,-1 0 0 0 0,0 0 0 0 0,-1-1 0 0 0,-1 0 0 0 0,0 0-1 0 0,-1-1 1 0 0,6-14-172 0 0,24-75-85 0 0,-29 90-2012 0 0,6 14-2656 0 0,-7 2-1767 0 0,-3 1-5598 0 0</inkml:trace>
  <inkml:trace contextRef="#ctx0" brushRef="#br0" timeOffset="4151.676">5960 386 8458 0 0,'0'0'2612'0'0,"0"0"-308"0"0,0 0-115 0 0,0 0-118 0 0,0 0-264 0 0,0 0-308 0 0,0 0-309 0 0,0 0-223 0 0,0 0-179 0 0,0 0-177 0 0,0 0-132 0 0,0 0-89 0 0,0 0-51 0 0,-11-7-36 0 0,-36-16-36 0 0,44 22-248 0 0,1 1 1 0 0,-1 0 0 0 0,1 0 0 0 0,-1 0 0 0 0,1 1-1 0 0,-1-1 1 0 0,1 1 0 0 0,-1-1 0 0 0,1 1-1 0 0,-1 0 1 0 0,1 0 0 0 0,0 0 0 0 0,-1 0 0 0 0,1 0-1 0 0,0 0 1 0 0,0 1 0 0 0,0-1 0 0 0,0 1-1 0 0,0-1 1 0 0,0 1 0 0 0,0 0 0 0 0,1 0 0 0 0,-2 2-20 0 0,-8 6 75 0 0,1-3-65 0 0,0 2 0 0 0,1-1 0 0 0,0 1 0 0 0,1 0 0 0 0,-1 1 0 0 0,2 0-1 0 0,-1 0 1 0 0,2 1 0 0 0,-1 0 0 0 0,1 0 0 0 0,1 1 0 0 0,0-1 0 0 0,1 1-1 0 0,0 0 1 0 0,1 1 0 0 0,0-1 0 0 0,1 0 0 0 0,0 1 0 0 0,1 0 0 0 0,1-1-1 0 0,0 1 1 0 0,0 0 0 0 0,1 0-10 0 0,1-10 24 0 0,-1 1 1 0 0,1-1-1 0 0,0 1 1 0 0,0-1-1 0 0,0 1 0 0 0,0-1 1 0 0,0 0-1 0 0,1 0 0 0 0,-1 0 1 0 0,1 0-1 0 0,0-1 0 0 0,0 1 1 0 0,0-1-1 0 0,0 1 1 0 0,1-1-1 0 0,-1 0 0 0 0,1 0 1 0 0,-1-1-1 0 0,1 1 0 0 0,-1-1 1 0 0,1 0-1 0 0,0 0 0 0 0,0 0 1 0 0,0 0-1 0 0,0-1 0 0 0,-1 1 1 0 0,1-1-1 0 0,0 0 1 0 0,0 0-1 0 0,0-1 0 0 0,0 1 1 0 0,0-1-1 0 0,0 1 0 0 0,-1-1 1 0 0,1-1-1 0 0,0 1 0 0 0,0 0 1 0 0,-1-1-1 0 0,1 0 1 0 0,-1 0-1 0 0,0 0 0 0 0,1 0 1 0 0,-1-1-1 0 0,0 1 0 0 0,2-3-24 0 0,231-210 1142 0 0,-234 214-1139 0 0,4-4 8 0 0,1 0 0 0 0,0 1-1 0 0,0 0 1 0 0,0 0 0 0 0,1 1-1 0 0,-1 0 1 0 0,1 0 0 0 0,0 0 0 0 0,0 1-1 0 0,0 0 1 0 0,0 1 0 0 0,0 0-1 0 0,0 0 1 0 0,0 1 0 0 0,0 0 0 0 0,4 0-11 0 0,-8 4 1 0 0,0-1 1 0 0,0 1 0 0 0,-1 0-1 0 0,1 0 1 0 0,-1 0 0 0 0,0 0-1 0 0,0 1 1 0 0,0-1 0 0 0,-1 1-1 0 0,0 0 1 0 0,0-1 0 0 0,0 1-1 0 0,0 0 1 0 0,-1 1 0 0 0,0-1-1 0 0,0 0 1 0 0,0 0 0 0 0,0 0-1 0 0,-1 1 1 0 0,0-1 0 0 0,0 0-1 0 0,-1 0 1 0 0,1 1-2 0 0,1 10 11 0 0,1 61 28 0 0,-3-1 1 0 0,-3 0-1 0 0,-4 0 0 0 0,-3-1 0 0 0,-5 10-39 0 0,-16 128-11 0 0,28-180 19 0 0,0 1-1 0 0,-3-1 0 0 0,0 0 0 0 0,-2-1 0 0 0,-12 27-7 0 0,21-57 8 0 0,0 0 0 0 0,-1 0-1 0 0,0 1 1 0 0,1-1 0 0 0,-1 0-1 0 0,0 0 1 0 0,0-1 0 0 0,0 1-1 0 0,-1 0 1 0 0,1 0 0 0 0,0 0-1 0 0,-1-1 1 0 0,1 1 0 0 0,-1 0-1 0 0,1-1 1 0 0,-1 0 0 0 0,0 1 0 0 0,1-1-1 0 0,-1 0 1 0 0,0 0 0 0 0,0 0-1 0 0,0 0 1 0 0,0 0 0 0 0,0 0-1 0 0,0-1 1 0 0,0 1 0 0 0,-1-1-1 0 0,1 1 1 0 0,0-1 0 0 0,0 0-1 0 0,0 0 1 0 0,0 0 0 0 0,-1 0-1 0 0,1 0 1 0 0,0 0 0 0 0,0-1-1 0 0,0 1 1 0 0,0-1 0 0 0,0 0-1 0 0,-1 1 1 0 0,1-1 0 0 0,0 0-1 0 0,1 0 1 0 0,-1 0 0 0 0,0 0-1 0 0,0-1 1 0 0,0 1 0 0 0,1 0-1 0 0,-2-2-7 0 0,-4-8-1 0 0,0 0-1 0 0,0-1 0 0 0,1 1 1 0 0,1-1-1 0 0,0-1 0 0 0,0 1 0 0 0,2-1 1 0 0,-1 0-1 0 0,2 0 0 0 0,-1 0 0 0 0,2 0 1 0 0,0 0-1 0 0,0 0 0 0 0,1 0 1 0 0,1-1-1 0 0,1 1 0 0 0,1-9 2 0 0,-1 8-3 0 0,1 0-1 0 0,0-1 1 0 0,1 2-1 0 0,0-1 1 0 0,1 0-1 0 0,0 1 1 0 0,2 0-1 0 0,-1 0 0 0 0,2 1 1 0 0,-1 0-1 0 0,2 0 1 0 0,0 1-1 0 0,0 0 1 0 0,1 0-1 0 0,0 1 1 0 0,1 0-1 0 0,0 1 1 0 0,0 0-1 0 0,1 1 1 0 0,0 0-1 0 0,1 1 1 0 0,-1 1-1 0 0,2 0 1 0 0,-1 0-1 0 0,0 1 1 0 0,1 1-1 0 0,0 0 1 0 0,0 1-1 0 0,0 1 1 0 0,6-1 3 0 0,8 1-50 0 0,-18 0-57 0 0,1 1 0 0 0,-1 0 0 0 0,0 0 0 0 0,0 1 0 0 0,1 1 0 0 0,-1-1 0 0 0,0 2 0 0 0,1-1 0 0 0,-1 2 0 0 0,0-1 0 0 0,-1 1 0 0 0,9 4 107 0 0,-7 2-877 0 0,-6-4-701 0 0,2-1-3351 0 0,-5-3-7323 0 0</inkml:trace>
  <inkml:trace contextRef="#ctx0" brushRef="#br0" timeOffset="37082.698">1 2193 464 0 0,'0'0'2950'0'0,"0"0"-1019"0"0,0 0-161 0 0,0 0 176 0 0,0 0 119 0 0,0 0-111 0 0,0 0-330 0 0,0 0-425 0 0,0 0-397 0 0,0 0-278 0 0,0 0-65 0 0,0 0 68 0 0,0 0 142 0 0,1 3 133 0 0,0-1-659 0 0,0-1 1 0 0,0 1-1 0 0,0-1 1 0 0,0 1-1 0 0,1-1 1 0 0,-1 0-1 0 0,0 1 1 0 0,1-1-1 0 0,-1 0 1 0 0,1 0-1 0 0,-1 0 1 0 0,1 0-1 0 0,0 0 1 0 0,-1-1-1 0 0,1 1 1 0 0,0 0-1 0 0,0-1 1 0 0,0 1 0 0 0,-1-1-1 0 0,1 0 1 0 0,0 1-1 0 0,0-1 1 0 0,0 0-1 0 0,0 0 1 0 0,0 0-1 0 0,-1-1 1 0 0,1 1-1 0 0,0 0 1 0 0,1-1-144 0 0,8-1 266 0 0,-1-1-1 0 0,1 0 1 0 0,-1 0 0 0 0,0-1 0 0 0,0-1 0 0 0,0 1-1 0 0,-1-2 1 0 0,0 1 0 0 0,0-1 0 0 0,0-1 0 0 0,-1 1-1 0 0,0-2 1 0 0,0 1 0 0 0,-1-1 0 0 0,1 0 0 0 0,3-7-266 0 0,23-20 257 0 0,23-14 82 0 0,-43 72-298 0 0,5 32 20 0 0,-4 1 0 0 0,-1 1 0 0 0,-3 0 1 0 0,-3 0-1 0 0,-2 1 0 0 0,-3 0 0 0 0,-2 0 0 0 0,-3 5-61 0 0,3-36 13 0 0,-1-20-10 0 0,3 61 17 0 0,-4 0 0 0 0,-2 0 0 0 0,-3 0 0 0 0,-3 0 1 0 0,-10 31-21 0 0,18-93 12 0 0,0 0 1 0 0,0 0 0 0 0,0 1 0 0 0,-1-1 0 0 0,0-1 0 0 0,0 1 0 0 0,-1 0 0 0 0,1 0 0 0 0,-1-1 0 0 0,-1 0-1 0 0,1 1 1 0 0,-1-1 0 0 0,0-1 0 0 0,0 1 0 0 0,0 0 0 0 0,-1-1 0 0 0,1 0 0 0 0,-1 0 0 0 0,0 0-1 0 0,0-1 1 0 0,-1 0 0 0 0,1 0 0 0 0,-1 0 0 0 0,-2 1-13 0 0,5-7 9 0 0,-1 1 1 0 0,1-1-1 0 0,-1 1 0 0 0,1-1 1 0 0,0 0-1 0 0,0 0 1 0 0,0-1-1 0 0,1 1 0 0 0,-1 0 1 0 0,1-1-1 0 0,0 0 0 0 0,0 0 1 0 0,0 1-1 0 0,0-1 0 0 0,1 0 1 0 0,-1 0-1 0 0,1-1 1 0 0,0 1-1 0 0,0 0 0 0 0,1 0 1 0 0,-1-1-1 0 0,1 1 0 0 0,0 0 1 0 0,0 0-1 0 0,1-1 0 0 0,-1 1 1 0 0,1-2-10 0 0,-1 5 0 0 0,2-56-5 0 0,3 0 0 0 0,2 1-1 0 0,2-1 1 0 0,3 2 0 0 0,2 0-1 0 0,3 0 1 0 0,2 1 0 0 0,2 2-1 0 0,8-10 6 0 0,0-5-24 0 0,3 2 0 0 0,3 1-1 0 0,3 2 1 0 0,34-41 24 0 0,-54 79-9 0 0,1 1-1 0 0,2 1 1 0 0,0 0-1 0 0,1 2 1 0 0,1 0-1 0 0,1 2 1 0 0,1 0-1 0 0,0 2 1 0 0,1 1 0 0 0,1 1-1 0 0,0 1 1 0 0,21-6 9 0 0,-47 18-3 0 0,1-1 0 0 0,0 1 1 0 0,-1 0-1 0 0,1 0 1 0 0,0 0-1 0 0,0 0 0 0 0,0 0 1 0 0,0 1-1 0 0,0-1 1 0 0,0 1-1 0 0,0-1 0 0 0,0 1 1 0 0,0 0-1 0 0,0-1 1 0 0,1 1-1 0 0,-1 0 0 0 0,0 1 1 0 0,0-1-1 0 0,0 0 1 0 0,0 0-1 0 0,0 1 0 0 0,0 0 1 0 0,0-1-1 0 0,0 1 1 0 0,0 0-1 0 0,0 0 0 0 0,0 0 1 0 0,0 0-1 0 0,-1 0 1 0 0,1 0-1 0 0,0 1 0 0 0,-1-1 1 0 0,1 0-1 0 0,-1 1 0 0 0,1-1 1 0 0,-1 1-1 0 0,0 0 1 0 0,0 0-1 0 0,1-1 0 0 0,-1 1 1 0 0,0 0-1 0 0,-1 0 1 0 0,2 1 2 0 0,0 12 6 0 0,-1-1 0 0 0,0 1 1 0 0,-1-1-1 0 0,-1 1 0 0 0,0 0 1 0 0,-1-1-1 0 0,-1 1 1 0 0,0-1-1 0 0,-1 0 0 0 0,0 0 1 0 0,-1 0-1 0 0,0-1 0 0 0,-2 0 1 0 0,1 0-1 0 0,-2 0 1 0 0,-2 3-7 0 0,-151 187 55 0 0,148-188-52 0 0,0 0-11 0 0,0-1 0 0 0,0 0 0 0 0,-2-1 1 0 0,1 0-1 0 0,-2-1 0 0 0,0-1 1 0 0,0-1-1 0 0,-1 0 0 0 0,0-1 0 0 0,-13 4 8 0 0,28-11-46 0 0,0-1 0 0 0,-1 0-1 0 0,1 1 1 0 0,-1-1 0 0 0,1-1 0 0 0,-1 1-1 0 0,0 0 1 0 0,1-1 0 0 0,-1 1-1 0 0,0-1 1 0 0,1 0 0 0 0,-1 1 0 0 0,0-2-1 0 0,0 1 1 0 0,1 0 0 0 0,-1 0-1 0 0,0-1 1 0 0,0 0 0 0 0,1 1 0 0 0,-1-1-1 0 0,1 0 1 0 0,-1 0 0 0 0,1 0-1 0 0,-1-1 1 0 0,1 1 0 0 0,0-1 0 0 0,-1 1-1 0 0,1-1 1 0 0,0 0 0 0 0,0 0-1 0 0,0 0 1 0 0,0 0 0 0 0,1 0 0 0 0,-1 0-1 0 0,1 0 1 0 0,-1-1 0 0 0,1 1-1 0 0,0 0 1 0 0,-1-1 0 0 0,1 1 0 0 0,1-1-1 0 0,-1 0 1 0 0,0 1 0 0 0,1-1-1 0 0,-1 0 1 0 0,1 1 0 0 0,0-1 0 0 0,0-1 46 0 0,26-78-3668 0 0,-9 58-217 0 0,1 0-3915 0 0,-8 12-3924 0 0</inkml:trace>
  <inkml:trace contextRef="#ctx0" brushRef="#br0" timeOffset="37549.772">818 2440 3665 0 0,'0'0'3304'0'0,"0"0"-121"0"0,0 0-331 0 0,0 0-423 0 0,0 0-332 0 0,0 0-292 0 0,0 0-265 0 0,0 0-218 0 0,32-7-223 0 0,103-22-187 0 0,-58-6 174 0 0,-63 25-864 0 0,8-7-64 0 0,0 0 1 0 0,-1-1-1 0 0,0-1 0 0 0,-2-1 1 0 0,0-1-1 0 0,-1-1 0 0 0,-2 0 1 0 0,0-1-1 0 0,-1-1 0 0 0,-1-1 1 0 0,-2 0-1 0 0,0 0 0 0 0,-2-1 1 0 0,4-17-159 0 0,-12 40 3 0 0,0 0 0 0 0,-1-1 1 0 0,1 0-1 0 0,-1 1 0 0 0,0-1 1 0 0,0 0-1 0 0,-1 0 0 0 0,1 0 1 0 0,-1 1-1 0 0,0-1 0 0 0,0 0 1 0 0,0 0-1 0 0,0 0 0 0 0,-1 0 1 0 0,1 0-1 0 0,-1 1 1 0 0,0-1-1 0 0,0 0 0 0 0,-1 0 1 0 0,1 1-1 0 0,-1-1 0 0 0,1 1 1 0 0,-1 0-1 0 0,0-1 0 0 0,-1 1 1 0 0,1 0-1 0 0,-1 0 0 0 0,1 0 1 0 0,-1 0-1 0 0,0 1 0 0 0,0-1 1 0 0,0 1-1 0 0,0 0 0 0 0,0 0 1 0 0,-1 0-1 0 0,1 0 1 0 0,-1 0-1 0 0,1 1 0 0 0,-1-1 1 0 0,1 1-1 0 0,-1 0 0 0 0,0 0 1 0 0,-1 0-4 0 0,-4 2-21 0 0,-1 0-1 0 0,1 1 1 0 0,0 0 0 0 0,0 0 0 0 0,-1 1 0 0 0,2 0 0 0 0,-1 1 0 0 0,0 0 0 0 0,1 0 0 0 0,-1 1 0 0 0,1 0-1 0 0,1 0 1 0 0,-1 1 0 0 0,1 0 0 0 0,0 0 0 0 0,0 1 0 0 0,0 0 0 0 0,1 0 0 0 0,0 0 0 0 0,1 1 0 0 0,0 0 0 0 0,-4 8 21 0 0,7-14-3 0 0,1 0 1 0 0,-1 1 0 0 0,1-1-1 0 0,0 0 1 0 0,-1 1 0 0 0,1-1-1 0 0,0 0 1 0 0,1 1 0 0 0,-1-1-1 0 0,0 1 1 0 0,1 0 0 0 0,-1-1-1 0 0,1 1 1 0 0,0-1 0 0 0,0 1-1 0 0,0 0 1 0 0,0-1 0 0 0,1 1-1 0 0,-1-1 1 0 0,1 1 0 0 0,-1-1-1 0 0,1 1 1 0 0,0-1 0 0 0,0 1-1 0 0,0-1 1 0 0,0 1 0 0 0,0-1-1 0 0,1 0 1 0 0,-1 0 0 0 0,1 0-1 0 0,-1 0 1 0 0,1 0 0 0 0,0 0-1 0 0,0 0 1 0 0,0 0 0 0 0,0-1-1 0 0,0 1 1 0 0,0-1 0 0 0,0 1-1 0 0,1-1 3 0 0,22 6 7 0 0,0 0 0 0 0,0-2 0 0 0,0-1 0 0 0,1-1 0 0 0,-1-2 0 0 0,1 0 0 0 0,-1-1 0 0 0,11-3-7 0 0,26 2 66 0 0,57 2 82 0 0,-117 0-137 0 0,1 1 1 0 0,-1 0 0 0 0,0 0-1 0 0,0 0 1 0 0,1 0 0 0 0,-2 1 0 0 0,1-1-1 0 0,0 0 1 0 0,0 1 0 0 0,-1 0-1 0 0,1-1 1 0 0,-1 1 0 0 0,0 0 0 0 0,0 0-1 0 0,0-1 1 0 0,0 1 0 0 0,0 0-1 0 0,-1 0 1 0 0,1 0 0 0 0,-1 0 0 0 0,0 0-1 0 0,0 0 1 0 0,0 0 0 0 0,0 0-1 0 0,0 0 1 0 0,-1 0 0 0 0,1 0 0 0 0,-1 0-1 0 0,0 0 1 0 0,0 0 0 0 0,0 0-1 0 0,0 0 1 0 0,-1-1 0 0 0,1 1 0 0 0,-1 0-1 0 0,0-1 1 0 0,-1 3-12 0 0,-85 173 63 0 0,88-178-106 0 0,-1 1 1 0 0,1 0 0 0 0,-1-1-1 0 0,1 1 1 0 0,-1 0-1 0 0,1-1 1 0 0,0 1 0 0 0,-1 0-1 0 0,1-1 1 0 0,0 1 0 0 0,0 0-1 0 0,0 0 1 0 0,0-1-1 0 0,-1 1 1 0 0,1 0 0 0 0,0 0-1 0 0,0 0 1 0 0,0-1 0 0 0,0 1-1 0 0,1 0 1 0 0,-1 0-1 0 0,0-1 1 0 0,0 1 0 0 0,0 0-1 0 0,1 0 1 0 0,-1-1 0 0 0,0 1-1 0 0,1 0 1 0 0,-1-1 0 0 0,0 1-1 0 0,1 0 1 0 0,-1-1-1 0 0,1 1 1 0 0,-1-1 0 0 0,1 1-1 0 0,0-1 1 0 0,-1 1 0 0 0,1-1-1 0 0,-1 1 1 0 0,1-1-1 0 0,0 1 1 0 0,-1-1 0 0 0,1 0-1 0 0,0 1 1 0 0,0-1 0 0 0,-1 0-1 0 0,1 0 1 0 0,0 0-1 0 0,0 1 1 0 0,-1-1 0 0 0,1 0-1 0 0,0 0 1 0 0,0 0 0 0 0,0 0-1 0 0,-1 0 1 0 0,1-1-1 0 0,0 1 1 0 0,0 0 0 0 0,-1 0-1 0 0,1 0 1 0 0,0-1 0 0 0,-1 1-1 0 0,1 0 1 0 0,0-1 0 0 0,0 1-1 0 0,-1 0 1 0 0,1-1-1 0 0,0 1 43 0 0,48-26-5422 0 0,-49 26 5375 0 0,19-12-6085 0 0,-4 4-5406 0 0</inkml:trace>
  <inkml:trace contextRef="#ctx0" brushRef="#br0" timeOffset="37815.816">1952 2062 11795 0 0,'0'0'1832'0'0,"0"0"-444"0"0,0 0-98 0 0,0 0-23 0 0,0 0-98 0 0,0 0-174 0 0,0 0-199 0 0,0 0-155 0 0,-28 36-133 0 0,-90 114-87 0 0,73-63 88 0 0,43-74-422 0 0,1-9-49 0 0,-1 1 0 0 0,1 0 0 0 0,1 0 1 0 0,-1 0-1 0 0,1 0 0 0 0,-1 0 0 0 0,1 0 0 0 0,1 0 0 0 0,-1 0 0 0 0,1-1 0 0 0,0 1 0 0 0,0 0 0 0 0,0 0 0 0 0,1 0 1 0 0,-1-1-1 0 0,1 1 0 0 0,0-1 0 0 0,1 1 0 0 0,-1-1 0 0 0,1 0 0 0 0,0 0 0 0 0,0 0 0 0 0,0 0 0 0 0,0-1 0 0 0,1 1 1 0 0,0-1-1 0 0,-1 0 0 0 0,1 0 0 0 0,0 0 0 0 0,1 0 0 0 0,-1-1 0 0 0,1 1-38 0 0,6 0 133 0 0,1-1 1 0 0,-1 1-1 0 0,1-2 0 0 0,-1 0 1 0 0,1 0-1 0 0,0-1 0 0 0,-1 0 1 0 0,1-1-1 0 0,0-1 0 0 0,-1 0 1 0 0,1 0-1 0 0,-1-1 0 0 0,0-1 1 0 0,0 0-1 0 0,0 0 0 0 0,0-1 1 0 0,-1 0-1 0 0,0-1 0 0 0,0 0 1 0 0,0-1-1 0 0,-1 0 0 0 0,0 0 1 0 0,0-1-1 0 0,-1 0 0 0 0,0-1 0 0 0,0 0 1 0 0,-1 0-1 0 0,0-1 0 0 0,-1 1 1 0 0,0-2-1 0 0,-1 1 0 0 0,0 0 1 0 0,0-1-1 0 0,2-8-133 0 0,-4 10 4 0 0,1 1 0 0 0,-1 0 1 0 0,0-1-1 0 0,-1 1 0 0 0,0-1 0 0 0,-1 0 0 0 0,1 0 0 0 0,-2 0 1 0 0,1 0-1 0 0,-1 0 0 0 0,-1 1 0 0 0,1-1 0 0 0,-1 0 0 0 0,-1 0 1 0 0,0 0-1 0 0,0 1 0 0 0,-1-1 0 0 0,0 1 0 0 0,0-1 0 0 0,-1 1 0 0 0,0 0 1 0 0,-1 1-1 0 0,1-1 0 0 0,-2 1 0 0 0,1 0 0 0 0,-1 0 0 0 0,0 0 1 0 0,0 1-1 0 0,-1 0 0 0 0,0 0 0 0 0,0 1 0 0 0,0-1 0 0 0,-6-2-4 0 0,7 6-113 0 0,0 0-1 0 0,-1 1 0 0 0,1-1 0 0 0,0 1 1 0 0,-1 1-1 0 0,1-1 0 0 0,-1 1 0 0 0,0 0 0 0 0,1 0 1 0 0,-1 1-1 0 0,1 0 0 0 0,0 0 0 0 0,-1 1 1 0 0,1-1-1 0 0,0 1 0 0 0,-6 3 114 0 0,-20 15-3788 0 0,5 8-4573 0 0,19-15-3961 0 0</inkml:trace>
  <inkml:trace contextRef="#ctx0" brushRef="#br0" timeOffset="38316.664">2521 2239 11306 0 0,'0'0'3524'0'0,"0"0"-1404"0"0,0 0-607 0 0,0 0-80 0 0,0 0-120 0 0,0 0-240 0 0,0 0-253 0 0,0 0-229 0 0,0 0-179 0 0,0 0-98 0 0,0 0-96 0 0,-37-7-59 0 0,-113-17-47 0 0,148 23-108 0 0,-1 0 0 0 0,1 1 0 0 0,-1-1 0 0 0,1 1 0 0 0,0 0 0 0 0,-1 0 0 0 0,1 0 0 0 0,-1 0 1 0 0,1 0-1 0 0,-1 1 0 0 0,1-1 0 0 0,0 1 0 0 0,-1-1 0 0 0,1 1 0 0 0,0 0 0 0 0,-1 0 0 0 0,1 0 0 0 0,0 0 0 0 0,0 0 0 0 0,0 1 0 0 0,0-1 0 0 0,0 1 0 0 0,-1 1-4 0 0,-6 6 18 0 0,0 1-1 0 0,1 0 1 0 0,1 0 0 0 0,-1 1-1 0 0,2 0 1 0 0,-1 1-1 0 0,2-1 1 0 0,-5 12-18 0 0,9-20-4 0 0,0 1 0 0 0,0 0 0 0 0,0 0 0 0 0,0 0-1 0 0,0 0 1 0 0,1 0 0 0 0,-1 0 0 0 0,1 0 0 0 0,0 0 0 0 0,0 0 0 0 0,1 0 0 0 0,-1 0 0 0 0,1 0-1 0 0,0 0 1 0 0,0 0 0 0 0,0 0 0 0 0,1-1 0 0 0,-1 1 0 0 0,1 0 0 0 0,0-1 0 0 0,0 1 0 0 0,0-1-1 0 0,1 0 1 0 0,-1 1 0 0 0,1-1 0 0 0,0 0 0 0 0,0-1 0 0 0,0 1 0 0 0,0 0 0 0 0,0 0 4 0 0,9 3 34 0 0,0-1 1 0 0,0 0-1 0 0,0-1 1 0 0,1 0-1 0 0,-1 0 1 0 0,1-2-1 0 0,0 1 1 0 0,0-2-1 0 0,0 1 1 0 0,0-2-1 0 0,0 0 0 0 0,0-1 1 0 0,0 0-1 0 0,0 0 1 0 0,0-2-1 0 0,0 0 1 0 0,-1 0-1 0 0,1-1 1 0 0,-1 0-1 0 0,0-2 1 0 0,0 1-1 0 0,0-1 1 0 0,-1-1-1 0 0,0 0 1 0 0,0 0-1 0 0,-1-1 1 0 0,0-1-1 0 0,8-8-34 0 0,3-10 181 0 0,0-1 0 0 0,-2-1-1 0 0,-1-1 1 0 0,-2-1-1 0 0,-1 0 1 0 0,-1-1 0 0 0,-2-1-1 0 0,-1 0 1 0 0,0-4-181 0 0,9-21 49 0 0,-10 32-49 0 0,-1 0 0 0 0,-1 0 0 0 0,-1-1 0 0 0,-2 0 0 0 0,0 0 0 0 0,-2 0 0 0 0,-1-1-1 0 0,-1 1 1 0 0,-1-1 0 0 0,-2 1 0 0 0,-1-1 0 0 0,-1 1 0 0 0,-1 0 0 0 0,-7-20 0 0 0,12 43-4 0 0,-1 0-1 0 0,0 0 1 0 0,0 0 0 0 0,-1 0 0 0 0,1 0 0 0 0,-1 0-1 0 0,0 1 1 0 0,0-1 0 0 0,0 0 0 0 0,0 1-1 0 0,-1 0 1 0 0,0-1 0 0 0,1 1 0 0 0,-1 0-1 0 0,0 0 1 0 0,0 1 0 0 0,-1-1 0 0 0,1 1 0 0 0,0 0-1 0 0,-1-1 1 0 0,0 1 0 0 0,1 1 0 0 0,-1-1-1 0 0,0 1 1 0 0,0-1 0 0 0,0 1 0 0 0,0 0 0 0 0,0 0-1 0 0,0 1 1 0 0,0-1 0 0 0,-1 1 0 0 0,1 0-1 0 0,0 0 1 0 0,0 1 0 0 0,0-1 0 0 0,0 1-1 0 0,0 0 1 0 0,0 0 0 0 0,0 0 0 0 0,0 0 0 0 0,-1 1 4 0 0,-4 7-1 0 0,0 0 0 0 0,1 0 0 0 0,0 1 0 0 0,0 0 0 0 0,1 0 1 0 0,0 0-1 0 0,1 1 0 0 0,0 1 0 0 0,1-1 0 0 0,0 1 0 0 0,1-1 1 0 0,0 1-1 0 0,1 1 0 0 0,0-1 0 0 0,1 4 1 0 0,-7 191 67 0 0,14-167-67 0 0,2 1 0 0 0,1-2-1 0 0,3 1 1 0 0,1-1 0 0 0,1-1-1 0 0,3 0 1 0 0,1-1 0 0 0,14 23 0 0 0,-28-55-21 0 0,-1 1 1 0 0,1-1 0 0 0,0 0 0 0 0,0 0 0 0 0,1 0-1 0 0,-1 0 1 0 0,1 0 0 0 0,0-1 0 0 0,0 0 0 0 0,1 0 0 0 0,0 0-1 0 0,-1 0 1 0 0,1-1 0 0 0,0 1 0 0 0,0-1 0 0 0,1-1 0 0 0,-1 1-1 0 0,1-1 1 0 0,-1 0 0 0 0,1 0 0 0 0,0 0 0 0 0,0-1-1 0 0,0 0 1 0 0,0 0 0 0 0,0-1 0 0 0,0 0 0 0 0,0 0 0 0 0,0 0-1 0 0,0 0 1 0 0,-1-1 0 0 0,2 0 20 0 0,1-4-415 0 0,0 1 1 0 0,0-2-1 0 0,-1 1 0 0 0,1-1 1 0 0,-1 0-1 0 0,-1 0 0 0 0,1-1 0 0 0,-1 0 1 0 0,0 0-1 0 0,-1 0 0 0 0,0-1 0 0 0,2-3 415 0 0,27-32-9047 0 0,-21 30-2272 0 0</inkml:trace>
  <inkml:trace contextRef="#ctx0" brushRef="#br0" timeOffset="38578.435">3155 2077 7001 0 0,'0'0'4256'0'0,"0"0"-1949"0"0,0 0-958 0 0,0 0-239 0 0,0 0-83 0 0,0 0-58 0 0,0 0-64 0 0,0 0-87 0 0,-4 36-96 0 0,-7 109-103 0 0,22-77 182 0 0,-5-59-610 0 0,-1-2-55 0 0,0-1 1 0 0,0 0-1 0 0,0 0 0 0 0,1 0 0 0 0,0-1 0 0 0,0 0 0 0 0,0 0 0 0 0,1-1 0 0 0,-1 0 0 0 0,1 0 0 0 0,0 0 0 0 0,1-1 0 0 0,-1 0 0 0 0,1 0 0 0 0,-1-1 1 0 0,1 0-1 0 0,0 0 0 0 0,-1-1 0 0 0,1 0 0 0 0,0 0 0 0 0,0-1 0 0 0,0 0 0 0 0,0 0 0 0 0,0-1 0 0 0,0 0 0 0 0,-1-1 0 0 0,1 0 0 0 0,0 0 0 0 0,-1 0 0 0 0,1-1 1 0 0,-1 0-1 0 0,0 0 0 0 0,5-4-136 0 0,13-8 289 0 0,-1-1 0 0 0,0-1 0 0 0,-1-1 1 0 0,-1-1-1 0 0,-1-2 0 0 0,0 0 0 0 0,-2-1 1 0 0,4-6-290 0 0,46-99 434 0 0,-62 105-548 0 0,-7 21-40 0 0,0 1-171 0 0,-6 13-2237 0 0,1-1 1058 0 0,2-2-2992 0 0,1-3-5629 0 0</inkml:trace>
  <inkml:trace contextRef="#ctx0" brushRef="#br0" timeOffset="39116.037">4168 2085 13187 0 0,'0'0'3615'0'0,"0"0"-1554"0"0,0 0-681 0 0,0 0-104 0 0,0 0-114 0 0,0 0-170 0 0,0 0-204 0 0,0 0-189 0 0,0 0-152 0 0,0 0-114 0 0,0 0-81 0 0,0 0-60 0 0,0 0-54 0 0,-34-10-45 0 0,-107-28-21 0 0,138 37-69 0 0,1 0-1 0 0,-1 0 1 0 0,0 0-1 0 0,0 1 1 0 0,1-1-1 0 0,-1 1 1 0 0,0 0-1 0 0,0 0 1 0 0,0 0-1 0 0,0 0 1 0 0,1 0-1 0 0,-1 1 1 0 0,0-1-1 0 0,0 1 1 0 0,1 0-1 0 0,-1-1 1 0 0,0 1-1 0 0,1 1 1 0 0,-1-1-1 0 0,1 0 1 0 0,-1 1-1 0 0,1-1 1 0 0,-1 1-1 0 0,1 0 1 0 0,0-1 0 0 0,0 1-1 0 0,0 0 1 0 0,0 1-3 0 0,-6 5 8 0 0,-1-1-12 0 0,1 1 0 0 0,1 0 1 0 0,-1 0-1 0 0,1 0 0 0 0,1 1 0 0 0,-1 0 1 0 0,2 1-1 0 0,-1-1 0 0 0,1 1 0 0 0,1 0 1 0 0,0 0-1 0 0,0 1 0 0 0,1-1 1 0 0,0 1-1 0 0,1 0 0 0 0,0-1 0 0 0,0 1 1 0 0,2 0-1 0 0,-1 0 0 0 0,1 0 1 0 0,1 0-1 0 0,0 0 0 0 0,0 0 0 0 0,2 2 4 0 0,-1-7-4 0 0,1-1 0 0 0,0 1 0 0 0,0-1 0 0 0,0 1 0 0 0,0-1 0 0 0,1 0 0 0 0,0 0 0 0 0,0 0 0 0 0,1-1 0 0 0,-1 0 0 0 0,1 0 0 0 0,0 0 0 0 0,0 0 0 0 0,0 0 0 0 0,1-1 0 0 0,-1 0 0 0 0,1-1 0 0 0,0 1 0 0 0,0-1 0 0 0,0 0 0 0 0,0 0 0 0 0,1 0 4 0 0,140 11-54 0 0,-119-16-10 0 0,-1-1 0 0 0,-1-2 1 0 0,1-1-1 0 0,-1-1 0 0 0,0-1 0 0 0,-1-1 1 0 0,0-1-1 0 0,-1-1 0 0 0,0-2 1 0 0,-1 0-1 0 0,0-1 0 0 0,-1-2 0 0 0,16-15 64 0 0,3-4-735 0 0,-1-2-1 0 0,-1-1 0 0 0,-3-2 0 0 0,-1-2 0 0 0,12-21 736 0 0,83-134-5318 0 0,-1-44-5853 0 0,-95 158 12584 0 0,-4-3 6899 0 0,-25 47 783 0 0,-23 64-5803 0 0,-15 29-3017 0 0,2 2 1 0 0,3 1 0 0 0,2 1-1 0 0,3 0 1 0 0,2 2 0 0 0,3 1 0 0 0,3 1-1 0 0,2 0 1 0 0,3 0 0 0 0,2 1 0 0 0,3 1-1 0 0,4 46-275 0 0,-1-97-11 0 0,2 0 0 0 0,-1 0 0 0 0,2 0 0 0 0,-1 0-1 0 0,2 0 1 0 0,0 0 0 0 0,0-1 0 0 0,1 1 0 0 0,0 0 0 0 0,1-1 0 0 0,0 0-1 0 0,1 0 1 0 0,1 0 0 0 0,-1-1 0 0 0,2 1 0 0 0,-1-1 0 0 0,1-1-1 0 0,1 1 1 0 0,2 1 11 0 0,-8-9-38 0 0,0-1-1 0 0,-1 1 0 0 0,1-1 1 0 0,0 1-1 0 0,0-1 1 0 0,0 0-1 0 0,0 0 0 0 0,0 0 1 0 0,0 0-1 0 0,0 0 1 0 0,0 0-1 0 0,0 0 0 0 0,0-1 1 0 0,1 1-1 0 0,-1-1 1 0 0,0 0-1 0 0,0 0 0 0 0,1 1 1 0 0,-1-1-1 0 0,0-1 1 0 0,0 1-1 0 0,1 0 0 0 0,-1-1 1 0 0,0 1-1 0 0,0-1 1 0 0,1 1-1 0 0,-1-1 0 0 0,0 0 1 0 0,0 0-1 0 0,0 0 1 0 0,0 0-1 0 0,0-1 0 0 0,0 1 1 0 0,-1 0-1 0 0,1-1 1 0 0,0 1-1 0 0,-1-1 0 0 0,1 0 1 0 0,-1 1-1 0 0,1-1 1 0 0,-1 0-1 0 0,0 0 0 0 0,0 0 1 0 0,0 0-1 0 0,0 0 1 0 0,0 0-1 0 0,0 0 0 0 0,-1 0 1 0 0,1-1-1 0 0,0 1 0 0 0,-1 0 1 0 0,0 0-1 0 0,0-1 1 0 0,0 1-1 0 0,0-2 39 0 0,-5-68-3016 0 0,-11 26-5349 0 0,6 29-3719 0 0</inkml:trace>
  <inkml:trace contextRef="#ctx0" brushRef="#br0" timeOffset="39284.724">4428 1881 13635 0 0,'0'0'4356'0'0,"0"0"-2239"0"0,0 0-939 0 0,0 0-38 0 0,0 0 128 0 0,0 0 5 0 0,0 0-168 0 0,0 0-251 0 0,41 4-226 0 0,131 15-133 0 0,114-12 741 0 0,42-34-992 0 0,-259 17-3449 0 0,-2-2-3307 0 0,-51 8-6371 0 0</inkml:trace>
  <inkml:trace contextRef="#ctx0" brushRef="#br0" timeOffset="59553.48">567 3769 12363 0 0,'0'0'2153'0'0,"0"0"-663"0"0,0 0-558 0 0,0 0-278 0 0,0 0-122 0 0,0 0-7 0 0,0 0 58 0 0,0 0 39 0 0,0 0 42 0 0,0 0-4 0 0,0 0-83 0 0,6 37-69 0 0,20 120-71 0 0,-12-69 49 0 0,-3 1 0 0 0,-5 1 1 0 0,-3 45-487 0 0,-3-126 39 0 0,0-1 1 0 0,0 1 0 0 0,0-1 0 0 0,-1 1 0 0 0,-1-1 0 0 0,1 0 0 0 0,-2 0-1 0 0,1 0 1 0 0,-1 0 0 0 0,0 0 0 0 0,0 0 0 0 0,-1 0 0 0 0,0-1 0 0 0,-1 0-1 0 0,1 0 1 0 0,-1 0 0 0 0,-1-1 0 0 0,-3 4-40 0 0,7-9 36 0 0,0 0 1 0 0,-1 0-1 0 0,1 0 0 0 0,-1-1 1 0 0,1 1-1 0 0,-1-1 1 0 0,1 0-1 0 0,-1 1 0 0 0,0-1 1 0 0,1-1-1 0 0,-1 1 0 0 0,1 0 1 0 0,-1 0-1 0 0,1-1 1 0 0,-1 0-1 0 0,1 1 0 0 0,0-1 1 0 0,-1 0-1 0 0,1 0 0 0 0,0 0 1 0 0,-1-1-1 0 0,1 1 0 0 0,0 0 1 0 0,0-1-1 0 0,0 0 1 0 0,0 1-1 0 0,0-1 0 0 0,1 0 1 0 0,-1 0-1 0 0,0 0 0 0 0,1 0 1 0 0,-1 0-1 0 0,1 0 0 0 0,0 0 1 0 0,0-1-1 0 0,0 1 1 0 0,0-1-1 0 0,0 1 0 0 0,0 0 1 0 0,1-1-1 0 0,-1 1 0 0 0,1-1 1 0 0,0 1-1 0 0,0-1 1 0 0,0 0-1 0 0,0 1 0 0 0,0-1 1 0 0,0 0-37 0 0,1-29 66 0 0,0 0 0 0 0,3 0 0 0 0,0 1 0 0 0,2-1 1 0 0,1 1-1 0 0,2 0 0 0 0,1 1 0 0 0,1 0 0 0 0,2 0 0 0 0,1 2 1 0 0,1-1-1 0 0,1 2 0 0 0,11-13-66 0 0,5-10 14 0 0,3 1 1 0 0,1 2-1 0 0,3 2 1 0 0,1 2-1 0 0,3 1 1 0 0,1 2-1 0 0,2 2 1 0 0,13-6-15 0 0,-45 34 0 0 0,1 0 0 0 0,0 0 1 0 0,0 2-1 0 0,1 0 0 0 0,0 0 1 0 0,0 2-1 0 0,1 0 0 0 0,0 1 0 0 0,0 0 1 0 0,0 2-1 0 0,0 0 0 0 0,1 0 1 0 0,0 2-1 0 0,6 0 0 0 0,-22 2 5 0 0,0-1-1 0 0,0 1 1 0 0,0 0-1 0 0,1-1 1 0 0,-1 1 0 0 0,0 0-1 0 0,0 0 1 0 0,0 1-1 0 0,0-1 1 0 0,-1 0 0 0 0,1 1-1 0 0,0-1 1 0 0,0 1 0 0 0,-1-1-1 0 0,1 1 1 0 0,-1 0-1 0 0,1-1 1 0 0,-1 1 0 0 0,0 0-1 0 0,0 0 1 0 0,0 0 0 0 0,0 0-1 0 0,0 0 1 0 0,0 1-1 0 0,-1-1 1 0 0,1 0 0 0 0,-1 0-1 0 0,1 0 1 0 0,-1 1-1 0 0,0-1 1 0 0,0 2-5 0 0,-4 74 201 0 0,-4-57-162 0 0,0 0 1 0 0,-2-1-1 0 0,-1 0 1 0 0,0 0-1 0 0,-1-1 1 0 0,-1-1-1 0 0,-1 0 1 0 0,-1-1-1 0 0,0 0 1 0 0,-14 11-40 0 0,2 0 6 0 0,-1-1 0 0 0,-1-1 0 0 0,-1-1 0 0 0,-2-2 1 0 0,0-1-1 0 0,-1-2 0 0 0,-1-1 0 0 0,-27 10-6 0 0,-5-20-416 0 0,66-11 325 0 0,-1 1 0 0 0,1-1-1 0 0,0 1 1 0 0,0-1 0 0 0,-1 1 0 0 0,1-1-1 0 0,0 1 1 0 0,0-1 0 0 0,1 1 0 0 0,-1-1-1 0 0,0 1 1 0 0,0-1 0 0 0,1 1 0 0 0,-1-1 0 0 0,1 1-1 0 0,-1-1 1 0 0,1 1 0 0 0,0 0 0 0 0,-1-1-1 0 0,1 1 1 0 0,0 0 0 0 0,0 0 0 0 0,0-1 0 0 0,0 1-1 0 0,0 0 1 0 0,0 0 0 0 0,0 0 0 0 0,1 0-1 0 0,-1 0 1 0 0,0 1 0 0 0,0-1 0 0 0,2 0 91 0 0,79-59-4261 0 0,-37 29-4294 0 0,-19 14-3212 0 0</inkml:trace>
  <inkml:trace contextRef="#ctx0" brushRef="#br0" timeOffset="59835.246">1689 3619 14163 0 0,'0'0'1500'0'0,"0"0"-322"0"0,0 0-142 0 0,0 0 8 0 0,0 0-42 0 0,0 0-70 0 0,-35 21-108 0 0,-109 72-86 0 0,51-15 511 0 0,87-72-1173 0 0,0 0-1 0 0,0 0 1 0 0,0 0-1 0 0,1 1 1 0 0,0 0-1 0 0,0 0 1 0 0,1 0-1 0 0,0 0 0 0 0,0 1 1 0 0,1 0-1 0 0,-1 0 1 0 0,2 0-1 0 0,-1 0 1 0 0,1 0-1 0 0,1 0 1 0 0,-1 1-1 0 0,1-1 0 0 0,1 0 1 0 0,0 1-1 0 0,0-1 1 0 0,1 8-76 0 0,2-11 30 0 0,0 0 0 0 0,0 0 0 0 0,1-1 0 0 0,-1 1 0 0 0,1-1 0 0 0,0 1 0 0 0,0-1 0 0 0,0-1 0 0 0,1 1 0 0 0,0-1 0 0 0,-1 1 0 0 0,1-1 0 0 0,0 0 0 0 0,1-1 0 0 0,-1 0 0 0 0,0 1 0 0 0,1-2 0 0 0,-1 1 0 0 0,1-1 0 0 0,0 1 0 0 0,-1-2 0 0 0,1 1 0 0 0,0 0 0 0 0,0-1 0 0 0,-1 0 0 0 0,1-1 0 0 0,0 1 0 0 0,0-1 0 0 0,-1 0 0 0 0,5-2-30 0 0,5 3 95 0 0,-2 1-36 0 0,1-1 0 0 0,-1-1 0 0 0,0 0 0 0 0,1-1 0 0 0,-1-1 1 0 0,0 0-1 0 0,0 0 0 0 0,-1-1 0 0 0,1-1 0 0 0,-1 0 0 0 0,0-1 1 0 0,0 0-1 0 0,0-1 0 0 0,-1 0 0 0 0,0-1 0 0 0,-1 0 0 0 0,1-1 1 0 0,-2 0-1 0 0,1 0 0 0 0,-1-1 0 0 0,-1-1 0 0 0,0 1 0 0 0,0-1 1 0 0,-1-1-1 0 0,0 1 0 0 0,-1-1 0 0 0,-1 0 0 0 0,0-1 0 0 0,0 1 1 0 0,-1-1-1 0 0,-1 0 0 0 0,0 0 0 0 0,1-12-59 0 0,-5 17-37 0 0,-1 0 0 0 0,1 0 0 0 0,-1 0 0 0 0,-1 1 0 0 0,1-1 0 0 0,-1 1 0 0 0,0-1 0 0 0,-1 1 0 0 0,0 0 0 0 0,0 0 0 0 0,-1 1 0 0 0,0-1 0 0 0,0 1 0 0 0,0 0 0 0 0,-1 1 0 0 0,1-1 0 0 0,-1 1 0 0 0,-1 0 0 0 0,1 0 0 0 0,-1 1 1 0 0,0 0-1 0 0,0 0 0 0 0,0 1 0 0 0,0 0 0 0 0,-1 0 0 0 0,0 0 0 0 0,1 1 0 0 0,-3 0 37 0 0,3 0-433 0 0,0 1 0 0 0,0 0 1 0 0,0 0-1 0 0,0 0 0 0 0,0 1 0 0 0,-1 0 1 0 0,1 1-1 0 0,0 0 0 0 0,0 0 0 0 0,0 0 1 0 0,0 1-1 0 0,-5 2 433 0 0,-5 4-6771 0 0,4 3-5507 0 0</inkml:trace>
  <inkml:trace contextRef="#ctx0" brushRef="#br0" timeOffset="60223.61">2498 3642 13979 0 0,'0'0'1672'0'0,"0"0"-235"0"0,0 0 7 0 0,0 0-44 0 0,0 0-187 0 0,0 0-285 0 0,0 0-247 0 0,0 0-131 0 0,0 0-76 0 0,0 0-31 0 0,-33 0-44 0 0,-105 2-58 0 0,60 14 104 0 0,68-11-356 0 0,1-1-34 0 0,0 0 0 0 0,1 0 1 0 0,0 1-1 0 0,0 0 1 0 0,0 0-1 0 0,0 1 0 0 0,1 0 1 0 0,0 0-1 0 0,0 1 0 0 0,-1 2-55 0 0,7-8 1 0 0,1 1-1 0 0,-1 0 1 0 0,1-1 0 0 0,-1 1-1 0 0,1 0 1 0 0,0-1 0 0 0,-1 1-1 0 0,1 0 1 0 0,0-1-1 0 0,0 1 1 0 0,0 0 0 0 0,0-1-1 0 0,1 1 1 0 0,-1 0-1 0 0,0 0 1 0 0,1-1 0 0 0,-1 1-1 0 0,1-1 1 0 0,-1 1 0 0 0,1 0-1 0 0,0-1 1 0 0,0 1-1 0 0,0-1 1 0 0,0 0 0 0 0,0 1-1 0 0,0-1 1 0 0,0 0-1 0 0,0 1 1 0 0,0-1 0 0 0,1 0-1 0 0,-1 0 1 0 0,1 0 0 0 0,-1 0-1 0 0,0 0 1 0 0,1-1-1 0 0,0 1 1 0 0,-1 0 0 0 0,2 0-1 0 0,62 25 140 0 0,-46-21-107 0 0,-8-2-15 0 0,0-1 0 0 0,0 1 0 0 0,-1 1 0 0 0,1 0 0 0 0,-1 1 0 0 0,1 0 0 0 0,-1 0 1 0 0,-1 1-1 0 0,1 0 0 0 0,7 7-18 0 0,-15-11 17 0 0,-1-1 1 0 0,0 1 0 0 0,1-1 0 0 0,-1 1 0 0 0,0-1 0 0 0,0 1 0 0 0,0 0-1 0 0,0-1 1 0 0,0 1 0 0 0,-1 0 0 0 0,1 0 0 0 0,0 0 0 0 0,-1 0-1 0 0,1 0 1 0 0,-1 0 0 0 0,0 0 0 0 0,0 0 0 0 0,0-1 0 0 0,0 1-1 0 0,0 0 1 0 0,0 0 0 0 0,0 0 0 0 0,-1 0 0 0 0,1 0 0 0 0,0 0-1 0 0,-1 0 1 0 0,0 0 0 0 0,0 0 0 0 0,1-1 0 0 0,-1 1 0 0 0,0 0 0 0 0,0 0-1 0 0,-1-1 1 0 0,1 1 0 0 0,0-1 0 0 0,0 1 0 0 0,-1-1 0 0 0,0 1-18 0 0,-68 45 592 0 0,55-39-566 0 0,-18 8 41 0 0,0-2 0 0 0,0-2 0 0 0,-1-1 0 0 0,-36 6-67 0 0,43-10-19 0 0,-68 9-625 0 0,95-16 157 0 0,13-2-3169 0 0,0-3 1215 0 0,5-2-4938 0 0,-2 5-4473 0 0</inkml:trace>
  <inkml:trace contextRef="#ctx0" brushRef="#br0" timeOffset="60386.002">2791 3827 20244 0 0,'0'0'953'0'0,"0"0"-521"0"0,0 0 80 0 0,0 0 160 0 0,0 0 0 0 0,0 0-120 0 0,0 0-232 0 0,0 0-160 0 0,0 0-152 0 0,0 0-80 0 0,-105 200-72 0 0,105-192-152 0 0,0-1-192 0 0,0-7-496 0 0,0 4-1857 0 0,2-4-10218 0 0</inkml:trace>
  <inkml:trace contextRef="#ctx0" brushRef="#br0" timeOffset="60553.058">2748 3272 14563 0 0,'0'0'3193'0'0,"0"0"-2585"0"0,0 0-496 0 0,0 0-216 0 0,0 0-344 0 0,0 0-600 0 0,0 0-1729 0 0,0 0-8929 0 0</inkml:trace>
  <inkml:trace contextRef="#ctx0" brushRef="#br0" timeOffset="60818.636">3430 3145 23381 0 0,'0'0'1295'0'0,"0"0"-316"0"0,0 0-179 0 0,0 0-108 0 0,0 0-144 0 0,0 0-141 0 0,0 0-140 0 0,0 0-103 0 0,0 0 8 0 0,0 0 20 0 0,0 0 13 0 0,0 0 1 0 0,0 0-22 0 0,9 25-48 0 0,25 83-26 0 0,-32-101-100 0 0,-1-1 0 0 0,0 1 0 0 0,0 0 0 0 0,-1 0 0 0 0,0-1 0 0 0,0 1 0 0 0,0 0 0 0 0,-1-1 0 0 0,0 1 0 0 0,-1 0 0 0 0,1-1 0 0 0,-1 1 0 0 0,-1 1-10 0 0,-4 15 28 0 0,-20 86-19 0 0,4 1 1 0 0,5 0 0 0 0,5 2-1 0 0,3 47-9 0 0,10-151-34 0 0,0 0 0 0 0,0 0 0 0 0,1 0 0 0 0,0 0 0 0 0,1 0 0 0 0,-1 0 0 0 0,1 0 0 0 0,1-1 0 0 0,0 1 0 0 0,0-1 0 0 0,0 0 0 0 0,1 1 0 0 0,0-2 0 0 0,0 1 0 0 0,2 2 34 0 0,-5-8-75 0 0,0-1 1 0 0,1 1 0 0 0,-1-1 0 0 0,0 1 0 0 0,0-1 0 0 0,0 1 0 0 0,0-1-1 0 0,1 1 1 0 0,-1-1 0 0 0,0 0 0 0 0,0 0 0 0 0,1 0 0 0 0,-1 0 0 0 0,0 0-1 0 0,0 0 1 0 0,1 0 0 0 0,-1 0 0 0 0,0 0 0 0 0,0-1 0 0 0,1 1 0 0 0,-1 0-1 0 0,0-1 1 0 0,0 1 0 0 0,0-1 0 0 0,0 1 0 0 0,1-1 0 0 0,-1 0 0 0 0,0 1-1 0 0,0-1 1 0 0,0 0 0 0 0,0 0 0 0 0,-1 0 0 0 0,1 0 0 0 0,0 0 0 0 0,0 0 0 0 0,0 0-1 0 0,-1 0 1 0 0,1 0 0 0 0,0 0 0 0 0,-1 0 0 0 0,1 0 0 0 0,-1-2 74 0 0,5-21-2781 0 0,-5 7-3966 0 0,0 9-5050 0 0</inkml:trace>
  <inkml:trace contextRef="#ctx0" brushRef="#br0" timeOffset="60989.032">3133 3699 15739 0 0,'0'0'2814'0'0,"0"0"-1591"0"0,0 0-535 0 0,0 0 74 0 0,0 0 55 0 0,0 0 10 0 0,0 0-100 0 0,0 0-103 0 0,38-2-104 0 0,116-8-124 0 0,60 3-29 0 0,-154 14-2202 0 0,-31-3-5030 0 0,-15-3-4938 0 0</inkml:trace>
  <inkml:trace contextRef="#ctx0" brushRef="#br0" timeOffset="61157.594">3939 3738 15083 0 0,'0'0'3425'0'0,"0"0"-2473"0"0,0 0-160 0 0,0 0 65 0 0,0 0-89 0 0,0 0-96 0 0,0 0-240 0 0,0 0-248 0 0,0 0-144 0 0,-29 193-112 0 0,29-174-80 0 0,0-4-120 0 0,0-3-208 0 0,2-1-496 0 0,4-7-1089 0 0,-5 0-4192 0 0,3-4-6306 0 0</inkml:trace>
  <inkml:trace contextRef="#ctx0" brushRef="#br0" timeOffset="61307.636">3977 3518 17172 0 0,'0'0'3360'0'0,"0"0"-2231"0"0,0 0-393 0 0,0 0-96 0 0,0 0-144 0 0,0 0-128 0 0,-54-212-136 0 0,50 205-80 0 0,3 3-136 0 0,-1 4-120 0 0,0 0-208 0 0,2 0-192 0 0,0 8-312 0 0,0 7-745 0 0,2 0-3576 0 0,0-3-7697 0 0</inkml:trace>
  <inkml:trace contextRef="#ctx0" brushRef="#br0" timeOffset="61591.162">4364 3688 20204 0 0,'0'0'954'0'0,"0"0"-386"0"0,0 0-132 0 0,0 0-52 0 0,0 0-29 0 0,0 0-43 0 0,0 0-57 0 0,0 0-83 0 0,0 0-36 0 0,0 0-10 0 0,0 0-51 0 0,-21 33-6 0 0,-63 104-30 0 0,83-136-38 0 0,-1 0 0 0 0,1 0-1 0 0,-1 0 1 0 0,1 1 0 0 0,0-1-1 0 0,-1 0 1 0 0,1 1 0 0 0,0-1-1 0 0,0 1 1 0 0,0-1 0 0 0,0 1 0 0 0,0 0-1 0 0,0-1 1 0 0,1 1 0 0 0,-1 0-1 0 0,0-1 1 0 0,1 1 0 0 0,0 0 0 0 0,-1 0-1 0 0,1 0 1 0 0,0 0 0 0 0,0-1-1 0 0,0 1 1 0 0,0 0 0 0 0,0 0-1 0 0,0 0 1 0 0,0 0 0 0 0,1-1 0 0 0,-1 1-1 0 0,1 0 1 0 0,0 0 0 0 0,-1-1-1 0 0,1 1 1 0 0,0 0 0 0 0,0-1 0 0 0,0 1-1 0 0,0-1 1 0 0,0 1-1 0 0,4 3 14 0 0,-1-1 41 0 0,-1 0-1 0 0,1-1 1 0 0,-1 1-1 0 0,1-1 1 0 0,0 0-1 0 0,1 0 1 0 0,-1 0-1 0 0,0-1 1 0 0,1 1-1 0 0,-1-1 0 0 0,1 0 1 0 0,0 0-1 0 0,0-1 1 0 0,0 0-1 0 0,0 0 1 0 0,0 0-1 0 0,0 0 1 0 0,0-1-1 0 0,0 1 1 0 0,0-1-1 0 0,0-1 0 0 0,0 1 1 0 0,0-1-1 0 0,0 0 1 0 0,0 0-1 0 0,0 0 1 0 0,2-1-55 0 0,6-3 228 0 0,0 1 1 0 0,0-2-1 0 0,0 0 0 0 0,-1 0 1 0 0,0-1-1 0 0,0-1 1 0 0,-1 0-1 0 0,0 0 1 0 0,5-6-229 0 0,-8 6 70 0 0,1-1 0 0 0,-1 0 0 0 0,-1 0 1 0 0,0-1-1 0 0,0 0 0 0 0,-1 0 0 0 0,0-1 0 0 0,-1 1 1 0 0,0-2-1 0 0,0 1 0 0 0,-2 0 0 0 0,1-1 1 0 0,-1 1-1 0 0,-1-1 0 0 0,0 0 0 0 0,-1 0 1 0 0,0 0-1 0 0,-1 0 0 0 0,0 0 0 0 0,-1 0 1 0 0,-1-6-71 0 0,0 13-29 0 0,0-1 0 0 0,0 1 1 0 0,-1 0-1 0 0,0 0 0 0 0,0 0 0 0 0,0 1 1 0 0,0-1-1 0 0,-1 1 0 0 0,0-1 1 0 0,0 1-1 0 0,0 0 0 0 0,0 1 1 0 0,-1-1-1 0 0,1 1 0 0 0,-1 0 1 0 0,0 0-1 0 0,0 0 0 0 0,0 0 1 0 0,0 1-1 0 0,-1 0 0 0 0,1 0 0 0 0,-1 1 1 0 0,1-1-1 0 0,-1 1 0 0 0,1 1 1 0 0,-1-1-1 0 0,0 1 0 0 0,-2 0 29 0 0,-61 12-7809 0 0,58-8-4512 0 0</inkml:trace>
  <inkml:trace contextRef="#ctx0" brushRef="#br0" timeOffset="61958.706">4969 3861 19692 0 0,'0'0'1251'0'0,"0"0"-417"0"0,0 0-142 0 0,0 0 15 0 0,0 0-14 0 0,0 0-21 0 0,0 0-81 0 0,0 0-91 0 0,0 0-61 0 0,0 0-108 0 0,27-33-91 0 0,80-103-111 0 0,-51 74-72 0 0,-54 63-72 0 0,-1 1 0 0 0,1-1-1 0 0,-1 0 1 0 0,0 1 0 0 0,0-1-1 0 0,0 1 1 0 0,0-1 0 0 0,0 1-1 0 0,0 0 1 0 0,0-1-1 0 0,0 1 1 0 0,-1 0 0 0 0,1 0-1 0 0,0-1 1 0 0,-1 1 0 0 0,0 0-1 0 0,1 0 1 0 0,-1 0 0 0 0,0 0-1 0 0,0 0 1 0 0,0 0 0 0 0,0-1-1 0 0,-1 1 1 0 0,1 0 0 0 0,0 0-1 0 0,-1 0 1 0 0,1 0-1 0 0,-1-1 1 0 0,0 1 0 0 0,0 0-1 0 0,0 1 16 0 0,2 30-50 0 0,0-27 59 0 0,0 1-1 0 0,1-1 1 0 0,0 1 0 0 0,0-1 0 0 0,1 0 0 0 0,-1 0 0 0 0,1 0 0 0 0,1 0 0 0 0,-1 0 0 0 0,1-1 0 0 0,0 1 0 0 0,0-1 0 0 0,1 0-1 0 0,-1-1 1 0 0,1 1 0 0 0,0-1 0 0 0,1 0 0 0 0,-1 0 0 0 0,1 0 0 0 0,-1-1 0 0 0,1 1 0 0 0,0-2 0 0 0,0 1 0 0 0,1-1 0 0 0,-1 0-1 0 0,7 2-8 0 0,-3-2 95 0 0,0 0 0 0 0,0 0 0 0 0,0-1 0 0 0,0 0 0 0 0,0-1 0 0 0,1 0-1 0 0,-1 0 1 0 0,0-1 0 0 0,0-1 0 0 0,0 0 0 0 0,0 0 0 0 0,0-1 0 0 0,0 0-1 0 0,0 0 1 0 0,-1-1 0 0 0,0-1 0 0 0,5-2-95 0 0,-4 0-44 0 0,0 1-1 0 0,0-1 1 0 0,0-1 0 0 0,-1 0 0 0 0,-1 0-1 0 0,1-1 1 0 0,-1 0 0 0 0,-1-1 0 0 0,1 0-1 0 0,-2 0 1 0 0,1 0 0 0 0,-1-1-1 0 0,-1 0 1 0 0,0 0 0 0 0,-1 0 0 0 0,0 0-1 0 0,-1-1 1 0 0,0 0 0 0 0,0 0 0 0 0,-1-3 43 0 0,-4 2-2707 0 0,-3 4-3839 0 0,2 4-6249 0 0</inkml:trace>
  <inkml:trace contextRef="#ctx0" brushRef="#br0" timeOffset="62557.562">2654 3206 2801 0 0,'0'0'1707'0'0,"0"0"-222"0"0,0 0 48 0 0,0 0 55 0 0,0 0-74 0 0,0 0-143 0 0,0 0-183 0 0,0 0-127 0 0,0 0-134 0 0,0 0-96 0 0,0 0-119 0 0,0 0-110 0 0,0 0-45 0 0,-11-4-25 0 0,-35-13 14 0 0,47 18-509 0 0,-1-1 0 0 0,0 1 1 0 0,1-1-1 0 0,-1 1 0 0 0,0-1 1 0 0,0 1-1 0 0,1-1 0 0 0,-1 1 1 0 0,0 0-1 0 0,0-1 0 0 0,0 1 1 0 0,0-1-1 0 0,1 1 0 0 0,-1 0 1 0 0,0-1-1 0 0,0 1 1 0 0,0-1-1 0 0,-1 1 0 0 0,1 0 1 0 0,0-1-1 0 0,0 1 0 0 0,0-1 1 0 0,0 1-1 0 0,0 0 0 0 0,-1-1 1 0 0,1 1-1 0 0,0-1 0 0 0,-1 1 1 0 0,1-1-1 0 0,0 1 0 0 0,-1-1 1 0 0,1 1-1 0 0,-1-1 0 0 0,1 1 1 0 0,0-1-1 0 0,-1 0 0 0 0,1 1 1 0 0,-1-1-1 0 0,1 0 0 0 0,-1 1 1 0 0,0-1-1 0 0,1 0 0 0 0,-1 1 1 0 0,1-1-1 0 0,-1 0 0 0 0,1 0 1 0 0,-1 0-1 0 0,0 0 0 0 0,1 0 1 0 0,-1 0-1 0 0,0 0 0 0 0,1 0 1 0 0,-1 0-1 0 0,1 0 0 0 0,-1 0 1 0 0,0 0-1 0 0,1 0 0 0 0,-1 0 1 0 0,1 0-1 0 0,-1-1 0 0 0,0 1 1 0 0,1 0-1 0 0,-1 0 1 0 0,1-1-1 0 0,-1 1-37 0 0,10 1 360 0 0,1 0 1 0 0,-1-1-1 0 0,1 0 1 0 0,-1 0-1 0 0,1-1 1 0 0,-1 0-1 0 0,0-1 1 0 0,1 0-1 0 0,-1 0 1 0 0,6-3-361 0 0,-15 5 26 0 0,-1 0 1 0 0,1 0-1 0 0,-1 0 1 0 0,1 0-1 0 0,-1 0 1 0 0,0 0-1 0 0,1 0 1 0 0,-1 0-1 0 0,1 0 1 0 0,-1 0-1 0 0,1 0 1 0 0,-1 0 0 0 0,1-1-1 0 0,-1 1 1 0 0,1 0-1 0 0,-1 0 1 0 0,1 0-1 0 0,-1-1 1 0 0,1 1-1 0 0,0 0 1 0 0,-1-1-1 0 0,1 1 1 0 0,-1 0-1 0 0,1-1 1 0 0,0 1-1 0 0,-1-1 1 0 0,1 1-1 0 0,0 0 1 0 0,-1-1-1 0 0,1 1 1 0 0,0-1 0 0 0,0 1-1 0 0,0-1 1 0 0,-1 1-1 0 0,1-1 1 0 0,0 1-1 0 0,0-1 1 0 0,0 1-1 0 0,0-1 1 0 0,0 1-1 0 0,0-1 1 0 0,0 1-1 0 0,0-1 1 0 0,0 0-1 0 0,0 1 1 0 0,0-1-1 0 0,0 1 1 0 0,0-1-1 0 0,1 1 1 0 0,-1-1 0 0 0,0 1-1 0 0,0-1 1 0 0,0 1-1 0 0,1 0 1 0 0,-1-1-27 0 0,-61 23-1856 0 0,37-9-4142 0 0,24-13 5883 0 0,-10 7-11593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4.xml"/><Relationship Id="rId21" Type="http://schemas.openxmlformats.org/officeDocument/2006/relationships/image" Target="../media/image1210.png"/><Relationship Id="rId42" Type="http://schemas.openxmlformats.org/officeDocument/2006/relationships/customXml" Target="../ink/ink242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255.xml"/><Relationship Id="rId84" Type="http://schemas.openxmlformats.org/officeDocument/2006/relationships/customXml" Target="../ink/ink263.xml"/><Relationship Id="rId89" Type="http://schemas.openxmlformats.org/officeDocument/2006/relationships/image" Target="../media/image47.png"/><Relationship Id="rId16" Type="http://schemas.openxmlformats.org/officeDocument/2006/relationships/customXml" Target="../ink/ink229.xml"/><Relationship Id="rId11" Type="http://schemas.openxmlformats.org/officeDocument/2006/relationships/image" Target="../media/image7100.png"/><Relationship Id="rId32" Type="http://schemas.openxmlformats.org/officeDocument/2006/relationships/customXml" Target="../ink/ink237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250.xml"/><Relationship Id="rId74" Type="http://schemas.openxmlformats.org/officeDocument/2006/relationships/customXml" Target="../ink/ink258.xml"/><Relationship Id="rId79" Type="http://schemas.openxmlformats.org/officeDocument/2006/relationships/image" Target="../media/image41.png"/><Relationship Id="rId5" Type="http://schemas.openxmlformats.org/officeDocument/2006/relationships/image" Target="../media/image4100.png"/><Relationship Id="rId90" Type="http://schemas.openxmlformats.org/officeDocument/2006/relationships/customXml" Target="../ink/ink266.xml"/><Relationship Id="rId22" Type="http://schemas.openxmlformats.org/officeDocument/2006/relationships/customXml" Target="../ink/ink232.xml"/><Relationship Id="rId27" Type="http://schemas.openxmlformats.org/officeDocument/2006/relationships/image" Target="../media/image1510.png"/><Relationship Id="rId43" Type="http://schemas.openxmlformats.org/officeDocument/2006/relationships/image" Target="../media/image2310.png"/><Relationship Id="rId48" Type="http://schemas.openxmlformats.org/officeDocument/2006/relationships/customXml" Target="../ink/ink245.xml"/><Relationship Id="rId64" Type="http://schemas.openxmlformats.org/officeDocument/2006/relationships/customXml" Target="../ink/ink253.xml"/><Relationship Id="rId69" Type="http://schemas.openxmlformats.org/officeDocument/2006/relationships/image" Target="../media/image36.png"/><Relationship Id="rId8" Type="http://schemas.openxmlformats.org/officeDocument/2006/relationships/customXml" Target="../ink/ink225.xml"/><Relationship Id="rId51" Type="http://schemas.openxmlformats.org/officeDocument/2006/relationships/image" Target="../media/image27.png"/><Relationship Id="rId72" Type="http://schemas.openxmlformats.org/officeDocument/2006/relationships/customXml" Target="../ink/ink257.xml"/><Relationship Id="rId80" Type="http://schemas.openxmlformats.org/officeDocument/2006/relationships/customXml" Target="../ink/ink261.xml"/><Relationship Id="rId85" Type="http://schemas.openxmlformats.org/officeDocument/2006/relationships/image" Target="../media/image45.png"/><Relationship Id="rId93" Type="http://schemas.openxmlformats.org/officeDocument/2006/relationships/image" Target="../media/image49.png"/><Relationship Id="rId3" Type="http://schemas.openxmlformats.org/officeDocument/2006/relationships/image" Target="../media/image3100.png"/><Relationship Id="rId12" Type="http://schemas.openxmlformats.org/officeDocument/2006/relationships/customXml" Target="../ink/ink227.xml"/><Relationship Id="rId17" Type="http://schemas.openxmlformats.org/officeDocument/2006/relationships/image" Target="../media/image1018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240.xml"/><Relationship Id="rId46" Type="http://schemas.openxmlformats.org/officeDocument/2006/relationships/customXml" Target="../ink/ink244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231.xml"/><Relationship Id="rId41" Type="http://schemas.openxmlformats.org/officeDocument/2006/relationships/image" Target="../media/image2210.png"/><Relationship Id="rId54" Type="http://schemas.openxmlformats.org/officeDocument/2006/relationships/customXml" Target="../ink/ink248.xml"/><Relationship Id="rId62" Type="http://schemas.openxmlformats.org/officeDocument/2006/relationships/customXml" Target="../ink/ink252.xml"/><Relationship Id="rId70" Type="http://schemas.openxmlformats.org/officeDocument/2006/relationships/customXml" Target="../ink/ink256.xml"/><Relationship Id="rId75" Type="http://schemas.openxmlformats.org/officeDocument/2006/relationships/image" Target="../media/image39.png"/><Relationship Id="rId83" Type="http://schemas.openxmlformats.org/officeDocument/2006/relationships/image" Target="../media/image44.png"/><Relationship Id="rId88" Type="http://schemas.openxmlformats.org/officeDocument/2006/relationships/customXml" Target="../ink/ink265.xml"/><Relationship Id="rId91" Type="http://schemas.openxmlformats.org/officeDocument/2006/relationships/image" Target="../media/image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.xml"/><Relationship Id="rId15" Type="http://schemas.openxmlformats.org/officeDocument/2006/relationships/image" Target="../media/image9100.png"/><Relationship Id="rId23" Type="http://schemas.openxmlformats.org/officeDocument/2006/relationships/image" Target="../media/image1310.png"/><Relationship Id="rId28" Type="http://schemas.openxmlformats.org/officeDocument/2006/relationships/customXml" Target="../ink/ink235.xml"/><Relationship Id="rId36" Type="http://schemas.openxmlformats.org/officeDocument/2006/relationships/customXml" Target="../ink/ink239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226.xml"/><Relationship Id="rId31" Type="http://schemas.openxmlformats.org/officeDocument/2006/relationships/image" Target="../media/image1710.png"/><Relationship Id="rId44" Type="http://schemas.openxmlformats.org/officeDocument/2006/relationships/customXml" Target="../ink/ink243.xml"/><Relationship Id="rId52" Type="http://schemas.openxmlformats.org/officeDocument/2006/relationships/customXml" Target="../ink/ink247.xml"/><Relationship Id="rId60" Type="http://schemas.openxmlformats.org/officeDocument/2006/relationships/customXml" Target="../ink/ink251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260.xml"/><Relationship Id="rId81" Type="http://schemas.openxmlformats.org/officeDocument/2006/relationships/image" Target="../media/image42.png"/><Relationship Id="rId86" Type="http://schemas.openxmlformats.org/officeDocument/2006/relationships/customXml" Target="../ink/ink264.xml"/><Relationship Id="rId4" Type="http://schemas.openxmlformats.org/officeDocument/2006/relationships/customXml" Target="../ink/ink223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230.xml"/><Relationship Id="rId39" Type="http://schemas.openxmlformats.org/officeDocument/2006/relationships/image" Target="../media/image2110.png"/><Relationship Id="rId34" Type="http://schemas.openxmlformats.org/officeDocument/2006/relationships/customXml" Target="../ink/ink238.xml"/><Relationship Id="rId50" Type="http://schemas.openxmlformats.org/officeDocument/2006/relationships/customXml" Target="../ink/ink246.xml"/><Relationship Id="rId55" Type="http://schemas.openxmlformats.org/officeDocument/2006/relationships/image" Target="../media/image29.png"/><Relationship Id="rId76" Type="http://schemas.openxmlformats.org/officeDocument/2006/relationships/customXml" Target="../ink/ink259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customXml" Target="../ink/ink267.xml"/><Relationship Id="rId2" Type="http://schemas.openxmlformats.org/officeDocument/2006/relationships/customXml" Target="../ink/ink222.xml"/><Relationship Id="rId29" Type="http://schemas.openxmlformats.org/officeDocument/2006/relationships/image" Target="../media/image1610.png"/><Relationship Id="rId24" Type="http://schemas.openxmlformats.org/officeDocument/2006/relationships/customXml" Target="../ink/ink233.xml"/><Relationship Id="rId40" Type="http://schemas.openxmlformats.org/officeDocument/2006/relationships/customXml" Target="../ink/ink241.xml"/><Relationship Id="rId45" Type="http://schemas.openxmlformats.org/officeDocument/2006/relationships/image" Target="../media/image24.png"/><Relationship Id="rId66" Type="http://schemas.openxmlformats.org/officeDocument/2006/relationships/customXml" Target="../ink/ink254.xml"/><Relationship Id="rId87" Type="http://schemas.openxmlformats.org/officeDocument/2006/relationships/image" Target="../media/image46.png"/><Relationship Id="rId61" Type="http://schemas.openxmlformats.org/officeDocument/2006/relationships/image" Target="../media/image32.png"/><Relationship Id="rId82" Type="http://schemas.openxmlformats.org/officeDocument/2006/relationships/customXml" Target="../ink/ink262.xml"/><Relationship Id="rId19" Type="http://schemas.openxmlformats.org/officeDocument/2006/relationships/image" Target="../media/image1110.png"/><Relationship Id="rId14" Type="http://schemas.openxmlformats.org/officeDocument/2006/relationships/customXml" Target="../ink/ink228.xml"/><Relationship Id="rId30" Type="http://schemas.openxmlformats.org/officeDocument/2006/relationships/customXml" Target="../ink/ink236.xml"/><Relationship Id="rId35" Type="http://schemas.openxmlformats.org/officeDocument/2006/relationships/image" Target="../media/image1910.png"/><Relationship Id="rId56" Type="http://schemas.openxmlformats.org/officeDocument/2006/relationships/customXml" Target="../ink/ink249.xml"/><Relationship Id="rId77" Type="http://schemas.openxmlformats.org/officeDocument/2006/relationships/image" Target="../media/image40.png"/></Relationships>
</file>

<file path=ppt/slides/_rels/slide10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6.png"/><Relationship Id="rId18" Type="http://schemas.openxmlformats.org/officeDocument/2006/relationships/customXml" Target="../ink/ink4085.xml"/><Relationship Id="rId26" Type="http://schemas.openxmlformats.org/officeDocument/2006/relationships/customXml" Target="../ink/ink4089.xml"/><Relationship Id="rId39" Type="http://schemas.openxmlformats.org/officeDocument/2006/relationships/image" Target="../media/image888.png"/><Relationship Id="rId21" Type="http://schemas.openxmlformats.org/officeDocument/2006/relationships/image" Target="../media/image187.png"/><Relationship Id="rId34" Type="http://schemas.openxmlformats.org/officeDocument/2006/relationships/customXml" Target="../ink/ink4093.xml"/><Relationship Id="rId42" Type="http://schemas.openxmlformats.org/officeDocument/2006/relationships/customXml" Target="../ink/ink4097.xml"/><Relationship Id="rId47" Type="http://schemas.openxmlformats.org/officeDocument/2006/relationships/image" Target="../media/image892.png"/><Relationship Id="rId50" Type="http://schemas.openxmlformats.org/officeDocument/2006/relationships/customXml" Target="../ink/ink4101.xml"/><Relationship Id="rId55" Type="http://schemas.openxmlformats.org/officeDocument/2006/relationships/image" Target="../media/image896.png"/><Relationship Id="rId7" Type="http://schemas.openxmlformats.org/officeDocument/2006/relationships/image" Target="../media/image873.png"/><Relationship Id="rId2" Type="http://schemas.openxmlformats.org/officeDocument/2006/relationships/customXml" Target="../ink/ink4077.xml"/><Relationship Id="rId16" Type="http://schemas.openxmlformats.org/officeDocument/2006/relationships/customXml" Target="../ink/ink4084.xml"/><Relationship Id="rId29" Type="http://schemas.openxmlformats.org/officeDocument/2006/relationships/image" Target="../media/image883.png"/><Relationship Id="rId11" Type="http://schemas.openxmlformats.org/officeDocument/2006/relationships/image" Target="../media/image875.png"/><Relationship Id="rId24" Type="http://schemas.openxmlformats.org/officeDocument/2006/relationships/customXml" Target="../ink/ink4088.xml"/><Relationship Id="rId32" Type="http://schemas.openxmlformats.org/officeDocument/2006/relationships/customXml" Target="../ink/ink4092.xml"/><Relationship Id="rId37" Type="http://schemas.openxmlformats.org/officeDocument/2006/relationships/image" Target="../media/image887.png"/><Relationship Id="rId40" Type="http://schemas.openxmlformats.org/officeDocument/2006/relationships/customXml" Target="../ink/ink4096.xml"/><Relationship Id="rId45" Type="http://schemas.openxmlformats.org/officeDocument/2006/relationships/image" Target="../media/image891.png"/><Relationship Id="rId53" Type="http://schemas.openxmlformats.org/officeDocument/2006/relationships/image" Target="../media/image895.png"/><Relationship Id="rId58" Type="http://schemas.openxmlformats.org/officeDocument/2006/relationships/customXml" Target="../ink/ink4105.xml"/><Relationship Id="rId5" Type="http://schemas.openxmlformats.org/officeDocument/2006/relationships/image" Target="../media/image872.png"/><Relationship Id="rId61" Type="http://schemas.openxmlformats.org/officeDocument/2006/relationships/image" Target="../media/image899.png"/><Relationship Id="rId19" Type="http://schemas.openxmlformats.org/officeDocument/2006/relationships/image" Target="../media/image879.png"/><Relationship Id="rId14" Type="http://schemas.openxmlformats.org/officeDocument/2006/relationships/customXml" Target="../ink/ink4083.xml"/><Relationship Id="rId22" Type="http://schemas.openxmlformats.org/officeDocument/2006/relationships/customXml" Target="../ink/ink4087.xml"/><Relationship Id="rId27" Type="http://schemas.openxmlformats.org/officeDocument/2006/relationships/image" Target="../media/image882.png"/><Relationship Id="rId30" Type="http://schemas.openxmlformats.org/officeDocument/2006/relationships/customXml" Target="../ink/ink4091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4100.xml"/><Relationship Id="rId56" Type="http://schemas.openxmlformats.org/officeDocument/2006/relationships/customXml" Target="../ink/ink4104.xml"/><Relationship Id="rId8" Type="http://schemas.openxmlformats.org/officeDocument/2006/relationships/customXml" Target="../ink/ink4080.xml"/><Relationship Id="rId51" Type="http://schemas.openxmlformats.org/officeDocument/2006/relationships/image" Target="../media/image894.png"/><Relationship Id="rId3" Type="http://schemas.openxmlformats.org/officeDocument/2006/relationships/image" Target="../media/image871.png"/><Relationship Id="rId12" Type="http://schemas.openxmlformats.org/officeDocument/2006/relationships/customXml" Target="../ink/ink4082.xml"/><Relationship Id="rId17" Type="http://schemas.openxmlformats.org/officeDocument/2006/relationships/image" Target="../media/image878.png"/><Relationship Id="rId25" Type="http://schemas.openxmlformats.org/officeDocument/2006/relationships/image" Target="../media/image881.png"/><Relationship Id="rId33" Type="http://schemas.openxmlformats.org/officeDocument/2006/relationships/image" Target="../media/image885.png"/><Relationship Id="rId38" Type="http://schemas.openxmlformats.org/officeDocument/2006/relationships/customXml" Target="../ink/ink4095.xml"/><Relationship Id="rId46" Type="http://schemas.openxmlformats.org/officeDocument/2006/relationships/customXml" Target="../ink/ink4099.xml"/><Relationship Id="rId59" Type="http://schemas.openxmlformats.org/officeDocument/2006/relationships/image" Target="../media/image898.png"/><Relationship Id="rId20" Type="http://schemas.openxmlformats.org/officeDocument/2006/relationships/customXml" Target="../ink/ink4086.xml"/><Relationship Id="rId41" Type="http://schemas.openxmlformats.org/officeDocument/2006/relationships/image" Target="../media/image889.png"/><Relationship Id="rId54" Type="http://schemas.openxmlformats.org/officeDocument/2006/relationships/customXml" Target="../ink/ink41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79.xml"/><Relationship Id="rId15" Type="http://schemas.openxmlformats.org/officeDocument/2006/relationships/image" Target="../media/image877.png"/><Relationship Id="rId23" Type="http://schemas.openxmlformats.org/officeDocument/2006/relationships/image" Target="../media/image880.png"/><Relationship Id="rId28" Type="http://schemas.openxmlformats.org/officeDocument/2006/relationships/customXml" Target="../ink/ink4090.xml"/><Relationship Id="rId36" Type="http://schemas.openxmlformats.org/officeDocument/2006/relationships/customXml" Target="../ink/ink4094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4081.xml"/><Relationship Id="rId31" Type="http://schemas.openxmlformats.org/officeDocument/2006/relationships/image" Target="../media/image884.png"/><Relationship Id="rId44" Type="http://schemas.openxmlformats.org/officeDocument/2006/relationships/customXml" Target="../ink/ink4098.xml"/><Relationship Id="rId52" Type="http://schemas.openxmlformats.org/officeDocument/2006/relationships/customXml" Target="../ink/ink4102.xml"/><Relationship Id="rId60" Type="http://schemas.openxmlformats.org/officeDocument/2006/relationships/customXml" Target="../ink/ink4106.xml"/><Relationship Id="rId4" Type="http://schemas.openxmlformats.org/officeDocument/2006/relationships/customXml" Target="../ink/ink4078.xml"/><Relationship Id="rId9" Type="http://schemas.openxmlformats.org/officeDocument/2006/relationships/image" Target="../media/image874.png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19.xml"/><Relationship Id="rId21" Type="http://schemas.openxmlformats.org/officeDocument/2006/relationships/image" Target="../media/image187.png"/><Relationship Id="rId42" Type="http://schemas.openxmlformats.org/officeDocument/2006/relationships/customXml" Target="../ink/ink4127.xml"/><Relationship Id="rId47" Type="http://schemas.openxmlformats.org/officeDocument/2006/relationships/image" Target="../media/image892.png"/><Relationship Id="rId63" Type="http://schemas.openxmlformats.org/officeDocument/2006/relationships/image" Target="../media/image900.png"/><Relationship Id="rId68" Type="http://schemas.openxmlformats.org/officeDocument/2006/relationships/customXml" Target="../ink/ink4140.xml"/><Relationship Id="rId84" Type="http://schemas.openxmlformats.org/officeDocument/2006/relationships/customXml" Target="../ink/ink4148.xml"/><Relationship Id="rId16" Type="http://schemas.openxmlformats.org/officeDocument/2006/relationships/customXml" Target="../ink/ink4114.xml"/><Relationship Id="rId11" Type="http://schemas.openxmlformats.org/officeDocument/2006/relationships/image" Target="../media/image875.png"/><Relationship Id="rId32" Type="http://schemas.openxmlformats.org/officeDocument/2006/relationships/customXml" Target="../ink/ink4122.xml"/><Relationship Id="rId37" Type="http://schemas.openxmlformats.org/officeDocument/2006/relationships/image" Target="../media/image887.png"/><Relationship Id="rId53" Type="http://schemas.openxmlformats.org/officeDocument/2006/relationships/image" Target="../media/image895.png"/><Relationship Id="rId58" Type="http://schemas.openxmlformats.org/officeDocument/2006/relationships/customXml" Target="../ink/ink4135.xml"/><Relationship Id="rId74" Type="http://schemas.openxmlformats.org/officeDocument/2006/relationships/customXml" Target="../ink/ink4143.xml"/><Relationship Id="rId79" Type="http://schemas.openxmlformats.org/officeDocument/2006/relationships/image" Target="../media/image908.png"/><Relationship Id="rId5" Type="http://schemas.openxmlformats.org/officeDocument/2006/relationships/image" Target="../media/image872.png"/><Relationship Id="rId19" Type="http://schemas.openxmlformats.org/officeDocument/2006/relationships/image" Target="../media/image879.png"/><Relationship Id="rId14" Type="http://schemas.openxmlformats.org/officeDocument/2006/relationships/customXml" Target="../ink/ink4113.xml"/><Relationship Id="rId22" Type="http://schemas.openxmlformats.org/officeDocument/2006/relationships/customXml" Target="../ink/ink4117.xml"/><Relationship Id="rId27" Type="http://schemas.openxmlformats.org/officeDocument/2006/relationships/image" Target="../media/image882.png"/><Relationship Id="rId30" Type="http://schemas.openxmlformats.org/officeDocument/2006/relationships/customXml" Target="../ink/ink4121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4130.xml"/><Relationship Id="rId56" Type="http://schemas.openxmlformats.org/officeDocument/2006/relationships/customXml" Target="../ink/ink4134.xml"/><Relationship Id="rId64" Type="http://schemas.openxmlformats.org/officeDocument/2006/relationships/customXml" Target="../ink/ink4138.xml"/><Relationship Id="rId69" Type="http://schemas.openxmlformats.org/officeDocument/2006/relationships/image" Target="../media/image903.png"/><Relationship Id="rId77" Type="http://schemas.openxmlformats.org/officeDocument/2006/relationships/image" Target="../media/image907.png"/><Relationship Id="rId8" Type="http://schemas.openxmlformats.org/officeDocument/2006/relationships/customXml" Target="../ink/ink4110.xml"/><Relationship Id="rId51" Type="http://schemas.openxmlformats.org/officeDocument/2006/relationships/image" Target="../media/image894.png"/><Relationship Id="rId72" Type="http://schemas.openxmlformats.org/officeDocument/2006/relationships/customXml" Target="../ink/ink4142.xml"/><Relationship Id="rId80" Type="http://schemas.openxmlformats.org/officeDocument/2006/relationships/customXml" Target="../ink/ink4146.xml"/><Relationship Id="rId85" Type="http://schemas.openxmlformats.org/officeDocument/2006/relationships/image" Target="../media/image911.png"/><Relationship Id="rId3" Type="http://schemas.openxmlformats.org/officeDocument/2006/relationships/image" Target="../media/image871.png"/><Relationship Id="rId12" Type="http://schemas.openxmlformats.org/officeDocument/2006/relationships/customXml" Target="../ink/ink4112.xml"/><Relationship Id="rId17" Type="http://schemas.openxmlformats.org/officeDocument/2006/relationships/image" Target="../media/image878.png"/><Relationship Id="rId25" Type="http://schemas.openxmlformats.org/officeDocument/2006/relationships/image" Target="../media/image881.png"/><Relationship Id="rId33" Type="http://schemas.openxmlformats.org/officeDocument/2006/relationships/image" Target="../media/image885.png"/><Relationship Id="rId38" Type="http://schemas.openxmlformats.org/officeDocument/2006/relationships/customXml" Target="../ink/ink4125.xml"/><Relationship Id="rId46" Type="http://schemas.openxmlformats.org/officeDocument/2006/relationships/customXml" Target="../ink/ink4129.xml"/><Relationship Id="rId59" Type="http://schemas.openxmlformats.org/officeDocument/2006/relationships/image" Target="../media/image898.png"/><Relationship Id="rId67" Type="http://schemas.openxmlformats.org/officeDocument/2006/relationships/image" Target="../media/image902.png"/><Relationship Id="rId20" Type="http://schemas.openxmlformats.org/officeDocument/2006/relationships/customXml" Target="../ink/ink4116.xml"/><Relationship Id="rId41" Type="http://schemas.openxmlformats.org/officeDocument/2006/relationships/image" Target="../media/image889.png"/><Relationship Id="rId54" Type="http://schemas.openxmlformats.org/officeDocument/2006/relationships/customXml" Target="../ink/ink4133.xml"/><Relationship Id="rId62" Type="http://schemas.openxmlformats.org/officeDocument/2006/relationships/customXml" Target="../ink/ink4137.xml"/><Relationship Id="rId70" Type="http://schemas.openxmlformats.org/officeDocument/2006/relationships/customXml" Target="../ink/ink4141.xml"/><Relationship Id="rId75" Type="http://schemas.openxmlformats.org/officeDocument/2006/relationships/image" Target="../media/image906.png"/><Relationship Id="rId83" Type="http://schemas.openxmlformats.org/officeDocument/2006/relationships/image" Target="../media/image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09.xml"/><Relationship Id="rId15" Type="http://schemas.openxmlformats.org/officeDocument/2006/relationships/image" Target="../media/image877.png"/><Relationship Id="rId23" Type="http://schemas.openxmlformats.org/officeDocument/2006/relationships/image" Target="../media/image880.png"/><Relationship Id="rId28" Type="http://schemas.openxmlformats.org/officeDocument/2006/relationships/customXml" Target="../ink/ink4120.xml"/><Relationship Id="rId36" Type="http://schemas.openxmlformats.org/officeDocument/2006/relationships/customXml" Target="../ink/ink4124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4111.xml"/><Relationship Id="rId31" Type="http://schemas.openxmlformats.org/officeDocument/2006/relationships/image" Target="../media/image884.png"/><Relationship Id="rId44" Type="http://schemas.openxmlformats.org/officeDocument/2006/relationships/customXml" Target="../ink/ink4128.xml"/><Relationship Id="rId52" Type="http://schemas.openxmlformats.org/officeDocument/2006/relationships/customXml" Target="../ink/ink4132.xml"/><Relationship Id="rId60" Type="http://schemas.openxmlformats.org/officeDocument/2006/relationships/customXml" Target="../ink/ink4136.xml"/><Relationship Id="rId65" Type="http://schemas.openxmlformats.org/officeDocument/2006/relationships/image" Target="../media/image901.png"/><Relationship Id="rId73" Type="http://schemas.openxmlformats.org/officeDocument/2006/relationships/image" Target="../media/image905.png"/><Relationship Id="rId78" Type="http://schemas.openxmlformats.org/officeDocument/2006/relationships/customXml" Target="../ink/ink4145.xml"/><Relationship Id="rId81" Type="http://schemas.openxmlformats.org/officeDocument/2006/relationships/image" Target="../media/image909.png"/><Relationship Id="rId4" Type="http://schemas.openxmlformats.org/officeDocument/2006/relationships/customXml" Target="../ink/ink4108.xml"/><Relationship Id="rId9" Type="http://schemas.openxmlformats.org/officeDocument/2006/relationships/image" Target="../media/image874.png"/><Relationship Id="rId13" Type="http://schemas.openxmlformats.org/officeDocument/2006/relationships/image" Target="../media/image876.png"/><Relationship Id="rId18" Type="http://schemas.openxmlformats.org/officeDocument/2006/relationships/customXml" Target="../ink/ink4115.xml"/><Relationship Id="rId39" Type="http://schemas.openxmlformats.org/officeDocument/2006/relationships/image" Target="../media/image888.png"/><Relationship Id="rId34" Type="http://schemas.openxmlformats.org/officeDocument/2006/relationships/customXml" Target="../ink/ink4123.xml"/><Relationship Id="rId50" Type="http://schemas.openxmlformats.org/officeDocument/2006/relationships/customXml" Target="../ink/ink4131.xml"/><Relationship Id="rId55" Type="http://schemas.openxmlformats.org/officeDocument/2006/relationships/image" Target="../media/image896.png"/><Relationship Id="rId76" Type="http://schemas.openxmlformats.org/officeDocument/2006/relationships/customXml" Target="../ink/ink4144.xml"/><Relationship Id="rId7" Type="http://schemas.openxmlformats.org/officeDocument/2006/relationships/image" Target="../media/image873.png"/><Relationship Id="rId71" Type="http://schemas.openxmlformats.org/officeDocument/2006/relationships/image" Target="../media/image904.png"/><Relationship Id="rId2" Type="http://schemas.openxmlformats.org/officeDocument/2006/relationships/customXml" Target="../ink/ink4107.xml"/><Relationship Id="rId29" Type="http://schemas.openxmlformats.org/officeDocument/2006/relationships/image" Target="../media/image883.png"/><Relationship Id="rId24" Type="http://schemas.openxmlformats.org/officeDocument/2006/relationships/customXml" Target="../ink/ink4118.xml"/><Relationship Id="rId40" Type="http://schemas.openxmlformats.org/officeDocument/2006/relationships/customXml" Target="../ink/ink4126.xml"/><Relationship Id="rId45" Type="http://schemas.openxmlformats.org/officeDocument/2006/relationships/image" Target="../media/image891.png"/><Relationship Id="rId66" Type="http://schemas.openxmlformats.org/officeDocument/2006/relationships/customXml" Target="../ink/ink4139.xml"/><Relationship Id="rId61" Type="http://schemas.openxmlformats.org/officeDocument/2006/relationships/image" Target="../media/image899.png"/><Relationship Id="rId82" Type="http://schemas.openxmlformats.org/officeDocument/2006/relationships/customXml" Target="../ink/ink4147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52.xml"/><Relationship Id="rId13" Type="http://schemas.openxmlformats.org/officeDocument/2006/relationships/image" Target="../media/image917.png"/><Relationship Id="rId18" Type="http://schemas.openxmlformats.org/officeDocument/2006/relationships/customXml" Target="../ink/ink4157.xml"/><Relationship Id="rId3" Type="http://schemas.openxmlformats.org/officeDocument/2006/relationships/image" Target="../media/image912.png"/><Relationship Id="rId21" Type="http://schemas.openxmlformats.org/officeDocument/2006/relationships/image" Target="../media/image921.png"/><Relationship Id="rId7" Type="http://schemas.openxmlformats.org/officeDocument/2006/relationships/image" Target="../media/image914.png"/><Relationship Id="rId12" Type="http://schemas.openxmlformats.org/officeDocument/2006/relationships/customXml" Target="../ink/ink4154.xml"/><Relationship Id="rId17" Type="http://schemas.openxmlformats.org/officeDocument/2006/relationships/image" Target="../media/image919.png"/><Relationship Id="rId2" Type="http://schemas.openxmlformats.org/officeDocument/2006/relationships/customXml" Target="../ink/ink4149.xml"/><Relationship Id="rId16" Type="http://schemas.openxmlformats.org/officeDocument/2006/relationships/customXml" Target="../ink/ink4156.xml"/><Relationship Id="rId20" Type="http://schemas.openxmlformats.org/officeDocument/2006/relationships/customXml" Target="../ink/ink41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51.xml"/><Relationship Id="rId11" Type="http://schemas.openxmlformats.org/officeDocument/2006/relationships/image" Target="../media/image916.png"/><Relationship Id="rId5" Type="http://schemas.openxmlformats.org/officeDocument/2006/relationships/image" Target="../media/image913.png"/><Relationship Id="rId15" Type="http://schemas.openxmlformats.org/officeDocument/2006/relationships/image" Target="../media/image918.png"/><Relationship Id="rId23" Type="http://schemas.openxmlformats.org/officeDocument/2006/relationships/image" Target="../media/image922.png"/><Relationship Id="rId10" Type="http://schemas.openxmlformats.org/officeDocument/2006/relationships/customXml" Target="../ink/ink4153.xml"/><Relationship Id="rId19" Type="http://schemas.openxmlformats.org/officeDocument/2006/relationships/image" Target="../media/image920.png"/><Relationship Id="rId4" Type="http://schemas.openxmlformats.org/officeDocument/2006/relationships/customXml" Target="../ink/ink4150.xml"/><Relationship Id="rId9" Type="http://schemas.openxmlformats.org/officeDocument/2006/relationships/image" Target="../media/image915.png"/><Relationship Id="rId14" Type="http://schemas.openxmlformats.org/officeDocument/2006/relationships/customXml" Target="../ink/ink4155.xml"/><Relationship Id="rId22" Type="http://schemas.openxmlformats.org/officeDocument/2006/relationships/customXml" Target="../ink/ink4159.xml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72.xml"/><Relationship Id="rId21" Type="http://schemas.openxmlformats.org/officeDocument/2006/relationships/image" Target="../media/image921.png"/><Relationship Id="rId42" Type="http://schemas.openxmlformats.org/officeDocument/2006/relationships/customXml" Target="../ink/ink4180.xml"/><Relationship Id="rId47" Type="http://schemas.openxmlformats.org/officeDocument/2006/relationships/image" Target="../media/image934.png"/><Relationship Id="rId63" Type="http://schemas.openxmlformats.org/officeDocument/2006/relationships/image" Target="../media/image942.png"/><Relationship Id="rId68" Type="http://schemas.openxmlformats.org/officeDocument/2006/relationships/customXml" Target="../ink/ink4193.xml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2" Type="http://schemas.openxmlformats.org/officeDocument/2006/relationships/customXml" Target="../ink/ink4160.xml"/><Relationship Id="rId16" Type="http://schemas.openxmlformats.org/officeDocument/2006/relationships/customXml" Target="../ink/ink4167.xml"/><Relationship Id="rId29" Type="http://schemas.openxmlformats.org/officeDocument/2006/relationships/image" Target="../media/image925.png"/><Relationship Id="rId11" Type="http://schemas.openxmlformats.org/officeDocument/2006/relationships/image" Target="../media/image916.png"/><Relationship Id="rId24" Type="http://schemas.openxmlformats.org/officeDocument/2006/relationships/customXml" Target="../ink/ink4171.xml"/><Relationship Id="rId32" Type="http://schemas.openxmlformats.org/officeDocument/2006/relationships/customXml" Target="../ink/ink4175.xml"/><Relationship Id="rId37" Type="http://schemas.openxmlformats.org/officeDocument/2006/relationships/image" Target="../media/image929.png"/><Relationship Id="rId40" Type="http://schemas.openxmlformats.org/officeDocument/2006/relationships/customXml" Target="../ink/ink4179.xml"/><Relationship Id="rId45" Type="http://schemas.openxmlformats.org/officeDocument/2006/relationships/image" Target="../media/image933.png"/><Relationship Id="rId53" Type="http://schemas.openxmlformats.org/officeDocument/2006/relationships/image" Target="../media/image937.png"/><Relationship Id="rId58" Type="http://schemas.openxmlformats.org/officeDocument/2006/relationships/customXml" Target="../ink/ink4188.xml"/><Relationship Id="rId66" Type="http://schemas.openxmlformats.org/officeDocument/2006/relationships/customXml" Target="../ink/ink4192.xml"/><Relationship Id="rId5" Type="http://schemas.openxmlformats.org/officeDocument/2006/relationships/image" Target="../media/image913.png"/><Relationship Id="rId61" Type="http://schemas.openxmlformats.org/officeDocument/2006/relationships/image" Target="../media/image941.png"/><Relationship Id="rId19" Type="http://schemas.openxmlformats.org/officeDocument/2006/relationships/image" Target="../media/image920.png"/><Relationship Id="rId14" Type="http://schemas.openxmlformats.org/officeDocument/2006/relationships/customXml" Target="../ink/ink4166.xml"/><Relationship Id="rId22" Type="http://schemas.openxmlformats.org/officeDocument/2006/relationships/customXml" Target="../ink/ink4170.xml"/><Relationship Id="rId27" Type="http://schemas.openxmlformats.org/officeDocument/2006/relationships/image" Target="../media/image924.png"/><Relationship Id="rId30" Type="http://schemas.openxmlformats.org/officeDocument/2006/relationships/customXml" Target="../ink/ink4174.xml"/><Relationship Id="rId35" Type="http://schemas.openxmlformats.org/officeDocument/2006/relationships/image" Target="../media/image928.png"/><Relationship Id="rId43" Type="http://schemas.openxmlformats.org/officeDocument/2006/relationships/image" Target="../media/image932.png"/><Relationship Id="rId48" Type="http://schemas.openxmlformats.org/officeDocument/2006/relationships/customXml" Target="../ink/ink4183.xml"/><Relationship Id="rId56" Type="http://schemas.openxmlformats.org/officeDocument/2006/relationships/customXml" Target="../ink/ink4187.xml"/><Relationship Id="rId64" Type="http://schemas.openxmlformats.org/officeDocument/2006/relationships/customXml" Target="../ink/ink4191.xml"/><Relationship Id="rId69" Type="http://schemas.openxmlformats.org/officeDocument/2006/relationships/image" Target="../media/image945.png"/><Relationship Id="rId8" Type="http://schemas.openxmlformats.org/officeDocument/2006/relationships/customXml" Target="../ink/ink4163.xml"/><Relationship Id="rId51" Type="http://schemas.openxmlformats.org/officeDocument/2006/relationships/image" Target="../media/image936.png"/><Relationship Id="rId3" Type="http://schemas.openxmlformats.org/officeDocument/2006/relationships/image" Target="../media/image912.png"/><Relationship Id="rId12" Type="http://schemas.openxmlformats.org/officeDocument/2006/relationships/customXml" Target="../ink/ink4165.xml"/><Relationship Id="rId17" Type="http://schemas.openxmlformats.org/officeDocument/2006/relationships/image" Target="../media/image919.png"/><Relationship Id="rId25" Type="http://schemas.openxmlformats.org/officeDocument/2006/relationships/image" Target="../media/image923.png"/><Relationship Id="rId33" Type="http://schemas.openxmlformats.org/officeDocument/2006/relationships/image" Target="../media/image927.png"/><Relationship Id="rId38" Type="http://schemas.openxmlformats.org/officeDocument/2006/relationships/customXml" Target="../ink/ink4178.xml"/><Relationship Id="rId46" Type="http://schemas.openxmlformats.org/officeDocument/2006/relationships/customXml" Target="../ink/ink4182.xml"/><Relationship Id="rId59" Type="http://schemas.openxmlformats.org/officeDocument/2006/relationships/image" Target="../media/image940.png"/><Relationship Id="rId67" Type="http://schemas.openxmlformats.org/officeDocument/2006/relationships/image" Target="../media/image944.png"/><Relationship Id="rId20" Type="http://schemas.openxmlformats.org/officeDocument/2006/relationships/customXml" Target="../ink/ink4169.xml"/><Relationship Id="rId41" Type="http://schemas.openxmlformats.org/officeDocument/2006/relationships/image" Target="../media/image931.png"/><Relationship Id="rId54" Type="http://schemas.openxmlformats.org/officeDocument/2006/relationships/customXml" Target="../ink/ink4186.xml"/><Relationship Id="rId62" Type="http://schemas.openxmlformats.org/officeDocument/2006/relationships/customXml" Target="../ink/ink4190.xml"/><Relationship Id="rId70" Type="http://schemas.openxmlformats.org/officeDocument/2006/relationships/customXml" Target="../ink/ink41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62.xml"/><Relationship Id="rId15" Type="http://schemas.openxmlformats.org/officeDocument/2006/relationships/image" Target="../media/image918.png"/><Relationship Id="rId23" Type="http://schemas.openxmlformats.org/officeDocument/2006/relationships/image" Target="../media/image922.png"/><Relationship Id="rId28" Type="http://schemas.openxmlformats.org/officeDocument/2006/relationships/customXml" Target="../ink/ink4173.xml"/><Relationship Id="rId36" Type="http://schemas.openxmlformats.org/officeDocument/2006/relationships/customXml" Target="../ink/ink4177.xml"/><Relationship Id="rId49" Type="http://schemas.openxmlformats.org/officeDocument/2006/relationships/image" Target="../media/image935.png"/><Relationship Id="rId57" Type="http://schemas.openxmlformats.org/officeDocument/2006/relationships/image" Target="../media/image939.png"/><Relationship Id="rId10" Type="http://schemas.openxmlformats.org/officeDocument/2006/relationships/customXml" Target="../ink/ink4164.xml"/><Relationship Id="rId31" Type="http://schemas.openxmlformats.org/officeDocument/2006/relationships/image" Target="../media/image926.png"/><Relationship Id="rId44" Type="http://schemas.openxmlformats.org/officeDocument/2006/relationships/customXml" Target="../ink/ink4181.xml"/><Relationship Id="rId52" Type="http://schemas.openxmlformats.org/officeDocument/2006/relationships/customXml" Target="../ink/ink4185.xml"/><Relationship Id="rId60" Type="http://schemas.openxmlformats.org/officeDocument/2006/relationships/customXml" Target="../ink/ink4189.xml"/><Relationship Id="rId65" Type="http://schemas.openxmlformats.org/officeDocument/2006/relationships/image" Target="../media/image943.png"/><Relationship Id="rId4" Type="http://schemas.openxmlformats.org/officeDocument/2006/relationships/customXml" Target="../ink/ink4161.xml"/><Relationship Id="rId9" Type="http://schemas.openxmlformats.org/officeDocument/2006/relationships/image" Target="../media/image915.png"/><Relationship Id="rId13" Type="http://schemas.openxmlformats.org/officeDocument/2006/relationships/image" Target="../media/image917.png"/><Relationship Id="rId18" Type="http://schemas.openxmlformats.org/officeDocument/2006/relationships/customXml" Target="../ink/ink4168.xml"/><Relationship Id="rId39" Type="http://schemas.openxmlformats.org/officeDocument/2006/relationships/image" Target="../media/image930.png"/><Relationship Id="rId34" Type="http://schemas.openxmlformats.org/officeDocument/2006/relationships/customXml" Target="../ink/ink4176.xml"/><Relationship Id="rId50" Type="http://schemas.openxmlformats.org/officeDocument/2006/relationships/customXml" Target="../ink/ink4184.xml"/><Relationship Id="rId55" Type="http://schemas.openxmlformats.org/officeDocument/2006/relationships/image" Target="../media/image938.png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07.xml"/><Relationship Id="rId21" Type="http://schemas.openxmlformats.org/officeDocument/2006/relationships/image" Target="../media/image921.png"/><Relationship Id="rId42" Type="http://schemas.openxmlformats.org/officeDocument/2006/relationships/customXml" Target="../ink/ink4215.xml"/><Relationship Id="rId47" Type="http://schemas.openxmlformats.org/officeDocument/2006/relationships/image" Target="../media/image934.png"/><Relationship Id="rId63" Type="http://schemas.openxmlformats.org/officeDocument/2006/relationships/image" Target="../media/image942.png"/><Relationship Id="rId68" Type="http://schemas.openxmlformats.org/officeDocument/2006/relationships/customXml" Target="../ink/ink4228.xml"/><Relationship Id="rId16" Type="http://schemas.openxmlformats.org/officeDocument/2006/relationships/customXml" Target="../ink/ink4202.xml"/><Relationship Id="rId11" Type="http://schemas.openxmlformats.org/officeDocument/2006/relationships/image" Target="../media/image916.png"/><Relationship Id="rId32" Type="http://schemas.openxmlformats.org/officeDocument/2006/relationships/customXml" Target="../ink/ink4210.xml"/><Relationship Id="rId37" Type="http://schemas.openxmlformats.org/officeDocument/2006/relationships/image" Target="../media/image929.png"/><Relationship Id="rId53" Type="http://schemas.openxmlformats.org/officeDocument/2006/relationships/image" Target="../media/image937.png"/><Relationship Id="rId58" Type="http://schemas.openxmlformats.org/officeDocument/2006/relationships/customXml" Target="../ink/ink4223.xml"/><Relationship Id="rId74" Type="http://schemas.openxmlformats.org/officeDocument/2006/relationships/customXml" Target="../ink/ink4231.xml"/><Relationship Id="rId79" Type="http://schemas.openxmlformats.org/officeDocument/2006/relationships/image" Target="../media/image950.png"/><Relationship Id="rId5" Type="http://schemas.openxmlformats.org/officeDocument/2006/relationships/image" Target="../media/image913.png"/><Relationship Id="rId61" Type="http://schemas.openxmlformats.org/officeDocument/2006/relationships/image" Target="../media/image941.png"/><Relationship Id="rId19" Type="http://schemas.openxmlformats.org/officeDocument/2006/relationships/image" Target="../media/image920.png"/><Relationship Id="rId14" Type="http://schemas.openxmlformats.org/officeDocument/2006/relationships/customXml" Target="../ink/ink4201.xml"/><Relationship Id="rId22" Type="http://schemas.openxmlformats.org/officeDocument/2006/relationships/customXml" Target="../ink/ink4205.xml"/><Relationship Id="rId27" Type="http://schemas.openxmlformats.org/officeDocument/2006/relationships/image" Target="../media/image924.png"/><Relationship Id="rId30" Type="http://schemas.openxmlformats.org/officeDocument/2006/relationships/customXml" Target="../ink/ink4209.xml"/><Relationship Id="rId35" Type="http://schemas.openxmlformats.org/officeDocument/2006/relationships/image" Target="../media/image928.png"/><Relationship Id="rId43" Type="http://schemas.openxmlformats.org/officeDocument/2006/relationships/image" Target="../media/image932.png"/><Relationship Id="rId48" Type="http://schemas.openxmlformats.org/officeDocument/2006/relationships/customXml" Target="../ink/ink4218.xml"/><Relationship Id="rId56" Type="http://schemas.openxmlformats.org/officeDocument/2006/relationships/customXml" Target="../ink/ink4222.xml"/><Relationship Id="rId64" Type="http://schemas.openxmlformats.org/officeDocument/2006/relationships/customXml" Target="../ink/ink4226.xml"/><Relationship Id="rId69" Type="http://schemas.openxmlformats.org/officeDocument/2006/relationships/image" Target="../media/image945.png"/><Relationship Id="rId77" Type="http://schemas.openxmlformats.org/officeDocument/2006/relationships/image" Target="../media/image949.png"/><Relationship Id="rId8" Type="http://schemas.openxmlformats.org/officeDocument/2006/relationships/customXml" Target="../ink/ink4198.xml"/><Relationship Id="rId51" Type="http://schemas.openxmlformats.org/officeDocument/2006/relationships/image" Target="../media/image936.png"/><Relationship Id="rId72" Type="http://schemas.openxmlformats.org/officeDocument/2006/relationships/customXml" Target="../ink/ink4230.xml"/><Relationship Id="rId80" Type="http://schemas.openxmlformats.org/officeDocument/2006/relationships/customXml" Target="../ink/ink4234.xml"/><Relationship Id="rId3" Type="http://schemas.openxmlformats.org/officeDocument/2006/relationships/image" Target="../media/image912.png"/><Relationship Id="rId12" Type="http://schemas.openxmlformats.org/officeDocument/2006/relationships/customXml" Target="../ink/ink4200.xml"/><Relationship Id="rId17" Type="http://schemas.openxmlformats.org/officeDocument/2006/relationships/image" Target="../media/image919.png"/><Relationship Id="rId25" Type="http://schemas.openxmlformats.org/officeDocument/2006/relationships/image" Target="../media/image923.png"/><Relationship Id="rId33" Type="http://schemas.openxmlformats.org/officeDocument/2006/relationships/image" Target="../media/image927.png"/><Relationship Id="rId38" Type="http://schemas.openxmlformats.org/officeDocument/2006/relationships/customXml" Target="../ink/ink4213.xml"/><Relationship Id="rId46" Type="http://schemas.openxmlformats.org/officeDocument/2006/relationships/customXml" Target="../ink/ink4217.xml"/><Relationship Id="rId59" Type="http://schemas.openxmlformats.org/officeDocument/2006/relationships/image" Target="../media/image940.png"/><Relationship Id="rId67" Type="http://schemas.openxmlformats.org/officeDocument/2006/relationships/image" Target="../media/image944.png"/><Relationship Id="rId20" Type="http://schemas.openxmlformats.org/officeDocument/2006/relationships/customXml" Target="../ink/ink4204.xml"/><Relationship Id="rId41" Type="http://schemas.openxmlformats.org/officeDocument/2006/relationships/image" Target="../media/image931.png"/><Relationship Id="rId54" Type="http://schemas.openxmlformats.org/officeDocument/2006/relationships/customXml" Target="../ink/ink4221.xml"/><Relationship Id="rId62" Type="http://schemas.openxmlformats.org/officeDocument/2006/relationships/customXml" Target="../ink/ink4225.xml"/><Relationship Id="rId70" Type="http://schemas.openxmlformats.org/officeDocument/2006/relationships/customXml" Target="../ink/ink4229.xml"/><Relationship Id="rId75" Type="http://schemas.openxmlformats.org/officeDocument/2006/relationships/image" Target="../media/image9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97.xml"/><Relationship Id="rId15" Type="http://schemas.openxmlformats.org/officeDocument/2006/relationships/image" Target="../media/image918.png"/><Relationship Id="rId23" Type="http://schemas.openxmlformats.org/officeDocument/2006/relationships/image" Target="../media/image922.png"/><Relationship Id="rId28" Type="http://schemas.openxmlformats.org/officeDocument/2006/relationships/customXml" Target="../ink/ink4208.xml"/><Relationship Id="rId36" Type="http://schemas.openxmlformats.org/officeDocument/2006/relationships/customXml" Target="../ink/ink4212.xml"/><Relationship Id="rId49" Type="http://schemas.openxmlformats.org/officeDocument/2006/relationships/image" Target="../media/image935.png"/><Relationship Id="rId57" Type="http://schemas.openxmlformats.org/officeDocument/2006/relationships/image" Target="../media/image939.png"/><Relationship Id="rId10" Type="http://schemas.openxmlformats.org/officeDocument/2006/relationships/customXml" Target="../ink/ink4199.xml"/><Relationship Id="rId31" Type="http://schemas.openxmlformats.org/officeDocument/2006/relationships/image" Target="../media/image926.png"/><Relationship Id="rId44" Type="http://schemas.openxmlformats.org/officeDocument/2006/relationships/customXml" Target="../ink/ink4216.xml"/><Relationship Id="rId52" Type="http://schemas.openxmlformats.org/officeDocument/2006/relationships/customXml" Target="../ink/ink4220.xml"/><Relationship Id="rId60" Type="http://schemas.openxmlformats.org/officeDocument/2006/relationships/customXml" Target="../ink/ink4224.xml"/><Relationship Id="rId65" Type="http://schemas.openxmlformats.org/officeDocument/2006/relationships/image" Target="../media/image943.png"/><Relationship Id="rId73" Type="http://schemas.openxmlformats.org/officeDocument/2006/relationships/image" Target="../media/image947.png"/><Relationship Id="rId78" Type="http://schemas.openxmlformats.org/officeDocument/2006/relationships/customXml" Target="../ink/ink4233.xml"/><Relationship Id="rId81" Type="http://schemas.openxmlformats.org/officeDocument/2006/relationships/image" Target="../media/image951.png"/><Relationship Id="rId4" Type="http://schemas.openxmlformats.org/officeDocument/2006/relationships/customXml" Target="../ink/ink4196.xml"/><Relationship Id="rId9" Type="http://schemas.openxmlformats.org/officeDocument/2006/relationships/image" Target="../media/image915.png"/><Relationship Id="rId13" Type="http://schemas.openxmlformats.org/officeDocument/2006/relationships/image" Target="../media/image917.png"/><Relationship Id="rId18" Type="http://schemas.openxmlformats.org/officeDocument/2006/relationships/customXml" Target="../ink/ink4203.xml"/><Relationship Id="rId39" Type="http://schemas.openxmlformats.org/officeDocument/2006/relationships/image" Target="../media/image930.png"/><Relationship Id="rId34" Type="http://schemas.openxmlformats.org/officeDocument/2006/relationships/customXml" Target="../ink/ink4211.xml"/><Relationship Id="rId50" Type="http://schemas.openxmlformats.org/officeDocument/2006/relationships/customXml" Target="../ink/ink4219.xml"/><Relationship Id="rId55" Type="http://schemas.openxmlformats.org/officeDocument/2006/relationships/image" Target="../media/image938.png"/><Relationship Id="rId76" Type="http://schemas.openxmlformats.org/officeDocument/2006/relationships/customXml" Target="../ink/ink4232.xml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2" Type="http://schemas.openxmlformats.org/officeDocument/2006/relationships/customXml" Target="../ink/ink4195.xml"/><Relationship Id="rId29" Type="http://schemas.openxmlformats.org/officeDocument/2006/relationships/image" Target="../media/image925.png"/><Relationship Id="rId24" Type="http://schemas.openxmlformats.org/officeDocument/2006/relationships/customXml" Target="../ink/ink4206.xml"/><Relationship Id="rId40" Type="http://schemas.openxmlformats.org/officeDocument/2006/relationships/customXml" Target="../ink/ink4214.xml"/><Relationship Id="rId45" Type="http://schemas.openxmlformats.org/officeDocument/2006/relationships/image" Target="../media/image933.png"/><Relationship Id="rId66" Type="http://schemas.openxmlformats.org/officeDocument/2006/relationships/customXml" Target="../ink/ink4227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255.xml"/><Relationship Id="rId63" Type="http://schemas.openxmlformats.org/officeDocument/2006/relationships/image" Target="../media/image942.png"/><Relationship Id="rId84" Type="http://schemas.openxmlformats.org/officeDocument/2006/relationships/customXml" Target="../ink/ink4276.xml"/><Relationship Id="rId138" Type="http://schemas.openxmlformats.org/officeDocument/2006/relationships/customXml" Target="../ink/ink4303.xml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250.xml"/><Relationship Id="rId53" Type="http://schemas.openxmlformats.org/officeDocument/2006/relationships/image" Target="../media/image937.png"/><Relationship Id="rId74" Type="http://schemas.openxmlformats.org/officeDocument/2006/relationships/customXml" Target="../ink/ink4271.xml"/><Relationship Id="rId128" Type="http://schemas.openxmlformats.org/officeDocument/2006/relationships/customXml" Target="../ink/ink4298.xml"/><Relationship Id="rId5" Type="http://schemas.openxmlformats.org/officeDocument/2006/relationships/image" Target="../media/image913.png"/><Relationship Id="rId90" Type="http://schemas.openxmlformats.org/officeDocument/2006/relationships/customXml" Target="../ink/ink4279.xml"/><Relationship Id="rId95" Type="http://schemas.openxmlformats.org/officeDocument/2006/relationships/image" Target="../media/image958.png"/><Relationship Id="rId22" Type="http://schemas.openxmlformats.org/officeDocument/2006/relationships/customXml" Target="../ink/ink4245.xml"/><Relationship Id="rId27" Type="http://schemas.openxmlformats.org/officeDocument/2006/relationships/image" Target="../media/image924.png"/><Relationship Id="rId43" Type="http://schemas.openxmlformats.org/officeDocument/2006/relationships/image" Target="../media/image932.png"/><Relationship Id="rId48" Type="http://schemas.openxmlformats.org/officeDocument/2006/relationships/customXml" Target="../ink/ink4258.xml"/><Relationship Id="rId64" Type="http://schemas.openxmlformats.org/officeDocument/2006/relationships/customXml" Target="../ink/ink4266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18" Type="http://schemas.openxmlformats.org/officeDocument/2006/relationships/customXml" Target="../ink/ink4293.xml"/><Relationship Id="rId134" Type="http://schemas.openxmlformats.org/officeDocument/2006/relationships/customXml" Target="../ink/ink4301.xml"/><Relationship Id="rId139" Type="http://schemas.openxmlformats.org/officeDocument/2006/relationships/image" Target="../media/image980.png"/><Relationship Id="rId80" Type="http://schemas.openxmlformats.org/officeDocument/2006/relationships/customXml" Target="../ink/ink4274.xml"/><Relationship Id="rId85" Type="http://schemas.openxmlformats.org/officeDocument/2006/relationships/image" Target="../media/image953.png"/><Relationship Id="rId12" Type="http://schemas.openxmlformats.org/officeDocument/2006/relationships/customXml" Target="../ink/ink4240.xml"/><Relationship Id="rId17" Type="http://schemas.openxmlformats.org/officeDocument/2006/relationships/image" Target="../media/image919.png"/><Relationship Id="rId33" Type="http://schemas.openxmlformats.org/officeDocument/2006/relationships/image" Target="../media/image927.png"/><Relationship Id="rId38" Type="http://schemas.openxmlformats.org/officeDocument/2006/relationships/customXml" Target="../ink/ink4253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08" Type="http://schemas.openxmlformats.org/officeDocument/2006/relationships/customXml" Target="../ink/ink4288.xml"/><Relationship Id="rId124" Type="http://schemas.openxmlformats.org/officeDocument/2006/relationships/customXml" Target="../ink/ink4296.xml"/><Relationship Id="rId129" Type="http://schemas.openxmlformats.org/officeDocument/2006/relationships/image" Target="../media/image975.png"/><Relationship Id="rId54" Type="http://schemas.openxmlformats.org/officeDocument/2006/relationships/customXml" Target="../ink/ink4261.xml"/><Relationship Id="rId70" Type="http://schemas.openxmlformats.org/officeDocument/2006/relationships/customXml" Target="../ink/ink4269.xml"/><Relationship Id="rId75" Type="http://schemas.openxmlformats.org/officeDocument/2006/relationships/image" Target="../media/image948.png"/><Relationship Id="rId91" Type="http://schemas.openxmlformats.org/officeDocument/2006/relationships/image" Target="../media/image956.png"/><Relationship Id="rId96" Type="http://schemas.openxmlformats.org/officeDocument/2006/relationships/customXml" Target="../ink/ink4282.xml"/><Relationship Id="rId140" Type="http://schemas.openxmlformats.org/officeDocument/2006/relationships/customXml" Target="../ink/ink4304.xml"/><Relationship Id="rId145" Type="http://schemas.openxmlformats.org/officeDocument/2006/relationships/image" Target="../media/image9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37.xml"/><Relationship Id="rId23" Type="http://schemas.openxmlformats.org/officeDocument/2006/relationships/image" Target="../media/image922.png"/><Relationship Id="rId28" Type="http://schemas.openxmlformats.org/officeDocument/2006/relationships/customXml" Target="../ink/ink4248.xml"/><Relationship Id="rId49" Type="http://schemas.openxmlformats.org/officeDocument/2006/relationships/image" Target="../media/image935.png"/><Relationship Id="rId114" Type="http://schemas.openxmlformats.org/officeDocument/2006/relationships/customXml" Target="../ink/ink4291.xml"/><Relationship Id="rId119" Type="http://schemas.openxmlformats.org/officeDocument/2006/relationships/image" Target="../media/image970.png"/><Relationship Id="rId44" Type="http://schemas.openxmlformats.org/officeDocument/2006/relationships/customXml" Target="../ink/ink4256.xml"/><Relationship Id="rId60" Type="http://schemas.openxmlformats.org/officeDocument/2006/relationships/customXml" Target="../ink/ink4264.xml"/><Relationship Id="rId65" Type="http://schemas.openxmlformats.org/officeDocument/2006/relationships/image" Target="../media/image943.png"/><Relationship Id="rId81" Type="http://schemas.openxmlformats.org/officeDocument/2006/relationships/image" Target="../media/image951.png"/><Relationship Id="rId86" Type="http://schemas.openxmlformats.org/officeDocument/2006/relationships/customXml" Target="../ink/ink4277.xml"/><Relationship Id="rId130" Type="http://schemas.openxmlformats.org/officeDocument/2006/relationships/customXml" Target="../ink/ink4299.xml"/><Relationship Id="rId135" Type="http://schemas.openxmlformats.org/officeDocument/2006/relationships/image" Target="../media/image978.png"/><Relationship Id="rId13" Type="http://schemas.openxmlformats.org/officeDocument/2006/relationships/image" Target="../media/image917.png"/><Relationship Id="rId18" Type="http://schemas.openxmlformats.org/officeDocument/2006/relationships/customXml" Target="../ink/ink4243.xml"/><Relationship Id="rId39" Type="http://schemas.openxmlformats.org/officeDocument/2006/relationships/image" Target="../media/image930.png"/><Relationship Id="rId109" Type="http://schemas.openxmlformats.org/officeDocument/2006/relationships/image" Target="../media/image965.png"/><Relationship Id="rId34" Type="http://schemas.openxmlformats.org/officeDocument/2006/relationships/customXml" Target="../ink/ink4251.xml"/><Relationship Id="rId50" Type="http://schemas.openxmlformats.org/officeDocument/2006/relationships/customXml" Target="../ink/ink4259.xml"/><Relationship Id="rId55" Type="http://schemas.openxmlformats.org/officeDocument/2006/relationships/image" Target="../media/image938.png"/><Relationship Id="rId76" Type="http://schemas.openxmlformats.org/officeDocument/2006/relationships/customXml" Target="../ink/ink4272.xml"/><Relationship Id="rId97" Type="http://schemas.openxmlformats.org/officeDocument/2006/relationships/image" Target="../media/image959.png"/><Relationship Id="rId104" Type="http://schemas.openxmlformats.org/officeDocument/2006/relationships/customXml" Target="../ink/ink4286.xml"/><Relationship Id="rId120" Type="http://schemas.openxmlformats.org/officeDocument/2006/relationships/customXml" Target="../ink/ink4294.xml"/><Relationship Id="rId125" Type="http://schemas.openxmlformats.org/officeDocument/2006/relationships/image" Target="../media/image973.png"/><Relationship Id="rId141" Type="http://schemas.openxmlformats.org/officeDocument/2006/relationships/image" Target="../media/image981.png"/><Relationship Id="rId146" Type="http://schemas.openxmlformats.org/officeDocument/2006/relationships/customXml" Target="../ink/ink4307.xml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92" Type="http://schemas.openxmlformats.org/officeDocument/2006/relationships/customXml" Target="../ink/ink4280.xml"/><Relationship Id="rId2" Type="http://schemas.openxmlformats.org/officeDocument/2006/relationships/customXml" Target="../ink/ink4235.xml"/><Relationship Id="rId29" Type="http://schemas.openxmlformats.org/officeDocument/2006/relationships/image" Target="../media/image925.png"/><Relationship Id="rId24" Type="http://schemas.openxmlformats.org/officeDocument/2006/relationships/customXml" Target="../ink/ink4246.xml"/><Relationship Id="rId40" Type="http://schemas.openxmlformats.org/officeDocument/2006/relationships/customXml" Target="../ink/ink4254.xml"/><Relationship Id="rId45" Type="http://schemas.openxmlformats.org/officeDocument/2006/relationships/image" Target="../media/image933.png"/><Relationship Id="rId66" Type="http://schemas.openxmlformats.org/officeDocument/2006/relationships/customXml" Target="../ink/ink4267.xml"/><Relationship Id="rId87" Type="http://schemas.openxmlformats.org/officeDocument/2006/relationships/image" Target="../media/image954.png"/><Relationship Id="rId110" Type="http://schemas.openxmlformats.org/officeDocument/2006/relationships/customXml" Target="../ink/ink4289.xml"/><Relationship Id="rId115" Type="http://schemas.openxmlformats.org/officeDocument/2006/relationships/image" Target="../media/image968.png"/><Relationship Id="rId131" Type="http://schemas.openxmlformats.org/officeDocument/2006/relationships/image" Target="../media/image976.png"/><Relationship Id="rId136" Type="http://schemas.openxmlformats.org/officeDocument/2006/relationships/customXml" Target="../ink/ink4302.xml"/><Relationship Id="rId61" Type="http://schemas.openxmlformats.org/officeDocument/2006/relationships/image" Target="../media/image941.png"/><Relationship Id="rId82" Type="http://schemas.openxmlformats.org/officeDocument/2006/relationships/customXml" Target="../ink/ink4275.xml"/><Relationship Id="rId19" Type="http://schemas.openxmlformats.org/officeDocument/2006/relationships/image" Target="../media/image920.png"/><Relationship Id="rId14" Type="http://schemas.openxmlformats.org/officeDocument/2006/relationships/customXml" Target="../ink/ink4241.xml"/><Relationship Id="rId30" Type="http://schemas.openxmlformats.org/officeDocument/2006/relationships/customXml" Target="../ink/ink4249.xml"/><Relationship Id="rId35" Type="http://schemas.openxmlformats.org/officeDocument/2006/relationships/image" Target="../media/image928.png"/><Relationship Id="rId56" Type="http://schemas.openxmlformats.org/officeDocument/2006/relationships/customXml" Target="../ink/ink4262.xml"/><Relationship Id="rId77" Type="http://schemas.openxmlformats.org/officeDocument/2006/relationships/image" Target="../media/image949.png"/><Relationship Id="rId100" Type="http://schemas.openxmlformats.org/officeDocument/2006/relationships/customXml" Target="../ink/ink4284.xml"/><Relationship Id="rId105" Type="http://schemas.openxmlformats.org/officeDocument/2006/relationships/image" Target="../media/image963.png"/><Relationship Id="rId126" Type="http://schemas.openxmlformats.org/officeDocument/2006/relationships/customXml" Target="../ink/ink4297.xml"/><Relationship Id="rId147" Type="http://schemas.openxmlformats.org/officeDocument/2006/relationships/image" Target="../media/image984.png"/><Relationship Id="rId8" Type="http://schemas.openxmlformats.org/officeDocument/2006/relationships/customXml" Target="../ink/ink4238.xml"/><Relationship Id="rId51" Type="http://schemas.openxmlformats.org/officeDocument/2006/relationships/image" Target="../media/image936.png"/><Relationship Id="rId72" Type="http://schemas.openxmlformats.org/officeDocument/2006/relationships/customXml" Target="../ink/ink4270.xml"/><Relationship Id="rId93" Type="http://schemas.openxmlformats.org/officeDocument/2006/relationships/image" Target="../media/image957.png"/><Relationship Id="rId98" Type="http://schemas.openxmlformats.org/officeDocument/2006/relationships/customXml" Target="../ink/ink4283.xml"/><Relationship Id="rId121" Type="http://schemas.openxmlformats.org/officeDocument/2006/relationships/image" Target="../media/image971.png"/><Relationship Id="rId142" Type="http://schemas.openxmlformats.org/officeDocument/2006/relationships/customXml" Target="../ink/ink4305.xml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257.xml"/><Relationship Id="rId67" Type="http://schemas.openxmlformats.org/officeDocument/2006/relationships/image" Target="../media/image944.png"/><Relationship Id="rId116" Type="http://schemas.openxmlformats.org/officeDocument/2006/relationships/customXml" Target="../ink/ink4292.xml"/><Relationship Id="rId137" Type="http://schemas.openxmlformats.org/officeDocument/2006/relationships/image" Target="../media/image979.png"/><Relationship Id="rId20" Type="http://schemas.openxmlformats.org/officeDocument/2006/relationships/customXml" Target="../ink/ink4244.xml"/><Relationship Id="rId41" Type="http://schemas.openxmlformats.org/officeDocument/2006/relationships/image" Target="../media/image931.png"/><Relationship Id="rId62" Type="http://schemas.openxmlformats.org/officeDocument/2006/relationships/customXml" Target="../ink/ink4265.xml"/><Relationship Id="rId83" Type="http://schemas.openxmlformats.org/officeDocument/2006/relationships/image" Target="../media/image952.png"/><Relationship Id="rId88" Type="http://schemas.openxmlformats.org/officeDocument/2006/relationships/customXml" Target="../ink/ink4278.xml"/><Relationship Id="rId111" Type="http://schemas.openxmlformats.org/officeDocument/2006/relationships/image" Target="../media/image966.png"/><Relationship Id="rId132" Type="http://schemas.openxmlformats.org/officeDocument/2006/relationships/customXml" Target="../ink/ink4300.xml"/><Relationship Id="rId15" Type="http://schemas.openxmlformats.org/officeDocument/2006/relationships/image" Target="../media/image918.png"/><Relationship Id="rId36" Type="http://schemas.openxmlformats.org/officeDocument/2006/relationships/customXml" Target="../ink/ink4252.xml"/><Relationship Id="rId57" Type="http://schemas.openxmlformats.org/officeDocument/2006/relationships/image" Target="../media/image939.png"/><Relationship Id="rId106" Type="http://schemas.openxmlformats.org/officeDocument/2006/relationships/customXml" Target="../ink/ink4287.xml"/><Relationship Id="rId127" Type="http://schemas.openxmlformats.org/officeDocument/2006/relationships/image" Target="../media/image974.png"/><Relationship Id="rId10" Type="http://schemas.openxmlformats.org/officeDocument/2006/relationships/customXml" Target="../ink/ink4239.xml"/><Relationship Id="rId31" Type="http://schemas.openxmlformats.org/officeDocument/2006/relationships/image" Target="../media/image926.png"/><Relationship Id="rId52" Type="http://schemas.openxmlformats.org/officeDocument/2006/relationships/customXml" Target="../ink/ink4260.xml"/><Relationship Id="rId73" Type="http://schemas.openxmlformats.org/officeDocument/2006/relationships/image" Target="../media/image947.png"/><Relationship Id="rId78" Type="http://schemas.openxmlformats.org/officeDocument/2006/relationships/customXml" Target="../ink/ink4273.xml"/><Relationship Id="rId94" Type="http://schemas.openxmlformats.org/officeDocument/2006/relationships/customXml" Target="../ink/ink4281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295.xml"/><Relationship Id="rId143" Type="http://schemas.openxmlformats.org/officeDocument/2006/relationships/image" Target="../media/image982.png"/><Relationship Id="rId4" Type="http://schemas.openxmlformats.org/officeDocument/2006/relationships/customXml" Target="../ink/ink4236.xml"/><Relationship Id="rId9" Type="http://schemas.openxmlformats.org/officeDocument/2006/relationships/image" Target="../media/image915.png"/><Relationship Id="rId26" Type="http://schemas.openxmlformats.org/officeDocument/2006/relationships/customXml" Target="../ink/ink4247.xml"/><Relationship Id="rId47" Type="http://schemas.openxmlformats.org/officeDocument/2006/relationships/image" Target="../media/image934.png"/><Relationship Id="rId68" Type="http://schemas.openxmlformats.org/officeDocument/2006/relationships/customXml" Target="../ink/ink4268.xml"/><Relationship Id="rId89" Type="http://schemas.openxmlformats.org/officeDocument/2006/relationships/image" Target="../media/image955.png"/><Relationship Id="rId112" Type="http://schemas.openxmlformats.org/officeDocument/2006/relationships/customXml" Target="../ink/ink4290.xml"/><Relationship Id="rId133" Type="http://schemas.openxmlformats.org/officeDocument/2006/relationships/image" Target="../media/image977.png"/><Relationship Id="rId16" Type="http://schemas.openxmlformats.org/officeDocument/2006/relationships/customXml" Target="../ink/ink4242.xml"/><Relationship Id="rId37" Type="http://schemas.openxmlformats.org/officeDocument/2006/relationships/image" Target="../media/image929.png"/><Relationship Id="rId58" Type="http://schemas.openxmlformats.org/officeDocument/2006/relationships/customXml" Target="../ink/ink4263.xml"/><Relationship Id="rId79" Type="http://schemas.openxmlformats.org/officeDocument/2006/relationships/image" Target="../media/image950.png"/><Relationship Id="rId102" Type="http://schemas.openxmlformats.org/officeDocument/2006/relationships/customXml" Target="../ink/ink4285.xml"/><Relationship Id="rId123" Type="http://schemas.openxmlformats.org/officeDocument/2006/relationships/image" Target="../media/image972.png"/><Relationship Id="rId144" Type="http://schemas.openxmlformats.org/officeDocument/2006/relationships/customXml" Target="../ink/ink4306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328.xml"/><Relationship Id="rId63" Type="http://schemas.openxmlformats.org/officeDocument/2006/relationships/image" Target="../media/image942.png"/><Relationship Id="rId84" Type="http://schemas.openxmlformats.org/officeDocument/2006/relationships/customXml" Target="../ink/ink4349.xml"/><Relationship Id="rId138" Type="http://schemas.openxmlformats.org/officeDocument/2006/relationships/customXml" Target="../ink/ink4376.xml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323.xml"/><Relationship Id="rId53" Type="http://schemas.openxmlformats.org/officeDocument/2006/relationships/image" Target="../media/image937.png"/><Relationship Id="rId74" Type="http://schemas.openxmlformats.org/officeDocument/2006/relationships/customXml" Target="../ink/ink4344.xml"/><Relationship Id="rId128" Type="http://schemas.openxmlformats.org/officeDocument/2006/relationships/customXml" Target="../ink/ink4371.xml"/><Relationship Id="rId149" Type="http://schemas.openxmlformats.org/officeDocument/2006/relationships/image" Target="../media/image985.png"/><Relationship Id="rId5" Type="http://schemas.openxmlformats.org/officeDocument/2006/relationships/image" Target="../media/image913.png"/><Relationship Id="rId95" Type="http://schemas.openxmlformats.org/officeDocument/2006/relationships/image" Target="../media/image958.png"/><Relationship Id="rId22" Type="http://schemas.openxmlformats.org/officeDocument/2006/relationships/customXml" Target="../ink/ink4318.xml"/><Relationship Id="rId27" Type="http://schemas.openxmlformats.org/officeDocument/2006/relationships/image" Target="../media/image924.png"/><Relationship Id="rId43" Type="http://schemas.openxmlformats.org/officeDocument/2006/relationships/image" Target="../media/image932.png"/><Relationship Id="rId48" Type="http://schemas.openxmlformats.org/officeDocument/2006/relationships/customXml" Target="../ink/ink4331.xml"/><Relationship Id="rId64" Type="http://schemas.openxmlformats.org/officeDocument/2006/relationships/customXml" Target="../ink/ink4339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18" Type="http://schemas.openxmlformats.org/officeDocument/2006/relationships/customXml" Target="../ink/ink4366.xml"/><Relationship Id="rId134" Type="http://schemas.openxmlformats.org/officeDocument/2006/relationships/customXml" Target="../ink/ink4374.xml"/><Relationship Id="rId139" Type="http://schemas.openxmlformats.org/officeDocument/2006/relationships/image" Target="../media/image980.png"/><Relationship Id="rId80" Type="http://schemas.openxmlformats.org/officeDocument/2006/relationships/customXml" Target="../ink/ink4347.xml"/><Relationship Id="rId85" Type="http://schemas.openxmlformats.org/officeDocument/2006/relationships/image" Target="../media/image953.png"/><Relationship Id="rId150" Type="http://schemas.openxmlformats.org/officeDocument/2006/relationships/customXml" Target="../ink/ink4382.xml"/><Relationship Id="rId12" Type="http://schemas.openxmlformats.org/officeDocument/2006/relationships/customXml" Target="../ink/ink4313.xml"/><Relationship Id="rId17" Type="http://schemas.openxmlformats.org/officeDocument/2006/relationships/image" Target="../media/image919.png"/><Relationship Id="rId33" Type="http://schemas.openxmlformats.org/officeDocument/2006/relationships/image" Target="../media/image927.png"/><Relationship Id="rId38" Type="http://schemas.openxmlformats.org/officeDocument/2006/relationships/customXml" Target="../ink/ink4326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08" Type="http://schemas.openxmlformats.org/officeDocument/2006/relationships/customXml" Target="../ink/ink4361.xml"/><Relationship Id="rId124" Type="http://schemas.openxmlformats.org/officeDocument/2006/relationships/customXml" Target="../ink/ink4369.xml"/><Relationship Id="rId129" Type="http://schemas.openxmlformats.org/officeDocument/2006/relationships/image" Target="../media/image975.png"/><Relationship Id="rId54" Type="http://schemas.openxmlformats.org/officeDocument/2006/relationships/customXml" Target="../ink/ink4334.xml"/><Relationship Id="rId70" Type="http://schemas.openxmlformats.org/officeDocument/2006/relationships/customXml" Target="../ink/ink4342.xml"/><Relationship Id="rId75" Type="http://schemas.openxmlformats.org/officeDocument/2006/relationships/image" Target="../media/image948.png"/><Relationship Id="rId91" Type="http://schemas.openxmlformats.org/officeDocument/2006/relationships/image" Target="../media/image956.png"/><Relationship Id="rId96" Type="http://schemas.openxmlformats.org/officeDocument/2006/relationships/customXml" Target="../ink/ink4355.xml"/><Relationship Id="rId140" Type="http://schemas.openxmlformats.org/officeDocument/2006/relationships/customXml" Target="../ink/ink4377.xml"/><Relationship Id="rId145" Type="http://schemas.openxmlformats.org/officeDocument/2006/relationships/image" Target="../media/image9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10.xml"/><Relationship Id="rId23" Type="http://schemas.openxmlformats.org/officeDocument/2006/relationships/image" Target="../media/image922.png"/><Relationship Id="rId28" Type="http://schemas.openxmlformats.org/officeDocument/2006/relationships/customXml" Target="../ink/ink4321.xml"/><Relationship Id="rId49" Type="http://schemas.openxmlformats.org/officeDocument/2006/relationships/image" Target="../media/image935.png"/><Relationship Id="rId114" Type="http://schemas.openxmlformats.org/officeDocument/2006/relationships/customXml" Target="../ink/ink4364.xml"/><Relationship Id="rId119" Type="http://schemas.openxmlformats.org/officeDocument/2006/relationships/image" Target="../media/image970.png"/><Relationship Id="rId44" Type="http://schemas.openxmlformats.org/officeDocument/2006/relationships/customXml" Target="../ink/ink4329.xml"/><Relationship Id="rId60" Type="http://schemas.openxmlformats.org/officeDocument/2006/relationships/customXml" Target="../ink/ink4337.xml"/><Relationship Id="rId65" Type="http://schemas.openxmlformats.org/officeDocument/2006/relationships/image" Target="../media/image943.png"/><Relationship Id="rId81" Type="http://schemas.openxmlformats.org/officeDocument/2006/relationships/image" Target="../media/image951.png"/><Relationship Id="rId86" Type="http://schemas.openxmlformats.org/officeDocument/2006/relationships/customXml" Target="../ink/ink4350.xml"/><Relationship Id="rId130" Type="http://schemas.openxmlformats.org/officeDocument/2006/relationships/customXml" Target="../ink/ink4372.xml"/><Relationship Id="rId135" Type="http://schemas.openxmlformats.org/officeDocument/2006/relationships/image" Target="../media/image978.png"/><Relationship Id="rId151" Type="http://schemas.openxmlformats.org/officeDocument/2006/relationships/image" Target="../media/image986.png"/><Relationship Id="rId13" Type="http://schemas.openxmlformats.org/officeDocument/2006/relationships/image" Target="../media/image917.png"/><Relationship Id="rId18" Type="http://schemas.openxmlformats.org/officeDocument/2006/relationships/customXml" Target="../ink/ink4316.xml"/><Relationship Id="rId39" Type="http://schemas.openxmlformats.org/officeDocument/2006/relationships/image" Target="../media/image930.png"/><Relationship Id="rId109" Type="http://schemas.openxmlformats.org/officeDocument/2006/relationships/image" Target="../media/image965.png"/><Relationship Id="rId34" Type="http://schemas.openxmlformats.org/officeDocument/2006/relationships/customXml" Target="../ink/ink4324.xml"/><Relationship Id="rId50" Type="http://schemas.openxmlformats.org/officeDocument/2006/relationships/customXml" Target="../ink/ink4332.xml"/><Relationship Id="rId55" Type="http://schemas.openxmlformats.org/officeDocument/2006/relationships/image" Target="../media/image938.png"/><Relationship Id="rId76" Type="http://schemas.openxmlformats.org/officeDocument/2006/relationships/customXml" Target="../ink/ink4345.xml"/><Relationship Id="rId97" Type="http://schemas.openxmlformats.org/officeDocument/2006/relationships/image" Target="../media/image959.png"/><Relationship Id="rId104" Type="http://schemas.openxmlformats.org/officeDocument/2006/relationships/customXml" Target="../ink/ink4359.xml"/><Relationship Id="rId120" Type="http://schemas.openxmlformats.org/officeDocument/2006/relationships/customXml" Target="../ink/ink4367.xml"/><Relationship Id="rId125" Type="http://schemas.openxmlformats.org/officeDocument/2006/relationships/image" Target="../media/image973.png"/><Relationship Id="rId141" Type="http://schemas.openxmlformats.org/officeDocument/2006/relationships/image" Target="../media/image981.png"/><Relationship Id="rId146" Type="http://schemas.openxmlformats.org/officeDocument/2006/relationships/customXml" Target="../ink/ink4380.xml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92" Type="http://schemas.openxmlformats.org/officeDocument/2006/relationships/customXml" Target="../ink/ink4353.xml"/><Relationship Id="rId2" Type="http://schemas.openxmlformats.org/officeDocument/2006/relationships/customXml" Target="../ink/ink4308.xml"/><Relationship Id="rId29" Type="http://schemas.openxmlformats.org/officeDocument/2006/relationships/image" Target="../media/image925.png"/><Relationship Id="rId24" Type="http://schemas.openxmlformats.org/officeDocument/2006/relationships/customXml" Target="../ink/ink4319.xml"/><Relationship Id="rId40" Type="http://schemas.openxmlformats.org/officeDocument/2006/relationships/customXml" Target="../ink/ink4327.xml"/><Relationship Id="rId45" Type="http://schemas.openxmlformats.org/officeDocument/2006/relationships/image" Target="../media/image933.png"/><Relationship Id="rId66" Type="http://schemas.openxmlformats.org/officeDocument/2006/relationships/customXml" Target="../ink/ink4340.xml"/><Relationship Id="rId87" Type="http://schemas.openxmlformats.org/officeDocument/2006/relationships/image" Target="../media/image954.png"/><Relationship Id="rId110" Type="http://schemas.openxmlformats.org/officeDocument/2006/relationships/customXml" Target="../ink/ink4362.xml"/><Relationship Id="rId115" Type="http://schemas.openxmlformats.org/officeDocument/2006/relationships/image" Target="../media/image968.png"/><Relationship Id="rId131" Type="http://schemas.openxmlformats.org/officeDocument/2006/relationships/image" Target="../media/image976.png"/><Relationship Id="rId136" Type="http://schemas.openxmlformats.org/officeDocument/2006/relationships/customXml" Target="../ink/ink4375.xml"/><Relationship Id="rId61" Type="http://schemas.openxmlformats.org/officeDocument/2006/relationships/image" Target="../media/image941.png"/><Relationship Id="rId82" Type="http://schemas.openxmlformats.org/officeDocument/2006/relationships/customXml" Target="../ink/ink4348.xml"/><Relationship Id="rId152" Type="http://schemas.openxmlformats.org/officeDocument/2006/relationships/customXml" Target="../ink/ink4383.xml"/><Relationship Id="rId19" Type="http://schemas.openxmlformats.org/officeDocument/2006/relationships/image" Target="../media/image920.png"/><Relationship Id="rId14" Type="http://schemas.openxmlformats.org/officeDocument/2006/relationships/customXml" Target="../ink/ink4314.xml"/><Relationship Id="rId30" Type="http://schemas.openxmlformats.org/officeDocument/2006/relationships/customXml" Target="../ink/ink4322.xml"/><Relationship Id="rId35" Type="http://schemas.openxmlformats.org/officeDocument/2006/relationships/image" Target="../media/image928.png"/><Relationship Id="rId56" Type="http://schemas.openxmlformats.org/officeDocument/2006/relationships/customXml" Target="../ink/ink4335.xml"/><Relationship Id="rId77" Type="http://schemas.openxmlformats.org/officeDocument/2006/relationships/image" Target="../media/image949.png"/><Relationship Id="rId100" Type="http://schemas.openxmlformats.org/officeDocument/2006/relationships/customXml" Target="../ink/ink4357.xml"/><Relationship Id="rId105" Type="http://schemas.openxmlformats.org/officeDocument/2006/relationships/image" Target="../media/image963.png"/><Relationship Id="rId126" Type="http://schemas.openxmlformats.org/officeDocument/2006/relationships/customXml" Target="../ink/ink4370.xml"/><Relationship Id="rId147" Type="http://schemas.openxmlformats.org/officeDocument/2006/relationships/image" Target="../media/image984.png"/><Relationship Id="rId8" Type="http://schemas.openxmlformats.org/officeDocument/2006/relationships/customXml" Target="../ink/ink4311.xml"/><Relationship Id="rId51" Type="http://schemas.openxmlformats.org/officeDocument/2006/relationships/image" Target="../media/image936.png"/><Relationship Id="rId72" Type="http://schemas.openxmlformats.org/officeDocument/2006/relationships/customXml" Target="../ink/ink4343.xml"/><Relationship Id="rId93" Type="http://schemas.openxmlformats.org/officeDocument/2006/relationships/image" Target="../media/image957.png"/><Relationship Id="rId98" Type="http://schemas.openxmlformats.org/officeDocument/2006/relationships/customXml" Target="../ink/ink4356.xml"/><Relationship Id="rId121" Type="http://schemas.openxmlformats.org/officeDocument/2006/relationships/image" Target="../media/image971.png"/><Relationship Id="rId142" Type="http://schemas.openxmlformats.org/officeDocument/2006/relationships/customXml" Target="../ink/ink4378.xml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330.xml"/><Relationship Id="rId67" Type="http://schemas.openxmlformats.org/officeDocument/2006/relationships/image" Target="../media/image944.png"/><Relationship Id="rId116" Type="http://schemas.openxmlformats.org/officeDocument/2006/relationships/customXml" Target="../ink/ink4365.xml"/><Relationship Id="rId137" Type="http://schemas.openxmlformats.org/officeDocument/2006/relationships/image" Target="../media/image979.png"/><Relationship Id="rId20" Type="http://schemas.openxmlformats.org/officeDocument/2006/relationships/customXml" Target="../ink/ink4317.xml"/><Relationship Id="rId41" Type="http://schemas.openxmlformats.org/officeDocument/2006/relationships/image" Target="../media/image931.png"/><Relationship Id="rId62" Type="http://schemas.openxmlformats.org/officeDocument/2006/relationships/customXml" Target="../ink/ink4338.xml"/><Relationship Id="rId83" Type="http://schemas.openxmlformats.org/officeDocument/2006/relationships/image" Target="../media/image952.png"/><Relationship Id="rId88" Type="http://schemas.openxmlformats.org/officeDocument/2006/relationships/customXml" Target="../ink/ink4351.xml"/><Relationship Id="rId111" Type="http://schemas.openxmlformats.org/officeDocument/2006/relationships/image" Target="../media/image966.png"/><Relationship Id="rId132" Type="http://schemas.openxmlformats.org/officeDocument/2006/relationships/customXml" Target="../ink/ink4373.xml"/><Relationship Id="rId153" Type="http://schemas.openxmlformats.org/officeDocument/2006/relationships/image" Target="../media/image987.png"/><Relationship Id="rId15" Type="http://schemas.openxmlformats.org/officeDocument/2006/relationships/image" Target="../media/image918.png"/><Relationship Id="rId36" Type="http://schemas.openxmlformats.org/officeDocument/2006/relationships/customXml" Target="../ink/ink4325.xml"/><Relationship Id="rId57" Type="http://schemas.openxmlformats.org/officeDocument/2006/relationships/image" Target="../media/image939.png"/><Relationship Id="rId106" Type="http://schemas.openxmlformats.org/officeDocument/2006/relationships/customXml" Target="../ink/ink4360.xml"/><Relationship Id="rId127" Type="http://schemas.openxmlformats.org/officeDocument/2006/relationships/image" Target="../media/image974.png"/><Relationship Id="rId10" Type="http://schemas.openxmlformats.org/officeDocument/2006/relationships/customXml" Target="../ink/ink4312.xml"/><Relationship Id="rId31" Type="http://schemas.openxmlformats.org/officeDocument/2006/relationships/image" Target="../media/image926.png"/><Relationship Id="rId52" Type="http://schemas.openxmlformats.org/officeDocument/2006/relationships/customXml" Target="../ink/ink4333.xml"/><Relationship Id="rId73" Type="http://schemas.openxmlformats.org/officeDocument/2006/relationships/image" Target="../media/image947.png"/><Relationship Id="rId78" Type="http://schemas.openxmlformats.org/officeDocument/2006/relationships/customXml" Target="../ink/ink4346.xml"/><Relationship Id="rId94" Type="http://schemas.openxmlformats.org/officeDocument/2006/relationships/customXml" Target="../ink/ink4354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368.xml"/><Relationship Id="rId143" Type="http://schemas.openxmlformats.org/officeDocument/2006/relationships/image" Target="../media/image982.png"/><Relationship Id="rId148" Type="http://schemas.openxmlformats.org/officeDocument/2006/relationships/customXml" Target="../ink/ink4381.xml"/><Relationship Id="rId4" Type="http://schemas.openxmlformats.org/officeDocument/2006/relationships/customXml" Target="../ink/ink4309.xml"/><Relationship Id="rId9" Type="http://schemas.openxmlformats.org/officeDocument/2006/relationships/image" Target="../media/image915.png"/><Relationship Id="rId26" Type="http://schemas.openxmlformats.org/officeDocument/2006/relationships/customXml" Target="../ink/ink4320.xml"/><Relationship Id="rId47" Type="http://schemas.openxmlformats.org/officeDocument/2006/relationships/image" Target="../media/image934.png"/><Relationship Id="rId68" Type="http://schemas.openxmlformats.org/officeDocument/2006/relationships/customXml" Target="../ink/ink4341.xml"/><Relationship Id="rId89" Type="http://schemas.openxmlformats.org/officeDocument/2006/relationships/image" Target="../media/image955.png"/><Relationship Id="rId112" Type="http://schemas.openxmlformats.org/officeDocument/2006/relationships/customXml" Target="../ink/ink4363.xml"/><Relationship Id="rId133" Type="http://schemas.openxmlformats.org/officeDocument/2006/relationships/image" Target="../media/image977.png"/><Relationship Id="rId16" Type="http://schemas.openxmlformats.org/officeDocument/2006/relationships/customXml" Target="../ink/ink4315.xml"/><Relationship Id="rId37" Type="http://schemas.openxmlformats.org/officeDocument/2006/relationships/image" Target="../media/image929.png"/><Relationship Id="rId58" Type="http://schemas.openxmlformats.org/officeDocument/2006/relationships/customXml" Target="../ink/ink4336.xml"/><Relationship Id="rId79" Type="http://schemas.openxmlformats.org/officeDocument/2006/relationships/image" Target="../media/image950.png"/><Relationship Id="rId102" Type="http://schemas.openxmlformats.org/officeDocument/2006/relationships/customXml" Target="../ink/ink4358.xml"/><Relationship Id="rId123" Type="http://schemas.openxmlformats.org/officeDocument/2006/relationships/image" Target="../media/image972.png"/><Relationship Id="rId144" Type="http://schemas.openxmlformats.org/officeDocument/2006/relationships/customXml" Target="../ink/ink4379.xml"/><Relationship Id="rId90" Type="http://schemas.openxmlformats.org/officeDocument/2006/relationships/customXml" Target="../ink/ink4352.xm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404.xml"/><Relationship Id="rId63" Type="http://schemas.openxmlformats.org/officeDocument/2006/relationships/image" Target="../media/image942.png"/><Relationship Id="rId84" Type="http://schemas.openxmlformats.org/officeDocument/2006/relationships/customXml" Target="../ink/ink4425.xml"/><Relationship Id="rId138" Type="http://schemas.openxmlformats.org/officeDocument/2006/relationships/customXml" Target="../ink/ink4452.xml"/><Relationship Id="rId159" Type="http://schemas.openxmlformats.org/officeDocument/2006/relationships/image" Target="../media/image990.png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399.xml"/><Relationship Id="rId53" Type="http://schemas.openxmlformats.org/officeDocument/2006/relationships/image" Target="../media/image937.png"/><Relationship Id="rId74" Type="http://schemas.openxmlformats.org/officeDocument/2006/relationships/customXml" Target="../ink/ink4420.xml"/><Relationship Id="rId128" Type="http://schemas.openxmlformats.org/officeDocument/2006/relationships/customXml" Target="../ink/ink4447.xml"/><Relationship Id="rId149" Type="http://schemas.openxmlformats.org/officeDocument/2006/relationships/image" Target="../media/image985.png"/><Relationship Id="rId5" Type="http://schemas.openxmlformats.org/officeDocument/2006/relationships/image" Target="../media/image913.png"/><Relationship Id="rId95" Type="http://schemas.openxmlformats.org/officeDocument/2006/relationships/image" Target="../media/image958.png"/><Relationship Id="rId160" Type="http://schemas.openxmlformats.org/officeDocument/2006/relationships/customXml" Target="../ink/ink4463.xml"/><Relationship Id="rId22" Type="http://schemas.openxmlformats.org/officeDocument/2006/relationships/customXml" Target="../ink/ink4394.xml"/><Relationship Id="rId43" Type="http://schemas.openxmlformats.org/officeDocument/2006/relationships/image" Target="../media/image932.png"/><Relationship Id="rId64" Type="http://schemas.openxmlformats.org/officeDocument/2006/relationships/customXml" Target="../ink/ink4415.xml"/><Relationship Id="rId118" Type="http://schemas.openxmlformats.org/officeDocument/2006/relationships/customXml" Target="../ink/ink4442.xml"/><Relationship Id="rId139" Type="http://schemas.openxmlformats.org/officeDocument/2006/relationships/image" Target="../media/image980.png"/><Relationship Id="rId85" Type="http://schemas.openxmlformats.org/officeDocument/2006/relationships/image" Target="../media/image953.png"/><Relationship Id="rId150" Type="http://schemas.openxmlformats.org/officeDocument/2006/relationships/customXml" Target="../ink/ink4458.xml"/><Relationship Id="rId12" Type="http://schemas.openxmlformats.org/officeDocument/2006/relationships/customXml" Target="../ink/ink4389.xml"/><Relationship Id="rId17" Type="http://schemas.openxmlformats.org/officeDocument/2006/relationships/image" Target="../media/image919.png"/><Relationship Id="rId33" Type="http://schemas.openxmlformats.org/officeDocument/2006/relationships/image" Target="../media/image927.png"/><Relationship Id="rId38" Type="http://schemas.openxmlformats.org/officeDocument/2006/relationships/customXml" Target="../ink/ink4402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08" Type="http://schemas.openxmlformats.org/officeDocument/2006/relationships/customXml" Target="../ink/ink4437.xml"/><Relationship Id="rId124" Type="http://schemas.openxmlformats.org/officeDocument/2006/relationships/customXml" Target="../ink/ink4445.xml"/><Relationship Id="rId129" Type="http://schemas.openxmlformats.org/officeDocument/2006/relationships/image" Target="../media/image975.png"/><Relationship Id="rId54" Type="http://schemas.openxmlformats.org/officeDocument/2006/relationships/customXml" Target="../ink/ink4410.xml"/><Relationship Id="rId70" Type="http://schemas.openxmlformats.org/officeDocument/2006/relationships/customXml" Target="../ink/ink4418.xml"/><Relationship Id="rId75" Type="http://schemas.openxmlformats.org/officeDocument/2006/relationships/image" Target="../media/image948.png"/><Relationship Id="rId91" Type="http://schemas.openxmlformats.org/officeDocument/2006/relationships/image" Target="../media/image956.png"/><Relationship Id="rId96" Type="http://schemas.openxmlformats.org/officeDocument/2006/relationships/customXml" Target="../ink/ink4431.xml"/><Relationship Id="rId140" Type="http://schemas.openxmlformats.org/officeDocument/2006/relationships/customXml" Target="../ink/ink4453.xml"/><Relationship Id="rId145" Type="http://schemas.openxmlformats.org/officeDocument/2006/relationships/image" Target="../media/image983.png"/><Relationship Id="rId161" Type="http://schemas.openxmlformats.org/officeDocument/2006/relationships/image" Target="../media/image991.png"/><Relationship Id="rId166" Type="http://schemas.openxmlformats.org/officeDocument/2006/relationships/customXml" Target="../ink/ink44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86.xml"/><Relationship Id="rId23" Type="http://schemas.openxmlformats.org/officeDocument/2006/relationships/image" Target="../media/image922.png"/><Relationship Id="rId28" Type="http://schemas.openxmlformats.org/officeDocument/2006/relationships/customXml" Target="../ink/ink4397.xml"/><Relationship Id="rId49" Type="http://schemas.openxmlformats.org/officeDocument/2006/relationships/image" Target="../media/image935.png"/><Relationship Id="rId114" Type="http://schemas.openxmlformats.org/officeDocument/2006/relationships/customXml" Target="../ink/ink4440.xml"/><Relationship Id="rId119" Type="http://schemas.openxmlformats.org/officeDocument/2006/relationships/image" Target="../media/image970.png"/><Relationship Id="rId44" Type="http://schemas.openxmlformats.org/officeDocument/2006/relationships/customXml" Target="../ink/ink4405.xml"/><Relationship Id="rId60" Type="http://schemas.openxmlformats.org/officeDocument/2006/relationships/customXml" Target="../ink/ink4413.xml"/><Relationship Id="rId65" Type="http://schemas.openxmlformats.org/officeDocument/2006/relationships/image" Target="../media/image943.png"/><Relationship Id="rId81" Type="http://schemas.openxmlformats.org/officeDocument/2006/relationships/image" Target="../media/image951.png"/><Relationship Id="rId86" Type="http://schemas.openxmlformats.org/officeDocument/2006/relationships/customXml" Target="../ink/ink4426.xml"/><Relationship Id="rId130" Type="http://schemas.openxmlformats.org/officeDocument/2006/relationships/customXml" Target="../ink/ink4448.xml"/><Relationship Id="rId135" Type="http://schemas.openxmlformats.org/officeDocument/2006/relationships/image" Target="../media/image978.png"/><Relationship Id="rId151" Type="http://schemas.openxmlformats.org/officeDocument/2006/relationships/image" Target="../media/image986.png"/><Relationship Id="rId156" Type="http://schemas.openxmlformats.org/officeDocument/2006/relationships/customXml" Target="../ink/ink4461.xml"/><Relationship Id="rId13" Type="http://schemas.openxmlformats.org/officeDocument/2006/relationships/image" Target="../media/image917.png"/><Relationship Id="rId18" Type="http://schemas.openxmlformats.org/officeDocument/2006/relationships/customXml" Target="../ink/ink4392.xml"/><Relationship Id="rId39" Type="http://schemas.openxmlformats.org/officeDocument/2006/relationships/image" Target="../media/image930.png"/><Relationship Id="rId109" Type="http://schemas.openxmlformats.org/officeDocument/2006/relationships/image" Target="../media/image965.png"/><Relationship Id="rId34" Type="http://schemas.openxmlformats.org/officeDocument/2006/relationships/customXml" Target="../ink/ink4400.xml"/><Relationship Id="rId50" Type="http://schemas.openxmlformats.org/officeDocument/2006/relationships/customXml" Target="../ink/ink4408.xml"/><Relationship Id="rId55" Type="http://schemas.openxmlformats.org/officeDocument/2006/relationships/image" Target="../media/image938.png"/><Relationship Id="rId76" Type="http://schemas.openxmlformats.org/officeDocument/2006/relationships/customXml" Target="../ink/ink4421.xml"/><Relationship Id="rId97" Type="http://schemas.openxmlformats.org/officeDocument/2006/relationships/image" Target="../media/image959.png"/><Relationship Id="rId104" Type="http://schemas.openxmlformats.org/officeDocument/2006/relationships/customXml" Target="../ink/ink4435.xml"/><Relationship Id="rId120" Type="http://schemas.openxmlformats.org/officeDocument/2006/relationships/customXml" Target="../ink/ink4443.xml"/><Relationship Id="rId125" Type="http://schemas.openxmlformats.org/officeDocument/2006/relationships/image" Target="../media/image973.png"/><Relationship Id="rId141" Type="http://schemas.openxmlformats.org/officeDocument/2006/relationships/image" Target="../media/image981.png"/><Relationship Id="rId146" Type="http://schemas.openxmlformats.org/officeDocument/2006/relationships/customXml" Target="../ink/ink4456.xml"/><Relationship Id="rId167" Type="http://schemas.openxmlformats.org/officeDocument/2006/relationships/image" Target="../media/image994.png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92" Type="http://schemas.openxmlformats.org/officeDocument/2006/relationships/customXml" Target="../ink/ink4429.xml"/><Relationship Id="rId162" Type="http://schemas.openxmlformats.org/officeDocument/2006/relationships/customXml" Target="../ink/ink4464.xml"/><Relationship Id="rId2" Type="http://schemas.openxmlformats.org/officeDocument/2006/relationships/customXml" Target="../ink/ink4384.xml"/><Relationship Id="rId29" Type="http://schemas.openxmlformats.org/officeDocument/2006/relationships/image" Target="../media/image925.png"/><Relationship Id="rId24" Type="http://schemas.openxmlformats.org/officeDocument/2006/relationships/customXml" Target="../ink/ink4395.xml"/><Relationship Id="rId40" Type="http://schemas.openxmlformats.org/officeDocument/2006/relationships/customXml" Target="../ink/ink4403.xml"/><Relationship Id="rId45" Type="http://schemas.openxmlformats.org/officeDocument/2006/relationships/image" Target="../media/image933.png"/><Relationship Id="rId66" Type="http://schemas.openxmlformats.org/officeDocument/2006/relationships/customXml" Target="../ink/ink4416.xml"/><Relationship Id="rId87" Type="http://schemas.openxmlformats.org/officeDocument/2006/relationships/image" Target="../media/image954.png"/><Relationship Id="rId110" Type="http://schemas.openxmlformats.org/officeDocument/2006/relationships/customXml" Target="../ink/ink4438.xml"/><Relationship Id="rId115" Type="http://schemas.openxmlformats.org/officeDocument/2006/relationships/image" Target="../media/image968.png"/><Relationship Id="rId131" Type="http://schemas.openxmlformats.org/officeDocument/2006/relationships/image" Target="../media/image976.png"/><Relationship Id="rId136" Type="http://schemas.openxmlformats.org/officeDocument/2006/relationships/customXml" Target="../ink/ink4451.xml"/><Relationship Id="rId157" Type="http://schemas.openxmlformats.org/officeDocument/2006/relationships/image" Target="../media/image989.png"/><Relationship Id="rId61" Type="http://schemas.openxmlformats.org/officeDocument/2006/relationships/image" Target="../media/image941.png"/><Relationship Id="rId82" Type="http://schemas.openxmlformats.org/officeDocument/2006/relationships/customXml" Target="../ink/ink4424.xml"/><Relationship Id="rId152" Type="http://schemas.openxmlformats.org/officeDocument/2006/relationships/customXml" Target="../ink/ink4459.xml"/><Relationship Id="rId19" Type="http://schemas.openxmlformats.org/officeDocument/2006/relationships/image" Target="../media/image920.png"/><Relationship Id="rId14" Type="http://schemas.openxmlformats.org/officeDocument/2006/relationships/customXml" Target="../ink/ink4390.xml"/><Relationship Id="rId30" Type="http://schemas.openxmlformats.org/officeDocument/2006/relationships/customXml" Target="../ink/ink4398.xml"/><Relationship Id="rId35" Type="http://schemas.openxmlformats.org/officeDocument/2006/relationships/image" Target="../media/image928.png"/><Relationship Id="rId56" Type="http://schemas.openxmlformats.org/officeDocument/2006/relationships/customXml" Target="../ink/ink4411.xml"/><Relationship Id="rId77" Type="http://schemas.openxmlformats.org/officeDocument/2006/relationships/image" Target="../media/image949.png"/><Relationship Id="rId100" Type="http://schemas.openxmlformats.org/officeDocument/2006/relationships/customXml" Target="../ink/ink4433.xml"/><Relationship Id="rId105" Type="http://schemas.openxmlformats.org/officeDocument/2006/relationships/image" Target="../media/image963.png"/><Relationship Id="rId126" Type="http://schemas.openxmlformats.org/officeDocument/2006/relationships/customXml" Target="../ink/ink4446.xml"/><Relationship Id="rId147" Type="http://schemas.openxmlformats.org/officeDocument/2006/relationships/image" Target="../media/image984.png"/><Relationship Id="rId8" Type="http://schemas.openxmlformats.org/officeDocument/2006/relationships/customXml" Target="../ink/ink4387.xml"/><Relationship Id="rId51" Type="http://schemas.openxmlformats.org/officeDocument/2006/relationships/image" Target="../media/image936.png"/><Relationship Id="rId72" Type="http://schemas.openxmlformats.org/officeDocument/2006/relationships/customXml" Target="../ink/ink4419.xml"/><Relationship Id="rId93" Type="http://schemas.openxmlformats.org/officeDocument/2006/relationships/image" Target="../media/image957.png"/><Relationship Id="rId98" Type="http://schemas.openxmlformats.org/officeDocument/2006/relationships/customXml" Target="../ink/ink4432.xml"/><Relationship Id="rId121" Type="http://schemas.openxmlformats.org/officeDocument/2006/relationships/image" Target="../media/image971.png"/><Relationship Id="rId142" Type="http://schemas.openxmlformats.org/officeDocument/2006/relationships/customXml" Target="../ink/ink4454.xml"/><Relationship Id="rId163" Type="http://schemas.openxmlformats.org/officeDocument/2006/relationships/image" Target="../media/image992.png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406.xml"/><Relationship Id="rId67" Type="http://schemas.openxmlformats.org/officeDocument/2006/relationships/image" Target="../media/image944.png"/><Relationship Id="rId116" Type="http://schemas.openxmlformats.org/officeDocument/2006/relationships/customXml" Target="../ink/ink4441.xml"/><Relationship Id="rId137" Type="http://schemas.openxmlformats.org/officeDocument/2006/relationships/image" Target="../media/image979.png"/><Relationship Id="rId158" Type="http://schemas.openxmlformats.org/officeDocument/2006/relationships/customXml" Target="../ink/ink4462.xml"/><Relationship Id="rId20" Type="http://schemas.openxmlformats.org/officeDocument/2006/relationships/customXml" Target="../ink/ink4393.xml"/><Relationship Id="rId41" Type="http://schemas.openxmlformats.org/officeDocument/2006/relationships/image" Target="../media/image931.png"/><Relationship Id="rId62" Type="http://schemas.openxmlformats.org/officeDocument/2006/relationships/customXml" Target="../ink/ink4414.xml"/><Relationship Id="rId83" Type="http://schemas.openxmlformats.org/officeDocument/2006/relationships/image" Target="../media/image952.png"/><Relationship Id="rId88" Type="http://schemas.openxmlformats.org/officeDocument/2006/relationships/customXml" Target="../ink/ink4427.xml"/><Relationship Id="rId111" Type="http://schemas.openxmlformats.org/officeDocument/2006/relationships/image" Target="../media/image966.png"/><Relationship Id="rId132" Type="http://schemas.openxmlformats.org/officeDocument/2006/relationships/customXml" Target="../ink/ink4449.xml"/><Relationship Id="rId153" Type="http://schemas.openxmlformats.org/officeDocument/2006/relationships/image" Target="../media/image987.png"/><Relationship Id="rId15" Type="http://schemas.openxmlformats.org/officeDocument/2006/relationships/image" Target="../media/image918.png"/><Relationship Id="rId36" Type="http://schemas.openxmlformats.org/officeDocument/2006/relationships/customXml" Target="../ink/ink4401.xml"/><Relationship Id="rId57" Type="http://schemas.openxmlformats.org/officeDocument/2006/relationships/image" Target="../media/image939.png"/><Relationship Id="rId106" Type="http://schemas.openxmlformats.org/officeDocument/2006/relationships/customXml" Target="../ink/ink4436.xml"/><Relationship Id="rId127" Type="http://schemas.openxmlformats.org/officeDocument/2006/relationships/image" Target="../media/image974.png"/><Relationship Id="rId10" Type="http://schemas.openxmlformats.org/officeDocument/2006/relationships/customXml" Target="../ink/ink4388.xml"/><Relationship Id="rId31" Type="http://schemas.openxmlformats.org/officeDocument/2006/relationships/image" Target="../media/image926.png"/><Relationship Id="rId52" Type="http://schemas.openxmlformats.org/officeDocument/2006/relationships/customXml" Target="../ink/ink4409.xml"/><Relationship Id="rId73" Type="http://schemas.openxmlformats.org/officeDocument/2006/relationships/image" Target="../media/image947.png"/><Relationship Id="rId78" Type="http://schemas.openxmlformats.org/officeDocument/2006/relationships/customXml" Target="../ink/ink4422.xml"/><Relationship Id="rId94" Type="http://schemas.openxmlformats.org/officeDocument/2006/relationships/customXml" Target="../ink/ink4430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444.xml"/><Relationship Id="rId143" Type="http://schemas.openxmlformats.org/officeDocument/2006/relationships/image" Target="../media/image982.png"/><Relationship Id="rId148" Type="http://schemas.openxmlformats.org/officeDocument/2006/relationships/customXml" Target="../ink/ink4457.xml"/><Relationship Id="rId164" Type="http://schemas.openxmlformats.org/officeDocument/2006/relationships/customXml" Target="../ink/ink4465.xml"/><Relationship Id="rId4" Type="http://schemas.openxmlformats.org/officeDocument/2006/relationships/customXml" Target="../ink/ink4385.xml"/><Relationship Id="rId9" Type="http://schemas.openxmlformats.org/officeDocument/2006/relationships/image" Target="../media/image915.png"/><Relationship Id="rId26" Type="http://schemas.openxmlformats.org/officeDocument/2006/relationships/customXml" Target="../ink/ink4396.xml"/><Relationship Id="rId47" Type="http://schemas.openxmlformats.org/officeDocument/2006/relationships/image" Target="../media/image934.png"/><Relationship Id="rId68" Type="http://schemas.openxmlformats.org/officeDocument/2006/relationships/customXml" Target="../ink/ink4417.xml"/><Relationship Id="rId89" Type="http://schemas.openxmlformats.org/officeDocument/2006/relationships/image" Target="../media/image955.png"/><Relationship Id="rId112" Type="http://schemas.openxmlformats.org/officeDocument/2006/relationships/customXml" Target="../ink/ink4439.xml"/><Relationship Id="rId133" Type="http://schemas.openxmlformats.org/officeDocument/2006/relationships/image" Target="../media/image977.png"/><Relationship Id="rId154" Type="http://schemas.openxmlformats.org/officeDocument/2006/relationships/customXml" Target="../ink/ink4460.xml"/><Relationship Id="rId16" Type="http://schemas.openxmlformats.org/officeDocument/2006/relationships/customXml" Target="../ink/ink4391.xml"/><Relationship Id="rId37" Type="http://schemas.openxmlformats.org/officeDocument/2006/relationships/image" Target="../media/image929.png"/><Relationship Id="rId58" Type="http://schemas.openxmlformats.org/officeDocument/2006/relationships/customXml" Target="../ink/ink4412.xml"/><Relationship Id="rId79" Type="http://schemas.openxmlformats.org/officeDocument/2006/relationships/image" Target="../media/image950.png"/><Relationship Id="rId102" Type="http://schemas.openxmlformats.org/officeDocument/2006/relationships/customXml" Target="../ink/ink4434.xml"/><Relationship Id="rId123" Type="http://schemas.openxmlformats.org/officeDocument/2006/relationships/image" Target="../media/image972.png"/><Relationship Id="rId144" Type="http://schemas.openxmlformats.org/officeDocument/2006/relationships/customXml" Target="../ink/ink4455.xml"/><Relationship Id="rId90" Type="http://schemas.openxmlformats.org/officeDocument/2006/relationships/customXml" Target="../ink/ink4428.xml"/><Relationship Id="rId165" Type="http://schemas.openxmlformats.org/officeDocument/2006/relationships/image" Target="../media/image993.png"/><Relationship Id="rId27" Type="http://schemas.openxmlformats.org/officeDocument/2006/relationships/image" Target="../media/image924.png"/><Relationship Id="rId48" Type="http://schemas.openxmlformats.org/officeDocument/2006/relationships/customXml" Target="../ink/ink4407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34" Type="http://schemas.openxmlformats.org/officeDocument/2006/relationships/customXml" Target="../ink/ink4450.xml"/><Relationship Id="rId80" Type="http://schemas.openxmlformats.org/officeDocument/2006/relationships/customXml" Target="../ink/ink4423.xml"/><Relationship Id="rId155" Type="http://schemas.openxmlformats.org/officeDocument/2006/relationships/image" Target="../media/image988.png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487.xml"/><Relationship Id="rId63" Type="http://schemas.openxmlformats.org/officeDocument/2006/relationships/image" Target="../media/image942.png"/><Relationship Id="rId84" Type="http://schemas.openxmlformats.org/officeDocument/2006/relationships/customXml" Target="../ink/ink4508.xml"/><Relationship Id="rId138" Type="http://schemas.openxmlformats.org/officeDocument/2006/relationships/customXml" Target="../ink/ink4535.xml"/><Relationship Id="rId159" Type="http://schemas.openxmlformats.org/officeDocument/2006/relationships/image" Target="../media/image990.png"/><Relationship Id="rId170" Type="http://schemas.openxmlformats.org/officeDocument/2006/relationships/customXml" Target="../ink/ink4551.xml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482.xml"/><Relationship Id="rId53" Type="http://schemas.openxmlformats.org/officeDocument/2006/relationships/image" Target="../media/image937.png"/><Relationship Id="rId74" Type="http://schemas.openxmlformats.org/officeDocument/2006/relationships/customXml" Target="../ink/ink4503.xml"/><Relationship Id="rId128" Type="http://schemas.openxmlformats.org/officeDocument/2006/relationships/customXml" Target="../ink/ink4530.xml"/><Relationship Id="rId149" Type="http://schemas.openxmlformats.org/officeDocument/2006/relationships/image" Target="../media/image985.png"/><Relationship Id="rId5" Type="http://schemas.openxmlformats.org/officeDocument/2006/relationships/image" Target="../media/image913.png"/><Relationship Id="rId95" Type="http://schemas.openxmlformats.org/officeDocument/2006/relationships/image" Target="../media/image958.png"/><Relationship Id="rId160" Type="http://schemas.openxmlformats.org/officeDocument/2006/relationships/customXml" Target="../ink/ink4546.xml"/><Relationship Id="rId181" Type="http://schemas.openxmlformats.org/officeDocument/2006/relationships/image" Target="../media/image1001.png"/><Relationship Id="rId22" Type="http://schemas.openxmlformats.org/officeDocument/2006/relationships/customXml" Target="../ink/ink4477.xml"/><Relationship Id="rId43" Type="http://schemas.openxmlformats.org/officeDocument/2006/relationships/image" Target="../media/image932.png"/><Relationship Id="rId64" Type="http://schemas.openxmlformats.org/officeDocument/2006/relationships/customXml" Target="../ink/ink4498.xml"/><Relationship Id="rId118" Type="http://schemas.openxmlformats.org/officeDocument/2006/relationships/customXml" Target="../ink/ink4525.xml"/><Relationship Id="rId139" Type="http://schemas.openxmlformats.org/officeDocument/2006/relationships/image" Target="../media/image980.png"/><Relationship Id="rId85" Type="http://schemas.openxmlformats.org/officeDocument/2006/relationships/image" Target="../media/image953.png"/><Relationship Id="rId150" Type="http://schemas.openxmlformats.org/officeDocument/2006/relationships/customXml" Target="../ink/ink4541.xml"/><Relationship Id="rId171" Type="http://schemas.openxmlformats.org/officeDocument/2006/relationships/image" Target="../media/image996.png"/><Relationship Id="rId12" Type="http://schemas.openxmlformats.org/officeDocument/2006/relationships/customXml" Target="../ink/ink4472.xml"/><Relationship Id="rId33" Type="http://schemas.openxmlformats.org/officeDocument/2006/relationships/image" Target="../media/image927.png"/><Relationship Id="rId108" Type="http://schemas.openxmlformats.org/officeDocument/2006/relationships/customXml" Target="../ink/ink4520.xml"/><Relationship Id="rId129" Type="http://schemas.openxmlformats.org/officeDocument/2006/relationships/image" Target="../media/image975.png"/><Relationship Id="rId54" Type="http://schemas.openxmlformats.org/officeDocument/2006/relationships/customXml" Target="../ink/ink4493.xml"/><Relationship Id="rId75" Type="http://schemas.openxmlformats.org/officeDocument/2006/relationships/image" Target="../media/image948.png"/><Relationship Id="rId96" Type="http://schemas.openxmlformats.org/officeDocument/2006/relationships/customXml" Target="../ink/ink4514.xml"/><Relationship Id="rId140" Type="http://schemas.openxmlformats.org/officeDocument/2006/relationships/customXml" Target="../ink/ink4536.xml"/><Relationship Id="rId161" Type="http://schemas.openxmlformats.org/officeDocument/2006/relationships/image" Target="../media/image991.png"/><Relationship Id="rId182" Type="http://schemas.openxmlformats.org/officeDocument/2006/relationships/customXml" Target="../ink/ink4557.xml"/><Relationship Id="rId6" Type="http://schemas.openxmlformats.org/officeDocument/2006/relationships/customXml" Target="../ink/ink4469.xml"/><Relationship Id="rId23" Type="http://schemas.openxmlformats.org/officeDocument/2006/relationships/image" Target="../media/image922.png"/><Relationship Id="rId119" Type="http://schemas.openxmlformats.org/officeDocument/2006/relationships/image" Target="../media/image970.png"/><Relationship Id="rId44" Type="http://schemas.openxmlformats.org/officeDocument/2006/relationships/customXml" Target="../ink/ink4488.xml"/><Relationship Id="rId65" Type="http://schemas.openxmlformats.org/officeDocument/2006/relationships/image" Target="../media/image943.png"/><Relationship Id="rId86" Type="http://schemas.openxmlformats.org/officeDocument/2006/relationships/customXml" Target="../ink/ink4509.xml"/><Relationship Id="rId130" Type="http://schemas.openxmlformats.org/officeDocument/2006/relationships/customXml" Target="../ink/ink4531.xml"/><Relationship Id="rId151" Type="http://schemas.openxmlformats.org/officeDocument/2006/relationships/image" Target="../media/image986.png"/><Relationship Id="rId172" Type="http://schemas.openxmlformats.org/officeDocument/2006/relationships/customXml" Target="../ink/ink4552.xml"/><Relationship Id="rId13" Type="http://schemas.openxmlformats.org/officeDocument/2006/relationships/image" Target="../media/image917.png"/><Relationship Id="rId18" Type="http://schemas.openxmlformats.org/officeDocument/2006/relationships/customXml" Target="../ink/ink4475.xml"/><Relationship Id="rId39" Type="http://schemas.openxmlformats.org/officeDocument/2006/relationships/image" Target="../media/image930.png"/><Relationship Id="rId109" Type="http://schemas.openxmlformats.org/officeDocument/2006/relationships/image" Target="../media/image965.png"/><Relationship Id="rId34" Type="http://schemas.openxmlformats.org/officeDocument/2006/relationships/customXml" Target="../ink/ink4483.xml"/><Relationship Id="rId50" Type="http://schemas.openxmlformats.org/officeDocument/2006/relationships/customXml" Target="../ink/ink4491.xml"/><Relationship Id="rId55" Type="http://schemas.openxmlformats.org/officeDocument/2006/relationships/image" Target="../media/image938.png"/><Relationship Id="rId76" Type="http://schemas.openxmlformats.org/officeDocument/2006/relationships/customXml" Target="../ink/ink4504.xml"/><Relationship Id="rId97" Type="http://schemas.openxmlformats.org/officeDocument/2006/relationships/image" Target="../media/image959.png"/><Relationship Id="rId104" Type="http://schemas.openxmlformats.org/officeDocument/2006/relationships/customXml" Target="../ink/ink4518.xml"/><Relationship Id="rId120" Type="http://schemas.openxmlformats.org/officeDocument/2006/relationships/customXml" Target="../ink/ink4526.xml"/><Relationship Id="rId125" Type="http://schemas.openxmlformats.org/officeDocument/2006/relationships/image" Target="../media/image973.png"/><Relationship Id="rId141" Type="http://schemas.openxmlformats.org/officeDocument/2006/relationships/image" Target="../media/image981.png"/><Relationship Id="rId146" Type="http://schemas.openxmlformats.org/officeDocument/2006/relationships/customXml" Target="../ink/ink4539.xml"/><Relationship Id="rId167" Type="http://schemas.openxmlformats.org/officeDocument/2006/relationships/image" Target="../media/image994.png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92" Type="http://schemas.openxmlformats.org/officeDocument/2006/relationships/customXml" Target="../ink/ink4512.xml"/><Relationship Id="rId162" Type="http://schemas.openxmlformats.org/officeDocument/2006/relationships/customXml" Target="../ink/ink4547.xml"/><Relationship Id="rId183" Type="http://schemas.openxmlformats.org/officeDocument/2006/relationships/image" Target="../media/image1002.png"/><Relationship Id="rId2" Type="http://schemas.openxmlformats.org/officeDocument/2006/relationships/customXml" Target="../ink/ink4467.xml"/><Relationship Id="rId29" Type="http://schemas.openxmlformats.org/officeDocument/2006/relationships/image" Target="../media/image925.png"/><Relationship Id="rId24" Type="http://schemas.openxmlformats.org/officeDocument/2006/relationships/customXml" Target="../ink/ink4478.xml"/><Relationship Id="rId40" Type="http://schemas.openxmlformats.org/officeDocument/2006/relationships/customXml" Target="../ink/ink4486.xml"/><Relationship Id="rId45" Type="http://schemas.openxmlformats.org/officeDocument/2006/relationships/image" Target="../media/image933.png"/><Relationship Id="rId66" Type="http://schemas.openxmlformats.org/officeDocument/2006/relationships/customXml" Target="../ink/ink4499.xml"/><Relationship Id="rId87" Type="http://schemas.openxmlformats.org/officeDocument/2006/relationships/image" Target="../media/image954.png"/><Relationship Id="rId110" Type="http://schemas.openxmlformats.org/officeDocument/2006/relationships/customXml" Target="../ink/ink4521.xml"/><Relationship Id="rId115" Type="http://schemas.openxmlformats.org/officeDocument/2006/relationships/image" Target="../media/image968.png"/><Relationship Id="rId131" Type="http://schemas.openxmlformats.org/officeDocument/2006/relationships/image" Target="../media/image976.png"/><Relationship Id="rId136" Type="http://schemas.openxmlformats.org/officeDocument/2006/relationships/customXml" Target="../ink/ink4534.xml"/><Relationship Id="rId157" Type="http://schemas.openxmlformats.org/officeDocument/2006/relationships/image" Target="../media/image989.png"/><Relationship Id="rId178" Type="http://schemas.openxmlformats.org/officeDocument/2006/relationships/customXml" Target="../ink/ink4555.xml"/><Relationship Id="rId61" Type="http://schemas.openxmlformats.org/officeDocument/2006/relationships/image" Target="../media/image941.png"/><Relationship Id="rId82" Type="http://schemas.openxmlformats.org/officeDocument/2006/relationships/customXml" Target="../ink/ink4507.xml"/><Relationship Id="rId152" Type="http://schemas.openxmlformats.org/officeDocument/2006/relationships/customXml" Target="../ink/ink4542.xml"/><Relationship Id="rId173" Type="http://schemas.openxmlformats.org/officeDocument/2006/relationships/image" Target="../media/image997.png"/><Relationship Id="rId19" Type="http://schemas.openxmlformats.org/officeDocument/2006/relationships/image" Target="../media/image920.png"/><Relationship Id="rId14" Type="http://schemas.openxmlformats.org/officeDocument/2006/relationships/customXml" Target="../ink/ink4473.xml"/><Relationship Id="rId30" Type="http://schemas.openxmlformats.org/officeDocument/2006/relationships/customXml" Target="../ink/ink4481.xml"/><Relationship Id="rId35" Type="http://schemas.openxmlformats.org/officeDocument/2006/relationships/image" Target="../media/image928.png"/><Relationship Id="rId56" Type="http://schemas.openxmlformats.org/officeDocument/2006/relationships/customXml" Target="../ink/ink4494.xml"/><Relationship Id="rId77" Type="http://schemas.openxmlformats.org/officeDocument/2006/relationships/image" Target="../media/image949.png"/><Relationship Id="rId100" Type="http://schemas.openxmlformats.org/officeDocument/2006/relationships/customXml" Target="../ink/ink4516.xml"/><Relationship Id="rId105" Type="http://schemas.openxmlformats.org/officeDocument/2006/relationships/image" Target="../media/image963.png"/><Relationship Id="rId126" Type="http://schemas.openxmlformats.org/officeDocument/2006/relationships/customXml" Target="../ink/ink4529.xml"/><Relationship Id="rId147" Type="http://schemas.openxmlformats.org/officeDocument/2006/relationships/image" Target="../media/image984.png"/><Relationship Id="rId168" Type="http://schemas.openxmlformats.org/officeDocument/2006/relationships/customXml" Target="../ink/ink4550.xml"/><Relationship Id="rId8" Type="http://schemas.openxmlformats.org/officeDocument/2006/relationships/customXml" Target="../ink/ink4470.xml"/><Relationship Id="rId51" Type="http://schemas.openxmlformats.org/officeDocument/2006/relationships/image" Target="../media/image936.png"/><Relationship Id="rId72" Type="http://schemas.openxmlformats.org/officeDocument/2006/relationships/customXml" Target="../ink/ink4502.xml"/><Relationship Id="rId93" Type="http://schemas.openxmlformats.org/officeDocument/2006/relationships/image" Target="../media/image957.png"/><Relationship Id="rId98" Type="http://schemas.openxmlformats.org/officeDocument/2006/relationships/customXml" Target="../ink/ink4515.xml"/><Relationship Id="rId121" Type="http://schemas.openxmlformats.org/officeDocument/2006/relationships/image" Target="../media/image971.png"/><Relationship Id="rId142" Type="http://schemas.openxmlformats.org/officeDocument/2006/relationships/customXml" Target="../ink/ink4537.xml"/><Relationship Id="rId163" Type="http://schemas.openxmlformats.org/officeDocument/2006/relationships/image" Target="../media/image992.png"/><Relationship Id="rId184" Type="http://schemas.openxmlformats.org/officeDocument/2006/relationships/customXml" Target="../ink/ink4558.xml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489.xml"/><Relationship Id="rId67" Type="http://schemas.openxmlformats.org/officeDocument/2006/relationships/image" Target="../media/image944.png"/><Relationship Id="rId116" Type="http://schemas.openxmlformats.org/officeDocument/2006/relationships/customXml" Target="../ink/ink4524.xml"/><Relationship Id="rId137" Type="http://schemas.openxmlformats.org/officeDocument/2006/relationships/image" Target="../media/image979.png"/><Relationship Id="rId158" Type="http://schemas.openxmlformats.org/officeDocument/2006/relationships/customXml" Target="../ink/ink4545.xml"/><Relationship Id="rId20" Type="http://schemas.openxmlformats.org/officeDocument/2006/relationships/customXml" Target="../ink/ink4476.xml"/><Relationship Id="rId41" Type="http://schemas.openxmlformats.org/officeDocument/2006/relationships/image" Target="../media/image931.png"/><Relationship Id="rId62" Type="http://schemas.openxmlformats.org/officeDocument/2006/relationships/customXml" Target="../ink/ink4497.xml"/><Relationship Id="rId83" Type="http://schemas.openxmlformats.org/officeDocument/2006/relationships/image" Target="../media/image952.png"/><Relationship Id="rId88" Type="http://schemas.openxmlformats.org/officeDocument/2006/relationships/customXml" Target="../ink/ink4510.xml"/><Relationship Id="rId111" Type="http://schemas.openxmlformats.org/officeDocument/2006/relationships/image" Target="../media/image966.png"/><Relationship Id="rId132" Type="http://schemas.openxmlformats.org/officeDocument/2006/relationships/customXml" Target="../ink/ink4532.xml"/><Relationship Id="rId153" Type="http://schemas.openxmlformats.org/officeDocument/2006/relationships/image" Target="../media/image987.png"/><Relationship Id="rId174" Type="http://schemas.openxmlformats.org/officeDocument/2006/relationships/customXml" Target="../ink/ink4553.xml"/><Relationship Id="rId179" Type="http://schemas.openxmlformats.org/officeDocument/2006/relationships/image" Target="../media/image1000.png"/><Relationship Id="rId15" Type="http://schemas.openxmlformats.org/officeDocument/2006/relationships/image" Target="../media/image918.png"/><Relationship Id="rId36" Type="http://schemas.openxmlformats.org/officeDocument/2006/relationships/customXml" Target="../ink/ink4484.xml"/><Relationship Id="rId57" Type="http://schemas.openxmlformats.org/officeDocument/2006/relationships/image" Target="../media/image939.png"/><Relationship Id="rId106" Type="http://schemas.openxmlformats.org/officeDocument/2006/relationships/customXml" Target="../ink/ink4519.xml"/><Relationship Id="rId127" Type="http://schemas.openxmlformats.org/officeDocument/2006/relationships/image" Target="../media/image974.png"/><Relationship Id="rId10" Type="http://schemas.openxmlformats.org/officeDocument/2006/relationships/customXml" Target="../ink/ink4471.xml"/><Relationship Id="rId31" Type="http://schemas.openxmlformats.org/officeDocument/2006/relationships/image" Target="../media/image926.png"/><Relationship Id="rId52" Type="http://schemas.openxmlformats.org/officeDocument/2006/relationships/customXml" Target="../ink/ink4492.xml"/><Relationship Id="rId73" Type="http://schemas.openxmlformats.org/officeDocument/2006/relationships/image" Target="../media/image947.png"/><Relationship Id="rId78" Type="http://schemas.openxmlformats.org/officeDocument/2006/relationships/customXml" Target="../ink/ink4505.xml"/><Relationship Id="rId94" Type="http://schemas.openxmlformats.org/officeDocument/2006/relationships/customXml" Target="../ink/ink4513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527.xml"/><Relationship Id="rId143" Type="http://schemas.openxmlformats.org/officeDocument/2006/relationships/image" Target="../media/image982.png"/><Relationship Id="rId148" Type="http://schemas.openxmlformats.org/officeDocument/2006/relationships/customXml" Target="../ink/ink4540.xml"/><Relationship Id="rId164" Type="http://schemas.openxmlformats.org/officeDocument/2006/relationships/customXml" Target="../ink/ink4548.xml"/><Relationship Id="rId169" Type="http://schemas.openxmlformats.org/officeDocument/2006/relationships/image" Target="../media/image995.png"/><Relationship Id="rId185" Type="http://schemas.openxmlformats.org/officeDocument/2006/relationships/image" Target="../media/image1003.png"/><Relationship Id="rId4" Type="http://schemas.openxmlformats.org/officeDocument/2006/relationships/customXml" Target="../ink/ink4468.xml"/><Relationship Id="rId9" Type="http://schemas.openxmlformats.org/officeDocument/2006/relationships/image" Target="../media/image915.png"/><Relationship Id="rId180" Type="http://schemas.openxmlformats.org/officeDocument/2006/relationships/customXml" Target="../ink/ink4556.xml"/><Relationship Id="rId26" Type="http://schemas.openxmlformats.org/officeDocument/2006/relationships/customXml" Target="../ink/ink4479.xml"/><Relationship Id="rId47" Type="http://schemas.openxmlformats.org/officeDocument/2006/relationships/image" Target="../media/image934.png"/><Relationship Id="rId68" Type="http://schemas.openxmlformats.org/officeDocument/2006/relationships/customXml" Target="../ink/ink4500.xml"/><Relationship Id="rId89" Type="http://schemas.openxmlformats.org/officeDocument/2006/relationships/image" Target="../media/image955.png"/><Relationship Id="rId112" Type="http://schemas.openxmlformats.org/officeDocument/2006/relationships/customXml" Target="../ink/ink4522.xml"/><Relationship Id="rId133" Type="http://schemas.openxmlformats.org/officeDocument/2006/relationships/image" Target="../media/image977.png"/><Relationship Id="rId154" Type="http://schemas.openxmlformats.org/officeDocument/2006/relationships/customXml" Target="../ink/ink4543.xml"/><Relationship Id="rId175" Type="http://schemas.openxmlformats.org/officeDocument/2006/relationships/image" Target="../media/image998.png"/><Relationship Id="rId16" Type="http://schemas.openxmlformats.org/officeDocument/2006/relationships/customXml" Target="../ink/ink4474.xml"/><Relationship Id="rId37" Type="http://schemas.openxmlformats.org/officeDocument/2006/relationships/image" Target="../media/image929.png"/><Relationship Id="rId58" Type="http://schemas.openxmlformats.org/officeDocument/2006/relationships/customXml" Target="../ink/ink4495.xml"/><Relationship Id="rId79" Type="http://schemas.openxmlformats.org/officeDocument/2006/relationships/image" Target="../media/image950.png"/><Relationship Id="rId102" Type="http://schemas.openxmlformats.org/officeDocument/2006/relationships/customXml" Target="../ink/ink4517.xml"/><Relationship Id="rId123" Type="http://schemas.openxmlformats.org/officeDocument/2006/relationships/image" Target="../media/image972.png"/><Relationship Id="rId144" Type="http://schemas.openxmlformats.org/officeDocument/2006/relationships/customXml" Target="../ink/ink4538.xml"/><Relationship Id="rId90" Type="http://schemas.openxmlformats.org/officeDocument/2006/relationships/customXml" Target="../ink/ink4511.xml"/><Relationship Id="rId165" Type="http://schemas.openxmlformats.org/officeDocument/2006/relationships/image" Target="../media/image993.png"/><Relationship Id="rId27" Type="http://schemas.openxmlformats.org/officeDocument/2006/relationships/image" Target="../media/image924.png"/><Relationship Id="rId48" Type="http://schemas.openxmlformats.org/officeDocument/2006/relationships/customXml" Target="../ink/ink4490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34" Type="http://schemas.openxmlformats.org/officeDocument/2006/relationships/customXml" Target="../ink/ink4533.xml"/><Relationship Id="rId80" Type="http://schemas.openxmlformats.org/officeDocument/2006/relationships/customXml" Target="../ink/ink4506.xml"/><Relationship Id="rId155" Type="http://schemas.openxmlformats.org/officeDocument/2006/relationships/image" Target="../media/image988.png"/><Relationship Id="rId176" Type="http://schemas.openxmlformats.org/officeDocument/2006/relationships/customXml" Target="../ink/ink4554.xml"/><Relationship Id="rId17" Type="http://schemas.openxmlformats.org/officeDocument/2006/relationships/image" Target="../media/image919.png"/><Relationship Id="rId38" Type="http://schemas.openxmlformats.org/officeDocument/2006/relationships/customXml" Target="../ink/ink4485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24" Type="http://schemas.openxmlformats.org/officeDocument/2006/relationships/customXml" Target="../ink/ink4528.xml"/><Relationship Id="rId70" Type="http://schemas.openxmlformats.org/officeDocument/2006/relationships/customXml" Target="../ink/ink4501.xml"/><Relationship Id="rId91" Type="http://schemas.openxmlformats.org/officeDocument/2006/relationships/image" Target="../media/image956.png"/><Relationship Id="rId145" Type="http://schemas.openxmlformats.org/officeDocument/2006/relationships/image" Target="../media/image983.png"/><Relationship Id="rId166" Type="http://schemas.openxmlformats.org/officeDocument/2006/relationships/customXml" Target="../ink/ink454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480.xml"/><Relationship Id="rId49" Type="http://schemas.openxmlformats.org/officeDocument/2006/relationships/image" Target="../media/image935.png"/><Relationship Id="rId114" Type="http://schemas.openxmlformats.org/officeDocument/2006/relationships/customXml" Target="../ink/ink4523.xml"/><Relationship Id="rId60" Type="http://schemas.openxmlformats.org/officeDocument/2006/relationships/customXml" Target="../ink/ink4496.xml"/><Relationship Id="rId81" Type="http://schemas.openxmlformats.org/officeDocument/2006/relationships/image" Target="../media/image951.png"/><Relationship Id="rId135" Type="http://schemas.openxmlformats.org/officeDocument/2006/relationships/image" Target="../media/image978.png"/><Relationship Id="rId156" Type="http://schemas.openxmlformats.org/officeDocument/2006/relationships/customXml" Target="../ink/ink4544.xml"/><Relationship Id="rId177" Type="http://schemas.openxmlformats.org/officeDocument/2006/relationships/image" Target="../media/image999.png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579.xml"/><Relationship Id="rId63" Type="http://schemas.openxmlformats.org/officeDocument/2006/relationships/image" Target="../media/image942.png"/><Relationship Id="rId84" Type="http://schemas.openxmlformats.org/officeDocument/2006/relationships/customXml" Target="../ink/ink4600.xml"/><Relationship Id="rId138" Type="http://schemas.openxmlformats.org/officeDocument/2006/relationships/customXml" Target="../ink/ink4627.xml"/><Relationship Id="rId159" Type="http://schemas.openxmlformats.org/officeDocument/2006/relationships/image" Target="../media/image990.png"/><Relationship Id="rId170" Type="http://schemas.openxmlformats.org/officeDocument/2006/relationships/customXml" Target="../ink/ink4643.xml"/><Relationship Id="rId191" Type="http://schemas.openxmlformats.org/officeDocument/2006/relationships/image" Target="../media/image1006.png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574.xml"/><Relationship Id="rId53" Type="http://schemas.openxmlformats.org/officeDocument/2006/relationships/image" Target="../media/image937.png"/><Relationship Id="rId74" Type="http://schemas.openxmlformats.org/officeDocument/2006/relationships/customXml" Target="../ink/ink4595.xml"/><Relationship Id="rId128" Type="http://schemas.openxmlformats.org/officeDocument/2006/relationships/customXml" Target="../ink/ink4622.xml"/><Relationship Id="rId149" Type="http://schemas.openxmlformats.org/officeDocument/2006/relationships/image" Target="../media/image985.png"/><Relationship Id="rId5" Type="http://schemas.openxmlformats.org/officeDocument/2006/relationships/image" Target="../media/image913.png"/><Relationship Id="rId95" Type="http://schemas.openxmlformats.org/officeDocument/2006/relationships/image" Target="../media/image958.png"/><Relationship Id="rId160" Type="http://schemas.openxmlformats.org/officeDocument/2006/relationships/customXml" Target="../ink/ink4638.xml"/><Relationship Id="rId181" Type="http://schemas.openxmlformats.org/officeDocument/2006/relationships/image" Target="../media/image1001.png"/><Relationship Id="rId22" Type="http://schemas.openxmlformats.org/officeDocument/2006/relationships/customXml" Target="../ink/ink4569.xml"/><Relationship Id="rId43" Type="http://schemas.openxmlformats.org/officeDocument/2006/relationships/image" Target="../media/image932.png"/><Relationship Id="rId64" Type="http://schemas.openxmlformats.org/officeDocument/2006/relationships/customXml" Target="../ink/ink4590.xml"/><Relationship Id="rId118" Type="http://schemas.openxmlformats.org/officeDocument/2006/relationships/customXml" Target="../ink/ink4617.xml"/><Relationship Id="rId139" Type="http://schemas.openxmlformats.org/officeDocument/2006/relationships/image" Target="../media/image980.png"/><Relationship Id="rId85" Type="http://schemas.openxmlformats.org/officeDocument/2006/relationships/image" Target="../media/image953.png"/><Relationship Id="rId150" Type="http://schemas.openxmlformats.org/officeDocument/2006/relationships/customXml" Target="../ink/ink4633.xml"/><Relationship Id="rId171" Type="http://schemas.openxmlformats.org/officeDocument/2006/relationships/image" Target="../media/image996.png"/><Relationship Id="rId192" Type="http://schemas.openxmlformats.org/officeDocument/2006/relationships/customXml" Target="../ink/ink4654.xml"/><Relationship Id="rId12" Type="http://schemas.openxmlformats.org/officeDocument/2006/relationships/customXml" Target="../ink/ink4564.xml"/><Relationship Id="rId33" Type="http://schemas.openxmlformats.org/officeDocument/2006/relationships/image" Target="../media/image927.png"/><Relationship Id="rId108" Type="http://schemas.openxmlformats.org/officeDocument/2006/relationships/customXml" Target="../ink/ink4612.xml"/><Relationship Id="rId129" Type="http://schemas.openxmlformats.org/officeDocument/2006/relationships/image" Target="../media/image975.png"/><Relationship Id="rId54" Type="http://schemas.openxmlformats.org/officeDocument/2006/relationships/customXml" Target="../ink/ink4585.xml"/><Relationship Id="rId75" Type="http://schemas.openxmlformats.org/officeDocument/2006/relationships/image" Target="../media/image948.png"/><Relationship Id="rId96" Type="http://schemas.openxmlformats.org/officeDocument/2006/relationships/customXml" Target="../ink/ink4606.xml"/><Relationship Id="rId140" Type="http://schemas.openxmlformats.org/officeDocument/2006/relationships/customXml" Target="../ink/ink4628.xml"/><Relationship Id="rId161" Type="http://schemas.openxmlformats.org/officeDocument/2006/relationships/image" Target="../media/image991.png"/><Relationship Id="rId182" Type="http://schemas.openxmlformats.org/officeDocument/2006/relationships/customXml" Target="../ink/ink4649.xml"/><Relationship Id="rId6" Type="http://schemas.openxmlformats.org/officeDocument/2006/relationships/customXml" Target="../ink/ink4561.xml"/><Relationship Id="rId23" Type="http://schemas.openxmlformats.org/officeDocument/2006/relationships/image" Target="../media/image922.png"/><Relationship Id="rId119" Type="http://schemas.openxmlformats.org/officeDocument/2006/relationships/image" Target="../media/image970.png"/><Relationship Id="rId44" Type="http://schemas.openxmlformats.org/officeDocument/2006/relationships/customXml" Target="../ink/ink4580.xml"/><Relationship Id="rId65" Type="http://schemas.openxmlformats.org/officeDocument/2006/relationships/image" Target="../media/image943.png"/><Relationship Id="rId86" Type="http://schemas.openxmlformats.org/officeDocument/2006/relationships/customXml" Target="../ink/ink4601.xml"/><Relationship Id="rId130" Type="http://schemas.openxmlformats.org/officeDocument/2006/relationships/customXml" Target="../ink/ink4623.xml"/><Relationship Id="rId151" Type="http://schemas.openxmlformats.org/officeDocument/2006/relationships/image" Target="../media/image986.png"/><Relationship Id="rId172" Type="http://schemas.openxmlformats.org/officeDocument/2006/relationships/customXml" Target="../ink/ink4644.xml"/><Relationship Id="rId193" Type="http://schemas.openxmlformats.org/officeDocument/2006/relationships/image" Target="../media/image1007.png"/><Relationship Id="rId13" Type="http://schemas.openxmlformats.org/officeDocument/2006/relationships/image" Target="../media/image917.png"/><Relationship Id="rId109" Type="http://schemas.openxmlformats.org/officeDocument/2006/relationships/image" Target="../media/image965.png"/><Relationship Id="rId34" Type="http://schemas.openxmlformats.org/officeDocument/2006/relationships/customXml" Target="../ink/ink4575.xml"/><Relationship Id="rId50" Type="http://schemas.openxmlformats.org/officeDocument/2006/relationships/customXml" Target="../ink/ink4583.xml"/><Relationship Id="rId55" Type="http://schemas.openxmlformats.org/officeDocument/2006/relationships/image" Target="../media/image938.png"/><Relationship Id="rId76" Type="http://schemas.openxmlformats.org/officeDocument/2006/relationships/customXml" Target="../ink/ink4596.xml"/><Relationship Id="rId97" Type="http://schemas.openxmlformats.org/officeDocument/2006/relationships/image" Target="../media/image959.png"/><Relationship Id="rId104" Type="http://schemas.openxmlformats.org/officeDocument/2006/relationships/customXml" Target="../ink/ink4610.xml"/><Relationship Id="rId120" Type="http://schemas.openxmlformats.org/officeDocument/2006/relationships/customXml" Target="../ink/ink4618.xml"/><Relationship Id="rId125" Type="http://schemas.openxmlformats.org/officeDocument/2006/relationships/image" Target="../media/image973.png"/><Relationship Id="rId141" Type="http://schemas.openxmlformats.org/officeDocument/2006/relationships/image" Target="../media/image981.png"/><Relationship Id="rId146" Type="http://schemas.openxmlformats.org/officeDocument/2006/relationships/customXml" Target="../ink/ink4631.xml"/><Relationship Id="rId167" Type="http://schemas.openxmlformats.org/officeDocument/2006/relationships/image" Target="../media/image994.png"/><Relationship Id="rId188" Type="http://schemas.openxmlformats.org/officeDocument/2006/relationships/customXml" Target="../ink/ink4652.xml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92" Type="http://schemas.openxmlformats.org/officeDocument/2006/relationships/customXml" Target="../ink/ink4604.xml"/><Relationship Id="rId162" Type="http://schemas.openxmlformats.org/officeDocument/2006/relationships/customXml" Target="../ink/ink4639.xml"/><Relationship Id="rId183" Type="http://schemas.openxmlformats.org/officeDocument/2006/relationships/image" Target="../media/image1002.png"/><Relationship Id="rId2" Type="http://schemas.openxmlformats.org/officeDocument/2006/relationships/customXml" Target="../ink/ink4559.xml"/><Relationship Id="rId29" Type="http://schemas.openxmlformats.org/officeDocument/2006/relationships/image" Target="../media/image925.png"/><Relationship Id="rId24" Type="http://schemas.openxmlformats.org/officeDocument/2006/relationships/customXml" Target="../ink/ink4570.xml"/><Relationship Id="rId40" Type="http://schemas.openxmlformats.org/officeDocument/2006/relationships/customXml" Target="../ink/ink4578.xml"/><Relationship Id="rId45" Type="http://schemas.openxmlformats.org/officeDocument/2006/relationships/image" Target="../media/image933.png"/><Relationship Id="rId66" Type="http://schemas.openxmlformats.org/officeDocument/2006/relationships/customXml" Target="../ink/ink4591.xml"/><Relationship Id="rId87" Type="http://schemas.openxmlformats.org/officeDocument/2006/relationships/image" Target="../media/image954.png"/><Relationship Id="rId110" Type="http://schemas.openxmlformats.org/officeDocument/2006/relationships/customXml" Target="../ink/ink4613.xml"/><Relationship Id="rId115" Type="http://schemas.openxmlformats.org/officeDocument/2006/relationships/image" Target="../media/image968.png"/><Relationship Id="rId131" Type="http://schemas.openxmlformats.org/officeDocument/2006/relationships/image" Target="../media/image976.png"/><Relationship Id="rId136" Type="http://schemas.openxmlformats.org/officeDocument/2006/relationships/customXml" Target="../ink/ink4626.xml"/><Relationship Id="rId157" Type="http://schemas.openxmlformats.org/officeDocument/2006/relationships/image" Target="../media/image989.png"/><Relationship Id="rId178" Type="http://schemas.openxmlformats.org/officeDocument/2006/relationships/customXml" Target="../ink/ink4647.xml"/><Relationship Id="rId61" Type="http://schemas.openxmlformats.org/officeDocument/2006/relationships/image" Target="../media/image941.png"/><Relationship Id="rId82" Type="http://schemas.openxmlformats.org/officeDocument/2006/relationships/customXml" Target="../ink/ink4599.xml"/><Relationship Id="rId152" Type="http://schemas.openxmlformats.org/officeDocument/2006/relationships/customXml" Target="../ink/ink4634.xml"/><Relationship Id="rId173" Type="http://schemas.openxmlformats.org/officeDocument/2006/relationships/image" Target="../media/image997.png"/><Relationship Id="rId194" Type="http://schemas.openxmlformats.org/officeDocument/2006/relationships/customXml" Target="../ink/ink4655.xml"/><Relationship Id="rId19" Type="http://schemas.openxmlformats.org/officeDocument/2006/relationships/image" Target="../media/image920.png"/><Relationship Id="rId14" Type="http://schemas.openxmlformats.org/officeDocument/2006/relationships/customXml" Target="../ink/ink4565.xml"/><Relationship Id="rId30" Type="http://schemas.openxmlformats.org/officeDocument/2006/relationships/customXml" Target="../ink/ink4573.xml"/><Relationship Id="rId35" Type="http://schemas.openxmlformats.org/officeDocument/2006/relationships/image" Target="../media/image928.png"/><Relationship Id="rId56" Type="http://schemas.openxmlformats.org/officeDocument/2006/relationships/customXml" Target="../ink/ink4586.xml"/><Relationship Id="rId77" Type="http://schemas.openxmlformats.org/officeDocument/2006/relationships/image" Target="../media/image949.png"/><Relationship Id="rId100" Type="http://schemas.openxmlformats.org/officeDocument/2006/relationships/customXml" Target="../ink/ink4608.xml"/><Relationship Id="rId105" Type="http://schemas.openxmlformats.org/officeDocument/2006/relationships/image" Target="../media/image963.png"/><Relationship Id="rId126" Type="http://schemas.openxmlformats.org/officeDocument/2006/relationships/customXml" Target="../ink/ink4621.xml"/><Relationship Id="rId147" Type="http://schemas.openxmlformats.org/officeDocument/2006/relationships/image" Target="../media/image984.png"/><Relationship Id="rId168" Type="http://schemas.openxmlformats.org/officeDocument/2006/relationships/customXml" Target="../ink/ink4642.xml"/><Relationship Id="rId8" Type="http://schemas.openxmlformats.org/officeDocument/2006/relationships/customXml" Target="../ink/ink4562.xml"/><Relationship Id="rId51" Type="http://schemas.openxmlformats.org/officeDocument/2006/relationships/image" Target="../media/image936.png"/><Relationship Id="rId72" Type="http://schemas.openxmlformats.org/officeDocument/2006/relationships/customXml" Target="../ink/ink4594.xml"/><Relationship Id="rId93" Type="http://schemas.openxmlformats.org/officeDocument/2006/relationships/image" Target="../media/image957.png"/><Relationship Id="rId98" Type="http://schemas.openxmlformats.org/officeDocument/2006/relationships/customXml" Target="../ink/ink4607.xml"/><Relationship Id="rId121" Type="http://schemas.openxmlformats.org/officeDocument/2006/relationships/image" Target="../media/image971.png"/><Relationship Id="rId142" Type="http://schemas.openxmlformats.org/officeDocument/2006/relationships/customXml" Target="../ink/ink4629.xml"/><Relationship Id="rId163" Type="http://schemas.openxmlformats.org/officeDocument/2006/relationships/image" Target="../media/image992.png"/><Relationship Id="rId184" Type="http://schemas.openxmlformats.org/officeDocument/2006/relationships/customXml" Target="../ink/ink4650.xml"/><Relationship Id="rId189" Type="http://schemas.openxmlformats.org/officeDocument/2006/relationships/image" Target="../media/image1005.png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581.xml"/><Relationship Id="rId67" Type="http://schemas.openxmlformats.org/officeDocument/2006/relationships/image" Target="../media/image944.png"/><Relationship Id="rId116" Type="http://schemas.openxmlformats.org/officeDocument/2006/relationships/customXml" Target="../ink/ink4616.xml"/><Relationship Id="rId137" Type="http://schemas.openxmlformats.org/officeDocument/2006/relationships/image" Target="../media/image979.png"/><Relationship Id="rId158" Type="http://schemas.openxmlformats.org/officeDocument/2006/relationships/customXml" Target="../ink/ink4637.xml"/><Relationship Id="rId20" Type="http://schemas.openxmlformats.org/officeDocument/2006/relationships/customXml" Target="../ink/ink4568.xml"/><Relationship Id="rId41" Type="http://schemas.openxmlformats.org/officeDocument/2006/relationships/image" Target="../media/image931.png"/><Relationship Id="rId62" Type="http://schemas.openxmlformats.org/officeDocument/2006/relationships/customXml" Target="../ink/ink4589.xml"/><Relationship Id="rId83" Type="http://schemas.openxmlformats.org/officeDocument/2006/relationships/image" Target="../media/image952.png"/><Relationship Id="rId88" Type="http://schemas.openxmlformats.org/officeDocument/2006/relationships/customXml" Target="../ink/ink4602.xml"/><Relationship Id="rId111" Type="http://schemas.openxmlformats.org/officeDocument/2006/relationships/image" Target="../media/image966.png"/><Relationship Id="rId132" Type="http://schemas.openxmlformats.org/officeDocument/2006/relationships/customXml" Target="../ink/ink4624.xml"/><Relationship Id="rId153" Type="http://schemas.openxmlformats.org/officeDocument/2006/relationships/image" Target="../media/image987.png"/><Relationship Id="rId174" Type="http://schemas.openxmlformats.org/officeDocument/2006/relationships/customXml" Target="../ink/ink4645.xml"/><Relationship Id="rId179" Type="http://schemas.openxmlformats.org/officeDocument/2006/relationships/image" Target="../media/image1000.png"/><Relationship Id="rId195" Type="http://schemas.openxmlformats.org/officeDocument/2006/relationships/image" Target="../media/image1008.png"/><Relationship Id="rId190" Type="http://schemas.openxmlformats.org/officeDocument/2006/relationships/customXml" Target="../ink/ink4653.xml"/><Relationship Id="rId15" Type="http://schemas.openxmlformats.org/officeDocument/2006/relationships/image" Target="../media/image918.png"/><Relationship Id="rId36" Type="http://schemas.openxmlformats.org/officeDocument/2006/relationships/customXml" Target="../ink/ink4576.xml"/><Relationship Id="rId57" Type="http://schemas.openxmlformats.org/officeDocument/2006/relationships/image" Target="../media/image939.png"/><Relationship Id="rId106" Type="http://schemas.openxmlformats.org/officeDocument/2006/relationships/customXml" Target="../ink/ink4611.xml"/><Relationship Id="rId127" Type="http://schemas.openxmlformats.org/officeDocument/2006/relationships/image" Target="../media/image974.png"/><Relationship Id="rId10" Type="http://schemas.openxmlformats.org/officeDocument/2006/relationships/customXml" Target="../ink/ink4563.xml"/><Relationship Id="rId31" Type="http://schemas.openxmlformats.org/officeDocument/2006/relationships/image" Target="../media/image926.png"/><Relationship Id="rId52" Type="http://schemas.openxmlformats.org/officeDocument/2006/relationships/customXml" Target="../ink/ink4584.xml"/><Relationship Id="rId73" Type="http://schemas.openxmlformats.org/officeDocument/2006/relationships/image" Target="../media/image947.png"/><Relationship Id="rId78" Type="http://schemas.openxmlformats.org/officeDocument/2006/relationships/customXml" Target="../ink/ink4597.xml"/><Relationship Id="rId94" Type="http://schemas.openxmlformats.org/officeDocument/2006/relationships/customXml" Target="../ink/ink4605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619.xml"/><Relationship Id="rId143" Type="http://schemas.openxmlformats.org/officeDocument/2006/relationships/image" Target="../media/image982.png"/><Relationship Id="rId148" Type="http://schemas.openxmlformats.org/officeDocument/2006/relationships/customXml" Target="../ink/ink4632.xml"/><Relationship Id="rId164" Type="http://schemas.openxmlformats.org/officeDocument/2006/relationships/customXml" Target="../ink/ink4640.xml"/><Relationship Id="rId169" Type="http://schemas.openxmlformats.org/officeDocument/2006/relationships/image" Target="../media/image995.png"/><Relationship Id="rId185" Type="http://schemas.openxmlformats.org/officeDocument/2006/relationships/image" Target="../media/image1003.png"/><Relationship Id="rId4" Type="http://schemas.openxmlformats.org/officeDocument/2006/relationships/customXml" Target="../ink/ink4560.xml"/><Relationship Id="rId9" Type="http://schemas.openxmlformats.org/officeDocument/2006/relationships/image" Target="../media/image915.png"/><Relationship Id="rId180" Type="http://schemas.openxmlformats.org/officeDocument/2006/relationships/customXml" Target="../ink/ink4648.xml"/><Relationship Id="rId26" Type="http://schemas.openxmlformats.org/officeDocument/2006/relationships/customXml" Target="../ink/ink4571.xml"/><Relationship Id="rId47" Type="http://schemas.openxmlformats.org/officeDocument/2006/relationships/image" Target="../media/image934.png"/><Relationship Id="rId68" Type="http://schemas.openxmlformats.org/officeDocument/2006/relationships/customXml" Target="../ink/ink4592.xml"/><Relationship Id="rId89" Type="http://schemas.openxmlformats.org/officeDocument/2006/relationships/image" Target="../media/image955.png"/><Relationship Id="rId112" Type="http://schemas.openxmlformats.org/officeDocument/2006/relationships/customXml" Target="../ink/ink4614.xml"/><Relationship Id="rId133" Type="http://schemas.openxmlformats.org/officeDocument/2006/relationships/image" Target="../media/image977.png"/><Relationship Id="rId154" Type="http://schemas.openxmlformats.org/officeDocument/2006/relationships/customXml" Target="../ink/ink4635.xml"/><Relationship Id="rId175" Type="http://schemas.openxmlformats.org/officeDocument/2006/relationships/image" Target="../media/image998.png"/><Relationship Id="rId16" Type="http://schemas.openxmlformats.org/officeDocument/2006/relationships/customXml" Target="../ink/ink4566.xml"/><Relationship Id="rId37" Type="http://schemas.openxmlformats.org/officeDocument/2006/relationships/image" Target="../media/image929.png"/><Relationship Id="rId58" Type="http://schemas.openxmlformats.org/officeDocument/2006/relationships/customXml" Target="../ink/ink4587.xml"/><Relationship Id="rId79" Type="http://schemas.openxmlformats.org/officeDocument/2006/relationships/image" Target="../media/image950.png"/><Relationship Id="rId102" Type="http://schemas.openxmlformats.org/officeDocument/2006/relationships/customXml" Target="../ink/ink4609.xml"/><Relationship Id="rId123" Type="http://schemas.openxmlformats.org/officeDocument/2006/relationships/image" Target="../media/image972.png"/><Relationship Id="rId144" Type="http://schemas.openxmlformats.org/officeDocument/2006/relationships/customXml" Target="../ink/ink4630.xml"/><Relationship Id="rId90" Type="http://schemas.openxmlformats.org/officeDocument/2006/relationships/customXml" Target="../ink/ink4603.xml"/><Relationship Id="rId165" Type="http://schemas.openxmlformats.org/officeDocument/2006/relationships/image" Target="../media/image993.png"/><Relationship Id="rId186" Type="http://schemas.openxmlformats.org/officeDocument/2006/relationships/customXml" Target="../ink/ink4651.xml"/><Relationship Id="rId27" Type="http://schemas.openxmlformats.org/officeDocument/2006/relationships/image" Target="../media/image924.png"/><Relationship Id="rId48" Type="http://schemas.openxmlformats.org/officeDocument/2006/relationships/customXml" Target="../ink/ink4582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34" Type="http://schemas.openxmlformats.org/officeDocument/2006/relationships/customXml" Target="../ink/ink4625.xml"/><Relationship Id="rId80" Type="http://schemas.openxmlformats.org/officeDocument/2006/relationships/customXml" Target="../ink/ink4598.xml"/><Relationship Id="rId155" Type="http://schemas.openxmlformats.org/officeDocument/2006/relationships/image" Target="../media/image988.png"/><Relationship Id="rId176" Type="http://schemas.openxmlformats.org/officeDocument/2006/relationships/customXml" Target="../ink/ink4646.xml"/><Relationship Id="rId17" Type="http://schemas.openxmlformats.org/officeDocument/2006/relationships/image" Target="../media/image919.png"/><Relationship Id="rId38" Type="http://schemas.openxmlformats.org/officeDocument/2006/relationships/customXml" Target="../ink/ink4577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24" Type="http://schemas.openxmlformats.org/officeDocument/2006/relationships/customXml" Target="../ink/ink4620.xml"/><Relationship Id="rId70" Type="http://schemas.openxmlformats.org/officeDocument/2006/relationships/customXml" Target="../ink/ink4593.xml"/><Relationship Id="rId91" Type="http://schemas.openxmlformats.org/officeDocument/2006/relationships/image" Target="../media/image956.png"/><Relationship Id="rId145" Type="http://schemas.openxmlformats.org/officeDocument/2006/relationships/image" Target="../media/image983.png"/><Relationship Id="rId166" Type="http://schemas.openxmlformats.org/officeDocument/2006/relationships/customXml" Target="../ink/ink4641.xml"/><Relationship Id="rId187" Type="http://schemas.openxmlformats.org/officeDocument/2006/relationships/image" Target="../media/image100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572.xml"/><Relationship Id="rId49" Type="http://schemas.openxmlformats.org/officeDocument/2006/relationships/image" Target="../media/image935.png"/><Relationship Id="rId114" Type="http://schemas.openxmlformats.org/officeDocument/2006/relationships/customXml" Target="../ink/ink4615.xml"/><Relationship Id="rId60" Type="http://schemas.openxmlformats.org/officeDocument/2006/relationships/customXml" Target="../ink/ink4588.xml"/><Relationship Id="rId81" Type="http://schemas.openxmlformats.org/officeDocument/2006/relationships/image" Target="../media/image951.png"/><Relationship Id="rId135" Type="http://schemas.openxmlformats.org/officeDocument/2006/relationships/image" Target="../media/image978.png"/><Relationship Id="rId156" Type="http://schemas.openxmlformats.org/officeDocument/2006/relationships/customXml" Target="../ink/ink4636.xml"/><Relationship Id="rId177" Type="http://schemas.openxmlformats.org/officeDocument/2006/relationships/image" Target="../media/image999.png"/><Relationship Id="rId18" Type="http://schemas.openxmlformats.org/officeDocument/2006/relationships/customXml" Target="../ink/ink4567.xml"/><Relationship Id="rId39" Type="http://schemas.openxmlformats.org/officeDocument/2006/relationships/image" Target="../media/image930.png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210.png"/><Relationship Id="rId42" Type="http://schemas.openxmlformats.org/officeDocument/2006/relationships/customXml" Target="../ink/ink288.xml"/><Relationship Id="rId63" Type="http://schemas.openxmlformats.org/officeDocument/2006/relationships/image" Target="../media/image33.png"/><Relationship Id="rId84" Type="http://schemas.openxmlformats.org/officeDocument/2006/relationships/customXml" Target="../ink/ink309.xml"/><Relationship Id="rId138" Type="http://schemas.openxmlformats.org/officeDocument/2006/relationships/customXml" Target="../ink/ink336.xml"/><Relationship Id="rId107" Type="http://schemas.openxmlformats.org/officeDocument/2006/relationships/image" Target="../media/image56.png"/><Relationship Id="rId11" Type="http://schemas.openxmlformats.org/officeDocument/2006/relationships/image" Target="../media/image7100.png"/><Relationship Id="rId32" Type="http://schemas.openxmlformats.org/officeDocument/2006/relationships/customXml" Target="../ink/ink283.xml"/><Relationship Id="rId53" Type="http://schemas.openxmlformats.org/officeDocument/2006/relationships/image" Target="../media/image28.png"/><Relationship Id="rId74" Type="http://schemas.openxmlformats.org/officeDocument/2006/relationships/customXml" Target="../ink/ink304.xml"/><Relationship Id="rId128" Type="http://schemas.openxmlformats.org/officeDocument/2006/relationships/customXml" Target="../ink/ink331.xml"/><Relationship Id="rId5" Type="http://schemas.openxmlformats.org/officeDocument/2006/relationships/image" Target="../media/image4100.png"/><Relationship Id="rId90" Type="http://schemas.openxmlformats.org/officeDocument/2006/relationships/customXml" Target="../ink/ink312.xml"/><Relationship Id="rId95" Type="http://schemas.openxmlformats.org/officeDocument/2006/relationships/image" Target="../media/image50.png"/><Relationship Id="rId22" Type="http://schemas.openxmlformats.org/officeDocument/2006/relationships/customXml" Target="../ink/ink278.xml"/><Relationship Id="rId27" Type="http://schemas.openxmlformats.org/officeDocument/2006/relationships/image" Target="../media/image1510.png"/><Relationship Id="rId43" Type="http://schemas.openxmlformats.org/officeDocument/2006/relationships/image" Target="../media/image2310.png"/><Relationship Id="rId48" Type="http://schemas.openxmlformats.org/officeDocument/2006/relationships/customXml" Target="../ink/ink291.xml"/><Relationship Id="rId64" Type="http://schemas.openxmlformats.org/officeDocument/2006/relationships/customXml" Target="../ink/ink299.xml"/><Relationship Id="rId69" Type="http://schemas.openxmlformats.org/officeDocument/2006/relationships/image" Target="../media/image36.png"/><Relationship Id="rId113" Type="http://schemas.openxmlformats.org/officeDocument/2006/relationships/image" Target="../media/image59.png"/><Relationship Id="rId118" Type="http://schemas.openxmlformats.org/officeDocument/2006/relationships/customXml" Target="../ink/ink326.xml"/><Relationship Id="rId134" Type="http://schemas.openxmlformats.org/officeDocument/2006/relationships/customXml" Target="../ink/ink334.xml"/><Relationship Id="rId139" Type="http://schemas.openxmlformats.org/officeDocument/2006/relationships/image" Target="../media/image72.png"/><Relationship Id="rId80" Type="http://schemas.openxmlformats.org/officeDocument/2006/relationships/customXml" Target="../ink/ink307.xml"/><Relationship Id="rId85" Type="http://schemas.openxmlformats.org/officeDocument/2006/relationships/image" Target="../media/image45.png"/><Relationship Id="rId12" Type="http://schemas.openxmlformats.org/officeDocument/2006/relationships/customXml" Target="../ink/ink273.xml"/><Relationship Id="rId17" Type="http://schemas.openxmlformats.org/officeDocument/2006/relationships/image" Target="../media/image1018.png"/><Relationship Id="rId33" Type="http://schemas.openxmlformats.org/officeDocument/2006/relationships/image" Target="../media/image1810.png"/><Relationship Id="rId38" Type="http://schemas.openxmlformats.org/officeDocument/2006/relationships/customXml" Target="../ink/ink286.xml"/><Relationship Id="rId59" Type="http://schemas.openxmlformats.org/officeDocument/2006/relationships/image" Target="../media/image31.png"/><Relationship Id="rId103" Type="http://schemas.openxmlformats.org/officeDocument/2006/relationships/image" Target="../media/image54.png"/><Relationship Id="rId108" Type="http://schemas.openxmlformats.org/officeDocument/2006/relationships/customXml" Target="../ink/ink321.xml"/><Relationship Id="rId124" Type="http://schemas.openxmlformats.org/officeDocument/2006/relationships/customXml" Target="../ink/ink329.xml"/><Relationship Id="rId129" Type="http://schemas.openxmlformats.org/officeDocument/2006/relationships/image" Target="../media/image67.png"/><Relationship Id="rId54" Type="http://schemas.openxmlformats.org/officeDocument/2006/relationships/customXml" Target="../ink/ink294.xml"/><Relationship Id="rId70" Type="http://schemas.openxmlformats.org/officeDocument/2006/relationships/customXml" Target="../ink/ink302.xml"/><Relationship Id="rId75" Type="http://schemas.openxmlformats.org/officeDocument/2006/relationships/image" Target="../media/image39.png"/><Relationship Id="rId91" Type="http://schemas.openxmlformats.org/officeDocument/2006/relationships/image" Target="../media/image48.png"/><Relationship Id="rId96" Type="http://schemas.openxmlformats.org/officeDocument/2006/relationships/customXml" Target="../ink/ink315.xml"/><Relationship Id="rId140" Type="http://schemas.openxmlformats.org/officeDocument/2006/relationships/customXml" Target="../ink/ink337.xml"/><Relationship Id="rId145" Type="http://schemas.openxmlformats.org/officeDocument/2006/relationships/image" Target="../media/image7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0.xml"/><Relationship Id="rId23" Type="http://schemas.openxmlformats.org/officeDocument/2006/relationships/image" Target="../media/image1310.png"/><Relationship Id="rId28" Type="http://schemas.openxmlformats.org/officeDocument/2006/relationships/customXml" Target="../ink/ink281.xml"/><Relationship Id="rId49" Type="http://schemas.openxmlformats.org/officeDocument/2006/relationships/image" Target="../media/image26.png"/><Relationship Id="rId114" Type="http://schemas.openxmlformats.org/officeDocument/2006/relationships/customXml" Target="../ink/ink324.xml"/><Relationship Id="rId119" Type="http://schemas.openxmlformats.org/officeDocument/2006/relationships/image" Target="../media/image62.png"/><Relationship Id="rId44" Type="http://schemas.openxmlformats.org/officeDocument/2006/relationships/customXml" Target="../ink/ink289.xml"/><Relationship Id="rId60" Type="http://schemas.openxmlformats.org/officeDocument/2006/relationships/customXml" Target="../ink/ink297.xml"/><Relationship Id="rId65" Type="http://schemas.openxmlformats.org/officeDocument/2006/relationships/image" Target="../media/image34.png"/><Relationship Id="rId81" Type="http://schemas.openxmlformats.org/officeDocument/2006/relationships/image" Target="../media/image42.png"/><Relationship Id="rId86" Type="http://schemas.openxmlformats.org/officeDocument/2006/relationships/customXml" Target="../ink/ink310.xml"/><Relationship Id="rId130" Type="http://schemas.openxmlformats.org/officeDocument/2006/relationships/customXml" Target="../ink/ink332.xml"/><Relationship Id="rId135" Type="http://schemas.openxmlformats.org/officeDocument/2006/relationships/image" Target="../media/image70.png"/><Relationship Id="rId13" Type="http://schemas.openxmlformats.org/officeDocument/2006/relationships/image" Target="../media/image8100.png"/><Relationship Id="rId18" Type="http://schemas.openxmlformats.org/officeDocument/2006/relationships/customXml" Target="../ink/ink276.xml"/><Relationship Id="rId39" Type="http://schemas.openxmlformats.org/officeDocument/2006/relationships/image" Target="../media/image2110.png"/><Relationship Id="rId109" Type="http://schemas.openxmlformats.org/officeDocument/2006/relationships/image" Target="../media/image57.png"/><Relationship Id="rId34" Type="http://schemas.openxmlformats.org/officeDocument/2006/relationships/customXml" Target="../ink/ink284.xml"/><Relationship Id="rId50" Type="http://schemas.openxmlformats.org/officeDocument/2006/relationships/customXml" Target="../ink/ink292.xml"/><Relationship Id="rId55" Type="http://schemas.openxmlformats.org/officeDocument/2006/relationships/image" Target="../media/image29.png"/><Relationship Id="rId76" Type="http://schemas.openxmlformats.org/officeDocument/2006/relationships/customXml" Target="../ink/ink305.xml"/><Relationship Id="rId97" Type="http://schemas.openxmlformats.org/officeDocument/2006/relationships/image" Target="../media/image51.png"/><Relationship Id="rId104" Type="http://schemas.openxmlformats.org/officeDocument/2006/relationships/customXml" Target="../ink/ink319.xml"/><Relationship Id="rId120" Type="http://schemas.openxmlformats.org/officeDocument/2006/relationships/customXml" Target="../ink/ink327.xml"/><Relationship Id="rId125" Type="http://schemas.openxmlformats.org/officeDocument/2006/relationships/image" Target="../media/image65.png"/><Relationship Id="rId141" Type="http://schemas.openxmlformats.org/officeDocument/2006/relationships/image" Target="../media/image73.png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customXml" Target="../ink/ink313.xml"/><Relationship Id="rId2" Type="http://schemas.openxmlformats.org/officeDocument/2006/relationships/customXml" Target="../ink/ink268.xml"/><Relationship Id="rId29" Type="http://schemas.openxmlformats.org/officeDocument/2006/relationships/image" Target="../media/image1610.png"/><Relationship Id="rId24" Type="http://schemas.openxmlformats.org/officeDocument/2006/relationships/customXml" Target="../ink/ink279.xml"/><Relationship Id="rId40" Type="http://schemas.openxmlformats.org/officeDocument/2006/relationships/customXml" Target="../ink/ink287.xml"/><Relationship Id="rId45" Type="http://schemas.openxmlformats.org/officeDocument/2006/relationships/image" Target="../media/image24.png"/><Relationship Id="rId66" Type="http://schemas.openxmlformats.org/officeDocument/2006/relationships/customXml" Target="../ink/ink300.xml"/><Relationship Id="rId87" Type="http://schemas.openxmlformats.org/officeDocument/2006/relationships/image" Target="../media/image46.png"/><Relationship Id="rId110" Type="http://schemas.openxmlformats.org/officeDocument/2006/relationships/customXml" Target="../ink/ink322.xml"/><Relationship Id="rId115" Type="http://schemas.openxmlformats.org/officeDocument/2006/relationships/image" Target="../media/image60.png"/><Relationship Id="rId131" Type="http://schemas.openxmlformats.org/officeDocument/2006/relationships/image" Target="../media/image68.png"/><Relationship Id="rId136" Type="http://schemas.openxmlformats.org/officeDocument/2006/relationships/customXml" Target="../ink/ink335.xml"/><Relationship Id="rId61" Type="http://schemas.openxmlformats.org/officeDocument/2006/relationships/image" Target="../media/image32.png"/><Relationship Id="rId82" Type="http://schemas.openxmlformats.org/officeDocument/2006/relationships/customXml" Target="../ink/ink308.xml"/><Relationship Id="rId19" Type="http://schemas.openxmlformats.org/officeDocument/2006/relationships/image" Target="../media/image1110.png"/><Relationship Id="rId14" Type="http://schemas.openxmlformats.org/officeDocument/2006/relationships/customXml" Target="../ink/ink274.xml"/><Relationship Id="rId30" Type="http://schemas.openxmlformats.org/officeDocument/2006/relationships/customXml" Target="../ink/ink282.xml"/><Relationship Id="rId35" Type="http://schemas.openxmlformats.org/officeDocument/2006/relationships/image" Target="../media/image1910.png"/><Relationship Id="rId56" Type="http://schemas.openxmlformats.org/officeDocument/2006/relationships/customXml" Target="../ink/ink295.xml"/><Relationship Id="rId77" Type="http://schemas.openxmlformats.org/officeDocument/2006/relationships/image" Target="../media/image40.png"/><Relationship Id="rId100" Type="http://schemas.openxmlformats.org/officeDocument/2006/relationships/customXml" Target="../ink/ink317.xml"/><Relationship Id="rId105" Type="http://schemas.openxmlformats.org/officeDocument/2006/relationships/image" Target="../media/image55.png"/><Relationship Id="rId126" Type="http://schemas.openxmlformats.org/officeDocument/2006/relationships/customXml" Target="../ink/ink330.xml"/><Relationship Id="rId8" Type="http://schemas.openxmlformats.org/officeDocument/2006/relationships/customXml" Target="../ink/ink271.xml"/><Relationship Id="rId51" Type="http://schemas.openxmlformats.org/officeDocument/2006/relationships/image" Target="../media/image27.png"/><Relationship Id="rId72" Type="http://schemas.openxmlformats.org/officeDocument/2006/relationships/customXml" Target="../ink/ink303.xml"/><Relationship Id="rId93" Type="http://schemas.openxmlformats.org/officeDocument/2006/relationships/image" Target="../media/image49.png"/><Relationship Id="rId98" Type="http://schemas.openxmlformats.org/officeDocument/2006/relationships/customXml" Target="../ink/ink316.xml"/><Relationship Id="rId121" Type="http://schemas.openxmlformats.org/officeDocument/2006/relationships/image" Target="../media/image63.png"/><Relationship Id="rId142" Type="http://schemas.openxmlformats.org/officeDocument/2006/relationships/customXml" Target="../ink/ink338.xml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290.xml"/><Relationship Id="rId67" Type="http://schemas.openxmlformats.org/officeDocument/2006/relationships/image" Target="../media/image35.png"/><Relationship Id="rId116" Type="http://schemas.openxmlformats.org/officeDocument/2006/relationships/customXml" Target="../ink/ink325.xml"/><Relationship Id="rId137" Type="http://schemas.openxmlformats.org/officeDocument/2006/relationships/image" Target="../media/image71.png"/><Relationship Id="rId20" Type="http://schemas.openxmlformats.org/officeDocument/2006/relationships/customXml" Target="../ink/ink277.xml"/><Relationship Id="rId41" Type="http://schemas.openxmlformats.org/officeDocument/2006/relationships/image" Target="../media/image2210.png"/><Relationship Id="rId62" Type="http://schemas.openxmlformats.org/officeDocument/2006/relationships/customXml" Target="../ink/ink298.xml"/><Relationship Id="rId83" Type="http://schemas.openxmlformats.org/officeDocument/2006/relationships/image" Target="../media/image44.png"/><Relationship Id="rId88" Type="http://schemas.openxmlformats.org/officeDocument/2006/relationships/customXml" Target="../ink/ink311.xml"/><Relationship Id="rId111" Type="http://schemas.openxmlformats.org/officeDocument/2006/relationships/image" Target="../media/image58.png"/><Relationship Id="rId132" Type="http://schemas.openxmlformats.org/officeDocument/2006/relationships/customXml" Target="../ink/ink333.xml"/><Relationship Id="rId15" Type="http://schemas.openxmlformats.org/officeDocument/2006/relationships/image" Target="../media/image9100.png"/><Relationship Id="rId36" Type="http://schemas.openxmlformats.org/officeDocument/2006/relationships/customXml" Target="../ink/ink285.xml"/><Relationship Id="rId57" Type="http://schemas.openxmlformats.org/officeDocument/2006/relationships/image" Target="../media/image30.png"/><Relationship Id="rId106" Type="http://schemas.openxmlformats.org/officeDocument/2006/relationships/customXml" Target="../ink/ink320.xml"/><Relationship Id="rId127" Type="http://schemas.openxmlformats.org/officeDocument/2006/relationships/image" Target="../media/image66.png"/><Relationship Id="rId10" Type="http://schemas.openxmlformats.org/officeDocument/2006/relationships/customXml" Target="../ink/ink272.xml"/><Relationship Id="rId31" Type="http://schemas.openxmlformats.org/officeDocument/2006/relationships/image" Target="../media/image1710.png"/><Relationship Id="rId52" Type="http://schemas.openxmlformats.org/officeDocument/2006/relationships/customXml" Target="../ink/ink293.xml"/><Relationship Id="rId73" Type="http://schemas.openxmlformats.org/officeDocument/2006/relationships/image" Target="../media/image38.png"/><Relationship Id="rId78" Type="http://schemas.openxmlformats.org/officeDocument/2006/relationships/customXml" Target="../ink/ink306.xml"/><Relationship Id="rId94" Type="http://schemas.openxmlformats.org/officeDocument/2006/relationships/customXml" Target="../ink/ink314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328.xml"/><Relationship Id="rId143" Type="http://schemas.openxmlformats.org/officeDocument/2006/relationships/image" Target="../media/image74.png"/><Relationship Id="rId4" Type="http://schemas.openxmlformats.org/officeDocument/2006/relationships/customXml" Target="../ink/ink269.xml"/><Relationship Id="rId9" Type="http://schemas.openxmlformats.org/officeDocument/2006/relationships/image" Target="../media/image6100.png"/><Relationship Id="rId26" Type="http://schemas.openxmlformats.org/officeDocument/2006/relationships/customXml" Target="../ink/ink280.xml"/><Relationship Id="rId47" Type="http://schemas.openxmlformats.org/officeDocument/2006/relationships/image" Target="../media/image25.png"/><Relationship Id="rId68" Type="http://schemas.openxmlformats.org/officeDocument/2006/relationships/customXml" Target="../ink/ink301.xml"/><Relationship Id="rId89" Type="http://schemas.openxmlformats.org/officeDocument/2006/relationships/image" Target="../media/image47.png"/><Relationship Id="rId112" Type="http://schemas.openxmlformats.org/officeDocument/2006/relationships/customXml" Target="../ink/ink323.xml"/><Relationship Id="rId133" Type="http://schemas.openxmlformats.org/officeDocument/2006/relationships/image" Target="../media/image69.png"/><Relationship Id="rId16" Type="http://schemas.openxmlformats.org/officeDocument/2006/relationships/customXml" Target="../ink/ink275.xml"/><Relationship Id="rId37" Type="http://schemas.openxmlformats.org/officeDocument/2006/relationships/image" Target="../media/image2010.png"/><Relationship Id="rId58" Type="http://schemas.openxmlformats.org/officeDocument/2006/relationships/customXml" Target="../ink/ink296.xml"/><Relationship Id="rId79" Type="http://schemas.openxmlformats.org/officeDocument/2006/relationships/image" Target="../media/image41.png"/><Relationship Id="rId102" Type="http://schemas.openxmlformats.org/officeDocument/2006/relationships/customXml" Target="../ink/ink318.xml"/><Relationship Id="rId123" Type="http://schemas.openxmlformats.org/officeDocument/2006/relationships/image" Target="../media/image64.png"/><Relationship Id="rId144" Type="http://schemas.openxmlformats.org/officeDocument/2006/relationships/customXml" Target="../ink/ink339.xml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676.xml"/><Relationship Id="rId63" Type="http://schemas.openxmlformats.org/officeDocument/2006/relationships/image" Target="../media/image942.png"/><Relationship Id="rId84" Type="http://schemas.openxmlformats.org/officeDocument/2006/relationships/customXml" Target="../ink/ink4697.xml"/><Relationship Id="rId138" Type="http://schemas.openxmlformats.org/officeDocument/2006/relationships/customXml" Target="../ink/ink4724.xml"/><Relationship Id="rId159" Type="http://schemas.openxmlformats.org/officeDocument/2006/relationships/image" Target="../media/image990.png"/><Relationship Id="rId170" Type="http://schemas.openxmlformats.org/officeDocument/2006/relationships/customXml" Target="../ink/ink4740.xml"/><Relationship Id="rId191" Type="http://schemas.openxmlformats.org/officeDocument/2006/relationships/image" Target="../media/image1006.png"/><Relationship Id="rId205" Type="http://schemas.openxmlformats.org/officeDocument/2006/relationships/image" Target="../media/image1013.png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671.xml"/><Relationship Id="rId53" Type="http://schemas.openxmlformats.org/officeDocument/2006/relationships/image" Target="../media/image937.png"/><Relationship Id="rId74" Type="http://schemas.openxmlformats.org/officeDocument/2006/relationships/customXml" Target="../ink/ink4692.xml"/><Relationship Id="rId128" Type="http://schemas.openxmlformats.org/officeDocument/2006/relationships/customXml" Target="../ink/ink4719.xml"/><Relationship Id="rId149" Type="http://schemas.openxmlformats.org/officeDocument/2006/relationships/image" Target="../media/image985.png"/><Relationship Id="rId5" Type="http://schemas.openxmlformats.org/officeDocument/2006/relationships/image" Target="../media/image913.png"/><Relationship Id="rId95" Type="http://schemas.openxmlformats.org/officeDocument/2006/relationships/image" Target="../media/image958.png"/><Relationship Id="rId160" Type="http://schemas.openxmlformats.org/officeDocument/2006/relationships/customXml" Target="../ink/ink4735.xml"/><Relationship Id="rId181" Type="http://schemas.openxmlformats.org/officeDocument/2006/relationships/image" Target="../media/image1001.png"/><Relationship Id="rId22" Type="http://schemas.openxmlformats.org/officeDocument/2006/relationships/customXml" Target="../ink/ink4666.xml"/><Relationship Id="rId43" Type="http://schemas.openxmlformats.org/officeDocument/2006/relationships/image" Target="../media/image932.png"/><Relationship Id="rId64" Type="http://schemas.openxmlformats.org/officeDocument/2006/relationships/customXml" Target="../ink/ink4687.xml"/><Relationship Id="rId118" Type="http://schemas.openxmlformats.org/officeDocument/2006/relationships/customXml" Target="../ink/ink4714.xml"/><Relationship Id="rId139" Type="http://schemas.openxmlformats.org/officeDocument/2006/relationships/image" Target="../media/image980.png"/><Relationship Id="rId85" Type="http://schemas.openxmlformats.org/officeDocument/2006/relationships/image" Target="../media/image953.png"/><Relationship Id="rId150" Type="http://schemas.openxmlformats.org/officeDocument/2006/relationships/customXml" Target="../ink/ink4730.xml"/><Relationship Id="rId171" Type="http://schemas.openxmlformats.org/officeDocument/2006/relationships/image" Target="../media/image996.png"/><Relationship Id="rId192" Type="http://schemas.openxmlformats.org/officeDocument/2006/relationships/customXml" Target="../ink/ink4751.xml"/><Relationship Id="rId206" Type="http://schemas.openxmlformats.org/officeDocument/2006/relationships/customXml" Target="../ink/ink4758.xml"/><Relationship Id="rId12" Type="http://schemas.openxmlformats.org/officeDocument/2006/relationships/customXml" Target="../ink/ink4661.xml"/><Relationship Id="rId33" Type="http://schemas.openxmlformats.org/officeDocument/2006/relationships/image" Target="../media/image927.png"/><Relationship Id="rId108" Type="http://schemas.openxmlformats.org/officeDocument/2006/relationships/customXml" Target="../ink/ink4709.xml"/><Relationship Id="rId129" Type="http://schemas.openxmlformats.org/officeDocument/2006/relationships/image" Target="../media/image975.png"/><Relationship Id="rId54" Type="http://schemas.openxmlformats.org/officeDocument/2006/relationships/customXml" Target="../ink/ink4682.xml"/><Relationship Id="rId75" Type="http://schemas.openxmlformats.org/officeDocument/2006/relationships/image" Target="../media/image948.png"/><Relationship Id="rId96" Type="http://schemas.openxmlformats.org/officeDocument/2006/relationships/customXml" Target="../ink/ink4703.xml"/><Relationship Id="rId140" Type="http://schemas.openxmlformats.org/officeDocument/2006/relationships/customXml" Target="../ink/ink4725.xml"/><Relationship Id="rId161" Type="http://schemas.openxmlformats.org/officeDocument/2006/relationships/image" Target="../media/image991.png"/><Relationship Id="rId182" Type="http://schemas.openxmlformats.org/officeDocument/2006/relationships/customXml" Target="../ink/ink4746.xml"/><Relationship Id="rId6" Type="http://schemas.openxmlformats.org/officeDocument/2006/relationships/customXml" Target="../ink/ink4658.xml"/><Relationship Id="rId23" Type="http://schemas.openxmlformats.org/officeDocument/2006/relationships/image" Target="../media/image922.png"/><Relationship Id="rId119" Type="http://schemas.openxmlformats.org/officeDocument/2006/relationships/image" Target="../media/image970.png"/><Relationship Id="rId44" Type="http://schemas.openxmlformats.org/officeDocument/2006/relationships/customXml" Target="../ink/ink4677.xml"/><Relationship Id="rId65" Type="http://schemas.openxmlformats.org/officeDocument/2006/relationships/image" Target="../media/image943.png"/><Relationship Id="rId86" Type="http://schemas.openxmlformats.org/officeDocument/2006/relationships/customXml" Target="../ink/ink4698.xml"/><Relationship Id="rId130" Type="http://schemas.openxmlformats.org/officeDocument/2006/relationships/customXml" Target="../ink/ink4720.xml"/><Relationship Id="rId151" Type="http://schemas.openxmlformats.org/officeDocument/2006/relationships/image" Target="../media/image986.png"/><Relationship Id="rId172" Type="http://schemas.openxmlformats.org/officeDocument/2006/relationships/customXml" Target="../ink/ink4741.xml"/><Relationship Id="rId193" Type="http://schemas.openxmlformats.org/officeDocument/2006/relationships/image" Target="../media/image1007.png"/><Relationship Id="rId207" Type="http://schemas.openxmlformats.org/officeDocument/2006/relationships/image" Target="../media/image1014.png"/><Relationship Id="rId13" Type="http://schemas.openxmlformats.org/officeDocument/2006/relationships/image" Target="../media/image917.png"/><Relationship Id="rId109" Type="http://schemas.openxmlformats.org/officeDocument/2006/relationships/image" Target="../media/image965.png"/><Relationship Id="rId34" Type="http://schemas.openxmlformats.org/officeDocument/2006/relationships/customXml" Target="../ink/ink4672.xml"/><Relationship Id="rId55" Type="http://schemas.openxmlformats.org/officeDocument/2006/relationships/image" Target="../media/image938.png"/><Relationship Id="rId76" Type="http://schemas.openxmlformats.org/officeDocument/2006/relationships/customXml" Target="../ink/ink4693.xml"/><Relationship Id="rId97" Type="http://schemas.openxmlformats.org/officeDocument/2006/relationships/image" Target="../media/image959.png"/><Relationship Id="rId120" Type="http://schemas.openxmlformats.org/officeDocument/2006/relationships/customXml" Target="../ink/ink4715.xml"/><Relationship Id="rId141" Type="http://schemas.openxmlformats.org/officeDocument/2006/relationships/image" Target="../media/image981.png"/><Relationship Id="rId7" Type="http://schemas.openxmlformats.org/officeDocument/2006/relationships/image" Target="../media/image914.png"/><Relationship Id="rId162" Type="http://schemas.openxmlformats.org/officeDocument/2006/relationships/customXml" Target="../ink/ink4736.xml"/><Relationship Id="rId183" Type="http://schemas.openxmlformats.org/officeDocument/2006/relationships/image" Target="../media/image1002.png"/><Relationship Id="rId24" Type="http://schemas.openxmlformats.org/officeDocument/2006/relationships/customXml" Target="../ink/ink4667.xml"/><Relationship Id="rId45" Type="http://schemas.openxmlformats.org/officeDocument/2006/relationships/image" Target="../media/image933.png"/><Relationship Id="rId66" Type="http://schemas.openxmlformats.org/officeDocument/2006/relationships/customXml" Target="../ink/ink4688.xml"/><Relationship Id="rId87" Type="http://schemas.openxmlformats.org/officeDocument/2006/relationships/image" Target="../media/image954.png"/><Relationship Id="rId110" Type="http://schemas.openxmlformats.org/officeDocument/2006/relationships/customXml" Target="../ink/ink4710.xml"/><Relationship Id="rId131" Type="http://schemas.openxmlformats.org/officeDocument/2006/relationships/image" Target="../media/image976.png"/><Relationship Id="rId152" Type="http://schemas.openxmlformats.org/officeDocument/2006/relationships/customXml" Target="../ink/ink4731.xml"/><Relationship Id="rId173" Type="http://schemas.openxmlformats.org/officeDocument/2006/relationships/image" Target="../media/image997.png"/><Relationship Id="rId194" Type="http://schemas.openxmlformats.org/officeDocument/2006/relationships/customXml" Target="../ink/ink4752.xml"/><Relationship Id="rId208" Type="http://schemas.openxmlformats.org/officeDocument/2006/relationships/customXml" Target="../ink/ink4759.xml"/><Relationship Id="rId19" Type="http://schemas.openxmlformats.org/officeDocument/2006/relationships/image" Target="../media/image920.png"/><Relationship Id="rId14" Type="http://schemas.openxmlformats.org/officeDocument/2006/relationships/customXml" Target="../ink/ink4662.xml"/><Relationship Id="rId30" Type="http://schemas.openxmlformats.org/officeDocument/2006/relationships/customXml" Target="../ink/ink4670.xml"/><Relationship Id="rId35" Type="http://schemas.openxmlformats.org/officeDocument/2006/relationships/image" Target="../media/image928.png"/><Relationship Id="rId56" Type="http://schemas.openxmlformats.org/officeDocument/2006/relationships/customXml" Target="../ink/ink4683.xml"/><Relationship Id="rId77" Type="http://schemas.openxmlformats.org/officeDocument/2006/relationships/image" Target="../media/image949.png"/><Relationship Id="rId100" Type="http://schemas.openxmlformats.org/officeDocument/2006/relationships/customXml" Target="../ink/ink4705.xml"/><Relationship Id="rId105" Type="http://schemas.openxmlformats.org/officeDocument/2006/relationships/image" Target="../media/image963.png"/><Relationship Id="rId126" Type="http://schemas.openxmlformats.org/officeDocument/2006/relationships/customXml" Target="../ink/ink4718.xml"/><Relationship Id="rId147" Type="http://schemas.openxmlformats.org/officeDocument/2006/relationships/image" Target="../media/image984.png"/><Relationship Id="rId168" Type="http://schemas.openxmlformats.org/officeDocument/2006/relationships/customXml" Target="../ink/ink4739.xml"/><Relationship Id="rId8" Type="http://schemas.openxmlformats.org/officeDocument/2006/relationships/customXml" Target="../ink/ink4659.xml"/><Relationship Id="rId51" Type="http://schemas.openxmlformats.org/officeDocument/2006/relationships/image" Target="../media/image936.png"/><Relationship Id="rId72" Type="http://schemas.openxmlformats.org/officeDocument/2006/relationships/customXml" Target="../ink/ink4691.xml"/><Relationship Id="rId93" Type="http://schemas.openxmlformats.org/officeDocument/2006/relationships/image" Target="../media/image957.png"/><Relationship Id="rId98" Type="http://schemas.openxmlformats.org/officeDocument/2006/relationships/customXml" Target="../ink/ink4704.xml"/><Relationship Id="rId121" Type="http://schemas.openxmlformats.org/officeDocument/2006/relationships/image" Target="../media/image971.png"/><Relationship Id="rId142" Type="http://schemas.openxmlformats.org/officeDocument/2006/relationships/customXml" Target="../ink/ink4726.xml"/><Relationship Id="rId163" Type="http://schemas.openxmlformats.org/officeDocument/2006/relationships/image" Target="../media/image992.png"/><Relationship Id="rId184" Type="http://schemas.openxmlformats.org/officeDocument/2006/relationships/customXml" Target="../ink/ink4747.xml"/><Relationship Id="rId189" Type="http://schemas.openxmlformats.org/officeDocument/2006/relationships/image" Target="../media/image1005.png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678.xml"/><Relationship Id="rId67" Type="http://schemas.openxmlformats.org/officeDocument/2006/relationships/image" Target="../media/image944.png"/><Relationship Id="rId116" Type="http://schemas.openxmlformats.org/officeDocument/2006/relationships/customXml" Target="../ink/ink4713.xml"/><Relationship Id="rId137" Type="http://schemas.openxmlformats.org/officeDocument/2006/relationships/image" Target="../media/image979.png"/><Relationship Id="rId158" Type="http://schemas.openxmlformats.org/officeDocument/2006/relationships/customXml" Target="../ink/ink4734.xml"/><Relationship Id="rId20" Type="http://schemas.openxmlformats.org/officeDocument/2006/relationships/customXml" Target="../ink/ink4665.xml"/><Relationship Id="rId41" Type="http://schemas.openxmlformats.org/officeDocument/2006/relationships/image" Target="../media/image931.png"/><Relationship Id="rId62" Type="http://schemas.openxmlformats.org/officeDocument/2006/relationships/customXml" Target="../ink/ink4686.xml"/><Relationship Id="rId83" Type="http://schemas.openxmlformats.org/officeDocument/2006/relationships/image" Target="../media/image952.png"/><Relationship Id="rId88" Type="http://schemas.openxmlformats.org/officeDocument/2006/relationships/customXml" Target="../ink/ink4699.xml"/><Relationship Id="rId111" Type="http://schemas.openxmlformats.org/officeDocument/2006/relationships/image" Target="../media/image966.png"/><Relationship Id="rId132" Type="http://schemas.openxmlformats.org/officeDocument/2006/relationships/customXml" Target="../ink/ink4721.xml"/><Relationship Id="rId153" Type="http://schemas.openxmlformats.org/officeDocument/2006/relationships/image" Target="../media/image987.png"/><Relationship Id="rId174" Type="http://schemas.openxmlformats.org/officeDocument/2006/relationships/customXml" Target="../ink/ink4742.xml"/><Relationship Id="rId179" Type="http://schemas.openxmlformats.org/officeDocument/2006/relationships/image" Target="../media/image1000.png"/><Relationship Id="rId195" Type="http://schemas.openxmlformats.org/officeDocument/2006/relationships/image" Target="../media/image1008.png"/><Relationship Id="rId209" Type="http://schemas.openxmlformats.org/officeDocument/2006/relationships/image" Target="../media/image1015.png"/><Relationship Id="rId190" Type="http://schemas.openxmlformats.org/officeDocument/2006/relationships/customXml" Target="../ink/ink4750.xml"/><Relationship Id="rId204" Type="http://schemas.openxmlformats.org/officeDocument/2006/relationships/customXml" Target="../ink/ink4757.xml"/><Relationship Id="rId15" Type="http://schemas.openxmlformats.org/officeDocument/2006/relationships/image" Target="../media/image918.png"/><Relationship Id="rId36" Type="http://schemas.openxmlformats.org/officeDocument/2006/relationships/customXml" Target="../ink/ink4673.xml"/><Relationship Id="rId57" Type="http://schemas.openxmlformats.org/officeDocument/2006/relationships/image" Target="../media/image939.png"/><Relationship Id="rId106" Type="http://schemas.openxmlformats.org/officeDocument/2006/relationships/customXml" Target="../ink/ink4708.xml"/><Relationship Id="rId127" Type="http://schemas.openxmlformats.org/officeDocument/2006/relationships/image" Target="../media/image974.png"/><Relationship Id="rId10" Type="http://schemas.openxmlformats.org/officeDocument/2006/relationships/customXml" Target="../ink/ink4660.xml"/><Relationship Id="rId31" Type="http://schemas.openxmlformats.org/officeDocument/2006/relationships/image" Target="../media/image926.png"/><Relationship Id="rId52" Type="http://schemas.openxmlformats.org/officeDocument/2006/relationships/customXml" Target="../ink/ink4681.xml"/><Relationship Id="rId73" Type="http://schemas.openxmlformats.org/officeDocument/2006/relationships/image" Target="../media/image947.png"/><Relationship Id="rId78" Type="http://schemas.openxmlformats.org/officeDocument/2006/relationships/customXml" Target="../ink/ink4694.xml"/><Relationship Id="rId94" Type="http://schemas.openxmlformats.org/officeDocument/2006/relationships/customXml" Target="../ink/ink4702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716.xml"/><Relationship Id="rId143" Type="http://schemas.openxmlformats.org/officeDocument/2006/relationships/image" Target="../media/image982.png"/><Relationship Id="rId148" Type="http://schemas.openxmlformats.org/officeDocument/2006/relationships/customXml" Target="../ink/ink4729.xml"/><Relationship Id="rId164" Type="http://schemas.openxmlformats.org/officeDocument/2006/relationships/customXml" Target="../ink/ink4737.xml"/><Relationship Id="rId169" Type="http://schemas.openxmlformats.org/officeDocument/2006/relationships/image" Target="../media/image995.png"/><Relationship Id="rId185" Type="http://schemas.openxmlformats.org/officeDocument/2006/relationships/image" Target="../media/image1003.png"/><Relationship Id="rId4" Type="http://schemas.openxmlformats.org/officeDocument/2006/relationships/customXml" Target="../ink/ink4657.xml"/><Relationship Id="rId9" Type="http://schemas.openxmlformats.org/officeDocument/2006/relationships/image" Target="../media/image915.png"/><Relationship Id="rId180" Type="http://schemas.openxmlformats.org/officeDocument/2006/relationships/customXml" Target="../ink/ink4745.xml"/><Relationship Id="rId210" Type="http://schemas.openxmlformats.org/officeDocument/2006/relationships/customXml" Target="../ink/ink4760.xml"/><Relationship Id="rId26" Type="http://schemas.openxmlformats.org/officeDocument/2006/relationships/customXml" Target="../ink/ink4668.xml"/><Relationship Id="rId47" Type="http://schemas.openxmlformats.org/officeDocument/2006/relationships/image" Target="../media/image934.png"/><Relationship Id="rId68" Type="http://schemas.openxmlformats.org/officeDocument/2006/relationships/customXml" Target="../ink/ink4689.xml"/><Relationship Id="rId89" Type="http://schemas.openxmlformats.org/officeDocument/2006/relationships/image" Target="../media/image955.png"/><Relationship Id="rId112" Type="http://schemas.openxmlformats.org/officeDocument/2006/relationships/customXml" Target="../ink/ink4711.xml"/><Relationship Id="rId133" Type="http://schemas.openxmlformats.org/officeDocument/2006/relationships/image" Target="../media/image977.png"/><Relationship Id="rId154" Type="http://schemas.openxmlformats.org/officeDocument/2006/relationships/customXml" Target="../ink/ink4732.xml"/><Relationship Id="rId175" Type="http://schemas.openxmlformats.org/officeDocument/2006/relationships/image" Target="../media/image998.png"/><Relationship Id="rId196" Type="http://schemas.openxmlformats.org/officeDocument/2006/relationships/customXml" Target="../ink/ink4753.xml"/><Relationship Id="rId200" Type="http://schemas.openxmlformats.org/officeDocument/2006/relationships/customXml" Target="../ink/ink4755.xml"/><Relationship Id="rId16" Type="http://schemas.openxmlformats.org/officeDocument/2006/relationships/customXml" Target="../ink/ink4663.xml"/><Relationship Id="rId37" Type="http://schemas.openxmlformats.org/officeDocument/2006/relationships/image" Target="../media/image929.png"/><Relationship Id="rId58" Type="http://schemas.openxmlformats.org/officeDocument/2006/relationships/customXml" Target="../ink/ink4684.xml"/><Relationship Id="rId79" Type="http://schemas.openxmlformats.org/officeDocument/2006/relationships/image" Target="../media/image950.png"/><Relationship Id="rId102" Type="http://schemas.openxmlformats.org/officeDocument/2006/relationships/customXml" Target="../ink/ink4706.xml"/><Relationship Id="rId123" Type="http://schemas.openxmlformats.org/officeDocument/2006/relationships/image" Target="../media/image972.png"/><Relationship Id="rId144" Type="http://schemas.openxmlformats.org/officeDocument/2006/relationships/customXml" Target="../ink/ink4727.xml"/><Relationship Id="rId90" Type="http://schemas.openxmlformats.org/officeDocument/2006/relationships/customXml" Target="../ink/ink4700.xml"/><Relationship Id="rId165" Type="http://schemas.openxmlformats.org/officeDocument/2006/relationships/image" Target="../media/image993.png"/><Relationship Id="rId186" Type="http://schemas.openxmlformats.org/officeDocument/2006/relationships/customXml" Target="../ink/ink4748.xml"/><Relationship Id="rId211" Type="http://schemas.openxmlformats.org/officeDocument/2006/relationships/image" Target="../media/image1016.png"/><Relationship Id="rId27" Type="http://schemas.openxmlformats.org/officeDocument/2006/relationships/image" Target="../media/image924.png"/><Relationship Id="rId48" Type="http://schemas.openxmlformats.org/officeDocument/2006/relationships/customXml" Target="../ink/ink4679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34" Type="http://schemas.openxmlformats.org/officeDocument/2006/relationships/customXml" Target="../ink/ink4722.xml"/><Relationship Id="rId80" Type="http://schemas.openxmlformats.org/officeDocument/2006/relationships/customXml" Target="../ink/ink4695.xml"/><Relationship Id="rId155" Type="http://schemas.openxmlformats.org/officeDocument/2006/relationships/image" Target="../media/image988.png"/><Relationship Id="rId176" Type="http://schemas.openxmlformats.org/officeDocument/2006/relationships/customXml" Target="../ink/ink4743.xml"/><Relationship Id="rId197" Type="http://schemas.openxmlformats.org/officeDocument/2006/relationships/image" Target="../media/image1009.png"/><Relationship Id="rId201" Type="http://schemas.openxmlformats.org/officeDocument/2006/relationships/image" Target="../media/image1011.png"/><Relationship Id="rId17" Type="http://schemas.openxmlformats.org/officeDocument/2006/relationships/image" Target="../media/image919.png"/><Relationship Id="rId38" Type="http://schemas.openxmlformats.org/officeDocument/2006/relationships/customXml" Target="../ink/ink4674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24" Type="http://schemas.openxmlformats.org/officeDocument/2006/relationships/customXml" Target="../ink/ink4717.xml"/><Relationship Id="rId70" Type="http://schemas.openxmlformats.org/officeDocument/2006/relationships/customXml" Target="../ink/ink4690.xml"/><Relationship Id="rId91" Type="http://schemas.openxmlformats.org/officeDocument/2006/relationships/image" Target="../media/image956.png"/><Relationship Id="rId145" Type="http://schemas.openxmlformats.org/officeDocument/2006/relationships/image" Target="../media/image983.png"/><Relationship Id="rId166" Type="http://schemas.openxmlformats.org/officeDocument/2006/relationships/customXml" Target="../ink/ink4738.xml"/><Relationship Id="rId187" Type="http://schemas.openxmlformats.org/officeDocument/2006/relationships/image" Target="../media/image10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761.xml"/><Relationship Id="rId28" Type="http://schemas.openxmlformats.org/officeDocument/2006/relationships/customXml" Target="../ink/ink4669.xml"/><Relationship Id="rId49" Type="http://schemas.openxmlformats.org/officeDocument/2006/relationships/image" Target="../media/image935.png"/><Relationship Id="rId114" Type="http://schemas.openxmlformats.org/officeDocument/2006/relationships/customXml" Target="../ink/ink4712.xml"/><Relationship Id="rId60" Type="http://schemas.openxmlformats.org/officeDocument/2006/relationships/customXml" Target="../ink/ink4685.xml"/><Relationship Id="rId81" Type="http://schemas.openxmlformats.org/officeDocument/2006/relationships/image" Target="../media/image951.png"/><Relationship Id="rId135" Type="http://schemas.openxmlformats.org/officeDocument/2006/relationships/image" Target="../media/image978.png"/><Relationship Id="rId156" Type="http://schemas.openxmlformats.org/officeDocument/2006/relationships/customXml" Target="../ink/ink4733.xml"/><Relationship Id="rId177" Type="http://schemas.openxmlformats.org/officeDocument/2006/relationships/image" Target="../media/image999.png"/><Relationship Id="rId198" Type="http://schemas.openxmlformats.org/officeDocument/2006/relationships/customXml" Target="../ink/ink4754.xml"/><Relationship Id="rId202" Type="http://schemas.openxmlformats.org/officeDocument/2006/relationships/customXml" Target="../ink/ink4756.xml"/><Relationship Id="rId18" Type="http://schemas.openxmlformats.org/officeDocument/2006/relationships/customXml" Target="../ink/ink4664.xml"/><Relationship Id="rId39" Type="http://schemas.openxmlformats.org/officeDocument/2006/relationships/image" Target="../media/image930.png"/><Relationship Id="rId50" Type="http://schemas.openxmlformats.org/officeDocument/2006/relationships/customXml" Target="../ink/ink4680.xml"/><Relationship Id="rId104" Type="http://schemas.openxmlformats.org/officeDocument/2006/relationships/customXml" Target="../ink/ink4707.xml"/><Relationship Id="rId125" Type="http://schemas.openxmlformats.org/officeDocument/2006/relationships/image" Target="../media/image973.png"/><Relationship Id="rId146" Type="http://schemas.openxmlformats.org/officeDocument/2006/relationships/customXml" Target="../ink/ink4728.xml"/><Relationship Id="rId167" Type="http://schemas.openxmlformats.org/officeDocument/2006/relationships/image" Target="../media/image994.png"/><Relationship Id="rId188" Type="http://schemas.openxmlformats.org/officeDocument/2006/relationships/customXml" Target="../ink/ink4749.xml"/><Relationship Id="rId71" Type="http://schemas.openxmlformats.org/officeDocument/2006/relationships/image" Target="../media/image946.png"/><Relationship Id="rId92" Type="http://schemas.openxmlformats.org/officeDocument/2006/relationships/customXml" Target="../ink/ink4701.xml"/><Relationship Id="rId213" Type="http://schemas.openxmlformats.org/officeDocument/2006/relationships/image" Target="../media/image1017.png"/><Relationship Id="rId2" Type="http://schemas.openxmlformats.org/officeDocument/2006/relationships/customXml" Target="../ink/ink4656.xml"/><Relationship Id="rId29" Type="http://schemas.openxmlformats.org/officeDocument/2006/relationships/image" Target="../media/image925.png"/><Relationship Id="rId40" Type="http://schemas.openxmlformats.org/officeDocument/2006/relationships/customXml" Target="../ink/ink4675.xml"/><Relationship Id="rId115" Type="http://schemas.openxmlformats.org/officeDocument/2006/relationships/image" Target="../media/image968.png"/><Relationship Id="rId136" Type="http://schemas.openxmlformats.org/officeDocument/2006/relationships/customXml" Target="../ink/ink4723.xml"/><Relationship Id="rId157" Type="http://schemas.openxmlformats.org/officeDocument/2006/relationships/image" Target="../media/image989.png"/><Relationship Id="rId178" Type="http://schemas.openxmlformats.org/officeDocument/2006/relationships/customXml" Target="../ink/ink4744.xml"/><Relationship Id="rId61" Type="http://schemas.openxmlformats.org/officeDocument/2006/relationships/image" Target="../media/image941.png"/><Relationship Id="rId82" Type="http://schemas.openxmlformats.org/officeDocument/2006/relationships/customXml" Target="../ink/ink4696.xml"/><Relationship Id="rId199" Type="http://schemas.openxmlformats.org/officeDocument/2006/relationships/image" Target="../media/image1010.png"/><Relationship Id="rId203" Type="http://schemas.openxmlformats.org/officeDocument/2006/relationships/image" Target="../media/image1012.png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210.png"/><Relationship Id="rId42" Type="http://schemas.openxmlformats.org/officeDocument/2006/relationships/customXml" Target="../ink/ink360.xml"/><Relationship Id="rId63" Type="http://schemas.openxmlformats.org/officeDocument/2006/relationships/image" Target="../media/image33.png"/><Relationship Id="rId84" Type="http://schemas.openxmlformats.org/officeDocument/2006/relationships/customXml" Target="../ink/ink381.xml"/><Relationship Id="rId138" Type="http://schemas.openxmlformats.org/officeDocument/2006/relationships/customXml" Target="../ink/ink408.xml"/><Relationship Id="rId159" Type="http://schemas.openxmlformats.org/officeDocument/2006/relationships/image" Target="../media/image82.png"/><Relationship Id="rId170" Type="http://schemas.openxmlformats.org/officeDocument/2006/relationships/customXml" Target="../ink/ink424.xml"/><Relationship Id="rId191" Type="http://schemas.openxmlformats.org/officeDocument/2006/relationships/image" Target="../media/image98.png"/><Relationship Id="rId107" Type="http://schemas.openxmlformats.org/officeDocument/2006/relationships/image" Target="../media/image56.png"/><Relationship Id="rId11" Type="http://schemas.openxmlformats.org/officeDocument/2006/relationships/image" Target="../media/image7100.png"/><Relationship Id="rId32" Type="http://schemas.openxmlformats.org/officeDocument/2006/relationships/customXml" Target="../ink/ink355.xml"/><Relationship Id="rId53" Type="http://schemas.openxmlformats.org/officeDocument/2006/relationships/image" Target="../media/image28.png"/><Relationship Id="rId74" Type="http://schemas.openxmlformats.org/officeDocument/2006/relationships/customXml" Target="../ink/ink376.xml"/><Relationship Id="rId128" Type="http://schemas.openxmlformats.org/officeDocument/2006/relationships/customXml" Target="../ink/ink403.xml"/><Relationship Id="rId149" Type="http://schemas.openxmlformats.org/officeDocument/2006/relationships/image" Target="../media/image77.png"/><Relationship Id="rId5" Type="http://schemas.openxmlformats.org/officeDocument/2006/relationships/image" Target="../media/image4100.png"/><Relationship Id="rId95" Type="http://schemas.openxmlformats.org/officeDocument/2006/relationships/image" Target="../media/image50.png"/><Relationship Id="rId160" Type="http://schemas.openxmlformats.org/officeDocument/2006/relationships/customXml" Target="../ink/ink419.xml"/><Relationship Id="rId181" Type="http://schemas.openxmlformats.org/officeDocument/2006/relationships/image" Target="../media/image93.png"/><Relationship Id="rId22" Type="http://schemas.openxmlformats.org/officeDocument/2006/relationships/customXml" Target="../ink/ink350.xml"/><Relationship Id="rId43" Type="http://schemas.openxmlformats.org/officeDocument/2006/relationships/image" Target="../media/image2310.png"/><Relationship Id="rId64" Type="http://schemas.openxmlformats.org/officeDocument/2006/relationships/customXml" Target="../ink/ink371.xml"/><Relationship Id="rId118" Type="http://schemas.openxmlformats.org/officeDocument/2006/relationships/customXml" Target="../ink/ink398.xml"/><Relationship Id="rId139" Type="http://schemas.openxmlformats.org/officeDocument/2006/relationships/image" Target="../media/image72.png"/><Relationship Id="rId85" Type="http://schemas.openxmlformats.org/officeDocument/2006/relationships/image" Target="../media/image45.png"/><Relationship Id="rId150" Type="http://schemas.openxmlformats.org/officeDocument/2006/relationships/customXml" Target="../ink/ink414.xml"/><Relationship Id="rId171" Type="http://schemas.openxmlformats.org/officeDocument/2006/relationships/image" Target="../media/image88.png"/><Relationship Id="rId12" Type="http://schemas.openxmlformats.org/officeDocument/2006/relationships/customXml" Target="../ink/ink345.xml"/><Relationship Id="rId33" Type="http://schemas.openxmlformats.org/officeDocument/2006/relationships/image" Target="../media/image1810.png"/><Relationship Id="rId108" Type="http://schemas.openxmlformats.org/officeDocument/2006/relationships/customXml" Target="../ink/ink393.xml"/><Relationship Id="rId129" Type="http://schemas.openxmlformats.org/officeDocument/2006/relationships/image" Target="../media/image67.png"/><Relationship Id="rId54" Type="http://schemas.openxmlformats.org/officeDocument/2006/relationships/customXml" Target="../ink/ink366.xml"/><Relationship Id="rId75" Type="http://schemas.openxmlformats.org/officeDocument/2006/relationships/image" Target="../media/image39.png"/><Relationship Id="rId96" Type="http://schemas.openxmlformats.org/officeDocument/2006/relationships/customXml" Target="../ink/ink387.xml"/><Relationship Id="rId140" Type="http://schemas.openxmlformats.org/officeDocument/2006/relationships/customXml" Target="../ink/ink409.xml"/><Relationship Id="rId161" Type="http://schemas.openxmlformats.org/officeDocument/2006/relationships/image" Target="../media/image83.png"/><Relationship Id="rId182" Type="http://schemas.openxmlformats.org/officeDocument/2006/relationships/customXml" Target="../ink/ink430.xml"/><Relationship Id="rId6" Type="http://schemas.openxmlformats.org/officeDocument/2006/relationships/customXml" Target="../ink/ink342.xml"/><Relationship Id="rId23" Type="http://schemas.openxmlformats.org/officeDocument/2006/relationships/image" Target="../media/image1310.png"/><Relationship Id="rId119" Type="http://schemas.openxmlformats.org/officeDocument/2006/relationships/image" Target="../media/image62.png"/><Relationship Id="rId44" Type="http://schemas.openxmlformats.org/officeDocument/2006/relationships/customXml" Target="../ink/ink361.xml"/><Relationship Id="rId65" Type="http://schemas.openxmlformats.org/officeDocument/2006/relationships/image" Target="../media/image34.png"/><Relationship Id="rId86" Type="http://schemas.openxmlformats.org/officeDocument/2006/relationships/customXml" Target="../ink/ink382.xml"/><Relationship Id="rId130" Type="http://schemas.openxmlformats.org/officeDocument/2006/relationships/customXml" Target="../ink/ink404.xml"/><Relationship Id="rId151" Type="http://schemas.openxmlformats.org/officeDocument/2006/relationships/image" Target="../media/image78.png"/><Relationship Id="rId172" Type="http://schemas.openxmlformats.org/officeDocument/2006/relationships/customXml" Target="../ink/ink425.xml"/><Relationship Id="rId13" Type="http://schemas.openxmlformats.org/officeDocument/2006/relationships/image" Target="../media/image8100.png"/><Relationship Id="rId18" Type="http://schemas.openxmlformats.org/officeDocument/2006/relationships/customXml" Target="../ink/ink348.xml"/><Relationship Id="rId39" Type="http://schemas.openxmlformats.org/officeDocument/2006/relationships/image" Target="../media/image2110.png"/><Relationship Id="rId109" Type="http://schemas.openxmlformats.org/officeDocument/2006/relationships/image" Target="../media/image57.png"/><Relationship Id="rId34" Type="http://schemas.openxmlformats.org/officeDocument/2006/relationships/customXml" Target="../ink/ink356.xml"/><Relationship Id="rId50" Type="http://schemas.openxmlformats.org/officeDocument/2006/relationships/customXml" Target="../ink/ink364.xml"/><Relationship Id="rId55" Type="http://schemas.openxmlformats.org/officeDocument/2006/relationships/image" Target="../media/image29.png"/><Relationship Id="rId76" Type="http://schemas.openxmlformats.org/officeDocument/2006/relationships/customXml" Target="../ink/ink377.xml"/><Relationship Id="rId97" Type="http://schemas.openxmlformats.org/officeDocument/2006/relationships/image" Target="../media/image51.png"/><Relationship Id="rId104" Type="http://schemas.openxmlformats.org/officeDocument/2006/relationships/customXml" Target="../ink/ink391.xml"/><Relationship Id="rId120" Type="http://schemas.openxmlformats.org/officeDocument/2006/relationships/customXml" Target="../ink/ink399.xml"/><Relationship Id="rId125" Type="http://schemas.openxmlformats.org/officeDocument/2006/relationships/image" Target="../media/image65.png"/><Relationship Id="rId141" Type="http://schemas.openxmlformats.org/officeDocument/2006/relationships/image" Target="../media/image73.png"/><Relationship Id="rId146" Type="http://schemas.openxmlformats.org/officeDocument/2006/relationships/customXml" Target="../ink/ink412.xml"/><Relationship Id="rId167" Type="http://schemas.openxmlformats.org/officeDocument/2006/relationships/image" Target="../media/image86.png"/><Relationship Id="rId188" Type="http://schemas.openxmlformats.org/officeDocument/2006/relationships/customXml" Target="../ink/ink433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customXml" Target="../ink/ink385.xml"/><Relationship Id="rId162" Type="http://schemas.openxmlformats.org/officeDocument/2006/relationships/customXml" Target="../ink/ink420.xml"/><Relationship Id="rId183" Type="http://schemas.openxmlformats.org/officeDocument/2006/relationships/image" Target="../media/image94.png"/><Relationship Id="rId2" Type="http://schemas.openxmlformats.org/officeDocument/2006/relationships/customXml" Target="../ink/ink340.xml"/><Relationship Id="rId29" Type="http://schemas.openxmlformats.org/officeDocument/2006/relationships/image" Target="../media/image1610.png"/><Relationship Id="rId24" Type="http://schemas.openxmlformats.org/officeDocument/2006/relationships/customXml" Target="../ink/ink351.xml"/><Relationship Id="rId40" Type="http://schemas.openxmlformats.org/officeDocument/2006/relationships/customXml" Target="../ink/ink359.xml"/><Relationship Id="rId45" Type="http://schemas.openxmlformats.org/officeDocument/2006/relationships/image" Target="../media/image24.png"/><Relationship Id="rId66" Type="http://schemas.openxmlformats.org/officeDocument/2006/relationships/customXml" Target="../ink/ink372.xml"/><Relationship Id="rId87" Type="http://schemas.openxmlformats.org/officeDocument/2006/relationships/image" Target="../media/image46.png"/><Relationship Id="rId110" Type="http://schemas.openxmlformats.org/officeDocument/2006/relationships/customXml" Target="../ink/ink394.xml"/><Relationship Id="rId115" Type="http://schemas.openxmlformats.org/officeDocument/2006/relationships/image" Target="../media/image60.png"/><Relationship Id="rId131" Type="http://schemas.openxmlformats.org/officeDocument/2006/relationships/image" Target="../media/image68.png"/><Relationship Id="rId136" Type="http://schemas.openxmlformats.org/officeDocument/2006/relationships/customXml" Target="../ink/ink407.xml"/><Relationship Id="rId157" Type="http://schemas.openxmlformats.org/officeDocument/2006/relationships/image" Target="../media/image81.png"/><Relationship Id="rId178" Type="http://schemas.openxmlformats.org/officeDocument/2006/relationships/customXml" Target="../ink/ink428.xml"/><Relationship Id="rId61" Type="http://schemas.openxmlformats.org/officeDocument/2006/relationships/image" Target="../media/image32.png"/><Relationship Id="rId82" Type="http://schemas.openxmlformats.org/officeDocument/2006/relationships/customXml" Target="../ink/ink380.xml"/><Relationship Id="rId152" Type="http://schemas.openxmlformats.org/officeDocument/2006/relationships/customXml" Target="../ink/ink415.xml"/><Relationship Id="rId173" Type="http://schemas.openxmlformats.org/officeDocument/2006/relationships/image" Target="../media/image89.png"/><Relationship Id="rId19" Type="http://schemas.openxmlformats.org/officeDocument/2006/relationships/image" Target="../media/image1110.png"/><Relationship Id="rId14" Type="http://schemas.openxmlformats.org/officeDocument/2006/relationships/customXml" Target="../ink/ink346.xml"/><Relationship Id="rId30" Type="http://schemas.openxmlformats.org/officeDocument/2006/relationships/customXml" Target="../ink/ink354.xml"/><Relationship Id="rId35" Type="http://schemas.openxmlformats.org/officeDocument/2006/relationships/image" Target="../media/image1910.png"/><Relationship Id="rId56" Type="http://schemas.openxmlformats.org/officeDocument/2006/relationships/customXml" Target="../ink/ink367.xml"/><Relationship Id="rId77" Type="http://schemas.openxmlformats.org/officeDocument/2006/relationships/image" Target="../media/image40.png"/><Relationship Id="rId100" Type="http://schemas.openxmlformats.org/officeDocument/2006/relationships/customXml" Target="../ink/ink389.xml"/><Relationship Id="rId105" Type="http://schemas.openxmlformats.org/officeDocument/2006/relationships/image" Target="../media/image55.png"/><Relationship Id="rId126" Type="http://schemas.openxmlformats.org/officeDocument/2006/relationships/customXml" Target="../ink/ink402.xml"/><Relationship Id="rId147" Type="http://schemas.openxmlformats.org/officeDocument/2006/relationships/image" Target="../media/image76.png"/><Relationship Id="rId168" Type="http://schemas.openxmlformats.org/officeDocument/2006/relationships/customXml" Target="../ink/ink423.xml"/><Relationship Id="rId8" Type="http://schemas.openxmlformats.org/officeDocument/2006/relationships/customXml" Target="../ink/ink343.xml"/><Relationship Id="rId51" Type="http://schemas.openxmlformats.org/officeDocument/2006/relationships/image" Target="../media/image27.png"/><Relationship Id="rId72" Type="http://schemas.openxmlformats.org/officeDocument/2006/relationships/customXml" Target="../ink/ink375.xml"/><Relationship Id="rId93" Type="http://schemas.openxmlformats.org/officeDocument/2006/relationships/image" Target="../media/image49.png"/><Relationship Id="rId98" Type="http://schemas.openxmlformats.org/officeDocument/2006/relationships/customXml" Target="../ink/ink388.xml"/><Relationship Id="rId121" Type="http://schemas.openxmlformats.org/officeDocument/2006/relationships/image" Target="../media/image63.png"/><Relationship Id="rId142" Type="http://schemas.openxmlformats.org/officeDocument/2006/relationships/customXml" Target="../ink/ink410.xml"/><Relationship Id="rId163" Type="http://schemas.openxmlformats.org/officeDocument/2006/relationships/image" Target="../media/image84.png"/><Relationship Id="rId184" Type="http://schemas.openxmlformats.org/officeDocument/2006/relationships/customXml" Target="../ink/ink431.xml"/><Relationship Id="rId189" Type="http://schemas.openxmlformats.org/officeDocument/2006/relationships/image" Target="../media/image97.png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362.xml"/><Relationship Id="rId67" Type="http://schemas.openxmlformats.org/officeDocument/2006/relationships/image" Target="../media/image35.png"/><Relationship Id="rId116" Type="http://schemas.openxmlformats.org/officeDocument/2006/relationships/customXml" Target="../ink/ink397.xml"/><Relationship Id="rId137" Type="http://schemas.openxmlformats.org/officeDocument/2006/relationships/image" Target="../media/image71.png"/><Relationship Id="rId158" Type="http://schemas.openxmlformats.org/officeDocument/2006/relationships/customXml" Target="../ink/ink418.xml"/><Relationship Id="rId20" Type="http://schemas.openxmlformats.org/officeDocument/2006/relationships/customXml" Target="../ink/ink349.xml"/><Relationship Id="rId41" Type="http://schemas.openxmlformats.org/officeDocument/2006/relationships/image" Target="../media/image2210.png"/><Relationship Id="rId62" Type="http://schemas.openxmlformats.org/officeDocument/2006/relationships/customXml" Target="../ink/ink370.xml"/><Relationship Id="rId83" Type="http://schemas.openxmlformats.org/officeDocument/2006/relationships/image" Target="../media/image44.png"/><Relationship Id="rId88" Type="http://schemas.openxmlformats.org/officeDocument/2006/relationships/customXml" Target="../ink/ink383.xml"/><Relationship Id="rId111" Type="http://schemas.openxmlformats.org/officeDocument/2006/relationships/image" Target="../media/image58.png"/><Relationship Id="rId132" Type="http://schemas.openxmlformats.org/officeDocument/2006/relationships/customXml" Target="../ink/ink405.xml"/><Relationship Id="rId153" Type="http://schemas.openxmlformats.org/officeDocument/2006/relationships/image" Target="../media/image79.png"/><Relationship Id="rId174" Type="http://schemas.openxmlformats.org/officeDocument/2006/relationships/customXml" Target="../ink/ink426.xml"/><Relationship Id="rId179" Type="http://schemas.openxmlformats.org/officeDocument/2006/relationships/image" Target="../media/image92.png"/><Relationship Id="rId190" Type="http://schemas.openxmlformats.org/officeDocument/2006/relationships/customXml" Target="../ink/ink434.xml"/><Relationship Id="rId15" Type="http://schemas.openxmlformats.org/officeDocument/2006/relationships/image" Target="../media/image9100.png"/><Relationship Id="rId36" Type="http://schemas.openxmlformats.org/officeDocument/2006/relationships/customXml" Target="../ink/ink357.xml"/><Relationship Id="rId57" Type="http://schemas.openxmlformats.org/officeDocument/2006/relationships/image" Target="../media/image30.png"/><Relationship Id="rId106" Type="http://schemas.openxmlformats.org/officeDocument/2006/relationships/customXml" Target="../ink/ink392.xml"/><Relationship Id="rId127" Type="http://schemas.openxmlformats.org/officeDocument/2006/relationships/image" Target="../media/image66.png"/><Relationship Id="rId10" Type="http://schemas.openxmlformats.org/officeDocument/2006/relationships/customXml" Target="../ink/ink344.xml"/><Relationship Id="rId31" Type="http://schemas.openxmlformats.org/officeDocument/2006/relationships/image" Target="../media/image1710.png"/><Relationship Id="rId52" Type="http://schemas.openxmlformats.org/officeDocument/2006/relationships/customXml" Target="../ink/ink365.xml"/><Relationship Id="rId73" Type="http://schemas.openxmlformats.org/officeDocument/2006/relationships/image" Target="../media/image38.png"/><Relationship Id="rId78" Type="http://schemas.openxmlformats.org/officeDocument/2006/relationships/customXml" Target="../ink/ink378.xml"/><Relationship Id="rId94" Type="http://schemas.openxmlformats.org/officeDocument/2006/relationships/customXml" Target="../ink/ink386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400.xml"/><Relationship Id="rId143" Type="http://schemas.openxmlformats.org/officeDocument/2006/relationships/image" Target="../media/image74.png"/><Relationship Id="rId148" Type="http://schemas.openxmlformats.org/officeDocument/2006/relationships/customXml" Target="../ink/ink413.xml"/><Relationship Id="rId164" Type="http://schemas.openxmlformats.org/officeDocument/2006/relationships/customXml" Target="../ink/ink421.xml"/><Relationship Id="rId169" Type="http://schemas.openxmlformats.org/officeDocument/2006/relationships/image" Target="../media/image87.png"/><Relationship Id="rId185" Type="http://schemas.openxmlformats.org/officeDocument/2006/relationships/image" Target="../media/image95.png"/><Relationship Id="rId4" Type="http://schemas.openxmlformats.org/officeDocument/2006/relationships/customXml" Target="../ink/ink341.xml"/><Relationship Id="rId9" Type="http://schemas.openxmlformats.org/officeDocument/2006/relationships/image" Target="../media/image6100.png"/><Relationship Id="rId180" Type="http://schemas.openxmlformats.org/officeDocument/2006/relationships/customXml" Target="../ink/ink429.xml"/><Relationship Id="rId26" Type="http://schemas.openxmlformats.org/officeDocument/2006/relationships/customXml" Target="../ink/ink352.xml"/><Relationship Id="rId47" Type="http://schemas.openxmlformats.org/officeDocument/2006/relationships/image" Target="../media/image25.png"/><Relationship Id="rId68" Type="http://schemas.openxmlformats.org/officeDocument/2006/relationships/customXml" Target="../ink/ink373.xml"/><Relationship Id="rId89" Type="http://schemas.openxmlformats.org/officeDocument/2006/relationships/image" Target="../media/image47.png"/><Relationship Id="rId112" Type="http://schemas.openxmlformats.org/officeDocument/2006/relationships/customXml" Target="../ink/ink395.xml"/><Relationship Id="rId133" Type="http://schemas.openxmlformats.org/officeDocument/2006/relationships/image" Target="../media/image69.png"/><Relationship Id="rId154" Type="http://schemas.openxmlformats.org/officeDocument/2006/relationships/customXml" Target="../ink/ink416.xml"/><Relationship Id="rId175" Type="http://schemas.openxmlformats.org/officeDocument/2006/relationships/image" Target="../media/image90.png"/><Relationship Id="rId16" Type="http://schemas.openxmlformats.org/officeDocument/2006/relationships/customXml" Target="../ink/ink347.xml"/><Relationship Id="rId37" Type="http://schemas.openxmlformats.org/officeDocument/2006/relationships/image" Target="../media/image2010.png"/><Relationship Id="rId58" Type="http://schemas.openxmlformats.org/officeDocument/2006/relationships/customXml" Target="../ink/ink368.xml"/><Relationship Id="rId79" Type="http://schemas.openxmlformats.org/officeDocument/2006/relationships/image" Target="../media/image41.png"/><Relationship Id="rId102" Type="http://schemas.openxmlformats.org/officeDocument/2006/relationships/customXml" Target="../ink/ink390.xml"/><Relationship Id="rId123" Type="http://schemas.openxmlformats.org/officeDocument/2006/relationships/image" Target="../media/image64.png"/><Relationship Id="rId144" Type="http://schemas.openxmlformats.org/officeDocument/2006/relationships/customXml" Target="../ink/ink411.xml"/><Relationship Id="rId90" Type="http://schemas.openxmlformats.org/officeDocument/2006/relationships/customXml" Target="../ink/ink384.xml"/><Relationship Id="rId165" Type="http://schemas.openxmlformats.org/officeDocument/2006/relationships/image" Target="../media/image85.png"/><Relationship Id="rId186" Type="http://schemas.openxmlformats.org/officeDocument/2006/relationships/customXml" Target="../ink/ink432.xml"/><Relationship Id="rId27" Type="http://schemas.openxmlformats.org/officeDocument/2006/relationships/image" Target="../media/image1510.png"/><Relationship Id="rId48" Type="http://schemas.openxmlformats.org/officeDocument/2006/relationships/customXml" Target="../ink/ink363.xml"/><Relationship Id="rId69" Type="http://schemas.openxmlformats.org/officeDocument/2006/relationships/image" Target="../media/image36.png"/><Relationship Id="rId113" Type="http://schemas.openxmlformats.org/officeDocument/2006/relationships/image" Target="../media/image59.png"/><Relationship Id="rId134" Type="http://schemas.openxmlformats.org/officeDocument/2006/relationships/customXml" Target="../ink/ink406.xml"/><Relationship Id="rId80" Type="http://schemas.openxmlformats.org/officeDocument/2006/relationships/customXml" Target="../ink/ink379.xml"/><Relationship Id="rId155" Type="http://schemas.openxmlformats.org/officeDocument/2006/relationships/image" Target="../media/image80.png"/><Relationship Id="rId176" Type="http://schemas.openxmlformats.org/officeDocument/2006/relationships/customXml" Target="../ink/ink427.xml"/><Relationship Id="rId17" Type="http://schemas.openxmlformats.org/officeDocument/2006/relationships/image" Target="../media/image1018.png"/><Relationship Id="rId38" Type="http://schemas.openxmlformats.org/officeDocument/2006/relationships/customXml" Target="../ink/ink358.xml"/><Relationship Id="rId59" Type="http://schemas.openxmlformats.org/officeDocument/2006/relationships/image" Target="../media/image31.png"/><Relationship Id="rId103" Type="http://schemas.openxmlformats.org/officeDocument/2006/relationships/image" Target="../media/image54.png"/><Relationship Id="rId124" Type="http://schemas.openxmlformats.org/officeDocument/2006/relationships/customXml" Target="../ink/ink401.xml"/><Relationship Id="rId70" Type="http://schemas.openxmlformats.org/officeDocument/2006/relationships/customXml" Target="../ink/ink374.xml"/><Relationship Id="rId91" Type="http://schemas.openxmlformats.org/officeDocument/2006/relationships/image" Target="../media/image48.png"/><Relationship Id="rId145" Type="http://schemas.openxmlformats.org/officeDocument/2006/relationships/image" Target="../media/image75.png"/><Relationship Id="rId166" Type="http://schemas.openxmlformats.org/officeDocument/2006/relationships/customXml" Target="../ink/ink422.xml"/><Relationship Id="rId187" Type="http://schemas.openxmlformats.org/officeDocument/2006/relationships/image" Target="../media/image9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53.xml"/><Relationship Id="rId49" Type="http://schemas.openxmlformats.org/officeDocument/2006/relationships/image" Target="../media/image26.png"/><Relationship Id="rId114" Type="http://schemas.openxmlformats.org/officeDocument/2006/relationships/customXml" Target="../ink/ink396.xml"/><Relationship Id="rId60" Type="http://schemas.openxmlformats.org/officeDocument/2006/relationships/customXml" Target="../ink/ink369.xml"/><Relationship Id="rId81" Type="http://schemas.openxmlformats.org/officeDocument/2006/relationships/image" Target="../media/image42.png"/><Relationship Id="rId135" Type="http://schemas.openxmlformats.org/officeDocument/2006/relationships/image" Target="../media/image70.png"/><Relationship Id="rId156" Type="http://schemas.openxmlformats.org/officeDocument/2006/relationships/customXml" Target="../ink/ink417.xml"/><Relationship Id="rId177" Type="http://schemas.openxmlformats.org/officeDocument/2006/relationships/image" Target="../media/image91.png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210.png"/><Relationship Id="rId42" Type="http://schemas.openxmlformats.org/officeDocument/2006/relationships/customXml" Target="../ink/ink455.xml"/><Relationship Id="rId63" Type="http://schemas.openxmlformats.org/officeDocument/2006/relationships/image" Target="../media/image33.png"/><Relationship Id="rId84" Type="http://schemas.openxmlformats.org/officeDocument/2006/relationships/customXml" Target="../ink/ink476.xml"/><Relationship Id="rId138" Type="http://schemas.openxmlformats.org/officeDocument/2006/relationships/customXml" Target="../ink/ink503.xml"/><Relationship Id="rId159" Type="http://schemas.openxmlformats.org/officeDocument/2006/relationships/image" Target="../media/image82.png"/><Relationship Id="rId170" Type="http://schemas.openxmlformats.org/officeDocument/2006/relationships/customXml" Target="../ink/ink519.xml"/><Relationship Id="rId191" Type="http://schemas.openxmlformats.org/officeDocument/2006/relationships/image" Target="../media/image98.png"/><Relationship Id="rId205" Type="http://schemas.openxmlformats.org/officeDocument/2006/relationships/image" Target="../media/image105.png"/><Relationship Id="rId226" Type="http://schemas.openxmlformats.org/officeDocument/2006/relationships/customXml" Target="../ink/ink547.xml"/><Relationship Id="rId107" Type="http://schemas.openxmlformats.org/officeDocument/2006/relationships/image" Target="../media/image56.png"/><Relationship Id="rId11" Type="http://schemas.openxmlformats.org/officeDocument/2006/relationships/image" Target="../media/image7100.png"/><Relationship Id="rId32" Type="http://schemas.openxmlformats.org/officeDocument/2006/relationships/customXml" Target="../ink/ink450.xml"/><Relationship Id="rId53" Type="http://schemas.openxmlformats.org/officeDocument/2006/relationships/image" Target="../media/image28.png"/><Relationship Id="rId74" Type="http://schemas.openxmlformats.org/officeDocument/2006/relationships/customXml" Target="../ink/ink471.xml"/><Relationship Id="rId128" Type="http://schemas.openxmlformats.org/officeDocument/2006/relationships/customXml" Target="../ink/ink498.xml"/><Relationship Id="rId149" Type="http://schemas.openxmlformats.org/officeDocument/2006/relationships/image" Target="../media/image77.png"/><Relationship Id="rId5" Type="http://schemas.openxmlformats.org/officeDocument/2006/relationships/image" Target="../media/image4100.png"/><Relationship Id="rId95" Type="http://schemas.openxmlformats.org/officeDocument/2006/relationships/image" Target="../media/image50.png"/><Relationship Id="rId160" Type="http://schemas.openxmlformats.org/officeDocument/2006/relationships/customXml" Target="../ink/ink514.xml"/><Relationship Id="rId181" Type="http://schemas.openxmlformats.org/officeDocument/2006/relationships/image" Target="../media/image93.png"/><Relationship Id="rId216" Type="http://schemas.openxmlformats.org/officeDocument/2006/relationships/customXml" Target="../ink/ink542.xml"/><Relationship Id="rId22" Type="http://schemas.openxmlformats.org/officeDocument/2006/relationships/customXml" Target="../ink/ink445.xml"/><Relationship Id="rId43" Type="http://schemas.openxmlformats.org/officeDocument/2006/relationships/image" Target="../media/image2310.png"/><Relationship Id="rId64" Type="http://schemas.openxmlformats.org/officeDocument/2006/relationships/customXml" Target="../ink/ink466.xml"/><Relationship Id="rId118" Type="http://schemas.openxmlformats.org/officeDocument/2006/relationships/customXml" Target="../ink/ink493.xml"/><Relationship Id="rId139" Type="http://schemas.openxmlformats.org/officeDocument/2006/relationships/image" Target="../media/image72.png"/><Relationship Id="rId85" Type="http://schemas.openxmlformats.org/officeDocument/2006/relationships/image" Target="../media/image45.png"/><Relationship Id="rId150" Type="http://schemas.openxmlformats.org/officeDocument/2006/relationships/customXml" Target="../ink/ink509.xml"/><Relationship Id="rId171" Type="http://schemas.openxmlformats.org/officeDocument/2006/relationships/image" Target="../media/image88.png"/><Relationship Id="rId192" Type="http://schemas.openxmlformats.org/officeDocument/2006/relationships/customXml" Target="../ink/ink530.xml"/><Relationship Id="rId206" Type="http://schemas.openxmlformats.org/officeDocument/2006/relationships/customXml" Target="../ink/ink537.xml"/><Relationship Id="rId227" Type="http://schemas.openxmlformats.org/officeDocument/2006/relationships/image" Target="../media/image116.png"/><Relationship Id="rId12" Type="http://schemas.openxmlformats.org/officeDocument/2006/relationships/customXml" Target="../ink/ink440.xml"/><Relationship Id="rId33" Type="http://schemas.openxmlformats.org/officeDocument/2006/relationships/image" Target="../media/image1810.png"/><Relationship Id="rId108" Type="http://schemas.openxmlformats.org/officeDocument/2006/relationships/customXml" Target="../ink/ink488.xml"/><Relationship Id="rId129" Type="http://schemas.openxmlformats.org/officeDocument/2006/relationships/image" Target="../media/image67.png"/><Relationship Id="rId54" Type="http://schemas.openxmlformats.org/officeDocument/2006/relationships/customXml" Target="../ink/ink461.xml"/><Relationship Id="rId75" Type="http://schemas.openxmlformats.org/officeDocument/2006/relationships/image" Target="../media/image39.png"/><Relationship Id="rId96" Type="http://schemas.openxmlformats.org/officeDocument/2006/relationships/customXml" Target="../ink/ink482.xml"/><Relationship Id="rId140" Type="http://schemas.openxmlformats.org/officeDocument/2006/relationships/customXml" Target="../ink/ink504.xml"/><Relationship Id="rId161" Type="http://schemas.openxmlformats.org/officeDocument/2006/relationships/image" Target="../media/image83.png"/><Relationship Id="rId182" Type="http://schemas.openxmlformats.org/officeDocument/2006/relationships/customXml" Target="../ink/ink525.xml"/><Relationship Id="rId217" Type="http://schemas.openxmlformats.org/officeDocument/2006/relationships/image" Target="../media/image111.png"/><Relationship Id="rId6" Type="http://schemas.openxmlformats.org/officeDocument/2006/relationships/customXml" Target="../ink/ink437.xml"/><Relationship Id="rId23" Type="http://schemas.openxmlformats.org/officeDocument/2006/relationships/image" Target="../media/image1310.png"/><Relationship Id="rId119" Type="http://schemas.openxmlformats.org/officeDocument/2006/relationships/image" Target="../media/image62.png"/><Relationship Id="rId44" Type="http://schemas.openxmlformats.org/officeDocument/2006/relationships/customXml" Target="../ink/ink456.xml"/><Relationship Id="rId65" Type="http://schemas.openxmlformats.org/officeDocument/2006/relationships/image" Target="../media/image34.png"/><Relationship Id="rId86" Type="http://schemas.openxmlformats.org/officeDocument/2006/relationships/customXml" Target="../ink/ink477.xml"/><Relationship Id="rId130" Type="http://schemas.openxmlformats.org/officeDocument/2006/relationships/customXml" Target="../ink/ink499.xml"/><Relationship Id="rId151" Type="http://schemas.openxmlformats.org/officeDocument/2006/relationships/image" Target="../media/image78.png"/><Relationship Id="rId172" Type="http://schemas.openxmlformats.org/officeDocument/2006/relationships/customXml" Target="../ink/ink520.xml"/><Relationship Id="rId193" Type="http://schemas.openxmlformats.org/officeDocument/2006/relationships/image" Target="../media/image99.png"/><Relationship Id="rId207" Type="http://schemas.openxmlformats.org/officeDocument/2006/relationships/image" Target="../media/image106.png"/><Relationship Id="rId228" Type="http://schemas.openxmlformats.org/officeDocument/2006/relationships/customXml" Target="../ink/ink548.xml"/><Relationship Id="rId13" Type="http://schemas.openxmlformats.org/officeDocument/2006/relationships/image" Target="../media/image8100.png"/><Relationship Id="rId109" Type="http://schemas.openxmlformats.org/officeDocument/2006/relationships/image" Target="../media/image57.png"/><Relationship Id="rId34" Type="http://schemas.openxmlformats.org/officeDocument/2006/relationships/customXml" Target="../ink/ink451.xml"/><Relationship Id="rId55" Type="http://schemas.openxmlformats.org/officeDocument/2006/relationships/image" Target="../media/image29.png"/><Relationship Id="rId76" Type="http://schemas.openxmlformats.org/officeDocument/2006/relationships/customXml" Target="../ink/ink472.xml"/><Relationship Id="rId97" Type="http://schemas.openxmlformats.org/officeDocument/2006/relationships/image" Target="../media/image51.png"/><Relationship Id="rId120" Type="http://schemas.openxmlformats.org/officeDocument/2006/relationships/customXml" Target="../ink/ink494.xml"/><Relationship Id="rId141" Type="http://schemas.openxmlformats.org/officeDocument/2006/relationships/image" Target="../media/image73.png"/><Relationship Id="rId7" Type="http://schemas.openxmlformats.org/officeDocument/2006/relationships/image" Target="../media/image5100.png"/><Relationship Id="rId162" Type="http://schemas.openxmlformats.org/officeDocument/2006/relationships/customXml" Target="../ink/ink515.xml"/><Relationship Id="rId183" Type="http://schemas.openxmlformats.org/officeDocument/2006/relationships/image" Target="../media/image94.png"/><Relationship Id="rId218" Type="http://schemas.openxmlformats.org/officeDocument/2006/relationships/customXml" Target="../ink/ink543.xml"/><Relationship Id="rId24" Type="http://schemas.openxmlformats.org/officeDocument/2006/relationships/customXml" Target="../ink/ink446.xml"/><Relationship Id="rId45" Type="http://schemas.openxmlformats.org/officeDocument/2006/relationships/image" Target="../media/image24.png"/><Relationship Id="rId66" Type="http://schemas.openxmlformats.org/officeDocument/2006/relationships/customXml" Target="../ink/ink467.xml"/><Relationship Id="rId87" Type="http://schemas.openxmlformats.org/officeDocument/2006/relationships/image" Target="../media/image46.png"/><Relationship Id="rId110" Type="http://schemas.openxmlformats.org/officeDocument/2006/relationships/customXml" Target="../ink/ink489.xml"/><Relationship Id="rId131" Type="http://schemas.openxmlformats.org/officeDocument/2006/relationships/image" Target="../media/image68.png"/><Relationship Id="rId152" Type="http://schemas.openxmlformats.org/officeDocument/2006/relationships/customXml" Target="../ink/ink510.xml"/><Relationship Id="rId173" Type="http://schemas.openxmlformats.org/officeDocument/2006/relationships/image" Target="../media/image89.png"/><Relationship Id="rId194" Type="http://schemas.openxmlformats.org/officeDocument/2006/relationships/customXml" Target="../ink/ink531.xml"/><Relationship Id="rId208" Type="http://schemas.openxmlformats.org/officeDocument/2006/relationships/customXml" Target="../ink/ink538.xml"/><Relationship Id="rId229" Type="http://schemas.openxmlformats.org/officeDocument/2006/relationships/image" Target="../media/image117.png"/><Relationship Id="rId14" Type="http://schemas.openxmlformats.org/officeDocument/2006/relationships/customXml" Target="../ink/ink441.xml"/><Relationship Id="rId35" Type="http://schemas.openxmlformats.org/officeDocument/2006/relationships/image" Target="../media/image1910.png"/><Relationship Id="rId56" Type="http://schemas.openxmlformats.org/officeDocument/2006/relationships/customXml" Target="../ink/ink462.xml"/><Relationship Id="rId77" Type="http://schemas.openxmlformats.org/officeDocument/2006/relationships/image" Target="../media/image40.png"/><Relationship Id="rId100" Type="http://schemas.openxmlformats.org/officeDocument/2006/relationships/customXml" Target="../ink/ink484.xml"/><Relationship Id="rId8" Type="http://schemas.openxmlformats.org/officeDocument/2006/relationships/customXml" Target="../ink/ink438.xml"/><Relationship Id="rId98" Type="http://schemas.openxmlformats.org/officeDocument/2006/relationships/customXml" Target="../ink/ink483.xml"/><Relationship Id="rId121" Type="http://schemas.openxmlformats.org/officeDocument/2006/relationships/image" Target="../media/image63.png"/><Relationship Id="rId142" Type="http://schemas.openxmlformats.org/officeDocument/2006/relationships/customXml" Target="../ink/ink505.xml"/><Relationship Id="rId163" Type="http://schemas.openxmlformats.org/officeDocument/2006/relationships/image" Target="../media/image84.png"/><Relationship Id="rId184" Type="http://schemas.openxmlformats.org/officeDocument/2006/relationships/customXml" Target="../ink/ink526.xml"/><Relationship Id="rId219" Type="http://schemas.openxmlformats.org/officeDocument/2006/relationships/image" Target="../media/image112.png"/><Relationship Id="rId230" Type="http://schemas.openxmlformats.org/officeDocument/2006/relationships/customXml" Target="../ink/ink549.xml"/><Relationship Id="rId25" Type="http://schemas.openxmlformats.org/officeDocument/2006/relationships/image" Target="../media/image1410.png"/><Relationship Id="rId46" Type="http://schemas.openxmlformats.org/officeDocument/2006/relationships/customXml" Target="../ink/ink457.xml"/><Relationship Id="rId67" Type="http://schemas.openxmlformats.org/officeDocument/2006/relationships/image" Target="../media/image35.png"/><Relationship Id="rId20" Type="http://schemas.openxmlformats.org/officeDocument/2006/relationships/customXml" Target="../ink/ink444.xml"/><Relationship Id="rId41" Type="http://schemas.openxmlformats.org/officeDocument/2006/relationships/image" Target="../media/image2210.png"/><Relationship Id="rId62" Type="http://schemas.openxmlformats.org/officeDocument/2006/relationships/customXml" Target="../ink/ink465.xml"/><Relationship Id="rId83" Type="http://schemas.openxmlformats.org/officeDocument/2006/relationships/image" Target="../media/image44.png"/><Relationship Id="rId88" Type="http://schemas.openxmlformats.org/officeDocument/2006/relationships/customXml" Target="../ink/ink478.xml"/><Relationship Id="rId111" Type="http://schemas.openxmlformats.org/officeDocument/2006/relationships/image" Target="../media/image58.png"/><Relationship Id="rId132" Type="http://schemas.openxmlformats.org/officeDocument/2006/relationships/customXml" Target="../ink/ink500.xml"/><Relationship Id="rId153" Type="http://schemas.openxmlformats.org/officeDocument/2006/relationships/image" Target="../media/image79.png"/><Relationship Id="rId174" Type="http://schemas.openxmlformats.org/officeDocument/2006/relationships/customXml" Target="../ink/ink521.xml"/><Relationship Id="rId179" Type="http://schemas.openxmlformats.org/officeDocument/2006/relationships/image" Target="../media/image92.png"/><Relationship Id="rId195" Type="http://schemas.openxmlformats.org/officeDocument/2006/relationships/image" Target="../media/image100.png"/><Relationship Id="rId209" Type="http://schemas.openxmlformats.org/officeDocument/2006/relationships/image" Target="../media/image107.png"/><Relationship Id="rId190" Type="http://schemas.openxmlformats.org/officeDocument/2006/relationships/customXml" Target="../ink/ink529.xml"/><Relationship Id="rId204" Type="http://schemas.openxmlformats.org/officeDocument/2006/relationships/customXml" Target="../ink/ink536.xml"/><Relationship Id="rId220" Type="http://schemas.openxmlformats.org/officeDocument/2006/relationships/customXml" Target="../ink/ink544.xml"/><Relationship Id="rId225" Type="http://schemas.openxmlformats.org/officeDocument/2006/relationships/image" Target="../media/image115.png"/><Relationship Id="rId15" Type="http://schemas.openxmlformats.org/officeDocument/2006/relationships/image" Target="../media/image9100.png"/><Relationship Id="rId36" Type="http://schemas.openxmlformats.org/officeDocument/2006/relationships/customXml" Target="../ink/ink452.xml"/><Relationship Id="rId57" Type="http://schemas.openxmlformats.org/officeDocument/2006/relationships/image" Target="../media/image30.png"/><Relationship Id="rId106" Type="http://schemas.openxmlformats.org/officeDocument/2006/relationships/customXml" Target="../ink/ink487.xml"/><Relationship Id="rId127" Type="http://schemas.openxmlformats.org/officeDocument/2006/relationships/image" Target="../media/image66.png"/><Relationship Id="rId10" Type="http://schemas.openxmlformats.org/officeDocument/2006/relationships/customXml" Target="../ink/ink439.xml"/><Relationship Id="rId31" Type="http://schemas.openxmlformats.org/officeDocument/2006/relationships/image" Target="../media/image1710.png"/><Relationship Id="rId52" Type="http://schemas.openxmlformats.org/officeDocument/2006/relationships/customXml" Target="../ink/ink460.xml"/><Relationship Id="rId73" Type="http://schemas.openxmlformats.org/officeDocument/2006/relationships/image" Target="../media/image38.png"/><Relationship Id="rId78" Type="http://schemas.openxmlformats.org/officeDocument/2006/relationships/customXml" Target="../ink/ink473.xml"/><Relationship Id="rId94" Type="http://schemas.openxmlformats.org/officeDocument/2006/relationships/customXml" Target="../ink/ink481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495.xml"/><Relationship Id="rId143" Type="http://schemas.openxmlformats.org/officeDocument/2006/relationships/image" Target="../media/image74.png"/><Relationship Id="rId148" Type="http://schemas.openxmlformats.org/officeDocument/2006/relationships/customXml" Target="../ink/ink508.xml"/><Relationship Id="rId164" Type="http://schemas.openxmlformats.org/officeDocument/2006/relationships/customXml" Target="../ink/ink516.xml"/><Relationship Id="rId169" Type="http://schemas.openxmlformats.org/officeDocument/2006/relationships/image" Target="../media/image87.png"/><Relationship Id="rId185" Type="http://schemas.openxmlformats.org/officeDocument/2006/relationships/image" Target="../media/image95.png"/><Relationship Id="rId4" Type="http://schemas.openxmlformats.org/officeDocument/2006/relationships/customXml" Target="../ink/ink436.xml"/><Relationship Id="rId9" Type="http://schemas.openxmlformats.org/officeDocument/2006/relationships/image" Target="../media/image6100.png"/><Relationship Id="rId180" Type="http://schemas.openxmlformats.org/officeDocument/2006/relationships/customXml" Target="../ink/ink524.xml"/><Relationship Id="rId210" Type="http://schemas.openxmlformats.org/officeDocument/2006/relationships/customXml" Target="../ink/ink539.xml"/><Relationship Id="rId215" Type="http://schemas.openxmlformats.org/officeDocument/2006/relationships/image" Target="../media/image110.png"/><Relationship Id="rId26" Type="http://schemas.openxmlformats.org/officeDocument/2006/relationships/customXml" Target="../ink/ink447.xml"/><Relationship Id="rId231" Type="http://schemas.openxmlformats.org/officeDocument/2006/relationships/image" Target="../media/image118.png"/><Relationship Id="rId47" Type="http://schemas.openxmlformats.org/officeDocument/2006/relationships/image" Target="../media/image25.png"/><Relationship Id="rId68" Type="http://schemas.openxmlformats.org/officeDocument/2006/relationships/customXml" Target="../ink/ink468.xml"/><Relationship Id="rId89" Type="http://schemas.openxmlformats.org/officeDocument/2006/relationships/image" Target="../media/image47.png"/><Relationship Id="rId112" Type="http://schemas.openxmlformats.org/officeDocument/2006/relationships/customXml" Target="../ink/ink490.xml"/><Relationship Id="rId133" Type="http://schemas.openxmlformats.org/officeDocument/2006/relationships/image" Target="../media/image69.png"/><Relationship Id="rId154" Type="http://schemas.openxmlformats.org/officeDocument/2006/relationships/customXml" Target="../ink/ink511.xml"/><Relationship Id="rId175" Type="http://schemas.openxmlformats.org/officeDocument/2006/relationships/image" Target="../media/image90.png"/><Relationship Id="rId196" Type="http://schemas.openxmlformats.org/officeDocument/2006/relationships/customXml" Target="../ink/ink532.xml"/><Relationship Id="rId200" Type="http://schemas.openxmlformats.org/officeDocument/2006/relationships/customXml" Target="../ink/ink534.xml"/><Relationship Id="rId16" Type="http://schemas.openxmlformats.org/officeDocument/2006/relationships/customXml" Target="../ink/ink442.xml"/><Relationship Id="rId221" Type="http://schemas.openxmlformats.org/officeDocument/2006/relationships/image" Target="../media/image113.png"/><Relationship Id="rId37" Type="http://schemas.openxmlformats.org/officeDocument/2006/relationships/image" Target="../media/image2010.png"/><Relationship Id="rId58" Type="http://schemas.openxmlformats.org/officeDocument/2006/relationships/customXml" Target="../ink/ink463.xml"/><Relationship Id="rId79" Type="http://schemas.openxmlformats.org/officeDocument/2006/relationships/image" Target="../media/image41.png"/><Relationship Id="rId102" Type="http://schemas.openxmlformats.org/officeDocument/2006/relationships/customXml" Target="../ink/ink485.xml"/><Relationship Id="rId123" Type="http://schemas.openxmlformats.org/officeDocument/2006/relationships/image" Target="../media/image64.png"/><Relationship Id="rId144" Type="http://schemas.openxmlformats.org/officeDocument/2006/relationships/customXml" Target="../ink/ink506.xml"/><Relationship Id="rId90" Type="http://schemas.openxmlformats.org/officeDocument/2006/relationships/customXml" Target="../ink/ink479.xml"/><Relationship Id="rId165" Type="http://schemas.openxmlformats.org/officeDocument/2006/relationships/image" Target="../media/image85.png"/><Relationship Id="rId186" Type="http://schemas.openxmlformats.org/officeDocument/2006/relationships/customXml" Target="../ink/ink527.xml"/><Relationship Id="rId211" Type="http://schemas.openxmlformats.org/officeDocument/2006/relationships/image" Target="../media/image108.png"/><Relationship Id="rId232" Type="http://schemas.openxmlformats.org/officeDocument/2006/relationships/customXml" Target="../ink/ink550.xml"/><Relationship Id="rId27" Type="http://schemas.openxmlformats.org/officeDocument/2006/relationships/image" Target="../media/image1510.png"/><Relationship Id="rId48" Type="http://schemas.openxmlformats.org/officeDocument/2006/relationships/customXml" Target="../ink/ink458.xml"/><Relationship Id="rId69" Type="http://schemas.openxmlformats.org/officeDocument/2006/relationships/image" Target="../media/image36.png"/><Relationship Id="rId113" Type="http://schemas.openxmlformats.org/officeDocument/2006/relationships/image" Target="../media/image59.png"/><Relationship Id="rId134" Type="http://schemas.openxmlformats.org/officeDocument/2006/relationships/customXml" Target="../ink/ink501.xml"/><Relationship Id="rId80" Type="http://schemas.openxmlformats.org/officeDocument/2006/relationships/customXml" Target="../ink/ink474.xml"/><Relationship Id="rId155" Type="http://schemas.openxmlformats.org/officeDocument/2006/relationships/image" Target="../media/image80.png"/><Relationship Id="rId176" Type="http://schemas.openxmlformats.org/officeDocument/2006/relationships/customXml" Target="../ink/ink522.xml"/><Relationship Id="rId197" Type="http://schemas.openxmlformats.org/officeDocument/2006/relationships/image" Target="../media/image101.png"/><Relationship Id="rId201" Type="http://schemas.openxmlformats.org/officeDocument/2006/relationships/image" Target="../media/image103.png"/><Relationship Id="rId222" Type="http://schemas.openxmlformats.org/officeDocument/2006/relationships/customXml" Target="../ink/ink545.xml"/><Relationship Id="rId17" Type="http://schemas.openxmlformats.org/officeDocument/2006/relationships/image" Target="../media/image1018.png"/><Relationship Id="rId38" Type="http://schemas.openxmlformats.org/officeDocument/2006/relationships/customXml" Target="../ink/ink453.xml"/><Relationship Id="rId59" Type="http://schemas.openxmlformats.org/officeDocument/2006/relationships/image" Target="../media/image31.png"/><Relationship Id="rId103" Type="http://schemas.openxmlformats.org/officeDocument/2006/relationships/image" Target="../media/image54.png"/><Relationship Id="rId124" Type="http://schemas.openxmlformats.org/officeDocument/2006/relationships/customXml" Target="../ink/ink496.xml"/><Relationship Id="rId70" Type="http://schemas.openxmlformats.org/officeDocument/2006/relationships/customXml" Target="../ink/ink469.xml"/><Relationship Id="rId91" Type="http://schemas.openxmlformats.org/officeDocument/2006/relationships/image" Target="../media/image48.png"/><Relationship Id="rId145" Type="http://schemas.openxmlformats.org/officeDocument/2006/relationships/image" Target="../media/image75.png"/><Relationship Id="rId166" Type="http://schemas.openxmlformats.org/officeDocument/2006/relationships/customXml" Target="../ink/ink517.xml"/><Relationship Id="rId187" Type="http://schemas.openxmlformats.org/officeDocument/2006/relationships/image" Target="../media/image9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40.xml"/><Relationship Id="rId233" Type="http://schemas.openxmlformats.org/officeDocument/2006/relationships/image" Target="../media/image119.png"/><Relationship Id="rId28" Type="http://schemas.openxmlformats.org/officeDocument/2006/relationships/customXml" Target="../ink/ink448.xml"/><Relationship Id="rId49" Type="http://schemas.openxmlformats.org/officeDocument/2006/relationships/image" Target="../media/image26.png"/><Relationship Id="rId114" Type="http://schemas.openxmlformats.org/officeDocument/2006/relationships/customXml" Target="../ink/ink491.xml"/><Relationship Id="rId60" Type="http://schemas.openxmlformats.org/officeDocument/2006/relationships/customXml" Target="../ink/ink464.xml"/><Relationship Id="rId81" Type="http://schemas.openxmlformats.org/officeDocument/2006/relationships/image" Target="../media/image42.png"/><Relationship Id="rId135" Type="http://schemas.openxmlformats.org/officeDocument/2006/relationships/image" Target="../media/image70.png"/><Relationship Id="rId156" Type="http://schemas.openxmlformats.org/officeDocument/2006/relationships/customXml" Target="../ink/ink512.xml"/><Relationship Id="rId177" Type="http://schemas.openxmlformats.org/officeDocument/2006/relationships/image" Target="../media/image91.png"/><Relationship Id="rId198" Type="http://schemas.openxmlformats.org/officeDocument/2006/relationships/customXml" Target="../ink/ink533.xml"/><Relationship Id="rId202" Type="http://schemas.openxmlformats.org/officeDocument/2006/relationships/customXml" Target="../ink/ink535.xml"/><Relationship Id="rId223" Type="http://schemas.openxmlformats.org/officeDocument/2006/relationships/image" Target="../media/image114.png"/><Relationship Id="rId18" Type="http://schemas.openxmlformats.org/officeDocument/2006/relationships/customXml" Target="../ink/ink443.xml"/><Relationship Id="rId39" Type="http://schemas.openxmlformats.org/officeDocument/2006/relationships/image" Target="../media/image2110.png"/><Relationship Id="rId50" Type="http://schemas.openxmlformats.org/officeDocument/2006/relationships/customXml" Target="../ink/ink459.xml"/><Relationship Id="rId104" Type="http://schemas.openxmlformats.org/officeDocument/2006/relationships/customXml" Target="../ink/ink486.xml"/><Relationship Id="rId125" Type="http://schemas.openxmlformats.org/officeDocument/2006/relationships/image" Target="../media/image65.png"/><Relationship Id="rId146" Type="http://schemas.openxmlformats.org/officeDocument/2006/relationships/customXml" Target="../ink/ink507.xml"/><Relationship Id="rId167" Type="http://schemas.openxmlformats.org/officeDocument/2006/relationships/image" Target="../media/image86.png"/><Relationship Id="rId188" Type="http://schemas.openxmlformats.org/officeDocument/2006/relationships/customXml" Target="../ink/ink528.xml"/><Relationship Id="rId71" Type="http://schemas.openxmlformats.org/officeDocument/2006/relationships/image" Target="../media/image37.png"/><Relationship Id="rId92" Type="http://schemas.openxmlformats.org/officeDocument/2006/relationships/customXml" Target="../ink/ink480.xml"/><Relationship Id="rId213" Type="http://schemas.openxmlformats.org/officeDocument/2006/relationships/image" Target="../media/image109.png"/><Relationship Id="rId2" Type="http://schemas.openxmlformats.org/officeDocument/2006/relationships/customXml" Target="../ink/ink435.xml"/><Relationship Id="rId29" Type="http://schemas.openxmlformats.org/officeDocument/2006/relationships/image" Target="../media/image1610.png"/><Relationship Id="rId40" Type="http://schemas.openxmlformats.org/officeDocument/2006/relationships/customXml" Target="../ink/ink454.xml"/><Relationship Id="rId115" Type="http://schemas.openxmlformats.org/officeDocument/2006/relationships/image" Target="../media/image60.png"/><Relationship Id="rId136" Type="http://schemas.openxmlformats.org/officeDocument/2006/relationships/customXml" Target="../ink/ink502.xml"/><Relationship Id="rId157" Type="http://schemas.openxmlformats.org/officeDocument/2006/relationships/image" Target="../media/image81.png"/><Relationship Id="rId178" Type="http://schemas.openxmlformats.org/officeDocument/2006/relationships/customXml" Target="../ink/ink523.xml"/><Relationship Id="rId61" Type="http://schemas.openxmlformats.org/officeDocument/2006/relationships/image" Target="../media/image32.png"/><Relationship Id="rId82" Type="http://schemas.openxmlformats.org/officeDocument/2006/relationships/customXml" Target="../ink/ink475.xml"/><Relationship Id="rId199" Type="http://schemas.openxmlformats.org/officeDocument/2006/relationships/image" Target="../media/image102.png"/><Relationship Id="rId203" Type="http://schemas.openxmlformats.org/officeDocument/2006/relationships/image" Target="../media/image104.png"/><Relationship Id="rId19" Type="http://schemas.openxmlformats.org/officeDocument/2006/relationships/image" Target="../media/image1110.png"/><Relationship Id="rId224" Type="http://schemas.openxmlformats.org/officeDocument/2006/relationships/customXml" Target="../ink/ink546.xml"/><Relationship Id="rId30" Type="http://schemas.openxmlformats.org/officeDocument/2006/relationships/customXml" Target="../ink/ink449.xml"/><Relationship Id="rId105" Type="http://schemas.openxmlformats.org/officeDocument/2006/relationships/image" Target="../media/image55.png"/><Relationship Id="rId126" Type="http://schemas.openxmlformats.org/officeDocument/2006/relationships/customXml" Target="../ink/ink497.xml"/><Relationship Id="rId147" Type="http://schemas.openxmlformats.org/officeDocument/2006/relationships/image" Target="../media/image76.png"/><Relationship Id="rId168" Type="http://schemas.openxmlformats.org/officeDocument/2006/relationships/customXml" Target="../ink/ink518.xml"/><Relationship Id="rId51" Type="http://schemas.openxmlformats.org/officeDocument/2006/relationships/image" Target="../media/image27.png"/><Relationship Id="rId72" Type="http://schemas.openxmlformats.org/officeDocument/2006/relationships/customXml" Target="../ink/ink470.xml"/><Relationship Id="rId93" Type="http://schemas.openxmlformats.org/officeDocument/2006/relationships/image" Target="../media/image49.png"/><Relationship Id="rId189" Type="http://schemas.openxmlformats.org/officeDocument/2006/relationships/image" Target="../media/image97.png"/><Relationship Id="rId3" Type="http://schemas.openxmlformats.org/officeDocument/2006/relationships/image" Target="../media/image3100.png"/><Relationship Id="rId214" Type="http://schemas.openxmlformats.org/officeDocument/2006/relationships/customXml" Target="../ink/ink541.xml"/><Relationship Id="rId116" Type="http://schemas.openxmlformats.org/officeDocument/2006/relationships/customXml" Target="../ink/ink492.xml"/><Relationship Id="rId137" Type="http://schemas.openxmlformats.org/officeDocument/2006/relationships/image" Target="../media/image71.png"/><Relationship Id="rId158" Type="http://schemas.openxmlformats.org/officeDocument/2006/relationships/customXml" Target="../ink/ink513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210.png"/><Relationship Id="rId42" Type="http://schemas.openxmlformats.org/officeDocument/2006/relationships/customXml" Target="../ink/ink571.xml"/><Relationship Id="rId63" Type="http://schemas.openxmlformats.org/officeDocument/2006/relationships/image" Target="../media/image33.png"/><Relationship Id="rId84" Type="http://schemas.openxmlformats.org/officeDocument/2006/relationships/customXml" Target="../ink/ink592.xml"/><Relationship Id="rId138" Type="http://schemas.openxmlformats.org/officeDocument/2006/relationships/customXml" Target="../ink/ink619.xml"/><Relationship Id="rId159" Type="http://schemas.openxmlformats.org/officeDocument/2006/relationships/image" Target="../media/image82.png"/><Relationship Id="rId170" Type="http://schemas.openxmlformats.org/officeDocument/2006/relationships/customXml" Target="../ink/ink635.xml"/><Relationship Id="rId191" Type="http://schemas.openxmlformats.org/officeDocument/2006/relationships/image" Target="../media/image98.png"/><Relationship Id="rId205" Type="http://schemas.openxmlformats.org/officeDocument/2006/relationships/image" Target="../media/image105.png"/><Relationship Id="rId226" Type="http://schemas.openxmlformats.org/officeDocument/2006/relationships/customXml" Target="../ink/ink663.xml"/><Relationship Id="rId107" Type="http://schemas.openxmlformats.org/officeDocument/2006/relationships/image" Target="../media/image56.png"/><Relationship Id="rId11" Type="http://schemas.openxmlformats.org/officeDocument/2006/relationships/image" Target="../media/image7100.png"/><Relationship Id="rId32" Type="http://schemas.openxmlformats.org/officeDocument/2006/relationships/customXml" Target="../ink/ink566.xml"/><Relationship Id="rId53" Type="http://schemas.openxmlformats.org/officeDocument/2006/relationships/image" Target="../media/image28.png"/><Relationship Id="rId74" Type="http://schemas.openxmlformats.org/officeDocument/2006/relationships/customXml" Target="../ink/ink587.xml"/><Relationship Id="rId128" Type="http://schemas.openxmlformats.org/officeDocument/2006/relationships/customXml" Target="../ink/ink614.xml"/><Relationship Id="rId149" Type="http://schemas.openxmlformats.org/officeDocument/2006/relationships/image" Target="../media/image77.png"/><Relationship Id="rId5" Type="http://schemas.openxmlformats.org/officeDocument/2006/relationships/image" Target="../media/image4100.png"/><Relationship Id="rId95" Type="http://schemas.openxmlformats.org/officeDocument/2006/relationships/image" Target="../media/image50.png"/><Relationship Id="rId160" Type="http://schemas.openxmlformats.org/officeDocument/2006/relationships/customXml" Target="../ink/ink630.xml"/><Relationship Id="rId181" Type="http://schemas.openxmlformats.org/officeDocument/2006/relationships/image" Target="../media/image93.png"/><Relationship Id="rId216" Type="http://schemas.openxmlformats.org/officeDocument/2006/relationships/customXml" Target="../ink/ink658.xml"/><Relationship Id="rId22" Type="http://schemas.openxmlformats.org/officeDocument/2006/relationships/customXml" Target="../ink/ink561.xml"/><Relationship Id="rId43" Type="http://schemas.openxmlformats.org/officeDocument/2006/relationships/image" Target="../media/image2310.png"/><Relationship Id="rId64" Type="http://schemas.openxmlformats.org/officeDocument/2006/relationships/customXml" Target="../ink/ink582.xml"/><Relationship Id="rId118" Type="http://schemas.openxmlformats.org/officeDocument/2006/relationships/customXml" Target="../ink/ink609.xml"/><Relationship Id="rId139" Type="http://schemas.openxmlformats.org/officeDocument/2006/relationships/image" Target="../media/image72.png"/><Relationship Id="rId85" Type="http://schemas.openxmlformats.org/officeDocument/2006/relationships/image" Target="../media/image45.png"/><Relationship Id="rId150" Type="http://schemas.openxmlformats.org/officeDocument/2006/relationships/customXml" Target="../ink/ink625.xml"/><Relationship Id="rId171" Type="http://schemas.openxmlformats.org/officeDocument/2006/relationships/image" Target="../media/image88.png"/><Relationship Id="rId192" Type="http://schemas.openxmlformats.org/officeDocument/2006/relationships/customXml" Target="../ink/ink646.xml"/><Relationship Id="rId206" Type="http://schemas.openxmlformats.org/officeDocument/2006/relationships/customXml" Target="../ink/ink653.xml"/><Relationship Id="rId227" Type="http://schemas.openxmlformats.org/officeDocument/2006/relationships/image" Target="../media/image116.png"/><Relationship Id="rId12" Type="http://schemas.openxmlformats.org/officeDocument/2006/relationships/customXml" Target="../ink/ink556.xml"/><Relationship Id="rId33" Type="http://schemas.openxmlformats.org/officeDocument/2006/relationships/image" Target="../media/image1810.png"/><Relationship Id="rId108" Type="http://schemas.openxmlformats.org/officeDocument/2006/relationships/customXml" Target="../ink/ink604.xml"/><Relationship Id="rId129" Type="http://schemas.openxmlformats.org/officeDocument/2006/relationships/image" Target="../media/image67.png"/><Relationship Id="rId54" Type="http://schemas.openxmlformats.org/officeDocument/2006/relationships/customXml" Target="../ink/ink577.xml"/><Relationship Id="rId75" Type="http://schemas.openxmlformats.org/officeDocument/2006/relationships/image" Target="../media/image39.png"/><Relationship Id="rId96" Type="http://schemas.openxmlformats.org/officeDocument/2006/relationships/customXml" Target="../ink/ink598.xml"/><Relationship Id="rId140" Type="http://schemas.openxmlformats.org/officeDocument/2006/relationships/customXml" Target="../ink/ink620.xml"/><Relationship Id="rId161" Type="http://schemas.openxmlformats.org/officeDocument/2006/relationships/image" Target="../media/image83.png"/><Relationship Id="rId182" Type="http://schemas.openxmlformats.org/officeDocument/2006/relationships/customXml" Target="../ink/ink641.xml"/><Relationship Id="rId217" Type="http://schemas.openxmlformats.org/officeDocument/2006/relationships/image" Target="../media/image111.png"/><Relationship Id="rId6" Type="http://schemas.openxmlformats.org/officeDocument/2006/relationships/customXml" Target="../ink/ink553.xml"/><Relationship Id="rId23" Type="http://schemas.openxmlformats.org/officeDocument/2006/relationships/image" Target="../media/image1310.png"/><Relationship Id="rId119" Type="http://schemas.openxmlformats.org/officeDocument/2006/relationships/image" Target="../media/image62.png"/><Relationship Id="rId44" Type="http://schemas.openxmlformats.org/officeDocument/2006/relationships/customXml" Target="../ink/ink572.xml"/><Relationship Id="rId65" Type="http://schemas.openxmlformats.org/officeDocument/2006/relationships/image" Target="../media/image34.png"/><Relationship Id="rId86" Type="http://schemas.openxmlformats.org/officeDocument/2006/relationships/customXml" Target="../ink/ink593.xml"/><Relationship Id="rId130" Type="http://schemas.openxmlformats.org/officeDocument/2006/relationships/customXml" Target="../ink/ink615.xml"/><Relationship Id="rId151" Type="http://schemas.openxmlformats.org/officeDocument/2006/relationships/image" Target="../media/image78.png"/><Relationship Id="rId172" Type="http://schemas.openxmlformats.org/officeDocument/2006/relationships/customXml" Target="../ink/ink636.xml"/><Relationship Id="rId193" Type="http://schemas.openxmlformats.org/officeDocument/2006/relationships/image" Target="../media/image99.png"/><Relationship Id="rId207" Type="http://schemas.openxmlformats.org/officeDocument/2006/relationships/image" Target="../media/image106.png"/><Relationship Id="rId228" Type="http://schemas.openxmlformats.org/officeDocument/2006/relationships/customXml" Target="../ink/ink664.xml"/><Relationship Id="rId13" Type="http://schemas.openxmlformats.org/officeDocument/2006/relationships/image" Target="../media/image8100.png"/><Relationship Id="rId109" Type="http://schemas.openxmlformats.org/officeDocument/2006/relationships/image" Target="../media/image57.png"/><Relationship Id="rId34" Type="http://schemas.openxmlformats.org/officeDocument/2006/relationships/customXml" Target="../ink/ink567.xml"/><Relationship Id="rId55" Type="http://schemas.openxmlformats.org/officeDocument/2006/relationships/image" Target="../media/image29.png"/><Relationship Id="rId76" Type="http://schemas.openxmlformats.org/officeDocument/2006/relationships/customXml" Target="../ink/ink588.xml"/><Relationship Id="rId97" Type="http://schemas.openxmlformats.org/officeDocument/2006/relationships/image" Target="../media/image51.png"/><Relationship Id="rId120" Type="http://schemas.openxmlformats.org/officeDocument/2006/relationships/customXml" Target="../ink/ink610.xml"/><Relationship Id="rId141" Type="http://schemas.openxmlformats.org/officeDocument/2006/relationships/image" Target="../media/image73.png"/><Relationship Id="rId7" Type="http://schemas.openxmlformats.org/officeDocument/2006/relationships/image" Target="../media/image5100.png"/><Relationship Id="rId162" Type="http://schemas.openxmlformats.org/officeDocument/2006/relationships/customXml" Target="../ink/ink631.xml"/><Relationship Id="rId183" Type="http://schemas.openxmlformats.org/officeDocument/2006/relationships/image" Target="../media/image94.png"/><Relationship Id="rId218" Type="http://schemas.openxmlformats.org/officeDocument/2006/relationships/customXml" Target="../ink/ink659.xml"/><Relationship Id="rId24" Type="http://schemas.openxmlformats.org/officeDocument/2006/relationships/customXml" Target="../ink/ink562.xml"/><Relationship Id="rId45" Type="http://schemas.openxmlformats.org/officeDocument/2006/relationships/image" Target="../media/image24.png"/><Relationship Id="rId66" Type="http://schemas.openxmlformats.org/officeDocument/2006/relationships/customXml" Target="../ink/ink583.xml"/><Relationship Id="rId87" Type="http://schemas.openxmlformats.org/officeDocument/2006/relationships/image" Target="../media/image46.png"/><Relationship Id="rId110" Type="http://schemas.openxmlformats.org/officeDocument/2006/relationships/customXml" Target="../ink/ink605.xml"/><Relationship Id="rId131" Type="http://schemas.openxmlformats.org/officeDocument/2006/relationships/image" Target="../media/image68.png"/><Relationship Id="rId152" Type="http://schemas.openxmlformats.org/officeDocument/2006/relationships/customXml" Target="../ink/ink626.xml"/><Relationship Id="rId173" Type="http://schemas.openxmlformats.org/officeDocument/2006/relationships/image" Target="../media/image89.png"/><Relationship Id="rId194" Type="http://schemas.openxmlformats.org/officeDocument/2006/relationships/customXml" Target="../ink/ink647.xml"/><Relationship Id="rId208" Type="http://schemas.openxmlformats.org/officeDocument/2006/relationships/customXml" Target="../ink/ink654.xml"/><Relationship Id="rId229" Type="http://schemas.openxmlformats.org/officeDocument/2006/relationships/image" Target="../media/image117.png"/><Relationship Id="rId14" Type="http://schemas.openxmlformats.org/officeDocument/2006/relationships/customXml" Target="../ink/ink557.xml"/><Relationship Id="rId35" Type="http://schemas.openxmlformats.org/officeDocument/2006/relationships/image" Target="../media/image1910.png"/><Relationship Id="rId56" Type="http://schemas.openxmlformats.org/officeDocument/2006/relationships/customXml" Target="../ink/ink578.xml"/><Relationship Id="rId77" Type="http://schemas.openxmlformats.org/officeDocument/2006/relationships/image" Target="../media/image40.png"/><Relationship Id="rId100" Type="http://schemas.openxmlformats.org/officeDocument/2006/relationships/customXml" Target="../ink/ink600.xml"/><Relationship Id="rId8" Type="http://schemas.openxmlformats.org/officeDocument/2006/relationships/customXml" Target="../ink/ink554.xml"/><Relationship Id="rId98" Type="http://schemas.openxmlformats.org/officeDocument/2006/relationships/customXml" Target="../ink/ink599.xml"/><Relationship Id="rId121" Type="http://schemas.openxmlformats.org/officeDocument/2006/relationships/image" Target="../media/image63.png"/><Relationship Id="rId142" Type="http://schemas.openxmlformats.org/officeDocument/2006/relationships/customXml" Target="../ink/ink621.xml"/><Relationship Id="rId163" Type="http://schemas.openxmlformats.org/officeDocument/2006/relationships/image" Target="../media/image84.png"/><Relationship Id="rId184" Type="http://schemas.openxmlformats.org/officeDocument/2006/relationships/customXml" Target="../ink/ink642.xml"/><Relationship Id="rId219" Type="http://schemas.openxmlformats.org/officeDocument/2006/relationships/image" Target="../media/image112.png"/><Relationship Id="rId230" Type="http://schemas.openxmlformats.org/officeDocument/2006/relationships/customXml" Target="../ink/ink665.xml"/><Relationship Id="rId25" Type="http://schemas.openxmlformats.org/officeDocument/2006/relationships/image" Target="../media/image1410.png"/><Relationship Id="rId46" Type="http://schemas.openxmlformats.org/officeDocument/2006/relationships/customXml" Target="../ink/ink573.xml"/><Relationship Id="rId67" Type="http://schemas.openxmlformats.org/officeDocument/2006/relationships/image" Target="../media/image35.png"/><Relationship Id="rId20" Type="http://schemas.openxmlformats.org/officeDocument/2006/relationships/customXml" Target="../ink/ink560.xml"/><Relationship Id="rId41" Type="http://schemas.openxmlformats.org/officeDocument/2006/relationships/image" Target="../media/image2210.png"/><Relationship Id="rId62" Type="http://schemas.openxmlformats.org/officeDocument/2006/relationships/customXml" Target="../ink/ink581.xml"/><Relationship Id="rId83" Type="http://schemas.openxmlformats.org/officeDocument/2006/relationships/image" Target="../media/image44.png"/><Relationship Id="rId88" Type="http://schemas.openxmlformats.org/officeDocument/2006/relationships/customXml" Target="../ink/ink594.xml"/><Relationship Id="rId111" Type="http://schemas.openxmlformats.org/officeDocument/2006/relationships/image" Target="../media/image58.png"/><Relationship Id="rId132" Type="http://schemas.openxmlformats.org/officeDocument/2006/relationships/customXml" Target="../ink/ink616.xml"/><Relationship Id="rId153" Type="http://schemas.openxmlformats.org/officeDocument/2006/relationships/image" Target="../media/image79.png"/><Relationship Id="rId174" Type="http://schemas.openxmlformats.org/officeDocument/2006/relationships/customXml" Target="../ink/ink637.xml"/><Relationship Id="rId179" Type="http://schemas.openxmlformats.org/officeDocument/2006/relationships/image" Target="../media/image92.png"/><Relationship Id="rId195" Type="http://schemas.openxmlformats.org/officeDocument/2006/relationships/image" Target="../media/image100.png"/><Relationship Id="rId209" Type="http://schemas.openxmlformats.org/officeDocument/2006/relationships/image" Target="../media/image107.png"/><Relationship Id="rId190" Type="http://schemas.openxmlformats.org/officeDocument/2006/relationships/customXml" Target="../ink/ink645.xml"/><Relationship Id="rId204" Type="http://schemas.openxmlformats.org/officeDocument/2006/relationships/customXml" Target="../ink/ink652.xml"/><Relationship Id="rId220" Type="http://schemas.openxmlformats.org/officeDocument/2006/relationships/customXml" Target="../ink/ink660.xml"/><Relationship Id="rId225" Type="http://schemas.openxmlformats.org/officeDocument/2006/relationships/image" Target="../media/image115.png"/><Relationship Id="rId15" Type="http://schemas.openxmlformats.org/officeDocument/2006/relationships/image" Target="../media/image9100.png"/><Relationship Id="rId36" Type="http://schemas.openxmlformats.org/officeDocument/2006/relationships/customXml" Target="../ink/ink568.xml"/><Relationship Id="rId57" Type="http://schemas.openxmlformats.org/officeDocument/2006/relationships/image" Target="../media/image30.png"/><Relationship Id="rId106" Type="http://schemas.openxmlformats.org/officeDocument/2006/relationships/customXml" Target="../ink/ink603.xml"/><Relationship Id="rId127" Type="http://schemas.openxmlformats.org/officeDocument/2006/relationships/image" Target="../media/image66.png"/><Relationship Id="rId10" Type="http://schemas.openxmlformats.org/officeDocument/2006/relationships/customXml" Target="../ink/ink555.xml"/><Relationship Id="rId31" Type="http://schemas.openxmlformats.org/officeDocument/2006/relationships/image" Target="../media/image1710.png"/><Relationship Id="rId52" Type="http://schemas.openxmlformats.org/officeDocument/2006/relationships/customXml" Target="../ink/ink576.xml"/><Relationship Id="rId73" Type="http://schemas.openxmlformats.org/officeDocument/2006/relationships/image" Target="../media/image38.png"/><Relationship Id="rId78" Type="http://schemas.openxmlformats.org/officeDocument/2006/relationships/customXml" Target="../ink/ink589.xml"/><Relationship Id="rId94" Type="http://schemas.openxmlformats.org/officeDocument/2006/relationships/customXml" Target="../ink/ink597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611.xml"/><Relationship Id="rId143" Type="http://schemas.openxmlformats.org/officeDocument/2006/relationships/image" Target="../media/image74.png"/><Relationship Id="rId148" Type="http://schemas.openxmlformats.org/officeDocument/2006/relationships/customXml" Target="../ink/ink624.xml"/><Relationship Id="rId164" Type="http://schemas.openxmlformats.org/officeDocument/2006/relationships/customXml" Target="../ink/ink632.xml"/><Relationship Id="rId169" Type="http://schemas.openxmlformats.org/officeDocument/2006/relationships/image" Target="../media/image87.png"/><Relationship Id="rId185" Type="http://schemas.openxmlformats.org/officeDocument/2006/relationships/image" Target="../media/image95.png"/><Relationship Id="rId4" Type="http://schemas.openxmlformats.org/officeDocument/2006/relationships/customXml" Target="../ink/ink552.xml"/><Relationship Id="rId9" Type="http://schemas.openxmlformats.org/officeDocument/2006/relationships/image" Target="../media/image6100.png"/><Relationship Id="rId180" Type="http://schemas.openxmlformats.org/officeDocument/2006/relationships/customXml" Target="../ink/ink640.xml"/><Relationship Id="rId210" Type="http://schemas.openxmlformats.org/officeDocument/2006/relationships/customXml" Target="../ink/ink655.xml"/><Relationship Id="rId215" Type="http://schemas.openxmlformats.org/officeDocument/2006/relationships/image" Target="../media/image110.png"/><Relationship Id="rId26" Type="http://schemas.openxmlformats.org/officeDocument/2006/relationships/customXml" Target="../ink/ink563.xml"/><Relationship Id="rId231" Type="http://schemas.openxmlformats.org/officeDocument/2006/relationships/image" Target="../media/image118.png"/><Relationship Id="rId47" Type="http://schemas.openxmlformats.org/officeDocument/2006/relationships/image" Target="../media/image25.png"/><Relationship Id="rId68" Type="http://schemas.openxmlformats.org/officeDocument/2006/relationships/customXml" Target="../ink/ink584.xml"/><Relationship Id="rId89" Type="http://schemas.openxmlformats.org/officeDocument/2006/relationships/image" Target="../media/image47.png"/><Relationship Id="rId112" Type="http://schemas.openxmlformats.org/officeDocument/2006/relationships/customXml" Target="../ink/ink606.xml"/><Relationship Id="rId133" Type="http://schemas.openxmlformats.org/officeDocument/2006/relationships/image" Target="../media/image69.png"/><Relationship Id="rId154" Type="http://schemas.openxmlformats.org/officeDocument/2006/relationships/customXml" Target="../ink/ink627.xml"/><Relationship Id="rId175" Type="http://schemas.openxmlformats.org/officeDocument/2006/relationships/image" Target="../media/image90.png"/><Relationship Id="rId196" Type="http://schemas.openxmlformats.org/officeDocument/2006/relationships/customXml" Target="../ink/ink648.xml"/><Relationship Id="rId200" Type="http://schemas.openxmlformats.org/officeDocument/2006/relationships/customXml" Target="../ink/ink650.xml"/><Relationship Id="rId16" Type="http://schemas.openxmlformats.org/officeDocument/2006/relationships/customXml" Target="../ink/ink558.xml"/><Relationship Id="rId221" Type="http://schemas.openxmlformats.org/officeDocument/2006/relationships/image" Target="../media/image113.png"/><Relationship Id="rId37" Type="http://schemas.openxmlformats.org/officeDocument/2006/relationships/image" Target="../media/image2010.png"/><Relationship Id="rId58" Type="http://schemas.openxmlformats.org/officeDocument/2006/relationships/customXml" Target="../ink/ink579.xml"/><Relationship Id="rId79" Type="http://schemas.openxmlformats.org/officeDocument/2006/relationships/image" Target="../media/image41.png"/><Relationship Id="rId102" Type="http://schemas.openxmlformats.org/officeDocument/2006/relationships/customXml" Target="../ink/ink601.xml"/><Relationship Id="rId123" Type="http://schemas.openxmlformats.org/officeDocument/2006/relationships/image" Target="../media/image64.png"/><Relationship Id="rId144" Type="http://schemas.openxmlformats.org/officeDocument/2006/relationships/customXml" Target="../ink/ink622.xml"/><Relationship Id="rId90" Type="http://schemas.openxmlformats.org/officeDocument/2006/relationships/customXml" Target="../ink/ink595.xml"/><Relationship Id="rId165" Type="http://schemas.openxmlformats.org/officeDocument/2006/relationships/image" Target="../media/image85.png"/><Relationship Id="rId186" Type="http://schemas.openxmlformats.org/officeDocument/2006/relationships/customXml" Target="../ink/ink643.xml"/><Relationship Id="rId211" Type="http://schemas.openxmlformats.org/officeDocument/2006/relationships/image" Target="../media/image108.png"/><Relationship Id="rId232" Type="http://schemas.openxmlformats.org/officeDocument/2006/relationships/customXml" Target="../ink/ink666.xml"/><Relationship Id="rId27" Type="http://schemas.openxmlformats.org/officeDocument/2006/relationships/image" Target="../media/image1510.png"/><Relationship Id="rId48" Type="http://schemas.openxmlformats.org/officeDocument/2006/relationships/customXml" Target="../ink/ink574.xml"/><Relationship Id="rId69" Type="http://schemas.openxmlformats.org/officeDocument/2006/relationships/image" Target="../media/image36.png"/><Relationship Id="rId113" Type="http://schemas.openxmlformats.org/officeDocument/2006/relationships/image" Target="../media/image59.png"/><Relationship Id="rId134" Type="http://schemas.openxmlformats.org/officeDocument/2006/relationships/customXml" Target="../ink/ink617.xml"/><Relationship Id="rId80" Type="http://schemas.openxmlformats.org/officeDocument/2006/relationships/customXml" Target="../ink/ink590.xml"/><Relationship Id="rId155" Type="http://schemas.openxmlformats.org/officeDocument/2006/relationships/image" Target="../media/image80.png"/><Relationship Id="rId176" Type="http://schemas.openxmlformats.org/officeDocument/2006/relationships/customXml" Target="../ink/ink638.xml"/><Relationship Id="rId197" Type="http://schemas.openxmlformats.org/officeDocument/2006/relationships/image" Target="../media/image101.png"/><Relationship Id="rId201" Type="http://schemas.openxmlformats.org/officeDocument/2006/relationships/image" Target="../media/image103.png"/><Relationship Id="rId222" Type="http://schemas.openxmlformats.org/officeDocument/2006/relationships/customXml" Target="../ink/ink661.xml"/><Relationship Id="rId17" Type="http://schemas.openxmlformats.org/officeDocument/2006/relationships/image" Target="../media/image1018.png"/><Relationship Id="rId38" Type="http://schemas.openxmlformats.org/officeDocument/2006/relationships/customXml" Target="../ink/ink569.xml"/><Relationship Id="rId59" Type="http://schemas.openxmlformats.org/officeDocument/2006/relationships/image" Target="../media/image31.png"/><Relationship Id="rId103" Type="http://schemas.openxmlformats.org/officeDocument/2006/relationships/image" Target="../media/image54.png"/><Relationship Id="rId124" Type="http://schemas.openxmlformats.org/officeDocument/2006/relationships/customXml" Target="../ink/ink612.xml"/><Relationship Id="rId70" Type="http://schemas.openxmlformats.org/officeDocument/2006/relationships/customXml" Target="../ink/ink585.xml"/><Relationship Id="rId91" Type="http://schemas.openxmlformats.org/officeDocument/2006/relationships/image" Target="../media/image48.png"/><Relationship Id="rId145" Type="http://schemas.openxmlformats.org/officeDocument/2006/relationships/image" Target="../media/image75.png"/><Relationship Id="rId166" Type="http://schemas.openxmlformats.org/officeDocument/2006/relationships/customXml" Target="../ink/ink633.xml"/><Relationship Id="rId187" Type="http://schemas.openxmlformats.org/officeDocument/2006/relationships/image" Target="../media/image9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56.xml"/><Relationship Id="rId233" Type="http://schemas.openxmlformats.org/officeDocument/2006/relationships/image" Target="../media/image119.png"/><Relationship Id="rId28" Type="http://schemas.openxmlformats.org/officeDocument/2006/relationships/customXml" Target="../ink/ink564.xml"/><Relationship Id="rId49" Type="http://schemas.openxmlformats.org/officeDocument/2006/relationships/image" Target="../media/image26.png"/><Relationship Id="rId114" Type="http://schemas.openxmlformats.org/officeDocument/2006/relationships/customXml" Target="../ink/ink607.xml"/><Relationship Id="rId60" Type="http://schemas.openxmlformats.org/officeDocument/2006/relationships/customXml" Target="../ink/ink580.xml"/><Relationship Id="rId81" Type="http://schemas.openxmlformats.org/officeDocument/2006/relationships/image" Target="../media/image42.png"/><Relationship Id="rId135" Type="http://schemas.openxmlformats.org/officeDocument/2006/relationships/image" Target="../media/image70.png"/><Relationship Id="rId156" Type="http://schemas.openxmlformats.org/officeDocument/2006/relationships/customXml" Target="../ink/ink628.xml"/><Relationship Id="rId177" Type="http://schemas.openxmlformats.org/officeDocument/2006/relationships/image" Target="../media/image91.png"/><Relationship Id="rId198" Type="http://schemas.openxmlformats.org/officeDocument/2006/relationships/customXml" Target="../ink/ink649.xml"/><Relationship Id="rId202" Type="http://schemas.openxmlformats.org/officeDocument/2006/relationships/customXml" Target="../ink/ink651.xml"/><Relationship Id="rId223" Type="http://schemas.openxmlformats.org/officeDocument/2006/relationships/image" Target="../media/image114.png"/><Relationship Id="rId18" Type="http://schemas.openxmlformats.org/officeDocument/2006/relationships/customXml" Target="../ink/ink559.xml"/><Relationship Id="rId39" Type="http://schemas.openxmlformats.org/officeDocument/2006/relationships/image" Target="../media/image2110.png"/><Relationship Id="rId50" Type="http://schemas.openxmlformats.org/officeDocument/2006/relationships/customXml" Target="../ink/ink575.xml"/><Relationship Id="rId104" Type="http://schemas.openxmlformats.org/officeDocument/2006/relationships/customXml" Target="../ink/ink602.xml"/><Relationship Id="rId125" Type="http://schemas.openxmlformats.org/officeDocument/2006/relationships/image" Target="../media/image65.png"/><Relationship Id="rId146" Type="http://schemas.openxmlformats.org/officeDocument/2006/relationships/customXml" Target="../ink/ink623.xml"/><Relationship Id="rId167" Type="http://schemas.openxmlformats.org/officeDocument/2006/relationships/image" Target="../media/image86.png"/><Relationship Id="rId188" Type="http://schemas.openxmlformats.org/officeDocument/2006/relationships/customXml" Target="../ink/ink644.xml"/><Relationship Id="rId71" Type="http://schemas.openxmlformats.org/officeDocument/2006/relationships/image" Target="../media/image37.png"/><Relationship Id="rId92" Type="http://schemas.openxmlformats.org/officeDocument/2006/relationships/customXml" Target="../ink/ink596.xml"/><Relationship Id="rId213" Type="http://schemas.openxmlformats.org/officeDocument/2006/relationships/image" Target="../media/image109.png"/><Relationship Id="rId234" Type="http://schemas.openxmlformats.org/officeDocument/2006/relationships/customXml" Target="../ink/ink667.xml"/><Relationship Id="rId2" Type="http://schemas.openxmlformats.org/officeDocument/2006/relationships/customXml" Target="../ink/ink551.xml"/><Relationship Id="rId29" Type="http://schemas.openxmlformats.org/officeDocument/2006/relationships/image" Target="../media/image1610.png"/><Relationship Id="rId40" Type="http://schemas.openxmlformats.org/officeDocument/2006/relationships/customXml" Target="../ink/ink570.xml"/><Relationship Id="rId115" Type="http://schemas.openxmlformats.org/officeDocument/2006/relationships/image" Target="../media/image60.png"/><Relationship Id="rId136" Type="http://schemas.openxmlformats.org/officeDocument/2006/relationships/customXml" Target="../ink/ink618.xml"/><Relationship Id="rId157" Type="http://schemas.openxmlformats.org/officeDocument/2006/relationships/image" Target="../media/image81.png"/><Relationship Id="rId178" Type="http://schemas.openxmlformats.org/officeDocument/2006/relationships/customXml" Target="../ink/ink639.xml"/><Relationship Id="rId61" Type="http://schemas.openxmlformats.org/officeDocument/2006/relationships/image" Target="../media/image32.png"/><Relationship Id="rId82" Type="http://schemas.openxmlformats.org/officeDocument/2006/relationships/customXml" Target="../ink/ink591.xml"/><Relationship Id="rId199" Type="http://schemas.openxmlformats.org/officeDocument/2006/relationships/image" Target="../media/image102.png"/><Relationship Id="rId203" Type="http://schemas.openxmlformats.org/officeDocument/2006/relationships/image" Target="../media/image104.png"/><Relationship Id="rId19" Type="http://schemas.openxmlformats.org/officeDocument/2006/relationships/image" Target="../media/image1110.png"/><Relationship Id="rId224" Type="http://schemas.openxmlformats.org/officeDocument/2006/relationships/customXml" Target="../ink/ink662.xml"/><Relationship Id="rId30" Type="http://schemas.openxmlformats.org/officeDocument/2006/relationships/customXml" Target="../ink/ink565.xml"/><Relationship Id="rId105" Type="http://schemas.openxmlformats.org/officeDocument/2006/relationships/image" Target="../media/image55.png"/><Relationship Id="rId126" Type="http://schemas.openxmlformats.org/officeDocument/2006/relationships/customXml" Target="../ink/ink613.xml"/><Relationship Id="rId147" Type="http://schemas.openxmlformats.org/officeDocument/2006/relationships/image" Target="../media/image76.png"/><Relationship Id="rId168" Type="http://schemas.openxmlformats.org/officeDocument/2006/relationships/customXml" Target="../ink/ink634.xml"/><Relationship Id="rId51" Type="http://schemas.openxmlformats.org/officeDocument/2006/relationships/image" Target="../media/image27.png"/><Relationship Id="rId72" Type="http://schemas.openxmlformats.org/officeDocument/2006/relationships/customXml" Target="../ink/ink586.xml"/><Relationship Id="rId93" Type="http://schemas.openxmlformats.org/officeDocument/2006/relationships/image" Target="../media/image49.png"/><Relationship Id="rId189" Type="http://schemas.openxmlformats.org/officeDocument/2006/relationships/image" Target="../media/image97.png"/><Relationship Id="rId3" Type="http://schemas.openxmlformats.org/officeDocument/2006/relationships/image" Target="../media/image3100.png"/><Relationship Id="rId214" Type="http://schemas.openxmlformats.org/officeDocument/2006/relationships/customXml" Target="../ink/ink657.xml"/><Relationship Id="rId235" Type="http://schemas.openxmlformats.org/officeDocument/2006/relationships/image" Target="../media/image120.png"/><Relationship Id="rId116" Type="http://schemas.openxmlformats.org/officeDocument/2006/relationships/customXml" Target="../ink/ink608.xml"/><Relationship Id="rId137" Type="http://schemas.openxmlformats.org/officeDocument/2006/relationships/image" Target="../media/image71.png"/><Relationship Id="rId158" Type="http://schemas.openxmlformats.org/officeDocument/2006/relationships/customXml" Target="../ink/ink629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671.xml"/><Relationship Id="rId13" Type="http://schemas.openxmlformats.org/officeDocument/2006/relationships/image" Target="../media/image126.png"/><Relationship Id="rId3" Type="http://schemas.openxmlformats.org/officeDocument/2006/relationships/image" Target="../media/image121.png"/><Relationship Id="rId7" Type="http://schemas.openxmlformats.org/officeDocument/2006/relationships/image" Target="../media/image123.png"/><Relationship Id="rId12" Type="http://schemas.openxmlformats.org/officeDocument/2006/relationships/customXml" Target="../ink/ink673.xml"/><Relationship Id="rId2" Type="http://schemas.openxmlformats.org/officeDocument/2006/relationships/customXml" Target="../ink/ink6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0.xml"/><Relationship Id="rId11" Type="http://schemas.openxmlformats.org/officeDocument/2006/relationships/image" Target="../media/image125.png"/><Relationship Id="rId5" Type="http://schemas.openxmlformats.org/officeDocument/2006/relationships/image" Target="../media/image122.png"/><Relationship Id="rId15" Type="http://schemas.openxmlformats.org/officeDocument/2006/relationships/image" Target="../media/image127.png"/><Relationship Id="rId10" Type="http://schemas.openxmlformats.org/officeDocument/2006/relationships/customXml" Target="../ink/ink672.xml"/><Relationship Id="rId4" Type="http://schemas.openxmlformats.org/officeDocument/2006/relationships/customXml" Target="../ink/ink669.xml"/><Relationship Id="rId9" Type="http://schemas.openxmlformats.org/officeDocument/2006/relationships/image" Target="../media/image124.png"/><Relationship Id="rId14" Type="http://schemas.openxmlformats.org/officeDocument/2006/relationships/customXml" Target="../ink/ink674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customXml" Target="../ink/ink678.xml"/><Relationship Id="rId13" Type="http://schemas.openxmlformats.org/officeDocument/2006/relationships/image" Target="../media/image125.png"/><Relationship Id="rId18" Type="http://schemas.openxmlformats.org/officeDocument/2006/relationships/customXml" Target="../ink/ink683.xml"/><Relationship Id="rId26" Type="http://schemas.openxmlformats.org/officeDocument/2006/relationships/customXml" Target="../ink/ink687.xml"/><Relationship Id="rId3" Type="http://schemas.openxmlformats.org/officeDocument/2006/relationships/image" Target="../media/image128.png"/><Relationship Id="rId21" Type="http://schemas.openxmlformats.org/officeDocument/2006/relationships/image" Target="../media/image131.png"/><Relationship Id="rId7" Type="http://schemas.openxmlformats.org/officeDocument/2006/relationships/image" Target="../media/image122.png"/><Relationship Id="rId12" Type="http://schemas.openxmlformats.org/officeDocument/2006/relationships/customXml" Target="../ink/ink680.xml"/><Relationship Id="rId17" Type="http://schemas.openxmlformats.org/officeDocument/2006/relationships/image" Target="../media/image129.png"/><Relationship Id="rId25" Type="http://schemas.openxmlformats.org/officeDocument/2006/relationships/image" Target="../media/image133.png"/><Relationship Id="rId2" Type="http://schemas.openxmlformats.org/officeDocument/2006/relationships/customXml" Target="../ink/ink675.xml"/><Relationship Id="rId16" Type="http://schemas.openxmlformats.org/officeDocument/2006/relationships/customXml" Target="../ink/ink682.xml"/><Relationship Id="rId20" Type="http://schemas.openxmlformats.org/officeDocument/2006/relationships/customXml" Target="../ink/ink684.xml"/><Relationship Id="rId29" Type="http://schemas.openxmlformats.org/officeDocument/2006/relationships/image" Target="../media/image1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7.xml"/><Relationship Id="rId11" Type="http://schemas.openxmlformats.org/officeDocument/2006/relationships/image" Target="../media/image124.png"/><Relationship Id="rId24" Type="http://schemas.openxmlformats.org/officeDocument/2006/relationships/customXml" Target="../ink/ink686.xml"/><Relationship Id="rId5" Type="http://schemas.openxmlformats.org/officeDocument/2006/relationships/image" Target="../media/image121.png"/><Relationship Id="rId15" Type="http://schemas.openxmlformats.org/officeDocument/2006/relationships/image" Target="../media/image126.png"/><Relationship Id="rId23" Type="http://schemas.openxmlformats.org/officeDocument/2006/relationships/image" Target="../media/image132.png"/><Relationship Id="rId28" Type="http://schemas.openxmlformats.org/officeDocument/2006/relationships/customXml" Target="../ink/ink688.xml"/><Relationship Id="rId10" Type="http://schemas.openxmlformats.org/officeDocument/2006/relationships/customXml" Target="../ink/ink679.xml"/><Relationship Id="rId19" Type="http://schemas.openxmlformats.org/officeDocument/2006/relationships/image" Target="../media/image130.png"/><Relationship Id="rId4" Type="http://schemas.openxmlformats.org/officeDocument/2006/relationships/customXml" Target="../ink/ink676.xml"/><Relationship Id="rId9" Type="http://schemas.openxmlformats.org/officeDocument/2006/relationships/image" Target="../media/image123.png"/><Relationship Id="rId14" Type="http://schemas.openxmlformats.org/officeDocument/2006/relationships/customXml" Target="../ink/ink681.xml"/><Relationship Id="rId22" Type="http://schemas.openxmlformats.org/officeDocument/2006/relationships/customXml" Target="../ink/ink685.xml"/><Relationship Id="rId27" Type="http://schemas.openxmlformats.org/officeDocument/2006/relationships/image" Target="../media/image134.png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0.png"/><Relationship Id="rId18" Type="http://schemas.openxmlformats.org/officeDocument/2006/relationships/customXml" Target="../ink/ink697.xml"/><Relationship Id="rId26" Type="http://schemas.openxmlformats.org/officeDocument/2006/relationships/customXml" Target="../ink/ink701.xml"/><Relationship Id="rId3" Type="http://schemas.openxmlformats.org/officeDocument/2006/relationships/image" Target="../media/image128.png"/><Relationship Id="rId21" Type="http://schemas.openxmlformats.org/officeDocument/2006/relationships/image" Target="../media/image144.png"/><Relationship Id="rId34" Type="http://schemas.openxmlformats.org/officeDocument/2006/relationships/customXml" Target="../ink/ink705.xml"/><Relationship Id="rId7" Type="http://schemas.openxmlformats.org/officeDocument/2006/relationships/image" Target="../media/image137.png"/><Relationship Id="rId12" Type="http://schemas.openxmlformats.org/officeDocument/2006/relationships/customXml" Target="../ink/ink694.xml"/><Relationship Id="rId17" Type="http://schemas.openxmlformats.org/officeDocument/2006/relationships/image" Target="../media/image142.png"/><Relationship Id="rId25" Type="http://schemas.openxmlformats.org/officeDocument/2006/relationships/image" Target="../media/image146.png"/><Relationship Id="rId33" Type="http://schemas.openxmlformats.org/officeDocument/2006/relationships/image" Target="../media/image150.png"/><Relationship Id="rId2" Type="http://schemas.openxmlformats.org/officeDocument/2006/relationships/customXml" Target="../ink/ink689.xml"/><Relationship Id="rId16" Type="http://schemas.openxmlformats.org/officeDocument/2006/relationships/customXml" Target="../ink/ink696.xml"/><Relationship Id="rId20" Type="http://schemas.openxmlformats.org/officeDocument/2006/relationships/customXml" Target="../ink/ink698.xml"/><Relationship Id="rId29" Type="http://schemas.openxmlformats.org/officeDocument/2006/relationships/image" Target="../media/image1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1.xml"/><Relationship Id="rId11" Type="http://schemas.openxmlformats.org/officeDocument/2006/relationships/image" Target="../media/image139.png"/><Relationship Id="rId24" Type="http://schemas.openxmlformats.org/officeDocument/2006/relationships/customXml" Target="../ink/ink700.xml"/><Relationship Id="rId32" Type="http://schemas.openxmlformats.org/officeDocument/2006/relationships/customXml" Target="../ink/ink704.xml"/><Relationship Id="rId5" Type="http://schemas.openxmlformats.org/officeDocument/2006/relationships/image" Target="../media/image136.png"/><Relationship Id="rId15" Type="http://schemas.openxmlformats.org/officeDocument/2006/relationships/image" Target="../media/image141.png"/><Relationship Id="rId23" Type="http://schemas.openxmlformats.org/officeDocument/2006/relationships/image" Target="../media/image145.png"/><Relationship Id="rId28" Type="http://schemas.openxmlformats.org/officeDocument/2006/relationships/customXml" Target="../ink/ink702.xml"/><Relationship Id="rId10" Type="http://schemas.openxmlformats.org/officeDocument/2006/relationships/customXml" Target="../ink/ink693.xml"/><Relationship Id="rId19" Type="http://schemas.openxmlformats.org/officeDocument/2006/relationships/image" Target="../media/image143.png"/><Relationship Id="rId31" Type="http://schemas.openxmlformats.org/officeDocument/2006/relationships/image" Target="../media/image149.png"/><Relationship Id="rId4" Type="http://schemas.openxmlformats.org/officeDocument/2006/relationships/customXml" Target="../ink/ink690.xml"/><Relationship Id="rId9" Type="http://schemas.openxmlformats.org/officeDocument/2006/relationships/image" Target="../media/image138.png"/><Relationship Id="rId14" Type="http://schemas.openxmlformats.org/officeDocument/2006/relationships/customXml" Target="../ink/ink695.xml"/><Relationship Id="rId22" Type="http://schemas.openxmlformats.org/officeDocument/2006/relationships/customXml" Target="../ink/ink699.xml"/><Relationship Id="rId27" Type="http://schemas.openxmlformats.org/officeDocument/2006/relationships/image" Target="../media/image147.png"/><Relationship Id="rId30" Type="http://schemas.openxmlformats.org/officeDocument/2006/relationships/customXml" Target="../ink/ink703.xml"/><Relationship Id="rId35" Type="http://schemas.openxmlformats.org/officeDocument/2006/relationships/image" Target="../media/image151.png"/><Relationship Id="rId8" Type="http://schemas.openxmlformats.org/officeDocument/2006/relationships/customXml" Target="../ink/ink692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0.png"/><Relationship Id="rId18" Type="http://schemas.openxmlformats.org/officeDocument/2006/relationships/customXml" Target="../ink/ink714.xml"/><Relationship Id="rId26" Type="http://schemas.openxmlformats.org/officeDocument/2006/relationships/customXml" Target="../ink/ink718.xml"/><Relationship Id="rId39" Type="http://schemas.openxmlformats.org/officeDocument/2006/relationships/image" Target="../media/image156.png"/><Relationship Id="rId21" Type="http://schemas.openxmlformats.org/officeDocument/2006/relationships/image" Target="../media/image143.png"/><Relationship Id="rId34" Type="http://schemas.openxmlformats.org/officeDocument/2006/relationships/customXml" Target="../ink/ink722.xml"/><Relationship Id="rId42" Type="http://schemas.openxmlformats.org/officeDocument/2006/relationships/customXml" Target="../ink/ink726.xml"/><Relationship Id="rId47" Type="http://schemas.openxmlformats.org/officeDocument/2006/relationships/image" Target="../media/image160.png"/><Relationship Id="rId50" Type="http://schemas.openxmlformats.org/officeDocument/2006/relationships/customXml" Target="../ink/ink730.xml"/><Relationship Id="rId7" Type="http://schemas.openxmlformats.org/officeDocument/2006/relationships/image" Target="../media/image137.png"/><Relationship Id="rId2" Type="http://schemas.openxmlformats.org/officeDocument/2006/relationships/customXml" Target="../ink/ink706.xml"/><Relationship Id="rId16" Type="http://schemas.openxmlformats.org/officeDocument/2006/relationships/customXml" Target="../ink/ink713.xml"/><Relationship Id="rId29" Type="http://schemas.openxmlformats.org/officeDocument/2006/relationships/image" Target="../media/image147.png"/><Relationship Id="rId11" Type="http://schemas.openxmlformats.org/officeDocument/2006/relationships/image" Target="../media/image139.png"/><Relationship Id="rId24" Type="http://schemas.openxmlformats.org/officeDocument/2006/relationships/customXml" Target="../ink/ink717.xml"/><Relationship Id="rId32" Type="http://schemas.openxmlformats.org/officeDocument/2006/relationships/customXml" Target="../ink/ink721.xml"/><Relationship Id="rId37" Type="http://schemas.openxmlformats.org/officeDocument/2006/relationships/image" Target="../media/image155.png"/><Relationship Id="rId40" Type="http://schemas.openxmlformats.org/officeDocument/2006/relationships/customXml" Target="../ink/ink725.xml"/><Relationship Id="rId45" Type="http://schemas.openxmlformats.org/officeDocument/2006/relationships/image" Target="../media/image159.png"/><Relationship Id="rId5" Type="http://schemas.openxmlformats.org/officeDocument/2006/relationships/image" Target="../media/image136.png"/><Relationship Id="rId15" Type="http://schemas.openxmlformats.org/officeDocument/2006/relationships/image" Target="../media/image152.png"/><Relationship Id="rId23" Type="http://schemas.openxmlformats.org/officeDocument/2006/relationships/image" Target="../media/image144.png"/><Relationship Id="rId28" Type="http://schemas.openxmlformats.org/officeDocument/2006/relationships/customXml" Target="../ink/ink719.xml"/><Relationship Id="rId36" Type="http://schemas.openxmlformats.org/officeDocument/2006/relationships/customXml" Target="../ink/ink723.xml"/><Relationship Id="rId49" Type="http://schemas.openxmlformats.org/officeDocument/2006/relationships/image" Target="../media/image161.png"/><Relationship Id="rId10" Type="http://schemas.openxmlformats.org/officeDocument/2006/relationships/customXml" Target="../ink/ink710.xml"/><Relationship Id="rId19" Type="http://schemas.openxmlformats.org/officeDocument/2006/relationships/image" Target="../media/image142.png"/><Relationship Id="rId31" Type="http://schemas.openxmlformats.org/officeDocument/2006/relationships/image" Target="../media/image148.png"/><Relationship Id="rId44" Type="http://schemas.openxmlformats.org/officeDocument/2006/relationships/customXml" Target="../ink/ink727.xml"/><Relationship Id="rId4" Type="http://schemas.openxmlformats.org/officeDocument/2006/relationships/customXml" Target="../ink/ink707.xml"/><Relationship Id="rId9" Type="http://schemas.openxmlformats.org/officeDocument/2006/relationships/image" Target="../media/image138.png"/><Relationship Id="rId14" Type="http://schemas.openxmlformats.org/officeDocument/2006/relationships/customXml" Target="../ink/ink712.xml"/><Relationship Id="rId22" Type="http://schemas.openxmlformats.org/officeDocument/2006/relationships/customXml" Target="../ink/ink716.xml"/><Relationship Id="rId27" Type="http://schemas.openxmlformats.org/officeDocument/2006/relationships/image" Target="../media/image146.png"/><Relationship Id="rId30" Type="http://schemas.openxmlformats.org/officeDocument/2006/relationships/customXml" Target="../ink/ink720.xml"/><Relationship Id="rId35" Type="http://schemas.openxmlformats.org/officeDocument/2006/relationships/image" Target="../media/image154.png"/><Relationship Id="rId43" Type="http://schemas.openxmlformats.org/officeDocument/2006/relationships/image" Target="../media/image158.png"/><Relationship Id="rId48" Type="http://schemas.openxmlformats.org/officeDocument/2006/relationships/customXml" Target="../ink/ink729.xml"/><Relationship Id="rId8" Type="http://schemas.openxmlformats.org/officeDocument/2006/relationships/customXml" Target="../ink/ink709.xml"/><Relationship Id="rId51" Type="http://schemas.openxmlformats.org/officeDocument/2006/relationships/image" Target="../media/image162.png"/><Relationship Id="rId3" Type="http://schemas.openxmlformats.org/officeDocument/2006/relationships/image" Target="../media/image128.png"/><Relationship Id="rId12" Type="http://schemas.openxmlformats.org/officeDocument/2006/relationships/customXml" Target="../ink/ink711.xml"/><Relationship Id="rId17" Type="http://schemas.openxmlformats.org/officeDocument/2006/relationships/image" Target="../media/image141.png"/><Relationship Id="rId25" Type="http://schemas.openxmlformats.org/officeDocument/2006/relationships/image" Target="../media/image145.png"/><Relationship Id="rId33" Type="http://schemas.openxmlformats.org/officeDocument/2006/relationships/image" Target="../media/image153.png"/><Relationship Id="rId38" Type="http://schemas.openxmlformats.org/officeDocument/2006/relationships/customXml" Target="../ink/ink724.xml"/><Relationship Id="rId46" Type="http://schemas.openxmlformats.org/officeDocument/2006/relationships/customXml" Target="../ink/ink728.xml"/><Relationship Id="rId20" Type="http://schemas.openxmlformats.org/officeDocument/2006/relationships/customXml" Target="../ink/ink715.xml"/><Relationship Id="rId41" Type="http://schemas.openxmlformats.org/officeDocument/2006/relationships/image" Target="../media/image1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8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0.png"/><Relationship Id="rId18" Type="http://schemas.openxmlformats.org/officeDocument/2006/relationships/customXml" Target="../ink/ink739.xml"/><Relationship Id="rId26" Type="http://schemas.openxmlformats.org/officeDocument/2006/relationships/customXml" Target="../ink/ink743.xml"/><Relationship Id="rId39" Type="http://schemas.openxmlformats.org/officeDocument/2006/relationships/image" Target="../media/image169.png"/><Relationship Id="rId21" Type="http://schemas.openxmlformats.org/officeDocument/2006/relationships/image" Target="../media/image143.png"/><Relationship Id="rId34" Type="http://schemas.openxmlformats.org/officeDocument/2006/relationships/customXml" Target="../ink/ink747.xml"/><Relationship Id="rId42" Type="http://schemas.openxmlformats.org/officeDocument/2006/relationships/customXml" Target="../ink/ink751.xml"/><Relationship Id="rId7" Type="http://schemas.openxmlformats.org/officeDocument/2006/relationships/image" Target="../media/image137.png"/><Relationship Id="rId2" Type="http://schemas.openxmlformats.org/officeDocument/2006/relationships/customXml" Target="../ink/ink731.xml"/><Relationship Id="rId16" Type="http://schemas.openxmlformats.org/officeDocument/2006/relationships/customXml" Target="../ink/ink738.xml"/><Relationship Id="rId20" Type="http://schemas.openxmlformats.org/officeDocument/2006/relationships/customXml" Target="../ink/ink740.xml"/><Relationship Id="rId29" Type="http://schemas.openxmlformats.org/officeDocument/2006/relationships/image" Target="../media/image164.png"/><Relationship Id="rId41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3.xml"/><Relationship Id="rId11" Type="http://schemas.openxmlformats.org/officeDocument/2006/relationships/image" Target="../media/image139.png"/><Relationship Id="rId24" Type="http://schemas.openxmlformats.org/officeDocument/2006/relationships/customXml" Target="../ink/ink742.xml"/><Relationship Id="rId32" Type="http://schemas.openxmlformats.org/officeDocument/2006/relationships/customXml" Target="../ink/ink746.xml"/><Relationship Id="rId37" Type="http://schemas.openxmlformats.org/officeDocument/2006/relationships/image" Target="../media/image168.png"/><Relationship Id="rId40" Type="http://schemas.openxmlformats.org/officeDocument/2006/relationships/customXml" Target="../ink/ink750.xml"/><Relationship Id="rId5" Type="http://schemas.openxmlformats.org/officeDocument/2006/relationships/image" Target="../media/image136.png"/><Relationship Id="rId15" Type="http://schemas.openxmlformats.org/officeDocument/2006/relationships/image" Target="../media/image152.png"/><Relationship Id="rId23" Type="http://schemas.openxmlformats.org/officeDocument/2006/relationships/image" Target="../media/image153.png"/><Relationship Id="rId28" Type="http://schemas.openxmlformats.org/officeDocument/2006/relationships/customXml" Target="../ink/ink744.xml"/><Relationship Id="rId36" Type="http://schemas.openxmlformats.org/officeDocument/2006/relationships/customXml" Target="../ink/ink748.xml"/><Relationship Id="rId10" Type="http://schemas.openxmlformats.org/officeDocument/2006/relationships/customXml" Target="../ink/ink735.xml"/><Relationship Id="rId19" Type="http://schemas.openxmlformats.org/officeDocument/2006/relationships/image" Target="../media/image142.png"/><Relationship Id="rId31" Type="http://schemas.openxmlformats.org/officeDocument/2006/relationships/image" Target="../media/image165.png"/><Relationship Id="rId4" Type="http://schemas.openxmlformats.org/officeDocument/2006/relationships/customXml" Target="../ink/ink732.xml"/><Relationship Id="rId9" Type="http://schemas.openxmlformats.org/officeDocument/2006/relationships/image" Target="../media/image138.png"/><Relationship Id="rId14" Type="http://schemas.openxmlformats.org/officeDocument/2006/relationships/customXml" Target="../ink/ink737.xml"/><Relationship Id="rId22" Type="http://schemas.openxmlformats.org/officeDocument/2006/relationships/customXml" Target="../ink/ink741.xml"/><Relationship Id="rId27" Type="http://schemas.openxmlformats.org/officeDocument/2006/relationships/image" Target="../media/image163.png"/><Relationship Id="rId30" Type="http://schemas.openxmlformats.org/officeDocument/2006/relationships/customXml" Target="../ink/ink745.xml"/><Relationship Id="rId35" Type="http://schemas.openxmlformats.org/officeDocument/2006/relationships/image" Target="../media/image167.png"/><Relationship Id="rId43" Type="http://schemas.openxmlformats.org/officeDocument/2006/relationships/image" Target="../media/image171.png"/><Relationship Id="rId8" Type="http://schemas.openxmlformats.org/officeDocument/2006/relationships/customXml" Target="../ink/ink734.xml"/><Relationship Id="rId3" Type="http://schemas.openxmlformats.org/officeDocument/2006/relationships/image" Target="../media/image128.png"/><Relationship Id="rId12" Type="http://schemas.openxmlformats.org/officeDocument/2006/relationships/customXml" Target="../ink/ink736.xml"/><Relationship Id="rId17" Type="http://schemas.openxmlformats.org/officeDocument/2006/relationships/image" Target="../media/image141.png"/><Relationship Id="rId25" Type="http://schemas.openxmlformats.org/officeDocument/2006/relationships/image" Target="../media/image154.png"/><Relationship Id="rId33" Type="http://schemas.openxmlformats.org/officeDocument/2006/relationships/image" Target="../media/image166.png"/><Relationship Id="rId38" Type="http://schemas.openxmlformats.org/officeDocument/2006/relationships/customXml" Target="../ink/ink749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.xml"/><Relationship Id="rId13" Type="http://schemas.openxmlformats.org/officeDocument/2006/relationships/image" Target="../media/image8.png"/><Relationship Id="rId18" Type="http://schemas.openxmlformats.org/officeDocument/2006/relationships/customXml" Target="../ink/ink11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8.xml"/><Relationship Id="rId17" Type="http://schemas.openxmlformats.org/officeDocument/2006/relationships/image" Target="../media/image10.png"/><Relationship Id="rId2" Type="http://schemas.openxmlformats.org/officeDocument/2006/relationships/customXml" Target="../ink/ink3.xml"/><Relationship Id="rId16" Type="http://schemas.openxmlformats.org/officeDocument/2006/relationships/customXml" Target="../ink/ink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7.xml"/><Relationship Id="rId19" Type="http://schemas.openxmlformats.org/officeDocument/2006/relationships/image" Target="../media/image11.png"/><Relationship Id="rId4" Type="http://schemas.openxmlformats.org/officeDocument/2006/relationships/customXml" Target="../ink/ink4.xml"/><Relationship Id="rId9" Type="http://schemas.openxmlformats.org/officeDocument/2006/relationships/image" Target="../media/image6.png"/><Relationship Id="rId14" Type="http://schemas.openxmlformats.org/officeDocument/2006/relationships/customXml" Target="../ink/ink9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0.png"/><Relationship Id="rId18" Type="http://schemas.openxmlformats.org/officeDocument/2006/relationships/customXml" Target="../ink/ink760.xml"/><Relationship Id="rId26" Type="http://schemas.openxmlformats.org/officeDocument/2006/relationships/customXml" Target="../ink/ink764.xml"/><Relationship Id="rId39" Type="http://schemas.openxmlformats.org/officeDocument/2006/relationships/image" Target="../media/image168.png"/><Relationship Id="rId21" Type="http://schemas.openxmlformats.org/officeDocument/2006/relationships/image" Target="../media/image143.png"/><Relationship Id="rId34" Type="http://schemas.openxmlformats.org/officeDocument/2006/relationships/customXml" Target="../ink/ink768.xml"/><Relationship Id="rId42" Type="http://schemas.openxmlformats.org/officeDocument/2006/relationships/customXml" Target="../ink/ink772.xml"/><Relationship Id="rId47" Type="http://schemas.openxmlformats.org/officeDocument/2006/relationships/image" Target="../media/image175.png"/><Relationship Id="rId50" Type="http://schemas.openxmlformats.org/officeDocument/2006/relationships/customXml" Target="../ink/ink776.xml"/><Relationship Id="rId55" Type="http://schemas.openxmlformats.org/officeDocument/2006/relationships/image" Target="../media/image179.png"/><Relationship Id="rId7" Type="http://schemas.openxmlformats.org/officeDocument/2006/relationships/image" Target="../media/image137.png"/><Relationship Id="rId2" Type="http://schemas.openxmlformats.org/officeDocument/2006/relationships/customXml" Target="../ink/ink752.xml"/><Relationship Id="rId16" Type="http://schemas.openxmlformats.org/officeDocument/2006/relationships/customXml" Target="../ink/ink759.xml"/><Relationship Id="rId29" Type="http://schemas.openxmlformats.org/officeDocument/2006/relationships/image" Target="../media/image164.png"/><Relationship Id="rId11" Type="http://schemas.openxmlformats.org/officeDocument/2006/relationships/image" Target="../media/image139.png"/><Relationship Id="rId24" Type="http://schemas.openxmlformats.org/officeDocument/2006/relationships/customXml" Target="../ink/ink763.xml"/><Relationship Id="rId32" Type="http://schemas.openxmlformats.org/officeDocument/2006/relationships/customXml" Target="../ink/ink767.xml"/><Relationship Id="rId37" Type="http://schemas.openxmlformats.org/officeDocument/2006/relationships/image" Target="../media/image167.png"/><Relationship Id="rId40" Type="http://schemas.openxmlformats.org/officeDocument/2006/relationships/customXml" Target="../ink/ink771.xml"/><Relationship Id="rId45" Type="http://schemas.openxmlformats.org/officeDocument/2006/relationships/image" Target="../media/image174.png"/><Relationship Id="rId53" Type="http://schemas.openxmlformats.org/officeDocument/2006/relationships/image" Target="../media/image178.png"/><Relationship Id="rId5" Type="http://schemas.openxmlformats.org/officeDocument/2006/relationships/image" Target="../media/image136.png"/><Relationship Id="rId10" Type="http://schemas.openxmlformats.org/officeDocument/2006/relationships/customXml" Target="../ink/ink756.xml"/><Relationship Id="rId19" Type="http://schemas.openxmlformats.org/officeDocument/2006/relationships/image" Target="../media/image142.png"/><Relationship Id="rId31" Type="http://schemas.openxmlformats.org/officeDocument/2006/relationships/image" Target="../media/image165.png"/><Relationship Id="rId44" Type="http://schemas.openxmlformats.org/officeDocument/2006/relationships/customXml" Target="../ink/ink773.xml"/><Relationship Id="rId52" Type="http://schemas.openxmlformats.org/officeDocument/2006/relationships/customXml" Target="../ink/ink777.xml"/><Relationship Id="rId4" Type="http://schemas.openxmlformats.org/officeDocument/2006/relationships/customXml" Target="../ink/ink753.xml"/><Relationship Id="rId9" Type="http://schemas.openxmlformats.org/officeDocument/2006/relationships/image" Target="../media/image138.png"/><Relationship Id="rId14" Type="http://schemas.openxmlformats.org/officeDocument/2006/relationships/customXml" Target="../ink/ink758.xml"/><Relationship Id="rId22" Type="http://schemas.openxmlformats.org/officeDocument/2006/relationships/customXml" Target="../ink/ink762.xml"/><Relationship Id="rId27" Type="http://schemas.openxmlformats.org/officeDocument/2006/relationships/image" Target="../media/image163.png"/><Relationship Id="rId30" Type="http://schemas.openxmlformats.org/officeDocument/2006/relationships/customXml" Target="../ink/ink766.xml"/><Relationship Id="rId35" Type="http://schemas.openxmlformats.org/officeDocument/2006/relationships/image" Target="../media/image166.png"/><Relationship Id="rId43" Type="http://schemas.openxmlformats.org/officeDocument/2006/relationships/image" Target="../media/image173.png"/><Relationship Id="rId48" Type="http://schemas.openxmlformats.org/officeDocument/2006/relationships/customXml" Target="../ink/ink775.xml"/><Relationship Id="rId8" Type="http://schemas.openxmlformats.org/officeDocument/2006/relationships/customXml" Target="../ink/ink755.xml"/><Relationship Id="rId51" Type="http://schemas.openxmlformats.org/officeDocument/2006/relationships/image" Target="../media/image177.png"/><Relationship Id="rId3" Type="http://schemas.openxmlformats.org/officeDocument/2006/relationships/image" Target="../media/image128.png"/><Relationship Id="rId12" Type="http://schemas.openxmlformats.org/officeDocument/2006/relationships/customXml" Target="../ink/ink757.xml"/><Relationship Id="rId17" Type="http://schemas.openxmlformats.org/officeDocument/2006/relationships/image" Target="../media/image141.png"/><Relationship Id="rId25" Type="http://schemas.openxmlformats.org/officeDocument/2006/relationships/image" Target="../media/image154.png"/><Relationship Id="rId33" Type="http://schemas.openxmlformats.org/officeDocument/2006/relationships/image" Target="../media/image172.png"/><Relationship Id="rId38" Type="http://schemas.openxmlformats.org/officeDocument/2006/relationships/customXml" Target="../ink/ink770.xml"/><Relationship Id="rId46" Type="http://schemas.openxmlformats.org/officeDocument/2006/relationships/customXml" Target="../ink/ink774.xml"/><Relationship Id="rId20" Type="http://schemas.openxmlformats.org/officeDocument/2006/relationships/customXml" Target="../ink/ink761.xml"/><Relationship Id="rId41" Type="http://schemas.openxmlformats.org/officeDocument/2006/relationships/image" Target="../media/image169.png"/><Relationship Id="rId54" Type="http://schemas.openxmlformats.org/officeDocument/2006/relationships/customXml" Target="../ink/ink7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4.xml"/><Relationship Id="rId15" Type="http://schemas.openxmlformats.org/officeDocument/2006/relationships/image" Target="../media/image152.png"/><Relationship Id="rId23" Type="http://schemas.openxmlformats.org/officeDocument/2006/relationships/image" Target="../media/image153.png"/><Relationship Id="rId28" Type="http://schemas.openxmlformats.org/officeDocument/2006/relationships/customXml" Target="../ink/ink765.xml"/><Relationship Id="rId36" Type="http://schemas.openxmlformats.org/officeDocument/2006/relationships/customXml" Target="../ink/ink769.xml"/><Relationship Id="rId49" Type="http://schemas.openxmlformats.org/officeDocument/2006/relationships/image" Target="../media/image176.png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0.png"/><Relationship Id="rId18" Type="http://schemas.openxmlformats.org/officeDocument/2006/relationships/customXml" Target="../ink/ink787.xml"/><Relationship Id="rId26" Type="http://schemas.openxmlformats.org/officeDocument/2006/relationships/customXml" Target="../ink/ink791.xml"/><Relationship Id="rId39" Type="http://schemas.openxmlformats.org/officeDocument/2006/relationships/image" Target="../media/image181.png"/><Relationship Id="rId21" Type="http://schemas.openxmlformats.org/officeDocument/2006/relationships/image" Target="../media/image143.png"/><Relationship Id="rId34" Type="http://schemas.openxmlformats.org/officeDocument/2006/relationships/customXml" Target="../ink/ink795.xml"/><Relationship Id="rId42" Type="http://schemas.openxmlformats.org/officeDocument/2006/relationships/customXml" Target="../ink/ink799.xml"/><Relationship Id="rId47" Type="http://schemas.openxmlformats.org/officeDocument/2006/relationships/image" Target="../media/image185.png"/><Relationship Id="rId50" Type="http://schemas.openxmlformats.org/officeDocument/2006/relationships/customXml" Target="../ink/ink803.xml"/><Relationship Id="rId55" Type="http://schemas.openxmlformats.org/officeDocument/2006/relationships/image" Target="../media/image189.png"/><Relationship Id="rId63" Type="http://schemas.openxmlformats.org/officeDocument/2006/relationships/image" Target="../media/image193.png"/><Relationship Id="rId7" Type="http://schemas.openxmlformats.org/officeDocument/2006/relationships/image" Target="../media/image137.png"/><Relationship Id="rId2" Type="http://schemas.openxmlformats.org/officeDocument/2006/relationships/customXml" Target="../ink/ink779.xml"/><Relationship Id="rId16" Type="http://schemas.openxmlformats.org/officeDocument/2006/relationships/customXml" Target="../ink/ink786.xml"/><Relationship Id="rId29" Type="http://schemas.openxmlformats.org/officeDocument/2006/relationships/image" Target="../media/image164.png"/><Relationship Id="rId11" Type="http://schemas.openxmlformats.org/officeDocument/2006/relationships/image" Target="../media/image139.png"/><Relationship Id="rId24" Type="http://schemas.openxmlformats.org/officeDocument/2006/relationships/customXml" Target="../ink/ink790.xml"/><Relationship Id="rId32" Type="http://schemas.openxmlformats.org/officeDocument/2006/relationships/customXml" Target="../ink/ink794.xml"/><Relationship Id="rId37" Type="http://schemas.openxmlformats.org/officeDocument/2006/relationships/image" Target="../media/image173.png"/><Relationship Id="rId40" Type="http://schemas.openxmlformats.org/officeDocument/2006/relationships/customXml" Target="../ink/ink798.xml"/><Relationship Id="rId45" Type="http://schemas.openxmlformats.org/officeDocument/2006/relationships/image" Target="../media/image184.png"/><Relationship Id="rId53" Type="http://schemas.openxmlformats.org/officeDocument/2006/relationships/image" Target="../media/image188.png"/><Relationship Id="rId58" Type="http://schemas.openxmlformats.org/officeDocument/2006/relationships/customXml" Target="../ink/ink807.xml"/><Relationship Id="rId5" Type="http://schemas.openxmlformats.org/officeDocument/2006/relationships/image" Target="../media/image136.png"/><Relationship Id="rId61" Type="http://schemas.openxmlformats.org/officeDocument/2006/relationships/image" Target="../media/image192.png"/><Relationship Id="rId19" Type="http://schemas.openxmlformats.org/officeDocument/2006/relationships/image" Target="../media/image142.png"/><Relationship Id="rId14" Type="http://schemas.openxmlformats.org/officeDocument/2006/relationships/customXml" Target="../ink/ink785.xml"/><Relationship Id="rId22" Type="http://schemas.openxmlformats.org/officeDocument/2006/relationships/customXml" Target="../ink/ink789.xml"/><Relationship Id="rId27" Type="http://schemas.openxmlformats.org/officeDocument/2006/relationships/image" Target="../media/image163.png"/><Relationship Id="rId30" Type="http://schemas.openxmlformats.org/officeDocument/2006/relationships/customXml" Target="../ink/ink793.xml"/><Relationship Id="rId35" Type="http://schemas.openxmlformats.org/officeDocument/2006/relationships/image" Target="../media/image180.png"/><Relationship Id="rId43" Type="http://schemas.openxmlformats.org/officeDocument/2006/relationships/image" Target="../media/image183.png"/><Relationship Id="rId48" Type="http://schemas.openxmlformats.org/officeDocument/2006/relationships/customXml" Target="../ink/ink802.xml"/><Relationship Id="rId56" Type="http://schemas.openxmlformats.org/officeDocument/2006/relationships/customXml" Target="../ink/ink806.xml"/><Relationship Id="rId8" Type="http://schemas.openxmlformats.org/officeDocument/2006/relationships/customXml" Target="../ink/ink782.xml"/><Relationship Id="rId51" Type="http://schemas.openxmlformats.org/officeDocument/2006/relationships/image" Target="../media/image187.png"/><Relationship Id="rId3" Type="http://schemas.openxmlformats.org/officeDocument/2006/relationships/image" Target="../media/image128.png"/><Relationship Id="rId12" Type="http://schemas.openxmlformats.org/officeDocument/2006/relationships/customXml" Target="../ink/ink784.xml"/><Relationship Id="rId17" Type="http://schemas.openxmlformats.org/officeDocument/2006/relationships/image" Target="../media/image141.png"/><Relationship Id="rId25" Type="http://schemas.openxmlformats.org/officeDocument/2006/relationships/image" Target="../media/image154.png"/><Relationship Id="rId33" Type="http://schemas.openxmlformats.org/officeDocument/2006/relationships/image" Target="../media/image172.png"/><Relationship Id="rId38" Type="http://schemas.openxmlformats.org/officeDocument/2006/relationships/customXml" Target="../ink/ink797.xml"/><Relationship Id="rId46" Type="http://schemas.openxmlformats.org/officeDocument/2006/relationships/customXml" Target="../ink/ink801.xml"/><Relationship Id="rId59" Type="http://schemas.openxmlformats.org/officeDocument/2006/relationships/image" Target="../media/image191.png"/><Relationship Id="rId20" Type="http://schemas.openxmlformats.org/officeDocument/2006/relationships/customXml" Target="../ink/ink788.xml"/><Relationship Id="rId41" Type="http://schemas.openxmlformats.org/officeDocument/2006/relationships/image" Target="../media/image182.png"/><Relationship Id="rId54" Type="http://schemas.openxmlformats.org/officeDocument/2006/relationships/customXml" Target="../ink/ink805.xml"/><Relationship Id="rId62" Type="http://schemas.openxmlformats.org/officeDocument/2006/relationships/customXml" Target="../ink/ink8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1.xml"/><Relationship Id="rId15" Type="http://schemas.openxmlformats.org/officeDocument/2006/relationships/image" Target="../media/image152.png"/><Relationship Id="rId23" Type="http://schemas.openxmlformats.org/officeDocument/2006/relationships/image" Target="../media/image153.png"/><Relationship Id="rId28" Type="http://schemas.openxmlformats.org/officeDocument/2006/relationships/customXml" Target="../ink/ink792.xml"/><Relationship Id="rId36" Type="http://schemas.openxmlformats.org/officeDocument/2006/relationships/customXml" Target="../ink/ink796.xml"/><Relationship Id="rId49" Type="http://schemas.openxmlformats.org/officeDocument/2006/relationships/image" Target="../media/image186.png"/><Relationship Id="rId57" Type="http://schemas.openxmlformats.org/officeDocument/2006/relationships/image" Target="../media/image190.png"/><Relationship Id="rId10" Type="http://schemas.openxmlformats.org/officeDocument/2006/relationships/customXml" Target="../ink/ink783.xml"/><Relationship Id="rId31" Type="http://schemas.openxmlformats.org/officeDocument/2006/relationships/image" Target="../media/image165.png"/><Relationship Id="rId44" Type="http://schemas.openxmlformats.org/officeDocument/2006/relationships/customXml" Target="../ink/ink800.xml"/><Relationship Id="rId52" Type="http://schemas.openxmlformats.org/officeDocument/2006/relationships/customXml" Target="../ink/ink804.xml"/><Relationship Id="rId60" Type="http://schemas.openxmlformats.org/officeDocument/2006/relationships/customXml" Target="../ink/ink808.xml"/><Relationship Id="rId4" Type="http://schemas.openxmlformats.org/officeDocument/2006/relationships/customXml" Target="../ink/ink780.xml"/><Relationship Id="rId9" Type="http://schemas.openxmlformats.org/officeDocument/2006/relationships/image" Target="../media/image138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2.xml"/><Relationship Id="rId21" Type="http://schemas.openxmlformats.org/officeDocument/2006/relationships/image" Target="../media/image143.png"/><Relationship Id="rId42" Type="http://schemas.openxmlformats.org/officeDocument/2006/relationships/customXml" Target="../ink/ink830.xml"/><Relationship Id="rId47" Type="http://schemas.openxmlformats.org/officeDocument/2006/relationships/image" Target="../media/image185.png"/><Relationship Id="rId63" Type="http://schemas.openxmlformats.org/officeDocument/2006/relationships/image" Target="../media/image193.png"/><Relationship Id="rId68" Type="http://schemas.openxmlformats.org/officeDocument/2006/relationships/customXml" Target="../ink/ink843.xml"/><Relationship Id="rId84" Type="http://schemas.openxmlformats.org/officeDocument/2006/relationships/customXml" Target="../ink/ink851.xml"/><Relationship Id="rId89" Type="http://schemas.openxmlformats.org/officeDocument/2006/relationships/image" Target="../media/image206.png"/><Relationship Id="rId16" Type="http://schemas.openxmlformats.org/officeDocument/2006/relationships/customXml" Target="../ink/ink817.xml"/><Relationship Id="rId107" Type="http://schemas.openxmlformats.org/officeDocument/2006/relationships/image" Target="../media/image215.png"/><Relationship Id="rId11" Type="http://schemas.openxmlformats.org/officeDocument/2006/relationships/image" Target="../media/image139.png"/><Relationship Id="rId32" Type="http://schemas.openxmlformats.org/officeDocument/2006/relationships/customXml" Target="../ink/ink825.xml"/><Relationship Id="rId37" Type="http://schemas.openxmlformats.org/officeDocument/2006/relationships/image" Target="../media/image173.png"/><Relationship Id="rId53" Type="http://schemas.openxmlformats.org/officeDocument/2006/relationships/image" Target="../media/image188.png"/><Relationship Id="rId58" Type="http://schemas.openxmlformats.org/officeDocument/2006/relationships/customXml" Target="../ink/ink838.xml"/><Relationship Id="rId74" Type="http://schemas.openxmlformats.org/officeDocument/2006/relationships/customXml" Target="../ink/ink846.xml"/><Relationship Id="rId79" Type="http://schemas.openxmlformats.org/officeDocument/2006/relationships/image" Target="../media/image201.png"/><Relationship Id="rId102" Type="http://schemas.openxmlformats.org/officeDocument/2006/relationships/customXml" Target="../ink/ink860.xml"/><Relationship Id="rId5" Type="http://schemas.openxmlformats.org/officeDocument/2006/relationships/image" Target="../media/image136.png"/><Relationship Id="rId90" Type="http://schemas.openxmlformats.org/officeDocument/2006/relationships/customXml" Target="../ink/ink854.xml"/><Relationship Id="rId95" Type="http://schemas.openxmlformats.org/officeDocument/2006/relationships/image" Target="../media/image209.png"/><Relationship Id="rId22" Type="http://schemas.openxmlformats.org/officeDocument/2006/relationships/customXml" Target="../ink/ink820.xml"/><Relationship Id="rId27" Type="http://schemas.openxmlformats.org/officeDocument/2006/relationships/image" Target="../media/image163.png"/><Relationship Id="rId43" Type="http://schemas.openxmlformats.org/officeDocument/2006/relationships/image" Target="../media/image183.png"/><Relationship Id="rId48" Type="http://schemas.openxmlformats.org/officeDocument/2006/relationships/customXml" Target="../ink/ink833.xml"/><Relationship Id="rId64" Type="http://schemas.openxmlformats.org/officeDocument/2006/relationships/customXml" Target="../ink/ink841.xml"/><Relationship Id="rId69" Type="http://schemas.openxmlformats.org/officeDocument/2006/relationships/image" Target="../media/image196.png"/><Relationship Id="rId80" Type="http://schemas.openxmlformats.org/officeDocument/2006/relationships/customXml" Target="../ink/ink849.xml"/><Relationship Id="rId85" Type="http://schemas.openxmlformats.org/officeDocument/2006/relationships/image" Target="../media/image204.png"/><Relationship Id="rId12" Type="http://schemas.openxmlformats.org/officeDocument/2006/relationships/customXml" Target="../ink/ink815.xml"/><Relationship Id="rId17" Type="http://schemas.openxmlformats.org/officeDocument/2006/relationships/image" Target="../media/image141.png"/><Relationship Id="rId33" Type="http://schemas.openxmlformats.org/officeDocument/2006/relationships/image" Target="../media/image172.png"/><Relationship Id="rId38" Type="http://schemas.openxmlformats.org/officeDocument/2006/relationships/customXml" Target="../ink/ink828.xml"/><Relationship Id="rId59" Type="http://schemas.openxmlformats.org/officeDocument/2006/relationships/image" Target="../media/image191.png"/><Relationship Id="rId103" Type="http://schemas.openxmlformats.org/officeDocument/2006/relationships/image" Target="../media/image213.png"/><Relationship Id="rId108" Type="http://schemas.openxmlformats.org/officeDocument/2006/relationships/customXml" Target="../ink/ink863.xml"/><Relationship Id="rId54" Type="http://schemas.openxmlformats.org/officeDocument/2006/relationships/customXml" Target="../ink/ink836.xml"/><Relationship Id="rId70" Type="http://schemas.openxmlformats.org/officeDocument/2006/relationships/customXml" Target="../ink/ink844.xml"/><Relationship Id="rId75" Type="http://schemas.openxmlformats.org/officeDocument/2006/relationships/image" Target="../media/image199.png"/><Relationship Id="rId91" Type="http://schemas.openxmlformats.org/officeDocument/2006/relationships/image" Target="../media/image207.png"/><Relationship Id="rId96" Type="http://schemas.openxmlformats.org/officeDocument/2006/relationships/customXml" Target="../ink/ink8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2.xml"/><Relationship Id="rId15" Type="http://schemas.openxmlformats.org/officeDocument/2006/relationships/image" Target="../media/image152.png"/><Relationship Id="rId23" Type="http://schemas.openxmlformats.org/officeDocument/2006/relationships/image" Target="../media/image153.png"/><Relationship Id="rId28" Type="http://schemas.openxmlformats.org/officeDocument/2006/relationships/customXml" Target="../ink/ink823.xml"/><Relationship Id="rId36" Type="http://schemas.openxmlformats.org/officeDocument/2006/relationships/customXml" Target="../ink/ink827.xml"/><Relationship Id="rId49" Type="http://schemas.openxmlformats.org/officeDocument/2006/relationships/image" Target="../media/image186.png"/><Relationship Id="rId57" Type="http://schemas.openxmlformats.org/officeDocument/2006/relationships/image" Target="../media/image190.png"/><Relationship Id="rId106" Type="http://schemas.openxmlformats.org/officeDocument/2006/relationships/customXml" Target="../ink/ink862.xml"/><Relationship Id="rId10" Type="http://schemas.openxmlformats.org/officeDocument/2006/relationships/customXml" Target="../ink/ink814.xml"/><Relationship Id="rId31" Type="http://schemas.openxmlformats.org/officeDocument/2006/relationships/image" Target="../media/image165.png"/><Relationship Id="rId44" Type="http://schemas.openxmlformats.org/officeDocument/2006/relationships/customXml" Target="../ink/ink831.xml"/><Relationship Id="rId52" Type="http://schemas.openxmlformats.org/officeDocument/2006/relationships/customXml" Target="../ink/ink835.xml"/><Relationship Id="rId60" Type="http://schemas.openxmlformats.org/officeDocument/2006/relationships/customXml" Target="../ink/ink839.xml"/><Relationship Id="rId65" Type="http://schemas.openxmlformats.org/officeDocument/2006/relationships/image" Target="../media/image194.png"/><Relationship Id="rId73" Type="http://schemas.openxmlformats.org/officeDocument/2006/relationships/image" Target="../media/image198.png"/><Relationship Id="rId78" Type="http://schemas.openxmlformats.org/officeDocument/2006/relationships/customXml" Target="../ink/ink848.xml"/><Relationship Id="rId81" Type="http://schemas.openxmlformats.org/officeDocument/2006/relationships/image" Target="../media/image202.png"/><Relationship Id="rId86" Type="http://schemas.openxmlformats.org/officeDocument/2006/relationships/customXml" Target="../ink/ink852.xml"/><Relationship Id="rId94" Type="http://schemas.openxmlformats.org/officeDocument/2006/relationships/customXml" Target="../ink/ink856.xml"/><Relationship Id="rId99" Type="http://schemas.openxmlformats.org/officeDocument/2006/relationships/image" Target="../media/image211.png"/><Relationship Id="rId101" Type="http://schemas.openxmlformats.org/officeDocument/2006/relationships/image" Target="../media/image212.png"/><Relationship Id="rId4" Type="http://schemas.openxmlformats.org/officeDocument/2006/relationships/customXml" Target="../ink/ink811.xml"/><Relationship Id="rId9" Type="http://schemas.openxmlformats.org/officeDocument/2006/relationships/image" Target="../media/image138.png"/><Relationship Id="rId13" Type="http://schemas.openxmlformats.org/officeDocument/2006/relationships/image" Target="../media/image140.png"/><Relationship Id="rId18" Type="http://schemas.openxmlformats.org/officeDocument/2006/relationships/customXml" Target="../ink/ink818.xml"/><Relationship Id="rId39" Type="http://schemas.openxmlformats.org/officeDocument/2006/relationships/image" Target="../media/image181.png"/><Relationship Id="rId109" Type="http://schemas.openxmlformats.org/officeDocument/2006/relationships/image" Target="../media/image216.png"/><Relationship Id="rId34" Type="http://schemas.openxmlformats.org/officeDocument/2006/relationships/customXml" Target="../ink/ink826.xml"/><Relationship Id="rId50" Type="http://schemas.openxmlformats.org/officeDocument/2006/relationships/customXml" Target="../ink/ink834.xml"/><Relationship Id="rId55" Type="http://schemas.openxmlformats.org/officeDocument/2006/relationships/image" Target="../media/image189.png"/><Relationship Id="rId76" Type="http://schemas.openxmlformats.org/officeDocument/2006/relationships/customXml" Target="../ink/ink847.xml"/><Relationship Id="rId97" Type="http://schemas.openxmlformats.org/officeDocument/2006/relationships/image" Target="../media/image210.png"/><Relationship Id="rId104" Type="http://schemas.openxmlformats.org/officeDocument/2006/relationships/customXml" Target="../ink/ink861.xml"/><Relationship Id="rId7" Type="http://schemas.openxmlformats.org/officeDocument/2006/relationships/image" Target="../media/image137.png"/><Relationship Id="rId71" Type="http://schemas.openxmlformats.org/officeDocument/2006/relationships/image" Target="../media/image197.png"/><Relationship Id="rId92" Type="http://schemas.openxmlformats.org/officeDocument/2006/relationships/customXml" Target="../ink/ink855.xml"/><Relationship Id="rId2" Type="http://schemas.openxmlformats.org/officeDocument/2006/relationships/customXml" Target="../ink/ink810.xml"/><Relationship Id="rId29" Type="http://schemas.openxmlformats.org/officeDocument/2006/relationships/image" Target="../media/image164.png"/><Relationship Id="rId24" Type="http://schemas.openxmlformats.org/officeDocument/2006/relationships/customXml" Target="../ink/ink821.xml"/><Relationship Id="rId40" Type="http://schemas.openxmlformats.org/officeDocument/2006/relationships/customXml" Target="../ink/ink829.xml"/><Relationship Id="rId45" Type="http://schemas.openxmlformats.org/officeDocument/2006/relationships/image" Target="../media/image184.png"/><Relationship Id="rId66" Type="http://schemas.openxmlformats.org/officeDocument/2006/relationships/customXml" Target="../ink/ink842.xml"/><Relationship Id="rId87" Type="http://schemas.openxmlformats.org/officeDocument/2006/relationships/image" Target="../media/image205.png"/><Relationship Id="rId61" Type="http://schemas.openxmlformats.org/officeDocument/2006/relationships/image" Target="../media/image192.png"/><Relationship Id="rId82" Type="http://schemas.openxmlformats.org/officeDocument/2006/relationships/customXml" Target="../ink/ink850.xml"/><Relationship Id="rId19" Type="http://schemas.openxmlformats.org/officeDocument/2006/relationships/image" Target="../media/image142.png"/><Relationship Id="rId14" Type="http://schemas.openxmlformats.org/officeDocument/2006/relationships/customXml" Target="../ink/ink816.xml"/><Relationship Id="rId30" Type="http://schemas.openxmlformats.org/officeDocument/2006/relationships/customXml" Target="../ink/ink824.xml"/><Relationship Id="rId35" Type="http://schemas.openxmlformats.org/officeDocument/2006/relationships/image" Target="../media/image180.png"/><Relationship Id="rId56" Type="http://schemas.openxmlformats.org/officeDocument/2006/relationships/customXml" Target="../ink/ink837.xml"/><Relationship Id="rId77" Type="http://schemas.openxmlformats.org/officeDocument/2006/relationships/image" Target="../media/image200.png"/><Relationship Id="rId100" Type="http://schemas.openxmlformats.org/officeDocument/2006/relationships/customXml" Target="../ink/ink859.xml"/><Relationship Id="rId105" Type="http://schemas.openxmlformats.org/officeDocument/2006/relationships/image" Target="../media/image214.png"/><Relationship Id="rId8" Type="http://schemas.openxmlformats.org/officeDocument/2006/relationships/customXml" Target="../ink/ink813.xml"/><Relationship Id="rId51" Type="http://schemas.openxmlformats.org/officeDocument/2006/relationships/image" Target="../media/image187.png"/><Relationship Id="rId72" Type="http://schemas.openxmlformats.org/officeDocument/2006/relationships/customXml" Target="../ink/ink845.xml"/><Relationship Id="rId93" Type="http://schemas.openxmlformats.org/officeDocument/2006/relationships/image" Target="../media/image208.png"/><Relationship Id="rId98" Type="http://schemas.openxmlformats.org/officeDocument/2006/relationships/customXml" Target="../ink/ink858.xml"/><Relationship Id="rId3" Type="http://schemas.openxmlformats.org/officeDocument/2006/relationships/image" Target="../media/image128.png"/><Relationship Id="rId25" Type="http://schemas.openxmlformats.org/officeDocument/2006/relationships/image" Target="../media/image154.png"/><Relationship Id="rId46" Type="http://schemas.openxmlformats.org/officeDocument/2006/relationships/customXml" Target="../ink/ink832.xml"/><Relationship Id="rId67" Type="http://schemas.openxmlformats.org/officeDocument/2006/relationships/image" Target="../media/image195.png"/><Relationship Id="rId20" Type="http://schemas.openxmlformats.org/officeDocument/2006/relationships/customXml" Target="../ink/ink819.xml"/><Relationship Id="rId41" Type="http://schemas.openxmlformats.org/officeDocument/2006/relationships/image" Target="../media/image182.png"/><Relationship Id="rId62" Type="http://schemas.openxmlformats.org/officeDocument/2006/relationships/customXml" Target="../ink/ink840.xml"/><Relationship Id="rId83" Type="http://schemas.openxmlformats.org/officeDocument/2006/relationships/image" Target="../media/image203.png"/><Relationship Id="rId88" Type="http://schemas.openxmlformats.org/officeDocument/2006/relationships/customXml" Target="../ink/ink853.xml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76.xml"/><Relationship Id="rId117" Type="http://schemas.openxmlformats.org/officeDocument/2006/relationships/image" Target="../media/image220.png"/><Relationship Id="rId21" Type="http://schemas.openxmlformats.org/officeDocument/2006/relationships/image" Target="../media/image143.png"/><Relationship Id="rId42" Type="http://schemas.openxmlformats.org/officeDocument/2006/relationships/customXml" Target="../ink/ink884.xml"/><Relationship Id="rId47" Type="http://schemas.openxmlformats.org/officeDocument/2006/relationships/image" Target="../media/image185.png"/><Relationship Id="rId63" Type="http://schemas.openxmlformats.org/officeDocument/2006/relationships/image" Target="../media/image193.png"/><Relationship Id="rId68" Type="http://schemas.openxmlformats.org/officeDocument/2006/relationships/customXml" Target="../ink/ink897.xml"/><Relationship Id="rId84" Type="http://schemas.openxmlformats.org/officeDocument/2006/relationships/customXml" Target="../ink/ink905.xml"/><Relationship Id="rId89" Type="http://schemas.openxmlformats.org/officeDocument/2006/relationships/image" Target="../media/image206.png"/><Relationship Id="rId112" Type="http://schemas.openxmlformats.org/officeDocument/2006/relationships/customXml" Target="../ink/ink919.xml"/><Relationship Id="rId16" Type="http://schemas.openxmlformats.org/officeDocument/2006/relationships/customXml" Target="../ink/ink871.xml"/><Relationship Id="rId107" Type="http://schemas.openxmlformats.org/officeDocument/2006/relationships/image" Target="../media/image215.png"/><Relationship Id="rId11" Type="http://schemas.openxmlformats.org/officeDocument/2006/relationships/image" Target="../media/image139.png"/><Relationship Id="rId32" Type="http://schemas.openxmlformats.org/officeDocument/2006/relationships/customXml" Target="../ink/ink879.xml"/><Relationship Id="rId37" Type="http://schemas.openxmlformats.org/officeDocument/2006/relationships/image" Target="../media/image173.png"/><Relationship Id="rId53" Type="http://schemas.openxmlformats.org/officeDocument/2006/relationships/image" Target="../media/image188.png"/><Relationship Id="rId58" Type="http://schemas.openxmlformats.org/officeDocument/2006/relationships/customXml" Target="../ink/ink892.xml"/><Relationship Id="rId74" Type="http://schemas.openxmlformats.org/officeDocument/2006/relationships/customXml" Target="../ink/ink900.xml"/><Relationship Id="rId79" Type="http://schemas.openxmlformats.org/officeDocument/2006/relationships/image" Target="../media/image201.png"/><Relationship Id="rId102" Type="http://schemas.openxmlformats.org/officeDocument/2006/relationships/customXml" Target="../ink/ink914.xml"/><Relationship Id="rId123" Type="http://schemas.openxmlformats.org/officeDocument/2006/relationships/image" Target="../media/image223.png"/><Relationship Id="rId5" Type="http://schemas.openxmlformats.org/officeDocument/2006/relationships/image" Target="../media/image136.png"/><Relationship Id="rId90" Type="http://schemas.openxmlformats.org/officeDocument/2006/relationships/customXml" Target="../ink/ink908.xml"/><Relationship Id="rId95" Type="http://schemas.openxmlformats.org/officeDocument/2006/relationships/image" Target="../media/image209.png"/><Relationship Id="rId22" Type="http://schemas.openxmlformats.org/officeDocument/2006/relationships/customXml" Target="../ink/ink874.xml"/><Relationship Id="rId27" Type="http://schemas.openxmlformats.org/officeDocument/2006/relationships/image" Target="../media/image163.png"/><Relationship Id="rId43" Type="http://schemas.openxmlformats.org/officeDocument/2006/relationships/image" Target="../media/image183.png"/><Relationship Id="rId48" Type="http://schemas.openxmlformats.org/officeDocument/2006/relationships/customXml" Target="../ink/ink887.xml"/><Relationship Id="rId64" Type="http://schemas.openxmlformats.org/officeDocument/2006/relationships/customXml" Target="../ink/ink895.xml"/><Relationship Id="rId69" Type="http://schemas.openxmlformats.org/officeDocument/2006/relationships/image" Target="../media/image196.png"/><Relationship Id="rId113" Type="http://schemas.openxmlformats.org/officeDocument/2006/relationships/image" Target="../media/image218.png"/><Relationship Id="rId118" Type="http://schemas.openxmlformats.org/officeDocument/2006/relationships/customXml" Target="../ink/ink922.xml"/><Relationship Id="rId80" Type="http://schemas.openxmlformats.org/officeDocument/2006/relationships/customXml" Target="../ink/ink903.xml"/><Relationship Id="rId85" Type="http://schemas.openxmlformats.org/officeDocument/2006/relationships/image" Target="../media/image204.png"/><Relationship Id="rId12" Type="http://schemas.openxmlformats.org/officeDocument/2006/relationships/customXml" Target="../ink/ink869.xml"/><Relationship Id="rId17" Type="http://schemas.openxmlformats.org/officeDocument/2006/relationships/image" Target="../media/image141.png"/><Relationship Id="rId33" Type="http://schemas.openxmlformats.org/officeDocument/2006/relationships/image" Target="../media/image172.png"/><Relationship Id="rId38" Type="http://schemas.openxmlformats.org/officeDocument/2006/relationships/customXml" Target="../ink/ink882.xml"/><Relationship Id="rId59" Type="http://schemas.openxmlformats.org/officeDocument/2006/relationships/image" Target="../media/image191.png"/><Relationship Id="rId103" Type="http://schemas.openxmlformats.org/officeDocument/2006/relationships/image" Target="../media/image213.png"/><Relationship Id="rId108" Type="http://schemas.openxmlformats.org/officeDocument/2006/relationships/customXml" Target="../ink/ink917.xml"/><Relationship Id="rId124" Type="http://schemas.openxmlformats.org/officeDocument/2006/relationships/customXml" Target="../ink/ink925.xml"/><Relationship Id="rId54" Type="http://schemas.openxmlformats.org/officeDocument/2006/relationships/customXml" Target="../ink/ink890.xml"/><Relationship Id="rId70" Type="http://schemas.openxmlformats.org/officeDocument/2006/relationships/customXml" Target="../ink/ink898.xml"/><Relationship Id="rId75" Type="http://schemas.openxmlformats.org/officeDocument/2006/relationships/image" Target="../media/image199.png"/><Relationship Id="rId91" Type="http://schemas.openxmlformats.org/officeDocument/2006/relationships/image" Target="../media/image207.png"/><Relationship Id="rId96" Type="http://schemas.openxmlformats.org/officeDocument/2006/relationships/customXml" Target="../ink/ink9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6.xml"/><Relationship Id="rId23" Type="http://schemas.openxmlformats.org/officeDocument/2006/relationships/image" Target="../media/image153.png"/><Relationship Id="rId28" Type="http://schemas.openxmlformats.org/officeDocument/2006/relationships/customXml" Target="../ink/ink877.xml"/><Relationship Id="rId49" Type="http://schemas.openxmlformats.org/officeDocument/2006/relationships/image" Target="../media/image186.png"/><Relationship Id="rId114" Type="http://schemas.openxmlformats.org/officeDocument/2006/relationships/customXml" Target="../ink/ink920.xml"/><Relationship Id="rId119" Type="http://schemas.openxmlformats.org/officeDocument/2006/relationships/image" Target="../media/image221.png"/><Relationship Id="rId44" Type="http://schemas.openxmlformats.org/officeDocument/2006/relationships/customXml" Target="../ink/ink885.xml"/><Relationship Id="rId60" Type="http://schemas.openxmlformats.org/officeDocument/2006/relationships/customXml" Target="../ink/ink893.xml"/><Relationship Id="rId65" Type="http://schemas.openxmlformats.org/officeDocument/2006/relationships/image" Target="../media/image194.png"/><Relationship Id="rId81" Type="http://schemas.openxmlformats.org/officeDocument/2006/relationships/image" Target="../media/image202.png"/><Relationship Id="rId86" Type="http://schemas.openxmlformats.org/officeDocument/2006/relationships/customXml" Target="../ink/ink906.xml"/><Relationship Id="rId13" Type="http://schemas.openxmlformats.org/officeDocument/2006/relationships/image" Target="../media/image140.png"/><Relationship Id="rId18" Type="http://schemas.openxmlformats.org/officeDocument/2006/relationships/customXml" Target="../ink/ink872.xml"/><Relationship Id="rId39" Type="http://schemas.openxmlformats.org/officeDocument/2006/relationships/image" Target="../media/image181.png"/><Relationship Id="rId109" Type="http://schemas.openxmlformats.org/officeDocument/2006/relationships/image" Target="../media/image216.png"/><Relationship Id="rId34" Type="http://schemas.openxmlformats.org/officeDocument/2006/relationships/customXml" Target="../ink/ink880.xml"/><Relationship Id="rId50" Type="http://schemas.openxmlformats.org/officeDocument/2006/relationships/customXml" Target="../ink/ink888.xml"/><Relationship Id="rId55" Type="http://schemas.openxmlformats.org/officeDocument/2006/relationships/image" Target="../media/image189.png"/><Relationship Id="rId76" Type="http://schemas.openxmlformats.org/officeDocument/2006/relationships/customXml" Target="../ink/ink901.xml"/><Relationship Id="rId97" Type="http://schemas.openxmlformats.org/officeDocument/2006/relationships/image" Target="../media/image210.png"/><Relationship Id="rId104" Type="http://schemas.openxmlformats.org/officeDocument/2006/relationships/customXml" Target="../ink/ink915.xml"/><Relationship Id="rId120" Type="http://schemas.openxmlformats.org/officeDocument/2006/relationships/customXml" Target="../ink/ink923.xml"/><Relationship Id="rId125" Type="http://schemas.openxmlformats.org/officeDocument/2006/relationships/image" Target="../media/image224.png"/><Relationship Id="rId7" Type="http://schemas.openxmlformats.org/officeDocument/2006/relationships/image" Target="../media/image137.png"/><Relationship Id="rId71" Type="http://schemas.openxmlformats.org/officeDocument/2006/relationships/image" Target="../media/image197.png"/><Relationship Id="rId92" Type="http://schemas.openxmlformats.org/officeDocument/2006/relationships/customXml" Target="../ink/ink909.xml"/><Relationship Id="rId2" Type="http://schemas.openxmlformats.org/officeDocument/2006/relationships/customXml" Target="../ink/ink864.xml"/><Relationship Id="rId29" Type="http://schemas.openxmlformats.org/officeDocument/2006/relationships/image" Target="../media/image164.png"/><Relationship Id="rId24" Type="http://schemas.openxmlformats.org/officeDocument/2006/relationships/customXml" Target="../ink/ink875.xml"/><Relationship Id="rId40" Type="http://schemas.openxmlformats.org/officeDocument/2006/relationships/customXml" Target="../ink/ink883.xml"/><Relationship Id="rId45" Type="http://schemas.openxmlformats.org/officeDocument/2006/relationships/image" Target="../media/image184.png"/><Relationship Id="rId66" Type="http://schemas.openxmlformats.org/officeDocument/2006/relationships/customXml" Target="../ink/ink896.xml"/><Relationship Id="rId87" Type="http://schemas.openxmlformats.org/officeDocument/2006/relationships/image" Target="../media/image205.png"/><Relationship Id="rId110" Type="http://schemas.openxmlformats.org/officeDocument/2006/relationships/customXml" Target="../ink/ink918.xml"/><Relationship Id="rId115" Type="http://schemas.openxmlformats.org/officeDocument/2006/relationships/image" Target="../media/image219.png"/><Relationship Id="rId61" Type="http://schemas.openxmlformats.org/officeDocument/2006/relationships/image" Target="../media/image192.png"/><Relationship Id="rId82" Type="http://schemas.openxmlformats.org/officeDocument/2006/relationships/customXml" Target="../ink/ink904.xml"/><Relationship Id="rId19" Type="http://schemas.openxmlformats.org/officeDocument/2006/relationships/image" Target="../media/image142.png"/><Relationship Id="rId14" Type="http://schemas.openxmlformats.org/officeDocument/2006/relationships/customXml" Target="../ink/ink870.xml"/><Relationship Id="rId30" Type="http://schemas.openxmlformats.org/officeDocument/2006/relationships/customXml" Target="../ink/ink878.xml"/><Relationship Id="rId35" Type="http://schemas.openxmlformats.org/officeDocument/2006/relationships/image" Target="../media/image180.png"/><Relationship Id="rId56" Type="http://schemas.openxmlformats.org/officeDocument/2006/relationships/customXml" Target="../ink/ink891.xml"/><Relationship Id="rId77" Type="http://schemas.openxmlformats.org/officeDocument/2006/relationships/image" Target="../media/image200.png"/><Relationship Id="rId100" Type="http://schemas.openxmlformats.org/officeDocument/2006/relationships/customXml" Target="../ink/ink913.xml"/><Relationship Id="rId105" Type="http://schemas.openxmlformats.org/officeDocument/2006/relationships/image" Target="../media/image214.png"/><Relationship Id="rId126" Type="http://schemas.openxmlformats.org/officeDocument/2006/relationships/customXml" Target="../ink/ink926.xml"/><Relationship Id="rId8" Type="http://schemas.openxmlformats.org/officeDocument/2006/relationships/customXml" Target="../ink/ink867.xml"/><Relationship Id="rId51" Type="http://schemas.openxmlformats.org/officeDocument/2006/relationships/image" Target="../media/image187.png"/><Relationship Id="rId72" Type="http://schemas.openxmlformats.org/officeDocument/2006/relationships/customXml" Target="../ink/ink899.xml"/><Relationship Id="rId93" Type="http://schemas.openxmlformats.org/officeDocument/2006/relationships/image" Target="../media/image208.png"/><Relationship Id="rId98" Type="http://schemas.openxmlformats.org/officeDocument/2006/relationships/customXml" Target="../ink/ink912.xml"/><Relationship Id="rId121" Type="http://schemas.openxmlformats.org/officeDocument/2006/relationships/image" Target="../media/image222.png"/><Relationship Id="rId3" Type="http://schemas.openxmlformats.org/officeDocument/2006/relationships/image" Target="../media/image128.png"/><Relationship Id="rId25" Type="http://schemas.openxmlformats.org/officeDocument/2006/relationships/image" Target="../media/image154.png"/><Relationship Id="rId46" Type="http://schemas.openxmlformats.org/officeDocument/2006/relationships/customXml" Target="../ink/ink886.xml"/><Relationship Id="rId67" Type="http://schemas.openxmlformats.org/officeDocument/2006/relationships/image" Target="../media/image195.png"/><Relationship Id="rId116" Type="http://schemas.openxmlformats.org/officeDocument/2006/relationships/customXml" Target="../ink/ink921.xml"/><Relationship Id="rId20" Type="http://schemas.openxmlformats.org/officeDocument/2006/relationships/customXml" Target="../ink/ink873.xml"/><Relationship Id="rId41" Type="http://schemas.openxmlformats.org/officeDocument/2006/relationships/image" Target="../media/image182.png"/><Relationship Id="rId62" Type="http://schemas.openxmlformats.org/officeDocument/2006/relationships/customXml" Target="../ink/ink894.xml"/><Relationship Id="rId83" Type="http://schemas.openxmlformats.org/officeDocument/2006/relationships/image" Target="../media/image203.png"/><Relationship Id="rId88" Type="http://schemas.openxmlformats.org/officeDocument/2006/relationships/customXml" Target="../ink/ink907.xml"/><Relationship Id="rId111" Type="http://schemas.openxmlformats.org/officeDocument/2006/relationships/image" Target="../media/image217.png"/><Relationship Id="rId15" Type="http://schemas.openxmlformats.org/officeDocument/2006/relationships/image" Target="../media/image152.png"/><Relationship Id="rId36" Type="http://schemas.openxmlformats.org/officeDocument/2006/relationships/customXml" Target="../ink/ink881.xml"/><Relationship Id="rId57" Type="http://schemas.openxmlformats.org/officeDocument/2006/relationships/image" Target="../media/image190.png"/><Relationship Id="rId106" Type="http://schemas.openxmlformats.org/officeDocument/2006/relationships/customXml" Target="../ink/ink916.xml"/><Relationship Id="rId127" Type="http://schemas.openxmlformats.org/officeDocument/2006/relationships/image" Target="../media/image225.png"/><Relationship Id="rId10" Type="http://schemas.openxmlformats.org/officeDocument/2006/relationships/customXml" Target="../ink/ink868.xml"/><Relationship Id="rId31" Type="http://schemas.openxmlformats.org/officeDocument/2006/relationships/image" Target="../media/image165.png"/><Relationship Id="rId52" Type="http://schemas.openxmlformats.org/officeDocument/2006/relationships/customXml" Target="../ink/ink889.xml"/><Relationship Id="rId73" Type="http://schemas.openxmlformats.org/officeDocument/2006/relationships/image" Target="../media/image198.png"/><Relationship Id="rId78" Type="http://schemas.openxmlformats.org/officeDocument/2006/relationships/customXml" Target="../ink/ink902.xml"/><Relationship Id="rId94" Type="http://schemas.openxmlformats.org/officeDocument/2006/relationships/customXml" Target="../ink/ink910.xml"/><Relationship Id="rId99" Type="http://schemas.openxmlformats.org/officeDocument/2006/relationships/image" Target="../media/image211.png"/><Relationship Id="rId101" Type="http://schemas.openxmlformats.org/officeDocument/2006/relationships/image" Target="../media/image212.png"/><Relationship Id="rId122" Type="http://schemas.openxmlformats.org/officeDocument/2006/relationships/customXml" Target="../ink/ink924.xml"/><Relationship Id="rId4" Type="http://schemas.openxmlformats.org/officeDocument/2006/relationships/customXml" Target="../ink/ink865.xml"/><Relationship Id="rId9" Type="http://schemas.openxmlformats.org/officeDocument/2006/relationships/image" Target="../media/image138.png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39.xml"/><Relationship Id="rId21" Type="http://schemas.openxmlformats.org/officeDocument/2006/relationships/image" Target="../media/image234.png"/><Relationship Id="rId42" Type="http://schemas.openxmlformats.org/officeDocument/2006/relationships/customXml" Target="../ink/ink947.xml"/><Relationship Id="rId47" Type="http://schemas.openxmlformats.org/officeDocument/2006/relationships/image" Target="../media/image247.png"/><Relationship Id="rId63" Type="http://schemas.openxmlformats.org/officeDocument/2006/relationships/image" Target="../media/image255.png"/><Relationship Id="rId68" Type="http://schemas.openxmlformats.org/officeDocument/2006/relationships/customXml" Target="../ink/ink960.xml"/><Relationship Id="rId84" Type="http://schemas.openxmlformats.org/officeDocument/2006/relationships/customXml" Target="../ink/ink968.xml"/><Relationship Id="rId89" Type="http://schemas.openxmlformats.org/officeDocument/2006/relationships/image" Target="../media/image268.png"/><Relationship Id="rId112" Type="http://schemas.openxmlformats.org/officeDocument/2006/relationships/customXml" Target="../ink/ink982.xml"/><Relationship Id="rId16" Type="http://schemas.openxmlformats.org/officeDocument/2006/relationships/customXml" Target="../ink/ink934.xml"/><Relationship Id="rId107" Type="http://schemas.openxmlformats.org/officeDocument/2006/relationships/image" Target="../media/image277.png"/><Relationship Id="rId11" Type="http://schemas.openxmlformats.org/officeDocument/2006/relationships/image" Target="../media/image230.png"/><Relationship Id="rId32" Type="http://schemas.openxmlformats.org/officeDocument/2006/relationships/customXml" Target="../ink/ink942.xml"/><Relationship Id="rId37" Type="http://schemas.openxmlformats.org/officeDocument/2006/relationships/image" Target="../media/image242.png"/><Relationship Id="rId53" Type="http://schemas.openxmlformats.org/officeDocument/2006/relationships/image" Target="../media/image250.png"/><Relationship Id="rId58" Type="http://schemas.openxmlformats.org/officeDocument/2006/relationships/customXml" Target="../ink/ink955.xml"/><Relationship Id="rId74" Type="http://schemas.openxmlformats.org/officeDocument/2006/relationships/customXml" Target="../ink/ink963.xml"/><Relationship Id="rId79" Type="http://schemas.openxmlformats.org/officeDocument/2006/relationships/image" Target="../media/image263.png"/><Relationship Id="rId102" Type="http://schemas.openxmlformats.org/officeDocument/2006/relationships/customXml" Target="../ink/ink977.xml"/><Relationship Id="rId5" Type="http://schemas.openxmlformats.org/officeDocument/2006/relationships/image" Target="../media/image227.png"/><Relationship Id="rId90" Type="http://schemas.openxmlformats.org/officeDocument/2006/relationships/customXml" Target="../ink/ink971.xml"/><Relationship Id="rId95" Type="http://schemas.openxmlformats.org/officeDocument/2006/relationships/image" Target="../media/image271.png"/><Relationship Id="rId22" Type="http://schemas.openxmlformats.org/officeDocument/2006/relationships/customXml" Target="../ink/ink937.xml"/><Relationship Id="rId27" Type="http://schemas.openxmlformats.org/officeDocument/2006/relationships/image" Target="../media/image237.png"/><Relationship Id="rId43" Type="http://schemas.openxmlformats.org/officeDocument/2006/relationships/image" Target="../media/image245.png"/><Relationship Id="rId48" Type="http://schemas.openxmlformats.org/officeDocument/2006/relationships/customXml" Target="../ink/ink950.xml"/><Relationship Id="rId64" Type="http://schemas.openxmlformats.org/officeDocument/2006/relationships/customXml" Target="../ink/ink958.xml"/><Relationship Id="rId69" Type="http://schemas.openxmlformats.org/officeDocument/2006/relationships/image" Target="../media/image258.png"/><Relationship Id="rId113" Type="http://schemas.openxmlformats.org/officeDocument/2006/relationships/image" Target="../media/image280.png"/><Relationship Id="rId80" Type="http://schemas.openxmlformats.org/officeDocument/2006/relationships/customXml" Target="../ink/ink966.xml"/><Relationship Id="rId85" Type="http://schemas.openxmlformats.org/officeDocument/2006/relationships/image" Target="../media/image266.png"/><Relationship Id="rId12" Type="http://schemas.openxmlformats.org/officeDocument/2006/relationships/customXml" Target="../ink/ink932.xml"/><Relationship Id="rId17" Type="http://schemas.openxmlformats.org/officeDocument/2006/relationships/image" Target="../media/image233.png"/><Relationship Id="rId33" Type="http://schemas.openxmlformats.org/officeDocument/2006/relationships/image" Target="../media/image240.png"/><Relationship Id="rId38" Type="http://schemas.openxmlformats.org/officeDocument/2006/relationships/customXml" Target="../ink/ink945.xml"/><Relationship Id="rId59" Type="http://schemas.openxmlformats.org/officeDocument/2006/relationships/image" Target="../media/image253.png"/><Relationship Id="rId103" Type="http://schemas.openxmlformats.org/officeDocument/2006/relationships/image" Target="../media/image275.png"/><Relationship Id="rId108" Type="http://schemas.openxmlformats.org/officeDocument/2006/relationships/customXml" Target="../ink/ink980.xml"/><Relationship Id="rId54" Type="http://schemas.openxmlformats.org/officeDocument/2006/relationships/customXml" Target="../ink/ink953.xml"/><Relationship Id="rId70" Type="http://schemas.openxmlformats.org/officeDocument/2006/relationships/customXml" Target="../ink/ink961.xml"/><Relationship Id="rId75" Type="http://schemas.openxmlformats.org/officeDocument/2006/relationships/image" Target="../media/image261.png"/><Relationship Id="rId91" Type="http://schemas.openxmlformats.org/officeDocument/2006/relationships/image" Target="../media/image269.png"/><Relationship Id="rId96" Type="http://schemas.openxmlformats.org/officeDocument/2006/relationships/customXml" Target="../ink/ink9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9.xml"/><Relationship Id="rId15" Type="http://schemas.openxmlformats.org/officeDocument/2006/relationships/image" Target="../media/image232.png"/><Relationship Id="rId23" Type="http://schemas.openxmlformats.org/officeDocument/2006/relationships/image" Target="../media/image235.png"/><Relationship Id="rId28" Type="http://schemas.openxmlformats.org/officeDocument/2006/relationships/customXml" Target="../ink/ink940.xml"/><Relationship Id="rId36" Type="http://schemas.openxmlformats.org/officeDocument/2006/relationships/customXml" Target="../ink/ink944.xml"/><Relationship Id="rId49" Type="http://schemas.openxmlformats.org/officeDocument/2006/relationships/image" Target="../media/image248.png"/><Relationship Id="rId57" Type="http://schemas.openxmlformats.org/officeDocument/2006/relationships/image" Target="../media/image252.png"/><Relationship Id="rId106" Type="http://schemas.openxmlformats.org/officeDocument/2006/relationships/customXml" Target="../ink/ink979.xml"/><Relationship Id="rId10" Type="http://schemas.openxmlformats.org/officeDocument/2006/relationships/customXml" Target="../ink/ink931.xml"/><Relationship Id="rId31" Type="http://schemas.openxmlformats.org/officeDocument/2006/relationships/image" Target="../media/image239.png"/><Relationship Id="rId44" Type="http://schemas.openxmlformats.org/officeDocument/2006/relationships/customXml" Target="../ink/ink948.xml"/><Relationship Id="rId52" Type="http://schemas.openxmlformats.org/officeDocument/2006/relationships/customXml" Target="../ink/ink952.xml"/><Relationship Id="rId60" Type="http://schemas.openxmlformats.org/officeDocument/2006/relationships/customXml" Target="../ink/ink956.xml"/><Relationship Id="rId65" Type="http://schemas.openxmlformats.org/officeDocument/2006/relationships/image" Target="../media/image256.png"/><Relationship Id="rId73" Type="http://schemas.openxmlformats.org/officeDocument/2006/relationships/image" Target="../media/image260.png"/><Relationship Id="rId78" Type="http://schemas.openxmlformats.org/officeDocument/2006/relationships/customXml" Target="../ink/ink965.xml"/><Relationship Id="rId81" Type="http://schemas.openxmlformats.org/officeDocument/2006/relationships/image" Target="../media/image264.png"/><Relationship Id="rId86" Type="http://schemas.openxmlformats.org/officeDocument/2006/relationships/customXml" Target="../ink/ink969.xml"/><Relationship Id="rId94" Type="http://schemas.openxmlformats.org/officeDocument/2006/relationships/customXml" Target="../ink/ink973.xml"/><Relationship Id="rId99" Type="http://schemas.openxmlformats.org/officeDocument/2006/relationships/image" Target="../media/image273.png"/><Relationship Id="rId101" Type="http://schemas.openxmlformats.org/officeDocument/2006/relationships/image" Target="../media/image274.png"/><Relationship Id="rId4" Type="http://schemas.openxmlformats.org/officeDocument/2006/relationships/customXml" Target="../ink/ink928.xml"/><Relationship Id="rId9" Type="http://schemas.openxmlformats.org/officeDocument/2006/relationships/image" Target="../media/image229.png"/><Relationship Id="rId13" Type="http://schemas.openxmlformats.org/officeDocument/2006/relationships/image" Target="../media/image231.png"/><Relationship Id="rId18" Type="http://schemas.openxmlformats.org/officeDocument/2006/relationships/customXml" Target="../ink/ink935.xml"/><Relationship Id="rId39" Type="http://schemas.openxmlformats.org/officeDocument/2006/relationships/image" Target="../media/image243.png"/><Relationship Id="rId109" Type="http://schemas.openxmlformats.org/officeDocument/2006/relationships/image" Target="../media/image278.png"/><Relationship Id="rId34" Type="http://schemas.openxmlformats.org/officeDocument/2006/relationships/customXml" Target="../ink/ink943.xml"/><Relationship Id="rId50" Type="http://schemas.openxmlformats.org/officeDocument/2006/relationships/customXml" Target="../ink/ink951.xml"/><Relationship Id="rId55" Type="http://schemas.openxmlformats.org/officeDocument/2006/relationships/image" Target="../media/image251.png"/><Relationship Id="rId76" Type="http://schemas.openxmlformats.org/officeDocument/2006/relationships/customXml" Target="../ink/ink964.xml"/><Relationship Id="rId97" Type="http://schemas.openxmlformats.org/officeDocument/2006/relationships/image" Target="../media/image272.png"/><Relationship Id="rId104" Type="http://schemas.openxmlformats.org/officeDocument/2006/relationships/customXml" Target="../ink/ink978.xml"/><Relationship Id="rId7" Type="http://schemas.openxmlformats.org/officeDocument/2006/relationships/image" Target="../media/image228.png"/><Relationship Id="rId71" Type="http://schemas.openxmlformats.org/officeDocument/2006/relationships/image" Target="../media/image259.png"/><Relationship Id="rId92" Type="http://schemas.openxmlformats.org/officeDocument/2006/relationships/customXml" Target="../ink/ink972.xml"/><Relationship Id="rId2" Type="http://schemas.openxmlformats.org/officeDocument/2006/relationships/customXml" Target="../ink/ink927.xml"/><Relationship Id="rId29" Type="http://schemas.openxmlformats.org/officeDocument/2006/relationships/image" Target="../media/image238.png"/><Relationship Id="rId24" Type="http://schemas.openxmlformats.org/officeDocument/2006/relationships/customXml" Target="../ink/ink938.xml"/><Relationship Id="rId40" Type="http://schemas.openxmlformats.org/officeDocument/2006/relationships/customXml" Target="../ink/ink946.xml"/><Relationship Id="rId45" Type="http://schemas.openxmlformats.org/officeDocument/2006/relationships/image" Target="../media/image246.png"/><Relationship Id="rId66" Type="http://schemas.openxmlformats.org/officeDocument/2006/relationships/customXml" Target="../ink/ink959.xml"/><Relationship Id="rId87" Type="http://schemas.openxmlformats.org/officeDocument/2006/relationships/image" Target="../media/image267.png"/><Relationship Id="rId110" Type="http://schemas.openxmlformats.org/officeDocument/2006/relationships/customXml" Target="../ink/ink981.xml"/><Relationship Id="rId61" Type="http://schemas.openxmlformats.org/officeDocument/2006/relationships/image" Target="../media/image254.png"/><Relationship Id="rId82" Type="http://schemas.openxmlformats.org/officeDocument/2006/relationships/customXml" Target="../ink/ink967.xml"/><Relationship Id="rId19" Type="http://schemas.openxmlformats.org/officeDocument/2006/relationships/image" Target="../media/image187.png"/><Relationship Id="rId14" Type="http://schemas.openxmlformats.org/officeDocument/2006/relationships/customXml" Target="../ink/ink933.xml"/><Relationship Id="rId30" Type="http://schemas.openxmlformats.org/officeDocument/2006/relationships/customXml" Target="../ink/ink941.xml"/><Relationship Id="rId35" Type="http://schemas.openxmlformats.org/officeDocument/2006/relationships/image" Target="../media/image241.png"/><Relationship Id="rId56" Type="http://schemas.openxmlformats.org/officeDocument/2006/relationships/customXml" Target="../ink/ink954.xml"/><Relationship Id="rId77" Type="http://schemas.openxmlformats.org/officeDocument/2006/relationships/image" Target="../media/image262.png"/><Relationship Id="rId100" Type="http://schemas.openxmlformats.org/officeDocument/2006/relationships/customXml" Target="../ink/ink976.xml"/><Relationship Id="rId105" Type="http://schemas.openxmlformats.org/officeDocument/2006/relationships/image" Target="../media/image276.png"/><Relationship Id="rId8" Type="http://schemas.openxmlformats.org/officeDocument/2006/relationships/customXml" Target="../ink/ink930.xml"/><Relationship Id="rId51" Type="http://schemas.openxmlformats.org/officeDocument/2006/relationships/image" Target="../media/image249.png"/><Relationship Id="rId72" Type="http://schemas.openxmlformats.org/officeDocument/2006/relationships/customXml" Target="../ink/ink962.xml"/><Relationship Id="rId93" Type="http://schemas.openxmlformats.org/officeDocument/2006/relationships/image" Target="../media/image270.png"/><Relationship Id="rId98" Type="http://schemas.openxmlformats.org/officeDocument/2006/relationships/customXml" Target="../ink/ink975.xml"/><Relationship Id="rId3" Type="http://schemas.openxmlformats.org/officeDocument/2006/relationships/image" Target="../media/image226.png"/><Relationship Id="rId25" Type="http://schemas.openxmlformats.org/officeDocument/2006/relationships/image" Target="../media/image236.png"/><Relationship Id="rId46" Type="http://schemas.openxmlformats.org/officeDocument/2006/relationships/customXml" Target="../ink/ink949.xml"/><Relationship Id="rId67" Type="http://schemas.openxmlformats.org/officeDocument/2006/relationships/image" Target="../media/image257.png"/><Relationship Id="rId20" Type="http://schemas.openxmlformats.org/officeDocument/2006/relationships/customXml" Target="../ink/ink936.xml"/><Relationship Id="rId41" Type="http://schemas.openxmlformats.org/officeDocument/2006/relationships/image" Target="../media/image244.png"/><Relationship Id="rId62" Type="http://schemas.openxmlformats.org/officeDocument/2006/relationships/customXml" Target="../ink/ink957.xml"/><Relationship Id="rId83" Type="http://schemas.openxmlformats.org/officeDocument/2006/relationships/image" Target="../media/image265.png"/><Relationship Id="rId88" Type="http://schemas.openxmlformats.org/officeDocument/2006/relationships/customXml" Target="../ink/ink970.xml"/><Relationship Id="rId111" Type="http://schemas.openxmlformats.org/officeDocument/2006/relationships/image" Target="../media/image279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ustomXml" Target="../ink/ink986.xml"/><Relationship Id="rId13" Type="http://schemas.openxmlformats.org/officeDocument/2006/relationships/image" Target="../media/image286.png"/><Relationship Id="rId3" Type="http://schemas.openxmlformats.org/officeDocument/2006/relationships/image" Target="../media/image281.png"/><Relationship Id="rId7" Type="http://schemas.openxmlformats.org/officeDocument/2006/relationships/image" Target="../media/image283.png"/><Relationship Id="rId12" Type="http://schemas.openxmlformats.org/officeDocument/2006/relationships/customXml" Target="../ink/ink988.xml"/><Relationship Id="rId17" Type="http://schemas.openxmlformats.org/officeDocument/2006/relationships/image" Target="../media/image288.png"/><Relationship Id="rId2" Type="http://schemas.openxmlformats.org/officeDocument/2006/relationships/customXml" Target="../ink/ink983.xml"/><Relationship Id="rId16" Type="http://schemas.openxmlformats.org/officeDocument/2006/relationships/customXml" Target="../ink/ink9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5.xml"/><Relationship Id="rId11" Type="http://schemas.openxmlformats.org/officeDocument/2006/relationships/image" Target="../media/image285.png"/><Relationship Id="rId5" Type="http://schemas.openxmlformats.org/officeDocument/2006/relationships/image" Target="../media/image282.png"/><Relationship Id="rId15" Type="http://schemas.openxmlformats.org/officeDocument/2006/relationships/image" Target="../media/image287.png"/><Relationship Id="rId10" Type="http://schemas.openxmlformats.org/officeDocument/2006/relationships/customXml" Target="../ink/ink987.xml"/><Relationship Id="rId4" Type="http://schemas.openxmlformats.org/officeDocument/2006/relationships/customXml" Target="../ink/ink984.xml"/><Relationship Id="rId9" Type="http://schemas.openxmlformats.org/officeDocument/2006/relationships/image" Target="../media/image284.png"/><Relationship Id="rId14" Type="http://schemas.openxmlformats.org/officeDocument/2006/relationships/customXml" Target="../ink/ink989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ustomXml" Target="../ink/ink994.xml"/><Relationship Id="rId13" Type="http://schemas.openxmlformats.org/officeDocument/2006/relationships/image" Target="../media/image286.png"/><Relationship Id="rId18" Type="http://schemas.openxmlformats.org/officeDocument/2006/relationships/customXml" Target="../ink/ink999.xml"/><Relationship Id="rId26" Type="http://schemas.openxmlformats.org/officeDocument/2006/relationships/customXml" Target="../ink/ink1003.xml"/><Relationship Id="rId3" Type="http://schemas.openxmlformats.org/officeDocument/2006/relationships/image" Target="../media/image281.png"/><Relationship Id="rId21" Type="http://schemas.openxmlformats.org/officeDocument/2006/relationships/image" Target="../media/image290.png"/><Relationship Id="rId7" Type="http://schemas.openxmlformats.org/officeDocument/2006/relationships/image" Target="../media/image283.png"/><Relationship Id="rId12" Type="http://schemas.openxmlformats.org/officeDocument/2006/relationships/customXml" Target="../ink/ink996.xml"/><Relationship Id="rId17" Type="http://schemas.openxmlformats.org/officeDocument/2006/relationships/image" Target="../media/image288.png"/><Relationship Id="rId25" Type="http://schemas.openxmlformats.org/officeDocument/2006/relationships/image" Target="../media/image292.png"/><Relationship Id="rId2" Type="http://schemas.openxmlformats.org/officeDocument/2006/relationships/customXml" Target="../ink/ink991.xml"/><Relationship Id="rId16" Type="http://schemas.openxmlformats.org/officeDocument/2006/relationships/customXml" Target="../ink/ink998.xml"/><Relationship Id="rId20" Type="http://schemas.openxmlformats.org/officeDocument/2006/relationships/customXml" Target="../ink/ink1000.xml"/><Relationship Id="rId29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3.xml"/><Relationship Id="rId11" Type="http://schemas.openxmlformats.org/officeDocument/2006/relationships/image" Target="../media/image285.png"/><Relationship Id="rId24" Type="http://schemas.openxmlformats.org/officeDocument/2006/relationships/customXml" Target="../ink/ink1002.xml"/><Relationship Id="rId5" Type="http://schemas.openxmlformats.org/officeDocument/2006/relationships/image" Target="../media/image282.png"/><Relationship Id="rId15" Type="http://schemas.openxmlformats.org/officeDocument/2006/relationships/image" Target="../media/image287.png"/><Relationship Id="rId23" Type="http://schemas.openxmlformats.org/officeDocument/2006/relationships/image" Target="../media/image291.png"/><Relationship Id="rId28" Type="http://schemas.openxmlformats.org/officeDocument/2006/relationships/customXml" Target="../ink/ink1004.xml"/><Relationship Id="rId10" Type="http://schemas.openxmlformats.org/officeDocument/2006/relationships/customXml" Target="../ink/ink995.xml"/><Relationship Id="rId19" Type="http://schemas.openxmlformats.org/officeDocument/2006/relationships/image" Target="../media/image289.png"/><Relationship Id="rId4" Type="http://schemas.openxmlformats.org/officeDocument/2006/relationships/customXml" Target="../ink/ink992.xml"/><Relationship Id="rId9" Type="http://schemas.openxmlformats.org/officeDocument/2006/relationships/image" Target="../media/image284.png"/><Relationship Id="rId14" Type="http://schemas.openxmlformats.org/officeDocument/2006/relationships/customXml" Target="../ink/ink997.xml"/><Relationship Id="rId22" Type="http://schemas.openxmlformats.org/officeDocument/2006/relationships/customXml" Target="../ink/ink1001.xml"/><Relationship Id="rId27" Type="http://schemas.openxmlformats.org/officeDocument/2006/relationships/image" Target="../media/image293.png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6.png"/><Relationship Id="rId18" Type="http://schemas.openxmlformats.org/officeDocument/2006/relationships/customXml" Target="../ink/ink1013.xml"/><Relationship Id="rId26" Type="http://schemas.openxmlformats.org/officeDocument/2006/relationships/customXml" Target="../ink/ink1017.xml"/><Relationship Id="rId39" Type="http://schemas.openxmlformats.org/officeDocument/2006/relationships/image" Target="../media/image299.png"/><Relationship Id="rId21" Type="http://schemas.openxmlformats.org/officeDocument/2006/relationships/image" Target="../media/image290.png"/><Relationship Id="rId34" Type="http://schemas.openxmlformats.org/officeDocument/2006/relationships/customXml" Target="../ink/ink1021.xml"/><Relationship Id="rId42" Type="http://schemas.openxmlformats.org/officeDocument/2006/relationships/customXml" Target="../ink/ink1025.xml"/><Relationship Id="rId7" Type="http://schemas.openxmlformats.org/officeDocument/2006/relationships/image" Target="../media/image283.png"/><Relationship Id="rId2" Type="http://schemas.openxmlformats.org/officeDocument/2006/relationships/customXml" Target="../ink/ink1005.xml"/><Relationship Id="rId16" Type="http://schemas.openxmlformats.org/officeDocument/2006/relationships/customXml" Target="../ink/ink1012.xml"/><Relationship Id="rId29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7.xml"/><Relationship Id="rId11" Type="http://schemas.openxmlformats.org/officeDocument/2006/relationships/image" Target="../media/image285.png"/><Relationship Id="rId24" Type="http://schemas.openxmlformats.org/officeDocument/2006/relationships/customXml" Target="../ink/ink1016.xml"/><Relationship Id="rId32" Type="http://schemas.openxmlformats.org/officeDocument/2006/relationships/customXml" Target="../ink/ink1020.xml"/><Relationship Id="rId37" Type="http://schemas.openxmlformats.org/officeDocument/2006/relationships/image" Target="../media/image298.png"/><Relationship Id="rId40" Type="http://schemas.openxmlformats.org/officeDocument/2006/relationships/customXml" Target="../ink/ink1024.xml"/><Relationship Id="rId45" Type="http://schemas.openxmlformats.org/officeDocument/2006/relationships/image" Target="../media/image302.png"/><Relationship Id="rId5" Type="http://schemas.openxmlformats.org/officeDocument/2006/relationships/image" Target="../media/image282.png"/><Relationship Id="rId15" Type="http://schemas.openxmlformats.org/officeDocument/2006/relationships/image" Target="../media/image287.png"/><Relationship Id="rId23" Type="http://schemas.openxmlformats.org/officeDocument/2006/relationships/image" Target="../media/image291.png"/><Relationship Id="rId28" Type="http://schemas.openxmlformats.org/officeDocument/2006/relationships/customXml" Target="../ink/ink1018.xml"/><Relationship Id="rId36" Type="http://schemas.openxmlformats.org/officeDocument/2006/relationships/customXml" Target="../ink/ink1022.xml"/><Relationship Id="rId10" Type="http://schemas.openxmlformats.org/officeDocument/2006/relationships/customXml" Target="../ink/ink1009.xml"/><Relationship Id="rId19" Type="http://schemas.openxmlformats.org/officeDocument/2006/relationships/image" Target="../media/image289.png"/><Relationship Id="rId31" Type="http://schemas.openxmlformats.org/officeDocument/2006/relationships/image" Target="../media/image295.png"/><Relationship Id="rId44" Type="http://schemas.openxmlformats.org/officeDocument/2006/relationships/customXml" Target="../ink/ink1026.xml"/><Relationship Id="rId4" Type="http://schemas.openxmlformats.org/officeDocument/2006/relationships/customXml" Target="../ink/ink1006.xml"/><Relationship Id="rId9" Type="http://schemas.openxmlformats.org/officeDocument/2006/relationships/image" Target="../media/image284.png"/><Relationship Id="rId14" Type="http://schemas.openxmlformats.org/officeDocument/2006/relationships/customXml" Target="../ink/ink1011.xml"/><Relationship Id="rId22" Type="http://schemas.openxmlformats.org/officeDocument/2006/relationships/customXml" Target="../ink/ink1015.xml"/><Relationship Id="rId27" Type="http://schemas.openxmlformats.org/officeDocument/2006/relationships/image" Target="../media/image293.png"/><Relationship Id="rId30" Type="http://schemas.openxmlformats.org/officeDocument/2006/relationships/customXml" Target="../ink/ink1019.xml"/><Relationship Id="rId35" Type="http://schemas.openxmlformats.org/officeDocument/2006/relationships/image" Target="../media/image297.png"/><Relationship Id="rId43" Type="http://schemas.openxmlformats.org/officeDocument/2006/relationships/image" Target="../media/image301.png"/><Relationship Id="rId8" Type="http://schemas.openxmlformats.org/officeDocument/2006/relationships/customXml" Target="../ink/ink1008.xml"/><Relationship Id="rId3" Type="http://schemas.openxmlformats.org/officeDocument/2006/relationships/image" Target="../media/image281.png"/><Relationship Id="rId12" Type="http://schemas.openxmlformats.org/officeDocument/2006/relationships/customXml" Target="../ink/ink1010.xml"/><Relationship Id="rId17" Type="http://schemas.openxmlformats.org/officeDocument/2006/relationships/image" Target="../media/image288.png"/><Relationship Id="rId25" Type="http://schemas.openxmlformats.org/officeDocument/2006/relationships/image" Target="../media/image292.png"/><Relationship Id="rId33" Type="http://schemas.openxmlformats.org/officeDocument/2006/relationships/image" Target="../media/image296.png"/><Relationship Id="rId38" Type="http://schemas.openxmlformats.org/officeDocument/2006/relationships/customXml" Target="../ink/ink1023.xml"/><Relationship Id="rId20" Type="http://schemas.openxmlformats.org/officeDocument/2006/relationships/customXml" Target="../ink/ink1014.xml"/><Relationship Id="rId41" Type="http://schemas.openxmlformats.org/officeDocument/2006/relationships/image" Target="../media/image300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30.xml"/><Relationship Id="rId13" Type="http://schemas.openxmlformats.org/officeDocument/2006/relationships/image" Target="../media/image308.png"/><Relationship Id="rId18" Type="http://schemas.openxmlformats.org/officeDocument/2006/relationships/customXml" Target="../ink/ink1035.xml"/><Relationship Id="rId26" Type="http://schemas.openxmlformats.org/officeDocument/2006/relationships/customXml" Target="../ink/ink1039.xml"/><Relationship Id="rId3" Type="http://schemas.openxmlformats.org/officeDocument/2006/relationships/image" Target="../media/image303.png"/><Relationship Id="rId21" Type="http://schemas.openxmlformats.org/officeDocument/2006/relationships/image" Target="../media/image312.png"/><Relationship Id="rId7" Type="http://schemas.openxmlformats.org/officeDocument/2006/relationships/image" Target="../media/image305.png"/><Relationship Id="rId12" Type="http://schemas.openxmlformats.org/officeDocument/2006/relationships/customXml" Target="../ink/ink1032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2" Type="http://schemas.openxmlformats.org/officeDocument/2006/relationships/customXml" Target="../ink/ink1027.xml"/><Relationship Id="rId16" Type="http://schemas.openxmlformats.org/officeDocument/2006/relationships/customXml" Target="../ink/ink1034.xml"/><Relationship Id="rId20" Type="http://schemas.openxmlformats.org/officeDocument/2006/relationships/customXml" Target="../ink/ink1036.xml"/><Relationship Id="rId29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9.xml"/><Relationship Id="rId11" Type="http://schemas.openxmlformats.org/officeDocument/2006/relationships/image" Target="../media/image307.png"/><Relationship Id="rId24" Type="http://schemas.openxmlformats.org/officeDocument/2006/relationships/customXml" Target="../ink/ink1038.xml"/><Relationship Id="rId5" Type="http://schemas.openxmlformats.org/officeDocument/2006/relationships/image" Target="../media/image304.png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040.xml"/><Relationship Id="rId10" Type="http://schemas.openxmlformats.org/officeDocument/2006/relationships/customXml" Target="../ink/ink1031.xml"/><Relationship Id="rId19" Type="http://schemas.openxmlformats.org/officeDocument/2006/relationships/image" Target="../media/image311.png"/><Relationship Id="rId4" Type="http://schemas.openxmlformats.org/officeDocument/2006/relationships/customXml" Target="../ink/ink1028.xml"/><Relationship Id="rId9" Type="http://schemas.openxmlformats.org/officeDocument/2006/relationships/image" Target="../media/image306.png"/><Relationship Id="rId14" Type="http://schemas.openxmlformats.org/officeDocument/2006/relationships/customXml" Target="../ink/ink1033.xml"/><Relationship Id="rId22" Type="http://schemas.openxmlformats.org/officeDocument/2006/relationships/customXml" Target="../ink/ink1037.xml"/><Relationship Id="rId27" Type="http://schemas.openxmlformats.org/officeDocument/2006/relationships/image" Target="../media/image315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44.xml"/><Relationship Id="rId13" Type="http://schemas.openxmlformats.org/officeDocument/2006/relationships/image" Target="../media/image308.png"/><Relationship Id="rId18" Type="http://schemas.openxmlformats.org/officeDocument/2006/relationships/customXml" Target="../ink/ink1049.xml"/><Relationship Id="rId26" Type="http://schemas.openxmlformats.org/officeDocument/2006/relationships/customXml" Target="../ink/ink1053.xml"/><Relationship Id="rId3" Type="http://schemas.openxmlformats.org/officeDocument/2006/relationships/image" Target="../media/image303.png"/><Relationship Id="rId21" Type="http://schemas.openxmlformats.org/officeDocument/2006/relationships/image" Target="../media/image312.png"/><Relationship Id="rId7" Type="http://schemas.openxmlformats.org/officeDocument/2006/relationships/image" Target="../media/image305.png"/><Relationship Id="rId12" Type="http://schemas.openxmlformats.org/officeDocument/2006/relationships/customXml" Target="../ink/ink1046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2" Type="http://schemas.openxmlformats.org/officeDocument/2006/relationships/customXml" Target="../ink/ink1041.xml"/><Relationship Id="rId16" Type="http://schemas.openxmlformats.org/officeDocument/2006/relationships/customXml" Target="../ink/ink1048.xml"/><Relationship Id="rId20" Type="http://schemas.openxmlformats.org/officeDocument/2006/relationships/customXml" Target="../ink/ink1050.xml"/><Relationship Id="rId29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3.xml"/><Relationship Id="rId11" Type="http://schemas.openxmlformats.org/officeDocument/2006/relationships/image" Target="../media/image307.png"/><Relationship Id="rId24" Type="http://schemas.openxmlformats.org/officeDocument/2006/relationships/customXml" Target="../ink/ink1052.xml"/><Relationship Id="rId5" Type="http://schemas.openxmlformats.org/officeDocument/2006/relationships/image" Target="../media/image304.png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054.xml"/><Relationship Id="rId10" Type="http://schemas.openxmlformats.org/officeDocument/2006/relationships/customXml" Target="../ink/ink1045.xml"/><Relationship Id="rId19" Type="http://schemas.openxmlformats.org/officeDocument/2006/relationships/image" Target="../media/image311.png"/><Relationship Id="rId31" Type="http://schemas.openxmlformats.org/officeDocument/2006/relationships/image" Target="../media/image317.png"/><Relationship Id="rId4" Type="http://schemas.openxmlformats.org/officeDocument/2006/relationships/customXml" Target="../ink/ink1042.xml"/><Relationship Id="rId9" Type="http://schemas.openxmlformats.org/officeDocument/2006/relationships/image" Target="../media/image306.png"/><Relationship Id="rId14" Type="http://schemas.openxmlformats.org/officeDocument/2006/relationships/customXml" Target="../ink/ink1047.xml"/><Relationship Id="rId22" Type="http://schemas.openxmlformats.org/officeDocument/2006/relationships/customXml" Target="../ink/ink1051.xml"/><Relationship Id="rId27" Type="http://schemas.openxmlformats.org/officeDocument/2006/relationships/image" Target="../media/image315.png"/><Relationship Id="rId30" Type="http://schemas.openxmlformats.org/officeDocument/2006/relationships/customXml" Target="../ink/ink1055.xm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20.xml"/><Relationship Id="rId26" Type="http://schemas.openxmlformats.org/officeDocument/2006/relationships/customXml" Target="../ink/ink24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17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2" Type="http://schemas.openxmlformats.org/officeDocument/2006/relationships/customXml" Target="../ink/ink12.xml"/><Relationship Id="rId16" Type="http://schemas.openxmlformats.org/officeDocument/2006/relationships/customXml" Target="../ink/ink19.xml"/><Relationship Id="rId20" Type="http://schemas.openxmlformats.org/officeDocument/2006/relationships/customXml" Target="../ink/ink21.xml"/><Relationship Id="rId29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.xml"/><Relationship Id="rId11" Type="http://schemas.openxmlformats.org/officeDocument/2006/relationships/image" Target="../media/image7.png"/><Relationship Id="rId24" Type="http://schemas.openxmlformats.org/officeDocument/2006/relationships/customXml" Target="../ink/ink23.xml"/><Relationship Id="rId32" Type="http://schemas.openxmlformats.org/officeDocument/2006/relationships/customXml" Target="../ink/ink27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25.xml"/><Relationship Id="rId10" Type="http://schemas.openxmlformats.org/officeDocument/2006/relationships/customXml" Target="../ink/ink16.xml"/><Relationship Id="rId19" Type="http://schemas.openxmlformats.org/officeDocument/2006/relationships/image" Target="../media/image11.png"/><Relationship Id="rId31" Type="http://schemas.openxmlformats.org/officeDocument/2006/relationships/image" Target="../media/image17.png"/><Relationship Id="rId4" Type="http://schemas.openxmlformats.org/officeDocument/2006/relationships/customXml" Target="../ink/ink13.xml"/><Relationship Id="rId9" Type="http://schemas.openxmlformats.org/officeDocument/2006/relationships/image" Target="../media/image6.png"/><Relationship Id="rId14" Type="http://schemas.openxmlformats.org/officeDocument/2006/relationships/customXml" Target="../ink/ink18.xml"/><Relationship Id="rId22" Type="http://schemas.openxmlformats.org/officeDocument/2006/relationships/customXml" Target="../ink/ink22.xml"/><Relationship Id="rId27" Type="http://schemas.openxmlformats.org/officeDocument/2006/relationships/image" Target="../media/image15.png"/><Relationship Id="rId30" Type="http://schemas.openxmlformats.org/officeDocument/2006/relationships/customXml" Target="../ink/ink26.xml"/><Relationship Id="rId8" Type="http://schemas.openxmlformats.org/officeDocument/2006/relationships/customXml" Target="../ink/ink15.xml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8.png"/><Relationship Id="rId18" Type="http://schemas.openxmlformats.org/officeDocument/2006/relationships/customXml" Target="../ink/ink1064.xml"/><Relationship Id="rId26" Type="http://schemas.openxmlformats.org/officeDocument/2006/relationships/customXml" Target="../ink/ink1068.xml"/><Relationship Id="rId39" Type="http://schemas.openxmlformats.org/officeDocument/2006/relationships/image" Target="../media/image321.png"/><Relationship Id="rId21" Type="http://schemas.openxmlformats.org/officeDocument/2006/relationships/image" Target="../media/image312.png"/><Relationship Id="rId34" Type="http://schemas.openxmlformats.org/officeDocument/2006/relationships/customXml" Target="../ink/ink1072.xml"/><Relationship Id="rId7" Type="http://schemas.openxmlformats.org/officeDocument/2006/relationships/image" Target="../media/image305.png"/><Relationship Id="rId12" Type="http://schemas.openxmlformats.org/officeDocument/2006/relationships/customXml" Target="../ink/ink1061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8.png"/><Relationship Id="rId38" Type="http://schemas.openxmlformats.org/officeDocument/2006/relationships/customXml" Target="../ink/ink1074.xml"/><Relationship Id="rId2" Type="http://schemas.openxmlformats.org/officeDocument/2006/relationships/customXml" Target="../ink/ink1056.xml"/><Relationship Id="rId16" Type="http://schemas.openxmlformats.org/officeDocument/2006/relationships/customXml" Target="../ink/ink1063.xml"/><Relationship Id="rId20" Type="http://schemas.openxmlformats.org/officeDocument/2006/relationships/customXml" Target="../ink/ink1065.xml"/><Relationship Id="rId29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58.xml"/><Relationship Id="rId11" Type="http://schemas.openxmlformats.org/officeDocument/2006/relationships/image" Target="../media/image307.png"/><Relationship Id="rId24" Type="http://schemas.openxmlformats.org/officeDocument/2006/relationships/customXml" Target="../ink/ink1067.xml"/><Relationship Id="rId32" Type="http://schemas.openxmlformats.org/officeDocument/2006/relationships/customXml" Target="../ink/ink1071.xml"/><Relationship Id="rId37" Type="http://schemas.openxmlformats.org/officeDocument/2006/relationships/image" Target="../media/image320.png"/><Relationship Id="rId5" Type="http://schemas.openxmlformats.org/officeDocument/2006/relationships/image" Target="../media/image304.png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069.xml"/><Relationship Id="rId36" Type="http://schemas.openxmlformats.org/officeDocument/2006/relationships/customXml" Target="../ink/ink1073.xml"/><Relationship Id="rId10" Type="http://schemas.openxmlformats.org/officeDocument/2006/relationships/customXml" Target="../ink/ink1060.xml"/><Relationship Id="rId19" Type="http://schemas.openxmlformats.org/officeDocument/2006/relationships/image" Target="../media/image311.png"/><Relationship Id="rId31" Type="http://schemas.openxmlformats.org/officeDocument/2006/relationships/image" Target="../media/image317.png"/><Relationship Id="rId4" Type="http://schemas.openxmlformats.org/officeDocument/2006/relationships/customXml" Target="../ink/ink1057.xml"/><Relationship Id="rId9" Type="http://schemas.openxmlformats.org/officeDocument/2006/relationships/image" Target="../media/image306.png"/><Relationship Id="rId14" Type="http://schemas.openxmlformats.org/officeDocument/2006/relationships/customXml" Target="../ink/ink1062.xml"/><Relationship Id="rId22" Type="http://schemas.openxmlformats.org/officeDocument/2006/relationships/customXml" Target="../ink/ink1066.xml"/><Relationship Id="rId27" Type="http://schemas.openxmlformats.org/officeDocument/2006/relationships/image" Target="../media/image315.png"/><Relationship Id="rId30" Type="http://schemas.openxmlformats.org/officeDocument/2006/relationships/customXml" Target="../ink/ink1070.xml"/><Relationship Id="rId35" Type="http://schemas.openxmlformats.org/officeDocument/2006/relationships/image" Target="../media/image319.png"/><Relationship Id="rId8" Type="http://schemas.openxmlformats.org/officeDocument/2006/relationships/customXml" Target="../ink/ink1059.xml"/><Relationship Id="rId3" Type="http://schemas.openxmlformats.org/officeDocument/2006/relationships/image" Target="../media/image303.png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8.png"/><Relationship Id="rId18" Type="http://schemas.openxmlformats.org/officeDocument/2006/relationships/customXml" Target="../ink/ink1083.xml"/><Relationship Id="rId26" Type="http://schemas.openxmlformats.org/officeDocument/2006/relationships/customXml" Target="../ink/ink1087.xml"/><Relationship Id="rId39" Type="http://schemas.openxmlformats.org/officeDocument/2006/relationships/image" Target="../media/image321.png"/><Relationship Id="rId21" Type="http://schemas.openxmlformats.org/officeDocument/2006/relationships/image" Target="../media/image312.png"/><Relationship Id="rId34" Type="http://schemas.openxmlformats.org/officeDocument/2006/relationships/customXml" Target="../ink/ink1091.xml"/><Relationship Id="rId42" Type="http://schemas.openxmlformats.org/officeDocument/2006/relationships/customXml" Target="../ink/ink1095.xml"/><Relationship Id="rId7" Type="http://schemas.openxmlformats.org/officeDocument/2006/relationships/image" Target="../media/image305.png"/><Relationship Id="rId2" Type="http://schemas.openxmlformats.org/officeDocument/2006/relationships/customXml" Target="../ink/ink1075.xml"/><Relationship Id="rId16" Type="http://schemas.openxmlformats.org/officeDocument/2006/relationships/customXml" Target="../ink/ink1082.xml"/><Relationship Id="rId20" Type="http://schemas.openxmlformats.org/officeDocument/2006/relationships/customXml" Target="../ink/ink1084.xml"/><Relationship Id="rId29" Type="http://schemas.openxmlformats.org/officeDocument/2006/relationships/image" Target="../media/image316.png"/><Relationship Id="rId41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7.xml"/><Relationship Id="rId11" Type="http://schemas.openxmlformats.org/officeDocument/2006/relationships/image" Target="../media/image307.png"/><Relationship Id="rId24" Type="http://schemas.openxmlformats.org/officeDocument/2006/relationships/customXml" Target="../ink/ink1086.xml"/><Relationship Id="rId32" Type="http://schemas.openxmlformats.org/officeDocument/2006/relationships/customXml" Target="../ink/ink1090.xml"/><Relationship Id="rId37" Type="http://schemas.openxmlformats.org/officeDocument/2006/relationships/image" Target="../media/image320.png"/><Relationship Id="rId40" Type="http://schemas.openxmlformats.org/officeDocument/2006/relationships/customXml" Target="../ink/ink1094.xml"/><Relationship Id="rId5" Type="http://schemas.openxmlformats.org/officeDocument/2006/relationships/image" Target="../media/image304.png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088.xml"/><Relationship Id="rId36" Type="http://schemas.openxmlformats.org/officeDocument/2006/relationships/customXml" Target="../ink/ink1092.xml"/><Relationship Id="rId10" Type="http://schemas.openxmlformats.org/officeDocument/2006/relationships/customXml" Target="../ink/ink1079.xml"/><Relationship Id="rId19" Type="http://schemas.openxmlformats.org/officeDocument/2006/relationships/image" Target="../media/image311.png"/><Relationship Id="rId31" Type="http://schemas.openxmlformats.org/officeDocument/2006/relationships/image" Target="../media/image317.png"/><Relationship Id="rId4" Type="http://schemas.openxmlformats.org/officeDocument/2006/relationships/customXml" Target="../ink/ink1076.xml"/><Relationship Id="rId9" Type="http://schemas.openxmlformats.org/officeDocument/2006/relationships/image" Target="../media/image306.png"/><Relationship Id="rId14" Type="http://schemas.openxmlformats.org/officeDocument/2006/relationships/customXml" Target="../ink/ink1081.xml"/><Relationship Id="rId22" Type="http://schemas.openxmlformats.org/officeDocument/2006/relationships/customXml" Target="../ink/ink1085.xml"/><Relationship Id="rId27" Type="http://schemas.openxmlformats.org/officeDocument/2006/relationships/image" Target="../media/image315.png"/><Relationship Id="rId30" Type="http://schemas.openxmlformats.org/officeDocument/2006/relationships/customXml" Target="../ink/ink1089.xml"/><Relationship Id="rId35" Type="http://schemas.openxmlformats.org/officeDocument/2006/relationships/image" Target="../media/image319.png"/><Relationship Id="rId43" Type="http://schemas.openxmlformats.org/officeDocument/2006/relationships/image" Target="../media/image323.png"/><Relationship Id="rId8" Type="http://schemas.openxmlformats.org/officeDocument/2006/relationships/customXml" Target="../ink/ink1078.xml"/><Relationship Id="rId3" Type="http://schemas.openxmlformats.org/officeDocument/2006/relationships/image" Target="../media/image303.png"/><Relationship Id="rId12" Type="http://schemas.openxmlformats.org/officeDocument/2006/relationships/customXml" Target="../ink/ink1080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8.png"/><Relationship Id="rId38" Type="http://schemas.openxmlformats.org/officeDocument/2006/relationships/customXml" Target="../ink/ink1093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08.xml"/><Relationship Id="rId21" Type="http://schemas.openxmlformats.org/officeDocument/2006/relationships/image" Target="../media/image312.png"/><Relationship Id="rId42" Type="http://schemas.openxmlformats.org/officeDocument/2006/relationships/customXml" Target="../ink/ink1116.xml"/><Relationship Id="rId47" Type="http://schemas.openxmlformats.org/officeDocument/2006/relationships/image" Target="../media/image325.png"/><Relationship Id="rId63" Type="http://schemas.openxmlformats.org/officeDocument/2006/relationships/image" Target="../media/image332.png"/><Relationship Id="rId68" Type="http://schemas.openxmlformats.org/officeDocument/2006/relationships/customXml" Target="../ink/ink1129.xml"/><Relationship Id="rId7" Type="http://schemas.openxmlformats.org/officeDocument/2006/relationships/image" Target="../media/image305.png"/><Relationship Id="rId2" Type="http://schemas.openxmlformats.org/officeDocument/2006/relationships/customXml" Target="../ink/ink1096.xml"/><Relationship Id="rId16" Type="http://schemas.openxmlformats.org/officeDocument/2006/relationships/customXml" Target="../ink/ink1103.xml"/><Relationship Id="rId29" Type="http://schemas.openxmlformats.org/officeDocument/2006/relationships/image" Target="../media/image316.png"/><Relationship Id="rId11" Type="http://schemas.openxmlformats.org/officeDocument/2006/relationships/image" Target="../media/image307.png"/><Relationship Id="rId24" Type="http://schemas.openxmlformats.org/officeDocument/2006/relationships/customXml" Target="../ink/ink1107.xml"/><Relationship Id="rId32" Type="http://schemas.openxmlformats.org/officeDocument/2006/relationships/customXml" Target="../ink/ink1111.xml"/><Relationship Id="rId37" Type="http://schemas.openxmlformats.org/officeDocument/2006/relationships/image" Target="../media/image320.png"/><Relationship Id="rId40" Type="http://schemas.openxmlformats.org/officeDocument/2006/relationships/customXml" Target="../ink/ink1115.xml"/><Relationship Id="rId45" Type="http://schemas.openxmlformats.org/officeDocument/2006/relationships/image" Target="../media/image324.png"/><Relationship Id="rId53" Type="http://schemas.openxmlformats.org/officeDocument/2006/relationships/image" Target="../media/image328.png"/><Relationship Id="rId58" Type="http://schemas.openxmlformats.org/officeDocument/2006/relationships/customXml" Target="../ink/ink1124.xml"/><Relationship Id="rId66" Type="http://schemas.openxmlformats.org/officeDocument/2006/relationships/customXml" Target="../ink/ink1128.xml"/><Relationship Id="rId5" Type="http://schemas.openxmlformats.org/officeDocument/2006/relationships/image" Target="../media/image304.png"/><Relationship Id="rId61" Type="http://schemas.openxmlformats.org/officeDocument/2006/relationships/image" Target="../media/image331.png"/><Relationship Id="rId19" Type="http://schemas.openxmlformats.org/officeDocument/2006/relationships/image" Target="../media/image311.png"/><Relationship Id="rId14" Type="http://schemas.openxmlformats.org/officeDocument/2006/relationships/customXml" Target="../ink/ink1102.xml"/><Relationship Id="rId22" Type="http://schemas.openxmlformats.org/officeDocument/2006/relationships/customXml" Target="../ink/ink1106.xml"/><Relationship Id="rId27" Type="http://schemas.openxmlformats.org/officeDocument/2006/relationships/image" Target="../media/image315.png"/><Relationship Id="rId30" Type="http://schemas.openxmlformats.org/officeDocument/2006/relationships/customXml" Target="../ink/ink1110.xml"/><Relationship Id="rId35" Type="http://schemas.openxmlformats.org/officeDocument/2006/relationships/image" Target="../media/image319.png"/><Relationship Id="rId43" Type="http://schemas.openxmlformats.org/officeDocument/2006/relationships/image" Target="../media/image323.png"/><Relationship Id="rId48" Type="http://schemas.openxmlformats.org/officeDocument/2006/relationships/customXml" Target="../ink/ink1119.xml"/><Relationship Id="rId56" Type="http://schemas.openxmlformats.org/officeDocument/2006/relationships/customXml" Target="../ink/ink1123.xml"/><Relationship Id="rId64" Type="http://schemas.openxmlformats.org/officeDocument/2006/relationships/customXml" Target="../ink/ink1127.xml"/><Relationship Id="rId69" Type="http://schemas.openxmlformats.org/officeDocument/2006/relationships/image" Target="../media/image335.png"/><Relationship Id="rId8" Type="http://schemas.openxmlformats.org/officeDocument/2006/relationships/customXml" Target="../ink/ink1099.xml"/><Relationship Id="rId51" Type="http://schemas.openxmlformats.org/officeDocument/2006/relationships/image" Target="../media/image327.png"/><Relationship Id="rId3" Type="http://schemas.openxmlformats.org/officeDocument/2006/relationships/image" Target="../media/image303.png"/><Relationship Id="rId12" Type="http://schemas.openxmlformats.org/officeDocument/2006/relationships/customXml" Target="../ink/ink1101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8.png"/><Relationship Id="rId38" Type="http://schemas.openxmlformats.org/officeDocument/2006/relationships/customXml" Target="../ink/ink1114.xml"/><Relationship Id="rId46" Type="http://schemas.openxmlformats.org/officeDocument/2006/relationships/customXml" Target="../ink/ink1118.xml"/><Relationship Id="rId59" Type="http://schemas.openxmlformats.org/officeDocument/2006/relationships/image" Target="../media/image330.png"/><Relationship Id="rId67" Type="http://schemas.openxmlformats.org/officeDocument/2006/relationships/image" Target="../media/image334.png"/><Relationship Id="rId20" Type="http://schemas.openxmlformats.org/officeDocument/2006/relationships/customXml" Target="../ink/ink1105.xml"/><Relationship Id="rId41" Type="http://schemas.openxmlformats.org/officeDocument/2006/relationships/image" Target="../media/image322.png"/><Relationship Id="rId54" Type="http://schemas.openxmlformats.org/officeDocument/2006/relationships/customXml" Target="../ink/ink1122.xml"/><Relationship Id="rId62" Type="http://schemas.openxmlformats.org/officeDocument/2006/relationships/customXml" Target="../ink/ink11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8.xml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109.xml"/><Relationship Id="rId36" Type="http://schemas.openxmlformats.org/officeDocument/2006/relationships/customXml" Target="../ink/ink1113.xml"/><Relationship Id="rId49" Type="http://schemas.openxmlformats.org/officeDocument/2006/relationships/image" Target="../media/image326.png"/><Relationship Id="rId57" Type="http://schemas.openxmlformats.org/officeDocument/2006/relationships/image" Target="../media/image187.png"/><Relationship Id="rId10" Type="http://schemas.openxmlformats.org/officeDocument/2006/relationships/customXml" Target="../ink/ink1100.xml"/><Relationship Id="rId31" Type="http://schemas.openxmlformats.org/officeDocument/2006/relationships/image" Target="../media/image317.png"/><Relationship Id="rId44" Type="http://schemas.openxmlformats.org/officeDocument/2006/relationships/customXml" Target="../ink/ink1117.xml"/><Relationship Id="rId52" Type="http://schemas.openxmlformats.org/officeDocument/2006/relationships/customXml" Target="../ink/ink1121.xml"/><Relationship Id="rId60" Type="http://schemas.openxmlformats.org/officeDocument/2006/relationships/customXml" Target="../ink/ink1125.xml"/><Relationship Id="rId65" Type="http://schemas.openxmlformats.org/officeDocument/2006/relationships/image" Target="../media/image333.png"/><Relationship Id="rId4" Type="http://schemas.openxmlformats.org/officeDocument/2006/relationships/customXml" Target="../ink/ink1097.xml"/><Relationship Id="rId9" Type="http://schemas.openxmlformats.org/officeDocument/2006/relationships/image" Target="../media/image306.png"/><Relationship Id="rId13" Type="http://schemas.openxmlformats.org/officeDocument/2006/relationships/image" Target="../media/image308.png"/><Relationship Id="rId18" Type="http://schemas.openxmlformats.org/officeDocument/2006/relationships/customXml" Target="../ink/ink1104.xml"/><Relationship Id="rId39" Type="http://schemas.openxmlformats.org/officeDocument/2006/relationships/image" Target="../media/image321.png"/><Relationship Id="rId34" Type="http://schemas.openxmlformats.org/officeDocument/2006/relationships/customXml" Target="../ink/ink1112.xml"/><Relationship Id="rId50" Type="http://schemas.openxmlformats.org/officeDocument/2006/relationships/customXml" Target="../ink/ink1120.xml"/><Relationship Id="rId55" Type="http://schemas.openxmlformats.org/officeDocument/2006/relationships/image" Target="../media/image329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42.xml"/><Relationship Id="rId21" Type="http://schemas.openxmlformats.org/officeDocument/2006/relationships/image" Target="../media/image312.png"/><Relationship Id="rId42" Type="http://schemas.openxmlformats.org/officeDocument/2006/relationships/customXml" Target="../ink/ink1150.xml"/><Relationship Id="rId47" Type="http://schemas.openxmlformats.org/officeDocument/2006/relationships/image" Target="../media/image325.png"/><Relationship Id="rId63" Type="http://schemas.openxmlformats.org/officeDocument/2006/relationships/image" Target="../media/image332.png"/><Relationship Id="rId68" Type="http://schemas.openxmlformats.org/officeDocument/2006/relationships/customXml" Target="../ink/ink1163.xml"/><Relationship Id="rId2" Type="http://schemas.openxmlformats.org/officeDocument/2006/relationships/customXml" Target="../ink/ink1130.xml"/><Relationship Id="rId16" Type="http://schemas.openxmlformats.org/officeDocument/2006/relationships/customXml" Target="../ink/ink1137.xml"/><Relationship Id="rId29" Type="http://schemas.openxmlformats.org/officeDocument/2006/relationships/image" Target="../media/image316.png"/><Relationship Id="rId11" Type="http://schemas.openxmlformats.org/officeDocument/2006/relationships/image" Target="../media/image307.png"/><Relationship Id="rId24" Type="http://schemas.openxmlformats.org/officeDocument/2006/relationships/customXml" Target="../ink/ink1141.xml"/><Relationship Id="rId32" Type="http://schemas.openxmlformats.org/officeDocument/2006/relationships/customXml" Target="../ink/ink1145.xml"/><Relationship Id="rId37" Type="http://schemas.openxmlformats.org/officeDocument/2006/relationships/image" Target="../media/image320.png"/><Relationship Id="rId40" Type="http://schemas.openxmlformats.org/officeDocument/2006/relationships/customXml" Target="../ink/ink1149.xml"/><Relationship Id="rId45" Type="http://schemas.openxmlformats.org/officeDocument/2006/relationships/image" Target="../media/image324.png"/><Relationship Id="rId53" Type="http://schemas.openxmlformats.org/officeDocument/2006/relationships/image" Target="../media/image328.png"/><Relationship Id="rId58" Type="http://schemas.openxmlformats.org/officeDocument/2006/relationships/customXml" Target="../ink/ink1158.xml"/><Relationship Id="rId66" Type="http://schemas.openxmlformats.org/officeDocument/2006/relationships/customXml" Target="../ink/ink1162.xml"/><Relationship Id="rId74" Type="http://schemas.openxmlformats.org/officeDocument/2006/relationships/customXml" Target="../ink/ink1166.xml"/><Relationship Id="rId5" Type="http://schemas.openxmlformats.org/officeDocument/2006/relationships/image" Target="../media/image304.png"/><Relationship Id="rId61" Type="http://schemas.openxmlformats.org/officeDocument/2006/relationships/image" Target="../media/image331.png"/><Relationship Id="rId19" Type="http://schemas.openxmlformats.org/officeDocument/2006/relationships/image" Target="../media/image311.png"/><Relationship Id="rId14" Type="http://schemas.openxmlformats.org/officeDocument/2006/relationships/customXml" Target="../ink/ink1136.xml"/><Relationship Id="rId22" Type="http://schemas.openxmlformats.org/officeDocument/2006/relationships/customXml" Target="../ink/ink1140.xml"/><Relationship Id="rId27" Type="http://schemas.openxmlformats.org/officeDocument/2006/relationships/image" Target="../media/image315.png"/><Relationship Id="rId30" Type="http://schemas.openxmlformats.org/officeDocument/2006/relationships/customXml" Target="../ink/ink1144.xml"/><Relationship Id="rId35" Type="http://schemas.openxmlformats.org/officeDocument/2006/relationships/image" Target="../media/image319.png"/><Relationship Id="rId43" Type="http://schemas.openxmlformats.org/officeDocument/2006/relationships/image" Target="../media/image323.png"/><Relationship Id="rId48" Type="http://schemas.openxmlformats.org/officeDocument/2006/relationships/customXml" Target="../ink/ink1153.xml"/><Relationship Id="rId56" Type="http://schemas.openxmlformats.org/officeDocument/2006/relationships/customXml" Target="../ink/ink1157.xml"/><Relationship Id="rId64" Type="http://schemas.openxmlformats.org/officeDocument/2006/relationships/customXml" Target="../ink/ink1161.xml"/><Relationship Id="rId69" Type="http://schemas.openxmlformats.org/officeDocument/2006/relationships/image" Target="../media/image335.png"/><Relationship Id="rId8" Type="http://schemas.openxmlformats.org/officeDocument/2006/relationships/customXml" Target="../ink/ink1133.xml"/><Relationship Id="rId51" Type="http://schemas.openxmlformats.org/officeDocument/2006/relationships/image" Target="../media/image327.png"/><Relationship Id="rId72" Type="http://schemas.openxmlformats.org/officeDocument/2006/relationships/customXml" Target="../ink/ink1165.xml"/><Relationship Id="rId3" Type="http://schemas.openxmlformats.org/officeDocument/2006/relationships/image" Target="../media/image303.png"/><Relationship Id="rId12" Type="http://schemas.openxmlformats.org/officeDocument/2006/relationships/customXml" Target="../ink/ink1135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8.png"/><Relationship Id="rId38" Type="http://schemas.openxmlformats.org/officeDocument/2006/relationships/customXml" Target="../ink/ink1148.xml"/><Relationship Id="rId46" Type="http://schemas.openxmlformats.org/officeDocument/2006/relationships/customXml" Target="../ink/ink1152.xml"/><Relationship Id="rId59" Type="http://schemas.openxmlformats.org/officeDocument/2006/relationships/image" Target="../media/image330.png"/><Relationship Id="rId67" Type="http://schemas.openxmlformats.org/officeDocument/2006/relationships/image" Target="../media/image334.png"/><Relationship Id="rId20" Type="http://schemas.openxmlformats.org/officeDocument/2006/relationships/customXml" Target="../ink/ink1139.xml"/><Relationship Id="rId41" Type="http://schemas.openxmlformats.org/officeDocument/2006/relationships/image" Target="../media/image322.png"/><Relationship Id="rId54" Type="http://schemas.openxmlformats.org/officeDocument/2006/relationships/customXml" Target="../ink/ink1156.xml"/><Relationship Id="rId62" Type="http://schemas.openxmlformats.org/officeDocument/2006/relationships/customXml" Target="../ink/ink1160.xml"/><Relationship Id="rId70" Type="http://schemas.openxmlformats.org/officeDocument/2006/relationships/customXml" Target="../ink/ink1164.xml"/><Relationship Id="rId75" Type="http://schemas.openxmlformats.org/officeDocument/2006/relationships/image" Target="../media/image3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2.xml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143.xml"/><Relationship Id="rId36" Type="http://schemas.openxmlformats.org/officeDocument/2006/relationships/customXml" Target="../ink/ink1147.xml"/><Relationship Id="rId49" Type="http://schemas.openxmlformats.org/officeDocument/2006/relationships/image" Target="../media/image326.png"/><Relationship Id="rId57" Type="http://schemas.openxmlformats.org/officeDocument/2006/relationships/image" Target="../media/image187.png"/><Relationship Id="rId10" Type="http://schemas.openxmlformats.org/officeDocument/2006/relationships/customXml" Target="../ink/ink1134.xml"/><Relationship Id="rId31" Type="http://schemas.openxmlformats.org/officeDocument/2006/relationships/image" Target="../media/image317.png"/><Relationship Id="rId44" Type="http://schemas.openxmlformats.org/officeDocument/2006/relationships/customXml" Target="../ink/ink1151.xml"/><Relationship Id="rId52" Type="http://schemas.openxmlformats.org/officeDocument/2006/relationships/customXml" Target="../ink/ink1155.xml"/><Relationship Id="rId60" Type="http://schemas.openxmlformats.org/officeDocument/2006/relationships/customXml" Target="../ink/ink1159.xml"/><Relationship Id="rId65" Type="http://schemas.openxmlformats.org/officeDocument/2006/relationships/image" Target="../media/image333.png"/><Relationship Id="rId73" Type="http://schemas.openxmlformats.org/officeDocument/2006/relationships/image" Target="../media/image337.png"/><Relationship Id="rId4" Type="http://schemas.openxmlformats.org/officeDocument/2006/relationships/customXml" Target="../ink/ink1131.xml"/><Relationship Id="rId9" Type="http://schemas.openxmlformats.org/officeDocument/2006/relationships/image" Target="../media/image306.png"/><Relationship Id="rId13" Type="http://schemas.openxmlformats.org/officeDocument/2006/relationships/image" Target="../media/image308.png"/><Relationship Id="rId18" Type="http://schemas.openxmlformats.org/officeDocument/2006/relationships/customXml" Target="../ink/ink1138.xml"/><Relationship Id="rId39" Type="http://schemas.openxmlformats.org/officeDocument/2006/relationships/image" Target="../media/image321.png"/><Relationship Id="rId34" Type="http://schemas.openxmlformats.org/officeDocument/2006/relationships/customXml" Target="../ink/ink1146.xml"/><Relationship Id="rId50" Type="http://schemas.openxmlformats.org/officeDocument/2006/relationships/customXml" Target="../ink/ink1154.xml"/><Relationship Id="rId55" Type="http://schemas.openxmlformats.org/officeDocument/2006/relationships/image" Target="../media/image329.png"/><Relationship Id="rId7" Type="http://schemas.openxmlformats.org/officeDocument/2006/relationships/image" Target="../media/image305.png"/><Relationship Id="rId71" Type="http://schemas.openxmlformats.org/officeDocument/2006/relationships/image" Target="../media/image336.pn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79.xml"/><Relationship Id="rId21" Type="http://schemas.openxmlformats.org/officeDocument/2006/relationships/image" Target="../media/image312.png"/><Relationship Id="rId42" Type="http://schemas.openxmlformats.org/officeDocument/2006/relationships/customXml" Target="../ink/ink1187.xml"/><Relationship Id="rId47" Type="http://schemas.openxmlformats.org/officeDocument/2006/relationships/image" Target="../media/image325.png"/><Relationship Id="rId63" Type="http://schemas.openxmlformats.org/officeDocument/2006/relationships/image" Target="../media/image332.png"/><Relationship Id="rId68" Type="http://schemas.openxmlformats.org/officeDocument/2006/relationships/customXml" Target="../ink/ink1200.xml"/><Relationship Id="rId84" Type="http://schemas.openxmlformats.org/officeDocument/2006/relationships/customXml" Target="../ink/ink1208.xml"/><Relationship Id="rId89" Type="http://schemas.openxmlformats.org/officeDocument/2006/relationships/image" Target="../media/image345.png"/><Relationship Id="rId16" Type="http://schemas.openxmlformats.org/officeDocument/2006/relationships/customXml" Target="../ink/ink1174.xml"/><Relationship Id="rId107" Type="http://schemas.openxmlformats.org/officeDocument/2006/relationships/image" Target="../media/image354.png"/><Relationship Id="rId11" Type="http://schemas.openxmlformats.org/officeDocument/2006/relationships/image" Target="../media/image307.png"/><Relationship Id="rId32" Type="http://schemas.openxmlformats.org/officeDocument/2006/relationships/customXml" Target="../ink/ink1182.xml"/><Relationship Id="rId37" Type="http://schemas.openxmlformats.org/officeDocument/2006/relationships/image" Target="../media/image320.png"/><Relationship Id="rId53" Type="http://schemas.openxmlformats.org/officeDocument/2006/relationships/image" Target="../media/image328.png"/><Relationship Id="rId58" Type="http://schemas.openxmlformats.org/officeDocument/2006/relationships/customXml" Target="../ink/ink1195.xml"/><Relationship Id="rId74" Type="http://schemas.openxmlformats.org/officeDocument/2006/relationships/customXml" Target="../ink/ink1203.xml"/><Relationship Id="rId79" Type="http://schemas.openxmlformats.org/officeDocument/2006/relationships/image" Target="../media/image340.png"/><Relationship Id="rId102" Type="http://schemas.openxmlformats.org/officeDocument/2006/relationships/customXml" Target="../ink/ink1217.xml"/><Relationship Id="rId5" Type="http://schemas.openxmlformats.org/officeDocument/2006/relationships/image" Target="../media/image304.png"/><Relationship Id="rId90" Type="http://schemas.openxmlformats.org/officeDocument/2006/relationships/customXml" Target="../ink/ink1211.xml"/><Relationship Id="rId95" Type="http://schemas.openxmlformats.org/officeDocument/2006/relationships/image" Target="../media/image348.png"/><Relationship Id="rId22" Type="http://schemas.openxmlformats.org/officeDocument/2006/relationships/customXml" Target="../ink/ink1177.xml"/><Relationship Id="rId27" Type="http://schemas.openxmlformats.org/officeDocument/2006/relationships/image" Target="../media/image315.png"/><Relationship Id="rId43" Type="http://schemas.openxmlformats.org/officeDocument/2006/relationships/image" Target="../media/image323.png"/><Relationship Id="rId48" Type="http://schemas.openxmlformats.org/officeDocument/2006/relationships/customXml" Target="../ink/ink1190.xml"/><Relationship Id="rId64" Type="http://schemas.openxmlformats.org/officeDocument/2006/relationships/customXml" Target="../ink/ink1198.xml"/><Relationship Id="rId69" Type="http://schemas.openxmlformats.org/officeDocument/2006/relationships/image" Target="../media/image335.png"/><Relationship Id="rId80" Type="http://schemas.openxmlformats.org/officeDocument/2006/relationships/customXml" Target="../ink/ink1206.xml"/><Relationship Id="rId85" Type="http://schemas.openxmlformats.org/officeDocument/2006/relationships/image" Target="../media/image343.png"/><Relationship Id="rId12" Type="http://schemas.openxmlformats.org/officeDocument/2006/relationships/customXml" Target="../ink/ink1172.xml"/><Relationship Id="rId17" Type="http://schemas.openxmlformats.org/officeDocument/2006/relationships/image" Target="../media/image310.png"/><Relationship Id="rId33" Type="http://schemas.openxmlformats.org/officeDocument/2006/relationships/image" Target="../media/image318.png"/><Relationship Id="rId38" Type="http://schemas.openxmlformats.org/officeDocument/2006/relationships/customXml" Target="../ink/ink1185.xml"/><Relationship Id="rId59" Type="http://schemas.openxmlformats.org/officeDocument/2006/relationships/image" Target="../media/image330.png"/><Relationship Id="rId103" Type="http://schemas.openxmlformats.org/officeDocument/2006/relationships/image" Target="../media/image352.png"/><Relationship Id="rId108" Type="http://schemas.openxmlformats.org/officeDocument/2006/relationships/customXml" Target="../ink/ink1220.xml"/><Relationship Id="rId54" Type="http://schemas.openxmlformats.org/officeDocument/2006/relationships/customXml" Target="../ink/ink1193.xml"/><Relationship Id="rId70" Type="http://schemas.openxmlformats.org/officeDocument/2006/relationships/customXml" Target="../ink/ink1201.xml"/><Relationship Id="rId75" Type="http://schemas.openxmlformats.org/officeDocument/2006/relationships/image" Target="../media/image338.png"/><Relationship Id="rId91" Type="http://schemas.openxmlformats.org/officeDocument/2006/relationships/image" Target="../media/image346.png"/><Relationship Id="rId96" Type="http://schemas.openxmlformats.org/officeDocument/2006/relationships/customXml" Target="../ink/ink12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69.xml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180.xml"/><Relationship Id="rId36" Type="http://schemas.openxmlformats.org/officeDocument/2006/relationships/customXml" Target="../ink/ink1184.xml"/><Relationship Id="rId49" Type="http://schemas.openxmlformats.org/officeDocument/2006/relationships/image" Target="../media/image326.png"/><Relationship Id="rId57" Type="http://schemas.openxmlformats.org/officeDocument/2006/relationships/image" Target="../media/image187.png"/><Relationship Id="rId106" Type="http://schemas.openxmlformats.org/officeDocument/2006/relationships/customXml" Target="../ink/ink1219.xml"/><Relationship Id="rId10" Type="http://schemas.openxmlformats.org/officeDocument/2006/relationships/customXml" Target="../ink/ink1171.xml"/><Relationship Id="rId31" Type="http://schemas.openxmlformats.org/officeDocument/2006/relationships/image" Target="../media/image317.png"/><Relationship Id="rId44" Type="http://schemas.openxmlformats.org/officeDocument/2006/relationships/customXml" Target="../ink/ink1188.xml"/><Relationship Id="rId52" Type="http://schemas.openxmlformats.org/officeDocument/2006/relationships/customXml" Target="../ink/ink1192.xml"/><Relationship Id="rId60" Type="http://schemas.openxmlformats.org/officeDocument/2006/relationships/customXml" Target="../ink/ink1196.xml"/><Relationship Id="rId65" Type="http://schemas.openxmlformats.org/officeDocument/2006/relationships/image" Target="../media/image333.png"/><Relationship Id="rId73" Type="http://schemas.openxmlformats.org/officeDocument/2006/relationships/image" Target="../media/image337.png"/><Relationship Id="rId78" Type="http://schemas.openxmlformats.org/officeDocument/2006/relationships/customXml" Target="../ink/ink1205.xml"/><Relationship Id="rId81" Type="http://schemas.openxmlformats.org/officeDocument/2006/relationships/image" Target="../media/image341.png"/><Relationship Id="rId86" Type="http://schemas.openxmlformats.org/officeDocument/2006/relationships/customXml" Target="../ink/ink1209.xml"/><Relationship Id="rId94" Type="http://schemas.openxmlformats.org/officeDocument/2006/relationships/customXml" Target="../ink/ink1213.xml"/><Relationship Id="rId99" Type="http://schemas.openxmlformats.org/officeDocument/2006/relationships/image" Target="../media/image350.png"/><Relationship Id="rId101" Type="http://schemas.openxmlformats.org/officeDocument/2006/relationships/image" Target="../media/image351.png"/><Relationship Id="rId4" Type="http://schemas.openxmlformats.org/officeDocument/2006/relationships/customXml" Target="../ink/ink1168.xml"/><Relationship Id="rId9" Type="http://schemas.openxmlformats.org/officeDocument/2006/relationships/image" Target="../media/image306.png"/><Relationship Id="rId13" Type="http://schemas.openxmlformats.org/officeDocument/2006/relationships/image" Target="../media/image308.png"/><Relationship Id="rId18" Type="http://schemas.openxmlformats.org/officeDocument/2006/relationships/customXml" Target="../ink/ink1175.xml"/><Relationship Id="rId39" Type="http://schemas.openxmlformats.org/officeDocument/2006/relationships/image" Target="../media/image321.png"/><Relationship Id="rId109" Type="http://schemas.openxmlformats.org/officeDocument/2006/relationships/image" Target="../media/image355.png"/><Relationship Id="rId34" Type="http://schemas.openxmlformats.org/officeDocument/2006/relationships/customXml" Target="../ink/ink1183.xml"/><Relationship Id="rId50" Type="http://schemas.openxmlformats.org/officeDocument/2006/relationships/customXml" Target="../ink/ink1191.xml"/><Relationship Id="rId55" Type="http://schemas.openxmlformats.org/officeDocument/2006/relationships/image" Target="../media/image329.png"/><Relationship Id="rId76" Type="http://schemas.openxmlformats.org/officeDocument/2006/relationships/customXml" Target="../ink/ink1204.xml"/><Relationship Id="rId97" Type="http://schemas.openxmlformats.org/officeDocument/2006/relationships/image" Target="../media/image349.png"/><Relationship Id="rId104" Type="http://schemas.openxmlformats.org/officeDocument/2006/relationships/customXml" Target="../ink/ink1218.xml"/><Relationship Id="rId7" Type="http://schemas.openxmlformats.org/officeDocument/2006/relationships/image" Target="../media/image305.png"/><Relationship Id="rId71" Type="http://schemas.openxmlformats.org/officeDocument/2006/relationships/image" Target="../media/image336.png"/><Relationship Id="rId92" Type="http://schemas.openxmlformats.org/officeDocument/2006/relationships/customXml" Target="../ink/ink1212.xml"/><Relationship Id="rId2" Type="http://schemas.openxmlformats.org/officeDocument/2006/relationships/customXml" Target="../ink/ink1167.xml"/><Relationship Id="rId29" Type="http://schemas.openxmlformats.org/officeDocument/2006/relationships/image" Target="../media/image316.png"/><Relationship Id="rId24" Type="http://schemas.openxmlformats.org/officeDocument/2006/relationships/customXml" Target="../ink/ink1178.xml"/><Relationship Id="rId40" Type="http://schemas.openxmlformats.org/officeDocument/2006/relationships/customXml" Target="../ink/ink1186.xml"/><Relationship Id="rId45" Type="http://schemas.openxmlformats.org/officeDocument/2006/relationships/image" Target="../media/image324.png"/><Relationship Id="rId66" Type="http://schemas.openxmlformats.org/officeDocument/2006/relationships/customXml" Target="../ink/ink1199.xml"/><Relationship Id="rId87" Type="http://schemas.openxmlformats.org/officeDocument/2006/relationships/image" Target="../media/image344.png"/><Relationship Id="rId61" Type="http://schemas.openxmlformats.org/officeDocument/2006/relationships/image" Target="../media/image331.png"/><Relationship Id="rId82" Type="http://schemas.openxmlformats.org/officeDocument/2006/relationships/customXml" Target="../ink/ink1207.xml"/><Relationship Id="rId19" Type="http://schemas.openxmlformats.org/officeDocument/2006/relationships/image" Target="../media/image311.png"/><Relationship Id="rId14" Type="http://schemas.openxmlformats.org/officeDocument/2006/relationships/customXml" Target="../ink/ink1173.xml"/><Relationship Id="rId30" Type="http://schemas.openxmlformats.org/officeDocument/2006/relationships/customXml" Target="../ink/ink1181.xml"/><Relationship Id="rId35" Type="http://schemas.openxmlformats.org/officeDocument/2006/relationships/image" Target="../media/image319.png"/><Relationship Id="rId56" Type="http://schemas.openxmlformats.org/officeDocument/2006/relationships/customXml" Target="../ink/ink1194.xml"/><Relationship Id="rId77" Type="http://schemas.openxmlformats.org/officeDocument/2006/relationships/image" Target="../media/image339.png"/><Relationship Id="rId100" Type="http://schemas.openxmlformats.org/officeDocument/2006/relationships/customXml" Target="../ink/ink1216.xml"/><Relationship Id="rId105" Type="http://schemas.openxmlformats.org/officeDocument/2006/relationships/image" Target="../media/image353.png"/><Relationship Id="rId8" Type="http://schemas.openxmlformats.org/officeDocument/2006/relationships/customXml" Target="../ink/ink1170.xml"/><Relationship Id="rId51" Type="http://schemas.openxmlformats.org/officeDocument/2006/relationships/image" Target="../media/image327.png"/><Relationship Id="rId72" Type="http://schemas.openxmlformats.org/officeDocument/2006/relationships/customXml" Target="../ink/ink1202.xml"/><Relationship Id="rId93" Type="http://schemas.openxmlformats.org/officeDocument/2006/relationships/image" Target="../media/image347.png"/><Relationship Id="rId98" Type="http://schemas.openxmlformats.org/officeDocument/2006/relationships/customXml" Target="../ink/ink1215.xml"/><Relationship Id="rId3" Type="http://schemas.openxmlformats.org/officeDocument/2006/relationships/image" Target="../media/image303.png"/><Relationship Id="rId25" Type="http://schemas.openxmlformats.org/officeDocument/2006/relationships/image" Target="../media/image314.png"/><Relationship Id="rId46" Type="http://schemas.openxmlformats.org/officeDocument/2006/relationships/customXml" Target="../ink/ink1189.xml"/><Relationship Id="rId67" Type="http://schemas.openxmlformats.org/officeDocument/2006/relationships/image" Target="../media/image334.png"/><Relationship Id="rId20" Type="http://schemas.openxmlformats.org/officeDocument/2006/relationships/customXml" Target="../ink/ink1176.xml"/><Relationship Id="rId41" Type="http://schemas.openxmlformats.org/officeDocument/2006/relationships/image" Target="../media/image322.png"/><Relationship Id="rId62" Type="http://schemas.openxmlformats.org/officeDocument/2006/relationships/customXml" Target="../ink/ink1197.xml"/><Relationship Id="rId83" Type="http://schemas.openxmlformats.org/officeDocument/2006/relationships/image" Target="../media/image342.png"/><Relationship Id="rId88" Type="http://schemas.openxmlformats.org/officeDocument/2006/relationships/customXml" Target="../ink/ink1210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33.xml"/><Relationship Id="rId117" Type="http://schemas.openxmlformats.org/officeDocument/2006/relationships/image" Target="../media/image359.png"/><Relationship Id="rId21" Type="http://schemas.openxmlformats.org/officeDocument/2006/relationships/image" Target="../media/image312.png"/><Relationship Id="rId42" Type="http://schemas.openxmlformats.org/officeDocument/2006/relationships/customXml" Target="../ink/ink1241.xml"/><Relationship Id="rId47" Type="http://schemas.openxmlformats.org/officeDocument/2006/relationships/image" Target="../media/image325.png"/><Relationship Id="rId63" Type="http://schemas.openxmlformats.org/officeDocument/2006/relationships/image" Target="../media/image332.png"/><Relationship Id="rId68" Type="http://schemas.openxmlformats.org/officeDocument/2006/relationships/customXml" Target="../ink/ink1254.xml"/><Relationship Id="rId84" Type="http://schemas.openxmlformats.org/officeDocument/2006/relationships/customXml" Target="../ink/ink1262.xml"/><Relationship Id="rId89" Type="http://schemas.openxmlformats.org/officeDocument/2006/relationships/image" Target="../media/image345.png"/><Relationship Id="rId112" Type="http://schemas.openxmlformats.org/officeDocument/2006/relationships/customXml" Target="../ink/ink1276.xml"/><Relationship Id="rId16" Type="http://schemas.openxmlformats.org/officeDocument/2006/relationships/customXml" Target="../ink/ink1228.xml"/><Relationship Id="rId107" Type="http://schemas.openxmlformats.org/officeDocument/2006/relationships/image" Target="../media/image354.png"/><Relationship Id="rId11" Type="http://schemas.openxmlformats.org/officeDocument/2006/relationships/image" Target="../media/image307.png"/><Relationship Id="rId32" Type="http://schemas.openxmlformats.org/officeDocument/2006/relationships/customXml" Target="../ink/ink1236.xml"/><Relationship Id="rId37" Type="http://schemas.openxmlformats.org/officeDocument/2006/relationships/image" Target="../media/image320.png"/><Relationship Id="rId53" Type="http://schemas.openxmlformats.org/officeDocument/2006/relationships/image" Target="../media/image328.png"/><Relationship Id="rId58" Type="http://schemas.openxmlformats.org/officeDocument/2006/relationships/customXml" Target="../ink/ink1249.xml"/><Relationship Id="rId74" Type="http://schemas.openxmlformats.org/officeDocument/2006/relationships/customXml" Target="../ink/ink1257.xml"/><Relationship Id="rId79" Type="http://schemas.openxmlformats.org/officeDocument/2006/relationships/image" Target="../media/image340.png"/><Relationship Id="rId102" Type="http://schemas.openxmlformats.org/officeDocument/2006/relationships/customXml" Target="../ink/ink1271.xml"/><Relationship Id="rId5" Type="http://schemas.openxmlformats.org/officeDocument/2006/relationships/image" Target="../media/image304.png"/><Relationship Id="rId90" Type="http://schemas.openxmlformats.org/officeDocument/2006/relationships/customXml" Target="../ink/ink1265.xml"/><Relationship Id="rId95" Type="http://schemas.openxmlformats.org/officeDocument/2006/relationships/image" Target="../media/image348.png"/><Relationship Id="rId22" Type="http://schemas.openxmlformats.org/officeDocument/2006/relationships/customXml" Target="../ink/ink1231.xml"/><Relationship Id="rId27" Type="http://schemas.openxmlformats.org/officeDocument/2006/relationships/image" Target="../media/image315.png"/><Relationship Id="rId43" Type="http://schemas.openxmlformats.org/officeDocument/2006/relationships/image" Target="../media/image323.png"/><Relationship Id="rId48" Type="http://schemas.openxmlformats.org/officeDocument/2006/relationships/customXml" Target="../ink/ink1244.xml"/><Relationship Id="rId64" Type="http://schemas.openxmlformats.org/officeDocument/2006/relationships/customXml" Target="../ink/ink1252.xml"/><Relationship Id="rId69" Type="http://schemas.openxmlformats.org/officeDocument/2006/relationships/image" Target="../media/image335.png"/><Relationship Id="rId113" Type="http://schemas.openxmlformats.org/officeDocument/2006/relationships/image" Target="../media/image357.png"/><Relationship Id="rId118" Type="http://schemas.openxmlformats.org/officeDocument/2006/relationships/customXml" Target="../ink/ink1279.xml"/><Relationship Id="rId80" Type="http://schemas.openxmlformats.org/officeDocument/2006/relationships/customXml" Target="../ink/ink1260.xml"/><Relationship Id="rId85" Type="http://schemas.openxmlformats.org/officeDocument/2006/relationships/image" Target="../media/image343.png"/><Relationship Id="rId12" Type="http://schemas.openxmlformats.org/officeDocument/2006/relationships/customXml" Target="../ink/ink1226.xml"/><Relationship Id="rId17" Type="http://schemas.openxmlformats.org/officeDocument/2006/relationships/image" Target="../media/image310.png"/><Relationship Id="rId33" Type="http://schemas.openxmlformats.org/officeDocument/2006/relationships/image" Target="../media/image318.png"/><Relationship Id="rId38" Type="http://schemas.openxmlformats.org/officeDocument/2006/relationships/customXml" Target="../ink/ink1239.xml"/><Relationship Id="rId59" Type="http://schemas.openxmlformats.org/officeDocument/2006/relationships/image" Target="../media/image330.png"/><Relationship Id="rId103" Type="http://schemas.openxmlformats.org/officeDocument/2006/relationships/image" Target="../media/image352.png"/><Relationship Id="rId108" Type="http://schemas.openxmlformats.org/officeDocument/2006/relationships/customXml" Target="../ink/ink1274.xml"/><Relationship Id="rId54" Type="http://schemas.openxmlformats.org/officeDocument/2006/relationships/customXml" Target="../ink/ink1247.xml"/><Relationship Id="rId70" Type="http://schemas.openxmlformats.org/officeDocument/2006/relationships/customXml" Target="../ink/ink1255.xml"/><Relationship Id="rId75" Type="http://schemas.openxmlformats.org/officeDocument/2006/relationships/image" Target="../media/image338.png"/><Relationship Id="rId91" Type="http://schemas.openxmlformats.org/officeDocument/2006/relationships/image" Target="../media/image346.png"/><Relationship Id="rId96" Type="http://schemas.openxmlformats.org/officeDocument/2006/relationships/customXml" Target="../ink/ink12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3.xml"/><Relationship Id="rId23" Type="http://schemas.openxmlformats.org/officeDocument/2006/relationships/image" Target="../media/image313.png"/><Relationship Id="rId28" Type="http://schemas.openxmlformats.org/officeDocument/2006/relationships/customXml" Target="../ink/ink1234.xml"/><Relationship Id="rId49" Type="http://schemas.openxmlformats.org/officeDocument/2006/relationships/image" Target="../media/image326.png"/><Relationship Id="rId114" Type="http://schemas.openxmlformats.org/officeDocument/2006/relationships/customXml" Target="../ink/ink1277.xml"/><Relationship Id="rId119" Type="http://schemas.openxmlformats.org/officeDocument/2006/relationships/image" Target="../media/image360.png"/><Relationship Id="rId10" Type="http://schemas.openxmlformats.org/officeDocument/2006/relationships/customXml" Target="../ink/ink1225.xml"/><Relationship Id="rId31" Type="http://schemas.openxmlformats.org/officeDocument/2006/relationships/image" Target="../media/image317.png"/><Relationship Id="rId44" Type="http://schemas.openxmlformats.org/officeDocument/2006/relationships/customXml" Target="../ink/ink1242.xml"/><Relationship Id="rId52" Type="http://schemas.openxmlformats.org/officeDocument/2006/relationships/customXml" Target="../ink/ink1246.xml"/><Relationship Id="rId60" Type="http://schemas.openxmlformats.org/officeDocument/2006/relationships/customXml" Target="../ink/ink1250.xml"/><Relationship Id="rId65" Type="http://schemas.openxmlformats.org/officeDocument/2006/relationships/image" Target="../media/image333.png"/><Relationship Id="rId73" Type="http://schemas.openxmlformats.org/officeDocument/2006/relationships/image" Target="../media/image337.png"/><Relationship Id="rId78" Type="http://schemas.openxmlformats.org/officeDocument/2006/relationships/customXml" Target="../ink/ink1259.xml"/><Relationship Id="rId81" Type="http://schemas.openxmlformats.org/officeDocument/2006/relationships/image" Target="../media/image341.png"/><Relationship Id="rId86" Type="http://schemas.openxmlformats.org/officeDocument/2006/relationships/customXml" Target="../ink/ink1263.xml"/><Relationship Id="rId94" Type="http://schemas.openxmlformats.org/officeDocument/2006/relationships/customXml" Target="../ink/ink1267.xml"/><Relationship Id="rId99" Type="http://schemas.openxmlformats.org/officeDocument/2006/relationships/image" Target="../media/image350.png"/><Relationship Id="rId101" Type="http://schemas.openxmlformats.org/officeDocument/2006/relationships/image" Target="../media/image351.png"/><Relationship Id="rId4" Type="http://schemas.openxmlformats.org/officeDocument/2006/relationships/customXml" Target="../ink/ink1222.xml"/><Relationship Id="rId9" Type="http://schemas.openxmlformats.org/officeDocument/2006/relationships/image" Target="../media/image306.png"/><Relationship Id="rId13" Type="http://schemas.openxmlformats.org/officeDocument/2006/relationships/image" Target="../media/image308.png"/><Relationship Id="rId18" Type="http://schemas.openxmlformats.org/officeDocument/2006/relationships/customXml" Target="../ink/ink1229.xml"/><Relationship Id="rId39" Type="http://schemas.openxmlformats.org/officeDocument/2006/relationships/image" Target="../media/image321.png"/><Relationship Id="rId109" Type="http://schemas.openxmlformats.org/officeDocument/2006/relationships/image" Target="../media/image355.png"/><Relationship Id="rId34" Type="http://schemas.openxmlformats.org/officeDocument/2006/relationships/customXml" Target="../ink/ink1237.xml"/><Relationship Id="rId50" Type="http://schemas.openxmlformats.org/officeDocument/2006/relationships/customXml" Target="../ink/ink1245.xml"/><Relationship Id="rId55" Type="http://schemas.openxmlformats.org/officeDocument/2006/relationships/image" Target="../media/image329.png"/><Relationship Id="rId76" Type="http://schemas.openxmlformats.org/officeDocument/2006/relationships/customXml" Target="../ink/ink1258.xml"/><Relationship Id="rId97" Type="http://schemas.openxmlformats.org/officeDocument/2006/relationships/image" Target="../media/image349.png"/><Relationship Id="rId104" Type="http://schemas.openxmlformats.org/officeDocument/2006/relationships/customXml" Target="../ink/ink1272.xml"/><Relationship Id="rId7" Type="http://schemas.openxmlformats.org/officeDocument/2006/relationships/image" Target="../media/image305.png"/><Relationship Id="rId71" Type="http://schemas.openxmlformats.org/officeDocument/2006/relationships/image" Target="../media/image336.png"/><Relationship Id="rId92" Type="http://schemas.openxmlformats.org/officeDocument/2006/relationships/customXml" Target="../ink/ink1266.xml"/><Relationship Id="rId2" Type="http://schemas.openxmlformats.org/officeDocument/2006/relationships/customXml" Target="../ink/ink1221.xml"/><Relationship Id="rId29" Type="http://schemas.openxmlformats.org/officeDocument/2006/relationships/image" Target="../media/image316.png"/><Relationship Id="rId24" Type="http://schemas.openxmlformats.org/officeDocument/2006/relationships/customXml" Target="../ink/ink1232.xml"/><Relationship Id="rId40" Type="http://schemas.openxmlformats.org/officeDocument/2006/relationships/customXml" Target="../ink/ink1240.xml"/><Relationship Id="rId45" Type="http://schemas.openxmlformats.org/officeDocument/2006/relationships/image" Target="../media/image324.png"/><Relationship Id="rId66" Type="http://schemas.openxmlformats.org/officeDocument/2006/relationships/customXml" Target="../ink/ink1253.xml"/><Relationship Id="rId87" Type="http://schemas.openxmlformats.org/officeDocument/2006/relationships/image" Target="../media/image344.png"/><Relationship Id="rId110" Type="http://schemas.openxmlformats.org/officeDocument/2006/relationships/customXml" Target="../ink/ink1275.xml"/><Relationship Id="rId115" Type="http://schemas.openxmlformats.org/officeDocument/2006/relationships/image" Target="../media/image358.png"/><Relationship Id="rId61" Type="http://schemas.openxmlformats.org/officeDocument/2006/relationships/image" Target="../media/image331.png"/><Relationship Id="rId82" Type="http://schemas.openxmlformats.org/officeDocument/2006/relationships/customXml" Target="../ink/ink1261.xml"/><Relationship Id="rId19" Type="http://schemas.openxmlformats.org/officeDocument/2006/relationships/image" Target="../media/image311.png"/><Relationship Id="rId14" Type="http://schemas.openxmlformats.org/officeDocument/2006/relationships/customXml" Target="../ink/ink1227.xml"/><Relationship Id="rId30" Type="http://schemas.openxmlformats.org/officeDocument/2006/relationships/customXml" Target="../ink/ink1235.xml"/><Relationship Id="rId35" Type="http://schemas.openxmlformats.org/officeDocument/2006/relationships/image" Target="../media/image319.png"/><Relationship Id="rId56" Type="http://schemas.openxmlformats.org/officeDocument/2006/relationships/customXml" Target="../ink/ink1248.xml"/><Relationship Id="rId77" Type="http://schemas.openxmlformats.org/officeDocument/2006/relationships/image" Target="../media/image339.png"/><Relationship Id="rId100" Type="http://schemas.openxmlformats.org/officeDocument/2006/relationships/customXml" Target="../ink/ink1270.xml"/><Relationship Id="rId105" Type="http://schemas.openxmlformats.org/officeDocument/2006/relationships/image" Target="../media/image353.png"/><Relationship Id="rId8" Type="http://schemas.openxmlformats.org/officeDocument/2006/relationships/customXml" Target="../ink/ink1224.xml"/><Relationship Id="rId51" Type="http://schemas.openxmlformats.org/officeDocument/2006/relationships/image" Target="../media/image327.png"/><Relationship Id="rId72" Type="http://schemas.openxmlformats.org/officeDocument/2006/relationships/customXml" Target="../ink/ink1256.xml"/><Relationship Id="rId93" Type="http://schemas.openxmlformats.org/officeDocument/2006/relationships/image" Target="../media/image347.png"/><Relationship Id="rId98" Type="http://schemas.openxmlformats.org/officeDocument/2006/relationships/customXml" Target="../ink/ink1269.xml"/><Relationship Id="rId3" Type="http://schemas.openxmlformats.org/officeDocument/2006/relationships/image" Target="../media/image303.png"/><Relationship Id="rId25" Type="http://schemas.openxmlformats.org/officeDocument/2006/relationships/image" Target="../media/image314.png"/><Relationship Id="rId46" Type="http://schemas.openxmlformats.org/officeDocument/2006/relationships/customXml" Target="../ink/ink1243.xml"/><Relationship Id="rId67" Type="http://schemas.openxmlformats.org/officeDocument/2006/relationships/image" Target="../media/image334.png"/><Relationship Id="rId116" Type="http://schemas.openxmlformats.org/officeDocument/2006/relationships/customXml" Target="../ink/ink1278.xml"/><Relationship Id="rId20" Type="http://schemas.openxmlformats.org/officeDocument/2006/relationships/customXml" Target="../ink/ink1230.xml"/><Relationship Id="rId41" Type="http://schemas.openxmlformats.org/officeDocument/2006/relationships/image" Target="../media/image322.png"/><Relationship Id="rId62" Type="http://schemas.openxmlformats.org/officeDocument/2006/relationships/customXml" Target="../ink/ink1251.xml"/><Relationship Id="rId83" Type="http://schemas.openxmlformats.org/officeDocument/2006/relationships/image" Target="../media/image342.png"/><Relationship Id="rId88" Type="http://schemas.openxmlformats.org/officeDocument/2006/relationships/customXml" Target="../ink/ink1264.xml"/><Relationship Id="rId111" Type="http://schemas.openxmlformats.org/officeDocument/2006/relationships/image" Target="../media/image356.png"/><Relationship Id="rId15" Type="http://schemas.openxmlformats.org/officeDocument/2006/relationships/image" Target="../media/image309.png"/><Relationship Id="rId36" Type="http://schemas.openxmlformats.org/officeDocument/2006/relationships/customXml" Target="../ink/ink1238.xml"/><Relationship Id="rId57" Type="http://schemas.openxmlformats.org/officeDocument/2006/relationships/image" Target="../media/image187.png"/><Relationship Id="rId106" Type="http://schemas.openxmlformats.org/officeDocument/2006/relationships/customXml" Target="../ink/ink1273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9.png"/><Relationship Id="rId21" Type="http://schemas.openxmlformats.org/officeDocument/2006/relationships/image" Target="../media/image312.png"/><Relationship Id="rId42" Type="http://schemas.openxmlformats.org/officeDocument/2006/relationships/customXml" Target="../ink/ink1300.xml"/><Relationship Id="rId63" Type="http://schemas.openxmlformats.org/officeDocument/2006/relationships/image" Target="../media/image332.png"/><Relationship Id="rId84" Type="http://schemas.openxmlformats.org/officeDocument/2006/relationships/customXml" Target="../ink/ink1321.xml"/><Relationship Id="rId138" Type="http://schemas.openxmlformats.org/officeDocument/2006/relationships/customXml" Target="../ink/ink1348.xml"/><Relationship Id="rId159" Type="http://schemas.openxmlformats.org/officeDocument/2006/relationships/image" Target="../media/image380.png"/><Relationship Id="rId107" Type="http://schemas.openxmlformats.org/officeDocument/2006/relationships/image" Target="../media/image354.png"/><Relationship Id="rId11" Type="http://schemas.openxmlformats.org/officeDocument/2006/relationships/image" Target="../media/image307.png"/><Relationship Id="rId32" Type="http://schemas.openxmlformats.org/officeDocument/2006/relationships/customXml" Target="../ink/ink1295.xml"/><Relationship Id="rId53" Type="http://schemas.openxmlformats.org/officeDocument/2006/relationships/image" Target="../media/image328.png"/><Relationship Id="rId74" Type="http://schemas.openxmlformats.org/officeDocument/2006/relationships/customXml" Target="../ink/ink1316.xml"/><Relationship Id="rId128" Type="http://schemas.openxmlformats.org/officeDocument/2006/relationships/customXml" Target="../ink/ink1343.xml"/><Relationship Id="rId149" Type="http://schemas.openxmlformats.org/officeDocument/2006/relationships/image" Target="../media/image375.png"/><Relationship Id="rId5" Type="http://schemas.openxmlformats.org/officeDocument/2006/relationships/image" Target="../media/image304.png"/><Relationship Id="rId95" Type="http://schemas.openxmlformats.org/officeDocument/2006/relationships/image" Target="../media/image348.png"/><Relationship Id="rId160" Type="http://schemas.openxmlformats.org/officeDocument/2006/relationships/customXml" Target="../ink/ink1359.xml"/><Relationship Id="rId22" Type="http://schemas.openxmlformats.org/officeDocument/2006/relationships/customXml" Target="../ink/ink1290.xml"/><Relationship Id="rId43" Type="http://schemas.openxmlformats.org/officeDocument/2006/relationships/image" Target="../media/image323.png"/><Relationship Id="rId64" Type="http://schemas.openxmlformats.org/officeDocument/2006/relationships/customXml" Target="../ink/ink1311.xml"/><Relationship Id="rId118" Type="http://schemas.openxmlformats.org/officeDocument/2006/relationships/customXml" Target="../ink/ink1338.xml"/><Relationship Id="rId139" Type="http://schemas.openxmlformats.org/officeDocument/2006/relationships/image" Target="../media/image370.png"/><Relationship Id="rId85" Type="http://schemas.openxmlformats.org/officeDocument/2006/relationships/image" Target="../media/image343.png"/><Relationship Id="rId150" Type="http://schemas.openxmlformats.org/officeDocument/2006/relationships/customXml" Target="../ink/ink1354.xml"/><Relationship Id="rId12" Type="http://schemas.openxmlformats.org/officeDocument/2006/relationships/customXml" Target="../ink/ink1285.xml"/><Relationship Id="rId17" Type="http://schemas.openxmlformats.org/officeDocument/2006/relationships/image" Target="../media/image310.png"/><Relationship Id="rId33" Type="http://schemas.openxmlformats.org/officeDocument/2006/relationships/image" Target="../media/image318.png"/><Relationship Id="rId38" Type="http://schemas.openxmlformats.org/officeDocument/2006/relationships/customXml" Target="../ink/ink1298.xml"/><Relationship Id="rId59" Type="http://schemas.openxmlformats.org/officeDocument/2006/relationships/image" Target="../media/image330.png"/><Relationship Id="rId103" Type="http://schemas.openxmlformats.org/officeDocument/2006/relationships/image" Target="../media/image352.png"/><Relationship Id="rId108" Type="http://schemas.openxmlformats.org/officeDocument/2006/relationships/customXml" Target="../ink/ink1333.xml"/><Relationship Id="rId124" Type="http://schemas.openxmlformats.org/officeDocument/2006/relationships/customXml" Target="../ink/ink1341.xml"/><Relationship Id="rId129" Type="http://schemas.openxmlformats.org/officeDocument/2006/relationships/image" Target="../media/image365.png"/><Relationship Id="rId54" Type="http://schemas.openxmlformats.org/officeDocument/2006/relationships/customXml" Target="../ink/ink1306.xml"/><Relationship Id="rId70" Type="http://schemas.openxmlformats.org/officeDocument/2006/relationships/customXml" Target="../ink/ink1314.xml"/><Relationship Id="rId75" Type="http://schemas.openxmlformats.org/officeDocument/2006/relationships/image" Target="../media/image338.png"/><Relationship Id="rId91" Type="http://schemas.openxmlformats.org/officeDocument/2006/relationships/image" Target="../media/image346.png"/><Relationship Id="rId96" Type="http://schemas.openxmlformats.org/officeDocument/2006/relationships/customXml" Target="../ink/ink1327.xml"/><Relationship Id="rId140" Type="http://schemas.openxmlformats.org/officeDocument/2006/relationships/customXml" Target="../ink/ink1349.xml"/><Relationship Id="rId145" Type="http://schemas.openxmlformats.org/officeDocument/2006/relationships/image" Target="../media/image373.png"/><Relationship Id="rId161" Type="http://schemas.openxmlformats.org/officeDocument/2006/relationships/image" Target="../media/image3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82.xml"/><Relationship Id="rId23" Type="http://schemas.openxmlformats.org/officeDocument/2006/relationships/image" Target="../media/image313.png"/><Relationship Id="rId28" Type="http://schemas.openxmlformats.org/officeDocument/2006/relationships/customXml" Target="../ink/ink1293.xml"/><Relationship Id="rId49" Type="http://schemas.openxmlformats.org/officeDocument/2006/relationships/image" Target="../media/image326.png"/><Relationship Id="rId114" Type="http://schemas.openxmlformats.org/officeDocument/2006/relationships/customXml" Target="../ink/ink1336.xml"/><Relationship Id="rId119" Type="http://schemas.openxmlformats.org/officeDocument/2006/relationships/image" Target="../media/image360.png"/><Relationship Id="rId44" Type="http://schemas.openxmlformats.org/officeDocument/2006/relationships/customXml" Target="../ink/ink1301.xml"/><Relationship Id="rId60" Type="http://schemas.openxmlformats.org/officeDocument/2006/relationships/customXml" Target="../ink/ink1309.xml"/><Relationship Id="rId65" Type="http://schemas.openxmlformats.org/officeDocument/2006/relationships/image" Target="../media/image333.png"/><Relationship Id="rId81" Type="http://schemas.openxmlformats.org/officeDocument/2006/relationships/image" Target="../media/image341.png"/><Relationship Id="rId86" Type="http://schemas.openxmlformats.org/officeDocument/2006/relationships/customXml" Target="../ink/ink1322.xml"/><Relationship Id="rId130" Type="http://schemas.openxmlformats.org/officeDocument/2006/relationships/customXml" Target="../ink/ink1344.xml"/><Relationship Id="rId135" Type="http://schemas.openxmlformats.org/officeDocument/2006/relationships/image" Target="../media/image368.png"/><Relationship Id="rId151" Type="http://schemas.openxmlformats.org/officeDocument/2006/relationships/image" Target="../media/image376.png"/><Relationship Id="rId156" Type="http://schemas.openxmlformats.org/officeDocument/2006/relationships/customXml" Target="../ink/ink1357.xml"/><Relationship Id="rId13" Type="http://schemas.openxmlformats.org/officeDocument/2006/relationships/image" Target="../media/image308.png"/><Relationship Id="rId18" Type="http://schemas.openxmlformats.org/officeDocument/2006/relationships/customXml" Target="../ink/ink1288.xml"/><Relationship Id="rId39" Type="http://schemas.openxmlformats.org/officeDocument/2006/relationships/image" Target="../media/image321.png"/><Relationship Id="rId109" Type="http://schemas.openxmlformats.org/officeDocument/2006/relationships/image" Target="../media/image355.png"/><Relationship Id="rId34" Type="http://schemas.openxmlformats.org/officeDocument/2006/relationships/customXml" Target="../ink/ink1296.xml"/><Relationship Id="rId50" Type="http://schemas.openxmlformats.org/officeDocument/2006/relationships/customXml" Target="../ink/ink1304.xml"/><Relationship Id="rId55" Type="http://schemas.openxmlformats.org/officeDocument/2006/relationships/image" Target="../media/image329.png"/><Relationship Id="rId76" Type="http://schemas.openxmlformats.org/officeDocument/2006/relationships/customXml" Target="../ink/ink1317.xml"/><Relationship Id="rId97" Type="http://schemas.openxmlformats.org/officeDocument/2006/relationships/image" Target="../media/image349.png"/><Relationship Id="rId104" Type="http://schemas.openxmlformats.org/officeDocument/2006/relationships/customXml" Target="../ink/ink1331.xml"/><Relationship Id="rId120" Type="http://schemas.openxmlformats.org/officeDocument/2006/relationships/customXml" Target="../ink/ink1339.xml"/><Relationship Id="rId125" Type="http://schemas.openxmlformats.org/officeDocument/2006/relationships/image" Target="../media/image363.png"/><Relationship Id="rId141" Type="http://schemas.openxmlformats.org/officeDocument/2006/relationships/image" Target="../media/image371.png"/><Relationship Id="rId146" Type="http://schemas.openxmlformats.org/officeDocument/2006/relationships/customXml" Target="../ink/ink1352.xml"/><Relationship Id="rId7" Type="http://schemas.openxmlformats.org/officeDocument/2006/relationships/image" Target="../media/image305.png"/><Relationship Id="rId71" Type="http://schemas.openxmlformats.org/officeDocument/2006/relationships/image" Target="../media/image336.png"/><Relationship Id="rId92" Type="http://schemas.openxmlformats.org/officeDocument/2006/relationships/customXml" Target="../ink/ink1325.xml"/><Relationship Id="rId162" Type="http://schemas.openxmlformats.org/officeDocument/2006/relationships/customXml" Target="../ink/ink1360.xml"/><Relationship Id="rId2" Type="http://schemas.openxmlformats.org/officeDocument/2006/relationships/customXml" Target="../ink/ink1280.xml"/><Relationship Id="rId29" Type="http://schemas.openxmlformats.org/officeDocument/2006/relationships/image" Target="../media/image316.png"/><Relationship Id="rId24" Type="http://schemas.openxmlformats.org/officeDocument/2006/relationships/customXml" Target="../ink/ink1291.xml"/><Relationship Id="rId40" Type="http://schemas.openxmlformats.org/officeDocument/2006/relationships/customXml" Target="../ink/ink1299.xml"/><Relationship Id="rId45" Type="http://schemas.openxmlformats.org/officeDocument/2006/relationships/image" Target="../media/image324.png"/><Relationship Id="rId66" Type="http://schemas.openxmlformats.org/officeDocument/2006/relationships/customXml" Target="../ink/ink1312.xml"/><Relationship Id="rId87" Type="http://schemas.openxmlformats.org/officeDocument/2006/relationships/image" Target="../media/image344.png"/><Relationship Id="rId110" Type="http://schemas.openxmlformats.org/officeDocument/2006/relationships/customXml" Target="../ink/ink1334.xml"/><Relationship Id="rId115" Type="http://schemas.openxmlformats.org/officeDocument/2006/relationships/image" Target="../media/image358.png"/><Relationship Id="rId131" Type="http://schemas.openxmlformats.org/officeDocument/2006/relationships/image" Target="../media/image366.png"/><Relationship Id="rId136" Type="http://schemas.openxmlformats.org/officeDocument/2006/relationships/customXml" Target="../ink/ink1347.xml"/><Relationship Id="rId157" Type="http://schemas.openxmlformats.org/officeDocument/2006/relationships/image" Target="../media/image379.png"/><Relationship Id="rId61" Type="http://schemas.openxmlformats.org/officeDocument/2006/relationships/image" Target="../media/image331.png"/><Relationship Id="rId82" Type="http://schemas.openxmlformats.org/officeDocument/2006/relationships/customXml" Target="../ink/ink1320.xml"/><Relationship Id="rId152" Type="http://schemas.openxmlformats.org/officeDocument/2006/relationships/customXml" Target="../ink/ink1355.xml"/><Relationship Id="rId19" Type="http://schemas.openxmlformats.org/officeDocument/2006/relationships/image" Target="../media/image311.png"/><Relationship Id="rId14" Type="http://schemas.openxmlformats.org/officeDocument/2006/relationships/customXml" Target="../ink/ink1286.xml"/><Relationship Id="rId30" Type="http://schemas.openxmlformats.org/officeDocument/2006/relationships/customXml" Target="../ink/ink1294.xml"/><Relationship Id="rId35" Type="http://schemas.openxmlformats.org/officeDocument/2006/relationships/image" Target="../media/image319.png"/><Relationship Id="rId56" Type="http://schemas.openxmlformats.org/officeDocument/2006/relationships/customXml" Target="../ink/ink1307.xml"/><Relationship Id="rId77" Type="http://schemas.openxmlformats.org/officeDocument/2006/relationships/image" Target="../media/image339.png"/><Relationship Id="rId100" Type="http://schemas.openxmlformats.org/officeDocument/2006/relationships/customXml" Target="../ink/ink1329.xml"/><Relationship Id="rId105" Type="http://schemas.openxmlformats.org/officeDocument/2006/relationships/image" Target="../media/image353.png"/><Relationship Id="rId126" Type="http://schemas.openxmlformats.org/officeDocument/2006/relationships/customXml" Target="../ink/ink1342.xml"/><Relationship Id="rId147" Type="http://schemas.openxmlformats.org/officeDocument/2006/relationships/image" Target="../media/image374.png"/><Relationship Id="rId8" Type="http://schemas.openxmlformats.org/officeDocument/2006/relationships/customXml" Target="../ink/ink1283.xml"/><Relationship Id="rId51" Type="http://schemas.openxmlformats.org/officeDocument/2006/relationships/image" Target="../media/image327.png"/><Relationship Id="rId72" Type="http://schemas.openxmlformats.org/officeDocument/2006/relationships/customXml" Target="../ink/ink1315.xml"/><Relationship Id="rId93" Type="http://schemas.openxmlformats.org/officeDocument/2006/relationships/image" Target="../media/image347.png"/><Relationship Id="rId98" Type="http://schemas.openxmlformats.org/officeDocument/2006/relationships/customXml" Target="../ink/ink1328.xml"/><Relationship Id="rId121" Type="http://schemas.openxmlformats.org/officeDocument/2006/relationships/image" Target="../media/image361.png"/><Relationship Id="rId142" Type="http://schemas.openxmlformats.org/officeDocument/2006/relationships/customXml" Target="../ink/ink1350.xml"/><Relationship Id="rId163" Type="http://schemas.openxmlformats.org/officeDocument/2006/relationships/image" Target="../media/image382.png"/><Relationship Id="rId3" Type="http://schemas.openxmlformats.org/officeDocument/2006/relationships/image" Target="../media/image303.png"/><Relationship Id="rId25" Type="http://schemas.openxmlformats.org/officeDocument/2006/relationships/image" Target="../media/image314.png"/><Relationship Id="rId46" Type="http://schemas.openxmlformats.org/officeDocument/2006/relationships/customXml" Target="../ink/ink1302.xml"/><Relationship Id="rId67" Type="http://schemas.openxmlformats.org/officeDocument/2006/relationships/image" Target="../media/image334.png"/><Relationship Id="rId116" Type="http://schemas.openxmlformats.org/officeDocument/2006/relationships/customXml" Target="../ink/ink1337.xml"/><Relationship Id="rId137" Type="http://schemas.openxmlformats.org/officeDocument/2006/relationships/image" Target="../media/image369.png"/><Relationship Id="rId158" Type="http://schemas.openxmlformats.org/officeDocument/2006/relationships/customXml" Target="../ink/ink1358.xml"/><Relationship Id="rId20" Type="http://schemas.openxmlformats.org/officeDocument/2006/relationships/customXml" Target="../ink/ink1289.xml"/><Relationship Id="rId41" Type="http://schemas.openxmlformats.org/officeDocument/2006/relationships/image" Target="../media/image322.png"/><Relationship Id="rId62" Type="http://schemas.openxmlformats.org/officeDocument/2006/relationships/customXml" Target="../ink/ink1310.xml"/><Relationship Id="rId83" Type="http://schemas.openxmlformats.org/officeDocument/2006/relationships/image" Target="../media/image342.png"/><Relationship Id="rId88" Type="http://schemas.openxmlformats.org/officeDocument/2006/relationships/customXml" Target="../ink/ink1323.xml"/><Relationship Id="rId111" Type="http://schemas.openxmlformats.org/officeDocument/2006/relationships/image" Target="../media/image356.png"/><Relationship Id="rId132" Type="http://schemas.openxmlformats.org/officeDocument/2006/relationships/customXml" Target="../ink/ink1345.xml"/><Relationship Id="rId153" Type="http://schemas.openxmlformats.org/officeDocument/2006/relationships/image" Target="../media/image377.png"/><Relationship Id="rId15" Type="http://schemas.openxmlformats.org/officeDocument/2006/relationships/image" Target="../media/image309.png"/><Relationship Id="rId36" Type="http://schemas.openxmlformats.org/officeDocument/2006/relationships/customXml" Target="../ink/ink1297.xml"/><Relationship Id="rId57" Type="http://schemas.openxmlformats.org/officeDocument/2006/relationships/image" Target="../media/image187.png"/><Relationship Id="rId106" Type="http://schemas.openxmlformats.org/officeDocument/2006/relationships/customXml" Target="../ink/ink1332.xml"/><Relationship Id="rId127" Type="http://schemas.openxmlformats.org/officeDocument/2006/relationships/image" Target="../media/image364.png"/><Relationship Id="rId10" Type="http://schemas.openxmlformats.org/officeDocument/2006/relationships/customXml" Target="../ink/ink1284.xml"/><Relationship Id="rId31" Type="http://schemas.openxmlformats.org/officeDocument/2006/relationships/image" Target="../media/image317.png"/><Relationship Id="rId52" Type="http://schemas.openxmlformats.org/officeDocument/2006/relationships/customXml" Target="../ink/ink1305.xml"/><Relationship Id="rId73" Type="http://schemas.openxmlformats.org/officeDocument/2006/relationships/image" Target="../media/image337.png"/><Relationship Id="rId78" Type="http://schemas.openxmlformats.org/officeDocument/2006/relationships/customXml" Target="../ink/ink1318.xml"/><Relationship Id="rId94" Type="http://schemas.openxmlformats.org/officeDocument/2006/relationships/customXml" Target="../ink/ink1326.xml"/><Relationship Id="rId99" Type="http://schemas.openxmlformats.org/officeDocument/2006/relationships/image" Target="../media/image350.png"/><Relationship Id="rId101" Type="http://schemas.openxmlformats.org/officeDocument/2006/relationships/image" Target="../media/image351.png"/><Relationship Id="rId122" Type="http://schemas.openxmlformats.org/officeDocument/2006/relationships/customXml" Target="../ink/ink1340.xml"/><Relationship Id="rId143" Type="http://schemas.openxmlformats.org/officeDocument/2006/relationships/image" Target="../media/image372.png"/><Relationship Id="rId148" Type="http://schemas.openxmlformats.org/officeDocument/2006/relationships/customXml" Target="../ink/ink1353.xml"/><Relationship Id="rId164" Type="http://schemas.openxmlformats.org/officeDocument/2006/relationships/customXml" Target="../ink/ink1361.xml"/><Relationship Id="rId4" Type="http://schemas.openxmlformats.org/officeDocument/2006/relationships/customXml" Target="../ink/ink1281.xml"/><Relationship Id="rId9" Type="http://schemas.openxmlformats.org/officeDocument/2006/relationships/image" Target="../media/image306.png"/><Relationship Id="rId26" Type="http://schemas.openxmlformats.org/officeDocument/2006/relationships/customXml" Target="../ink/ink1292.xml"/><Relationship Id="rId47" Type="http://schemas.openxmlformats.org/officeDocument/2006/relationships/image" Target="../media/image325.png"/><Relationship Id="rId68" Type="http://schemas.openxmlformats.org/officeDocument/2006/relationships/customXml" Target="../ink/ink1313.xml"/><Relationship Id="rId89" Type="http://schemas.openxmlformats.org/officeDocument/2006/relationships/image" Target="../media/image345.png"/><Relationship Id="rId112" Type="http://schemas.openxmlformats.org/officeDocument/2006/relationships/customXml" Target="../ink/ink1335.xml"/><Relationship Id="rId133" Type="http://schemas.openxmlformats.org/officeDocument/2006/relationships/image" Target="../media/image367.png"/><Relationship Id="rId154" Type="http://schemas.openxmlformats.org/officeDocument/2006/relationships/customXml" Target="../ink/ink1356.xml"/><Relationship Id="rId16" Type="http://schemas.openxmlformats.org/officeDocument/2006/relationships/customXml" Target="../ink/ink1287.xml"/><Relationship Id="rId37" Type="http://schemas.openxmlformats.org/officeDocument/2006/relationships/image" Target="../media/image320.png"/><Relationship Id="rId58" Type="http://schemas.openxmlformats.org/officeDocument/2006/relationships/customXml" Target="../ink/ink1308.xml"/><Relationship Id="rId79" Type="http://schemas.openxmlformats.org/officeDocument/2006/relationships/image" Target="../media/image340.png"/><Relationship Id="rId102" Type="http://schemas.openxmlformats.org/officeDocument/2006/relationships/customXml" Target="../ink/ink1330.xml"/><Relationship Id="rId123" Type="http://schemas.openxmlformats.org/officeDocument/2006/relationships/image" Target="../media/image362.png"/><Relationship Id="rId144" Type="http://schemas.openxmlformats.org/officeDocument/2006/relationships/customXml" Target="../ink/ink1351.xml"/><Relationship Id="rId90" Type="http://schemas.openxmlformats.org/officeDocument/2006/relationships/customXml" Target="../ink/ink1324.xml"/><Relationship Id="rId165" Type="http://schemas.openxmlformats.org/officeDocument/2006/relationships/image" Target="../media/image383.png"/><Relationship Id="rId27" Type="http://schemas.openxmlformats.org/officeDocument/2006/relationships/image" Target="../media/image315.png"/><Relationship Id="rId48" Type="http://schemas.openxmlformats.org/officeDocument/2006/relationships/customXml" Target="../ink/ink1303.xml"/><Relationship Id="rId69" Type="http://schemas.openxmlformats.org/officeDocument/2006/relationships/image" Target="../media/image335.png"/><Relationship Id="rId113" Type="http://schemas.openxmlformats.org/officeDocument/2006/relationships/image" Target="../media/image357.png"/><Relationship Id="rId134" Type="http://schemas.openxmlformats.org/officeDocument/2006/relationships/customXml" Target="../ink/ink1346.xml"/><Relationship Id="rId80" Type="http://schemas.openxmlformats.org/officeDocument/2006/relationships/customXml" Target="../ink/ink1319.xml"/><Relationship Id="rId155" Type="http://schemas.openxmlformats.org/officeDocument/2006/relationships/image" Target="../media/image378.png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9.png"/><Relationship Id="rId21" Type="http://schemas.openxmlformats.org/officeDocument/2006/relationships/image" Target="../media/image312.png"/><Relationship Id="rId42" Type="http://schemas.openxmlformats.org/officeDocument/2006/relationships/customXml" Target="../ink/ink1382.xml"/><Relationship Id="rId63" Type="http://schemas.openxmlformats.org/officeDocument/2006/relationships/image" Target="../media/image332.png"/><Relationship Id="rId84" Type="http://schemas.openxmlformats.org/officeDocument/2006/relationships/customXml" Target="../ink/ink1403.xml"/><Relationship Id="rId138" Type="http://schemas.openxmlformats.org/officeDocument/2006/relationships/customXml" Target="../ink/ink1430.xml"/><Relationship Id="rId159" Type="http://schemas.openxmlformats.org/officeDocument/2006/relationships/image" Target="../media/image380.png"/><Relationship Id="rId170" Type="http://schemas.openxmlformats.org/officeDocument/2006/relationships/customXml" Target="../ink/ink1446.xml"/><Relationship Id="rId191" Type="http://schemas.openxmlformats.org/officeDocument/2006/relationships/image" Target="../media/image396.png"/><Relationship Id="rId107" Type="http://schemas.openxmlformats.org/officeDocument/2006/relationships/image" Target="../media/image354.png"/><Relationship Id="rId11" Type="http://schemas.openxmlformats.org/officeDocument/2006/relationships/image" Target="../media/image307.png"/><Relationship Id="rId32" Type="http://schemas.openxmlformats.org/officeDocument/2006/relationships/customXml" Target="../ink/ink1377.xml"/><Relationship Id="rId53" Type="http://schemas.openxmlformats.org/officeDocument/2006/relationships/image" Target="../media/image328.png"/><Relationship Id="rId74" Type="http://schemas.openxmlformats.org/officeDocument/2006/relationships/customXml" Target="../ink/ink1398.xml"/><Relationship Id="rId128" Type="http://schemas.openxmlformats.org/officeDocument/2006/relationships/customXml" Target="../ink/ink1425.xml"/><Relationship Id="rId149" Type="http://schemas.openxmlformats.org/officeDocument/2006/relationships/image" Target="../media/image375.png"/><Relationship Id="rId5" Type="http://schemas.openxmlformats.org/officeDocument/2006/relationships/image" Target="../media/image304.png"/><Relationship Id="rId95" Type="http://schemas.openxmlformats.org/officeDocument/2006/relationships/image" Target="../media/image348.png"/><Relationship Id="rId160" Type="http://schemas.openxmlformats.org/officeDocument/2006/relationships/customXml" Target="../ink/ink1441.xml"/><Relationship Id="rId181" Type="http://schemas.openxmlformats.org/officeDocument/2006/relationships/image" Target="../media/image391.png"/><Relationship Id="rId22" Type="http://schemas.openxmlformats.org/officeDocument/2006/relationships/customXml" Target="../ink/ink1372.xml"/><Relationship Id="rId43" Type="http://schemas.openxmlformats.org/officeDocument/2006/relationships/image" Target="../media/image323.png"/><Relationship Id="rId64" Type="http://schemas.openxmlformats.org/officeDocument/2006/relationships/customXml" Target="../ink/ink1393.xml"/><Relationship Id="rId118" Type="http://schemas.openxmlformats.org/officeDocument/2006/relationships/customXml" Target="../ink/ink1420.xml"/><Relationship Id="rId139" Type="http://schemas.openxmlformats.org/officeDocument/2006/relationships/image" Target="../media/image370.png"/><Relationship Id="rId85" Type="http://schemas.openxmlformats.org/officeDocument/2006/relationships/image" Target="../media/image343.png"/><Relationship Id="rId150" Type="http://schemas.openxmlformats.org/officeDocument/2006/relationships/customXml" Target="../ink/ink1436.xml"/><Relationship Id="rId171" Type="http://schemas.openxmlformats.org/officeDocument/2006/relationships/image" Target="../media/image386.png"/><Relationship Id="rId12" Type="http://schemas.openxmlformats.org/officeDocument/2006/relationships/customXml" Target="../ink/ink1367.xml"/><Relationship Id="rId33" Type="http://schemas.openxmlformats.org/officeDocument/2006/relationships/image" Target="../media/image318.png"/><Relationship Id="rId108" Type="http://schemas.openxmlformats.org/officeDocument/2006/relationships/customXml" Target="../ink/ink1415.xml"/><Relationship Id="rId129" Type="http://schemas.openxmlformats.org/officeDocument/2006/relationships/image" Target="../media/image365.png"/><Relationship Id="rId54" Type="http://schemas.openxmlformats.org/officeDocument/2006/relationships/customXml" Target="../ink/ink1388.xml"/><Relationship Id="rId75" Type="http://schemas.openxmlformats.org/officeDocument/2006/relationships/image" Target="../media/image338.png"/><Relationship Id="rId96" Type="http://schemas.openxmlformats.org/officeDocument/2006/relationships/customXml" Target="../ink/ink1409.xml"/><Relationship Id="rId140" Type="http://schemas.openxmlformats.org/officeDocument/2006/relationships/customXml" Target="../ink/ink1431.xml"/><Relationship Id="rId161" Type="http://schemas.openxmlformats.org/officeDocument/2006/relationships/image" Target="../media/image381.png"/><Relationship Id="rId182" Type="http://schemas.openxmlformats.org/officeDocument/2006/relationships/customXml" Target="../ink/ink1452.xml"/><Relationship Id="rId6" Type="http://schemas.openxmlformats.org/officeDocument/2006/relationships/customXml" Target="../ink/ink1364.xml"/><Relationship Id="rId23" Type="http://schemas.openxmlformats.org/officeDocument/2006/relationships/image" Target="../media/image313.png"/><Relationship Id="rId119" Type="http://schemas.openxmlformats.org/officeDocument/2006/relationships/image" Target="../media/image360.png"/><Relationship Id="rId44" Type="http://schemas.openxmlformats.org/officeDocument/2006/relationships/customXml" Target="../ink/ink1383.xml"/><Relationship Id="rId65" Type="http://schemas.openxmlformats.org/officeDocument/2006/relationships/image" Target="../media/image333.png"/><Relationship Id="rId86" Type="http://schemas.openxmlformats.org/officeDocument/2006/relationships/customXml" Target="../ink/ink1404.xml"/><Relationship Id="rId130" Type="http://schemas.openxmlformats.org/officeDocument/2006/relationships/customXml" Target="../ink/ink1426.xml"/><Relationship Id="rId151" Type="http://schemas.openxmlformats.org/officeDocument/2006/relationships/image" Target="../media/image376.png"/><Relationship Id="rId172" Type="http://schemas.openxmlformats.org/officeDocument/2006/relationships/customXml" Target="../ink/ink1447.xml"/><Relationship Id="rId13" Type="http://schemas.openxmlformats.org/officeDocument/2006/relationships/image" Target="../media/image308.png"/><Relationship Id="rId18" Type="http://schemas.openxmlformats.org/officeDocument/2006/relationships/customXml" Target="../ink/ink1370.xml"/><Relationship Id="rId39" Type="http://schemas.openxmlformats.org/officeDocument/2006/relationships/image" Target="../media/image321.png"/><Relationship Id="rId109" Type="http://schemas.openxmlformats.org/officeDocument/2006/relationships/image" Target="../media/image355.png"/><Relationship Id="rId34" Type="http://schemas.openxmlformats.org/officeDocument/2006/relationships/customXml" Target="../ink/ink1378.xml"/><Relationship Id="rId50" Type="http://schemas.openxmlformats.org/officeDocument/2006/relationships/customXml" Target="../ink/ink1386.xml"/><Relationship Id="rId55" Type="http://schemas.openxmlformats.org/officeDocument/2006/relationships/image" Target="../media/image329.png"/><Relationship Id="rId76" Type="http://schemas.openxmlformats.org/officeDocument/2006/relationships/customXml" Target="../ink/ink1399.xml"/><Relationship Id="rId97" Type="http://schemas.openxmlformats.org/officeDocument/2006/relationships/image" Target="../media/image349.png"/><Relationship Id="rId104" Type="http://schemas.openxmlformats.org/officeDocument/2006/relationships/customXml" Target="../ink/ink1413.xml"/><Relationship Id="rId120" Type="http://schemas.openxmlformats.org/officeDocument/2006/relationships/customXml" Target="../ink/ink1421.xml"/><Relationship Id="rId125" Type="http://schemas.openxmlformats.org/officeDocument/2006/relationships/image" Target="../media/image363.png"/><Relationship Id="rId141" Type="http://schemas.openxmlformats.org/officeDocument/2006/relationships/image" Target="../media/image371.png"/><Relationship Id="rId146" Type="http://schemas.openxmlformats.org/officeDocument/2006/relationships/customXml" Target="../ink/ink1434.xml"/><Relationship Id="rId167" Type="http://schemas.openxmlformats.org/officeDocument/2006/relationships/image" Target="../media/image384.png"/><Relationship Id="rId188" Type="http://schemas.openxmlformats.org/officeDocument/2006/relationships/customXml" Target="../ink/ink1455.xml"/><Relationship Id="rId7" Type="http://schemas.openxmlformats.org/officeDocument/2006/relationships/image" Target="../media/image305.png"/><Relationship Id="rId71" Type="http://schemas.openxmlformats.org/officeDocument/2006/relationships/image" Target="../media/image336.png"/><Relationship Id="rId92" Type="http://schemas.openxmlformats.org/officeDocument/2006/relationships/customXml" Target="../ink/ink1407.xml"/><Relationship Id="rId162" Type="http://schemas.openxmlformats.org/officeDocument/2006/relationships/customXml" Target="../ink/ink1442.xml"/><Relationship Id="rId183" Type="http://schemas.openxmlformats.org/officeDocument/2006/relationships/image" Target="../media/image392.png"/><Relationship Id="rId2" Type="http://schemas.openxmlformats.org/officeDocument/2006/relationships/customXml" Target="../ink/ink1362.xml"/><Relationship Id="rId29" Type="http://schemas.openxmlformats.org/officeDocument/2006/relationships/image" Target="../media/image316.png"/><Relationship Id="rId24" Type="http://schemas.openxmlformats.org/officeDocument/2006/relationships/customXml" Target="../ink/ink1373.xml"/><Relationship Id="rId40" Type="http://schemas.openxmlformats.org/officeDocument/2006/relationships/customXml" Target="../ink/ink1381.xml"/><Relationship Id="rId45" Type="http://schemas.openxmlformats.org/officeDocument/2006/relationships/image" Target="../media/image324.png"/><Relationship Id="rId66" Type="http://schemas.openxmlformats.org/officeDocument/2006/relationships/customXml" Target="../ink/ink1394.xml"/><Relationship Id="rId87" Type="http://schemas.openxmlformats.org/officeDocument/2006/relationships/image" Target="../media/image344.png"/><Relationship Id="rId110" Type="http://schemas.openxmlformats.org/officeDocument/2006/relationships/customXml" Target="../ink/ink1416.xml"/><Relationship Id="rId115" Type="http://schemas.openxmlformats.org/officeDocument/2006/relationships/image" Target="../media/image358.png"/><Relationship Id="rId131" Type="http://schemas.openxmlformats.org/officeDocument/2006/relationships/image" Target="../media/image366.png"/><Relationship Id="rId136" Type="http://schemas.openxmlformats.org/officeDocument/2006/relationships/customXml" Target="../ink/ink1429.xml"/><Relationship Id="rId157" Type="http://schemas.openxmlformats.org/officeDocument/2006/relationships/image" Target="../media/image379.png"/><Relationship Id="rId178" Type="http://schemas.openxmlformats.org/officeDocument/2006/relationships/customXml" Target="../ink/ink1450.xml"/><Relationship Id="rId61" Type="http://schemas.openxmlformats.org/officeDocument/2006/relationships/image" Target="../media/image331.png"/><Relationship Id="rId82" Type="http://schemas.openxmlformats.org/officeDocument/2006/relationships/customXml" Target="../ink/ink1402.xml"/><Relationship Id="rId152" Type="http://schemas.openxmlformats.org/officeDocument/2006/relationships/customXml" Target="../ink/ink1437.xml"/><Relationship Id="rId173" Type="http://schemas.openxmlformats.org/officeDocument/2006/relationships/image" Target="../media/image387.png"/><Relationship Id="rId19" Type="http://schemas.openxmlformats.org/officeDocument/2006/relationships/image" Target="../media/image311.png"/><Relationship Id="rId14" Type="http://schemas.openxmlformats.org/officeDocument/2006/relationships/customXml" Target="../ink/ink1368.xml"/><Relationship Id="rId30" Type="http://schemas.openxmlformats.org/officeDocument/2006/relationships/customXml" Target="../ink/ink1376.xml"/><Relationship Id="rId35" Type="http://schemas.openxmlformats.org/officeDocument/2006/relationships/image" Target="../media/image319.png"/><Relationship Id="rId56" Type="http://schemas.openxmlformats.org/officeDocument/2006/relationships/customXml" Target="../ink/ink1389.xml"/><Relationship Id="rId77" Type="http://schemas.openxmlformats.org/officeDocument/2006/relationships/image" Target="../media/image339.png"/><Relationship Id="rId100" Type="http://schemas.openxmlformats.org/officeDocument/2006/relationships/customXml" Target="../ink/ink1411.xml"/><Relationship Id="rId105" Type="http://schemas.openxmlformats.org/officeDocument/2006/relationships/image" Target="../media/image353.png"/><Relationship Id="rId126" Type="http://schemas.openxmlformats.org/officeDocument/2006/relationships/customXml" Target="../ink/ink1424.xml"/><Relationship Id="rId147" Type="http://schemas.openxmlformats.org/officeDocument/2006/relationships/image" Target="../media/image374.png"/><Relationship Id="rId168" Type="http://schemas.openxmlformats.org/officeDocument/2006/relationships/customXml" Target="../ink/ink1445.xml"/><Relationship Id="rId8" Type="http://schemas.openxmlformats.org/officeDocument/2006/relationships/customXml" Target="../ink/ink1365.xml"/><Relationship Id="rId51" Type="http://schemas.openxmlformats.org/officeDocument/2006/relationships/image" Target="../media/image327.png"/><Relationship Id="rId72" Type="http://schemas.openxmlformats.org/officeDocument/2006/relationships/customXml" Target="../ink/ink1397.xml"/><Relationship Id="rId93" Type="http://schemas.openxmlformats.org/officeDocument/2006/relationships/image" Target="../media/image347.png"/><Relationship Id="rId98" Type="http://schemas.openxmlformats.org/officeDocument/2006/relationships/customXml" Target="../ink/ink1410.xml"/><Relationship Id="rId121" Type="http://schemas.openxmlformats.org/officeDocument/2006/relationships/image" Target="../media/image361.png"/><Relationship Id="rId142" Type="http://schemas.openxmlformats.org/officeDocument/2006/relationships/customXml" Target="../ink/ink1432.xml"/><Relationship Id="rId163" Type="http://schemas.openxmlformats.org/officeDocument/2006/relationships/image" Target="../media/image382.png"/><Relationship Id="rId184" Type="http://schemas.openxmlformats.org/officeDocument/2006/relationships/customXml" Target="../ink/ink1453.xml"/><Relationship Id="rId189" Type="http://schemas.openxmlformats.org/officeDocument/2006/relationships/image" Target="../media/image395.png"/><Relationship Id="rId3" Type="http://schemas.openxmlformats.org/officeDocument/2006/relationships/image" Target="../media/image303.png"/><Relationship Id="rId25" Type="http://schemas.openxmlformats.org/officeDocument/2006/relationships/image" Target="../media/image314.png"/><Relationship Id="rId46" Type="http://schemas.openxmlformats.org/officeDocument/2006/relationships/customXml" Target="../ink/ink1384.xml"/><Relationship Id="rId67" Type="http://schemas.openxmlformats.org/officeDocument/2006/relationships/image" Target="../media/image334.png"/><Relationship Id="rId116" Type="http://schemas.openxmlformats.org/officeDocument/2006/relationships/customXml" Target="../ink/ink1419.xml"/><Relationship Id="rId137" Type="http://schemas.openxmlformats.org/officeDocument/2006/relationships/image" Target="../media/image369.png"/><Relationship Id="rId158" Type="http://schemas.openxmlformats.org/officeDocument/2006/relationships/customXml" Target="../ink/ink1440.xml"/><Relationship Id="rId20" Type="http://schemas.openxmlformats.org/officeDocument/2006/relationships/customXml" Target="../ink/ink1371.xml"/><Relationship Id="rId41" Type="http://schemas.openxmlformats.org/officeDocument/2006/relationships/image" Target="../media/image322.png"/><Relationship Id="rId62" Type="http://schemas.openxmlformats.org/officeDocument/2006/relationships/customXml" Target="../ink/ink1392.xml"/><Relationship Id="rId83" Type="http://schemas.openxmlformats.org/officeDocument/2006/relationships/image" Target="../media/image342.png"/><Relationship Id="rId88" Type="http://schemas.openxmlformats.org/officeDocument/2006/relationships/customXml" Target="../ink/ink1405.xml"/><Relationship Id="rId111" Type="http://schemas.openxmlformats.org/officeDocument/2006/relationships/image" Target="../media/image356.png"/><Relationship Id="rId132" Type="http://schemas.openxmlformats.org/officeDocument/2006/relationships/customXml" Target="../ink/ink1427.xml"/><Relationship Id="rId153" Type="http://schemas.openxmlformats.org/officeDocument/2006/relationships/image" Target="../media/image377.png"/><Relationship Id="rId174" Type="http://schemas.openxmlformats.org/officeDocument/2006/relationships/customXml" Target="../ink/ink1448.xml"/><Relationship Id="rId179" Type="http://schemas.openxmlformats.org/officeDocument/2006/relationships/image" Target="../media/image390.png"/><Relationship Id="rId190" Type="http://schemas.openxmlformats.org/officeDocument/2006/relationships/customXml" Target="../ink/ink1456.xml"/><Relationship Id="rId15" Type="http://schemas.openxmlformats.org/officeDocument/2006/relationships/image" Target="../media/image309.png"/><Relationship Id="rId36" Type="http://schemas.openxmlformats.org/officeDocument/2006/relationships/customXml" Target="../ink/ink1379.xml"/><Relationship Id="rId57" Type="http://schemas.openxmlformats.org/officeDocument/2006/relationships/image" Target="../media/image187.png"/><Relationship Id="rId106" Type="http://schemas.openxmlformats.org/officeDocument/2006/relationships/customXml" Target="../ink/ink1414.xml"/><Relationship Id="rId127" Type="http://schemas.openxmlformats.org/officeDocument/2006/relationships/image" Target="../media/image364.png"/><Relationship Id="rId10" Type="http://schemas.openxmlformats.org/officeDocument/2006/relationships/customXml" Target="../ink/ink1366.xml"/><Relationship Id="rId31" Type="http://schemas.openxmlformats.org/officeDocument/2006/relationships/image" Target="../media/image317.png"/><Relationship Id="rId52" Type="http://schemas.openxmlformats.org/officeDocument/2006/relationships/customXml" Target="../ink/ink1387.xml"/><Relationship Id="rId73" Type="http://schemas.openxmlformats.org/officeDocument/2006/relationships/image" Target="../media/image337.png"/><Relationship Id="rId78" Type="http://schemas.openxmlformats.org/officeDocument/2006/relationships/customXml" Target="../ink/ink1400.xml"/><Relationship Id="rId94" Type="http://schemas.openxmlformats.org/officeDocument/2006/relationships/customXml" Target="../ink/ink1408.xml"/><Relationship Id="rId99" Type="http://schemas.openxmlformats.org/officeDocument/2006/relationships/image" Target="../media/image350.png"/><Relationship Id="rId101" Type="http://schemas.openxmlformats.org/officeDocument/2006/relationships/image" Target="../media/image351.png"/><Relationship Id="rId122" Type="http://schemas.openxmlformats.org/officeDocument/2006/relationships/customXml" Target="../ink/ink1422.xml"/><Relationship Id="rId143" Type="http://schemas.openxmlformats.org/officeDocument/2006/relationships/image" Target="../media/image372.png"/><Relationship Id="rId148" Type="http://schemas.openxmlformats.org/officeDocument/2006/relationships/customXml" Target="../ink/ink1435.xml"/><Relationship Id="rId164" Type="http://schemas.openxmlformats.org/officeDocument/2006/relationships/customXml" Target="../ink/ink1443.xml"/><Relationship Id="rId169" Type="http://schemas.openxmlformats.org/officeDocument/2006/relationships/image" Target="../media/image385.png"/><Relationship Id="rId185" Type="http://schemas.openxmlformats.org/officeDocument/2006/relationships/image" Target="../media/image393.png"/><Relationship Id="rId4" Type="http://schemas.openxmlformats.org/officeDocument/2006/relationships/customXml" Target="../ink/ink1363.xml"/><Relationship Id="rId9" Type="http://schemas.openxmlformats.org/officeDocument/2006/relationships/image" Target="../media/image306.png"/><Relationship Id="rId180" Type="http://schemas.openxmlformats.org/officeDocument/2006/relationships/customXml" Target="../ink/ink1451.xml"/><Relationship Id="rId26" Type="http://schemas.openxmlformats.org/officeDocument/2006/relationships/customXml" Target="../ink/ink1374.xml"/><Relationship Id="rId47" Type="http://schemas.openxmlformats.org/officeDocument/2006/relationships/image" Target="../media/image325.png"/><Relationship Id="rId68" Type="http://schemas.openxmlformats.org/officeDocument/2006/relationships/customXml" Target="../ink/ink1395.xml"/><Relationship Id="rId89" Type="http://schemas.openxmlformats.org/officeDocument/2006/relationships/image" Target="../media/image345.png"/><Relationship Id="rId112" Type="http://schemas.openxmlformats.org/officeDocument/2006/relationships/customXml" Target="../ink/ink1417.xml"/><Relationship Id="rId133" Type="http://schemas.openxmlformats.org/officeDocument/2006/relationships/image" Target="../media/image367.png"/><Relationship Id="rId154" Type="http://schemas.openxmlformats.org/officeDocument/2006/relationships/customXml" Target="../ink/ink1438.xml"/><Relationship Id="rId175" Type="http://schemas.openxmlformats.org/officeDocument/2006/relationships/image" Target="../media/image388.png"/><Relationship Id="rId16" Type="http://schemas.openxmlformats.org/officeDocument/2006/relationships/customXml" Target="../ink/ink1369.xml"/><Relationship Id="rId37" Type="http://schemas.openxmlformats.org/officeDocument/2006/relationships/image" Target="../media/image320.png"/><Relationship Id="rId58" Type="http://schemas.openxmlformats.org/officeDocument/2006/relationships/customXml" Target="../ink/ink1390.xml"/><Relationship Id="rId79" Type="http://schemas.openxmlformats.org/officeDocument/2006/relationships/image" Target="../media/image340.png"/><Relationship Id="rId102" Type="http://schemas.openxmlformats.org/officeDocument/2006/relationships/customXml" Target="../ink/ink1412.xml"/><Relationship Id="rId123" Type="http://schemas.openxmlformats.org/officeDocument/2006/relationships/image" Target="../media/image362.png"/><Relationship Id="rId144" Type="http://schemas.openxmlformats.org/officeDocument/2006/relationships/customXml" Target="../ink/ink1433.xml"/><Relationship Id="rId90" Type="http://schemas.openxmlformats.org/officeDocument/2006/relationships/customXml" Target="../ink/ink1406.xml"/><Relationship Id="rId165" Type="http://schemas.openxmlformats.org/officeDocument/2006/relationships/image" Target="../media/image383.png"/><Relationship Id="rId186" Type="http://schemas.openxmlformats.org/officeDocument/2006/relationships/customXml" Target="../ink/ink1454.xml"/><Relationship Id="rId27" Type="http://schemas.openxmlformats.org/officeDocument/2006/relationships/image" Target="../media/image315.png"/><Relationship Id="rId48" Type="http://schemas.openxmlformats.org/officeDocument/2006/relationships/customXml" Target="../ink/ink1385.xml"/><Relationship Id="rId69" Type="http://schemas.openxmlformats.org/officeDocument/2006/relationships/image" Target="../media/image335.png"/><Relationship Id="rId113" Type="http://schemas.openxmlformats.org/officeDocument/2006/relationships/image" Target="../media/image357.png"/><Relationship Id="rId134" Type="http://schemas.openxmlformats.org/officeDocument/2006/relationships/customXml" Target="../ink/ink1428.xml"/><Relationship Id="rId80" Type="http://schemas.openxmlformats.org/officeDocument/2006/relationships/customXml" Target="../ink/ink1401.xml"/><Relationship Id="rId155" Type="http://schemas.openxmlformats.org/officeDocument/2006/relationships/image" Target="../media/image378.png"/><Relationship Id="rId176" Type="http://schemas.openxmlformats.org/officeDocument/2006/relationships/customXml" Target="../ink/ink1449.xml"/><Relationship Id="rId17" Type="http://schemas.openxmlformats.org/officeDocument/2006/relationships/image" Target="../media/image310.png"/><Relationship Id="rId38" Type="http://schemas.openxmlformats.org/officeDocument/2006/relationships/customXml" Target="../ink/ink1380.xml"/><Relationship Id="rId59" Type="http://schemas.openxmlformats.org/officeDocument/2006/relationships/image" Target="../media/image330.png"/><Relationship Id="rId103" Type="http://schemas.openxmlformats.org/officeDocument/2006/relationships/image" Target="../media/image352.png"/><Relationship Id="rId124" Type="http://schemas.openxmlformats.org/officeDocument/2006/relationships/customXml" Target="../ink/ink1423.xml"/><Relationship Id="rId70" Type="http://schemas.openxmlformats.org/officeDocument/2006/relationships/customXml" Target="../ink/ink1396.xml"/><Relationship Id="rId91" Type="http://schemas.openxmlformats.org/officeDocument/2006/relationships/image" Target="../media/image346.png"/><Relationship Id="rId145" Type="http://schemas.openxmlformats.org/officeDocument/2006/relationships/image" Target="../media/image373.png"/><Relationship Id="rId166" Type="http://schemas.openxmlformats.org/officeDocument/2006/relationships/customXml" Target="../ink/ink1444.xml"/><Relationship Id="rId187" Type="http://schemas.openxmlformats.org/officeDocument/2006/relationships/image" Target="../media/image39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375.xml"/><Relationship Id="rId49" Type="http://schemas.openxmlformats.org/officeDocument/2006/relationships/image" Target="../media/image326.png"/><Relationship Id="rId114" Type="http://schemas.openxmlformats.org/officeDocument/2006/relationships/customXml" Target="../ink/ink1418.xml"/><Relationship Id="rId60" Type="http://schemas.openxmlformats.org/officeDocument/2006/relationships/customXml" Target="../ink/ink1391.xml"/><Relationship Id="rId81" Type="http://schemas.openxmlformats.org/officeDocument/2006/relationships/image" Target="../media/image341.png"/><Relationship Id="rId135" Type="http://schemas.openxmlformats.org/officeDocument/2006/relationships/image" Target="../media/image368.png"/><Relationship Id="rId156" Type="http://schemas.openxmlformats.org/officeDocument/2006/relationships/customXml" Target="../ink/ink1439.xml"/><Relationship Id="rId177" Type="http://schemas.openxmlformats.org/officeDocument/2006/relationships/image" Target="../media/image389.png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9.png"/><Relationship Id="rId21" Type="http://schemas.openxmlformats.org/officeDocument/2006/relationships/image" Target="../media/image312.png"/><Relationship Id="rId42" Type="http://schemas.openxmlformats.org/officeDocument/2006/relationships/customXml" Target="../ink/ink1477.xml"/><Relationship Id="rId63" Type="http://schemas.openxmlformats.org/officeDocument/2006/relationships/image" Target="../media/image332.png"/><Relationship Id="rId84" Type="http://schemas.openxmlformats.org/officeDocument/2006/relationships/customXml" Target="../ink/ink1498.xml"/><Relationship Id="rId138" Type="http://schemas.openxmlformats.org/officeDocument/2006/relationships/customXml" Target="../ink/ink1525.xml"/><Relationship Id="rId159" Type="http://schemas.openxmlformats.org/officeDocument/2006/relationships/image" Target="../media/image380.png"/><Relationship Id="rId170" Type="http://schemas.openxmlformats.org/officeDocument/2006/relationships/customXml" Target="../ink/ink1541.xml"/><Relationship Id="rId191" Type="http://schemas.openxmlformats.org/officeDocument/2006/relationships/image" Target="../media/image396.png"/><Relationship Id="rId205" Type="http://schemas.openxmlformats.org/officeDocument/2006/relationships/image" Target="../media/image403.png"/><Relationship Id="rId107" Type="http://schemas.openxmlformats.org/officeDocument/2006/relationships/image" Target="../media/image354.png"/><Relationship Id="rId11" Type="http://schemas.openxmlformats.org/officeDocument/2006/relationships/image" Target="../media/image307.png"/><Relationship Id="rId32" Type="http://schemas.openxmlformats.org/officeDocument/2006/relationships/customXml" Target="../ink/ink1472.xml"/><Relationship Id="rId53" Type="http://schemas.openxmlformats.org/officeDocument/2006/relationships/image" Target="../media/image328.png"/><Relationship Id="rId74" Type="http://schemas.openxmlformats.org/officeDocument/2006/relationships/customXml" Target="../ink/ink1493.xml"/><Relationship Id="rId128" Type="http://schemas.openxmlformats.org/officeDocument/2006/relationships/customXml" Target="../ink/ink1520.xml"/><Relationship Id="rId149" Type="http://schemas.openxmlformats.org/officeDocument/2006/relationships/image" Target="../media/image375.png"/><Relationship Id="rId5" Type="http://schemas.openxmlformats.org/officeDocument/2006/relationships/image" Target="../media/image304.png"/><Relationship Id="rId95" Type="http://schemas.openxmlformats.org/officeDocument/2006/relationships/image" Target="../media/image348.png"/><Relationship Id="rId160" Type="http://schemas.openxmlformats.org/officeDocument/2006/relationships/customXml" Target="../ink/ink1536.xml"/><Relationship Id="rId181" Type="http://schemas.openxmlformats.org/officeDocument/2006/relationships/image" Target="../media/image391.png"/><Relationship Id="rId22" Type="http://schemas.openxmlformats.org/officeDocument/2006/relationships/customXml" Target="../ink/ink1467.xml"/><Relationship Id="rId43" Type="http://schemas.openxmlformats.org/officeDocument/2006/relationships/image" Target="../media/image323.png"/><Relationship Id="rId64" Type="http://schemas.openxmlformats.org/officeDocument/2006/relationships/customXml" Target="../ink/ink1488.xml"/><Relationship Id="rId118" Type="http://schemas.openxmlformats.org/officeDocument/2006/relationships/customXml" Target="../ink/ink1515.xml"/><Relationship Id="rId139" Type="http://schemas.openxmlformats.org/officeDocument/2006/relationships/image" Target="../media/image370.png"/><Relationship Id="rId85" Type="http://schemas.openxmlformats.org/officeDocument/2006/relationships/image" Target="../media/image343.png"/><Relationship Id="rId150" Type="http://schemas.openxmlformats.org/officeDocument/2006/relationships/customXml" Target="../ink/ink1531.xml"/><Relationship Id="rId171" Type="http://schemas.openxmlformats.org/officeDocument/2006/relationships/image" Target="../media/image386.png"/><Relationship Id="rId192" Type="http://schemas.openxmlformats.org/officeDocument/2006/relationships/customXml" Target="../ink/ink1552.xml"/><Relationship Id="rId206" Type="http://schemas.openxmlformats.org/officeDocument/2006/relationships/customXml" Target="../ink/ink1559.xml"/><Relationship Id="rId12" Type="http://schemas.openxmlformats.org/officeDocument/2006/relationships/customXml" Target="../ink/ink1462.xml"/><Relationship Id="rId33" Type="http://schemas.openxmlformats.org/officeDocument/2006/relationships/image" Target="../media/image318.png"/><Relationship Id="rId108" Type="http://schemas.openxmlformats.org/officeDocument/2006/relationships/customXml" Target="../ink/ink1510.xml"/><Relationship Id="rId129" Type="http://schemas.openxmlformats.org/officeDocument/2006/relationships/image" Target="../media/image365.png"/><Relationship Id="rId54" Type="http://schemas.openxmlformats.org/officeDocument/2006/relationships/customXml" Target="../ink/ink1483.xml"/><Relationship Id="rId75" Type="http://schemas.openxmlformats.org/officeDocument/2006/relationships/image" Target="../media/image338.png"/><Relationship Id="rId96" Type="http://schemas.openxmlformats.org/officeDocument/2006/relationships/customXml" Target="../ink/ink1504.xml"/><Relationship Id="rId140" Type="http://schemas.openxmlformats.org/officeDocument/2006/relationships/customXml" Target="../ink/ink1526.xml"/><Relationship Id="rId161" Type="http://schemas.openxmlformats.org/officeDocument/2006/relationships/image" Target="../media/image381.png"/><Relationship Id="rId182" Type="http://schemas.openxmlformats.org/officeDocument/2006/relationships/customXml" Target="../ink/ink1547.xml"/><Relationship Id="rId6" Type="http://schemas.openxmlformats.org/officeDocument/2006/relationships/customXml" Target="../ink/ink1459.xml"/><Relationship Id="rId23" Type="http://schemas.openxmlformats.org/officeDocument/2006/relationships/image" Target="../media/image313.png"/><Relationship Id="rId119" Type="http://schemas.openxmlformats.org/officeDocument/2006/relationships/image" Target="../media/image360.png"/><Relationship Id="rId44" Type="http://schemas.openxmlformats.org/officeDocument/2006/relationships/customXml" Target="../ink/ink1478.xml"/><Relationship Id="rId65" Type="http://schemas.openxmlformats.org/officeDocument/2006/relationships/image" Target="../media/image333.png"/><Relationship Id="rId86" Type="http://schemas.openxmlformats.org/officeDocument/2006/relationships/customXml" Target="../ink/ink1499.xml"/><Relationship Id="rId130" Type="http://schemas.openxmlformats.org/officeDocument/2006/relationships/customXml" Target="../ink/ink1521.xml"/><Relationship Id="rId151" Type="http://schemas.openxmlformats.org/officeDocument/2006/relationships/image" Target="../media/image376.png"/><Relationship Id="rId172" Type="http://schemas.openxmlformats.org/officeDocument/2006/relationships/customXml" Target="../ink/ink1542.xml"/><Relationship Id="rId193" Type="http://schemas.openxmlformats.org/officeDocument/2006/relationships/image" Target="../media/image397.png"/><Relationship Id="rId207" Type="http://schemas.openxmlformats.org/officeDocument/2006/relationships/image" Target="../media/image404.png"/><Relationship Id="rId13" Type="http://schemas.openxmlformats.org/officeDocument/2006/relationships/image" Target="../media/image308.png"/><Relationship Id="rId109" Type="http://schemas.openxmlformats.org/officeDocument/2006/relationships/image" Target="../media/image355.png"/><Relationship Id="rId34" Type="http://schemas.openxmlformats.org/officeDocument/2006/relationships/customXml" Target="../ink/ink1473.xml"/><Relationship Id="rId55" Type="http://schemas.openxmlformats.org/officeDocument/2006/relationships/image" Target="../media/image329.png"/><Relationship Id="rId76" Type="http://schemas.openxmlformats.org/officeDocument/2006/relationships/customXml" Target="../ink/ink1494.xml"/><Relationship Id="rId97" Type="http://schemas.openxmlformats.org/officeDocument/2006/relationships/image" Target="../media/image349.png"/><Relationship Id="rId120" Type="http://schemas.openxmlformats.org/officeDocument/2006/relationships/customXml" Target="../ink/ink1516.xml"/><Relationship Id="rId141" Type="http://schemas.openxmlformats.org/officeDocument/2006/relationships/image" Target="../media/image371.png"/><Relationship Id="rId7" Type="http://schemas.openxmlformats.org/officeDocument/2006/relationships/image" Target="../media/image305.png"/><Relationship Id="rId162" Type="http://schemas.openxmlformats.org/officeDocument/2006/relationships/customXml" Target="../ink/ink1537.xml"/><Relationship Id="rId183" Type="http://schemas.openxmlformats.org/officeDocument/2006/relationships/image" Target="../media/image392.png"/><Relationship Id="rId24" Type="http://schemas.openxmlformats.org/officeDocument/2006/relationships/customXml" Target="../ink/ink1468.xml"/><Relationship Id="rId40" Type="http://schemas.openxmlformats.org/officeDocument/2006/relationships/customXml" Target="../ink/ink1476.xml"/><Relationship Id="rId45" Type="http://schemas.openxmlformats.org/officeDocument/2006/relationships/image" Target="../media/image324.png"/><Relationship Id="rId66" Type="http://schemas.openxmlformats.org/officeDocument/2006/relationships/customXml" Target="../ink/ink1489.xml"/><Relationship Id="rId87" Type="http://schemas.openxmlformats.org/officeDocument/2006/relationships/image" Target="../media/image344.png"/><Relationship Id="rId110" Type="http://schemas.openxmlformats.org/officeDocument/2006/relationships/customXml" Target="../ink/ink1511.xml"/><Relationship Id="rId115" Type="http://schemas.openxmlformats.org/officeDocument/2006/relationships/image" Target="../media/image358.png"/><Relationship Id="rId131" Type="http://schemas.openxmlformats.org/officeDocument/2006/relationships/image" Target="../media/image366.png"/><Relationship Id="rId136" Type="http://schemas.openxmlformats.org/officeDocument/2006/relationships/customXml" Target="../ink/ink1524.xml"/><Relationship Id="rId157" Type="http://schemas.openxmlformats.org/officeDocument/2006/relationships/image" Target="../media/image379.png"/><Relationship Id="rId178" Type="http://schemas.openxmlformats.org/officeDocument/2006/relationships/customXml" Target="../ink/ink1545.xml"/><Relationship Id="rId61" Type="http://schemas.openxmlformats.org/officeDocument/2006/relationships/image" Target="../media/image331.png"/><Relationship Id="rId82" Type="http://schemas.openxmlformats.org/officeDocument/2006/relationships/customXml" Target="../ink/ink1497.xml"/><Relationship Id="rId152" Type="http://schemas.openxmlformats.org/officeDocument/2006/relationships/customXml" Target="../ink/ink1532.xml"/><Relationship Id="rId173" Type="http://schemas.openxmlformats.org/officeDocument/2006/relationships/image" Target="../media/image387.png"/><Relationship Id="rId194" Type="http://schemas.openxmlformats.org/officeDocument/2006/relationships/customXml" Target="../ink/ink1553.xml"/><Relationship Id="rId199" Type="http://schemas.openxmlformats.org/officeDocument/2006/relationships/image" Target="../media/image400.png"/><Relationship Id="rId203" Type="http://schemas.openxmlformats.org/officeDocument/2006/relationships/image" Target="../media/image402.png"/><Relationship Id="rId19" Type="http://schemas.openxmlformats.org/officeDocument/2006/relationships/image" Target="../media/image311.png"/><Relationship Id="rId14" Type="http://schemas.openxmlformats.org/officeDocument/2006/relationships/customXml" Target="../ink/ink1463.xml"/><Relationship Id="rId30" Type="http://schemas.openxmlformats.org/officeDocument/2006/relationships/customXml" Target="../ink/ink1471.xml"/><Relationship Id="rId35" Type="http://schemas.openxmlformats.org/officeDocument/2006/relationships/image" Target="../media/image319.png"/><Relationship Id="rId56" Type="http://schemas.openxmlformats.org/officeDocument/2006/relationships/customXml" Target="../ink/ink1484.xml"/><Relationship Id="rId77" Type="http://schemas.openxmlformats.org/officeDocument/2006/relationships/image" Target="../media/image339.png"/><Relationship Id="rId100" Type="http://schemas.openxmlformats.org/officeDocument/2006/relationships/customXml" Target="../ink/ink1506.xml"/><Relationship Id="rId105" Type="http://schemas.openxmlformats.org/officeDocument/2006/relationships/image" Target="../media/image353.png"/><Relationship Id="rId126" Type="http://schemas.openxmlformats.org/officeDocument/2006/relationships/customXml" Target="../ink/ink1519.xml"/><Relationship Id="rId147" Type="http://schemas.openxmlformats.org/officeDocument/2006/relationships/image" Target="../media/image374.png"/><Relationship Id="rId168" Type="http://schemas.openxmlformats.org/officeDocument/2006/relationships/customXml" Target="../ink/ink1540.xml"/><Relationship Id="rId8" Type="http://schemas.openxmlformats.org/officeDocument/2006/relationships/customXml" Target="../ink/ink1460.xml"/><Relationship Id="rId51" Type="http://schemas.openxmlformats.org/officeDocument/2006/relationships/image" Target="../media/image327.png"/><Relationship Id="rId72" Type="http://schemas.openxmlformats.org/officeDocument/2006/relationships/customXml" Target="../ink/ink1492.xml"/><Relationship Id="rId93" Type="http://schemas.openxmlformats.org/officeDocument/2006/relationships/image" Target="../media/image347.png"/><Relationship Id="rId98" Type="http://schemas.openxmlformats.org/officeDocument/2006/relationships/customXml" Target="../ink/ink1505.xml"/><Relationship Id="rId121" Type="http://schemas.openxmlformats.org/officeDocument/2006/relationships/image" Target="../media/image361.png"/><Relationship Id="rId142" Type="http://schemas.openxmlformats.org/officeDocument/2006/relationships/customXml" Target="../ink/ink1527.xml"/><Relationship Id="rId163" Type="http://schemas.openxmlformats.org/officeDocument/2006/relationships/image" Target="../media/image382.png"/><Relationship Id="rId184" Type="http://schemas.openxmlformats.org/officeDocument/2006/relationships/customXml" Target="../ink/ink1548.xml"/><Relationship Id="rId189" Type="http://schemas.openxmlformats.org/officeDocument/2006/relationships/image" Target="../media/image395.png"/><Relationship Id="rId3" Type="http://schemas.openxmlformats.org/officeDocument/2006/relationships/image" Target="../media/image303.png"/><Relationship Id="rId25" Type="http://schemas.openxmlformats.org/officeDocument/2006/relationships/image" Target="../media/image314.png"/><Relationship Id="rId46" Type="http://schemas.openxmlformats.org/officeDocument/2006/relationships/customXml" Target="../ink/ink1479.xml"/><Relationship Id="rId67" Type="http://schemas.openxmlformats.org/officeDocument/2006/relationships/image" Target="../media/image334.png"/><Relationship Id="rId116" Type="http://schemas.openxmlformats.org/officeDocument/2006/relationships/customXml" Target="../ink/ink1514.xml"/><Relationship Id="rId137" Type="http://schemas.openxmlformats.org/officeDocument/2006/relationships/image" Target="../media/image369.png"/><Relationship Id="rId158" Type="http://schemas.openxmlformats.org/officeDocument/2006/relationships/customXml" Target="../ink/ink1535.xml"/><Relationship Id="rId20" Type="http://schemas.openxmlformats.org/officeDocument/2006/relationships/customXml" Target="../ink/ink1466.xml"/><Relationship Id="rId41" Type="http://schemas.openxmlformats.org/officeDocument/2006/relationships/image" Target="../media/image322.png"/><Relationship Id="rId62" Type="http://schemas.openxmlformats.org/officeDocument/2006/relationships/customXml" Target="../ink/ink1487.xml"/><Relationship Id="rId83" Type="http://schemas.openxmlformats.org/officeDocument/2006/relationships/image" Target="../media/image342.png"/><Relationship Id="rId88" Type="http://schemas.openxmlformats.org/officeDocument/2006/relationships/customXml" Target="../ink/ink1500.xml"/><Relationship Id="rId111" Type="http://schemas.openxmlformats.org/officeDocument/2006/relationships/image" Target="../media/image356.png"/><Relationship Id="rId132" Type="http://schemas.openxmlformats.org/officeDocument/2006/relationships/customXml" Target="../ink/ink1522.xml"/><Relationship Id="rId153" Type="http://schemas.openxmlformats.org/officeDocument/2006/relationships/image" Target="../media/image377.png"/><Relationship Id="rId174" Type="http://schemas.openxmlformats.org/officeDocument/2006/relationships/customXml" Target="../ink/ink1543.xml"/><Relationship Id="rId179" Type="http://schemas.openxmlformats.org/officeDocument/2006/relationships/image" Target="../media/image390.png"/><Relationship Id="rId195" Type="http://schemas.openxmlformats.org/officeDocument/2006/relationships/image" Target="../media/image398.png"/><Relationship Id="rId190" Type="http://schemas.openxmlformats.org/officeDocument/2006/relationships/customXml" Target="../ink/ink1551.xml"/><Relationship Id="rId204" Type="http://schemas.openxmlformats.org/officeDocument/2006/relationships/customXml" Target="../ink/ink1558.xml"/><Relationship Id="rId15" Type="http://schemas.openxmlformats.org/officeDocument/2006/relationships/image" Target="../media/image309.png"/><Relationship Id="rId36" Type="http://schemas.openxmlformats.org/officeDocument/2006/relationships/customXml" Target="../ink/ink1474.xml"/><Relationship Id="rId57" Type="http://schemas.openxmlformats.org/officeDocument/2006/relationships/image" Target="../media/image187.png"/><Relationship Id="rId106" Type="http://schemas.openxmlformats.org/officeDocument/2006/relationships/customXml" Target="../ink/ink1509.xml"/><Relationship Id="rId127" Type="http://schemas.openxmlformats.org/officeDocument/2006/relationships/image" Target="../media/image364.png"/><Relationship Id="rId10" Type="http://schemas.openxmlformats.org/officeDocument/2006/relationships/customXml" Target="../ink/ink1461.xml"/><Relationship Id="rId31" Type="http://schemas.openxmlformats.org/officeDocument/2006/relationships/image" Target="../media/image317.png"/><Relationship Id="rId52" Type="http://schemas.openxmlformats.org/officeDocument/2006/relationships/customXml" Target="../ink/ink1482.xml"/><Relationship Id="rId73" Type="http://schemas.openxmlformats.org/officeDocument/2006/relationships/image" Target="../media/image337.png"/><Relationship Id="rId78" Type="http://schemas.openxmlformats.org/officeDocument/2006/relationships/customXml" Target="../ink/ink1495.xml"/><Relationship Id="rId94" Type="http://schemas.openxmlformats.org/officeDocument/2006/relationships/customXml" Target="../ink/ink1503.xml"/><Relationship Id="rId99" Type="http://schemas.openxmlformats.org/officeDocument/2006/relationships/image" Target="../media/image350.png"/><Relationship Id="rId101" Type="http://schemas.openxmlformats.org/officeDocument/2006/relationships/image" Target="../media/image351.png"/><Relationship Id="rId122" Type="http://schemas.openxmlformats.org/officeDocument/2006/relationships/customXml" Target="../ink/ink1517.xml"/><Relationship Id="rId143" Type="http://schemas.openxmlformats.org/officeDocument/2006/relationships/image" Target="../media/image372.png"/><Relationship Id="rId148" Type="http://schemas.openxmlformats.org/officeDocument/2006/relationships/customXml" Target="../ink/ink1530.xml"/><Relationship Id="rId164" Type="http://schemas.openxmlformats.org/officeDocument/2006/relationships/customXml" Target="../ink/ink1538.xml"/><Relationship Id="rId169" Type="http://schemas.openxmlformats.org/officeDocument/2006/relationships/image" Target="../media/image385.png"/><Relationship Id="rId185" Type="http://schemas.openxmlformats.org/officeDocument/2006/relationships/image" Target="../media/image393.png"/><Relationship Id="rId4" Type="http://schemas.openxmlformats.org/officeDocument/2006/relationships/customXml" Target="../ink/ink1458.xml"/><Relationship Id="rId9" Type="http://schemas.openxmlformats.org/officeDocument/2006/relationships/image" Target="../media/image306.png"/><Relationship Id="rId180" Type="http://schemas.openxmlformats.org/officeDocument/2006/relationships/customXml" Target="../ink/ink1546.xml"/><Relationship Id="rId26" Type="http://schemas.openxmlformats.org/officeDocument/2006/relationships/customXml" Target="../ink/ink1469.xml"/><Relationship Id="rId47" Type="http://schemas.openxmlformats.org/officeDocument/2006/relationships/image" Target="../media/image325.png"/><Relationship Id="rId68" Type="http://schemas.openxmlformats.org/officeDocument/2006/relationships/customXml" Target="../ink/ink1490.xml"/><Relationship Id="rId89" Type="http://schemas.openxmlformats.org/officeDocument/2006/relationships/image" Target="../media/image345.png"/><Relationship Id="rId112" Type="http://schemas.openxmlformats.org/officeDocument/2006/relationships/customXml" Target="../ink/ink1512.xml"/><Relationship Id="rId133" Type="http://schemas.openxmlformats.org/officeDocument/2006/relationships/image" Target="../media/image367.png"/><Relationship Id="rId154" Type="http://schemas.openxmlformats.org/officeDocument/2006/relationships/customXml" Target="../ink/ink1533.xml"/><Relationship Id="rId175" Type="http://schemas.openxmlformats.org/officeDocument/2006/relationships/image" Target="../media/image388.png"/><Relationship Id="rId196" Type="http://schemas.openxmlformats.org/officeDocument/2006/relationships/customXml" Target="../ink/ink1554.xml"/><Relationship Id="rId200" Type="http://schemas.openxmlformats.org/officeDocument/2006/relationships/customXml" Target="../ink/ink1556.xml"/><Relationship Id="rId16" Type="http://schemas.openxmlformats.org/officeDocument/2006/relationships/customXml" Target="../ink/ink1464.xml"/><Relationship Id="rId37" Type="http://schemas.openxmlformats.org/officeDocument/2006/relationships/image" Target="../media/image320.png"/><Relationship Id="rId58" Type="http://schemas.openxmlformats.org/officeDocument/2006/relationships/customXml" Target="../ink/ink1485.xml"/><Relationship Id="rId79" Type="http://schemas.openxmlformats.org/officeDocument/2006/relationships/image" Target="../media/image340.png"/><Relationship Id="rId102" Type="http://schemas.openxmlformats.org/officeDocument/2006/relationships/customXml" Target="../ink/ink1507.xml"/><Relationship Id="rId123" Type="http://schemas.openxmlformats.org/officeDocument/2006/relationships/image" Target="../media/image362.png"/><Relationship Id="rId144" Type="http://schemas.openxmlformats.org/officeDocument/2006/relationships/customXml" Target="../ink/ink1528.xml"/><Relationship Id="rId90" Type="http://schemas.openxmlformats.org/officeDocument/2006/relationships/customXml" Target="../ink/ink1501.xml"/><Relationship Id="rId165" Type="http://schemas.openxmlformats.org/officeDocument/2006/relationships/image" Target="../media/image383.png"/><Relationship Id="rId186" Type="http://schemas.openxmlformats.org/officeDocument/2006/relationships/customXml" Target="../ink/ink1549.xml"/><Relationship Id="rId27" Type="http://schemas.openxmlformats.org/officeDocument/2006/relationships/image" Target="../media/image315.png"/><Relationship Id="rId48" Type="http://schemas.openxmlformats.org/officeDocument/2006/relationships/customXml" Target="../ink/ink1480.xml"/><Relationship Id="rId69" Type="http://schemas.openxmlformats.org/officeDocument/2006/relationships/image" Target="../media/image335.png"/><Relationship Id="rId113" Type="http://schemas.openxmlformats.org/officeDocument/2006/relationships/image" Target="../media/image357.png"/><Relationship Id="rId134" Type="http://schemas.openxmlformats.org/officeDocument/2006/relationships/customXml" Target="../ink/ink1523.xml"/><Relationship Id="rId80" Type="http://schemas.openxmlformats.org/officeDocument/2006/relationships/customXml" Target="../ink/ink1496.xml"/><Relationship Id="rId155" Type="http://schemas.openxmlformats.org/officeDocument/2006/relationships/image" Target="../media/image378.png"/><Relationship Id="rId176" Type="http://schemas.openxmlformats.org/officeDocument/2006/relationships/customXml" Target="../ink/ink1544.xml"/><Relationship Id="rId197" Type="http://schemas.openxmlformats.org/officeDocument/2006/relationships/image" Target="../media/image399.png"/><Relationship Id="rId201" Type="http://schemas.openxmlformats.org/officeDocument/2006/relationships/image" Target="../media/image401.png"/><Relationship Id="rId17" Type="http://schemas.openxmlformats.org/officeDocument/2006/relationships/image" Target="../media/image310.png"/><Relationship Id="rId38" Type="http://schemas.openxmlformats.org/officeDocument/2006/relationships/customXml" Target="../ink/ink1475.xml"/><Relationship Id="rId59" Type="http://schemas.openxmlformats.org/officeDocument/2006/relationships/image" Target="../media/image330.png"/><Relationship Id="rId103" Type="http://schemas.openxmlformats.org/officeDocument/2006/relationships/image" Target="../media/image352.png"/><Relationship Id="rId124" Type="http://schemas.openxmlformats.org/officeDocument/2006/relationships/customXml" Target="../ink/ink1518.xml"/><Relationship Id="rId70" Type="http://schemas.openxmlformats.org/officeDocument/2006/relationships/customXml" Target="../ink/ink1491.xml"/><Relationship Id="rId91" Type="http://schemas.openxmlformats.org/officeDocument/2006/relationships/image" Target="../media/image346.png"/><Relationship Id="rId145" Type="http://schemas.openxmlformats.org/officeDocument/2006/relationships/image" Target="../media/image373.png"/><Relationship Id="rId166" Type="http://schemas.openxmlformats.org/officeDocument/2006/relationships/customXml" Target="../ink/ink1539.xml"/><Relationship Id="rId187" Type="http://schemas.openxmlformats.org/officeDocument/2006/relationships/image" Target="../media/image39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470.xml"/><Relationship Id="rId49" Type="http://schemas.openxmlformats.org/officeDocument/2006/relationships/image" Target="../media/image326.png"/><Relationship Id="rId114" Type="http://schemas.openxmlformats.org/officeDocument/2006/relationships/customXml" Target="../ink/ink1513.xml"/><Relationship Id="rId60" Type="http://schemas.openxmlformats.org/officeDocument/2006/relationships/customXml" Target="../ink/ink1486.xml"/><Relationship Id="rId81" Type="http://schemas.openxmlformats.org/officeDocument/2006/relationships/image" Target="../media/image341.png"/><Relationship Id="rId135" Type="http://schemas.openxmlformats.org/officeDocument/2006/relationships/image" Target="../media/image368.png"/><Relationship Id="rId156" Type="http://schemas.openxmlformats.org/officeDocument/2006/relationships/customXml" Target="../ink/ink1534.xml"/><Relationship Id="rId177" Type="http://schemas.openxmlformats.org/officeDocument/2006/relationships/image" Target="../media/image389.png"/><Relationship Id="rId198" Type="http://schemas.openxmlformats.org/officeDocument/2006/relationships/customXml" Target="../ink/ink1555.xml"/><Relationship Id="rId202" Type="http://schemas.openxmlformats.org/officeDocument/2006/relationships/customXml" Target="../ink/ink1557.xml"/><Relationship Id="rId18" Type="http://schemas.openxmlformats.org/officeDocument/2006/relationships/customXml" Target="../ink/ink1465.xml"/><Relationship Id="rId39" Type="http://schemas.openxmlformats.org/officeDocument/2006/relationships/image" Target="../media/image321.png"/><Relationship Id="rId50" Type="http://schemas.openxmlformats.org/officeDocument/2006/relationships/customXml" Target="../ink/ink1481.xml"/><Relationship Id="rId104" Type="http://schemas.openxmlformats.org/officeDocument/2006/relationships/customXml" Target="../ink/ink1508.xml"/><Relationship Id="rId125" Type="http://schemas.openxmlformats.org/officeDocument/2006/relationships/image" Target="../media/image363.png"/><Relationship Id="rId146" Type="http://schemas.openxmlformats.org/officeDocument/2006/relationships/customXml" Target="../ink/ink1529.xml"/><Relationship Id="rId167" Type="http://schemas.openxmlformats.org/officeDocument/2006/relationships/image" Target="../media/image384.png"/><Relationship Id="rId188" Type="http://schemas.openxmlformats.org/officeDocument/2006/relationships/customXml" Target="../ink/ink1550.xml"/><Relationship Id="rId71" Type="http://schemas.openxmlformats.org/officeDocument/2006/relationships/image" Target="../media/image336.png"/><Relationship Id="rId92" Type="http://schemas.openxmlformats.org/officeDocument/2006/relationships/customXml" Target="../ink/ink1502.xml"/><Relationship Id="rId2" Type="http://schemas.openxmlformats.org/officeDocument/2006/relationships/customXml" Target="../ink/ink1457.xml"/><Relationship Id="rId29" Type="http://schemas.openxmlformats.org/officeDocument/2006/relationships/image" Target="../media/image316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563.xml"/><Relationship Id="rId13" Type="http://schemas.openxmlformats.org/officeDocument/2006/relationships/image" Target="../media/image410.png"/><Relationship Id="rId18" Type="http://schemas.openxmlformats.org/officeDocument/2006/relationships/customXml" Target="../ink/ink1568.xml"/><Relationship Id="rId26" Type="http://schemas.openxmlformats.org/officeDocument/2006/relationships/customXml" Target="../ink/ink1572.xml"/><Relationship Id="rId3" Type="http://schemas.openxmlformats.org/officeDocument/2006/relationships/image" Target="../media/image405.png"/><Relationship Id="rId21" Type="http://schemas.openxmlformats.org/officeDocument/2006/relationships/image" Target="../media/image414.png"/><Relationship Id="rId7" Type="http://schemas.openxmlformats.org/officeDocument/2006/relationships/image" Target="../media/image407.png"/><Relationship Id="rId12" Type="http://schemas.openxmlformats.org/officeDocument/2006/relationships/customXml" Target="../ink/ink1565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2" Type="http://schemas.openxmlformats.org/officeDocument/2006/relationships/customXml" Target="../ink/ink1560.xml"/><Relationship Id="rId16" Type="http://schemas.openxmlformats.org/officeDocument/2006/relationships/customXml" Target="../ink/ink1567.xml"/><Relationship Id="rId20" Type="http://schemas.openxmlformats.org/officeDocument/2006/relationships/customXml" Target="../ink/ink15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62.xml"/><Relationship Id="rId11" Type="http://schemas.openxmlformats.org/officeDocument/2006/relationships/image" Target="../media/image409.png"/><Relationship Id="rId24" Type="http://schemas.openxmlformats.org/officeDocument/2006/relationships/customXml" Target="../ink/ink1571.xml"/><Relationship Id="rId5" Type="http://schemas.openxmlformats.org/officeDocument/2006/relationships/image" Target="../media/image406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10" Type="http://schemas.openxmlformats.org/officeDocument/2006/relationships/customXml" Target="../ink/ink1564.xml"/><Relationship Id="rId19" Type="http://schemas.openxmlformats.org/officeDocument/2006/relationships/image" Target="../media/image413.png"/><Relationship Id="rId4" Type="http://schemas.openxmlformats.org/officeDocument/2006/relationships/customXml" Target="../ink/ink1561.xml"/><Relationship Id="rId9" Type="http://schemas.openxmlformats.org/officeDocument/2006/relationships/image" Target="../media/image408.png"/><Relationship Id="rId14" Type="http://schemas.openxmlformats.org/officeDocument/2006/relationships/customXml" Target="../ink/ink1566.xml"/><Relationship Id="rId22" Type="http://schemas.openxmlformats.org/officeDocument/2006/relationships/customXml" Target="../ink/ink1570.xml"/><Relationship Id="rId27" Type="http://schemas.openxmlformats.org/officeDocument/2006/relationships/image" Target="../media/image417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36.xml"/><Relationship Id="rId26" Type="http://schemas.openxmlformats.org/officeDocument/2006/relationships/customXml" Target="../ink/ink40.xml"/><Relationship Id="rId39" Type="http://schemas.openxmlformats.org/officeDocument/2006/relationships/image" Target="../media/image21.png"/><Relationship Id="rId21" Type="http://schemas.openxmlformats.org/officeDocument/2006/relationships/image" Target="../media/image12.png"/><Relationship Id="rId34" Type="http://schemas.openxmlformats.org/officeDocument/2006/relationships/customXml" Target="../ink/ink44.xml"/><Relationship Id="rId42" Type="http://schemas.openxmlformats.org/officeDocument/2006/relationships/customXml" Target="../ink/ink48.xml"/><Relationship Id="rId7" Type="http://schemas.openxmlformats.org/officeDocument/2006/relationships/image" Target="../media/image5.png"/><Relationship Id="rId2" Type="http://schemas.openxmlformats.org/officeDocument/2006/relationships/customXml" Target="../ink/ink28.xml"/><Relationship Id="rId16" Type="http://schemas.openxmlformats.org/officeDocument/2006/relationships/customXml" Target="../ink/ink35.xml"/><Relationship Id="rId20" Type="http://schemas.openxmlformats.org/officeDocument/2006/relationships/customXml" Target="../ink/ink37.xml"/><Relationship Id="rId29" Type="http://schemas.openxmlformats.org/officeDocument/2006/relationships/image" Target="../media/image16.png"/><Relationship Id="rId41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.xml"/><Relationship Id="rId11" Type="http://schemas.openxmlformats.org/officeDocument/2006/relationships/image" Target="../media/image7.png"/><Relationship Id="rId24" Type="http://schemas.openxmlformats.org/officeDocument/2006/relationships/customXml" Target="../ink/ink39.xml"/><Relationship Id="rId32" Type="http://schemas.openxmlformats.org/officeDocument/2006/relationships/customXml" Target="../ink/ink43.xml"/><Relationship Id="rId37" Type="http://schemas.openxmlformats.org/officeDocument/2006/relationships/image" Target="../media/image20.png"/><Relationship Id="rId40" Type="http://schemas.openxmlformats.org/officeDocument/2006/relationships/customXml" Target="../ink/ink47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41.xml"/><Relationship Id="rId36" Type="http://schemas.openxmlformats.org/officeDocument/2006/relationships/customXml" Target="../ink/ink45.xml"/><Relationship Id="rId10" Type="http://schemas.openxmlformats.org/officeDocument/2006/relationships/customXml" Target="../ink/ink32.xml"/><Relationship Id="rId19" Type="http://schemas.openxmlformats.org/officeDocument/2006/relationships/image" Target="../media/image11.png"/><Relationship Id="rId31" Type="http://schemas.openxmlformats.org/officeDocument/2006/relationships/image" Target="../media/image17.png"/><Relationship Id="rId4" Type="http://schemas.openxmlformats.org/officeDocument/2006/relationships/customXml" Target="../ink/ink29.xml"/><Relationship Id="rId9" Type="http://schemas.openxmlformats.org/officeDocument/2006/relationships/image" Target="../media/image6.png"/><Relationship Id="rId14" Type="http://schemas.openxmlformats.org/officeDocument/2006/relationships/customXml" Target="../ink/ink34.xml"/><Relationship Id="rId22" Type="http://schemas.openxmlformats.org/officeDocument/2006/relationships/customXml" Target="../ink/ink38.xml"/><Relationship Id="rId27" Type="http://schemas.openxmlformats.org/officeDocument/2006/relationships/image" Target="../media/image15.png"/><Relationship Id="rId30" Type="http://schemas.openxmlformats.org/officeDocument/2006/relationships/customXml" Target="../ink/ink42.xml"/><Relationship Id="rId35" Type="http://schemas.openxmlformats.org/officeDocument/2006/relationships/image" Target="../media/image19.png"/><Relationship Id="rId43" Type="http://schemas.openxmlformats.org/officeDocument/2006/relationships/image" Target="../media/image23.png"/><Relationship Id="rId8" Type="http://schemas.openxmlformats.org/officeDocument/2006/relationships/customXml" Target="../ink/ink31.xml"/><Relationship Id="rId3" Type="http://schemas.openxmlformats.org/officeDocument/2006/relationships/image" Target="../media/image3.png"/><Relationship Id="rId12" Type="http://schemas.openxmlformats.org/officeDocument/2006/relationships/customXml" Target="../ink/ink33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38" Type="http://schemas.openxmlformats.org/officeDocument/2006/relationships/customXml" Target="../ink/ink46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1581.xml"/><Relationship Id="rId26" Type="http://schemas.openxmlformats.org/officeDocument/2006/relationships/customXml" Target="../ink/ink1585.xml"/><Relationship Id="rId39" Type="http://schemas.openxmlformats.org/officeDocument/2006/relationships/image" Target="../media/image423.png"/><Relationship Id="rId21" Type="http://schemas.openxmlformats.org/officeDocument/2006/relationships/image" Target="../media/image414.png"/><Relationship Id="rId34" Type="http://schemas.openxmlformats.org/officeDocument/2006/relationships/customXml" Target="../ink/ink1589.xml"/><Relationship Id="rId42" Type="http://schemas.openxmlformats.org/officeDocument/2006/relationships/customXml" Target="../ink/ink1593.xml"/><Relationship Id="rId47" Type="http://schemas.openxmlformats.org/officeDocument/2006/relationships/image" Target="../media/image427.png"/><Relationship Id="rId50" Type="http://schemas.openxmlformats.org/officeDocument/2006/relationships/customXml" Target="../ink/ink1597.xml"/><Relationship Id="rId7" Type="http://schemas.openxmlformats.org/officeDocument/2006/relationships/image" Target="../media/image407.png"/><Relationship Id="rId2" Type="http://schemas.openxmlformats.org/officeDocument/2006/relationships/customXml" Target="../ink/ink1573.xml"/><Relationship Id="rId16" Type="http://schemas.openxmlformats.org/officeDocument/2006/relationships/customXml" Target="../ink/ink1580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1584.xml"/><Relationship Id="rId32" Type="http://schemas.openxmlformats.org/officeDocument/2006/relationships/customXml" Target="../ink/ink1588.xml"/><Relationship Id="rId37" Type="http://schemas.openxmlformats.org/officeDocument/2006/relationships/image" Target="../media/image422.png"/><Relationship Id="rId40" Type="http://schemas.openxmlformats.org/officeDocument/2006/relationships/customXml" Target="../ink/ink1592.xml"/><Relationship Id="rId45" Type="http://schemas.openxmlformats.org/officeDocument/2006/relationships/image" Target="../media/image426.png"/><Relationship Id="rId53" Type="http://schemas.openxmlformats.org/officeDocument/2006/relationships/image" Target="../media/image430.png"/><Relationship Id="rId5" Type="http://schemas.openxmlformats.org/officeDocument/2006/relationships/image" Target="../media/image406.png"/><Relationship Id="rId10" Type="http://schemas.openxmlformats.org/officeDocument/2006/relationships/customXml" Target="../ink/ink1577.xml"/><Relationship Id="rId19" Type="http://schemas.openxmlformats.org/officeDocument/2006/relationships/image" Target="../media/image413.png"/><Relationship Id="rId31" Type="http://schemas.openxmlformats.org/officeDocument/2006/relationships/image" Target="../media/image419.png"/><Relationship Id="rId44" Type="http://schemas.openxmlformats.org/officeDocument/2006/relationships/customXml" Target="../ink/ink1594.xml"/><Relationship Id="rId52" Type="http://schemas.openxmlformats.org/officeDocument/2006/relationships/customXml" Target="../ink/ink1598.xml"/><Relationship Id="rId4" Type="http://schemas.openxmlformats.org/officeDocument/2006/relationships/customXml" Target="../ink/ink1574.xml"/><Relationship Id="rId9" Type="http://schemas.openxmlformats.org/officeDocument/2006/relationships/image" Target="../media/image408.png"/><Relationship Id="rId14" Type="http://schemas.openxmlformats.org/officeDocument/2006/relationships/customXml" Target="../ink/ink1579.xml"/><Relationship Id="rId22" Type="http://schemas.openxmlformats.org/officeDocument/2006/relationships/customXml" Target="../ink/ink1583.xml"/><Relationship Id="rId27" Type="http://schemas.openxmlformats.org/officeDocument/2006/relationships/image" Target="../media/image417.png"/><Relationship Id="rId30" Type="http://schemas.openxmlformats.org/officeDocument/2006/relationships/customXml" Target="../ink/ink1587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1596.xml"/><Relationship Id="rId8" Type="http://schemas.openxmlformats.org/officeDocument/2006/relationships/customXml" Target="../ink/ink1576.xml"/><Relationship Id="rId51" Type="http://schemas.openxmlformats.org/officeDocument/2006/relationships/image" Target="../media/image429.png"/><Relationship Id="rId3" Type="http://schemas.openxmlformats.org/officeDocument/2006/relationships/image" Target="../media/image405.png"/><Relationship Id="rId12" Type="http://schemas.openxmlformats.org/officeDocument/2006/relationships/customXml" Target="../ink/ink1578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1591.xml"/><Relationship Id="rId46" Type="http://schemas.openxmlformats.org/officeDocument/2006/relationships/customXml" Target="../ink/ink1595.xml"/><Relationship Id="rId20" Type="http://schemas.openxmlformats.org/officeDocument/2006/relationships/customXml" Target="../ink/ink1582.xml"/><Relationship Id="rId41" Type="http://schemas.openxmlformats.org/officeDocument/2006/relationships/image" Target="../media/image4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75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1586.xml"/><Relationship Id="rId36" Type="http://schemas.openxmlformats.org/officeDocument/2006/relationships/customXml" Target="../ink/ink1590.xml"/><Relationship Id="rId49" Type="http://schemas.openxmlformats.org/officeDocument/2006/relationships/image" Target="../media/image428.png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11.xml"/><Relationship Id="rId21" Type="http://schemas.openxmlformats.org/officeDocument/2006/relationships/image" Target="../media/image414.png"/><Relationship Id="rId42" Type="http://schemas.openxmlformats.org/officeDocument/2006/relationships/customXml" Target="../ink/ink1619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1632.xml"/><Relationship Id="rId84" Type="http://schemas.openxmlformats.org/officeDocument/2006/relationships/customXml" Target="../ink/ink1640.xml"/><Relationship Id="rId89" Type="http://schemas.openxmlformats.org/officeDocument/2006/relationships/image" Target="../media/image448.png"/><Relationship Id="rId16" Type="http://schemas.openxmlformats.org/officeDocument/2006/relationships/customXml" Target="../ink/ink1606.xml"/><Relationship Id="rId11" Type="http://schemas.openxmlformats.org/officeDocument/2006/relationships/image" Target="../media/image409.png"/><Relationship Id="rId32" Type="http://schemas.openxmlformats.org/officeDocument/2006/relationships/customXml" Target="../ink/ink1614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1627.xml"/><Relationship Id="rId74" Type="http://schemas.openxmlformats.org/officeDocument/2006/relationships/customXml" Target="../ink/ink1635.xml"/><Relationship Id="rId79" Type="http://schemas.openxmlformats.org/officeDocument/2006/relationships/image" Target="../media/image443.png"/><Relationship Id="rId5" Type="http://schemas.openxmlformats.org/officeDocument/2006/relationships/image" Target="../media/image406.png"/><Relationship Id="rId90" Type="http://schemas.openxmlformats.org/officeDocument/2006/relationships/customXml" Target="../ink/ink1643.xml"/><Relationship Id="rId95" Type="http://schemas.openxmlformats.org/officeDocument/2006/relationships/image" Target="../media/image451.png"/><Relationship Id="rId22" Type="http://schemas.openxmlformats.org/officeDocument/2006/relationships/customXml" Target="../ink/ink1609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1622.xml"/><Relationship Id="rId64" Type="http://schemas.openxmlformats.org/officeDocument/2006/relationships/customXml" Target="../ink/ink1630.xml"/><Relationship Id="rId69" Type="http://schemas.openxmlformats.org/officeDocument/2006/relationships/image" Target="../media/image438.png"/><Relationship Id="rId8" Type="http://schemas.openxmlformats.org/officeDocument/2006/relationships/customXml" Target="../ink/ink1602.xml"/><Relationship Id="rId51" Type="http://schemas.openxmlformats.org/officeDocument/2006/relationships/image" Target="../media/image429.png"/><Relationship Id="rId72" Type="http://schemas.openxmlformats.org/officeDocument/2006/relationships/customXml" Target="../ink/ink1634.xml"/><Relationship Id="rId80" Type="http://schemas.openxmlformats.org/officeDocument/2006/relationships/customXml" Target="../ink/ink1638.xml"/><Relationship Id="rId85" Type="http://schemas.openxmlformats.org/officeDocument/2006/relationships/image" Target="../media/image446.png"/><Relationship Id="rId93" Type="http://schemas.openxmlformats.org/officeDocument/2006/relationships/image" Target="../media/image450.png"/><Relationship Id="rId3" Type="http://schemas.openxmlformats.org/officeDocument/2006/relationships/image" Target="../media/image405.png"/><Relationship Id="rId12" Type="http://schemas.openxmlformats.org/officeDocument/2006/relationships/customXml" Target="../ink/ink1604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1617.xml"/><Relationship Id="rId46" Type="http://schemas.openxmlformats.org/officeDocument/2006/relationships/customXml" Target="../ink/ink1621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1608.xml"/><Relationship Id="rId41" Type="http://schemas.openxmlformats.org/officeDocument/2006/relationships/image" Target="../media/image424.png"/><Relationship Id="rId54" Type="http://schemas.openxmlformats.org/officeDocument/2006/relationships/customXml" Target="../ink/ink1625.xml"/><Relationship Id="rId62" Type="http://schemas.openxmlformats.org/officeDocument/2006/relationships/customXml" Target="../ink/ink1629.xml"/><Relationship Id="rId70" Type="http://schemas.openxmlformats.org/officeDocument/2006/relationships/customXml" Target="../ink/ink1633.xml"/><Relationship Id="rId75" Type="http://schemas.openxmlformats.org/officeDocument/2006/relationships/image" Target="../media/image441.png"/><Relationship Id="rId83" Type="http://schemas.openxmlformats.org/officeDocument/2006/relationships/image" Target="../media/image445.png"/><Relationship Id="rId88" Type="http://schemas.openxmlformats.org/officeDocument/2006/relationships/customXml" Target="../ink/ink1642.xml"/><Relationship Id="rId91" Type="http://schemas.openxmlformats.org/officeDocument/2006/relationships/image" Target="../media/image4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01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1612.xml"/><Relationship Id="rId36" Type="http://schemas.openxmlformats.org/officeDocument/2006/relationships/customXml" Target="../ink/ink1616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1603.xml"/><Relationship Id="rId31" Type="http://schemas.openxmlformats.org/officeDocument/2006/relationships/image" Target="../media/image419.png"/><Relationship Id="rId44" Type="http://schemas.openxmlformats.org/officeDocument/2006/relationships/customXml" Target="../ink/ink1620.xml"/><Relationship Id="rId52" Type="http://schemas.openxmlformats.org/officeDocument/2006/relationships/customXml" Target="../ink/ink1624.xml"/><Relationship Id="rId60" Type="http://schemas.openxmlformats.org/officeDocument/2006/relationships/customXml" Target="../ink/ink1628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1637.xml"/><Relationship Id="rId81" Type="http://schemas.openxmlformats.org/officeDocument/2006/relationships/image" Target="../media/image444.png"/><Relationship Id="rId86" Type="http://schemas.openxmlformats.org/officeDocument/2006/relationships/customXml" Target="../ink/ink1641.xml"/><Relationship Id="rId94" Type="http://schemas.openxmlformats.org/officeDocument/2006/relationships/customXml" Target="../ink/ink1645.xml"/><Relationship Id="rId4" Type="http://schemas.openxmlformats.org/officeDocument/2006/relationships/customXml" Target="../ink/ink1600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1607.xml"/><Relationship Id="rId39" Type="http://schemas.openxmlformats.org/officeDocument/2006/relationships/image" Target="../media/image423.png"/><Relationship Id="rId34" Type="http://schemas.openxmlformats.org/officeDocument/2006/relationships/customXml" Target="../ink/ink1615.xml"/><Relationship Id="rId50" Type="http://schemas.openxmlformats.org/officeDocument/2006/relationships/customXml" Target="../ink/ink1623.xml"/><Relationship Id="rId55" Type="http://schemas.openxmlformats.org/officeDocument/2006/relationships/image" Target="../media/image431.png"/><Relationship Id="rId76" Type="http://schemas.openxmlformats.org/officeDocument/2006/relationships/customXml" Target="../ink/ink1636.xml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644.xml"/><Relationship Id="rId2" Type="http://schemas.openxmlformats.org/officeDocument/2006/relationships/customXml" Target="../ink/ink1599.xml"/><Relationship Id="rId29" Type="http://schemas.openxmlformats.org/officeDocument/2006/relationships/image" Target="../media/image418.png"/><Relationship Id="rId24" Type="http://schemas.openxmlformats.org/officeDocument/2006/relationships/customXml" Target="../ink/ink1610.xml"/><Relationship Id="rId40" Type="http://schemas.openxmlformats.org/officeDocument/2006/relationships/customXml" Target="../ink/ink1618.xml"/><Relationship Id="rId45" Type="http://schemas.openxmlformats.org/officeDocument/2006/relationships/image" Target="../media/image426.png"/><Relationship Id="rId66" Type="http://schemas.openxmlformats.org/officeDocument/2006/relationships/customXml" Target="../ink/ink1631.xml"/><Relationship Id="rId87" Type="http://schemas.openxmlformats.org/officeDocument/2006/relationships/image" Target="../media/image447.png"/><Relationship Id="rId61" Type="http://schemas.openxmlformats.org/officeDocument/2006/relationships/image" Target="../media/image434.png"/><Relationship Id="rId82" Type="http://schemas.openxmlformats.org/officeDocument/2006/relationships/customXml" Target="../ink/ink1639.xml"/><Relationship Id="rId19" Type="http://schemas.openxmlformats.org/officeDocument/2006/relationships/image" Target="../media/image413.png"/><Relationship Id="rId14" Type="http://schemas.openxmlformats.org/officeDocument/2006/relationships/customXml" Target="../ink/ink1605.xml"/><Relationship Id="rId30" Type="http://schemas.openxmlformats.org/officeDocument/2006/relationships/customXml" Target="../ink/ink1613.xml"/><Relationship Id="rId35" Type="http://schemas.openxmlformats.org/officeDocument/2006/relationships/image" Target="../media/image421.png"/><Relationship Id="rId56" Type="http://schemas.openxmlformats.org/officeDocument/2006/relationships/customXml" Target="../ink/ink1626.xml"/><Relationship Id="rId77" Type="http://schemas.openxmlformats.org/officeDocument/2006/relationships/image" Target="../media/image442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58.xml"/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1666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1679.xml"/><Relationship Id="rId84" Type="http://schemas.openxmlformats.org/officeDocument/2006/relationships/customXml" Target="../ink/ink1687.xml"/><Relationship Id="rId89" Type="http://schemas.openxmlformats.org/officeDocument/2006/relationships/image" Target="../media/image448.png"/><Relationship Id="rId112" Type="http://schemas.openxmlformats.org/officeDocument/2006/relationships/customXml" Target="../ink/ink1701.xml"/><Relationship Id="rId16" Type="http://schemas.openxmlformats.org/officeDocument/2006/relationships/customXml" Target="../ink/ink1653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1661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1674.xml"/><Relationship Id="rId74" Type="http://schemas.openxmlformats.org/officeDocument/2006/relationships/customXml" Target="../ink/ink1682.xml"/><Relationship Id="rId79" Type="http://schemas.openxmlformats.org/officeDocument/2006/relationships/image" Target="../media/image443.png"/><Relationship Id="rId102" Type="http://schemas.openxmlformats.org/officeDocument/2006/relationships/customXml" Target="../ink/ink1696.xml"/><Relationship Id="rId5" Type="http://schemas.openxmlformats.org/officeDocument/2006/relationships/image" Target="../media/image406.png"/><Relationship Id="rId90" Type="http://schemas.openxmlformats.org/officeDocument/2006/relationships/customXml" Target="../ink/ink1690.xml"/><Relationship Id="rId95" Type="http://schemas.openxmlformats.org/officeDocument/2006/relationships/image" Target="../media/image451.png"/><Relationship Id="rId22" Type="http://schemas.openxmlformats.org/officeDocument/2006/relationships/customXml" Target="../ink/ink1656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1669.xml"/><Relationship Id="rId64" Type="http://schemas.openxmlformats.org/officeDocument/2006/relationships/customXml" Target="../ink/ink1677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18" Type="http://schemas.openxmlformats.org/officeDocument/2006/relationships/customXml" Target="../ink/ink1704.xml"/><Relationship Id="rId80" Type="http://schemas.openxmlformats.org/officeDocument/2006/relationships/customXml" Target="../ink/ink1685.xml"/><Relationship Id="rId85" Type="http://schemas.openxmlformats.org/officeDocument/2006/relationships/image" Target="../media/image446.png"/><Relationship Id="rId12" Type="http://schemas.openxmlformats.org/officeDocument/2006/relationships/customXml" Target="../ink/ink1651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1664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1699.xml"/><Relationship Id="rId54" Type="http://schemas.openxmlformats.org/officeDocument/2006/relationships/customXml" Target="../ink/ink1672.xml"/><Relationship Id="rId70" Type="http://schemas.openxmlformats.org/officeDocument/2006/relationships/customXml" Target="../ink/ink1680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16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48.xml"/><Relationship Id="rId23" Type="http://schemas.openxmlformats.org/officeDocument/2006/relationships/image" Target="../media/image415.png"/><Relationship Id="rId28" Type="http://schemas.openxmlformats.org/officeDocument/2006/relationships/customXml" Target="../ink/ink1659.xml"/><Relationship Id="rId49" Type="http://schemas.openxmlformats.org/officeDocument/2006/relationships/image" Target="../media/image428.png"/><Relationship Id="rId114" Type="http://schemas.openxmlformats.org/officeDocument/2006/relationships/customXml" Target="../ink/ink1702.xml"/><Relationship Id="rId119" Type="http://schemas.openxmlformats.org/officeDocument/2006/relationships/image" Target="../media/image463.png"/><Relationship Id="rId10" Type="http://schemas.openxmlformats.org/officeDocument/2006/relationships/customXml" Target="../ink/ink1650.xml"/><Relationship Id="rId31" Type="http://schemas.openxmlformats.org/officeDocument/2006/relationships/image" Target="../media/image419.png"/><Relationship Id="rId44" Type="http://schemas.openxmlformats.org/officeDocument/2006/relationships/customXml" Target="../ink/ink1667.xml"/><Relationship Id="rId52" Type="http://schemas.openxmlformats.org/officeDocument/2006/relationships/customXml" Target="../ink/ink1671.xml"/><Relationship Id="rId60" Type="http://schemas.openxmlformats.org/officeDocument/2006/relationships/customXml" Target="../ink/ink1675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1684.xml"/><Relationship Id="rId81" Type="http://schemas.openxmlformats.org/officeDocument/2006/relationships/image" Target="../media/image444.png"/><Relationship Id="rId86" Type="http://schemas.openxmlformats.org/officeDocument/2006/relationships/customXml" Target="../ink/ink1688.xml"/><Relationship Id="rId94" Type="http://schemas.openxmlformats.org/officeDocument/2006/relationships/customXml" Target="../ink/ink1692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4" Type="http://schemas.openxmlformats.org/officeDocument/2006/relationships/customXml" Target="../ink/ink1647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1654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1662.xml"/><Relationship Id="rId50" Type="http://schemas.openxmlformats.org/officeDocument/2006/relationships/customXml" Target="../ink/ink1670.xml"/><Relationship Id="rId55" Type="http://schemas.openxmlformats.org/officeDocument/2006/relationships/image" Target="../media/image431.png"/><Relationship Id="rId76" Type="http://schemas.openxmlformats.org/officeDocument/2006/relationships/customXml" Target="../ink/ink1683.xml"/><Relationship Id="rId97" Type="http://schemas.openxmlformats.org/officeDocument/2006/relationships/image" Target="../media/image452.png"/><Relationship Id="rId104" Type="http://schemas.openxmlformats.org/officeDocument/2006/relationships/customXml" Target="../ink/ink1697.xml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691.xml"/><Relationship Id="rId2" Type="http://schemas.openxmlformats.org/officeDocument/2006/relationships/customXml" Target="../ink/ink1646.xml"/><Relationship Id="rId29" Type="http://schemas.openxmlformats.org/officeDocument/2006/relationships/image" Target="../media/image418.png"/><Relationship Id="rId24" Type="http://schemas.openxmlformats.org/officeDocument/2006/relationships/customXml" Target="../ink/ink1657.xml"/><Relationship Id="rId40" Type="http://schemas.openxmlformats.org/officeDocument/2006/relationships/customXml" Target="../ink/ink1665.xml"/><Relationship Id="rId45" Type="http://schemas.openxmlformats.org/officeDocument/2006/relationships/image" Target="../media/image426.png"/><Relationship Id="rId66" Type="http://schemas.openxmlformats.org/officeDocument/2006/relationships/customXml" Target="../ink/ink1678.xml"/><Relationship Id="rId87" Type="http://schemas.openxmlformats.org/officeDocument/2006/relationships/image" Target="../media/image447.png"/><Relationship Id="rId110" Type="http://schemas.openxmlformats.org/officeDocument/2006/relationships/customXml" Target="../ink/ink1700.xml"/><Relationship Id="rId115" Type="http://schemas.openxmlformats.org/officeDocument/2006/relationships/image" Target="../media/image461.png"/><Relationship Id="rId61" Type="http://schemas.openxmlformats.org/officeDocument/2006/relationships/image" Target="../media/image434.png"/><Relationship Id="rId82" Type="http://schemas.openxmlformats.org/officeDocument/2006/relationships/customXml" Target="../ink/ink1686.xml"/><Relationship Id="rId19" Type="http://schemas.openxmlformats.org/officeDocument/2006/relationships/image" Target="../media/image413.png"/><Relationship Id="rId14" Type="http://schemas.openxmlformats.org/officeDocument/2006/relationships/customXml" Target="../ink/ink1652.xml"/><Relationship Id="rId30" Type="http://schemas.openxmlformats.org/officeDocument/2006/relationships/customXml" Target="../ink/ink1660.xml"/><Relationship Id="rId35" Type="http://schemas.openxmlformats.org/officeDocument/2006/relationships/image" Target="../media/image421.png"/><Relationship Id="rId56" Type="http://schemas.openxmlformats.org/officeDocument/2006/relationships/customXml" Target="../ink/ink1673.xml"/><Relationship Id="rId77" Type="http://schemas.openxmlformats.org/officeDocument/2006/relationships/image" Target="../media/image442.png"/><Relationship Id="rId100" Type="http://schemas.openxmlformats.org/officeDocument/2006/relationships/customXml" Target="../ink/ink1695.xml"/><Relationship Id="rId105" Type="http://schemas.openxmlformats.org/officeDocument/2006/relationships/image" Target="../media/image456.png"/><Relationship Id="rId8" Type="http://schemas.openxmlformats.org/officeDocument/2006/relationships/customXml" Target="../ink/ink1649.xml"/><Relationship Id="rId51" Type="http://schemas.openxmlformats.org/officeDocument/2006/relationships/image" Target="../media/image429.png"/><Relationship Id="rId72" Type="http://schemas.openxmlformats.org/officeDocument/2006/relationships/customXml" Target="../ink/ink1681.xml"/><Relationship Id="rId93" Type="http://schemas.openxmlformats.org/officeDocument/2006/relationships/image" Target="../media/image450.png"/><Relationship Id="rId98" Type="http://schemas.openxmlformats.org/officeDocument/2006/relationships/customXml" Target="../ink/ink1694.xml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1668.xml"/><Relationship Id="rId67" Type="http://schemas.openxmlformats.org/officeDocument/2006/relationships/image" Target="../media/image437.png"/><Relationship Id="rId116" Type="http://schemas.openxmlformats.org/officeDocument/2006/relationships/customXml" Target="../ink/ink1703.xml"/><Relationship Id="rId20" Type="http://schemas.openxmlformats.org/officeDocument/2006/relationships/customXml" Target="../ink/ink1655.xml"/><Relationship Id="rId41" Type="http://schemas.openxmlformats.org/officeDocument/2006/relationships/image" Target="../media/image424.png"/><Relationship Id="rId62" Type="http://schemas.openxmlformats.org/officeDocument/2006/relationships/customXml" Target="../ink/ink1676.xml"/><Relationship Id="rId83" Type="http://schemas.openxmlformats.org/officeDocument/2006/relationships/image" Target="../media/image445.png"/><Relationship Id="rId88" Type="http://schemas.openxmlformats.org/officeDocument/2006/relationships/customXml" Target="../ink/ink1689.xml"/><Relationship Id="rId111" Type="http://schemas.openxmlformats.org/officeDocument/2006/relationships/image" Target="../media/image459.png"/><Relationship Id="rId15" Type="http://schemas.openxmlformats.org/officeDocument/2006/relationships/image" Target="../media/image411.png"/><Relationship Id="rId36" Type="http://schemas.openxmlformats.org/officeDocument/2006/relationships/customXml" Target="../ink/ink1663.xml"/><Relationship Id="rId57" Type="http://schemas.openxmlformats.org/officeDocument/2006/relationships/image" Target="../media/image432.png"/><Relationship Id="rId106" Type="http://schemas.openxmlformats.org/officeDocument/2006/relationships/customXml" Target="../ink/ink1698.xml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1725.xml"/><Relationship Id="rId63" Type="http://schemas.openxmlformats.org/officeDocument/2006/relationships/image" Target="../media/image435.png"/><Relationship Id="rId84" Type="http://schemas.openxmlformats.org/officeDocument/2006/relationships/customXml" Target="../ink/ink1746.xml"/><Relationship Id="rId138" Type="http://schemas.openxmlformats.org/officeDocument/2006/relationships/customXml" Target="../ink/ink1773.xml"/><Relationship Id="rId16" Type="http://schemas.openxmlformats.org/officeDocument/2006/relationships/customXml" Target="../ink/ink1712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1720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1733.xml"/><Relationship Id="rId74" Type="http://schemas.openxmlformats.org/officeDocument/2006/relationships/customXml" Target="../ink/ink1741.xml"/><Relationship Id="rId79" Type="http://schemas.openxmlformats.org/officeDocument/2006/relationships/image" Target="../media/image443.png"/><Relationship Id="rId102" Type="http://schemas.openxmlformats.org/officeDocument/2006/relationships/customXml" Target="../ink/ink1755.xml"/><Relationship Id="rId123" Type="http://schemas.openxmlformats.org/officeDocument/2006/relationships/image" Target="../media/image465.png"/><Relationship Id="rId128" Type="http://schemas.openxmlformats.org/officeDocument/2006/relationships/customXml" Target="../ink/ink1768.xml"/><Relationship Id="rId5" Type="http://schemas.openxmlformats.org/officeDocument/2006/relationships/image" Target="../media/image406.png"/><Relationship Id="rId90" Type="http://schemas.openxmlformats.org/officeDocument/2006/relationships/customXml" Target="../ink/ink1749.xml"/><Relationship Id="rId95" Type="http://schemas.openxmlformats.org/officeDocument/2006/relationships/image" Target="../media/image451.png"/><Relationship Id="rId22" Type="http://schemas.openxmlformats.org/officeDocument/2006/relationships/customXml" Target="../ink/ink1715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1728.xml"/><Relationship Id="rId64" Type="http://schemas.openxmlformats.org/officeDocument/2006/relationships/customXml" Target="../ink/ink1736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18" Type="http://schemas.openxmlformats.org/officeDocument/2006/relationships/customXml" Target="../ink/ink1763.xml"/><Relationship Id="rId134" Type="http://schemas.openxmlformats.org/officeDocument/2006/relationships/customXml" Target="../ink/ink1771.xml"/><Relationship Id="rId139" Type="http://schemas.openxmlformats.org/officeDocument/2006/relationships/image" Target="../media/image473.png"/><Relationship Id="rId80" Type="http://schemas.openxmlformats.org/officeDocument/2006/relationships/customXml" Target="../ink/ink1744.xml"/><Relationship Id="rId85" Type="http://schemas.openxmlformats.org/officeDocument/2006/relationships/image" Target="../media/image446.png"/><Relationship Id="rId12" Type="http://schemas.openxmlformats.org/officeDocument/2006/relationships/customXml" Target="../ink/ink1710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1723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1758.xml"/><Relationship Id="rId124" Type="http://schemas.openxmlformats.org/officeDocument/2006/relationships/customXml" Target="../ink/ink1766.xml"/><Relationship Id="rId129" Type="http://schemas.openxmlformats.org/officeDocument/2006/relationships/image" Target="../media/image468.png"/><Relationship Id="rId54" Type="http://schemas.openxmlformats.org/officeDocument/2006/relationships/customXml" Target="../ink/ink1731.xml"/><Relationship Id="rId70" Type="http://schemas.openxmlformats.org/officeDocument/2006/relationships/customXml" Target="../ink/ink1739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17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07.xml"/><Relationship Id="rId23" Type="http://schemas.openxmlformats.org/officeDocument/2006/relationships/image" Target="../media/image415.png"/><Relationship Id="rId28" Type="http://schemas.openxmlformats.org/officeDocument/2006/relationships/customXml" Target="../ink/ink1718.xml"/><Relationship Id="rId49" Type="http://schemas.openxmlformats.org/officeDocument/2006/relationships/image" Target="../media/image428.png"/><Relationship Id="rId114" Type="http://schemas.openxmlformats.org/officeDocument/2006/relationships/customXml" Target="../ink/ink1761.xml"/><Relationship Id="rId119" Type="http://schemas.openxmlformats.org/officeDocument/2006/relationships/image" Target="../media/image463.png"/><Relationship Id="rId44" Type="http://schemas.openxmlformats.org/officeDocument/2006/relationships/customXml" Target="../ink/ink1726.xml"/><Relationship Id="rId60" Type="http://schemas.openxmlformats.org/officeDocument/2006/relationships/customXml" Target="../ink/ink1734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1747.xml"/><Relationship Id="rId130" Type="http://schemas.openxmlformats.org/officeDocument/2006/relationships/customXml" Target="../ink/ink1769.xml"/><Relationship Id="rId135" Type="http://schemas.openxmlformats.org/officeDocument/2006/relationships/image" Target="../media/image471.png"/><Relationship Id="rId13" Type="http://schemas.openxmlformats.org/officeDocument/2006/relationships/image" Target="../media/image410.png"/><Relationship Id="rId18" Type="http://schemas.openxmlformats.org/officeDocument/2006/relationships/customXml" Target="../ink/ink1713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1721.xml"/><Relationship Id="rId50" Type="http://schemas.openxmlformats.org/officeDocument/2006/relationships/customXml" Target="../ink/ink1729.xml"/><Relationship Id="rId55" Type="http://schemas.openxmlformats.org/officeDocument/2006/relationships/image" Target="../media/image431.png"/><Relationship Id="rId76" Type="http://schemas.openxmlformats.org/officeDocument/2006/relationships/customXml" Target="../ink/ink1742.xml"/><Relationship Id="rId97" Type="http://schemas.openxmlformats.org/officeDocument/2006/relationships/image" Target="../media/image452.png"/><Relationship Id="rId104" Type="http://schemas.openxmlformats.org/officeDocument/2006/relationships/customXml" Target="../ink/ink1756.xml"/><Relationship Id="rId120" Type="http://schemas.openxmlformats.org/officeDocument/2006/relationships/customXml" Target="../ink/ink1764.xml"/><Relationship Id="rId125" Type="http://schemas.openxmlformats.org/officeDocument/2006/relationships/image" Target="../media/image466.png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750.xml"/><Relationship Id="rId2" Type="http://schemas.openxmlformats.org/officeDocument/2006/relationships/customXml" Target="../ink/ink1705.xml"/><Relationship Id="rId29" Type="http://schemas.openxmlformats.org/officeDocument/2006/relationships/image" Target="../media/image418.png"/><Relationship Id="rId24" Type="http://schemas.openxmlformats.org/officeDocument/2006/relationships/customXml" Target="../ink/ink1716.xml"/><Relationship Id="rId40" Type="http://schemas.openxmlformats.org/officeDocument/2006/relationships/customXml" Target="../ink/ink1724.xml"/><Relationship Id="rId45" Type="http://schemas.openxmlformats.org/officeDocument/2006/relationships/image" Target="../media/image426.png"/><Relationship Id="rId66" Type="http://schemas.openxmlformats.org/officeDocument/2006/relationships/customXml" Target="../ink/ink1737.xml"/><Relationship Id="rId87" Type="http://schemas.openxmlformats.org/officeDocument/2006/relationships/image" Target="../media/image447.png"/><Relationship Id="rId110" Type="http://schemas.openxmlformats.org/officeDocument/2006/relationships/customXml" Target="../ink/ink1759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1772.xml"/><Relationship Id="rId61" Type="http://schemas.openxmlformats.org/officeDocument/2006/relationships/image" Target="../media/image434.png"/><Relationship Id="rId82" Type="http://schemas.openxmlformats.org/officeDocument/2006/relationships/customXml" Target="../ink/ink1745.xml"/><Relationship Id="rId19" Type="http://schemas.openxmlformats.org/officeDocument/2006/relationships/image" Target="../media/image413.png"/><Relationship Id="rId14" Type="http://schemas.openxmlformats.org/officeDocument/2006/relationships/customXml" Target="../ink/ink1711.xml"/><Relationship Id="rId30" Type="http://schemas.openxmlformats.org/officeDocument/2006/relationships/customXml" Target="../ink/ink1719.xml"/><Relationship Id="rId35" Type="http://schemas.openxmlformats.org/officeDocument/2006/relationships/image" Target="../media/image421.png"/><Relationship Id="rId56" Type="http://schemas.openxmlformats.org/officeDocument/2006/relationships/customXml" Target="../ink/ink1732.xml"/><Relationship Id="rId77" Type="http://schemas.openxmlformats.org/officeDocument/2006/relationships/image" Target="../media/image442.png"/><Relationship Id="rId100" Type="http://schemas.openxmlformats.org/officeDocument/2006/relationships/customXml" Target="../ink/ink1754.xml"/><Relationship Id="rId105" Type="http://schemas.openxmlformats.org/officeDocument/2006/relationships/image" Target="../media/image456.png"/><Relationship Id="rId126" Type="http://schemas.openxmlformats.org/officeDocument/2006/relationships/customXml" Target="../ink/ink1767.xml"/><Relationship Id="rId8" Type="http://schemas.openxmlformats.org/officeDocument/2006/relationships/customXml" Target="../ink/ink1708.xml"/><Relationship Id="rId51" Type="http://schemas.openxmlformats.org/officeDocument/2006/relationships/image" Target="../media/image429.png"/><Relationship Id="rId72" Type="http://schemas.openxmlformats.org/officeDocument/2006/relationships/customXml" Target="../ink/ink1740.xml"/><Relationship Id="rId93" Type="http://schemas.openxmlformats.org/officeDocument/2006/relationships/image" Target="../media/image450.png"/><Relationship Id="rId98" Type="http://schemas.openxmlformats.org/officeDocument/2006/relationships/customXml" Target="../ink/ink1753.xml"/><Relationship Id="rId121" Type="http://schemas.openxmlformats.org/officeDocument/2006/relationships/image" Target="../media/image464.png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1727.xml"/><Relationship Id="rId67" Type="http://schemas.openxmlformats.org/officeDocument/2006/relationships/image" Target="../media/image437.png"/><Relationship Id="rId116" Type="http://schemas.openxmlformats.org/officeDocument/2006/relationships/customXml" Target="../ink/ink1762.xml"/><Relationship Id="rId137" Type="http://schemas.openxmlformats.org/officeDocument/2006/relationships/image" Target="../media/image472.png"/><Relationship Id="rId20" Type="http://schemas.openxmlformats.org/officeDocument/2006/relationships/customXml" Target="../ink/ink1714.xml"/><Relationship Id="rId41" Type="http://schemas.openxmlformats.org/officeDocument/2006/relationships/image" Target="../media/image424.png"/><Relationship Id="rId62" Type="http://schemas.openxmlformats.org/officeDocument/2006/relationships/customXml" Target="../ink/ink1735.xml"/><Relationship Id="rId83" Type="http://schemas.openxmlformats.org/officeDocument/2006/relationships/image" Target="../media/image445.png"/><Relationship Id="rId88" Type="http://schemas.openxmlformats.org/officeDocument/2006/relationships/customXml" Target="../ink/ink1748.xml"/><Relationship Id="rId111" Type="http://schemas.openxmlformats.org/officeDocument/2006/relationships/image" Target="../media/image459.png"/><Relationship Id="rId132" Type="http://schemas.openxmlformats.org/officeDocument/2006/relationships/customXml" Target="../ink/ink1770.xml"/><Relationship Id="rId15" Type="http://schemas.openxmlformats.org/officeDocument/2006/relationships/image" Target="../media/image411.png"/><Relationship Id="rId36" Type="http://schemas.openxmlformats.org/officeDocument/2006/relationships/customXml" Target="../ink/ink1722.xml"/><Relationship Id="rId57" Type="http://schemas.openxmlformats.org/officeDocument/2006/relationships/image" Target="../media/image432.png"/><Relationship Id="rId106" Type="http://schemas.openxmlformats.org/officeDocument/2006/relationships/customXml" Target="../ink/ink1757.xml"/><Relationship Id="rId127" Type="http://schemas.openxmlformats.org/officeDocument/2006/relationships/image" Target="../media/image467.png"/><Relationship Id="rId10" Type="http://schemas.openxmlformats.org/officeDocument/2006/relationships/customXml" Target="../ink/ink1709.xml"/><Relationship Id="rId31" Type="http://schemas.openxmlformats.org/officeDocument/2006/relationships/image" Target="../media/image419.png"/><Relationship Id="rId52" Type="http://schemas.openxmlformats.org/officeDocument/2006/relationships/customXml" Target="../ink/ink1730.xml"/><Relationship Id="rId73" Type="http://schemas.openxmlformats.org/officeDocument/2006/relationships/image" Target="../media/image440.png"/><Relationship Id="rId78" Type="http://schemas.openxmlformats.org/officeDocument/2006/relationships/customXml" Target="../ink/ink1743.xml"/><Relationship Id="rId94" Type="http://schemas.openxmlformats.org/officeDocument/2006/relationships/customXml" Target="../ink/ink1751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1765.xml"/><Relationship Id="rId4" Type="http://schemas.openxmlformats.org/officeDocument/2006/relationships/customXml" Target="../ink/ink1706.xml"/><Relationship Id="rId9" Type="http://schemas.openxmlformats.org/officeDocument/2006/relationships/image" Target="../media/image408.png"/><Relationship Id="rId26" Type="http://schemas.openxmlformats.org/officeDocument/2006/relationships/customXml" Target="../ink/ink1717.xml"/><Relationship Id="rId47" Type="http://schemas.openxmlformats.org/officeDocument/2006/relationships/image" Target="../media/image427.png"/><Relationship Id="rId68" Type="http://schemas.openxmlformats.org/officeDocument/2006/relationships/customXml" Target="../ink/ink1738.xml"/><Relationship Id="rId89" Type="http://schemas.openxmlformats.org/officeDocument/2006/relationships/image" Target="../media/image448.png"/><Relationship Id="rId112" Type="http://schemas.openxmlformats.org/officeDocument/2006/relationships/customXml" Target="../ink/ink1760.xml"/><Relationship Id="rId133" Type="http://schemas.openxmlformats.org/officeDocument/2006/relationships/image" Target="../media/image470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1794.xml"/><Relationship Id="rId63" Type="http://schemas.openxmlformats.org/officeDocument/2006/relationships/image" Target="../media/image435.png"/><Relationship Id="rId84" Type="http://schemas.openxmlformats.org/officeDocument/2006/relationships/customXml" Target="../ink/ink1815.xml"/><Relationship Id="rId138" Type="http://schemas.openxmlformats.org/officeDocument/2006/relationships/customXml" Target="../ink/ink1842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1789.xml"/><Relationship Id="rId53" Type="http://schemas.openxmlformats.org/officeDocument/2006/relationships/image" Target="../media/image430.png"/><Relationship Id="rId74" Type="http://schemas.openxmlformats.org/officeDocument/2006/relationships/customXml" Target="../ink/ink1810.xml"/><Relationship Id="rId128" Type="http://schemas.openxmlformats.org/officeDocument/2006/relationships/customXml" Target="../ink/ink1837.xml"/><Relationship Id="rId149" Type="http://schemas.openxmlformats.org/officeDocument/2006/relationships/image" Target="../media/image478.png"/><Relationship Id="rId5" Type="http://schemas.openxmlformats.org/officeDocument/2006/relationships/image" Target="../media/image406.png"/><Relationship Id="rId95" Type="http://schemas.openxmlformats.org/officeDocument/2006/relationships/image" Target="../media/image451.png"/><Relationship Id="rId22" Type="http://schemas.openxmlformats.org/officeDocument/2006/relationships/customXml" Target="../ink/ink1784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1797.xml"/><Relationship Id="rId64" Type="http://schemas.openxmlformats.org/officeDocument/2006/relationships/customXml" Target="../ink/ink1805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18" Type="http://schemas.openxmlformats.org/officeDocument/2006/relationships/customXml" Target="../ink/ink1832.xml"/><Relationship Id="rId134" Type="http://schemas.openxmlformats.org/officeDocument/2006/relationships/customXml" Target="../ink/ink1840.xml"/><Relationship Id="rId139" Type="http://schemas.openxmlformats.org/officeDocument/2006/relationships/image" Target="../media/image473.png"/><Relationship Id="rId80" Type="http://schemas.openxmlformats.org/officeDocument/2006/relationships/customXml" Target="../ink/ink1813.xml"/><Relationship Id="rId85" Type="http://schemas.openxmlformats.org/officeDocument/2006/relationships/image" Target="../media/image446.png"/><Relationship Id="rId150" Type="http://schemas.openxmlformats.org/officeDocument/2006/relationships/customXml" Target="../ink/ink1848.xml"/><Relationship Id="rId12" Type="http://schemas.openxmlformats.org/officeDocument/2006/relationships/customXml" Target="../ink/ink1779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1792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1827.xml"/><Relationship Id="rId124" Type="http://schemas.openxmlformats.org/officeDocument/2006/relationships/customXml" Target="../ink/ink1835.xml"/><Relationship Id="rId129" Type="http://schemas.openxmlformats.org/officeDocument/2006/relationships/image" Target="../media/image468.png"/><Relationship Id="rId54" Type="http://schemas.openxmlformats.org/officeDocument/2006/relationships/customXml" Target="../ink/ink1800.xml"/><Relationship Id="rId70" Type="http://schemas.openxmlformats.org/officeDocument/2006/relationships/customXml" Target="../ink/ink1808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1821.xml"/><Relationship Id="rId140" Type="http://schemas.openxmlformats.org/officeDocument/2006/relationships/customXml" Target="../ink/ink1843.xml"/><Relationship Id="rId145" Type="http://schemas.openxmlformats.org/officeDocument/2006/relationships/image" Target="../media/image4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76.xml"/><Relationship Id="rId23" Type="http://schemas.openxmlformats.org/officeDocument/2006/relationships/image" Target="../media/image415.png"/><Relationship Id="rId28" Type="http://schemas.openxmlformats.org/officeDocument/2006/relationships/customXml" Target="../ink/ink1787.xml"/><Relationship Id="rId49" Type="http://schemas.openxmlformats.org/officeDocument/2006/relationships/image" Target="../media/image428.png"/><Relationship Id="rId114" Type="http://schemas.openxmlformats.org/officeDocument/2006/relationships/customXml" Target="../ink/ink1830.xml"/><Relationship Id="rId119" Type="http://schemas.openxmlformats.org/officeDocument/2006/relationships/image" Target="../media/image463.png"/><Relationship Id="rId44" Type="http://schemas.openxmlformats.org/officeDocument/2006/relationships/customXml" Target="../ink/ink1795.xml"/><Relationship Id="rId60" Type="http://schemas.openxmlformats.org/officeDocument/2006/relationships/customXml" Target="../ink/ink1803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1816.xml"/><Relationship Id="rId130" Type="http://schemas.openxmlformats.org/officeDocument/2006/relationships/customXml" Target="../ink/ink1838.xml"/><Relationship Id="rId135" Type="http://schemas.openxmlformats.org/officeDocument/2006/relationships/image" Target="../media/image471.png"/><Relationship Id="rId151" Type="http://schemas.openxmlformats.org/officeDocument/2006/relationships/image" Target="../media/image479.png"/><Relationship Id="rId13" Type="http://schemas.openxmlformats.org/officeDocument/2006/relationships/image" Target="../media/image410.png"/><Relationship Id="rId18" Type="http://schemas.openxmlformats.org/officeDocument/2006/relationships/customXml" Target="../ink/ink1782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1790.xml"/><Relationship Id="rId50" Type="http://schemas.openxmlformats.org/officeDocument/2006/relationships/customXml" Target="../ink/ink1798.xml"/><Relationship Id="rId55" Type="http://schemas.openxmlformats.org/officeDocument/2006/relationships/image" Target="../media/image431.png"/><Relationship Id="rId76" Type="http://schemas.openxmlformats.org/officeDocument/2006/relationships/customXml" Target="../ink/ink1811.xml"/><Relationship Id="rId97" Type="http://schemas.openxmlformats.org/officeDocument/2006/relationships/image" Target="../media/image452.png"/><Relationship Id="rId104" Type="http://schemas.openxmlformats.org/officeDocument/2006/relationships/customXml" Target="../ink/ink1825.xml"/><Relationship Id="rId120" Type="http://schemas.openxmlformats.org/officeDocument/2006/relationships/customXml" Target="../ink/ink1833.xml"/><Relationship Id="rId125" Type="http://schemas.openxmlformats.org/officeDocument/2006/relationships/image" Target="../media/image466.png"/><Relationship Id="rId141" Type="http://schemas.openxmlformats.org/officeDocument/2006/relationships/image" Target="../media/image474.png"/><Relationship Id="rId146" Type="http://schemas.openxmlformats.org/officeDocument/2006/relationships/customXml" Target="../ink/ink1846.xml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819.xml"/><Relationship Id="rId2" Type="http://schemas.openxmlformats.org/officeDocument/2006/relationships/customXml" Target="../ink/ink1774.xml"/><Relationship Id="rId29" Type="http://schemas.openxmlformats.org/officeDocument/2006/relationships/image" Target="../media/image418.png"/><Relationship Id="rId24" Type="http://schemas.openxmlformats.org/officeDocument/2006/relationships/customXml" Target="../ink/ink1785.xml"/><Relationship Id="rId40" Type="http://schemas.openxmlformats.org/officeDocument/2006/relationships/customXml" Target="../ink/ink1793.xml"/><Relationship Id="rId45" Type="http://schemas.openxmlformats.org/officeDocument/2006/relationships/image" Target="../media/image426.png"/><Relationship Id="rId66" Type="http://schemas.openxmlformats.org/officeDocument/2006/relationships/customXml" Target="../ink/ink1806.xml"/><Relationship Id="rId87" Type="http://schemas.openxmlformats.org/officeDocument/2006/relationships/image" Target="../media/image447.png"/><Relationship Id="rId110" Type="http://schemas.openxmlformats.org/officeDocument/2006/relationships/customXml" Target="../ink/ink1828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1841.xml"/><Relationship Id="rId61" Type="http://schemas.openxmlformats.org/officeDocument/2006/relationships/image" Target="../media/image434.png"/><Relationship Id="rId82" Type="http://schemas.openxmlformats.org/officeDocument/2006/relationships/customXml" Target="../ink/ink1814.xml"/><Relationship Id="rId19" Type="http://schemas.openxmlformats.org/officeDocument/2006/relationships/image" Target="../media/image413.png"/><Relationship Id="rId14" Type="http://schemas.openxmlformats.org/officeDocument/2006/relationships/customXml" Target="../ink/ink1780.xml"/><Relationship Id="rId30" Type="http://schemas.openxmlformats.org/officeDocument/2006/relationships/customXml" Target="../ink/ink1788.xml"/><Relationship Id="rId35" Type="http://schemas.openxmlformats.org/officeDocument/2006/relationships/image" Target="../media/image421.png"/><Relationship Id="rId56" Type="http://schemas.openxmlformats.org/officeDocument/2006/relationships/customXml" Target="../ink/ink1801.xml"/><Relationship Id="rId77" Type="http://schemas.openxmlformats.org/officeDocument/2006/relationships/image" Target="../media/image442.png"/><Relationship Id="rId100" Type="http://schemas.openxmlformats.org/officeDocument/2006/relationships/customXml" Target="../ink/ink1823.xml"/><Relationship Id="rId105" Type="http://schemas.openxmlformats.org/officeDocument/2006/relationships/image" Target="../media/image456.png"/><Relationship Id="rId126" Type="http://schemas.openxmlformats.org/officeDocument/2006/relationships/customXml" Target="../ink/ink1836.xml"/><Relationship Id="rId147" Type="http://schemas.openxmlformats.org/officeDocument/2006/relationships/image" Target="../media/image477.png"/><Relationship Id="rId8" Type="http://schemas.openxmlformats.org/officeDocument/2006/relationships/customXml" Target="../ink/ink1777.xml"/><Relationship Id="rId51" Type="http://schemas.openxmlformats.org/officeDocument/2006/relationships/image" Target="../media/image429.png"/><Relationship Id="rId72" Type="http://schemas.openxmlformats.org/officeDocument/2006/relationships/customXml" Target="../ink/ink1809.xml"/><Relationship Id="rId93" Type="http://schemas.openxmlformats.org/officeDocument/2006/relationships/image" Target="../media/image450.png"/><Relationship Id="rId98" Type="http://schemas.openxmlformats.org/officeDocument/2006/relationships/customXml" Target="../ink/ink1822.xml"/><Relationship Id="rId121" Type="http://schemas.openxmlformats.org/officeDocument/2006/relationships/image" Target="../media/image464.png"/><Relationship Id="rId142" Type="http://schemas.openxmlformats.org/officeDocument/2006/relationships/customXml" Target="../ink/ink1844.xml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1796.xml"/><Relationship Id="rId67" Type="http://schemas.openxmlformats.org/officeDocument/2006/relationships/image" Target="../media/image437.png"/><Relationship Id="rId116" Type="http://schemas.openxmlformats.org/officeDocument/2006/relationships/customXml" Target="../ink/ink1831.xml"/><Relationship Id="rId137" Type="http://schemas.openxmlformats.org/officeDocument/2006/relationships/image" Target="../media/image472.png"/><Relationship Id="rId20" Type="http://schemas.openxmlformats.org/officeDocument/2006/relationships/customXml" Target="../ink/ink1783.xml"/><Relationship Id="rId41" Type="http://schemas.openxmlformats.org/officeDocument/2006/relationships/image" Target="../media/image424.png"/><Relationship Id="rId62" Type="http://schemas.openxmlformats.org/officeDocument/2006/relationships/customXml" Target="../ink/ink1804.xml"/><Relationship Id="rId83" Type="http://schemas.openxmlformats.org/officeDocument/2006/relationships/image" Target="../media/image445.png"/><Relationship Id="rId88" Type="http://schemas.openxmlformats.org/officeDocument/2006/relationships/customXml" Target="../ink/ink1817.xml"/><Relationship Id="rId111" Type="http://schemas.openxmlformats.org/officeDocument/2006/relationships/image" Target="../media/image459.png"/><Relationship Id="rId132" Type="http://schemas.openxmlformats.org/officeDocument/2006/relationships/customXml" Target="../ink/ink1839.xml"/><Relationship Id="rId15" Type="http://schemas.openxmlformats.org/officeDocument/2006/relationships/image" Target="../media/image411.png"/><Relationship Id="rId36" Type="http://schemas.openxmlformats.org/officeDocument/2006/relationships/customXml" Target="../ink/ink1791.xml"/><Relationship Id="rId57" Type="http://schemas.openxmlformats.org/officeDocument/2006/relationships/image" Target="../media/image432.png"/><Relationship Id="rId106" Type="http://schemas.openxmlformats.org/officeDocument/2006/relationships/customXml" Target="../ink/ink1826.xml"/><Relationship Id="rId127" Type="http://schemas.openxmlformats.org/officeDocument/2006/relationships/image" Target="../media/image467.png"/><Relationship Id="rId10" Type="http://schemas.openxmlformats.org/officeDocument/2006/relationships/customXml" Target="../ink/ink1778.xml"/><Relationship Id="rId31" Type="http://schemas.openxmlformats.org/officeDocument/2006/relationships/image" Target="../media/image419.png"/><Relationship Id="rId52" Type="http://schemas.openxmlformats.org/officeDocument/2006/relationships/customXml" Target="../ink/ink1799.xml"/><Relationship Id="rId73" Type="http://schemas.openxmlformats.org/officeDocument/2006/relationships/image" Target="../media/image440.png"/><Relationship Id="rId78" Type="http://schemas.openxmlformats.org/officeDocument/2006/relationships/customXml" Target="../ink/ink1812.xml"/><Relationship Id="rId94" Type="http://schemas.openxmlformats.org/officeDocument/2006/relationships/customXml" Target="../ink/ink1820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1834.xml"/><Relationship Id="rId143" Type="http://schemas.openxmlformats.org/officeDocument/2006/relationships/image" Target="../media/image475.png"/><Relationship Id="rId148" Type="http://schemas.openxmlformats.org/officeDocument/2006/relationships/customXml" Target="../ink/ink1847.xml"/><Relationship Id="rId4" Type="http://schemas.openxmlformats.org/officeDocument/2006/relationships/customXml" Target="../ink/ink1775.xml"/><Relationship Id="rId9" Type="http://schemas.openxmlformats.org/officeDocument/2006/relationships/image" Target="../media/image408.png"/><Relationship Id="rId26" Type="http://schemas.openxmlformats.org/officeDocument/2006/relationships/customXml" Target="../ink/ink1786.xml"/><Relationship Id="rId47" Type="http://schemas.openxmlformats.org/officeDocument/2006/relationships/image" Target="../media/image427.png"/><Relationship Id="rId68" Type="http://schemas.openxmlformats.org/officeDocument/2006/relationships/customXml" Target="../ink/ink1807.xml"/><Relationship Id="rId89" Type="http://schemas.openxmlformats.org/officeDocument/2006/relationships/image" Target="../media/image448.png"/><Relationship Id="rId112" Type="http://schemas.openxmlformats.org/officeDocument/2006/relationships/customXml" Target="../ink/ink1829.xml"/><Relationship Id="rId133" Type="http://schemas.openxmlformats.org/officeDocument/2006/relationships/image" Target="../media/image470.png"/><Relationship Id="rId16" Type="http://schemas.openxmlformats.org/officeDocument/2006/relationships/customXml" Target="../ink/ink1781.xml"/><Relationship Id="rId37" Type="http://schemas.openxmlformats.org/officeDocument/2006/relationships/image" Target="../media/image422.png"/><Relationship Id="rId58" Type="http://schemas.openxmlformats.org/officeDocument/2006/relationships/customXml" Target="../ink/ink1802.xml"/><Relationship Id="rId79" Type="http://schemas.openxmlformats.org/officeDocument/2006/relationships/image" Target="../media/image443.png"/><Relationship Id="rId102" Type="http://schemas.openxmlformats.org/officeDocument/2006/relationships/customXml" Target="../ink/ink1824.xml"/><Relationship Id="rId123" Type="http://schemas.openxmlformats.org/officeDocument/2006/relationships/image" Target="../media/image465.png"/><Relationship Id="rId144" Type="http://schemas.openxmlformats.org/officeDocument/2006/relationships/customXml" Target="../ink/ink1845.xml"/><Relationship Id="rId90" Type="http://schemas.openxmlformats.org/officeDocument/2006/relationships/customXml" Target="../ink/ink1818.xml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1869.xml"/><Relationship Id="rId63" Type="http://schemas.openxmlformats.org/officeDocument/2006/relationships/image" Target="../media/image435.png"/><Relationship Id="rId84" Type="http://schemas.openxmlformats.org/officeDocument/2006/relationships/customXml" Target="../ink/ink1890.xml"/><Relationship Id="rId138" Type="http://schemas.openxmlformats.org/officeDocument/2006/relationships/customXml" Target="../ink/ink1917.xml"/><Relationship Id="rId159" Type="http://schemas.openxmlformats.org/officeDocument/2006/relationships/image" Target="../media/image483.png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1864.xml"/><Relationship Id="rId53" Type="http://schemas.openxmlformats.org/officeDocument/2006/relationships/image" Target="../media/image430.png"/><Relationship Id="rId74" Type="http://schemas.openxmlformats.org/officeDocument/2006/relationships/customXml" Target="../ink/ink1885.xml"/><Relationship Id="rId128" Type="http://schemas.openxmlformats.org/officeDocument/2006/relationships/customXml" Target="../ink/ink1912.xml"/><Relationship Id="rId149" Type="http://schemas.openxmlformats.org/officeDocument/2006/relationships/image" Target="../media/image478.png"/><Relationship Id="rId5" Type="http://schemas.openxmlformats.org/officeDocument/2006/relationships/image" Target="../media/image406.png"/><Relationship Id="rId95" Type="http://schemas.openxmlformats.org/officeDocument/2006/relationships/image" Target="../media/image451.png"/><Relationship Id="rId22" Type="http://schemas.openxmlformats.org/officeDocument/2006/relationships/customXml" Target="../ink/ink1859.xml"/><Relationship Id="rId43" Type="http://schemas.openxmlformats.org/officeDocument/2006/relationships/image" Target="../media/image425.png"/><Relationship Id="rId64" Type="http://schemas.openxmlformats.org/officeDocument/2006/relationships/customXml" Target="../ink/ink1880.xml"/><Relationship Id="rId118" Type="http://schemas.openxmlformats.org/officeDocument/2006/relationships/customXml" Target="../ink/ink1907.xml"/><Relationship Id="rId139" Type="http://schemas.openxmlformats.org/officeDocument/2006/relationships/image" Target="../media/image473.png"/><Relationship Id="rId80" Type="http://schemas.openxmlformats.org/officeDocument/2006/relationships/customXml" Target="../ink/ink1888.xml"/><Relationship Id="rId85" Type="http://schemas.openxmlformats.org/officeDocument/2006/relationships/image" Target="../media/image446.png"/><Relationship Id="rId150" Type="http://schemas.openxmlformats.org/officeDocument/2006/relationships/customXml" Target="../ink/ink1923.xml"/><Relationship Id="rId155" Type="http://schemas.openxmlformats.org/officeDocument/2006/relationships/image" Target="../media/image481.png"/><Relationship Id="rId12" Type="http://schemas.openxmlformats.org/officeDocument/2006/relationships/customXml" Target="../ink/ink1854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1867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1902.xml"/><Relationship Id="rId124" Type="http://schemas.openxmlformats.org/officeDocument/2006/relationships/customXml" Target="../ink/ink1910.xml"/><Relationship Id="rId129" Type="http://schemas.openxmlformats.org/officeDocument/2006/relationships/image" Target="../media/image468.png"/><Relationship Id="rId54" Type="http://schemas.openxmlformats.org/officeDocument/2006/relationships/customXml" Target="../ink/ink1875.xml"/><Relationship Id="rId70" Type="http://schemas.openxmlformats.org/officeDocument/2006/relationships/customXml" Target="../ink/ink1883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1896.xml"/><Relationship Id="rId140" Type="http://schemas.openxmlformats.org/officeDocument/2006/relationships/customXml" Target="../ink/ink1918.xml"/><Relationship Id="rId145" Type="http://schemas.openxmlformats.org/officeDocument/2006/relationships/image" Target="../media/image4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51.xml"/><Relationship Id="rId23" Type="http://schemas.openxmlformats.org/officeDocument/2006/relationships/image" Target="../media/image415.png"/><Relationship Id="rId28" Type="http://schemas.openxmlformats.org/officeDocument/2006/relationships/customXml" Target="../ink/ink1862.xml"/><Relationship Id="rId49" Type="http://schemas.openxmlformats.org/officeDocument/2006/relationships/image" Target="../media/image428.png"/><Relationship Id="rId114" Type="http://schemas.openxmlformats.org/officeDocument/2006/relationships/customXml" Target="../ink/ink1905.xml"/><Relationship Id="rId119" Type="http://schemas.openxmlformats.org/officeDocument/2006/relationships/image" Target="../media/image463.png"/><Relationship Id="rId44" Type="http://schemas.openxmlformats.org/officeDocument/2006/relationships/customXml" Target="../ink/ink1870.xml"/><Relationship Id="rId60" Type="http://schemas.openxmlformats.org/officeDocument/2006/relationships/customXml" Target="../ink/ink1878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1891.xml"/><Relationship Id="rId130" Type="http://schemas.openxmlformats.org/officeDocument/2006/relationships/customXml" Target="../ink/ink1913.xml"/><Relationship Id="rId135" Type="http://schemas.openxmlformats.org/officeDocument/2006/relationships/image" Target="../media/image471.png"/><Relationship Id="rId151" Type="http://schemas.openxmlformats.org/officeDocument/2006/relationships/image" Target="../media/image479.png"/><Relationship Id="rId156" Type="http://schemas.openxmlformats.org/officeDocument/2006/relationships/customXml" Target="../ink/ink1926.xml"/><Relationship Id="rId13" Type="http://schemas.openxmlformats.org/officeDocument/2006/relationships/image" Target="../media/image410.png"/><Relationship Id="rId18" Type="http://schemas.openxmlformats.org/officeDocument/2006/relationships/customXml" Target="../ink/ink1857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1865.xml"/><Relationship Id="rId50" Type="http://schemas.openxmlformats.org/officeDocument/2006/relationships/customXml" Target="../ink/ink1873.xml"/><Relationship Id="rId55" Type="http://schemas.openxmlformats.org/officeDocument/2006/relationships/image" Target="../media/image431.png"/><Relationship Id="rId76" Type="http://schemas.openxmlformats.org/officeDocument/2006/relationships/customXml" Target="../ink/ink1886.xml"/><Relationship Id="rId97" Type="http://schemas.openxmlformats.org/officeDocument/2006/relationships/image" Target="../media/image452.png"/><Relationship Id="rId104" Type="http://schemas.openxmlformats.org/officeDocument/2006/relationships/customXml" Target="../ink/ink1900.xml"/><Relationship Id="rId120" Type="http://schemas.openxmlformats.org/officeDocument/2006/relationships/customXml" Target="../ink/ink1908.xml"/><Relationship Id="rId125" Type="http://schemas.openxmlformats.org/officeDocument/2006/relationships/image" Target="../media/image466.png"/><Relationship Id="rId141" Type="http://schemas.openxmlformats.org/officeDocument/2006/relationships/image" Target="../media/image474.png"/><Relationship Id="rId146" Type="http://schemas.openxmlformats.org/officeDocument/2006/relationships/customXml" Target="../ink/ink1921.xml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894.xml"/><Relationship Id="rId2" Type="http://schemas.openxmlformats.org/officeDocument/2006/relationships/customXml" Target="../ink/ink1849.xml"/><Relationship Id="rId29" Type="http://schemas.openxmlformats.org/officeDocument/2006/relationships/image" Target="../media/image418.png"/><Relationship Id="rId24" Type="http://schemas.openxmlformats.org/officeDocument/2006/relationships/customXml" Target="../ink/ink1860.xml"/><Relationship Id="rId40" Type="http://schemas.openxmlformats.org/officeDocument/2006/relationships/customXml" Target="../ink/ink1868.xml"/><Relationship Id="rId45" Type="http://schemas.openxmlformats.org/officeDocument/2006/relationships/image" Target="../media/image426.png"/><Relationship Id="rId66" Type="http://schemas.openxmlformats.org/officeDocument/2006/relationships/customXml" Target="../ink/ink1881.xml"/><Relationship Id="rId87" Type="http://schemas.openxmlformats.org/officeDocument/2006/relationships/image" Target="../media/image447.png"/><Relationship Id="rId110" Type="http://schemas.openxmlformats.org/officeDocument/2006/relationships/customXml" Target="../ink/ink1903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1916.xml"/><Relationship Id="rId157" Type="http://schemas.openxmlformats.org/officeDocument/2006/relationships/image" Target="../media/image482.png"/><Relationship Id="rId61" Type="http://schemas.openxmlformats.org/officeDocument/2006/relationships/image" Target="../media/image434.png"/><Relationship Id="rId82" Type="http://schemas.openxmlformats.org/officeDocument/2006/relationships/customXml" Target="../ink/ink1889.xml"/><Relationship Id="rId152" Type="http://schemas.openxmlformats.org/officeDocument/2006/relationships/customXml" Target="../ink/ink1924.xml"/><Relationship Id="rId19" Type="http://schemas.openxmlformats.org/officeDocument/2006/relationships/image" Target="../media/image413.png"/><Relationship Id="rId14" Type="http://schemas.openxmlformats.org/officeDocument/2006/relationships/customXml" Target="../ink/ink1855.xml"/><Relationship Id="rId30" Type="http://schemas.openxmlformats.org/officeDocument/2006/relationships/customXml" Target="../ink/ink1863.xml"/><Relationship Id="rId35" Type="http://schemas.openxmlformats.org/officeDocument/2006/relationships/image" Target="../media/image421.png"/><Relationship Id="rId56" Type="http://schemas.openxmlformats.org/officeDocument/2006/relationships/customXml" Target="../ink/ink1876.xml"/><Relationship Id="rId77" Type="http://schemas.openxmlformats.org/officeDocument/2006/relationships/image" Target="../media/image442.png"/><Relationship Id="rId100" Type="http://schemas.openxmlformats.org/officeDocument/2006/relationships/customXml" Target="../ink/ink1898.xml"/><Relationship Id="rId105" Type="http://schemas.openxmlformats.org/officeDocument/2006/relationships/image" Target="../media/image456.png"/><Relationship Id="rId126" Type="http://schemas.openxmlformats.org/officeDocument/2006/relationships/customXml" Target="../ink/ink1911.xml"/><Relationship Id="rId147" Type="http://schemas.openxmlformats.org/officeDocument/2006/relationships/image" Target="../media/image477.png"/><Relationship Id="rId8" Type="http://schemas.openxmlformats.org/officeDocument/2006/relationships/customXml" Target="../ink/ink1852.xml"/><Relationship Id="rId51" Type="http://schemas.openxmlformats.org/officeDocument/2006/relationships/image" Target="../media/image429.png"/><Relationship Id="rId72" Type="http://schemas.openxmlformats.org/officeDocument/2006/relationships/customXml" Target="../ink/ink1884.xml"/><Relationship Id="rId93" Type="http://schemas.openxmlformats.org/officeDocument/2006/relationships/image" Target="../media/image450.png"/><Relationship Id="rId98" Type="http://schemas.openxmlformats.org/officeDocument/2006/relationships/customXml" Target="../ink/ink1897.xml"/><Relationship Id="rId121" Type="http://schemas.openxmlformats.org/officeDocument/2006/relationships/image" Target="../media/image464.png"/><Relationship Id="rId142" Type="http://schemas.openxmlformats.org/officeDocument/2006/relationships/customXml" Target="../ink/ink1919.xml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1871.xml"/><Relationship Id="rId67" Type="http://schemas.openxmlformats.org/officeDocument/2006/relationships/image" Target="../media/image437.png"/><Relationship Id="rId116" Type="http://schemas.openxmlformats.org/officeDocument/2006/relationships/customXml" Target="../ink/ink1906.xml"/><Relationship Id="rId137" Type="http://schemas.openxmlformats.org/officeDocument/2006/relationships/image" Target="../media/image472.png"/><Relationship Id="rId158" Type="http://schemas.openxmlformats.org/officeDocument/2006/relationships/customXml" Target="../ink/ink1927.xml"/><Relationship Id="rId20" Type="http://schemas.openxmlformats.org/officeDocument/2006/relationships/customXml" Target="../ink/ink1858.xml"/><Relationship Id="rId41" Type="http://schemas.openxmlformats.org/officeDocument/2006/relationships/image" Target="../media/image424.png"/><Relationship Id="rId62" Type="http://schemas.openxmlformats.org/officeDocument/2006/relationships/customXml" Target="../ink/ink1879.xml"/><Relationship Id="rId83" Type="http://schemas.openxmlformats.org/officeDocument/2006/relationships/image" Target="../media/image445.png"/><Relationship Id="rId88" Type="http://schemas.openxmlformats.org/officeDocument/2006/relationships/customXml" Target="../ink/ink1892.xml"/><Relationship Id="rId111" Type="http://schemas.openxmlformats.org/officeDocument/2006/relationships/image" Target="../media/image459.png"/><Relationship Id="rId132" Type="http://schemas.openxmlformats.org/officeDocument/2006/relationships/customXml" Target="../ink/ink1914.xml"/><Relationship Id="rId153" Type="http://schemas.openxmlformats.org/officeDocument/2006/relationships/image" Target="../media/image480.png"/><Relationship Id="rId15" Type="http://schemas.openxmlformats.org/officeDocument/2006/relationships/image" Target="../media/image411.png"/><Relationship Id="rId36" Type="http://schemas.openxmlformats.org/officeDocument/2006/relationships/customXml" Target="../ink/ink1866.xml"/><Relationship Id="rId57" Type="http://schemas.openxmlformats.org/officeDocument/2006/relationships/image" Target="../media/image432.png"/><Relationship Id="rId106" Type="http://schemas.openxmlformats.org/officeDocument/2006/relationships/customXml" Target="../ink/ink1901.xml"/><Relationship Id="rId127" Type="http://schemas.openxmlformats.org/officeDocument/2006/relationships/image" Target="../media/image467.png"/><Relationship Id="rId10" Type="http://schemas.openxmlformats.org/officeDocument/2006/relationships/customXml" Target="../ink/ink1853.xml"/><Relationship Id="rId31" Type="http://schemas.openxmlformats.org/officeDocument/2006/relationships/image" Target="../media/image419.png"/><Relationship Id="rId52" Type="http://schemas.openxmlformats.org/officeDocument/2006/relationships/customXml" Target="../ink/ink1874.xml"/><Relationship Id="rId73" Type="http://schemas.openxmlformats.org/officeDocument/2006/relationships/image" Target="../media/image440.png"/><Relationship Id="rId78" Type="http://schemas.openxmlformats.org/officeDocument/2006/relationships/customXml" Target="../ink/ink1887.xml"/><Relationship Id="rId94" Type="http://schemas.openxmlformats.org/officeDocument/2006/relationships/customXml" Target="../ink/ink1895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1909.xml"/><Relationship Id="rId143" Type="http://schemas.openxmlformats.org/officeDocument/2006/relationships/image" Target="../media/image475.png"/><Relationship Id="rId148" Type="http://schemas.openxmlformats.org/officeDocument/2006/relationships/customXml" Target="../ink/ink1922.xml"/><Relationship Id="rId4" Type="http://schemas.openxmlformats.org/officeDocument/2006/relationships/customXml" Target="../ink/ink1850.xml"/><Relationship Id="rId9" Type="http://schemas.openxmlformats.org/officeDocument/2006/relationships/image" Target="../media/image408.png"/><Relationship Id="rId26" Type="http://schemas.openxmlformats.org/officeDocument/2006/relationships/customXml" Target="../ink/ink1861.xml"/><Relationship Id="rId47" Type="http://schemas.openxmlformats.org/officeDocument/2006/relationships/image" Target="../media/image427.png"/><Relationship Id="rId68" Type="http://schemas.openxmlformats.org/officeDocument/2006/relationships/customXml" Target="../ink/ink1882.xml"/><Relationship Id="rId89" Type="http://schemas.openxmlformats.org/officeDocument/2006/relationships/image" Target="../media/image448.png"/><Relationship Id="rId112" Type="http://schemas.openxmlformats.org/officeDocument/2006/relationships/customXml" Target="../ink/ink1904.xml"/><Relationship Id="rId133" Type="http://schemas.openxmlformats.org/officeDocument/2006/relationships/image" Target="../media/image470.png"/><Relationship Id="rId154" Type="http://schemas.openxmlformats.org/officeDocument/2006/relationships/customXml" Target="../ink/ink1925.xml"/><Relationship Id="rId16" Type="http://schemas.openxmlformats.org/officeDocument/2006/relationships/customXml" Target="../ink/ink1856.xml"/><Relationship Id="rId37" Type="http://schemas.openxmlformats.org/officeDocument/2006/relationships/image" Target="../media/image422.png"/><Relationship Id="rId58" Type="http://schemas.openxmlformats.org/officeDocument/2006/relationships/customXml" Target="../ink/ink1877.xml"/><Relationship Id="rId79" Type="http://schemas.openxmlformats.org/officeDocument/2006/relationships/image" Target="../media/image443.png"/><Relationship Id="rId102" Type="http://schemas.openxmlformats.org/officeDocument/2006/relationships/customXml" Target="../ink/ink1899.xml"/><Relationship Id="rId123" Type="http://schemas.openxmlformats.org/officeDocument/2006/relationships/image" Target="../media/image465.png"/><Relationship Id="rId144" Type="http://schemas.openxmlformats.org/officeDocument/2006/relationships/customXml" Target="../ink/ink1920.xml"/><Relationship Id="rId90" Type="http://schemas.openxmlformats.org/officeDocument/2006/relationships/customXml" Target="../ink/ink1893.xml"/><Relationship Id="rId27" Type="http://schemas.openxmlformats.org/officeDocument/2006/relationships/image" Target="../media/image417.png"/><Relationship Id="rId48" Type="http://schemas.openxmlformats.org/officeDocument/2006/relationships/customXml" Target="../ink/ink1872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34" Type="http://schemas.openxmlformats.org/officeDocument/2006/relationships/customXml" Target="../ink/ink1915.xml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1948.xml"/><Relationship Id="rId63" Type="http://schemas.openxmlformats.org/officeDocument/2006/relationships/image" Target="../media/image435.png"/><Relationship Id="rId84" Type="http://schemas.openxmlformats.org/officeDocument/2006/relationships/customXml" Target="../ink/ink1969.xml"/><Relationship Id="rId138" Type="http://schemas.openxmlformats.org/officeDocument/2006/relationships/customXml" Target="../ink/ink1996.xml"/><Relationship Id="rId159" Type="http://schemas.openxmlformats.org/officeDocument/2006/relationships/image" Target="../media/image483.png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1943.xml"/><Relationship Id="rId53" Type="http://schemas.openxmlformats.org/officeDocument/2006/relationships/image" Target="../media/image430.png"/><Relationship Id="rId74" Type="http://schemas.openxmlformats.org/officeDocument/2006/relationships/customXml" Target="../ink/ink1964.xml"/><Relationship Id="rId128" Type="http://schemas.openxmlformats.org/officeDocument/2006/relationships/customXml" Target="../ink/ink1991.xml"/><Relationship Id="rId149" Type="http://schemas.openxmlformats.org/officeDocument/2006/relationships/image" Target="../media/image478.png"/><Relationship Id="rId5" Type="http://schemas.openxmlformats.org/officeDocument/2006/relationships/image" Target="../media/image406.png"/><Relationship Id="rId95" Type="http://schemas.openxmlformats.org/officeDocument/2006/relationships/image" Target="../media/image451.png"/><Relationship Id="rId160" Type="http://schemas.openxmlformats.org/officeDocument/2006/relationships/customXml" Target="../ink/ink2007.xml"/><Relationship Id="rId22" Type="http://schemas.openxmlformats.org/officeDocument/2006/relationships/customXml" Target="../ink/ink1938.xml"/><Relationship Id="rId43" Type="http://schemas.openxmlformats.org/officeDocument/2006/relationships/image" Target="../media/image425.png"/><Relationship Id="rId64" Type="http://schemas.openxmlformats.org/officeDocument/2006/relationships/customXml" Target="../ink/ink1959.xml"/><Relationship Id="rId118" Type="http://schemas.openxmlformats.org/officeDocument/2006/relationships/customXml" Target="../ink/ink1986.xml"/><Relationship Id="rId139" Type="http://schemas.openxmlformats.org/officeDocument/2006/relationships/image" Target="../media/image473.png"/><Relationship Id="rId85" Type="http://schemas.openxmlformats.org/officeDocument/2006/relationships/image" Target="../media/image446.png"/><Relationship Id="rId150" Type="http://schemas.openxmlformats.org/officeDocument/2006/relationships/customXml" Target="../ink/ink2002.xml"/><Relationship Id="rId12" Type="http://schemas.openxmlformats.org/officeDocument/2006/relationships/customXml" Target="../ink/ink1933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1946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1981.xml"/><Relationship Id="rId124" Type="http://schemas.openxmlformats.org/officeDocument/2006/relationships/customXml" Target="../ink/ink1989.xml"/><Relationship Id="rId129" Type="http://schemas.openxmlformats.org/officeDocument/2006/relationships/image" Target="../media/image468.png"/><Relationship Id="rId54" Type="http://schemas.openxmlformats.org/officeDocument/2006/relationships/customXml" Target="../ink/ink1954.xml"/><Relationship Id="rId70" Type="http://schemas.openxmlformats.org/officeDocument/2006/relationships/customXml" Target="../ink/ink1962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1975.xml"/><Relationship Id="rId140" Type="http://schemas.openxmlformats.org/officeDocument/2006/relationships/customXml" Target="../ink/ink1997.xml"/><Relationship Id="rId145" Type="http://schemas.openxmlformats.org/officeDocument/2006/relationships/image" Target="../media/image476.png"/><Relationship Id="rId161" Type="http://schemas.openxmlformats.org/officeDocument/2006/relationships/image" Target="../media/image4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0.xml"/><Relationship Id="rId23" Type="http://schemas.openxmlformats.org/officeDocument/2006/relationships/image" Target="../media/image415.png"/><Relationship Id="rId28" Type="http://schemas.openxmlformats.org/officeDocument/2006/relationships/customXml" Target="../ink/ink1941.xml"/><Relationship Id="rId49" Type="http://schemas.openxmlformats.org/officeDocument/2006/relationships/image" Target="../media/image428.png"/><Relationship Id="rId114" Type="http://schemas.openxmlformats.org/officeDocument/2006/relationships/customXml" Target="../ink/ink1984.xml"/><Relationship Id="rId119" Type="http://schemas.openxmlformats.org/officeDocument/2006/relationships/image" Target="../media/image463.png"/><Relationship Id="rId44" Type="http://schemas.openxmlformats.org/officeDocument/2006/relationships/customXml" Target="../ink/ink1949.xml"/><Relationship Id="rId60" Type="http://schemas.openxmlformats.org/officeDocument/2006/relationships/customXml" Target="../ink/ink1957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1970.xml"/><Relationship Id="rId130" Type="http://schemas.openxmlformats.org/officeDocument/2006/relationships/customXml" Target="../ink/ink1992.xml"/><Relationship Id="rId135" Type="http://schemas.openxmlformats.org/officeDocument/2006/relationships/image" Target="../media/image471.png"/><Relationship Id="rId151" Type="http://schemas.openxmlformats.org/officeDocument/2006/relationships/image" Target="../media/image479.png"/><Relationship Id="rId156" Type="http://schemas.openxmlformats.org/officeDocument/2006/relationships/customXml" Target="../ink/ink2005.xml"/><Relationship Id="rId13" Type="http://schemas.openxmlformats.org/officeDocument/2006/relationships/image" Target="../media/image410.png"/><Relationship Id="rId18" Type="http://schemas.openxmlformats.org/officeDocument/2006/relationships/customXml" Target="../ink/ink1936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1944.xml"/><Relationship Id="rId50" Type="http://schemas.openxmlformats.org/officeDocument/2006/relationships/customXml" Target="../ink/ink1952.xml"/><Relationship Id="rId55" Type="http://schemas.openxmlformats.org/officeDocument/2006/relationships/image" Target="../media/image431.png"/><Relationship Id="rId76" Type="http://schemas.openxmlformats.org/officeDocument/2006/relationships/customXml" Target="../ink/ink1965.xml"/><Relationship Id="rId97" Type="http://schemas.openxmlformats.org/officeDocument/2006/relationships/image" Target="../media/image452.png"/><Relationship Id="rId104" Type="http://schemas.openxmlformats.org/officeDocument/2006/relationships/customXml" Target="../ink/ink1979.xml"/><Relationship Id="rId120" Type="http://schemas.openxmlformats.org/officeDocument/2006/relationships/customXml" Target="../ink/ink1987.xml"/><Relationship Id="rId125" Type="http://schemas.openxmlformats.org/officeDocument/2006/relationships/image" Target="../media/image466.png"/><Relationship Id="rId141" Type="http://schemas.openxmlformats.org/officeDocument/2006/relationships/image" Target="../media/image474.png"/><Relationship Id="rId146" Type="http://schemas.openxmlformats.org/officeDocument/2006/relationships/customXml" Target="../ink/ink2000.xml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973.xml"/><Relationship Id="rId2" Type="http://schemas.openxmlformats.org/officeDocument/2006/relationships/customXml" Target="../ink/ink1928.xml"/><Relationship Id="rId29" Type="http://schemas.openxmlformats.org/officeDocument/2006/relationships/image" Target="../media/image418.png"/><Relationship Id="rId24" Type="http://schemas.openxmlformats.org/officeDocument/2006/relationships/customXml" Target="../ink/ink1939.xml"/><Relationship Id="rId40" Type="http://schemas.openxmlformats.org/officeDocument/2006/relationships/customXml" Target="../ink/ink1947.xml"/><Relationship Id="rId45" Type="http://schemas.openxmlformats.org/officeDocument/2006/relationships/image" Target="../media/image426.png"/><Relationship Id="rId66" Type="http://schemas.openxmlformats.org/officeDocument/2006/relationships/customXml" Target="../ink/ink1960.xml"/><Relationship Id="rId87" Type="http://schemas.openxmlformats.org/officeDocument/2006/relationships/image" Target="../media/image447.png"/><Relationship Id="rId110" Type="http://schemas.openxmlformats.org/officeDocument/2006/relationships/customXml" Target="../ink/ink1982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1995.xml"/><Relationship Id="rId157" Type="http://schemas.openxmlformats.org/officeDocument/2006/relationships/image" Target="../media/image482.png"/><Relationship Id="rId61" Type="http://schemas.openxmlformats.org/officeDocument/2006/relationships/image" Target="../media/image434.png"/><Relationship Id="rId82" Type="http://schemas.openxmlformats.org/officeDocument/2006/relationships/customXml" Target="../ink/ink1968.xml"/><Relationship Id="rId152" Type="http://schemas.openxmlformats.org/officeDocument/2006/relationships/customXml" Target="../ink/ink2003.xml"/><Relationship Id="rId19" Type="http://schemas.openxmlformats.org/officeDocument/2006/relationships/image" Target="../media/image413.png"/><Relationship Id="rId14" Type="http://schemas.openxmlformats.org/officeDocument/2006/relationships/customXml" Target="../ink/ink1934.xml"/><Relationship Id="rId30" Type="http://schemas.openxmlformats.org/officeDocument/2006/relationships/customXml" Target="../ink/ink1942.xml"/><Relationship Id="rId35" Type="http://schemas.openxmlformats.org/officeDocument/2006/relationships/image" Target="../media/image421.png"/><Relationship Id="rId56" Type="http://schemas.openxmlformats.org/officeDocument/2006/relationships/customXml" Target="../ink/ink1955.xml"/><Relationship Id="rId77" Type="http://schemas.openxmlformats.org/officeDocument/2006/relationships/image" Target="../media/image442.png"/><Relationship Id="rId100" Type="http://schemas.openxmlformats.org/officeDocument/2006/relationships/customXml" Target="../ink/ink1977.xml"/><Relationship Id="rId105" Type="http://schemas.openxmlformats.org/officeDocument/2006/relationships/image" Target="../media/image456.png"/><Relationship Id="rId126" Type="http://schemas.openxmlformats.org/officeDocument/2006/relationships/customXml" Target="../ink/ink1990.xml"/><Relationship Id="rId147" Type="http://schemas.openxmlformats.org/officeDocument/2006/relationships/image" Target="../media/image477.png"/><Relationship Id="rId8" Type="http://schemas.openxmlformats.org/officeDocument/2006/relationships/customXml" Target="../ink/ink1931.xml"/><Relationship Id="rId51" Type="http://schemas.openxmlformats.org/officeDocument/2006/relationships/image" Target="../media/image429.png"/><Relationship Id="rId72" Type="http://schemas.openxmlformats.org/officeDocument/2006/relationships/customXml" Target="../ink/ink1963.xml"/><Relationship Id="rId93" Type="http://schemas.openxmlformats.org/officeDocument/2006/relationships/image" Target="../media/image450.png"/><Relationship Id="rId98" Type="http://schemas.openxmlformats.org/officeDocument/2006/relationships/customXml" Target="../ink/ink1976.xml"/><Relationship Id="rId121" Type="http://schemas.openxmlformats.org/officeDocument/2006/relationships/image" Target="../media/image464.png"/><Relationship Id="rId142" Type="http://schemas.openxmlformats.org/officeDocument/2006/relationships/customXml" Target="../ink/ink1998.xml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1950.xml"/><Relationship Id="rId67" Type="http://schemas.openxmlformats.org/officeDocument/2006/relationships/image" Target="../media/image437.png"/><Relationship Id="rId116" Type="http://schemas.openxmlformats.org/officeDocument/2006/relationships/customXml" Target="../ink/ink1985.xml"/><Relationship Id="rId137" Type="http://schemas.openxmlformats.org/officeDocument/2006/relationships/image" Target="../media/image472.png"/><Relationship Id="rId158" Type="http://schemas.openxmlformats.org/officeDocument/2006/relationships/customXml" Target="../ink/ink2006.xml"/><Relationship Id="rId20" Type="http://schemas.openxmlformats.org/officeDocument/2006/relationships/customXml" Target="../ink/ink1937.xml"/><Relationship Id="rId41" Type="http://schemas.openxmlformats.org/officeDocument/2006/relationships/image" Target="../media/image424.png"/><Relationship Id="rId62" Type="http://schemas.openxmlformats.org/officeDocument/2006/relationships/customXml" Target="../ink/ink1958.xml"/><Relationship Id="rId83" Type="http://schemas.openxmlformats.org/officeDocument/2006/relationships/image" Target="../media/image445.png"/><Relationship Id="rId88" Type="http://schemas.openxmlformats.org/officeDocument/2006/relationships/customXml" Target="../ink/ink1971.xml"/><Relationship Id="rId111" Type="http://schemas.openxmlformats.org/officeDocument/2006/relationships/image" Target="../media/image459.png"/><Relationship Id="rId132" Type="http://schemas.openxmlformats.org/officeDocument/2006/relationships/customXml" Target="../ink/ink1993.xml"/><Relationship Id="rId153" Type="http://schemas.openxmlformats.org/officeDocument/2006/relationships/image" Target="../media/image480.png"/><Relationship Id="rId15" Type="http://schemas.openxmlformats.org/officeDocument/2006/relationships/image" Target="../media/image411.png"/><Relationship Id="rId36" Type="http://schemas.openxmlformats.org/officeDocument/2006/relationships/customXml" Target="../ink/ink1945.xml"/><Relationship Id="rId57" Type="http://schemas.openxmlformats.org/officeDocument/2006/relationships/image" Target="../media/image432.png"/><Relationship Id="rId106" Type="http://schemas.openxmlformats.org/officeDocument/2006/relationships/customXml" Target="../ink/ink1980.xml"/><Relationship Id="rId127" Type="http://schemas.openxmlformats.org/officeDocument/2006/relationships/image" Target="../media/image467.png"/><Relationship Id="rId10" Type="http://schemas.openxmlformats.org/officeDocument/2006/relationships/customXml" Target="../ink/ink1932.xml"/><Relationship Id="rId31" Type="http://schemas.openxmlformats.org/officeDocument/2006/relationships/image" Target="../media/image419.png"/><Relationship Id="rId52" Type="http://schemas.openxmlformats.org/officeDocument/2006/relationships/customXml" Target="../ink/ink1953.xml"/><Relationship Id="rId73" Type="http://schemas.openxmlformats.org/officeDocument/2006/relationships/image" Target="../media/image440.png"/><Relationship Id="rId78" Type="http://schemas.openxmlformats.org/officeDocument/2006/relationships/customXml" Target="../ink/ink1966.xml"/><Relationship Id="rId94" Type="http://schemas.openxmlformats.org/officeDocument/2006/relationships/customXml" Target="../ink/ink1974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1988.xml"/><Relationship Id="rId143" Type="http://schemas.openxmlformats.org/officeDocument/2006/relationships/image" Target="../media/image475.png"/><Relationship Id="rId148" Type="http://schemas.openxmlformats.org/officeDocument/2006/relationships/customXml" Target="../ink/ink2001.xml"/><Relationship Id="rId4" Type="http://schemas.openxmlformats.org/officeDocument/2006/relationships/customXml" Target="../ink/ink1929.xml"/><Relationship Id="rId9" Type="http://schemas.openxmlformats.org/officeDocument/2006/relationships/image" Target="../media/image408.png"/><Relationship Id="rId26" Type="http://schemas.openxmlformats.org/officeDocument/2006/relationships/customXml" Target="../ink/ink1940.xml"/><Relationship Id="rId47" Type="http://schemas.openxmlformats.org/officeDocument/2006/relationships/image" Target="../media/image427.png"/><Relationship Id="rId68" Type="http://schemas.openxmlformats.org/officeDocument/2006/relationships/customXml" Target="../ink/ink1961.xml"/><Relationship Id="rId89" Type="http://schemas.openxmlformats.org/officeDocument/2006/relationships/image" Target="../media/image448.png"/><Relationship Id="rId112" Type="http://schemas.openxmlformats.org/officeDocument/2006/relationships/customXml" Target="../ink/ink1983.xml"/><Relationship Id="rId133" Type="http://schemas.openxmlformats.org/officeDocument/2006/relationships/image" Target="../media/image470.png"/><Relationship Id="rId154" Type="http://schemas.openxmlformats.org/officeDocument/2006/relationships/customXml" Target="../ink/ink2004.xml"/><Relationship Id="rId16" Type="http://schemas.openxmlformats.org/officeDocument/2006/relationships/customXml" Target="../ink/ink1935.xml"/><Relationship Id="rId37" Type="http://schemas.openxmlformats.org/officeDocument/2006/relationships/image" Target="../media/image422.png"/><Relationship Id="rId58" Type="http://schemas.openxmlformats.org/officeDocument/2006/relationships/customXml" Target="../ink/ink1956.xml"/><Relationship Id="rId79" Type="http://schemas.openxmlformats.org/officeDocument/2006/relationships/image" Target="../media/image443.png"/><Relationship Id="rId102" Type="http://schemas.openxmlformats.org/officeDocument/2006/relationships/customXml" Target="../ink/ink1978.xml"/><Relationship Id="rId123" Type="http://schemas.openxmlformats.org/officeDocument/2006/relationships/image" Target="../media/image465.png"/><Relationship Id="rId144" Type="http://schemas.openxmlformats.org/officeDocument/2006/relationships/customXml" Target="../ink/ink1999.xml"/><Relationship Id="rId90" Type="http://schemas.openxmlformats.org/officeDocument/2006/relationships/customXml" Target="../ink/ink1972.xml"/><Relationship Id="rId27" Type="http://schemas.openxmlformats.org/officeDocument/2006/relationships/image" Target="../media/image417.png"/><Relationship Id="rId48" Type="http://schemas.openxmlformats.org/officeDocument/2006/relationships/customXml" Target="../ink/ink1951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34" Type="http://schemas.openxmlformats.org/officeDocument/2006/relationships/customXml" Target="../ink/ink1994.xml"/><Relationship Id="rId80" Type="http://schemas.openxmlformats.org/officeDocument/2006/relationships/customXml" Target="../ink/ink1967.xml"/><Relationship Id="rId155" Type="http://schemas.openxmlformats.org/officeDocument/2006/relationships/image" Target="../media/image481.png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2028.xml"/><Relationship Id="rId63" Type="http://schemas.openxmlformats.org/officeDocument/2006/relationships/image" Target="../media/image435.png"/><Relationship Id="rId84" Type="http://schemas.openxmlformats.org/officeDocument/2006/relationships/customXml" Target="../ink/ink2049.xml"/><Relationship Id="rId138" Type="http://schemas.openxmlformats.org/officeDocument/2006/relationships/customXml" Target="../ink/ink2076.xml"/><Relationship Id="rId159" Type="http://schemas.openxmlformats.org/officeDocument/2006/relationships/image" Target="../media/image483.png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2023.xml"/><Relationship Id="rId53" Type="http://schemas.openxmlformats.org/officeDocument/2006/relationships/image" Target="../media/image430.png"/><Relationship Id="rId74" Type="http://schemas.openxmlformats.org/officeDocument/2006/relationships/customXml" Target="../ink/ink2044.xml"/><Relationship Id="rId128" Type="http://schemas.openxmlformats.org/officeDocument/2006/relationships/customXml" Target="../ink/ink2071.xml"/><Relationship Id="rId149" Type="http://schemas.openxmlformats.org/officeDocument/2006/relationships/image" Target="../media/image478.png"/><Relationship Id="rId5" Type="http://schemas.openxmlformats.org/officeDocument/2006/relationships/image" Target="../media/image406.png"/><Relationship Id="rId95" Type="http://schemas.openxmlformats.org/officeDocument/2006/relationships/image" Target="../media/image451.png"/><Relationship Id="rId160" Type="http://schemas.openxmlformats.org/officeDocument/2006/relationships/customXml" Target="../ink/ink2087.xml"/><Relationship Id="rId22" Type="http://schemas.openxmlformats.org/officeDocument/2006/relationships/customXml" Target="../ink/ink2018.xml"/><Relationship Id="rId43" Type="http://schemas.openxmlformats.org/officeDocument/2006/relationships/image" Target="../media/image425.png"/><Relationship Id="rId64" Type="http://schemas.openxmlformats.org/officeDocument/2006/relationships/customXml" Target="../ink/ink2039.xml"/><Relationship Id="rId118" Type="http://schemas.openxmlformats.org/officeDocument/2006/relationships/customXml" Target="../ink/ink2066.xml"/><Relationship Id="rId139" Type="http://schemas.openxmlformats.org/officeDocument/2006/relationships/image" Target="../media/image473.png"/><Relationship Id="rId85" Type="http://schemas.openxmlformats.org/officeDocument/2006/relationships/image" Target="../media/image446.png"/><Relationship Id="rId150" Type="http://schemas.openxmlformats.org/officeDocument/2006/relationships/customXml" Target="../ink/ink2082.xml"/><Relationship Id="rId12" Type="http://schemas.openxmlformats.org/officeDocument/2006/relationships/customXml" Target="../ink/ink2013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2026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2061.xml"/><Relationship Id="rId124" Type="http://schemas.openxmlformats.org/officeDocument/2006/relationships/customXml" Target="../ink/ink2069.xml"/><Relationship Id="rId129" Type="http://schemas.openxmlformats.org/officeDocument/2006/relationships/image" Target="../media/image468.png"/><Relationship Id="rId54" Type="http://schemas.openxmlformats.org/officeDocument/2006/relationships/customXml" Target="../ink/ink2034.xml"/><Relationship Id="rId70" Type="http://schemas.openxmlformats.org/officeDocument/2006/relationships/customXml" Target="../ink/ink2042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2055.xml"/><Relationship Id="rId140" Type="http://schemas.openxmlformats.org/officeDocument/2006/relationships/customXml" Target="../ink/ink2077.xml"/><Relationship Id="rId145" Type="http://schemas.openxmlformats.org/officeDocument/2006/relationships/image" Target="../media/image476.png"/><Relationship Id="rId161" Type="http://schemas.openxmlformats.org/officeDocument/2006/relationships/image" Target="../media/image484.png"/><Relationship Id="rId166" Type="http://schemas.openxmlformats.org/officeDocument/2006/relationships/customXml" Target="../ink/ink20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10.xml"/><Relationship Id="rId23" Type="http://schemas.openxmlformats.org/officeDocument/2006/relationships/image" Target="../media/image415.png"/><Relationship Id="rId28" Type="http://schemas.openxmlformats.org/officeDocument/2006/relationships/customXml" Target="../ink/ink2021.xml"/><Relationship Id="rId49" Type="http://schemas.openxmlformats.org/officeDocument/2006/relationships/image" Target="../media/image428.png"/><Relationship Id="rId114" Type="http://schemas.openxmlformats.org/officeDocument/2006/relationships/customXml" Target="../ink/ink2064.xml"/><Relationship Id="rId119" Type="http://schemas.openxmlformats.org/officeDocument/2006/relationships/image" Target="../media/image463.png"/><Relationship Id="rId44" Type="http://schemas.openxmlformats.org/officeDocument/2006/relationships/customXml" Target="../ink/ink2029.xml"/><Relationship Id="rId60" Type="http://schemas.openxmlformats.org/officeDocument/2006/relationships/customXml" Target="../ink/ink2037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2050.xml"/><Relationship Id="rId130" Type="http://schemas.openxmlformats.org/officeDocument/2006/relationships/customXml" Target="../ink/ink2072.xml"/><Relationship Id="rId135" Type="http://schemas.openxmlformats.org/officeDocument/2006/relationships/image" Target="../media/image471.png"/><Relationship Id="rId151" Type="http://schemas.openxmlformats.org/officeDocument/2006/relationships/image" Target="../media/image479.png"/><Relationship Id="rId156" Type="http://schemas.openxmlformats.org/officeDocument/2006/relationships/customXml" Target="../ink/ink2085.xml"/><Relationship Id="rId13" Type="http://schemas.openxmlformats.org/officeDocument/2006/relationships/image" Target="../media/image410.png"/><Relationship Id="rId18" Type="http://schemas.openxmlformats.org/officeDocument/2006/relationships/customXml" Target="../ink/ink2016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2024.xml"/><Relationship Id="rId50" Type="http://schemas.openxmlformats.org/officeDocument/2006/relationships/customXml" Target="../ink/ink2032.xml"/><Relationship Id="rId55" Type="http://schemas.openxmlformats.org/officeDocument/2006/relationships/image" Target="../media/image431.png"/><Relationship Id="rId76" Type="http://schemas.openxmlformats.org/officeDocument/2006/relationships/customXml" Target="../ink/ink2045.xml"/><Relationship Id="rId97" Type="http://schemas.openxmlformats.org/officeDocument/2006/relationships/image" Target="../media/image452.png"/><Relationship Id="rId104" Type="http://schemas.openxmlformats.org/officeDocument/2006/relationships/customXml" Target="../ink/ink2059.xml"/><Relationship Id="rId120" Type="http://schemas.openxmlformats.org/officeDocument/2006/relationships/customXml" Target="../ink/ink2067.xml"/><Relationship Id="rId125" Type="http://schemas.openxmlformats.org/officeDocument/2006/relationships/image" Target="../media/image466.png"/><Relationship Id="rId141" Type="http://schemas.openxmlformats.org/officeDocument/2006/relationships/image" Target="../media/image474.png"/><Relationship Id="rId146" Type="http://schemas.openxmlformats.org/officeDocument/2006/relationships/customXml" Target="../ink/ink2080.xml"/><Relationship Id="rId167" Type="http://schemas.openxmlformats.org/officeDocument/2006/relationships/image" Target="../media/image487.png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2053.xml"/><Relationship Id="rId162" Type="http://schemas.openxmlformats.org/officeDocument/2006/relationships/customXml" Target="../ink/ink2088.xml"/><Relationship Id="rId2" Type="http://schemas.openxmlformats.org/officeDocument/2006/relationships/customXml" Target="../ink/ink2008.xml"/><Relationship Id="rId29" Type="http://schemas.openxmlformats.org/officeDocument/2006/relationships/image" Target="../media/image418.png"/><Relationship Id="rId24" Type="http://schemas.openxmlformats.org/officeDocument/2006/relationships/customXml" Target="../ink/ink2019.xml"/><Relationship Id="rId40" Type="http://schemas.openxmlformats.org/officeDocument/2006/relationships/customXml" Target="../ink/ink2027.xml"/><Relationship Id="rId45" Type="http://schemas.openxmlformats.org/officeDocument/2006/relationships/image" Target="../media/image426.png"/><Relationship Id="rId66" Type="http://schemas.openxmlformats.org/officeDocument/2006/relationships/customXml" Target="../ink/ink2040.xml"/><Relationship Id="rId87" Type="http://schemas.openxmlformats.org/officeDocument/2006/relationships/image" Target="../media/image447.png"/><Relationship Id="rId110" Type="http://schemas.openxmlformats.org/officeDocument/2006/relationships/customXml" Target="../ink/ink2062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2075.xml"/><Relationship Id="rId157" Type="http://schemas.openxmlformats.org/officeDocument/2006/relationships/image" Target="../media/image482.png"/><Relationship Id="rId61" Type="http://schemas.openxmlformats.org/officeDocument/2006/relationships/image" Target="../media/image434.png"/><Relationship Id="rId82" Type="http://schemas.openxmlformats.org/officeDocument/2006/relationships/customXml" Target="../ink/ink2048.xml"/><Relationship Id="rId152" Type="http://schemas.openxmlformats.org/officeDocument/2006/relationships/customXml" Target="../ink/ink2083.xml"/><Relationship Id="rId19" Type="http://schemas.openxmlformats.org/officeDocument/2006/relationships/image" Target="../media/image413.png"/><Relationship Id="rId14" Type="http://schemas.openxmlformats.org/officeDocument/2006/relationships/customXml" Target="../ink/ink2014.xml"/><Relationship Id="rId30" Type="http://schemas.openxmlformats.org/officeDocument/2006/relationships/customXml" Target="../ink/ink2022.xml"/><Relationship Id="rId35" Type="http://schemas.openxmlformats.org/officeDocument/2006/relationships/image" Target="../media/image421.png"/><Relationship Id="rId56" Type="http://schemas.openxmlformats.org/officeDocument/2006/relationships/customXml" Target="../ink/ink2035.xml"/><Relationship Id="rId77" Type="http://schemas.openxmlformats.org/officeDocument/2006/relationships/image" Target="../media/image442.png"/><Relationship Id="rId100" Type="http://schemas.openxmlformats.org/officeDocument/2006/relationships/customXml" Target="../ink/ink2057.xml"/><Relationship Id="rId105" Type="http://schemas.openxmlformats.org/officeDocument/2006/relationships/image" Target="../media/image456.png"/><Relationship Id="rId126" Type="http://schemas.openxmlformats.org/officeDocument/2006/relationships/customXml" Target="../ink/ink2070.xml"/><Relationship Id="rId147" Type="http://schemas.openxmlformats.org/officeDocument/2006/relationships/image" Target="../media/image477.png"/><Relationship Id="rId8" Type="http://schemas.openxmlformats.org/officeDocument/2006/relationships/customXml" Target="../ink/ink2011.xml"/><Relationship Id="rId51" Type="http://schemas.openxmlformats.org/officeDocument/2006/relationships/image" Target="../media/image429.png"/><Relationship Id="rId72" Type="http://schemas.openxmlformats.org/officeDocument/2006/relationships/customXml" Target="../ink/ink2043.xml"/><Relationship Id="rId93" Type="http://schemas.openxmlformats.org/officeDocument/2006/relationships/image" Target="../media/image450.png"/><Relationship Id="rId98" Type="http://schemas.openxmlformats.org/officeDocument/2006/relationships/customXml" Target="../ink/ink2056.xml"/><Relationship Id="rId121" Type="http://schemas.openxmlformats.org/officeDocument/2006/relationships/image" Target="../media/image464.png"/><Relationship Id="rId142" Type="http://schemas.openxmlformats.org/officeDocument/2006/relationships/customXml" Target="../ink/ink2078.xml"/><Relationship Id="rId163" Type="http://schemas.openxmlformats.org/officeDocument/2006/relationships/image" Target="../media/image485.png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2030.xml"/><Relationship Id="rId67" Type="http://schemas.openxmlformats.org/officeDocument/2006/relationships/image" Target="../media/image437.png"/><Relationship Id="rId116" Type="http://schemas.openxmlformats.org/officeDocument/2006/relationships/customXml" Target="../ink/ink2065.xml"/><Relationship Id="rId137" Type="http://schemas.openxmlformats.org/officeDocument/2006/relationships/image" Target="../media/image472.png"/><Relationship Id="rId158" Type="http://schemas.openxmlformats.org/officeDocument/2006/relationships/customXml" Target="../ink/ink2086.xml"/><Relationship Id="rId20" Type="http://schemas.openxmlformats.org/officeDocument/2006/relationships/customXml" Target="../ink/ink2017.xml"/><Relationship Id="rId41" Type="http://schemas.openxmlformats.org/officeDocument/2006/relationships/image" Target="../media/image424.png"/><Relationship Id="rId62" Type="http://schemas.openxmlformats.org/officeDocument/2006/relationships/customXml" Target="../ink/ink2038.xml"/><Relationship Id="rId83" Type="http://schemas.openxmlformats.org/officeDocument/2006/relationships/image" Target="../media/image445.png"/><Relationship Id="rId88" Type="http://schemas.openxmlformats.org/officeDocument/2006/relationships/customXml" Target="../ink/ink2051.xml"/><Relationship Id="rId111" Type="http://schemas.openxmlformats.org/officeDocument/2006/relationships/image" Target="../media/image459.png"/><Relationship Id="rId132" Type="http://schemas.openxmlformats.org/officeDocument/2006/relationships/customXml" Target="../ink/ink2073.xml"/><Relationship Id="rId153" Type="http://schemas.openxmlformats.org/officeDocument/2006/relationships/image" Target="../media/image480.png"/><Relationship Id="rId15" Type="http://schemas.openxmlformats.org/officeDocument/2006/relationships/image" Target="../media/image411.png"/><Relationship Id="rId36" Type="http://schemas.openxmlformats.org/officeDocument/2006/relationships/customXml" Target="../ink/ink2025.xml"/><Relationship Id="rId57" Type="http://schemas.openxmlformats.org/officeDocument/2006/relationships/image" Target="../media/image432.png"/><Relationship Id="rId106" Type="http://schemas.openxmlformats.org/officeDocument/2006/relationships/customXml" Target="../ink/ink2060.xml"/><Relationship Id="rId127" Type="http://schemas.openxmlformats.org/officeDocument/2006/relationships/image" Target="../media/image467.png"/><Relationship Id="rId10" Type="http://schemas.openxmlformats.org/officeDocument/2006/relationships/customXml" Target="../ink/ink2012.xml"/><Relationship Id="rId31" Type="http://schemas.openxmlformats.org/officeDocument/2006/relationships/image" Target="../media/image419.png"/><Relationship Id="rId52" Type="http://schemas.openxmlformats.org/officeDocument/2006/relationships/customXml" Target="../ink/ink2033.xml"/><Relationship Id="rId73" Type="http://schemas.openxmlformats.org/officeDocument/2006/relationships/image" Target="../media/image440.png"/><Relationship Id="rId78" Type="http://schemas.openxmlformats.org/officeDocument/2006/relationships/customXml" Target="../ink/ink2046.xml"/><Relationship Id="rId94" Type="http://schemas.openxmlformats.org/officeDocument/2006/relationships/customXml" Target="../ink/ink2054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2068.xml"/><Relationship Id="rId143" Type="http://schemas.openxmlformats.org/officeDocument/2006/relationships/image" Target="../media/image475.png"/><Relationship Id="rId148" Type="http://schemas.openxmlformats.org/officeDocument/2006/relationships/customXml" Target="../ink/ink2081.xml"/><Relationship Id="rId164" Type="http://schemas.openxmlformats.org/officeDocument/2006/relationships/customXml" Target="../ink/ink2089.xml"/><Relationship Id="rId4" Type="http://schemas.openxmlformats.org/officeDocument/2006/relationships/customXml" Target="../ink/ink2009.xml"/><Relationship Id="rId9" Type="http://schemas.openxmlformats.org/officeDocument/2006/relationships/image" Target="../media/image408.png"/><Relationship Id="rId26" Type="http://schemas.openxmlformats.org/officeDocument/2006/relationships/customXml" Target="../ink/ink2020.xml"/><Relationship Id="rId47" Type="http://schemas.openxmlformats.org/officeDocument/2006/relationships/image" Target="../media/image427.png"/><Relationship Id="rId68" Type="http://schemas.openxmlformats.org/officeDocument/2006/relationships/customXml" Target="../ink/ink2041.xml"/><Relationship Id="rId89" Type="http://schemas.openxmlformats.org/officeDocument/2006/relationships/image" Target="../media/image448.png"/><Relationship Id="rId112" Type="http://schemas.openxmlformats.org/officeDocument/2006/relationships/customXml" Target="../ink/ink2063.xml"/><Relationship Id="rId133" Type="http://schemas.openxmlformats.org/officeDocument/2006/relationships/image" Target="../media/image470.png"/><Relationship Id="rId154" Type="http://schemas.openxmlformats.org/officeDocument/2006/relationships/customXml" Target="../ink/ink2084.xml"/><Relationship Id="rId16" Type="http://schemas.openxmlformats.org/officeDocument/2006/relationships/customXml" Target="../ink/ink2015.xml"/><Relationship Id="rId37" Type="http://schemas.openxmlformats.org/officeDocument/2006/relationships/image" Target="../media/image422.png"/><Relationship Id="rId58" Type="http://schemas.openxmlformats.org/officeDocument/2006/relationships/customXml" Target="../ink/ink2036.xml"/><Relationship Id="rId79" Type="http://schemas.openxmlformats.org/officeDocument/2006/relationships/image" Target="../media/image443.png"/><Relationship Id="rId102" Type="http://schemas.openxmlformats.org/officeDocument/2006/relationships/customXml" Target="../ink/ink2058.xml"/><Relationship Id="rId123" Type="http://schemas.openxmlformats.org/officeDocument/2006/relationships/image" Target="../media/image465.png"/><Relationship Id="rId144" Type="http://schemas.openxmlformats.org/officeDocument/2006/relationships/customXml" Target="../ink/ink2079.xml"/><Relationship Id="rId90" Type="http://schemas.openxmlformats.org/officeDocument/2006/relationships/customXml" Target="../ink/ink2052.xml"/><Relationship Id="rId165" Type="http://schemas.openxmlformats.org/officeDocument/2006/relationships/image" Target="../media/image486.png"/><Relationship Id="rId27" Type="http://schemas.openxmlformats.org/officeDocument/2006/relationships/image" Target="../media/image417.png"/><Relationship Id="rId48" Type="http://schemas.openxmlformats.org/officeDocument/2006/relationships/customXml" Target="../ink/ink2031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34" Type="http://schemas.openxmlformats.org/officeDocument/2006/relationships/customXml" Target="../ink/ink2074.xml"/><Relationship Id="rId80" Type="http://schemas.openxmlformats.org/officeDocument/2006/relationships/customXml" Target="../ink/ink2047.xml"/><Relationship Id="rId155" Type="http://schemas.openxmlformats.org/officeDocument/2006/relationships/image" Target="../media/image481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2111.xml"/><Relationship Id="rId63" Type="http://schemas.openxmlformats.org/officeDocument/2006/relationships/image" Target="../media/image435.png"/><Relationship Id="rId84" Type="http://schemas.openxmlformats.org/officeDocument/2006/relationships/customXml" Target="../ink/ink2132.xml"/><Relationship Id="rId138" Type="http://schemas.openxmlformats.org/officeDocument/2006/relationships/customXml" Target="../ink/ink2159.xml"/><Relationship Id="rId159" Type="http://schemas.openxmlformats.org/officeDocument/2006/relationships/image" Target="../media/image483.png"/><Relationship Id="rId170" Type="http://schemas.openxmlformats.org/officeDocument/2006/relationships/customXml" Target="../ink/ink2175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2106.xml"/><Relationship Id="rId53" Type="http://schemas.openxmlformats.org/officeDocument/2006/relationships/image" Target="../media/image430.png"/><Relationship Id="rId74" Type="http://schemas.openxmlformats.org/officeDocument/2006/relationships/customXml" Target="../ink/ink2127.xml"/><Relationship Id="rId128" Type="http://schemas.openxmlformats.org/officeDocument/2006/relationships/customXml" Target="../ink/ink2154.xml"/><Relationship Id="rId149" Type="http://schemas.openxmlformats.org/officeDocument/2006/relationships/image" Target="../media/image478.png"/><Relationship Id="rId5" Type="http://schemas.openxmlformats.org/officeDocument/2006/relationships/image" Target="../media/image406.png"/><Relationship Id="rId95" Type="http://schemas.openxmlformats.org/officeDocument/2006/relationships/image" Target="../media/image451.png"/><Relationship Id="rId160" Type="http://schemas.openxmlformats.org/officeDocument/2006/relationships/customXml" Target="../ink/ink2170.xml"/><Relationship Id="rId22" Type="http://schemas.openxmlformats.org/officeDocument/2006/relationships/customXml" Target="../ink/ink2101.xml"/><Relationship Id="rId43" Type="http://schemas.openxmlformats.org/officeDocument/2006/relationships/image" Target="../media/image425.png"/><Relationship Id="rId64" Type="http://schemas.openxmlformats.org/officeDocument/2006/relationships/customXml" Target="../ink/ink2122.xml"/><Relationship Id="rId118" Type="http://schemas.openxmlformats.org/officeDocument/2006/relationships/customXml" Target="../ink/ink2149.xml"/><Relationship Id="rId139" Type="http://schemas.openxmlformats.org/officeDocument/2006/relationships/image" Target="../media/image473.png"/><Relationship Id="rId85" Type="http://schemas.openxmlformats.org/officeDocument/2006/relationships/image" Target="../media/image446.png"/><Relationship Id="rId150" Type="http://schemas.openxmlformats.org/officeDocument/2006/relationships/customXml" Target="../ink/ink2165.xml"/><Relationship Id="rId171" Type="http://schemas.openxmlformats.org/officeDocument/2006/relationships/image" Target="../media/image489.png"/><Relationship Id="rId12" Type="http://schemas.openxmlformats.org/officeDocument/2006/relationships/customXml" Target="../ink/ink2096.xml"/><Relationship Id="rId33" Type="http://schemas.openxmlformats.org/officeDocument/2006/relationships/image" Target="../media/image420.png"/><Relationship Id="rId108" Type="http://schemas.openxmlformats.org/officeDocument/2006/relationships/customXml" Target="../ink/ink2144.xml"/><Relationship Id="rId129" Type="http://schemas.openxmlformats.org/officeDocument/2006/relationships/image" Target="../media/image468.png"/><Relationship Id="rId54" Type="http://schemas.openxmlformats.org/officeDocument/2006/relationships/customXml" Target="../ink/ink2117.xml"/><Relationship Id="rId70" Type="http://schemas.openxmlformats.org/officeDocument/2006/relationships/customXml" Target="../ink/ink2125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2138.xml"/><Relationship Id="rId140" Type="http://schemas.openxmlformats.org/officeDocument/2006/relationships/customXml" Target="../ink/ink2160.xml"/><Relationship Id="rId145" Type="http://schemas.openxmlformats.org/officeDocument/2006/relationships/image" Target="../media/image476.png"/><Relationship Id="rId161" Type="http://schemas.openxmlformats.org/officeDocument/2006/relationships/image" Target="../media/image484.png"/><Relationship Id="rId166" Type="http://schemas.openxmlformats.org/officeDocument/2006/relationships/customXml" Target="../ink/ink21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93.xml"/><Relationship Id="rId23" Type="http://schemas.openxmlformats.org/officeDocument/2006/relationships/image" Target="../media/image415.png"/><Relationship Id="rId28" Type="http://schemas.openxmlformats.org/officeDocument/2006/relationships/customXml" Target="../ink/ink2104.xml"/><Relationship Id="rId49" Type="http://schemas.openxmlformats.org/officeDocument/2006/relationships/image" Target="../media/image428.png"/><Relationship Id="rId114" Type="http://schemas.openxmlformats.org/officeDocument/2006/relationships/customXml" Target="../ink/ink2147.xml"/><Relationship Id="rId119" Type="http://schemas.openxmlformats.org/officeDocument/2006/relationships/image" Target="../media/image463.png"/><Relationship Id="rId44" Type="http://schemas.openxmlformats.org/officeDocument/2006/relationships/customXml" Target="../ink/ink2112.xml"/><Relationship Id="rId60" Type="http://schemas.openxmlformats.org/officeDocument/2006/relationships/customXml" Target="../ink/ink2120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2133.xml"/><Relationship Id="rId130" Type="http://schemas.openxmlformats.org/officeDocument/2006/relationships/customXml" Target="../ink/ink2155.xml"/><Relationship Id="rId135" Type="http://schemas.openxmlformats.org/officeDocument/2006/relationships/image" Target="../media/image471.png"/><Relationship Id="rId151" Type="http://schemas.openxmlformats.org/officeDocument/2006/relationships/image" Target="../media/image479.png"/><Relationship Id="rId156" Type="http://schemas.openxmlformats.org/officeDocument/2006/relationships/customXml" Target="../ink/ink2168.xml"/><Relationship Id="rId13" Type="http://schemas.openxmlformats.org/officeDocument/2006/relationships/image" Target="../media/image410.png"/><Relationship Id="rId18" Type="http://schemas.openxmlformats.org/officeDocument/2006/relationships/customXml" Target="../ink/ink2099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2107.xml"/><Relationship Id="rId50" Type="http://schemas.openxmlformats.org/officeDocument/2006/relationships/customXml" Target="../ink/ink2115.xml"/><Relationship Id="rId55" Type="http://schemas.openxmlformats.org/officeDocument/2006/relationships/image" Target="../media/image431.png"/><Relationship Id="rId76" Type="http://schemas.openxmlformats.org/officeDocument/2006/relationships/customXml" Target="../ink/ink2128.xml"/><Relationship Id="rId97" Type="http://schemas.openxmlformats.org/officeDocument/2006/relationships/image" Target="../media/image452.png"/><Relationship Id="rId104" Type="http://schemas.openxmlformats.org/officeDocument/2006/relationships/customXml" Target="../ink/ink2142.xml"/><Relationship Id="rId120" Type="http://schemas.openxmlformats.org/officeDocument/2006/relationships/customXml" Target="../ink/ink2150.xml"/><Relationship Id="rId125" Type="http://schemas.openxmlformats.org/officeDocument/2006/relationships/image" Target="../media/image466.png"/><Relationship Id="rId141" Type="http://schemas.openxmlformats.org/officeDocument/2006/relationships/image" Target="../media/image474.png"/><Relationship Id="rId146" Type="http://schemas.openxmlformats.org/officeDocument/2006/relationships/customXml" Target="../ink/ink2163.xml"/><Relationship Id="rId167" Type="http://schemas.openxmlformats.org/officeDocument/2006/relationships/image" Target="../media/image487.png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2136.xml"/><Relationship Id="rId162" Type="http://schemas.openxmlformats.org/officeDocument/2006/relationships/customXml" Target="../ink/ink2171.xml"/><Relationship Id="rId2" Type="http://schemas.openxmlformats.org/officeDocument/2006/relationships/customXml" Target="../ink/ink2091.xml"/><Relationship Id="rId29" Type="http://schemas.openxmlformats.org/officeDocument/2006/relationships/image" Target="../media/image418.png"/><Relationship Id="rId24" Type="http://schemas.openxmlformats.org/officeDocument/2006/relationships/customXml" Target="../ink/ink2102.xml"/><Relationship Id="rId40" Type="http://schemas.openxmlformats.org/officeDocument/2006/relationships/customXml" Target="../ink/ink2110.xml"/><Relationship Id="rId45" Type="http://schemas.openxmlformats.org/officeDocument/2006/relationships/image" Target="../media/image426.png"/><Relationship Id="rId66" Type="http://schemas.openxmlformats.org/officeDocument/2006/relationships/customXml" Target="../ink/ink2123.xml"/><Relationship Id="rId87" Type="http://schemas.openxmlformats.org/officeDocument/2006/relationships/image" Target="../media/image447.png"/><Relationship Id="rId110" Type="http://schemas.openxmlformats.org/officeDocument/2006/relationships/customXml" Target="../ink/ink2145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2158.xml"/><Relationship Id="rId157" Type="http://schemas.openxmlformats.org/officeDocument/2006/relationships/image" Target="../media/image482.png"/><Relationship Id="rId61" Type="http://schemas.openxmlformats.org/officeDocument/2006/relationships/image" Target="../media/image434.png"/><Relationship Id="rId82" Type="http://schemas.openxmlformats.org/officeDocument/2006/relationships/customXml" Target="../ink/ink2131.xml"/><Relationship Id="rId152" Type="http://schemas.openxmlformats.org/officeDocument/2006/relationships/customXml" Target="../ink/ink2166.xml"/><Relationship Id="rId19" Type="http://schemas.openxmlformats.org/officeDocument/2006/relationships/image" Target="../media/image413.png"/><Relationship Id="rId14" Type="http://schemas.openxmlformats.org/officeDocument/2006/relationships/customXml" Target="../ink/ink2097.xml"/><Relationship Id="rId30" Type="http://schemas.openxmlformats.org/officeDocument/2006/relationships/customXml" Target="../ink/ink2105.xml"/><Relationship Id="rId35" Type="http://schemas.openxmlformats.org/officeDocument/2006/relationships/image" Target="../media/image421.png"/><Relationship Id="rId56" Type="http://schemas.openxmlformats.org/officeDocument/2006/relationships/customXml" Target="../ink/ink2118.xml"/><Relationship Id="rId77" Type="http://schemas.openxmlformats.org/officeDocument/2006/relationships/image" Target="../media/image442.png"/><Relationship Id="rId100" Type="http://schemas.openxmlformats.org/officeDocument/2006/relationships/customXml" Target="../ink/ink2140.xml"/><Relationship Id="rId105" Type="http://schemas.openxmlformats.org/officeDocument/2006/relationships/image" Target="../media/image456.png"/><Relationship Id="rId126" Type="http://schemas.openxmlformats.org/officeDocument/2006/relationships/customXml" Target="../ink/ink2153.xml"/><Relationship Id="rId147" Type="http://schemas.openxmlformats.org/officeDocument/2006/relationships/image" Target="../media/image477.png"/><Relationship Id="rId168" Type="http://schemas.openxmlformats.org/officeDocument/2006/relationships/customXml" Target="../ink/ink2174.xml"/><Relationship Id="rId8" Type="http://schemas.openxmlformats.org/officeDocument/2006/relationships/customXml" Target="../ink/ink2094.xml"/><Relationship Id="rId51" Type="http://schemas.openxmlformats.org/officeDocument/2006/relationships/image" Target="../media/image429.png"/><Relationship Id="rId72" Type="http://schemas.openxmlformats.org/officeDocument/2006/relationships/customXml" Target="../ink/ink2126.xml"/><Relationship Id="rId93" Type="http://schemas.openxmlformats.org/officeDocument/2006/relationships/image" Target="../media/image450.png"/><Relationship Id="rId98" Type="http://schemas.openxmlformats.org/officeDocument/2006/relationships/customXml" Target="../ink/ink2139.xml"/><Relationship Id="rId121" Type="http://schemas.openxmlformats.org/officeDocument/2006/relationships/image" Target="../media/image464.png"/><Relationship Id="rId142" Type="http://schemas.openxmlformats.org/officeDocument/2006/relationships/customXml" Target="../ink/ink2161.xml"/><Relationship Id="rId163" Type="http://schemas.openxmlformats.org/officeDocument/2006/relationships/image" Target="../media/image485.png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2113.xml"/><Relationship Id="rId67" Type="http://schemas.openxmlformats.org/officeDocument/2006/relationships/image" Target="../media/image437.png"/><Relationship Id="rId116" Type="http://schemas.openxmlformats.org/officeDocument/2006/relationships/customXml" Target="../ink/ink2148.xml"/><Relationship Id="rId137" Type="http://schemas.openxmlformats.org/officeDocument/2006/relationships/image" Target="../media/image472.png"/><Relationship Id="rId158" Type="http://schemas.openxmlformats.org/officeDocument/2006/relationships/customXml" Target="../ink/ink2169.xml"/><Relationship Id="rId20" Type="http://schemas.openxmlformats.org/officeDocument/2006/relationships/customXml" Target="../ink/ink2100.xml"/><Relationship Id="rId41" Type="http://schemas.openxmlformats.org/officeDocument/2006/relationships/image" Target="../media/image424.png"/><Relationship Id="rId62" Type="http://schemas.openxmlformats.org/officeDocument/2006/relationships/customXml" Target="../ink/ink2121.xml"/><Relationship Id="rId83" Type="http://schemas.openxmlformats.org/officeDocument/2006/relationships/image" Target="../media/image445.png"/><Relationship Id="rId88" Type="http://schemas.openxmlformats.org/officeDocument/2006/relationships/customXml" Target="../ink/ink2134.xml"/><Relationship Id="rId111" Type="http://schemas.openxmlformats.org/officeDocument/2006/relationships/image" Target="../media/image459.png"/><Relationship Id="rId132" Type="http://schemas.openxmlformats.org/officeDocument/2006/relationships/customXml" Target="../ink/ink2156.xml"/><Relationship Id="rId153" Type="http://schemas.openxmlformats.org/officeDocument/2006/relationships/image" Target="../media/image480.png"/><Relationship Id="rId15" Type="http://schemas.openxmlformats.org/officeDocument/2006/relationships/image" Target="../media/image411.png"/><Relationship Id="rId36" Type="http://schemas.openxmlformats.org/officeDocument/2006/relationships/customXml" Target="../ink/ink2108.xml"/><Relationship Id="rId57" Type="http://schemas.openxmlformats.org/officeDocument/2006/relationships/image" Target="../media/image432.png"/><Relationship Id="rId106" Type="http://schemas.openxmlformats.org/officeDocument/2006/relationships/customXml" Target="../ink/ink2143.xml"/><Relationship Id="rId127" Type="http://schemas.openxmlformats.org/officeDocument/2006/relationships/image" Target="../media/image467.png"/><Relationship Id="rId10" Type="http://schemas.openxmlformats.org/officeDocument/2006/relationships/customXml" Target="../ink/ink2095.xml"/><Relationship Id="rId31" Type="http://schemas.openxmlformats.org/officeDocument/2006/relationships/image" Target="../media/image419.png"/><Relationship Id="rId52" Type="http://schemas.openxmlformats.org/officeDocument/2006/relationships/customXml" Target="../ink/ink2116.xml"/><Relationship Id="rId73" Type="http://schemas.openxmlformats.org/officeDocument/2006/relationships/image" Target="../media/image440.png"/><Relationship Id="rId78" Type="http://schemas.openxmlformats.org/officeDocument/2006/relationships/customXml" Target="../ink/ink2129.xml"/><Relationship Id="rId94" Type="http://schemas.openxmlformats.org/officeDocument/2006/relationships/customXml" Target="../ink/ink2137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2151.xml"/><Relationship Id="rId143" Type="http://schemas.openxmlformats.org/officeDocument/2006/relationships/image" Target="../media/image475.png"/><Relationship Id="rId148" Type="http://schemas.openxmlformats.org/officeDocument/2006/relationships/customXml" Target="../ink/ink2164.xml"/><Relationship Id="rId164" Type="http://schemas.openxmlformats.org/officeDocument/2006/relationships/customXml" Target="../ink/ink2172.xml"/><Relationship Id="rId169" Type="http://schemas.openxmlformats.org/officeDocument/2006/relationships/image" Target="../media/image488.png"/><Relationship Id="rId4" Type="http://schemas.openxmlformats.org/officeDocument/2006/relationships/customXml" Target="../ink/ink2092.xml"/><Relationship Id="rId9" Type="http://schemas.openxmlformats.org/officeDocument/2006/relationships/image" Target="../media/image408.png"/><Relationship Id="rId26" Type="http://schemas.openxmlformats.org/officeDocument/2006/relationships/customXml" Target="../ink/ink2103.xml"/><Relationship Id="rId47" Type="http://schemas.openxmlformats.org/officeDocument/2006/relationships/image" Target="../media/image427.png"/><Relationship Id="rId68" Type="http://schemas.openxmlformats.org/officeDocument/2006/relationships/customXml" Target="../ink/ink2124.xml"/><Relationship Id="rId89" Type="http://schemas.openxmlformats.org/officeDocument/2006/relationships/image" Target="../media/image448.png"/><Relationship Id="rId112" Type="http://schemas.openxmlformats.org/officeDocument/2006/relationships/customXml" Target="../ink/ink2146.xml"/><Relationship Id="rId133" Type="http://schemas.openxmlformats.org/officeDocument/2006/relationships/image" Target="../media/image470.png"/><Relationship Id="rId154" Type="http://schemas.openxmlformats.org/officeDocument/2006/relationships/customXml" Target="../ink/ink2167.xml"/><Relationship Id="rId16" Type="http://schemas.openxmlformats.org/officeDocument/2006/relationships/customXml" Target="../ink/ink2098.xml"/><Relationship Id="rId37" Type="http://schemas.openxmlformats.org/officeDocument/2006/relationships/image" Target="../media/image422.png"/><Relationship Id="rId58" Type="http://schemas.openxmlformats.org/officeDocument/2006/relationships/customXml" Target="../ink/ink2119.xml"/><Relationship Id="rId79" Type="http://schemas.openxmlformats.org/officeDocument/2006/relationships/image" Target="../media/image443.png"/><Relationship Id="rId102" Type="http://schemas.openxmlformats.org/officeDocument/2006/relationships/customXml" Target="../ink/ink2141.xml"/><Relationship Id="rId123" Type="http://schemas.openxmlformats.org/officeDocument/2006/relationships/image" Target="../media/image465.png"/><Relationship Id="rId144" Type="http://schemas.openxmlformats.org/officeDocument/2006/relationships/customXml" Target="../ink/ink2162.xml"/><Relationship Id="rId90" Type="http://schemas.openxmlformats.org/officeDocument/2006/relationships/customXml" Target="../ink/ink2135.xml"/><Relationship Id="rId165" Type="http://schemas.openxmlformats.org/officeDocument/2006/relationships/image" Target="../media/image486.png"/><Relationship Id="rId27" Type="http://schemas.openxmlformats.org/officeDocument/2006/relationships/image" Target="../media/image417.png"/><Relationship Id="rId48" Type="http://schemas.openxmlformats.org/officeDocument/2006/relationships/customXml" Target="../ink/ink2114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34" Type="http://schemas.openxmlformats.org/officeDocument/2006/relationships/customXml" Target="../ink/ink2157.xml"/><Relationship Id="rId80" Type="http://schemas.openxmlformats.org/officeDocument/2006/relationships/customXml" Target="../ink/ink2130.xml"/><Relationship Id="rId155" Type="http://schemas.openxmlformats.org/officeDocument/2006/relationships/image" Target="../media/image481.png"/><Relationship Id="rId17" Type="http://schemas.openxmlformats.org/officeDocument/2006/relationships/image" Target="../media/image412.png"/><Relationship Id="rId38" Type="http://schemas.openxmlformats.org/officeDocument/2006/relationships/customXml" Target="../ink/ink2109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24" Type="http://schemas.openxmlformats.org/officeDocument/2006/relationships/customXml" Target="../ink/ink215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2" Type="http://schemas.openxmlformats.org/officeDocument/2006/relationships/customXml" Target="../ink/ink2176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.xml"/><Relationship Id="rId13" Type="http://schemas.openxmlformats.org/officeDocument/2006/relationships/image" Target="../media/image8100.png"/><Relationship Id="rId18" Type="http://schemas.openxmlformats.org/officeDocument/2006/relationships/customXml" Target="../ink/ink57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7" Type="http://schemas.openxmlformats.org/officeDocument/2006/relationships/image" Target="../media/image5100.png"/><Relationship Id="rId12" Type="http://schemas.openxmlformats.org/officeDocument/2006/relationships/customXml" Target="../ink/ink54.xml"/><Relationship Id="rId17" Type="http://schemas.openxmlformats.org/officeDocument/2006/relationships/image" Target="../media/image1018.png"/><Relationship Id="rId2" Type="http://schemas.openxmlformats.org/officeDocument/2006/relationships/customXml" Target="../ink/ink49.xml"/><Relationship Id="rId16" Type="http://schemas.openxmlformats.org/officeDocument/2006/relationships/customXml" Target="../ink/ink56.xml"/><Relationship Id="rId20" Type="http://schemas.openxmlformats.org/officeDocument/2006/relationships/customXml" Target="../ink/ink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.xml"/><Relationship Id="rId11" Type="http://schemas.openxmlformats.org/officeDocument/2006/relationships/image" Target="../media/image7100.png"/><Relationship Id="rId5" Type="http://schemas.openxmlformats.org/officeDocument/2006/relationships/image" Target="../media/image4100.png"/><Relationship Id="rId15" Type="http://schemas.openxmlformats.org/officeDocument/2006/relationships/image" Target="../media/image9100.png"/><Relationship Id="rId10" Type="http://schemas.openxmlformats.org/officeDocument/2006/relationships/customXml" Target="../ink/ink53.xml"/><Relationship Id="rId19" Type="http://schemas.openxmlformats.org/officeDocument/2006/relationships/image" Target="../media/image1110.png"/><Relationship Id="rId4" Type="http://schemas.openxmlformats.org/officeDocument/2006/relationships/customXml" Target="../ink/ink50.xml"/><Relationship Id="rId9" Type="http://schemas.openxmlformats.org/officeDocument/2006/relationships/image" Target="../media/image6100.png"/><Relationship Id="rId14" Type="http://schemas.openxmlformats.org/officeDocument/2006/relationships/customXml" Target="../ink/ink55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80.xml"/><Relationship Id="rId13" Type="http://schemas.openxmlformats.org/officeDocument/2006/relationships/image" Target="../media/image495.png"/><Relationship Id="rId18" Type="http://schemas.openxmlformats.org/officeDocument/2006/relationships/customXml" Target="../ink/ink2185.xml"/><Relationship Id="rId3" Type="http://schemas.openxmlformats.org/officeDocument/2006/relationships/image" Target="../media/image490.png"/><Relationship Id="rId21" Type="http://schemas.openxmlformats.org/officeDocument/2006/relationships/image" Target="../media/image499.png"/><Relationship Id="rId7" Type="http://schemas.openxmlformats.org/officeDocument/2006/relationships/image" Target="../media/image492.png"/><Relationship Id="rId12" Type="http://schemas.openxmlformats.org/officeDocument/2006/relationships/customXml" Target="../ink/ink2182.xml"/><Relationship Id="rId17" Type="http://schemas.openxmlformats.org/officeDocument/2006/relationships/image" Target="../media/image497.png"/><Relationship Id="rId25" Type="http://schemas.openxmlformats.org/officeDocument/2006/relationships/image" Target="../media/image501.png"/><Relationship Id="rId2" Type="http://schemas.openxmlformats.org/officeDocument/2006/relationships/customXml" Target="../ink/ink2177.xml"/><Relationship Id="rId16" Type="http://schemas.openxmlformats.org/officeDocument/2006/relationships/customXml" Target="../ink/ink2184.xml"/><Relationship Id="rId20" Type="http://schemas.openxmlformats.org/officeDocument/2006/relationships/customXml" Target="../ink/ink21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79.xml"/><Relationship Id="rId11" Type="http://schemas.openxmlformats.org/officeDocument/2006/relationships/image" Target="../media/image494.png"/><Relationship Id="rId24" Type="http://schemas.openxmlformats.org/officeDocument/2006/relationships/customXml" Target="../ink/ink2188.xml"/><Relationship Id="rId5" Type="http://schemas.openxmlformats.org/officeDocument/2006/relationships/image" Target="../media/image491.png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10" Type="http://schemas.openxmlformats.org/officeDocument/2006/relationships/customXml" Target="../ink/ink2181.xml"/><Relationship Id="rId19" Type="http://schemas.openxmlformats.org/officeDocument/2006/relationships/image" Target="../media/image498.png"/><Relationship Id="rId4" Type="http://schemas.openxmlformats.org/officeDocument/2006/relationships/customXml" Target="../ink/ink2178.xml"/><Relationship Id="rId9" Type="http://schemas.openxmlformats.org/officeDocument/2006/relationships/image" Target="../media/image493.png"/><Relationship Id="rId14" Type="http://schemas.openxmlformats.org/officeDocument/2006/relationships/customXml" Target="../ink/ink2183.xml"/><Relationship Id="rId22" Type="http://schemas.openxmlformats.org/officeDocument/2006/relationships/customXml" Target="../ink/ink2187.xml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95.png"/><Relationship Id="rId18" Type="http://schemas.openxmlformats.org/officeDocument/2006/relationships/customXml" Target="../ink/ink2197.xml"/><Relationship Id="rId26" Type="http://schemas.openxmlformats.org/officeDocument/2006/relationships/customXml" Target="../ink/ink2201.xml"/><Relationship Id="rId39" Type="http://schemas.openxmlformats.org/officeDocument/2006/relationships/image" Target="../media/image508.png"/><Relationship Id="rId21" Type="http://schemas.openxmlformats.org/officeDocument/2006/relationships/image" Target="../media/image499.png"/><Relationship Id="rId34" Type="http://schemas.openxmlformats.org/officeDocument/2006/relationships/customXml" Target="../ink/ink2205.xml"/><Relationship Id="rId42" Type="http://schemas.openxmlformats.org/officeDocument/2006/relationships/customXml" Target="../ink/ink2209.xml"/><Relationship Id="rId7" Type="http://schemas.openxmlformats.org/officeDocument/2006/relationships/image" Target="../media/image492.png"/><Relationship Id="rId2" Type="http://schemas.openxmlformats.org/officeDocument/2006/relationships/customXml" Target="../ink/ink2189.xml"/><Relationship Id="rId16" Type="http://schemas.openxmlformats.org/officeDocument/2006/relationships/customXml" Target="../ink/ink2196.xml"/><Relationship Id="rId29" Type="http://schemas.openxmlformats.org/officeDocument/2006/relationships/image" Target="../media/image5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91.xml"/><Relationship Id="rId11" Type="http://schemas.openxmlformats.org/officeDocument/2006/relationships/image" Target="../media/image494.png"/><Relationship Id="rId24" Type="http://schemas.openxmlformats.org/officeDocument/2006/relationships/customXml" Target="../ink/ink2200.xml"/><Relationship Id="rId32" Type="http://schemas.openxmlformats.org/officeDocument/2006/relationships/customXml" Target="../ink/ink2204.xml"/><Relationship Id="rId37" Type="http://schemas.openxmlformats.org/officeDocument/2006/relationships/image" Target="../media/image507.png"/><Relationship Id="rId40" Type="http://schemas.openxmlformats.org/officeDocument/2006/relationships/customXml" Target="../ink/ink2208.xml"/><Relationship Id="rId45" Type="http://schemas.openxmlformats.org/officeDocument/2006/relationships/image" Target="../media/image511.png"/><Relationship Id="rId5" Type="http://schemas.openxmlformats.org/officeDocument/2006/relationships/image" Target="../media/image491.png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28" Type="http://schemas.openxmlformats.org/officeDocument/2006/relationships/customXml" Target="../ink/ink2202.xml"/><Relationship Id="rId36" Type="http://schemas.openxmlformats.org/officeDocument/2006/relationships/customXml" Target="../ink/ink2206.xml"/><Relationship Id="rId10" Type="http://schemas.openxmlformats.org/officeDocument/2006/relationships/customXml" Target="../ink/ink2193.xml"/><Relationship Id="rId19" Type="http://schemas.openxmlformats.org/officeDocument/2006/relationships/image" Target="../media/image498.png"/><Relationship Id="rId31" Type="http://schemas.openxmlformats.org/officeDocument/2006/relationships/image" Target="../media/image504.png"/><Relationship Id="rId44" Type="http://schemas.openxmlformats.org/officeDocument/2006/relationships/customXml" Target="../ink/ink2210.xml"/><Relationship Id="rId4" Type="http://schemas.openxmlformats.org/officeDocument/2006/relationships/customXml" Target="../ink/ink2190.xml"/><Relationship Id="rId9" Type="http://schemas.openxmlformats.org/officeDocument/2006/relationships/image" Target="../media/image493.png"/><Relationship Id="rId14" Type="http://schemas.openxmlformats.org/officeDocument/2006/relationships/customXml" Target="../ink/ink2195.xml"/><Relationship Id="rId22" Type="http://schemas.openxmlformats.org/officeDocument/2006/relationships/customXml" Target="../ink/ink2199.xml"/><Relationship Id="rId27" Type="http://schemas.openxmlformats.org/officeDocument/2006/relationships/image" Target="../media/image502.png"/><Relationship Id="rId30" Type="http://schemas.openxmlformats.org/officeDocument/2006/relationships/customXml" Target="../ink/ink2203.xml"/><Relationship Id="rId35" Type="http://schemas.openxmlformats.org/officeDocument/2006/relationships/image" Target="../media/image506.png"/><Relationship Id="rId43" Type="http://schemas.openxmlformats.org/officeDocument/2006/relationships/image" Target="../media/image510.png"/><Relationship Id="rId8" Type="http://schemas.openxmlformats.org/officeDocument/2006/relationships/customXml" Target="../ink/ink2192.xml"/><Relationship Id="rId3" Type="http://schemas.openxmlformats.org/officeDocument/2006/relationships/image" Target="../media/image490.png"/><Relationship Id="rId12" Type="http://schemas.openxmlformats.org/officeDocument/2006/relationships/customXml" Target="../ink/ink2194.xml"/><Relationship Id="rId17" Type="http://schemas.openxmlformats.org/officeDocument/2006/relationships/image" Target="../media/image497.png"/><Relationship Id="rId25" Type="http://schemas.openxmlformats.org/officeDocument/2006/relationships/image" Target="../media/image501.png"/><Relationship Id="rId33" Type="http://schemas.openxmlformats.org/officeDocument/2006/relationships/image" Target="../media/image505.png"/><Relationship Id="rId38" Type="http://schemas.openxmlformats.org/officeDocument/2006/relationships/customXml" Target="../ink/ink2207.xml"/><Relationship Id="rId20" Type="http://schemas.openxmlformats.org/officeDocument/2006/relationships/customXml" Target="../ink/ink2198.xml"/><Relationship Id="rId41" Type="http://schemas.openxmlformats.org/officeDocument/2006/relationships/image" Target="../media/image509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23.xml"/><Relationship Id="rId21" Type="http://schemas.openxmlformats.org/officeDocument/2006/relationships/image" Target="../media/image499.png"/><Relationship Id="rId42" Type="http://schemas.openxmlformats.org/officeDocument/2006/relationships/customXml" Target="../ink/ink2231.xml"/><Relationship Id="rId47" Type="http://schemas.openxmlformats.org/officeDocument/2006/relationships/image" Target="../media/image512.png"/><Relationship Id="rId63" Type="http://schemas.openxmlformats.org/officeDocument/2006/relationships/customXml" Target="../ink/ink2242.xml"/><Relationship Id="rId68" Type="http://schemas.openxmlformats.org/officeDocument/2006/relationships/image" Target="../media/image522.png"/><Relationship Id="rId7" Type="http://schemas.openxmlformats.org/officeDocument/2006/relationships/image" Target="../media/image492.png"/><Relationship Id="rId71" Type="http://schemas.openxmlformats.org/officeDocument/2006/relationships/customXml" Target="../ink/ink2246.xml"/><Relationship Id="rId2" Type="http://schemas.openxmlformats.org/officeDocument/2006/relationships/customXml" Target="../ink/ink2211.xml"/><Relationship Id="rId16" Type="http://schemas.openxmlformats.org/officeDocument/2006/relationships/customXml" Target="../ink/ink2218.xml"/><Relationship Id="rId29" Type="http://schemas.openxmlformats.org/officeDocument/2006/relationships/image" Target="../media/image503.png"/><Relationship Id="rId11" Type="http://schemas.openxmlformats.org/officeDocument/2006/relationships/image" Target="../media/image494.png"/><Relationship Id="rId24" Type="http://schemas.openxmlformats.org/officeDocument/2006/relationships/customXml" Target="../ink/ink2222.xml"/><Relationship Id="rId32" Type="http://schemas.openxmlformats.org/officeDocument/2006/relationships/customXml" Target="../ink/ink2226.xml"/><Relationship Id="rId37" Type="http://schemas.openxmlformats.org/officeDocument/2006/relationships/image" Target="../media/image507.png"/><Relationship Id="rId40" Type="http://schemas.openxmlformats.org/officeDocument/2006/relationships/customXml" Target="../ink/ink2230.xml"/><Relationship Id="rId45" Type="http://schemas.openxmlformats.org/officeDocument/2006/relationships/image" Target="../media/image511.png"/><Relationship Id="rId53" Type="http://schemas.openxmlformats.org/officeDocument/2006/relationships/image" Target="../media/image515.png"/><Relationship Id="rId58" Type="http://schemas.openxmlformats.org/officeDocument/2006/relationships/customXml" Target="../ink/ink2239.xml"/><Relationship Id="rId66" Type="http://schemas.openxmlformats.org/officeDocument/2006/relationships/image" Target="../media/image521.png"/><Relationship Id="rId5" Type="http://schemas.openxmlformats.org/officeDocument/2006/relationships/image" Target="../media/image491.png"/><Relationship Id="rId61" Type="http://schemas.openxmlformats.org/officeDocument/2006/relationships/customXml" Target="../ink/ink2241.xml"/><Relationship Id="rId19" Type="http://schemas.openxmlformats.org/officeDocument/2006/relationships/image" Target="../media/image498.png"/><Relationship Id="rId14" Type="http://schemas.openxmlformats.org/officeDocument/2006/relationships/customXml" Target="../ink/ink2217.xml"/><Relationship Id="rId22" Type="http://schemas.openxmlformats.org/officeDocument/2006/relationships/customXml" Target="../ink/ink2221.xml"/><Relationship Id="rId27" Type="http://schemas.openxmlformats.org/officeDocument/2006/relationships/image" Target="../media/image502.png"/><Relationship Id="rId30" Type="http://schemas.openxmlformats.org/officeDocument/2006/relationships/customXml" Target="../ink/ink2225.xml"/><Relationship Id="rId35" Type="http://schemas.openxmlformats.org/officeDocument/2006/relationships/image" Target="../media/image506.png"/><Relationship Id="rId43" Type="http://schemas.openxmlformats.org/officeDocument/2006/relationships/image" Target="../media/image510.png"/><Relationship Id="rId48" Type="http://schemas.openxmlformats.org/officeDocument/2006/relationships/customXml" Target="../ink/ink2234.xml"/><Relationship Id="rId56" Type="http://schemas.openxmlformats.org/officeDocument/2006/relationships/customXml" Target="../ink/ink2238.xml"/><Relationship Id="rId64" Type="http://schemas.openxmlformats.org/officeDocument/2006/relationships/image" Target="../media/image520.png"/><Relationship Id="rId69" Type="http://schemas.openxmlformats.org/officeDocument/2006/relationships/customXml" Target="../ink/ink2245.xml"/><Relationship Id="rId8" Type="http://schemas.openxmlformats.org/officeDocument/2006/relationships/customXml" Target="../ink/ink2214.xml"/><Relationship Id="rId51" Type="http://schemas.openxmlformats.org/officeDocument/2006/relationships/image" Target="../media/image514.png"/><Relationship Id="rId72" Type="http://schemas.openxmlformats.org/officeDocument/2006/relationships/image" Target="../media/image524.png"/><Relationship Id="rId3" Type="http://schemas.openxmlformats.org/officeDocument/2006/relationships/image" Target="../media/image490.png"/><Relationship Id="rId12" Type="http://schemas.openxmlformats.org/officeDocument/2006/relationships/customXml" Target="../ink/ink2216.xml"/><Relationship Id="rId17" Type="http://schemas.openxmlformats.org/officeDocument/2006/relationships/image" Target="../media/image497.png"/><Relationship Id="rId25" Type="http://schemas.openxmlformats.org/officeDocument/2006/relationships/image" Target="../media/image501.png"/><Relationship Id="rId33" Type="http://schemas.openxmlformats.org/officeDocument/2006/relationships/image" Target="../media/image505.png"/><Relationship Id="rId38" Type="http://schemas.openxmlformats.org/officeDocument/2006/relationships/customXml" Target="../ink/ink2229.xml"/><Relationship Id="rId46" Type="http://schemas.openxmlformats.org/officeDocument/2006/relationships/customXml" Target="../ink/ink2233.xml"/><Relationship Id="rId59" Type="http://schemas.openxmlformats.org/officeDocument/2006/relationships/customXml" Target="../ink/ink2240.xml"/><Relationship Id="rId67" Type="http://schemas.openxmlformats.org/officeDocument/2006/relationships/customXml" Target="../ink/ink2244.xml"/><Relationship Id="rId20" Type="http://schemas.openxmlformats.org/officeDocument/2006/relationships/customXml" Target="../ink/ink2220.xml"/><Relationship Id="rId41" Type="http://schemas.openxmlformats.org/officeDocument/2006/relationships/image" Target="../media/image509.png"/><Relationship Id="rId54" Type="http://schemas.openxmlformats.org/officeDocument/2006/relationships/customXml" Target="../ink/ink2237.xml"/><Relationship Id="rId62" Type="http://schemas.openxmlformats.org/officeDocument/2006/relationships/image" Target="../media/image519.png"/><Relationship Id="rId70" Type="http://schemas.openxmlformats.org/officeDocument/2006/relationships/image" Target="../media/image5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13.xml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28" Type="http://schemas.openxmlformats.org/officeDocument/2006/relationships/customXml" Target="../ink/ink2224.xml"/><Relationship Id="rId36" Type="http://schemas.openxmlformats.org/officeDocument/2006/relationships/customXml" Target="../ink/ink2228.xml"/><Relationship Id="rId49" Type="http://schemas.openxmlformats.org/officeDocument/2006/relationships/image" Target="../media/image513.png"/><Relationship Id="rId57" Type="http://schemas.openxmlformats.org/officeDocument/2006/relationships/image" Target="../media/image517.png"/><Relationship Id="rId10" Type="http://schemas.openxmlformats.org/officeDocument/2006/relationships/customXml" Target="../ink/ink2215.xml"/><Relationship Id="rId31" Type="http://schemas.openxmlformats.org/officeDocument/2006/relationships/image" Target="../media/image504.png"/><Relationship Id="rId44" Type="http://schemas.openxmlformats.org/officeDocument/2006/relationships/customXml" Target="../ink/ink2232.xml"/><Relationship Id="rId52" Type="http://schemas.openxmlformats.org/officeDocument/2006/relationships/customXml" Target="../ink/ink2236.xml"/><Relationship Id="rId60" Type="http://schemas.openxmlformats.org/officeDocument/2006/relationships/image" Target="../media/image518.png"/><Relationship Id="rId65" Type="http://schemas.openxmlformats.org/officeDocument/2006/relationships/customXml" Target="../ink/ink2243.xml"/><Relationship Id="rId4" Type="http://schemas.openxmlformats.org/officeDocument/2006/relationships/customXml" Target="../ink/ink2212.xml"/><Relationship Id="rId9" Type="http://schemas.openxmlformats.org/officeDocument/2006/relationships/image" Target="../media/image493.png"/><Relationship Id="rId13" Type="http://schemas.openxmlformats.org/officeDocument/2006/relationships/image" Target="../media/image495.png"/><Relationship Id="rId18" Type="http://schemas.openxmlformats.org/officeDocument/2006/relationships/customXml" Target="../ink/ink2219.xml"/><Relationship Id="rId39" Type="http://schemas.openxmlformats.org/officeDocument/2006/relationships/image" Target="../media/image508.png"/><Relationship Id="rId34" Type="http://schemas.openxmlformats.org/officeDocument/2006/relationships/customXml" Target="../ink/ink2227.xml"/><Relationship Id="rId50" Type="http://schemas.openxmlformats.org/officeDocument/2006/relationships/customXml" Target="../ink/ink2235.xml"/><Relationship Id="rId55" Type="http://schemas.openxmlformats.org/officeDocument/2006/relationships/image" Target="../media/image516.png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59.xml"/><Relationship Id="rId21" Type="http://schemas.openxmlformats.org/officeDocument/2006/relationships/image" Target="../media/image499.png"/><Relationship Id="rId42" Type="http://schemas.openxmlformats.org/officeDocument/2006/relationships/customXml" Target="../ink/ink2267.xml"/><Relationship Id="rId47" Type="http://schemas.openxmlformats.org/officeDocument/2006/relationships/image" Target="../media/image512.png"/><Relationship Id="rId63" Type="http://schemas.openxmlformats.org/officeDocument/2006/relationships/customXml" Target="../ink/ink2278.xml"/><Relationship Id="rId68" Type="http://schemas.openxmlformats.org/officeDocument/2006/relationships/image" Target="../media/image525.png"/><Relationship Id="rId2" Type="http://schemas.openxmlformats.org/officeDocument/2006/relationships/customXml" Target="../ink/ink2247.xml"/><Relationship Id="rId16" Type="http://schemas.openxmlformats.org/officeDocument/2006/relationships/customXml" Target="../ink/ink2254.xml"/><Relationship Id="rId29" Type="http://schemas.openxmlformats.org/officeDocument/2006/relationships/image" Target="../media/image503.png"/><Relationship Id="rId11" Type="http://schemas.openxmlformats.org/officeDocument/2006/relationships/image" Target="../media/image494.png"/><Relationship Id="rId24" Type="http://schemas.openxmlformats.org/officeDocument/2006/relationships/customXml" Target="../ink/ink2258.xml"/><Relationship Id="rId32" Type="http://schemas.openxmlformats.org/officeDocument/2006/relationships/customXml" Target="../ink/ink2262.xml"/><Relationship Id="rId37" Type="http://schemas.openxmlformats.org/officeDocument/2006/relationships/image" Target="../media/image507.png"/><Relationship Id="rId40" Type="http://schemas.openxmlformats.org/officeDocument/2006/relationships/customXml" Target="../ink/ink2266.xml"/><Relationship Id="rId45" Type="http://schemas.openxmlformats.org/officeDocument/2006/relationships/image" Target="../media/image511.png"/><Relationship Id="rId53" Type="http://schemas.openxmlformats.org/officeDocument/2006/relationships/image" Target="../media/image515.png"/><Relationship Id="rId58" Type="http://schemas.openxmlformats.org/officeDocument/2006/relationships/customXml" Target="../ink/ink2275.xml"/><Relationship Id="rId66" Type="http://schemas.openxmlformats.org/officeDocument/2006/relationships/image" Target="../media/image521.png"/><Relationship Id="rId74" Type="http://schemas.openxmlformats.org/officeDocument/2006/relationships/image" Target="../media/image528.png"/><Relationship Id="rId5" Type="http://schemas.openxmlformats.org/officeDocument/2006/relationships/image" Target="../media/image491.png"/><Relationship Id="rId61" Type="http://schemas.openxmlformats.org/officeDocument/2006/relationships/customXml" Target="../ink/ink2277.xml"/><Relationship Id="rId19" Type="http://schemas.openxmlformats.org/officeDocument/2006/relationships/image" Target="../media/image498.png"/><Relationship Id="rId14" Type="http://schemas.openxmlformats.org/officeDocument/2006/relationships/customXml" Target="../ink/ink2253.xml"/><Relationship Id="rId22" Type="http://schemas.openxmlformats.org/officeDocument/2006/relationships/customXml" Target="../ink/ink2257.xml"/><Relationship Id="rId27" Type="http://schemas.openxmlformats.org/officeDocument/2006/relationships/image" Target="../media/image502.png"/><Relationship Id="rId30" Type="http://schemas.openxmlformats.org/officeDocument/2006/relationships/customXml" Target="../ink/ink2261.xml"/><Relationship Id="rId35" Type="http://schemas.openxmlformats.org/officeDocument/2006/relationships/image" Target="../media/image506.png"/><Relationship Id="rId43" Type="http://schemas.openxmlformats.org/officeDocument/2006/relationships/image" Target="../media/image510.png"/><Relationship Id="rId48" Type="http://schemas.openxmlformats.org/officeDocument/2006/relationships/customXml" Target="../ink/ink2270.xml"/><Relationship Id="rId56" Type="http://schemas.openxmlformats.org/officeDocument/2006/relationships/customXml" Target="../ink/ink2274.xml"/><Relationship Id="rId64" Type="http://schemas.openxmlformats.org/officeDocument/2006/relationships/image" Target="../media/image520.png"/><Relationship Id="rId69" Type="http://schemas.openxmlformats.org/officeDocument/2006/relationships/customXml" Target="../ink/ink2281.xml"/><Relationship Id="rId8" Type="http://schemas.openxmlformats.org/officeDocument/2006/relationships/customXml" Target="../ink/ink2250.xml"/><Relationship Id="rId51" Type="http://schemas.openxmlformats.org/officeDocument/2006/relationships/image" Target="../media/image514.png"/><Relationship Id="rId72" Type="http://schemas.openxmlformats.org/officeDocument/2006/relationships/image" Target="../media/image527.png"/><Relationship Id="rId3" Type="http://schemas.openxmlformats.org/officeDocument/2006/relationships/image" Target="../media/image490.png"/><Relationship Id="rId12" Type="http://schemas.openxmlformats.org/officeDocument/2006/relationships/customXml" Target="../ink/ink2252.xml"/><Relationship Id="rId17" Type="http://schemas.openxmlformats.org/officeDocument/2006/relationships/image" Target="../media/image497.png"/><Relationship Id="rId25" Type="http://schemas.openxmlformats.org/officeDocument/2006/relationships/image" Target="../media/image501.png"/><Relationship Id="rId33" Type="http://schemas.openxmlformats.org/officeDocument/2006/relationships/image" Target="../media/image505.png"/><Relationship Id="rId38" Type="http://schemas.openxmlformats.org/officeDocument/2006/relationships/customXml" Target="../ink/ink2265.xml"/><Relationship Id="rId46" Type="http://schemas.openxmlformats.org/officeDocument/2006/relationships/customXml" Target="../ink/ink2269.xml"/><Relationship Id="rId59" Type="http://schemas.openxmlformats.org/officeDocument/2006/relationships/customXml" Target="../ink/ink2276.xml"/><Relationship Id="rId67" Type="http://schemas.openxmlformats.org/officeDocument/2006/relationships/customXml" Target="../ink/ink2280.xml"/><Relationship Id="rId20" Type="http://schemas.openxmlformats.org/officeDocument/2006/relationships/customXml" Target="../ink/ink2256.xml"/><Relationship Id="rId41" Type="http://schemas.openxmlformats.org/officeDocument/2006/relationships/image" Target="../media/image509.png"/><Relationship Id="rId54" Type="http://schemas.openxmlformats.org/officeDocument/2006/relationships/customXml" Target="../ink/ink2273.xml"/><Relationship Id="rId62" Type="http://schemas.openxmlformats.org/officeDocument/2006/relationships/image" Target="../media/image519.png"/><Relationship Id="rId70" Type="http://schemas.openxmlformats.org/officeDocument/2006/relationships/image" Target="../media/image5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9.xml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28" Type="http://schemas.openxmlformats.org/officeDocument/2006/relationships/customXml" Target="../ink/ink2260.xml"/><Relationship Id="rId36" Type="http://schemas.openxmlformats.org/officeDocument/2006/relationships/customXml" Target="../ink/ink2264.xml"/><Relationship Id="rId49" Type="http://schemas.openxmlformats.org/officeDocument/2006/relationships/image" Target="../media/image513.png"/><Relationship Id="rId57" Type="http://schemas.openxmlformats.org/officeDocument/2006/relationships/image" Target="../media/image517.png"/><Relationship Id="rId10" Type="http://schemas.openxmlformats.org/officeDocument/2006/relationships/customXml" Target="../ink/ink2251.xml"/><Relationship Id="rId31" Type="http://schemas.openxmlformats.org/officeDocument/2006/relationships/image" Target="../media/image504.png"/><Relationship Id="rId44" Type="http://schemas.openxmlformats.org/officeDocument/2006/relationships/customXml" Target="../ink/ink2268.xml"/><Relationship Id="rId52" Type="http://schemas.openxmlformats.org/officeDocument/2006/relationships/customXml" Target="../ink/ink2272.xml"/><Relationship Id="rId60" Type="http://schemas.openxmlformats.org/officeDocument/2006/relationships/image" Target="../media/image518.png"/><Relationship Id="rId65" Type="http://schemas.openxmlformats.org/officeDocument/2006/relationships/customXml" Target="../ink/ink2279.xml"/><Relationship Id="rId73" Type="http://schemas.openxmlformats.org/officeDocument/2006/relationships/customXml" Target="../ink/ink2283.xml"/><Relationship Id="rId4" Type="http://schemas.openxmlformats.org/officeDocument/2006/relationships/customXml" Target="../ink/ink2248.xml"/><Relationship Id="rId9" Type="http://schemas.openxmlformats.org/officeDocument/2006/relationships/image" Target="../media/image493.png"/><Relationship Id="rId13" Type="http://schemas.openxmlformats.org/officeDocument/2006/relationships/image" Target="../media/image495.png"/><Relationship Id="rId18" Type="http://schemas.openxmlformats.org/officeDocument/2006/relationships/customXml" Target="../ink/ink2255.xml"/><Relationship Id="rId39" Type="http://schemas.openxmlformats.org/officeDocument/2006/relationships/image" Target="../media/image508.png"/><Relationship Id="rId34" Type="http://schemas.openxmlformats.org/officeDocument/2006/relationships/customXml" Target="../ink/ink2263.xml"/><Relationship Id="rId50" Type="http://schemas.openxmlformats.org/officeDocument/2006/relationships/customXml" Target="../ink/ink2271.xml"/><Relationship Id="rId55" Type="http://schemas.openxmlformats.org/officeDocument/2006/relationships/image" Target="../media/image516.png"/><Relationship Id="rId7" Type="http://schemas.openxmlformats.org/officeDocument/2006/relationships/image" Target="../media/image492.png"/><Relationship Id="rId71" Type="http://schemas.openxmlformats.org/officeDocument/2006/relationships/customXml" Target="../ink/ink2282.xml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96.xml"/><Relationship Id="rId21" Type="http://schemas.openxmlformats.org/officeDocument/2006/relationships/image" Target="../media/image499.png"/><Relationship Id="rId42" Type="http://schemas.openxmlformats.org/officeDocument/2006/relationships/customXml" Target="../ink/ink2304.xml"/><Relationship Id="rId47" Type="http://schemas.openxmlformats.org/officeDocument/2006/relationships/image" Target="../media/image512.png"/><Relationship Id="rId63" Type="http://schemas.openxmlformats.org/officeDocument/2006/relationships/customXml" Target="../ink/ink2315.xml"/><Relationship Id="rId68" Type="http://schemas.openxmlformats.org/officeDocument/2006/relationships/image" Target="../media/image525.png"/><Relationship Id="rId84" Type="http://schemas.openxmlformats.org/officeDocument/2006/relationships/image" Target="../media/image533.png"/><Relationship Id="rId16" Type="http://schemas.openxmlformats.org/officeDocument/2006/relationships/customXml" Target="../ink/ink2291.xml"/><Relationship Id="rId11" Type="http://schemas.openxmlformats.org/officeDocument/2006/relationships/image" Target="../media/image494.png"/><Relationship Id="rId32" Type="http://schemas.openxmlformats.org/officeDocument/2006/relationships/customXml" Target="../ink/ink2299.xml"/><Relationship Id="rId37" Type="http://schemas.openxmlformats.org/officeDocument/2006/relationships/image" Target="../media/image507.png"/><Relationship Id="rId53" Type="http://schemas.openxmlformats.org/officeDocument/2006/relationships/image" Target="../media/image515.png"/><Relationship Id="rId58" Type="http://schemas.openxmlformats.org/officeDocument/2006/relationships/customXml" Target="../ink/ink2312.xml"/><Relationship Id="rId74" Type="http://schemas.openxmlformats.org/officeDocument/2006/relationships/image" Target="../media/image528.png"/><Relationship Id="rId79" Type="http://schemas.openxmlformats.org/officeDocument/2006/relationships/customXml" Target="../ink/ink2323.xml"/><Relationship Id="rId5" Type="http://schemas.openxmlformats.org/officeDocument/2006/relationships/image" Target="../media/image491.png"/><Relationship Id="rId19" Type="http://schemas.openxmlformats.org/officeDocument/2006/relationships/image" Target="../media/image498.png"/><Relationship Id="rId14" Type="http://schemas.openxmlformats.org/officeDocument/2006/relationships/customXml" Target="../ink/ink2290.xml"/><Relationship Id="rId22" Type="http://schemas.openxmlformats.org/officeDocument/2006/relationships/customXml" Target="../ink/ink2294.xml"/><Relationship Id="rId27" Type="http://schemas.openxmlformats.org/officeDocument/2006/relationships/image" Target="../media/image502.png"/><Relationship Id="rId30" Type="http://schemas.openxmlformats.org/officeDocument/2006/relationships/customXml" Target="../ink/ink2298.xml"/><Relationship Id="rId35" Type="http://schemas.openxmlformats.org/officeDocument/2006/relationships/image" Target="../media/image506.png"/><Relationship Id="rId43" Type="http://schemas.openxmlformats.org/officeDocument/2006/relationships/image" Target="../media/image510.png"/><Relationship Id="rId48" Type="http://schemas.openxmlformats.org/officeDocument/2006/relationships/customXml" Target="../ink/ink2307.xml"/><Relationship Id="rId56" Type="http://schemas.openxmlformats.org/officeDocument/2006/relationships/customXml" Target="../ink/ink2311.xml"/><Relationship Id="rId64" Type="http://schemas.openxmlformats.org/officeDocument/2006/relationships/image" Target="../media/image520.png"/><Relationship Id="rId69" Type="http://schemas.openxmlformats.org/officeDocument/2006/relationships/customXml" Target="../ink/ink2318.xml"/><Relationship Id="rId77" Type="http://schemas.openxmlformats.org/officeDocument/2006/relationships/customXml" Target="../ink/ink2322.xml"/><Relationship Id="rId8" Type="http://schemas.openxmlformats.org/officeDocument/2006/relationships/customXml" Target="../ink/ink2287.xml"/><Relationship Id="rId51" Type="http://schemas.openxmlformats.org/officeDocument/2006/relationships/image" Target="../media/image514.png"/><Relationship Id="rId72" Type="http://schemas.openxmlformats.org/officeDocument/2006/relationships/image" Target="../media/image527.png"/><Relationship Id="rId80" Type="http://schemas.openxmlformats.org/officeDocument/2006/relationships/image" Target="../media/image531.png"/><Relationship Id="rId85" Type="http://schemas.openxmlformats.org/officeDocument/2006/relationships/customXml" Target="../ink/ink2326.xml"/><Relationship Id="rId3" Type="http://schemas.openxmlformats.org/officeDocument/2006/relationships/image" Target="../media/image490.png"/><Relationship Id="rId12" Type="http://schemas.openxmlformats.org/officeDocument/2006/relationships/customXml" Target="../ink/ink2289.xml"/><Relationship Id="rId17" Type="http://schemas.openxmlformats.org/officeDocument/2006/relationships/image" Target="../media/image497.png"/><Relationship Id="rId25" Type="http://schemas.openxmlformats.org/officeDocument/2006/relationships/image" Target="../media/image501.png"/><Relationship Id="rId33" Type="http://schemas.openxmlformats.org/officeDocument/2006/relationships/image" Target="../media/image505.png"/><Relationship Id="rId38" Type="http://schemas.openxmlformats.org/officeDocument/2006/relationships/customXml" Target="../ink/ink2302.xml"/><Relationship Id="rId46" Type="http://schemas.openxmlformats.org/officeDocument/2006/relationships/customXml" Target="../ink/ink2306.xml"/><Relationship Id="rId59" Type="http://schemas.openxmlformats.org/officeDocument/2006/relationships/customXml" Target="../ink/ink2313.xml"/><Relationship Id="rId67" Type="http://schemas.openxmlformats.org/officeDocument/2006/relationships/customXml" Target="../ink/ink2317.xml"/><Relationship Id="rId20" Type="http://schemas.openxmlformats.org/officeDocument/2006/relationships/customXml" Target="../ink/ink2293.xml"/><Relationship Id="rId41" Type="http://schemas.openxmlformats.org/officeDocument/2006/relationships/image" Target="../media/image509.png"/><Relationship Id="rId54" Type="http://schemas.openxmlformats.org/officeDocument/2006/relationships/customXml" Target="../ink/ink2310.xml"/><Relationship Id="rId62" Type="http://schemas.openxmlformats.org/officeDocument/2006/relationships/image" Target="../media/image519.png"/><Relationship Id="rId70" Type="http://schemas.openxmlformats.org/officeDocument/2006/relationships/image" Target="../media/image526.png"/><Relationship Id="rId75" Type="http://schemas.openxmlformats.org/officeDocument/2006/relationships/customXml" Target="../ink/ink2321.xml"/><Relationship Id="rId83" Type="http://schemas.openxmlformats.org/officeDocument/2006/relationships/customXml" Target="../ink/ink23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6.xml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28" Type="http://schemas.openxmlformats.org/officeDocument/2006/relationships/customXml" Target="../ink/ink2297.xml"/><Relationship Id="rId36" Type="http://schemas.openxmlformats.org/officeDocument/2006/relationships/customXml" Target="../ink/ink2301.xml"/><Relationship Id="rId49" Type="http://schemas.openxmlformats.org/officeDocument/2006/relationships/image" Target="../media/image513.png"/><Relationship Id="rId57" Type="http://schemas.openxmlformats.org/officeDocument/2006/relationships/image" Target="../media/image517.png"/><Relationship Id="rId10" Type="http://schemas.openxmlformats.org/officeDocument/2006/relationships/customXml" Target="../ink/ink2288.xml"/><Relationship Id="rId31" Type="http://schemas.openxmlformats.org/officeDocument/2006/relationships/image" Target="../media/image504.png"/><Relationship Id="rId44" Type="http://schemas.openxmlformats.org/officeDocument/2006/relationships/customXml" Target="../ink/ink2305.xml"/><Relationship Id="rId52" Type="http://schemas.openxmlformats.org/officeDocument/2006/relationships/customXml" Target="../ink/ink2309.xml"/><Relationship Id="rId60" Type="http://schemas.openxmlformats.org/officeDocument/2006/relationships/image" Target="../media/image518.png"/><Relationship Id="rId65" Type="http://schemas.openxmlformats.org/officeDocument/2006/relationships/customXml" Target="../ink/ink2316.xml"/><Relationship Id="rId73" Type="http://schemas.openxmlformats.org/officeDocument/2006/relationships/customXml" Target="../ink/ink2320.xml"/><Relationship Id="rId78" Type="http://schemas.openxmlformats.org/officeDocument/2006/relationships/image" Target="../media/image530.png"/><Relationship Id="rId81" Type="http://schemas.openxmlformats.org/officeDocument/2006/relationships/customXml" Target="../ink/ink2324.xml"/><Relationship Id="rId86" Type="http://schemas.openxmlformats.org/officeDocument/2006/relationships/image" Target="../media/image534.png"/><Relationship Id="rId4" Type="http://schemas.openxmlformats.org/officeDocument/2006/relationships/customXml" Target="../ink/ink2285.xml"/><Relationship Id="rId9" Type="http://schemas.openxmlformats.org/officeDocument/2006/relationships/image" Target="../media/image493.png"/><Relationship Id="rId13" Type="http://schemas.openxmlformats.org/officeDocument/2006/relationships/image" Target="../media/image495.png"/><Relationship Id="rId18" Type="http://schemas.openxmlformats.org/officeDocument/2006/relationships/customXml" Target="../ink/ink2292.xml"/><Relationship Id="rId39" Type="http://schemas.openxmlformats.org/officeDocument/2006/relationships/image" Target="../media/image508.png"/><Relationship Id="rId34" Type="http://schemas.openxmlformats.org/officeDocument/2006/relationships/customXml" Target="../ink/ink2300.xml"/><Relationship Id="rId50" Type="http://schemas.openxmlformats.org/officeDocument/2006/relationships/customXml" Target="../ink/ink2308.xml"/><Relationship Id="rId55" Type="http://schemas.openxmlformats.org/officeDocument/2006/relationships/image" Target="../media/image516.png"/><Relationship Id="rId76" Type="http://schemas.openxmlformats.org/officeDocument/2006/relationships/image" Target="../media/image529.png"/><Relationship Id="rId7" Type="http://schemas.openxmlformats.org/officeDocument/2006/relationships/image" Target="../media/image492.png"/><Relationship Id="rId71" Type="http://schemas.openxmlformats.org/officeDocument/2006/relationships/customXml" Target="../ink/ink2319.xml"/><Relationship Id="rId2" Type="http://schemas.openxmlformats.org/officeDocument/2006/relationships/customXml" Target="../ink/ink2284.xml"/><Relationship Id="rId29" Type="http://schemas.openxmlformats.org/officeDocument/2006/relationships/image" Target="../media/image503.png"/><Relationship Id="rId24" Type="http://schemas.openxmlformats.org/officeDocument/2006/relationships/customXml" Target="../ink/ink2295.xml"/><Relationship Id="rId40" Type="http://schemas.openxmlformats.org/officeDocument/2006/relationships/customXml" Target="../ink/ink2303.xml"/><Relationship Id="rId45" Type="http://schemas.openxmlformats.org/officeDocument/2006/relationships/image" Target="../media/image511.png"/><Relationship Id="rId66" Type="http://schemas.openxmlformats.org/officeDocument/2006/relationships/image" Target="../media/image521.png"/><Relationship Id="rId61" Type="http://schemas.openxmlformats.org/officeDocument/2006/relationships/customXml" Target="../ink/ink2314.xml"/><Relationship Id="rId82" Type="http://schemas.openxmlformats.org/officeDocument/2006/relationships/image" Target="../media/image532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39.xml"/><Relationship Id="rId21" Type="http://schemas.openxmlformats.org/officeDocument/2006/relationships/image" Target="../media/image499.png"/><Relationship Id="rId42" Type="http://schemas.openxmlformats.org/officeDocument/2006/relationships/customXml" Target="../ink/ink2347.xml"/><Relationship Id="rId47" Type="http://schemas.openxmlformats.org/officeDocument/2006/relationships/image" Target="../media/image512.png"/><Relationship Id="rId63" Type="http://schemas.openxmlformats.org/officeDocument/2006/relationships/customXml" Target="../ink/ink2358.xml"/><Relationship Id="rId68" Type="http://schemas.openxmlformats.org/officeDocument/2006/relationships/image" Target="../media/image525.png"/><Relationship Id="rId84" Type="http://schemas.openxmlformats.org/officeDocument/2006/relationships/image" Target="../media/image533.png"/><Relationship Id="rId89" Type="http://schemas.openxmlformats.org/officeDocument/2006/relationships/customXml" Target="../ink/ink2371.xml"/><Relationship Id="rId16" Type="http://schemas.openxmlformats.org/officeDocument/2006/relationships/customXml" Target="../ink/ink2334.xml"/><Relationship Id="rId11" Type="http://schemas.openxmlformats.org/officeDocument/2006/relationships/image" Target="../media/image494.png"/><Relationship Id="rId32" Type="http://schemas.openxmlformats.org/officeDocument/2006/relationships/customXml" Target="../ink/ink2342.xml"/><Relationship Id="rId37" Type="http://schemas.openxmlformats.org/officeDocument/2006/relationships/image" Target="../media/image507.png"/><Relationship Id="rId53" Type="http://schemas.openxmlformats.org/officeDocument/2006/relationships/image" Target="../media/image515.png"/><Relationship Id="rId58" Type="http://schemas.openxmlformats.org/officeDocument/2006/relationships/customXml" Target="../ink/ink2355.xml"/><Relationship Id="rId74" Type="http://schemas.openxmlformats.org/officeDocument/2006/relationships/image" Target="../media/image528.png"/><Relationship Id="rId79" Type="http://schemas.openxmlformats.org/officeDocument/2006/relationships/customXml" Target="../ink/ink2366.xml"/><Relationship Id="rId102" Type="http://schemas.openxmlformats.org/officeDocument/2006/relationships/image" Target="../media/image542.png"/><Relationship Id="rId5" Type="http://schemas.openxmlformats.org/officeDocument/2006/relationships/image" Target="../media/image491.png"/><Relationship Id="rId90" Type="http://schemas.openxmlformats.org/officeDocument/2006/relationships/image" Target="../media/image536.png"/><Relationship Id="rId95" Type="http://schemas.openxmlformats.org/officeDocument/2006/relationships/customXml" Target="../ink/ink2374.xml"/><Relationship Id="rId22" Type="http://schemas.openxmlformats.org/officeDocument/2006/relationships/customXml" Target="../ink/ink2337.xml"/><Relationship Id="rId27" Type="http://schemas.openxmlformats.org/officeDocument/2006/relationships/image" Target="../media/image502.png"/><Relationship Id="rId43" Type="http://schemas.openxmlformats.org/officeDocument/2006/relationships/image" Target="../media/image510.png"/><Relationship Id="rId48" Type="http://schemas.openxmlformats.org/officeDocument/2006/relationships/customXml" Target="../ink/ink2350.xml"/><Relationship Id="rId64" Type="http://schemas.openxmlformats.org/officeDocument/2006/relationships/image" Target="../media/image520.png"/><Relationship Id="rId69" Type="http://schemas.openxmlformats.org/officeDocument/2006/relationships/customXml" Target="../ink/ink2361.xml"/><Relationship Id="rId80" Type="http://schemas.openxmlformats.org/officeDocument/2006/relationships/image" Target="../media/image531.png"/><Relationship Id="rId85" Type="http://schemas.openxmlformats.org/officeDocument/2006/relationships/customXml" Target="../ink/ink2369.xml"/><Relationship Id="rId12" Type="http://schemas.openxmlformats.org/officeDocument/2006/relationships/customXml" Target="../ink/ink2332.xml"/><Relationship Id="rId17" Type="http://schemas.openxmlformats.org/officeDocument/2006/relationships/image" Target="../media/image497.png"/><Relationship Id="rId33" Type="http://schemas.openxmlformats.org/officeDocument/2006/relationships/image" Target="../media/image505.png"/><Relationship Id="rId38" Type="http://schemas.openxmlformats.org/officeDocument/2006/relationships/customXml" Target="../ink/ink2345.xml"/><Relationship Id="rId59" Type="http://schemas.openxmlformats.org/officeDocument/2006/relationships/customXml" Target="../ink/ink2356.xml"/><Relationship Id="rId103" Type="http://schemas.openxmlformats.org/officeDocument/2006/relationships/customXml" Target="../ink/ink2378.xml"/><Relationship Id="rId20" Type="http://schemas.openxmlformats.org/officeDocument/2006/relationships/customXml" Target="../ink/ink2336.xml"/><Relationship Id="rId41" Type="http://schemas.openxmlformats.org/officeDocument/2006/relationships/image" Target="../media/image509.png"/><Relationship Id="rId54" Type="http://schemas.openxmlformats.org/officeDocument/2006/relationships/customXml" Target="../ink/ink2353.xml"/><Relationship Id="rId62" Type="http://schemas.openxmlformats.org/officeDocument/2006/relationships/image" Target="../media/image519.png"/><Relationship Id="rId70" Type="http://schemas.openxmlformats.org/officeDocument/2006/relationships/image" Target="../media/image526.png"/><Relationship Id="rId75" Type="http://schemas.openxmlformats.org/officeDocument/2006/relationships/customXml" Target="../ink/ink2364.xml"/><Relationship Id="rId83" Type="http://schemas.openxmlformats.org/officeDocument/2006/relationships/customXml" Target="../ink/ink2368.xml"/><Relationship Id="rId88" Type="http://schemas.openxmlformats.org/officeDocument/2006/relationships/image" Target="../media/image535.png"/><Relationship Id="rId91" Type="http://schemas.openxmlformats.org/officeDocument/2006/relationships/customXml" Target="../ink/ink2372.xml"/><Relationship Id="rId96" Type="http://schemas.openxmlformats.org/officeDocument/2006/relationships/image" Target="../media/image5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9.xml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28" Type="http://schemas.openxmlformats.org/officeDocument/2006/relationships/customXml" Target="../ink/ink2340.xml"/><Relationship Id="rId36" Type="http://schemas.openxmlformats.org/officeDocument/2006/relationships/customXml" Target="../ink/ink2344.xml"/><Relationship Id="rId49" Type="http://schemas.openxmlformats.org/officeDocument/2006/relationships/image" Target="../media/image513.png"/><Relationship Id="rId57" Type="http://schemas.openxmlformats.org/officeDocument/2006/relationships/image" Target="../media/image517.png"/><Relationship Id="rId106" Type="http://schemas.openxmlformats.org/officeDocument/2006/relationships/image" Target="../media/image544.png"/><Relationship Id="rId10" Type="http://schemas.openxmlformats.org/officeDocument/2006/relationships/customXml" Target="../ink/ink2331.xml"/><Relationship Id="rId31" Type="http://schemas.openxmlformats.org/officeDocument/2006/relationships/image" Target="../media/image504.png"/><Relationship Id="rId44" Type="http://schemas.openxmlformats.org/officeDocument/2006/relationships/customXml" Target="../ink/ink2348.xml"/><Relationship Id="rId52" Type="http://schemas.openxmlformats.org/officeDocument/2006/relationships/customXml" Target="../ink/ink2352.xml"/><Relationship Id="rId60" Type="http://schemas.openxmlformats.org/officeDocument/2006/relationships/image" Target="../media/image518.png"/><Relationship Id="rId65" Type="http://schemas.openxmlformats.org/officeDocument/2006/relationships/customXml" Target="../ink/ink2359.xml"/><Relationship Id="rId73" Type="http://schemas.openxmlformats.org/officeDocument/2006/relationships/customXml" Target="../ink/ink2363.xml"/><Relationship Id="rId78" Type="http://schemas.openxmlformats.org/officeDocument/2006/relationships/image" Target="../media/image530.png"/><Relationship Id="rId81" Type="http://schemas.openxmlformats.org/officeDocument/2006/relationships/customXml" Target="../ink/ink2367.xml"/><Relationship Id="rId86" Type="http://schemas.openxmlformats.org/officeDocument/2006/relationships/image" Target="../media/image534.png"/><Relationship Id="rId94" Type="http://schemas.openxmlformats.org/officeDocument/2006/relationships/image" Target="../media/image538.png"/><Relationship Id="rId99" Type="http://schemas.openxmlformats.org/officeDocument/2006/relationships/customXml" Target="../ink/ink2376.xml"/><Relationship Id="rId101" Type="http://schemas.openxmlformats.org/officeDocument/2006/relationships/customXml" Target="../ink/ink2377.xml"/><Relationship Id="rId4" Type="http://schemas.openxmlformats.org/officeDocument/2006/relationships/customXml" Target="../ink/ink2328.xml"/><Relationship Id="rId9" Type="http://schemas.openxmlformats.org/officeDocument/2006/relationships/image" Target="../media/image493.png"/><Relationship Id="rId13" Type="http://schemas.openxmlformats.org/officeDocument/2006/relationships/image" Target="../media/image495.png"/><Relationship Id="rId18" Type="http://schemas.openxmlformats.org/officeDocument/2006/relationships/customXml" Target="../ink/ink2335.xml"/><Relationship Id="rId39" Type="http://schemas.openxmlformats.org/officeDocument/2006/relationships/image" Target="../media/image508.png"/><Relationship Id="rId34" Type="http://schemas.openxmlformats.org/officeDocument/2006/relationships/customXml" Target="../ink/ink2343.xml"/><Relationship Id="rId50" Type="http://schemas.openxmlformats.org/officeDocument/2006/relationships/customXml" Target="../ink/ink2351.xml"/><Relationship Id="rId55" Type="http://schemas.openxmlformats.org/officeDocument/2006/relationships/image" Target="../media/image516.png"/><Relationship Id="rId76" Type="http://schemas.openxmlformats.org/officeDocument/2006/relationships/image" Target="../media/image529.png"/><Relationship Id="rId97" Type="http://schemas.openxmlformats.org/officeDocument/2006/relationships/customXml" Target="../ink/ink2375.xml"/><Relationship Id="rId104" Type="http://schemas.openxmlformats.org/officeDocument/2006/relationships/image" Target="../media/image543.png"/><Relationship Id="rId7" Type="http://schemas.openxmlformats.org/officeDocument/2006/relationships/image" Target="../media/image492.png"/><Relationship Id="rId71" Type="http://schemas.openxmlformats.org/officeDocument/2006/relationships/customXml" Target="../ink/ink2362.xml"/><Relationship Id="rId92" Type="http://schemas.openxmlformats.org/officeDocument/2006/relationships/image" Target="../media/image537.png"/><Relationship Id="rId2" Type="http://schemas.openxmlformats.org/officeDocument/2006/relationships/customXml" Target="../ink/ink2327.xml"/><Relationship Id="rId29" Type="http://schemas.openxmlformats.org/officeDocument/2006/relationships/image" Target="../media/image503.png"/><Relationship Id="rId24" Type="http://schemas.openxmlformats.org/officeDocument/2006/relationships/customXml" Target="../ink/ink2338.xml"/><Relationship Id="rId40" Type="http://schemas.openxmlformats.org/officeDocument/2006/relationships/customXml" Target="../ink/ink2346.xml"/><Relationship Id="rId45" Type="http://schemas.openxmlformats.org/officeDocument/2006/relationships/image" Target="../media/image511.png"/><Relationship Id="rId66" Type="http://schemas.openxmlformats.org/officeDocument/2006/relationships/image" Target="../media/image521.png"/><Relationship Id="rId87" Type="http://schemas.openxmlformats.org/officeDocument/2006/relationships/customXml" Target="../ink/ink2370.xml"/><Relationship Id="rId61" Type="http://schemas.openxmlformats.org/officeDocument/2006/relationships/customXml" Target="../ink/ink2357.xml"/><Relationship Id="rId82" Type="http://schemas.openxmlformats.org/officeDocument/2006/relationships/image" Target="../media/image532.png"/><Relationship Id="rId19" Type="http://schemas.openxmlformats.org/officeDocument/2006/relationships/image" Target="../media/image498.png"/><Relationship Id="rId14" Type="http://schemas.openxmlformats.org/officeDocument/2006/relationships/customXml" Target="../ink/ink2333.xml"/><Relationship Id="rId30" Type="http://schemas.openxmlformats.org/officeDocument/2006/relationships/customXml" Target="../ink/ink2341.xml"/><Relationship Id="rId35" Type="http://schemas.openxmlformats.org/officeDocument/2006/relationships/image" Target="../media/image506.png"/><Relationship Id="rId56" Type="http://schemas.openxmlformats.org/officeDocument/2006/relationships/customXml" Target="../ink/ink2354.xml"/><Relationship Id="rId77" Type="http://schemas.openxmlformats.org/officeDocument/2006/relationships/customXml" Target="../ink/ink2365.xml"/><Relationship Id="rId100" Type="http://schemas.openxmlformats.org/officeDocument/2006/relationships/image" Target="../media/image541.png"/><Relationship Id="rId105" Type="http://schemas.openxmlformats.org/officeDocument/2006/relationships/customXml" Target="../ink/ink2379.xml"/><Relationship Id="rId8" Type="http://schemas.openxmlformats.org/officeDocument/2006/relationships/customXml" Target="../ink/ink2330.xml"/><Relationship Id="rId51" Type="http://schemas.openxmlformats.org/officeDocument/2006/relationships/image" Target="../media/image514.png"/><Relationship Id="rId72" Type="http://schemas.openxmlformats.org/officeDocument/2006/relationships/image" Target="../media/image527.png"/><Relationship Id="rId93" Type="http://schemas.openxmlformats.org/officeDocument/2006/relationships/customXml" Target="../ink/ink2373.xml"/><Relationship Id="rId98" Type="http://schemas.openxmlformats.org/officeDocument/2006/relationships/image" Target="../media/image540.png"/><Relationship Id="rId3" Type="http://schemas.openxmlformats.org/officeDocument/2006/relationships/image" Target="../media/image490.png"/><Relationship Id="rId25" Type="http://schemas.openxmlformats.org/officeDocument/2006/relationships/image" Target="../media/image501.png"/><Relationship Id="rId46" Type="http://schemas.openxmlformats.org/officeDocument/2006/relationships/customXml" Target="../ink/ink2349.xml"/><Relationship Id="rId67" Type="http://schemas.openxmlformats.org/officeDocument/2006/relationships/customXml" Target="../ink/ink2360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customXml" Target="../ink/ink2380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84.xml"/><Relationship Id="rId13" Type="http://schemas.openxmlformats.org/officeDocument/2006/relationships/image" Target="../media/image550.png"/><Relationship Id="rId18" Type="http://schemas.openxmlformats.org/officeDocument/2006/relationships/customXml" Target="../ink/ink2389.xml"/><Relationship Id="rId26" Type="http://schemas.openxmlformats.org/officeDocument/2006/relationships/customXml" Target="../ink/ink2393.xml"/><Relationship Id="rId3" Type="http://schemas.openxmlformats.org/officeDocument/2006/relationships/image" Target="../media/image545.png"/><Relationship Id="rId21" Type="http://schemas.openxmlformats.org/officeDocument/2006/relationships/image" Target="../media/image554.png"/><Relationship Id="rId7" Type="http://schemas.openxmlformats.org/officeDocument/2006/relationships/image" Target="../media/image547.png"/><Relationship Id="rId12" Type="http://schemas.openxmlformats.org/officeDocument/2006/relationships/customXml" Target="../ink/ink2386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2" Type="http://schemas.openxmlformats.org/officeDocument/2006/relationships/customXml" Target="../ink/ink2381.xml"/><Relationship Id="rId16" Type="http://schemas.openxmlformats.org/officeDocument/2006/relationships/customXml" Target="../ink/ink2388.xml"/><Relationship Id="rId20" Type="http://schemas.openxmlformats.org/officeDocument/2006/relationships/customXml" Target="../ink/ink23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3.xml"/><Relationship Id="rId11" Type="http://schemas.openxmlformats.org/officeDocument/2006/relationships/image" Target="../media/image549.png"/><Relationship Id="rId24" Type="http://schemas.openxmlformats.org/officeDocument/2006/relationships/customXml" Target="../ink/ink2392.xml"/><Relationship Id="rId5" Type="http://schemas.openxmlformats.org/officeDocument/2006/relationships/image" Target="../media/image546.png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10" Type="http://schemas.openxmlformats.org/officeDocument/2006/relationships/customXml" Target="../ink/ink2385.xml"/><Relationship Id="rId19" Type="http://schemas.openxmlformats.org/officeDocument/2006/relationships/image" Target="../media/image553.png"/><Relationship Id="rId4" Type="http://schemas.openxmlformats.org/officeDocument/2006/relationships/customXml" Target="../ink/ink2382.xml"/><Relationship Id="rId9" Type="http://schemas.openxmlformats.org/officeDocument/2006/relationships/image" Target="../media/image548.png"/><Relationship Id="rId14" Type="http://schemas.openxmlformats.org/officeDocument/2006/relationships/customXml" Target="../ink/ink2387.xml"/><Relationship Id="rId22" Type="http://schemas.openxmlformats.org/officeDocument/2006/relationships/customXml" Target="../ink/ink2391.xml"/><Relationship Id="rId27" Type="http://schemas.openxmlformats.org/officeDocument/2006/relationships/image" Target="../media/image557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97.xml"/><Relationship Id="rId13" Type="http://schemas.openxmlformats.org/officeDocument/2006/relationships/image" Target="../media/image550.png"/><Relationship Id="rId18" Type="http://schemas.openxmlformats.org/officeDocument/2006/relationships/customXml" Target="../ink/ink2402.xml"/><Relationship Id="rId26" Type="http://schemas.openxmlformats.org/officeDocument/2006/relationships/customXml" Target="../ink/ink2406.xml"/><Relationship Id="rId3" Type="http://schemas.openxmlformats.org/officeDocument/2006/relationships/image" Target="../media/image545.png"/><Relationship Id="rId21" Type="http://schemas.openxmlformats.org/officeDocument/2006/relationships/image" Target="../media/image554.png"/><Relationship Id="rId7" Type="http://schemas.openxmlformats.org/officeDocument/2006/relationships/image" Target="../media/image547.png"/><Relationship Id="rId12" Type="http://schemas.openxmlformats.org/officeDocument/2006/relationships/customXml" Target="../ink/ink2399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2" Type="http://schemas.openxmlformats.org/officeDocument/2006/relationships/customXml" Target="../ink/ink2394.xml"/><Relationship Id="rId16" Type="http://schemas.openxmlformats.org/officeDocument/2006/relationships/customXml" Target="../ink/ink2401.xml"/><Relationship Id="rId20" Type="http://schemas.openxmlformats.org/officeDocument/2006/relationships/customXml" Target="../ink/ink2403.xml"/><Relationship Id="rId29" Type="http://schemas.openxmlformats.org/officeDocument/2006/relationships/image" Target="../media/image5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96.xml"/><Relationship Id="rId11" Type="http://schemas.openxmlformats.org/officeDocument/2006/relationships/image" Target="../media/image549.png"/><Relationship Id="rId24" Type="http://schemas.openxmlformats.org/officeDocument/2006/relationships/customXml" Target="../ink/ink2405.xml"/><Relationship Id="rId5" Type="http://schemas.openxmlformats.org/officeDocument/2006/relationships/image" Target="../media/image546.png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407.xml"/><Relationship Id="rId10" Type="http://schemas.openxmlformats.org/officeDocument/2006/relationships/customXml" Target="../ink/ink2398.xml"/><Relationship Id="rId19" Type="http://schemas.openxmlformats.org/officeDocument/2006/relationships/image" Target="../media/image553.png"/><Relationship Id="rId31" Type="http://schemas.openxmlformats.org/officeDocument/2006/relationships/image" Target="../media/image559.png"/><Relationship Id="rId4" Type="http://schemas.openxmlformats.org/officeDocument/2006/relationships/customXml" Target="../ink/ink2395.xml"/><Relationship Id="rId9" Type="http://schemas.openxmlformats.org/officeDocument/2006/relationships/image" Target="../media/image548.png"/><Relationship Id="rId14" Type="http://schemas.openxmlformats.org/officeDocument/2006/relationships/customXml" Target="../ink/ink2400.xml"/><Relationship Id="rId22" Type="http://schemas.openxmlformats.org/officeDocument/2006/relationships/customXml" Target="../ink/ink2404.xml"/><Relationship Id="rId27" Type="http://schemas.openxmlformats.org/officeDocument/2006/relationships/image" Target="../media/image557.png"/><Relationship Id="rId30" Type="http://schemas.openxmlformats.org/officeDocument/2006/relationships/customXml" Target="../ink/ink2408.xml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50.png"/><Relationship Id="rId18" Type="http://schemas.openxmlformats.org/officeDocument/2006/relationships/customXml" Target="../ink/ink2417.xml"/><Relationship Id="rId26" Type="http://schemas.openxmlformats.org/officeDocument/2006/relationships/customXml" Target="../ink/ink2421.xml"/><Relationship Id="rId3" Type="http://schemas.openxmlformats.org/officeDocument/2006/relationships/image" Target="../media/image545.png"/><Relationship Id="rId21" Type="http://schemas.openxmlformats.org/officeDocument/2006/relationships/image" Target="../media/image554.png"/><Relationship Id="rId34" Type="http://schemas.openxmlformats.org/officeDocument/2006/relationships/customXml" Target="../ink/ink2425.xml"/><Relationship Id="rId7" Type="http://schemas.openxmlformats.org/officeDocument/2006/relationships/image" Target="../media/image547.png"/><Relationship Id="rId12" Type="http://schemas.openxmlformats.org/officeDocument/2006/relationships/customXml" Target="../ink/ink2414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33" Type="http://schemas.openxmlformats.org/officeDocument/2006/relationships/image" Target="../media/image560.png"/><Relationship Id="rId2" Type="http://schemas.openxmlformats.org/officeDocument/2006/relationships/customXml" Target="../ink/ink2409.xml"/><Relationship Id="rId16" Type="http://schemas.openxmlformats.org/officeDocument/2006/relationships/customXml" Target="../ink/ink2416.xml"/><Relationship Id="rId20" Type="http://schemas.openxmlformats.org/officeDocument/2006/relationships/customXml" Target="../ink/ink2418.xml"/><Relationship Id="rId29" Type="http://schemas.openxmlformats.org/officeDocument/2006/relationships/image" Target="../media/image5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11.xml"/><Relationship Id="rId11" Type="http://schemas.openxmlformats.org/officeDocument/2006/relationships/image" Target="../media/image549.png"/><Relationship Id="rId24" Type="http://schemas.openxmlformats.org/officeDocument/2006/relationships/customXml" Target="../ink/ink2420.xml"/><Relationship Id="rId32" Type="http://schemas.openxmlformats.org/officeDocument/2006/relationships/customXml" Target="../ink/ink2424.xml"/><Relationship Id="rId5" Type="http://schemas.openxmlformats.org/officeDocument/2006/relationships/image" Target="../media/image546.png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422.xml"/><Relationship Id="rId10" Type="http://schemas.openxmlformats.org/officeDocument/2006/relationships/customXml" Target="../ink/ink2413.xml"/><Relationship Id="rId19" Type="http://schemas.openxmlformats.org/officeDocument/2006/relationships/image" Target="../media/image553.png"/><Relationship Id="rId31" Type="http://schemas.openxmlformats.org/officeDocument/2006/relationships/image" Target="../media/image559.png"/><Relationship Id="rId4" Type="http://schemas.openxmlformats.org/officeDocument/2006/relationships/customXml" Target="../ink/ink2410.xml"/><Relationship Id="rId9" Type="http://schemas.openxmlformats.org/officeDocument/2006/relationships/image" Target="../media/image548.png"/><Relationship Id="rId14" Type="http://schemas.openxmlformats.org/officeDocument/2006/relationships/customXml" Target="../ink/ink2415.xml"/><Relationship Id="rId22" Type="http://schemas.openxmlformats.org/officeDocument/2006/relationships/customXml" Target="../ink/ink2419.xml"/><Relationship Id="rId27" Type="http://schemas.openxmlformats.org/officeDocument/2006/relationships/image" Target="../media/image557.png"/><Relationship Id="rId30" Type="http://schemas.openxmlformats.org/officeDocument/2006/relationships/customXml" Target="../ink/ink2423.xml"/><Relationship Id="rId35" Type="http://schemas.openxmlformats.org/officeDocument/2006/relationships/image" Target="../media/image561.png"/><Relationship Id="rId8" Type="http://schemas.openxmlformats.org/officeDocument/2006/relationships/customXml" Target="../ink/ink2412.xml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.xml"/><Relationship Id="rId21" Type="http://schemas.openxmlformats.org/officeDocument/2006/relationships/image" Target="../media/image1210.png"/><Relationship Id="rId42" Type="http://schemas.openxmlformats.org/officeDocument/2006/relationships/customXml" Target="../ink/ink79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92.xml"/><Relationship Id="rId16" Type="http://schemas.openxmlformats.org/officeDocument/2006/relationships/customXml" Target="../ink/ink66.xml"/><Relationship Id="rId11" Type="http://schemas.openxmlformats.org/officeDocument/2006/relationships/image" Target="../media/image7100.png"/><Relationship Id="rId24" Type="http://schemas.openxmlformats.org/officeDocument/2006/relationships/customXml" Target="../ink/ink70.xml"/><Relationship Id="rId32" Type="http://schemas.openxmlformats.org/officeDocument/2006/relationships/customXml" Target="../ink/ink74.xml"/><Relationship Id="rId37" Type="http://schemas.openxmlformats.org/officeDocument/2006/relationships/image" Target="../media/image2010.png"/><Relationship Id="rId40" Type="http://schemas.openxmlformats.org/officeDocument/2006/relationships/customXml" Target="../ink/ink78.xml"/><Relationship Id="rId45" Type="http://schemas.openxmlformats.org/officeDocument/2006/relationships/image" Target="../media/image24.png"/><Relationship Id="rId53" Type="http://schemas.openxmlformats.org/officeDocument/2006/relationships/image" Target="../media/image28.png"/><Relationship Id="rId58" Type="http://schemas.openxmlformats.org/officeDocument/2006/relationships/customXml" Target="../ink/ink87.xml"/><Relationship Id="rId66" Type="http://schemas.openxmlformats.org/officeDocument/2006/relationships/customXml" Target="../ink/ink91.xml"/><Relationship Id="rId74" Type="http://schemas.openxmlformats.org/officeDocument/2006/relationships/customXml" Target="../ink/ink95.xml"/><Relationship Id="rId5" Type="http://schemas.openxmlformats.org/officeDocument/2006/relationships/image" Target="../media/image4100.png"/><Relationship Id="rId61" Type="http://schemas.openxmlformats.org/officeDocument/2006/relationships/image" Target="../media/image32.png"/><Relationship Id="rId19" Type="http://schemas.openxmlformats.org/officeDocument/2006/relationships/image" Target="../media/image1110.png"/><Relationship Id="rId14" Type="http://schemas.openxmlformats.org/officeDocument/2006/relationships/customXml" Target="../ink/ink65.xml"/><Relationship Id="rId22" Type="http://schemas.openxmlformats.org/officeDocument/2006/relationships/customXml" Target="../ink/ink69.xml"/><Relationship Id="rId27" Type="http://schemas.openxmlformats.org/officeDocument/2006/relationships/image" Target="../media/image1510.png"/><Relationship Id="rId30" Type="http://schemas.openxmlformats.org/officeDocument/2006/relationships/customXml" Target="../ink/ink73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82.xml"/><Relationship Id="rId56" Type="http://schemas.openxmlformats.org/officeDocument/2006/relationships/customXml" Target="../ink/ink86.xml"/><Relationship Id="rId64" Type="http://schemas.openxmlformats.org/officeDocument/2006/relationships/customXml" Target="../ink/ink90.xml"/><Relationship Id="rId69" Type="http://schemas.openxmlformats.org/officeDocument/2006/relationships/image" Target="../media/image36.png"/><Relationship Id="rId77" Type="http://schemas.openxmlformats.org/officeDocument/2006/relationships/image" Target="../media/image40.png"/><Relationship Id="rId8" Type="http://schemas.openxmlformats.org/officeDocument/2006/relationships/customXml" Target="../ink/ink62.xml"/><Relationship Id="rId51" Type="http://schemas.openxmlformats.org/officeDocument/2006/relationships/image" Target="../media/image27.png"/><Relationship Id="rId72" Type="http://schemas.openxmlformats.org/officeDocument/2006/relationships/customXml" Target="../ink/ink94.xml"/><Relationship Id="rId3" Type="http://schemas.openxmlformats.org/officeDocument/2006/relationships/image" Target="../media/image3100.png"/><Relationship Id="rId12" Type="http://schemas.openxmlformats.org/officeDocument/2006/relationships/customXml" Target="../ink/ink64.xml"/><Relationship Id="rId17" Type="http://schemas.openxmlformats.org/officeDocument/2006/relationships/image" Target="../media/image1018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77.xml"/><Relationship Id="rId46" Type="http://schemas.openxmlformats.org/officeDocument/2006/relationships/customXml" Target="../ink/ink81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68.xml"/><Relationship Id="rId41" Type="http://schemas.openxmlformats.org/officeDocument/2006/relationships/image" Target="../media/image2210.png"/><Relationship Id="rId54" Type="http://schemas.openxmlformats.org/officeDocument/2006/relationships/customXml" Target="../ink/ink85.xml"/><Relationship Id="rId62" Type="http://schemas.openxmlformats.org/officeDocument/2006/relationships/customXml" Target="../ink/ink89.xml"/><Relationship Id="rId70" Type="http://schemas.openxmlformats.org/officeDocument/2006/relationships/customXml" Target="../ink/ink93.xml"/><Relationship Id="rId75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.xml"/><Relationship Id="rId15" Type="http://schemas.openxmlformats.org/officeDocument/2006/relationships/image" Target="../media/image9100.png"/><Relationship Id="rId23" Type="http://schemas.openxmlformats.org/officeDocument/2006/relationships/image" Target="../media/image1310.png"/><Relationship Id="rId28" Type="http://schemas.openxmlformats.org/officeDocument/2006/relationships/customXml" Target="../ink/ink72.xml"/><Relationship Id="rId36" Type="http://schemas.openxmlformats.org/officeDocument/2006/relationships/customXml" Target="../ink/ink76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63.xml"/><Relationship Id="rId31" Type="http://schemas.openxmlformats.org/officeDocument/2006/relationships/image" Target="../media/image1710.png"/><Relationship Id="rId44" Type="http://schemas.openxmlformats.org/officeDocument/2006/relationships/customXml" Target="../ink/ink80.xml"/><Relationship Id="rId52" Type="http://schemas.openxmlformats.org/officeDocument/2006/relationships/customXml" Target="../ink/ink84.xml"/><Relationship Id="rId60" Type="http://schemas.openxmlformats.org/officeDocument/2006/relationships/customXml" Target="../ink/ink88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4" Type="http://schemas.openxmlformats.org/officeDocument/2006/relationships/customXml" Target="../ink/ink60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67.xml"/><Relationship Id="rId39" Type="http://schemas.openxmlformats.org/officeDocument/2006/relationships/image" Target="../media/image2110.png"/><Relationship Id="rId34" Type="http://schemas.openxmlformats.org/officeDocument/2006/relationships/customXml" Target="../ink/ink75.xml"/><Relationship Id="rId50" Type="http://schemas.openxmlformats.org/officeDocument/2006/relationships/customXml" Target="../ink/ink83.xml"/><Relationship Id="rId55" Type="http://schemas.openxmlformats.org/officeDocument/2006/relationships/image" Target="../media/image29.png"/><Relationship Id="rId76" Type="http://schemas.openxmlformats.org/officeDocument/2006/relationships/customXml" Target="../ink/ink96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2" Type="http://schemas.openxmlformats.org/officeDocument/2006/relationships/customXml" Target="../ink/ink59.xml"/><Relationship Id="rId29" Type="http://schemas.openxmlformats.org/officeDocument/2006/relationships/image" Target="../media/image1610.png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50.png"/><Relationship Id="rId18" Type="http://schemas.openxmlformats.org/officeDocument/2006/relationships/customXml" Target="../ink/ink2434.xml"/><Relationship Id="rId26" Type="http://schemas.openxmlformats.org/officeDocument/2006/relationships/customXml" Target="../ink/ink2438.xml"/><Relationship Id="rId39" Type="http://schemas.openxmlformats.org/officeDocument/2006/relationships/image" Target="../media/image563.png"/><Relationship Id="rId21" Type="http://schemas.openxmlformats.org/officeDocument/2006/relationships/image" Target="../media/image554.png"/><Relationship Id="rId34" Type="http://schemas.openxmlformats.org/officeDocument/2006/relationships/customXml" Target="../ink/ink2442.xml"/><Relationship Id="rId42" Type="http://schemas.openxmlformats.org/officeDocument/2006/relationships/customXml" Target="../ink/ink2446.xml"/><Relationship Id="rId47" Type="http://schemas.openxmlformats.org/officeDocument/2006/relationships/image" Target="../media/image567.png"/><Relationship Id="rId50" Type="http://schemas.openxmlformats.org/officeDocument/2006/relationships/customXml" Target="../ink/ink2450.xml"/><Relationship Id="rId55" Type="http://schemas.openxmlformats.org/officeDocument/2006/relationships/image" Target="../media/image571.png"/><Relationship Id="rId7" Type="http://schemas.openxmlformats.org/officeDocument/2006/relationships/image" Target="../media/image547.png"/><Relationship Id="rId2" Type="http://schemas.openxmlformats.org/officeDocument/2006/relationships/customXml" Target="../ink/ink2426.xml"/><Relationship Id="rId16" Type="http://schemas.openxmlformats.org/officeDocument/2006/relationships/customXml" Target="../ink/ink2433.xml"/><Relationship Id="rId29" Type="http://schemas.openxmlformats.org/officeDocument/2006/relationships/image" Target="../media/image558.png"/><Relationship Id="rId11" Type="http://schemas.openxmlformats.org/officeDocument/2006/relationships/image" Target="../media/image549.png"/><Relationship Id="rId24" Type="http://schemas.openxmlformats.org/officeDocument/2006/relationships/customXml" Target="../ink/ink2437.xml"/><Relationship Id="rId32" Type="http://schemas.openxmlformats.org/officeDocument/2006/relationships/customXml" Target="../ink/ink2441.xml"/><Relationship Id="rId37" Type="http://schemas.openxmlformats.org/officeDocument/2006/relationships/image" Target="../media/image562.png"/><Relationship Id="rId40" Type="http://schemas.openxmlformats.org/officeDocument/2006/relationships/customXml" Target="../ink/ink2445.xml"/><Relationship Id="rId45" Type="http://schemas.openxmlformats.org/officeDocument/2006/relationships/image" Target="../media/image566.png"/><Relationship Id="rId53" Type="http://schemas.openxmlformats.org/officeDocument/2006/relationships/image" Target="../media/image570.png"/><Relationship Id="rId58" Type="http://schemas.openxmlformats.org/officeDocument/2006/relationships/customXml" Target="../ink/ink2454.xml"/><Relationship Id="rId5" Type="http://schemas.openxmlformats.org/officeDocument/2006/relationships/image" Target="../media/image546.png"/><Relationship Id="rId61" Type="http://schemas.openxmlformats.org/officeDocument/2006/relationships/image" Target="../media/image574.png"/><Relationship Id="rId19" Type="http://schemas.openxmlformats.org/officeDocument/2006/relationships/image" Target="../media/image553.png"/><Relationship Id="rId14" Type="http://schemas.openxmlformats.org/officeDocument/2006/relationships/customXml" Target="../ink/ink2432.xml"/><Relationship Id="rId22" Type="http://schemas.openxmlformats.org/officeDocument/2006/relationships/customXml" Target="../ink/ink2436.xml"/><Relationship Id="rId27" Type="http://schemas.openxmlformats.org/officeDocument/2006/relationships/image" Target="../media/image557.png"/><Relationship Id="rId30" Type="http://schemas.openxmlformats.org/officeDocument/2006/relationships/customXml" Target="../ink/ink2440.xml"/><Relationship Id="rId35" Type="http://schemas.openxmlformats.org/officeDocument/2006/relationships/image" Target="../media/image561.png"/><Relationship Id="rId43" Type="http://schemas.openxmlformats.org/officeDocument/2006/relationships/image" Target="../media/image565.png"/><Relationship Id="rId48" Type="http://schemas.openxmlformats.org/officeDocument/2006/relationships/customXml" Target="../ink/ink2449.xml"/><Relationship Id="rId56" Type="http://schemas.openxmlformats.org/officeDocument/2006/relationships/customXml" Target="../ink/ink2453.xml"/><Relationship Id="rId8" Type="http://schemas.openxmlformats.org/officeDocument/2006/relationships/customXml" Target="../ink/ink2429.xml"/><Relationship Id="rId51" Type="http://schemas.openxmlformats.org/officeDocument/2006/relationships/image" Target="../media/image569.png"/><Relationship Id="rId3" Type="http://schemas.openxmlformats.org/officeDocument/2006/relationships/image" Target="../media/image545.png"/><Relationship Id="rId12" Type="http://schemas.openxmlformats.org/officeDocument/2006/relationships/customXml" Target="../ink/ink2431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33" Type="http://schemas.openxmlformats.org/officeDocument/2006/relationships/image" Target="../media/image560.png"/><Relationship Id="rId38" Type="http://schemas.openxmlformats.org/officeDocument/2006/relationships/customXml" Target="../ink/ink2444.xml"/><Relationship Id="rId46" Type="http://schemas.openxmlformats.org/officeDocument/2006/relationships/customXml" Target="../ink/ink2448.xml"/><Relationship Id="rId59" Type="http://schemas.openxmlformats.org/officeDocument/2006/relationships/image" Target="../media/image573.png"/><Relationship Id="rId20" Type="http://schemas.openxmlformats.org/officeDocument/2006/relationships/customXml" Target="../ink/ink2435.xml"/><Relationship Id="rId41" Type="http://schemas.openxmlformats.org/officeDocument/2006/relationships/image" Target="../media/image564.png"/><Relationship Id="rId54" Type="http://schemas.openxmlformats.org/officeDocument/2006/relationships/customXml" Target="../ink/ink24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8.xml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439.xml"/><Relationship Id="rId36" Type="http://schemas.openxmlformats.org/officeDocument/2006/relationships/customXml" Target="../ink/ink2443.xml"/><Relationship Id="rId49" Type="http://schemas.openxmlformats.org/officeDocument/2006/relationships/image" Target="../media/image568.png"/><Relationship Id="rId57" Type="http://schemas.openxmlformats.org/officeDocument/2006/relationships/image" Target="../media/image572.png"/><Relationship Id="rId10" Type="http://schemas.openxmlformats.org/officeDocument/2006/relationships/customXml" Target="../ink/ink2430.xml"/><Relationship Id="rId31" Type="http://schemas.openxmlformats.org/officeDocument/2006/relationships/image" Target="../media/image559.png"/><Relationship Id="rId44" Type="http://schemas.openxmlformats.org/officeDocument/2006/relationships/customXml" Target="../ink/ink2447.xml"/><Relationship Id="rId52" Type="http://schemas.openxmlformats.org/officeDocument/2006/relationships/customXml" Target="../ink/ink2451.xml"/><Relationship Id="rId60" Type="http://schemas.openxmlformats.org/officeDocument/2006/relationships/customXml" Target="../ink/ink2455.xml"/><Relationship Id="rId4" Type="http://schemas.openxmlformats.org/officeDocument/2006/relationships/customXml" Target="../ink/ink2427.xml"/><Relationship Id="rId9" Type="http://schemas.openxmlformats.org/officeDocument/2006/relationships/image" Target="../media/image548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68.xml"/><Relationship Id="rId21" Type="http://schemas.openxmlformats.org/officeDocument/2006/relationships/image" Target="../media/image554.png"/><Relationship Id="rId42" Type="http://schemas.openxmlformats.org/officeDocument/2006/relationships/customXml" Target="../ink/ink2476.xml"/><Relationship Id="rId47" Type="http://schemas.openxmlformats.org/officeDocument/2006/relationships/image" Target="../media/image567.png"/><Relationship Id="rId63" Type="http://schemas.openxmlformats.org/officeDocument/2006/relationships/image" Target="../media/image575.png"/><Relationship Id="rId68" Type="http://schemas.openxmlformats.org/officeDocument/2006/relationships/customXml" Target="../ink/ink2489.xml"/><Relationship Id="rId16" Type="http://schemas.openxmlformats.org/officeDocument/2006/relationships/customXml" Target="../ink/ink2463.xml"/><Relationship Id="rId11" Type="http://schemas.openxmlformats.org/officeDocument/2006/relationships/image" Target="../media/image549.png"/><Relationship Id="rId32" Type="http://schemas.openxmlformats.org/officeDocument/2006/relationships/customXml" Target="../ink/ink2471.xml"/><Relationship Id="rId37" Type="http://schemas.openxmlformats.org/officeDocument/2006/relationships/image" Target="../media/image562.png"/><Relationship Id="rId53" Type="http://schemas.openxmlformats.org/officeDocument/2006/relationships/image" Target="../media/image570.png"/><Relationship Id="rId58" Type="http://schemas.openxmlformats.org/officeDocument/2006/relationships/customXml" Target="../ink/ink2484.xml"/><Relationship Id="rId74" Type="http://schemas.openxmlformats.org/officeDocument/2006/relationships/customXml" Target="../ink/ink2492.xml"/><Relationship Id="rId79" Type="http://schemas.openxmlformats.org/officeDocument/2006/relationships/image" Target="../media/image583.png"/><Relationship Id="rId5" Type="http://schemas.openxmlformats.org/officeDocument/2006/relationships/image" Target="../media/image546.png"/><Relationship Id="rId61" Type="http://schemas.openxmlformats.org/officeDocument/2006/relationships/image" Target="../media/image574.png"/><Relationship Id="rId82" Type="http://schemas.openxmlformats.org/officeDocument/2006/relationships/customXml" Target="../ink/ink2496.xml"/><Relationship Id="rId19" Type="http://schemas.openxmlformats.org/officeDocument/2006/relationships/image" Target="../media/image553.png"/><Relationship Id="rId14" Type="http://schemas.openxmlformats.org/officeDocument/2006/relationships/customXml" Target="../ink/ink2462.xml"/><Relationship Id="rId22" Type="http://schemas.openxmlformats.org/officeDocument/2006/relationships/customXml" Target="../ink/ink2466.xml"/><Relationship Id="rId27" Type="http://schemas.openxmlformats.org/officeDocument/2006/relationships/image" Target="../media/image557.png"/><Relationship Id="rId30" Type="http://schemas.openxmlformats.org/officeDocument/2006/relationships/customXml" Target="../ink/ink2470.xml"/><Relationship Id="rId35" Type="http://schemas.openxmlformats.org/officeDocument/2006/relationships/image" Target="../media/image561.png"/><Relationship Id="rId43" Type="http://schemas.openxmlformats.org/officeDocument/2006/relationships/image" Target="../media/image565.png"/><Relationship Id="rId48" Type="http://schemas.openxmlformats.org/officeDocument/2006/relationships/customXml" Target="../ink/ink2479.xml"/><Relationship Id="rId56" Type="http://schemas.openxmlformats.org/officeDocument/2006/relationships/customXml" Target="../ink/ink2483.xml"/><Relationship Id="rId64" Type="http://schemas.openxmlformats.org/officeDocument/2006/relationships/customXml" Target="../ink/ink2487.xml"/><Relationship Id="rId69" Type="http://schemas.openxmlformats.org/officeDocument/2006/relationships/image" Target="../media/image578.png"/><Relationship Id="rId77" Type="http://schemas.openxmlformats.org/officeDocument/2006/relationships/image" Target="../media/image582.png"/><Relationship Id="rId8" Type="http://schemas.openxmlformats.org/officeDocument/2006/relationships/customXml" Target="../ink/ink2459.xml"/><Relationship Id="rId51" Type="http://schemas.openxmlformats.org/officeDocument/2006/relationships/image" Target="../media/image569.png"/><Relationship Id="rId72" Type="http://schemas.openxmlformats.org/officeDocument/2006/relationships/customXml" Target="../ink/ink2491.xml"/><Relationship Id="rId80" Type="http://schemas.openxmlformats.org/officeDocument/2006/relationships/customXml" Target="../ink/ink2495.xml"/><Relationship Id="rId3" Type="http://schemas.openxmlformats.org/officeDocument/2006/relationships/image" Target="../media/image545.png"/><Relationship Id="rId12" Type="http://schemas.openxmlformats.org/officeDocument/2006/relationships/customXml" Target="../ink/ink2461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33" Type="http://schemas.openxmlformats.org/officeDocument/2006/relationships/image" Target="../media/image560.png"/><Relationship Id="rId38" Type="http://schemas.openxmlformats.org/officeDocument/2006/relationships/customXml" Target="../ink/ink2474.xml"/><Relationship Id="rId46" Type="http://schemas.openxmlformats.org/officeDocument/2006/relationships/customXml" Target="../ink/ink2478.xml"/><Relationship Id="rId59" Type="http://schemas.openxmlformats.org/officeDocument/2006/relationships/image" Target="../media/image573.png"/><Relationship Id="rId67" Type="http://schemas.openxmlformats.org/officeDocument/2006/relationships/image" Target="../media/image577.png"/><Relationship Id="rId20" Type="http://schemas.openxmlformats.org/officeDocument/2006/relationships/customXml" Target="../ink/ink2465.xml"/><Relationship Id="rId41" Type="http://schemas.openxmlformats.org/officeDocument/2006/relationships/image" Target="../media/image564.png"/><Relationship Id="rId54" Type="http://schemas.openxmlformats.org/officeDocument/2006/relationships/customXml" Target="../ink/ink2482.xml"/><Relationship Id="rId62" Type="http://schemas.openxmlformats.org/officeDocument/2006/relationships/customXml" Target="../ink/ink2486.xml"/><Relationship Id="rId70" Type="http://schemas.openxmlformats.org/officeDocument/2006/relationships/customXml" Target="../ink/ink2490.xml"/><Relationship Id="rId75" Type="http://schemas.openxmlformats.org/officeDocument/2006/relationships/image" Target="../media/image581.png"/><Relationship Id="rId83" Type="http://schemas.openxmlformats.org/officeDocument/2006/relationships/image" Target="../media/image5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58.xml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469.xml"/><Relationship Id="rId36" Type="http://schemas.openxmlformats.org/officeDocument/2006/relationships/customXml" Target="../ink/ink2473.xml"/><Relationship Id="rId49" Type="http://schemas.openxmlformats.org/officeDocument/2006/relationships/image" Target="../media/image568.png"/><Relationship Id="rId57" Type="http://schemas.openxmlformats.org/officeDocument/2006/relationships/image" Target="../media/image572.png"/><Relationship Id="rId10" Type="http://schemas.openxmlformats.org/officeDocument/2006/relationships/customXml" Target="../ink/ink2460.xml"/><Relationship Id="rId31" Type="http://schemas.openxmlformats.org/officeDocument/2006/relationships/image" Target="../media/image559.png"/><Relationship Id="rId44" Type="http://schemas.openxmlformats.org/officeDocument/2006/relationships/customXml" Target="../ink/ink2477.xml"/><Relationship Id="rId52" Type="http://schemas.openxmlformats.org/officeDocument/2006/relationships/customXml" Target="../ink/ink2481.xml"/><Relationship Id="rId60" Type="http://schemas.openxmlformats.org/officeDocument/2006/relationships/customXml" Target="../ink/ink2485.xml"/><Relationship Id="rId65" Type="http://schemas.openxmlformats.org/officeDocument/2006/relationships/image" Target="../media/image576.png"/><Relationship Id="rId73" Type="http://schemas.openxmlformats.org/officeDocument/2006/relationships/image" Target="../media/image580.png"/><Relationship Id="rId78" Type="http://schemas.openxmlformats.org/officeDocument/2006/relationships/customXml" Target="../ink/ink2494.xml"/><Relationship Id="rId81" Type="http://schemas.openxmlformats.org/officeDocument/2006/relationships/image" Target="../media/image584.png"/><Relationship Id="rId4" Type="http://schemas.openxmlformats.org/officeDocument/2006/relationships/customXml" Target="../ink/ink2457.xml"/><Relationship Id="rId9" Type="http://schemas.openxmlformats.org/officeDocument/2006/relationships/image" Target="../media/image548.png"/><Relationship Id="rId13" Type="http://schemas.openxmlformats.org/officeDocument/2006/relationships/image" Target="../media/image550.png"/><Relationship Id="rId18" Type="http://schemas.openxmlformats.org/officeDocument/2006/relationships/customXml" Target="../ink/ink2464.xml"/><Relationship Id="rId39" Type="http://schemas.openxmlformats.org/officeDocument/2006/relationships/image" Target="../media/image563.png"/><Relationship Id="rId34" Type="http://schemas.openxmlformats.org/officeDocument/2006/relationships/customXml" Target="../ink/ink2472.xml"/><Relationship Id="rId50" Type="http://schemas.openxmlformats.org/officeDocument/2006/relationships/customXml" Target="../ink/ink2480.xml"/><Relationship Id="rId55" Type="http://schemas.openxmlformats.org/officeDocument/2006/relationships/image" Target="../media/image571.png"/><Relationship Id="rId76" Type="http://schemas.openxmlformats.org/officeDocument/2006/relationships/customXml" Target="../ink/ink2493.xml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2" Type="http://schemas.openxmlformats.org/officeDocument/2006/relationships/customXml" Target="../ink/ink2456.xml"/><Relationship Id="rId29" Type="http://schemas.openxmlformats.org/officeDocument/2006/relationships/image" Target="../media/image558.png"/><Relationship Id="rId24" Type="http://schemas.openxmlformats.org/officeDocument/2006/relationships/customXml" Target="../ink/ink2467.xml"/><Relationship Id="rId40" Type="http://schemas.openxmlformats.org/officeDocument/2006/relationships/customXml" Target="../ink/ink2475.xml"/><Relationship Id="rId45" Type="http://schemas.openxmlformats.org/officeDocument/2006/relationships/image" Target="../media/image566.png"/><Relationship Id="rId66" Type="http://schemas.openxmlformats.org/officeDocument/2006/relationships/customXml" Target="../ink/ink2488.xml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09.xml"/><Relationship Id="rId21" Type="http://schemas.openxmlformats.org/officeDocument/2006/relationships/image" Target="../media/image554.png"/><Relationship Id="rId42" Type="http://schemas.openxmlformats.org/officeDocument/2006/relationships/customXml" Target="../ink/ink2517.xml"/><Relationship Id="rId47" Type="http://schemas.openxmlformats.org/officeDocument/2006/relationships/image" Target="../media/image567.png"/><Relationship Id="rId63" Type="http://schemas.openxmlformats.org/officeDocument/2006/relationships/image" Target="../media/image575.png"/><Relationship Id="rId68" Type="http://schemas.openxmlformats.org/officeDocument/2006/relationships/customXml" Target="../ink/ink2530.xml"/><Relationship Id="rId84" Type="http://schemas.openxmlformats.org/officeDocument/2006/relationships/customXml" Target="../ink/ink2538.xml"/><Relationship Id="rId89" Type="http://schemas.openxmlformats.org/officeDocument/2006/relationships/image" Target="../media/image588.png"/><Relationship Id="rId16" Type="http://schemas.openxmlformats.org/officeDocument/2006/relationships/customXml" Target="../ink/ink2504.xml"/><Relationship Id="rId11" Type="http://schemas.openxmlformats.org/officeDocument/2006/relationships/image" Target="../media/image549.png"/><Relationship Id="rId32" Type="http://schemas.openxmlformats.org/officeDocument/2006/relationships/customXml" Target="../ink/ink2512.xml"/><Relationship Id="rId37" Type="http://schemas.openxmlformats.org/officeDocument/2006/relationships/image" Target="../media/image562.png"/><Relationship Id="rId53" Type="http://schemas.openxmlformats.org/officeDocument/2006/relationships/image" Target="../media/image570.png"/><Relationship Id="rId58" Type="http://schemas.openxmlformats.org/officeDocument/2006/relationships/customXml" Target="../ink/ink2525.xml"/><Relationship Id="rId74" Type="http://schemas.openxmlformats.org/officeDocument/2006/relationships/customXml" Target="../ink/ink2533.xml"/><Relationship Id="rId79" Type="http://schemas.openxmlformats.org/officeDocument/2006/relationships/image" Target="../media/image583.png"/><Relationship Id="rId5" Type="http://schemas.openxmlformats.org/officeDocument/2006/relationships/image" Target="../media/image546.png"/><Relationship Id="rId90" Type="http://schemas.openxmlformats.org/officeDocument/2006/relationships/customXml" Target="../ink/ink2541.xml"/><Relationship Id="rId95" Type="http://schemas.openxmlformats.org/officeDocument/2006/relationships/image" Target="../media/image591.png"/><Relationship Id="rId22" Type="http://schemas.openxmlformats.org/officeDocument/2006/relationships/customXml" Target="../ink/ink2507.xml"/><Relationship Id="rId27" Type="http://schemas.openxmlformats.org/officeDocument/2006/relationships/image" Target="../media/image557.png"/><Relationship Id="rId43" Type="http://schemas.openxmlformats.org/officeDocument/2006/relationships/image" Target="../media/image565.png"/><Relationship Id="rId48" Type="http://schemas.openxmlformats.org/officeDocument/2006/relationships/customXml" Target="../ink/ink2520.xml"/><Relationship Id="rId64" Type="http://schemas.openxmlformats.org/officeDocument/2006/relationships/customXml" Target="../ink/ink2528.xml"/><Relationship Id="rId69" Type="http://schemas.openxmlformats.org/officeDocument/2006/relationships/image" Target="../media/image578.png"/><Relationship Id="rId8" Type="http://schemas.openxmlformats.org/officeDocument/2006/relationships/customXml" Target="../ink/ink2500.xml"/><Relationship Id="rId51" Type="http://schemas.openxmlformats.org/officeDocument/2006/relationships/image" Target="../media/image569.png"/><Relationship Id="rId72" Type="http://schemas.openxmlformats.org/officeDocument/2006/relationships/customXml" Target="../ink/ink2532.xml"/><Relationship Id="rId80" Type="http://schemas.openxmlformats.org/officeDocument/2006/relationships/customXml" Target="../ink/ink2536.xml"/><Relationship Id="rId85" Type="http://schemas.openxmlformats.org/officeDocument/2006/relationships/image" Target="../media/image586.png"/><Relationship Id="rId93" Type="http://schemas.openxmlformats.org/officeDocument/2006/relationships/image" Target="../media/image590.png"/><Relationship Id="rId3" Type="http://schemas.openxmlformats.org/officeDocument/2006/relationships/image" Target="../media/image545.png"/><Relationship Id="rId12" Type="http://schemas.openxmlformats.org/officeDocument/2006/relationships/customXml" Target="../ink/ink2502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33" Type="http://schemas.openxmlformats.org/officeDocument/2006/relationships/image" Target="../media/image560.png"/><Relationship Id="rId38" Type="http://schemas.openxmlformats.org/officeDocument/2006/relationships/customXml" Target="../ink/ink2515.xml"/><Relationship Id="rId46" Type="http://schemas.openxmlformats.org/officeDocument/2006/relationships/customXml" Target="../ink/ink2519.xml"/><Relationship Id="rId59" Type="http://schemas.openxmlformats.org/officeDocument/2006/relationships/image" Target="../media/image573.png"/><Relationship Id="rId67" Type="http://schemas.openxmlformats.org/officeDocument/2006/relationships/image" Target="../media/image577.png"/><Relationship Id="rId20" Type="http://schemas.openxmlformats.org/officeDocument/2006/relationships/customXml" Target="../ink/ink2506.xml"/><Relationship Id="rId41" Type="http://schemas.openxmlformats.org/officeDocument/2006/relationships/image" Target="../media/image564.png"/><Relationship Id="rId54" Type="http://schemas.openxmlformats.org/officeDocument/2006/relationships/customXml" Target="../ink/ink2523.xml"/><Relationship Id="rId62" Type="http://schemas.openxmlformats.org/officeDocument/2006/relationships/customXml" Target="../ink/ink2527.xml"/><Relationship Id="rId70" Type="http://schemas.openxmlformats.org/officeDocument/2006/relationships/customXml" Target="../ink/ink2531.xml"/><Relationship Id="rId75" Type="http://schemas.openxmlformats.org/officeDocument/2006/relationships/image" Target="../media/image581.png"/><Relationship Id="rId83" Type="http://schemas.openxmlformats.org/officeDocument/2006/relationships/image" Target="../media/image585.png"/><Relationship Id="rId88" Type="http://schemas.openxmlformats.org/officeDocument/2006/relationships/customXml" Target="../ink/ink2540.xml"/><Relationship Id="rId91" Type="http://schemas.openxmlformats.org/officeDocument/2006/relationships/image" Target="../media/image5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99.xml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510.xml"/><Relationship Id="rId36" Type="http://schemas.openxmlformats.org/officeDocument/2006/relationships/customXml" Target="../ink/ink2514.xml"/><Relationship Id="rId49" Type="http://schemas.openxmlformats.org/officeDocument/2006/relationships/image" Target="../media/image568.png"/><Relationship Id="rId57" Type="http://schemas.openxmlformats.org/officeDocument/2006/relationships/image" Target="../media/image572.png"/><Relationship Id="rId10" Type="http://schemas.openxmlformats.org/officeDocument/2006/relationships/customXml" Target="../ink/ink2501.xml"/><Relationship Id="rId31" Type="http://schemas.openxmlformats.org/officeDocument/2006/relationships/image" Target="../media/image559.png"/><Relationship Id="rId44" Type="http://schemas.openxmlformats.org/officeDocument/2006/relationships/customXml" Target="../ink/ink2518.xml"/><Relationship Id="rId52" Type="http://schemas.openxmlformats.org/officeDocument/2006/relationships/customXml" Target="../ink/ink2522.xml"/><Relationship Id="rId60" Type="http://schemas.openxmlformats.org/officeDocument/2006/relationships/customXml" Target="../ink/ink2526.xml"/><Relationship Id="rId65" Type="http://schemas.openxmlformats.org/officeDocument/2006/relationships/image" Target="../media/image576.png"/><Relationship Id="rId73" Type="http://schemas.openxmlformats.org/officeDocument/2006/relationships/image" Target="../media/image580.png"/><Relationship Id="rId78" Type="http://schemas.openxmlformats.org/officeDocument/2006/relationships/customXml" Target="../ink/ink2535.xml"/><Relationship Id="rId81" Type="http://schemas.openxmlformats.org/officeDocument/2006/relationships/image" Target="../media/image584.png"/><Relationship Id="rId86" Type="http://schemas.openxmlformats.org/officeDocument/2006/relationships/customXml" Target="../ink/ink2539.xml"/><Relationship Id="rId94" Type="http://schemas.openxmlformats.org/officeDocument/2006/relationships/customXml" Target="../ink/ink2543.xml"/><Relationship Id="rId4" Type="http://schemas.openxmlformats.org/officeDocument/2006/relationships/customXml" Target="../ink/ink2498.xml"/><Relationship Id="rId9" Type="http://schemas.openxmlformats.org/officeDocument/2006/relationships/image" Target="../media/image548.png"/><Relationship Id="rId13" Type="http://schemas.openxmlformats.org/officeDocument/2006/relationships/image" Target="../media/image550.png"/><Relationship Id="rId18" Type="http://schemas.openxmlformats.org/officeDocument/2006/relationships/customXml" Target="../ink/ink2505.xml"/><Relationship Id="rId39" Type="http://schemas.openxmlformats.org/officeDocument/2006/relationships/image" Target="../media/image563.png"/><Relationship Id="rId34" Type="http://schemas.openxmlformats.org/officeDocument/2006/relationships/customXml" Target="../ink/ink2513.xml"/><Relationship Id="rId50" Type="http://schemas.openxmlformats.org/officeDocument/2006/relationships/customXml" Target="../ink/ink2521.xml"/><Relationship Id="rId55" Type="http://schemas.openxmlformats.org/officeDocument/2006/relationships/image" Target="../media/image571.png"/><Relationship Id="rId76" Type="http://schemas.openxmlformats.org/officeDocument/2006/relationships/customXml" Target="../ink/ink2534.xml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542.xml"/><Relationship Id="rId2" Type="http://schemas.openxmlformats.org/officeDocument/2006/relationships/customXml" Target="../ink/ink2497.xml"/><Relationship Id="rId29" Type="http://schemas.openxmlformats.org/officeDocument/2006/relationships/image" Target="../media/image558.png"/><Relationship Id="rId24" Type="http://schemas.openxmlformats.org/officeDocument/2006/relationships/customXml" Target="../ink/ink2508.xml"/><Relationship Id="rId40" Type="http://schemas.openxmlformats.org/officeDocument/2006/relationships/customXml" Target="../ink/ink2516.xml"/><Relationship Id="rId45" Type="http://schemas.openxmlformats.org/officeDocument/2006/relationships/image" Target="../media/image566.png"/><Relationship Id="rId66" Type="http://schemas.openxmlformats.org/officeDocument/2006/relationships/customXml" Target="../ink/ink2529.xml"/><Relationship Id="rId87" Type="http://schemas.openxmlformats.org/officeDocument/2006/relationships/image" Target="../media/image587.png"/><Relationship Id="rId61" Type="http://schemas.openxmlformats.org/officeDocument/2006/relationships/image" Target="../media/image574.png"/><Relationship Id="rId82" Type="http://schemas.openxmlformats.org/officeDocument/2006/relationships/customXml" Target="../ink/ink2537.xml"/><Relationship Id="rId19" Type="http://schemas.openxmlformats.org/officeDocument/2006/relationships/image" Target="../media/image553.png"/><Relationship Id="rId14" Type="http://schemas.openxmlformats.org/officeDocument/2006/relationships/customXml" Target="../ink/ink2503.xml"/><Relationship Id="rId30" Type="http://schemas.openxmlformats.org/officeDocument/2006/relationships/customXml" Target="../ink/ink2511.xml"/><Relationship Id="rId35" Type="http://schemas.openxmlformats.org/officeDocument/2006/relationships/image" Target="../media/image561.png"/><Relationship Id="rId56" Type="http://schemas.openxmlformats.org/officeDocument/2006/relationships/customXml" Target="../ink/ink2524.xml"/><Relationship Id="rId77" Type="http://schemas.openxmlformats.org/officeDocument/2006/relationships/image" Target="../media/image582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56.xml"/><Relationship Id="rId21" Type="http://schemas.openxmlformats.org/officeDocument/2006/relationships/image" Target="../media/image554.png"/><Relationship Id="rId42" Type="http://schemas.openxmlformats.org/officeDocument/2006/relationships/customXml" Target="../ink/ink2564.xml"/><Relationship Id="rId47" Type="http://schemas.openxmlformats.org/officeDocument/2006/relationships/image" Target="../media/image567.png"/><Relationship Id="rId63" Type="http://schemas.openxmlformats.org/officeDocument/2006/relationships/image" Target="../media/image575.png"/><Relationship Id="rId68" Type="http://schemas.openxmlformats.org/officeDocument/2006/relationships/customXml" Target="../ink/ink2577.xml"/><Relationship Id="rId84" Type="http://schemas.openxmlformats.org/officeDocument/2006/relationships/customXml" Target="../ink/ink2585.xml"/><Relationship Id="rId89" Type="http://schemas.openxmlformats.org/officeDocument/2006/relationships/image" Target="../media/image588.png"/><Relationship Id="rId112" Type="http://schemas.openxmlformats.org/officeDocument/2006/relationships/customXml" Target="../ink/ink2599.xml"/><Relationship Id="rId16" Type="http://schemas.openxmlformats.org/officeDocument/2006/relationships/customXml" Target="../ink/ink2551.xml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559.xml"/><Relationship Id="rId37" Type="http://schemas.openxmlformats.org/officeDocument/2006/relationships/image" Target="../media/image562.png"/><Relationship Id="rId53" Type="http://schemas.openxmlformats.org/officeDocument/2006/relationships/image" Target="../media/image570.png"/><Relationship Id="rId58" Type="http://schemas.openxmlformats.org/officeDocument/2006/relationships/customXml" Target="../ink/ink2572.xml"/><Relationship Id="rId74" Type="http://schemas.openxmlformats.org/officeDocument/2006/relationships/customXml" Target="../ink/ink2580.xml"/><Relationship Id="rId79" Type="http://schemas.openxmlformats.org/officeDocument/2006/relationships/image" Target="../media/image583.png"/><Relationship Id="rId102" Type="http://schemas.openxmlformats.org/officeDocument/2006/relationships/customXml" Target="../ink/ink2594.xml"/><Relationship Id="rId5" Type="http://schemas.openxmlformats.org/officeDocument/2006/relationships/image" Target="../media/image546.png"/><Relationship Id="rId90" Type="http://schemas.openxmlformats.org/officeDocument/2006/relationships/customXml" Target="../ink/ink2588.xml"/><Relationship Id="rId95" Type="http://schemas.openxmlformats.org/officeDocument/2006/relationships/image" Target="../media/image591.png"/><Relationship Id="rId22" Type="http://schemas.openxmlformats.org/officeDocument/2006/relationships/customXml" Target="../ink/ink2554.xml"/><Relationship Id="rId27" Type="http://schemas.openxmlformats.org/officeDocument/2006/relationships/image" Target="../media/image557.png"/><Relationship Id="rId43" Type="http://schemas.openxmlformats.org/officeDocument/2006/relationships/image" Target="../media/image565.png"/><Relationship Id="rId48" Type="http://schemas.openxmlformats.org/officeDocument/2006/relationships/customXml" Target="../ink/ink2567.xml"/><Relationship Id="rId64" Type="http://schemas.openxmlformats.org/officeDocument/2006/relationships/customXml" Target="../ink/ink2575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80" Type="http://schemas.openxmlformats.org/officeDocument/2006/relationships/customXml" Target="../ink/ink2583.xml"/><Relationship Id="rId85" Type="http://schemas.openxmlformats.org/officeDocument/2006/relationships/image" Target="../media/image586.png"/><Relationship Id="rId12" Type="http://schemas.openxmlformats.org/officeDocument/2006/relationships/customXml" Target="../ink/ink2549.xml"/><Relationship Id="rId17" Type="http://schemas.openxmlformats.org/officeDocument/2006/relationships/image" Target="../media/image552.png"/><Relationship Id="rId33" Type="http://schemas.openxmlformats.org/officeDocument/2006/relationships/image" Target="../media/image560.png"/><Relationship Id="rId38" Type="http://schemas.openxmlformats.org/officeDocument/2006/relationships/customXml" Target="../ink/ink2562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08" Type="http://schemas.openxmlformats.org/officeDocument/2006/relationships/customXml" Target="../ink/ink2597.xml"/><Relationship Id="rId54" Type="http://schemas.openxmlformats.org/officeDocument/2006/relationships/customXml" Target="../ink/ink2570.xml"/><Relationship Id="rId70" Type="http://schemas.openxmlformats.org/officeDocument/2006/relationships/customXml" Target="../ink/ink2578.xml"/><Relationship Id="rId75" Type="http://schemas.openxmlformats.org/officeDocument/2006/relationships/image" Target="../media/image581.png"/><Relationship Id="rId91" Type="http://schemas.openxmlformats.org/officeDocument/2006/relationships/image" Target="../media/image589.png"/><Relationship Id="rId96" Type="http://schemas.openxmlformats.org/officeDocument/2006/relationships/customXml" Target="../ink/ink25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46.xml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557.xml"/><Relationship Id="rId36" Type="http://schemas.openxmlformats.org/officeDocument/2006/relationships/customXml" Target="../ink/ink2561.xml"/><Relationship Id="rId49" Type="http://schemas.openxmlformats.org/officeDocument/2006/relationships/image" Target="../media/image568.png"/><Relationship Id="rId57" Type="http://schemas.openxmlformats.org/officeDocument/2006/relationships/image" Target="../media/image572.png"/><Relationship Id="rId106" Type="http://schemas.openxmlformats.org/officeDocument/2006/relationships/customXml" Target="../ink/ink2596.xml"/><Relationship Id="rId114" Type="http://schemas.openxmlformats.org/officeDocument/2006/relationships/customXml" Target="../ink/ink2600.xml"/><Relationship Id="rId10" Type="http://schemas.openxmlformats.org/officeDocument/2006/relationships/customXml" Target="../ink/ink2548.xml"/><Relationship Id="rId31" Type="http://schemas.openxmlformats.org/officeDocument/2006/relationships/image" Target="../media/image559.png"/><Relationship Id="rId44" Type="http://schemas.openxmlformats.org/officeDocument/2006/relationships/customXml" Target="../ink/ink2565.xml"/><Relationship Id="rId52" Type="http://schemas.openxmlformats.org/officeDocument/2006/relationships/customXml" Target="../ink/ink2569.xml"/><Relationship Id="rId60" Type="http://schemas.openxmlformats.org/officeDocument/2006/relationships/customXml" Target="../ink/ink2573.xml"/><Relationship Id="rId65" Type="http://schemas.openxmlformats.org/officeDocument/2006/relationships/image" Target="../media/image576.png"/><Relationship Id="rId73" Type="http://schemas.openxmlformats.org/officeDocument/2006/relationships/image" Target="../media/image580.png"/><Relationship Id="rId78" Type="http://schemas.openxmlformats.org/officeDocument/2006/relationships/customXml" Target="../ink/ink2582.xml"/><Relationship Id="rId81" Type="http://schemas.openxmlformats.org/officeDocument/2006/relationships/image" Target="../media/image584.png"/><Relationship Id="rId86" Type="http://schemas.openxmlformats.org/officeDocument/2006/relationships/customXml" Target="../ink/ink2586.xml"/><Relationship Id="rId94" Type="http://schemas.openxmlformats.org/officeDocument/2006/relationships/customXml" Target="../ink/ink2590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4" Type="http://schemas.openxmlformats.org/officeDocument/2006/relationships/customXml" Target="../ink/ink2545.xml"/><Relationship Id="rId9" Type="http://schemas.openxmlformats.org/officeDocument/2006/relationships/image" Target="../media/image548.png"/><Relationship Id="rId13" Type="http://schemas.openxmlformats.org/officeDocument/2006/relationships/image" Target="../media/image550.png"/><Relationship Id="rId18" Type="http://schemas.openxmlformats.org/officeDocument/2006/relationships/customXml" Target="../ink/ink2552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560.xml"/><Relationship Id="rId50" Type="http://schemas.openxmlformats.org/officeDocument/2006/relationships/customXml" Target="../ink/ink2568.xml"/><Relationship Id="rId55" Type="http://schemas.openxmlformats.org/officeDocument/2006/relationships/image" Target="../media/image571.png"/><Relationship Id="rId76" Type="http://schemas.openxmlformats.org/officeDocument/2006/relationships/customXml" Target="../ink/ink2581.xml"/><Relationship Id="rId97" Type="http://schemas.openxmlformats.org/officeDocument/2006/relationships/image" Target="../media/image592.png"/><Relationship Id="rId104" Type="http://schemas.openxmlformats.org/officeDocument/2006/relationships/customXml" Target="../ink/ink2595.xml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589.xml"/><Relationship Id="rId2" Type="http://schemas.openxmlformats.org/officeDocument/2006/relationships/customXml" Target="../ink/ink2544.xml"/><Relationship Id="rId29" Type="http://schemas.openxmlformats.org/officeDocument/2006/relationships/image" Target="../media/image558.png"/><Relationship Id="rId24" Type="http://schemas.openxmlformats.org/officeDocument/2006/relationships/customXml" Target="../ink/ink2555.xml"/><Relationship Id="rId40" Type="http://schemas.openxmlformats.org/officeDocument/2006/relationships/customXml" Target="../ink/ink2563.xml"/><Relationship Id="rId45" Type="http://schemas.openxmlformats.org/officeDocument/2006/relationships/image" Target="../media/image566.png"/><Relationship Id="rId66" Type="http://schemas.openxmlformats.org/officeDocument/2006/relationships/customXml" Target="../ink/ink2576.xml"/><Relationship Id="rId87" Type="http://schemas.openxmlformats.org/officeDocument/2006/relationships/image" Target="../media/image587.png"/><Relationship Id="rId110" Type="http://schemas.openxmlformats.org/officeDocument/2006/relationships/customXml" Target="../ink/ink2598.xml"/><Relationship Id="rId115" Type="http://schemas.openxmlformats.org/officeDocument/2006/relationships/image" Target="../media/image601.png"/><Relationship Id="rId61" Type="http://schemas.openxmlformats.org/officeDocument/2006/relationships/image" Target="../media/image574.png"/><Relationship Id="rId82" Type="http://schemas.openxmlformats.org/officeDocument/2006/relationships/customXml" Target="../ink/ink2584.xml"/><Relationship Id="rId19" Type="http://schemas.openxmlformats.org/officeDocument/2006/relationships/image" Target="../media/image553.png"/><Relationship Id="rId14" Type="http://schemas.openxmlformats.org/officeDocument/2006/relationships/customXml" Target="../ink/ink2550.xml"/><Relationship Id="rId30" Type="http://schemas.openxmlformats.org/officeDocument/2006/relationships/customXml" Target="../ink/ink2558.xml"/><Relationship Id="rId35" Type="http://schemas.openxmlformats.org/officeDocument/2006/relationships/image" Target="../media/image561.png"/><Relationship Id="rId56" Type="http://schemas.openxmlformats.org/officeDocument/2006/relationships/customXml" Target="../ink/ink2571.xml"/><Relationship Id="rId77" Type="http://schemas.openxmlformats.org/officeDocument/2006/relationships/image" Target="../media/image582.png"/><Relationship Id="rId100" Type="http://schemas.openxmlformats.org/officeDocument/2006/relationships/customXml" Target="../ink/ink2593.xml"/><Relationship Id="rId105" Type="http://schemas.openxmlformats.org/officeDocument/2006/relationships/image" Target="../media/image596.png"/><Relationship Id="rId8" Type="http://schemas.openxmlformats.org/officeDocument/2006/relationships/customXml" Target="../ink/ink2547.xml"/><Relationship Id="rId51" Type="http://schemas.openxmlformats.org/officeDocument/2006/relationships/image" Target="../media/image569.png"/><Relationship Id="rId72" Type="http://schemas.openxmlformats.org/officeDocument/2006/relationships/customXml" Target="../ink/ink2579.xml"/><Relationship Id="rId93" Type="http://schemas.openxmlformats.org/officeDocument/2006/relationships/image" Target="../media/image590.png"/><Relationship Id="rId98" Type="http://schemas.openxmlformats.org/officeDocument/2006/relationships/customXml" Target="../ink/ink2592.xml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566.xml"/><Relationship Id="rId67" Type="http://schemas.openxmlformats.org/officeDocument/2006/relationships/image" Target="../media/image577.png"/><Relationship Id="rId20" Type="http://schemas.openxmlformats.org/officeDocument/2006/relationships/customXml" Target="../ink/ink2553.xml"/><Relationship Id="rId41" Type="http://schemas.openxmlformats.org/officeDocument/2006/relationships/image" Target="../media/image564.png"/><Relationship Id="rId62" Type="http://schemas.openxmlformats.org/officeDocument/2006/relationships/customXml" Target="../ink/ink2574.xml"/><Relationship Id="rId83" Type="http://schemas.openxmlformats.org/officeDocument/2006/relationships/image" Target="../media/image585.png"/><Relationship Id="rId88" Type="http://schemas.openxmlformats.org/officeDocument/2006/relationships/customXml" Target="../ink/ink2587.xml"/><Relationship Id="rId111" Type="http://schemas.openxmlformats.org/officeDocument/2006/relationships/image" Target="../media/image599.png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2.png"/><Relationship Id="rId21" Type="http://schemas.openxmlformats.org/officeDocument/2006/relationships/image" Target="../media/image554.png"/><Relationship Id="rId42" Type="http://schemas.openxmlformats.org/officeDocument/2006/relationships/customXml" Target="../ink/ink2621.xml"/><Relationship Id="rId47" Type="http://schemas.openxmlformats.org/officeDocument/2006/relationships/image" Target="../media/image567.png"/><Relationship Id="rId63" Type="http://schemas.openxmlformats.org/officeDocument/2006/relationships/image" Target="../media/image575.png"/><Relationship Id="rId68" Type="http://schemas.openxmlformats.org/officeDocument/2006/relationships/customXml" Target="../ink/ink2634.xml"/><Relationship Id="rId84" Type="http://schemas.openxmlformats.org/officeDocument/2006/relationships/customXml" Target="../ink/ink2642.xml"/><Relationship Id="rId89" Type="http://schemas.openxmlformats.org/officeDocument/2006/relationships/image" Target="../media/image588.png"/><Relationship Id="rId112" Type="http://schemas.openxmlformats.org/officeDocument/2006/relationships/customXml" Target="../ink/ink2656.xml"/><Relationship Id="rId16" Type="http://schemas.openxmlformats.org/officeDocument/2006/relationships/customXml" Target="../ink/ink2608.xml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616.xml"/><Relationship Id="rId37" Type="http://schemas.openxmlformats.org/officeDocument/2006/relationships/image" Target="../media/image562.png"/><Relationship Id="rId53" Type="http://schemas.openxmlformats.org/officeDocument/2006/relationships/image" Target="../media/image570.png"/><Relationship Id="rId58" Type="http://schemas.openxmlformats.org/officeDocument/2006/relationships/customXml" Target="../ink/ink2629.xml"/><Relationship Id="rId74" Type="http://schemas.openxmlformats.org/officeDocument/2006/relationships/customXml" Target="../ink/ink2637.xml"/><Relationship Id="rId79" Type="http://schemas.openxmlformats.org/officeDocument/2006/relationships/image" Target="../media/image583.png"/><Relationship Id="rId102" Type="http://schemas.openxmlformats.org/officeDocument/2006/relationships/customXml" Target="../ink/ink2651.xml"/><Relationship Id="rId123" Type="http://schemas.openxmlformats.org/officeDocument/2006/relationships/image" Target="../media/image605.png"/><Relationship Id="rId128" Type="http://schemas.openxmlformats.org/officeDocument/2006/relationships/customXml" Target="../ink/ink2664.xml"/><Relationship Id="rId5" Type="http://schemas.openxmlformats.org/officeDocument/2006/relationships/image" Target="../media/image546.png"/><Relationship Id="rId90" Type="http://schemas.openxmlformats.org/officeDocument/2006/relationships/customXml" Target="../ink/ink2645.xml"/><Relationship Id="rId95" Type="http://schemas.openxmlformats.org/officeDocument/2006/relationships/image" Target="../media/image591.png"/><Relationship Id="rId22" Type="http://schemas.openxmlformats.org/officeDocument/2006/relationships/customXml" Target="../ink/ink2611.xml"/><Relationship Id="rId27" Type="http://schemas.openxmlformats.org/officeDocument/2006/relationships/image" Target="../media/image557.png"/><Relationship Id="rId43" Type="http://schemas.openxmlformats.org/officeDocument/2006/relationships/image" Target="../media/image565.png"/><Relationship Id="rId48" Type="http://schemas.openxmlformats.org/officeDocument/2006/relationships/customXml" Target="../ink/ink2624.xml"/><Relationship Id="rId64" Type="http://schemas.openxmlformats.org/officeDocument/2006/relationships/customXml" Target="../ink/ink2632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118" Type="http://schemas.openxmlformats.org/officeDocument/2006/relationships/customXml" Target="../ink/ink2659.xml"/><Relationship Id="rId80" Type="http://schemas.openxmlformats.org/officeDocument/2006/relationships/customXml" Target="../ink/ink2640.xml"/><Relationship Id="rId85" Type="http://schemas.openxmlformats.org/officeDocument/2006/relationships/image" Target="../media/image586.png"/><Relationship Id="rId12" Type="http://schemas.openxmlformats.org/officeDocument/2006/relationships/customXml" Target="../ink/ink2606.xml"/><Relationship Id="rId17" Type="http://schemas.openxmlformats.org/officeDocument/2006/relationships/image" Target="../media/image552.png"/><Relationship Id="rId33" Type="http://schemas.openxmlformats.org/officeDocument/2006/relationships/image" Target="../media/image560.png"/><Relationship Id="rId38" Type="http://schemas.openxmlformats.org/officeDocument/2006/relationships/customXml" Target="../ink/ink2619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08" Type="http://schemas.openxmlformats.org/officeDocument/2006/relationships/customXml" Target="../ink/ink2654.xml"/><Relationship Id="rId124" Type="http://schemas.openxmlformats.org/officeDocument/2006/relationships/customXml" Target="../ink/ink2662.xml"/><Relationship Id="rId129" Type="http://schemas.openxmlformats.org/officeDocument/2006/relationships/image" Target="../media/image608.png"/><Relationship Id="rId54" Type="http://schemas.openxmlformats.org/officeDocument/2006/relationships/customXml" Target="../ink/ink2627.xml"/><Relationship Id="rId70" Type="http://schemas.openxmlformats.org/officeDocument/2006/relationships/customXml" Target="../ink/ink2635.xml"/><Relationship Id="rId75" Type="http://schemas.openxmlformats.org/officeDocument/2006/relationships/image" Target="../media/image581.png"/><Relationship Id="rId91" Type="http://schemas.openxmlformats.org/officeDocument/2006/relationships/image" Target="../media/image589.png"/><Relationship Id="rId96" Type="http://schemas.openxmlformats.org/officeDocument/2006/relationships/customXml" Target="../ink/ink26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03.xml"/><Relationship Id="rId23" Type="http://schemas.openxmlformats.org/officeDocument/2006/relationships/image" Target="../media/image555.png"/><Relationship Id="rId28" Type="http://schemas.openxmlformats.org/officeDocument/2006/relationships/customXml" Target="../ink/ink2614.xml"/><Relationship Id="rId49" Type="http://schemas.openxmlformats.org/officeDocument/2006/relationships/image" Target="../media/image568.png"/><Relationship Id="rId114" Type="http://schemas.openxmlformats.org/officeDocument/2006/relationships/customXml" Target="../ink/ink2657.xml"/><Relationship Id="rId119" Type="http://schemas.openxmlformats.org/officeDocument/2006/relationships/image" Target="../media/image603.png"/><Relationship Id="rId44" Type="http://schemas.openxmlformats.org/officeDocument/2006/relationships/customXml" Target="../ink/ink2622.xml"/><Relationship Id="rId60" Type="http://schemas.openxmlformats.org/officeDocument/2006/relationships/customXml" Target="../ink/ink2630.xml"/><Relationship Id="rId65" Type="http://schemas.openxmlformats.org/officeDocument/2006/relationships/image" Target="../media/image576.png"/><Relationship Id="rId81" Type="http://schemas.openxmlformats.org/officeDocument/2006/relationships/image" Target="../media/image584.png"/><Relationship Id="rId86" Type="http://schemas.openxmlformats.org/officeDocument/2006/relationships/customXml" Target="../ink/ink2643.xml"/><Relationship Id="rId13" Type="http://schemas.openxmlformats.org/officeDocument/2006/relationships/image" Target="../media/image550.png"/><Relationship Id="rId18" Type="http://schemas.openxmlformats.org/officeDocument/2006/relationships/customXml" Target="../ink/ink2609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617.xml"/><Relationship Id="rId50" Type="http://schemas.openxmlformats.org/officeDocument/2006/relationships/customXml" Target="../ink/ink2625.xml"/><Relationship Id="rId55" Type="http://schemas.openxmlformats.org/officeDocument/2006/relationships/image" Target="../media/image571.png"/><Relationship Id="rId76" Type="http://schemas.openxmlformats.org/officeDocument/2006/relationships/customXml" Target="../ink/ink2638.xml"/><Relationship Id="rId97" Type="http://schemas.openxmlformats.org/officeDocument/2006/relationships/image" Target="../media/image592.png"/><Relationship Id="rId104" Type="http://schemas.openxmlformats.org/officeDocument/2006/relationships/customXml" Target="../ink/ink2652.xml"/><Relationship Id="rId120" Type="http://schemas.openxmlformats.org/officeDocument/2006/relationships/customXml" Target="../ink/ink2660.xml"/><Relationship Id="rId125" Type="http://schemas.openxmlformats.org/officeDocument/2006/relationships/image" Target="../media/image606.png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646.xml"/><Relationship Id="rId2" Type="http://schemas.openxmlformats.org/officeDocument/2006/relationships/customXml" Target="../ink/ink2601.xml"/><Relationship Id="rId29" Type="http://schemas.openxmlformats.org/officeDocument/2006/relationships/image" Target="../media/image558.png"/><Relationship Id="rId24" Type="http://schemas.openxmlformats.org/officeDocument/2006/relationships/customXml" Target="../ink/ink2612.xml"/><Relationship Id="rId40" Type="http://schemas.openxmlformats.org/officeDocument/2006/relationships/customXml" Target="../ink/ink2620.xml"/><Relationship Id="rId45" Type="http://schemas.openxmlformats.org/officeDocument/2006/relationships/image" Target="../media/image566.png"/><Relationship Id="rId66" Type="http://schemas.openxmlformats.org/officeDocument/2006/relationships/customXml" Target="../ink/ink2633.xml"/><Relationship Id="rId87" Type="http://schemas.openxmlformats.org/officeDocument/2006/relationships/image" Target="../media/image587.png"/><Relationship Id="rId110" Type="http://schemas.openxmlformats.org/officeDocument/2006/relationships/customXml" Target="../ink/ink2655.xml"/><Relationship Id="rId115" Type="http://schemas.openxmlformats.org/officeDocument/2006/relationships/image" Target="../media/image601.png"/><Relationship Id="rId61" Type="http://schemas.openxmlformats.org/officeDocument/2006/relationships/image" Target="../media/image574.png"/><Relationship Id="rId82" Type="http://schemas.openxmlformats.org/officeDocument/2006/relationships/customXml" Target="../ink/ink2641.xml"/><Relationship Id="rId19" Type="http://schemas.openxmlformats.org/officeDocument/2006/relationships/image" Target="../media/image553.png"/><Relationship Id="rId14" Type="http://schemas.openxmlformats.org/officeDocument/2006/relationships/customXml" Target="../ink/ink2607.xml"/><Relationship Id="rId30" Type="http://schemas.openxmlformats.org/officeDocument/2006/relationships/customXml" Target="../ink/ink2615.xml"/><Relationship Id="rId35" Type="http://schemas.openxmlformats.org/officeDocument/2006/relationships/image" Target="../media/image561.png"/><Relationship Id="rId56" Type="http://schemas.openxmlformats.org/officeDocument/2006/relationships/customXml" Target="../ink/ink2628.xml"/><Relationship Id="rId77" Type="http://schemas.openxmlformats.org/officeDocument/2006/relationships/image" Target="../media/image582.png"/><Relationship Id="rId100" Type="http://schemas.openxmlformats.org/officeDocument/2006/relationships/customXml" Target="../ink/ink2650.xml"/><Relationship Id="rId105" Type="http://schemas.openxmlformats.org/officeDocument/2006/relationships/image" Target="../media/image596.png"/><Relationship Id="rId126" Type="http://schemas.openxmlformats.org/officeDocument/2006/relationships/customXml" Target="../ink/ink2663.xml"/><Relationship Id="rId8" Type="http://schemas.openxmlformats.org/officeDocument/2006/relationships/customXml" Target="../ink/ink2604.xml"/><Relationship Id="rId51" Type="http://schemas.openxmlformats.org/officeDocument/2006/relationships/image" Target="../media/image569.png"/><Relationship Id="rId72" Type="http://schemas.openxmlformats.org/officeDocument/2006/relationships/customXml" Target="../ink/ink2636.xml"/><Relationship Id="rId93" Type="http://schemas.openxmlformats.org/officeDocument/2006/relationships/image" Target="../media/image590.png"/><Relationship Id="rId98" Type="http://schemas.openxmlformats.org/officeDocument/2006/relationships/customXml" Target="../ink/ink2649.xml"/><Relationship Id="rId121" Type="http://schemas.openxmlformats.org/officeDocument/2006/relationships/image" Target="../media/image604.png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623.xml"/><Relationship Id="rId67" Type="http://schemas.openxmlformats.org/officeDocument/2006/relationships/image" Target="../media/image577.png"/><Relationship Id="rId116" Type="http://schemas.openxmlformats.org/officeDocument/2006/relationships/customXml" Target="../ink/ink2658.xml"/><Relationship Id="rId20" Type="http://schemas.openxmlformats.org/officeDocument/2006/relationships/customXml" Target="../ink/ink2610.xml"/><Relationship Id="rId41" Type="http://schemas.openxmlformats.org/officeDocument/2006/relationships/image" Target="../media/image564.png"/><Relationship Id="rId62" Type="http://schemas.openxmlformats.org/officeDocument/2006/relationships/customXml" Target="../ink/ink2631.xml"/><Relationship Id="rId83" Type="http://schemas.openxmlformats.org/officeDocument/2006/relationships/image" Target="../media/image585.png"/><Relationship Id="rId88" Type="http://schemas.openxmlformats.org/officeDocument/2006/relationships/customXml" Target="../ink/ink2644.xml"/><Relationship Id="rId111" Type="http://schemas.openxmlformats.org/officeDocument/2006/relationships/image" Target="../media/image599.png"/><Relationship Id="rId15" Type="http://schemas.openxmlformats.org/officeDocument/2006/relationships/image" Target="../media/image551.png"/><Relationship Id="rId36" Type="http://schemas.openxmlformats.org/officeDocument/2006/relationships/customXml" Target="../ink/ink2618.xml"/><Relationship Id="rId57" Type="http://schemas.openxmlformats.org/officeDocument/2006/relationships/image" Target="../media/image572.png"/><Relationship Id="rId106" Type="http://schemas.openxmlformats.org/officeDocument/2006/relationships/customXml" Target="../ink/ink2653.xml"/><Relationship Id="rId127" Type="http://schemas.openxmlformats.org/officeDocument/2006/relationships/image" Target="../media/image607.png"/><Relationship Id="rId10" Type="http://schemas.openxmlformats.org/officeDocument/2006/relationships/customXml" Target="../ink/ink2605.xml"/><Relationship Id="rId31" Type="http://schemas.openxmlformats.org/officeDocument/2006/relationships/image" Target="../media/image559.png"/><Relationship Id="rId52" Type="http://schemas.openxmlformats.org/officeDocument/2006/relationships/customXml" Target="../ink/ink2626.xml"/><Relationship Id="rId73" Type="http://schemas.openxmlformats.org/officeDocument/2006/relationships/image" Target="../media/image580.png"/><Relationship Id="rId78" Type="http://schemas.openxmlformats.org/officeDocument/2006/relationships/customXml" Target="../ink/ink2639.xml"/><Relationship Id="rId94" Type="http://schemas.openxmlformats.org/officeDocument/2006/relationships/customXml" Target="../ink/ink2647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122" Type="http://schemas.openxmlformats.org/officeDocument/2006/relationships/customXml" Target="../ink/ink2661.xml"/><Relationship Id="rId4" Type="http://schemas.openxmlformats.org/officeDocument/2006/relationships/customXml" Target="../ink/ink2602.xml"/><Relationship Id="rId9" Type="http://schemas.openxmlformats.org/officeDocument/2006/relationships/image" Target="../media/image548.png"/><Relationship Id="rId26" Type="http://schemas.openxmlformats.org/officeDocument/2006/relationships/customXml" Target="../ink/ink2613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2.png"/><Relationship Id="rId21" Type="http://schemas.openxmlformats.org/officeDocument/2006/relationships/image" Target="../media/image554.png"/><Relationship Id="rId42" Type="http://schemas.openxmlformats.org/officeDocument/2006/relationships/customXml" Target="../ink/ink2685.xml"/><Relationship Id="rId63" Type="http://schemas.openxmlformats.org/officeDocument/2006/relationships/image" Target="../media/image575.png"/><Relationship Id="rId84" Type="http://schemas.openxmlformats.org/officeDocument/2006/relationships/customXml" Target="../ink/ink2706.xml"/><Relationship Id="rId138" Type="http://schemas.openxmlformats.org/officeDocument/2006/relationships/customXml" Target="../ink/ink2733.xml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680.xml"/><Relationship Id="rId37" Type="http://schemas.openxmlformats.org/officeDocument/2006/relationships/image" Target="../media/image562.png"/><Relationship Id="rId53" Type="http://schemas.openxmlformats.org/officeDocument/2006/relationships/image" Target="../media/image570.png"/><Relationship Id="rId58" Type="http://schemas.openxmlformats.org/officeDocument/2006/relationships/customXml" Target="../ink/ink2693.xml"/><Relationship Id="rId74" Type="http://schemas.openxmlformats.org/officeDocument/2006/relationships/customXml" Target="../ink/ink2701.xml"/><Relationship Id="rId79" Type="http://schemas.openxmlformats.org/officeDocument/2006/relationships/image" Target="../media/image583.png"/><Relationship Id="rId102" Type="http://schemas.openxmlformats.org/officeDocument/2006/relationships/customXml" Target="../ink/ink2715.xml"/><Relationship Id="rId123" Type="http://schemas.openxmlformats.org/officeDocument/2006/relationships/image" Target="../media/image605.png"/><Relationship Id="rId128" Type="http://schemas.openxmlformats.org/officeDocument/2006/relationships/customXml" Target="../ink/ink2728.xml"/><Relationship Id="rId5" Type="http://schemas.openxmlformats.org/officeDocument/2006/relationships/image" Target="../media/image546.png"/><Relationship Id="rId90" Type="http://schemas.openxmlformats.org/officeDocument/2006/relationships/customXml" Target="../ink/ink2709.xml"/><Relationship Id="rId95" Type="http://schemas.openxmlformats.org/officeDocument/2006/relationships/image" Target="../media/image591.png"/><Relationship Id="rId22" Type="http://schemas.openxmlformats.org/officeDocument/2006/relationships/customXml" Target="../ink/ink2675.xml"/><Relationship Id="rId27" Type="http://schemas.openxmlformats.org/officeDocument/2006/relationships/image" Target="../media/image557.png"/><Relationship Id="rId43" Type="http://schemas.openxmlformats.org/officeDocument/2006/relationships/image" Target="../media/image565.png"/><Relationship Id="rId48" Type="http://schemas.openxmlformats.org/officeDocument/2006/relationships/customXml" Target="../ink/ink2688.xml"/><Relationship Id="rId64" Type="http://schemas.openxmlformats.org/officeDocument/2006/relationships/customXml" Target="../ink/ink2696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118" Type="http://schemas.openxmlformats.org/officeDocument/2006/relationships/customXml" Target="../ink/ink2723.xml"/><Relationship Id="rId134" Type="http://schemas.openxmlformats.org/officeDocument/2006/relationships/customXml" Target="../ink/ink2731.xml"/><Relationship Id="rId139" Type="http://schemas.openxmlformats.org/officeDocument/2006/relationships/image" Target="../media/image613.png"/><Relationship Id="rId80" Type="http://schemas.openxmlformats.org/officeDocument/2006/relationships/customXml" Target="../ink/ink2704.xml"/><Relationship Id="rId85" Type="http://schemas.openxmlformats.org/officeDocument/2006/relationships/image" Target="../media/image586.png"/><Relationship Id="rId12" Type="http://schemas.openxmlformats.org/officeDocument/2006/relationships/customXml" Target="../ink/ink2670.xml"/><Relationship Id="rId17" Type="http://schemas.openxmlformats.org/officeDocument/2006/relationships/image" Target="../media/image552.png"/><Relationship Id="rId33" Type="http://schemas.openxmlformats.org/officeDocument/2006/relationships/image" Target="../media/image560.png"/><Relationship Id="rId38" Type="http://schemas.openxmlformats.org/officeDocument/2006/relationships/customXml" Target="../ink/ink2683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08" Type="http://schemas.openxmlformats.org/officeDocument/2006/relationships/customXml" Target="../ink/ink2718.xml"/><Relationship Id="rId124" Type="http://schemas.openxmlformats.org/officeDocument/2006/relationships/customXml" Target="../ink/ink2726.xml"/><Relationship Id="rId129" Type="http://schemas.openxmlformats.org/officeDocument/2006/relationships/image" Target="../media/image608.png"/><Relationship Id="rId54" Type="http://schemas.openxmlformats.org/officeDocument/2006/relationships/customXml" Target="../ink/ink2691.xml"/><Relationship Id="rId70" Type="http://schemas.openxmlformats.org/officeDocument/2006/relationships/customXml" Target="../ink/ink2699.xml"/><Relationship Id="rId75" Type="http://schemas.openxmlformats.org/officeDocument/2006/relationships/image" Target="../media/image581.png"/><Relationship Id="rId91" Type="http://schemas.openxmlformats.org/officeDocument/2006/relationships/image" Target="../media/image589.png"/><Relationship Id="rId96" Type="http://schemas.openxmlformats.org/officeDocument/2006/relationships/customXml" Target="../ink/ink2712.xml"/><Relationship Id="rId140" Type="http://schemas.openxmlformats.org/officeDocument/2006/relationships/customXml" Target="../ink/ink27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67.xml"/><Relationship Id="rId23" Type="http://schemas.openxmlformats.org/officeDocument/2006/relationships/image" Target="../media/image555.png"/><Relationship Id="rId28" Type="http://schemas.openxmlformats.org/officeDocument/2006/relationships/customXml" Target="../ink/ink2678.xml"/><Relationship Id="rId49" Type="http://schemas.openxmlformats.org/officeDocument/2006/relationships/image" Target="../media/image568.png"/><Relationship Id="rId114" Type="http://schemas.openxmlformats.org/officeDocument/2006/relationships/customXml" Target="../ink/ink2721.xml"/><Relationship Id="rId119" Type="http://schemas.openxmlformats.org/officeDocument/2006/relationships/image" Target="../media/image603.png"/><Relationship Id="rId44" Type="http://schemas.openxmlformats.org/officeDocument/2006/relationships/customXml" Target="../ink/ink2686.xml"/><Relationship Id="rId60" Type="http://schemas.openxmlformats.org/officeDocument/2006/relationships/customXml" Target="../ink/ink2694.xml"/><Relationship Id="rId65" Type="http://schemas.openxmlformats.org/officeDocument/2006/relationships/image" Target="../media/image576.png"/><Relationship Id="rId81" Type="http://schemas.openxmlformats.org/officeDocument/2006/relationships/image" Target="../media/image584.png"/><Relationship Id="rId86" Type="http://schemas.openxmlformats.org/officeDocument/2006/relationships/customXml" Target="../ink/ink2707.xml"/><Relationship Id="rId130" Type="http://schemas.openxmlformats.org/officeDocument/2006/relationships/customXml" Target="../ink/ink2729.xml"/><Relationship Id="rId135" Type="http://schemas.openxmlformats.org/officeDocument/2006/relationships/image" Target="../media/image611.png"/><Relationship Id="rId13" Type="http://schemas.openxmlformats.org/officeDocument/2006/relationships/image" Target="../media/image550.png"/><Relationship Id="rId18" Type="http://schemas.openxmlformats.org/officeDocument/2006/relationships/customXml" Target="../ink/ink2673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681.xml"/><Relationship Id="rId50" Type="http://schemas.openxmlformats.org/officeDocument/2006/relationships/customXml" Target="../ink/ink2689.xml"/><Relationship Id="rId55" Type="http://schemas.openxmlformats.org/officeDocument/2006/relationships/image" Target="../media/image571.png"/><Relationship Id="rId76" Type="http://schemas.openxmlformats.org/officeDocument/2006/relationships/customXml" Target="../ink/ink2702.xml"/><Relationship Id="rId97" Type="http://schemas.openxmlformats.org/officeDocument/2006/relationships/image" Target="../media/image592.png"/><Relationship Id="rId104" Type="http://schemas.openxmlformats.org/officeDocument/2006/relationships/customXml" Target="../ink/ink2716.xml"/><Relationship Id="rId120" Type="http://schemas.openxmlformats.org/officeDocument/2006/relationships/customXml" Target="../ink/ink2724.xml"/><Relationship Id="rId125" Type="http://schemas.openxmlformats.org/officeDocument/2006/relationships/image" Target="../media/image606.png"/><Relationship Id="rId141" Type="http://schemas.openxmlformats.org/officeDocument/2006/relationships/image" Target="../media/image614.png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710.xml"/><Relationship Id="rId2" Type="http://schemas.openxmlformats.org/officeDocument/2006/relationships/customXml" Target="../ink/ink2665.xml"/><Relationship Id="rId29" Type="http://schemas.openxmlformats.org/officeDocument/2006/relationships/image" Target="../media/image558.png"/><Relationship Id="rId24" Type="http://schemas.openxmlformats.org/officeDocument/2006/relationships/customXml" Target="../ink/ink2676.xml"/><Relationship Id="rId40" Type="http://schemas.openxmlformats.org/officeDocument/2006/relationships/customXml" Target="../ink/ink2684.xml"/><Relationship Id="rId45" Type="http://schemas.openxmlformats.org/officeDocument/2006/relationships/image" Target="../media/image566.png"/><Relationship Id="rId66" Type="http://schemas.openxmlformats.org/officeDocument/2006/relationships/customXml" Target="../ink/ink2697.xml"/><Relationship Id="rId87" Type="http://schemas.openxmlformats.org/officeDocument/2006/relationships/image" Target="../media/image587.png"/><Relationship Id="rId110" Type="http://schemas.openxmlformats.org/officeDocument/2006/relationships/customXml" Target="../ink/ink2719.xml"/><Relationship Id="rId115" Type="http://schemas.openxmlformats.org/officeDocument/2006/relationships/image" Target="../media/image601.png"/><Relationship Id="rId131" Type="http://schemas.openxmlformats.org/officeDocument/2006/relationships/image" Target="../media/image609.png"/><Relationship Id="rId136" Type="http://schemas.openxmlformats.org/officeDocument/2006/relationships/customXml" Target="../ink/ink2732.xml"/><Relationship Id="rId61" Type="http://schemas.openxmlformats.org/officeDocument/2006/relationships/image" Target="../media/image574.png"/><Relationship Id="rId82" Type="http://schemas.openxmlformats.org/officeDocument/2006/relationships/customXml" Target="../ink/ink2705.xml"/><Relationship Id="rId19" Type="http://schemas.openxmlformats.org/officeDocument/2006/relationships/image" Target="../media/image553.png"/><Relationship Id="rId14" Type="http://schemas.openxmlformats.org/officeDocument/2006/relationships/customXml" Target="../ink/ink2671.xml"/><Relationship Id="rId30" Type="http://schemas.openxmlformats.org/officeDocument/2006/relationships/customXml" Target="../ink/ink2679.xml"/><Relationship Id="rId35" Type="http://schemas.openxmlformats.org/officeDocument/2006/relationships/image" Target="../media/image561.png"/><Relationship Id="rId56" Type="http://schemas.openxmlformats.org/officeDocument/2006/relationships/customXml" Target="../ink/ink2692.xml"/><Relationship Id="rId77" Type="http://schemas.openxmlformats.org/officeDocument/2006/relationships/image" Target="../media/image582.png"/><Relationship Id="rId100" Type="http://schemas.openxmlformats.org/officeDocument/2006/relationships/customXml" Target="../ink/ink2714.xml"/><Relationship Id="rId105" Type="http://schemas.openxmlformats.org/officeDocument/2006/relationships/image" Target="../media/image596.png"/><Relationship Id="rId126" Type="http://schemas.openxmlformats.org/officeDocument/2006/relationships/customXml" Target="../ink/ink2727.xml"/><Relationship Id="rId8" Type="http://schemas.openxmlformats.org/officeDocument/2006/relationships/customXml" Target="../ink/ink2668.xml"/><Relationship Id="rId51" Type="http://schemas.openxmlformats.org/officeDocument/2006/relationships/image" Target="../media/image569.png"/><Relationship Id="rId72" Type="http://schemas.openxmlformats.org/officeDocument/2006/relationships/customXml" Target="../ink/ink2700.xml"/><Relationship Id="rId93" Type="http://schemas.openxmlformats.org/officeDocument/2006/relationships/image" Target="../media/image590.png"/><Relationship Id="rId98" Type="http://schemas.openxmlformats.org/officeDocument/2006/relationships/customXml" Target="../ink/ink2713.xml"/><Relationship Id="rId121" Type="http://schemas.openxmlformats.org/officeDocument/2006/relationships/image" Target="../media/image604.png"/><Relationship Id="rId142" Type="http://schemas.openxmlformats.org/officeDocument/2006/relationships/customXml" Target="../ink/ink2735.xml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687.xml"/><Relationship Id="rId67" Type="http://schemas.openxmlformats.org/officeDocument/2006/relationships/image" Target="../media/image577.png"/><Relationship Id="rId116" Type="http://schemas.openxmlformats.org/officeDocument/2006/relationships/customXml" Target="../ink/ink2722.xml"/><Relationship Id="rId137" Type="http://schemas.openxmlformats.org/officeDocument/2006/relationships/image" Target="../media/image612.png"/><Relationship Id="rId20" Type="http://schemas.openxmlformats.org/officeDocument/2006/relationships/customXml" Target="../ink/ink2674.xml"/><Relationship Id="rId41" Type="http://schemas.openxmlformats.org/officeDocument/2006/relationships/image" Target="../media/image564.png"/><Relationship Id="rId62" Type="http://schemas.openxmlformats.org/officeDocument/2006/relationships/customXml" Target="../ink/ink2695.xml"/><Relationship Id="rId83" Type="http://schemas.openxmlformats.org/officeDocument/2006/relationships/image" Target="../media/image585.png"/><Relationship Id="rId88" Type="http://schemas.openxmlformats.org/officeDocument/2006/relationships/customXml" Target="../ink/ink2708.xml"/><Relationship Id="rId111" Type="http://schemas.openxmlformats.org/officeDocument/2006/relationships/image" Target="../media/image599.png"/><Relationship Id="rId132" Type="http://schemas.openxmlformats.org/officeDocument/2006/relationships/customXml" Target="../ink/ink2730.xml"/><Relationship Id="rId15" Type="http://schemas.openxmlformats.org/officeDocument/2006/relationships/image" Target="../media/image551.png"/><Relationship Id="rId36" Type="http://schemas.openxmlformats.org/officeDocument/2006/relationships/customXml" Target="../ink/ink2682.xml"/><Relationship Id="rId57" Type="http://schemas.openxmlformats.org/officeDocument/2006/relationships/image" Target="../media/image572.png"/><Relationship Id="rId106" Type="http://schemas.openxmlformats.org/officeDocument/2006/relationships/customXml" Target="../ink/ink2717.xml"/><Relationship Id="rId127" Type="http://schemas.openxmlformats.org/officeDocument/2006/relationships/image" Target="../media/image607.png"/><Relationship Id="rId10" Type="http://schemas.openxmlformats.org/officeDocument/2006/relationships/customXml" Target="../ink/ink2669.xml"/><Relationship Id="rId31" Type="http://schemas.openxmlformats.org/officeDocument/2006/relationships/image" Target="../media/image559.png"/><Relationship Id="rId52" Type="http://schemas.openxmlformats.org/officeDocument/2006/relationships/customXml" Target="../ink/ink2690.xml"/><Relationship Id="rId73" Type="http://schemas.openxmlformats.org/officeDocument/2006/relationships/image" Target="../media/image580.png"/><Relationship Id="rId78" Type="http://schemas.openxmlformats.org/officeDocument/2006/relationships/customXml" Target="../ink/ink2703.xml"/><Relationship Id="rId94" Type="http://schemas.openxmlformats.org/officeDocument/2006/relationships/customXml" Target="../ink/ink2711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122" Type="http://schemas.openxmlformats.org/officeDocument/2006/relationships/customXml" Target="../ink/ink2725.xml"/><Relationship Id="rId143" Type="http://schemas.openxmlformats.org/officeDocument/2006/relationships/image" Target="../media/image615.png"/><Relationship Id="rId4" Type="http://schemas.openxmlformats.org/officeDocument/2006/relationships/customXml" Target="../ink/ink2666.xml"/><Relationship Id="rId9" Type="http://schemas.openxmlformats.org/officeDocument/2006/relationships/image" Target="../media/image548.png"/><Relationship Id="rId26" Type="http://schemas.openxmlformats.org/officeDocument/2006/relationships/customXml" Target="../ink/ink2677.xml"/><Relationship Id="rId47" Type="http://schemas.openxmlformats.org/officeDocument/2006/relationships/image" Target="../media/image567.png"/><Relationship Id="rId68" Type="http://schemas.openxmlformats.org/officeDocument/2006/relationships/customXml" Target="../ink/ink2698.xml"/><Relationship Id="rId89" Type="http://schemas.openxmlformats.org/officeDocument/2006/relationships/image" Target="../media/image588.png"/><Relationship Id="rId112" Type="http://schemas.openxmlformats.org/officeDocument/2006/relationships/customXml" Target="../ink/ink2720.xml"/><Relationship Id="rId133" Type="http://schemas.openxmlformats.org/officeDocument/2006/relationships/image" Target="../media/image610.png"/><Relationship Id="rId16" Type="http://schemas.openxmlformats.org/officeDocument/2006/relationships/customXml" Target="../ink/ink2672.xml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2.png"/><Relationship Id="rId21" Type="http://schemas.openxmlformats.org/officeDocument/2006/relationships/image" Target="../media/image554.png"/><Relationship Id="rId42" Type="http://schemas.openxmlformats.org/officeDocument/2006/relationships/customXml" Target="../ink/ink2756.xml"/><Relationship Id="rId63" Type="http://schemas.openxmlformats.org/officeDocument/2006/relationships/image" Target="../media/image575.png"/><Relationship Id="rId84" Type="http://schemas.openxmlformats.org/officeDocument/2006/relationships/customXml" Target="../ink/ink2777.xml"/><Relationship Id="rId138" Type="http://schemas.openxmlformats.org/officeDocument/2006/relationships/customXml" Target="../ink/ink2804.xml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751.xml"/><Relationship Id="rId53" Type="http://schemas.openxmlformats.org/officeDocument/2006/relationships/image" Target="../media/image570.png"/><Relationship Id="rId74" Type="http://schemas.openxmlformats.org/officeDocument/2006/relationships/customXml" Target="../ink/ink2772.xml"/><Relationship Id="rId128" Type="http://schemas.openxmlformats.org/officeDocument/2006/relationships/customXml" Target="../ink/ink2799.xml"/><Relationship Id="rId149" Type="http://schemas.openxmlformats.org/officeDocument/2006/relationships/image" Target="../media/image618.png"/><Relationship Id="rId5" Type="http://schemas.openxmlformats.org/officeDocument/2006/relationships/image" Target="../media/image546.png"/><Relationship Id="rId95" Type="http://schemas.openxmlformats.org/officeDocument/2006/relationships/image" Target="../media/image591.png"/><Relationship Id="rId22" Type="http://schemas.openxmlformats.org/officeDocument/2006/relationships/customXml" Target="../ink/ink2746.xml"/><Relationship Id="rId27" Type="http://schemas.openxmlformats.org/officeDocument/2006/relationships/image" Target="../media/image557.png"/><Relationship Id="rId43" Type="http://schemas.openxmlformats.org/officeDocument/2006/relationships/image" Target="../media/image565.png"/><Relationship Id="rId48" Type="http://schemas.openxmlformats.org/officeDocument/2006/relationships/customXml" Target="../ink/ink2759.xml"/><Relationship Id="rId64" Type="http://schemas.openxmlformats.org/officeDocument/2006/relationships/customXml" Target="../ink/ink2767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118" Type="http://schemas.openxmlformats.org/officeDocument/2006/relationships/customXml" Target="../ink/ink2794.xml"/><Relationship Id="rId134" Type="http://schemas.openxmlformats.org/officeDocument/2006/relationships/customXml" Target="../ink/ink2802.xml"/><Relationship Id="rId139" Type="http://schemas.openxmlformats.org/officeDocument/2006/relationships/image" Target="../media/image613.png"/><Relationship Id="rId80" Type="http://schemas.openxmlformats.org/officeDocument/2006/relationships/customXml" Target="../ink/ink2775.xml"/><Relationship Id="rId85" Type="http://schemas.openxmlformats.org/officeDocument/2006/relationships/image" Target="../media/image586.png"/><Relationship Id="rId150" Type="http://schemas.openxmlformats.org/officeDocument/2006/relationships/customXml" Target="../ink/ink2810.xml"/><Relationship Id="rId155" Type="http://schemas.openxmlformats.org/officeDocument/2006/relationships/image" Target="../media/image621.png"/><Relationship Id="rId12" Type="http://schemas.openxmlformats.org/officeDocument/2006/relationships/customXml" Target="../ink/ink2741.xml"/><Relationship Id="rId17" Type="http://schemas.openxmlformats.org/officeDocument/2006/relationships/image" Target="../media/image552.png"/><Relationship Id="rId33" Type="http://schemas.openxmlformats.org/officeDocument/2006/relationships/image" Target="../media/image560.png"/><Relationship Id="rId38" Type="http://schemas.openxmlformats.org/officeDocument/2006/relationships/customXml" Target="../ink/ink2754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08" Type="http://schemas.openxmlformats.org/officeDocument/2006/relationships/customXml" Target="../ink/ink2789.xml"/><Relationship Id="rId124" Type="http://schemas.openxmlformats.org/officeDocument/2006/relationships/customXml" Target="../ink/ink2797.xml"/><Relationship Id="rId129" Type="http://schemas.openxmlformats.org/officeDocument/2006/relationships/image" Target="../media/image608.png"/><Relationship Id="rId54" Type="http://schemas.openxmlformats.org/officeDocument/2006/relationships/customXml" Target="../ink/ink2762.xml"/><Relationship Id="rId70" Type="http://schemas.openxmlformats.org/officeDocument/2006/relationships/customXml" Target="../ink/ink2770.xml"/><Relationship Id="rId75" Type="http://schemas.openxmlformats.org/officeDocument/2006/relationships/image" Target="../media/image581.png"/><Relationship Id="rId91" Type="http://schemas.openxmlformats.org/officeDocument/2006/relationships/image" Target="../media/image589.png"/><Relationship Id="rId96" Type="http://schemas.openxmlformats.org/officeDocument/2006/relationships/customXml" Target="../ink/ink2783.xml"/><Relationship Id="rId140" Type="http://schemas.openxmlformats.org/officeDocument/2006/relationships/customXml" Target="../ink/ink2805.xml"/><Relationship Id="rId145" Type="http://schemas.openxmlformats.org/officeDocument/2006/relationships/image" Target="../media/image6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38.xml"/><Relationship Id="rId23" Type="http://schemas.openxmlformats.org/officeDocument/2006/relationships/image" Target="../media/image555.png"/><Relationship Id="rId28" Type="http://schemas.openxmlformats.org/officeDocument/2006/relationships/customXml" Target="../ink/ink2749.xml"/><Relationship Id="rId49" Type="http://schemas.openxmlformats.org/officeDocument/2006/relationships/image" Target="../media/image568.png"/><Relationship Id="rId114" Type="http://schemas.openxmlformats.org/officeDocument/2006/relationships/customXml" Target="../ink/ink2792.xml"/><Relationship Id="rId119" Type="http://schemas.openxmlformats.org/officeDocument/2006/relationships/image" Target="../media/image603.png"/><Relationship Id="rId44" Type="http://schemas.openxmlformats.org/officeDocument/2006/relationships/customXml" Target="../ink/ink2757.xml"/><Relationship Id="rId60" Type="http://schemas.openxmlformats.org/officeDocument/2006/relationships/customXml" Target="../ink/ink2765.xml"/><Relationship Id="rId65" Type="http://schemas.openxmlformats.org/officeDocument/2006/relationships/image" Target="../media/image576.png"/><Relationship Id="rId81" Type="http://schemas.openxmlformats.org/officeDocument/2006/relationships/image" Target="../media/image584.png"/><Relationship Id="rId86" Type="http://schemas.openxmlformats.org/officeDocument/2006/relationships/customXml" Target="../ink/ink2778.xml"/><Relationship Id="rId130" Type="http://schemas.openxmlformats.org/officeDocument/2006/relationships/customXml" Target="../ink/ink2800.xml"/><Relationship Id="rId135" Type="http://schemas.openxmlformats.org/officeDocument/2006/relationships/image" Target="../media/image611.png"/><Relationship Id="rId151" Type="http://schemas.openxmlformats.org/officeDocument/2006/relationships/image" Target="../media/image619.png"/><Relationship Id="rId13" Type="http://schemas.openxmlformats.org/officeDocument/2006/relationships/image" Target="../media/image550.png"/><Relationship Id="rId18" Type="http://schemas.openxmlformats.org/officeDocument/2006/relationships/customXml" Target="../ink/ink2744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752.xml"/><Relationship Id="rId50" Type="http://schemas.openxmlformats.org/officeDocument/2006/relationships/customXml" Target="../ink/ink2760.xml"/><Relationship Id="rId55" Type="http://schemas.openxmlformats.org/officeDocument/2006/relationships/image" Target="../media/image571.png"/><Relationship Id="rId76" Type="http://schemas.openxmlformats.org/officeDocument/2006/relationships/customXml" Target="../ink/ink2773.xml"/><Relationship Id="rId97" Type="http://schemas.openxmlformats.org/officeDocument/2006/relationships/image" Target="../media/image592.png"/><Relationship Id="rId104" Type="http://schemas.openxmlformats.org/officeDocument/2006/relationships/customXml" Target="../ink/ink2787.xml"/><Relationship Id="rId120" Type="http://schemas.openxmlformats.org/officeDocument/2006/relationships/customXml" Target="../ink/ink2795.xml"/><Relationship Id="rId125" Type="http://schemas.openxmlformats.org/officeDocument/2006/relationships/image" Target="../media/image606.png"/><Relationship Id="rId141" Type="http://schemas.openxmlformats.org/officeDocument/2006/relationships/image" Target="../media/image614.png"/><Relationship Id="rId146" Type="http://schemas.openxmlformats.org/officeDocument/2006/relationships/customXml" Target="../ink/ink2808.xml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781.xml"/><Relationship Id="rId2" Type="http://schemas.openxmlformats.org/officeDocument/2006/relationships/customXml" Target="../ink/ink2736.xml"/><Relationship Id="rId29" Type="http://schemas.openxmlformats.org/officeDocument/2006/relationships/image" Target="../media/image558.png"/><Relationship Id="rId24" Type="http://schemas.openxmlformats.org/officeDocument/2006/relationships/customXml" Target="../ink/ink2747.xml"/><Relationship Id="rId40" Type="http://schemas.openxmlformats.org/officeDocument/2006/relationships/customXml" Target="../ink/ink2755.xml"/><Relationship Id="rId45" Type="http://schemas.openxmlformats.org/officeDocument/2006/relationships/image" Target="../media/image566.png"/><Relationship Id="rId66" Type="http://schemas.openxmlformats.org/officeDocument/2006/relationships/customXml" Target="../ink/ink2768.xml"/><Relationship Id="rId87" Type="http://schemas.openxmlformats.org/officeDocument/2006/relationships/image" Target="../media/image587.png"/><Relationship Id="rId110" Type="http://schemas.openxmlformats.org/officeDocument/2006/relationships/customXml" Target="../ink/ink2790.xml"/><Relationship Id="rId115" Type="http://schemas.openxmlformats.org/officeDocument/2006/relationships/image" Target="../media/image601.png"/><Relationship Id="rId131" Type="http://schemas.openxmlformats.org/officeDocument/2006/relationships/image" Target="../media/image609.png"/><Relationship Id="rId136" Type="http://schemas.openxmlformats.org/officeDocument/2006/relationships/customXml" Target="../ink/ink2803.xml"/><Relationship Id="rId61" Type="http://schemas.openxmlformats.org/officeDocument/2006/relationships/image" Target="../media/image574.png"/><Relationship Id="rId82" Type="http://schemas.openxmlformats.org/officeDocument/2006/relationships/customXml" Target="../ink/ink2776.xml"/><Relationship Id="rId152" Type="http://schemas.openxmlformats.org/officeDocument/2006/relationships/customXml" Target="../ink/ink2811.xml"/><Relationship Id="rId19" Type="http://schemas.openxmlformats.org/officeDocument/2006/relationships/image" Target="../media/image553.png"/><Relationship Id="rId14" Type="http://schemas.openxmlformats.org/officeDocument/2006/relationships/customXml" Target="../ink/ink2742.xml"/><Relationship Id="rId30" Type="http://schemas.openxmlformats.org/officeDocument/2006/relationships/customXml" Target="../ink/ink2750.xml"/><Relationship Id="rId35" Type="http://schemas.openxmlformats.org/officeDocument/2006/relationships/image" Target="../media/image561.png"/><Relationship Id="rId56" Type="http://schemas.openxmlformats.org/officeDocument/2006/relationships/customXml" Target="../ink/ink2763.xml"/><Relationship Id="rId77" Type="http://schemas.openxmlformats.org/officeDocument/2006/relationships/image" Target="../media/image582.png"/><Relationship Id="rId100" Type="http://schemas.openxmlformats.org/officeDocument/2006/relationships/customXml" Target="../ink/ink2785.xml"/><Relationship Id="rId105" Type="http://schemas.openxmlformats.org/officeDocument/2006/relationships/image" Target="../media/image596.png"/><Relationship Id="rId126" Type="http://schemas.openxmlformats.org/officeDocument/2006/relationships/customXml" Target="../ink/ink2798.xml"/><Relationship Id="rId147" Type="http://schemas.openxmlformats.org/officeDocument/2006/relationships/image" Target="../media/image617.png"/><Relationship Id="rId8" Type="http://schemas.openxmlformats.org/officeDocument/2006/relationships/customXml" Target="../ink/ink2739.xml"/><Relationship Id="rId51" Type="http://schemas.openxmlformats.org/officeDocument/2006/relationships/image" Target="../media/image569.png"/><Relationship Id="rId72" Type="http://schemas.openxmlformats.org/officeDocument/2006/relationships/customXml" Target="../ink/ink2771.xml"/><Relationship Id="rId93" Type="http://schemas.openxmlformats.org/officeDocument/2006/relationships/image" Target="../media/image590.png"/><Relationship Id="rId98" Type="http://schemas.openxmlformats.org/officeDocument/2006/relationships/customXml" Target="../ink/ink2784.xml"/><Relationship Id="rId121" Type="http://schemas.openxmlformats.org/officeDocument/2006/relationships/image" Target="../media/image604.png"/><Relationship Id="rId142" Type="http://schemas.openxmlformats.org/officeDocument/2006/relationships/customXml" Target="../ink/ink2806.xml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758.xml"/><Relationship Id="rId67" Type="http://schemas.openxmlformats.org/officeDocument/2006/relationships/image" Target="../media/image577.png"/><Relationship Id="rId116" Type="http://schemas.openxmlformats.org/officeDocument/2006/relationships/customXml" Target="../ink/ink2793.xml"/><Relationship Id="rId137" Type="http://schemas.openxmlformats.org/officeDocument/2006/relationships/image" Target="../media/image612.png"/><Relationship Id="rId20" Type="http://schemas.openxmlformats.org/officeDocument/2006/relationships/customXml" Target="../ink/ink2745.xml"/><Relationship Id="rId41" Type="http://schemas.openxmlformats.org/officeDocument/2006/relationships/image" Target="../media/image564.png"/><Relationship Id="rId62" Type="http://schemas.openxmlformats.org/officeDocument/2006/relationships/customXml" Target="../ink/ink2766.xml"/><Relationship Id="rId83" Type="http://schemas.openxmlformats.org/officeDocument/2006/relationships/image" Target="../media/image585.png"/><Relationship Id="rId88" Type="http://schemas.openxmlformats.org/officeDocument/2006/relationships/customXml" Target="../ink/ink2779.xml"/><Relationship Id="rId111" Type="http://schemas.openxmlformats.org/officeDocument/2006/relationships/image" Target="../media/image599.png"/><Relationship Id="rId132" Type="http://schemas.openxmlformats.org/officeDocument/2006/relationships/customXml" Target="../ink/ink2801.xml"/><Relationship Id="rId153" Type="http://schemas.openxmlformats.org/officeDocument/2006/relationships/image" Target="../media/image620.png"/><Relationship Id="rId15" Type="http://schemas.openxmlformats.org/officeDocument/2006/relationships/image" Target="../media/image551.png"/><Relationship Id="rId36" Type="http://schemas.openxmlformats.org/officeDocument/2006/relationships/customXml" Target="../ink/ink2753.xml"/><Relationship Id="rId57" Type="http://schemas.openxmlformats.org/officeDocument/2006/relationships/image" Target="../media/image572.png"/><Relationship Id="rId106" Type="http://schemas.openxmlformats.org/officeDocument/2006/relationships/customXml" Target="../ink/ink2788.xml"/><Relationship Id="rId127" Type="http://schemas.openxmlformats.org/officeDocument/2006/relationships/image" Target="../media/image607.png"/><Relationship Id="rId10" Type="http://schemas.openxmlformats.org/officeDocument/2006/relationships/customXml" Target="../ink/ink2740.xml"/><Relationship Id="rId31" Type="http://schemas.openxmlformats.org/officeDocument/2006/relationships/image" Target="../media/image559.png"/><Relationship Id="rId52" Type="http://schemas.openxmlformats.org/officeDocument/2006/relationships/customXml" Target="../ink/ink2761.xml"/><Relationship Id="rId73" Type="http://schemas.openxmlformats.org/officeDocument/2006/relationships/image" Target="../media/image580.png"/><Relationship Id="rId78" Type="http://schemas.openxmlformats.org/officeDocument/2006/relationships/customXml" Target="../ink/ink2774.xml"/><Relationship Id="rId94" Type="http://schemas.openxmlformats.org/officeDocument/2006/relationships/customXml" Target="../ink/ink2782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122" Type="http://schemas.openxmlformats.org/officeDocument/2006/relationships/customXml" Target="../ink/ink2796.xml"/><Relationship Id="rId143" Type="http://schemas.openxmlformats.org/officeDocument/2006/relationships/image" Target="../media/image615.png"/><Relationship Id="rId148" Type="http://schemas.openxmlformats.org/officeDocument/2006/relationships/customXml" Target="../ink/ink2809.xml"/><Relationship Id="rId4" Type="http://schemas.openxmlformats.org/officeDocument/2006/relationships/customXml" Target="../ink/ink2737.xml"/><Relationship Id="rId9" Type="http://schemas.openxmlformats.org/officeDocument/2006/relationships/image" Target="../media/image548.png"/><Relationship Id="rId26" Type="http://schemas.openxmlformats.org/officeDocument/2006/relationships/customXml" Target="../ink/ink2748.xml"/><Relationship Id="rId47" Type="http://schemas.openxmlformats.org/officeDocument/2006/relationships/image" Target="../media/image567.png"/><Relationship Id="rId68" Type="http://schemas.openxmlformats.org/officeDocument/2006/relationships/customXml" Target="../ink/ink2769.xml"/><Relationship Id="rId89" Type="http://schemas.openxmlformats.org/officeDocument/2006/relationships/image" Target="../media/image588.png"/><Relationship Id="rId112" Type="http://schemas.openxmlformats.org/officeDocument/2006/relationships/customXml" Target="../ink/ink2791.xml"/><Relationship Id="rId133" Type="http://schemas.openxmlformats.org/officeDocument/2006/relationships/image" Target="../media/image610.png"/><Relationship Id="rId154" Type="http://schemas.openxmlformats.org/officeDocument/2006/relationships/customXml" Target="../ink/ink2812.xml"/><Relationship Id="rId16" Type="http://schemas.openxmlformats.org/officeDocument/2006/relationships/customXml" Target="../ink/ink2743.xml"/><Relationship Id="rId37" Type="http://schemas.openxmlformats.org/officeDocument/2006/relationships/image" Target="../media/image562.png"/><Relationship Id="rId58" Type="http://schemas.openxmlformats.org/officeDocument/2006/relationships/customXml" Target="../ink/ink2764.xml"/><Relationship Id="rId79" Type="http://schemas.openxmlformats.org/officeDocument/2006/relationships/image" Target="../media/image583.png"/><Relationship Id="rId102" Type="http://schemas.openxmlformats.org/officeDocument/2006/relationships/customXml" Target="../ink/ink2786.xml"/><Relationship Id="rId123" Type="http://schemas.openxmlformats.org/officeDocument/2006/relationships/image" Target="../media/image605.png"/><Relationship Id="rId144" Type="http://schemas.openxmlformats.org/officeDocument/2006/relationships/customXml" Target="../ink/ink2807.xml"/><Relationship Id="rId90" Type="http://schemas.openxmlformats.org/officeDocument/2006/relationships/customXml" Target="../ink/ink2780.xml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2.png"/><Relationship Id="rId21" Type="http://schemas.openxmlformats.org/officeDocument/2006/relationships/image" Target="../media/image554.png"/><Relationship Id="rId42" Type="http://schemas.openxmlformats.org/officeDocument/2006/relationships/customXml" Target="../ink/ink2833.xml"/><Relationship Id="rId63" Type="http://schemas.openxmlformats.org/officeDocument/2006/relationships/image" Target="../media/image575.png"/><Relationship Id="rId84" Type="http://schemas.openxmlformats.org/officeDocument/2006/relationships/customXml" Target="../ink/ink2854.xml"/><Relationship Id="rId138" Type="http://schemas.openxmlformats.org/officeDocument/2006/relationships/customXml" Target="../ink/ink2881.xml"/><Relationship Id="rId159" Type="http://schemas.openxmlformats.org/officeDocument/2006/relationships/image" Target="../media/image623.png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828.xml"/><Relationship Id="rId53" Type="http://schemas.openxmlformats.org/officeDocument/2006/relationships/image" Target="../media/image570.png"/><Relationship Id="rId74" Type="http://schemas.openxmlformats.org/officeDocument/2006/relationships/customXml" Target="../ink/ink2849.xml"/><Relationship Id="rId128" Type="http://schemas.openxmlformats.org/officeDocument/2006/relationships/customXml" Target="../ink/ink2876.xml"/><Relationship Id="rId149" Type="http://schemas.openxmlformats.org/officeDocument/2006/relationships/image" Target="../media/image618.png"/><Relationship Id="rId5" Type="http://schemas.openxmlformats.org/officeDocument/2006/relationships/image" Target="../media/image546.png"/><Relationship Id="rId95" Type="http://schemas.openxmlformats.org/officeDocument/2006/relationships/image" Target="../media/image591.png"/><Relationship Id="rId160" Type="http://schemas.openxmlformats.org/officeDocument/2006/relationships/customXml" Target="../ink/ink2892.xml"/><Relationship Id="rId22" Type="http://schemas.openxmlformats.org/officeDocument/2006/relationships/customXml" Target="../ink/ink2823.xml"/><Relationship Id="rId43" Type="http://schemas.openxmlformats.org/officeDocument/2006/relationships/image" Target="../media/image565.png"/><Relationship Id="rId64" Type="http://schemas.openxmlformats.org/officeDocument/2006/relationships/customXml" Target="../ink/ink2844.xml"/><Relationship Id="rId118" Type="http://schemas.openxmlformats.org/officeDocument/2006/relationships/customXml" Target="../ink/ink2871.xml"/><Relationship Id="rId139" Type="http://schemas.openxmlformats.org/officeDocument/2006/relationships/image" Target="../media/image613.png"/><Relationship Id="rId85" Type="http://schemas.openxmlformats.org/officeDocument/2006/relationships/image" Target="../media/image586.png"/><Relationship Id="rId150" Type="http://schemas.openxmlformats.org/officeDocument/2006/relationships/customXml" Target="../ink/ink2887.xml"/><Relationship Id="rId12" Type="http://schemas.openxmlformats.org/officeDocument/2006/relationships/customXml" Target="../ink/ink2818.xml"/><Relationship Id="rId17" Type="http://schemas.openxmlformats.org/officeDocument/2006/relationships/image" Target="../media/image552.png"/><Relationship Id="rId33" Type="http://schemas.openxmlformats.org/officeDocument/2006/relationships/image" Target="../media/image560.png"/><Relationship Id="rId38" Type="http://schemas.openxmlformats.org/officeDocument/2006/relationships/customXml" Target="../ink/ink2831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08" Type="http://schemas.openxmlformats.org/officeDocument/2006/relationships/customXml" Target="../ink/ink2866.xml"/><Relationship Id="rId124" Type="http://schemas.openxmlformats.org/officeDocument/2006/relationships/customXml" Target="../ink/ink2874.xml"/><Relationship Id="rId129" Type="http://schemas.openxmlformats.org/officeDocument/2006/relationships/image" Target="../media/image608.png"/><Relationship Id="rId54" Type="http://schemas.openxmlformats.org/officeDocument/2006/relationships/customXml" Target="../ink/ink2839.xml"/><Relationship Id="rId70" Type="http://schemas.openxmlformats.org/officeDocument/2006/relationships/customXml" Target="../ink/ink2847.xml"/><Relationship Id="rId75" Type="http://schemas.openxmlformats.org/officeDocument/2006/relationships/image" Target="../media/image581.png"/><Relationship Id="rId91" Type="http://schemas.openxmlformats.org/officeDocument/2006/relationships/image" Target="../media/image589.png"/><Relationship Id="rId96" Type="http://schemas.openxmlformats.org/officeDocument/2006/relationships/customXml" Target="../ink/ink2860.xml"/><Relationship Id="rId140" Type="http://schemas.openxmlformats.org/officeDocument/2006/relationships/customXml" Target="../ink/ink2882.xml"/><Relationship Id="rId145" Type="http://schemas.openxmlformats.org/officeDocument/2006/relationships/image" Target="../media/image616.png"/><Relationship Id="rId161" Type="http://schemas.openxmlformats.org/officeDocument/2006/relationships/image" Target="../media/image624.png"/><Relationship Id="rId166" Type="http://schemas.openxmlformats.org/officeDocument/2006/relationships/customXml" Target="../ink/ink28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15.xml"/><Relationship Id="rId23" Type="http://schemas.openxmlformats.org/officeDocument/2006/relationships/image" Target="../media/image555.png"/><Relationship Id="rId28" Type="http://schemas.openxmlformats.org/officeDocument/2006/relationships/customXml" Target="../ink/ink2826.xml"/><Relationship Id="rId49" Type="http://schemas.openxmlformats.org/officeDocument/2006/relationships/image" Target="../media/image568.png"/><Relationship Id="rId114" Type="http://schemas.openxmlformats.org/officeDocument/2006/relationships/customXml" Target="../ink/ink2869.xml"/><Relationship Id="rId119" Type="http://schemas.openxmlformats.org/officeDocument/2006/relationships/image" Target="../media/image603.png"/><Relationship Id="rId44" Type="http://schemas.openxmlformats.org/officeDocument/2006/relationships/customXml" Target="../ink/ink2834.xml"/><Relationship Id="rId60" Type="http://schemas.openxmlformats.org/officeDocument/2006/relationships/customXml" Target="../ink/ink2842.xml"/><Relationship Id="rId65" Type="http://schemas.openxmlformats.org/officeDocument/2006/relationships/image" Target="../media/image576.png"/><Relationship Id="rId81" Type="http://schemas.openxmlformats.org/officeDocument/2006/relationships/image" Target="../media/image584.png"/><Relationship Id="rId86" Type="http://schemas.openxmlformats.org/officeDocument/2006/relationships/customXml" Target="../ink/ink2855.xml"/><Relationship Id="rId130" Type="http://schemas.openxmlformats.org/officeDocument/2006/relationships/customXml" Target="../ink/ink2877.xml"/><Relationship Id="rId135" Type="http://schemas.openxmlformats.org/officeDocument/2006/relationships/image" Target="../media/image611.png"/><Relationship Id="rId151" Type="http://schemas.openxmlformats.org/officeDocument/2006/relationships/image" Target="../media/image619.png"/><Relationship Id="rId156" Type="http://schemas.openxmlformats.org/officeDocument/2006/relationships/customXml" Target="../ink/ink2890.xml"/><Relationship Id="rId13" Type="http://schemas.openxmlformats.org/officeDocument/2006/relationships/image" Target="../media/image550.png"/><Relationship Id="rId18" Type="http://schemas.openxmlformats.org/officeDocument/2006/relationships/customXml" Target="../ink/ink2821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829.xml"/><Relationship Id="rId50" Type="http://schemas.openxmlformats.org/officeDocument/2006/relationships/customXml" Target="../ink/ink2837.xml"/><Relationship Id="rId55" Type="http://schemas.openxmlformats.org/officeDocument/2006/relationships/image" Target="../media/image571.png"/><Relationship Id="rId76" Type="http://schemas.openxmlformats.org/officeDocument/2006/relationships/customXml" Target="../ink/ink2850.xml"/><Relationship Id="rId97" Type="http://schemas.openxmlformats.org/officeDocument/2006/relationships/image" Target="../media/image592.png"/><Relationship Id="rId104" Type="http://schemas.openxmlformats.org/officeDocument/2006/relationships/customXml" Target="../ink/ink2864.xml"/><Relationship Id="rId120" Type="http://schemas.openxmlformats.org/officeDocument/2006/relationships/customXml" Target="../ink/ink2872.xml"/><Relationship Id="rId125" Type="http://schemas.openxmlformats.org/officeDocument/2006/relationships/image" Target="../media/image606.png"/><Relationship Id="rId141" Type="http://schemas.openxmlformats.org/officeDocument/2006/relationships/image" Target="../media/image614.png"/><Relationship Id="rId146" Type="http://schemas.openxmlformats.org/officeDocument/2006/relationships/customXml" Target="../ink/ink2885.xml"/><Relationship Id="rId167" Type="http://schemas.openxmlformats.org/officeDocument/2006/relationships/image" Target="../media/image627.png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858.xml"/><Relationship Id="rId162" Type="http://schemas.openxmlformats.org/officeDocument/2006/relationships/customXml" Target="../ink/ink2893.xml"/><Relationship Id="rId2" Type="http://schemas.openxmlformats.org/officeDocument/2006/relationships/customXml" Target="../ink/ink2813.xml"/><Relationship Id="rId29" Type="http://schemas.openxmlformats.org/officeDocument/2006/relationships/image" Target="../media/image558.png"/><Relationship Id="rId24" Type="http://schemas.openxmlformats.org/officeDocument/2006/relationships/customXml" Target="../ink/ink2824.xml"/><Relationship Id="rId40" Type="http://schemas.openxmlformats.org/officeDocument/2006/relationships/customXml" Target="../ink/ink2832.xml"/><Relationship Id="rId45" Type="http://schemas.openxmlformats.org/officeDocument/2006/relationships/image" Target="../media/image566.png"/><Relationship Id="rId66" Type="http://schemas.openxmlformats.org/officeDocument/2006/relationships/customXml" Target="../ink/ink2845.xml"/><Relationship Id="rId87" Type="http://schemas.openxmlformats.org/officeDocument/2006/relationships/image" Target="../media/image587.png"/><Relationship Id="rId110" Type="http://schemas.openxmlformats.org/officeDocument/2006/relationships/customXml" Target="../ink/ink2867.xml"/><Relationship Id="rId115" Type="http://schemas.openxmlformats.org/officeDocument/2006/relationships/image" Target="../media/image601.png"/><Relationship Id="rId131" Type="http://schemas.openxmlformats.org/officeDocument/2006/relationships/image" Target="../media/image609.png"/><Relationship Id="rId136" Type="http://schemas.openxmlformats.org/officeDocument/2006/relationships/customXml" Target="../ink/ink2880.xml"/><Relationship Id="rId157" Type="http://schemas.openxmlformats.org/officeDocument/2006/relationships/image" Target="../media/image622.png"/><Relationship Id="rId61" Type="http://schemas.openxmlformats.org/officeDocument/2006/relationships/image" Target="../media/image574.png"/><Relationship Id="rId82" Type="http://schemas.openxmlformats.org/officeDocument/2006/relationships/customXml" Target="../ink/ink2853.xml"/><Relationship Id="rId152" Type="http://schemas.openxmlformats.org/officeDocument/2006/relationships/customXml" Target="../ink/ink2888.xml"/><Relationship Id="rId19" Type="http://schemas.openxmlformats.org/officeDocument/2006/relationships/image" Target="../media/image553.png"/><Relationship Id="rId14" Type="http://schemas.openxmlformats.org/officeDocument/2006/relationships/customXml" Target="../ink/ink2819.xml"/><Relationship Id="rId30" Type="http://schemas.openxmlformats.org/officeDocument/2006/relationships/customXml" Target="../ink/ink2827.xml"/><Relationship Id="rId35" Type="http://schemas.openxmlformats.org/officeDocument/2006/relationships/image" Target="../media/image561.png"/><Relationship Id="rId56" Type="http://schemas.openxmlformats.org/officeDocument/2006/relationships/customXml" Target="../ink/ink2840.xml"/><Relationship Id="rId77" Type="http://schemas.openxmlformats.org/officeDocument/2006/relationships/image" Target="../media/image582.png"/><Relationship Id="rId100" Type="http://schemas.openxmlformats.org/officeDocument/2006/relationships/customXml" Target="../ink/ink2862.xml"/><Relationship Id="rId105" Type="http://schemas.openxmlformats.org/officeDocument/2006/relationships/image" Target="../media/image596.png"/><Relationship Id="rId126" Type="http://schemas.openxmlformats.org/officeDocument/2006/relationships/customXml" Target="../ink/ink2875.xml"/><Relationship Id="rId147" Type="http://schemas.openxmlformats.org/officeDocument/2006/relationships/image" Target="../media/image617.png"/><Relationship Id="rId8" Type="http://schemas.openxmlformats.org/officeDocument/2006/relationships/customXml" Target="../ink/ink2816.xml"/><Relationship Id="rId51" Type="http://schemas.openxmlformats.org/officeDocument/2006/relationships/image" Target="../media/image569.png"/><Relationship Id="rId72" Type="http://schemas.openxmlformats.org/officeDocument/2006/relationships/customXml" Target="../ink/ink2848.xml"/><Relationship Id="rId93" Type="http://schemas.openxmlformats.org/officeDocument/2006/relationships/image" Target="../media/image590.png"/><Relationship Id="rId98" Type="http://schemas.openxmlformats.org/officeDocument/2006/relationships/customXml" Target="../ink/ink2861.xml"/><Relationship Id="rId121" Type="http://schemas.openxmlformats.org/officeDocument/2006/relationships/image" Target="../media/image604.png"/><Relationship Id="rId142" Type="http://schemas.openxmlformats.org/officeDocument/2006/relationships/customXml" Target="../ink/ink2883.xml"/><Relationship Id="rId163" Type="http://schemas.openxmlformats.org/officeDocument/2006/relationships/image" Target="../media/image625.png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835.xml"/><Relationship Id="rId67" Type="http://schemas.openxmlformats.org/officeDocument/2006/relationships/image" Target="../media/image577.png"/><Relationship Id="rId116" Type="http://schemas.openxmlformats.org/officeDocument/2006/relationships/customXml" Target="../ink/ink2870.xml"/><Relationship Id="rId137" Type="http://schemas.openxmlformats.org/officeDocument/2006/relationships/image" Target="../media/image612.png"/><Relationship Id="rId158" Type="http://schemas.openxmlformats.org/officeDocument/2006/relationships/customXml" Target="../ink/ink2891.xml"/><Relationship Id="rId20" Type="http://schemas.openxmlformats.org/officeDocument/2006/relationships/customXml" Target="../ink/ink2822.xml"/><Relationship Id="rId41" Type="http://schemas.openxmlformats.org/officeDocument/2006/relationships/image" Target="../media/image564.png"/><Relationship Id="rId62" Type="http://schemas.openxmlformats.org/officeDocument/2006/relationships/customXml" Target="../ink/ink2843.xml"/><Relationship Id="rId83" Type="http://schemas.openxmlformats.org/officeDocument/2006/relationships/image" Target="../media/image585.png"/><Relationship Id="rId88" Type="http://schemas.openxmlformats.org/officeDocument/2006/relationships/customXml" Target="../ink/ink2856.xml"/><Relationship Id="rId111" Type="http://schemas.openxmlformats.org/officeDocument/2006/relationships/image" Target="../media/image599.png"/><Relationship Id="rId132" Type="http://schemas.openxmlformats.org/officeDocument/2006/relationships/customXml" Target="../ink/ink2878.xml"/><Relationship Id="rId153" Type="http://schemas.openxmlformats.org/officeDocument/2006/relationships/image" Target="../media/image620.png"/><Relationship Id="rId15" Type="http://schemas.openxmlformats.org/officeDocument/2006/relationships/image" Target="../media/image551.png"/><Relationship Id="rId36" Type="http://schemas.openxmlformats.org/officeDocument/2006/relationships/customXml" Target="../ink/ink2830.xml"/><Relationship Id="rId57" Type="http://schemas.openxmlformats.org/officeDocument/2006/relationships/image" Target="../media/image572.png"/><Relationship Id="rId106" Type="http://schemas.openxmlformats.org/officeDocument/2006/relationships/customXml" Target="../ink/ink2865.xml"/><Relationship Id="rId127" Type="http://schemas.openxmlformats.org/officeDocument/2006/relationships/image" Target="../media/image607.png"/><Relationship Id="rId10" Type="http://schemas.openxmlformats.org/officeDocument/2006/relationships/customXml" Target="../ink/ink2817.xml"/><Relationship Id="rId31" Type="http://schemas.openxmlformats.org/officeDocument/2006/relationships/image" Target="../media/image559.png"/><Relationship Id="rId52" Type="http://schemas.openxmlformats.org/officeDocument/2006/relationships/customXml" Target="../ink/ink2838.xml"/><Relationship Id="rId73" Type="http://schemas.openxmlformats.org/officeDocument/2006/relationships/image" Target="../media/image580.png"/><Relationship Id="rId78" Type="http://schemas.openxmlformats.org/officeDocument/2006/relationships/customXml" Target="../ink/ink2851.xml"/><Relationship Id="rId94" Type="http://schemas.openxmlformats.org/officeDocument/2006/relationships/customXml" Target="../ink/ink2859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122" Type="http://schemas.openxmlformats.org/officeDocument/2006/relationships/customXml" Target="../ink/ink2873.xml"/><Relationship Id="rId143" Type="http://schemas.openxmlformats.org/officeDocument/2006/relationships/image" Target="../media/image615.png"/><Relationship Id="rId148" Type="http://schemas.openxmlformats.org/officeDocument/2006/relationships/customXml" Target="../ink/ink2886.xml"/><Relationship Id="rId164" Type="http://schemas.openxmlformats.org/officeDocument/2006/relationships/customXml" Target="../ink/ink2894.xml"/><Relationship Id="rId4" Type="http://schemas.openxmlformats.org/officeDocument/2006/relationships/customXml" Target="../ink/ink2814.xml"/><Relationship Id="rId9" Type="http://schemas.openxmlformats.org/officeDocument/2006/relationships/image" Target="../media/image548.png"/><Relationship Id="rId26" Type="http://schemas.openxmlformats.org/officeDocument/2006/relationships/customXml" Target="../ink/ink2825.xml"/><Relationship Id="rId47" Type="http://schemas.openxmlformats.org/officeDocument/2006/relationships/image" Target="../media/image567.png"/><Relationship Id="rId68" Type="http://schemas.openxmlformats.org/officeDocument/2006/relationships/customXml" Target="../ink/ink2846.xml"/><Relationship Id="rId89" Type="http://schemas.openxmlformats.org/officeDocument/2006/relationships/image" Target="../media/image588.png"/><Relationship Id="rId112" Type="http://schemas.openxmlformats.org/officeDocument/2006/relationships/customXml" Target="../ink/ink2868.xml"/><Relationship Id="rId133" Type="http://schemas.openxmlformats.org/officeDocument/2006/relationships/image" Target="../media/image610.png"/><Relationship Id="rId154" Type="http://schemas.openxmlformats.org/officeDocument/2006/relationships/customXml" Target="../ink/ink2889.xml"/><Relationship Id="rId16" Type="http://schemas.openxmlformats.org/officeDocument/2006/relationships/customXml" Target="../ink/ink2820.xml"/><Relationship Id="rId37" Type="http://schemas.openxmlformats.org/officeDocument/2006/relationships/image" Target="../media/image562.png"/><Relationship Id="rId58" Type="http://schemas.openxmlformats.org/officeDocument/2006/relationships/customXml" Target="../ink/ink2841.xml"/><Relationship Id="rId79" Type="http://schemas.openxmlformats.org/officeDocument/2006/relationships/image" Target="../media/image583.png"/><Relationship Id="rId102" Type="http://schemas.openxmlformats.org/officeDocument/2006/relationships/customXml" Target="../ink/ink2863.xml"/><Relationship Id="rId123" Type="http://schemas.openxmlformats.org/officeDocument/2006/relationships/image" Target="../media/image605.png"/><Relationship Id="rId144" Type="http://schemas.openxmlformats.org/officeDocument/2006/relationships/customXml" Target="../ink/ink2884.xml"/><Relationship Id="rId90" Type="http://schemas.openxmlformats.org/officeDocument/2006/relationships/customXml" Target="../ink/ink2857.xml"/><Relationship Id="rId165" Type="http://schemas.openxmlformats.org/officeDocument/2006/relationships/image" Target="../media/image626.png"/><Relationship Id="rId27" Type="http://schemas.openxmlformats.org/officeDocument/2006/relationships/image" Target="../media/image557.png"/><Relationship Id="rId48" Type="http://schemas.openxmlformats.org/officeDocument/2006/relationships/customXml" Target="../ink/ink2836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134" Type="http://schemas.openxmlformats.org/officeDocument/2006/relationships/customXml" Target="../ink/ink2879.xml"/><Relationship Id="rId80" Type="http://schemas.openxmlformats.org/officeDocument/2006/relationships/customXml" Target="../ink/ink2852.xml"/><Relationship Id="rId155" Type="http://schemas.openxmlformats.org/officeDocument/2006/relationships/image" Target="../media/image621.png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2.png"/><Relationship Id="rId21" Type="http://schemas.openxmlformats.org/officeDocument/2006/relationships/image" Target="../media/image554.png"/><Relationship Id="rId42" Type="http://schemas.openxmlformats.org/officeDocument/2006/relationships/customXml" Target="../ink/ink2916.xml"/><Relationship Id="rId63" Type="http://schemas.openxmlformats.org/officeDocument/2006/relationships/image" Target="../media/image575.png"/><Relationship Id="rId84" Type="http://schemas.openxmlformats.org/officeDocument/2006/relationships/customXml" Target="../ink/ink2937.xml"/><Relationship Id="rId138" Type="http://schemas.openxmlformats.org/officeDocument/2006/relationships/customXml" Target="../ink/ink2964.xml"/><Relationship Id="rId159" Type="http://schemas.openxmlformats.org/officeDocument/2006/relationships/image" Target="../media/image623.png"/><Relationship Id="rId170" Type="http://schemas.openxmlformats.org/officeDocument/2006/relationships/customXml" Target="../ink/ink2980.xml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911.xml"/><Relationship Id="rId53" Type="http://schemas.openxmlformats.org/officeDocument/2006/relationships/image" Target="../media/image570.png"/><Relationship Id="rId74" Type="http://schemas.openxmlformats.org/officeDocument/2006/relationships/customXml" Target="../ink/ink2932.xml"/><Relationship Id="rId128" Type="http://schemas.openxmlformats.org/officeDocument/2006/relationships/customXml" Target="../ink/ink2959.xml"/><Relationship Id="rId149" Type="http://schemas.openxmlformats.org/officeDocument/2006/relationships/image" Target="../media/image618.png"/><Relationship Id="rId5" Type="http://schemas.openxmlformats.org/officeDocument/2006/relationships/image" Target="../media/image546.png"/><Relationship Id="rId95" Type="http://schemas.openxmlformats.org/officeDocument/2006/relationships/image" Target="../media/image591.png"/><Relationship Id="rId160" Type="http://schemas.openxmlformats.org/officeDocument/2006/relationships/customXml" Target="../ink/ink2975.xml"/><Relationship Id="rId22" Type="http://schemas.openxmlformats.org/officeDocument/2006/relationships/customXml" Target="../ink/ink2906.xml"/><Relationship Id="rId43" Type="http://schemas.openxmlformats.org/officeDocument/2006/relationships/image" Target="../media/image565.png"/><Relationship Id="rId64" Type="http://schemas.openxmlformats.org/officeDocument/2006/relationships/customXml" Target="../ink/ink2927.xml"/><Relationship Id="rId118" Type="http://schemas.openxmlformats.org/officeDocument/2006/relationships/customXml" Target="../ink/ink2954.xml"/><Relationship Id="rId139" Type="http://schemas.openxmlformats.org/officeDocument/2006/relationships/image" Target="../media/image613.png"/><Relationship Id="rId85" Type="http://schemas.openxmlformats.org/officeDocument/2006/relationships/image" Target="../media/image586.png"/><Relationship Id="rId150" Type="http://schemas.openxmlformats.org/officeDocument/2006/relationships/customXml" Target="../ink/ink2970.xml"/><Relationship Id="rId171" Type="http://schemas.openxmlformats.org/officeDocument/2006/relationships/image" Target="../media/image629.png"/><Relationship Id="rId12" Type="http://schemas.openxmlformats.org/officeDocument/2006/relationships/customXml" Target="../ink/ink2901.xml"/><Relationship Id="rId33" Type="http://schemas.openxmlformats.org/officeDocument/2006/relationships/image" Target="../media/image560.png"/><Relationship Id="rId108" Type="http://schemas.openxmlformats.org/officeDocument/2006/relationships/customXml" Target="../ink/ink2949.xml"/><Relationship Id="rId129" Type="http://schemas.openxmlformats.org/officeDocument/2006/relationships/image" Target="../media/image608.png"/><Relationship Id="rId54" Type="http://schemas.openxmlformats.org/officeDocument/2006/relationships/customXml" Target="../ink/ink2922.xml"/><Relationship Id="rId75" Type="http://schemas.openxmlformats.org/officeDocument/2006/relationships/image" Target="../media/image581.png"/><Relationship Id="rId96" Type="http://schemas.openxmlformats.org/officeDocument/2006/relationships/customXml" Target="../ink/ink2943.xml"/><Relationship Id="rId140" Type="http://schemas.openxmlformats.org/officeDocument/2006/relationships/customXml" Target="../ink/ink2965.xml"/><Relationship Id="rId161" Type="http://schemas.openxmlformats.org/officeDocument/2006/relationships/image" Target="../media/image6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98.xml"/><Relationship Id="rId23" Type="http://schemas.openxmlformats.org/officeDocument/2006/relationships/image" Target="../media/image555.png"/><Relationship Id="rId28" Type="http://schemas.openxmlformats.org/officeDocument/2006/relationships/customXml" Target="../ink/ink2909.xml"/><Relationship Id="rId49" Type="http://schemas.openxmlformats.org/officeDocument/2006/relationships/image" Target="../media/image568.png"/><Relationship Id="rId114" Type="http://schemas.openxmlformats.org/officeDocument/2006/relationships/customXml" Target="../ink/ink2952.xml"/><Relationship Id="rId119" Type="http://schemas.openxmlformats.org/officeDocument/2006/relationships/image" Target="../media/image603.png"/><Relationship Id="rId44" Type="http://schemas.openxmlformats.org/officeDocument/2006/relationships/customXml" Target="../ink/ink2917.xml"/><Relationship Id="rId60" Type="http://schemas.openxmlformats.org/officeDocument/2006/relationships/customXml" Target="../ink/ink2925.xml"/><Relationship Id="rId65" Type="http://schemas.openxmlformats.org/officeDocument/2006/relationships/image" Target="../media/image576.png"/><Relationship Id="rId81" Type="http://schemas.openxmlformats.org/officeDocument/2006/relationships/image" Target="../media/image584.png"/><Relationship Id="rId86" Type="http://schemas.openxmlformats.org/officeDocument/2006/relationships/customXml" Target="../ink/ink2938.xml"/><Relationship Id="rId130" Type="http://schemas.openxmlformats.org/officeDocument/2006/relationships/customXml" Target="../ink/ink2960.xml"/><Relationship Id="rId135" Type="http://schemas.openxmlformats.org/officeDocument/2006/relationships/image" Target="../media/image611.png"/><Relationship Id="rId151" Type="http://schemas.openxmlformats.org/officeDocument/2006/relationships/image" Target="../media/image619.png"/><Relationship Id="rId156" Type="http://schemas.openxmlformats.org/officeDocument/2006/relationships/customXml" Target="../ink/ink2973.xml"/><Relationship Id="rId172" Type="http://schemas.openxmlformats.org/officeDocument/2006/relationships/customXml" Target="../ink/ink2981.xml"/><Relationship Id="rId13" Type="http://schemas.openxmlformats.org/officeDocument/2006/relationships/image" Target="../media/image550.png"/><Relationship Id="rId18" Type="http://schemas.openxmlformats.org/officeDocument/2006/relationships/customXml" Target="../ink/ink2904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912.xml"/><Relationship Id="rId50" Type="http://schemas.openxmlformats.org/officeDocument/2006/relationships/customXml" Target="../ink/ink2920.xml"/><Relationship Id="rId55" Type="http://schemas.openxmlformats.org/officeDocument/2006/relationships/image" Target="../media/image571.png"/><Relationship Id="rId76" Type="http://schemas.openxmlformats.org/officeDocument/2006/relationships/customXml" Target="../ink/ink2933.xml"/><Relationship Id="rId97" Type="http://schemas.openxmlformats.org/officeDocument/2006/relationships/image" Target="../media/image592.png"/><Relationship Id="rId104" Type="http://schemas.openxmlformats.org/officeDocument/2006/relationships/customXml" Target="../ink/ink2947.xml"/><Relationship Id="rId120" Type="http://schemas.openxmlformats.org/officeDocument/2006/relationships/customXml" Target="../ink/ink2955.xml"/><Relationship Id="rId125" Type="http://schemas.openxmlformats.org/officeDocument/2006/relationships/image" Target="../media/image606.png"/><Relationship Id="rId141" Type="http://schemas.openxmlformats.org/officeDocument/2006/relationships/image" Target="../media/image614.png"/><Relationship Id="rId146" Type="http://schemas.openxmlformats.org/officeDocument/2006/relationships/customXml" Target="../ink/ink2968.xml"/><Relationship Id="rId167" Type="http://schemas.openxmlformats.org/officeDocument/2006/relationships/image" Target="../media/image627.png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941.xml"/><Relationship Id="rId162" Type="http://schemas.openxmlformats.org/officeDocument/2006/relationships/customXml" Target="../ink/ink2976.xml"/><Relationship Id="rId2" Type="http://schemas.openxmlformats.org/officeDocument/2006/relationships/customXml" Target="../ink/ink2896.xml"/><Relationship Id="rId29" Type="http://schemas.openxmlformats.org/officeDocument/2006/relationships/image" Target="../media/image558.png"/><Relationship Id="rId24" Type="http://schemas.openxmlformats.org/officeDocument/2006/relationships/customXml" Target="../ink/ink2907.xml"/><Relationship Id="rId40" Type="http://schemas.openxmlformats.org/officeDocument/2006/relationships/customXml" Target="../ink/ink2915.xml"/><Relationship Id="rId45" Type="http://schemas.openxmlformats.org/officeDocument/2006/relationships/image" Target="../media/image566.png"/><Relationship Id="rId66" Type="http://schemas.openxmlformats.org/officeDocument/2006/relationships/customXml" Target="../ink/ink2928.xml"/><Relationship Id="rId87" Type="http://schemas.openxmlformats.org/officeDocument/2006/relationships/image" Target="../media/image587.png"/><Relationship Id="rId110" Type="http://schemas.openxmlformats.org/officeDocument/2006/relationships/customXml" Target="../ink/ink2950.xml"/><Relationship Id="rId115" Type="http://schemas.openxmlformats.org/officeDocument/2006/relationships/image" Target="../media/image601.png"/><Relationship Id="rId131" Type="http://schemas.openxmlformats.org/officeDocument/2006/relationships/image" Target="../media/image609.png"/><Relationship Id="rId136" Type="http://schemas.openxmlformats.org/officeDocument/2006/relationships/customXml" Target="../ink/ink2963.xml"/><Relationship Id="rId157" Type="http://schemas.openxmlformats.org/officeDocument/2006/relationships/image" Target="../media/image622.png"/><Relationship Id="rId61" Type="http://schemas.openxmlformats.org/officeDocument/2006/relationships/image" Target="../media/image574.png"/><Relationship Id="rId82" Type="http://schemas.openxmlformats.org/officeDocument/2006/relationships/customXml" Target="../ink/ink2936.xml"/><Relationship Id="rId152" Type="http://schemas.openxmlformats.org/officeDocument/2006/relationships/customXml" Target="../ink/ink2971.xml"/><Relationship Id="rId173" Type="http://schemas.openxmlformats.org/officeDocument/2006/relationships/image" Target="../media/image630.png"/><Relationship Id="rId19" Type="http://schemas.openxmlformats.org/officeDocument/2006/relationships/image" Target="../media/image553.png"/><Relationship Id="rId14" Type="http://schemas.openxmlformats.org/officeDocument/2006/relationships/customXml" Target="../ink/ink2902.xml"/><Relationship Id="rId30" Type="http://schemas.openxmlformats.org/officeDocument/2006/relationships/customXml" Target="../ink/ink2910.xml"/><Relationship Id="rId35" Type="http://schemas.openxmlformats.org/officeDocument/2006/relationships/image" Target="../media/image561.png"/><Relationship Id="rId56" Type="http://schemas.openxmlformats.org/officeDocument/2006/relationships/customXml" Target="../ink/ink2923.xml"/><Relationship Id="rId77" Type="http://schemas.openxmlformats.org/officeDocument/2006/relationships/image" Target="../media/image582.png"/><Relationship Id="rId100" Type="http://schemas.openxmlformats.org/officeDocument/2006/relationships/customXml" Target="../ink/ink2945.xml"/><Relationship Id="rId105" Type="http://schemas.openxmlformats.org/officeDocument/2006/relationships/image" Target="../media/image596.png"/><Relationship Id="rId126" Type="http://schemas.openxmlformats.org/officeDocument/2006/relationships/customXml" Target="../ink/ink2958.xml"/><Relationship Id="rId147" Type="http://schemas.openxmlformats.org/officeDocument/2006/relationships/image" Target="../media/image617.png"/><Relationship Id="rId168" Type="http://schemas.openxmlformats.org/officeDocument/2006/relationships/customXml" Target="../ink/ink2979.xml"/><Relationship Id="rId8" Type="http://schemas.openxmlformats.org/officeDocument/2006/relationships/customXml" Target="../ink/ink2899.xml"/><Relationship Id="rId51" Type="http://schemas.openxmlformats.org/officeDocument/2006/relationships/image" Target="../media/image569.png"/><Relationship Id="rId72" Type="http://schemas.openxmlformats.org/officeDocument/2006/relationships/customXml" Target="../ink/ink2931.xml"/><Relationship Id="rId93" Type="http://schemas.openxmlformats.org/officeDocument/2006/relationships/image" Target="../media/image590.png"/><Relationship Id="rId98" Type="http://schemas.openxmlformats.org/officeDocument/2006/relationships/customXml" Target="../ink/ink2944.xml"/><Relationship Id="rId121" Type="http://schemas.openxmlformats.org/officeDocument/2006/relationships/image" Target="../media/image604.png"/><Relationship Id="rId142" Type="http://schemas.openxmlformats.org/officeDocument/2006/relationships/customXml" Target="../ink/ink2966.xml"/><Relationship Id="rId163" Type="http://schemas.openxmlformats.org/officeDocument/2006/relationships/image" Target="../media/image625.png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918.xml"/><Relationship Id="rId67" Type="http://schemas.openxmlformats.org/officeDocument/2006/relationships/image" Target="../media/image577.png"/><Relationship Id="rId116" Type="http://schemas.openxmlformats.org/officeDocument/2006/relationships/customXml" Target="../ink/ink2953.xml"/><Relationship Id="rId137" Type="http://schemas.openxmlformats.org/officeDocument/2006/relationships/image" Target="../media/image612.png"/><Relationship Id="rId158" Type="http://schemas.openxmlformats.org/officeDocument/2006/relationships/customXml" Target="../ink/ink2974.xml"/><Relationship Id="rId20" Type="http://schemas.openxmlformats.org/officeDocument/2006/relationships/customXml" Target="../ink/ink2905.xml"/><Relationship Id="rId41" Type="http://schemas.openxmlformats.org/officeDocument/2006/relationships/image" Target="../media/image564.png"/><Relationship Id="rId62" Type="http://schemas.openxmlformats.org/officeDocument/2006/relationships/customXml" Target="../ink/ink2926.xml"/><Relationship Id="rId83" Type="http://schemas.openxmlformats.org/officeDocument/2006/relationships/image" Target="../media/image585.png"/><Relationship Id="rId88" Type="http://schemas.openxmlformats.org/officeDocument/2006/relationships/customXml" Target="../ink/ink2939.xml"/><Relationship Id="rId111" Type="http://schemas.openxmlformats.org/officeDocument/2006/relationships/image" Target="../media/image599.png"/><Relationship Id="rId132" Type="http://schemas.openxmlformats.org/officeDocument/2006/relationships/customXml" Target="../ink/ink2961.xml"/><Relationship Id="rId153" Type="http://schemas.openxmlformats.org/officeDocument/2006/relationships/image" Target="../media/image620.png"/><Relationship Id="rId15" Type="http://schemas.openxmlformats.org/officeDocument/2006/relationships/image" Target="../media/image551.png"/><Relationship Id="rId36" Type="http://schemas.openxmlformats.org/officeDocument/2006/relationships/customXml" Target="../ink/ink2913.xml"/><Relationship Id="rId57" Type="http://schemas.openxmlformats.org/officeDocument/2006/relationships/image" Target="../media/image572.png"/><Relationship Id="rId106" Type="http://schemas.openxmlformats.org/officeDocument/2006/relationships/customXml" Target="../ink/ink2948.xml"/><Relationship Id="rId127" Type="http://schemas.openxmlformats.org/officeDocument/2006/relationships/image" Target="../media/image607.png"/><Relationship Id="rId10" Type="http://schemas.openxmlformats.org/officeDocument/2006/relationships/customXml" Target="../ink/ink2900.xml"/><Relationship Id="rId31" Type="http://schemas.openxmlformats.org/officeDocument/2006/relationships/image" Target="../media/image559.png"/><Relationship Id="rId52" Type="http://schemas.openxmlformats.org/officeDocument/2006/relationships/customXml" Target="../ink/ink2921.xml"/><Relationship Id="rId73" Type="http://schemas.openxmlformats.org/officeDocument/2006/relationships/image" Target="../media/image580.png"/><Relationship Id="rId78" Type="http://schemas.openxmlformats.org/officeDocument/2006/relationships/customXml" Target="../ink/ink2934.xml"/><Relationship Id="rId94" Type="http://schemas.openxmlformats.org/officeDocument/2006/relationships/customXml" Target="../ink/ink2942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122" Type="http://schemas.openxmlformats.org/officeDocument/2006/relationships/customXml" Target="../ink/ink2956.xml"/><Relationship Id="rId143" Type="http://schemas.openxmlformats.org/officeDocument/2006/relationships/image" Target="../media/image615.png"/><Relationship Id="rId148" Type="http://schemas.openxmlformats.org/officeDocument/2006/relationships/customXml" Target="../ink/ink2969.xml"/><Relationship Id="rId164" Type="http://schemas.openxmlformats.org/officeDocument/2006/relationships/customXml" Target="../ink/ink2977.xml"/><Relationship Id="rId169" Type="http://schemas.openxmlformats.org/officeDocument/2006/relationships/image" Target="../media/image628.png"/><Relationship Id="rId4" Type="http://schemas.openxmlformats.org/officeDocument/2006/relationships/customXml" Target="../ink/ink2897.xml"/><Relationship Id="rId9" Type="http://schemas.openxmlformats.org/officeDocument/2006/relationships/image" Target="../media/image548.png"/><Relationship Id="rId26" Type="http://schemas.openxmlformats.org/officeDocument/2006/relationships/customXml" Target="../ink/ink2908.xml"/><Relationship Id="rId47" Type="http://schemas.openxmlformats.org/officeDocument/2006/relationships/image" Target="../media/image567.png"/><Relationship Id="rId68" Type="http://schemas.openxmlformats.org/officeDocument/2006/relationships/customXml" Target="../ink/ink2929.xml"/><Relationship Id="rId89" Type="http://schemas.openxmlformats.org/officeDocument/2006/relationships/image" Target="../media/image588.png"/><Relationship Id="rId112" Type="http://schemas.openxmlformats.org/officeDocument/2006/relationships/customXml" Target="../ink/ink2951.xml"/><Relationship Id="rId133" Type="http://schemas.openxmlformats.org/officeDocument/2006/relationships/image" Target="../media/image610.png"/><Relationship Id="rId154" Type="http://schemas.openxmlformats.org/officeDocument/2006/relationships/customXml" Target="../ink/ink2972.xml"/><Relationship Id="rId16" Type="http://schemas.openxmlformats.org/officeDocument/2006/relationships/customXml" Target="../ink/ink2903.xml"/><Relationship Id="rId37" Type="http://schemas.openxmlformats.org/officeDocument/2006/relationships/image" Target="../media/image562.png"/><Relationship Id="rId58" Type="http://schemas.openxmlformats.org/officeDocument/2006/relationships/customXml" Target="../ink/ink2924.xml"/><Relationship Id="rId79" Type="http://schemas.openxmlformats.org/officeDocument/2006/relationships/image" Target="../media/image583.png"/><Relationship Id="rId102" Type="http://schemas.openxmlformats.org/officeDocument/2006/relationships/customXml" Target="../ink/ink2946.xml"/><Relationship Id="rId123" Type="http://schemas.openxmlformats.org/officeDocument/2006/relationships/image" Target="../media/image605.png"/><Relationship Id="rId144" Type="http://schemas.openxmlformats.org/officeDocument/2006/relationships/customXml" Target="../ink/ink2967.xml"/><Relationship Id="rId90" Type="http://schemas.openxmlformats.org/officeDocument/2006/relationships/customXml" Target="../ink/ink2940.xml"/><Relationship Id="rId165" Type="http://schemas.openxmlformats.org/officeDocument/2006/relationships/image" Target="../media/image626.png"/><Relationship Id="rId27" Type="http://schemas.openxmlformats.org/officeDocument/2006/relationships/image" Target="../media/image557.png"/><Relationship Id="rId48" Type="http://schemas.openxmlformats.org/officeDocument/2006/relationships/customXml" Target="../ink/ink2919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134" Type="http://schemas.openxmlformats.org/officeDocument/2006/relationships/customXml" Target="../ink/ink2962.xml"/><Relationship Id="rId80" Type="http://schemas.openxmlformats.org/officeDocument/2006/relationships/customXml" Target="../ink/ink2935.xml"/><Relationship Id="rId155" Type="http://schemas.openxmlformats.org/officeDocument/2006/relationships/image" Target="../media/image621.png"/><Relationship Id="rId17" Type="http://schemas.openxmlformats.org/officeDocument/2006/relationships/image" Target="../media/image552.png"/><Relationship Id="rId38" Type="http://schemas.openxmlformats.org/officeDocument/2006/relationships/customXml" Target="../ink/ink2914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24" Type="http://schemas.openxmlformats.org/officeDocument/2006/relationships/customXml" Target="../ink/ink2957.xml"/><Relationship Id="rId70" Type="http://schemas.openxmlformats.org/officeDocument/2006/relationships/customXml" Target="../ink/ink2930.xml"/><Relationship Id="rId91" Type="http://schemas.openxmlformats.org/officeDocument/2006/relationships/image" Target="../media/image589.png"/><Relationship Id="rId145" Type="http://schemas.openxmlformats.org/officeDocument/2006/relationships/image" Target="../media/image616.png"/><Relationship Id="rId166" Type="http://schemas.openxmlformats.org/officeDocument/2006/relationships/customXml" Target="../ink/ink2978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85.xml"/><Relationship Id="rId13" Type="http://schemas.openxmlformats.org/officeDocument/2006/relationships/image" Target="../media/image636.png"/><Relationship Id="rId3" Type="http://schemas.openxmlformats.org/officeDocument/2006/relationships/image" Target="../media/image631.png"/><Relationship Id="rId7" Type="http://schemas.openxmlformats.org/officeDocument/2006/relationships/image" Target="../media/image633.png"/><Relationship Id="rId12" Type="http://schemas.openxmlformats.org/officeDocument/2006/relationships/customXml" Target="../ink/ink2987.xml"/><Relationship Id="rId2" Type="http://schemas.openxmlformats.org/officeDocument/2006/relationships/customXml" Target="../ink/ink29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84.xml"/><Relationship Id="rId11" Type="http://schemas.openxmlformats.org/officeDocument/2006/relationships/image" Target="../media/image635.png"/><Relationship Id="rId5" Type="http://schemas.openxmlformats.org/officeDocument/2006/relationships/image" Target="../media/image632.png"/><Relationship Id="rId10" Type="http://schemas.openxmlformats.org/officeDocument/2006/relationships/customXml" Target="../ink/ink2986.xml"/><Relationship Id="rId4" Type="http://schemas.openxmlformats.org/officeDocument/2006/relationships/customXml" Target="../ink/ink2983.xml"/><Relationship Id="rId9" Type="http://schemas.openxmlformats.org/officeDocument/2006/relationships/image" Target="../media/image634.png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.xml"/><Relationship Id="rId21" Type="http://schemas.openxmlformats.org/officeDocument/2006/relationships/image" Target="../media/image1210.png"/><Relationship Id="rId42" Type="http://schemas.openxmlformats.org/officeDocument/2006/relationships/customXml" Target="../ink/ink117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130.xml"/><Relationship Id="rId16" Type="http://schemas.openxmlformats.org/officeDocument/2006/relationships/customXml" Target="../ink/ink104.xml"/><Relationship Id="rId11" Type="http://schemas.openxmlformats.org/officeDocument/2006/relationships/image" Target="../media/image7100.png"/><Relationship Id="rId32" Type="http://schemas.openxmlformats.org/officeDocument/2006/relationships/customXml" Target="../ink/ink112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125.xml"/><Relationship Id="rId74" Type="http://schemas.openxmlformats.org/officeDocument/2006/relationships/customXml" Target="../ink/ink133.xml"/><Relationship Id="rId79" Type="http://schemas.openxmlformats.org/officeDocument/2006/relationships/image" Target="../media/image41.png"/><Relationship Id="rId5" Type="http://schemas.openxmlformats.org/officeDocument/2006/relationships/image" Target="../media/image4100.png"/><Relationship Id="rId61" Type="http://schemas.openxmlformats.org/officeDocument/2006/relationships/image" Target="../media/image32.png"/><Relationship Id="rId82" Type="http://schemas.openxmlformats.org/officeDocument/2006/relationships/customXml" Target="../ink/ink137.xml"/><Relationship Id="rId19" Type="http://schemas.openxmlformats.org/officeDocument/2006/relationships/image" Target="../media/image1110.png"/><Relationship Id="rId14" Type="http://schemas.openxmlformats.org/officeDocument/2006/relationships/customXml" Target="../ink/ink103.xml"/><Relationship Id="rId22" Type="http://schemas.openxmlformats.org/officeDocument/2006/relationships/customXml" Target="../ink/ink107.xml"/><Relationship Id="rId27" Type="http://schemas.openxmlformats.org/officeDocument/2006/relationships/image" Target="../media/image1510.png"/><Relationship Id="rId30" Type="http://schemas.openxmlformats.org/officeDocument/2006/relationships/customXml" Target="../ink/ink111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120.xml"/><Relationship Id="rId56" Type="http://schemas.openxmlformats.org/officeDocument/2006/relationships/customXml" Target="../ink/ink124.xml"/><Relationship Id="rId64" Type="http://schemas.openxmlformats.org/officeDocument/2006/relationships/customXml" Target="../ink/ink128.xml"/><Relationship Id="rId69" Type="http://schemas.openxmlformats.org/officeDocument/2006/relationships/image" Target="../media/image36.png"/><Relationship Id="rId77" Type="http://schemas.openxmlformats.org/officeDocument/2006/relationships/image" Target="../media/image40.png"/><Relationship Id="rId8" Type="http://schemas.openxmlformats.org/officeDocument/2006/relationships/customXml" Target="../ink/ink100.xml"/><Relationship Id="rId51" Type="http://schemas.openxmlformats.org/officeDocument/2006/relationships/image" Target="../media/image27.png"/><Relationship Id="rId72" Type="http://schemas.openxmlformats.org/officeDocument/2006/relationships/customXml" Target="../ink/ink132.xml"/><Relationship Id="rId80" Type="http://schemas.openxmlformats.org/officeDocument/2006/relationships/customXml" Target="../ink/ink136.xml"/><Relationship Id="rId3" Type="http://schemas.openxmlformats.org/officeDocument/2006/relationships/image" Target="../media/image3100.png"/><Relationship Id="rId12" Type="http://schemas.openxmlformats.org/officeDocument/2006/relationships/customXml" Target="../ink/ink102.xml"/><Relationship Id="rId17" Type="http://schemas.openxmlformats.org/officeDocument/2006/relationships/image" Target="../media/image1018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15.xml"/><Relationship Id="rId46" Type="http://schemas.openxmlformats.org/officeDocument/2006/relationships/customXml" Target="../ink/ink119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106.xml"/><Relationship Id="rId41" Type="http://schemas.openxmlformats.org/officeDocument/2006/relationships/image" Target="../media/image2210.png"/><Relationship Id="rId54" Type="http://schemas.openxmlformats.org/officeDocument/2006/relationships/customXml" Target="../ink/ink123.xml"/><Relationship Id="rId62" Type="http://schemas.openxmlformats.org/officeDocument/2006/relationships/customXml" Target="../ink/ink127.xml"/><Relationship Id="rId70" Type="http://schemas.openxmlformats.org/officeDocument/2006/relationships/customXml" Target="../ink/ink131.xml"/><Relationship Id="rId75" Type="http://schemas.openxmlformats.org/officeDocument/2006/relationships/image" Target="../media/image39.png"/><Relationship Id="rId83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.xml"/><Relationship Id="rId15" Type="http://schemas.openxmlformats.org/officeDocument/2006/relationships/image" Target="../media/image9100.png"/><Relationship Id="rId23" Type="http://schemas.openxmlformats.org/officeDocument/2006/relationships/image" Target="../media/image1310.png"/><Relationship Id="rId28" Type="http://schemas.openxmlformats.org/officeDocument/2006/relationships/customXml" Target="../ink/ink110.xml"/><Relationship Id="rId36" Type="http://schemas.openxmlformats.org/officeDocument/2006/relationships/customXml" Target="../ink/ink114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101.xml"/><Relationship Id="rId31" Type="http://schemas.openxmlformats.org/officeDocument/2006/relationships/image" Target="../media/image1710.png"/><Relationship Id="rId44" Type="http://schemas.openxmlformats.org/officeDocument/2006/relationships/customXml" Target="../ink/ink118.xml"/><Relationship Id="rId52" Type="http://schemas.openxmlformats.org/officeDocument/2006/relationships/customXml" Target="../ink/ink122.xml"/><Relationship Id="rId60" Type="http://schemas.openxmlformats.org/officeDocument/2006/relationships/customXml" Target="../ink/ink126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135.xml"/><Relationship Id="rId81" Type="http://schemas.openxmlformats.org/officeDocument/2006/relationships/image" Target="../media/image42.png"/><Relationship Id="rId4" Type="http://schemas.openxmlformats.org/officeDocument/2006/relationships/customXml" Target="../ink/ink98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105.xml"/><Relationship Id="rId39" Type="http://schemas.openxmlformats.org/officeDocument/2006/relationships/image" Target="../media/image2110.png"/><Relationship Id="rId34" Type="http://schemas.openxmlformats.org/officeDocument/2006/relationships/customXml" Target="../ink/ink113.xml"/><Relationship Id="rId50" Type="http://schemas.openxmlformats.org/officeDocument/2006/relationships/customXml" Target="../ink/ink121.xml"/><Relationship Id="rId55" Type="http://schemas.openxmlformats.org/officeDocument/2006/relationships/image" Target="../media/image29.png"/><Relationship Id="rId76" Type="http://schemas.openxmlformats.org/officeDocument/2006/relationships/customXml" Target="../ink/ink134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2" Type="http://schemas.openxmlformats.org/officeDocument/2006/relationships/customXml" Target="../ink/ink97.xml"/><Relationship Id="rId29" Type="http://schemas.openxmlformats.org/officeDocument/2006/relationships/image" Target="../media/image1610.png"/><Relationship Id="rId24" Type="http://schemas.openxmlformats.org/officeDocument/2006/relationships/customXml" Target="../ink/ink108.xml"/><Relationship Id="rId40" Type="http://schemas.openxmlformats.org/officeDocument/2006/relationships/customXml" Target="../ink/ink116.xml"/><Relationship Id="rId45" Type="http://schemas.openxmlformats.org/officeDocument/2006/relationships/image" Target="../media/image24.png"/><Relationship Id="rId66" Type="http://schemas.openxmlformats.org/officeDocument/2006/relationships/customXml" Target="../ink/ink129.xml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6.png"/><Relationship Id="rId18" Type="http://schemas.openxmlformats.org/officeDocument/2006/relationships/customXml" Target="../ink/ink2996.xml"/><Relationship Id="rId26" Type="http://schemas.openxmlformats.org/officeDocument/2006/relationships/customXml" Target="../ink/ink3000.xml"/><Relationship Id="rId39" Type="http://schemas.openxmlformats.org/officeDocument/2006/relationships/image" Target="../media/image649.png"/><Relationship Id="rId21" Type="http://schemas.openxmlformats.org/officeDocument/2006/relationships/image" Target="../media/image640.png"/><Relationship Id="rId34" Type="http://schemas.openxmlformats.org/officeDocument/2006/relationships/customXml" Target="../ink/ink3004.xml"/><Relationship Id="rId42" Type="http://schemas.openxmlformats.org/officeDocument/2006/relationships/customXml" Target="../ink/ink3008.xml"/><Relationship Id="rId47" Type="http://schemas.openxmlformats.org/officeDocument/2006/relationships/image" Target="../media/image653.png"/><Relationship Id="rId7" Type="http://schemas.openxmlformats.org/officeDocument/2006/relationships/image" Target="../media/image633.png"/><Relationship Id="rId2" Type="http://schemas.openxmlformats.org/officeDocument/2006/relationships/customXml" Target="../ink/ink2988.xml"/><Relationship Id="rId16" Type="http://schemas.openxmlformats.org/officeDocument/2006/relationships/customXml" Target="../ink/ink2995.xml"/><Relationship Id="rId29" Type="http://schemas.openxmlformats.org/officeDocument/2006/relationships/image" Target="../media/image644.png"/><Relationship Id="rId11" Type="http://schemas.openxmlformats.org/officeDocument/2006/relationships/image" Target="../media/image635.png"/><Relationship Id="rId24" Type="http://schemas.openxmlformats.org/officeDocument/2006/relationships/customXml" Target="../ink/ink2999.xml"/><Relationship Id="rId32" Type="http://schemas.openxmlformats.org/officeDocument/2006/relationships/customXml" Target="../ink/ink3003.xml"/><Relationship Id="rId37" Type="http://schemas.openxmlformats.org/officeDocument/2006/relationships/image" Target="../media/image648.png"/><Relationship Id="rId40" Type="http://schemas.openxmlformats.org/officeDocument/2006/relationships/customXml" Target="../ink/ink3007.xml"/><Relationship Id="rId45" Type="http://schemas.openxmlformats.org/officeDocument/2006/relationships/image" Target="../media/image652.png"/><Relationship Id="rId5" Type="http://schemas.openxmlformats.org/officeDocument/2006/relationships/image" Target="../media/image632.png"/><Relationship Id="rId15" Type="http://schemas.openxmlformats.org/officeDocument/2006/relationships/image" Target="../media/image637.png"/><Relationship Id="rId23" Type="http://schemas.openxmlformats.org/officeDocument/2006/relationships/image" Target="../media/image641.png"/><Relationship Id="rId28" Type="http://schemas.openxmlformats.org/officeDocument/2006/relationships/customXml" Target="../ink/ink3001.xml"/><Relationship Id="rId36" Type="http://schemas.openxmlformats.org/officeDocument/2006/relationships/customXml" Target="../ink/ink3005.xml"/><Relationship Id="rId49" Type="http://schemas.openxmlformats.org/officeDocument/2006/relationships/image" Target="../media/image654.png"/><Relationship Id="rId10" Type="http://schemas.openxmlformats.org/officeDocument/2006/relationships/customXml" Target="../ink/ink2992.xml"/><Relationship Id="rId19" Type="http://schemas.openxmlformats.org/officeDocument/2006/relationships/image" Target="../media/image639.png"/><Relationship Id="rId31" Type="http://schemas.openxmlformats.org/officeDocument/2006/relationships/image" Target="../media/image645.png"/><Relationship Id="rId44" Type="http://schemas.openxmlformats.org/officeDocument/2006/relationships/customXml" Target="../ink/ink3009.xml"/><Relationship Id="rId4" Type="http://schemas.openxmlformats.org/officeDocument/2006/relationships/customXml" Target="../ink/ink2989.xml"/><Relationship Id="rId9" Type="http://schemas.openxmlformats.org/officeDocument/2006/relationships/image" Target="../media/image634.png"/><Relationship Id="rId14" Type="http://schemas.openxmlformats.org/officeDocument/2006/relationships/customXml" Target="../ink/ink2994.xml"/><Relationship Id="rId22" Type="http://schemas.openxmlformats.org/officeDocument/2006/relationships/customXml" Target="../ink/ink2998.xml"/><Relationship Id="rId27" Type="http://schemas.openxmlformats.org/officeDocument/2006/relationships/image" Target="../media/image643.png"/><Relationship Id="rId30" Type="http://schemas.openxmlformats.org/officeDocument/2006/relationships/customXml" Target="../ink/ink3002.xml"/><Relationship Id="rId35" Type="http://schemas.openxmlformats.org/officeDocument/2006/relationships/image" Target="../media/image647.png"/><Relationship Id="rId43" Type="http://schemas.openxmlformats.org/officeDocument/2006/relationships/image" Target="../media/image651.png"/><Relationship Id="rId48" Type="http://schemas.openxmlformats.org/officeDocument/2006/relationships/customXml" Target="../ink/ink3011.xml"/><Relationship Id="rId8" Type="http://schemas.openxmlformats.org/officeDocument/2006/relationships/customXml" Target="../ink/ink2991.xml"/><Relationship Id="rId3" Type="http://schemas.openxmlformats.org/officeDocument/2006/relationships/image" Target="../media/image631.png"/><Relationship Id="rId12" Type="http://schemas.openxmlformats.org/officeDocument/2006/relationships/customXml" Target="../ink/ink2993.xml"/><Relationship Id="rId17" Type="http://schemas.openxmlformats.org/officeDocument/2006/relationships/image" Target="../media/image638.png"/><Relationship Id="rId25" Type="http://schemas.openxmlformats.org/officeDocument/2006/relationships/image" Target="../media/image642.png"/><Relationship Id="rId33" Type="http://schemas.openxmlformats.org/officeDocument/2006/relationships/image" Target="../media/image646.png"/><Relationship Id="rId38" Type="http://schemas.openxmlformats.org/officeDocument/2006/relationships/customXml" Target="../ink/ink3006.xml"/><Relationship Id="rId46" Type="http://schemas.openxmlformats.org/officeDocument/2006/relationships/customXml" Target="../ink/ink3010.xml"/><Relationship Id="rId20" Type="http://schemas.openxmlformats.org/officeDocument/2006/relationships/customXml" Target="../ink/ink2997.xml"/><Relationship Id="rId41" Type="http://schemas.openxmlformats.org/officeDocument/2006/relationships/image" Target="../media/image6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90.xml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6.png"/><Relationship Id="rId18" Type="http://schemas.openxmlformats.org/officeDocument/2006/relationships/customXml" Target="../ink/ink3020.xml"/><Relationship Id="rId26" Type="http://schemas.openxmlformats.org/officeDocument/2006/relationships/customXml" Target="../ink/ink3024.xml"/><Relationship Id="rId39" Type="http://schemas.openxmlformats.org/officeDocument/2006/relationships/image" Target="../media/image649.png"/><Relationship Id="rId21" Type="http://schemas.openxmlformats.org/officeDocument/2006/relationships/image" Target="../media/image640.png"/><Relationship Id="rId34" Type="http://schemas.openxmlformats.org/officeDocument/2006/relationships/customXml" Target="../ink/ink3028.xml"/><Relationship Id="rId42" Type="http://schemas.openxmlformats.org/officeDocument/2006/relationships/customXml" Target="../ink/ink3032.xml"/><Relationship Id="rId47" Type="http://schemas.openxmlformats.org/officeDocument/2006/relationships/image" Target="../media/image653.png"/><Relationship Id="rId50" Type="http://schemas.openxmlformats.org/officeDocument/2006/relationships/customXml" Target="../ink/ink3036.xml"/><Relationship Id="rId7" Type="http://schemas.openxmlformats.org/officeDocument/2006/relationships/image" Target="../media/image633.png"/><Relationship Id="rId2" Type="http://schemas.openxmlformats.org/officeDocument/2006/relationships/customXml" Target="../ink/ink3012.xml"/><Relationship Id="rId16" Type="http://schemas.openxmlformats.org/officeDocument/2006/relationships/customXml" Target="../ink/ink3019.xml"/><Relationship Id="rId29" Type="http://schemas.openxmlformats.org/officeDocument/2006/relationships/image" Target="../media/image644.png"/><Relationship Id="rId11" Type="http://schemas.openxmlformats.org/officeDocument/2006/relationships/image" Target="../media/image635.png"/><Relationship Id="rId24" Type="http://schemas.openxmlformats.org/officeDocument/2006/relationships/customXml" Target="../ink/ink3023.xml"/><Relationship Id="rId32" Type="http://schemas.openxmlformats.org/officeDocument/2006/relationships/customXml" Target="../ink/ink3027.xml"/><Relationship Id="rId37" Type="http://schemas.openxmlformats.org/officeDocument/2006/relationships/image" Target="../media/image648.png"/><Relationship Id="rId40" Type="http://schemas.openxmlformats.org/officeDocument/2006/relationships/customXml" Target="../ink/ink3031.xml"/><Relationship Id="rId45" Type="http://schemas.openxmlformats.org/officeDocument/2006/relationships/image" Target="../media/image652.png"/><Relationship Id="rId5" Type="http://schemas.openxmlformats.org/officeDocument/2006/relationships/image" Target="../media/image632.png"/><Relationship Id="rId15" Type="http://schemas.openxmlformats.org/officeDocument/2006/relationships/image" Target="../media/image637.png"/><Relationship Id="rId23" Type="http://schemas.openxmlformats.org/officeDocument/2006/relationships/image" Target="../media/image641.png"/><Relationship Id="rId28" Type="http://schemas.openxmlformats.org/officeDocument/2006/relationships/customXml" Target="../ink/ink3025.xml"/><Relationship Id="rId36" Type="http://schemas.openxmlformats.org/officeDocument/2006/relationships/customXml" Target="../ink/ink3029.xml"/><Relationship Id="rId49" Type="http://schemas.openxmlformats.org/officeDocument/2006/relationships/image" Target="../media/image654.png"/><Relationship Id="rId10" Type="http://schemas.openxmlformats.org/officeDocument/2006/relationships/customXml" Target="../ink/ink3016.xml"/><Relationship Id="rId19" Type="http://schemas.openxmlformats.org/officeDocument/2006/relationships/image" Target="../media/image639.png"/><Relationship Id="rId31" Type="http://schemas.openxmlformats.org/officeDocument/2006/relationships/image" Target="../media/image645.png"/><Relationship Id="rId44" Type="http://schemas.openxmlformats.org/officeDocument/2006/relationships/customXml" Target="../ink/ink3033.xml"/><Relationship Id="rId4" Type="http://schemas.openxmlformats.org/officeDocument/2006/relationships/customXml" Target="../ink/ink3013.xml"/><Relationship Id="rId9" Type="http://schemas.openxmlformats.org/officeDocument/2006/relationships/image" Target="../media/image634.png"/><Relationship Id="rId14" Type="http://schemas.openxmlformats.org/officeDocument/2006/relationships/customXml" Target="../ink/ink3018.xml"/><Relationship Id="rId22" Type="http://schemas.openxmlformats.org/officeDocument/2006/relationships/customXml" Target="../ink/ink3022.xml"/><Relationship Id="rId27" Type="http://schemas.openxmlformats.org/officeDocument/2006/relationships/image" Target="../media/image643.png"/><Relationship Id="rId30" Type="http://schemas.openxmlformats.org/officeDocument/2006/relationships/customXml" Target="../ink/ink3026.xml"/><Relationship Id="rId35" Type="http://schemas.openxmlformats.org/officeDocument/2006/relationships/image" Target="../media/image647.png"/><Relationship Id="rId43" Type="http://schemas.openxmlformats.org/officeDocument/2006/relationships/image" Target="../media/image651.png"/><Relationship Id="rId48" Type="http://schemas.openxmlformats.org/officeDocument/2006/relationships/customXml" Target="../ink/ink3035.xml"/><Relationship Id="rId8" Type="http://schemas.openxmlformats.org/officeDocument/2006/relationships/customXml" Target="../ink/ink3015.xml"/><Relationship Id="rId51" Type="http://schemas.openxmlformats.org/officeDocument/2006/relationships/image" Target="../media/image655.png"/><Relationship Id="rId3" Type="http://schemas.openxmlformats.org/officeDocument/2006/relationships/image" Target="../media/image631.png"/><Relationship Id="rId12" Type="http://schemas.openxmlformats.org/officeDocument/2006/relationships/customXml" Target="../ink/ink3017.xml"/><Relationship Id="rId17" Type="http://schemas.openxmlformats.org/officeDocument/2006/relationships/image" Target="../media/image638.png"/><Relationship Id="rId25" Type="http://schemas.openxmlformats.org/officeDocument/2006/relationships/image" Target="../media/image642.png"/><Relationship Id="rId33" Type="http://schemas.openxmlformats.org/officeDocument/2006/relationships/image" Target="../media/image646.png"/><Relationship Id="rId38" Type="http://schemas.openxmlformats.org/officeDocument/2006/relationships/customXml" Target="../ink/ink3030.xml"/><Relationship Id="rId46" Type="http://schemas.openxmlformats.org/officeDocument/2006/relationships/customXml" Target="../ink/ink3034.xml"/><Relationship Id="rId20" Type="http://schemas.openxmlformats.org/officeDocument/2006/relationships/customXml" Target="../ink/ink3021.xml"/><Relationship Id="rId41" Type="http://schemas.openxmlformats.org/officeDocument/2006/relationships/image" Target="../media/image6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14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6.png"/><Relationship Id="rId2" Type="http://schemas.openxmlformats.org/officeDocument/2006/relationships/customXml" Target="../ink/ink3037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41.xml"/><Relationship Id="rId3" Type="http://schemas.openxmlformats.org/officeDocument/2006/relationships/image" Target="../media/image656.png"/><Relationship Id="rId7" Type="http://schemas.openxmlformats.org/officeDocument/2006/relationships/image" Target="../media/image658.png"/><Relationship Id="rId2" Type="http://schemas.openxmlformats.org/officeDocument/2006/relationships/customXml" Target="../ink/ink30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0.xml"/><Relationship Id="rId11" Type="http://schemas.openxmlformats.org/officeDocument/2006/relationships/image" Target="../media/image660.png"/><Relationship Id="rId5" Type="http://schemas.openxmlformats.org/officeDocument/2006/relationships/image" Target="../media/image657.png"/><Relationship Id="rId10" Type="http://schemas.openxmlformats.org/officeDocument/2006/relationships/customXml" Target="../ink/ink3042.xml"/><Relationship Id="rId4" Type="http://schemas.openxmlformats.org/officeDocument/2006/relationships/customXml" Target="../ink/ink3039.xml"/><Relationship Id="rId9" Type="http://schemas.openxmlformats.org/officeDocument/2006/relationships/image" Target="../media/image659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46.xml"/><Relationship Id="rId13" Type="http://schemas.openxmlformats.org/officeDocument/2006/relationships/image" Target="../media/image661.png"/><Relationship Id="rId3" Type="http://schemas.openxmlformats.org/officeDocument/2006/relationships/image" Target="../media/image656.png"/><Relationship Id="rId7" Type="http://schemas.openxmlformats.org/officeDocument/2006/relationships/image" Target="../media/image658.png"/><Relationship Id="rId12" Type="http://schemas.openxmlformats.org/officeDocument/2006/relationships/customXml" Target="../ink/ink3048.xml"/><Relationship Id="rId17" Type="http://schemas.openxmlformats.org/officeDocument/2006/relationships/image" Target="../media/image663.png"/><Relationship Id="rId2" Type="http://schemas.openxmlformats.org/officeDocument/2006/relationships/customXml" Target="../ink/ink3043.xml"/><Relationship Id="rId16" Type="http://schemas.openxmlformats.org/officeDocument/2006/relationships/customXml" Target="../ink/ink30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5.xml"/><Relationship Id="rId11" Type="http://schemas.openxmlformats.org/officeDocument/2006/relationships/image" Target="../media/image660.png"/><Relationship Id="rId5" Type="http://schemas.openxmlformats.org/officeDocument/2006/relationships/image" Target="../media/image657.png"/><Relationship Id="rId15" Type="http://schemas.openxmlformats.org/officeDocument/2006/relationships/image" Target="../media/image662.png"/><Relationship Id="rId10" Type="http://schemas.openxmlformats.org/officeDocument/2006/relationships/customXml" Target="../ink/ink3047.xml"/><Relationship Id="rId4" Type="http://schemas.openxmlformats.org/officeDocument/2006/relationships/customXml" Target="../ink/ink3044.xml"/><Relationship Id="rId9" Type="http://schemas.openxmlformats.org/officeDocument/2006/relationships/image" Target="../media/image659.png"/><Relationship Id="rId14" Type="http://schemas.openxmlformats.org/officeDocument/2006/relationships/customXml" Target="../ink/ink3049.xml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1.png"/><Relationship Id="rId18" Type="http://schemas.openxmlformats.org/officeDocument/2006/relationships/customXml" Target="../ink/ink3059.xml"/><Relationship Id="rId26" Type="http://schemas.openxmlformats.org/officeDocument/2006/relationships/customXml" Target="../ink/ink3063.xml"/><Relationship Id="rId21" Type="http://schemas.openxmlformats.org/officeDocument/2006/relationships/image" Target="../media/image665.png"/><Relationship Id="rId34" Type="http://schemas.openxmlformats.org/officeDocument/2006/relationships/customXml" Target="../ink/ink3067.xml"/><Relationship Id="rId7" Type="http://schemas.openxmlformats.org/officeDocument/2006/relationships/image" Target="../media/image658.png"/><Relationship Id="rId12" Type="http://schemas.openxmlformats.org/officeDocument/2006/relationships/customXml" Target="../ink/ink3056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2" Type="http://schemas.openxmlformats.org/officeDocument/2006/relationships/customXml" Target="../ink/ink3051.xml"/><Relationship Id="rId16" Type="http://schemas.openxmlformats.org/officeDocument/2006/relationships/customXml" Target="../ink/ink3058.xml"/><Relationship Id="rId20" Type="http://schemas.openxmlformats.org/officeDocument/2006/relationships/customXml" Target="../ink/ink3060.xml"/><Relationship Id="rId29" Type="http://schemas.openxmlformats.org/officeDocument/2006/relationships/image" Target="../media/image6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53.xml"/><Relationship Id="rId11" Type="http://schemas.openxmlformats.org/officeDocument/2006/relationships/image" Target="../media/image660.png"/><Relationship Id="rId24" Type="http://schemas.openxmlformats.org/officeDocument/2006/relationships/customXml" Target="../ink/ink3062.xml"/><Relationship Id="rId32" Type="http://schemas.openxmlformats.org/officeDocument/2006/relationships/customXml" Target="../ink/ink3066.xml"/><Relationship Id="rId37" Type="http://schemas.openxmlformats.org/officeDocument/2006/relationships/image" Target="../media/image673.png"/><Relationship Id="rId5" Type="http://schemas.openxmlformats.org/officeDocument/2006/relationships/image" Target="../media/image657.png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064.xml"/><Relationship Id="rId36" Type="http://schemas.openxmlformats.org/officeDocument/2006/relationships/customXml" Target="../ink/ink3068.xml"/><Relationship Id="rId10" Type="http://schemas.openxmlformats.org/officeDocument/2006/relationships/customXml" Target="../ink/ink3055.xml"/><Relationship Id="rId19" Type="http://schemas.openxmlformats.org/officeDocument/2006/relationships/image" Target="../media/image664.png"/><Relationship Id="rId31" Type="http://schemas.openxmlformats.org/officeDocument/2006/relationships/image" Target="../media/image670.png"/><Relationship Id="rId4" Type="http://schemas.openxmlformats.org/officeDocument/2006/relationships/customXml" Target="../ink/ink3052.xml"/><Relationship Id="rId9" Type="http://schemas.openxmlformats.org/officeDocument/2006/relationships/image" Target="../media/image659.png"/><Relationship Id="rId14" Type="http://schemas.openxmlformats.org/officeDocument/2006/relationships/customXml" Target="../ink/ink3057.xml"/><Relationship Id="rId22" Type="http://schemas.openxmlformats.org/officeDocument/2006/relationships/customXml" Target="../ink/ink3061.xml"/><Relationship Id="rId27" Type="http://schemas.openxmlformats.org/officeDocument/2006/relationships/image" Target="../media/image668.png"/><Relationship Id="rId30" Type="http://schemas.openxmlformats.org/officeDocument/2006/relationships/customXml" Target="../ink/ink3065.xml"/><Relationship Id="rId35" Type="http://schemas.openxmlformats.org/officeDocument/2006/relationships/image" Target="../media/image672.png"/><Relationship Id="rId8" Type="http://schemas.openxmlformats.org/officeDocument/2006/relationships/customXml" Target="../ink/ink3054.xml"/><Relationship Id="rId3" Type="http://schemas.openxmlformats.org/officeDocument/2006/relationships/image" Target="../media/image656.png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1.png"/><Relationship Id="rId18" Type="http://schemas.openxmlformats.org/officeDocument/2006/relationships/customXml" Target="../ink/ink3077.xml"/><Relationship Id="rId26" Type="http://schemas.openxmlformats.org/officeDocument/2006/relationships/customXml" Target="../ink/ink3081.xml"/><Relationship Id="rId39" Type="http://schemas.openxmlformats.org/officeDocument/2006/relationships/image" Target="../media/image674.png"/><Relationship Id="rId21" Type="http://schemas.openxmlformats.org/officeDocument/2006/relationships/image" Target="../media/image665.png"/><Relationship Id="rId34" Type="http://schemas.openxmlformats.org/officeDocument/2006/relationships/customXml" Target="../ink/ink3085.xml"/><Relationship Id="rId42" Type="http://schemas.openxmlformats.org/officeDocument/2006/relationships/customXml" Target="../ink/ink3089.xml"/><Relationship Id="rId7" Type="http://schemas.openxmlformats.org/officeDocument/2006/relationships/image" Target="../media/image658.png"/><Relationship Id="rId2" Type="http://schemas.openxmlformats.org/officeDocument/2006/relationships/customXml" Target="../ink/ink3069.xml"/><Relationship Id="rId16" Type="http://schemas.openxmlformats.org/officeDocument/2006/relationships/customXml" Target="../ink/ink3076.xml"/><Relationship Id="rId29" Type="http://schemas.openxmlformats.org/officeDocument/2006/relationships/image" Target="../media/image6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71.xml"/><Relationship Id="rId11" Type="http://schemas.openxmlformats.org/officeDocument/2006/relationships/image" Target="../media/image660.png"/><Relationship Id="rId24" Type="http://schemas.openxmlformats.org/officeDocument/2006/relationships/customXml" Target="../ink/ink3080.xml"/><Relationship Id="rId32" Type="http://schemas.openxmlformats.org/officeDocument/2006/relationships/customXml" Target="../ink/ink3084.xml"/><Relationship Id="rId37" Type="http://schemas.openxmlformats.org/officeDocument/2006/relationships/image" Target="../media/image673.png"/><Relationship Id="rId40" Type="http://schemas.openxmlformats.org/officeDocument/2006/relationships/customXml" Target="../ink/ink3088.xml"/><Relationship Id="rId45" Type="http://schemas.openxmlformats.org/officeDocument/2006/relationships/image" Target="../media/image677.png"/><Relationship Id="rId5" Type="http://schemas.openxmlformats.org/officeDocument/2006/relationships/image" Target="../media/image657.png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082.xml"/><Relationship Id="rId36" Type="http://schemas.openxmlformats.org/officeDocument/2006/relationships/customXml" Target="../ink/ink3086.xml"/><Relationship Id="rId10" Type="http://schemas.openxmlformats.org/officeDocument/2006/relationships/customXml" Target="../ink/ink3073.xml"/><Relationship Id="rId19" Type="http://schemas.openxmlformats.org/officeDocument/2006/relationships/image" Target="../media/image664.png"/><Relationship Id="rId31" Type="http://schemas.openxmlformats.org/officeDocument/2006/relationships/image" Target="../media/image670.png"/><Relationship Id="rId44" Type="http://schemas.openxmlformats.org/officeDocument/2006/relationships/customXml" Target="../ink/ink3090.xml"/><Relationship Id="rId4" Type="http://schemas.openxmlformats.org/officeDocument/2006/relationships/customXml" Target="../ink/ink3070.xml"/><Relationship Id="rId9" Type="http://schemas.openxmlformats.org/officeDocument/2006/relationships/image" Target="../media/image659.png"/><Relationship Id="rId14" Type="http://schemas.openxmlformats.org/officeDocument/2006/relationships/customXml" Target="../ink/ink3075.xml"/><Relationship Id="rId22" Type="http://schemas.openxmlformats.org/officeDocument/2006/relationships/customXml" Target="../ink/ink3079.xml"/><Relationship Id="rId27" Type="http://schemas.openxmlformats.org/officeDocument/2006/relationships/image" Target="../media/image668.png"/><Relationship Id="rId30" Type="http://schemas.openxmlformats.org/officeDocument/2006/relationships/customXml" Target="../ink/ink3083.xml"/><Relationship Id="rId35" Type="http://schemas.openxmlformats.org/officeDocument/2006/relationships/image" Target="../media/image672.png"/><Relationship Id="rId43" Type="http://schemas.openxmlformats.org/officeDocument/2006/relationships/image" Target="../media/image676.png"/><Relationship Id="rId8" Type="http://schemas.openxmlformats.org/officeDocument/2006/relationships/customXml" Target="../ink/ink3072.xml"/><Relationship Id="rId3" Type="http://schemas.openxmlformats.org/officeDocument/2006/relationships/image" Target="../media/image656.png"/><Relationship Id="rId12" Type="http://schemas.openxmlformats.org/officeDocument/2006/relationships/customXml" Target="../ink/ink3074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087.xml"/><Relationship Id="rId20" Type="http://schemas.openxmlformats.org/officeDocument/2006/relationships/customXml" Target="../ink/ink3078.xml"/><Relationship Id="rId41" Type="http://schemas.openxmlformats.org/officeDocument/2006/relationships/image" Target="../media/image675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1.png"/><Relationship Id="rId18" Type="http://schemas.openxmlformats.org/officeDocument/2006/relationships/customXml" Target="../ink/ink3099.xml"/><Relationship Id="rId26" Type="http://schemas.openxmlformats.org/officeDocument/2006/relationships/customXml" Target="../ink/ink3103.xml"/><Relationship Id="rId39" Type="http://schemas.openxmlformats.org/officeDocument/2006/relationships/image" Target="../media/image674.png"/><Relationship Id="rId21" Type="http://schemas.openxmlformats.org/officeDocument/2006/relationships/image" Target="../media/image665.png"/><Relationship Id="rId34" Type="http://schemas.openxmlformats.org/officeDocument/2006/relationships/customXml" Target="../ink/ink3107.xml"/><Relationship Id="rId42" Type="http://schemas.openxmlformats.org/officeDocument/2006/relationships/customXml" Target="../ink/ink3111.xml"/><Relationship Id="rId47" Type="http://schemas.openxmlformats.org/officeDocument/2006/relationships/image" Target="../media/image678.png"/><Relationship Id="rId7" Type="http://schemas.openxmlformats.org/officeDocument/2006/relationships/image" Target="../media/image658.png"/><Relationship Id="rId2" Type="http://schemas.openxmlformats.org/officeDocument/2006/relationships/customXml" Target="../ink/ink3091.xml"/><Relationship Id="rId16" Type="http://schemas.openxmlformats.org/officeDocument/2006/relationships/customXml" Target="../ink/ink3098.xml"/><Relationship Id="rId29" Type="http://schemas.openxmlformats.org/officeDocument/2006/relationships/image" Target="../media/image6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93.xml"/><Relationship Id="rId11" Type="http://schemas.openxmlformats.org/officeDocument/2006/relationships/image" Target="../media/image660.png"/><Relationship Id="rId24" Type="http://schemas.openxmlformats.org/officeDocument/2006/relationships/customXml" Target="../ink/ink3102.xml"/><Relationship Id="rId32" Type="http://schemas.openxmlformats.org/officeDocument/2006/relationships/customXml" Target="../ink/ink3106.xml"/><Relationship Id="rId37" Type="http://schemas.openxmlformats.org/officeDocument/2006/relationships/image" Target="../media/image673.png"/><Relationship Id="rId40" Type="http://schemas.openxmlformats.org/officeDocument/2006/relationships/customXml" Target="../ink/ink3110.xml"/><Relationship Id="rId45" Type="http://schemas.openxmlformats.org/officeDocument/2006/relationships/image" Target="../media/image677.png"/><Relationship Id="rId5" Type="http://schemas.openxmlformats.org/officeDocument/2006/relationships/image" Target="../media/image657.png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104.xml"/><Relationship Id="rId36" Type="http://schemas.openxmlformats.org/officeDocument/2006/relationships/customXml" Target="../ink/ink3108.xml"/><Relationship Id="rId10" Type="http://schemas.openxmlformats.org/officeDocument/2006/relationships/customXml" Target="../ink/ink3095.xml"/><Relationship Id="rId19" Type="http://schemas.openxmlformats.org/officeDocument/2006/relationships/image" Target="../media/image664.png"/><Relationship Id="rId31" Type="http://schemas.openxmlformats.org/officeDocument/2006/relationships/image" Target="../media/image670.png"/><Relationship Id="rId44" Type="http://schemas.openxmlformats.org/officeDocument/2006/relationships/customXml" Target="../ink/ink3112.xml"/><Relationship Id="rId4" Type="http://schemas.openxmlformats.org/officeDocument/2006/relationships/customXml" Target="../ink/ink3092.xml"/><Relationship Id="rId9" Type="http://schemas.openxmlformats.org/officeDocument/2006/relationships/image" Target="../media/image659.png"/><Relationship Id="rId14" Type="http://schemas.openxmlformats.org/officeDocument/2006/relationships/customXml" Target="../ink/ink3097.xml"/><Relationship Id="rId22" Type="http://schemas.openxmlformats.org/officeDocument/2006/relationships/customXml" Target="../ink/ink3101.xml"/><Relationship Id="rId27" Type="http://schemas.openxmlformats.org/officeDocument/2006/relationships/image" Target="../media/image668.png"/><Relationship Id="rId30" Type="http://schemas.openxmlformats.org/officeDocument/2006/relationships/customXml" Target="../ink/ink3105.xml"/><Relationship Id="rId35" Type="http://schemas.openxmlformats.org/officeDocument/2006/relationships/image" Target="../media/image672.png"/><Relationship Id="rId43" Type="http://schemas.openxmlformats.org/officeDocument/2006/relationships/image" Target="../media/image676.png"/><Relationship Id="rId8" Type="http://schemas.openxmlformats.org/officeDocument/2006/relationships/customXml" Target="../ink/ink3094.xml"/><Relationship Id="rId3" Type="http://schemas.openxmlformats.org/officeDocument/2006/relationships/image" Target="../media/image656.png"/><Relationship Id="rId12" Type="http://schemas.openxmlformats.org/officeDocument/2006/relationships/customXml" Target="../ink/ink3096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109.xml"/><Relationship Id="rId46" Type="http://schemas.openxmlformats.org/officeDocument/2006/relationships/customXml" Target="../ink/ink3113.xml"/><Relationship Id="rId20" Type="http://schemas.openxmlformats.org/officeDocument/2006/relationships/customXml" Target="../ink/ink3100.xml"/><Relationship Id="rId41" Type="http://schemas.openxmlformats.org/officeDocument/2006/relationships/image" Target="../media/image675.png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26.xml"/><Relationship Id="rId21" Type="http://schemas.openxmlformats.org/officeDocument/2006/relationships/image" Target="../media/image665.png"/><Relationship Id="rId34" Type="http://schemas.openxmlformats.org/officeDocument/2006/relationships/customXml" Target="../ink/ink3130.xml"/><Relationship Id="rId42" Type="http://schemas.openxmlformats.org/officeDocument/2006/relationships/customXml" Target="../ink/ink3134.xml"/><Relationship Id="rId47" Type="http://schemas.openxmlformats.org/officeDocument/2006/relationships/image" Target="../media/image678.png"/><Relationship Id="rId50" Type="http://schemas.openxmlformats.org/officeDocument/2006/relationships/customXml" Target="../ink/ink3138.xml"/><Relationship Id="rId55" Type="http://schemas.openxmlformats.org/officeDocument/2006/relationships/image" Target="../media/image682.png"/><Relationship Id="rId63" Type="http://schemas.openxmlformats.org/officeDocument/2006/relationships/image" Target="../media/image686.png"/><Relationship Id="rId7" Type="http://schemas.openxmlformats.org/officeDocument/2006/relationships/image" Target="../media/image658.png"/><Relationship Id="rId2" Type="http://schemas.openxmlformats.org/officeDocument/2006/relationships/customXml" Target="../ink/ink3114.xml"/><Relationship Id="rId16" Type="http://schemas.openxmlformats.org/officeDocument/2006/relationships/customXml" Target="../ink/ink3121.xml"/><Relationship Id="rId29" Type="http://schemas.openxmlformats.org/officeDocument/2006/relationships/image" Target="../media/image669.png"/><Relationship Id="rId11" Type="http://schemas.openxmlformats.org/officeDocument/2006/relationships/image" Target="../media/image660.png"/><Relationship Id="rId24" Type="http://schemas.openxmlformats.org/officeDocument/2006/relationships/customXml" Target="../ink/ink3125.xml"/><Relationship Id="rId32" Type="http://schemas.openxmlformats.org/officeDocument/2006/relationships/customXml" Target="../ink/ink3129.xml"/><Relationship Id="rId37" Type="http://schemas.openxmlformats.org/officeDocument/2006/relationships/image" Target="../media/image673.png"/><Relationship Id="rId40" Type="http://schemas.openxmlformats.org/officeDocument/2006/relationships/customXml" Target="../ink/ink3133.xml"/><Relationship Id="rId45" Type="http://schemas.openxmlformats.org/officeDocument/2006/relationships/image" Target="../media/image677.png"/><Relationship Id="rId53" Type="http://schemas.openxmlformats.org/officeDocument/2006/relationships/image" Target="../media/image681.png"/><Relationship Id="rId58" Type="http://schemas.openxmlformats.org/officeDocument/2006/relationships/customXml" Target="../ink/ink3142.xml"/><Relationship Id="rId66" Type="http://schemas.openxmlformats.org/officeDocument/2006/relationships/customXml" Target="../ink/ink3146.xml"/><Relationship Id="rId5" Type="http://schemas.openxmlformats.org/officeDocument/2006/relationships/image" Target="../media/image657.png"/><Relationship Id="rId61" Type="http://schemas.openxmlformats.org/officeDocument/2006/relationships/image" Target="../media/image685.png"/><Relationship Id="rId19" Type="http://schemas.openxmlformats.org/officeDocument/2006/relationships/image" Target="../media/image664.png"/><Relationship Id="rId14" Type="http://schemas.openxmlformats.org/officeDocument/2006/relationships/customXml" Target="../ink/ink3120.xml"/><Relationship Id="rId22" Type="http://schemas.openxmlformats.org/officeDocument/2006/relationships/customXml" Target="../ink/ink3124.xml"/><Relationship Id="rId27" Type="http://schemas.openxmlformats.org/officeDocument/2006/relationships/image" Target="../media/image668.png"/><Relationship Id="rId30" Type="http://schemas.openxmlformats.org/officeDocument/2006/relationships/customXml" Target="../ink/ink3128.xml"/><Relationship Id="rId35" Type="http://schemas.openxmlformats.org/officeDocument/2006/relationships/image" Target="../media/image672.png"/><Relationship Id="rId43" Type="http://schemas.openxmlformats.org/officeDocument/2006/relationships/image" Target="../media/image676.png"/><Relationship Id="rId48" Type="http://schemas.openxmlformats.org/officeDocument/2006/relationships/customXml" Target="../ink/ink3137.xml"/><Relationship Id="rId56" Type="http://schemas.openxmlformats.org/officeDocument/2006/relationships/customXml" Target="../ink/ink3141.xml"/><Relationship Id="rId64" Type="http://schemas.openxmlformats.org/officeDocument/2006/relationships/customXml" Target="../ink/ink3145.xml"/><Relationship Id="rId8" Type="http://schemas.openxmlformats.org/officeDocument/2006/relationships/customXml" Target="../ink/ink3117.xml"/><Relationship Id="rId51" Type="http://schemas.openxmlformats.org/officeDocument/2006/relationships/image" Target="../media/image680.png"/><Relationship Id="rId3" Type="http://schemas.openxmlformats.org/officeDocument/2006/relationships/image" Target="../media/image656.png"/><Relationship Id="rId12" Type="http://schemas.openxmlformats.org/officeDocument/2006/relationships/customXml" Target="../ink/ink3119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132.xml"/><Relationship Id="rId46" Type="http://schemas.openxmlformats.org/officeDocument/2006/relationships/customXml" Target="../ink/ink3136.xml"/><Relationship Id="rId59" Type="http://schemas.openxmlformats.org/officeDocument/2006/relationships/image" Target="../media/image684.png"/><Relationship Id="rId67" Type="http://schemas.openxmlformats.org/officeDocument/2006/relationships/image" Target="../media/image688.png"/><Relationship Id="rId20" Type="http://schemas.openxmlformats.org/officeDocument/2006/relationships/customXml" Target="../ink/ink3123.xml"/><Relationship Id="rId41" Type="http://schemas.openxmlformats.org/officeDocument/2006/relationships/image" Target="../media/image675.png"/><Relationship Id="rId54" Type="http://schemas.openxmlformats.org/officeDocument/2006/relationships/customXml" Target="../ink/ink3140.xml"/><Relationship Id="rId62" Type="http://schemas.openxmlformats.org/officeDocument/2006/relationships/customXml" Target="../ink/ink31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16.xml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127.xml"/><Relationship Id="rId36" Type="http://schemas.openxmlformats.org/officeDocument/2006/relationships/customXml" Target="../ink/ink3131.xml"/><Relationship Id="rId49" Type="http://schemas.openxmlformats.org/officeDocument/2006/relationships/image" Target="../media/image679.png"/><Relationship Id="rId57" Type="http://schemas.openxmlformats.org/officeDocument/2006/relationships/image" Target="../media/image683.png"/><Relationship Id="rId10" Type="http://schemas.openxmlformats.org/officeDocument/2006/relationships/customXml" Target="../ink/ink3118.xml"/><Relationship Id="rId31" Type="http://schemas.openxmlformats.org/officeDocument/2006/relationships/image" Target="../media/image670.png"/><Relationship Id="rId44" Type="http://schemas.openxmlformats.org/officeDocument/2006/relationships/customXml" Target="../ink/ink3135.xml"/><Relationship Id="rId52" Type="http://schemas.openxmlformats.org/officeDocument/2006/relationships/customXml" Target="../ink/ink3139.xml"/><Relationship Id="rId60" Type="http://schemas.openxmlformats.org/officeDocument/2006/relationships/customXml" Target="../ink/ink3143.xml"/><Relationship Id="rId65" Type="http://schemas.openxmlformats.org/officeDocument/2006/relationships/image" Target="../media/image687.png"/><Relationship Id="rId4" Type="http://schemas.openxmlformats.org/officeDocument/2006/relationships/customXml" Target="../ink/ink3115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122.xml"/><Relationship Id="rId39" Type="http://schemas.openxmlformats.org/officeDocument/2006/relationships/image" Target="../media/image674.png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59.xml"/><Relationship Id="rId21" Type="http://schemas.openxmlformats.org/officeDocument/2006/relationships/image" Target="../media/image665.png"/><Relationship Id="rId42" Type="http://schemas.openxmlformats.org/officeDocument/2006/relationships/customXml" Target="../ink/ink3167.xml"/><Relationship Id="rId47" Type="http://schemas.openxmlformats.org/officeDocument/2006/relationships/image" Target="../media/image678.png"/><Relationship Id="rId63" Type="http://schemas.openxmlformats.org/officeDocument/2006/relationships/image" Target="../media/image686.png"/><Relationship Id="rId68" Type="http://schemas.openxmlformats.org/officeDocument/2006/relationships/customXml" Target="../ink/ink3180.xml"/><Relationship Id="rId7" Type="http://schemas.openxmlformats.org/officeDocument/2006/relationships/image" Target="../media/image658.png"/><Relationship Id="rId2" Type="http://schemas.openxmlformats.org/officeDocument/2006/relationships/customXml" Target="../ink/ink3147.xml"/><Relationship Id="rId16" Type="http://schemas.openxmlformats.org/officeDocument/2006/relationships/customXml" Target="../ink/ink3154.xml"/><Relationship Id="rId29" Type="http://schemas.openxmlformats.org/officeDocument/2006/relationships/image" Target="../media/image669.png"/><Relationship Id="rId11" Type="http://schemas.openxmlformats.org/officeDocument/2006/relationships/image" Target="../media/image660.png"/><Relationship Id="rId24" Type="http://schemas.openxmlformats.org/officeDocument/2006/relationships/customXml" Target="../ink/ink3158.xml"/><Relationship Id="rId32" Type="http://schemas.openxmlformats.org/officeDocument/2006/relationships/customXml" Target="../ink/ink3162.xml"/><Relationship Id="rId37" Type="http://schemas.openxmlformats.org/officeDocument/2006/relationships/image" Target="../media/image673.png"/><Relationship Id="rId40" Type="http://schemas.openxmlformats.org/officeDocument/2006/relationships/customXml" Target="../ink/ink3166.xml"/><Relationship Id="rId45" Type="http://schemas.openxmlformats.org/officeDocument/2006/relationships/image" Target="../media/image677.png"/><Relationship Id="rId53" Type="http://schemas.openxmlformats.org/officeDocument/2006/relationships/image" Target="../media/image681.png"/><Relationship Id="rId58" Type="http://schemas.openxmlformats.org/officeDocument/2006/relationships/customXml" Target="../ink/ink3175.xml"/><Relationship Id="rId66" Type="http://schemas.openxmlformats.org/officeDocument/2006/relationships/customXml" Target="../ink/ink3179.xml"/><Relationship Id="rId5" Type="http://schemas.openxmlformats.org/officeDocument/2006/relationships/image" Target="../media/image657.png"/><Relationship Id="rId61" Type="http://schemas.openxmlformats.org/officeDocument/2006/relationships/image" Target="../media/image685.png"/><Relationship Id="rId19" Type="http://schemas.openxmlformats.org/officeDocument/2006/relationships/image" Target="../media/image664.png"/><Relationship Id="rId14" Type="http://schemas.openxmlformats.org/officeDocument/2006/relationships/customXml" Target="../ink/ink3153.xml"/><Relationship Id="rId22" Type="http://schemas.openxmlformats.org/officeDocument/2006/relationships/customXml" Target="../ink/ink3157.xml"/><Relationship Id="rId27" Type="http://schemas.openxmlformats.org/officeDocument/2006/relationships/image" Target="../media/image668.png"/><Relationship Id="rId30" Type="http://schemas.openxmlformats.org/officeDocument/2006/relationships/customXml" Target="../ink/ink3161.xml"/><Relationship Id="rId35" Type="http://schemas.openxmlformats.org/officeDocument/2006/relationships/image" Target="../media/image672.png"/><Relationship Id="rId43" Type="http://schemas.openxmlformats.org/officeDocument/2006/relationships/image" Target="../media/image676.png"/><Relationship Id="rId48" Type="http://schemas.openxmlformats.org/officeDocument/2006/relationships/customXml" Target="../ink/ink3170.xml"/><Relationship Id="rId56" Type="http://schemas.openxmlformats.org/officeDocument/2006/relationships/customXml" Target="../ink/ink3174.xml"/><Relationship Id="rId64" Type="http://schemas.openxmlformats.org/officeDocument/2006/relationships/customXml" Target="../ink/ink3178.xml"/><Relationship Id="rId69" Type="http://schemas.openxmlformats.org/officeDocument/2006/relationships/image" Target="../media/image689.png"/><Relationship Id="rId8" Type="http://schemas.openxmlformats.org/officeDocument/2006/relationships/customXml" Target="../ink/ink3150.xml"/><Relationship Id="rId51" Type="http://schemas.openxmlformats.org/officeDocument/2006/relationships/image" Target="../media/image680.png"/><Relationship Id="rId3" Type="http://schemas.openxmlformats.org/officeDocument/2006/relationships/image" Target="../media/image656.png"/><Relationship Id="rId12" Type="http://schemas.openxmlformats.org/officeDocument/2006/relationships/customXml" Target="../ink/ink3152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165.xml"/><Relationship Id="rId46" Type="http://schemas.openxmlformats.org/officeDocument/2006/relationships/customXml" Target="../ink/ink3169.xml"/><Relationship Id="rId59" Type="http://schemas.openxmlformats.org/officeDocument/2006/relationships/image" Target="../media/image684.png"/><Relationship Id="rId67" Type="http://schemas.openxmlformats.org/officeDocument/2006/relationships/image" Target="../media/image688.png"/><Relationship Id="rId20" Type="http://schemas.openxmlformats.org/officeDocument/2006/relationships/customXml" Target="../ink/ink3156.xml"/><Relationship Id="rId41" Type="http://schemas.openxmlformats.org/officeDocument/2006/relationships/image" Target="../media/image675.png"/><Relationship Id="rId54" Type="http://schemas.openxmlformats.org/officeDocument/2006/relationships/customXml" Target="../ink/ink3173.xml"/><Relationship Id="rId62" Type="http://schemas.openxmlformats.org/officeDocument/2006/relationships/customXml" Target="../ink/ink31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49.xml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160.xml"/><Relationship Id="rId36" Type="http://schemas.openxmlformats.org/officeDocument/2006/relationships/customXml" Target="../ink/ink3164.xml"/><Relationship Id="rId49" Type="http://schemas.openxmlformats.org/officeDocument/2006/relationships/image" Target="../media/image679.png"/><Relationship Id="rId57" Type="http://schemas.openxmlformats.org/officeDocument/2006/relationships/image" Target="../media/image683.png"/><Relationship Id="rId10" Type="http://schemas.openxmlformats.org/officeDocument/2006/relationships/customXml" Target="../ink/ink3151.xml"/><Relationship Id="rId31" Type="http://schemas.openxmlformats.org/officeDocument/2006/relationships/image" Target="../media/image670.png"/><Relationship Id="rId44" Type="http://schemas.openxmlformats.org/officeDocument/2006/relationships/customXml" Target="../ink/ink3168.xml"/><Relationship Id="rId52" Type="http://schemas.openxmlformats.org/officeDocument/2006/relationships/customXml" Target="../ink/ink3172.xml"/><Relationship Id="rId60" Type="http://schemas.openxmlformats.org/officeDocument/2006/relationships/customXml" Target="../ink/ink3176.xml"/><Relationship Id="rId65" Type="http://schemas.openxmlformats.org/officeDocument/2006/relationships/image" Target="../media/image687.png"/><Relationship Id="rId4" Type="http://schemas.openxmlformats.org/officeDocument/2006/relationships/customXml" Target="../ink/ink3148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155.xml"/><Relationship Id="rId39" Type="http://schemas.openxmlformats.org/officeDocument/2006/relationships/image" Target="../media/image674.png"/><Relationship Id="rId34" Type="http://schemas.openxmlformats.org/officeDocument/2006/relationships/customXml" Target="../ink/ink3163.xml"/><Relationship Id="rId50" Type="http://schemas.openxmlformats.org/officeDocument/2006/relationships/customXml" Target="../ink/ink3171.xml"/><Relationship Id="rId55" Type="http://schemas.openxmlformats.org/officeDocument/2006/relationships/image" Target="../media/image682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0.xml"/><Relationship Id="rId21" Type="http://schemas.openxmlformats.org/officeDocument/2006/relationships/image" Target="../media/image1210.png"/><Relationship Id="rId42" Type="http://schemas.openxmlformats.org/officeDocument/2006/relationships/customXml" Target="../ink/ink158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171.xml"/><Relationship Id="rId16" Type="http://schemas.openxmlformats.org/officeDocument/2006/relationships/customXml" Target="../ink/ink145.xml"/><Relationship Id="rId11" Type="http://schemas.openxmlformats.org/officeDocument/2006/relationships/image" Target="../media/image7100.png"/><Relationship Id="rId32" Type="http://schemas.openxmlformats.org/officeDocument/2006/relationships/customXml" Target="../ink/ink153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166.xml"/><Relationship Id="rId74" Type="http://schemas.openxmlformats.org/officeDocument/2006/relationships/customXml" Target="../ink/ink174.xml"/><Relationship Id="rId79" Type="http://schemas.openxmlformats.org/officeDocument/2006/relationships/image" Target="../media/image41.png"/><Relationship Id="rId5" Type="http://schemas.openxmlformats.org/officeDocument/2006/relationships/image" Target="../media/image4100.png"/><Relationship Id="rId61" Type="http://schemas.openxmlformats.org/officeDocument/2006/relationships/image" Target="../media/image32.png"/><Relationship Id="rId82" Type="http://schemas.openxmlformats.org/officeDocument/2006/relationships/customXml" Target="../ink/ink178.xml"/><Relationship Id="rId19" Type="http://schemas.openxmlformats.org/officeDocument/2006/relationships/image" Target="../media/image1110.png"/><Relationship Id="rId14" Type="http://schemas.openxmlformats.org/officeDocument/2006/relationships/customXml" Target="../ink/ink144.xml"/><Relationship Id="rId22" Type="http://schemas.openxmlformats.org/officeDocument/2006/relationships/customXml" Target="../ink/ink148.xml"/><Relationship Id="rId27" Type="http://schemas.openxmlformats.org/officeDocument/2006/relationships/image" Target="../media/image1510.png"/><Relationship Id="rId30" Type="http://schemas.openxmlformats.org/officeDocument/2006/relationships/customXml" Target="../ink/ink152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161.xml"/><Relationship Id="rId56" Type="http://schemas.openxmlformats.org/officeDocument/2006/relationships/customXml" Target="../ink/ink165.xml"/><Relationship Id="rId64" Type="http://schemas.openxmlformats.org/officeDocument/2006/relationships/customXml" Target="../ink/ink169.xml"/><Relationship Id="rId69" Type="http://schemas.openxmlformats.org/officeDocument/2006/relationships/image" Target="../media/image36.png"/><Relationship Id="rId77" Type="http://schemas.openxmlformats.org/officeDocument/2006/relationships/image" Target="../media/image40.png"/><Relationship Id="rId8" Type="http://schemas.openxmlformats.org/officeDocument/2006/relationships/customXml" Target="../ink/ink141.xml"/><Relationship Id="rId51" Type="http://schemas.openxmlformats.org/officeDocument/2006/relationships/image" Target="../media/image27.png"/><Relationship Id="rId72" Type="http://schemas.openxmlformats.org/officeDocument/2006/relationships/customXml" Target="../ink/ink173.xml"/><Relationship Id="rId80" Type="http://schemas.openxmlformats.org/officeDocument/2006/relationships/customXml" Target="../ink/ink177.xml"/><Relationship Id="rId3" Type="http://schemas.openxmlformats.org/officeDocument/2006/relationships/image" Target="../media/image3100.png"/><Relationship Id="rId12" Type="http://schemas.openxmlformats.org/officeDocument/2006/relationships/customXml" Target="../ink/ink143.xml"/><Relationship Id="rId17" Type="http://schemas.openxmlformats.org/officeDocument/2006/relationships/image" Target="../media/image1018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56.xml"/><Relationship Id="rId46" Type="http://schemas.openxmlformats.org/officeDocument/2006/relationships/customXml" Target="../ink/ink160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147.xml"/><Relationship Id="rId41" Type="http://schemas.openxmlformats.org/officeDocument/2006/relationships/image" Target="../media/image2210.png"/><Relationship Id="rId54" Type="http://schemas.openxmlformats.org/officeDocument/2006/relationships/customXml" Target="../ink/ink164.xml"/><Relationship Id="rId62" Type="http://schemas.openxmlformats.org/officeDocument/2006/relationships/customXml" Target="../ink/ink168.xml"/><Relationship Id="rId70" Type="http://schemas.openxmlformats.org/officeDocument/2006/relationships/customXml" Target="../ink/ink172.xml"/><Relationship Id="rId75" Type="http://schemas.openxmlformats.org/officeDocument/2006/relationships/image" Target="../media/image39.png"/><Relationship Id="rId83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0.xml"/><Relationship Id="rId15" Type="http://schemas.openxmlformats.org/officeDocument/2006/relationships/image" Target="../media/image9100.png"/><Relationship Id="rId23" Type="http://schemas.openxmlformats.org/officeDocument/2006/relationships/image" Target="../media/image1310.png"/><Relationship Id="rId28" Type="http://schemas.openxmlformats.org/officeDocument/2006/relationships/customXml" Target="../ink/ink151.xml"/><Relationship Id="rId36" Type="http://schemas.openxmlformats.org/officeDocument/2006/relationships/customXml" Target="../ink/ink155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142.xml"/><Relationship Id="rId31" Type="http://schemas.openxmlformats.org/officeDocument/2006/relationships/image" Target="../media/image1710.png"/><Relationship Id="rId44" Type="http://schemas.openxmlformats.org/officeDocument/2006/relationships/customXml" Target="../ink/ink159.xml"/><Relationship Id="rId52" Type="http://schemas.openxmlformats.org/officeDocument/2006/relationships/customXml" Target="../ink/ink163.xml"/><Relationship Id="rId60" Type="http://schemas.openxmlformats.org/officeDocument/2006/relationships/customXml" Target="../ink/ink167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176.xml"/><Relationship Id="rId81" Type="http://schemas.openxmlformats.org/officeDocument/2006/relationships/image" Target="../media/image42.png"/><Relationship Id="rId4" Type="http://schemas.openxmlformats.org/officeDocument/2006/relationships/customXml" Target="../ink/ink139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146.xml"/><Relationship Id="rId39" Type="http://schemas.openxmlformats.org/officeDocument/2006/relationships/image" Target="../media/image2110.png"/><Relationship Id="rId34" Type="http://schemas.openxmlformats.org/officeDocument/2006/relationships/customXml" Target="../ink/ink154.xml"/><Relationship Id="rId50" Type="http://schemas.openxmlformats.org/officeDocument/2006/relationships/customXml" Target="../ink/ink162.xml"/><Relationship Id="rId55" Type="http://schemas.openxmlformats.org/officeDocument/2006/relationships/image" Target="../media/image29.png"/><Relationship Id="rId76" Type="http://schemas.openxmlformats.org/officeDocument/2006/relationships/customXml" Target="../ink/ink175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2" Type="http://schemas.openxmlformats.org/officeDocument/2006/relationships/customXml" Target="../ink/ink138.xml"/><Relationship Id="rId29" Type="http://schemas.openxmlformats.org/officeDocument/2006/relationships/image" Target="../media/image1610.png"/><Relationship Id="rId24" Type="http://schemas.openxmlformats.org/officeDocument/2006/relationships/customXml" Target="../ink/ink149.xml"/><Relationship Id="rId40" Type="http://schemas.openxmlformats.org/officeDocument/2006/relationships/customXml" Target="../ink/ink157.xml"/><Relationship Id="rId45" Type="http://schemas.openxmlformats.org/officeDocument/2006/relationships/image" Target="../media/image24.png"/><Relationship Id="rId66" Type="http://schemas.openxmlformats.org/officeDocument/2006/relationships/customXml" Target="../ink/ink170.xml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93.xml"/><Relationship Id="rId21" Type="http://schemas.openxmlformats.org/officeDocument/2006/relationships/image" Target="../media/image665.png"/><Relationship Id="rId42" Type="http://schemas.openxmlformats.org/officeDocument/2006/relationships/customXml" Target="../ink/ink3201.xml"/><Relationship Id="rId47" Type="http://schemas.openxmlformats.org/officeDocument/2006/relationships/image" Target="../media/image678.png"/><Relationship Id="rId63" Type="http://schemas.openxmlformats.org/officeDocument/2006/relationships/image" Target="../media/image686.png"/><Relationship Id="rId68" Type="http://schemas.openxmlformats.org/officeDocument/2006/relationships/customXml" Target="../ink/ink3214.xml"/><Relationship Id="rId2" Type="http://schemas.openxmlformats.org/officeDocument/2006/relationships/customXml" Target="../ink/ink3181.xml"/><Relationship Id="rId16" Type="http://schemas.openxmlformats.org/officeDocument/2006/relationships/customXml" Target="../ink/ink3188.xml"/><Relationship Id="rId29" Type="http://schemas.openxmlformats.org/officeDocument/2006/relationships/image" Target="../media/image669.png"/><Relationship Id="rId11" Type="http://schemas.openxmlformats.org/officeDocument/2006/relationships/image" Target="../media/image660.png"/><Relationship Id="rId24" Type="http://schemas.openxmlformats.org/officeDocument/2006/relationships/customXml" Target="../ink/ink3192.xml"/><Relationship Id="rId32" Type="http://schemas.openxmlformats.org/officeDocument/2006/relationships/customXml" Target="../ink/ink3196.xml"/><Relationship Id="rId37" Type="http://schemas.openxmlformats.org/officeDocument/2006/relationships/image" Target="../media/image673.png"/><Relationship Id="rId40" Type="http://schemas.openxmlformats.org/officeDocument/2006/relationships/customXml" Target="../ink/ink3200.xml"/><Relationship Id="rId45" Type="http://schemas.openxmlformats.org/officeDocument/2006/relationships/image" Target="../media/image677.png"/><Relationship Id="rId53" Type="http://schemas.openxmlformats.org/officeDocument/2006/relationships/image" Target="../media/image681.png"/><Relationship Id="rId58" Type="http://schemas.openxmlformats.org/officeDocument/2006/relationships/customXml" Target="../ink/ink3209.xml"/><Relationship Id="rId66" Type="http://schemas.openxmlformats.org/officeDocument/2006/relationships/customXml" Target="../ink/ink3213.xml"/><Relationship Id="rId74" Type="http://schemas.openxmlformats.org/officeDocument/2006/relationships/customXml" Target="../ink/ink3217.xml"/><Relationship Id="rId5" Type="http://schemas.openxmlformats.org/officeDocument/2006/relationships/image" Target="../media/image657.png"/><Relationship Id="rId61" Type="http://schemas.openxmlformats.org/officeDocument/2006/relationships/image" Target="../media/image685.png"/><Relationship Id="rId19" Type="http://schemas.openxmlformats.org/officeDocument/2006/relationships/image" Target="../media/image664.png"/><Relationship Id="rId14" Type="http://schemas.openxmlformats.org/officeDocument/2006/relationships/customXml" Target="../ink/ink3187.xml"/><Relationship Id="rId22" Type="http://schemas.openxmlformats.org/officeDocument/2006/relationships/customXml" Target="../ink/ink3191.xml"/><Relationship Id="rId27" Type="http://schemas.openxmlformats.org/officeDocument/2006/relationships/image" Target="../media/image668.png"/><Relationship Id="rId30" Type="http://schemas.openxmlformats.org/officeDocument/2006/relationships/customXml" Target="../ink/ink3195.xml"/><Relationship Id="rId35" Type="http://schemas.openxmlformats.org/officeDocument/2006/relationships/image" Target="../media/image672.png"/><Relationship Id="rId43" Type="http://schemas.openxmlformats.org/officeDocument/2006/relationships/image" Target="../media/image676.png"/><Relationship Id="rId48" Type="http://schemas.openxmlformats.org/officeDocument/2006/relationships/customXml" Target="../ink/ink3204.xml"/><Relationship Id="rId56" Type="http://schemas.openxmlformats.org/officeDocument/2006/relationships/customXml" Target="../ink/ink3208.xml"/><Relationship Id="rId64" Type="http://schemas.openxmlformats.org/officeDocument/2006/relationships/customXml" Target="../ink/ink3212.xml"/><Relationship Id="rId69" Type="http://schemas.openxmlformats.org/officeDocument/2006/relationships/image" Target="../media/image690.png"/><Relationship Id="rId8" Type="http://schemas.openxmlformats.org/officeDocument/2006/relationships/customXml" Target="../ink/ink3184.xml"/><Relationship Id="rId51" Type="http://schemas.openxmlformats.org/officeDocument/2006/relationships/image" Target="../media/image680.png"/><Relationship Id="rId72" Type="http://schemas.openxmlformats.org/officeDocument/2006/relationships/customXml" Target="../ink/ink3216.xml"/><Relationship Id="rId3" Type="http://schemas.openxmlformats.org/officeDocument/2006/relationships/image" Target="../media/image656.png"/><Relationship Id="rId12" Type="http://schemas.openxmlformats.org/officeDocument/2006/relationships/customXml" Target="../ink/ink3186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199.xml"/><Relationship Id="rId46" Type="http://schemas.openxmlformats.org/officeDocument/2006/relationships/customXml" Target="../ink/ink3203.xml"/><Relationship Id="rId59" Type="http://schemas.openxmlformats.org/officeDocument/2006/relationships/image" Target="../media/image684.png"/><Relationship Id="rId67" Type="http://schemas.openxmlformats.org/officeDocument/2006/relationships/image" Target="../media/image688.png"/><Relationship Id="rId20" Type="http://schemas.openxmlformats.org/officeDocument/2006/relationships/customXml" Target="../ink/ink3190.xml"/><Relationship Id="rId41" Type="http://schemas.openxmlformats.org/officeDocument/2006/relationships/image" Target="../media/image675.png"/><Relationship Id="rId54" Type="http://schemas.openxmlformats.org/officeDocument/2006/relationships/customXml" Target="../ink/ink3207.xml"/><Relationship Id="rId62" Type="http://schemas.openxmlformats.org/officeDocument/2006/relationships/customXml" Target="../ink/ink3211.xml"/><Relationship Id="rId70" Type="http://schemas.openxmlformats.org/officeDocument/2006/relationships/customXml" Target="../ink/ink3215.xml"/><Relationship Id="rId75" Type="http://schemas.openxmlformats.org/officeDocument/2006/relationships/image" Target="../media/image6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83.xml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194.xml"/><Relationship Id="rId36" Type="http://schemas.openxmlformats.org/officeDocument/2006/relationships/customXml" Target="../ink/ink3198.xml"/><Relationship Id="rId49" Type="http://schemas.openxmlformats.org/officeDocument/2006/relationships/image" Target="../media/image679.png"/><Relationship Id="rId57" Type="http://schemas.openxmlformats.org/officeDocument/2006/relationships/image" Target="../media/image683.png"/><Relationship Id="rId10" Type="http://schemas.openxmlformats.org/officeDocument/2006/relationships/customXml" Target="../ink/ink3185.xml"/><Relationship Id="rId31" Type="http://schemas.openxmlformats.org/officeDocument/2006/relationships/image" Target="../media/image670.png"/><Relationship Id="rId44" Type="http://schemas.openxmlformats.org/officeDocument/2006/relationships/customXml" Target="../ink/ink3202.xml"/><Relationship Id="rId52" Type="http://schemas.openxmlformats.org/officeDocument/2006/relationships/customXml" Target="../ink/ink3206.xml"/><Relationship Id="rId60" Type="http://schemas.openxmlformats.org/officeDocument/2006/relationships/customXml" Target="../ink/ink3210.xml"/><Relationship Id="rId65" Type="http://schemas.openxmlformats.org/officeDocument/2006/relationships/image" Target="../media/image687.png"/><Relationship Id="rId73" Type="http://schemas.openxmlformats.org/officeDocument/2006/relationships/image" Target="../media/image692.png"/><Relationship Id="rId4" Type="http://schemas.openxmlformats.org/officeDocument/2006/relationships/customXml" Target="../ink/ink3182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189.xml"/><Relationship Id="rId39" Type="http://schemas.openxmlformats.org/officeDocument/2006/relationships/image" Target="../media/image674.png"/><Relationship Id="rId34" Type="http://schemas.openxmlformats.org/officeDocument/2006/relationships/customXml" Target="../ink/ink3197.xml"/><Relationship Id="rId50" Type="http://schemas.openxmlformats.org/officeDocument/2006/relationships/customXml" Target="../ink/ink3205.xml"/><Relationship Id="rId55" Type="http://schemas.openxmlformats.org/officeDocument/2006/relationships/image" Target="../media/image682.png"/><Relationship Id="rId7" Type="http://schemas.openxmlformats.org/officeDocument/2006/relationships/image" Target="../media/image658.png"/><Relationship Id="rId71" Type="http://schemas.openxmlformats.org/officeDocument/2006/relationships/image" Target="../media/image691.png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30.xml"/><Relationship Id="rId21" Type="http://schemas.openxmlformats.org/officeDocument/2006/relationships/image" Target="../media/image665.png"/><Relationship Id="rId42" Type="http://schemas.openxmlformats.org/officeDocument/2006/relationships/customXml" Target="../ink/ink3238.xml"/><Relationship Id="rId47" Type="http://schemas.openxmlformats.org/officeDocument/2006/relationships/image" Target="../media/image678.png"/><Relationship Id="rId63" Type="http://schemas.openxmlformats.org/officeDocument/2006/relationships/image" Target="../media/image686.png"/><Relationship Id="rId68" Type="http://schemas.openxmlformats.org/officeDocument/2006/relationships/customXml" Target="../ink/ink3251.xml"/><Relationship Id="rId84" Type="http://schemas.openxmlformats.org/officeDocument/2006/relationships/customXml" Target="../ink/ink3259.xml"/><Relationship Id="rId89" Type="http://schemas.openxmlformats.org/officeDocument/2006/relationships/image" Target="../media/image698.png"/><Relationship Id="rId16" Type="http://schemas.openxmlformats.org/officeDocument/2006/relationships/customXml" Target="../ink/ink3225.xml"/><Relationship Id="rId11" Type="http://schemas.openxmlformats.org/officeDocument/2006/relationships/image" Target="../media/image660.png"/><Relationship Id="rId32" Type="http://schemas.openxmlformats.org/officeDocument/2006/relationships/customXml" Target="../ink/ink3233.xml"/><Relationship Id="rId37" Type="http://schemas.openxmlformats.org/officeDocument/2006/relationships/image" Target="../media/image673.png"/><Relationship Id="rId53" Type="http://schemas.openxmlformats.org/officeDocument/2006/relationships/image" Target="../media/image681.png"/><Relationship Id="rId58" Type="http://schemas.openxmlformats.org/officeDocument/2006/relationships/customXml" Target="../ink/ink3246.xml"/><Relationship Id="rId74" Type="http://schemas.openxmlformats.org/officeDocument/2006/relationships/customXml" Target="../ink/ink3254.xml"/><Relationship Id="rId79" Type="http://schemas.openxmlformats.org/officeDocument/2006/relationships/image" Target="../media/image694.png"/><Relationship Id="rId5" Type="http://schemas.openxmlformats.org/officeDocument/2006/relationships/image" Target="../media/image657.png"/><Relationship Id="rId90" Type="http://schemas.openxmlformats.org/officeDocument/2006/relationships/customXml" Target="../ink/ink3262.xml"/><Relationship Id="rId95" Type="http://schemas.openxmlformats.org/officeDocument/2006/relationships/image" Target="../media/image701.png"/><Relationship Id="rId22" Type="http://schemas.openxmlformats.org/officeDocument/2006/relationships/customXml" Target="../ink/ink3228.xml"/><Relationship Id="rId27" Type="http://schemas.openxmlformats.org/officeDocument/2006/relationships/image" Target="../media/image668.png"/><Relationship Id="rId43" Type="http://schemas.openxmlformats.org/officeDocument/2006/relationships/image" Target="../media/image676.png"/><Relationship Id="rId48" Type="http://schemas.openxmlformats.org/officeDocument/2006/relationships/customXml" Target="../ink/ink3241.xml"/><Relationship Id="rId64" Type="http://schemas.openxmlformats.org/officeDocument/2006/relationships/customXml" Target="../ink/ink3249.xml"/><Relationship Id="rId69" Type="http://schemas.openxmlformats.org/officeDocument/2006/relationships/image" Target="../media/image690.png"/><Relationship Id="rId80" Type="http://schemas.openxmlformats.org/officeDocument/2006/relationships/customXml" Target="../ink/ink3257.xml"/><Relationship Id="rId85" Type="http://schemas.openxmlformats.org/officeDocument/2006/relationships/image" Target="../media/image696.png"/><Relationship Id="rId3" Type="http://schemas.openxmlformats.org/officeDocument/2006/relationships/image" Target="../media/image656.png"/><Relationship Id="rId12" Type="http://schemas.openxmlformats.org/officeDocument/2006/relationships/customXml" Target="../ink/ink3223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236.xml"/><Relationship Id="rId46" Type="http://schemas.openxmlformats.org/officeDocument/2006/relationships/customXml" Target="../ink/ink3240.xml"/><Relationship Id="rId59" Type="http://schemas.openxmlformats.org/officeDocument/2006/relationships/image" Target="../media/image684.png"/><Relationship Id="rId67" Type="http://schemas.openxmlformats.org/officeDocument/2006/relationships/image" Target="../media/image688.png"/><Relationship Id="rId20" Type="http://schemas.openxmlformats.org/officeDocument/2006/relationships/customXml" Target="../ink/ink3227.xml"/><Relationship Id="rId41" Type="http://schemas.openxmlformats.org/officeDocument/2006/relationships/image" Target="../media/image675.png"/><Relationship Id="rId54" Type="http://schemas.openxmlformats.org/officeDocument/2006/relationships/customXml" Target="../ink/ink3244.xml"/><Relationship Id="rId62" Type="http://schemas.openxmlformats.org/officeDocument/2006/relationships/customXml" Target="../ink/ink3248.xml"/><Relationship Id="rId70" Type="http://schemas.openxmlformats.org/officeDocument/2006/relationships/customXml" Target="../ink/ink3252.xml"/><Relationship Id="rId75" Type="http://schemas.openxmlformats.org/officeDocument/2006/relationships/image" Target="../media/image689.png"/><Relationship Id="rId83" Type="http://schemas.openxmlformats.org/officeDocument/2006/relationships/image" Target="../media/image695.png"/><Relationship Id="rId88" Type="http://schemas.openxmlformats.org/officeDocument/2006/relationships/customXml" Target="../ink/ink3261.xml"/><Relationship Id="rId91" Type="http://schemas.openxmlformats.org/officeDocument/2006/relationships/image" Target="../media/image699.png"/><Relationship Id="rId96" Type="http://schemas.openxmlformats.org/officeDocument/2006/relationships/customXml" Target="../ink/ink32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20.xml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231.xml"/><Relationship Id="rId36" Type="http://schemas.openxmlformats.org/officeDocument/2006/relationships/customXml" Target="../ink/ink3235.xml"/><Relationship Id="rId49" Type="http://schemas.openxmlformats.org/officeDocument/2006/relationships/image" Target="../media/image679.png"/><Relationship Id="rId57" Type="http://schemas.openxmlformats.org/officeDocument/2006/relationships/image" Target="../media/image683.png"/><Relationship Id="rId10" Type="http://schemas.openxmlformats.org/officeDocument/2006/relationships/customXml" Target="../ink/ink3222.xml"/><Relationship Id="rId31" Type="http://schemas.openxmlformats.org/officeDocument/2006/relationships/image" Target="../media/image670.png"/><Relationship Id="rId44" Type="http://schemas.openxmlformats.org/officeDocument/2006/relationships/customXml" Target="../ink/ink3239.xml"/><Relationship Id="rId52" Type="http://schemas.openxmlformats.org/officeDocument/2006/relationships/customXml" Target="../ink/ink3243.xml"/><Relationship Id="rId60" Type="http://schemas.openxmlformats.org/officeDocument/2006/relationships/customXml" Target="../ink/ink3247.xml"/><Relationship Id="rId65" Type="http://schemas.openxmlformats.org/officeDocument/2006/relationships/image" Target="../media/image687.png"/><Relationship Id="rId73" Type="http://schemas.openxmlformats.org/officeDocument/2006/relationships/image" Target="../media/image692.png"/><Relationship Id="rId78" Type="http://schemas.openxmlformats.org/officeDocument/2006/relationships/customXml" Target="../ink/ink3256.xml"/><Relationship Id="rId81" Type="http://schemas.openxmlformats.org/officeDocument/2006/relationships/image" Target="../media/image88.png"/><Relationship Id="rId86" Type="http://schemas.openxmlformats.org/officeDocument/2006/relationships/customXml" Target="../ink/ink3260.xml"/><Relationship Id="rId94" Type="http://schemas.openxmlformats.org/officeDocument/2006/relationships/customXml" Target="../ink/ink3264.xml"/><Relationship Id="rId99" Type="http://schemas.openxmlformats.org/officeDocument/2006/relationships/image" Target="../media/image703.png"/><Relationship Id="rId4" Type="http://schemas.openxmlformats.org/officeDocument/2006/relationships/customXml" Target="../ink/ink3219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226.xml"/><Relationship Id="rId39" Type="http://schemas.openxmlformats.org/officeDocument/2006/relationships/image" Target="../media/image674.png"/><Relationship Id="rId34" Type="http://schemas.openxmlformats.org/officeDocument/2006/relationships/customXml" Target="../ink/ink3234.xml"/><Relationship Id="rId50" Type="http://schemas.openxmlformats.org/officeDocument/2006/relationships/customXml" Target="../ink/ink3242.xml"/><Relationship Id="rId55" Type="http://schemas.openxmlformats.org/officeDocument/2006/relationships/image" Target="../media/image682.png"/><Relationship Id="rId76" Type="http://schemas.openxmlformats.org/officeDocument/2006/relationships/customXml" Target="../ink/ink3255.xml"/><Relationship Id="rId97" Type="http://schemas.openxmlformats.org/officeDocument/2006/relationships/image" Target="../media/image702.png"/><Relationship Id="rId7" Type="http://schemas.openxmlformats.org/officeDocument/2006/relationships/image" Target="../media/image658.png"/><Relationship Id="rId71" Type="http://schemas.openxmlformats.org/officeDocument/2006/relationships/image" Target="../media/image691.png"/><Relationship Id="rId92" Type="http://schemas.openxmlformats.org/officeDocument/2006/relationships/customXml" Target="../ink/ink3263.xml"/><Relationship Id="rId2" Type="http://schemas.openxmlformats.org/officeDocument/2006/relationships/customXml" Target="../ink/ink3218.xml"/><Relationship Id="rId29" Type="http://schemas.openxmlformats.org/officeDocument/2006/relationships/image" Target="../media/image669.png"/><Relationship Id="rId24" Type="http://schemas.openxmlformats.org/officeDocument/2006/relationships/customXml" Target="../ink/ink3229.xml"/><Relationship Id="rId40" Type="http://schemas.openxmlformats.org/officeDocument/2006/relationships/customXml" Target="../ink/ink3237.xml"/><Relationship Id="rId45" Type="http://schemas.openxmlformats.org/officeDocument/2006/relationships/image" Target="../media/image677.png"/><Relationship Id="rId66" Type="http://schemas.openxmlformats.org/officeDocument/2006/relationships/customXml" Target="../ink/ink3250.xml"/><Relationship Id="rId87" Type="http://schemas.openxmlformats.org/officeDocument/2006/relationships/image" Target="../media/image697.png"/><Relationship Id="rId61" Type="http://schemas.openxmlformats.org/officeDocument/2006/relationships/image" Target="../media/image685.png"/><Relationship Id="rId82" Type="http://schemas.openxmlformats.org/officeDocument/2006/relationships/customXml" Target="../ink/ink3258.xml"/><Relationship Id="rId19" Type="http://schemas.openxmlformats.org/officeDocument/2006/relationships/image" Target="../media/image664.png"/><Relationship Id="rId14" Type="http://schemas.openxmlformats.org/officeDocument/2006/relationships/customXml" Target="../ink/ink3224.xml"/><Relationship Id="rId30" Type="http://schemas.openxmlformats.org/officeDocument/2006/relationships/customXml" Target="../ink/ink3232.xml"/><Relationship Id="rId35" Type="http://schemas.openxmlformats.org/officeDocument/2006/relationships/image" Target="../media/image672.png"/><Relationship Id="rId56" Type="http://schemas.openxmlformats.org/officeDocument/2006/relationships/customXml" Target="../ink/ink3245.xml"/><Relationship Id="rId77" Type="http://schemas.openxmlformats.org/officeDocument/2006/relationships/image" Target="../media/image693.png"/><Relationship Id="rId8" Type="http://schemas.openxmlformats.org/officeDocument/2006/relationships/customXml" Target="../ink/ink3221.xml"/><Relationship Id="rId51" Type="http://schemas.openxmlformats.org/officeDocument/2006/relationships/image" Target="../media/image680.png"/><Relationship Id="rId72" Type="http://schemas.openxmlformats.org/officeDocument/2006/relationships/customXml" Target="../ink/ink3253.xml"/><Relationship Id="rId93" Type="http://schemas.openxmlformats.org/officeDocument/2006/relationships/image" Target="../media/image700.png"/><Relationship Id="rId98" Type="http://schemas.openxmlformats.org/officeDocument/2006/relationships/customXml" Target="../ink/ink3266.xml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79.xml"/><Relationship Id="rId21" Type="http://schemas.openxmlformats.org/officeDocument/2006/relationships/image" Target="../media/image665.png"/><Relationship Id="rId42" Type="http://schemas.openxmlformats.org/officeDocument/2006/relationships/customXml" Target="../ink/ink3287.xml"/><Relationship Id="rId47" Type="http://schemas.openxmlformats.org/officeDocument/2006/relationships/image" Target="../media/image678.png"/><Relationship Id="rId63" Type="http://schemas.openxmlformats.org/officeDocument/2006/relationships/image" Target="../media/image686.png"/><Relationship Id="rId68" Type="http://schemas.openxmlformats.org/officeDocument/2006/relationships/customXml" Target="../ink/ink3300.xml"/><Relationship Id="rId84" Type="http://schemas.openxmlformats.org/officeDocument/2006/relationships/customXml" Target="../ink/ink3308.xml"/><Relationship Id="rId89" Type="http://schemas.openxmlformats.org/officeDocument/2006/relationships/image" Target="../media/image698.png"/><Relationship Id="rId16" Type="http://schemas.openxmlformats.org/officeDocument/2006/relationships/customXml" Target="../ink/ink3274.xml"/><Relationship Id="rId107" Type="http://schemas.openxmlformats.org/officeDocument/2006/relationships/image" Target="../media/image707.png"/><Relationship Id="rId11" Type="http://schemas.openxmlformats.org/officeDocument/2006/relationships/image" Target="../media/image660.png"/><Relationship Id="rId32" Type="http://schemas.openxmlformats.org/officeDocument/2006/relationships/customXml" Target="../ink/ink3282.xml"/><Relationship Id="rId37" Type="http://schemas.openxmlformats.org/officeDocument/2006/relationships/image" Target="../media/image673.png"/><Relationship Id="rId53" Type="http://schemas.openxmlformats.org/officeDocument/2006/relationships/image" Target="../media/image681.png"/><Relationship Id="rId58" Type="http://schemas.openxmlformats.org/officeDocument/2006/relationships/customXml" Target="../ink/ink3295.xml"/><Relationship Id="rId74" Type="http://schemas.openxmlformats.org/officeDocument/2006/relationships/customXml" Target="../ink/ink3303.xml"/><Relationship Id="rId79" Type="http://schemas.openxmlformats.org/officeDocument/2006/relationships/image" Target="../media/image694.png"/><Relationship Id="rId102" Type="http://schemas.openxmlformats.org/officeDocument/2006/relationships/customXml" Target="../ink/ink3317.xml"/><Relationship Id="rId5" Type="http://schemas.openxmlformats.org/officeDocument/2006/relationships/image" Target="../media/image657.png"/><Relationship Id="rId90" Type="http://schemas.openxmlformats.org/officeDocument/2006/relationships/customXml" Target="../ink/ink3311.xml"/><Relationship Id="rId95" Type="http://schemas.openxmlformats.org/officeDocument/2006/relationships/image" Target="../media/image701.png"/><Relationship Id="rId22" Type="http://schemas.openxmlformats.org/officeDocument/2006/relationships/customXml" Target="../ink/ink3277.xml"/><Relationship Id="rId27" Type="http://schemas.openxmlformats.org/officeDocument/2006/relationships/image" Target="../media/image668.png"/><Relationship Id="rId43" Type="http://schemas.openxmlformats.org/officeDocument/2006/relationships/image" Target="../media/image676.png"/><Relationship Id="rId48" Type="http://schemas.openxmlformats.org/officeDocument/2006/relationships/customXml" Target="../ink/ink3290.xml"/><Relationship Id="rId64" Type="http://schemas.openxmlformats.org/officeDocument/2006/relationships/customXml" Target="../ink/ink3298.xml"/><Relationship Id="rId69" Type="http://schemas.openxmlformats.org/officeDocument/2006/relationships/image" Target="../media/image690.png"/><Relationship Id="rId80" Type="http://schemas.openxmlformats.org/officeDocument/2006/relationships/customXml" Target="../ink/ink3306.xml"/><Relationship Id="rId85" Type="http://schemas.openxmlformats.org/officeDocument/2006/relationships/image" Target="../media/image696.png"/><Relationship Id="rId12" Type="http://schemas.openxmlformats.org/officeDocument/2006/relationships/customXml" Target="../ink/ink3272.xml"/><Relationship Id="rId17" Type="http://schemas.openxmlformats.org/officeDocument/2006/relationships/image" Target="../media/image663.png"/><Relationship Id="rId33" Type="http://schemas.openxmlformats.org/officeDocument/2006/relationships/image" Target="../media/image671.png"/><Relationship Id="rId38" Type="http://schemas.openxmlformats.org/officeDocument/2006/relationships/customXml" Target="../ink/ink3285.xml"/><Relationship Id="rId59" Type="http://schemas.openxmlformats.org/officeDocument/2006/relationships/image" Target="../media/image684.png"/><Relationship Id="rId103" Type="http://schemas.openxmlformats.org/officeDocument/2006/relationships/image" Target="../media/image705.png"/><Relationship Id="rId108" Type="http://schemas.openxmlformats.org/officeDocument/2006/relationships/customXml" Target="../ink/ink3320.xml"/><Relationship Id="rId54" Type="http://schemas.openxmlformats.org/officeDocument/2006/relationships/customXml" Target="../ink/ink3293.xml"/><Relationship Id="rId70" Type="http://schemas.openxmlformats.org/officeDocument/2006/relationships/customXml" Target="../ink/ink3301.xml"/><Relationship Id="rId75" Type="http://schemas.openxmlformats.org/officeDocument/2006/relationships/image" Target="../media/image689.png"/><Relationship Id="rId91" Type="http://schemas.openxmlformats.org/officeDocument/2006/relationships/image" Target="../media/image699.png"/><Relationship Id="rId96" Type="http://schemas.openxmlformats.org/officeDocument/2006/relationships/customXml" Target="../ink/ink33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69.xml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280.xml"/><Relationship Id="rId36" Type="http://schemas.openxmlformats.org/officeDocument/2006/relationships/customXml" Target="../ink/ink3284.xml"/><Relationship Id="rId49" Type="http://schemas.openxmlformats.org/officeDocument/2006/relationships/image" Target="../media/image679.png"/><Relationship Id="rId57" Type="http://schemas.openxmlformats.org/officeDocument/2006/relationships/image" Target="../media/image683.png"/><Relationship Id="rId106" Type="http://schemas.openxmlformats.org/officeDocument/2006/relationships/customXml" Target="../ink/ink3319.xml"/><Relationship Id="rId10" Type="http://schemas.openxmlformats.org/officeDocument/2006/relationships/customXml" Target="../ink/ink3271.xml"/><Relationship Id="rId31" Type="http://schemas.openxmlformats.org/officeDocument/2006/relationships/image" Target="../media/image670.png"/><Relationship Id="rId44" Type="http://schemas.openxmlformats.org/officeDocument/2006/relationships/customXml" Target="../ink/ink3288.xml"/><Relationship Id="rId52" Type="http://schemas.openxmlformats.org/officeDocument/2006/relationships/customXml" Target="../ink/ink3292.xml"/><Relationship Id="rId60" Type="http://schemas.openxmlformats.org/officeDocument/2006/relationships/customXml" Target="../ink/ink3296.xml"/><Relationship Id="rId65" Type="http://schemas.openxmlformats.org/officeDocument/2006/relationships/image" Target="../media/image687.png"/><Relationship Id="rId73" Type="http://schemas.openxmlformats.org/officeDocument/2006/relationships/image" Target="../media/image692.png"/><Relationship Id="rId78" Type="http://schemas.openxmlformats.org/officeDocument/2006/relationships/customXml" Target="../ink/ink3305.xml"/><Relationship Id="rId81" Type="http://schemas.openxmlformats.org/officeDocument/2006/relationships/image" Target="../media/image88.png"/><Relationship Id="rId86" Type="http://schemas.openxmlformats.org/officeDocument/2006/relationships/customXml" Target="../ink/ink3309.xml"/><Relationship Id="rId94" Type="http://schemas.openxmlformats.org/officeDocument/2006/relationships/customXml" Target="../ink/ink3313.xml"/><Relationship Id="rId99" Type="http://schemas.openxmlformats.org/officeDocument/2006/relationships/image" Target="../media/image703.png"/><Relationship Id="rId101" Type="http://schemas.openxmlformats.org/officeDocument/2006/relationships/image" Target="../media/image704.png"/><Relationship Id="rId4" Type="http://schemas.openxmlformats.org/officeDocument/2006/relationships/customXml" Target="../ink/ink3268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275.xml"/><Relationship Id="rId39" Type="http://schemas.openxmlformats.org/officeDocument/2006/relationships/image" Target="../media/image674.png"/><Relationship Id="rId109" Type="http://schemas.openxmlformats.org/officeDocument/2006/relationships/image" Target="../media/image708.png"/><Relationship Id="rId34" Type="http://schemas.openxmlformats.org/officeDocument/2006/relationships/customXml" Target="../ink/ink3283.xml"/><Relationship Id="rId50" Type="http://schemas.openxmlformats.org/officeDocument/2006/relationships/customXml" Target="../ink/ink3291.xml"/><Relationship Id="rId55" Type="http://schemas.openxmlformats.org/officeDocument/2006/relationships/image" Target="../media/image682.png"/><Relationship Id="rId76" Type="http://schemas.openxmlformats.org/officeDocument/2006/relationships/customXml" Target="../ink/ink3304.xml"/><Relationship Id="rId97" Type="http://schemas.openxmlformats.org/officeDocument/2006/relationships/image" Target="../media/image702.png"/><Relationship Id="rId104" Type="http://schemas.openxmlformats.org/officeDocument/2006/relationships/customXml" Target="../ink/ink3318.xml"/><Relationship Id="rId7" Type="http://schemas.openxmlformats.org/officeDocument/2006/relationships/image" Target="../media/image658.png"/><Relationship Id="rId71" Type="http://schemas.openxmlformats.org/officeDocument/2006/relationships/image" Target="../media/image691.png"/><Relationship Id="rId92" Type="http://schemas.openxmlformats.org/officeDocument/2006/relationships/customXml" Target="../ink/ink3312.xml"/><Relationship Id="rId2" Type="http://schemas.openxmlformats.org/officeDocument/2006/relationships/customXml" Target="../ink/ink3267.xml"/><Relationship Id="rId29" Type="http://schemas.openxmlformats.org/officeDocument/2006/relationships/image" Target="../media/image669.png"/><Relationship Id="rId24" Type="http://schemas.openxmlformats.org/officeDocument/2006/relationships/customXml" Target="../ink/ink3278.xml"/><Relationship Id="rId40" Type="http://schemas.openxmlformats.org/officeDocument/2006/relationships/customXml" Target="../ink/ink3286.xml"/><Relationship Id="rId45" Type="http://schemas.openxmlformats.org/officeDocument/2006/relationships/image" Target="../media/image677.png"/><Relationship Id="rId66" Type="http://schemas.openxmlformats.org/officeDocument/2006/relationships/customXml" Target="../ink/ink3299.xml"/><Relationship Id="rId87" Type="http://schemas.openxmlformats.org/officeDocument/2006/relationships/image" Target="../media/image697.png"/><Relationship Id="rId110" Type="http://schemas.openxmlformats.org/officeDocument/2006/relationships/customXml" Target="../ink/ink3321.xml"/><Relationship Id="rId61" Type="http://schemas.openxmlformats.org/officeDocument/2006/relationships/image" Target="../media/image685.png"/><Relationship Id="rId82" Type="http://schemas.openxmlformats.org/officeDocument/2006/relationships/customXml" Target="../ink/ink3307.xml"/><Relationship Id="rId19" Type="http://schemas.openxmlformats.org/officeDocument/2006/relationships/image" Target="../media/image664.png"/><Relationship Id="rId14" Type="http://schemas.openxmlformats.org/officeDocument/2006/relationships/customXml" Target="../ink/ink3273.xml"/><Relationship Id="rId30" Type="http://schemas.openxmlformats.org/officeDocument/2006/relationships/customXml" Target="../ink/ink3281.xml"/><Relationship Id="rId35" Type="http://schemas.openxmlformats.org/officeDocument/2006/relationships/image" Target="../media/image672.png"/><Relationship Id="rId56" Type="http://schemas.openxmlformats.org/officeDocument/2006/relationships/customXml" Target="../ink/ink3294.xml"/><Relationship Id="rId77" Type="http://schemas.openxmlformats.org/officeDocument/2006/relationships/image" Target="../media/image693.png"/><Relationship Id="rId100" Type="http://schemas.openxmlformats.org/officeDocument/2006/relationships/customXml" Target="../ink/ink3316.xml"/><Relationship Id="rId105" Type="http://schemas.openxmlformats.org/officeDocument/2006/relationships/image" Target="../media/image706.png"/><Relationship Id="rId8" Type="http://schemas.openxmlformats.org/officeDocument/2006/relationships/customXml" Target="../ink/ink3270.xml"/><Relationship Id="rId51" Type="http://schemas.openxmlformats.org/officeDocument/2006/relationships/image" Target="../media/image680.png"/><Relationship Id="rId72" Type="http://schemas.openxmlformats.org/officeDocument/2006/relationships/customXml" Target="../ink/ink3302.xml"/><Relationship Id="rId93" Type="http://schemas.openxmlformats.org/officeDocument/2006/relationships/image" Target="../media/image700.png"/><Relationship Id="rId98" Type="http://schemas.openxmlformats.org/officeDocument/2006/relationships/customXml" Target="../ink/ink3315.xml"/><Relationship Id="rId3" Type="http://schemas.openxmlformats.org/officeDocument/2006/relationships/image" Target="../media/image656.png"/><Relationship Id="rId25" Type="http://schemas.openxmlformats.org/officeDocument/2006/relationships/image" Target="../media/image667.png"/><Relationship Id="rId46" Type="http://schemas.openxmlformats.org/officeDocument/2006/relationships/customXml" Target="../ink/ink3289.xml"/><Relationship Id="rId67" Type="http://schemas.openxmlformats.org/officeDocument/2006/relationships/image" Target="../media/image688.png"/><Relationship Id="rId20" Type="http://schemas.openxmlformats.org/officeDocument/2006/relationships/customXml" Target="../ink/ink3276.xml"/><Relationship Id="rId41" Type="http://schemas.openxmlformats.org/officeDocument/2006/relationships/image" Target="../media/image675.png"/><Relationship Id="rId62" Type="http://schemas.openxmlformats.org/officeDocument/2006/relationships/customXml" Target="../ink/ink3297.xml"/><Relationship Id="rId83" Type="http://schemas.openxmlformats.org/officeDocument/2006/relationships/image" Target="../media/image695.png"/><Relationship Id="rId88" Type="http://schemas.openxmlformats.org/officeDocument/2006/relationships/customXml" Target="../ink/ink3310.xml"/><Relationship Id="rId111" Type="http://schemas.openxmlformats.org/officeDocument/2006/relationships/image" Target="../media/image709.png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34.xml"/><Relationship Id="rId117" Type="http://schemas.openxmlformats.org/officeDocument/2006/relationships/image" Target="../media/image712.png"/><Relationship Id="rId21" Type="http://schemas.openxmlformats.org/officeDocument/2006/relationships/image" Target="../media/image665.png"/><Relationship Id="rId42" Type="http://schemas.openxmlformats.org/officeDocument/2006/relationships/customXml" Target="../ink/ink3342.xml"/><Relationship Id="rId47" Type="http://schemas.openxmlformats.org/officeDocument/2006/relationships/image" Target="../media/image678.png"/><Relationship Id="rId63" Type="http://schemas.openxmlformats.org/officeDocument/2006/relationships/image" Target="../media/image686.png"/><Relationship Id="rId68" Type="http://schemas.openxmlformats.org/officeDocument/2006/relationships/customXml" Target="../ink/ink3355.xml"/><Relationship Id="rId84" Type="http://schemas.openxmlformats.org/officeDocument/2006/relationships/customXml" Target="../ink/ink3363.xml"/><Relationship Id="rId89" Type="http://schemas.openxmlformats.org/officeDocument/2006/relationships/image" Target="../media/image698.png"/><Relationship Id="rId112" Type="http://schemas.openxmlformats.org/officeDocument/2006/relationships/customXml" Target="../ink/ink3377.xml"/><Relationship Id="rId16" Type="http://schemas.openxmlformats.org/officeDocument/2006/relationships/customXml" Target="../ink/ink3329.xml"/><Relationship Id="rId107" Type="http://schemas.openxmlformats.org/officeDocument/2006/relationships/image" Target="../media/image707.png"/><Relationship Id="rId11" Type="http://schemas.openxmlformats.org/officeDocument/2006/relationships/image" Target="../media/image660.png"/><Relationship Id="rId32" Type="http://schemas.openxmlformats.org/officeDocument/2006/relationships/customXml" Target="../ink/ink3337.xml"/><Relationship Id="rId37" Type="http://schemas.openxmlformats.org/officeDocument/2006/relationships/image" Target="../media/image673.png"/><Relationship Id="rId53" Type="http://schemas.openxmlformats.org/officeDocument/2006/relationships/image" Target="../media/image681.png"/><Relationship Id="rId58" Type="http://schemas.openxmlformats.org/officeDocument/2006/relationships/customXml" Target="../ink/ink3350.xml"/><Relationship Id="rId74" Type="http://schemas.openxmlformats.org/officeDocument/2006/relationships/customXml" Target="../ink/ink3358.xml"/><Relationship Id="rId79" Type="http://schemas.openxmlformats.org/officeDocument/2006/relationships/image" Target="../media/image694.png"/><Relationship Id="rId102" Type="http://schemas.openxmlformats.org/officeDocument/2006/relationships/customXml" Target="../ink/ink3372.xml"/><Relationship Id="rId5" Type="http://schemas.openxmlformats.org/officeDocument/2006/relationships/image" Target="../media/image657.png"/><Relationship Id="rId90" Type="http://schemas.openxmlformats.org/officeDocument/2006/relationships/customXml" Target="../ink/ink3366.xml"/><Relationship Id="rId95" Type="http://schemas.openxmlformats.org/officeDocument/2006/relationships/image" Target="../media/image701.png"/><Relationship Id="rId22" Type="http://schemas.openxmlformats.org/officeDocument/2006/relationships/customXml" Target="../ink/ink3332.xml"/><Relationship Id="rId27" Type="http://schemas.openxmlformats.org/officeDocument/2006/relationships/image" Target="../media/image668.png"/><Relationship Id="rId43" Type="http://schemas.openxmlformats.org/officeDocument/2006/relationships/image" Target="../media/image676.png"/><Relationship Id="rId48" Type="http://schemas.openxmlformats.org/officeDocument/2006/relationships/customXml" Target="../ink/ink3345.xml"/><Relationship Id="rId64" Type="http://schemas.openxmlformats.org/officeDocument/2006/relationships/customXml" Target="../ink/ink3353.xml"/><Relationship Id="rId69" Type="http://schemas.openxmlformats.org/officeDocument/2006/relationships/image" Target="../media/image690.png"/><Relationship Id="rId113" Type="http://schemas.openxmlformats.org/officeDocument/2006/relationships/image" Target="../media/image710.png"/><Relationship Id="rId118" Type="http://schemas.openxmlformats.org/officeDocument/2006/relationships/customXml" Target="../ink/ink3380.xml"/><Relationship Id="rId80" Type="http://schemas.openxmlformats.org/officeDocument/2006/relationships/customXml" Target="../ink/ink3361.xml"/><Relationship Id="rId85" Type="http://schemas.openxmlformats.org/officeDocument/2006/relationships/image" Target="../media/image696.png"/><Relationship Id="rId12" Type="http://schemas.openxmlformats.org/officeDocument/2006/relationships/customXml" Target="../ink/ink3327.xml"/><Relationship Id="rId17" Type="http://schemas.openxmlformats.org/officeDocument/2006/relationships/image" Target="../media/image663.png"/><Relationship Id="rId33" Type="http://schemas.openxmlformats.org/officeDocument/2006/relationships/image" Target="../media/image671.png"/><Relationship Id="rId38" Type="http://schemas.openxmlformats.org/officeDocument/2006/relationships/customXml" Target="../ink/ink3340.xml"/><Relationship Id="rId59" Type="http://schemas.openxmlformats.org/officeDocument/2006/relationships/image" Target="../media/image684.png"/><Relationship Id="rId103" Type="http://schemas.openxmlformats.org/officeDocument/2006/relationships/image" Target="../media/image705.png"/><Relationship Id="rId108" Type="http://schemas.openxmlformats.org/officeDocument/2006/relationships/customXml" Target="../ink/ink3375.xml"/><Relationship Id="rId54" Type="http://schemas.openxmlformats.org/officeDocument/2006/relationships/customXml" Target="../ink/ink3348.xml"/><Relationship Id="rId70" Type="http://schemas.openxmlformats.org/officeDocument/2006/relationships/customXml" Target="../ink/ink3356.xml"/><Relationship Id="rId75" Type="http://schemas.openxmlformats.org/officeDocument/2006/relationships/image" Target="../media/image689.png"/><Relationship Id="rId91" Type="http://schemas.openxmlformats.org/officeDocument/2006/relationships/image" Target="../media/image699.png"/><Relationship Id="rId96" Type="http://schemas.openxmlformats.org/officeDocument/2006/relationships/customXml" Target="../ink/ink33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4.xml"/><Relationship Id="rId23" Type="http://schemas.openxmlformats.org/officeDocument/2006/relationships/image" Target="../media/image666.png"/><Relationship Id="rId28" Type="http://schemas.openxmlformats.org/officeDocument/2006/relationships/customXml" Target="../ink/ink3335.xml"/><Relationship Id="rId49" Type="http://schemas.openxmlformats.org/officeDocument/2006/relationships/image" Target="../media/image679.png"/><Relationship Id="rId114" Type="http://schemas.openxmlformats.org/officeDocument/2006/relationships/customXml" Target="../ink/ink3378.xml"/><Relationship Id="rId119" Type="http://schemas.openxmlformats.org/officeDocument/2006/relationships/image" Target="../media/image713.png"/><Relationship Id="rId10" Type="http://schemas.openxmlformats.org/officeDocument/2006/relationships/customXml" Target="../ink/ink3326.xml"/><Relationship Id="rId31" Type="http://schemas.openxmlformats.org/officeDocument/2006/relationships/image" Target="../media/image670.png"/><Relationship Id="rId44" Type="http://schemas.openxmlformats.org/officeDocument/2006/relationships/customXml" Target="../ink/ink3343.xml"/><Relationship Id="rId52" Type="http://schemas.openxmlformats.org/officeDocument/2006/relationships/customXml" Target="../ink/ink3347.xml"/><Relationship Id="rId60" Type="http://schemas.openxmlformats.org/officeDocument/2006/relationships/customXml" Target="../ink/ink3351.xml"/><Relationship Id="rId65" Type="http://schemas.openxmlformats.org/officeDocument/2006/relationships/image" Target="../media/image687.png"/><Relationship Id="rId73" Type="http://schemas.openxmlformats.org/officeDocument/2006/relationships/image" Target="../media/image692.png"/><Relationship Id="rId78" Type="http://schemas.openxmlformats.org/officeDocument/2006/relationships/customXml" Target="../ink/ink3360.xml"/><Relationship Id="rId81" Type="http://schemas.openxmlformats.org/officeDocument/2006/relationships/image" Target="../media/image88.png"/><Relationship Id="rId86" Type="http://schemas.openxmlformats.org/officeDocument/2006/relationships/customXml" Target="../ink/ink3364.xml"/><Relationship Id="rId94" Type="http://schemas.openxmlformats.org/officeDocument/2006/relationships/customXml" Target="../ink/ink3368.xml"/><Relationship Id="rId99" Type="http://schemas.openxmlformats.org/officeDocument/2006/relationships/image" Target="../media/image703.png"/><Relationship Id="rId101" Type="http://schemas.openxmlformats.org/officeDocument/2006/relationships/image" Target="../media/image704.png"/><Relationship Id="rId4" Type="http://schemas.openxmlformats.org/officeDocument/2006/relationships/customXml" Target="../ink/ink3323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330.xml"/><Relationship Id="rId39" Type="http://schemas.openxmlformats.org/officeDocument/2006/relationships/image" Target="../media/image674.png"/><Relationship Id="rId109" Type="http://schemas.openxmlformats.org/officeDocument/2006/relationships/image" Target="../media/image708.png"/><Relationship Id="rId34" Type="http://schemas.openxmlformats.org/officeDocument/2006/relationships/customXml" Target="../ink/ink3338.xml"/><Relationship Id="rId50" Type="http://schemas.openxmlformats.org/officeDocument/2006/relationships/customXml" Target="../ink/ink3346.xml"/><Relationship Id="rId55" Type="http://schemas.openxmlformats.org/officeDocument/2006/relationships/image" Target="../media/image682.png"/><Relationship Id="rId76" Type="http://schemas.openxmlformats.org/officeDocument/2006/relationships/customXml" Target="../ink/ink3359.xml"/><Relationship Id="rId97" Type="http://schemas.openxmlformats.org/officeDocument/2006/relationships/image" Target="../media/image702.png"/><Relationship Id="rId104" Type="http://schemas.openxmlformats.org/officeDocument/2006/relationships/customXml" Target="../ink/ink3373.xml"/><Relationship Id="rId7" Type="http://schemas.openxmlformats.org/officeDocument/2006/relationships/image" Target="../media/image658.png"/><Relationship Id="rId71" Type="http://schemas.openxmlformats.org/officeDocument/2006/relationships/image" Target="../media/image691.png"/><Relationship Id="rId92" Type="http://schemas.openxmlformats.org/officeDocument/2006/relationships/customXml" Target="../ink/ink3367.xml"/><Relationship Id="rId2" Type="http://schemas.openxmlformats.org/officeDocument/2006/relationships/customXml" Target="../ink/ink3322.xml"/><Relationship Id="rId29" Type="http://schemas.openxmlformats.org/officeDocument/2006/relationships/image" Target="../media/image669.png"/><Relationship Id="rId24" Type="http://schemas.openxmlformats.org/officeDocument/2006/relationships/customXml" Target="../ink/ink3333.xml"/><Relationship Id="rId40" Type="http://schemas.openxmlformats.org/officeDocument/2006/relationships/customXml" Target="../ink/ink3341.xml"/><Relationship Id="rId45" Type="http://schemas.openxmlformats.org/officeDocument/2006/relationships/image" Target="../media/image677.png"/><Relationship Id="rId66" Type="http://schemas.openxmlformats.org/officeDocument/2006/relationships/customXml" Target="../ink/ink3354.xml"/><Relationship Id="rId87" Type="http://schemas.openxmlformats.org/officeDocument/2006/relationships/image" Target="../media/image697.png"/><Relationship Id="rId110" Type="http://schemas.openxmlformats.org/officeDocument/2006/relationships/customXml" Target="../ink/ink3376.xml"/><Relationship Id="rId115" Type="http://schemas.openxmlformats.org/officeDocument/2006/relationships/image" Target="../media/image711.png"/><Relationship Id="rId61" Type="http://schemas.openxmlformats.org/officeDocument/2006/relationships/image" Target="../media/image685.png"/><Relationship Id="rId82" Type="http://schemas.openxmlformats.org/officeDocument/2006/relationships/customXml" Target="../ink/ink3362.xml"/><Relationship Id="rId19" Type="http://schemas.openxmlformats.org/officeDocument/2006/relationships/image" Target="../media/image664.png"/><Relationship Id="rId14" Type="http://schemas.openxmlformats.org/officeDocument/2006/relationships/customXml" Target="../ink/ink3328.xml"/><Relationship Id="rId30" Type="http://schemas.openxmlformats.org/officeDocument/2006/relationships/customXml" Target="../ink/ink3336.xml"/><Relationship Id="rId35" Type="http://schemas.openxmlformats.org/officeDocument/2006/relationships/image" Target="../media/image672.png"/><Relationship Id="rId56" Type="http://schemas.openxmlformats.org/officeDocument/2006/relationships/customXml" Target="../ink/ink3349.xml"/><Relationship Id="rId77" Type="http://schemas.openxmlformats.org/officeDocument/2006/relationships/image" Target="../media/image693.png"/><Relationship Id="rId100" Type="http://schemas.openxmlformats.org/officeDocument/2006/relationships/customXml" Target="../ink/ink3371.xml"/><Relationship Id="rId105" Type="http://schemas.openxmlformats.org/officeDocument/2006/relationships/image" Target="../media/image706.png"/><Relationship Id="rId8" Type="http://schemas.openxmlformats.org/officeDocument/2006/relationships/customXml" Target="../ink/ink3325.xml"/><Relationship Id="rId51" Type="http://schemas.openxmlformats.org/officeDocument/2006/relationships/image" Target="../media/image680.png"/><Relationship Id="rId72" Type="http://schemas.openxmlformats.org/officeDocument/2006/relationships/customXml" Target="../ink/ink3357.xml"/><Relationship Id="rId93" Type="http://schemas.openxmlformats.org/officeDocument/2006/relationships/image" Target="../media/image700.png"/><Relationship Id="rId98" Type="http://schemas.openxmlformats.org/officeDocument/2006/relationships/customXml" Target="../ink/ink3370.xml"/><Relationship Id="rId3" Type="http://schemas.openxmlformats.org/officeDocument/2006/relationships/image" Target="../media/image656.png"/><Relationship Id="rId25" Type="http://schemas.openxmlformats.org/officeDocument/2006/relationships/image" Target="../media/image667.png"/><Relationship Id="rId46" Type="http://schemas.openxmlformats.org/officeDocument/2006/relationships/customXml" Target="../ink/ink3344.xml"/><Relationship Id="rId67" Type="http://schemas.openxmlformats.org/officeDocument/2006/relationships/image" Target="../media/image688.png"/><Relationship Id="rId116" Type="http://schemas.openxmlformats.org/officeDocument/2006/relationships/customXml" Target="../ink/ink3379.xml"/><Relationship Id="rId20" Type="http://schemas.openxmlformats.org/officeDocument/2006/relationships/customXml" Target="../ink/ink3331.xml"/><Relationship Id="rId41" Type="http://schemas.openxmlformats.org/officeDocument/2006/relationships/image" Target="../media/image675.png"/><Relationship Id="rId62" Type="http://schemas.openxmlformats.org/officeDocument/2006/relationships/customXml" Target="../ink/ink3352.xml"/><Relationship Id="rId83" Type="http://schemas.openxmlformats.org/officeDocument/2006/relationships/image" Target="../media/image695.png"/><Relationship Id="rId88" Type="http://schemas.openxmlformats.org/officeDocument/2006/relationships/customXml" Target="../ink/ink3365.xml"/><Relationship Id="rId111" Type="http://schemas.openxmlformats.org/officeDocument/2006/relationships/image" Target="../media/image709.png"/><Relationship Id="rId15" Type="http://schemas.openxmlformats.org/officeDocument/2006/relationships/image" Target="../media/image662.png"/><Relationship Id="rId36" Type="http://schemas.openxmlformats.org/officeDocument/2006/relationships/customXml" Target="../ink/ink3339.xml"/><Relationship Id="rId57" Type="http://schemas.openxmlformats.org/officeDocument/2006/relationships/image" Target="../media/image683.png"/><Relationship Id="rId106" Type="http://schemas.openxmlformats.org/officeDocument/2006/relationships/customXml" Target="../ink/ink3374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84.xml"/><Relationship Id="rId13" Type="http://schemas.openxmlformats.org/officeDocument/2006/relationships/image" Target="../media/image719.png"/><Relationship Id="rId18" Type="http://schemas.openxmlformats.org/officeDocument/2006/relationships/customXml" Target="../ink/ink3389.xml"/><Relationship Id="rId3" Type="http://schemas.openxmlformats.org/officeDocument/2006/relationships/image" Target="../media/image714.png"/><Relationship Id="rId21" Type="http://schemas.openxmlformats.org/officeDocument/2006/relationships/image" Target="../media/image723.png"/><Relationship Id="rId7" Type="http://schemas.openxmlformats.org/officeDocument/2006/relationships/image" Target="../media/image716.png"/><Relationship Id="rId12" Type="http://schemas.openxmlformats.org/officeDocument/2006/relationships/customXml" Target="../ink/ink3386.xml"/><Relationship Id="rId17" Type="http://schemas.openxmlformats.org/officeDocument/2006/relationships/image" Target="../media/image721.png"/><Relationship Id="rId2" Type="http://schemas.openxmlformats.org/officeDocument/2006/relationships/customXml" Target="../ink/ink3381.xml"/><Relationship Id="rId16" Type="http://schemas.openxmlformats.org/officeDocument/2006/relationships/customXml" Target="../ink/ink3388.xml"/><Relationship Id="rId20" Type="http://schemas.openxmlformats.org/officeDocument/2006/relationships/customXml" Target="../ink/ink33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83.xml"/><Relationship Id="rId11" Type="http://schemas.openxmlformats.org/officeDocument/2006/relationships/image" Target="../media/image718.png"/><Relationship Id="rId5" Type="http://schemas.openxmlformats.org/officeDocument/2006/relationships/image" Target="../media/image715.png"/><Relationship Id="rId15" Type="http://schemas.openxmlformats.org/officeDocument/2006/relationships/image" Target="../media/image720.png"/><Relationship Id="rId10" Type="http://schemas.openxmlformats.org/officeDocument/2006/relationships/customXml" Target="../ink/ink3385.xml"/><Relationship Id="rId19" Type="http://schemas.openxmlformats.org/officeDocument/2006/relationships/image" Target="../media/image722.png"/><Relationship Id="rId4" Type="http://schemas.openxmlformats.org/officeDocument/2006/relationships/customXml" Target="../ink/ink3382.xml"/><Relationship Id="rId9" Type="http://schemas.openxmlformats.org/officeDocument/2006/relationships/image" Target="../media/image717.png"/><Relationship Id="rId14" Type="http://schemas.openxmlformats.org/officeDocument/2006/relationships/customXml" Target="../ink/ink3387.xml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9.png"/><Relationship Id="rId18" Type="http://schemas.openxmlformats.org/officeDocument/2006/relationships/customXml" Target="../ink/ink3399.xml"/><Relationship Id="rId26" Type="http://schemas.openxmlformats.org/officeDocument/2006/relationships/customXml" Target="../ink/ink3403.xml"/><Relationship Id="rId3" Type="http://schemas.openxmlformats.org/officeDocument/2006/relationships/image" Target="../media/image714.png"/><Relationship Id="rId21" Type="http://schemas.openxmlformats.org/officeDocument/2006/relationships/image" Target="../media/image723.png"/><Relationship Id="rId7" Type="http://schemas.openxmlformats.org/officeDocument/2006/relationships/image" Target="../media/image716.png"/><Relationship Id="rId12" Type="http://schemas.openxmlformats.org/officeDocument/2006/relationships/customXml" Target="../ink/ink3396.xml"/><Relationship Id="rId17" Type="http://schemas.openxmlformats.org/officeDocument/2006/relationships/image" Target="../media/image721.png"/><Relationship Id="rId25" Type="http://schemas.openxmlformats.org/officeDocument/2006/relationships/image" Target="../media/image725.png"/><Relationship Id="rId33" Type="http://schemas.openxmlformats.org/officeDocument/2006/relationships/image" Target="../media/image729.png"/><Relationship Id="rId2" Type="http://schemas.openxmlformats.org/officeDocument/2006/relationships/customXml" Target="../ink/ink3391.xml"/><Relationship Id="rId16" Type="http://schemas.openxmlformats.org/officeDocument/2006/relationships/customXml" Target="../ink/ink3398.xml"/><Relationship Id="rId20" Type="http://schemas.openxmlformats.org/officeDocument/2006/relationships/customXml" Target="../ink/ink3400.xml"/><Relationship Id="rId29" Type="http://schemas.openxmlformats.org/officeDocument/2006/relationships/image" Target="../media/image7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93.xml"/><Relationship Id="rId11" Type="http://schemas.openxmlformats.org/officeDocument/2006/relationships/image" Target="../media/image718.png"/><Relationship Id="rId24" Type="http://schemas.openxmlformats.org/officeDocument/2006/relationships/customXml" Target="../ink/ink3402.xml"/><Relationship Id="rId32" Type="http://schemas.openxmlformats.org/officeDocument/2006/relationships/customXml" Target="../ink/ink3406.xml"/><Relationship Id="rId5" Type="http://schemas.openxmlformats.org/officeDocument/2006/relationships/image" Target="../media/image715.png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404.xml"/><Relationship Id="rId10" Type="http://schemas.openxmlformats.org/officeDocument/2006/relationships/customXml" Target="../ink/ink3395.xml"/><Relationship Id="rId19" Type="http://schemas.openxmlformats.org/officeDocument/2006/relationships/image" Target="../media/image722.png"/><Relationship Id="rId31" Type="http://schemas.openxmlformats.org/officeDocument/2006/relationships/image" Target="../media/image728.png"/><Relationship Id="rId4" Type="http://schemas.openxmlformats.org/officeDocument/2006/relationships/customXml" Target="../ink/ink3392.xml"/><Relationship Id="rId9" Type="http://schemas.openxmlformats.org/officeDocument/2006/relationships/image" Target="../media/image717.png"/><Relationship Id="rId14" Type="http://schemas.openxmlformats.org/officeDocument/2006/relationships/customXml" Target="../ink/ink3397.xml"/><Relationship Id="rId22" Type="http://schemas.openxmlformats.org/officeDocument/2006/relationships/customXml" Target="../ink/ink3401.xml"/><Relationship Id="rId27" Type="http://schemas.openxmlformats.org/officeDocument/2006/relationships/image" Target="../media/image726.png"/><Relationship Id="rId30" Type="http://schemas.openxmlformats.org/officeDocument/2006/relationships/customXml" Target="../ink/ink3405.xml"/><Relationship Id="rId8" Type="http://schemas.openxmlformats.org/officeDocument/2006/relationships/customXml" Target="../ink/ink3394.xml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9.png"/><Relationship Id="rId18" Type="http://schemas.openxmlformats.org/officeDocument/2006/relationships/customXml" Target="../ink/ink3415.xml"/><Relationship Id="rId26" Type="http://schemas.openxmlformats.org/officeDocument/2006/relationships/customXml" Target="../ink/ink3419.xml"/><Relationship Id="rId39" Type="http://schemas.openxmlformats.org/officeDocument/2006/relationships/image" Target="../media/image732.png"/><Relationship Id="rId21" Type="http://schemas.openxmlformats.org/officeDocument/2006/relationships/image" Target="../media/image723.png"/><Relationship Id="rId34" Type="http://schemas.openxmlformats.org/officeDocument/2006/relationships/customXml" Target="../ink/ink3423.xml"/><Relationship Id="rId42" Type="http://schemas.openxmlformats.org/officeDocument/2006/relationships/customXml" Target="../ink/ink3427.xml"/><Relationship Id="rId47" Type="http://schemas.openxmlformats.org/officeDocument/2006/relationships/image" Target="../media/image736.png"/><Relationship Id="rId50" Type="http://schemas.openxmlformats.org/officeDocument/2006/relationships/customXml" Target="../ink/ink3431.xml"/><Relationship Id="rId55" Type="http://schemas.openxmlformats.org/officeDocument/2006/relationships/image" Target="../media/image740.png"/><Relationship Id="rId63" Type="http://schemas.openxmlformats.org/officeDocument/2006/relationships/image" Target="../media/image744.png"/><Relationship Id="rId7" Type="http://schemas.openxmlformats.org/officeDocument/2006/relationships/image" Target="../media/image716.png"/><Relationship Id="rId2" Type="http://schemas.openxmlformats.org/officeDocument/2006/relationships/customXml" Target="../ink/ink3407.xml"/><Relationship Id="rId16" Type="http://schemas.openxmlformats.org/officeDocument/2006/relationships/customXml" Target="../ink/ink3414.xml"/><Relationship Id="rId29" Type="http://schemas.openxmlformats.org/officeDocument/2006/relationships/image" Target="../media/image727.png"/><Relationship Id="rId11" Type="http://schemas.openxmlformats.org/officeDocument/2006/relationships/image" Target="../media/image718.png"/><Relationship Id="rId24" Type="http://schemas.openxmlformats.org/officeDocument/2006/relationships/customXml" Target="../ink/ink3418.xml"/><Relationship Id="rId32" Type="http://schemas.openxmlformats.org/officeDocument/2006/relationships/customXml" Target="../ink/ink3422.xml"/><Relationship Id="rId37" Type="http://schemas.openxmlformats.org/officeDocument/2006/relationships/image" Target="../media/image731.png"/><Relationship Id="rId40" Type="http://schemas.openxmlformats.org/officeDocument/2006/relationships/customXml" Target="../ink/ink3426.xml"/><Relationship Id="rId45" Type="http://schemas.openxmlformats.org/officeDocument/2006/relationships/image" Target="../media/image735.png"/><Relationship Id="rId53" Type="http://schemas.openxmlformats.org/officeDocument/2006/relationships/image" Target="../media/image739.png"/><Relationship Id="rId58" Type="http://schemas.openxmlformats.org/officeDocument/2006/relationships/customXml" Target="../ink/ink3435.xml"/><Relationship Id="rId5" Type="http://schemas.openxmlformats.org/officeDocument/2006/relationships/image" Target="../media/image715.png"/><Relationship Id="rId61" Type="http://schemas.openxmlformats.org/officeDocument/2006/relationships/image" Target="../media/image743.png"/><Relationship Id="rId19" Type="http://schemas.openxmlformats.org/officeDocument/2006/relationships/image" Target="../media/image722.png"/><Relationship Id="rId14" Type="http://schemas.openxmlformats.org/officeDocument/2006/relationships/customXml" Target="../ink/ink3413.xml"/><Relationship Id="rId22" Type="http://schemas.openxmlformats.org/officeDocument/2006/relationships/customXml" Target="../ink/ink3417.xml"/><Relationship Id="rId27" Type="http://schemas.openxmlformats.org/officeDocument/2006/relationships/image" Target="../media/image726.png"/><Relationship Id="rId30" Type="http://schemas.openxmlformats.org/officeDocument/2006/relationships/customXml" Target="../ink/ink3421.xml"/><Relationship Id="rId35" Type="http://schemas.openxmlformats.org/officeDocument/2006/relationships/image" Target="../media/image730.png"/><Relationship Id="rId43" Type="http://schemas.openxmlformats.org/officeDocument/2006/relationships/image" Target="../media/image734.png"/><Relationship Id="rId48" Type="http://schemas.openxmlformats.org/officeDocument/2006/relationships/customXml" Target="../ink/ink3430.xml"/><Relationship Id="rId56" Type="http://schemas.openxmlformats.org/officeDocument/2006/relationships/customXml" Target="../ink/ink3434.xml"/><Relationship Id="rId8" Type="http://schemas.openxmlformats.org/officeDocument/2006/relationships/customXml" Target="../ink/ink3410.xml"/><Relationship Id="rId51" Type="http://schemas.openxmlformats.org/officeDocument/2006/relationships/image" Target="../media/image738.png"/><Relationship Id="rId3" Type="http://schemas.openxmlformats.org/officeDocument/2006/relationships/image" Target="../media/image714.png"/><Relationship Id="rId12" Type="http://schemas.openxmlformats.org/officeDocument/2006/relationships/customXml" Target="../ink/ink3412.xml"/><Relationship Id="rId17" Type="http://schemas.openxmlformats.org/officeDocument/2006/relationships/image" Target="../media/image721.png"/><Relationship Id="rId25" Type="http://schemas.openxmlformats.org/officeDocument/2006/relationships/image" Target="../media/image725.png"/><Relationship Id="rId33" Type="http://schemas.openxmlformats.org/officeDocument/2006/relationships/image" Target="../media/image729.png"/><Relationship Id="rId38" Type="http://schemas.openxmlformats.org/officeDocument/2006/relationships/customXml" Target="../ink/ink3425.xml"/><Relationship Id="rId46" Type="http://schemas.openxmlformats.org/officeDocument/2006/relationships/customXml" Target="../ink/ink3429.xml"/><Relationship Id="rId59" Type="http://schemas.openxmlformats.org/officeDocument/2006/relationships/image" Target="../media/image742.png"/><Relationship Id="rId20" Type="http://schemas.openxmlformats.org/officeDocument/2006/relationships/customXml" Target="../ink/ink3416.xml"/><Relationship Id="rId41" Type="http://schemas.openxmlformats.org/officeDocument/2006/relationships/image" Target="../media/image733.png"/><Relationship Id="rId54" Type="http://schemas.openxmlformats.org/officeDocument/2006/relationships/customXml" Target="../ink/ink3433.xml"/><Relationship Id="rId62" Type="http://schemas.openxmlformats.org/officeDocument/2006/relationships/customXml" Target="../ink/ink34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09.xml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420.xml"/><Relationship Id="rId36" Type="http://schemas.openxmlformats.org/officeDocument/2006/relationships/customXml" Target="../ink/ink3424.xml"/><Relationship Id="rId49" Type="http://schemas.openxmlformats.org/officeDocument/2006/relationships/image" Target="../media/image737.png"/><Relationship Id="rId57" Type="http://schemas.openxmlformats.org/officeDocument/2006/relationships/image" Target="../media/image741.png"/><Relationship Id="rId10" Type="http://schemas.openxmlformats.org/officeDocument/2006/relationships/customXml" Target="../ink/ink3411.xml"/><Relationship Id="rId31" Type="http://schemas.openxmlformats.org/officeDocument/2006/relationships/image" Target="../media/image728.png"/><Relationship Id="rId44" Type="http://schemas.openxmlformats.org/officeDocument/2006/relationships/customXml" Target="../ink/ink3428.xml"/><Relationship Id="rId52" Type="http://schemas.openxmlformats.org/officeDocument/2006/relationships/customXml" Target="../ink/ink3432.xml"/><Relationship Id="rId60" Type="http://schemas.openxmlformats.org/officeDocument/2006/relationships/customXml" Target="../ink/ink3436.xml"/><Relationship Id="rId4" Type="http://schemas.openxmlformats.org/officeDocument/2006/relationships/customXml" Target="../ink/ink3408.xml"/><Relationship Id="rId9" Type="http://schemas.openxmlformats.org/officeDocument/2006/relationships/image" Target="../media/image717.png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50.xml"/><Relationship Id="rId21" Type="http://schemas.openxmlformats.org/officeDocument/2006/relationships/image" Target="../media/image723.png"/><Relationship Id="rId42" Type="http://schemas.openxmlformats.org/officeDocument/2006/relationships/customXml" Target="../ink/ink3458.xml"/><Relationship Id="rId47" Type="http://schemas.openxmlformats.org/officeDocument/2006/relationships/image" Target="../media/image736.png"/><Relationship Id="rId63" Type="http://schemas.openxmlformats.org/officeDocument/2006/relationships/image" Target="../media/image744.png"/><Relationship Id="rId68" Type="http://schemas.openxmlformats.org/officeDocument/2006/relationships/customXml" Target="../ink/ink3471.xml"/><Relationship Id="rId16" Type="http://schemas.openxmlformats.org/officeDocument/2006/relationships/customXml" Target="../ink/ink3445.xml"/><Relationship Id="rId11" Type="http://schemas.openxmlformats.org/officeDocument/2006/relationships/image" Target="../media/image718.png"/><Relationship Id="rId24" Type="http://schemas.openxmlformats.org/officeDocument/2006/relationships/customXml" Target="../ink/ink3449.xml"/><Relationship Id="rId32" Type="http://schemas.openxmlformats.org/officeDocument/2006/relationships/customXml" Target="../ink/ink3453.xml"/><Relationship Id="rId37" Type="http://schemas.openxmlformats.org/officeDocument/2006/relationships/image" Target="../media/image731.png"/><Relationship Id="rId40" Type="http://schemas.openxmlformats.org/officeDocument/2006/relationships/customXml" Target="../ink/ink3457.xml"/><Relationship Id="rId45" Type="http://schemas.openxmlformats.org/officeDocument/2006/relationships/image" Target="../media/image735.png"/><Relationship Id="rId53" Type="http://schemas.openxmlformats.org/officeDocument/2006/relationships/image" Target="../media/image739.png"/><Relationship Id="rId58" Type="http://schemas.openxmlformats.org/officeDocument/2006/relationships/customXml" Target="../ink/ink3466.xml"/><Relationship Id="rId66" Type="http://schemas.openxmlformats.org/officeDocument/2006/relationships/customXml" Target="../ink/ink3470.xml"/><Relationship Id="rId74" Type="http://schemas.openxmlformats.org/officeDocument/2006/relationships/customXml" Target="../ink/ink3474.xml"/><Relationship Id="rId79" Type="http://schemas.openxmlformats.org/officeDocument/2006/relationships/image" Target="../media/image752.png"/><Relationship Id="rId5" Type="http://schemas.openxmlformats.org/officeDocument/2006/relationships/image" Target="../media/image715.png"/><Relationship Id="rId61" Type="http://schemas.openxmlformats.org/officeDocument/2006/relationships/image" Target="../media/image743.png"/><Relationship Id="rId19" Type="http://schemas.openxmlformats.org/officeDocument/2006/relationships/image" Target="../media/image722.png"/><Relationship Id="rId14" Type="http://schemas.openxmlformats.org/officeDocument/2006/relationships/customXml" Target="../ink/ink3444.xml"/><Relationship Id="rId22" Type="http://schemas.openxmlformats.org/officeDocument/2006/relationships/customXml" Target="../ink/ink3448.xml"/><Relationship Id="rId27" Type="http://schemas.openxmlformats.org/officeDocument/2006/relationships/image" Target="../media/image726.png"/><Relationship Id="rId30" Type="http://schemas.openxmlformats.org/officeDocument/2006/relationships/customXml" Target="../ink/ink3452.xml"/><Relationship Id="rId35" Type="http://schemas.openxmlformats.org/officeDocument/2006/relationships/image" Target="../media/image730.png"/><Relationship Id="rId43" Type="http://schemas.openxmlformats.org/officeDocument/2006/relationships/image" Target="../media/image734.png"/><Relationship Id="rId48" Type="http://schemas.openxmlformats.org/officeDocument/2006/relationships/customXml" Target="../ink/ink3461.xml"/><Relationship Id="rId56" Type="http://schemas.openxmlformats.org/officeDocument/2006/relationships/customXml" Target="../ink/ink3465.xml"/><Relationship Id="rId64" Type="http://schemas.openxmlformats.org/officeDocument/2006/relationships/customXml" Target="../ink/ink3469.xml"/><Relationship Id="rId69" Type="http://schemas.openxmlformats.org/officeDocument/2006/relationships/image" Target="../media/image747.png"/><Relationship Id="rId77" Type="http://schemas.openxmlformats.org/officeDocument/2006/relationships/image" Target="../media/image751.png"/><Relationship Id="rId8" Type="http://schemas.openxmlformats.org/officeDocument/2006/relationships/customXml" Target="../ink/ink3441.xml"/><Relationship Id="rId51" Type="http://schemas.openxmlformats.org/officeDocument/2006/relationships/image" Target="../media/image738.png"/><Relationship Id="rId72" Type="http://schemas.openxmlformats.org/officeDocument/2006/relationships/customXml" Target="../ink/ink3473.xml"/><Relationship Id="rId3" Type="http://schemas.openxmlformats.org/officeDocument/2006/relationships/image" Target="../media/image714.png"/><Relationship Id="rId12" Type="http://schemas.openxmlformats.org/officeDocument/2006/relationships/customXml" Target="../ink/ink3443.xml"/><Relationship Id="rId17" Type="http://schemas.openxmlformats.org/officeDocument/2006/relationships/image" Target="../media/image721.png"/><Relationship Id="rId25" Type="http://schemas.openxmlformats.org/officeDocument/2006/relationships/image" Target="../media/image725.png"/><Relationship Id="rId33" Type="http://schemas.openxmlformats.org/officeDocument/2006/relationships/image" Target="../media/image729.png"/><Relationship Id="rId38" Type="http://schemas.openxmlformats.org/officeDocument/2006/relationships/customXml" Target="../ink/ink3456.xml"/><Relationship Id="rId46" Type="http://schemas.openxmlformats.org/officeDocument/2006/relationships/customXml" Target="../ink/ink3460.xml"/><Relationship Id="rId59" Type="http://schemas.openxmlformats.org/officeDocument/2006/relationships/image" Target="../media/image742.png"/><Relationship Id="rId67" Type="http://schemas.openxmlformats.org/officeDocument/2006/relationships/image" Target="../media/image746.png"/><Relationship Id="rId20" Type="http://schemas.openxmlformats.org/officeDocument/2006/relationships/customXml" Target="../ink/ink3447.xml"/><Relationship Id="rId41" Type="http://schemas.openxmlformats.org/officeDocument/2006/relationships/image" Target="../media/image733.png"/><Relationship Id="rId54" Type="http://schemas.openxmlformats.org/officeDocument/2006/relationships/customXml" Target="../ink/ink3464.xml"/><Relationship Id="rId62" Type="http://schemas.openxmlformats.org/officeDocument/2006/relationships/customXml" Target="../ink/ink3468.xml"/><Relationship Id="rId70" Type="http://schemas.openxmlformats.org/officeDocument/2006/relationships/customXml" Target="../ink/ink3472.xml"/><Relationship Id="rId75" Type="http://schemas.openxmlformats.org/officeDocument/2006/relationships/image" Target="../media/image7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40.xml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451.xml"/><Relationship Id="rId36" Type="http://schemas.openxmlformats.org/officeDocument/2006/relationships/customXml" Target="../ink/ink3455.xml"/><Relationship Id="rId49" Type="http://schemas.openxmlformats.org/officeDocument/2006/relationships/image" Target="../media/image737.png"/><Relationship Id="rId57" Type="http://schemas.openxmlformats.org/officeDocument/2006/relationships/image" Target="../media/image741.png"/><Relationship Id="rId10" Type="http://schemas.openxmlformats.org/officeDocument/2006/relationships/customXml" Target="../ink/ink3442.xml"/><Relationship Id="rId31" Type="http://schemas.openxmlformats.org/officeDocument/2006/relationships/image" Target="../media/image728.png"/><Relationship Id="rId44" Type="http://schemas.openxmlformats.org/officeDocument/2006/relationships/customXml" Target="../ink/ink3459.xml"/><Relationship Id="rId52" Type="http://schemas.openxmlformats.org/officeDocument/2006/relationships/customXml" Target="../ink/ink3463.xml"/><Relationship Id="rId60" Type="http://schemas.openxmlformats.org/officeDocument/2006/relationships/customXml" Target="../ink/ink3467.xml"/><Relationship Id="rId65" Type="http://schemas.openxmlformats.org/officeDocument/2006/relationships/image" Target="../media/image745.png"/><Relationship Id="rId73" Type="http://schemas.openxmlformats.org/officeDocument/2006/relationships/image" Target="../media/image749.png"/><Relationship Id="rId78" Type="http://schemas.openxmlformats.org/officeDocument/2006/relationships/customXml" Target="../ink/ink3476.xml"/><Relationship Id="rId4" Type="http://schemas.openxmlformats.org/officeDocument/2006/relationships/customXml" Target="../ink/ink3439.xml"/><Relationship Id="rId9" Type="http://schemas.openxmlformats.org/officeDocument/2006/relationships/image" Target="../media/image717.png"/><Relationship Id="rId13" Type="http://schemas.openxmlformats.org/officeDocument/2006/relationships/image" Target="../media/image719.png"/><Relationship Id="rId18" Type="http://schemas.openxmlformats.org/officeDocument/2006/relationships/customXml" Target="../ink/ink3446.xml"/><Relationship Id="rId39" Type="http://schemas.openxmlformats.org/officeDocument/2006/relationships/image" Target="../media/image732.png"/><Relationship Id="rId34" Type="http://schemas.openxmlformats.org/officeDocument/2006/relationships/customXml" Target="../ink/ink3454.xml"/><Relationship Id="rId50" Type="http://schemas.openxmlformats.org/officeDocument/2006/relationships/customXml" Target="../ink/ink3462.xml"/><Relationship Id="rId55" Type="http://schemas.openxmlformats.org/officeDocument/2006/relationships/image" Target="../media/image740.png"/><Relationship Id="rId76" Type="http://schemas.openxmlformats.org/officeDocument/2006/relationships/customXml" Target="../ink/ink3475.xml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2" Type="http://schemas.openxmlformats.org/officeDocument/2006/relationships/customXml" Target="../ink/ink3438.xml"/><Relationship Id="rId29" Type="http://schemas.openxmlformats.org/officeDocument/2006/relationships/image" Target="../media/image727.png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89.xml"/><Relationship Id="rId21" Type="http://schemas.openxmlformats.org/officeDocument/2006/relationships/image" Target="../media/image723.png"/><Relationship Id="rId42" Type="http://schemas.openxmlformats.org/officeDocument/2006/relationships/customXml" Target="../ink/ink3497.xml"/><Relationship Id="rId47" Type="http://schemas.openxmlformats.org/officeDocument/2006/relationships/image" Target="../media/image736.png"/><Relationship Id="rId63" Type="http://schemas.openxmlformats.org/officeDocument/2006/relationships/image" Target="../media/image744.png"/><Relationship Id="rId68" Type="http://schemas.openxmlformats.org/officeDocument/2006/relationships/customXml" Target="../ink/ink3510.xml"/><Relationship Id="rId84" Type="http://schemas.openxmlformats.org/officeDocument/2006/relationships/customXml" Target="../ink/ink3518.xml"/><Relationship Id="rId16" Type="http://schemas.openxmlformats.org/officeDocument/2006/relationships/customXml" Target="../ink/ink3484.xml"/><Relationship Id="rId11" Type="http://schemas.openxmlformats.org/officeDocument/2006/relationships/image" Target="../media/image718.png"/><Relationship Id="rId32" Type="http://schemas.openxmlformats.org/officeDocument/2006/relationships/customXml" Target="../ink/ink3492.xml"/><Relationship Id="rId37" Type="http://schemas.openxmlformats.org/officeDocument/2006/relationships/image" Target="../media/image731.png"/><Relationship Id="rId53" Type="http://schemas.openxmlformats.org/officeDocument/2006/relationships/image" Target="../media/image739.png"/><Relationship Id="rId58" Type="http://schemas.openxmlformats.org/officeDocument/2006/relationships/customXml" Target="../ink/ink3505.xml"/><Relationship Id="rId74" Type="http://schemas.openxmlformats.org/officeDocument/2006/relationships/customXml" Target="../ink/ink3513.xml"/><Relationship Id="rId79" Type="http://schemas.openxmlformats.org/officeDocument/2006/relationships/image" Target="../media/image753.png"/><Relationship Id="rId5" Type="http://schemas.openxmlformats.org/officeDocument/2006/relationships/image" Target="../media/image715.png"/><Relationship Id="rId19" Type="http://schemas.openxmlformats.org/officeDocument/2006/relationships/image" Target="../media/image722.png"/><Relationship Id="rId14" Type="http://schemas.openxmlformats.org/officeDocument/2006/relationships/customXml" Target="../ink/ink3483.xml"/><Relationship Id="rId22" Type="http://schemas.openxmlformats.org/officeDocument/2006/relationships/customXml" Target="../ink/ink3487.xml"/><Relationship Id="rId27" Type="http://schemas.openxmlformats.org/officeDocument/2006/relationships/image" Target="../media/image726.png"/><Relationship Id="rId30" Type="http://schemas.openxmlformats.org/officeDocument/2006/relationships/customXml" Target="../ink/ink3491.xml"/><Relationship Id="rId35" Type="http://schemas.openxmlformats.org/officeDocument/2006/relationships/image" Target="../media/image730.png"/><Relationship Id="rId43" Type="http://schemas.openxmlformats.org/officeDocument/2006/relationships/image" Target="../media/image734.png"/><Relationship Id="rId48" Type="http://schemas.openxmlformats.org/officeDocument/2006/relationships/customXml" Target="../ink/ink3500.xml"/><Relationship Id="rId56" Type="http://schemas.openxmlformats.org/officeDocument/2006/relationships/customXml" Target="../ink/ink3504.xml"/><Relationship Id="rId64" Type="http://schemas.openxmlformats.org/officeDocument/2006/relationships/customXml" Target="../ink/ink3508.xml"/><Relationship Id="rId69" Type="http://schemas.openxmlformats.org/officeDocument/2006/relationships/image" Target="../media/image747.png"/><Relationship Id="rId77" Type="http://schemas.openxmlformats.org/officeDocument/2006/relationships/image" Target="../media/image751.png"/><Relationship Id="rId8" Type="http://schemas.openxmlformats.org/officeDocument/2006/relationships/customXml" Target="../ink/ink3480.xml"/><Relationship Id="rId51" Type="http://schemas.openxmlformats.org/officeDocument/2006/relationships/image" Target="../media/image738.png"/><Relationship Id="rId72" Type="http://schemas.openxmlformats.org/officeDocument/2006/relationships/customXml" Target="../ink/ink3512.xml"/><Relationship Id="rId80" Type="http://schemas.openxmlformats.org/officeDocument/2006/relationships/customXml" Target="../ink/ink3516.xml"/><Relationship Id="rId85" Type="http://schemas.openxmlformats.org/officeDocument/2006/relationships/image" Target="../media/image756.png"/><Relationship Id="rId3" Type="http://schemas.openxmlformats.org/officeDocument/2006/relationships/image" Target="../media/image714.png"/><Relationship Id="rId12" Type="http://schemas.openxmlformats.org/officeDocument/2006/relationships/customXml" Target="../ink/ink3482.xml"/><Relationship Id="rId17" Type="http://schemas.openxmlformats.org/officeDocument/2006/relationships/image" Target="../media/image721.png"/><Relationship Id="rId25" Type="http://schemas.openxmlformats.org/officeDocument/2006/relationships/image" Target="../media/image725.png"/><Relationship Id="rId33" Type="http://schemas.openxmlformats.org/officeDocument/2006/relationships/image" Target="../media/image729.png"/><Relationship Id="rId38" Type="http://schemas.openxmlformats.org/officeDocument/2006/relationships/customXml" Target="../ink/ink3495.xml"/><Relationship Id="rId46" Type="http://schemas.openxmlformats.org/officeDocument/2006/relationships/customXml" Target="../ink/ink3499.xml"/><Relationship Id="rId59" Type="http://schemas.openxmlformats.org/officeDocument/2006/relationships/image" Target="../media/image742.png"/><Relationship Id="rId67" Type="http://schemas.openxmlformats.org/officeDocument/2006/relationships/image" Target="../media/image746.png"/><Relationship Id="rId20" Type="http://schemas.openxmlformats.org/officeDocument/2006/relationships/customXml" Target="../ink/ink3486.xml"/><Relationship Id="rId41" Type="http://schemas.openxmlformats.org/officeDocument/2006/relationships/image" Target="../media/image733.png"/><Relationship Id="rId54" Type="http://schemas.openxmlformats.org/officeDocument/2006/relationships/customXml" Target="../ink/ink3503.xml"/><Relationship Id="rId62" Type="http://schemas.openxmlformats.org/officeDocument/2006/relationships/customXml" Target="../ink/ink3507.xml"/><Relationship Id="rId70" Type="http://schemas.openxmlformats.org/officeDocument/2006/relationships/customXml" Target="../ink/ink3511.xml"/><Relationship Id="rId75" Type="http://schemas.openxmlformats.org/officeDocument/2006/relationships/image" Target="../media/image750.png"/><Relationship Id="rId83" Type="http://schemas.openxmlformats.org/officeDocument/2006/relationships/image" Target="../media/image75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79.xml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490.xml"/><Relationship Id="rId36" Type="http://schemas.openxmlformats.org/officeDocument/2006/relationships/customXml" Target="../ink/ink3494.xml"/><Relationship Id="rId49" Type="http://schemas.openxmlformats.org/officeDocument/2006/relationships/image" Target="../media/image737.png"/><Relationship Id="rId57" Type="http://schemas.openxmlformats.org/officeDocument/2006/relationships/image" Target="../media/image741.png"/><Relationship Id="rId10" Type="http://schemas.openxmlformats.org/officeDocument/2006/relationships/customXml" Target="../ink/ink3481.xml"/><Relationship Id="rId31" Type="http://schemas.openxmlformats.org/officeDocument/2006/relationships/image" Target="../media/image728.png"/><Relationship Id="rId44" Type="http://schemas.openxmlformats.org/officeDocument/2006/relationships/customXml" Target="../ink/ink3498.xml"/><Relationship Id="rId52" Type="http://schemas.openxmlformats.org/officeDocument/2006/relationships/customXml" Target="../ink/ink3502.xml"/><Relationship Id="rId60" Type="http://schemas.openxmlformats.org/officeDocument/2006/relationships/customXml" Target="../ink/ink3506.xml"/><Relationship Id="rId65" Type="http://schemas.openxmlformats.org/officeDocument/2006/relationships/image" Target="../media/image745.png"/><Relationship Id="rId73" Type="http://schemas.openxmlformats.org/officeDocument/2006/relationships/image" Target="../media/image749.png"/><Relationship Id="rId78" Type="http://schemas.openxmlformats.org/officeDocument/2006/relationships/customXml" Target="../ink/ink3515.xml"/><Relationship Id="rId81" Type="http://schemas.openxmlformats.org/officeDocument/2006/relationships/image" Target="../media/image754.png"/><Relationship Id="rId4" Type="http://schemas.openxmlformats.org/officeDocument/2006/relationships/customXml" Target="../ink/ink3478.xml"/><Relationship Id="rId9" Type="http://schemas.openxmlformats.org/officeDocument/2006/relationships/image" Target="../media/image717.png"/><Relationship Id="rId13" Type="http://schemas.openxmlformats.org/officeDocument/2006/relationships/image" Target="../media/image719.png"/><Relationship Id="rId18" Type="http://schemas.openxmlformats.org/officeDocument/2006/relationships/customXml" Target="../ink/ink3485.xml"/><Relationship Id="rId39" Type="http://schemas.openxmlformats.org/officeDocument/2006/relationships/image" Target="../media/image732.png"/><Relationship Id="rId34" Type="http://schemas.openxmlformats.org/officeDocument/2006/relationships/customXml" Target="../ink/ink3493.xml"/><Relationship Id="rId50" Type="http://schemas.openxmlformats.org/officeDocument/2006/relationships/customXml" Target="../ink/ink3501.xml"/><Relationship Id="rId55" Type="http://schemas.openxmlformats.org/officeDocument/2006/relationships/image" Target="../media/image740.png"/><Relationship Id="rId76" Type="http://schemas.openxmlformats.org/officeDocument/2006/relationships/customXml" Target="../ink/ink3514.xml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2" Type="http://schemas.openxmlformats.org/officeDocument/2006/relationships/customXml" Target="../ink/ink3477.xml"/><Relationship Id="rId29" Type="http://schemas.openxmlformats.org/officeDocument/2006/relationships/image" Target="../media/image727.png"/><Relationship Id="rId24" Type="http://schemas.openxmlformats.org/officeDocument/2006/relationships/customXml" Target="../ink/ink3488.xml"/><Relationship Id="rId40" Type="http://schemas.openxmlformats.org/officeDocument/2006/relationships/customXml" Target="../ink/ink3496.xml"/><Relationship Id="rId45" Type="http://schemas.openxmlformats.org/officeDocument/2006/relationships/image" Target="../media/image735.png"/><Relationship Id="rId66" Type="http://schemas.openxmlformats.org/officeDocument/2006/relationships/customXml" Target="../ink/ink3509.xml"/><Relationship Id="rId61" Type="http://schemas.openxmlformats.org/officeDocument/2006/relationships/image" Target="../media/image743.png"/><Relationship Id="rId82" Type="http://schemas.openxmlformats.org/officeDocument/2006/relationships/customXml" Target="../ink/ink3517.xml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31.xml"/><Relationship Id="rId21" Type="http://schemas.openxmlformats.org/officeDocument/2006/relationships/image" Target="../media/image723.png"/><Relationship Id="rId42" Type="http://schemas.openxmlformats.org/officeDocument/2006/relationships/customXml" Target="../ink/ink3539.xml"/><Relationship Id="rId47" Type="http://schemas.openxmlformats.org/officeDocument/2006/relationships/image" Target="../media/image736.png"/><Relationship Id="rId63" Type="http://schemas.openxmlformats.org/officeDocument/2006/relationships/image" Target="../media/image744.png"/><Relationship Id="rId68" Type="http://schemas.openxmlformats.org/officeDocument/2006/relationships/customXml" Target="../ink/ink3552.xml"/><Relationship Id="rId84" Type="http://schemas.openxmlformats.org/officeDocument/2006/relationships/customXml" Target="../ink/ink3560.xml"/><Relationship Id="rId89" Type="http://schemas.openxmlformats.org/officeDocument/2006/relationships/image" Target="../media/image758.png"/><Relationship Id="rId16" Type="http://schemas.openxmlformats.org/officeDocument/2006/relationships/customXml" Target="../ink/ink3526.xml"/><Relationship Id="rId11" Type="http://schemas.openxmlformats.org/officeDocument/2006/relationships/image" Target="../media/image718.png"/><Relationship Id="rId32" Type="http://schemas.openxmlformats.org/officeDocument/2006/relationships/customXml" Target="../ink/ink3534.xml"/><Relationship Id="rId37" Type="http://schemas.openxmlformats.org/officeDocument/2006/relationships/image" Target="../media/image731.png"/><Relationship Id="rId53" Type="http://schemas.openxmlformats.org/officeDocument/2006/relationships/image" Target="../media/image739.png"/><Relationship Id="rId58" Type="http://schemas.openxmlformats.org/officeDocument/2006/relationships/customXml" Target="../ink/ink3547.xml"/><Relationship Id="rId74" Type="http://schemas.openxmlformats.org/officeDocument/2006/relationships/customXml" Target="../ink/ink3555.xml"/><Relationship Id="rId79" Type="http://schemas.openxmlformats.org/officeDocument/2006/relationships/image" Target="../media/image753.png"/><Relationship Id="rId5" Type="http://schemas.openxmlformats.org/officeDocument/2006/relationships/image" Target="../media/image715.png"/><Relationship Id="rId90" Type="http://schemas.openxmlformats.org/officeDocument/2006/relationships/customXml" Target="../ink/ink3563.xml"/><Relationship Id="rId95" Type="http://schemas.openxmlformats.org/officeDocument/2006/relationships/image" Target="../media/image761.png"/><Relationship Id="rId22" Type="http://schemas.openxmlformats.org/officeDocument/2006/relationships/customXml" Target="../ink/ink3529.xml"/><Relationship Id="rId27" Type="http://schemas.openxmlformats.org/officeDocument/2006/relationships/image" Target="../media/image726.png"/><Relationship Id="rId43" Type="http://schemas.openxmlformats.org/officeDocument/2006/relationships/image" Target="../media/image734.png"/><Relationship Id="rId48" Type="http://schemas.openxmlformats.org/officeDocument/2006/relationships/customXml" Target="../ink/ink3542.xml"/><Relationship Id="rId64" Type="http://schemas.openxmlformats.org/officeDocument/2006/relationships/customXml" Target="../ink/ink3550.xml"/><Relationship Id="rId69" Type="http://schemas.openxmlformats.org/officeDocument/2006/relationships/image" Target="../media/image747.png"/><Relationship Id="rId80" Type="http://schemas.openxmlformats.org/officeDocument/2006/relationships/customXml" Target="../ink/ink3558.xml"/><Relationship Id="rId85" Type="http://schemas.openxmlformats.org/officeDocument/2006/relationships/image" Target="../media/image756.png"/><Relationship Id="rId3" Type="http://schemas.openxmlformats.org/officeDocument/2006/relationships/image" Target="../media/image714.png"/><Relationship Id="rId12" Type="http://schemas.openxmlformats.org/officeDocument/2006/relationships/customXml" Target="../ink/ink3524.xml"/><Relationship Id="rId17" Type="http://schemas.openxmlformats.org/officeDocument/2006/relationships/image" Target="../media/image721.png"/><Relationship Id="rId25" Type="http://schemas.openxmlformats.org/officeDocument/2006/relationships/image" Target="../media/image725.png"/><Relationship Id="rId33" Type="http://schemas.openxmlformats.org/officeDocument/2006/relationships/image" Target="../media/image729.png"/><Relationship Id="rId38" Type="http://schemas.openxmlformats.org/officeDocument/2006/relationships/customXml" Target="../ink/ink3537.xml"/><Relationship Id="rId46" Type="http://schemas.openxmlformats.org/officeDocument/2006/relationships/customXml" Target="../ink/ink3541.xml"/><Relationship Id="rId59" Type="http://schemas.openxmlformats.org/officeDocument/2006/relationships/image" Target="../media/image742.png"/><Relationship Id="rId67" Type="http://schemas.openxmlformats.org/officeDocument/2006/relationships/image" Target="../media/image746.png"/><Relationship Id="rId20" Type="http://schemas.openxmlformats.org/officeDocument/2006/relationships/customXml" Target="../ink/ink3528.xml"/><Relationship Id="rId41" Type="http://schemas.openxmlformats.org/officeDocument/2006/relationships/image" Target="../media/image733.png"/><Relationship Id="rId54" Type="http://schemas.openxmlformats.org/officeDocument/2006/relationships/customXml" Target="../ink/ink3545.xml"/><Relationship Id="rId62" Type="http://schemas.openxmlformats.org/officeDocument/2006/relationships/customXml" Target="../ink/ink3549.xml"/><Relationship Id="rId70" Type="http://schemas.openxmlformats.org/officeDocument/2006/relationships/customXml" Target="../ink/ink3553.xml"/><Relationship Id="rId75" Type="http://schemas.openxmlformats.org/officeDocument/2006/relationships/image" Target="../media/image750.png"/><Relationship Id="rId83" Type="http://schemas.openxmlformats.org/officeDocument/2006/relationships/image" Target="../media/image755.png"/><Relationship Id="rId88" Type="http://schemas.openxmlformats.org/officeDocument/2006/relationships/customXml" Target="../ink/ink3562.xml"/><Relationship Id="rId91" Type="http://schemas.openxmlformats.org/officeDocument/2006/relationships/image" Target="../media/image759.png"/><Relationship Id="rId96" Type="http://schemas.openxmlformats.org/officeDocument/2006/relationships/customXml" Target="../ink/ink35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1.xml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532.xml"/><Relationship Id="rId36" Type="http://schemas.openxmlformats.org/officeDocument/2006/relationships/customXml" Target="../ink/ink3536.xml"/><Relationship Id="rId49" Type="http://schemas.openxmlformats.org/officeDocument/2006/relationships/image" Target="../media/image737.png"/><Relationship Id="rId57" Type="http://schemas.openxmlformats.org/officeDocument/2006/relationships/image" Target="../media/image741.png"/><Relationship Id="rId10" Type="http://schemas.openxmlformats.org/officeDocument/2006/relationships/customXml" Target="../ink/ink3523.xml"/><Relationship Id="rId31" Type="http://schemas.openxmlformats.org/officeDocument/2006/relationships/image" Target="../media/image728.png"/><Relationship Id="rId44" Type="http://schemas.openxmlformats.org/officeDocument/2006/relationships/customXml" Target="../ink/ink3540.xml"/><Relationship Id="rId52" Type="http://schemas.openxmlformats.org/officeDocument/2006/relationships/customXml" Target="../ink/ink3544.xml"/><Relationship Id="rId60" Type="http://schemas.openxmlformats.org/officeDocument/2006/relationships/customXml" Target="../ink/ink3548.xml"/><Relationship Id="rId65" Type="http://schemas.openxmlformats.org/officeDocument/2006/relationships/image" Target="../media/image745.png"/><Relationship Id="rId73" Type="http://schemas.openxmlformats.org/officeDocument/2006/relationships/image" Target="../media/image749.png"/><Relationship Id="rId78" Type="http://schemas.openxmlformats.org/officeDocument/2006/relationships/customXml" Target="../ink/ink3557.xml"/><Relationship Id="rId81" Type="http://schemas.openxmlformats.org/officeDocument/2006/relationships/image" Target="../media/image754.png"/><Relationship Id="rId86" Type="http://schemas.openxmlformats.org/officeDocument/2006/relationships/customXml" Target="../ink/ink3561.xml"/><Relationship Id="rId94" Type="http://schemas.openxmlformats.org/officeDocument/2006/relationships/customXml" Target="../ink/ink3565.xml"/><Relationship Id="rId4" Type="http://schemas.openxmlformats.org/officeDocument/2006/relationships/customXml" Target="../ink/ink3520.xml"/><Relationship Id="rId9" Type="http://schemas.openxmlformats.org/officeDocument/2006/relationships/image" Target="../media/image717.png"/><Relationship Id="rId13" Type="http://schemas.openxmlformats.org/officeDocument/2006/relationships/image" Target="../media/image719.png"/><Relationship Id="rId18" Type="http://schemas.openxmlformats.org/officeDocument/2006/relationships/customXml" Target="../ink/ink3527.xml"/><Relationship Id="rId39" Type="http://schemas.openxmlformats.org/officeDocument/2006/relationships/image" Target="../media/image732.png"/><Relationship Id="rId34" Type="http://schemas.openxmlformats.org/officeDocument/2006/relationships/customXml" Target="../ink/ink3535.xml"/><Relationship Id="rId50" Type="http://schemas.openxmlformats.org/officeDocument/2006/relationships/customXml" Target="../ink/ink3543.xml"/><Relationship Id="rId55" Type="http://schemas.openxmlformats.org/officeDocument/2006/relationships/image" Target="../media/image740.png"/><Relationship Id="rId76" Type="http://schemas.openxmlformats.org/officeDocument/2006/relationships/customXml" Target="../ink/ink3556.xml"/><Relationship Id="rId97" Type="http://schemas.openxmlformats.org/officeDocument/2006/relationships/image" Target="../media/image762.png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92" Type="http://schemas.openxmlformats.org/officeDocument/2006/relationships/customXml" Target="../ink/ink3564.xml"/><Relationship Id="rId2" Type="http://schemas.openxmlformats.org/officeDocument/2006/relationships/customXml" Target="../ink/ink3519.xml"/><Relationship Id="rId29" Type="http://schemas.openxmlformats.org/officeDocument/2006/relationships/image" Target="../media/image727.png"/><Relationship Id="rId24" Type="http://schemas.openxmlformats.org/officeDocument/2006/relationships/customXml" Target="../ink/ink3530.xml"/><Relationship Id="rId40" Type="http://schemas.openxmlformats.org/officeDocument/2006/relationships/customXml" Target="../ink/ink3538.xml"/><Relationship Id="rId45" Type="http://schemas.openxmlformats.org/officeDocument/2006/relationships/image" Target="../media/image735.png"/><Relationship Id="rId66" Type="http://schemas.openxmlformats.org/officeDocument/2006/relationships/customXml" Target="../ink/ink3551.xml"/><Relationship Id="rId87" Type="http://schemas.openxmlformats.org/officeDocument/2006/relationships/image" Target="../media/image757.png"/><Relationship Id="rId61" Type="http://schemas.openxmlformats.org/officeDocument/2006/relationships/image" Target="../media/image743.png"/><Relationship Id="rId82" Type="http://schemas.openxmlformats.org/officeDocument/2006/relationships/customXml" Target="../ink/ink3559.xml"/><Relationship Id="rId19" Type="http://schemas.openxmlformats.org/officeDocument/2006/relationships/image" Target="../media/image722.png"/><Relationship Id="rId14" Type="http://schemas.openxmlformats.org/officeDocument/2006/relationships/customXml" Target="../ink/ink3525.xml"/><Relationship Id="rId30" Type="http://schemas.openxmlformats.org/officeDocument/2006/relationships/customXml" Target="../ink/ink3533.xml"/><Relationship Id="rId35" Type="http://schemas.openxmlformats.org/officeDocument/2006/relationships/image" Target="../media/image730.png"/><Relationship Id="rId56" Type="http://schemas.openxmlformats.org/officeDocument/2006/relationships/customXml" Target="../ink/ink3546.xml"/><Relationship Id="rId77" Type="http://schemas.openxmlformats.org/officeDocument/2006/relationships/image" Target="../media/image751.png"/><Relationship Id="rId8" Type="http://schemas.openxmlformats.org/officeDocument/2006/relationships/customXml" Target="../ink/ink3522.xml"/><Relationship Id="rId51" Type="http://schemas.openxmlformats.org/officeDocument/2006/relationships/image" Target="../media/image738.png"/><Relationship Id="rId72" Type="http://schemas.openxmlformats.org/officeDocument/2006/relationships/customXml" Target="../ink/ink3554.xml"/><Relationship Id="rId93" Type="http://schemas.openxmlformats.org/officeDocument/2006/relationships/image" Target="../media/image760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1.xml"/><Relationship Id="rId21" Type="http://schemas.openxmlformats.org/officeDocument/2006/relationships/image" Target="../media/image1210.png"/><Relationship Id="rId42" Type="http://schemas.openxmlformats.org/officeDocument/2006/relationships/customXml" Target="../ink/ink199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212.xml"/><Relationship Id="rId84" Type="http://schemas.openxmlformats.org/officeDocument/2006/relationships/customXml" Target="../ink/ink220.xml"/><Relationship Id="rId16" Type="http://schemas.openxmlformats.org/officeDocument/2006/relationships/customXml" Target="../ink/ink186.xml"/><Relationship Id="rId11" Type="http://schemas.openxmlformats.org/officeDocument/2006/relationships/image" Target="../media/image7100.png"/><Relationship Id="rId32" Type="http://schemas.openxmlformats.org/officeDocument/2006/relationships/customXml" Target="../ink/ink194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207.xml"/><Relationship Id="rId74" Type="http://schemas.openxmlformats.org/officeDocument/2006/relationships/customXml" Target="../ink/ink215.xml"/><Relationship Id="rId79" Type="http://schemas.openxmlformats.org/officeDocument/2006/relationships/image" Target="../media/image41.png"/><Relationship Id="rId5" Type="http://schemas.openxmlformats.org/officeDocument/2006/relationships/image" Target="../media/image4100.png"/><Relationship Id="rId19" Type="http://schemas.openxmlformats.org/officeDocument/2006/relationships/image" Target="../media/image1110.png"/><Relationship Id="rId14" Type="http://schemas.openxmlformats.org/officeDocument/2006/relationships/customXml" Target="../ink/ink185.xml"/><Relationship Id="rId22" Type="http://schemas.openxmlformats.org/officeDocument/2006/relationships/customXml" Target="../ink/ink189.xml"/><Relationship Id="rId27" Type="http://schemas.openxmlformats.org/officeDocument/2006/relationships/image" Target="../media/image1510.png"/><Relationship Id="rId30" Type="http://schemas.openxmlformats.org/officeDocument/2006/relationships/customXml" Target="../ink/ink193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202.xml"/><Relationship Id="rId56" Type="http://schemas.openxmlformats.org/officeDocument/2006/relationships/customXml" Target="../ink/ink206.xml"/><Relationship Id="rId64" Type="http://schemas.openxmlformats.org/officeDocument/2006/relationships/customXml" Target="../ink/ink210.xml"/><Relationship Id="rId69" Type="http://schemas.openxmlformats.org/officeDocument/2006/relationships/image" Target="../media/image36.png"/><Relationship Id="rId77" Type="http://schemas.openxmlformats.org/officeDocument/2006/relationships/image" Target="../media/image40.png"/><Relationship Id="rId8" Type="http://schemas.openxmlformats.org/officeDocument/2006/relationships/customXml" Target="../ink/ink182.xml"/><Relationship Id="rId51" Type="http://schemas.openxmlformats.org/officeDocument/2006/relationships/image" Target="../media/image27.png"/><Relationship Id="rId72" Type="http://schemas.openxmlformats.org/officeDocument/2006/relationships/customXml" Target="../ink/ink214.xml"/><Relationship Id="rId80" Type="http://schemas.openxmlformats.org/officeDocument/2006/relationships/customXml" Target="../ink/ink218.xml"/><Relationship Id="rId85" Type="http://schemas.openxmlformats.org/officeDocument/2006/relationships/image" Target="../media/image45.png"/><Relationship Id="rId3" Type="http://schemas.openxmlformats.org/officeDocument/2006/relationships/image" Target="../media/image3100.png"/><Relationship Id="rId12" Type="http://schemas.openxmlformats.org/officeDocument/2006/relationships/customXml" Target="../ink/ink184.xml"/><Relationship Id="rId17" Type="http://schemas.openxmlformats.org/officeDocument/2006/relationships/image" Target="../media/image1018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97.xml"/><Relationship Id="rId46" Type="http://schemas.openxmlformats.org/officeDocument/2006/relationships/customXml" Target="../ink/ink201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188.xml"/><Relationship Id="rId41" Type="http://schemas.openxmlformats.org/officeDocument/2006/relationships/image" Target="../media/image2210.png"/><Relationship Id="rId54" Type="http://schemas.openxmlformats.org/officeDocument/2006/relationships/customXml" Target="../ink/ink205.xml"/><Relationship Id="rId62" Type="http://schemas.openxmlformats.org/officeDocument/2006/relationships/customXml" Target="../ink/ink209.xml"/><Relationship Id="rId70" Type="http://schemas.openxmlformats.org/officeDocument/2006/relationships/customXml" Target="../ink/ink213.xml"/><Relationship Id="rId75" Type="http://schemas.openxmlformats.org/officeDocument/2006/relationships/image" Target="../media/image39.png"/><Relationship Id="rId83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.xml"/><Relationship Id="rId15" Type="http://schemas.openxmlformats.org/officeDocument/2006/relationships/image" Target="../media/image9100.png"/><Relationship Id="rId23" Type="http://schemas.openxmlformats.org/officeDocument/2006/relationships/image" Target="../media/image1310.png"/><Relationship Id="rId28" Type="http://schemas.openxmlformats.org/officeDocument/2006/relationships/customXml" Target="../ink/ink192.xml"/><Relationship Id="rId36" Type="http://schemas.openxmlformats.org/officeDocument/2006/relationships/customXml" Target="../ink/ink196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183.xml"/><Relationship Id="rId31" Type="http://schemas.openxmlformats.org/officeDocument/2006/relationships/image" Target="../media/image1710.png"/><Relationship Id="rId44" Type="http://schemas.openxmlformats.org/officeDocument/2006/relationships/customXml" Target="../ink/ink200.xml"/><Relationship Id="rId52" Type="http://schemas.openxmlformats.org/officeDocument/2006/relationships/customXml" Target="../ink/ink204.xml"/><Relationship Id="rId60" Type="http://schemas.openxmlformats.org/officeDocument/2006/relationships/customXml" Target="../ink/ink208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217.xml"/><Relationship Id="rId81" Type="http://schemas.openxmlformats.org/officeDocument/2006/relationships/image" Target="../media/image42.png"/><Relationship Id="rId86" Type="http://schemas.openxmlformats.org/officeDocument/2006/relationships/customXml" Target="../ink/ink221.xml"/><Relationship Id="rId4" Type="http://schemas.openxmlformats.org/officeDocument/2006/relationships/customXml" Target="../ink/ink180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187.xml"/><Relationship Id="rId39" Type="http://schemas.openxmlformats.org/officeDocument/2006/relationships/image" Target="../media/image2110.png"/><Relationship Id="rId34" Type="http://schemas.openxmlformats.org/officeDocument/2006/relationships/customXml" Target="../ink/ink195.xml"/><Relationship Id="rId50" Type="http://schemas.openxmlformats.org/officeDocument/2006/relationships/customXml" Target="../ink/ink203.xml"/><Relationship Id="rId55" Type="http://schemas.openxmlformats.org/officeDocument/2006/relationships/image" Target="../media/image29.png"/><Relationship Id="rId76" Type="http://schemas.openxmlformats.org/officeDocument/2006/relationships/customXml" Target="../ink/ink216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2" Type="http://schemas.openxmlformats.org/officeDocument/2006/relationships/customXml" Target="../ink/ink179.xml"/><Relationship Id="rId29" Type="http://schemas.openxmlformats.org/officeDocument/2006/relationships/image" Target="../media/image1610.png"/><Relationship Id="rId24" Type="http://schemas.openxmlformats.org/officeDocument/2006/relationships/customXml" Target="../ink/ink190.xml"/><Relationship Id="rId40" Type="http://schemas.openxmlformats.org/officeDocument/2006/relationships/customXml" Target="../ink/ink198.xml"/><Relationship Id="rId45" Type="http://schemas.openxmlformats.org/officeDocument/2006/relationships/image" Target="../media/image24.png"/><Relationship Id="rId66" Type="http://schemas.openxmlformats.org/officeDocument/2006/relationships/customXml" Target="../ink/ink211.xml"/><Relationship Id="rId87" Type="http://schemas.openxmlformats.org/officeDocument/2006/relationships/image" Target="../media/image46.png"/><Relationship Id="rId61" Type="http://schemas.openxmlformats.org/officeDocument/2006/relationships/image" Target="../media/image32.png"/><Relationship Id="rId82" Type="http://schemas.openxmlformats.org/officeDocument/2006/relationships/customXml" Target="../ink/ink219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79.xml"/><Relationship Id="rId21" Type="http://schemas.openxmlformats.org/officeDocument/2006/relationships/image" Target="../media/image723.png"/><Relationship Id="rId42" Type="http://schemas.openxmlformats.org/officeDocument/2006/relationships/customXml" Target="../ink/ink3587.xml"/><Relationship Id="rId47" Type="http://schemas.openxmlformats.org/officeDocument/2006/relationships/image" Target="../media/image736.png"/><Relationship Id="rId63" Type="http://schemas.openxmlformats.org/officeDocument/2006/relationships/image" Target="../media/image744.png"/><Relationship Id="rId68" Type="http://schemas.openxmlformats.org/officeDocument/2006/relationships/customXml" Target="../ink/ink3600.xml"/><Relationship Id="rId84" Type="http://schemas.openxmlformats.org/officeDocument/2006/relationships/customXml" Target="../ink/ink3608.xml"/><Relationship Id="rId89" Type="http://schemas.openxmlformats.org/officeDocument/2006/relationships/image" Target="../media/image758.png"/><Relationship Id="rId16" Type="http://schemas.openxmlformats.org/officeDocument/2006/relationships/customXml" Target="../ink/ink3574.xml"/><Relationship Id="rId107" Type="http://schemas.openxmlformats.org/officeDocument/2006/relationships/image" Target="../media/image767.png"/><Relationship Id="rId11" Type="http://schemas.openxmlformats.org/officeDocument/2006/relationships/image" Target="../media/image718.png"/><Relationship Id="rId32" Type="http://schemas.openxmlformats.org/officeDocument/2006/relationships/customXml" Target="../ink/ink3582.xml"/><Relationship Id="rId37" Type="http://schemas.openxmlformats.org/officeDocument/2006/relationships/image" Target="../media/image731.png"/><Relationship Id="rId53" Type="http://schemas.openxmlformats.org/officeDocument/2006/relationships/image" Target="../media/image739.png"/><Relationship Id="rId58" Type="http://schemas.openxmlformats.org/officeDocument/2006/relationships/customXml" Target="../ink/ink3595.xml"/><Relationship Id="rId74" Type="http://schemas.openxmlformats.org/officeDocument/2006/relationships/customXml" Target="../ink/ink3603.xml"/><Relationship Id="rId79" Type="http://schemas.openxmlformats.org/officeDocument/2006/relationships/image" Target="../media/image753.png"/><Relationship Id="rId102" Type="http://schemas.openxmlformats.org/officeDocument/2006/relationships/customXml" Target="../ink/ink3617.xml"/><Relationship Id="rId5" Type="http://schemas.openxmlformats.org/officeDocument/2006/relationships/image" Target="../media/image715.png"/><Relationship Id="rId90" Type="http://schemas.openxmlformats.org/officeDocument/2006/relationships/customXml" Target="../ink/ink3611.xml"/><Relationship Id="rId95" Type="http://schemas.openxmlformats.org/officeDocument/2006/relationships/image" Target="../media/image761.png"/><Relationship Id="rId22" Type="http://schemas.openxmlformats.org/officeDocument/2006/relationships/customXml" Target="../ink/ink3577.xml"/><Relationship Id="rId27" Type="http://schemas.openxmlformats.org/officeDocument/2006/relationships/image" Target="../media/image726.png"/><Relationship Id="rId43" Type="http://schemas.openxmlformats.org/officeDocument/2006/relationships/image" Target="../media/image734.png"/><Relationship Id="rId48" Type="http://schemas.openxmlformats.org/officeDocument/2006/relationships/customXml" Target="../ink/ink3590.xml"/><Relationship Id="rId64" Type="http://schemas.openxmlformats.org/officeDocument/2006/relationships/customXml" Target="../ink/ink3598.xml"/><Relationship Id="rId69" Type="http://schemas.openxmlformats.org/officeDocument/2006/relationships/image" Target="../media/image747.png"/><Relationship Id="rId80" Type="http://schemas.openxmlformats.org/officeDocument/2006/relationships/customXml" Target="../ink/ink3606.xml"/><Relationship Id="rId85" Type="http://schemas.openxmlformats.org/officeDocument/2006/relationships/image" Target="../media/image756.png"/><Relationship Id="rId12" Type="http://schemas.openxmlformats.org/officeDocument/2006/relationships/customXml" Target="../ink/ink3572.xml"/><Relationship Id="rId17" Type="http://schemas.openxmlformats.org/officeDocument/2006/relationships/image" Target="../media/image721.png"/><Relationship Id="rId33" Type="http://schemas.openxmlformats.org/officeDocument/2006/relationships/image" Target="../media/image729.png"/><Relationship Id="rId38" Type="http://schemas.openxmlformats.org/officeDocument/2006/relationships/customXml" Target="../ink/ink3585.xml"/><Relationship Id="rId59" Type="http://schemas.openxmlformats.org/officeDocument/2006/relationships/image" Target="../media/image742.png"/><Relationship Id="rId103" Type="http://schemas.openxmlformats.org/officeDocument/2006/relationships/image" Target="../media/image765.png"/><Relationship Id="rId108" Type="http://schemas.openxmlformats.org/officeDocument/2006/relationships/customXml" Target="../ink/ink3620.xml"/><Relationship Id="rId54" Type="http://schemas.openxmlformats.org/officeDocument/2006/relationships/customXml" Target="../ink/ink3593.xml"/><Relationship Id="rId70" Type="http://schemas.openxmlformats.org/officeDocument/2006/relationships/customXml" Target="../ink/ink3601.xml"/><Relationship Id="rId75" Type="http://schemas.openxmlformats.org/officeDocument/2006/relationships/image" Target="../media/image750.png"/><Relationship Id="rId91" Type="http://schemas.openxmlformats.org/officeDocument/2006/relationships/image" Target="../media/image759.png"/><Relationship Id="rId96" Type="http://schemas.openxmlformats.org/officeDocument/2006/relationships/customXml" Target="../ink/ink36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69.xml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580.xml"/><Relationship Id="rId36" Type="http://schemas.openxmlformats.org/officeDocument/2006/relationships/customXml" Target="../ink/ink3584.xml"/><Relationship Id="rId49" Type="http://schemas.openxmlformats.org/officeDocument/2006/relationships/image" Target="../media/image737.png"/><Relationship Id="rId57" Type="http://schemas.openxmlformats.org/officeDocument/2006/relationships/image" Target="../media/image741.png"/><Relationship Id="rId106" Type="http://schemas.openxmlformats.org/officeDocument/2006/relationships/customXml" Target="../ink/ink3619.xml"/><Relationship Id="rId10" Type="http://schemas.openxmlformats.org/officeDocument/2006/relationships/customXml" Target="../ink/ink3571.xml"/><Relationship Id="rId31" Type="http://schemas.openxmlformats.org/officeDocument/2006/relationships/image" Target="../media/image728.png"/><Relationship Id="rId44" Type="http://schemas.openxmlformats.org/officeDocument/2006/relationships/customXml" Target="../ink/ink3588.xml"/><Relationship Id="rId52" Type="http://schemas.openxmlformats.org/officeDocument/2006/relationships/customXml" Target="../ink/ink3592.xml"/><Relationship Id="rId60" Type="http://schemas.openxmlformats.org/officeDocument/2006/relationships/customXml" Target="../ink/ink3596.xml"/><Relationship Id="rId65" Type="http://schemas.openxmlformats.org/officeDocument/2006/relationships/image" Target="../media/image745.png"/><Relationship Id="rId73" Type="http://schemas.openxmlformats.org/officeDocument/2006/relationships/image" Target="../media/image749.png"/><Relationship Id="rId78" Type="http://schemas.openxmlformats.org/officeDocument/2006/relationships/customXml" Target="../ink/ink3605.xml"/><Relationship Id="rId81" Type="http://schemas.openxmlformats.org/officeDocument/2006/relationships/image" Target="../media/image754.png"/><Relationship Id="rId86" Type="http://schemas.openxmlformats.org/officeDocument/2006/relationships/customXml" Target="../ink/ink3609.xml"/><Relationship Id="rId94" Type="http://schemas.openxmlformats.org/officeDocument/2006/relationships/customXml" Target="../ink/ink3613.xml"/><Relationship Id="rId99" Type="http://schemas.openxmlformats.org/officeDocument/2006/relationships/image" Target="../media/image763.png"/><Relationship Id="rId101" Type="http://schemas.openxmlformats.org/officeDocument/2006/relationships/image" Target="../media/image764.png"/><Relationship Id="rId4" Type="http://schemas.openxmlformats.org/officeDocument/2006/relationships/customXml" Target="../ink/ink3568.xml"/><Relationship Id="rId9" Type="http://schemas.openxmlformats.org/officeDocument/2006/relationships/image" Target="../media/image717.png"/><Relationship Id="rId13" Type="http://schemas.openxmlformats.org/officeDocument/2006/relationships/image" Target="../media/image719.png"/><Relationship Id="rId18" Type="http://schemas.openxmlformats.org/officeDocument/2006/relationships/customXml" Target="../ink/ink3575.xml"/><Relationship Id="rId39" Type="http://schemas.openxmlformats.org/officeDocument/2006/relationships/image" Target="../media/image732.png"/><Relationship Id="rId109" Type="http://schemas.openxmlformats.org/officeDocument/2006/relationships/image" Target="../media/image768.png"/><Relationship Id="rId34" Type="http://schemas.openxmlformats.org/officeDocument/2006/relationships/customXml" Target="../ink/ink3583.xml"/><Relationship Id="rId50" Type="http://schemas.openxmlformats.org/officeDocument/2006/relationships/customXml" Target="../ink/ink3591.xml"/><Relationship Id="rId55" Type="http://schemas.openxmlformats.org/officeDocument/2006/relationships/image" Target="../media/image740.png"/><Relationship Id="rId76" Type="http://schemas.openxmlformats.org/officeDocument/2006/relationships/customXml" Target="../ink/ink3604.xml"/><Relationship Id="rId97" Type="http://schemas.openxmlformats.org/officeDocument/2006/relationships/image" Target="../media/image762.png"/><Relationship Id="rId104" Type="http://schemas.openxmlformats.org/officeDocument/2006/relationships/customXml" Target="../ink/ink3618.xml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92" Type="http://schemas.openxmlformats.org/officeDocument/2006/relationships/customXml" Target="../ink/ink3612.xml"/><Relationship Id="rId2" Type="http://schemas.openxmlformats.org/officeDocument/2006/relationships/customXml" Target="../ink/ink3567.xml"/><Relationship Id="rId29" Type="http://schemas.openxmlformats.org/officeDocument/2006/relationships/image" Target="../media/image727.png"/><Relationship Id="rId24" Type="http://schemas.openxmlformats.org/officeDocument/2006/relationships/customXml" Target="../ink/ink3578.xml"/><Relationship Id="rId40" Type="http://schemas.openxmlformats.org/officeDocument/2006/relationships/customXml" Target="../ink/ink3586.xml"/><Relationship Id="rId45" Type="http://schemas.openxmlformats.org/officeDocument/2006/relationships/image" Target="../media/image735.png"/><Relationship Id="rId66" Type="http://schemas.openxmlformats.org/officeDocument/2006/relationships/customXml" Target="../ink/ink3599.xml"/><Relationship Id="rId87" Type="http://schemas.openxmlformats.org/officeDocument/2006/relationships/image" Target="../media/image757.png"/><Relationship Id="rId61" Type="http://schemas.openxmlformats.org/officeDocument/2006/relationships/image" Target="../media/image743.png"/><Relationship Id="rId82" Type="http://schemas.openxmlformats.org/officeDocument/2006/relationships/customXml" Target="../ink/ink3607.xml"/><Relationship Id="rId19" Type="http://schemas.openxmlformats.org/officeDocument/2006/relationships/image" Target="../media/image722.png"/><Relationship Id="rId14" Type="http://schemas.openxmlformats.org/officeDocument/2006/relationships/customXml" Target="../ink/ink3573.xml"/><Relationship Id="rId30" Type="http://schemas.openxmlformats.org/officeDocument/2006/relationships/customXml" Target="../ink/ink3581.xml"/><Relationship Id="rId35" Type="http://schemas.openxmlformats.org/officeDocument/2006/relationships/image" Target="../media/image730.png"/><Relationship Id="rId56" Type="http://schemas.openxmlformats.org/officeDocument/2006/relationships/customXml" Target="../ink/ink3594.xml"/><Relationship Id="rId77" Type="http://schemas.openxmlformats.org/officeDocument/2006/relationships/image" Target="../media/image751.png"/><Relationship Id="rId100" Type="http://schemas.openxmlformats.org/officeDocument/2006/relationships/customXml" Target="../ink/ink3616.xml"/><Relationship Id="rId105" Type="http://schemas.openxmlformats.org/officeDocument/2006/relationships/image" Target="../media/image766.png"/><Relationship Id="rId8" Type="http://schemas.openxmlformats.org/officeDocument/2006/relationships/customXml" Target="../ink/ink3570.xml"/><Relationship Id="rId51" Type="http://schemas.openxmlformats.org/officeDocument/2006/relationships/image" Target="../media/image738.png"/><Relationship Id="rId72" Type="http://schemas.openxmlformats.org/officeDocument/2006/relationships/customXml" Target="../ink/ink3602.xml"/><Relationship Id="rId93" Type="http://schemas.openxmlformats.org/officeDocument/2006/relationships/image" Target="../media/image760.png"/><Relationship Id="rId98" Type="http://schemas.openxmlformats.org/officeDocument/2006/relationships/customXml" Target="../ink/ink3615.xml"/><Relationship Id="rId3" Type="http://schemas.openxmlformats.org/officeDocument/2006/relationships/image" Target="../media/image714.png"/><Relationship Id="rId25" Type="http://schemas.openxmlformats.org/officeDocument/2006/relationships/image" Target="../media/image725.png"/><Relationship Id="rId46" Type="http://schemas.openxmlformats.org/officeDocument/2006/relationships/customXml" Target="../ink/ink3589.xml"/><Relationship Id="rId67" Type="http://schemas.openxmlformats.org/officeDocument/2006/relationships/image" Target="../media/image746.png"/><Relationship Id="rId20" Type="http://schemas.openxmlformats.org/officeDocument/2006/relationships/customXml" Target="../ink/ink3576.xml"/><Relationship Id="rId41" Type="http://schemas.openxmlformats.org/officeDocument/2006/relationships/image" Target="../media/image733.png"/><Relationship Id="rId62" Type="http://schemas.openxmlformats.org/officeDocument/2006/relationships/customXml" Target="../ink/ink3597.xml"/><Relationship Id="rId83" Type="http://schemas.openxmlformats.org/officeDocument/2006/relationships/image" Target="../media/image755.png"/><Relationship Id="rId88" Type="http://schemas.openxmlformats.org/officeDocument/2006/relationships/customXml" Target="../ink/ink3610.xml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2.png"/><Relationship Id="rId21" Type="http://schemas.openxmlformats.org/officeDocument/2006/relationships/image" Target="../media/image723.png"/><Relationship Id="rId42" Type="http://schemas.openxmlformats.org/officeDocument/2006/relationships/customXml" Target="../ink/ink3641.xml"/><Relationship Id="rId63" Type="http://schemas.openxmlformats.org/officeDocument/2006/relationships/image" Target="../media/image744.png"/><Relationship Id="rId84" Type="http://schemas.openxmlformats.org/officeDocument/2006/relationships/customXml" Target="../ink/ink3662.xml"/><Relationship Id="rId138" Type="http://schemas.openxmlformats.org/officeDocument/2006/relationships/customXml" Target="../ink/ink3689.xml"/><Relationship Id="rId107" Type="http://schemas.openxmlformats.org/officeDocument/2006/relationships/image" Target="../media/image767.png"/><Relationship Id="rId11" Type="http://schemas.openxmlformats.org/officeDocument/2006/relationships/image" Target="../media/image718.png"/><Relationship Id="rId32" Type="http://schemas.openxmlformats.org/officeDocument/2006/relationships/customXml" Target="../ink/ink3636.xml"/><Relationship Id="rId53" Type="http://schemas.openxmlformats.org/officeDocument/2006/relationships/image" Target="../media/image739.png"/><Relationship Id="rId74" Type="http://schemas.openxmlformats.org/officeDocument/2006/relationships/customXml" Target="../ink/ink3657.xml"/><Relationship Id="rId128" Type="http://schemas.openxmlformats.org/officeDocument/2006/relationships/customXml" Target="../ink/ink3684.xml"/><Relationship Id="rId5" Type="http://schemas.openxmlformats.org/officeDocument/2006/relationships/image" Target="../media/image715.png"/><Relationship Id="rId90" Type="http://schemas.openxmlformats.org/officeDocument/2006/relationships/customXml" Target="../ink/ink3665.xml"/><Relationship Id="rId95" Type="http://schemas.openxmlformats.org/officeDocument/2006/relationships/image" Target="../media/image761.png"/><Relationship Id="rId22" Type="http://schemas.openxmlformats.org/officeDocument/2006/relationships/customXml" Target="../ink/ink3631.xml"/><Relationship Id="rId27" Type="http://schemas.openxmlformats.org/officeDocument/2006/relationships/image" Target="../media/image726.png"/><Relationship Id="rId43" Type="http://schemas.openxmlformats.org/officeDocument/2006/relationships/image" Target="../media/image734.png"/><Relationship Id="rId48" Type="http://schemas.openxmlformats.org/officeDocument/2006/relationships/customXml" Target="../ink/ink3644.xml"/><Relationship Id="rId64" Type="http://schemas.openxmlformats.org/officeDocument/2006/relationships/customXml" Target="../ink/ink3652.xml"/><Relationship Id="rId69" Type="http://schemas.openxmlformats.org/officeDocument/2006/relationships/image" Target="../media/image747.png"/><Relationship Id="rId113" Type="http://schemas.openxmlformats.org/officeDocument/2006/relationships/image" Target="../media/image770.png"/><Relationship Id="rId118" Type="http://schemas.openxmlformats.org/officeDocument/2006/relationships/customXml" Target="../ink/ink3679.xml"/><Relationship Id="rId134" Type="http://schemas.openxmlformats.org/officeDocument/2006/relationships/customXml" Target="../ink/ink3687.xml"/><Relationship Id="rId139" Type="http://schemas.openxmlformats.org/officeDocument/2006/relationships/image" Target="../media/image783.png"/><Relationship Id="rId80" Type="http://schemas.openxmlformats.org/officeDocument/2006/relationships/customXml" Target="../ink/ink3660.xml"/><Relationship Id="rId85" Type="http://schemas.openxmlformats.org/officeDocument/2006/relationships/image" Target="../media/image756.png"/><Relationship Id="rId12" Type="http://schemas.openxmlformats.org/officeDocument/2006/relationships/customXml" Target="../ink/ink3626.xml"/><Relationship Id="rId17" Type="http://schemas.openxmlformats.org/officeDocument/2006/relationships/image" Target="../media/image721.png"/><Relationship Id="rId33" Type="http://schemas.openxmlformats.org/officeDocument/2006/relationships/image" Target="../media/image729.png"/><Relationship Id="rId38" Type="http://schemas.openxmlformats.org/officeDocument/2006/relationships/customXml" Target="../ink/ink3639.xml"/><Relationship Id="rId59" Type="http://schemas.openxmlformats.org/officeDocument/2006/relationships/image" Target="../media/image742.png"/><Relationship Id="rId103" Type="http://schemas.openxmlformats.org/officeDocument/2006/relationships/image" Target="../media/image765.png"/><Relationship Id="rId108" Type="http://schemas.openxmlformats.org/officeDocument/2006/relationships/customXml" Target="../ink/ink3674.xml"/><Relationship Id="rId124" Type="http://schemas.openxmlformats.org/officeDocument/2006/relationships/customXml" Target="../ink/ink3682.xml"/><Relationship Id="rId129" Type="http://schemas.openxmlformats.org/officeDocument/2006/relationships/image" Target="../media/image778.png"/><Relationship Id="rId54" Type="http://schemas.openxmlformats.org/officeDocument/2006/relationships/customXml" Target="../ink/ink3647.xml"/><Relationship Id="rId70" Type="http://schemas.openxmlformats.org/officeDocument/2006/relationships/customXml" Target="../ink/ink3655.xml"/><Relationship Id="rId75" Type="http://schemas.openxmlformats.org/officeDocument/2006/relationships/image" Target="../media/image750.png"/><Relationship Id="rId91" Type="http://schemas.openxmlformats.org/officeDocument/2006/relationships/image" Target="../media/image759.png"/><Relationship Id="rId96" Type="http://schemas.openxmlformats.org/officeDocument/2006/relationships/customXml" Target="../ink/ink3668.xml"/><Relationship Id="rId140" Type="http://schemas.openxmlformats.org/officeDocument/2006/relationships/customXml" Target="../ink/ink3690.xml"/><Relationship Id="rId145" Type="http://schemas.openxmlformats.org/officeDocument/2006/relationships/image" Target="../media/image7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23.xml"/><Relationship Id="rId23" Type="http://schemas.openxmlformats.org/officeDocument/2006/relationships/image" Target="../media/image724.png"/><Relationship Id="rId28" Type="http://schemas.openxmlformats.org/officeDocument/2006/relationships/customXml" Target="../ink/ink3634.xml"/><Relationship Id="rId49" Type="http://schemas.openxmlformats.org/officeDocument/2006/relationships/image" Target="../media/image737.png"/><Relationship Id="rId114" Type="http://schemas.openxmlformats.org/officeDocument/2006/relationships/customXml" Target="../ink/ink3677.xml"/><Relationship Id="rId119" Type="http://schemas.openxmlformats.org/officeDocument/2006/relationships/image" Target="../media/image773.png"/><Relationship Id="rId44" Type="http://schemas.openxmlformats.org/officeDocument/2006/relationships/customXml" Target="../ink/ink3642.xml"/><Relationship Id="rId60" Type="http://schemas.openxmlformats.org/officeDocument/2006/relationships/customXml" Target="../ink/ink3650.xml"/><Relationship Id="rId65" Type="http://schemas.openxmlformats.org/officeDocument/2006/relationships/image" Target="../media/image745.png"/><Relationship Id="rId81" Type="http://schemas.openxmlformats.org/officeDocument/2006/relationships/image" Target="../media/image754.png"/><Relationship Id="rId86" Type="http://schemas.openxmlformats.org/officeDocument/2006/relationships/customXml" Target="../ink/ink3663.xml"/><Relationship Id="rId130" Type="http://schemas.openxmlformats.org/officeDocument/2006/relationships/customXml" Target="../ink/ink3685.xml"/><Relationship Id="rId135" Type="http://schemas.openxmlformats.org/officeDocument/2006/relationships/image" Target="../media/image781.png"/><Relationship Id="rId13" Type="http://schemas.openxmlformats.org/officeDocument/2006/relationships/image" Target="../media/image719.png"/><Relationship Id="rId18" Type="http://schemas.openxmlformats.org/officeDocument/2006/relationships/customXml" Target="../ink/ink3629.xml"/><Relationship Id="rId39" Type="http://schemas.openxmlformats.org/officeDocument/2006/relationships/image" Target="../media/image732.png"/><Relationship Id="rId109" Type="http://schemas.openxmlformats.org/officeDocument/2006/relationships/image" Target="../media/image768.png"/><Relationship Id="rId34" Type="http://schemas.openxmlformats.org/officeDocument/2006/relationships/customXml" Target="../ink/ink3637.xml"/><Relationship Id="rId50" Type="http://schemas.openxmlformats.org/officeDocument/2006/relationships/customXml" Target="../ink/ink3645.xml"/><Relationship Id="rId55" Type="http://schemas.openxmlformats.org/officeDocument/2006/relationships/image" Target="../media/image740.png"/><Relationship Id="rId76" Type="http://schemas.openxmlformats.org/officeDocument/2006/relationships/customXml" Target="../ink/ink3658.xml"/><Relationship Id="rId97" Type="http://schemas.openxmlformats.org/officeDocument/2006/relationships/image" Target="../media/image762.png"/><Relationship Id="rId104" Type="http://schemas.openxmlformats.org/officeDocument/2006/relationships/customXml" Target="../ink/ink3672.xml"/><Relationship Id="rId120" Type="http://schemas.openxmlformats.org/officeDocument/2006/relationships/customXml" Target="../ink/ink3680.xml"/><Relationship Id="rId125" Type="http://schemas.openxmlformats.org/officeDocument/2006/relationships/image" Target="../media/image776.png"/><Relationship Id="rId141" Type="http://schemas.openxmlformats.org/officeDocument/2006/relationships/image" Target="../media/image784.png"/><Relationship Id="rId146" Type="http://schemas.openxmlformats.org/officeDocument/2006/relationships/customXml" Target="../ink/ink3693.xml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92" Type="http://schemas.openxmlformats.org/officeDocument/2006/relationships/customXml" Target="../ink/ink3666.xml"/><Relationship Id="rId2" Type="http://schemas.openxmlformats.org/officeDocument/2006/relationships/customXml" Target="../ink/ink3621.xml"/><Relationship Id="rId29" Type="http://schemas.openxmlformats.org/officeDocument/2006/relationships/image" Target="../media/image727.png"/><Relationship Id="rId24" Type="http://schemas.openxmlformats.org/officeDocument/2006/relationships/customXml" Target="../ink/ink3632.xml"/><Relationship Id="rId40" Type="http://schemas.openxmlformats.org/officeDocument/2006/relationships/customXml" Target="../ink/ink3640.xml"/><Relationship Id="rId45" Type="http://schemas.openxmlformats.org/officeDocument/2006/relationships/image" Target="../media/image735.png"/><Relationship Id="rId66" Type="http://schemas.openxmlformats.org/officeDocument/2006/relationships/customXml" Target="../ink/ink3653.xml"/><Relationship Id="rId87" Type="http://schemas.openxmlformats.org/officeDocument/2006/relationships/image" Target="../media/image757.png"/><Relationship Id="rId110" Type="http://schemas.openxmlformats.org/officeDocument/2006/relationships/customXml" Target="../ink/ink3675.xml"/><Relationship Id="rId115" Type="http://schemas.openxmlformats.org/officeDocument/2006/relationships/image" Target="../media/image771.png"/><Relationship Id="rId131" Type="http://schemas.openxmlformats.org/officeDocument/2006/relationships/image" Target="../media/image779.png"/><Relationship Id="rId136" Type="http://schemas.openxmlformats.org/officeDocument/2006/relationships/customXml" Target="../ink/ink3688.xml"/><Relationship Id="rId61" Type="http://schemas.openxmlformats.org/officeDocument/2006/relationships/image" Target="../media/image743.png"/><Relationship Id="rId82" Type="http://schemas.openxmlformats.org/officeDocument/2006/relationships/customXml" Target="../ink/ink3661.xml"/><Relationship Id="rId19" Type="http://schemas.openxmlformats.org/officeDocument/2006/relationships/image" Target="../media/image722.png"/><Relationship Id="rId14" Type="http://schemas.openxmlformats.org/officeDocument/2006/relationships/customXml" Target="../ink/ink3627.xml"/><Relationship Id="rId30" Type="http://schemas.openxmlformats.org/officeDocument/2006/relationships/customXml" Target="../ink/ink3635.xml"/><Relationship Id="rId35" Type="http://schemas.openxmlformats.org/officeDocument/2006/relationships/image" Target="../media/image730.png"/><Relationship Id="rId56" Type="http://schemas.openxmlformats.org/officeDocument/2006/relationships/customXml" Target="../ink/ink3648.xml"/><Relationship Id="rId77" Type="http://schemas.openxmlformats.org/officeDocument/2006/relationships/image" Target="../media/image751.png"/><Relationship Id="rId100" Type="http://schemas.openxmlformats.org/officeDocument/2006/relationships/customXml" Target="../ink/ink3670.xml"/><Relationship Id="rId105" Type="http://schemas.openxmlformats.org/officeDocument/2006/relationships/image" Target="../media/image766.png"/><Relationship Id="rId126" Type="http://schemas.openxmlformats.org/officeDocument/2006/relationships/customXml" Target="../ink/ink3683.xml"/><Relationship Id="rId147" Type="http://schemas.openxmlformats.org/officeDocument/2006/relationships/image" Target="../media/image787.png"/><Relationship Id="rId8" Type="http://schemas.openxmlformats.org/officeDocument/2006/relationships/customXml" Target="../ink/ink3624.xml"/><Relationship Id="rId51" Type="http://schemas.openxmlformats.org/officeDocument/2006/relationships/image" Target="../media/image738.png"/><Relationship Id="rId72" Type="http://schemas.openxmlformats.org/officeDocument/2006/relationships/customXml" Target="../ink/ink3656.xml"/><Relationship Id="rId93" Type="http://schemas.openxmlformats.org/officeDocument/2006/relationships/image" Target="../media/image760.png"/><Relationship Id="rId98" Type="http://schemas.openxmlformats.org/officeDocument/2006/relationships/customXml" Target="../ink/ink3669.xml"/><Relationship Id="rId121" Type="http://schemas.openxmlformats.org/officeDocument/2006/relationships/image" Target="../media/image774.png"/><Relationship Id="rId142" Type="http://schemas.openxmlformats.org/officeDocument/2006/relationships/customXml" Target="../ink/ink3691.xml"/><Relationship Id="rId3" Type="http://schemas.openxmlformats.org/officeDocument/2006/relationships/image" Target="../media/image714.png"/><Relationship Id="rId25" Type="http://schemas.openxmlformats.org/officeDocument/2006/relationships/image" Target="../media/image725.png"/><Relationship Id="rId46" Type="http://schemas.openxmlformats.org/officeDocument/2006/relationships/customXml" Target="../ink/ink3643.xml"/><Relationship Id="rId67" Type="http://schemas.openxmlformats.org/officeDocument/2006/relationships/image" Target="../media/image746.png"/><Relationship Id="rId116" Type="http://schemas.openxmlformats.org/officeDocument/2006/relationships/customXml" Target="../ink/ink3678.xml"/><Relationship Id="rId137" Type="http://schemas.openxmlformats.org/officeDocument/2006/relationships/image" Target="../media/image782.png"/><Relationship Id="rId20" Type="http://schemas.openxmlformats.org/officeDocument/2006/relationships/customXml" Target="../ink/ink3630.xml"/><Relationship Id="rId41" Type="http://schemas.openxmlformats.org/officeDocument/2006/relationships/image" Target="../media/image733.png"/><Relationship Id="rId62" Type="http://schemas.openxmlformats.org/officeDocument/2006/relationships/customXml" Target="../ink/ink3651.xml"/><Relationship Id="rId83" Type="http://schemas.openxmlformats.org/officeDocument/2006/relationships/image" Target="../media/image755.png"/><Relationship Id="rId88" Type="http://schemas.openxmlformats.org/officeDocument/2006/relationships/customXml" Target="../ink/ink3664.xml"/><Relationship Id="rId111" Type="http://schemas.openxmlformats.org/officeDocument/2006/relationships/image" Target="../media/image769.png"/><Relationship Id="rId132" Type="http://schemas.openxmlformats.org/officeDocument/2006/relationships/customXml" Target="../ink/ink3686.xml"/><Relationship Id="rId15" Type="http://schemas.openxmlformats.org/officeDocument/2006/relationships/image" Target="../media/image720.png"/><Relationship Id="rId36" Type="http://schemas.openxmlformats.org/officeDocument/2006/relationships/customXml" Target="../ink/ink3638.xml"/><Relationship Id="rId57" Type="http://schemas.openxmlformats.org/officeDocument/2006/relationships/image" Target="../media/image741.png"/><Relationship Id="rId106" Type="http://schemas.openxmlformats.org/officeDocument/2006/relationships/customXml" Target="../ink/ink3673.xml"/><Relationship Id="rId127" Type="http://schemas.openxmlformats.org/officeDocument/2006/relationships/image" Target="../media/image777.png"/><Relationship Id="rId10" Type="http://schemas.openxmlformats.org/officeDocument/2006/relationships/customXml" Target="../ink/ink3625.xml"/><Relationship Id="rId31" Type="http://schemas.openxmlformats.org/officeDocument/2006/relationships/image" Target="../media/image728.png"/><Relationship Id="rId52" Type="http://schemas.openxmlformats.org/officeDocument/2006/relationships/customXml" Target="../ink/ink3646.xml"/><Relationship Id="rId73" Type="http://schemas.openxmlformats.org/officeDocument/2006/relationships/image" Target="../media/image749.png"/><Relationship Id="rId78" Type="http://schemas.openxmlformats.org/officeDocument/2006/relationships/customXml" Target="../ink/ink3659.xml"/><Relationship Id="rId94" Type="http://schemas.openxmlformats.org/officeDocument/2006/relationships/customXml" Target="../ink/ink3667.xml"/><Relationship Id="rId99" Type="http://schemas.openxmlformats.org/officeDocument/2006/relationships/image" Target="../media/image763.png"/><Relationship Id="rId101" Type="http://schemas.openxmlformats.org/officeDocument/2006/relationships/image" Target="../media/image764.png"/><Relationship Id="rId122" Type="http://schemas.openxmlformats.org/officeDocument/2006/relationships/customXml" Target="../ink/ink3681.xml"/><Relationship Id="rId143" Type="http://schemas.openxmlformats.org/officeDocument/2006/relationships/image" Target="../media/image785.png"/><Relationship Id="rId4" Type="http://schemas.openxmlformats.org/officeDocument/2006/relationships/customXml" Target="../ink/ink3622.xml"/><Relationship Id="rId9" Type="http://schemas.openxmlformats.org/officeDocument/2006/relationships/image" Target="../media/image717.png"/><Relationship Id="rId26" Type="http://schemas.openxmlformats.org/officeDocument/2006/relationships/customXml" Target="../ink/ink3633.xml"/><Relationship Id="rId47" Type="http://schemas.openxmlformats.org/officeDocument/2006/relationships/image" Target="../media/image736.png"/><Relationship Id="rId68" Type="http://schemas.openxmlformats.org/officeDocument/2006/relationships/customXml" Target="../ink/ink3654.xml"/><Relationship Id="rId89" Type="http://schemas.openxmlformats.org/officeDocument/2006/relationships/image" Target="../media/image758.png"/><Relationship Id="rId112" Type="http://schemas.openxmlformats.org/officeDocument/2006/relationships/customXml" Target="../ink/ink3676.xml"/><Relationship Id="rId133" Type="http://schemas.openxmlformats.org/officeDocument/2006/relationships/image" Target="../media/image780.png"/><Relationship Id="rId16" Type="http://schemas.openxmlformats.org/officeDocument/2006/relationships/customXml" Target="../ink/ink3628.xml"/><Relationship Id="rId37" Type="http://schemas.openxmlformats.org/officeDocument/2006/relationships/image" Target="../media/image731.png"/><Relationship Id="rId58" Type="http://schemas.openxmlformats.org/officeDocument/2006/relationships/customXml" Target="../ink/ink3649.xml"/><Relationship Id="rId79" Type="http://schemas.openxmlformats.org/officeDocument/2006/relationships/image" Target="../media/image753.png"/><Relationship Id="rId102" Type="http://schemas.openxmlformats.org/officeDocument/2006/relationships/customXml" Target="../ink/ink3671.xml"/><Relationship Id="rId123" Type="http://schemas.openxmlformats.org/officeDocument/2006/relationships/image" Target="../media/image775.png"/><Relationship Id="rId144" Type="http://schemas.openxmlformats.org/officeDocument/2006/relationships/customXml" Target="../ink/ink3692.xml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2.png"/><Relationship Id="rId21" Type="http://schemas.openxmlformats.org/officeDocument/2006/relationships/image" Target="../media/image723.png"/><Relationship Id="rId42" Type="http://schemas.openxmlformats.org/officeDocument/2006/relationships/customXml" Target="../ink/ink3714.xml"/><Relationship Id="rId63" Type="http://schemas.openxmlformats.org/officeDocument/2006/relationships/image" Target="../media/image744.png"/><Relationship Id="rId84" Type="http://schemas.openxmlformats.org/officeDocument/2006/relationships/customXml" Target="../ink/ink3735.xml"/><Relationship Id="rId138" Type="http://schemas.openxmlformats.org/officeDocument/2006/relationships/customXml" Target="../ink/ink3762.xml"/><Relationship Id="rId159" Type="http://schemas.openxmlformats.org/officeDocument/2006/relationships/image" Target="../media/image793.png"/><Relationship Id="rId107" Type="http://schemas.openxmlformats.org/officeDocument/2006/relationships/image" Target="../media/image767.png"/><Relationship Id="rId11" Type="http://schemas.openxmlformats.org/officeDocument/2006/relationships/image" Target="../media/image718.png"/><Relationship Id="rId32" Type="http://schemas.openxmlformats.org/officeDocument/2006/relationships/customXml" Target="../ink/ink3709.xml"/><Relationship Id="rId53" Type="http://schemas.openxmlformats.org/officeDocument/2006/relationships/image" Target="../media/image739.png"/><Relationship Id="rId74" Type="http://schemas.openxmlformats.org/officeDocument/2006/relationships/customXml" Target="../ink/ink3730.xml"/><Relationship Id="rId128" Type="http://schemas.openxmlformats.org/officeDocument/2006/relationships/customXml" Target="../ink/ink3757.xml"/><Relationship Id="rId149" Type="http://schemas.openxmlformats.org/officeDocument/2006/relationships/image" Target="../media/image788.png"/><Relationship Id="rId5" Type="http://schemas.openxmlformats.org/officeDocument/2006/relationships/image" Target="../media/image715.png"/><Relationship Id="rId95" Type="http://schemas.openxmlformats.org/officeDocument/2006/relationships/image" Target="../media/image761.png"/><Relationship Id="rId160" Type="http://schemas.openxmlformats.org/officeDocument/2006/relationships/customXml" Target="../ink/ink3773.xml"/><Relationship Id="rId22" Type="http://schemas.openxmlformats.org/officeDocument/2006/relationships/customXml" Target="../ink/ink3704.xml"/><Relationship Id="rId43" Type="http://schemas.openxmlformats.org/officeDocument/2006/relationships/image" Target="../media/image734.png"/><Relationship Id="rId64" Type="http://schemas.openxmlformats.org/officeDocument/2006/relationships/customXml" Target="../ink/ink3725.xml"/><Relationship Id="rId118" Type="http://schemas.openxmlformats.org/officeDocument/2006/relationships/customXml" Target="../ink/ink3752.xml"/><Relationship Id="rId139" Type="http://schemas.openxmlformats.org/officeDocument/2006/relationships/image" Target="../media/image783.png"/><Relationship Id="rId85" Type="http://schemas.openxmlformats.org/officeDocument/2006/relationships/image" Target="../media/image756.png"/><Relationship Id="rId150" Type="http://schemas.openxmlformats.org/officeDocument/2006/relationships/customXml" Target="../ink/ink3768.xml"/><Relationship Id="rId12" Type="http://schemas.openxmlformats.org/officeDocument/2006/relationships/customXml" Target="../ink/ink3699.xml"/><Relationship Id="rId17" Type="http://schemas.openxmlformats.org/officeDocument/2006/relationships/image" Target="../media/image721.png"/><Relationship Id="rId33" Type="http://schemas.openxmlformats.org/officeDocument/2006/relationships/image" Target="../media/image729.png"/><Relationship Id="rId38" Type="http://schemas.openxmlformats.org/officeDocument/2006/relationships/customXml" Target="../ink/ink3712.xml"/><Relationship Id="rId59" Type="http://schemas.openxmlformats.org/officeDocument/2006/relationships/image" Target="../media/image742.png"/><Relationship Id="rId103" Type="http://schemas.openxmlformats.org/officeDocument/2006/relationships/image" Target="../media/image765.png"/><Relationship Id="rId108" Type="http://schemas.openxmlformats.org/officeDocument/2006/relationships/customXml" Target="../ink/ink3747.xml"/><Relationship Id="rId124" Type="http://schemas.openxmlformats.org/officeDocument/2006/relationships/customXml" Target="../ink/ink3755.xml"/><Relationship Id="rId129" Type="http://schemas.openxmlformats.org/officeDocument/2006/relationships/image" Target="../media/image778.png"/><Relationship Id="rId54" Type="http://schemas.openxmlformats.org/officeDocument/2006/relationships/customXml" Target="../ink/ink3720.xml"/><Relationship Id="rId70" Type="http://schemas.openxmlformats.org/officeDocument/2006/relationships/customXml" Target="../ink/ink3728.xml"/><Relationship Id="rId75" Type="http://schemas.openxmlformats.org/officeDocument/2006/relationships/image" Target="../media/image750.png"/><Relationship Id="rId91" Type="http://schemas.openxmlformats.org/officeDocument/2006/relationships/image" Target="../media/image759.png"/><Relationship Id="rId96" Type="http://schemas.openxmlformats.org/officeDocument/2006/relationships/customXml" Target="../ink/ink3741.xml"/><Relationship Id="rId140" Type="http://schemas.openxmlformats.org/officeDocument/2006/relationships/customXml" Target="../ink/ink3763.xml"/><Relationship Id="rId145" Type="http://schemas.openxmlformats.org/officeDocument/2006/relationships/image" Target="../media/image786.png"/><Relationship Id="rId161" Type="http://schemas.openxmlformats.org/officeDocument/2006/relationships/image" Target="../media/image7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96.xml"/><Relationship Id="rId23" Type="http://schemas.openxmlformats.org/officeDocument/2006/relationships/image" Target="../media/image724.png"/><Relationship Id="rId28" Type="http://schemas.openxmlformats.org/officeDocument/2006/relationships/customXml" Target="../ink/ink3707.xml"/><Relationship Id="rId49" Type="http://schemas.openxmlformats.org/officeDocument/2006/relationships/image" Target="../media/image737.png"/><Relationship Id="rId114" Type="http://schemas.openxmlformats.org/officeDocument/2006/relationships/customXml" Target="../ink/ink3750.xml"/><Relationship Id="rId119" Type="http://schemas.openxmlformats.org/officeDocument/2006/relationships/image" Target="../media/image773.png"/><Relationship Id="rId44" Type="http://schemas.openxmlformats.org/officeDocument/2006/relationships/customXml" Target="../ink/ink3715.xml"/><Relationship Id="rId60" Type="http://schemas.openxmlformats.org/officeDocument/2006/relationships/customXml" Target="../ink/ink3723.xml"/><Relationship Id="rId65" Type="http://schemas.openxmlformats.org/officeDocument/2006/relationships/image" Target="../media/image745.png"/><Relationship Id="rId81" Type="http://schemas.openxmlformats.org/officeDocument/2006/relationships/image" Target="../media/image754.png"/><Relationship Id="rId86" Type="http://schemas.openxmlformats.org/officeDocument/2006/relationships/customXml" Target="../ink/ink3736.xml"/><Relationship Id="rId130" Type="http://schemas.openxmlformats.org/officeDocument/2006/relationships/customXml" Target="../ink/ink3758.xml"/><Relationship Id="rId135" Type="http://schemas.openxmlformats.org/officeDocument/2006/relationships/image" Target="../media/image781.png"/><Relationship Id="rId151" Type="http://schemas.openxmlformats.org/officeDocument/2006/relationships/image" Target="../media/image789.png"/><Relationship Id="rId156" Type="http://schemas.openxmlformats.org/officeDocument/2006/relationships/customXml" Target="../ink/ink3771.xml"/><Relationship Id="rId13" Type="http://schemas.openxmlformats.org/officeDocument/2006/relationships/image" Target="../media/image719.png"/><Relationship Id="rId18" Type="http://schemas.openxmlformats.org/officeDocument/2006/relationships/customXml" Target="../ink/ink3702.xml"/><Relationship Id="rId39" Type="http://schemas.openxmlformats.org/officeDocument/2006/relationships/image" Target="../media/image732.png"/><Relationship Id="rId109" Type="http://schemas.openxmlformats.org/officeDocument/2006/relationships/image" Target="../media/image768.png"/><Relationship Id="rId34" Type="http://schemas.openxmlformats.org/officeDocument/2006/relationships/customXml" Target="../ink/ink3710.xml"/><Relationship Id="rId50" Type="http://schemas.openxmlformats.org/officeDocument/2006/relationships/customXml" Target="../ink/ink3718.xml"/><Relationship Id="rId55" Type="http://schemas.openxmlformats.org/officeDocument/2006/relationships/image" Target="../media/image740.png"/><Relationship Id="rId76" Type="http://schemas.openxmlformats.org/officeDocument/2006/relationships/customXml" Target="../ink/ink3731.xml"/><Relationship Id="rId97" Type="http://schemas.openxmlformats.org/officeDocument/2006/relationships/image" Target="../media/image762.png"/><Relationship Id="rId104" Type="http://schemas.openxmlformats.org/officeDocument/2006/relationships/customXml" Target="../ink/ink3745.xml"/><Relationship Id="rId120" Type="http://schemas.openxmlformats.org/officeDocument/2006/relationships/customXml" Target="../ink/ink3753.xml"/><Relationship Id="rId125" Type="http://schemas.openxmlformats.org/officeDocument/2006/relationships/image" Target="../media/image776.png"/><Relationship Id="rId141" Type="http://schemas.openxmlformats.org/officeDocument/2006/relationships/image" Target="../media/image784.png"/><Relationship Id="rId146" Type="http://schemas.openxmlformats.org/officeDocument/2006/relationships/customXml" Target="../ink/ink3766.xml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92" Type="http://schemas.openxmlformats.org/officeDocument/2006/relationships/customXml" Target="../ink/ink3739.xml"/><Relationship Id="rId2" Type="http://schemas.openxmlformats.org/officeDocument/2006/relationships/customXml" Target="../ink/ink3694.xml"/><Relationship Id="rId29" Type="http://schemas.openxmlformats.org/officeDocument/2006/relationships/image" Target="../media/image727.png"/><Relationship Id="rId24" Type="http://schemas.openxmlformats.org/officeDocument/2006/relationships/customXml" Target="../ink/ink3705.xml"/><Relationship Id="rId40" Type="http://schemas.openxmlformats.org/officeDocument/2006/relationships/customXml" Target="../ink/ink3713.xml"/><Relationship Id="rId45" Type="http://schemas.openxmlformats.org/officeDocument/2006/relationships/image" Target="../media/image735.png"/><Relationship Id="rId66" Type="http://schemas.openxmlformats.org/officeDocument/2006/relationships/customXml" Target="../ink/ink3726.xml"/><Relationship Id="rId87" Type="http://schemas.openxmlformats.org/officeDocument/2006/relationships/image" Target="../media/image757.png"/><Relationship Id="rId110" Type="http://schemas.openxmlformats.org/officeDocument/2006/relationships/customXml" Target="../ink/ink3748.xml"/><Relationship Id="rId115" Type="http://schemas.openxmlformats.org/officeDocument/2006/relationships/image" Target="../media/image771.png"/><Relationship Id="rId131" Type="http://schemas.openxmlformats.org/officeDocument/2006/relationships/image" Target="../media/image779.png"/><Relationship Id="rId136" Type="http://schemas.openxmlformats.org/officeDocument/2006/relationships/customXml" Target="../ink/ink3761.xml"/><Relationship Id="rId157" Type="http://schemas.openxmlformats.org/officeDocument/2006/relationships/image" Target="../media/image792.png"/><Relationship Id="rId61" Type="http://schemas.openxmlformats.org/officeDocument/2006/relationships/image" Target="../media/image743.png"/><Relationship Id="rId82" Type="http://schemas.openxmlformats.org/officeDocument/2006/relationships/customXml" Target="../ink/ink3734.xml"/><Relationship Id="rId152" Type="http://schemas.openxmlformats.org/officeDocument/2006/relationships/customXml" Target="../ink/ink3769.xml"/><Relationship Id="rId19" Type="http://schemas.openxmlformats.org/officeDocument/2006/relationships/image" Target="../media/image722.png"/><Relationship Id="rId14" Type="http://schemas.openxmlformats.org/officeDocument/2006/relationships/customXml" Target="../ink/ink3700.xml"/><Relationship Id="rId30" Type="http://schemas.openxmlformats.org/officeDocument/2006/relationships/customXml" Target="../ink/ink3708.xml"/><Relationship Id="rId35" Type="http://schemas.openxmlformats.org/officeDocument/2006/relationships/image" Target="../media/image730.png"/><Relationship Id="rId56" Type="http://schemas.openxmlformats.org/officeDocument/2006/relationships/customXml" Target="../ink/ink3721.xml"/><Relationship Id="rId77" Type="http://schemas.openxmlformats.org/officeDocument/2006/relationships/image" Target="../media/image751.png"/><Relationship Id="rId100" Type="http://schemas.openxmlformats.org/officeDocument/2006/relationships/customXml" Target="../ink/ink3743.xml"/><Relationship Id="rId105" Type="http://schemas.openxmlformats.org/officeDocument/2006/relationships/image" Target="../media/image766.png"/><Relationship Id="rId126" Type="http://schemas.openxmlformats.org/officeDocument/2006/relationships/customXml" Target="../ink/ink3756.xml"/><Relationship Id="rId147" Type="http://schemas.openxmlformats.org/officeDocument/2006/relationships/image" Target="../media/image787.png"/><Relationship Id="rId8" Type="http://schemas.openxmlformats.org/officeDocument/2006/relationships/customXml" Target="../ink/ink3697.xml"/><Relationship Id="rId51" Type="http://schemas.openxmlformats.org/officeDocument/2006/relationships/image" Target="../media/image738.png"/><Relationship Id="rId72" Type="http://schemas.openxmlformats.org/officeDocument/2006/relationships/customXml" Target="../ink/ink3729.xml"/><Relationship Id="rId93" Type="http://schemas.openxmlformats.org/officeDocument/2006/relationships/image" Target="../media/image760.png"/><Relationship Id="rId98" Type="http://schemas.openxmlformats.org/officeDocument/2006/relationships/customXml" Target="../ink/ink3742.xml"/><Relationship Id="rId121" Type="http://schemas.openxmlformats.org/officeDocument/2006/relationships/image" Target="../media/image774.png"/><Relationship Id="rId142" Type="http://schemas.openxmlformats.org/officeDocument/2006/relationships/customXml" Target="../ink/ink3764.xml"/><Relationship Id="rId3" Type="http://schemas.openxmlformats.org/officeDocument/2006/relationships/image" Target="../media/image714.png"/><Relationship Id="rId25" Type="http://schemas.openxmlformats.org/officeDocument/2006/relationships/image" Target="../media/image725.png"/><Relationship Id="rId46" Type="http://schemas.openxmlformats.org/officeDocument/2006/relationships/customXml" Target="../ink/ink3716.xml"/><Relationship Id="rId67" Type="http://schemas.openxmlformats.org/officeDocument/2006/relationships/image" Target="../media/image746.png"/><Relationship Id="rId116" Type="http://schemas.openxmlformats.org/officeDocument/2006/relationships/customXml" Target="../ink/ink3751.xml"/><Relationship Id="rId137" Type="http://schemas.openxmlformats.org/officeDocument/2006/relationships/image" Target="../media/image782.png"/><Relationship Id="rId158" Type="http://schemas.openxmlformats.org/officeDocument/2006/relationships/customXml" Target="../ink/ink3772.xml"/><Relationship Id="rId20" Type="http://schemas.openxmlformats.org/officeDocument/2006/relationships/customXml" Target="../ink/ink3703.xml"/><Relationship Id="rId41" Type="http://schemas.openxmlformats.org/officeDocument/2006/relationships/image" Target="../media/image733.png"/><Relationship Id="rId62" Type="http://schemas.openxmlformats.org/officeDocument/2006/relationships/customXml" Target="../ink/ink3724.xml"/><Relationship Id="rId83" Type="http://schemas.openxmlformats.org/officeDocument/2006/relationships/image" Target="../media/image755.png"/><Relationship Id="rId88" Type="http://schemas.openxmlformats.org/officeDocument/2006/relationships/customXml" Target="../ink/ink3737.xml"/><Relationship Id="rId111" Type="http://schemas.openxmlformats.org/officeDocument/2006/relationships/image" Target="../media/image769.png"/><Relationship Id="rId132" Type="http://schemas.openxmlformats.org/officeDocument/2006/relationships/customXml" Target="../ink/ink3759.xml"/><Relationship Id="rId153" Type="http://schemas.openxmlformats.org/officeDocument/2006/relationships/image" Target="../media/image790.png"/><Relationship Id="rId15" Type="http://schemas.openxmlformats.org/officeDocument/2006/relationships/image" Target="../media/image720.png"/><Relationship Id="rId36" Type="http://schemas.openxmlformats.org/officeDocument/2006/relationships/customXml" Target="../ink/ink3711.xml"/><Relationship Id="rId57" Type="http://schemas.openxmlformats.org/officeDocument/2006/relationships/image" Target="../media/image741.png"/><Relationship Id="rId106" Type="http://schemas.openxmlformats.org/officeDocument/2006/relationships/customXml" Target="../ink/ink3746.xml"/><Relationship Id="rId127" Type="http://schemas.openxmlformats.org/officeDocument/2006/relationships/image" Target="../media/image777.png"/><Relationship Id="rId10" Type="http://schemas.openxmlformats.org/officeDocument/2006/relationships/customXml" Target="../ink/ink3698.xml"/><Relationship Id="rId31" Type="http://schemas.openxmlformats.org/officeDocument/2006/relationships/image" Target="../media/image728.png"/><Relationship Id="rId52" Type="http://schemas.openxmlformats.org/officeDocument/2006/relationships/customXml" Target="../ink/ink3719.xml"/><Relationship Id="rId73" Type="http://schemas.openxmlformats.org/officeDocument/2006/relationships/image" Target="../media/image749.png"/><Relationship Id="rId78" Type="http://schemas.openxmlformats.org/officeDocument/2006/relationships/customXml" Target="../ink/ink3732.xml"/><Relationship Id="rId94" Type="http://schemas.openxmlformats.org/officeDocument/2006/relationships/customXml" Target="../ink/ink3740.xml"/><Relationship Id="rId99" Type="http://schemas.openxmlformats.org/officeDocument/2006/relationships/image" Target="../media/image763.png"/><Relationship Id="rId101" Type="http://schemas.openxmlformats.org/officeDocument/2006/relationships/image" Target="../media/image764.png"/><Relationship Id="rId122" Type="http://schemas.openxmlformats.org/officeDocument/2006/relationships/customXml" Target="../ink/ink3754.xml"/><Relationship Id="rId143" Type="http://schemas.openxmlformats.org/officeDocument/2006/relationships/image" Target="../media/image785.png"/><Relationship Id="rId148" Type="http://schemas.openxmlformats.org/officeDocument/2006/relationships/customXml" Target="../ink/ink3767.xml"/><Relationship Id="rId4" Type="http://schemas.openxmlformats.org/officeDocument/2006/relationships/customXml" Target="../ink/ink3695.xml"/><Relationship Id="rId9" Type="http://schemas.openxmlformats.org/officeDocument/2006/relationships/image" Target="../media/image717.png"/><Relationship Id="rId26" Type="http://schemas.openxmlformats.org/officeDocument/2006/relationships/customXml" Target="../ink/ink3706.xml"/><Relationship Id="rId47" Type="http://schemas.openxmlformats.org/officeDocument/2006/relationships/image" Target="../media/image736.png"/><Relationship Id="rId68" Type="http://schemas.openxmlformats.org/officeDocument/2006/relationships/customXml" Target="../ink/ink3727.xml"/><Relationship Id="rId89" Type="http://schemas.openxmlformats.org/officeDocument/2006/relationships/image" Target="../media/image758.png"/><Relationship Id="rId112" Type="http://schemas.openxmlformats.org/officeDocument/2006/relationships/customXml" Target="../ink/ink3749.xml"/><Relationship Id="rId133" Type="http://schemas.openxmlformats.org/officeDocument/2006/relationships/image" Target="../media/image780.png"/><Relationship Id="rId154" Type="http://schemas.openxmlformats.org/officeDocument/2006/relationships/customXml" Target="../ink/ink3770.xml"/><Relationship Id="rId16" Type="http://schemas.openxmlformats.org/officeDocument/2006/relationships/customXml" Target="../ink/ink3701.xml"/><Relationship Id="rId37" Type="http://schemas.openxmlformats.org/officeDocument/2006/relationships/image" Target="../media/image731.png"/><Relationship Id="rId58" Type="http://schemas.openxmlformats.org/officeDocument/2006/relationships/customXml" Target="../ink/ink3722.xml"/><Relationship Id="rId79" Type="http://schemas.openxmlformats.org/officeDocument/2006/relationships/image" Target="../media/image753.png"/><Relationship Id="rId102" Type="http://schemas.openxmlformats.org/officeDocument/2006/relationships/customXml" Target="../ink/ink3744.xml"/><Relationship Id="rId123" Type="http://schemas.openxmlformats.org/officeDocument/2006/relationships/image" Target="../media/image775.png"/><Relationship Id="rId144" Type="http://schemas.openxmlformats.org/officeDocument/2006/relationships/customXml" Target="../ink/ink3765.xml"/><Relationship Id="rId90" Type="http://schemas.openxmlformats.org/officeDocument/2006/relationships/customXml" Target="../ink/ink3738.xml"/><Relationship Id="rId27" Type="http://schemas.openxmlformats.org/officeDocument/2006/relationships/image" Target="../media/image726.png"/><Relationship Id="rId48" Type="http://schemas.openxmlformats.org/officeDocument/2006/relationships/customXml" Target="../ink/ink3717.xml"/><Relationship Id="rId69" Type="http://schemas.openxmlformats.org/officeDocument/2006/relationships/image" Target="../media/image747.png"/><Relationship Id="rId113" Type="http://schemas.openxmlformats.org/officeDocument/2006/relationships/image" Target="../media/image770.png"/><Relationship Id="rId134" Type="http://schemas.openxmlformats.org/officeDocument/2006/relationships/customXml" Target="../ink/ink3760.xml"/><Relationship Id="rId80" Type="http://schemas.openxmlformats.org/officeDocument/2006/relationships/customXml" Target="../ink/ink3733.xml"/><Relationship Id="rId155" Type="http://schemas.openxmlformats.org/officeDocument/2006/relationships/image" Target="../media/image791.png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2.png"/><Relationship Id="rId21" Type="http://schemas.openxmlformats.org/officeDocument/2006/relationships/image" Target="../media/image723.png"/><Relationship Id="rId42" Type="http://schemas.openxmlformats.org/officeDocument/2006/relationships/customXml" Target="../ink/ink3794.xml"/><Relationship Id="rId63" Type="http://schemas.openxmlformats.org/officeDocument/2006/relationships/image" Target="../media/image744.png"/><Relationship Id="rId84" Type="http://schemas.openxmlformats.org/officeDocument/2006/relationships/customXml" Target="../ink/ink3815.xml"/><Relationship Id="rId138" Type="http://schemas.openxmlformats.org/officeDocument/2006/relationships/customXml" Target="../ink/ink3842.xml"/><Relationship Id="rId159" Type="http://schemas.openxmlformats.org/officeDocument/2006/relationships/image" Target="../media/image793.png"/><Relationship Id="rId170" Type="http://schemas.openxmlformats.org/officeDocument/2006/relationships/customXml" Target="../ink/ink3858.xml"/><Relationship Id="rId107" Type="http://schemas.openxmlformats.org/officeDocument/2006/relationships/image" Target="../media/image767.png"/><Relationship Id="rId11" Type="http://schemas.openxmlformats.org/officeDocument/2006/relationships/image" Target="../media/image718.png"/><Relationship Id="rId32" Type="http://schemas.openxmlformats.org/officeDocument/2006/relationships/customXml" Target="../ink/ink3789.xml"/><Relationship Id="rId53" Type="http://schemas.openxmlformats.org/officeDocument/2006/relationships/image" Target="../media/image739.png"/><Relationship Id="rId74" Type="http://schemas.openxmlformats.org/officeDocument/2006/relationships/customXml" Target="../ink/ink3810.xml"/><Relationship Id="rId128" Type="http://schemas.openxmlformats.org/officeDocument/2006/relationships/customXml" Target="../ink/ink3837.xml"/><Relationship Id="rId149" Type="http://schemas.openxmlformats.org/officeDocument/2006/relationships/image" Target="../media/image788.png"/><Relationship Id="rId5" Type="http://schemas.openxmlformats.org/officeDocument/2006/relationships/image" Target="../media/image715.png"/><Relationship Id="rId95" Type="http://schemas.openxmlformats.org/officeDocument/2006/relationships/image" Target="../media/image761.png"/><Relationship Id="rId160" Type="http://schemas.openxmlformats.org/officeDocument/2006/relationships/customXml" Target="../ink/ink3853.xml"/><Relationship Id="rId22" Type="http://schemas.openxmlformats.org/officeDocument/2006/relationships/customXml" Target="../ink/ink3784.xml"/><Relationship Id="rId43" Type="http://schemas.openxmlformats.org/officeDocument/2006/relationships/image" Target="../media/image734.png"/><Relationship Id="rId64" Type="http://schemas.openxmlformats.org/officeDocument/2006/relationships/customXml" Target="../ink/ink3805.xml"/><Relationship Id="rId118" Type="http://schemas.openxmlformats.org/officeDocument/2006/relationships/customXml" Target="../ink/ink3832.xml"/><Relationship Id="rId139" Type="http://schemas.openxmlformats.org/officeDocument/2006/relationships/image" Target="../media/image783.png"/><Relationship Id="rId85" Type="http://schemas.openxmlformats.org/officeDocument/2006/relationships/image" Target="../media/image756.png"/><Relationship Id="rId150" Type="http://schemas.openxmlformats.org/officeDocument/2006/relationships/customXml" Target="../ink/ink3848.xml"/><Relationship Id="rId171" Type="http://schemas.openxmlformats.org/officeDocument/2006/relationships/image" Target="../media/image798.png"/><Relationship Id="rId12" Type="http://schemas.openxmlformats.org/officeDocument/2006/relationships/customXml" Target="../ink/ink3779.xml"/><Relationship Id="rId33" Type="http://schemas.openxmlformats.org/officeDocument/2006/relationships/image" Target="../media/image729.png"/><Relationship Id="rId108" Type="http://schemas.openxmlformats.org/officeDocument/2006/relationships/customXml" Target="../ink/ink3827.xml"/><Relationship Id="rId129" Type="http://schemas.openxmlformats.org/officeDocument/2006/relationships/image" Target="../media/image778.png"/><Relationship Id="rId54" Type="http://schemas.openxmlformats.org/officeDocument/2006/relationships/customXml" Target="../ink/ink3800.xml"/><Relationship Id="rId75" Type="http://schemas.openxmlformats.org/officeDocument/2006/relationships/image" Target="../media/image750.png"/><Relationship Id="rId96" Type="http://schemas.openxmlformats.org/officeDocument/2006/relationships/customXml" Target="../ink/ink3821.xml"/><Relationship Id="rId140" Type="http://schemas.openxmlformats.org/officeDocument/2006/relationships/customXml" Target="../ink/ink3843.xml"/><Relationship Id="rId161" Type="http://schemas.openxmlformats.org/officeDocument/2006/relationships/image" Target="../media/image794.png"/><Relationship Id="rId6" Type="http://schemas.openxmlformats.org/officeDocument/2006/relationships/customXml" Target="../ink/ink3776.xml"/><Relationship Id="rId23" Type="http://schemas.openxmlformats.org/officeDocument/2006/relationships/image" Target="../media/image724.png"/><Relationship Id="rId28" Type="http://schemas.openxmlformats.org/officeDocument/2006/relationships/customXml" Target="../ink/ink3787.xml"/><Relationship Id="rId49" Type="http://schemas.openxmlformats.org/officeDocument/2006/relationships/image" Target="../media/image737.png"/><Relationship Id="rId114" Type="http://schemas.openxmlformats.org/officeDocument/2006/relationships/customXml" Target="../ink/ink3830.xml"/><Relationship Id="rId119" Type="http://schemas.openxmlformats.org/officeDocument/2006/relationships/image" Target="../media/image773.png"/><Relationship Id="rId44" Type="http://schemas.openxmlformats.org/officeDocument/2006/relationships/customXml" Target="../ink/ink3795.xml"/><Relationship Id="rId60" Type="http://schemas.openxmlformats.org/officeDocument/2006/relationships/customXml" Target="../ink/ink3803.xml"/><Relationship Id="rId65" Type="http://schemas.openxmlformats.org/officeDocument/2006/relationships/image" Target="../media/image745.png"/><Relationship Id="rId81" Type="http://schemas.openxmlformats.org/officeDocument/2006/relationships/image" Target="../media/image754.png"/><Relationship Id="rId86" Type="http://schemas.openxmlformats.org/officeDocument/2006/relationships/customXml" Target="../ink/ink3816.xml"/><Relationship Id="rId130" Type="http://schemas.openxmlformats.org/officeDocument/2006/relationships/customXml" Target="../ink/ink3838.xml"/><Relationship Id="rId135" Type="http://schemas.openxmlformats.org/officeDocument/2006/relationships/image" Target="../media/image781.png"/><Relationship Id="rId151" Type="http://schemas.openxmlformats.org/officeDocument/2006/relationships/image" Target="../media/image789.png"/><Relationship Id="rId156" Type="http://schemas.openxmlformats.org/officeDocument/2006/relationships/customXml" Target="../ink/ink3851.xml"/><Relationship Id="rId177" Type="http://schemas.openxmlformats.org/officeDocument/2006/relationships/image" Target="../media/image801.png"/><Relationship Id="rId172" Type="http://schemas.openxmlformats.org/officeDocument/2006/relationships/customXml" Target="../ink/ink3859.xml"/><Relationship Id="rId13" Type="http://schemas.openxmlformats.org/officeDocument/2006/relationships/image" Target="../media/image719.png"/><Relationship Id="rId18" Type="http://schemas.openxmlformats.org/officeDocument/2006/relationships/customXml" Target="../ink/ink3782.xml"/><Relationship Id="rId39" Type="http://schemas.openxmlformats.org/officeDocument/2006/relationships/image" Target="../media/image732.png"/><Relationship Id="rId109" Type="http://schemas.openxmlformats.org/officeDocument/2006/relationships/image" Target="../media/image768.png"/><Relationship Id="rId34" Type="http://schemas.openxmlformats.org/officeDocument/2006/relationships/customXml" Target="../ink/ink3790.xml"/><Relationship Id="rId50" Type="http://schemas.openxmlformats.org/officeDocument/2006/relationships/customXml" Target="../ink/ink3798.xml"/><Relationship Id="rId55" Type="http://schemas.openxmlformats.org/officeDocument/2006/relationships/image" Target="../media/image740.png"/><Relationship Id="rId76" Type="http://schemas.openxmlformats.org/officeDocument/2006/relationships/customXml" Target="../ink/ink3811.xml"/><Relationship Id="rId97" Type="http://schemas.openxmlformats.org/officeDocument/2006/relationships/image" Target="../media/image762.png"/><Relationship Id="rId104" Type="http://schemas.openxmlformats.org/officeDocument/2006/relationships/customXml" Target="../ink/ink3825.xml"/><Relationship Id="rId120" Type="http://schemas.openxmlformats.org/officeDocument/2006/relationships/customXml" Target="../ink/ink3833.xml"/><Relationship Id="rId125" Type="http://schemas.openxmlformats.org/officeDocument/2006/relationships/image" Target="../media/image776.png"/><Relationship Id="rId141" Type="http://schemas.openxmlformats.org/officeDocument/2006/relationships/image" Target="../media/image784.png"/><Relationship Id="rId146" Type="http://schemas.openxmlformats.org/officeDocument/2006/relationships/customXml" Target="../ink/ink3846.xml"/><Relationship Id="rId167" Type="http://schemas.openxmlformats.org/officeDocument/2006/relationships/image" Target="../media/image187.png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92" Type="http://schemas.openxmlformats.org/officeDocument/2006/relationships/customXml" Target="../ink/ink3819.xml"/><Relationship Id="rId162" Type="http://schemas.openxmlformats.org/officeDocument/2006/relationships/customXml" Target="../ink/ink3854.xml"/><Relationship Id="rId2" Type="http://schemas.openxmlformats.org/officeDocument/2006/relationships/customXml" Target="../ink/ink3774.xml"/><Relationship Id="rId29" Type="http://schemas.openxmlformats.org/officeDocument/2006/relationships/image" Target="../media/image727.png"/><Relationship Id="rId24" Type="http://schemas.openxmlformats.org/officeDocument/2006/relationships/customXml" Target="../ink/ink3785.xml"/><Relationship Id="rId40" Type="http://schemas.openxmlformats.org/officeDocument/2006/relationships/customXml" Target="../ink/ink3793.xml"/><Relationship Id="rId45" Type="http://schemas.openxmlformats.org/officeDocument/2006/relationships/image" Target="../media/image735.png"/><Relationship Id="rId66" Type="http://schemas.openxmlformats.org/officeDocument/2006/relationships/customXml" Target="../ink/ink3806.xml"/><Relationship Id="rId87" Type="http://schemas.openxmlformats.org/officeDocument/2006/relationships/image" Target="../media/image757.png"/><Relationship Id="rId110" Type="http://schemas.openxmlformats.org/officeDocument/2006/relationships/customXml" Target="../ink/ink3828.xml"/><Relationship Id="rId115" Type="http://schemas.openxmlformats.org/officeDocument/2006/relationships/image" Target="../media/image771.png"/><Relationship Id="rId131" Type="http://schemas.openxmlformats.org/officeDocument/2006/relationships/image" Target="../media/image779.png"/><Relationship Id="rId136" Type="http://schemas.openxmlformats.org/officeDocument/2006/relationships/customXml" Target="../ink/ink3841.xml"/><Relationship Id="rId157" Type="http://schemas.openxmlformats.org/officeDocument/2006/relationships/image" Target="../media/image792.png"/><Relationship Id="rId61" Type="http://schemas.openxmlformats.org/officeDocument/2006/relationships/image" Target="../media/image743.png"/><Relationship Id="rId82" Type="http://schemas.openxmlformats.org/officeDocument/2006/relationships/customXml" Target="../ink/ink3814.xml"/><Relationship Id="rId152" Type="http://schemas.openxmlformats.org/officeDocument/2006/relationships/customXml" Target="../ink/ink3849.xml"/><Relationship Id="rId173" Type="http://schemas.openxmlformats.org/officeDocument/2006/relationships/image" Target="../media/image799.png"/><Relationship Id="rId19" Type="http://schemas.openxmlformats.org/officeDocument/2006/relationships/image" Target="../media/image722.png"/><Relationship Id="rId14" Type="http://schemas.openxmlformats.org/officeDocument/2006/relationships/customXml" Target="../ink/ink3780.xml"/><Relationship Id="rId30" Type="http://schemas.openxmlformats.org/officeDocument/2006/relationships/customXml" Target="../ink/ink3788.xml"/><Relationship Id="rId35" Type="http://schemas.openxmlformats.org/officeDocument/2006/relationships/image" Target="../media/image730.png"/><Relationship Id="rId56" Type="http://schemas.openxmlformats.org/officeDocument/2006/relationships/customXml" Target="../ink/ink3801.xml"/><Relationship Id="rId77" Type="http://schemas.openxmlformats.org/officeDocument/2006/relationships/image" Target="../media/image751.png"/><Relationship Id="rId100" Type="http://schemas.openxmlformats.org/officeDocument/2006/relationships/customXml" Target="../ink/ink3823.xml"/><Relationship Id="rId105" Type="http://schemas.openxmlformats.org/officeDocument/2006/relationships/image" Target="../media/image766.png"/><Relationship Id="rId126" Type="http://schemas.openxmlformats.org/officeDocument/2006/relationships/customXml" Target="../ink/ink3836.xml"/><Relationship Id="rId147" Type="http://schemas.openxmlformats.org/officeDocument/2006/relationships/image" Target="../media/image787.png"/><Relationship Id="rId168" Type="http://schemas.openxmlformats.org/officeDocument/2006/relationships/customXml" Target="../ink/ink3857.xml"/><Relationship Id="rId8" Type="http://schemas.openxmlformats.org/officeDocument/2006/relationships/customXml" Target="../ink/ink3777.xml"/><Relationship Id="rId51" Type="http://schemas.openxmlformats.org/officeDocument/2006/relationships/image" Target="../media/image738.png"/><Relationship Id="rId72" Type="http://schemas.openxmlformats.org/officeDocument/2006/relationships/customXml" Target="../ink/ink3809.xml"/><Relationship Id="rId93" Type="http://schemas.openxmlformats.org/officeDocument/2006/relationships/image" Target="../media/image760.png"/><Relationship Id="rId98" Type="http://schemas.openxmlformats.org/officeDocument/2006/relationships/customXml" Target="../ink/ink3822.xml"/><Relationship Id="rId121" Type="http://schemas.openxmlformats.org/officeDocument/2006/relationships/image" Target="../media/image774.png"/><Relationship Id="rId142" Type="http://schemas.openxmlformats.org/officeDocument/2006/relationships/customXml" Target="../ink/ink3844.xml"/><Relationship Id="rId163" Type="http://schemas.openxmlformats.org/officeDocument/2006/relationships/image" Target="../media/image795.png"/><Relationship Id="rId3" Type="http://schemas.openxmlformats.org/officeDocument/2006/relationships/image" Target="../media/image714.png"/><Relationship Id="rId25" Type="http://schemas.openxmlformats.org/officeDocument/2006/relationships/image" Target="../media/image725.png"/><Relationship Id="rId46" Type="http://schemas.openxmlformats.org/officeDocument/2006/relationships/customXml" Target="../ink/ink3796.xml"/><Relationship Id="rId67" Type="http://schemas.openxmlformats.org/officeDocument/2006/relationships/image" Target="../media/image746.png"/><Relationship Id="rId116" Type="http://schemas.openxmlformats.org/officeDocument/2006/relationships/customXml" Target="../ink/ink3831.xml"/><Relationship Id="rId137" Type="http://schemas.openxmlformats.org/officeDocument/2006/relationships/image" Target="../media/image782.png"/><Relationship Id="rId158" Type="http://schemas.openxmlformats.org/officeDocument/2006/relationships/customXml" Target="../ink/ink3852.xml"/><Relationship Id="rId20" Type="http://schemas.openxmlformats.org/officeDocument/2006/relationships/customXml" Target="../ink/ink3783.xml"/><Relationship Id="rId41" Type="http://schemas.openxmlformats.org/officeDocument/2006/relationships/image" Target="../media/image733.png"/><Relationship Id="rId62" Type="http://schemas.openxmlformats.org/officeDocument/2006/relationships/customXml" Target="../ink/ink3804.xml"/><Relationship Id="rId83" Type="http://schemas.openxmlformats.org/officeDocument/2006/relationships/image" Target="../media/image755.png"/><Relationship Id="rId88" Type="http://schemas.openxmlformats.org/officeDocument/2006/relationships/customXml" Target="../ink/ink3817.xml"/><Relationship Id="rId111" Type="http://schemas.openxmlformats.org/officeDocument/2006/relationships/image" Target="../media/image769.png"/><Relationship Id="rId132" Type="http://schemas.openxmlformats.org/officeDocument/2006/relationships/customXml" Target="../ink/ink3839.xml"/><Relationship Id="rId153" Type="http://schemas.openxmlformats.org/officeDocument/2006/relationships/image" Target="../media/image790.png"/><Relationship Id="rId174" Type="http://schemas.openxmlformats.org/officeDocument/2006/relationships/customXml" Target="../ink/ink3860.xml"/><Relationship Id="rId15" Type="http://schemas.openxmlformats.org/officeDocument/2006/relationships/image" Target="../media/image720.png"/><Relationship Id="rId36" Type="http://schemas.openxmlformats.org/officeDocument/2006/relationships/customXml" Target="../ink/ink3791.xml"/><Relationship Id="rId57" Type="http://schemas.openxmlformats.org/officeDocument/2006/relationships/image" Target="../media/image741.png"/><Relationship Id="rId106" Type="http://schemas.openxmlformats.org/officeDocument/2006/relationships/customXml" Target="../ink/ink3826.xml"/><Relationship Id="rId127" Type="http://schemas.openxmlformats.org/officeDocument/2006/relationships/image" Target="../media/image777.png"/><Relationship Id="rId10" Type="http://schemas.openxmlformats.org/officeDocument/2006/relationships/customXml" Target="../ink/ink3778.xml"/><Relationship Id="rId31" Type="http://schemas.openxmlformats.org/officeDocument/2006/relationships/image" Target="../media/image728.png"/><Relationship Id="rId52" Type="http://schemas.openxmlformats.org/officeDocument/2006/relationships/customXml" Target="../ink/ink3799.xml"/><Relationship Id="rId73" Type="http://schemas.openxmlformats.org/officeDocument/2006/relationships/image" Target="../media/image749.png"/><Relationship Id="rId78" Type="http://schemas.openxmlformats.org/officeDocument/2006/relationships/customXml" Target="../ink/ink3812.xml"/><Relationship Id="rId94" Type="http://schemas.openxmlformats.org/officeDocument/2006/relationships/customXml" Target="../ink/ink3820.xml"/><Relationship Id="rId99" Type="http://schemas.openxmlformats.org/officeDocument/2006/relationships/image" Target="../media/image763.png"/><Relationship Id="rId101" Type="http://schemas.openxmlformats.org/officeDocument/2006/relationships/image" Target="../media/image764.png"/><Relationship Id="rId122" Type="http://schemas.openxmlformats.org/officeDocument/2006/relationships/customXml" Target="../ink/ink3834.xml"/><Relationship Id="rId143" Type="http://schemas.openxmlformats.org/officeDocument/2006/relationships/image" Target="../media/image785.png"/><Relationship Id="rId148" Type="http://schemas.openxmlformats.org/officeDocument/2006/relationships/customXml" Target="../ink/ink3847.xml"/><Relationship Id="rId164" Type="http://schemas.openxmlformats.org/officeDocument/2006/relationships/customXml" Target="../ink/ink3855.xml"/><Relationship Id="rId169" Type="http://schemas.openxmlformats.org/officeDocument/2006/relationships/image" Target="../media/image797.png"/><Relationship Id="rId4" Type="http://schemas.openxmlformats.org/officeDocument/2006/relationships/customXml" Target="../ink/ink3775.xml"/><Relationship Id="rId9" Type="http://schemas.openxmlformats.org/officeDocument/2006/relationships/image" Target="../media/image717.png"/><Relationship Id="rId26" Type="http://schemas.openxmlformats.org/officeDocument/2006/relationships/customXml" Target="../ink/ink3786.xml"/><Relationship Id="rId47" Type="http://schemas.openxmlformats.org/officeDocument/2006/relationships/image" Target="../media/image736.png"/><Relationship Id="rId68" Type="http://schemas.openxmlformats.org/officeDocument/2006/relationships/customXml" Target="../ink/ink3807.xml"/><Relationship Id="rId89" Type="http://schemas.openxmlformats.org/officeDocument/2006/relationships/image" Target="../media/image758.png"/><Relationship Id="rId112" Type="http://schemas.openxmlformats.org/officeDocument/2006/relationships/customXml" Target="../ink/ink3829.xml"/><Relationship Id="rId133" Type="http://schemas.openxmlformats.org/officeDocument/2006/relationships/image" Target="../media/image780.png"/><Relationship Id="rId154" Type="http://schemas.openxmlformats.org/officeDocument/2006/relationships/customXml" Target="../ink/ink3850.xml"/><Relationship Id="rId175" Type="http://schemas.openxmlformats.org/officeDocument/2006/relationships/image" Target="../media/image800.png"/><Relationship Id="rId16" Type="http://schemas.openxmlformats.org/officeDocument/2006/relationships/customXml" Target="../ink/ink3781.xml"/><Relationship Id="rId37" Type="http://schemas.openxmlformats.org/officeDocument/2006/relationships/image" Target="../media/image731.png"/><Relationship Id="rId58" Type="http://schemas.openxmlformats.org/officeDocument/2006/relationships/customXml" Target="../ink/ink3802.xml"/><Relationship Id="rId79" Type="http://schemas.openxmlformats.org/officeDocument/2006/relationships/image" Target="../media/image753.png"/><Relationship Id="rId102" Type="http://schemas.openxmlformats.org/officeDocument/2006/relationships/customXml" Target="../ink/ink3824.xml"/><Relationship Id="rId123" Type="http://schemas.openxmlformats.org/officeDocument/2006/relationships/image" Target="../media/image775.png"/><Relationship Id="rId144" Type="http://schemas.openxmlformats.org/officeDocument/2006/relationships/customXml" Target="../ink/ink3845.xml"/><Relationship Id="rId90" Type="http://schemas.openxmlformats.org/officeDocument/2006/relationships/customXml" Target="../ink/ink3818.xml"/><Relationship Id="rId165" Type="http://schemas.openxmlformats.org/officeDocument/2006/relationships/image" Target="../media/image796.png"/><Relationship Id="rId27" Type="http://schemas.openxmlformats.org/officeDocument/2006/relationships/image" Target="../media/image726.png"/><Relationship Id="rId48" Type="http://schemas.openxmlformats.org/officeDocument/2006/relationships/customXml" Target="../ink/ink3797.xml"/><Relationship Id="rId69" Type="http://schemas.openxmlformats.org/officeDocument/2006/relationships/image" Target="../media/image747.png"/><Relationship Id="rId113" Type="http://schemas.openxmlformats.org/officeDocument/2006/relationships/image" Target="../media/image770.png"/><Relationship Id="rId134" Type="http://schemas.openxmlformats.org/officeDocument/2006/relationships/customXml" Target="../ink/ink3840.xml"/><Relationship Id="rId80" Type="http://schemas.openxmlformats.org/officeDocument/2006/relationships/customXml" Target="../ink/ink3813.xml"/><Relationship Id="rId155" Type="http://schemas.openxmlformats.org/officeDocument/2006/relationships/image" Target="../media/image791.png"/><Relationship Id="rId176" Type="http://schemas.openxmlformats.org/officeDocument/2006/relationships/customXml" Target="../ink/ink3861.xml"/><Relationship Id="rId17" Type="http://schemas.openxmlformats.org/officeDocument/2006/relationships/image" Target="../media/image721.png"/><Relationship Id="rId38" Type="http://schemas.openxmlformats.org/officeDocument/2006/relationships/customXml" Target="../ink/ink3792.xml"/><Relationship Id="rId59" Type="http://schemas.openxmlformats.org/officeDocument/2006/relationships/image" Target="../media/image742.png"/><Relationship Id="rId103" Type="http://schemas.openxmlformats.org/officeDocument/2006/relationships/image" Target="../media/image765.png"/><Relationship Id="rId124" Type="http://schemas.openxmlformats.org/officeDocument/2006/relationships/customXml" Target="../ink/ink3835.xml"/><Relationship Id="rId70" Type="http://schemas.openxmlformats.org/officeDocument/2006/relationships/customXml" Target="../ink/ink3808.xml"/><Relationship Id="rId91" Type="http://schemas.openxmlformats.org/officeDocument/2006/relationships/image" Target="../media/image759.png"/><Relationship Id="rId145" Type="http://schemas.openxmlformats.org/officeDocument/2006/relationships/image" Target="../media/image786.png"/><Relationship Id="rId166" Type="http://schemas.openxmlformats.org/officeDocument/2006/relationships/customXml" Target="../ink/ink3856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2.png"/><Relationship Id="rId21" Type="http://schemas.openxmlformats.org/officeDocument/2006/relationships/image" Target="../media/image723.png"/><Relationship Id="rId42" Type="http://schemas.openxmlformats.org/officeDocument/2006/relationships/customXml" Target="../ink/ink3882.xml"/><Relationship Id="rId63" Type="http://schemas.openxmlformats.org/officeDocument/2006/relationships/image" Target="../media/image744.png"/><Relationship Id="rId84" Type="http://schemas.openxmlformats.org/officeDocument/2006/relationships/customXml" Target="../ink/ink3903.xml"/><Relationship Id="rId138" Type="http://schemas.openxmlformats.org/officeDocument/2006/relationships/customXml" Target="../ink/ink3930.xml"/><Relationship Id="rId159" Type="http://schemas.openxmlformats.org/officeDocument/2006/relationships/image" Target="../media/image793.png"/><Relationship Id="rId170" Type="http://schemas.openxmlformats.org/officeDocument/2006/relationships/customXml" Target="../ink/ink3946.xml"/><Relationship Id="rId191" Type="http://schemas.openxmlformats.org/officeDocument/2006/relationships/image" Target="../media/image808.png"/><Relationship Id="rId205" Type="http://schemas.openxmlformats.org/officeDocument/2006/relationships/customXml" Target="../ink/ink3964.xml"/><Relationship Id="rId107" Type="http://schemas.openxmlformats.org/officeDocument/2006/relationships/image" Target="../media/image767.png"/><Relationship Id="rId11" Type="http://schemas.openxmlformats.org/officeDocument/2006/relationships/image" Target="../media/image718.png"/><Relationship Id="rId32" Type="http://schemas.openxmlformats.org/officeDocument/2006/relationships/customXml" Target="../ink/ink3877.xml"/><Relationship Id="rId53" Type="http://schemas.openxmlformats.org/officeDocument/2006/relationships/image" Target="../media/image739.png"/><Relationship Id="rId74" Type="http://schemas.openxmlformats.org/officeDocument/2006/relationships/customXml" Target="../ink/ink3898.xml"/><Relationship Id="rId128" Type="http://schemas.openxmlformats.org/officeDocument/2006/relationships/customXml" Target="../ink/ink3925.xml"/><Relationship Id="rId149" Type="http://schemas.openxmlformats.org/officeDocument/2006/relationships/image" Target="../media/image788.png"/><Relationship Id="rId5" Type="http://schemas.openxmlformats.org/officeDocument/2006/relationships/image" Target="../media/image715.png"/><Relationship Id="rId95" Type="http://schemas.openxmlformats.org/officeDocument/2006/relationships/image" Target="../media/image761.png"/><Relationship Id="rId160" Type="http://schemas.openxmlformats.org/officeDocument/2006/relationships/customXml" Target="../ink/ink3941.xml"/><Relationship Id="rId181" Type="http://schemas.openxmlformats.org/officeDocument/2006/relationships/image" Target="../media/image803.png"/><Relationship Id="rId22" Type="http://schemas.openxmlformats.org/officeDocument/2006/relationships/customXml" Target="../ink/ink3872.xml"/><Relationship Id="rId43" Type="http://schemas.openxmlformats.org/officeDocument/2006/relationships/image" Target="../media/image734.png"/><Relationship Id="rId64" Type="http://schemas.openxmlformats.org/officeDocument/2006/relationships/customXml" Target="../ink/ink3893.xml"/><Relationship Id="rId118" Type="http://schemas.openxmlformats.org/officeDocument/2006/relationships/customXml" Target="../ink/ink3920.xml"/><Relationship Id="rId139" Type="http://schemas.openxmlformats.org/officeDocument/2006/relationships/image" Target="../media/image783.png"/><Relationship Id="rId85" Type="http://schemas.openxmlformats.org/officeDocument/2006/relationships/image" Target="../media/image756.png"/><Relationship Id="rId150" Type="http://schemas.openxmlformats.org/officeDocument/2006/relationships/customXml" Target="../ink/ink3936.xml"/><Relationship Id="rId171" Type="http://schemas.openxmlformats.org/officeDocument/2006/relationships/image" Target="../media/image798.png"/><Relationship Id="rId192" Type="http://schemas.openxmlformats.org/officeDocument/2006/relationships/customXml" Target="../ink/ink3957.xml"/><Relationship Id="rId206" Type="http://schemas.openxmlformats.org/officeDocument/2006/relationships/image" Target="../media/image815.png"/><Relationship Id="rId12" Type="http://schemas.openxmlformats.org/officeDocument/2006/relationships/customXml" Target="../ink/ink3867.xml"/><Relationship Id="rId33" Type="http://schemas.openxmlformats.org/officeDocument/2006/relationships/image" Target="../media/image729.png"/><Relationship Id="rId108" Type="http://schemas.openxmlformats.org/officeDocument/2006/relationships/customXml" Target="../ink/ink3915.xml"/><Relationship Id="rId129" Type="http://schemas.openxmlformats.org/officeDocument/2006/relationships/image" Target="../media/image778.png"/><Relationship Id="rId54" Type="http://schemas.openxmlformats.org/officeDocument/2006/relationships/customXml" Target="../ink/ink3888.xml"/><Relationship Id="rId75" Type="http://schemas.openxmlformats.org/officeDocument/2006/relationships/image" Target="../media/image750.png"/><Relationship Id="rId96" Type="http://schemas.openxmlformats.org/officeDocument/2006/relationships/customXml" Target="../ink/ink3909.xml"/><Relationship Id="rId140" Type="http://schemas.openxmlformats.org/officeDocument/2006/relationships/customXml" Target="../ink/ink3931.xml"/><Relationship Id="rId161" Type="http://schemas.openxmlformats.org/officeDocument/2006/relationships/image" Target="../media/image794.png"/><Relationship Id="rId182" Type="http://schemas.openxmlformats.org/officeDocument/2006/relationships/customXml" Target="../ink/ink3952.xml"/><Relationship Id="rId6" Type="http://schemas.openxmlformats.org/officeDocument/2006/relationships/customXml" Target="../ink/ink3864.xml"/><Relationship Id="rId23" Type="http://schemas.openxmlformats.org/officeDocument/2006/relationships/image" Target="../media/image724.png"/><Relationship Id="rId119" Type="http://schemas.openxmlformats.org/officeDocument/2006/relationships/image" Target="../media/image773.png"/><Relationship Id="rId44" Type="http://schemas.openxmlformats.org/officeDocument/2006/relationships/customXml" Target="../ink/ink3883.xml"/><Relationship Id="rId65" Type="http://schemas.openxmlformats.org/officeDocument/2006/relationships/image" Target="../media/image745.png"/><Relationship Id="rId86" Type="http://schemas.openxmlformats.org/officeDocument/2006/relationships/customXml" Target="../ink/ink3904.xml"/><Relationship Id="rId130" Type="http://schemas.openxmlformats.org/officeDocument/2006/relationships/customXml" Target="../ink/ink3926.xml"/><Relationship Id="rId151" Type="http://schemas.openxmlformats.org/officeDocument/2006/relationships/image" Target="../media/image789.png"/><Relationship Id="rId172" Type="http://schemas.openxmlformats.org/officeDocument/2006/relationships/customXml" Target="../ink/ink3947.xml"/><Relationship Id="rId193" Type="http://schemas.openxmlformats.org/officeDocument/2006/relationships/customXml" Target="../ink/ink3958.xml"/><Relationship Id="rId207" Type="http://schemas.openxmlformats.org/officeDocument/2006/relationships/customXml" Target="../ink/ink3965.xml"/><Relationship Id="rId13" Type="http://schemas.openxmlformats.org/officeDocument/2006/relationships/image" Target="../media/image719.png"/><Relationship Id="rId109" Type="http://schemas.openxmlformats.org/officeDocument/2006/relationships/image" Target="../media/image768.png"/><Relationship Id="rId34" Type="http://schemas.openxmlformats.org/officeDocument/2006/relationships/customXml" Target="../ink/ink3878.xml"/><Relationship Id="rId55" Type="http://schemas.openxmlformats.org/officeDocument/2006/relationships/image" Target="../media/image740.png"/><Relationship Id="rId76" Type="http://schemas.openxmlformats.org/officeDocument/2006/relationships/customXml" Target="../ink/ink3899.xml"/><Relationship Id="rId97" Type="http://schemas.openxmlformats.org/officeDocument/2006/relationships/image" Target="../media/image762.png"/><Relationship Id="rId120" Type="http://schemas.openxmlformats.org/officeDocument/2006/relationships/customXml" Target="../ink/ink3921.xml"/><Relationship Id="rId141" Type="http://schemas.openxmlformats.org/officeDocument/2006/relationships/image" Target="../media/image784.png"/><Relationship Id="rId7" Type="http://schemas.openxmlformats.org/officeDocument/2006/relationships/image" Target="../media/image716.png"/><Relationship Id="rId162" Type="http://schemas.openxmlformats.org/officeDocument/2006/relationships/customXml" Target="../ink/ink3942.xml"/><Relationship Id="rId183" Type="http://schemas.openxmlformats.org/officeDocument/2006/relationships/image" Target="../media/image804.png"/><Relationship Id="rId24" Type="http://schemas.openxmlformats.org/officeDocument/2006/relationships/customXml" Target="../ink/ink3873.xml"/><Relationship Id="rId45" Type="http://schemas.openxmlformats.org/officeDocument/2006/relationships/image" Target="../media/image735.png"/><Relationship Id="rId66" Type="http://schemas.openxmlformats.org/officeDocument/2006/relationships/customXml" Target="../ink/ink3894.xml"/><Relationship Id="rId87" Type="http://schemas.openxmlformats.org/officeDocument/2006/relationships/image" Target="../media/image757.png"/><Relationship Id="rId110" Type="http://schemas.openxmlformats.org/officeDocument/2006/relationships/customXml" Target="../ink/ink3916.xml"/><Relationship Id="rId131" Type="http://schemas.openxmlformats.org/officeDocument/2006/relationships/image" Target="../media/image779.png"/><Relationship Id="rId61" Type="http://schemas.openxmlformats.org/officeDocument/2006/relationships/image" Target="../media/image743.png"/><Relationship Id="rId82" Type="http://schemas.openxmlformats.org/officeDocument/2006/relationships/customXml" Target="../ink/ink3902.xml"/><Relationship Id="rId152" Type="http://schemas.openxmlformats.org/officeDocument/2006/relationships/customXml" Target="../ink/ink3937.xml"/><Relationship Id="rId173" Type="http://schemas.openxmlformats.org/officeDocument/2006/relationships/image" Target="../media/image799.png"/><Relationship Id="rId194" Type="http://schemas.openxmlformats.org/officeDocument/2006/relationships/image" Target="../media/image809.png"/><Relationship Id="rId199" Type="http://schemas.openxmlformats.org/officeDocument/2006/relationships/customXml" Target="../ink/ink3961.xml"/><Relationship Id="rId203" Type="http://schemas.openxmlformats.org/officeDocument/2006/relationships/customXml" Target="../ink/ink3963.xml"/><Relationship Id="rId208" Type="http://schemas.openxmlformats.org/officeDocument/2006/relationships/image" Target="../media/image816.png"/><Relationship Id="rId19" Type="http://schemas.openxmlformats.org/officeDocument/2006/relationships/image" Target="../media/image722.png"/><Relationship Id="rId14" Type="http://schemas.openxmlformats.org/officeDocument/2006/relationships/customXml" Target="../ink/ink3868.xml"/><Relationship Id="rId30" Type="http://schemas.openxmlformats.org/officeDocument/2006/relationships/customXml" Target="../ink/ink3876.xml"/><Relationship Id="rId35" Type="http://schemas.openxmlformats.org/officeDocument/2006/relationships/image" Target="../media/image730.png"/><Relationship Id="rId56" Type="http://schemas.openxmlformats.org/officeDocument/2006/relationships/customXml" Target="../ink/ink3889.xml"/><Relationship Id="rId77" Type="http://schemas.openxmlformats.org/officeDocument/2006/relationships/image" Target="../media/image751.png"/><Relationship Id="rId100" Type="http://schemas.openxmlformats.org/officeDocument/2006/relationships/customXml" Target="../ink/ink3911.xml"/><Relationship Id="rId105" Type="http://schemas.openxmlformats.org/officeDocument/2006/relationships/image" Target="../media/image766.png"/><Relationship Id="rId126" Type="http://schemas.openxmlformats.org/officeDocument/2006/relationships/customXml" Target="../ink/ink3924.xml"/><Relationship Id="rId147" Type="http://schemas.openxmlformats.org/officeDocument/2006/relationships/image" Target="../media/image787.png"/><Relationship Id="rId168" Type="http://schemas.openxmlformats.org/officeDocument/2006/relationships/customXml" Target="../ink/ink3945.xml"/><Relationship Id="rId8" Type="http://schemas.openxmlformats.org/officeDocument/2006/relationships/customXml" Target="../ink/ink3865.xml"/><Relationship Id="rId51" Type="http://schemas.openxmlformats.org/officeDocument/2006/relationships/image" Target="../media/image738.png"/><Relationship Id="rId72" Type="http://schemas.openxmlformats.org/officeDocument/2006/relationships/customXml" Target="../ink/ink3897.xml"/><Relationship Id="rId93" Type="http://schemas.openxmlformats.org/officeDocument/2006/relationships/image" Target="../media/image760.png"/><Relationship Id="rId98" Type="http://schemas.openxmlformats.org/officeDocument/2006/relationships/customXml" Target="../ink/ink3910.xml"/><Relationship Id="rId121" Type="http://schemas.openxmlformats.org/officeDocument/2006/relationships/image" Target="../media/image774.png"/><Relationship Id="rId142" Type="http://schemas.openxmlformats.org/officeDocument/2006/relationships/customXml" Target="../ink/ink3932.xml"/><Relationship Id="rId163" Type="http://schemas.openxmlformats.org/officeDocument/2006/relationships/image" Target="../media/image795.png"/><Relationship Id="rId184" Type="http://schemas.openxmlformats.org/officeDocument/2006/relationships/customXml" Target="../ink/ink3953.xml"/><Relationship Id="rId189" Type="http://schemas.openxmlformats.org/officeDocument/2006/relationships/image" Target="../media/image807.png"/><Relationship Id="rId3" Type="http://schemas.openxmlformats.org/officeDocument/2006/relationships/image" Target="../media/image714.png"/><Relationship Id="rId25" Type="http://schemas.openxmlformats.org/officeDocument/2006/relationships/image" Target="../media/image725.png"/><Relationship Id="rId46" Type="http://schemas.openxmlformats.org/officeDocument/2006/relationships/customXml" Target="../ink/ink3884.xml"/><Relationship Id="rId67" Type="http://schemas.openxmlformats.org/officeDocument/2006/relationships/image" Target="../media/image746.png"/><Relationship Id="rId116" Type="http://schemas.openxmlformats.org/officeDocument/2006/relationships/customXml" Target="../ink/ink3919.xml"/><Relationship Id="rId137" Type="http://schemas.openxmlformats.org/officeDocument/2006/relationships/image" Target="../media/image782.png"/><Relationship Id="rId158" Type="http://schemas.openxmlformats.org/officeDocument/2006/relationships/customXml" Target="../ink/ink3940.xml"/><Relationship Id="rId20" Type="http://schemas.openxmlformats.org/officeDocument/2006/relationships/customXml" Target="../ink/ink3871.xml"/><Relationship Id="rId41" Type="http://schemas.openxmlformats.org/officeDocument/2006/relationships/image" Target="../media/image733.png"/><Relationship Id="rId62" Type="http://schemas.openxmlformats.org/officeDocument/2006/relationships/customXml" Target="../ink/ink3892.xml"/><Relationship Id="rId83" Type="http://schemas.openxmlformats.org/officeDocument/2006/relationships/image" Target="../media/image755.png"/><Relationship Id="rId88" Type="http://schemas.openxmlformats.org/officeDocument/2006/relationships/customXml" Target="../ink/ink3905.xml"/><Relationship Id="rId111" Type="http://schemas.openxmlformats.org/officeDocument/2006/relationships/image" Target="../media/image769.png"/><Relationship Id="rId132" Type="http://schemas.openxmlformats.org/officeDocument/2006/relationships/customXml" Target="../ink/ink3927.xml"/><Relationship Id="rId153" Type="http://schemas.openxmlformats.org/officeDocument/2006/relationships/image" Target="../media/image790.png"/><Relationship Id="rId174" Type="http://schemas.openxmlformats.org/officeDocument/2006/relationships/customXml" Target="../ink/ink3948.xml"/><Relationship Id="rId179" Type="http://schemas.openxmlformats.org/officeDocument/2006/relationships/image" Target="../media/image802.png"/><Relationship Id="rId195" Type="http://schemas.openxmlformats.org/officeDocument/2006/relationships/customXml" Target="../ink/ink3959.xml"/><Relationship Id="rId209" Type="http://schemas.openxmlformats.org/officeDocument/2006/relationships/customXml" Target="../ink/ink3966.xml"/><Relationship Id="rId190" Type="http://schemas.openxmlformats.org/officeDocument/2006/relationships/customXml" Target="../ink/ink3956.xml"/><Relationship Id="rId204" Type="http://schemas.openxmlformats.org/officeDocument/2006/relationships/image" Target="../media/image814.png"/><Relationship Id="rId15" Type="http://schemas.openxmlformats.org/officeDocument/2006/relationships/image" Target="../media/image720.png"/><Relationship Id="rId36" Type="http://schemas.openxmlformats.org/officeDocument/2006/relationships/customXml" Target="../ink/ink3879.xml"/><Relationship Id="rId57" Type="http://schemas.openxmlformats.org/officeDocument/2006/relationships/image" Target="../media/image741.png"/><Relationship Id="rId106" Type="http://schemas.openxmlformats.org/officeDocument/2006/relationships/customXml" Target="../ink/ink3914.xml"/><Relationship Id="rId127" Type="http://schemas.openxmlformats.org/officeDocument/2006/relationships/image" Target="../media/image777.png"/><Relationship Id="rId10" Type="http://schemas.openxmlformats.org/officeDocument/2006/relationships/customXml" Target="../ink/ink3866.xml"/><Relationship Id="rId31" Type="http://schemas.openxmlformats.org/officeDocument/2006/relationships/image" Target="../media/image728.png"/><Relationship Id="rId52" Type="http://schemas.openxmlformats.org/officeDocument/2006/relationships/customXml" Target="../ink/ink3887.xml"/><Relationship Id="rId73" Type="http://schemas.openxmlformats.org/officeDocument/2006/relationships/image" Target="../media/image749.png"/><Relationship Id="rId78" Type="http://schemas.openxmlformats.org/officeDocument/2006/relationships/customXml" Target="../ink/ink3900.xml"/><Relationship Id="rId94" Type="http://schemas.openxmlformats.org/officeDocument/2006/relationships/customXml" Target="../ink/ink3908.xml"/><Relationship Id="rId99" Type="http://schemas.openxmlformats.org/officeDocument/2006/relationships/image" Target="../media/image763.png"/><Relationship Id="rId101" Type="http://schemas.openxmlformats.org/officeDocument/2006/relationships/image" Target="../media/image764.png"/><Relationship Id="rId122" Type="http://schemas.openxmlformats.org/officeDocument/2006/relationships/customXml" Target="../ink/ink3922.xml"/><Relationship Id="rId143" Type="http://schemas.openxmlformats.org/officeDocument/2006/relationships/image" Target="../media/image785.png"/><Relationship Id="rId148" Type="http://schemas.openxmlformats.org/officeDocument/2006/relationships/customXml" Target="../ink/ink3935.xml"/><Relationship Id="rId164" Type="http://schemas.openxmlformats.org/officeDocument/2006/relationships/customXml" Target="../ink/ink3943.xml"/><Relationship Id="rId169" Type="http://schemas.openxmlformats.org/officeDocument/2006/relationships/image" Target="../media/image797.png"/><Relationship Id="rId185" Type="http://schemas.openxmlformats.org/officeDocument/2006/relationships/image" Target="../media/image805.png"/><Relationship Id="rId4" Type="http://schemas.openxmlformats.org/officeDocument/2006/relationships/customXml" Target="../ink/ink3863.xml"/><Relationship Id="rId9" Type="http://schemas.openxmlformats.org/officeDocument/2006/relationships/image" Target="../media/image717.png"/><Relationship Id="rId180" Type="http://schemas.openxmlformats.org/officeDocument/2006/relationships/customXml" Target="../ink/ink3951.xml"/><Relationship Id="rId210" Type="http://schemas.openxmlformats.org/officeDocument/2006/relationships/image" Target="../media/image817.png"/><Relationship Id="rId26" Type="http://schemas.openxmlformats.org/officeDocument/2006/relationships/customXml" Target="../ink/ink3874.xml"/><Relationship Id="rId47" Type="http://schemas.openxmlformats.org/officeDocument/2006/relationships/image" Target="../media/image736.png"/><Relationship Id="rId68" Type="http://schemas.openxmlformats.org/officeDocument/2006/relationships/customXml" Target="../ink/ink3895.xml"/><Relationship Id="rId89" Type="http://schemas.openxmlformats.org/officeDocument/2006/relationships/image" Target="../media/image758.png"/><Relationship Id="rId112" Type="http://schemas.openxmlformats.org/officeDocument/2006/relationships/customXml" Target="../ink/ink3917.xml"/><Relationship Id="rId133" Type="http://schemas.openxmlformats.org/officeDocument/2006/relationships/image" Target="../media/image780.png"/><Relationship Id="rId154" Type="http://schemas.openxmlformats.org/officeDocument/2006/relationships/customXml" Target="../ink/ink3938.xml"/><Relationship Id="rId175" Type="http://schemas.openxmlformats.org/officeDocument/2006/relationships/image" Target="../media/image800.png"/><Relationship Id="rId196" Type="http://schemas.openxmlformats.org/officeDocument/2006/relationships/image" Target="../media/image810.png"/><Relationship Id="rId200" Type="http://schemas.openxmlformats.org/officeDocument/2006/relationships/image" Target="../media/image812.png"/><Relationship Id="rId16" Type="http://schemas.openxmlformats.org/officeDocument/2006/relationships/customXml" Target="../ink/ink3869.xml"/><Relationship Id="rId37" Type="http://schemas.openxmlformats.org/officeDocument/2006/relationships/image" Target="../media/image731.png"/><Relationship Id="rId58" Type="http://schemas.openxmlformats.org/officeDocument/2006/relationships/customXml" Target="../ink/ink3890.xml"/><Relationship Id="rId79" Type="http://schemas.openxmlformats.org/officeDocument/2006/relationships/image" Target="../media/image753.png"/><Relationship Id="rId102" Type="http://schemas.openxmlformats.org/officeDocument/2006/relationships/customXml" Target="../ink/ink3912.xml"/><Relationship Id="rId123" Type="http://schemas.openxmlformats.org/officeDocument/2006/relationships/image" Target="../media/image775.png"/><Relationship Id="rId144" Type="http://schemas.openxmlformats.org/officeDocument/2006/relationships/customXml" Target="../ink/ink3933.xml"/><Relationship Id="rId90" Type="http://schemas.openxmlformats.org/officeDocument/2006/relationships/customXml" Target="../ink/ink3906.xml"/><Relationship Id="rId165" Type="http://schemas.openxmlformats.org/officeDocument/2006/relationships/image" Target="../media/image796.png"/><Relationship Id="rId186" Type="http://schemas.openxmlformats.org/officeDocument/2006/relationships/customXml" Target="../ink/ink3954.xml"/><Relationship Id="rId27" Type="http://schemas.openxmlformats.org/officeDocument/2006/relationships/image" Target="../media/image726.png"/><Relationship Id="rId48" Type="http://schemas.openxmlformats.org/officeDocument/2006/relationships/customXml" Target="../ink/ink3885.xml"/><Relationship Id="rId69" Type="http://schemas.openxmlformats.org/officeDocument/2006/relationships/image" Target="../media/image747.png"/><Relationship Id="rId113" Type="http://schemas.openxmlformats.org/officeDocument/2006/relationships/image" Target="../media/image770.png"/><Relationship Id="rId134" Type="http://schemas.openxmlformats.org/officeDocument/2006/relationships/customXml" Target="../ink/ink3928.xml"/><Relationship Id="rId80" Type="http://schemas.openxmlformats.org/officeDocument/2006/relationships/customXml" Target="../ink/ink3901.xml"/><Relationship Id="rId155" Type="http://schemas.openxmlformats.org/officeDocument/2006/relationships/image" Target="../media/image791.png"/><Relationship Id="rId176" Type="http://schemas.openxmlformats.org/officeDocument/2006/relationships/customXml" Target="../ink/ink3949.xml"/><Relationship Id="rId197" Type="http://schemas.openxmlformats.org/officeDocument/2006/relationships/customXml" Target="../ink/ink3960.xml"/><Relationship Id="rId201" Type="http://schemas.openxmlformats.org/officeDocument/2006/relationships/customXml" Target="../ink/ink3962.xml"/><Relationship Id="rId17" Type="http://schemas.openxmlformats.org/officeDocument/2006/relationships/image" Target="../media/image721.png"/><Relationship Id="rId38" Type="http://schemas.openxmlformats.org/officeDocument/2006/relationships/customXml" Target="../ink/ink3880.xml"/><Relationship Id="rId59" Type="http://schemas.openxmlformats.org/officeDocument/2006/relationships/image" Target="../media/image742.png"/><Relationship Id="rId103" Type="http://schemas.openxmlformats.org/officeDocument/2006/relationships/image" Target="../media/image765.png"/><Relationship Id="rId124" Type="http://schemas.openxmlformats.org/officeDocument/2006/relationships/customXml" Target="../ink/ink3923.xml"/><Relationship Id="rId70" Type="http://schemas.openxmlformats.org/officeDocument/2006/relationships/customXml" Target="../ink/ink3896.xml"/><Relationship Id="rId91" Type="http://schemas.openxmlformats.org/officeDocument/2006/relationships/image" Target="../media/image759.png"/><Relationship Id="rId145" Type="http://schemas.openxmlformats.org/officeDocument/2006/relationships/image" Target="../media/image786.png"/><Relationship Id="rId166" Type="http://schemas.openxmlformats.org/officeDocument/2006/relationships/customXml" Target="../ink/ink3944.xml"/><Relationship Id="rId187" Type="http://schemas.openxmlformats.org/officeDocument/2006/relationships/image" Target="../media/image80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875.xml"/><Relationship Id="rId49" Type="http://schemas.openxmlformats.org/officeDocument/2006/relationships/image" Target="../media/image737.png"/><Relationship Id="rId114" Type="http://schemas.openxmlformats.org/officeDocument/2006/relationships/customXml" Target="../ink/ink3918.xml"/><Relationship Id="rId60" Type="http://schemas.openxmlformats.org/officeDocument/2006/relationships/customXml" Target="../ink/ink3891.xml"/><Relationship Id="rId81" Type="http://schemas.openxmlformats.org/officeDocument/2006/relationships/image" Target="../media/image754.png"/><Relationship Id="rId135" Type="http://schemas.openxmlformats.org/officeDocument/2006/relationships/image" Target="../media/image781.png"/><Relationship Id="rId156" Type="http://schemas.openxmlformats.org/officeDocument/2006/relationships/customXml" Target="../ink/ink3939.xml"/><Relationship Id="rId177" Type="http://schemas.openxmlformats.org/officeDocument/2006/relationships/image" Target="../media/image801.png"/><Relationship Id="rId198" Type="http://schemas.openxmlformats.org/officeDocument/2006/relationships/image" Target="../media/image811.png"/><Relationship Id="rId202" Type="http://schemas.openxmlformats.org/officeDocument/2006/relationships/image" Target="../media/image813.png"/><Relationship Id="rId18" Type="http://schemas.openxmlformats.org/officeDocument/2006/relationships/customXml" Target="../ink/ink3870.xml"/><Relationship Id="rId39" Type="http://schemas.openxmlformats.org/officeDocument/2006/relationships/image" Target="../media/image732.png"/><Relationship Id="rId50" Type="http://schemas.openxmlformats.org/officeDocument/2006/relationships/customXml" Target="../ink/ink3886.xml"/><Relationship Id="rId104" Type="http://schemas.openxmlformats.org/officeDocument/2006/relationships/customXml" Target="../ink/ink3913.xml"/><Relationship Id="rId125" Type="http://schemas.openxmlformats.org/officeDocument/2006/relationships/image" Target="../media/image776.png"/><Relationship Id="rId146" Type="http://schemas.openxmlformats.org/officeDocument/2006/relationships/customXml" Target="../ink/ink3934.xml"/><Relationship Id="rId167" Type="http://schemas.openxmlformats.org/officeDocument/2006/relationships/image" Target="../media/image187.png"/><Relationship Id="rId188" Type="http://schemas.openxmlformats.org/officeDocument/2006/relationships/customXml" Target="../ink/ink3955.xml"/><Relationship Id="rId71" Type="http://schemas.openxmlformats.org/officeDocument/2006/relationships/image" Target="../media/image748.png"/><Relationship Id="rId92" Type="http://schemas.openxmlformats.org/officeDocument/2006/relationships/customXml" Target="../ink/ink3907.xml"/><Relationship Id="rId2" Type="http://schemas.openxmlformats.org/officeDocument/2006/relationships/customXml" Target="../ink/ink3862.xml"/><Relationship Id="rId29" Type="http://schemas.openxmlformats.org/officeDocument/2006/relationships/image" Target="../media/image727.png"/><Relationship Id="rId40" Type="http://schemas.openxmlformats.org/officeDocument/2006/relationships/customXml" Target="../ink/ink3881.xml"/><Relationship Id="rId115" Type="http://schemas.openxmlformats.org/officeDocument/2006/relationships/image" Target="../media/image771.png"/><Relationship Id="rId136" Type="http://schemas.openxmlformats.org/officeDocument/2006/relationships/customXml" Target="../ink/ink3929.xml"/><Relationship Id="rId157" Type="http://schemas.openxmlformats.org/officeDocument/2006/relationships/image" Target="../media/image792.png"/><Relationship Id="rId178" Type="http://schemas.openxmlformats.org/officeDocument/2006/relationships/customXml" Target="../ink/ink3950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8.png"/><Relationship Id="rId2" Type="http://schemas.openxmlformats.org/officeDocument/2006/relationships/customXml" Target="../ink/ink3967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71.xml"/><Relationship Id="rId13" Type="http://schemas.openxmlformats.org/officeDocument/2006/relationships/image" Target="../media/image823.png"/><Relationship Id="rId18" Type="http://schemas.openxmlformats.org/officeDocument/2006/relationships/customXml" Target="../ink/ink3976.xml"/><Relationship Id="rId26" Type="http://schemas.openxmlformats.org/officeDocument/2006/relationships/customXml" Target="../ink/ink3980.xml"/><Relationship Id="rId3" Type="http://schemas.openxmlformats.org/officeDocument/2006/relationships/image" Target="../media/image818.png"/><Relationship Id="rId21" Type="http://schemas.openxmlformats.org/officeDocument/2006/relationships/image" Target="../media/image827.png"/><Relationship Id="rId7" Type="http://schemas.openxmlformats.org/officeDocument/2006/relationships/image" Target="../media/image820.png"/><Relationship Id="rId12" Type="http://schemas.openxmlformats.org/officeDocument/2006/relationships/customXml" Target="../ink/ink3973.xml"/><Relationship Id="rId17" Type="http://schemas.openxmlformats.org/officeDocument/2006/relationships/image" Target="../media/image825.png"/><Relationship Id="rId25" Type="http://schemas.openxmlformats.org/officeDocument/2006/relationships/image" Target="../media/image829.png"/><Relationship Id="rId2" Type="http://schemas.openxmlformats.org/officeDocument/2006/relationships/customXml" Target="../ink/ink3968.xml"/><Relationship Id="rId16" Type="http://schemas.openxmlformats.org/officeDocument/2006/relationships/customXml" Target="../ink/ink3975.xml"/><Relationship Id="rId20" Type="http://schemas.openxmlformats.org/officeDocument/2006/relationships/customXml" Target="../ink/ink3977.xml"/><Relationship Id="rId29" Type="http://schemas.openxmlformats.org/officeDocument/2006/relationships/image" Target="../media/image8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70.xml"/><Relationship Id="rId11" Type="http://schemas.openxmlformats.org/officeDocument/2006/relationships/image" Target="../media/image822.png"/><Relationship Id="rId24" Type="http://schemas.openxmlformats.org/officeDocument/2006/relationships/customXml" Target="../ink/ink3979.xml"/><Relationship Id="rId5" Type="http://schemas.openxmlformats.org/officeDocument/2006/relationships/image" Target="../media/image819.png"/><Relationship Id="rId15" Type="http://schemas.openxmlformats.org/officeDocument/2006/relationships/image" Target="../media/image824.png"/><Relationship Id="rId23" Type="http://schemas.openxmlformats.org/officeDocument/2006/relationships/image" Target="../media/image828.png"/><Relationship Id="rId28" Type="http://schemas.openxmlformats.org/officeDocument/2006/relationships/customXml" Target="../ink/ink3981.xml"/><Relationship Id="rId10" Type="http://schemas.openxmlformats.org/officeDocument/2006/relationships/customXml" Target="../ink/ink3972.xml"/><Relationship Id="rId19" Type="http://schemas.openxmlformats.org/officeDocument/2006/relationships/image" Target="../media/image826.png"/><Relationship Id="rId31" Type="http://schemas.openxmlformats.org/officeDocument/2006/relationships/image" Target="../media/image832.png"/><Relationship Id="rId4" Type="http://schemas.openxmlformats.org/officeDocument/2006/relationships/customXml" Target="../ink/ink3969.xml"/><Relationship Id="rId9" Type="http://schemas.openxmlformats.org/officeDocument/2006/relationships/image" Target="../media/image821.png"/><Relationship Id="rId14" Type="http://schemas.openxmlformats.org/officeDocument/2006/relationships/customXml" Target="../ink/ink3974.xml"/><Relationship Id="rId22" Type="http://schemas.openxmlformats.org/officeDocument/2006/relationships/customXml" Target="../ink/ink3978.xml"/><Relationship Id="rId27" Type="http://schemas.openxmlformats.org/officeDocument/2006/relationships/image" Target="../media/image830.png"/><Relationship Id="rId30" Type="http://schemas.openxmlformats.org/officeDocument/2006/relationships/customXml" Target="../ink/ink3982.xml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23.png"/><Relationship Id="rId18" Type="http://schemas.openxmlformats.org/officeDocument/2006/relationships/customXml" Target="../ink/ink3991.xml"/><Relationship Id="rId26" Type="http://schemas.openxmlformats.org/officeDocument/2006/relationships/customXml" Target="../ink/ink3995.xml"/><Relationship Id="rId3" Type="http://schemas.openxmlformats.org/officeDocument/2006/relationships/image" Target="../media/image818.png"/><Relationship Id="rId21" Type="http://schemas.openxmlformats.org/officeDocument/2006/relationships/image" Target="../media/image827.png"/><Relationship Id="rId34" Type="http://schemas.openxmlformats.org/officeDocument/2006/relationships/customXml" Target="../ink/ink3999.xml"/><Relationship Id="rId7" Type="http://schemas.openxmlformats.org/officeDocument/2006/relationships/image" Target="../media/image820.png"/><Relationship Id="rId12" Type="http://schemas.openxmlformats.org/officeDocument/2006/relationships/customXml" Target="../ink/ink3988.xml"/><Relationship Id="rId17" Type="http://schemas.openxmlformats.org/officeDocument/2006/relationships/image" Target="../media/image825.png"/><Relationship Id="rId25" Type="http://schemas.openxmlformats.org/officeDocument/2006/relationships/image" Target="../media/image829.png"/><Relationship Id="rId33" Type="http://schemas.openxmlformats.org/officeDocument/2006/relationships/image" Target="../media/image833.png"/><Relationship Id="rId2" Type="http://schemas.openxmlformats.org/officeDocument/2006/relationships/customXml" Target="../ink/ink3983.xml"/><Relationship Id="rId16" Type="http://schemas.openxmlformats.org/officeDocument/2006/relationships/customXml" Target="../ink/ink3990.xml"/><Relationship Id="rId20" Type="http://schemas.openxmlformats.org/officeDocument/2006/relationships/customXml" Target="../ink/ink3992.xml"/><Relationship Id="rId29" Type="http://schemas.openxmlformats.org/officeDocument/2006/relationships/image" Target="../media/image8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85.xml"/><Relationship Id="rId11" Type="http://schemas.openxmlformats.org/officeDocument/2006/relationships/image" Target="../media/image822.png"/><Relationship Id="rId24" Type="http://schemas.openxmlformats.org/officeDocument/2006/relationships/customXml" Target="../ink/ink3994.xml"/><Relationship Id="rId32" Type="http://schemas.openxmlformats.org/officeDocument/2006/relationships/customXml" Target="../ink/ink3998.xml"/><Relationship Id="rId5" Type="http://schemas.openxmlformats.org/officeDocument/2006/relationships/image" Target="../media/image819.png"/><Relationship Id="rId15" Type="http://schemas.openxmlformats.org/officeDocument/2006/relationships/image" Target="../media/image824.png"/><Relationship Id="rId23" Type="http://schemas.openxmlformats.org/officeDocument/2006/relationships/image" Target="../media/image828.png"/><Relationship Id="rId28" Type="http://schemas.openxmlformats.org/officeDocument/2006/relationships/customXml" Target="../ink/ink3996.xml"/><Relationship Id="rId10" Type="http://schemas.openxmlformats.org/officeDocument/2006/relationships/customXml" Target="../ink/ink3987.xml"/><Relationship Id="rId19" Type="http://schemas.openxmlformats.org/officeDocument/2006/relationships/image" Target="../media/image826.png"/><Relationship Id="rId31" Type="http://schemas.openxmlformats.org/officeDocument/2006/relationships/image" Target="../media/image832.png"/><Relationship Id="rId4" Type="http://schemas.openxmlformats.org/officeDocument/2006/relationships/customXml" Target="../ink/ink3984.xml"/><Relationship Id="rId9" Type="http://schemas.openxmlformats.org/officeDocument/2006/relationships/image" Target="../media/image821.png"/><Relationship Id="rId14" Type="http://schemas.openxmlformats.org/officeDocument/2006/relationships/customXml" Target="../ink/ink3989.xml"/><Relationship Id="rId22" Type="http://schemas.openxmlformats.org/officeDocument/2006/relationships/customXml" Target="../ink/ink3993.xml"/><Relationship Id="rId27" Type="http://schemas.openxmlformats.org/officeDocument/2006/relationships/image" Target="../media/image830.png"/><Relationship Id="rId30" Type="http://schemas.openxmlformats.org/officeDocument/2006/relationships/customXml" Target="../ink/ink3997.xml"/><Relationship Id="rId35" Type="http://schemas.openxmlformats.org/officeDocument/2006/relationships/image" Target="../media/image834.png"/><Relationship Id="rId8" Type="http://schemas.openxmlformats.org/officeDocument/2006/relationships/customXml" Target="../ink/ink3986.xml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12.xml"/><Relationship Id="rId21" Type="http://schemas.openxmlformats.org/officeDocument/2006/relationships/image" Target="../media/image827.png"/><Relationship Id="rId42" Type="http://schemas.openxmlformats.org/officeDocument/2006/relationships/customXml" Target="../ink/ink4020.xml"/><Relationship Id="rId47" Type="http://schemas.openxmlformats.org/officeDocument/2006/relationships/image" Target="../media/image840.png"/><Relationship Id="rId63" Type="http://schemas.openxmlformats.org/officeDocument/2006/relationships/image" Target="../media/image848.png"/><Relationship Id="rId68" Type="http://schemas.openxmlformats.org/officeDocument/2006/relationships/customXml" Target="../ink/ink4033.xml"/><Relationship Id="rId84" Type="http://schemas.openxmlformats.org/officeDocument/2006/relationships/customXml" Target="../ink/ink4041.xml"/><Relationship Id="rId89" Type="http://schemas.openxmlformats.org/officeDocument/2006/relationships/image" Target="../media/image861.png"/><Relationship Id="rId16" Type="http://schemas.openxmlformats.org/officeDocument/2006/relationships/customXml" Target="../ink/ink4007.xml"/><Relationship Id="rId107" Type="http://schemas.openxmlformats.org/officeDocument/2006/relationships/image" Target="../media/image870.png"/><Relationship Id="rId11" Type="http://schemas.openxmlformats.org/officeDocument/2006/relationships/image" Target="../media/image822.png"/><Relationship Id="rId32" Type="http://schemas.openxmlformats.org/officeDocument/2006/relationships/customXml" Target="../ink/ink4015.xml"/><Relationship Id="rId37" Type="http://schemas.openxmlformats.org/officeDocument/2006/relationships/image" Target="../media/image835.png"/><Relationship Id="rId53" Type="http://schemas.openxmlformats.org/officeDocument/2006/relationships/image" Target="../media/image843.png"/><Relationship Id="rId58" Type="http://schemas.openxmlformats.org/officeDocument/2006/relationships/customXml" Target="../ink/ink4028.xml"/><Relationship Id="rId74" Type="http://schemas.openxmlformats.org/officeDocument/2006/relationships/customXml" Target="../ink/ink4036.xml"/><Relationship Id="rId79" Type="http://schemas.openxmlformats.org/officeDocument/2006/relationships/image" Target="../media/image856.png"/><Relationship Id="rId102" Type="http://schemas.openxmlformats.org/officeDocument/2006/relationships/customXml" Target="../ink/ink4050.xml"/><Relationship Id="rId5" Type="http://schemas.openxmlformats.org/officeDocument/2006/relationships/image" Target="../media/image819.png"/><Relationship Id="rId90" Type="http://schemas.openxmlformats.org/officeDocument/2006/relationships/customXml" Target="../ink/ink4044.xml"/><Relationship Id="rId95" Type="http://schemas.openxmlformats.org/officeDocument/2006/relationships/image" Target="../media/image864.png"/><Relationship Id="rId22" Type="http://schemas.openxmlformats.org/officeDocument/2006/relationships/customXml" Target="../ink/ink4010.xml"/><Relationship Id="rId27" Type="http://schemas.openxmlformats.org/officeDocument/2006/relationships/image" Target="../media/image830.png"/><Relationship Id="rId43" Type="http://schemas.openxmlformats.org/officeDocument/2006/relationships/image" Target="../media/image838.png"/><Relationship Id="rId48" Type="http://schemas.openxmlformats.org/officeDocument/2006/relationships/customXml" Target="../ink/ink4023.xml"/><Relationship Id="rId64" Type="http://schemas.openxmlformats.org/officeDocument/2006/relationships/customXml" Target="../ink/ink4031.xml"/><Relationship Id="rId69" Type="http://schemas.openxmlformats.org/officeDocument/2006/relationships/image" Target="../media/image851.png"/><Relationship Id="rId80" Type="http://schemas.openxmlformats.org/officeDocument/2006/relationships/customXml" Target="../ink/ink4039.xml"/><Relationship Id="rId85" Type="http://schemas.openxmlformats.org/officeDocument/2006/relationships/image" Target="../media/image859.png"/><Relationship Id="rId12" Type="http://schemas.openxmlformats.org/officeDocument/2006/relationships/customXml" Target="../ink/ink4005.xml"/><Relationship Id="rId17" Type="http://schemas.openxmlformats.org/officeDocument/2006/relationships/image" Target="../media/image825.png"/><Relationship Id="rId33" Type="http://schemas.openxmlformats.org/officeDocument/2006/relationships/image" Target="../media/image833.png"/><Relationship Id="rId38" Type="http://schemas.openxmlformats.org/officeDocument/2006/relationships/customXml" Target="../ink/ink4018.xml"/><Relationship Id="rId59" Type="http://schemas.openxmlformats.org/officeDocument/2006/relationships/image" Target="../media/image846.png"/><Relationship Id="rId103" Type="http://schemas.openxmlformats.org/officeDocument/2006/relationships/image" Target="../media/image868.png"/><Relationship Id="rId20" Type="http://schemas.openxmlformats.org/officeDocument/2006/relationships/customXml" Target="../ink/ink4009.xml"/><Relationship Id="rId41" Type="http://schemas.openxmlformats.org/officeDocument/2006/relationships/image" Target="../media/image837.png"/><Relationship Id="rId54" Type="http://schemas.openxmlformats.org/officeDocument/2006/relationships/customXml" Target="../ink/ink4026.xml"/><Relationship Id="rId62" Type="http://schemas.openxmlformats.org/officeDocument/2006/relationships/customXml" Target="../ink/ink4030.xml"/><Relationship Id="rId70" Type="http://schemas.openxmlformats.org/officeDocument/2006/relationships/customXml" Target="../ink/ink4034.xml"/><Relationship Id="rId75" Type="http://schemas.openxmlformats.org/officeDocument/2006/relationships/image" Target="../media/image854.png"/><Relationship Id="rId83" Type="http://schemas.openxmlformats.org/officeDocument/2006/relationships/image" Target="../media/image858.png"/><Relationship Id="rId88" Type="http://schemas.openxmlformats.org/officeDocument/2006/relationships/customXml" Target="../ink/ink4043.xml"/><Relationship Id="rId91" Type="http://schemas.openxmlformats.org/officeDocument/2006/relationships/image" Target="../media/image862.png"/><Relationship Id="rId96" Type="http://schemas.openxmlformats.org/officeDocument/2006/relationships/customXml" Target="../ink/ink40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02.xml"/><Relationship Id="rId15" Type="http://schemas.openxmlformats.org/officeDocument/2006/relationships/image" Target="../media/image824.png"/><Relationship Id="rId23" Type="http://schemas.openxmlformats.org/officeDocument/2006/relationships/image" Target="../media/image828.png"/><Relationship Id="rId28" Type="http://schemas.openxmlformats.org/officeDocument/2006/relationships/customXml" Target="../ink/ink4013.xml"/><Relationship Id="rId36" Type="http://schemas.openxmlformats.org/officeDocument/2006/relationships/customXml" Target="../ink/ink4017.xml"/><Relationship Id="rId49" Type="http://schemas.openxmlformats.org/officeDocument/2006/relationships/image" Target="../media/image841.png"/><Relationship Id="rId57" Type="http://schemas.openxmlformats.org/officeDocument/2006/relationships/image" Target="../media/image845.png"/><Relationship Id="rId106" Type="http://schemas.openxmlformats.org/officeDocument/2006/relationships/customXml" Target="../ink/ink4052.xml"/><Relationship Id="rId10" Type="http://schemas.openxmlformats.org/officeDocument/2006/relationships/customXml" Target="../ink/ink4004.xml"/><Relationship Id="rId31" Type="http://schemas.openxmlformats.org/officeDocument/2006/relationships/image" Target="../media/image832.png"/><Relationship Id="rId44" Type="http://schemas.openxmlformats.org/officeDocument/2006/relationships/customXml" Target="../ink/ink4021.xml"/><Relationship Id="rId52" Type="http://schemas.openxmlformats.org/officeDocument/2006/relationships/customXml" Target="../ink/ink4025.xml"/><Relationship Id="rId60" Type="http://schemas.openxmlformats.org/officeDocument/2006/relationships/customXml" Target="../ink/ink4029.xml"/><Relationship Id="rId65" Type="http://schemas.openxmlformats.org/officeDocument/2006/relationships/image" Target="../media/image849.png"/><Relationship Id="rId73" Type="http://schemas.openxmlformats.org/officeDocument/2006/relationships/image" Target="../media/image853.png"/><Relationship Id="rId78" Type="http://schemas.openxmlformats.org/officeDocument/2006/relationships/customXml" Target="../ink/ink4038.xml"/><Relationship Id="rId81" Type="http://schemas.openxmlformats.org/officeDocument/2006/relationships/image" Target="../media/image857.png"/><Relationship Id="rId86" Type="http://schemas.openxmlformats.org/officeDocument/2006/relationships/customXml" Target="../ink/ink4042.xml"/><Relationship Id="rId94" Type="http://schemas.openxmlformats.org/officeDocument/2006/relationships/customXml" Target="../ink/ink4046.xml"/><Relationship Id="rId99" Type="http://schemas.openxmlformats.org/officeDocument/2006/relationships/image" Target="../media/image866.png"/><Relationship Id="rId101" Type="http://schemas.openxmlformats.org/officeDocument/2006/relationships/image" Target="../media/image867.png"/><Relationship Id="rId4" Type="http://schemas.openxmlformats.org/officeDocument/2006/relationships/customXml" Target="../ink/ink4001.xml"/><Relationship Id="rId9" Type="http://schemas.openxmlformats.org/officeDocument/2006/relationships/image" Target="../media/image821.png"/><Relationship Id="rId13" Type="http://schemas.openxmlformats.org/officeDocument/2006/relationships/image" Target="../media/image823.png"/><Relationship Id="rId18" Type="http://schemas.openxmlformats.org/officeDocument/2006/relationships/customXml" Target="../ink/ink4008.xml"/><Relationship Id="rId39" Type="http://schemas.openxmlformats.org/officeDocument/2006/relationships/image" Target="../media/image836.png"/><Relationship Id="rId34" Type="http://schemas.openxmlformats.org/officeDocument/2006/relationships/customXml" Target="../ink/ink4016.xml"/><Relationship Id="rId50" Type="http://schemas.openxmlformats.org/officeDocument/2006/relationships/customXml" Target="../ink/ink4024.xml"/><Relationship Id="rId55" Type="http://schemas.openxmlformats.org/officeDocument/2006/relationships/image" Target="../media/image844.png"/><Relationship Id="rId76" Type="http://schemas.openxmlformats.org/officeDocument/2006/relationships/customXml" Target="../ink/ink4037.xml"/><Relationship Id="rId97" Type="http://schemas.openxmlformats.org/officeDocument/2006/relationships/image" Target="../media/image865.png"/><Relationship Id="rId104" Type="http://schemas.openxmlformats.org/officeDocument/2006/relationships/customXml" Target="../ink/ink4051.xml"/><Relationship Id="rId7" Type="http://schemas.openxmlformats.org/officeDocument/2006/relationships/image" Target="../media/image820.png"/><Relationship Id="rId71" Type="http://schemas.openxmlformats.org/officeDocument/2006/relationships/image" Target="../media/image852.png"/><Relationship Id="rId92" Type="http://schemas.openxmlformats.org/officeDocument/2006/relationships/customXml" Target="../ink/ink4045.xml"/><Relationship Id="rId2" Type="http://schemas.openxmlformats.org/officeDocument/2006/relationships/customXml" Target="../ink/ink4000.xml"/><Relationship Id="rId29" Type="http://schemas.openxmlformats.org/officeDocument/2006/relationships/image" Target="../media/image831.png"/><Relationship Id="rId24" Type="http://schemas.openxmlformats.org/officeDocument/2006/relationships/customXml" Target="../ink/ink4011.xml"/><Relationship Id="rId40" Type="http://schemas.openxmlformats.org/officeDocument/2006/relationships/customXml" Target="../ink/ink4019.xml"/><Relationship Id="rId45" Type="http://schemas.openxmlformats.org/officeDocument/2006/relationships/image" Target="../media/image839.png"/><Relationship Id="rId66" Type="http://schemas.openxmlformats.org/officeDocument/2006/relationships/customXml" Target="../ink/ink4032.xml"/><Relationship Id="rId87" Type="http://schemas.openxmlformats.org/officeDocument/2006/relationships/image" Target="../media/image860.png"/><Relationship Id="rId61" Type="http://schemas.openxmlformats.org/officeDocument/2006/relationships/image" Target="../media/image847.png"/><Relationship Id="rId82" Type="http://schemas.openxmlformats.org/officeDocument/2006/relationships/customXml" Target="../ink/ink4040.xml"/><Relationship Id="rId19" Type="http://schemas.openxmlformats.org/officeDocument/2006/relationships/image" Target="../media/image826.png"/><Relationship Id="rId14" Type="http://schemas.openxmlformats.org/officeDocument/2006/relationships/customXml" Target="../ink/ink4006.xml"/><Relationship Id="rId30" Type="http://schemas.openxmlformats.org/officeDocument/2006/relationships/customXml" Target="../ink/ink4014.xml"/><Relationship Id="rId35" Type="http://schemas.openxmlformats.org/officeDocument/2006/relationships/image" Target="../media/image834.png"/><Relationship Id="rId56" Type="http://schemas.openxmlformats.org/officeDocument/2006/relationships/customXml" Target="../ink/ink4027.xml"/><Relationship Id="rId77" Type="http://schemas.openxmlformats.org/officeDocument/2006/relationships/image" Target="../media/image855.png"/><Relationship Id="rId100" Type="http://schemas.openxmlformats.org/officeDocument/2006/relationships/customXml" Target="../ink/ink4049.xml"/><Relationship Id="rId105" Type="http://schemas.openxmlformats.org/officeDocument/2006/relationships/image" Target="../media/image869.png"/><Relationship Id="rId8" Type="http://schemas.openxmlformats.org/officeDocument/2006/relationships/customXml" Target="../ink/ink4003.xml"/><Relationship Id="rId51" Type="http://schemas.openxmlformats.org/officeDocument/2006/relationships/image" Target="../media/image842.png"/><Relationship Id="rId72" Type="http://schemas.openxmlformats.org/officeDocument/2006/relationships/customXml" Target="../ink/ink4035.xml"/><Relationship Id="rId93" Type="http://schemas.openxmlformats.org/officeDocument/2006/relationships/image" Target="../media/image863.png"/><Relationship Id="rId98" Type="http://schemas.openxmlformats.org/officeDocument/2006/relationships/customXml" Target="../ink/ink4048.xml"/><Relationship Id="rId3" Type="http://schemas.openxmlformats.org/officeDocument/2006/relationships/image" Target="../media/image818.png"/><Relationship Id="rId25" Type="http://schemas.openxmlformats.org/officeDocument/2006/relationships/image" Target="../media/image829.png"/><Relationship Id="rId46" Type="http://schemas.openxmlformats.org/officeDocument/2006/relationships/customXml" Target="../ink/ink4022.xml"/><Relationship Id="rId67" Type="http://schemas.openxmlformats.org/officeDocument/2006/relationships/image" Target="../media/image850.png"/></Relationships>
</file>

<file path=ppt/slides/_rels/slide9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6.png"/><Relationship Id="rId18" Type="http://schemas.openxmlformats.org/officeDocument/2006/relationships/customXml" Target="../ink/ink4061.xml"/><Relationship Id="rId26" Type="http://schemas.openxmlformats.org/officeDocument/2006/relationships/customXml" Target="../ink/ink4065.xml"/><Relationship Id="rId39" Type="http://schemas.openxmlformats.org/officeDocument/2006/relationships/image" Target="../media/image888.png"/><Relationship Id="rId21" Type="http://schemas.openxmlformats.org/officeDocument/2006/relationships/image" Target="../media/image187.png"/><Relationship Id="rId34" Type="http://schemas.openxmlformats.org/officeDocument/2006/relationships/customXml" Target="../ink/ink4069.xml"/><Relationship Id="rId42" Type="http://schemas.openxmlformats.org/officeDocument/2006/relationships/customXml" Target="../ink/ink4073.xml"/><Relationship Id="rId47" Type="http://schemas.openxmlformats.org/officeDocument/2006/relationships/image" Target="../media/image892.png"/><Relationship Id="rId7" Type="http://schemas.openxmlformats.org/officeDocument/2006/relationships/image" Target="../media/image873.png"/><Relationship Id="rId2" Type="http://schemas.openxmlformats.org/officeDocument/2006/relationships/customXml" Target="../ink/ink4053.xml"/><Relationship Id="rId16" Type="http://schemas.openxmlformats.org/officeDocument/2006/relationships/customXml" Target="../ink/ink4060.xml"/><Relationship Id="rId29" Type="http://schemas.openxmlformats.org/officeDocument/2006/relationships/image" Target="../media/image883.png"/><Relationship Id="rId11" Type="http://schemas.openxmlformats.org/officeDocument/2006/relationships/image" Target="../media/image875.png"/><Relationship Id="rId24" Type="http://schemas.openxmlformats.org/officeDocument/2006/relationships/customXml" Target="../ink/ink4064.xml"/><Relationship Id="rId32" Type="http://schemas.openxmlformats.org/officeDocument/2006/relationships/customXml" Target="../ink/ink4068.xml"/><Relationship Id="rId37" Type="http://schemas.openxmlformats.org/officeDocument/2006/relationships/image" Target="../media/image887.png"/><Relationship Id="rId40" Type="http://schemas.openxmlformats.org/officeDocument/2006/relationships/customXml" Target="../ink/ink4072.xml"/><Relationship Id="rId45" Type="http://schemas.openxmlformats.org/officeDocument/2006/relationships/image" Target="../media/image891.png"/><Relationship Id="rId5" Type="http://schemas.openxmlformats.org/officeDocument/2006/relationships/image" Target="../media/image872.png"/><Relationship Id="rId15" Type="http://schemas.openxmlformats.org/officeDocument/2006/relationships/image" Target="../media/image877.png"/><Relationship Id="rId23" Type="http://schemas.openxmlformats.org/officeDocument/2006/relationships/image" Target="../media/image880.png"/><Relationship Id="rId28" Type="http://schemas.openxmlformats.org/officeDocument/2006/relationships/customXml" Target="../ink/ink4066.xml"/><Relationship Id="rId36" Type="http://schemas.openxmlformats.org/officeDocument/2006/relationships/customXml" Target="../ink/ink4070.xml"/><Relationship Id="rId49" Type="http://schemas.openxmlformats.org/officeDocument/2006/relationships/image" Target="../media/image893.png"/><Relationship Id="rId10" Type="http://schemas.openxmlformats.org/officeDocument/2006/relationships/customXml" Target="../ink/ink4057.xml"/><Relationship Id="rId19" Type="http://schemas.openxmlformats.org/officeDocument/2006/relationships/image" Target="../media/image879.png"/><Relationship Id="rId31" Type="http://schemas.openxmlformats.org/officeDocument/2006/relationships/image" Target="../media/image884.png"/><Relationship Id="rId44" Type="http://schemas.openxmlformats.org/officeDocument/2006/relationships/customXml" Target="../ink/ink4074.xml"/><Relationship Id="rId4" Type="http://schemas.openxmlformats.org/officeDocument/2006/relationships/customXml" Target="../ink/ink4054.xml"/><Relationship Id="rId9" Type="http://schemas.openxmlformats.org/officeDocument/2006/relationships/image" Target="../media/image874.png"/><Relationship Id="rId14" Type="http://schemas.openxmlformats.org/officeDocument/2006/relationships/customXml" Target="../ink/ink4059.xml"/><Relationship Id="rId22" Type="http://schemas.openxmlformats.org/officeDocument/2006/relationships/customXml" Target="../ink/ink4063.xml"/><Relationship Id="rId27" Type="http://schemas.openxmlformats.org/officeDocument/2006/relationships/image" Target="../media/image882.png"/><Relationship Id="rId30" Type="http://schemas.openxmlformats.org/officeDocument/2006/relationships/customXml" Target="../ink/ink4067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4076.xml"/><Relationship Id="rId8" Type="http://schemas.openxmlformats.org/officeDocument/2006/relationships/customXml" Target="../ink/ink4056.xml"/><Relationship Id="rId3" Type="http://schemas.openxmlformats.org/officeDocument/2006/relationships/image" Target="../media/image871.png"/><Relationship Id="rId12" Type="http://schemas.openxmlformats.org/officeDocument/2006/relationships/customXml" Target="../ink/ink4058.xml"/><Relationship Id="rId17" Type="http://schemas.openxmlformats.org/officeDocument/2006/relationships/image" Target="../media/image878.png"/><Relationship Id="rId25" Type="http://schemas.openxmlformats.org/officeDocument/2006/relationships/image" Target="../media/image881.png"/><Relationship Id="rId33" Type="http://schemas.openxmlformats.org/officeDocument/2006/relationships/image" Target="../media/image885.png"/><Relationship Id="rId38" Type="http://schemas.openxmlformats.org/officeDocument/2006/relationships/customXml" Target="../ink/ink4071.xml"/><Relationship Id="rId46" Type="http://schemas.openxmlformats.org/officeDocument/2006/relationships/customXml" Target="../ink/ink4075.xml"/><Relationship Id="rId20" Type="http://schemas.openxmlformats.org/officeDocument/2006/relationships/customXml" Target="../ink/ink4062.xml"/><Relationship Id="rId41" Type="http://schemas.openxmlformats.org/officeDocument/2006/relationships/image" Target="../media/image8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5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14:cNvPr>
              <p14:cNvContentPartPr/>
              <p14:nvPr/>
            </p14:nvContentPartPr>
            <p14:xfrm>
              <a:off x="7617720" y="30040"/>
              <a:ext cx="1257120" cy="6174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00080" y="12400"/>
                <a:ext cx="12927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14:cNvPr>
              <p14:cNvContentPartPr/>
              <p14:nvPr/>
            </p14:nvContentPartPr>
            <p14:xfrm>
              <a:off x="263640" y="181960"/>
              <a:ext cx="3211560" cy="6519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163960"/>
                <a:ext cx="3247200" cy="68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867583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14:cNvPr>
              <p14:cNvContentPartPr/>
              <p14:nvPr/>
            </p14:nvContentPartPr>
            <p14:xfrm>
              <a:off x="7697280" y="3426640"/>
              <a:ext cx="15732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9640" y="3409000"/>
                <a:ext cx="192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14:cNvPr>
              <p14:cNvContentPartPr/>
              <p14:nvPr/>
            </p14:nvContentPartPr>
            <p14:xfrm>
              <a:off x="7695840" y="3621760"/>
              <a:ext cx="111960" cy="17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78143" y="3604120"/>
                <a:ext cx="147715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14:cNvPr>
              <p14:cNvContentPartPr/>
              <p14:nvPr/>
            </p14:nvContentPartPr>
            <p14:xfrm>
              <a:off x="7436640" y="3761800"/>
              <a:ext cx="182160" cy="35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18640" y="3743800"/>
                <a:ext cx="217800" cy="38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47530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14:cNvPr>
              <p14:cNvContentPartPr/>
              <p14:nvPr/>
            </p14:nvContentPartPr>
            <p14:xfrm>
              <a:off x="775356" y="225511"/>
              <a:ext cx="1872360" cy="2220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6716" y="216871"/>
                <a:ext cx="1890000" cy="22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14:cNvPr>
              <p14:cNvContentPartPr/>
              <p14:nvPr/>
            </p14:nvContentPartPr>
            <p14:xfrm>
              <a:off x="2950836" y="293551"/>
              <a:ext cx="5975640" cy="1957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2196" y="284551"/>
                <a:ext cx="5993280" cy="19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14:cNvPr>
              <p14:cNvContentPartPr/>
              <p14:nvPr/>
            </p14:nvContentPartPr>
            <p14:xfrm>
              <a:off x="4711956" y="2141071"/>
              <a:ext cx="22680" cy="130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3316" y="2132431"/>
                <a:ext cx="403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14:cNvPr>
              <p14:cNvContentPartPr/>
              <p14:nvPr/>
            </p14:nvContentPartPr>
            <p14:xfrm>
              <a:off x="4669476" y="1921831"/>
              <a:ext cx="38160" cy="60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0476" y="1912831"/>
                <a:ext cx="558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14:cNvPr>
              <p14:cNvContentPartPr/>
              <p14:nvPr/>
            </p14:nvContentPartPr>
            <p14:xfrm>
              <a:off x="4859916" y="2099311"/>
              <a:ext cx="262440" cy="158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50916" y="2090311"/>
                <a:ext cx="2800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14:cNvPr>
              <p14:cNvContentPartPr/>
              <p14:nvPr/>
            </p14:nvContentPartPr>
            <p14:xfrm>
              <a:off x="5421516" y="1900951"/>
              <a:ext cx="24120" cy="351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2876" y="1891951"/>
                <a:ext cx="41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14:cNvPr>
              <p14:cNvContentPartPr/>
              <p14:nvPr/>
            </p14:nvContentPartPr>
            <p14:xfrm>
              <a:off x="5276076" y="2082751"/>
              <a:ext cx="291600" cy="47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67076" y="2073751"/>
                <a:ext cx="309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14:cNvPr>
              <p14:cNvContentPartPr/>
              <p14:nvPr/>
            </p14:nvContentPartPr>
            <p14:xfrm>
              <a:off x="5585676" y="1899511"/>
              <a:ext cx="153720" cy="348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7036" y="1890511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14:cNvPr>
              <p14:cNvContentPartPr/>
              <p14:nvPr/>
            </p14:nvContentPartPr>
            <p14:xfrm>
              <a:off x="5858556" y="2163031"/>
              <a:ext cx="33480" cy="76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49916" y="2154391"/>
                <a:ext cx="511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14:cNvPr>
              <p14:cNvContentPartPr/>
              <p14:nvPr/>
            </p14:nvContentPartPr>
            <p14:xfrm>
              <a:off x="5857836" y="2010391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48836" y="20017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14:cNvPr>
              <p14:cNvContentPartPr/>
              <p14:nvPr/>
            </p14:nvContentPartPr>
            <p14:xfrm>
              <a:off x="5974476" y="2088151"/>
              <a:ext cx="83160" cy="172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5836" y="2079151"/>
                <a:ext cx="1008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14:cNvPr>
              <p14:cNvContentPartPr/>
              <p14:nvPr/>
            </p14:nvContentPartPr>
            <p14:xfrm>
              <a:off x="5831556" y="2006431"/>
              <a:ext cx="26640" cy="198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22916" y="1997431"/>
                <a:ext cx="442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14:cNvPr>
              <p14:cNvContentPartPr/>
              <p14:nvPr/>
            </p14:nvContentPartPr>
            <p14:xfrm>
              <a:off x="6406476" y="2098591"/>
              <a:ext cx="157680" cy="164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7476" y="2089951"/>
                <a:ext cx="1753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14:cNvPr>
              <p14:cNvContentPartPr/>
              <p14:nvPr/>
            </p14:nvContentPartPr>
            <p14:xfrm>
              <a:off x="6688716" y="2178151"/>
              <a:ext cx="33120" cy="91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79716" y="2169511"/>
                <a:ext cx="507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14:cNvPr>
              <p14:cNvContentPartPr/>
              <p14:nvPr/>
            </p14:nvContentPartPr>
            <p14:xfrm>
              <a:off x="6667476" y="1995271"/>
              <a:ext cx="29160" cy="29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58836" y="1986271"/>
                <a:ext cx="46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14:cNvPr>
              <p14:cNvContentPartPr/>
              <p14:nvPr/>
            </p14:nvContentPartPr>
            <p14:xfrm>
              <a:off x="6948996" y="1968991"/>
              <a:ext cx="49320" cy="33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39996" y="1959991"/>
                <a:ext cx="669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14:cNvPr>
              <p14:cNvContentPartPr/>
              <p14:nvPr/>
            </p14:nvContentPartPr>
            <p14:xfrm>
              <a:off x="6859356" y="2146471"/>
              <a:ext cx="184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850356" y="2137471"/>
                <a:ext cx="20196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14:cNvPr>
              <p14:cNvContentPartPr/>
              <p14:nvPr/>
            </p14:nvContentPartPr>
            <p14:xfrm>
              <a:off x="7071036" y="2128471"/>
              <a:ext cx="145080" cy="132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62036" y="2119471"/>
                <a:ext cx="1627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14:cNvPr>
              <p14:cNvContentPartPr/>
              <p14:nvPr/>
            </p14:nvContentPartPr>
            <p14:xfrm>
              <a:off x="7253556" y="1896991"/>
              <a:ext cx="417240" cy="398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916" y="1887991"/>
                <a:ext cx="4348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14:cNvPr>
              <p14:cNvContentPartPr/>
              <p14:nvPr/>
            </p14:nvContentPartPr>
            <p14:xfrm>
              <a:off x="7450116" y="2092471"/>
              <a:ext cx="264600" cy="26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1476" y="2083471"/>
                <a:ext cx="282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14:cNvPr>
              <p14:cNvContentPartPr/>
              <p14:nvPr/>
            </p14:nvContentPartPr>
            <p14:xfrm>
              <a:off x="7773396" y="2172751"/>
              <a:ext cx="7200" cy="87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64396" y="2164111"/>
                <a:ext cx="248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14:cNvPr>
              <p14:cNvContentPartPr/>
              <p14:nvPr/>
            </p14:nvContentPartPr>
            <p14:xfrm>
              <a:off x="3208236" y="2527711"/>
              <a:ext cx="238680" cy="263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99596" y="2519071"/>
                <a:ext cx="25632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14:cNvPr>
              <p14:cNvContentPartPr/>
              <p14:nvPr/>
            </p14:nvContentPartPr>
            <p14:xfrm>
              <a:off x="3589116" y="2546791"/>
              <a:ext cx="511560" cy="245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0476" y="2537791"/>
                <a:ext cx="5292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14:cNvPr>
              <p14:cNvContentPartPr/>
              <p14:nvPr/>
            </p14:nvContentPartPr>
            <p14:xfrm>
              <a:off x="2819796" y="2497471"/>
              <a:ext cx="227520" cy="328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11156" y="2488481"/>
                <a:ext cx="245160" cy="346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8EFEB2-CAB5-45E3-837E-C95853A1375E}"/>
                  </a:ext>
                </a:extLst>
              </p14:cNvPr>
              <p14:cNvContentPartPr/>
              <p14:nvPr/>
            </p14:nvContentPartPr>
            <p14:xfrm>
              <a:off x="4472556" y="2406391"/>
              <a:ext cx="300240" cy="594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8EFEB2-CAB5-45E3-837E-C95853A1375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3556" y="2397391"/>
                <a:ext cx="31788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E8CFE5D-F05B-4EA6-82CD-1CA82ED21D15}"/>
                  </a:ext>
                </a:extLst>
              </p14:cNvPr>
              <p14:cNvContentPartPr/>
              <p14:nvPr/>
            </p14:nvContentPartPr>
            <p14:xfrm>
              <a:off x="5732196" y="2735071"/>
              <a:ext cx="195840" cy="1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E8CFE5D-F05B-4EA6-82CD-1CA82ED21D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23556" y="2726431"/>
                <a:ext cx="213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378B4FC-F52B-4FC5-8A46-0E3D0B486CE5}"/>
                  </a:ext>
                </a:extLst>
              </p14:cNvPr>
              <p14:cNvContentPartPr/>
              <p14:nvPr/>
            </p14:nvContentPartPr>
            <p14:xfrm>
              <a:off x="5739036" y="2842351"/>
              <a:ext cx="2458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378B4FC-F52B-4FC5-8A46-0E3D0B486CE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0396" y="2833351"/>
                <a:ext cx="263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329FD9-A49A-4C25-B5B7-F4C79C2D87D4}"/>
                  </a:ext>
                </a:extLst>
              </p14:cNvPr>
              <p14:cNvContentPartPr/>
              <p14:nvPr/>
            </p14:nvContentPartPr>
            <p14:xfrm>
              <a:off x="6213156" y="2503951"/>
              <a:ext cx="856800" cy="37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329FD9-A49A-4C25-B5B7-F4C79C2D87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4160" y="2495311"/>
                <a:ext cx="874433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F03351F-E115-46FA-906E-9CA138CB2D96}"/>
                  </a:ext>
                </a:extLst>
              </p14:cNvPr>
              <p14:cNvContentPartPr/>
              <p14:nvPr/>
            </p14:nvContentPartPr>
            <p14:xfrm>
              <a:off x="5262036" y="2633191"/>
              <a:ext cx="271440" cy="310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F03351F-E115-46FA-906E-9CA138CB2D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53036" y="2624551"/>
                <a:ext cx="2890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9E83104-A5F4-4439-B9BB-03E4AF998785}"/>
                  </a:ext>
                </a:extLst>
              </p14:cNvPr>
              <p14:cNvContentPartPr/>
              <p14:nvPr/>
            </p14:nvContentPartPr>
            <p14:xfrm>
              <a:off x="7384596" y="2386231"/>
              <a:ext cx="1342800" cy="63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9E83104-A5F4-4439-B9BB-03E4AF9987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66596" y="2368581"/>
                <a:ext cx="1378440" cy="6721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710427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14:cNvPr>
              <p14:cNvContentPartPr/>
              <p14:nvPr/>
            </p14:nvContentPartPr>
            <p14:xfrm>
              <a:off x="775356" y="225511"/>
              <a:ext cx="1872360" cy="2220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6716" y="216871"/>
                <a:ext cx="1890000" cy="22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14:cNvPr>
              <p14:cNvContentPartPr/>
              <p14:nvPr/>
            </p14:nvContentPartPr>
            <p14:xfrm>
              <a:off x="2950836" y="293551"/>
              <a:ext cx="5975640" cy="1957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2196" y="284551"/>
                <a:ext cx="5993280" cy="19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14:cNvPr>
              <p14:cNvContentPartPr/>
              <p14:nvPr/>
            </p14:nvContentPartPr>
            <p14:xfrm>
              <a:off x="4711956" y="2141071"/>
              <a:ext cx="22680" cy="130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3316" y="2132431"/>
                <a:ext cx="403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14:cNvPr>
              <p14:cNvContentPartPr/>
              <p14:nvPr/>
            </p14:nvContentPartPr>
            <p14:xfrm>
              <a:off x="4669476" y="1921831"/>
              <a:ext cx="38160" cy="60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0476" y="1912831"/>
                <a:ext cx="558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14:cNvPr>
              <p14:cNvContentPartPr/>
              <p14:nvPr/>
            </p14:nvContentPartPr>
            <p14:xfrm>
              <a:off x="4859916" y="2099311"/>
              <a:ext cx="262440" cy="158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50916" y="2090311"/>
                <a:ext cx="2800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14:cNvPr>
              <p14:cNvContentPartPr/>
              <p14:nvPr/>
            </p14:nvContentPartPr>
            <p14:xfrm>
              <a:off x="5421516" y="1900951"/>
              <a:ext cx="24120" cy="351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2876" y="1891951"/>
                <a:ext cx="41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14:cNvPr>
              <p14:cNvContentPartPr/>
              <p14:nvPr/>
            </p14:nvContentPartPr>
            <p14:xfrm>
              <a:off x="5276076" y="2082751"/>
              <a:ext cx="291600" cy="47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67076" y="2073751"/>
                <a:ext cx="309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14:cNvPr>
              <p14:cNvContentPartPr/>
              <p14:nvPr/>
            </p14:nvContentPartPr>
            <p14:xfrm>
              <a:off x="5585676" y="1899511"/>
              <a:ext cx="153720" cy="348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7036" y="1890511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14:cNvPr>
              <p14:cNvContentPartPr/>
              <p14:nvPr/>
            </p14:nvContentPartPr>
            <p14:xfrm>
              <a:off x="5858556" y="2163031"/>
              <a:ext cx="33480" cy="76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49916" y="2154391"/>
                <a:ext cx="511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14:cNvPr>
              <p14:cNvContentPartPr/>
              <p14:nvPr/>
            </p14:nvContentPartPr>
            <p14:xfrm>
              <a:off x="5857836" y="2010391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48836" y="20017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14:cNvPr>
              <p14:cNvContentPartPr/>
              <p14:nvPr/>
            </p14:nvContentPartPr>
            <p14:xfrm>
              <a:off x="5974476" y="2088151"/>
              <a:ext cx="83160" cy="172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5836" y="2079151"/>
                <a:ext cx="1008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14:cNvPr>
              <p14:cNvContentPartPr/>
              <p14:nvPr/>
            </p14:nvContentPartPr>
            <p14:xfrm>
              <a:off x="5831556" y="2006431"/>
              <a:ext cx="26640" cy="198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22916" y="1997431"/>
                <a:ext cx="442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14:cNvPr>
              <p14:cNvContentPartPr/>
              <p14:nvPr/>
            </p14:nvContentPartPr>
            <p14:xfrm>
              <a:off x="6406476" y="2098591"/>
              <a:ext cx="157680" cy="164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7476" y="2089951"/>
                <a:ext cx="1753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14:cNvPr>
              <p14:cNvContentPartPr/>
              <p14:nvPr/>
            </p14:nvContentPartPr>
            <p14:xfrm>
              <a:off x="6688716" y="2178151"/>
              <a:ext cx="33120" cy="91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79716" y="2169511"/>
                <a:ext cx="507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14:cNvPr>
              <p14:cNvContentPartPr/>
              <p14:nvPr/>
            </p14:nvContentPartPr>
            <p14:xfrm>
              <a:off x="6667476" y="1995271"/>
              <a:ext cx="29160" cy="29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58836" y="1986271"/>
                <a:ext cx="46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14:cNvPr>
              <p14:cNvContentPartPr/>
              <p14:nvPr/>
            </p14:nvContentPartPr>
            <p14:xfrm>
              <a:off x="6948996" y="1968991"/>
              <a:ext cx="49320" cy="33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39996" y="1959991"/>
                <a:ext cx="669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14:cNvPr>
              <p14:cNvContentPartPr/>
              <p14:nvPr/>
            </p14:nvContentPartPr>
            <p14:xfrm>
              <a:off x="6859356" y="2146471"/>
              <a:ext cx="184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850356" y="2137471"/>
                <a:ext cx="20196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14:cNvPr>
              <p14:cNvContentPartPr/>
              <p14:nvPr/>
            </p14:nvContentPartPr>
            <p14:xfrm>
              <a:off x="7071036" y="2128471"/>
              <a:ext cx="145080" cy="132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62036" y="2119471"/>
                <a:ext cx="1627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14:cNvPr>
              <p14:cNvContentPartPr/>
              <p14:nvPr/>
            </p14:nvContentPartPr>
            <p14:xfrm>
              <a:off x="7253556" y="1896991"/>
              <a:ext cx="417240" cy="398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916" y="1887991"/>
                <a:ext cx="4348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14:cNvPr>
              <p14:cNvContentPartPr/>
              <p14:nvPr/>
            </p14:nvContentPartPr>
            <p14:xfrm>
              <a:off x="7450116" y="2092471"/>
              <a:ext cx="264600" cy="26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1476" y="2083471"/>
                <a:ext cx="282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14:cNvPr>
              <p14:cNvContentPartPr/>
              <p14:nvPr/>
            </p14:nvContentPartPr>
            <p14:xfrm>
              <a:off x="7773396" y="2172751"/>
              <a:ext cx="7200" cy="87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64396" y="2164111"/>
                <a:ext cx="248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14:cNvPr>
              <p14:cNvContentPartPr/>
              <p14:nvPr/>
            </p14:nvContentPartPr>
            <p14:xfrm>
              <a:off x="3208236" y="2527711"/>
              <a:ext cx="238680" cy="263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99596" y="2519071"/>
                <a:ext cx="25632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14:cNvPr>
              <p14:cNvContentPartPr/>
              <p14:nvPr/>
            </p14:nvContentPartPr>
            <p14:xfrm>
              <a:off x="3589116" y="2546791"/>
              <a:ext cx="511560" cy="245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0476" y="2537791"/>
                <a:ext cx="5292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14:cNvPr>
              <p14:cNvContentPartPr/>
              <p14:nvPr/>
            </p14:nvContentPartPr>
            <p14:xfrm>
              <a:off x="2819796" y="2497471"/>
              <a:ext cx="227520" cy="328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11156" y="2488481"/>
                <a:ext cx="245160" cy="346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8EFEB2-CAB5-45E3-837E-C95853A1375E}"/>
                  </a:ext>
                </a:extLst>
              </p14:cNvPr>
              <p14:cNvContentPartPr/>
              <p14:nvPr/>
            </p14:nvContentPartPr>
            <p14:xfrm>
              <a:off x="4472556" y="2406391"/>
              <a:ext cx="300240" cy="594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8EFEB2-CAB5-45E3-837E-C95853A1375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3556" y="2397391"/>
                <a:ext cx="31788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E8CFE5D-F05B-4EA6-82CD-1CA82ED21D15}"/>
                  </a:ext>
                </a:extLst>
              </p14:cNvPr>
              <p14:cNvContentPartPr/>
              <p14:nvPr/>
            </p14:nvContentPartPr>
            <p14:xfrm>
              <a:off x="5732196" y="2735071"/>
              <a:ext cx="195840" cy="1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E8CFE5D-F05B-4EA6-82CD-1CA82ED21D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23556" y="2726431"/>
                <a:ext cx="213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378B4FC-F52B-4FC5-8A46-0E3D0B486CE5}"/>
                  </a:ext>
                </a:extLst>
              </p14:cNvPr>
              <p14:cNvContentPartPr/>
              <p14:nvPr/>
            </p14:nvContentPartPr>
            <p14:xfrm>
              <a:off x="5739036" y="2842351"/>
              <a:ext cx="2458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378B4FC-F52B-4FC5-8A46-0E3D0B486CE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0396" y="2833351"/>
                <a:ext cx="263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329FD9-A49A-4C25-B5B7-F4C79C2D87D4}"/>
                  </a:ext>
                </a:extLst>
              </p14:cNvPr>
              <p14:cNvContentPartPr/>
              <p14:nvPr/>
            </p14:nvContentPartPr>
            <p14:xfrm>
              <a:off x="6213156" y="2503951"/>
              <a:ext cx="856800" cy="37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329FD9-A49A-4C25-B5B7-F4C79C2D87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4160" y="2495311"/>
                <a:ext cx="874433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F03351F-E115-46FA-906E-9CA138CB2D96}"/>
                  </a:ext>
                </a:extLst>
              </p14:cNvPr>
              <p14:cNvContentPartPr/>
              <p14:nvPr/>
            </p14:nvContentPartPr>
            <p14:xfrm>
              <a:off x="5262036" y="2633191"/>
              <a:ext cx="271440" cy="310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F03351F-E115-46FA-906E-9CA138CB2D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53036" y="2624551"/>
                <a:ext cx="2890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9E83104-A5F4-4439-B9BB-03E4AF998785}"/>
                  </a:ext>
                </a:extLst>
              </p14:cNvPr>
              <p14:cNvContentPartPr/>
              <p14:nvPr/>
            </p14:nvContentPartPr>
            <p14:xfrm>
              <a:off x="7384596" y="2386231"/>
              <a:ext cx="1342800" cy="63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9E83104-A5F4-4439-B9BB-03E4AF9987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66596" y="2368581"/>
                <a:ext cx="1378440" cy="672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90FD0-2F32-4024-89AF-A406FBF2AC90}"/>
                  </a:ext>
                </a:extLst>
              </p14:cNvPr>
              <p14:cNvContentPartPr/>
              <p14:nvPr/>
            </p14:nvContentPartPr>
            <p14:xfrm>
              <a:off x="683916" y="3165991"/>
              <a:ext cx="807840" cy="499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90FD0-2F32-4024-89AF-A406FBF2AC9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5272" y="3156991"/>
                <a:ext cx="825488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CA6B76-A9D3-4A5F-A1DA-7795E12149B3}"/>
                  </a:ext>
                </a:extLst>
              </p14:cNvPr>
              <p14:cNvContentPartPr/>
              <p14:nvPr/>
            </p14:nvContentPartPr>
            <p14:xfrm>
              <a:off x="1842756" y="3152671"/>
              <a:ext cx="1232280" cy="76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CA6B76-A9D3-4A5F-A1DA-7795E12149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34116" y="3144031"/>
                <a:ext cx="1249920" cy="77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50EE804-D5FA-44A5-B6AD-7234AD55BFFB}"/>
                  </a:ext>
                </a:extLst>
              </p14:cNvPr>
              <p14:cNvContentPartPr/>
              <p14:nvPr/>
            </p14:nvContentPartPr>
            <p14:xfrm>
              <a:off x="3407316" y="3512311"/>
              <a:ext cx="16920" cy="17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50EE804-D5FA-44A5-B6AD-7234AD55BFF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398676" y="3503311"/>
                <a:ext cx="345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EC3CC4-CEA6-45B8-9EBF-E2660622860F}"/>
                  </a:ext>
                </a:extLst>
              </p14:cNvPr>
              <p14:cNvContentPartPr/>
              <p14:nvPr/>
            </p14:nvContentPartPr>
            <p14:xfrm>
              <a:off x="3356916" y="3343471"/>
              <a:ext cx="9180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EC3CC4-CEA6-45B8-9EBF-E266062286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47916" y="3334831"/>
                <a:ext cx="1094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86E2A2-1EBA-4F04-863E-B0802B28407D}"/>
                  </a:ext>
                </a:extLst>
              </p14:cNvPr>
              <p14:cNvContentPartPr/>
              <p14:nvPr/>
            </p14:nvContentPartPr>
            <p14:xfrm>
              <a:off x="3589836" y="3489631"/>
              <a:ext cx="139680" cy="21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86E2A2-1EBA-4F04-863E-B0802B28407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81196" y="3480991"/>
                <a:ext cx="1573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5F8222-AA64-4D35-A237-968662B0446F}"/>
                  </a:ext>
                </a:extLst>
              </p14:cNvPr>
              <p14:cNvContentPartPr/>
              <p14:nvPr/>
            </p14:nvContentPartPr>
            <p14:xfrm>
              <a:off x="5214156" y="3597271"/>
              <a:ext cx="195840" cy="21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5F8222-AA64-4D35-A237-968662B0446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05516" y="3588631"/>
                <a:ext cx="2134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A059FC-CB1F-4366-B8DF-305469DFB7FD}"/>
                  </a:ext>
                </a:extLst>
              </p14:cNvPr>
              <p14:cNvContentPartPr/>
              <p14:nvPr/>
            </p14:nvContentPartPr>
            <p14:xfrm>
              <a:off x="5245476" y="3715351"/>
              <a:ext cx="156960" cy="1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A059FC-CB1F-4366-B8DF-305469DFB7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36476" y="3706351"/>
                <a:ext cx="1746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9E39E8-ED6A-41F5-9055-CE4EFA88D445}"/>
                  </a:ext>
                </a:extLst>
              </p14:cNvPr>
              <p14:cNvContentPartPr/>
              <p14:nvPr/>
            </p14:nvContentPartPr>
            <p14:xfrm>
              <a:off x="5667756" y="3657031"/>
              <a:ext cx="132120" cy="5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9E39E8-ED6A-41F5-9055-CE4EFA88D44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9116" y="3648031"/>
                <a:ext cx="1497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94C29C-7F72-4B84-B96D-E700D4396248}"/>
                  </a:ext>
                </a:extLst>
              </p14:cNvPr>
              <p14:cNvContentPartPr/>
              <p14:nvPr/>
            </p14:nvContentPartPr>
            <p14:xfrm>
              <a:off x="6297396" y="3609871"/>
              <a:ext cx="208440" cy="22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94C29C-7F72-4B84-B96D-E700D439624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88756" y="3600871"/>
                <a:ext cx="2260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79A1492-952E-4D58-92C6-AA776B35F337}"/>
                  </a:ext>
                </a:extLst>
              </p14:cNvPr>
              <p14:cNvContentPartPr/>
              <p14:nvPr/>
            </p14:nvContentPartPr>
            <p14:xfrm>
              <a:off x="5957556" y="3378031"/>
              <a:ext cx="234000" cy="45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79A1492-952E-4D58-92C6-AA776B35F33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48916" y="3369031"/>
                <a:ext cx="25164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F7CB514-B21A-4DD8-820A-96B470AC0D7F}"/>
                  </a:ext>
                </a:extLst>
              </p14:cNvPr>
              <p14:cNvContentPartPr/>
              <p14:nvPr/>
            </p14:nvContentPartPr>
            <p14:xfrm>
              <a:off x="4344396" y="3339871"/>
              <a:ext cx="659520" cy="604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F7CB514-B21A-4DD8-820A-96B470AC0D7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35751" y="3331231"/>
                <a:ext cx="67717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7EF8968-6B33-4C48-8FBF-988D801BAC9E}"/>
                  </a:ext>
                </a:extLst>
              </p14:cNvPr>
              <p14:cNvContentPartPr/>
              <p14:nvPr/>
            </p14:nvContentPartPr>
            <p14:xfrm>
              <a:off x="6906876" y="3450391"/>
              <a:ext cx="1479960" cy="71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7EF8968-6B33-4C48-8FBF-988D801BAC9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88876" y="3432400"/>
                <a:ext cx="1515600" cy="74734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691960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452848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974134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074131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126336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14:cNvPr>
              <p14:cNvContentPartPr/>
              <p14:nvPr/>
            </p14:nvContentPartPr>
            <p14:xfrm>
              <a:off x="7335636" y="4161751"/>
              <a:ext cx="417960" cy="22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26996" y="4153097"/>
                <a:ext cx="43560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14:cNvPr>
              <p14:cNvContentPartPr/>
              <p14:nvPr/>
            </p14:nvContentPartPr>
            <p14:xfrm>
              <a:off x="6592956" y="4140151"/>
              <a:ext cx="61848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583956" y="4131151"/>
                <a:ext cx="6361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14:cNvPr>
              <p14:cNvContentPartPr/>
              <p14:nvPr/>
            </p14:nvContentPartPr>
            <p14:xfrm>
              <a:off x="5747316" y="4014511"/>
              <a:ext cx="654120" cy="43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38671" y="4005871"/>
                <a:ext cx="671770" cy="44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826968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14:cNvPr>
              <p14:cNvContentPartPr/>
              <p14:nvPr/>
            </p14:nvContentPartPr>
            <p14:xfrm>
              <a:off x="7335636" y="4161751"/>
              <a:ext cx="417960" cy="22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26996" y="4153097"/>
                <a:ext cx="43560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14:cNvPr>
              <p14:cNvContentPartPr/>
              <p14:nvPr/>
            </p14:nvContentPartPr>
            <p14:xfrm>
              <a:off x="6592956" y="4140151"/>
              <a:ext cx="61848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583956" y="4131151"/>
                <a:ext cx="6361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14:cNvPr>
              <p14:cNvContentPartPr/>
              <p14:nvPr/>
            </p14:nvContentPartPr>
            <p14:xfrm>
              <a:off x="5747316" y="4014511"/>
              <a:ext cx="654120" cy="43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38671" y="4005871"/>
                <a:ext cx="67177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14:cNvPr>
              <p14:cNvContentPartPr/>
              <p14:nvPr/>
            </p14:nvContentPartPr>
            <p14:xfrm>
              <a:off x="2532156" y="4707151"/>
              <a:ext cx="26208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523504" y="4698511"/>
                <a:ext cx="27974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14:cNvPr>
              <p14:cNvContentPartPr/>
              <p14:nvPr/>
            </p14:nvContentPartPr>
            <p14:xfrm>
              <a:off x="2995476" y="4668271"/>
              <a:ext cx="52272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86476" y="4659282"/>
                <a:ext cx="54036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14:cNvPr>
              <p14:cNvContentPartPr/>
              <p14:nvPr/>
            </p14:nvContentPartPr>
            <p14:xfrm>
              <a:off x="3617556" y="4731991"/>
              <a:ext cx="516960" cy="226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08916" y="4722991"/>
                <a:ext cx="5346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14:cNvPr>
              <p14:cNvContentPartPr/>
              <p14:nvPr/>
            </p14:nvContentPartPr>
            <p14:xfrm>
              <a:off x="4823556" y="4856911"/>
              <a:ext cx="1278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14916" y="4847911"/>
                <a:ext cx="14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14:cNvPr>
              <p14:cNvContentPartPr/>
              <p14:nvPr/>
            </p14:nvContentPartPr>
            <p14:xfrm>
              <a:off x="5068716" y="4693111"/>
              <a:ext cx="207720" cy="326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059716" y="4684461"/>
                <a:ext cx="225360" cy="344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14:cNvPr>
              <p14:cNvContentPartPr/>
              <p14:nvPr/>
            </p14:nvContentPartPr>
            <p14:xfrm>
              <a:off x="4258716" y="4666471"/>
              <a:ext cx="430200" cy="386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49716" y="4657823"/>
                <a:ext cx="447840" cy="404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14:cNvPr>
              <p14:cNvContentPartPr/>
              <p14:nvPr/>
            </p14:nvContentPartPr>
            <p14:xfrm>
              <a:off x="5373636" y="4589791"/>
              <a:ext cx="533160" cy="432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4996" y="4580791"/>
                <a:ext cx="550800" cy="45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449190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14:cNvPr>
              <p14:cNvContentPartPr/>
              <p14:nvPr/>
            </p14:nvContentPartPr>
            <p14:xfrm>
              <a:off x="7335636" y="4161751"/>
              <a:ext cx="417960" cy="22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26996" y="4153097"/>
                <a:ext cx="43560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14:cNvPr>
              <p14:cNvContentPartPr/>
              <p14:nvPr/>
            </p14:nvContentPartPr>
            <p14:xfrm>
              <a:off x="6592956" y="4140151"/>
              <a:ext cx="61848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583956" y="4131151"/>
                <a:ext cx="6361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14:cNvPr>
              <p14:cNvContentPartPr/>
              <p14:nvPr/>
            </p14:nvContentPartPr>
            <p14:xfrm>
              <a:off x="5747316" y="4014511"/>
              <a:ext cx="654120" cy="43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38671" y="4005871"/>
                <a:ext cx="67177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14:cNvPr>
              <p14:cNvContentPartPr/>
              <p14:nvPr/>
            </p14:nvContentPartPr>
            <p14:xfrm>
              <a:off x="2532156" y="4707151"/>
              <a:ext cx="26208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523504" y="4698511"/>
                <a:ext cx="27974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14:cNvPr>
              <p14:cNvContentPartPr/>
              <p14:nvPr/>
            </p14:nvContentPartPr>
            <p14:xfrm>
              <a:off x="2995476" y="4668271"/>
              <a:ext cx="52272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86476" y="4659282"/>
                <a:ext cx="54036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14:cNvPr>
              <p14:cNvContentPartPr/>
              <p14:nvPr/>
            </p14:nvContentPartPr>
            <p14:xfrm>
              <a:off x="3617556" y="4731991"/>
              <a:ext cx="516960" cy="226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08916" y="4722991"/>
                <a:ext cx="5346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14:cNvPr>
              <p14:cNvContentPartPr/>
              <p14:nvPr/>
            </p14:nvContentPartPr>
            <p14:xfrm>
              <a:off x="4823556" y="4856911"/>
              <a:ext cx="1278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14916" y="4847911"/>
                <a:ext cx="14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14:cNvPr>
              <p14:cNvContentPartPr/>
              <p14:nvPr/>
            </p14:nvContentPartPr>
            <p14:xfrm>
              <a:off x="5068716" y="4693111"/>
              <a:ext cx="207720" cy="326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059716" y="4684461"/>
                <a:ext cx="225360" cy="344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14:cNvPr>
              <p14:cNvContentPartPr/>
              <p14:nvPr/>
            </p14:nvContentPartPr>
            <p14:xfrm>
              <a:off x="4258716" y="4666471"/>
              <a:ext cx="430200" cy="386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49716" y="4657823"/>
                <a:ext cx="447840" cy="404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14:cNvPr>
              <p14:cNvContentPartPr/>
              <p14:nvPr/>
            </p14:nvContentPartPr>
            <p14:xfrm>
              <a:off x="5373636" y="4589791"/>
              <a:ext cx="533160" cy="432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4996" y="4580791"/>
                <a:ext cx="55080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14:cNvPr>
              <p14:cNvContentPartPr/>
              <p14:nvPr/>
            </p14:nvContentPartPr>
            <p14:xfrm>
              <a:off x="6087516" y="4708231"/>
              <a:ext cx="267840" cy="241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78528" y="4699591"/>
                <a:ext cx="285456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14:cNvPr>
              <p14:cNvContentPartPr/>
              <p14:nvPr/>
            </p14:nvContentPartPr>
            <p14:xfrm>
              <a:off x="6512676" y="4583671"/>
              <a:ext cx="31680" cy="2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503676" y="4574671"/>
                <a:ext cx="493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14:cNvPr>
              <p14:cNvContentPartPr/>
              <p14:nvPr/>
            </p14:nvContentPartPr>
            <p14:xfrm>
              <a:off x="6624996" y="4568191"/>
              <a:ext cx="40320" cy="30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616356" y="4559551"/>
                <a:ext cx="57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14:cNvPr>
              <p14:cNvContentPartPr/>
              <p14:nvPr/>
            </p14:nvContentPartPr>
            <p14:xfrm>
              <a:off x="6520236" y="4683391"/>
              <a:ext cx="4399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511236" y="4674391"/>
                <a:ext cx="4575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14:cNvPr>
              <p14:cNvContentPartPr/>
              <p14:nvPr/>
            </p14:nvContentPartPr>
            <p14:xfrm>
              <a:off x="7114236" y="4755391"/>
              <a:ext cx="108720" cy="12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05596" y="4746751"/>
                <a:ext cx="1263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14:cNvPr>
              <p14:cNvContentPartPr/>
              <p14:nvPr/>
            </p14:nvContentPartPr>
            <p14:xfrm>
              <a:off x="7320516" y="4958071"/>
              <a:ext cx="311040" cy="156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11516" y="4949431"/>
                <a:ext cx="3286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14:cNvPr>
              <p14:cNvContentPartPr/>
              <p14:nvPr/>
            </p14:nvContentPartPr>
            <p14:xfrm>
              <a:off x="7321956" y="4546951"/>
              <a:ext cx="582120" cy="37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312956" y="4538303"/>
                <a:ext cx="599760" cy="392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14:cNvPr>
              <p14:cNvContentPartPr/>
              <p14:nvPr/>
            </p14:nvContentPartPr>
            <p14:xfrm>
              <a:off x="7995156" y="4679431"/>
              <a:ext cx="208800" cy="348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986501" y="4670440"/>
                <a:ext cx="226470" cy="365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14:cNvPr>
              <p14:cNvContentPartPr/>
              <p14:nvPr/>
            </p14:nvContentPartPr>
            <p14:xfrm>
              <a:off x="8330676" y="4590511"/>
              <a:ext cx="359280" cy="319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321676" y="4581511"/>
                <a:ext cx="376920" cy="33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300104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14:cNvPr>
              <p14:cNvContentPartPr/>
              <p14:nvPr/>
            </p14:nvContentPartPr>
            <p14:xfrm>
              <a:off x="7335636" y="4161751"/>
              <a:ext cx="417960" cy="22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26996" y="4153097"/>
                <a:ext cx="43560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14:cNvPr>
              <p14:cNvContentPartPr/>
              <p14:nvPr/>
            </p14:nvContentPartPr>
            <p14:xfrm>
              <a:off x="6592956" y="4140151"/>
              <a:ext cx="61848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583956" y="4131151"/>
                <a:ext cx="6361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14:cNvPr>
              <p14:cNvContentPartPr/>
              <p14:nvPr/>
            </p14:nvContentPartPr>
            <p14:xfrm>
              <a:off x="5747316" y="4014511"/>
              <a:ext cx="654120" cy="43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38671" y="4005871"/>
                <a:ext cx="67177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14:cNvPr>
              <p14:cNvContentPartPr/>
              <p14:nvPr/>
            </p14:nvContentPartPr>
            <p14:xfrm>
              <a:off x="2532156" y="4707151"/>
              <a:ext cx="26208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523504" y="4698511"/>
                <a:ext cx="27974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14:cNvPr>
              <p14:cNvContentPartPr/>
              <p14:nvPr/>
            </p14:nvContentPartPr>
            <p14:xfrm>
              <a:off x="2995476" y="4668271"/>
              <a:ext cx="52272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86476" y="4659282"/>
                <a:ext cx="54036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14:cNvPr>
              <p14:cNvContentPartPr/>
              <p14:nvPr/>
            </p14:nvContentPartPr>
            <p14:xfrm>
              <a:off x="3617556" y="4731991"/>
              <a:ext cx="516960" cy="226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08916" y="4722991"/>
                <a:ext cx="5346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14:cNvPr>
              <p14:cNvContentPartPr/>
              <p14:nvPr/>
            </p14:nvContentPartPr>
            <p14:xfrm>
              <a:off x="4823556" y="4856911"/>
              <a:ext cx="1278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14916" y="4847911"/>
                <a:ext cx="14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14:cNvPr>
              <p14:cNvContentPartPr/>
              <p14:nvPr/>
            </p14:nvContentPartPr>
            <p14:xfrm>
              <a:off x="5068716" y="4693111"/>
              <a:ext cx="207720" cy="326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059716" y="4684461"/>
                <a:ext cx="225360" cy="344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14:cNvPr>
              <p14:cNvContentPartPr/>
              <p14:nvPr/>
            </p14:nvContentPartPr>
            <p14:xfrm>
              <a:off x="4258716" y="4666471"/>
              <a:ext cx="430200" cy="386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49716" y="4657823"/>
                <a:ext cx="447840" cy="404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14:cNvPr>
              <p14:cNvContentPartPr/>
              <p14:nvPr/>
            </p14:nvContentPartPr>
            <p14:xfrm>
              <a:off x="5373636" y="4589791"/>
              <a:ext cx="533160" cy="432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4996" y="4580791"/>
                <a:ext cx="55080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14:cNvPr>
              <p14:cNvContentPartPr/>
              <p14:nvPr/>
            </p14:nvContentPartPr>
            <p14:xfrm>
              <a:off x="6087516" y="4708231"/>
              <a:ext cx="267840" cy="241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78528" y="4699591"/>
                <a:ext cx="285456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14:cNvPr>
              <p14:cNvContentPartPr/>
              <p14:nvPr/>
            </p14:nvContentPartPr>
            <p14:xfrm>
              <a:off x="6512676" y="4583671"/>
              <a:ext cx="31680" cy="2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503676" y="4574671"/>
                <a:ext cx="493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14:cNvPr>
              <p14:cNvContentPartPr/>
              <p14:nvPr/>
            </p14:nvContentPartPr>
            <p14:xfrm>
              <a:off x="6624996" y="4568191"/>
              <a:ext cx="40320" cy="30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616356" y="4559551"/>
                <a:ext cx="57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14:cNvPr>
              <p14:cNvContentPartPr/>
              <p14:nvPr/>
            </p14:nvContentPartPr>
            <p14:xfrm>
              <a:off x="6520236" y="4683391"/>
              <a:ext cx="4399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511236" y="4674391"/>
                <a:ext cx="4575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14:cNvPr>
              <p14:cNvContentPartPr/>
              <p14:nvPr/>
            </p14:nvContentPartPr>
            <p14:xfrm>
              <a:off x="7114236" y="4755391"/>
              <a:ext cx="108720" cy="12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05596" y="4746751"/>
                <a:ext cx="1263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14:cNvPr>
              <p14:cNvContentPartPr/>
              <p14:nvPr/>
            </p14:nvContentPartPr>
            <p14:xfrm>
              <a:off x="7320516" y="4958071"/>
              <a:ext cx="311040" cy="156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11516" y="4949431"/>
                <a:ext cx="3286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14:cNvPr>
              <p14:cNvContentPartPr/>
              <p14:nvPr/>
            </p14:nvContentPartPr>
            <p14:xfrm>
              <a:off x="7321956" y="4546951"/>
              <a:ext cx="582120" cy="37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312956" y="4538303"/>
                <a:ext cx="599760" cy="392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14:cNvPr>
              <p14:cNvContentPartPr/>
              <p14:nvPr/>
            </p14:nvContentPartPr>
            <p14:xfrm>
              <a:off x="7995156" y="4679431"/>
              <a:ext cx="208800" cy="348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986501" y="4670440"/>
                <a:ext cx="226470" cy="365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14:cNvPr>
              <p14:cNvContentPartPr/>
              <p14:nvPr/>
            </p14:nvContentPartPr>
            <p14:xfrm>
              <a:off x="8330676" y="4590511"/>
              <a:ext cx="359280" cy="319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321676" y="4581511"/>
                <a:ext cx="37692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D1F4CA1-0F60-4372-8749-0B21CF5C27FB}"/>
                  </a:ext>
                </a:extLst>
              </p14:cNvPr>
              <p14:cNvContentPartPr/>
              <p14:nvPr/>
            </p14:nvContentPartPr>
            <p14:xfrm>
              <a:off x="2265756" y="5084431"/>
              <a:ext cx="947880" cy="44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D1F4CA1-0F60-4372-8749-0B21CF5C27FB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257116" y="5075438"/>
                <a:ext cx="96552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C4D2FB3-F8F6-45DC-82AE-70FFD761981F}"/>
                  </a:ext>
                </a:extLst>
              </p14:cNvPr>
              <p14:cNvContentPartPr/>
              <p14:nvPr/>
            </p14:nvContentPartPr>
            <p14:xfrm>
              <a:off x="4124796" y="5264791"/>
              <a:ext cx="252720" cy="27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C4D2FB3-F8F6-45DC-82AE-70FFD761981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15809" y="5256151"/>
                <a:ext cx="270335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6A9DE2-86AB-4E1C-88C0-DFA98500ED96}"/>
                  </a:ext>
                </a:extLst>
              </p14:cNvPr>
              <p14:cNvContentPartPr/>
              <p14:nvPr/>
            </p14:nvContentPartPr>
            <p14:xfrm>
              <a:off x="3563916" y="5298991"/>
              <a:ext cx="439560" cy="185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6A9DE2-86AB-4E1C-88C0-DFA98500ED9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55276" y="5290351"/>
                <a:ext cx="4572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9DF75F-D24E-44A8-A7B4-BD3EE53F0447}"/>
                  </a:ext>
                </a:extLst>
              </p14:cNvPr>
              <p14:cNvContentPartPr/>
              <p14:nvPr/>
            </p14:nvContentPartPr>
            <p14:xfrm>
              <a:off x="4499916" y="5386831"/>
              <a:ext cx="185040" cy="1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9DF75F-D24E-44A8-A7B4-BD3EE53F044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491276" y="5377831"/>
                <a:ext cx="202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EAD65B2-92D4-4FE3-9123-020ECE17CBC1}"/>
                  </a:ext>
                </a:extLst>
              </p14:cNvPr>
              <p14:cNvContentPartPr/>
              <p14:nvPr/>
            </p14:nvContentPartPr>
            <p14:xfrm>
              <a:off x="4793316" y="5172991"/>
              <a:ext cx="275040" cy="322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EAD65B2-92D4-4FE3-9123-020ECE17CBC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84316" y="5164341"/>
                <a:ext cx="292680" cy="3405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600439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14:cNvPr>
              <p14:cNvContentPartPr/>
              <p14:nvPr/>
            </p14:nvContentPartPr>
            <p14:xfrm>
              <a:off x="7697280" y="3426640"/>
              <a:ext cx="15732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9640" y="3409000"/>
                <a:ext cx="192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14:cNvPr>
              <p14:cNvContentPartPr/>
              <p14:nvPr/>
            </p14:nvContentPartPr>
            <p14:xfrm>
              <a:off x="7695840" y="3621760"/>
              <a:ext cx="111960" cy="17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78143" y="3604120"/>
                <a:ext cx="147715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14:cNvPr>
              <p14:cNvContentPartPr/>
              <p14:nvPr/>
            </p14:nvContentPartPr>
            <p14:xfrm>
              <a:off x="7436640" y="3761800"/>
              <a:ext cx="182160" cy="35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18640" y="3743800"/>
                <a:ext cx="217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14:cNvPr>
              <p14:cNvContentPartPr/>
              <p14:nvPr/>
            </p14:nvContentPartPr>
            <p14:xfrm>
              <a:off x="828636" y="4462711"/>
              <a:ext cx="67680" cy="18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19996" y="4453711"/>
                <a:ext cx="853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14:cNvPr>
              <p14:cNvContentPartPr/>
              <p14:nvPr/>
            </p14:nvContentPartPr>
            <p14:xfrm>
              <a:off x="788676" y="4281271"/>
              <a:ext cx="159120" cy="11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0036" y="4272271"/>
                <a:ext cx="176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14:cNvPr>
              <p14:cNvContentPartPr/>
              <p14:nvPr/>
            </p14:nvContentPartPr>
            <p14:xfrm>
              <a:off x="1308876" y="4442191"/>
              <a:ext cx="165600" cy="346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299876" y="4433191"/>
                <a:ext cx="183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14:cNvPr>
              <p14:cNvContentPartPr/>
              <p14:nvPr/>
            </p14:nvContentPartPr>
            <p14:xfrm>
              <a:off x="1318596" y="4288111"/>
              <a:ext cx="129960" cy="10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09596" y="4279111"/>
                <a:ext cx="147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14:cNvPr>
              <p14:cNvContentPartPr/>
              <p14:nvPr/>
            </p14:nvContentPartPr>
            <p14:xfrm>
              <a:off x="1643676" y="4443631"/>
              <a:ext cx="13788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5036" y="4434631"/>
                <a:ext cx="155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14:cNvPr>
              <p14:cNvContentPartPr/>
              <p14:nvPr/>
            </p14:nvContentPartPr>
            <p14:xfrm>
              <a:off x="1633236" y="4523911"/>
              <a:ext cx="13896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24596" y="4514911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14:cNvPr>
              <p14:cNvContentPartPr/>
              <p14:nvPr/>
            </p14:nvContentPartPr>
            <p14:xfrm>
              <a:off x="1875516" y="4156351"/>
              <a:ext cx="258480" cy="40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66516" y="4147351"/>
                <a:ext cx="27612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14:cNvPr>
              <p14:cNvContentPartPr/>
              <p14:nvPr/>
            </p14:nvContentPartPr>
            <p14:xfrm>
              <a:off x="1078476" y="4440751"/>
              <a:ext cx="112680" cy="16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69836" y="4431771"/>
                <a:ext cx="130320" cy="178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14:cNvPr>
              <p14:cNvContentPartPr/>
              <p14:nvPr/>
            </p14:nvContentPartPr>
            <p14:xfrm>
              <a:off x="2364756" y="4511311"/>
              <a:ext cx="58680" cy="12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56116" y="4502671"/>
                <a:ext cx="76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14:cNvPr>
              <p14:cNvContentPartPr/>
              <p14:nvPr/>
            </p14:nvContentPartPr>
            <p14:xfrm>
              <a:off x="2629356" y="4415191"/>
              <a:ext cx="165600" cy="340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20356" y="4406191"/>
                <a:ext cx="1832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14:cNvPr>
              <p14:cNvContentPartPr/>
              <p14:nvPr/>
            </p14:nvContentPartPr>
            <p14:xfrm>
              <a:off x="2650236" y="4235551"/>
              <a:ext cx="144000" cy="125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41236" y="4226551"/>
                <a:ext cx="1616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14:cNvPr>
              <p14:cNvContentPartPr/>
              <p14:nvPr/>
            </p14:nvContentPartPr>
            <p14:xfrm>
              <a:off x="2939316" y="4179031"/>
              <a:ext cx="451080" cy="378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30676" y="4170040"/>
                <a:ext cx="46872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14:cNvPr>
              <p14:cNvContentPartPr/>
              <p14:nvPr/>
            </p14:nvContentPartPr>
            <p14:xfrm>
              <a:off x="3480396" y="4413391"/>
              <a:ext cx="14364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1756" y="4404751"/>
                <a:ext cx="1612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14:cNvPr>
              <p14:cNvContentPartPr/>
              <p14:nvPr/>
            </p14:nvContentPartPr>
            <p14:xfrm>
              <a:off x="3482916" y="4508791"/>
              <a:ext cx="13284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74276" y="4499791"/>
                <a:ext cx="1504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14:cNvPr>
              <p14:cNvContentPartPr/>
              <p14:nvPr/>
            </p14:nvContentPartPr>
            <p14:xfrm>
              <a:off x="3786396" y="4451911"/>
              <a:ext cx="98640" cy="140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77756" y="4442911"/>
                <a:ext cx="116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14:cNvPr>
              <p14:cNvContentPartPr/>
              <p14:nvPr/>
            </p14:nvContentPartPr>
            <p14:xfrm>
              <a:off x="3737796" y="4298191"/>
              <a:ext cx="18900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8796" y="4289191"/>
                <a:ext cx="206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14:cNvPr>
              <p14:cNvContentPartPr/>
              <p14:nvPr/>
            </p14:nvContentPartPr>
            <p14:xfrm>
              <a:off x="4198236" y="4541551"/>
              <a:ext cx="66960" cy="125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89236" y="4532911"/>
                <a:ext cx="846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14:cNvPr>
              <p14:cNvContentPartPr/>
              <p14:nvPr/>
            </p14:nvContentPartPr>
            <p14:xfrm>
              <a:off x="4769916" y="4391071"/>
              <a:ext cx="154080" cy="132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60916" y="4382071"/>
                <a:ext cx="171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14:cNvPr>
              <p14:cNvContentPartPr/>
              <p14:nvPr/>
            </p14:nvContentPartPr>
            <p14:xfrm>
              <a:off x="5053596" y="4408711"/>
              <a:ext cx="69480" cy="14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44596" y="4400071"/>
                <a:ext cx="871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14:cNvPr>
              <p14:cNvContentPartPr/>
              <p14:nvPr/>
            </p14:nvContentPartPr>
            <p14:xfrm>
              <a:off x="4970076" y="4252831"/>
              <a:ext cx="177840" cy="89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61076" y="4243831"/>
                <a:ext cx="1954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14:cNvPr>
              <p14:cNvContentPartPr/>
              <p14:nvPr/>
            </p14:nvContentPartPr>
            <p14:xfrm>
              <a:off x="4481916" y="4215031"/>
              <a:ext cx="189720" cy="81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72916" y="4206031"/>
                <a:ext cx="207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14:cNvPr>
              <p14:cNvContentPartPr/>
              <p14:nvPr/>
            </p14:nvContentPartPr>
            <p14:xfrm>
              <a:off x="5319636" y="4385311"/>
              <a:ext cx="135000" cy="1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10636" y="4376311"/>
                <a:ext cx="1526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14:cNvPr>
              <p14:cNvContentPartPr/>
              <p14:nvPr/>
            </p14:nvContentPartPr>
            <p14:xfrm>
              <a:off x="5330796" y="4451911"/>
              <a:ext cx="141840" cy="14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21796" y="4442911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14:cNvPr>
              <p14:cNvContentPartPr/>
              <p14:nvPr/>
            </p14:nvContentPartPr>
            <p14:xfrm>
              <a:off x="4557876" y="4367311"/>
              <a:ext cx="139680" cy="196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48899" y="4358671"/>
                <a:ext cx="157275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14:cNvPr>
              <p14:cNvContentPartPr/>
              <p14:nvPr/>
            </p14:nvContentPartPr>
            <p14:xfrm>
              <a:off x="5583876" y="4389271"/>
              <a:ext cx="24120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574876" y="4380631"/>
                <a:ext cx="258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14:cNvPr>
              <p14:cNvContentPartPr/>
              <p14:nvPr/>
            </p14:nvContentPartPr>
            <p14:xfrm>
              <a:off x="5569116" y="4187311"/>
              <a:ext cx="22788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60476" y="4178311"/>
                <a:ext cx="245520" cy="14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347885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14:cNvPr>
              <p14:cNvContentPartPr/>
              <p14:nvPr/>
            </p14:nvContentPartPr>
            <p14:xfrm>
              <a:off x="7335636" y="4161751"/>
              <a:ext cx="417960" cy="22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26996" y="4153097"/>
                <a:ext cx="43560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14:cNvPr>
              <p14:cNvContentPartPr/>
              <p14:nvPr/>
            </p14:nvContentPartPr>
            <p14:xfrm>
              <a:off x="6592956" y="4140151"/>
              <a:ext cx="61848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583956" y="4131151"/>
                <a:ext cx="6361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14:cNvPr>
              <p14:cNvContentPartPr/>
              <p14:nvPr/>
            </p14:nvContentPartPr>
            <p14:xfrm>
              <a:off x="5747316" y="4014511"/>
              <a:ext cx="654120" cy="43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38671" y="4005871"/>
                <a:ext cx="67177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14:cNvPr>
              <p14:cNvContentPartPr/>
              <p14:nvPr/>
            </p14:nvContentPartPr>
            <p14:xfrm>
              <a:off x="2532156" y="4707151"/>
              <a:ext cx="26208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523504" y="4698511"/>
                <a:ext cx="27974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14:cNvPr>
              <p14:cNvContentPartPr/>
              <p14:nvPr/>
            </p14:nvContentPartPr>
            <p14:xfrm>
              <a:off x="2995476" y="4668271"/>
              <a:ext cx="52272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86476" y="4659282"/>
                <a:ext cx="54036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14:cNvPr>
              <p14:cNvContentPartPr/>
              <p14:nvPr/>
            </p14:nvContentPartPr>
            <p14:xfrm>
              <a:off x="3617556" y="4731991"/>
              <a:ext cx="516960" cy="226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08916" y="4722991"/>
                <a:ext cx="5346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14:cNvPr>
              <p14:cNvContentPartPr/>
              <p14:nvPr/>
            </p14:nvContentPartPr>
            <p14:xfrm>
              <a:off x="4823556" y="4856911"/>
              <a:ext cx="1278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14916" y="4847911"/>
                <a:ext cx="14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14:cNvPr>
              <p14:cNvContentPartPr/>
              <p14:nvPr/>
            </p14:nvContentPartPr>
            <p14:xfrm>
              <a:off x="5068716" y="4693111"/>
              <a:ext cx="207720" cy="326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059716" y="4684461"/>
                <a:ext cx="225360" cy="344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14:cNvPr>
              <p14:cNvContentPartPr/>
              <p14:nvPr/>
            </p14:nvContentPartPr>
            <p14:xfrm>
              <a:off x="4258716" y="4666471"/>
              <a:ext cx="430200" cy="386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49716" y="4657823"/>
                <a:ext cx="447840" cy="404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14:cNvPr>
              <p14:cNvContentPartPr/>
              <p14:nvPr/>
            </p14:nvContentPartPr>
            <p14:xfrm>
              <a:off x="5373636" y="4589791"/>
              <a:ext cx="533160" cy="432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4996" y="4580791"/>
                <a:ext cx="55080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14:cNvPr>
              <p14:cNvContentPartPr/>
              <p14:nvPr/>
            </p14:nvContentPartPr>
            <p14:xfrm>
              <a:off x="6087516" y="4708231"/>
              <a:ext cx="267840" cy="241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78528" y="4699591"/>
                <a:ext cx="285456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14:cNvPr>
              <p14:cNvContentPartPr/>
              <p14:nvPr/>
            </p14:nvContentPartPr>
            <p14:xfrm>
              <a:off x="6512676" y="4583671"/>
              <a:ext cx="31680" cy="2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503676" y="4574671"/>
                <a:ext cx="493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14:cNvPr>
              <p14:cNvContentPartPr/>
              <p14:nvPr/>
            </p14:nvContentPartPr>
            <p14:xfrm>
              <a:off x="6624996" y="4568191"/>
              <a:ext cx="40320" cy="30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616356" y="4559551"/>
                <a:ext cx="57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14:cNvPr>
              <p14:cNvContentPartPr/>
              <p14:nvPr/>
            </p14:nvContentPartPr>
            <p14:xfrm>
              <a:off x="6520236" y="4683391"/>
              <a:ext cx="4399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511236" y="4674391"/>
                <a:ext cx="4575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14:cNvPr>
              <p14:cNvContentPartPr/>
              <p14:nvPr/>
            </p14:nvContentPartPr>
            <p14:xfrm>
              <a:off x="7114236" y="4755391"/>
              <a:ext cx="108720" cy="12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05596" y="4746751"/>
                <a:ext cx="1263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14:cNvPr>
              <p14:cNvContentPartPr/>
              <p14:nvPr/>
            </p14:nvContentPartPr>
            <p14:xfrm>
              <a:off x="7320516" y="4958071"/>
              <a:ext cx="311040" cy="156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11516" y="4949431"/>
                <a:ext cx="3286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14:cNvPr>
              <p14:cNvContentPartPr/>
              <p14:nvPr/>
            </p14:nvContentPartPr>
            <p14:xfrm>
              <a:off x="7321956" y="4546951"/>
              <a:ext cx="582120" cy="37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312956" y="4538303"/>
                <a:ext cx="599760" cy="392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14:cNvPr>
              <p14:cNvContentPartPr/>
              <p14:nvPr/>
            </p14:nvContentPartPr>
            <p14:xfrm>
              <a:off x="7995156" y="4679431"/>
              <a:ext cx="208800" cy="348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986501" y="4670440"/>
                <a:ext cx="226470" cy="365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14:cNvPr>
              <p14:cNvContentPartPr/>
              <p14:nvPr/>
            </p14:nvContentPartPr>
            <p14:xfrm>
              <a:off x="8330676" y="4590511"/>
              <a:ext cx="359280" cy="319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321676" y="4581511"/>
                <a:ext cx="37692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D1F4CA1-0F60-4372-8749-0B21CF5C27FB}"/>
                  </a:ext>
                </a:extLst>
              </p14:cNvPr>
              <p14:cNvContentPartPr/>
              <p14:nvPr/>
            </p14:nvContentPartPr>
            <p14:xfrm>
              <a:off x="2265756" y="5084431"/>
              <a:ext cx="947880" cy="44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D1F4CA1-0F60-4372-8749-0B21CF5C27FB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257116" y="5075438"/>
                <a:ext cx="96552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C4D2FB3-F8F6-45DC-82AE-70FFD761981F}"/>
                  </a:ext>
                </a:extLst>
              </p14:cNvPr>
              <p14:cNvContentPartPr/>
              <p14:nvPr/>
            </p14:nvContentPartPr>
            <p14:xfrm>
              <a:off x="4124796" y="5264791"/>
              <a:ext cx="252720" cy="27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C4D2FB3-F8F6-45DC-82AE-70FFD761981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15809" y="5256151"/>
                <a:ext cx="270335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6A9DE2-86AB-4E1C-88C0-DFA98500ED96}"/>
                  </a:ext>
                </a:extLst>
              </p14:cNvPr>
              <p14:cNvContentPartPr/>
              <p14:nvPr/>
            </p14:nvContentPartPr>
            <p14:xfrm>
              <a:off x="3563916" y="5298991"/>
              <a:ext cx="439560" cy="185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6A9DE2-86AB-4E1C-88C0-DFA98500ED9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55276" y="5290351"/>
                <a:ext cx="4572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9DF75F-D24E-44A8-A7B4-BD3EE53F0447}"/>
                  </a:ext>
                </a:extLst>
              </p14:cNvPr>
              <p14:cNvContentPartPr/>
              <p14:nvPr/>
            </p14:nvContentPartPr>
            <p14:xfrm>
              <a:off x="4499916" y="5386831"/>
              <a:ext cx="185040" cy="1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9DF75F-D24E-44A8-A7B4-BD3EE53F044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491276" y="5377831"/>
                <a:ext cx="202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EAD65B2-92D4-4FE3-9123-020ECE17CBC1}"/>
                  </a:ext>
                </a:extLst>
              </p14:cNvPr>
              <p14:cNvContentPartPr/>
              <p14:nvPr/>
            </p14:nvContentPartPr>
            <p14:xfrm>
              <a:off x="4793316" y="5172991"/>
              <a:ext cx="275040" cy="322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EAD65B2-92D4-4FE3-9123-020ECE17CBC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84316" y="5164341"/>
                <a:ext cx="292680" cy="340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82EF147-1E2A-4BE9-BAD6-EDF2FADB734A}"/>
                  </a:ext>
                </a:extLst>
              </p14:cNvPr>
              <p14:cNvContentPartPr/>
              <p14:nvPr/>
            </p14:nvContentPartPr>
            <p14:xfrm>
              <a:off x="5302716" y="5229871"/>
              <a:ext cx="781200" cy="419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82EF147-1E2A-4BE9-BAD6-EDF2FADB734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294076" y="5221231"/>
                <a:ext cx="7988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F40798-FA77-4A06-9DFC-E103B2CC116F}"/>
                  </a:ext>
                </a:extLst>
              </p14:cNvPr>
              <p14:cNvContentPartPr/>
              <p14:nvPr/>
            </p14:nvContentPartPr>
            <p14:xfrm>
              <a:off x="3144516" y="5910991"/>
              <a:ext cx="46800" cy="57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F40798-FA77-4A06-9DFC-E103B2CC116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135876" y="5902351"/>
                <a:ext cx="644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11895C-EEFF-458B-AAA8-1D6A58294726}"/>
                  </a:ext>
                </a:extLst>
              </p14:cNvPr>
              <p14:cNvContentPartPr/>
              <p14:nvPr/>
            </p14:nvContentPartPr>
            <p14:xfrm>
              <a:off x="3303636" y="5921431"/>
              <a:ext cx="27360" cy="30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11895C-EEFF-458B-AAA8-1D6A5829472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94636" y="5912791"/>
                <a:ext cx="45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0ECD14-BDF0-4F7A-8985-34F9F4658129}"/>
                  </a:ext>
                </a:extLst>
              </p14:cNvPr>
              <p14:cNvContentPartPr/>
              <p14:nvPr/>
            </p14:nvContentPartPr>
            <p14:xfrm>
              <a:off x="3627996" y="6210511"/>
              <a:ext cx="191880" cy="12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0ECD14-BDF0-4F7A-8985-34F9F465812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619356" y="6201871"/>
                <a:ext cx="2095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7ABF434-07B2-4EEA-94CD-9528F1DCE3A2}"/>
                  </a:ext>
                </a:extLst>
              </p14:cNvPr>
              <p14:cNvContentPartPr/>
              <p14:nvPr/>
            </p14:nvContentPartPr>
            <p14:xfrm>
              <a:off x="3678756" y="6318871"/>
              <a:ext cx="184320" cy="1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7ABF434-07B2-4EEA-94CD-9528F1DCE3A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669756" y="6309871"/>
                <a:ext cx="2019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38DD0FB-112D-4AA7-A6B9-C653527AC476}"/>
                  </a:ext>
                </a:extLst>
              </p14:cNvPr>
              <p14:cNvContentPartPr/>
              <p14:nvPr/>
            </p14:nvContentPartPr>
            <p14:xfrm>
              <a:off x="3180876" y="6060031"/>
              <a:ext cx="302040" cy="442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38DD0FB-112D-4AA7-A6B9-C653527AC47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72236" y="6051391"/>
                <a:ext cx="319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5BFA6C5-AE24-4DA6-A78B-B2D506418E43}"/>
                  </a:ext>
                </a:extLst>
              </p14:cNvPr>
              <p14:cNvContentPartPr/>
              <p14:nvPr/>
            </p14:nvContentPartPr>
            <p14:xfrm>
              <a:off x="4083396" y="5917831"/>
              <a:ext cx="1573200" cy="450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5BFA6C5-AE24-4DA6-A78B-B2D506418E4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074396" y="5909184"/>
                <a:ext cx="1590840" cy="468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55D46BE-6779-4657-A90D-67A0D5AE1A96}"/>
                  </a:ext>
                </a:extLst>
              </p14:cNvPr>
              <p14:cNvContentPartPr/>
              <p14:nvPr/>
            </p14:nvContentPartPr>
            <p14:xfrm>
              <a:off x="4651116" y="6424351"/>
              <a:ext cx="516240" cy="252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55D46BE-6779-4657-A90D-67A0D5AE1A9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642116" y="6415351"/>
                <a:ext cx="533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5B73D9E-741E-462E-913C-1FF3FCAA979B}"/>
                  </a:ext>
                </a:extLst>
              </p14:cNvPr>
              <p14:cNvContentPartPr/>
              <p14:nvPr/>
            </p14:nvContentPartPr>
            <p14:xfrm>
              <a:off x="5784396" y="6026191"/>
              <a:ext cx="1208520" cy="4438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5B73D9E-741E-462E-913C-1FF3FCAA979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775396" y="6017191"/>
                <a:ext cx="1226160" cy="46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706102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72445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14:cNvPr>
              <p14:cNvContentPartPr/>
              <p14:nvPr/>
            </p14:nvContentPartPr>
            <p14:xfrm>
              <a:off x="7697280" y="3426640"/>
              <a:ext cx="15732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9640" y="3409000"/>
                <a:ext cx="192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14:cNvPr>
              <p14:cNvContentPartPr/>
              <p14:nvPr/>
            </p14:nvContentPartPr>
            <p14:xfrm>
              <a:off x="7695840" y="3621760"/>
              <a:ext cx="111960" cy="17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78143" y="3604120"/>
                <a:ext cx="147715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14:cNvPr>
              <p14:cNvContentPartPr/>
              <p14:nvPr/>
            </p14:nvContentPartPr>
            <p14:xfrm>
              <a:off x="7436640" y="3761800"/>
              <a:ext cx="182160" cy="35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18640" y="3743800"/>
                <a:ext cx="217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14:cNvPr>
              <p14:cNvContentPartPr/>
              <p14:nvPr/>
            </p14:nvContentPartPr>
            <p14:xfrm>
              <a:off x="828636" y="4462711"/>
              <a:ext cx="67680" cy="18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19996" y="4453711"/>
                <a:ext cx="853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14:cNvPr>
              <p14:cNvContentPartPr/>
              <p14:nvPr/>
            </p14:nvContentPartPr>
            <p14:xfrm>
              <a:off x="788676" y="4281271"/>
              <a:ext cx="159120" cy="11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0036" y="4272271"/>
                <a:ext cx="176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14:cNvPr>
              <p14:cNvContentPartPr/>
              <p14:nvPr/>
            </p14:nvContentPartPr>
            <p14:xfrm>
              <a:off x="1308876" y="4442191"/>
              <a:ext cx="165600" cy="346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299876" y="4433191"/>
                <a:ext cx="183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14:cNvPr>
              <p14:cNvContentPartPr/>
              <p14:nvPr/>
            </p14:nvContentPartPr>
            <p14:xfrm>
              <a:off x="1318596" y="4288111"/>
              <a:ext cx="129960" cy="10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09596" y="4279111"/>
                <a:ext cx="147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14:cNvPr>
              <p14:cNvContentPartPr/>
              <p14:nvPr/>
            </p14:nvContentPartPr>
            <p14:xfrm>
              <a:off x="1643676" y="4443631"/>
              <a:ext cx="13788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5036" y="4434631"/>
                <a:ext cx="155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14:cNvPr>
              <p14:cNvContentPartPr/>
              <p14:nvPr/>
            </p14:nvContentPartPr>
            <p14:xfrm>
              <a:off x="1633236" y="4523911"/>
              <a:ext cx="13896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24596" y="4514911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14:cNvPr>
              <p14:cNvContentPartPr/>
              <p14:nvPr/>
            </p14:nvContentPartPr>
            <p14:xfrm>
              <a:off x="1875516" y="4156351"/>
              <a:ext cx="258480" cy="40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66516" y="4147351"/>
                <a:ext cx="27612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14:cNvPr>
              <p14:cNvContentPartPr/>
              <p14:nvPr/>
            </p14:nvContentPartPr>
            <p14:xfrm>
              <a:off x="1078476" y="4440751"/>
              <a:ext cx="112680" cy="16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69836" y="4431771"/>
                <a:ext cx="130320" cy="178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14:cNvPr>
              <p14:cNvContentPartPr/>
              <p14:nvPr/>
            </p14:nvContentPartPr>
            <p14:xfrm>
              <a:off x="2364756" y="4511311"/>
              <a:ext cx="58680" cy="12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56116" y="4502671"/>
                <a:ext cx="76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14:cNvPr>
              <p14:cNvContentPartPr/>
              <p14:nvPr/>
            </p14:nvContentPartPr>
            <p14:xfrm>
              <a:off x="2629356" y="4415191"/>
              <a:ext cx="165600" cy="340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20356" y="4406191"/>
                <a:ext cx="1832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14:cNvPr>
              <p14:cNvContentPartPr/>
              <p14:nvPr/>
            </p14:nvContentPartPr>
            <p14:xfrm>
              <a:off x="2650236" y="4235551"/>
              <a:ext cx="144000" cy="125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41236" y="4226551"/>
                <a:ext cx="1616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14:cNvPr>
              <p14:cNvContentPartPr/>
              <p14:nvPr/>
            </p14:nvContentPartPr>
            <p14:xfrm>
              <a:off x="2939316" y="4179031"/>
              <a:ext cx="451080" cy="378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30676" y="4170040"/>
                <a:ext cx="46872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14:cNvPr>
              <p14:cNvContentPartPr/>
              <p14:nvPr/>
            </p14:nvContentPartPr>
            <p14:xfrm>
              <a:off x="3480396" y="4413391"/>
              <a:ext cx="14364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1756" y="4404751"/>
                <a:ext cx="1612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14:cNvPr>
              <p14:cNvContentPartPr/>
              <p14:nvPr/>
            </p14:nvContentPartPr>
            <p14:xfrm>
              <a:off x="3482916" y="4508791"/>
              <a:ext cx="13284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74276" y="4499791"/>
                <a:ext cx="1504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14:cNvPr>
              <p14:cNvContentPartPr/>
              <p14:nvPr/>
            </p14:nvContentPartPr>
            <p14:xfrm>
              <a:off x="3786396" y="4451911"/>
              <a:ext cx="98640" cy="140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77756" y="4442911"/>
                <a:ext cx="116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14:cNvPr>
              <p14:cNvContentPartPr/>
              <p14:nvPr/>
            </p14:nvContentPartPr>
            <p14:xfrm>
              <a:off x="3737796" y="4298191"/>
              <a:ext cx="18900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8796" y="4289191"/>
                <a:ext cx="206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14:cNvPr>
              <p14:cNvContentPartPr/>
              <p14:nvPr/>
            </p14:nvContentPartPr>
            <p14:xfrm>
              <a:off x="4198236" y="4541551"/>
              <a:ext cx="66960" cy="125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89236" y="4532911"/>
                <a:ext cx="846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14:cNvPr>
              <p14:cNvContentPartPr/>
              <p14:nvPr/>
            </p14:nvContentPartPr>
            <p14:xfrm>
              <a:off x="4769916" y="4391071"/>
              <a:ext cx="154080" cy="132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60916" y="4382071"/>
                <a:ext cx="171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14:cNvPr>
              <p14:cNvContentPartPr/>
              <p14:nvPr/>
            </p14:nvContentPartPr>
            <p14:xfrm>
              <a:off x="5053596" y="4408711"/>
              <a:ext cx="69480" cy="14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44596" y="4400071"/>
                <a:ext cx="871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14:cNvPr>
              <p14:cNvContentPartPr/>
              <p14:nvPr/>
            </p14:nvContentPartPr>
            <p14:xfrm>
              <a:off x="4970076" y="4252831"/>
              <a:ext cx="177840" cy="89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61076" y="4243831"/>
                <a:ext cx="1954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14:cNvPr>
              <p14:cNvContentPartPr/>
              <p14:nvPr/>
            </p14:nvContentPartPr>
            <p14:xfrm>
              <a:off x="4481916" y="4215031"/>
              <a:ext cx="189720" cy="81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72916" y="4206031"/>
                <a:ext cx="207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14:cNvPr>
              <p14:cNvContentPartPr/>
              <p14:nvPr/>
            </p14:nvContentPartPr>
            <p14:xfrm>
              <a:off x="5319636" y="4385311"/>
              <a:ext cx="135000" cy="1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10636" y="4376311"/>
                <a:ext cx="1526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14:cNvPr>
              <p14:cNvContentPartPr/>
              <p14:nvPr/>
            </p14:nvContentPartPr>
            <p14:xfrm>
              <a:off x="5330796" y="4451911"/>
              <a:ext cx="141840" cy="14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21796" y="4442911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14:cNvPr>
              <p14:cNvContentPartPr/>
              <p14:nvPr/>
            </p14:nvContentPartPr>
            <p14:xfrm>
              <a:off x="4557876" y="4367311"/>
              <a:ext cx="139680" cy="196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48899" y="4358671"/>
                <a:ext cx="157275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14:cNvPr>
              <p14:cNvContentPartPr/>
              <p14:nvPr/>
            </p14:nvContentPartPr>
            <p14:xfrm>
              <a:off x="5583876" y="4389271"/>
              <a:ext cx="24120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574876" y="4380631"/>
                <a:ext cx="258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14:cNvPr>
              <p14:cNvContentPartPr/>
              <p14:nvPr/>
            </p14:nvContentPartPr>
            <p14:xfrm>
              <a:off x="5569116" y="4187311"/>
              <a:ext cx="22788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60476" y="4178311"/>
                <a:ext cx="245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14:cNvPr>
              <p14:cNvContentPartPr/>
              <p14:nvPr/>
            </p14:nvContentPartPr>
            <p14:xfrm>
              <a:off x="371436" y="4847191"/>
              <a:ext cx="250920" cy="517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2796" y="4838191"/>
                <a:ext cx="2685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14:cNvPr>
              <p14:cNvContentPartPr/>
              <p14:nvPr/>
            </p14:nvContentPartPr>
            <p14:xfrm>
              <a:off x="739356" y="5007391"/>
              <a:ext cx="152280" cy="35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0716" y="4998751"/>
                <a:ext cx="169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14:cNvPr>
              <p14:cNvContentPartPr/>
              <p14:nvPr/>
            </p14:nvContentPartPr>
            <p14:xfrm>
              <a:off x="754836" y="4859431"/>
              <a:ext cx="119520" cy="8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5836" y="4850791"/>
                <a:ext cx="1371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14:cNvPr>
              <p14:cNvContentPartPr/>
              <p14:nvPr/>
            </p14:nvContentPartPr>
            <p14:xfrm>
              <a:off x="1324716" y="5023591"/>
              <a:ext cx="63360" cy="12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16076" y="5014591"/>
                <a:ext cx="8100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14:cNvPr>
              <p14:cNvContentPartPr/>
              <p14:nvPr/>
            </p14:nvContentPartPr>
            <p14:xfrm>
              <a:off x="1235436" y="4878871"/>
              <a:ext cx="168840" cy="9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226436" y="4870231"/>
                <a:ext cx="1864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14:cNvPr>
              <p14:cNvContentPartPr/>
              <p14:nvPr/>
            </p14:nvContentPartPr>
            <p14:xfrm>
              <a:off x="1571676" y="4984351"/>
              <a:ext cx="17496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63036" y="4975711"/>
                <a:ext cx="192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14:cNvPr>
              <p14:cNvContentPartPr/>
              <p14:nvPr/>
            </p14:nvContentPartPr>
            <p14:xfrm>
              <a:off x="1583556" y="5067511"/>
              <a:ext cx="156240" cy="11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74556" y="5058871"/>
                <a:ext cx="173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14:cNvPr>
              <p14:cNvContentPartPr/>
              <p14:nvPr/>
            </p14:nvContentPartPr>
            <p14:xfrm>
              <a:off x="1840236" y="4699951"/>
              <a:ext cx="331200" cy="430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831236" y="4691304"/>
                <a:ext cx="348840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14:cNvPr>
              <p14:cNvContentPartPr/>
              <p14:nvPr/>
            </p14:nvContentPartPr>
            <p14:xfrm>
              <a:off x="1025916" y="5003791"/>
              <a:ext cx="121680" cy="14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16916" y="4995151"/>
                <a:ext cx="13932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14:cNvPr>
              <p14:cNvContentPartPr/>
              <p14:nvPr/>
            </p14:nvContentPartPr>
            <p14:xfrm>
              <a:off x="2309676" y="5112151"/>
              <a:ext cx="75960" cy="115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300676" y="5103151"/>
                <a:ext cx="93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14:cNvPr>
              <p14:cNvContentPartPr/>
              <p14:nvPr/>
            </p14:nvContentPartPr>
            <p14:xfrm>
              <a:off x="3164676" y="4996591"/>
              <a:ext cx="114120" cy="285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56036" y="4987951"/>
                <a:ext cx="131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14:cNvPr>
              <p14:cNvContentPartPr/>
              <p14:nvPr/>
            </p14:nvContentPartPr>
            <p14:xfrm>
              <a:off x="3138396" y="4813711"/>
              <a:ext cx="172440" cy="115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129756" y="4805071"/>
                <a:ext cx="1900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14:cNvPr>
              <p14:cNvContentPartPr/>
              <p14:nvPr/>
            </p14:nvContentPartPr>
            <p14:xfrm>
              <a:off x="3394356" y="4982911"/>
              <a:ext cx="120960" cy="4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385356" y="4974271"/>
                <a:ext cx="1386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14:cNvPr>
              <p14:cNvContentPartPr/>
              <p14:nvPr/>
            </p14:nvContentPartPr>
            <p14:xfrm>
              <a:off x="3403356" y="5064991"/>
              <a:ext cx="12312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94356" y="5055991"/>
                <a:ext cx="140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14:cNvPr>
              <p14:cNvContentPartPr/>
              <p14:nvPr/>
            </p14:nvContentPartPr>
            <p14:xfrm>
              <a:off x="3653916" y="5021791"/>
              <a:ext cx="90720" cy="22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645276" y="5013151"/>
                <a:ext cx="108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14:cNvPr>
              <p14:cNvContentPartPr/>
              <p14:nvPr/>
            </p14:nvContentPartPr>
            <p14:xfrm>
              <a:off x="3825636" y="5008111"/>
              <a:ext cx="81360" cy="138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816636" y="4999111"/>
                <a:ext cx="990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14:cNvPr>
              <p14:cNvContentPartPr/>
              <p14:nvPr/>
            </p14:nvContentPartPr>
            <p14:xfrm>
              <a:off x="3756876" y="4837471"/>
              <a:ext cx="195120" cy="11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48236" y="4828471"/>
                <a:ext cx="212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14:cNvPr>
              <p14:cNvContentPartPr/>
              <p14:nvPr/>
            </p14:nvContentPartPr>
            <p14:xfrm>
              <a:off x="4127316" y="5082991"/>
              <a:ext cx="61920" cy="119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18676" y="5073991"/>
                <a:ext cx="79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14:cNvPr>
              <p14:cNvContentPartPr/>
              <p14:nvPr/>
            </p14:nvContentPartPr>
            <p14:xfrm>
              <a:off x="2947596" y="4991191"/>
              <a:ext cx="147600" cy="13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938935" y="4982551"/>
                <a:ext cx="165283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14:cNvPr>
              <p14:cNvContentPartPr/>
              <p14:nvPr/>
            </p14:nvContentPartPr>
            <p14:xfrm>
              <a:off x="2675796" y="4805791"/>
              <a:ext cx="162720" cy="346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67156" y="4796791"/>
                <a:ext cx="1803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14:cNvPr>
              <p14:cNvContentPartPr/>
              <p14:nvPr/>
            </p14:nvContentPartPr>
            <p14:xfrm>
              <a:off x="5730756" y="4721191"/>
              <a:ext cx="16416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2116" y="4712551"/>
                <a:ext cx="181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14:cNvPr>
              <p14:cNvContentPartPr/>
              <p14:nvPr/>
            </p14:nvContentPartPr>
            <p14:xfrm>
              <a:off x="5534556" y="4897231"/>
              <a:ext cx="361440" cy="29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25916" y="4888591"/>
                <a:ext cx="3790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14:cNvPr>
              <p14:cNvContentPartPr/>
              <p14:nvPr/>
            </p14:nvContentPartPr>
            <p14:xfrm>
              <a:off x="4480476" y="4676551"/>
              <a:ext cx="960120" cy="416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471476" y="4667551"/>
                <a:ext cx="977760" cy="43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405146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14:cNvPr>
              <p14:cNvContentPartPr/>
              <p14:nvPr/>
            </p14:nvContentPartPr>
            <p14:xfrm>
              <a:off x="7697280" y="3426640"/>
              <a:ext cx="15732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9640" y="3409000"/>
                <a:ext cx="192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14:cNvPr>
              <p14:cNvContentPartPr/>
              <p14:nvPr/>
            </p14:nvContentPartPr>
            <p14:xfrm>
              <a:off x="7695840" y="3621760"/>
              <a:ext cx="111960" cy="17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78143" y="3604120"/>
                <a:ext cx="147715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14:cNvPr>
              <p14:cNvContentPartPr/>
              <p14:nvPr/>
            </p14:nvContentPartPr>
            <p14:xfrm>
              <a:off x="7436640" y="3761800"/>
              <a:ext cx="182160" cy="35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18640" y="3743800"/>
                <a:ext cx="217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14:cNvPr>
              <p14:cNvContentPartPr/>
              <p14:nvPr/>
            </p14:nvContentPartPr>
            <p14:xfrm>
              <a:off x="828636" y="4462711"/>
              <a:ext cx="67680" cy="18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19996" y="4453711"/>
                <a:ext cx="853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14:cNvPr>
              <p14:cNvContentPartPr/>
              <p14:nvPr/>
            </p14:nvContentPartPr>
            <p14:xfrm>
              <a:off x="788676" y="4281271"/>
              <a:ext cx="159120" cy="11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0036" y="4272271"/>
                <a:ext cx="176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14:cNvPr>
              <p14:cNvContentPartPr/>
              <p14:nvPr/>
            </p14:nvContentPartPr>
            <p14:xfrm>
              <a:off x="1308876" y="4442191"/>
              <a:ext cx="165600" cy="346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299876" y="4433191"/>
                <a:ext cx="183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14:cNvPr>
              <p14:cNvContentPartPr/>
              <p14:nvPr/>
            </p14:nvContentPartPr>
            <p14:xfrm>
              <a:off x="1318596" y="4288111"/>
              <a:ext cx="129960" cy="10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09596" y="4279111"/>
                <a:ext cx="147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14:cNvPr>
              <p14:cNvContentPartPr/>
              <p14:nvPr/>
            </p14:nvContentPartPr>
            <p14:xfrm>
              <a:off x="1643676" y="4443631"/>
              <a:ext cx="13788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5036" y="4434631"/>
                <a:ext cx="155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14:cNvPr>
              <p14:cNvContentPartPr/>
              <p14:nvPr/>
            </p14:nvContentPartPr>
            <p14:xfrm>
              <a:off x="1633236" y="4523911"/>
              <a:ext cx="13896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24596" y="4514911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14:cNvPr>
              <p14:cNvContentPartPr/>
              <p14:nvPr/>
            </p14:nvContentPartPr>
            <p14:xfrm>
              <a:off x="1875516" y="4156351"/>
              <a:ext cx="258480" cy="40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66516" y="4147351"/>
                <a:ext cx="27612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14:cNvPr>
              <p14:cNvContentPartPr/>
              <p14:nvPr/>
            </p14:nvContentPartPr>
            <p14:xfrm>
              <a:off x="1078476" y="4440751"/>
              <a:ext cx="112680" cy="16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69836" y="4431771"/>
                <a:ext cx="130320" cy="178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14:cNvPr>
              <p14:cNvContentPartPr/>
              <p14:nvPr/>
            </p14:nvContentPartPr>
            <p14:xfrm>
              <a:off x="2364756" y="4511311"/>
              <a:ext cx="58680" cy="12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56116" y="4502671"/>
                <a:ext cx="76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14:cNvPr>
              <p14:cNvContentPartPr/>
              <p14:nvPr/>
            </p14:nvContentPartPr>
            <p14:xfrm>
              <a:off x="2629356" y="4415191"/>
              <a:ext cx="165600" cy="340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20356" y="4406191"/>
                <a:ext cx="1832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14:cNvPr>
              <p14:cNvContentPartPr/>
              <p14:nvPr/>
            </p14:nvContentPartPr>
            <p14:xfrm>
              <a:off x="2650236" y="4235551"/>
              <a:ext cx="144000" cy="125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41236" y="4226551"/>
                <a:ext cx="1616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14:cNvPr>
              <p14:cNvContentPartPr/>
              <p14:nvPr/>
            </p14:nvContentPartPr>
            <p14:xfrm>
              <a:off x="2939316" y="4179031"/>
              <a:ext cx="451080" cy="378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30676" y="4170040"/>
                <a:ext cx="46872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14:cNvPr>
              <p14:cNvContentPartPr/>
              <p14:nvPr/>
            </p14:nvContentPartPr>
            <p14:xfrm>
              <a:off x="3480396" y="4413391"/>
              <a:ext cx="14364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1756" y="4404751"/>
                <a:ext cx="1612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14:cNvPr>
              <p14:cNvContentPartPr/>
              <p14:nvPr/>
            </p14:nvContentPartPr>
            <p14:xfrm>
              <a:off x="3482916" y="4508791"/>
              <a:ext cx="13284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74276" y="4499791"/>
                <a:ext cx="1504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14:cNvPr>
              <p14:cNvContentPartPr/>
              <p14:nvPr/>
            </p14:nvContentPartPr>
            <p14:xfrm>
              <a:off x="3786396" y="4451911"/>
              <a:ext cx="98640" cy="140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77756" y="4442911"/>
                <a:ext cx="116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14:cNvPr>
              <p14:cNvContentPartPr/>
              <p14:nvPr/>
            </p14:nvContentPartPr>
            <p14:xfrm>
              <a:off x="3737796" y="4298191"/>
              <a:ext cx="18900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8796" y="4289191"/>
                <a:ext cx="206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14:cNvPr>
              <p14:cNvContentPartPr/>
              <p14:nvPr/>
            </p14:nvContentPartPr>
            <p14:xfrm>
              <a:off x="4198236" y="4541551"/>
              <a:ext cx="66960" cy="125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89236" y="4532911"/>
                <a:ext cx="846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14:cNvPr>
              <p14:cNvContentPartPr/>
              <p14:nvPr/>
            </p14:nvContentPartPr>
            <p14:xfrm>
              <a:off x="4769916" y="4391071"/>
              <a:ext cx="154080" cy="132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60916" y="4382071"/>
                <a:ext cx="171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14:cNvPr>
              <p14:cNvContentPartPr/>
              <p14:nvPr/>
            </p14:nvContentPartPr>
            <p14:xfrm>
              <a:off x="5053596" y="4408711"/>
              <a:ext cx="69480" cy="14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44596" y="4400071"/>
                <a:ext cx="871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14:cNvPr>
              <p14:cNvContentPartPr/>
              <p14:nvPr/>
            </p14:nvContentPartPr>
            <p14:xfrm>
              <a:off x="4970076" y="4252831"/>
              <a:ext cx="177840" cy="89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61076" y="4243831"/>
                <a:ext cx="1954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14:cNvPr>
              <p14:cNvContentPartPr/>
              <p14:nvPr/>
            </p14:nvContentPartPr>
            <p14:xfrm>
              <a:off x="4481916" y="4215031"/>
              <a:ext cx="189720" cy="81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72916" y="4206031"/>
                <a:ext cx="207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14:cNvPr>
              <p14:cNvContentPartPr/>
              <p14:nvPr/>
            </p14:nvContentPartPr>
            <p14:xfrm>
              <a:off x="5319636" y="4385311"/>
              <a:ext cx="135000" cy="1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10636" y="4376311"/>
                <a:ext cx="1526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14:cNvPr>
              <p14:cNvContentPartPr/>
              <p14:nvPr/>
            </p14:nvContentPartPr>
            <p14:xfrm>
              <a:off x="5330796" y="4451911"/>
              <a:ext cx="141840" cy="14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21796" y="4442911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14:cNvPr>
              <p14:cNvContentPartPr/>
              <p14:nvPr/>
            </p14:nvContentPartPr>
            <p14:xfrm>
              <a:off x="4557876" y="4367311"/>
              <a:ext cx="139680" cy="196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48899" y="4358671"/>
                <a:ext cx="157275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14:cNvPr>
              <p14:cNvContentPartPr/>
              <p14:nvPr/>
            </p14:nvContentPartPr>
            <p14:xfrm>
              <a:off x="5583876" y="4389271"/>
              <a:ext cx="24120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574876" y="4380631"/>
                <a:ext cx="258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14:cNvPr>
              <p14:cNvContentPartPr/>
              <p14:nvPr/>
            </p14:nvContentPartPr>
            <p14:xfrm>
              <a:off x="5569116" y="4187311"/>
              <a:ext cx="22788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60476" y="4178311"/>
                <a:ext cx="245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14:cNvPr>
              <p14:cNvContentPartPr/>
              <p14:nvPr/>
            </p14:nvContentPartPr>
            <p14:xfrm>
              <a:off x="371436" y="4847191"/>
              <a:ext cx="250920" cy="517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2796" y="4838191"/>
                <a:ext cx="2685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14:cNvPr>
              <p14:cNvContentPartPr/>
              <p14:nvPr/>
            </p14:nvContentPartPr>
            <p14:xfrm>
              <a:off x="739356" y="5007391"/>
              <a:ext cx="152280" cy="35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0716" y="4998751"/>
                <a:ext cx="169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14:cNvPr>
              <p14:cNvContentPartPr/>
              <p14:nvPr/>
            </p14:nvContentPartPr>
            <p14:xfrm>
              <a:off x="754836" y="4859431"/>
              <a:ext cx="119520" cy="8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5836" y="4850791"/>
                <a:ext cx="1371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14:cNvPr>
              <p14:cNvContentPartPr/>
              <p14:nvPr/>
            </p14:nvContentPartPr>
            <p14:xfrm>
              <a:off x="1324716" y="5023591"/>
              <a:ext cx="63360" cy="12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16076" y="5014591"/>
                <a:ext cx="8100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14:cNvPr>
              <p14:cNvContentPartPr/>
              <p14:nvPr/>
            </p14:nvContentPartPr>
            <p14:xfrm>
              <a:off x="1235436" y="4878871"/>
              <a:ext cx="168840" cy="9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226436" y="4870231"/>
                <a:ext cx="1864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14:cNvPr>
              <p14:cNvContentPartPr/>
              <p14:nvPr/>
            </p14:nvContentPartPr>
            <p14:xfrm>
              <a:off x="1571676" y="4984351"/>
              <a:ext cx="17496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63036" y="4975711"/>
                <a:ext cx="192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14:cNvPr>
              <p14:cNvContentPartPr/>
              <p14:nvPr/>
            </p14:nvContentPartPr>
            <p14:xfrm>
              <a:off x="1583556" y="5067511"/>
              <a:ext cx="156240" cy="11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74556" y="5058871"/>
                <a:ext cx="173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14:cNvPr>
              <p14:cNvContentPartPr/>
              <p14:nvPr/>
            </p14:nvContentPartPr>
            <p14:xfrm>
              <a:off x="1840236" y="4699951"/>
              <a:ext cx="331200" cy="430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831236" y="4691304"/>
                <a:ext cx="348840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14:cNvPr>
              <p14:cNvContentPartPr/>
              <p14:nvPr/>
            </p14:nvContentPartPr>
            <p14:xfrm>
              <a:off x="1025916" y="5003791"/>
              <a:ext cx="121680" cy="14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16916" y="4995151"/>
                <a:ext cx="13932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14:cNvPr>
              <p14:cNvContentPartPr/>
              <p14:nvPr/>
            </p14:nvContentPartPr>
            <p14:xfrm>
              <a:off x="2309676" y="5112151"/>
              <a:ext cx="75960" cy="115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300676" y="5103151"/>
                <a:ext cx="93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14:cNvPr>
              <p14:cNvContentPartPr/>
              <p14:nvPr/>
            </p14:nvContentPartPr>
            <p14:xfrm>
              <a:off x="3164676" y="4996591"/>
              <a:ext cx="114120" cy="285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56036" y="4987951"/>
                <a:ext cx="131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14:cNvPr>
              <p14:cNvContentPartPr/>
              <p14:nvPr/>
            </p14:nvContentPartPr>
            <p14:xfrm>
              <a:off x="3138396" y="4813711"/>
              <a:ext cx="172440" cy="115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129756" y="4805071"/>
                <a:ext cx="1900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14:cNvPr>
              <p14:cNvContentPartPr/>
              <p14:nvPr/>
            </p14:nvContentPartPr>
            <p14:xfrm>
              <a:off x="3394356" y="4982911"/>
              <a:ext cx="120960" cy="4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385356" y="4974271"/>
                <a:ext cx="1386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14:cNvPr>
              <p14:cNvContentPartPr/>
              <p14:nvPr/>
            </p14:nvContentPartPr>
            <p14:xfrm>
              <a:off x="3403356" y="5064991"/>
              <a:ext cx="12312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94356" y="5055991"/>
                <a:ext cx="140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14:cNvPr>
              <p14:cNvContentPartPr/>
              <p14:nvPr/>
            </p14:nvContentPartPr>
            <p14:xfrm>
              <a:off x="3653916" y="5021791"/>
              <a:ext cx="90720" cy="22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645276" y="5013151"/>
                <a:ext cx="108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14:cNvPr>
              <p14:cNvContentPartPr/>
              <p14:nvPr/>
            </p14:nvContentPartPr>
            <p14:xfrm>
              <a:off x="3825636" y="5008111"/>
              <a:ext cx="81360" cy="138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816636" y="4999111"/>
                <a:ext cx="990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14:cNvPr>
              <p14:cNvContentPartPr/>
              <p14:nvPr/>
            </p14:nvContentPartPr>
            <p14:xfrm>
              <a:off x="3756876" y="4837471"/>
              <a:ext cx="195120" cy="11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48236" y="4828471"/>
                <a:ext cx="212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14:cNvPr>
              <p14:cNvContentPartPr/>
              <p14:nvPr/>
            </p14:nvContentPartPr>
            <p14:xfrm>
              <a:off x="4127316" y="5082991"/>
              <a:ext cx="61920" cy="119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18676" y="5073991"/>
                <a:ext cx="79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14:cNvPr>
              <p14:cNvContentPartPr/>
              <p14:nvPr/>
            </p14:nvContentPartPr>
            <p14:xfrm>
              <a:off x="2947596" y="4991191"/>
              <a:ext cx="147600" cy="13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938935" y="4982551"/>
                <a:ext cx="165283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14:cNvPr>
              <p14:cNvContentPartPr/>
              <p14:nvPr/>
            </p14:nvContentPartPr>
            <p14:xfrm>
              <a:off x="2675796" y="4805791"/>
              <a:ext cx="162720" cy="346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67156" y="4796791"/>
                <a:ext cx="1803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14:cNvPr>
              <p14:cNvContentPartPr/>
              <p14:nvPr/>
            </p14:nvContentPartPr>
            <p14:xfrm>
              <a:off x="5730756" y="4721191"/>
              <a:ext cx="16416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2116" y="4712551"/>
                <a:ext cx="181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14:cNvPr>
              <p14:cNvContentPartPr/>
              <p14:nvPr/>
            </p14:nvContentPartPr>
            <p14:xfrm>
              <a:off x="5534556" y="4897231"/>
              <a:ext cx="361440" cy="29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25916" y="4888591"/>
                <a:ext cx="3790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14:cNvPr>
              <p14:cNvContentPartPr/>
              <p14:nvPr/>
            </p14:nvContentPartPr>
            <p14:xfrm>
              <a:off x="4480476" y="4676551"/>
              <a:ext cx="960120" cy="416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471476" y="4667551"/>
                <a:ext cx="9777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FBA3DE-5108-453D-AFEF-03133F241644}"/>
                  </a:ext>
                </a:extLst>
              </p14:cNvPr>
              <p14:cNvContentPartPr/>
              <p14:nvPr/>
            </p14:nvContentPartPr>
            <p14:xfrm>
              <a:off x="469356" y="5458831"/>
              <a:ext cx="988560" cy="32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FBA3DE-5108-453D-AFEF-03133F24164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60353" y="5449831"/>
                <a:ext cx="1006206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D9CB9AD-3D14-4882-9D55-4ED515BED240}"/>
                  </a:ext>
                </a:extLst>
              </p14:cNvPr>
              <p14:cNvContentPartPr/>
              <p14:nvPr/>
            </p14:nvContentPartPr>
            <p14:xfrm>
              <a:off x="1883076" y="5454511"/>
              <a:ext cx="182880" cy="28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D9CB9AD-3D14-4882-9D55-4ED515BED24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874436" y="5445871"/>
                <a:ext cx="2005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346115-16AD-4071-8E69-C217E90E6DCB}"/>
                  </a:ext>
                </a:extLst>
              </p14:cNvPr>
              <p14:cNvContentPartPr/>
              <p14:nvPr/>
            </p14:nvContentPartPr>
            <p14:xfrm>
              <a:off x="2190876" y="5586991"/>
              <a:ext cx="122400" cy="137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346115-16AD-4071-8E69-C217E90E6DCB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182236" y="5577991"/>
                <a:ext cx="14004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6B597C3-8B70-414B-A40F-FEEDCCC50F19}"/>
                  </a:ext>
                </a:extLst>
              </p14:cNvPr>
              <p14:cNvContentPartPr/>
              <p14:nvPr/>
            </p14:nvContentPartPr>
            <p14:xfrm>
              <a:off x="2192316" y="5585191"/>
              <a:ext cx="153720" cy="140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6B597C3-8B70-414B-A40F-FEEDCCC50F1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83676" y="5576191"/>
                <a:ext cx="1713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B765F0-0433-4068-8329-ACBFBA6C8239}"/>
                  </a:ext>
                </a:extLst>
              </p14:cNvPr>
              <p14:cNvContentPartPr/>
              <p14:nvPr/>
            </p14:nvContentPartPr>
            <p14:xfrm>
              <a:off x="2457996" y="5583751"/>
              <a:ext cx="61560" cy="13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B765F0-0433-4068-8329-ACBFBA6C823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449356" y="5574751"/>
                <a:ext cx="79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AA3A9DF-C833-43BD-A411-50AA86658CD0}"/>
                  </a:ext>
                </a:extLst>
              </p14:cNvPr>
              <p14:cNvContentPartPr/>
              <p14:nvPr/>
            </p14:nvContentPartPr>
            <p14:xfrm>
              <a:off x="2335956" y="5435071"/>
              <a:ext cx="167400" cy="82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AA3A9DF-C833-43BD-A411-50AA86658CD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27316" y="5426071"/>
                <a:ext cx="1850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8A88AFF-2B28-4536-91FD-8376D3CE520B}"/>
                  </a:ext>
                </a:extLst>
              </p14:cNvPr>
              <p14:cNvContentPartPr/>
              <p14:nvPr/>
            </p14:nvContentPartPr>
            <p14:xfrm>
              <a:off x="2636196" y="5569711"/>
              <a:ext cx="132840" cy="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8A88AFF-2B28-4536-91FD-8376D3CE520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627556" y="5561071"/>
                <a:ext cx="1504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4440DA-DC09-4806-9920-C5BEBFEF218E}"/>
                  </a:ext>
                </a:extLst>
              </p14:cNvPr>
              <p14:cNvContentPartPr/>
              <p14:nvPr/>
            </p14:nvContentPartPr>
            <p14:xfrm>
              <a:off x="2642676" y="5632351"/>
              <a:ext cx="137520" cy="17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4440DA-DC09-4806-9920-C5BEBFEF218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633676" y="5623351"/>
                <a:ext cx="1551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B891EAD-2DCC-4D41-827B-38D916DCD7A2}"/>
                  </a:ext>
                </a:extLst>
              </p14:cNvPr>
              <p14:cNvContentPartPr/>
              <p14:nvPr/>
            </p14:nvContentPartPr>
            <p14:xfrm>
              <a:off x="2905476" y="5560351"/>
              <a:ext cx="165600" cy="231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B891EAD-2DCC-4D41-827B-38D916DCD7A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896476" y="5551351"/>
                <a:ext cx="1832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71CAAF9-4C50-4235-8A44-DC17D8C4318D}"/>
                  </a:ext>
                </a:extLst>
              </p14:cNvPr>
              <p14:cNvContentPartPr/>
              <p14:nvPr/>
            </p14:nvContentPartPr>
            <p14:xfrm>
              <a:off x="2916996" y="5388631"/>
              <a:ext cx="115560" cy="9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71CAAF9-4C50-4235-8A44-DC17D8C4318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908356" y="5379631"/>
                <a:ext cx="1332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B571FF7-4DD7-4468-B675-9B7D95C06C05}"/>
                  </a:ext>
                </a:extLst>
              </p14:cNvPr>
              <p14:cNvContentPartPr/>
              <p14:nvPr/>
            </p14:nvContentPartPr>
            <p14:xfrm>
              <a:off x="3196716" y="5519671"/>
              <a:ext cx="74520" cy="114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B571FF7-4DD7-4468-B675-9B7D95C06C0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187716" y="5511031"/>
                <a:ext cx="9216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F80EEF3-C31B-4EE7-9A7F-E9426E2C3D01}"/>
                  </a:ext>
                </a:extLst>
              </p14:cNvPr>
              <p14:cNvContentPartPr/>
              <p14:nvPr/>
            </p14:nvContentPartPr>
            <p14:xfrm>
              <a:off x="3137676" y="5514271"/>
              <a:ext cx="116280" cy="117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F80EEF3-C31B-4EE7-9A7F-E9426E2C3D0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29036" y="5505631"/>
                <a:ext cx="1339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7D00DAD-1F6E-44B4-913F-5F08045086EB}"/>
                  </a:ext>
                </a:extLst>
              </p14:cNvPr>
              <p14:cNvContentPartPr/>
              <p14:nvPr/>
            </p14:nvContentPartPr>
            <p14:xfrm>
              <a:off x="3341436" y="5523991"/>
              <a:ext cx="143640" cy="307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7D00DAD-1F6E-44B4-913F-5F08045086E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332436" y="5514991"/>
                <a:ext cx="16128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4551C6C-39BE-4ECC-B2EB-70E57FDBAF3F}"/>
                  </a:ext>
                </a:extLst>
              </p14:cNvPr>
              <p14:cNvContentPartPr/>
              <p14:nvPr/>
            </p14:nvContentPartPr>
            <p14:xfrm>
              <a:off x="3368796" y="5369911"/>
              <a:ext cx="151560" cy="75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4551C6C-39BE-4ECC-B2EB-70E57FDBAF3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359796" y="5360911"/>
                <a:ext cx="16920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4F746C0-13F0-4ABA-B0BB-505518195B80}"/>
                  </a:ext>
                </a:extLst>
              </p14:cNvPr>
              <p14:cNvContentPartPr/>
              <p14:nvPr/>
            </p14:nvContentPartPr>
            <p14:xfrm>
              <a:off x="3616836" y="5529391"/>
              <a:ext cx="206280" cy="16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4F746C0-13F0-4ABA-B0BB-505518195B80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608196" y="5520751"/>
                <a:ext cx="22392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1F7CB6E-D1D9-4DDD-9D1A-BD0D8D09BC6C}"/>
                  </a:ext>
                </a:extLst>
              </p14:cNvPr>
              <p14:cNvContentPartPr/>
              <p14:nvPr/>
            </p14:nvContentPartPr>
            <p14:xfrm>
              <a:off x="3659316" y="5601751"/>
              <a:ext cx="141840" cy="7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1F7CB6E-D1D9-4DDD-9D1A-BD0D8D09BC6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650316" y="5592751"/>
                <a:ext cx="1594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B2F2E66-299D-40AA-86EA-97611FCFC3C2}"/>
                  </a:ext>
                </a:extLst>
              </p14:cNvPr>
              <p14:cNvContentPartPr/>
              <p14:nvPr/>
            </p14:nvContentPartPr>
            <p14:xfrm>
              <a:off x="3976836" y="5413111"/>
              <a:ext cx="19440" cy="2430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B2F2E66-299D-40AA-86EA-97611FCFC3C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68196" y="5404111"/>
                <a:ext cx="370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11F5E3E-88AE-44B9-811D-B2232B7126D7}"/>
                  </a:ext>
                </a:extLst>
              </p14:cNvPr>
              <p14:cNvContentPartPr/>
              <p14:nvPr/>
            </p14:nvContentPartPr>
            <p14:xfrm>
              <a:off x="3974676" y="5497711"/>
              <a:ext cx="126720" cy="135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11F5E3E-88AE-44B9-811D-B2232B7126D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66036" y="5488711"/>
                <a:ext cx="144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A1BE1B9-32D4-4750-88F0-4135F6A866B6}"/>
                  </a:ext>
                </a:extLst>
              </p14:cNvPr>
              <p14:cNvContentPartPr/>
              <p14:nvPr/>
            </p14:nvContentPartPr>
            <p14:xfrm>
              <a:off x="3892236" y="5319151"/>
              <a:ext cx="191160" cy="113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A1BE1B9-32D4-4750-88F0-4135F6A866B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883596" y="5310151"/>
                <a:ext cx="2088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945258B-2707-46E5-ABF3-B116BE7F0DE0}"/>
                  </a:ext>
                </a:extLst>
              </p14:cNvPr>
              <p14:cNvContentPartPr/>
              <p14:nvPr/>
            </p14:nvContentPartPr>
            <p14:xfrm>
              <a:off x="4174836" y="5255071"/>
              <a:ext cx="389160" cy="380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945258B-2707-46E5-ABF3-B116BE7F0DE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166196" y="5246080"/>
                <a:ext cx="406800" cy="3977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CBC015E-3D0F-412E-8483-963296B003E3}"/>
                  </a:ext>
                </a:extLst>
              </p14:cNvPr>
              <p14:cNvContentPartPr/>
              <p14:nvPr/>
            </p14:nvContentPartPr>
            <p14:xfrm>
              <a:off x="4676316" y="5360551"/>
              <a:ext cx="756720" cy="2149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CBC015E-3D0F-412E-8483-963296B003E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667316" y="5351911"/>
                <a:ext cx="7743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912589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14:cNvPr>
              <p14:cNvContentPartPr/>
              <p14:nvPr/>
            </p14:nvContentPartPr>
            <p14:xfrm>
              <a:off x="7697280" y="3426640"/>
              <a:ext cx="15732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9640" y="3409000"/>
                <a:ext cx="192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14:cNvPr>
              <p14:cNvContentPartPr/>
              <p14:nvPr/>
            </p14:nvContentPartPr>
            <p14:xfrm>
              <a:off x="7695840" y="3621760"/>
              <a:ext cx="111960" cy="17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78143" y="3604120"/>
                <a:ext cx="147715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14:cNvPr>
              <p14:cNvContentPartPr/>
              <p14:nvPr/>
            </p14:nvContentPartPr>
            <p14:xfrm>
              <a:off x="7436640" y="3761800"/>
              <a:ext cx="182160" cy="35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18640" y="3743800"/>
                <a:ext cx="217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14:cNvPr>
              <p14:cNvContentPartPr/>
              <p14:nvPr/>
            </p14:nvContentPartPr>
            <p14:xfrm>
              <a:off x="828636" y="4462711"/>
              <a:ext cx="67680" cy="18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19996" y="4453711"/>
                <a:ext cx="853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14:cNvPr>
              <p14:cNvContentPartPr/>
              <p14:nvPr/>
            </p14:nvContentPartPr>
            <p14:xfrm>
              <a:off x="788676" y="4281271"/>
              <a:ext cx="159120" cy="11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0036" y="4272271"/>
                <a:ext cx="176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14:cNvPr>
              <p14:cNvContentPartPr/>
              <p14:nvPr/>
            </p14:nvContentPartPr>
            <p14:xfrm>
              <a:off x="1308876" y="4442191"/>
              <a:ext cx="165600" cy="346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299876" y="4433191"/>
                <a:ext cx="183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14:cNvPr>
              <p14:cNvContentPartPr/>
              <p14:nvPr/>
            </p14:nvContentPartPr>
            <p14:xfrm>
              <a:off x="1318596" y="4288111"/>
              <a:ext cx="129960" cy="10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09596" y="4279111"/>
                <a:ext cx="147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14:cNvPr>
              <p14:cNvContentPartPr/>
              <p14:nvPr/>
            </p14:nvContentPartPr>
            <p14:xfrm>
              <a:off x="1643676" y="4443631"/>
              <a:ext cx="13788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5036" y="4434631"/>
                <a:ext cx="155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14:cNvPr>
              <p14:cNvContentPartPr/>
              <p14:nvPr/>
            </p14:nvContentPartPr>
            <p14:xfrm>
              <a:off x="1633236" y="4523911"/>
              <a:ext cx="13896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24596" y="4514911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14:cNvPr>
              <p14:cNvContentPartPr/>
              <p14:nvPr/>
            </p14:nvContentPartPr>
            <p14:xfrm>
              <a:off x="1875516" y="4156351"/>
              <a:ext cx="258480" cy="40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66516" y="4147351"/>
                <a:ext cx="27612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14:cNvPr>
              <p14:cNvContentPartPr/>
              <p14:nvPr/>
            </p14:nvContentPartPr>
            <p14:xfrm>
              <a:off x="1078476" y="4440751"/>
              <a:ext cx="112680" cy="16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69836" y="4431771"/>
                <a:ext cx="130320" cy="178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14:cNvPr>
              <p14:cNvContentPartPr/>
              <p14:nvPr/>
            </p14:nvContentPartPr>
            <p14:xfrm>
              <a:off x="2364756" y="4511311"/>
              <a:ext cx="58680" cy="12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56116" y="4502671"/>
                <a:ext cx="76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14:cNvPr>
              <p14:cNvContentPartPr/>
              <p14:nvPr/>
            </p14:nvContentPartPr>
            <p14:xfrm>
              <a:off x="2629356" y="4415191"/>
              <a:ext cx="165600" cy="340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20356" y="4406191"/>
                <a:ext cx="1832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14:cNvPr>
              <p14:cNvContentPartPr/>
              <p14:nvPr/>
            </p14:nvContentPartPr>
            <p14:xfrm>
              <a:off x="2650236" y="4235551"/>
              <a:ext cx="144000" cy="125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41236" y="4226551"/>
                <a:ext cx="1616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14:cNvPr>
              <p14:cNvContentPartPr/>
              <p14:nvPr/>
            </p14:nvContentPartPr>
            <p14:xfrm>
              <a:off x="2939316" y="4179031"/>
              <a:ext cx="451080" cy="378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30676" y="4170040"/>
                <a:ext cx="46872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14:cNvPr>
              <p14:cNvContentPartPr/>
              <p14:nvPr/>
            </p14:nvContentPartPr>
            <p14:xfrm>
              <a:off x="3480396" y="4413391"/>
              <a:ext cx="14364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1756" y="4404751"/>
                <a:ext cx="1612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14:cNvPr>
              <p14:cNvContentPartPr/>
              <p14:nvPr/>
            </p14:nvContentPartPr>
            <p14:xfrm>
              <a:off x="3482916" y="4508791"/>
              <a:ext cx="13284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74276" y="4499791"/>
                <a:ext cx="1504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14:cNvPr>
              <p14:cNvContentPartPr/>
              <p14:nvPr/>
            </p14:nvContentPartPr>
            <p14:xfrm>
              <a:off x="3786396" y="4451911"/>
              <a:ext cx="98640" cy="140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77756" y="4442911"/>
                <a:ext cx="116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14:cNvPr>
              <p14:cNvContentPartPr/>
              <p14:nvPr/>
            </p14:nvContentPartPr>
            <p14:xfrm>
              <a:off x="3737796" y="4298191"/>
              <a:ext cx="18900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8796" y="4289191"/>
                <a:ext cx="206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14:cNvPr>
              <p14:cNvContentPartPr/>
              <p14:nvPr/>
            </p14:nvContentPartPr>
            <p14:xfrm>
              <a:off x="4198236" y="4541551"/>
              <a:ext cx="66960" cy="125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89236" y="4532911"/>
                <a:ext cx="846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14:cNvPr>
              <p14:cNvContentPartPr/>
              <p14:nvPr/>
            </p14:nvContentPartPr>
            <p14:xfrm>
              <a:off x="4769916" y="4391071"/>
              <a:ext cx="154080" cy="132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60916" y="4382071"/>
                <a:ext cx="171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14:cNvPr>
              <p14:cNvContentPartPr/>
              <p14:nvPr/>
            </p14:nvContentPartPr>
            <p14:xfrm>
              <a:off x="5053596" y="4408711"/>
              <a:ext cx="69480" cy="14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44596" y="4400071"/>
                <a:ext cx="871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14:cNvPr>
              <p14:cNvContentPartPr/>
              <p14:nvPr/>
            </p14:nvContentPartPr>
            <p14:xfrm>
              <a:off x="4970076" y="4252831"/>
              <a:ext cx="177840" cy="89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61076" y="4243831"/>
                <a:ext cx="1954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14:cNvPr>
              <p14:cNvContentPartPr/>
              <p14:nvPr/>
            </p14:nvContentPartPr>
            <p14:xfrm>
              <a:off x="4481916" y="4215031"/>
              <a:ext cx="189720" cy="81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72916" y="4206031"/>
                <a:ext cx="207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14:cNvPr>
              <p14:cNvContentPartPr/>
              <p14:nvPr/>
            </p14:nvContentPartPr>
            <p14:xfrm>
              <a:off x="5319636" y="4385311"/>
              <a:ext cx="135000" cy="1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10636" y="4376311"/>
                <a:ext cx="1526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14:cNvPr>
              <p14:cNvContentPartPr/>
              <p14:nvPr/>
            </p14:nvContentPartPr>
            <p14:xfrm>
              <a:off x="5330796" y="4451911"/>
              <a:ext cx="141840" cy="14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21796" y="4442911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14:cNvPr>
              <p14:cNvContentPartPr/>
              <p14:nvPr/>
            </p14:nvContentPartPr>
            <p14:xfrm>
              <a:off x="4557876" y="4367311"/>
              <a:ext cx="139680" cy="196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48899" y="4358671"/>
                <a:ext cx="157275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14:cNvPr>
              <p14:cNvContentPartPr/>
              <p14:nvPr/>
            </p14:nvContentPartPr>
            <p14:xfrm>
              <a:off x="5583876" y="4389271"/>
              <a:ext cx="24120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574876" y="4380631"/>
                <a:ext cx="258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14:cNvPr>
              <p14:cNvContentPartPr/>
              <p14:nvPr/>
            </p14:nvContentPartPr>
            <p14:xfrm>
              <a:off x="5569116" y="4187311"/>
              <a:ext cx="22788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60476" y="4178311"/>
                <a:ext cx="245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14:cNvPr>
              <p14:cNvContentPartPr/>
              <p14:nvPr/>
            </p14:nvContentPartPr>
            <p14:xfrm>
              <a:off x="371436" y="4847191"/>
              <a:ext cx="250920" cy="517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2796" y="4838191"/>
                <a:ext cx="2685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14:cNvPr>
              <p14:cNvContentPartPr/>
              <p14:nvPr/>
            </p14:nvContentPartPr>
            <p14:xfrm>
              <a:off x="739356" y="5007391"/>
              <a:ext cx="152280" cy="35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0716" y="4998751"/>
                <a:ext cx="169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14:cNvPr>
              <p14:cNvContentPartPr/>
              <p14:nvPr/>
            </p14:nvContentPartPr>
            <p14:xfrm>
              <a:off x="754836" y="4859431"/>
              <a:ext cx="119520" cy="8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5836" y="4850791"/>
                <a:ext cx="1371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14:cNvPr>
              <p14:cNvContentPartPr/>
              <p14:nvPr/>
            </p14:nvContentPartPr>
            <p14:xfrm>
              <a:off x="1324716" y="5023591"/>
              <a:ext cx="63360" cy="12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16076" y="5014591"/>
                <a:ext cx="8100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14:cNvPr>
              <p14:cNvContentPartPr/>
              <p14:nvPr/>
            </p14:nvContentPartPr>
            <p14:xfrm>
              <a:off x="1235436" y="4878871"/>
              <a:ext cx="168840" cy="9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226436" y="4870231"/>
                <a:ext cx="1864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14:cNvPr>
              <p14:cNvContentPartPr/>
              <p14:nvPr/>
            </p14:nvContentPartPr>
            <p14:xfrm>
              <a:off x="1571676" y="4984351"/>
              <a:ext cx="17496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63036" y="4975711"/>
                <a:ext cx="192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14:cNvPr>
              <p14:cNvContentPartPr/>
              <p14:nvPr/>
            </p14:nvContentPartPr>
            <p14:xfrm>
              <a:off x="1583556" y="5067511"/>
              <a:ext cx="156240" cy="11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74556" y="5058871"/>
                <a:ext cx="173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14:cNvPr>
              <p14:cNvContentPartPr/>
              <p14:nvPr/>
            </p14:nvContentPartPr>
            <p14:xfrm>
              <a:off x="1840236" y="4699951"/>
              <a:ext cx="331200" cy="430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831236" y="4691304"/>
                <a:ext cx="348840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14:cNvPr>
              <p14:cNvContentPartPr/>
              <p14:nvPr/>
            </p14:nvContentPartPr>
            <p14:xfrm>
              <a:off x="1025916" y="5003791"/>
              <a:ext cx="121680" cy="14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16916" y="4995151"/>
                <a:ext cx="13932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14:cNvPr>
              <p14:cNvContentPartPr/>
              <p14:nvPr/>
            </p14:nvContentPartPr>
            <p14:xfrm>
              <a:off x="2309676" y="5112151"/>
              <a:ext cx="75960" cy="115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300676" y="5103151"/>
                <a:ext cx="93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14:cNvPr>
              <p14:cNvContentPartPr/>
              <p14:nvPr/>
            </p14:nvContentPartPr>
            <p14:xfrm>
              <a:off x="3164676" y="4996591"/>
              <a:ext cx="114120" cy="285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56036" y="4987951"/>
                <a:ext cx="131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14:cNvPr>
              <p14:cNvContentPartPr/>
              <p14:nvPr/>
            </p14:nvContentPartPr>
            <p14:xfrm>
              <a:off x="3138396" y="4813711"/>
              <a:ext cx="172440" cy="115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129756" y="4805071"/>
                <a:ext cx="1900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14:cNvPr>
              <p14:cNvContentPartPr/>
              <p14:nvPr/>
            </p14:nvContentPartPr>
            <p14:xfrm>
              <a:off x="3394356" y="4982911"/>
              <a:ext cx="120960" cy="4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385356" y="4974271"/>
                <a:ext cx="1386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14:cNvPr>
              <p14:cNvContentPartPr/>
              <p14:nvPr/>
            </p14:nvContentPartPr>
            <p14:xfrm>
              <a:off x="3403356" y="5064991"/>
              <a:ext cx="12312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94356" y="5055991"/>
                <a:ext cx="140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14:cNvPr>
              <p14:cNvContentPartPr/>
              <p14:nvPr/>
            </p14:nvContentPartPr>
            <p14:xfrm>
              <a:off x="3653916" y="5021791"/>
              <a:ext cx="90720" cy="22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645276" y="5013151"/>
                <a:ext cx="108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14:cNvPr>
              <p14:cNvContentPartPr/>
              <p14:nvPr/>
            </p14:nvContentPartPr>
            <p14:xfrm>
              <a:off x="3825636" y="5008111"/>
              <a:ext cx="81360" cy="138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816636" y="4999111"/>
                <a:ext cx="990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14:cNvPr>
              <p14:cNvContentPartPr/>
              <p14:nvPr/>
            </p14:nvContentPartPr>
            <p14:xfrm>
              <a:off x="3756876" y="4837471"/>
              <a:ext cx="195120" cy="11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48236" y="4828471"/>
                <a:ext cx="212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14:cNvPr>
              <p14:cNvContentPartPr/>
              <p14:nvPr/>
            </p14:nvContentPartPr>
            <p14:xfrm>
              <a:off x="4127316" y="5082991"/>
              <a:ext cx="61920" cy="119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18676" y="5073991"/>
                <a:ext cx="79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14:cNvPr>
              <p14:cNvContentPartPr/>
              <p14:nvPr/>
            </p14:nvContentPartPr>
            <p14:xfrm>
              <a:off x="2947596" y="4991191"/>
              <a:ext cx="147600" cy="13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938935" y="4982551"/>
                <a:ext cx="165283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14:cNvPr>
              <p14:cNvContentPartPr/>
              <p14:nvPr/>
            </p14:nvContentPartPr>
            <p14:xfrm>
              <a:off x="2675796" y="4805791"/>
              <a:ext cx="162720" cy="346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67156" y="4796791"/>
                <a:ext cx="1803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14:cNvPr>
              <p14:cNvContentPartPr/>
              <p14:nvPr/>
            </p14:nvContentPartPr>
            <p14:xfrm>
              <a:off x="5730756" y="4721191"/>
              <a:ext cx="16416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2116" y="4712551"/>
                <a:ext cx="181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14:cNvPr>
              <p14:cNvContentPartPr/>
              <p14:nvPr/>
            </p14:nvContentPartPr>
            <p14:xfrm>
              <a:off x="5534556" y="4897231"/>
              <a:ext cx="361440" cy="29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25916" y="4888591"/>
                <a:ext cx="3790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14:cNvPr>
              <p14:cNvContentPartPr/>
              <p14:nvPr/>
            </p14:nvContentPartPr>
            <p14:xfrm>
              <a:off x="4480476" y="4676551"/>
              <a:ext cx="960120" cy="416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471476" y="4667551"/>
                <a:ext cx="9777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FBA3DE-5108-453D-AFEF-03133F241644}"/>
                  </a:ext>
                </a:extLst>
              </p14:cNvPr>
              <p14:cNvContentPartPr/>
              <p14:nvPr/>
            </p14:nvContentPartPr>
            <p14:xfrm>
              <a:off x="469356" y="5458831"/>
              <a:ext cx="988560" cy="32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FBA3DE-5108-453D-AFEF-03133F24164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60353" y="5449831"/>
                <a:ext cx="1006206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D9CB9AD-3D14-4882-9D55-4ED515BED240}"/>
                  </a:ext>
                </a:extLst>
              </p14:cNvPr>
              <p14:cNvContentPartPr/>
              <p14:nvPr/>
            </p14:nvContentPartPr>
            <p14:xfrm>
              <a:off x="1883076" y="5454511"/>
              <a:ext cx="182880" cy="28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D9CB9AD-3D14-4882-9D55-4ED515BED24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874436" y="5445871"/>
                <a:ext cx="2005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346115-16AD-4071-8E69-C217E90E6DCB}"/>
                  </a:ext>
                </a:extLst>
              </p14:cNvPr>
              <p14:cNvContentPartPr/>
              <p14:nvPr/>
            </p14:nvContentPartPr>
            <p14:xfrm>
              <a:off x="2190876" y="5586991"/>
              <a:ext cx="122400" cy="137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346115-16AD-4071-8E69-C217E90E6DCB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182236" y="5577991"/>
                <a:ext cx="14004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6B597C3-8B70-414B-A40F-FEEDCCC50F19}"/>
                  </a:ext>
                </a:extLst>
              </p14:cNvPr>
              <p14:cNvContentPartPr/>
              <p14:nvPr/>
            </p14:nvContentPartPr>
            <p14:xfrm>
              <a:off x="2192316" y="5585191"/>
              <a:ext cx="153720" cy="140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6B597C3-8B70-414B-A40F-FEEDCCC50F1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83676" y="5576191"/>
                <a:ext cx="1713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B765F0-0433-4068-8329-ACBFBA6C8239}"/>
                  </a:ext>
                </a:extLst>
              </p14:cNvPr>
              <p14:cNvContentPartPr/>
              <p14:nvPr/>
            </p14:nvContentPartPr>
            <p14:xfrm>
              <a:off x="2457996" y="5583751"/>
              <a:ext cx="61560" cy="13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B765F0-0433-4068-8329-ACBFBA6C823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449356" y="5574751"/>
                <a:ext cx="79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AA3A9DF-C833-43BD-A411-50AA86658CD0}"/>
                  </a:ext>
                </a:extLst>
              </p14:cNvPr>
              <p14:cNvContentPartPr/>
              <p14:nvPr/>
            </p14:nvContentPartPr>
            <p14:xfrm>
              <a:off x="2335956" y="5435071"/>
              <a:ext cx="167400" cy="82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AA3A9DF-C833-43BD-A411-50AA86658CD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27316" y="5426071"/>
                <a:ext cx="1850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8A88AFF-2B28-4536-91FD-8376D3CE520B}"/>
                  </a:ext>
                </a:extLst>
              </p14:cNvPr>
              <p14:cNvContentPartPr/>
              <p14:nvPr/>
            </p14:nvContentPartPr>
            <p14:xfrm>
              <a:off x="2636196" y="5569711"/>
              <a:ext cx="132840" cy="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8A88AFF-2B28-4536-91FD-8376D3CE520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627556" y="5561071"/>
                <a:ext cx="1504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4440DA-DC09-4806-9920-C5BEBFEF218E}"/>
                  </a:ext>
                </a:extLst>
              </p14:cNvPr>
              <p14:cNvContentPartPr/>
              <p14:nvPr/>
            </p14:nvContentPartPr>
            <p14:xfrm>
              <a:off x="2642676" y="5632351"/>
              <a:ext cx="137520" cy="17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4440DA-DC09-4806-9920-C5BEBFEF218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633676" y="5623351"/>
                <a:ext cx="1551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B891EAD-2DCC-4D41-827B-38D916DCD7A2}"/>
                  </a:ext>
                </a:extLst>
              </p14:cNvPr>
              <p14:cNvContentPartPr/>
              <p14:nvPr/>
            </p14:nvContentPartPr>
            <p14:xfrm>
              <a:off x="2905476" y="5560351"/>
              <a:ext cx="165600" cy="231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B891EAD-2DCC-4D41-827B-38D916DCD7A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896476" y="5551351"/>
                <a:ext cx="1832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71CAAF9-4C50-4235-8A44-DC17D8C4318D}"/>
                  </a:ext>
                </a:extLst>
              </p14:cNvPr>
              <p14:cNvContentPartPr/>
              <p14:nvPr/>
            </p14:nvContentPartPr>
            <p14:xfrm>
              <a:off x="2916996" y="5388631"/>
              <a:ext cx="115560" cy="9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71CAAF9-4C50-4235-8A44-DC17D8C4318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908356" y="5379631"/>
                <a:ext cx="1332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B571FF7-4DD7-4468-B675-9B7D95C06C05}"/>
                  </a:ext>
                </a:extLst>
              </p14:cNvPr>
              <p14:cNvContentPartPr/>
              <p14:nvPr/>
            </p14:nvContentPartPr>
            <p14:xfrm>
              <a:off x="3196716" y="5519671"/>
              <a:ext cx="74520" cy="114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B571FF7-4DD7-4468-B675-9B7D95C06C0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187716" y="5511031"/>
                <a:ext cx="9216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F80EEF3-C31B-4EE7-9A7F-E9426E2C3D01}"/>
                  </a:ext>
                </a:extLst>
              </p14:cNvPr>
              <p14:cNvContentPartPr/>
              <p14:nvPr/>
            </p14:nvContentPartPr>
            <p14:xfrm>
              <a:off x="3137676" y="5514271"/>
              <a:ext cx="116280" cy="117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F80EEF3-C31B-4EE7-9A7F-E9426E2C3D0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29036" y="5505631"/>
                <a:ext cx="1339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7D00DAD-1F6E-44B4-913F-5F08045086EB}"/>
                  </a:ext>
                </a:extLst>
              </p14:cNvPr>
              <p14:cNvContentPartPr/>
              <p14:nvPr/>
            </p14:nvContentPartPr>
            <p14:xfrm>
              <a:off x="3341436" y="5523991"/>
              <a:ext cx="143640" cy="307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7D00DAD-1F6E-44B4-913F-5F08045086E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332436" y="5514991"/>
                <a:ext cx="16128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4551C6C-39BE-4ECC-B2EB-70E57FDBAF3F}"/>
                  </a:ext>
                </a:extLst>
              </p14:cNvPr>
              <p14:cNvContentPartPr/>
              <p14:nvPr/>
            </p14:nvContentPartPr>
            <p14:xfrm>
              <a:off x="3368796" y="5369911"/>
              <a:ext cx="151560" cy="75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4551C6C-39BE-4ECC-B2EB-70E57FDBAF3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359796" y="5360911"/>
                <a:ext cx="16920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4F746C0-13F0-4ABA-B0BB-505518195B80}"/>
                  </a:ext>
                </a:extLst>
              </p14:cNvPr>
              <p14:cNvContentPartPr/>
              <p14:nvPr/>
            </p14:nvContentPartPr>
            <p14:xfrm>
              <a:off x="3616836" y="5529391"/>
              <a:ext cx="206280" cy="16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4F746C0-13F0-4ABA-B0BB-505518195B80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608196" y="5520751"/>
                <a:ext cx="22392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1F7CB6E-D1D9-4DDD-9D1A-BD0D8D09BC6C}"/>
                  </a:ext>
                </a:extLst>
              </p14:cNvPr>
              <p14:cNvContentPartPr/>
              <p14:nvPr/>
            </p14:nvContentPartPr>
            <p14:xfrm>
              <a:off x="3659316" y="5601751"/>
              <a:ext cx="141840" cy="7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1F7CB6E-D1D9-4DDD-9D1A-BD0D8D09BC6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650316" y="5592751"/>
                <a:ext cx="1594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B2F2E66-299D-40AA-86EA-97611FCFC3C2}"/>
                  </a:ext>
                </a:extLst>
              </p14:cNvPr>
              <p14:cNvContentPartPr/>
              <p14:nvPr/>
            </p14:nvContentPartPr>
            <p14:xfrm>
              <a:off x="3976836" y="5413111"/>
              <a:ext cx="19440" cy="2430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B2F2E66-299D-40AA-86EA-97611FCFC3C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68196" y="5404111"/>
                <a:ext cx="370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11F5E3E-88AE-44B9-811D-B2232B7126D7}"/>
                  </a:ext>
                </a:extLst>
              </p14:cNvPr>
              <p14:cNvContentPartPr/>
              <p14:nvPr/>
            </p14:nvContentPartPr>
            <p14:xfrm>
              <a:off x="3974676" y="5497711"/>
              <a:ext cx="126720" cy="135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11F5E3E-88AE-44B9-811D-B2232B7126D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66036" y="5488711"/>
                <a:ext cx="144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A1BE1B9-32D4-4750-88F0-4135F6A866B6}"/>
                  </a:ext>
                </a:extLst>
              </p14:cNvPr>
              <p14:cNvContentPartPr/>
              <p14:nvPr/>
            </p14:nvContentPartPr>
            <p14:xfrm>
              <a:off x="3892236" y="5319151"/>
              <a:ext cx="191160" cy="113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A1BE1B9-32D4-4750-88F0-4135F6A866B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883596" y="5310151"/>
                <a:ext cx="2088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945258B-2707-46E5-ABF3-B116BE7F0DE0}"/>
                  </a:ext>
                </a:extLst>
              </p14:cNvPr>
              <p14:cNvContentPartPr/>
              <p14:nvPr/>
            </p14:nvContentPartPr>
            <p14:xfrm>
              <a:off x="4174836" y="5255071"/>
              <a:ext cx="389160" cy="380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945258B-2707-46E5-ABF3-B116BE7F0DE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166196" y="5246080"/>
                <a:ext cx="406800" cy="3977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CBC015E-3D0F-412E-8483-963296B003E3}"/>
                  </a:ext>
                </a:extLst>
              </p14:cNvPr>
              <p14:cNvContentPartPr/>
              <p14:nvPr/>
            </p14:nvContentPartPr>
            <p14:xfrm>
              <a:off x="4676316" y="5360551"/>
              <a:ext cx="756720" cy="2149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CBC015E-3D0F-412E-8483-963296B003E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667316" y="5351911"/>
                <a:ext cx="774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AFA1B46-6C7E-46F6-A879-5BCCAA928BE5}"/>
                  </a:ext>
                </a:extLst>
              </p14:cNvPr>
              <p14:cNvContentPartPr/>
              <p14:nvPr/>
            </p14:nvContentPartPr>
            <p14:xfrm>
              <a:off x="5930916" y="4195951"/>
              <a:ext cx="307800" cy="895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AFA1B46-6C7E-46F6-A879-5BCCAA928BE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922276" y="4187311"/>
                <a:ext cx="325440" cy="91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101041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C3FB141-5EAB-4433-90F5-2D746AFC92AA}"/>
                  </a:ext>
                </a:extLst>
              </p14:cNvPr>
              <p14:cNvContentPartPr/>
              <p14:nvPr/>
            </p14:nvContentPartPr>
            <p14:xfrm>
              <a:off x="637836" y="923911"/>
              <a:ext cx="281880" cy="40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C3FB141-5EAB-4433-90F5-2D746AFC92A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0196" y="887911"/>
                <a:ext cx="31752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F84E184-9E6D-4738-9E4C-1531C296C922}"/>
                  </a:ext>
                </a:extLst>
              </p14:cNvPr>
              <p14:cNvContentPartPr/>
              <p14:nvPr/>
            </p14:nvContentPartPr>
            <p14:xfrm>
              <a:off x="2464836" y="878551"/>
              <a:ext cx="315000" cy="456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F84E184-9E6D-4738-9E4C-1531C296C9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47196" y="842911"/>
                <a:ext cx="35064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89DD6AC-C8F6-4C3E-996B-23952E8BF9A8}"/>
                  </a:ext>
                </a:extLst>
              </p14:cNvPr>
              <p14:cNvContentPartPr/>
              <p14:nvPr/>
            </p14:nvContentPartPr>
            <p14:xfrm>
              <a:off x="2500836" y="909871"/>
              <a:ext cx="190800" cy="51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89DD6AC-C8F6-4C3E-996B-23952E8BF9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82836" y="874231"/>
                <a:ext cx="22644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B4C9189-AE88-4668-AF98-C230AF25C813}"/>
                  </a:ext>
                </a:extLst>
              </p14:cNvPr>
              <p14:cNvContentPartPr/>
              <p14:nvPr/>
            </p14:nvContentPartPr>
            <p14:xfrm>
              <a:off x="3102036" y="921751"/>
              <a:ext cx="319320" cy="580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B4C9189-AE88-4668-AF98-C230AF25C8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84036" y="885751"/>
                <a:ext cx="354960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DDD9876-DEBE-437B-9701-59259D6613BC}"/>
                  </a:ext>
                </a:extLst>
              </p14:cNvPr>
              <p14:cNvContentPartPr/>
              <p14:nvPr/>
            </p14:nvContentPartPr>
            <p14:xfrm>
              <a:off x="1317516" y="1267351"/>
              <a:ext cx="347760" cy="55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DDD9876-DEBE-437B-9701-59259D6613B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9516" y="1231351"/>
                <a:ext cx="3834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158CE0-91A7-4B7D-A2DA-301BDC2F8872}"/>
                  </a:ext>
                </a:extLst>
              </p14:cNvPr>
              <p14:cNvContentPartPr/>
              <p14:nvPr/>
            </p14:nvContentPartPr>
            <p14:xfrm>
              <a:off x="1306356" y="1319911"/>
              <a:ext cx="251640" cy="22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158CE0-91A7-4B7D-A2DA-301BDC2F88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8716" y="1284271"/>
                <a:ext cx="287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D44C894-75AC-4783-95F2-1DAAEAE55F0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D44C894-75AC-4783-95F2-1DAAEAE55F0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C3FB141-5EAB-4433-90F5-2D746AFC92AA}"/>
                  </a:ext>
                </a:extLst>
              </p14:cNvPr>
              <p14:cNvContentPartPr/>
              <p14:nvPr/>
            </p14:nvContentPartPr>
            <p14:xfrm>
              <a:off x="637836" y="923911"/>
              <a:ext cx="281880" cy="40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C3FB141-5EAB-4433-90F5-2D746AFC92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196" y="887911"/>
                <a:ext cx="31752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F84E184-9E6D-4738-9E4C-1531C296C922}"/>
                  </a:ext>
                </a:extLst>
              </p14:cNvPr>
              <p14:cNvContentPartPr/>
              <p14:nvPr/>
            </p14:nvContentPartPr>
            <p14:xfrm>
              <a:off x="2464836" y="878551"/>
              <a:ext cx="315000" cy="456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F84E184-9E6D-4738-9E4C-1531C296C9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7196" y="842911"/>
                <a:ext cx="35064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89DD6AC-C8F6-4C3E-996B-23952E8BF9A8}"/>
                  </a:ext>
                </a:extLst>
              </p14:cNvPr>
              <p14:cNvContentPartPr/>
              <p14:nvPr/>
            </p14:nvContentPartPr>
            <p14:xfrm>
              <a:off x="2500836" y="909871"/>
              <a:ext cx="190800" cy="51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89DD6AC-C8F6-4C3E-996B-23952E8BF9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82836" y="874231"/>
                <a:ext cx="22644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B4C9189-AE88-4668-AF98-C230AF25C813}"/>
                  </a:ext>
                </a:extLst>
              </p14:cNvPr>
              <p14:cNvContentPartPr/>
              <p14:nvPr/>
            </p14:nvContentPartPr>
            <p14:xfrm>
              <a:off x="3102036" y="921751"/>
              <a:ext cx="319320" cy="580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B4C9189-AE88-4668-AF98-C230AF25C81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84036" y="885751"/>
                <a:ext cx="354960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DDD9876-DEBE-437B-9701-59259D6613BC}"/>
                  </a:ext>
                </a:extLst>
              </p14:cNvPr>
              <p14:cNvContentPartPr/>
              <p14:nvPr/>
            </p14:nvContentPartPr>
            <p14:xfrm>
              <a:off x="1317516" y="1267351"/>
              <a:ext cx="347760" cy="55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DDD9876-DEBE-437B-9701-59259D6613B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9516" y="1231351"/>
                <a:ext cx="3834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158CE0-91A7-4B7D-A2DA-301BDC2F8872}"/>
                  </a:ext>
                </a:extLst>
              </p14:cNvPr>
              <p14:cNvContentPartPr/>
              <p14:nvPr/>
            </p14:nvContentPartPr>
            <p14:xfrm>
              <a:off x="1306356" y="1319911"/>
              <a:ext cx="251640" cy="22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158CE0-91A7-4B7D-A2DA-301BDC2F88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88716" y="1284271"/>
                <a:ext cx="287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BA4144D-4A71-44A2-BD66-0A4C8FDDFC72}"/>
                  </a:ext>
                </a:extLst>
              </p14:cNvPr>
              <p14:cNvContentPartPr/>
              <p14:nvPr/>
            </p14:nvContentPartPr>
            <p14:xfrm>
              <a:off x="3839676" y="777391"/>
              <a:ext cx="338040" cy="476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BA4144D-4A71-44A2-BD66-0A4C8FDDFC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21676" y="741391"/>
                <a:ext cx="37368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67F9E44-D898-40E5-B5A3-56FB5F35345D}"/>
                  </a:ext>
                </a:extLst>
              </p14:cNvPr>
              <p14:cNvContentPartPr/>
              <p14:nvPr/>
            </p14:nvContentPartPr>
            <p14:xfrm>
              <a:off x="590676" y="1644631"/>
              <a:ext cx="335880" cy="427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67F9E44-D898-40E5-B5A3-56FB5F3534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3036" y="1608991"/>
                <a:ext cx="3715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0E7E2BA-1EA5-4E55-AFF3-74A9917F20CB}"/>
                  </a:ext>
                </a:extLst>
              </p14:cNvPr>
              <p14:cNvContentPartPr/>
              <p14:nvPr/>
            </p14:nvContentPartPr>
            <p14:xfrm>
              <a:off x="709836" y="1898071"/>
              <a:ext cx="203040" cy="216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0E7E2BA-1EA5-4E55-AFF3-74A9917F20C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1836" y="1862431"/>
                <a:ext cx="2386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AD52FB1-F9BE-4FE7-9E2C-C315DE3E7EC2}"/>
                  </a:ext>
                </a:extLst>
              </p14:cNvPr>
              <p14:cNvContentPartPr/>
              <p14:nvPr/>
            </p14:nvContentPartPr>
            <p14:xfrm>
              <a:off x="909996" y="920311"/>
              <a:ext cx="390240" cy="22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AD52FB1-F9BE-4FE7-9E2C-C315DE3E7E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92356" y="902311"/>
                <a:ext cx="4258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5CDC92-D734-4588-99D2-A71E253E7109}"/>
                  </a:ext>
                </a:extLst>
              </p14:cNvPr>
              <p14:cNvContentPartPr/>
              <p14:nvPr/>
            </p14:nvContentPartPr>
            <p14:xfrm>
              <a:off x="2880276" y="1075471"/>
              <a:ext cx="165960" cy="270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5CDC92-D734-4588-99D2-A71E253E71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62636" y="1057831"/>
                <a:ext cx="2016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865EF8-354A-44F4-A1DC-3BBE26AEE212}"/>
                  </a:ext>
                </a:extLst>
              </p14:cNvPr>
              <p14:cNvContentPartPr/>
              <p14:nvPr/>
            </p14:nvContentPartPr>
            <p14:xfrm>
              <a:off x="3468516" y="714751"/>
              <a:ext cx="659160" cy="56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865EF8-354A-44F4-A1DC-3BBE26AEE21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50876" y="706105"/>
                <a:ext cx="685800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01526-27C4-4599-9EC0-3BA17F9F1E5A}"/>
                  </a:ext>
                </a:extLst>
              </p14:cNvPr>
              <p14:cNvContentPartPr/>
              <p14:nvPr/>
            </p14:nvContentPartPr>
            <p14:xfrm>
              <a:off x="937716" y="1900951"/>
              <a:ext cx="613800" cy="371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01526-27C4-4599-9EC0-3BA17F9F1E5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20076" y="1883311"/>
                <a:ext cx="649440" cy="40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858481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EF90BF-10BD-46B6-852E-E5DDC5D8D4FA}"/>
                  </a:ext>
                </a:extLst>
              </p14:cNvPr>
              <p14:cNvContentPartPr/>
              <p14:nvPr/>
            </p14:nvContentPartPr>
            <p14:xfrm>
              <a:off x="4565796" y="787111"/>
              <a:ext cx="546120" cy="681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EF90BF-10BD-46B6-852E-E5DDC5D8D4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7796" y="751111"/>
                <a:ext cx="581760" cy="7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674B-0662-4CA7-BB60-466EED22C358}"/>
                  </a:ext>
                </a:extLst>
              </p14:cNvPr>
              <p14:cNvContentPartPr/>
              <p14:nvPr/>
            </p14:nvContentPartPr>
            <p14:xfrm>
              <a:off x="1292316" y="1204711"/>
              <a:ext cx="329400" cy="618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674B-0662-4CA7-BB60-466EED22C3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4316" y="1168711"/>
                <a:ext cx="365040" cy="69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5F3DEB-3744-40E1-8429-D4ED72200086}"/>
                  </a:ext>
                </a:extLst>
              </p14:cNvPr>
              <p14:cNvContentPartPr/>
              <p14:nvPr/>
            </p14:nvContentPartPr>
            <p14:xfrm>
              <a:off x="5265996" y="881071"/>
              <a:ext cx="333360" cy="375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5F3DEB-3744-40E1-8429-D4ED722000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48356" y="845431"/>
                <a:ext cx="36900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D2AB1F-0A24-47B8-B405-9B6D5EEC8F4C}"/>
                  </a:ext>
                </a:extLst>
              </p14:cNvPr>
              <p14:cNvContentPartPr/>
              <p14:nvPr/>
            </p14:nvContentPartPr>
            <p14:xfrm>
              <a:off x="457116" y="1676671"/>
              <a:ext cx="506880" cy="437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D2AB1F-0A24-47B8-B405-9B6D5EEC8F4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9116" y="1640671"/>
                <a:ext cx="54252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91116C-A9BC-46D9-A931-63B48DFD2867}"/>
                  </a:ext>
                </a:extLst>
              </p14:cNvPr>
              <p14:cNvContentPartPr/>
              <p14:nvPr/>
            </p14:nvContentPartPr>
            <p14:xfrm>
              <a:off x="498156" y="1854511"/>
              <a:ext cx="209160" cy="24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91116C-A9BC-46D9-A931-63B48DFD28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156" y="1818871"/>
                <a:ext cx="24480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13A27CD-5B00-45ED-A639-9A2099E29F53}"/>
                  </a:ext>
                </a:extLst>
              </p14:cNvPr>
              <p14:cNvContentPartPr/>
              <p14:nvPr/>
            </p14:nvContentPartPr>
            <p14:xfrm>
              <a:off x="5195436" y="690631"/>
              <a:ext cx="44892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13A27CD-5B00-45ED-A639-9A2099E29F5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77796" y="654631"/>
                <a:ext cx="4845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17515AF-2470-4CDE-8380-4992FB8EB32F}"/>
                  </a:ext>
                </a:extLst>
              </p14:cNvPr>
              <p14:cNvContentPartPr/>
              <p14:nvPr/>
            </p14:nvContentPartPr>
            <p14:xfrm>
              <a:off x="934836" y="1913191"/>
              <a:ext cx="571320" cy="337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17515AF-2470-4CDE-8380-4992FB8EB3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17196" y="1895551"/>
                <a:ext cx="6069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4CDC733-14B1-42D6-B525-F3505B0AC5E4}"/>
                  </a:ext>
                </a:extLst>
              </p14:cNvPr>
              <p14:cNvContentPartPr/>
              <p14:nvPr/>
            </p14:nvContentPartPr>
            <p14:xfrm>
              <a:off x="5043516" y="936871"/>
              <a:ext cx="15984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4CDC733-14B1-42D6-B525-F3505B0AC5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5836" y="918871"/>
                <a:ext cx="195560" cy="33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290021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EF90BF-10BD-46B6-852E-E5DDC5D8D4FA}"/>
                  </a:ext>
                </a:extLst>
              </p14:cNvPr>
              <p14:cNvContentPartPr/>
              <p14:nvPr/>
            </p14:nvContentPartPr>
            <p14:xfrm>
              <a:off x="4565796" y="787111"/>
              <a:ext cx="546120" cy="681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EF90BF-10BD-46B6-852E-E5DDC5D8D4F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47796" y="751111"/>
                <a:ext cx="581760" cy="7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674B-0662-4CA7-BB60-466EED22C358}"/>
                  </a:ext>
                </a:extLst>
              </p14:cNvPr>
              <p14:cNvContentPartPr/>
              <p14:nvPr/>
            </p14:nvContentPartPr>
            <p14:xfrm>
              <a:off x="1292316" y="1204711"/>
              <a:ext cx="329400" cy="618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674B-0662-4CA7-BB60-466EED22C35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74316" y="1168711"/>
                <a:ext cx="365040" cy="69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5F3DEB-3744-40E1-8429-D4ED72200086}"/>
                  </a:ext>
                </a:extLst>
              </p14:cNvPr>
              <p14:cNvContentPartPr/>
              <p14:nvPr/>
            </p14:nvContentPartPr>
            <p14:xfrm>
              <a:off x="5265996" y="881071"/>
              <a:ext cx="333360" cy="375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5F3DEB-3744-40E1-8429-D4ED7220008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48356" y="845431"/>
                <a:ext cx="36900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D2AB1F-0A24-47B8-B405-9B6D5EEC8F4C}"/>
                  </a:ext>
                </a:extLst>
              </p14:cNvPr>
              <p14:cNvContentPartPr/>
              <p14:nvPr/>
            </p14:nvContentPartPr>
            <p14:xfrm>
              <a:off x="457116" y="1676671"/>
              <a:ext cx="506880" cy="437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D2AB1F-0A24-47B8-B405-9B6D5EEC8F4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116" y="1640671"/>
                <a:ext cx="54252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91116C-A9BC-46D9-A931-63B48DFD2867}"/>
                  </a:ext>
                </a:extLst>
              </p14:cNvPr>
              <p14:cNvContentPartPr/>
              <p14:nvPr/>
            </p14:nvContentPartPr>
            <p14:xfrm>
              <a:off x="498156" y="1854511"/>
              <a:ext cx="209160" cy="24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91116C-A9BC-46D9-A931-63B48DFD286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0156" y="1818871"/>
                <a:ext cx="24480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D51A75-2C0A-4685-9DF8-B729BE7307E1}"/>
                  </a:ext>
                </a:extLst>
              </p14:cNvPr>
              <p14:cNvContentPartPr/>
              <p14:nvPr/>
            </p14:nvContentPartPr>
            <p14:xfrm>
              <a:off x="6060876" y="763351"/>
              <a:ext cx="390600" cy="52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D51A75-2C0A-4685-9DF8-B729BE7307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3236" y="727711"/>
                <a:ext cx="426240" cy="5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5444ACA-56CD-4655-8983-4AB63FF1A207}"/>
                  </a:ext>
                </a:extLst>
              </p14:cNvPr>
              <p14:cNvContentPartPr/>
              <p14:nvPr/>
            </p14:nvContentPartPr>
            <p14:xfrm>
              <a:off x="549276" y="847951"/>
              <a:ext cx="494280" cy="54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5444ACA-56CD-4655-8983-4AB63FF1A20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636" y="812311"/>
                <a:ext cx="52992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096DBBA-E46C-4AD2-988F-627C73F0F0B1}"/>
                  </a:ext>
                </a:extLst>
              </p14:cNvPr>
              <p14:cNvContentPartPr/>
              <p14:nvPr/>
            </p14:nvContentPartPr>
            <p14:xfrm>
              <a:off x="5240436" y="701071"/>
              <a:ext cx="322200" cy="136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096DBBA-E46C-4AD2-988F-627C73F0F0B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2796" y="665071"/>
                <a:ext cx="3578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2CBE4AB-37DC-4FB8-BF05-1775FC0DAE5B}"/>
                  </a:ext>
                </a:extLst>
              </p14:cNvPr>
              <p14:cNvContentPartPr/>
              <p14:nvPr/>
            </p14:nvContentPartPr>
            <p14:xfrm>
              <a:off x="957156" y="1921831"/>
              <a:ext cx="549000" cy="327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2CBE4AB-37DC-4FB8-BF05-1775FC0DAE5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39516" y="1903831"/>
                <a:ext cx="584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F05E24E-0ED9-4A93-A56A-1BAEB2DFD24D}"/>
                  </a:ext>
                </a:extLst>
              </p14:cNvPr>
              <p14:cNvContentPartPr/>
              <p14:nvPr/>
            </p14:nvContentPartPr>
            <p14:xfrm>
              <a:off x="5036676" y="923911"/>
              <a:ext cx="168480" cy="29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F05E24E-0ED9-4A93-A56A-1BAEB2DFD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18676" y="906271"/>
                <a:ext cx="2041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68B0C8-6137-4131-ACA8-1FDDE9C9F711}"/>
                  </a:ext>
                </a:extLst>
              </p14:cNvPr>
              <p14:cNvContentPartPr/>
              <p14:nvPr/>
            </p14:nvContentPartPr>
            <p14:xfrm>
              <a:off x="5730756" y="972871"/>
              <a:ext cx="28512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68B0C8-6137-4131-ACA8-1FDDE9C9F7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13116" y="955231"/>
                <a:ext cx="320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6743217-3156-43FA-95E2-FEB6E6DEED90}"/>
                  </a:ext>
                </a:extLst>
              </p14:cNvPr>
              <p14:cNvContentPartPr/>
              <p14:nvPr/>
            </p14:nvContentPartPr>
            <p14:xfrm>
              <a:off x="5752356" y="1065751"/>
              <a:ext cx="27288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6743217-3156-43FA-95E2-FEB6E6DEED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34356" y="1048111"/>
                <a:ext cx="308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379FB04-C796-45F0-8E35-A647595391BB}"/>
                  </a:ext>
                </a:extLst>
              </p14:cNvPr>
              <p14:cNvContentPartPr/>
              <p14:nvPr/>
            </p14:nvContentPartPr>
            <p14:xfrm>
              <a:off x="405996" y="1183831"/>
              <a:ext cx="163800" cy="56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379FB04-C796-45F0-8E35-A647595391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035" y="1165831"/>
                <a:ext cx="199362" cy="60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741700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14:cNvPr>
              <p14:cNvContentPartPr/>
              <p14:nvPr/>
            </p14:nvContentPartPr>
            <p14:xfrm>
              <a:off x="6335556" y="1178791"/>
              <a:ext cx="120960" cy="174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26916" y="1169791"/>
                <a:ext cx="1386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14:cNvPr>
              <p14:cNvContentPartPr/>
              <p14:nvPr/>
            </p14:nvContentPartPr>
            <p14:xfrm>
              <a:off x="7590876" y="1001671"/>
              <a:ext cx="217440" cy="2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2236" y="993031"/>
                <a:ext cx="235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14:cNvPr>
              <p14:cNvContentPartPr/>
              <p14:nvPr/>
            </p14:nvContentPartPr>
            <p14:xfrm>
              <a:off x="7657476" y="1099231"/>
              <a:ext cx="215640" cy="18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8476" y="1090231"/>
                <a:ext cx="23328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982B2CF-D6F0-4681-8AE8-9D76F1776DEF}"/>
                  </a:ext>
                </a:extLst>
              </p14:cNvPr>
              <p14:cNvContentPartPr/>
              <p14:nvPr/>
            </p14:nvContentPartPr>
            <p14:xfrm>
              <a:off x="6613116" y="662191"/>
              <a:ext cx="357840" cy="62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982B2CF-D6F0-4681-8AE8-9D76F1776DE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95116" y="626551"/>
                <a:ext cx="393480" cy="69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ACB512-C3EB-4B2F-9BB6-F4B8D752E2CD}"/>
                  </a:ext>
                </a:extLst>
              </p14:cNvPr>
              <p14:cNvContentPartPr/>
              <p14:nvPr/>
            </p14:nvContentPartPr>
            <p14:xfrm>
              <a:off x="501036" y="1657591"/>
              <a:ext cx="492120" cy="421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ACB512-C3EB-4B2F-9BB6-F4B8D752E2C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3396" y="1621591"/>
                <a:ext cx="527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C9A78F0-94A1-4B22-A3AC-3D8B8B25B984}"/>
                  </a:ext>
                </a:extLst>
              </p14:cNvPr>
              <p14:cNvContentPartPr/>
              <p14:nvPr/>
            </p14:nvContentPartPr>
            <p14:xfrm>
              <a:off x="7199196" y="808711"/>
              <a:ext cx="327960" cy="504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C9A78F0-94A1-4B22-A3AC-3D8B8B25B98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81196" y="773071"/>
                <a:ext cx="36360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28AC647-1E5B-4BF1-8EF3-BE99BAAF3234}"/>
                  </a:ext>
                </a:extLst>
              </p14:cNvPr>
              <p14:cNvContentPartPr/>
              <p14:nvPr/>
            </p14:nvContentPartPr>
            <p14:xfrm>
              <a:off x="622716" y="924271"/>
              <a:ext cx="416520" cy="524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28AC647-1E5B-4BF1-8EF3-BE99BAAF323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4716" y="888631"/>
                <a:ext cx="4521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3AD6C5-7CE2-4E59-BFB2-919E8CEA6372}"/>
                  </a:ext>
                </a:extLst>
              </p14:cNvPr>
              <p14:cNvContentPartPr/>
              <p14:nvPr/>
            </p14:nvContentPartPr>
            <p14:xfrm>
              <a:off x="6681876" y="671551"/>
              <a:ext cx="720360" cy="568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3AD6C5-7CE2-4E59-BFB2-919E8CEA637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72880" y="662911"/>
                <a:ext cx="737991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A4C33A-6D7F-4C94-B277-B28114C06FFC}"/>
                  </a:ext>
                </a:extLst>
              </p14:cNvPr>
              <p14:cNvContentPartPr/>
              <p14:nvPr/>
            </p14:nvContentPartPr>
            <p14:xfrm>
              <a:off x="413556" y="1140631"/>
              <a:ext cx="171000" cy="61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A4C33A-6D7F-4C94-B277-B28114C06FF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916" y="1122991"/>
                <a:ext cx="206640" cy="65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827745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14:cNvPr>
              <p14:cNvContentPartPr/>
              <p14:nvPr/>
            </p14:nvContentPartPr>
            <p14:xfrm>
              <a:off x="7617720" y="30040"/>
              <a:ext cx="1257120" cy="6174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00080" y="12400"/>
                <a:ext cx="12927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14:cNvPr>
              <p14:cNvContentPartPr/>
              <p14:nvPr/>
            </p14:nvContentPartPr>
            <p14:xfrm>
              <a:off x="263640" y="181960"/>
              <a:ext cx="3211560" cy="6519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163960"/>
                <a:ext cx="324720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11A751-564F-4147-96EA-17A80D1BB956}"/>
                  </a:ext>
                </a:extLst>
              </p14:cNvPr>
              <p14:cNvContentPartPr/>
              <p14:nvPr/>
            </p14:nvContentPartPr>
            <p14:xfrm>
              <a:off x="613560" y="934360"/>
              <a:ext cx="1389600" cy="4514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11A751-564F-4147-96EA-17A80D1BB9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5565" y="916720"/>
                <a:ext cx="1425231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42BC9A1-9033-4306-98D3-8EC5034198EF}"/>
                  </a:ext>
                </a:extLst>
              </p14:cNvPr>
              <p14:cNvContentPartPr/>
              <p14:nvPr/>
            </p14:nvContentPartPr>
            <p14:xfrm>
              <a:off x="2300160" y="982960"/>
              <a:ext cx="12240" cy="432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42BC9A1-9033-4306-98D3-8EC5034198E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82160" y="964960"/>
                <a:ext cx="478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B4A21A-B359-4BE7-AF56-0626761E3602}"/>
                  </a:ext>
                </a:extLst>
              </p14:cNvPr>
              <p14:cNvContentPartPr/>
              <p14:nvPr/>
            </p14:nvContentPartPr>
            <p14:xfrm>
              <a:off x="2329320" y="1168360"/>
              <a:ext cx="17640" cy="28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B4A21A-B359-4BE7-AF56-0626761E360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1320" y="1150360"/>
                <a:ext cx="532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D9CA1D-9449-470C-9B39-515D588BEBC2}"/>
                  </a:ext>
                </a:extLst>
              </p14:cNvPr>
              <p14:cNvContentPartPr/>
              <p14:nvPr/>
            </p14:nvContentPartPr>
            <p14:xfrm>
              <a:off x="2650080" y="883960"/>
              <a:ext cx="186480" cy="37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D9CA1D-9449-470C-9B39-515D588BEB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32080" y="865960"/>
                <a:ext cx="2221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C4DAE49-B326-40C3-A83B-DE56C1D171E6}"/>
                  </a:ext>
                </a:extLst>
              </p14:cNvPr>
              <p14:cNvContentPartPr/>
              <p14:nvPr/>
            </p14:nvContentPartPr>
            <p14:xfrm>
              <a:off x="2945640" y="1037680"/>
              <a:ext cx="344520" cy="203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C4DAE49-B326-40C3-A83B-DE56C1D171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28000" y="1019680"/>
                <a:ext cx="380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CC7B0D-4D3B-487D-9A71-C152EE2828D0}"/>
                  </a:ext>
                </a:extLst>
              </p14:cNvPr>
              <p14:cNvContentPartPr/>
              <p14:nvPr/>
            </p14:nvContentPartPr>
            <p14:xfrm>
              <a:off x="4456560" y="890800"/>
              <a:ext cx="857160" cy="603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CC7B0D-4D3B-487D-9A71-C152EE2828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8920" y="872800"/>
                <a:ext cx="8928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978E50F-8699-482D-B9BF-6050DC26157D}"/>
                  </a:ext>
                </a:extLst>
              </p14:cNvPr>
              <p14:cNvContentPartPr/>
              <p14:nvPr/>
            </p14:nvContentPartPr>
            <p14:xfrm>
              <a:off x="3617400" y="933640"/>
              <a:ext cx="700560" cy="393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978E50F-8699-482D-B9BF-6050DC26157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99400" y="915640"/>
                <a:ext cx="736200" cy="42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523081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14:cNvPr>
              <p14:cNvContentPartPr/>
              <p14:nvPr/>
            </p14:nvContentPartPr>
            <p14:xfrm>
              <a:off x="6335556" y="1178791"/>
              <a:ext cx="120960" cy="174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26916" y="1169791"/>
                <a:ext cx="1386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14:cNvPr>
              <p14:cNvContentPartPr/>
              <p14:nvPr/>
            </p14:nvContentPartPr>
            <p14:xfrm>
              <a:off x="7590876" y="1001671"/>
              <a:ext cx="217440" cy="2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2236" y="993031"/>
                <a:ext cx="235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14:cNvPr>
              <p14:cNvContentPartPr/>
              <p14:nvPr/>
            </p14:nvContentPartPr>
            <p14:xfrm>
              <a:off x="7657476" y="1099231"/>
              <a:ext cx="215640" cy="18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8476" y="1090231"/>
                <a:ext cx="23328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14:cNvPr>
              <p14:cNvContentPartPr/>
              <p14:nvPr/>
            </p14:nvContentPartPr>
            <p14:xfrm>
              <a:off x="6681876" y="671551"/>
              <a:ext cx="720360" cy="56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72880" y="662911"/>
                <a:ext cx="737991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982B2CF-D6F0-4681-8AE8-9D76F1776DEF}"/>
                  </a:ext>
                </a:extLst>
              </p14:cNvPr>
              <p14:cNvContentPartPr/>
              <p14:nvPr/>
            </p14:nvContentPartPr>
            <p14:xfrm>
              <a:off x="6613116" y="662191"/>
              <a:ext cx="357840" cy="62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982B2CF-D6F0-4681-8AE8-9D76F1776D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95116" y="626551"/>
                <a:ext cx="393480" cy="69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ACB512-C3EB-4B2F-9BB6-F4B8D752E2CD}"/>
                  </a:ext>
                </a:extLst>
              </p14:cNvPr>
              <p14:cNvContentPartPr/>
              <p14:nvPr/>
            </p14:nvContentPartPr>
            <p14:xfrm>
              <a:off x="501036" y="1657591"/>
              <a:ext cx="492120" cy="421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ACB512-C3EB-4B2F-9BB6-F4B8D752E2C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3396" y="1621591"/>
                <a:ext cx="527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C9A78F0-94A1-4B22-A3AC-3D8B8B25B984}"/>
                  </a:ext>
                </a:extLst>
              </p14:cNvPr>
              <p14:cNvContentPartPr/>
              <p14:nvPr/>
            </p14:nvContentPartPr>
            <p14:xfrm>
              <a:off x="7199196" y="808711"/>
              <a:ext cx="327960" cy="504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C9A78F0-94A1-4B22-A3AC-3D8B8B25B9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81196" y="773071"/>
                <a:ext cx="36360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28AC647-1E5B-4BF1-8EF3-BE99BAAF3234}"/>
                  </a:ext>
                </a:extLst>
              </p14:cNvPr>
              <p14:cNvContentPartPr/>
              <p14:nvPr/>
            </p14:nvContentPartPr>
            <p14:xfrm>
              <a:off x="622716" y="924271"/>
              <a:ext cx="416520" cy="524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28AC647-1E5B-4BF1-8EF3-BE99BAAF32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4716" y="888631"/>
                <a:ext cx="4521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14:cNvPr>
              <p14:cNvContentPartPr/>
              <p14:nvPr/>
            </p14:nvContentPartPr>
            <p14:xfrm>
              <a:off x="7972476" y="649591"/>
              <a:ext cx="228600" cy="16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63476" y="640951"/>
                <a:ext cx="2462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68BE11-B2C0-47CE-82EE-9DE3727174F4}"/>
                  </a:ext>
                </a:extLst>
              </p14:cNvPr>
              <p14:cNvContentPartPr/>
              <p14:nvPr/>
            </p14:nvContentPartPr>
            <p14:xfrm>
              <a:off x="7881036" y="695671"/>
              <a:ext cx="487440" cy="67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68BE11-B2C0-47CE-82EE-9DE3727174F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63036" y="659671"/>
                <a:ext cx="523080" cy="7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B9A3F53-2644-44DF-80E4-09212D1AA4A8}"/>
                  </a:ext>
                </a:extLst>
              </p14:cNvPr>
              <p14:cNvContentPartPr/>
              <p14:nvPr/>
            </p14:nvContentPartPr>
            <p14:xfrm>
              <a:off x="1252716" y="1230631"/>
              <a:ext cx="450360" cy="57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B9A3F53-2644-44DF-80E4-09212D1AA4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35076" y="1194631"/>
                <a:ext cx="48600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AA03E8A-A9CC-4681-A9D0-9457FDBFF465}"/>
                  </a:ext>
                </a:extLst>
              </p14:cNvPr>
              <p14:cNvContentPartPr/>
              <p14:nvPr/>
            </p14:nvContentPartPr>
            <p14:xfrm>
              <a:off x="7015236" y="946591"/>
              <a:ext cx="164880" cy="26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AA03E8A-A9CC-4681-A9D0-9457FDBFF46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97596" y="928591"/>
                <a:ext cx="2005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4E184AC-0357-4416-9B71-50C0E537B75D}"/>
                  </a:ext>
                </a:extLst>
              </p14:cNvPr>
              <p14:cNvContentPartPr/>
              <p14:nvPr/>
            </p14:nvContentPartPr>
            <p14:xfrm>
              <a:off x="405276" y="1168351"/>
              <a:ext cx="154440" cy="612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4E184AC-0357-4416-9B71-50C0E537B75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7276" y="1150711"/>
                <a:ext cx="190080" cy="64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1BBE5BB-31A9-4E1B-847F-DF7368DC1007}"/>
                  </a:ext>
                </a:extLst>
              </p14:cNvPr>
              <p14:cNvContentPartPr/>
              <p14:nvPr/>
            </p14:nvContentPartPr>
            <p14:xfrm>
              <a:off x="949596" y="904831"/>
              <a:ext cx="41652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1BBE5BB-31A9-4E1B-847F-DF7368DC10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31596" y="887191"/>
                <a:ext cx="4521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05BB91-7E3D-45A2-A0C8-9C8051D2C8A7}"/>
                  </a:ext>
                </a:extLst>
              </p14:cNvPr>
              <p14:cNvContentPartPr/>
              <p14:nvPr/>
            </p14:nvContentPartPr>
            <p14:xfrm>
              <a:off x="7588716" y="927511"/>
              <a:ext cx="645480" cy="41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05BB91-7E3D-45A2-A0C8-9C8051D2C8A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71076" y="918511"/>
                <a:ext cx="672120" cy="43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950620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14:cNvPr>
              <p14:cNvContentPartPr/>
              <p14:nvPr/>
            </p14:nvContentPartPr>
            <p14:xfrm>
              <a:off x="6335556" y="1178791"/>
              <a:ext cx="120960" cy="174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26916" y="1169791"/>
                <a:ext cx="1386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14:cNvPr>
              <p14:cNvContentPartPr/>
              <p14:nvPr/>
            </p14:nvContentPartPr>
            <p14:xfrm>
              <a:off x="7590876" y="1001671"/>
              <a:ext cx="217440" cy="2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2236" y="993031"/>
                <a:ext cx="235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14:cNvPr>
              <p14:cNvContentPartPr/>
              <p14:nvPr/>
            </p14:nvContentPartPr>
            <p14:xfrm>
              <a:off x="7657476" y="1099231"/>
              <a:ext cx="215640" cy="18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8476" y="1090231"/>
                <a:ext cx="23328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14:cNvPr>
              <p14:cNvContentPartPr/>
              <p14:nvPr/>
            </p14:nvContentPartPr>
            <p14:xfrm>
              <a:off x="6681876" y="671551"/>
              <a:ext cx="720720" cy="56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72876" y="662911"/>
                <a:ext cx="73836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14:cNvPr>
              <p14:cNvContentPartPr/>
              <p14:nvPr/>
            </p14:nvContentPartPr>
            <p14:xfrm>
              <a:off x="8017476" y="927511"/>
              <a:ext cx="216720" cy="41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008836" y="918511"/>
                <a:ext cx="2343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14:cNvPr>
              <p14:cNvContentPartPr/>
              <p14:nvPr/>
            </p14:nvContentPartPr>
            <p14:xfrm>
              <a:off x="7972476" y="649591"/>
              <a:ext cx="228600" cy="16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3476" y="640951"/>
                <a:ext cx="2462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14:cNvPr>
              <p14:cNvContentPartPr/>
              <p14:nvPr/>
            </p14:nvContentPartPr>
            <p14:xfrm>
              <a:off x="4940196" y="1767751"/>
              <a:ext cx="22680" cy="153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31556" y="1758751"/>
                <a:ext cx="403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14:cNvPr>
              <p14:cNvContentPartPr/>
              <p14:nvPr/>
            </p14:nvContentPartPr>
            <p14:xfrm>
              <a:off x="4939116" y="1617991"/>
              <a:ext cx="37800" cy="39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0116" y="1608991"/>
                <a:ext cx="55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14:cNvPr>
              <p14:cNvContentPartPr/>
              <p14:nvPr/>
            </p14:nvContentPartPr>
            <p14:xfrm>
              <a:off x="5076996" y="1748311"/>
              <a:ext cx="206280" cy="176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67996" y="1739311"/>
                <a:ext cx="2239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14:cNvPr>
              <p14:cNvContentPartPr/>
              <p14:nvPr/>
            </p14:nvContentPartPr>
            <p14:xfrm>
              <a:off x="5610876" y="1590271"/>
              <a:ext cx="1647000" cy="47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01876" y="1581271"/>
                <a:ext cx="166464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14:cNvPr>
              <p14:cNvContentPartPr/>
              <p14:nvPr/>
            </p14:nvContentPartPr>
            <p14:xfrm>
              <a:off x="7435716" y="1554271"/>
              <a:ext cx="206280" cy="342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427076" y="1545631"/>
                <a:ext cx="223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14:cNvPr>
              <p14:cNvContentPartPr/>
              <p14:nvPr/>
            </p14:nvContentPartPr>
            <p14:xfrm>
              <a:off x="7714356" y="1752631"/>
              <a:ext cx="12960" cy="66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05716" y="1743631"/>
                <a:ext cx="30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14:cNvPr>
              <p14:cNvContentPartPr/>
              <p14:nvPr/>
            </p14:nvContentPartPr>
            <p14:xfrm>
              <a:off x="7750356" y="1591711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41716" y="158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14:cNvPr>
              <p14:cNvContentPartPr/>
              <p14:nvPr/>
            </p14:nvContentPartPr>
            <p14:xfrm>
              <a:off x="8694996" y="1696831"/>
              <a:ext cx="171000" cy="119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685996" y="1688165"/>
                <a:ext cx="188640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14:cNvPr>
              <p14:cNvContentPartPr/>
              <p14:nvPr/>
            </p14:nvContentPartPr>
            <p14:xfrm>
              <a:off x="8122236" y="1595671"/>
              <a:ext cx="469080" cy="22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13236" y="1587017"/>
                <a:ext cx="48672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14:cNvPr>
              <p14:cNvContentPartPr/>
              <p14:nvPr/>
            </p14:nvContentPartPr>
            <p14:xfrm>
              <a:off x="7826676" y="1712311"/>
              <a:ext cx="224640" cy="12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8022" y="1703311"/>
                <a:ext cx="242308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14:cNvPr>
              <p14:cNvContentPartPr/>
              <p14:nvPr/>
            </p14:nvContentPartPr>
            <p14:xfrm>
              <a:off x="1627476" y="1473631"/>
              <a:ext cx="2940120" cy="1110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8836" y="1464988"/>
                <a:ext cx="2957760" cy="1127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14:cNvPr>
              <p14:cNvContentPartPr/>
              <p14:nvPr/>
            </p14:nvContentPartPr>
            <p14:xfrm>
              <a:off x="5659116" y="2185351"/>
              <a:ext cx="927720" cy="446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50476" y="2176358"/>
                <a:ext cx="945360" cy="464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14:cNvPr>
              <p14:cNvContentPartPr/>
              <p14:nvPr/>
            </p14:nvContentPartPr>
            <p14:xfrm>
              <a:off x="4806996" y="2076991"/>
              <a:ext cx="644040" cy="340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8356" y="2068351"/>
                <a:ext cx="661680" cy="35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300622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14:cNvPr>
              <p14:cNvContentPartPr/>
              <p14:nvPr/>
            </p14:nvContentPartPr>
            <p14:xfrm>
              <a:off x="6335556" y="1178791"/>
              <a:ext cx="120960" cy="174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26916" y="1169791"/>
                <a:ext cx="1386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14:cNvPr>
              <p14:cNvContentPartPr/>
              <p14:nvPr/>
            </p14:nvContentPartPr>
            <p14:xfrm>
              <a:off x="7590876" y="1001671"/>
              <a:ext cx="217440" cy="2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2236" y="993031"/>
                <a:ext cx="235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14:cNvPr>
              <p14:cNvContentPartPr/>
              <p14:nvPr/>
            </p14:nvContentPartPr>
            <p14:xfrm>
              <a:off x="7657476" y="1099231"/>
              <a:ext cx="215640" cy="18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8476" y="1090231"/>
                <a:ext cx="23328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14:cNvPr>
              <p14:cNvContentPartPr/>
              <p14:nvPr/>
            </p14:nvContentPartPr>
            <p14:xfrm>
              <a:off x="6681876" y="671551"/>
              <a:ext cx="720720" cy="56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72876" y="662911"/>
                <a:ext cx="73836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14:cNvPr>
              <p14:cNvContentPartPr/>
              <p14:nvPr/>
            </p14:nvContentPartPr>
            <p14:xfrm>
              <a:off x="8017476" y="927511"/>
              <a:ext cx="216720" cy="41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008836" y="918511"/>
                <a:ext cx="2343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14:cNvPr>
              <p14:cNvContentPartPr/>
              <p14:nvPr/>
            </p14:nvContentPartPr>
            <p14:xfrm>
              <a:off x="7972476" y="649591"/>
              <a:ext cx="228600" cy="16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3476" y="640951"/>
                <a:ext cx="2462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14:cNvPr>
              <p14:cNvContentPartPr/>
              <p14:nvPr/>
            </p14:nvContentPartPr>
            <p14:xfrm>
              <a:off x="4940196" y="1767751"/>
              <a:ext cx="22680" cy="153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31556" y="1758751"/>
                <a:ext cx="403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14:cNvPr>
              <p14:cNvContentPartPr/>
              <p14:nvPr/>
            </p14:nvContentPartPr>
            <p14:xfrm>
              <a:off x="4939116" y="1617991"/>
              <a:ext cx="37800" cy="39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0116" y="1608991"/>
                <a:ext cx="55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14:cNvPr>
              <p14:cNvContentPartPr/>
              <p14:nvPr/>
            </p14:nvContentPartPr>
            <p14:xfrm>
              <a:off x="5076996" y="1748311"/>
              <a:ext cx="206280" cy="176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67996" y="1739311"/>
                <a:ext cx="2239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14:cNvPr>
              <p14:cNvContentPartPr/>
              <p14:nvPr/>
            </p14:nvContentPartPr>
            <p14:xfrm>
              <a:off x="5610876" y="1590271"/>
              <a:ext cx="1647000" cy="47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01876" y="1581271"/>
                <a:ext cx="166464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14:cNvPr>
              <p14:cNvContentPartPr/>
              <p14:nvPr/>
            </p14:nvContentPartPr>
            <p14:xfrm>
              <a:off x="7435716" y="1554271"/>
              <a:ext cx="206280" cy="342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427076" y="1545631"/>
                <a:ext cx="223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14:cNvPr>
              <p14:cNvContentPartPr/>
              <p14:nvPr/>
            </p14:nvContentPartPr>
            <p14:xfrm>
              <a:off x="7714356" y="1752631"/>
              <a:ext cx="12960" cy="66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05716" y="1743631"/>
                <a:ext cx="30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14:cNvPr>
              <p14:cNvContentPartPr/>
              <p14:nvPr/>
            </p14:nvContentPartPr>
            <p14:xfrm>
              <a:off x="7750356" y="1591711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41716" y="158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14:cNvPr>
              <p14:cNvContentPartPr/>
              <p14:nvPr/>
            </p14:nvContentPartPr>
            <p14:xfrm>
              <a:off x="8694996" y="1696831"/>
              <a:ext cx="171000" cy="119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685996" y="1688165"/>
                <a:ext cx="188640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14:cNvPr>
              <p14:cNvContentPartPr/>
              <p14:nvPr/>
            </p14:nvContentPartPr>
            <p14:xfrm>
              <a:off x="8122236" y="1595671"/>
              <a:ext cx="469080" cy="22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13236" y="1587017"/>
                <a:ext cx="48672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14:cNvPr>
              <p14:cNvContentPartPr/>
              <p14:nvPr/>
            </p14:nvContentPartPr>
            <p14:xfrm>
              <a:off x="7826676" y="1712311"/>
              <a:ext cx="224640" cy="12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8022" y="1703311"/>
                <a:ext cx="242308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14:cNvPr>
              <p14:cNvContentPartPr/>
              <p14:nvPr/>
            </p14:nvContentPartPr>
            <p14:xfrm>
              <a:off x="1627476" y="1473631"/>
              <a:ext cx="2940120" cy="1110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8836" y="1464988"/>
                <a:ext cx="2957760" cy="1127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14:cNvPr>
              <p14:cNvContentPartPr/>
              <p14:nvPr/>
            </p14:nvContentPartPr>
            <p14:xfrm>
              <a:off x="5659116" y="2185351"/>
              <a:ext cx="927720" cy="446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50476" y="2176358"/>
                <a:ext cx="945360" cy="464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14:cNvPr>
              <p14:cNvContentPartPr/>
              <p14:nvPr/>
            </p14:nvContentPartPr>
            <p14:xfrm>
              <a:off x="4806996" y="2076991"/>
              <a:ext cx="644040" cy="340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8356" y="2068351"/>
                <a:ext cx="6616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A18A628-FEE7-4D8D-A38E-C7DEC43A350C}"/>
                  </a:ext>
                </a:extLst>
              </p14:cNvPr>
              <p14:cNvContentPartPr/>
              <p14:nvPr/>
            </p14:nvContentPartPr>
            <p14:xfrm>
              <a:off x="6900036" y="2073031"/>
              <a:ext cx="437400" cy="356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A18A628-FEE7-4D8D-A38E-C7DEC43A350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91396" y="2064031"/>
                <a:ext cx="4550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7A6642-2614-4075-AB52-2F98480510CC}"/>
                  </a:ext>
                </a:extLst>
              </p14:cNvPr>
              <p14:cNvContentPartPr/>
              <p14:nvPr/>
            </p14:nvContentPartPr>
            <p14:xfrm>
              <a:off x="3848676" y="2820391"/>
              <a:ext cx="199080" cy="420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7A6642-2614-4075-AB52-2F98480510C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39676" y="2811391"/>
                <a:ext cx="21672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FB820DC-9A19-4BD8-B538-183DA05506D5}"/>
                  </a:ext>
                </a:extLst>
              </p14:cNvPr>
              <p14:cNvContentPartPr/>
              <p14:nvPr/>
            </p14:nvContentPartPr>
            <p14:xfrm>
              <a:off x="3895116" y="2625271"/>
              <a:ext cx="190440" cy="11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FB820DC-9A19-4BD8-B538-183DA05506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86116" y="2616271"/>
                <a:ext cx="208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A8D3ED-2A5B-40FB-A72A-4785622EE14A}"/>
                  </a:ext>
                </a:extLst>
              </p14:cNvPr>
              <p14:cNvContentPartPr/>
              <p14:nvPr/>
            </p14:nvContentPartPr>
            <p14:xfrm>
              <a:off x="4235676" y="2816431"/>
              <a:ext cx="199440" cy="9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A8D3ED-2A5B-40FB-A72A-4785622EE14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26676" y="2807431"/>
                <a:ext cx="21708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672FBEE-B00F-4756-8F58-5E50C39EA36D}"/>
                  </a:ext>
                </a:extLst>
              </p14:cNvPr>
              <p14:cNvContentPartPr/>
              <p14:nvPr/>
            </p14:nvContentPartPr>
            <p14:xfrm>
              <a:off x="4211916" y="2909311"/>
              <a:ext cx="207720" cy="1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672FBEE-B00F-4756-8F58-5E50C39EA3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03276" y="2900671"/>
                <a:ext cx="2253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6D35FAB-B590-4F9D-A9C5-5B023D3905D7}"/>
                  </a:ext>
                </a:extLst>
              </p14:cNvPr>
              <p14:cNvContentPartPr/>
              <p14:nvPr/>
            </p14:nvContentPartPr>
            <p14:xfrm>
              <a:off x="3541956" y="2777551"/>
              <a:ext cx="166680" cy="221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6D35FAB-B590-4F9D-A9C5-5B023D3905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33316" y="2768536"/>
                <a:ext cx="184320" cy="239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3974FE-292C-4DBB-9F2D-240C715A535B}"/>
                  </a:ext>
                </a:extLst>
              </p14:cNvPr>
              <p14:cNvContentPartPr/>
              <p14:nvPr/>
            </p14:nvContentPartPr>
            <p14:xfrm>
              <a:off x="4566516" y="2825791"/>
              <a:ext cx="1216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3974FE-292C-4DBB-9F2D-240C715A53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57876" y="2816791"/>
                <a:ext cx="13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260632E-4F8D-4A61-B2B1-1372C2DDC1E8}"/>
                  </a:ext>
                </a:extLst>
              </p14:cNvPr>
              <p14:cNvContentPartPr/>
              <p14:nvPr/>
            </p14:nvContentPartPr>
            <p14:xfrm>
              <a:off x="4792596" y="2803831"/>
              <a:ext cx="154440" cy="22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260632E-4F8D-4A61-B2B1-1372C2DDC1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83596" y="2795191"/>
                <a:ext cx="17208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F49B38-6301-4181-87D7-BE3BEAEB6793}"/>
                  </a:ext>
                </a:extLst>
              </p14:cNvPr>
              <p14:cNvContentPartPr/>
              <p14:nvPr/>
            </p14:nvContentPartPr>
            <p14:xfrm>
              <a:off x="4771716" y="2601511"/>
              <a:ext cx="269280" cy="15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F49B38-6301-4181-87D7-BE3BEAEB679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62716" y="2592871"/>
                <a:ext cx="286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BBE0EC0-2624-480F-8C3C-BF60B08E1467}"/>
                  </a:ext>
                </a:extLst>
              </p14:cNvPr>
              <p14:cNvContentPartPr/>
              <p14:nvPr/>
            </p14:nvContentPartPr>
            <p14:xfrm>
              <a:off x="5211276" y="2973031"/>
              <a:ext cx="89280" cy="135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BBE0EC0-2624-480F-8C3C-BF60B08E146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2636" y="2964391"/>
                <a:ext cx="106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A5C6FAF-0607-44EE-97E0-F774BABA5610}"/>
                  </a:ext>
                </a:extLst>
              </p14:cNvPr>
              <p14:cNvContentPartPr/>
              <p14:nvPr/>
            </p14:nvContentPartPr>
            <p14:xfrm>
              <a:off x="5874396" y="2802391"/>
              <a:ext cx="186120" cy="248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A5C6FAF-0607-44EE-97E0-F774BABA561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65756" y="2793751"/>
                <a:ext cx="203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C030A3B-77DE-4FEB-8CAA-CA5E82F534EE}"/>
                  </a:ext>
                </a:extLst>
              </p14:cNvPr>
              <p14:cNvContentPartPr/>
              <p14:nvPr/>
            </p14:nvContentPartPr>
            <p14:xfrm>
              <a:off x="5517996" y="2629231"/>
              <a:ext cx="2332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C030A3B-77DE-4FEB-8CAA-CA5E82F534E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08996" y="2620591"/>
                <a:ext cx="2509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ED16BAA-4AC3-4DAB-8169-D279A5D133ED}"/>
                  </a:ext>
                </a:extLst>
              </p14:cNvPr>
              <p14:cNvContentPartPr/>
              <p14:nvPr/>
            </p14:nvContentPartPr>
            <p14:xfrm>
              <a:off x="6656676" y="2849551"/>
              <a:ext cx="177120" cy="7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ED16BAA-4AC3-4DAB-8169-D279A5D133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48036" y="284091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41E3AD-5EA1-414D-BE39-0F3F35F2960E}"/>
                  </a:ext>
                </a:extLst>
              </p14:cNvPr>
              <p14:cNvContentPartPr/>
              <p14:nvPr/>
            </p14:nvContentPartPr>
            <p14:xfrm>
              <a:off x="6673236" y="2945311"/>
              <a:ext cx="183600" cy="2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41E3AD-5EA1-414D-BE39-0F3F35F2960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64596" y="2936671"/>
                <a:ext cx="201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FE2EE19-478F-4FA0-AD2C-E477E93BCAA0}"/>
                  </a:ext>
                </a:extLst>
              </p14:cNvPr>
              <p14:cNvContentPartPr/>
              <p14:nvPr/>
            </p14:nvContentPartPr>
            <p14:xfrm>
              <a:off x="7224756" y="2483431"/>
              <a:ext cx="241200" cy="147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FE2EE19-478F-4FA0-AD2C-E477E93BC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16116" y="2474431"/>
                <a:ext cx="2588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B68A6A-DF5B-4D2C-93CF-9AA10AD03089}"/>
                  </a:ext>
                </a:extLst>
              </p14:cNvPr>
              <p14:cNvContentPartPr/>
              <p14:nvPr/>
            </p14:nvContentPartPr>
            <p14:xfrm>
              <a:off x="6991476" y="2766391"/>
              <a:ext cx="445680" cy="415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B68A6A-DF5B-4D2C-93CF-9AA10AD030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82483" y="2757751"/>
                <a:ext cx="463306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CF17766-F8DA-48FA-8AA9-6B334CE63819}"/>
                  </a:ext>
                </a:extLst>
              </p14:cNvPr>
              <p14:cNvContentPartPr/>
              <p14:nvPr/>
            </p14:nvContentPartPr>
            <p14:xfrm>
              <a:off x="6278676" y="2593231"/>
              <a:ext cx="242280" cy="5022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CF17766-F8DA-48FA-8AA9-6B334CE6381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270036" y="2584231"/>
                <a:ext cx="2599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0C53722-A0FC-4E36-B160-6CF3ABF9774A}"/>
                  </a:ext>
                </a:extLst>
              </p14:cNvPr>
              <p14:cNvContentPartPr/>
              <p14:nvPr/>
            </p14:nvContentPartPr>
            <p14:xfrm>
              <a:off x="3534396" y="3759631"/>
              <a:ext cx="153720" cy="24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0C53722-A0FC-4E36-B160-6CF3ABF9774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25756" y="3750631"/>
                <a:ext cx="171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6064A5A-F1FE-43F1-9E90-34BC4253C450}"/>
                  </a:ext>
                </a:extLst>
              </p14:cNvPr>
              <p14:cNvContentPartPr/>
              <p14:nvPr/>
            </p14:nvContentPartPr>
            <p14:xfrm>
              <a:off x="3549156" y="3858271"/>
              <a:ext cx="124560" cy="140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6064A5A-F1FE-43F1-9E90-34BC4253C45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40156" y="3849271"/>
                <a:ext cx="142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9A891725-CE35-4023-9D5A-8D96EB828ACD}"/>
                  </a:ext>
                </a:extLst>
              </p14:cNvPr>
              <p14:cNvContentPartPr/>
              <p14:nvPr/>
            </p14:nvContentPartPr>
            <p14:xfrm>
              <a:off x="460716" y="2526631"/>
              <a:ext cx="2966760" cy="19544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9A891725-CE35-4023-9D5A-8D96EB828A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716" y="2517991"/>
                <a:ext cx="2984400" cy="19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62C7F183-BC13-42C9-B5C9-C404B2F553FC}"/>
                  </a:ext>
                </a:extLst>
              </p14:cNvPr>
              <p14:cNvContentPartPr/>
              <p14:nvPr/>
            </p14:nvContentPartPr>
            <p14:xfrm>
              <a:off x="8079756" y="3549031"/>
              <a:ext cx="430200" cy="42336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62C7F183-BC13-42C9-B5C9-C404B2F553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71109" y="3540031"/>
                <a:ext cx="44785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15023384-D33F-4D49-92FE-7BBAEFA88AD4}"/>
                  </a:ext>
                </a:extLst>
              </p14:cNvPr>
              <p14:cNvContentPartPr/>
              <p14:nvPr/>
            </p14:nvContentPartPr>
            <p14:xfrm>
              <a:off x="7599876" y="3576391"/>
              <a:ext cx="351720" cy="4471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15023384-D33F-4D49-92FE-7BBAEFA88AD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90867" y="3567751"/>
                <a:ext cx="369378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5CC98EC3-DAC2-44C1-8368-2E37D4118446}"/>
                  </a:ext>
                </a:extLst>
              </p14:cNvPr>
              <p14:cNvContentPartPr/>
              <p14:nvPr/>
            </p14:nvContentPartPr>
            <p14:xfrm>
              <a:off x="3782076" y="3447151"/>
              <a:ext cx="3718800" cy="11437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5CC98EC3-DAC2-44C1-8368-2E37D41184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73077" y="3438508"/>
                <a:ext cx="3736438" cy="11613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043440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14:cNvPr>
              <p14:cNvContentPartPr/>
              <p14:nvPr/>
            </p14:nvContentPartPr>
            <p14:xfrm>
              <a:off x="6335556" y="1178791"/>
              <a:ext cx="120960" cy="174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26916" y="1169791"/>
                <a:ext cx="1386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14:cNvPr>
              <p14:cNvContentPartPr/>
              <p14:nvPr/>
            </p14:nvContentPartPr>
            <p14:xfrm>
              <a:off x="7590876" y="1001671"/>
              <a:ext cx="217440" cy="2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2236" y="993031"/>
                <a:ext cx="235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14:cNvPr>
              <p14:cNvContentPartPr/>
              <p14:nvPr/>
            </p14:nvContentPartPr>
            <p14:xfrm>
              <a:off x="7657476" y="1099231"/>
              <a:ext cx="215640" cy="18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8476" y="1090231"/>
                <a:ext cx="23328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14:cNvPr>
              <p14:cNvContentPartPr/>
              <p14:nvPr/>
            </p14:nvContentPartPr>
            <p14:xfrm>
              <a:off x="6681876" y="671551"/>
              <a:ext cx="720720" cy="56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72876" y="662911"/>
                <a:ext cx="73836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14:cNvPr>
              <p14:cNvContentPartPr/>
              <p14:nvPr/>
            </p14:nvContentPartPr>
            <p14:xfrm>
              <a:off x="8017476" y="927511"/>
              <a:ext cx="216720" cy="41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008836" y="918511"/>
                <a:ext cx="2343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14:cNvPr>
              <p14:cNvContentPartPr/>
              <p14:nvPr/>
            </p14:nvContentPartPr>
            <p14:xfrm>
              <a:off x="7972476" y="649591"/>
              <a:ext cx="228600" cy="16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3476" y="640951"/>
                <a:ext cx="2462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14:cNvPr>
              <p14:cNvContentPartPr/>
              <p14:nvPr/>
            </p14:nvContentPartPr>
            <p14:xfrm>
              <a:off x="4940196" y="1767751"/>
              <a:ext cx="22680" cy="153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31556" y="1758751"/>
                <a:ext cx="403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14:cNvPr>
              <p14:cNvContentPartPr/>
              <p14:nvPr/>
            </p14:nvContentPartPr>
            <p14:xfrm>
              <a:off x="4939116" y="1617991"/>
              <a:ext cx="37800" cy="39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0116" y="1608991"/>
                <a:ext cx="55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14:cNvPr>
              <p14:cNvContentPartPr/>
              <p14:nvPr/>
            </p14:nvContentPartPr>
            <p14:xfrm>
              <a:off x="5076996" y="1748311"/>
              <a:ext cx="206280" cy="176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67996" y="1739311"/>
                <a:ext cx="2239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14:cNvPr>
              <p14:cNvContentPartPr/>
              <p14:nvPr/>
            </p14:nvContentPartPr>
            <p14:xfrm>
              <a:off x="5610876" y="1590271"/>
              <a:ext cx="1647000" cy="47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01876" y="1581271"/>
                <a:ext cx="166464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14:cNvPr>
              <p14:cNvContentPartPr/>
              <p14:nvPr/>
            </p14:nvContentPartPr>
            <p14:xfrm>
              <a:off x="7435716" y="1554271"/>
              <a:ext cx="206280" cy="342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427076" y="1545631"/>
                <a:ext cx="223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14:cNvPr>
              <p14:cNvContentPartPr/>
              <p14:nvPr/>
            </p14:nvContentPartPr>
            <p14:xfrm>
              <a:off x="7714356" y="1752631"/>
              <a:ext cx="12960" cy="66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05716" y="1743631"/>
                <a:ext cx="30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14:cNvPr>
              <p14:cNvContentPartPr/>
              <p14:nvPr/>
            </p14:nvContentPartPr>
            <p14:xfrm>
              <a:off x="7750356" y="1591711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41716" y="158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14:cNvPr>
              <p14:cNvContentPartPr/>
              <p14:nvPr/>
            </p14:nvContentPartPr>
            <p14:xfrm>
              <a:off x="8694996" y="1696831"/>
              <a:ext cx="171000" cy="119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685996" y="1688165"/>
                <a:ext cx="188640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14:cNvPr>
              <p14:cNvContentPartPr/>
              <p14:nvPr/>
            </p14:nvContentPartPr>
            <p14:xfrm>
              <a:off x="8122236" y="1595671"/>
              <a:ext cx="469080" cy="22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13236" y="1587017"/>
                <a:ext cx="48672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14:cNvPr>
              <p14:cNvContentPartPr/>
              <p14:nvPr/>
            </p14:nvContentPartPr>
            <p14:xfrm>
              <a:off x="7826676" y="1712311"/>
              <a:ext cx="224640" cy="12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8022" y="1703311"/>
                <a:ext cx="242308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14:cNvPr>
              <p14:cNvContentPartPr/>
              <p14:nvPr/>
            </p14:nvContentPartPr>
            <p14:xfrm>
              <a:off x="1627476" y="1473631"/>
              <a:ext cx="2940120" cy="1110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8836" y="1464988"/>
                <a:ext cx="2957760" cy="1127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14:cNvPr>
              <p14:cNvContentPartPr/>
              <p14:nvPr/>
            </p14:nvContentPartPr>
            <p14:xfrm>
              <a:off x="5659116" y="2185351"/>
              <a:ext cx="927720" cy="446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50476" y="2176358"/>
                <a:ext cx="945360" cy="464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14:cNvPr>
              <p14:cNvContentPartPr/>
              <p14:nvPr/>
            </p14:nvContentPartPr>
            <p14:xfrm>
              <a:off x="4806996" y="2076991"/>
              <a:ext cx="644040" cy="340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8356" y="2068351"/>
                <a:ext cx="6616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A18A628-FEE7-4D8D-A38E-C7DEC43A350C}"/>
                  </a:ext>
                </a:extLst>
              </p14:cNvPr>
              <p14:cNvContentPartPr/>
              <p14:nvPr/>
            </p14:nvContentPartPr>
            <p14:xfrm>
              <a:off x="6900036" y="2073031"/>
              <a:ext cx="437400" cy="356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A18A628-FEE7-4D8D-A38E-C7DEC43A350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91396" y="2064031"/>
                <a:ext cx="4550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7A6642-2614-4075-AB52-2F98480510CC}"/>
                  </a:ext>
                </a:extLst>
              </p14:cNvPr>
              <p14:cNvContentPartPr/>
              <p14:nvPr/>
            </p14:nvContentPartPr>
            <p14:xfrm>
              <a:off x="3848676" y="2820391"/>
              <a:ext cx="199080" cy="420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7A6642-2614-4075-AB52-2F98480510C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39676" y="2811391"/>
                <a:ext cx="21672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FB820DC-9A19-4BD8-B538-183DA05506D5}"/>
                  </a:ext>
                </a:extLst>
              </p14:cNvPr>
              <p14:cNvContentPartPr/>
              <p14:nvPr/>
            </p14:nvContentPartPr>
            <p14:xfrm>
              <a:off x="3895116" y="2625271"/>
              <a:ext cx="190440" cy="11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FB820DC-9A19-4BD8-B538-183DA05506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86116" y="2616271"/>
                <a:ext cx="208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A8D3ED-2A5B-40FB-A72A-4785622EE14A}"/>
                  </a:ext>
                </a:extLst>
              </p14:cNvPr>
              <p14:cNvContentPartPr/>
              <p14:nvPr/>
            </p14:nvContentPartPr>
            <p14:xfrm>
              <a:off x="4235676" y="2816431"/>
              <a:ext cx="199440" cy="9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A8D3ED-2A5B-40FB-A72A-4785622EE14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26676" y="2807431"/>
                <a:ext cx="21708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672FBEE-B00F-4756-8F58-5E50C39EA36D}"/>
                  </a:ext>
                </a:extLst>
              </p14:cNvPr>
              <p14:cNvContentPartPr/>
              <p14:nvPr/>
            </p14:nvContentPartPr>
            <p14:xfrm>
              <a:off x="4211916" y="2909311"/>
              <a:ext cx="207720" cy="1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672FBEE-B00F-4756-8F58-5E50C39EA3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03276" y="2900671"/>
                <a:ext cx="2253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6D35FAB-B590-4F9D-A9C5-5B023D3905D7}"/>
                  </a:ext>
                </a:extLst>
              </p14:cNvPr>
              <p14:cNvContentPartPr/>
              <p14:nvPr/>
            </p14:nvContentPartPr>
            <p14:xfrm>
              <a:off x="3541956" y="2777551"/>
              <a:ext cx="166680" cy="221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6D35FAB-B590-4F9D-A9C5-5B023D3905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33316" y="2768536"/>
                <a:ext cx="184320" cy="239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3974FE-292C-4DBB-9F2D-240C715A535B}"/>
                  </a:ext>
                </a:extLst>
              </p14:cNvPr>
              <p14:cNvContentPartPr/>
              <p14:nvPr/>
            </p14:nvContentPartPr>
            <p14:xfrm>
              <a:off x="4566516" y="2825791"/>
              <a:ext cx="1216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3974FE-292C-4DBB-9F2D-240C715A53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57876" y="2816791"/>
                <a:ext cx="13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260632E-4F8D-4A61-B2B1-1372C2DDC1E8}"/>
                  </a:ext>
                </a:extLst>
              </p14:cNvPr>
              <p14:cNvContentPartPr/>
              <p14:nvPr/>
            </p14:nvContentPartPr>
            <p14:xfrm>
              <a:off x="4792596" y="2803831"/>
              <a:ext cx="154440" cy="22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260632E-4F8D-4A61-B2B1-1372C2DDC1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83596" y="2795191"/>
                <a:ext cx="17208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F49B38-6301-4181-87D7-BE3BEAEB6793}"/>
                  </a:ext>
                </a:extLst>
              </p14:cNvPr>
              <p14:cNvContentPartPr/>
              <p14:nvPr/>
            </p14:nvContentPartPr>
            <p14:xfrm>
              <a:off x="4771716" y="2601511"/>
              <a:ext cx="269280" cy="15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F49B38-6301-4181-87D7-BE3BEAEB679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62716" y="2592871"/>
                <a:ext cx="286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BBE0EC0-2624-480F-8C3C-BF60B08E1467}"/>
                  </a:ext>
                </a:extLst>
              </p14:cNvPr>
              <p14:cNvContentPartPr/>
              <p14:nvPr/>
            </p14:nvContentPartPr>
            <p14:xfrm>
              <a:off x="5211276" y="2973031"/>
              <a:ext cx="89280" cy="135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BBE0EC0-2624-480F-8C3C-BF60B08E146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2636" y="2964391"/>
                <a:ext cx="106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A5C6FAF-0607-44EE-97E0-F774BABA5610}"/>
                  </a:ext>
                </a:extLst>
              </p14:cNvPr>
              <p14:cNvContentPartPr/>
              <p14:nvPr/>
            </p14:nvContentPartPr>
            <p14:xfrm>
              <a:off x="5874396" y="2802391"/>
              <a:ext cx="186120" cy="248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A5C6FAF-0607-44EE-97E0-F774BABA561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65756" y="2793751"/>
                <a:ext cx="203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C030A3B-77DE-4FEB-8CAA-CA5E82F534EE}"/>
                  </a:ext>
                </a:extLst>
              </p14:cNvPr>
              <p14:cNvContentPartPr/>
              <p14:nvPr/>
            </p14:nvContentPartPr>
            <p14:xfrm>
              <a:off x="5517996" y="2629231"/>
              <a:ext cx="2332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C030A3B-77DE-4FEB-8CAA-CA5E82F534E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08996" y="2620591"/>
                <a:ext cx="2509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ED16BAA-4AC3-4DAB-8169-D279A5D133ED}"/>
                  </a:ext>
                </a:extLst>
              </p14:cNvPr>
              <p14:cNvContentPartPr/>
              <p14:nvPr/>
            </p14:nvContentPartPr>
            <p14:xfrm>
              <a:off x="6656676" y="2849551"/>
              <a:ext cx="177120" cy="7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ED16BAA-4AC3-4DAB-8169-D279A5D133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48036" y="284091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41E3AD-5EA1-414D-BE39-0F3F35F2960E}"/>
                  </a:ext>
                </a:extLst>
              </p14:cNvPr>
              <p14:cNvContentPartPr/>
              <p14:nvPr/>
            </p14:nvContentPartPr>
            <p14:xfrm>
              <a:off x="6673236" y="2945311"/>
              <a:ext cx="183600" cy="2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41E3AD-5EA1-414D-BE39-0F3F35F2960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64596" y="2936671"/>
                <a:ext cx="201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FE2EE19-478F-4FA0-AD2C-E477E93BCAA0}"/>
                  </a:ext>
                </a:extLst>
              </p14:cNvPr>
              <p14:cNvContentPartPr/>
              <p14:nvPr/>
            </p14:nvContentPartPr>
            <p14:xfrm>
              <a:off x="7224756" y="2483431"/>
              <a:ext cx="241200" cy="147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FE2EE19-478F-4FA0-AD2C-E477E93BC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16116" y="2474431"/>
                <a:ext cx="2588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B68A6A-DF5B-4D2C-93CF-9AA10AD03089}"/>
                  </a:ext>
                </a:extLst>
              </p14:cNvPr>
              <p14:cNvContentPartPr/>
              <p14:nvPr/>
            </p14:nvContentPartPr>
            <p14:xfrm>
              <a:off x="6991476" y="2766391"/>
              <a:ext cx="445680" cy="415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B68A6A-DF5B-4D2C-93CF-9AA10AD030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82483" y="2757751"/>
                <a:ext cx="463306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CF17766-F8DA-48FA-8AA9-6B334CE63819}"/>
                  </a:ext>
                </a:extLst>
              </p14:cNvPr>
              <p14:cNvContentPartPr/>
              <p14:nvPr/>
            </p14:nvContentPartPr>
            <p14:xfrm>
              <a:off x="6278676" y="2593231"/>
              <a:ext cx="242280" cy="5022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CF17766-F8DA-48FA-8AA9-6B334CE6381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270036" y="2584231"/>
                <a:ext cx="2599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0C53722-A0FC-4E36-B160-6CF3ABF9774A}"/>
                  </a:ext>
                </a:extLst>
              </p14:cNvPr>
              <p14:cNvContentPartPr/>
              <p14:nvPr/>
            </p14:nvContentPartPr>
            <p14:xfrm>
              <a:off x="3534396" y="3759631"/>
              <a:ext cx="153720" cy="24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0C53722-A0FC-4E36-B160-6CF3ABF9774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25756" y="3750631"/>
                <a:ext cx="171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6064A5A-F1FE-43F1-9E90-34BC4253C450}"/>
                  </a:ext>
                </a:extLst>
              </p14:cNvPr>
              <p14:cNvContentPartPr/>
              <p14:nvPr/>
            </p14:nvContentPartPr>
            <p14:xfrm>
              <a:off x="3549156" y="3858271"/>
              <a:ext cx="124560" cy="140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6064A5A-F1FE-43F1-9E90-34BC4253C45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40156" y="3849271"/>
                <a:ext cx="142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9A891725-CE35-4023-9D5A-8D96EB828ACD}"/>
                  </a:ext>
                </a:extLst>
              </p14:cNvPr>
              <p14:cNvContentPartPr/>
              <p14:nvPr/>
            </p14:nvContentPartPr>
            <p14:xfrm>
              <a:off x="460716" y="2526631"/>
              <a:ext cx="2966760" cy="19544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9A891725-CE35-4023-9D5A-8D96EB828A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716" y="2517991"/>
                <a:ext cx="2984400" cy="19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62C7F183-BC13-42C9-B5C9-C404B2F553FC}"/>
                  </a:ext>
                </a:extLst>
              </p14:cNvPr>
              <p14:cNvContentPartPr/>
              <p14:nvPr/>
            </p14:nvContentPartPr>
            <p14:xfrm>
              <a:off x="8079756" y="3549031"/>
              <a:ext cx="430200" cy="42336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62C7F183-BC13-42C9-B5C9-C404B2F553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71109" y="3540031"/>
                <a:ext cx="44785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15023384-D33F-4D49-92FE-7BBAEFA88AD4}"/>
                  </a:ext>
                </a:extLst>
              </p14:cNvPr>
              <p14:cNvContentPartPr/>
              <p14:nvPr/>
            </p14:nvContentPartPr>
            <p14:xfrm>
              <a:off x="7599876" y="3576391"/>
              <a:ext cx="351720" cy="4471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15023384-D33F-4D49-92FE-7BBAEFA88AD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90867" y="3567751"/>
                <a:ext cx="369378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5CC98EC3-DAC2-44C1-8368-2E37D4118446}"/>
                  </a:ext>
                </a:extLst>
              </p14:cNvPr>
              <p14:cNvContentPartPr/>
              <p14:nvPr/>
            </p14:nvContentPartPr>
            <p14:xfrm>
              <a:off x="3782076" y="3447151"/>
              <a:ext cx="3718800" cy="11437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5CC98EC3-DAC2-44C1-8368-2E37D41184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73077" y="3438508"/>
                <a:ext cx="3736438" cy="1161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77086E-CE15-46C8-9B65-1FA1C981C3D1}"/>
                  </a:ext>
                </a:extLst>
              </p14:cNvPr>
              <p14:cNvContentPartPr/>
              <p14:nvPr/>
            </p14:nvContentPartPr>
            <p14:xfrm>
              <a:off x="792276" y="4662511"/>
              <a:ext cx="525600" cy="39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77086E-CE15-46C8-9B65-1FA1C981C3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3276" y="4653511"/>
                <a:ext cx="5432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873994-D94F-4528-B78C-BD9919B5287E}"/>
                  </a:ext>
                </a:extLst>
              </p14:cNvPr>
              <p14:cNvContentPartPr/>
              <p14:nvPr/>
            </p14:nvContentPartPr>
            <p14:xfrm>
              <a:off x="1703796" y="4901191"/>
              <a:ext cx="177120" cy="43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873994-D94F-4528-B78C-BD9919B5287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94796" y="4892551"/>
                <a:ext cx="1947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F48DED7-A93B-473B-A664-8C1867F68548}"/>
                  </a:ext>
                </a:extLst>
              </p14:cNvPr>
              <p14:cNvContentPartPr/>
              <p14:nvPr/>
            </p14:nvContentPartPr>
            <p14:xfrm>
              <a:off x="2786676" y="4870231"/>
              <a:ext cx="574200" cy="231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F48DED7-A93B-473B-A664-8C1867F6854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778031" y="4861591"/>
                <a:ext cx="591851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2D196BA-6BFC-499C-A2CD-266690501A07}"/>
                  </a:ext>
                </a:extLst>
              </p14:cNvPr>
              <p14:cNvContentPartPr/>
              <p14:nvPr/>
            </p14:nvContentPartPr>
            <p14:xfrm>
              <a:off x="2003676" y="4894351"/>
              <a:ext cx="406440" cy="182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2D196BA-6BFC-499C-A2CD-266690501A0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95028" y="4885711"/>
                <a:ext cx="424096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43DA95B-F6F9-4B44-B875-A834C951E9BB}"/>
                  </a:ext>
                </a:extLst>
              </p14:cNvPr>
              <p14:cNvContentPartPr/>
              <p14:nvPr/>
            </p14:nvContentPartPr>
            <p14:xfrm>
              <a:off x="3649956" y="4719391"/>
              <a:ext cx="714600" cy="41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43DA95B-F6F9-4B44-B875-A834C951E9B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640951" y="4710751"/>
                <a:ext cx="732249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6479E55-E0F8-475C-ACAC-04A419A09A21}"/>
                  </a:ext>
                </a:extLst>
              </p14:cNvPr>
              <p14:cNvContentPartPr/>
              <p14:nvPr/>
            </p14:nvContentPartPr>
            <p14:xfrm>
              <a:off x="8271276" y="5041591"/>
              <a:ext cx="193680" cy="323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6479E55-E0F8-475C-ACAC-04A419A09A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262636" y="5032591"/>
                <a:ext cx="2113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F60A7C-3553-4906-9437-499C9F59368B}"/>
                  </a:ext>
                </a:extLst>
              </p14:cNvPr>
              <p14:cNvContentPartPr/>
              <p14:nvPr/>
            </p14:nvContentPartPr>
            <p14:xfrm>
              <a:off x="8399076" y="5436511"/>
              <a:ext cx="147240" cy="150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F60A7C-3553-4906-9437-499C9F59368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90076" y="5427850"/>
                <a:ext cx="164880" cy="168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ADA5EE-364A-47D9-BE3D-4BBF26EA79FC}"/>
                  </a:ext>
                </a:extLst>
              </p14:cNvPr>
              <p14:cNvContentPartPr/>
              <p14:nvPr/>
            </p14:nvContentPartPr>
            <p14:xfrm>
              <a:off x="6378756" y="5012071"/>
              <a:ext cx="1751760" cy="437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ADA5EE-364A-47D9-BE3D-4BBF26EA79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369754" y="5003431"/>
                <a:ext cx="1769404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1D90A07-C881-4CF0-AF26-970A4992F1D3}"/>
                  </a:ext>
                </a:extLst>
              </p14:cNvPr>
              <p14:cNvContentPartPr/>
              <p14:nvPr/>
            </p14:nvContentPartPr>
            <p14:xfrm>
              <a:off x="4803396" y="4838551"/>
              <a:ext cx="1251000" cy="1259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1D90A07-C881-4CF0-AF26-970A4992F1D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94396" y="4829909"/>
                <a:ext cx="1268640" cy="12772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779231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8D0288-AD25-45F5-A8D2-ECDC12BAA31B}"/>
                  </a:ext>
                </a:extLst>
              </p14:cNvPr>
              <p14:cNvContentPartPr/>
              <p14:nvPr/>
            </p14:nvContentPartPr>
            <p14:xfrm>
              <a:off x="963996" y="283471"/>
              <a:ext cx="511920" cy="43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8D0288-AD25-45F5-A8D2-ECDC12BAA31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5356" y="274831"/>
                <a:ext cx="5295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DB652F9-E921-483E-A466-347496A0B676}"/>
                  </a:ext>
                </a:extLst>
              </p14:cNvPr>
              <p14:cNvContentPartPr/>
              <p14:nvPr/>
            </p14:nvContentPartPr>
            <p14:xfrm>
              <a:off x="1565916" y="510271"/>
              <a:ext cx="297720" cy="180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DB652F9-E921-483E-A466-347496A0B67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916" y="501271"/>
                <a:ext cx="315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3F0DC56-1E6F-4AB8-818E-1A898386BA75}"/>
                  </a:ext>
                </a:extLst>
              </p14:cNvPr>
              <p14:cNvContentPartPr/>
              <p14:nvPr/>
            </p14:nvContentPartPr>
            <p14:xfrm>
              <a:off x="1883076" y="540511"/>
              <a:ext cx="313920" cy="106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3F0DC56-1E6F-4AB8-818E-1A898386BA7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74436" y="531511"/>
                <a:ext cx="3315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7EE554C-354D-4E16-8C6B-60BBCA265408}"/>
                  </a:ext>
                </a:extLst>
              </p14:cNvPr>
              <p14:cNvContentPartPr/>
              <p14:nvPr/>
            </p14:nvContentPartPr>
            <p14:xfrm>
              <a:off x="2231916" y="507751"/>
              <a:ext cx="22104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7EE554C-354D-4E16-8C6B-60BBCA2654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276" y="499111"/>
                <a:ext cx="2386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03418F-4C27-4156-BAAC-BDEB9923D362}"/>
                  </a:ext>
                </a:extLst>
              </p14:cNvPr>
              <p14:cNvContentPartPr/>
              <p14:nvPr/>
            </p14:nvContentPartPr>
            <p14:xfrm>
              <a:off x="2830596" y="321631"/>
              <a:ext cx="15480" cy="40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03418F-4C27-4156-BAAC-BDEB9923D36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21596" y="312631"/>
                <a:ext cx="331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7FB2D51-A04D-443D-864C-2B438E57160F}"/>
                  </a:ext>
                </a:extLst>
              </p14:cNvPr>
              <p14:cNvContentPartPr/>
              <p14:nvPr/>
            </p14:nvContentPartPr>
            <p14:xfrm>
              <a:off x="2712516" y="458431"/>
              <a:ext cx="279720" cy="90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7FB2D51-A04D-443D-864C-2B438E5716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03876" y="449431"/>
                <a:ext cx="297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657AF63-8950-475E-826F-347B4819CF03}"/>
                  </a:ext>
                </a:extLst>
              </p14:cNvPr>
              <p14:cNvContentPartPr/>
              <p14:nvPr/>
            </p14:nvContentPartPr>
            <p14:xfrm>
              <a:off x="3023916" y="318031"/>
              <a:ext cx="218880" cy="402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657AF63-8950-475E-826F-347B4819CF0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15276" y="309391"/>
                <a:ext cx="2365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0131AB-ECF3-4048-885A-9F7AB2D6B673}"/>
                  </a:ext>
                </a:extLst>
              </p14:cNvPr>
              <p14:cNvContentPartPr/>
              <p14:nvPr/>
            </p14:nvContentPartPr>
            <p14:xfrm>
              <a:off x="3321636" y="641311"/>
              <a:ext cx="1080" cy="4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0131AB-ECF3-4048-885A-9F7AB2D6B67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12636" y="632671"/>
                <a:ext cx="18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D4A3155-5B90-4137-976E-96C18F9BB139}"/>
                  </a:ext>
                </a:extLst>
              </p14:cNvPr>
              <p14:cNvContentPartPr/>
              <p14:nvPr/>
            </p14:nvContentPartPr>
            <p14:xfrm>
              <a:off x="3329916" y="434671"/>
              <a:ext cx="36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D4A3155-5B90-4137-976E-96C18F9BB1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20916" y="4260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6D9709-A378-4699-986A-597EDACDA38B}"/>
                  </a:ext>
                </a:extLst>
              </p14:cNvPr>
              <p14:cNvContentPartPr/>
              <p14:nvPr/>
            </p14:nvContentPartPr>
            <p14:xfrm>
              <a:off x="3432516" y="595231"/>
              <a:ext cx="150840" cy="9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6D9709-A378-4699-986A-597EDACDA38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23516" y="586591"/>
                <a:ext cx="168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F3798B-71F0-46AA-8D08-69C2105960F9}"/>
                  </a:ext>
                </a:extLst>
              </p14:cNvPr>
              <p14:cNvContentPartPr/>
              <p14:nvPr/>
            </p14:nvContentPartPr>
            <p14:xfrm>
              <a:off x="3661476" y="605311"/>
              <a:ext cx="225720" cy="407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F3798B-71F0-46AA-8D08-69C2105960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52836" y="596671"/>
                <a:ext cx="2433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CBF53FD-870C-41D5-ABD4-C2FA893672E2}"/>
                  </a:ext>
                </a:extLst>
              </p14:cNvPr>
              <p14:cNvContentPartPr/>
              <p14:nvPr/>
            </p14:nvContentPartPr>
            <p14:xfrm>
              <a:off x="3302196" y="597391"/>
              <a:ext cx="9720" cy="9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CBF53FD-870C-41D5-ABD4-C2FA893672E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93196" y="588751"/>
                <a:ext cx="273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A81AC69-0162-441C-A595-B6729C352DD0}"/>
                  </a:ext>
                </a:extLst>
              </p14:cNvPr>
              <p14:cNvContentPartPr/>
              <p14:nvPr/>
            </p14:nvContentPartPr>
            <p14:xfrm>
              <a:off x="3335316" y="402991"/>
              <a:ext cx="26640" cy="15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A81AC69-0162-441C-A595-B6729C352DD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26676" y="393991"/>
                <a:ext cx="44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3D6E8FA-7AE0-4C94-9A88-3AA961BF724B}"/>
                  </a:ext>
                </a:extLst>
              </p14:cNvPr>
              <p14:cNvContentPartPr/>
              <p14:nvPr/>
            </p14:nvContentPartPr>
            <p14:xfrm>
              <a:off x="7845036" y="422791"/>
              <a:ext cx="455040" cy="353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3D6E8FA-7AE0-4C94-9A88-3AA961BF72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836396" y="414151"/>
                <a:ext cx="4726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659753-AA10-4ED0-B070-C89946FBCB6A}"/>
                  </a:ext>
                </a:extLst>
              </p14:cNvPr>
              <p14:cNvContentPartPr/>
              <p14:nvPr/>
            </p14:nvContentPartPr>
            <p14:xfrm>
              <a:off x="650436" y="983311"/>
              <a:ext cx="1054080" cy="326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659753-AA10-4ED0-B070-C89946FBCB6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793" y="974681"/>
                <a:ext cx="1071726" cy="3445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F04B569-A306-4B7E-9D36-CB809BC38EB2}"/>
                  </a:ext>
                </a:extLst>
              </p14:cNvPr>
              <p14:cNvContentPartPr/>
              <p14:nvPr/>
            </p14:nvContentPartPr>
            <p14:xfrm>
              <a:off x="1804596" y="864511"/>
              <a:ext cx="13485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F04B569-A306-4B7E-9D36-CB809BC38E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95954" y="855871"/>
                <a:ext cx="136620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AE3AA6B-726B-4DC0-A6B4-9BFC1AC8A293}"/>
                  </a:ext>
                </a:extLst>
              </p14:cNvPr>
              <p14:cNvContentPartPr/>
              <p14:nvPr/>
            </p14:nvContentPartPr>
            <p14:xfrm>
              <a:off x="3325596" y="1278151"/>
              <a:ext cx="57240" cy="7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AE3AA6B-726B-4DC0-A6B4-9BFC1AC8A29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6956" y="1269151"/>
                <a:ext cx="74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246DAF4-27CE-43BD-B68C-A78A0C7FB646}"/>
                  </a:ext>
                </a:extLst>
              </p14:cNvPr>
              <p14:cNvContentPartPr/>
              <p14:nvPr/>
            </p14:nvContentPartPr>
            <p14:xfrm>
              <a:off x="3663276" y="1136671"/>
              <a:ext cx="304200" cy="129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246DAF4-27CE-43BD-B68C-A78A0C7FB6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54636" y="1127671"/>
                <a:ext cx="3218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4111820-CA62-499B-B4C4-F6D261F21814}"/>
                  </a:ext>
                </a:extLst>
              </p14:cNvPr>
              <p14:cNvContentPartPr/>
              <p14:nvPr/>
            </p14:nvContentPartPr>
            <p14:xfrm>
              <a:off x="4139916" y="1157551"/>
              <a:ext cx="20520" cy="99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4111820-CA62-499B-B4C4-F6D261F2181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30916" y="1148551"/>
                <a:ext cx="381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BA358DC-92A0-49DB-8353-F622C628DDA3}"/>
                  </a:ext>
                </a:extLst>
              </p14:cNvPr>
              <p14:cNvContentPartPr/>
              <p14:nvPr/>
            </p14:nvContentPartPr>
            <p14:xfrm>
              <a:off x="4122636" y="1031191"/>
              <a:ext cx="25920" cy="17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BA358DC-92A0-49DB-8353-F622C628DD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13636" y="1022191"/>
                <a:ext cx="435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C609070-52EB-40FF-ABEE-DF965CF2126F}"/>
                  </a:ext>
                </a:extLst>
              </p14:cNvPr>
              <p14:cNvContentPartPr/>
              <p14:nvPr/>
            </p14:nvContentPartPr>
            <p14:xfrm>
              <a:off x="4275276" y="270871"/>
              <a:ext cx="3476880" cy="2099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C609070-52EB-40FF-ABEE-DF965CF2126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66277" y="262230"/>
                <a:ext cx="3494518" cy="2117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8F0BDB-D05F-4585-8B48-73F476153A88}"/>
                  </a:ext>
                </a:extLst>
              </p14:cNvPr>
              <p14:cNvContentPartPr/>
              <p14:nvPr/>
            </p14:nvContentPartPr>
            <p14:xfrm>
              <a:off x="1289436" y="2138191"/>
              <a:ext cx="202680" cy="28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8F0BDB-D05F-4585-8B48-73F476153A8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80436" y="2129191"/>
                <a:ext cx="220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B50C64C-F9C7-4336-BACC-DAFF967C9DD1}"/>
                  </a:ext>
                </a:extLst>
              </p14:cNvPr>
              <p14:cNvContentPartPr/>
              <p14:nvPr/>
            </p14:nvContentPartPr>
            <p14:xfrm>
              <a:off x="696516" y="1936231"/>
              <a:ext cx="182880" cy="119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B50C64C-F9C7-4336-BACC-DAFF967C9DD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7516" y="1927231"/>
                <a:ext cx="20052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B9F6172-D74D-4AE0-B1B9-B3D490371A6D}"/>
                  </a:ext>
                </a:extLst>
              </p14:cNvPr>
              <p14:cNvContentPartPr/>
              <p14:nvPr/>
            </p14:nvContentPartPr>
            <p14:xfrm>
              <a:off x="1224996" y="1945951"/>
              <a:ext cx="159840" cy="107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B9F6172-D74D-4AE0-B1B9-B3D490371A6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5996" y="1937311"/>
                <a:ext cx="177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CB2C896-6DE1-47AB-8E8B-AF588304243B}"/>
                  </a:ext>
                </a:extLst>
              </p14:cNvPr>
              <p14:cNvContentPartPr/>
              <p14:nvPr/>
            </p14:nvContentPartPr>
            <p14:xfrm>
              <a:off x="1618476" y="2150431"/>
              <a:ext cx="133200" cy="1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CB2C896-6DE1-47AB-8E8B-AF58830424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09836" y="2141791"/>
                <a:ext cx="1508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8E66742-223C-46C7-BB7A-6543DBF70E43}"/>
                  </a:ext>
                </a:extLst>
              </p14:cNvPr>
              <p14:cNvContentPartPr/>
              <p14:nvPr/>
            </p14:nvContentPartPr>
            <p14:xfrm>
              <a:off x="1616676" y="2251951"/>
              <a:ext cx="147960" cy="72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8E66742-223C-46C7-BB7A-6543DBF70E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08036" y="2242951"/>
                <a:ext cx="165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66B5BEC-9AD9-4757-88CE-A6E002D91949}"/>
                  </a:ext>
                </a:extLst>
              </p14:cNvPr>
              <p14:cNvContentPartPr/>
              <p14:nvPr/>
            </p14:nvContentPartPr>
            <p14:xfrm>
              <a:off x="677436" y="2145391"/>
              <a:ext cx="496440" cy="295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66B5BEC-9AD9-4757-88CE-A6E002D9194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8436" y="2136391"/>
                <a:ext cx="5140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4155D-5353-406B-84C8-E8E50FD49119}"/>
                  </a:ext>
                </a:extLst>
              </p14:cNvPr>
              <p14:cNvContentPartPr/>
              <p14:nvPr/>
            </p14:nvContentPartPr>
            <p14:xfrm>
              <a:off x="1878396" y="1609351"/>
              <a:ext cx="666000" cy="14792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4155D-5353-406B-84C8-E8E50FD4911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69396" y="1600711"/>
                <a:ext cx="683640" cy="14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7D30DC5-B647-4DE4-8352-2CBFDC29FA82}"/>
                  </a:ext>
                </a:extLst>
              </p14:cNvPr>
              <p14:cNvContentPartPr/>
              <p14:nvPr/>
            </p14:nvContentPartPr>
            <p14:xfrm>
              <a:off x="2789196" y="1598191"/>
              <a:ext cx="1315080" cy="14619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7D30DC5-B647-4DE4-8352-2CBFDC29FA8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80554" y="1589549"/>
                <a:ext cx="1332725" cy="14796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77A4B761-AE40-4674-AE5F-678230955005}"/>
                  </a:ext>
                </a:extLst>
              </p14:cNvPr>
              <p14:cNvContentPartPr/>
              <p14:nvPr/>
            </p14:nvContentPartPr>
            <p14:xfrm>
              <a:off x="1662396" y="3768991"/>
              <a:ext cx="237600" cy="212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77A4B761-AE40-4674-AE5F-6782309550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53756" y="3760351"/>
                <a:ext cx="2552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3F18E56-B611-4E61-BBB3-37DD97A6CE97}"/>
                  </a:ext>
                </a:extLst>
              </p14:cNvPr>
              <p14:cNvContentPartPr/>
              <p14:nvPr/>
            </p14:nvContentPartPr>
            <p14:xfrm>
              <a:off x="1700556" y="3891391"/>
              <a:ext cx="164520" cy="16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3F18E56-B611-4E61-BBB3-37DD97A6CE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91916" y="3882391"/>
                <a:ext cx="182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A95E111-241B-4310-908A-88EEB08A5DBE}"/>
                  </a:ext>
                </a:extLst>
              </p14:cNvPr>
              <p14:cNvContentPartPr/>
              <p14:nvPr/>
            </p14:nvContentPartPr>
            <p14:xfrm>
              <a:off x="2169636" y="3498991"/>
              <a:ext cx="180720" cy="118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A95E111-241B-4310-908A-88EEB08A5DB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60636" y="3490351"/>
                <a:ext cx="198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1F581FD-7BA5-4030-9BE6-9E4E3DAD1BF2}"/>
                  </a:ext>
                </a:extLst>
              </p14:cNvPr>
              <p14:cNvContentPartPr/>
              <p14:nvPr/>
            </p14:nvContentPartPr>
            <p14:xfrm>
              <a:off x="2091156" y="3721831"/>
              <a:ext cx="403200" cy="349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1F581FD-7BA5-4030-9BE6-9E4E3DAD1BF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2164" y="3713191"/>
                <a:ext cx="420824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94F4985-B475-4BDF-95E9-5B671175300E}"/>
                  </a:ext>
                </a:extLst>
              </p14:cNvPr>
              <p14:cNvContentPartPr/>
              <p14:nvPr/>
            </p14:nvContentPartPr>
            <p14:xfrm>
              <a:off x="3166116" y="3897511"/>
              <a:ext cx="148320" cy="137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94F4985-B475-4BDF-95E9-5B671175300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57455" y="3888511"/>
                <a:ext cx="166003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A22B27E5-1DFD-47E4-A376-DDC13F728A5D}"/>
                  </a:ext>
                </a:extLst>
              </p14:cNvPr>
              <p14:cNvContentPartPr/>
              <p14:nvPr/>
            </p14:nvContentPartPr>
            <p14:xfrm>
              <a:off x="2617116" y="3621751"/>
              <a:ext cx="456480" cy="4654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A22B27E5-1DFD-47E4-A376-DDC13F728A5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08483" y="3613111"/>
                <a:ext cx="474106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02189EA4-C58B-4698-94BC-307E688BF05F}"/>
                  </a:ext>
                </a:extLst>
              </p14:cNvPr>
              <p14:cNvContentPartPr/>
              <p14:nvPr/>
            </p14:nvContentPartPr>
            <p14:xfrm>
              <a:off x="3926436" y="3799951"/>
              <a:ext cx="126720" cy="162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02189EA4-C58B-4698-94BC-307E688BF05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17436" y="3790951"/>
                <a:ext cx="1443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F9619794-04FE-4689-935C-4B6A9876F90F}"/>
                  </a:ext>
                </a:extLst>
              </p14:cNvPr>
              <p14:cNvContentPartPr/>
              <p14:nvPr/>
            </p14:nvContentPartPr>
            <p14:xfrm>
              <a:off x="3456636" y="3640471"/>
              <a:ext cx="307440" cy="3805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F9619794-04FE-4689-935C-4B6A9876F9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7996" y="3631480"/>
                <a:ext cx="32508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24FD5F75-14E2-47F3-9D28-20950B0EDC5D}"/>
                  </a:ext>
                </a:extLst>
              </p14:cNvPr>
              <p14:cNvContentPartPr/>
              <p14:nvPr/>
            </p14:nvContentPartPr>
            <p14:xfrm>
              <a:off x="4149636" y="3655591"/>
              <a:ext cx="451080" cy="3218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24FD5F75-14E2-47F3-9D28-20950B0EDC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40636" y="3646591"/>
                <a:ext cx="468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1CCF8EDD-E76A-4DC5-B4A2-299A5878D853}"/>
                  </a:ext>
                </a:extLst>
              </p14:cNvPr>
              <p14:cNvContentPartPr/>
              <p14:nvPr/>
            </p14:nvContentPartPr>
            <p14:xfrm>
              <a:off x="4729236" y="3464071"/>
              <a:ext cx="746280" cy="52740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1CCF8EDD-E76A-4DC5-B4A2-299A5878D85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0592" y="3455431"/>
                <a:ext cx="76392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0ECB0A0-9072-484D-9BB4-F449FB53B0FD}"/>
                  </a:ext>
                </a:extLst>
              </p14:cNvPr>
              <p14:cNvContentPartPr/>
              <p14:nvPr/>
            </p14:nvContentPartPr>
            <p14:xfrm>
              <a:off x="5620596" y="3658111"/>
              <a:ext cx="428040" cy="31572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0ECB0A0-9072-484D-9BB4-F449FB53B0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11604" y="3649121"/>
                <a:ext cx="445665" cy="33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09010D3-C56F-47BD-B575-A31B6D3F6A11}"/>
                  </a:ext>
                </a:extLst>
              </p14:cNvPr>
              <p14:cNvContentPartPr/>
              <p14:nvPr/>
            </p14:nvContentPartPr>
            <p14:xfrm>
              <a:off x="5642196" y="3394591"/>
              <a:ext cx="195120" cy="1544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09010D3-C56F-47BD-B575-A31B6D3F6A1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633196" y="3385591"/>
                <a:ext cx="2127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82EA5DB4-0261-462B-8947-296617BE32AD}"/>
                  </a:ext>
                </a:extLst>
              </p14:cNvPr>
              <p14:cNvContentPartPr/>
              <p14:nvPr/>
            </p14:nvContentPartPr>
            <p14:xfrm>
              <a:off x="6179676" y="3526711"/>
              <a:ext cx="82080" cy="4467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82EA5DB4-0261-462B-8947-296617BE32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71036" y="3517711"/>
                <a:ext cx="99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60B644B-2BA3-4856-AF61-28EA91F7A8B5}"/>
                  </a:ext>
                </a:extLst>
              </p14:cNvPr>
              <p14:cNvContentPartPr/>
              <p14:nvPr/>
            </p14:nvContentPartPr>
            <p14:xfrm>
              <a:off x="6354276" y="3590431"/>
              <a:ext cx="385560" cy="338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60B644B-2BA3-4856-AF61-28EA91F7A8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45628" y="3581791"/>
                <a:ext cx="40321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862AE31-040E-4E83-900D-38C96451521B}"/>
                  </a:ext>
                </a:extLst>
              </p14:cNvPr>
              <p14:cNvContentPartPr/>
              <p14:nvPr/>
            </p14:nvContentPartPr>
            <p14:xfrm>
              <a:off x="7283076" y="3743071"/>
              <a:ext cx="147960" cy="864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862AE31-040E-4E83-900D-38C96451521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74436" y="3734071"/>
                <a:ext cx="1656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DC33C529-F565-4714-8CF3-2CAF5E4495AE}"/>
                  </a:ext>
                </a:extLst>
              </p14:cNvPr>
              <p14:cNvContentPartPr/>
              <p14:nvPr/>
            </p14:nvContentPartPr>
            <p14:xfrm>
              <a:off x="7872396" y="3781951"/>
              <a:ext cx="85680" cy="1278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DC33C529-F565-4714-8CF3-2CAF5E4495A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63756" y="3772951"/>
                <a:ext cx="1033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A0BADB43-E465-413E-85D0-4839DB68C808}"/>
                  </a:ext>
                </a:extLst>
              </p14:cNvPr>
              <p14:cNvContentPartPr/>
              <p14:nvPr/>
            </p14:nvContentPartPr>
            <p14:xfrm>
              <a:off x="8079756" y="3471271"/>
              <a:ext cx="452520" cy="51480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A0BADB43-E465-413E-85D0-4839DB68C80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71116" y="3462271"/>
                <a:ext cx="47016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8DD4139E-7FF9-426B-BAA7-0C0C589854C0}"/>
                  </a:ext>
                </a:extLst>
              </p14:cNvPr>
              <p14:cNvContentPartPr/>
              <p14:nvPr/>
            </p14:nvContentPartPr>
            <p14:xfrm>
              <a:off x="7518156" y="3546151"/>
              <a:ext cx="266760" cy="32904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8DD4139E-7FF9-426B-BAA7-0C0C589854C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09156" y="3537151"/>
                <a:ext cx="2844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758ECCC-2543-4CBB-AD9F-5DAFC4222971}"/>
                  </a:ext>
                </a:extLst>
              </p14:cNvPr>
              <p14:cNvContentPartPr/>
              <p14:nvPr/>
            </p14:nvContentPartPr>
            <p14:xfrm>
              <a:off x="6838476" y="3565591"/>
              <a:ext cx="347400" cy="4021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758ECCC-2543-4CBB-AD9F-5DAFC42229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29467" y="3556599"/>
                <a:ext cx="365058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77605C7-6B41-4C3C-B630-A0BD3DD73929}"/>
                  </a:ext>
                </a:extLst>
              </p14:cNvPr>
              <p14:cNvContentPartPr/>
              <p14:nvPr/>
            </p14:nvContentPartPr>
            <p14:xfrm>
              <a:off x="1966956" y="4379551"/>
              <a:ext cx="237240" cy="29160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77605C7-6B41-4C3C-B630-A0BD3DD7392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58316" y="4370911"/>
                <a:ext cx="2548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A810B095-EDC8-4E3C-BFDB-60D8DE0E4A98}"/>
                  </a:ext>
                </a:extLst>
              </p14:cNvPr>
              <p14:cNvContentPartPr/>
              <p14:nvPr/>
            </p14:nvContentPartPr>
            <p14:xfrm>
              <a:off x="2811876" y="4385311"/>
              <a:ext cx="125280" cy="4050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A810B095-EDC8-4E3C-BFDB-60D8DE0E4A9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02876" y="4376311"/>
                <a:ext cx="1429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167BDAF4-1FFF-4202-9012-CCBB18ADD37B}"/>
                  </a:ext>
                </a:extLst>
              </p14:cNvPr>
              <p14:cNvContentPartPr/>
              <p14:nvPr/>
            </p14:nvContentPartPr>
            <p14:xfrm>
              <a:off x="2383116" y="4225471"/>
              <a:ext cx="281160" cy="5526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167BDAF4-1FFF-4202-9012-CCBB18ADD37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74476" y="4216471"/>
                <a:ext cx="29880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3A5F5C0D-7A4C-4792-BB7E-32B4BFD12345}"/>
                  </a:ext>
                </a:extLst>
              </p14:cNvPr>
              <p14:cNvContentPartPr/>
              <p14:nvPr/>
            </p14:nvContentPartPr>
            <p14:xfrm>
              <a:off x="3062796" y="4475311"/>
              <a:ext cx="228240" cy="283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3A5F5C0D-7A4C-4792-BB7E-32B4BFD1234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054156" y="4466671"/>
                <a:ext cx="24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89ACB42E-796E-4210-8DCC-BBBEFE7C636A}"/>
                  </a:ext>
                </a:extLst>
              </p14:cNvPr>
              <p14:cNvContentPartPr/>
              <p14:nvPr/>
            </p14:nvContentPartPr>
            <p14:xfrm>
              <a:off x="3094116" y="4645231"/>
              <a:ext cx="147960" cy="111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89ACB42E-796E-4210-8DCC-BBBEFE7C636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85116" y="4636231"/>
                <a:ext cx="16560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A01B9B3D-1DF3-4E21-9620-EC001C4EBCC8}"/>
                  </a:ext>
                </a:extLst>
              </p14:cNvPr>
              <p14:cNvContentPartPr/>
              <p14:nvPr/>
            </p14:nvContentPartPr>
            <p14:xfrm>
              <a:off x="3369876" y="4671151"/>
              <a:ext cx="60120" cy="1123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A01B9B3D-1DF3-4E21-9620-EC001C4EBCC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61236" y="4662511"/>
                <a:ext cx="777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9100F4B1-9696-4552-A6EB-8F4952C69AF1}"/>
                  </a:ext>
                </a:extLst>
              </p14:cNvPr>
              <p14:cNvContentPartPr/>
              <p14:nvPr/>
            </p14:nvContentPartPr>
            <p14:xfrm>
              <a:off x="3577956" y="4402591"/>
              <a:ext cx="453960" cy="3733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9100F4B1-9696-4552-A6EB-8F4952C69A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69316" y="4393959"/>
                <a:ext cx="471600" cy="39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15F4167-E84E-486A-9FE1-C92D6CDC3613}"/>
                  </a:ext>
                </a:extLst>
              </p14:cNvPr>
              <p14:cNvContentPartPr/>
              <p14:nvPr/>
            </p14:nvContentPartPr>
            <p14:xfrm>
              <a:off x="4196796" y="4294231"/>
              <a:ext cx="1391040" cy="52128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15F4167-E84E-486A-9FE1-C92D6CDC361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7796" y="4285231"/>
                <a:ext cx="1408680" cy="53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14:cNvPr>
              <p14:cNvContentPartPr/>
              <p14:nvPr/>
            </p14:nvContentPartPr>
            <p14:xfrm>
              <a:off x="884436" y="239191"/>
              <a:ext cx="1200960" cy="601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5436" y="230191"/>
                <a:ext cx="1218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14:cNvPr>
              <p14:cNvContentPartPr/>
              <p14:nvPr/>
            </p14:nvContentPartPr>
            <p14:xfrm>
              <a:off x="2492556" y="225511"/>
              <a:ext cx="3419280" cy="553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83916" y="216511"/>
                <a:ext cx="343692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14:cNvPr>
              <p14:cNvContentPartPr/>
              <p14:nvPr/>
            </p14:nvContentPartPr>
            <p14:xfrm>
              <a:off x="6240876" y="454471"/>
              <a:ext cx="288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1876" y="445471"/>
                <a:ext cx="46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14:cNvPr>
              <p14:cNvContentPartPr/>
              <p14:nvPr/>
            </p14:nvContentPartPr>
            <p14:xfrm>
              <a:off x="6226836" y="654271"/>
              <a:ext cx="38880" cy="26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7836" y="645631"/>
                <a:ext cx="5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14:cNvPr>
              <p14:cNvContentPartPr/>
              <p14:nvPr/>
            </p14:nvContentPartPr>
            <p14:xfrm>
              <a:off x="6576036" y="156031"/>
              <a:ext cx="249120" cy="13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67036" y="147031"/>
                <a:ext cx="2667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14:cNvPr>
              <p14:cNvContentPartPr/>
              <p14:nvPr/>
            </p14:nvContentPartPr>
            <p14:xfrm>
              <a:off x="6581076" y="377791"/>
              <a:ext cx="613440" cy="358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72436" y="369151"/>
                <a:ext cx="6310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14:cNvPr>
              <p14:cNvContentPartPr/>
              <p14:nvPr/>
            </p14:nvContentPartPr>
            <p14:xfrm>
              <a:off x="7346076" y="157471"/>
              <a:ext cx="785520" cy="63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37436" y="148471"/>
                <a:ext cx="803160" cy="65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14:cNvPr>
              <p14:cNvContentPartPr/>
              <p14:nvPr/>
            </p14:nvContentPartPr>
            <p14:xfrm>
              <a:off x="8412756" y="624751"/>
              <a:ext cx="26640" cy="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404116" y="615751"/>
                <a:ext cx="44280" cy="2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14:cNvPr>
              <p14:cNvContentPartPr/>
              <p14:nvPr/>
            </p14:nvContentPartPr>
            <p14:xfrm>
              <a:off x="884436" y="239191"/>
              <a:ext cx="1200960" cy="601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5436" y="230191"/>
                <a:ext cx="1218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14:cNvPr>
              <p14:cNvContentPartPr/>
              <p14:nvPr/>
            </p14:nvContentPartPr>
            <p14:xfrm>
              <a:off x="2492556" y="225511"/>
              <a:ext cx="3419280" cy="553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83916" y="216511"/>
                <a:ext cx="343692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14:cNvPr>
              <p14:cNvContentPartPr/>
              <p14:nvPr/>
            </p14:nvContentPartPr>
            <p14:xfrm>
              <a:off x="6240876" y="454471"/>
              <a:ext cx="288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1876" y="445471"/>
                <a:ext cx="46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14:cNvPr>
              <p14:cNvContentPartPr/>
              <p14:nvPr/>
            </p14:nvContentPartPr>
            <p14:xfrm>
              <a:off x="6226836" y="654271"/>
              <a:ext cx="38880" cy="26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7836" y="645631"/>
                <a:ext cx="5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14:cNvPr>
              <p14:cNvContentPartPr/>
              <p14:nvPr/>
            </p14:nvContentPartPr>
            <p14:xfrm>
              <a:off x="6576036" y="156031"/>
              <a:ext cx="249120" cy="13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67036" y="147031"/>
                <a:ext cx="2667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14:cNvPr>
              <p14:cNvContentPartPr/>
              <p14:nvPr/>
            </p14:nvContentPartPr>
            <p14:xfrm>
              <a:off x="6581076" y="377791"/>
              <a:ext cx="613440" cy="358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72436" y="369151"/>
                <a:ext cx="6310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14:cNvPr>
              <p14:cNvContentPartPr/>
              <p14:nvPr/>
            </p14:nvContentPartPr>
            <p14:xfrm>
              <a:off x="7346076" y="157471"/>
              <a:ext cx="785520" cy="63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37436" y="148471"/>
                <a:ext cx="803160" cy="65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14:cNvPr>
              <p14:cNvContentPartPr/>
              <p14:nvPr/>
            </p14:nvContentPartPr>
            <p14:xfrm>
              <a:off x="8412756" y="624751"/>
              <a:ext cx="26640" cy="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404116" y="615751"/>
                <a:ext cx="442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982B0A-5CC2-4FEC-9D35-FA382E8897F5}"/>
                  </a:ext>
                </a:extLst>
              </p14:cNvPr>
              <p14:cNvContentPartPr/>
              <p14:nvPr/>
            </p14:nvContentPartPr>
            <p14:xfrm>
              <a:off x="6107316" y="1200391"/>
              <a:ext cx="2347560" cy="16279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982B0A-5CC2-4FEC-9D35-FA382E8897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98675" y="1191751"/>
                <a:ext cx="2365203" cy="16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AA34FC2-E43F-496E-B354-C2D813787159}"/>
                  </a:ext>
                </a:extLst>
              </p14:cNvPr>
              <p14:cNvContentPartPr/>
              <p14:nvPr/>
            </p14:nvContentPartPr>
            <p14:xfrm>
              <a:off x="207276" y="1096351"/>
              <a:ext cx="5766120" cy="1621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AA34FC2-E43F-496E-B354-C2D81378715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8276" y="1087351"/>
                <a:ext cx="5783760" cy="16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63420D2-8222-43C7-9C54-023B532D327B}"/>
                  </a:ext>
                </a:extLst>
              </p14:cNvPr>
              <p14:cNvContentPartPr/>
              <p14:nvPr/>
            </p14:nvContentPartPr>
            <p14:xfrm>
              <a:off x="462876" y="2826151"/>
              <a:ext cx="1327320" cy="3430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63420D2-8222-43C7-9C54-023B532D32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3878" y="2817151"/>
                <a:ext cx="1344955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1C747AD-2FFA-47A2-9783-367320B03B9D}"/>
                  </a:ext>
                </a:extLst>
              </p14:cNvPr>
              <p14:cNvContentPartPr/>
              <p14:nvPr/>
            </p14:nvContentPartPr>
            <p14:xfrm>
              <a:off x="2158476" y="3002551"/>
              <a:ext cx="178560" cy="181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1C747AD-2FFA-47A2-9783-367320B03B9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49476" y="2993911"/>
                <a:ext cx="196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44C8EA-62BA-4498-A3C1-B5A88818A50B}"/>
                  </a:ext>
                </a:extLst>
              </p14:cNvPr>
              <p14:cNvContentPartPr/>
              <p14:nvPr/>
            </p14:nvContentPartPr>
            <p14:xfrm>
              <a:off x="2120316" y="2796991"/>
              <a:ext cx="155160" cy="109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44C8EA-62BA-4498-A3C1-B5A88818A5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11676" y="2787991"/>
                <a:ext cx="1728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47D6803-8D12-4ED6-A415-86DE25513EBF}"/>
                  </a:ext>
                </a:extLst>
              </p14:cNvPr>
              <p14:cNvContentPartPr/>
              <p14:nvPr/>
            </p14:nvContentPartPr>
            <p14:xfrm>
              <a:off x="2500476" y="3187951"/>
              <a:ext cx="117720" cy="173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47D6803-8D12-4ED6-A415-86DE25513E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476" y="3179311"/>
                <a:ext cx="135360" cy="19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738796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14:cNvPr>
              <p14:cNvContentPartPr/>
              <p14:nvPr/>
            </p14:nvContentPartPr>
            <p14:xfrm>
              <a:off x="884436" y="239191"/>
              <a:ext cx="1200960" cy="601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5436" y="230191"/>
                <a:ext cx="1218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14:cNvPr>
              <p14:cNvContentPartPr/>
              <p14:nvPr/>
            </p14:nvContentPartPr>
            <p14:xfrm>
              <a:off x="2492556" y="225511"/>
              <a:ext cx="3419280" cy="553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83916" y="216511"/>
                <a:ext cx="343692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14:cNvPr>
              <p14:cNvContentPartPr/>
              <p14:nvPr/>
            </p14:nvContentPartPr>
            <p14:xfrm>
              <a:off x="6240876" y="454471"/>
              <a:ext cx="288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1876" y="445471"/>
                <a:ext cx="46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14:cNvPr>
              <p14:cNvContentPartPr/>
              <p14:nvPr/>
            </p14:nvContentPartPr>
            <p14:xfrm>
              <a:off x="6226836" y="654271"/>
              <a:ext cx="38880" cy="26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7836" y="645631"/>
                <a:ext cx="5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14:cNvPr>
              <p14:cNvContentPartPr/>
              <p14:nvPr/>
            </p14:nvContentPartPr>
            <p14:xfrm>
              <a:off x="6576036" y="156031"/>
              <a:ext cx="249120" cy="13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67036" y="147031"/>
                <a:ext cx="2667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14:cNvPr>
              <p14:cNvContentPartPr/>
              <p14:nvPr/>
            </p14:nvContentPartPr>
            <p14:xfrm>
              <a:off x="6581076" y="377791"/>
              <a:ext cx="613440" cy="358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72436" y="369151"/>
                <a:ext cx="6310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14:cNvPr>
              <p14:cNvContentPartPr/>
              <p14:nvPr/>
            </p14:nvContentPartPr>
            <p14:xfrm>
              <a:off x="7346076" y="157471"/>
              <a:ext cx="785520" cy="63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37436" y="148471"/>
                <a:ext cx="803160" cy="65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14:cNvPr>
              <p14:cNvContentPartPr/>
              <p14:nvPr/>
            </p14:nvContentPartPr>
            <p14:xfrm>
              <a:off x="8412756" y="624751"/>
              <a:ext cx="26640" cy="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404116" y="615751"/>
                <a:ext cx="442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982B0A-5CC2-4FEC-9D35-FA382E8897F5}"/>
                  </a:ext>
                </a:extLst>
              </p14:cNvPr>
              <p14:cNvContentPartPr/>
              <p14:nvPr/>
            </p14:nvContentPartPr>
            <p14:xfrm>
              <a:off x="6107316" y="1200391"/>
              <a:ext cx="2347560" cy="16279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982B0A-5CC2-4FEC-9D35-FA382E8897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98675" y="1191751"/>
                <a:ext cx="2365203" cy="16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AA34FC2-E43F-496E-B354-C2D813787159}"/>
                  </a:ext>
                </a:extLst>
              </p14:cNvPr>
              <p14:cNvContentPartPr/>
              <p14:nvPr/>
            </p14:nvContentPartPr>
            <p14:xfrm>
              <a:off x="207276" y="1096351"/>
              <a:ext cx="5766120" cy="1621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AA34FC2-E43F-496E-B354-C2D81378715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8276" y="1087351"/>
                <a:ext cx="5783760" cy="16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63420D2-8222-43C7-9C54-023B532D327B}"/>
                  </a:ext>
                </a:extLst>
              </p14:cNvPr>
              <p14:cNvContentPartPr/>
              <p14:nvPr/>
            </p14:nvContentPartPr>
            <p14:xfrm>
              <a:off x="462876" y="2826151"/>
              <a:ext cx="1327320" cy="3430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63420D2-8222-43C7-9C54-023B532D32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3878" y="2817151"/>
                <a:ext cx="1344955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1C747AD-2FFA-47A2-9783-367320B03B9D}"/>
                  </a:ext>
                </a:extLst>
              </p14:cNvPr>
              <p14:cNvContentPartPr/>
              <p14:nvPr/>
            </p14:nvContentPartPr>
            <p14:xfrm>
              <a:off x="2158476" y="3002551"/>
              <a:ext cx="178560" cy="181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1C747AD-2FFA-47A2-9783-367320B03B9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49476" y="2993911"/>
                <a:ext cx="196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44C8EA-62BA-4498-A3C1-B5A88818A50B}"/>
                  </a:ext>
                </a:extLst>
              </p14:cNvPr>
              <p14:cNvContentPartPr/>
              <p14:nvPr/>
            </p14:nvContentPartPr>
            <p14:xfrm>
              <a:off x="2120316" y="2796991"/>
              <a:ext cx="155160" cy="109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44C8EA-62BA-4498-A3C1-B5A88818A5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11676" y="2787991"/>
                <a:ext cx="1728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47D6803-8D12-4ED6-A415-86DE25513EBF}"/>
                  </a:ext>
                </a:extLst>
              </p14:cNvPr>
              <p14:cNvContentPartPr/>
              <p14:nvPr/>
            </p14:nvContentPartPr>
            <p14:xfrm>
              <a:off x="2500476" y="3187951"/>
              <a:ext cx="117720" cy="173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47D6803-8D12-4ED6-A415-86DE25513E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476" y="3179311"/>
                <a:ext cx="135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0726CE7-AFE5-4E12-A8E7-9B556F92AC49}"/>
                  </a:ext>
                </a:extLst>
              </p14:cNvPr>
              <p14:cNvContentPartPr/>
              <p14:nvPr/>
            </p14:nvContentPartPr>
            <p14:xfrm>
              <a:off x="5117316" y="2764951"/>
              <a:ext cx="1650240" cy="46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0726CE7-AFE5-4E12-A8E7-9B556F92AC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08316" y="2755958"/>
                <a:ext cx="1667880" cy="48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5EBD8E3-69D9-4511-8A4E-6C96BFADDE3A}"/>
                  </a:ext>
                </a:extLst>
              </p14:cNvPr>
              <p14:cNvContentPartPr/>
              <p14:nvPr/>
            </p14:nvContentPartPr>
            <p14:xfrm>
              <a:off x="3958476" y="2829031"/>
              <a:ext cx="852480" cy="363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5EBD8E3-69D9-4511-8A4E-6C96BFADDE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49476" y="2820031"/>
                <a:ext cx="870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0AC9E9-F837-4AA8-8018-9C267BC39548}"/>
                  </a:ext>
                </a:extLst>
              </p14:cNvPr>
              <p14:cNvContentPartPr/>
              <p14:nvPr/>
            </p14:nvContentPartPr>
            <p14:xfrm>
              <a:off x="2929236" y="2980231"/>
              <a:ext cx="763920" cy="249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0AC9E9-F837-4AA8-8018-9C267BC39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20232" y="2971231"/>
                <a:ext cx="781568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64FA78-8B37-460C-9F67-FE3CC5E7E3D6}"/>
                  </a:ext>
                </a:extLst>
              </p14:cNvPr>
              <p14:cNvContentPartPr/>
              <p14:nvPr/>
            </p14:nvContentPartPr>
            <p14:xfrm>
              <a:off x="988476" y="3681871"/>
              <a:ext cx="1463040" cy="55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64FA78-8B37-460C-9F67-FE3CC5E7E3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79476" y="3672877"/>
                <a:ext cx="1480680" cy="571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D7B806-8D81-47AF-A7D0-C1FB40EA7168}"/>
                  </a:ext>
                </a:extLst>
              </p14:cNvPr>
              <p14:cNvContentPartPr/>
              <p14:nvPr/>
            </p14:nvContentPartPr>
            <p14:xfrm>
              <a:off x="2683356" y="3865111"/>
              <a:ext cx="207360" cy="18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D7B806-8D81-47AF-A7D0-C1FB40EA71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74716" y="3856111"/>
                <a:ext cx="225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6026B6-1DB7-4E7D-A3C9-2085E446A528}"/>
                  </a:ext>
                </a:extLst>
              </p14:cNvPr>
              <p14:cNvContentPartPr/>
              <p14:nvPr/>
            </p14:nvContentPartPr>
            <p14:xfrm>
              <a:off x="2678676" y="3956551"/>
              <a:ext cx="202320" cy="1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6026B6-1DB7-4E7D-A3C9-2085E446A52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9676" y="3947911"/>
                <a:ext cx="2199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517363-707E-4413-90F7-533B49FA3FF7}"/>
                  </a:ext>
                </a:extLst>
              </p14:cNvPr>
              <p14:cNvContentPartPr/>
              <p14:nvPr/>
            </p14:nvContentPartPr>
            <p14:xfrm>
              <a:off x="7827756" y="3763951"/>
              <a:ext cx="460440" cy="594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517363-707E-4413-90F7-533B49FA3F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19116" y="3755311"/>
                <a:ext cx="4780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7634298-D203-42A2-9E1E-8C4B929DDDD8}"/>
                  </a:ext>
                </a:extLst>
              </p14:cNvPr>
              <p14:cNvContentPartPr/>
              <p14:nvPr/>
            </p14:nvContentPartPr>
            <p14:xfrm>
              <a:off x="3046956" y="3647311"/>
              <a:ext cx="4512240" cy="118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7634298-D203-42A2-9E1E-8C4B929DDD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037957" y="3638314"/>
                <a:ext cx="4529879" cy="120059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974143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734803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14:cNvPr>
              <p14:cNvContentPartPr/>
              <p14:nvPr/>
            </p14:nvContentPartPr>
            <p14:xfrm>
              <a:off x="7617720" y="30040"/>
              <a:ext cx="1257120" cy="6174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00080" y="12400"/>
                <a:ext cx="12927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14:cNvPr>
              <p14:cNvContentPartPr/>
              <p14:nvPr/>
            </p14:nvContentPartPr>
            <p14:xfrm>
              <a:off x="263640" y="181960"/>
              <a:ext cx="3211560" cy="6519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163960"/>
                <a:ext cx="324720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11A751-564F-4147-96EA-17A80D1BB956}"/>
                  </a:ext>
                </a:extLst>
              </p14:cNvPr>
              <p14:cNvContentPartPr/>
              <p14:nvPr/>
            </p14:nvContentPartPr>
            <p14:xfrm>
              <a:off x="613560" y="934360"/>
              <a:ext cx="1389600" cy="4514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11A751-564F-4147-96EA-17A80D1BB9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5565" y="916720"/>
                <a:ext cx="1425231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42BC9A1-9033-4306-98D3-8EC5034198EF}"/>
                  </a:ext>
                </a:extLst>
              </p14:cNvPr>
              <p14:cNvContentPartPr/>
              <p14:nvPr/>
            </p14:nvContentPartPr>
            <p14:xfrm>
              <a:off x="2300160" y="982960"/>
              <a:ext cx="12240" cy="432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42BC9A1-9033-4306-98D3-8EC5034198E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82160" y="964960"/>
                <a:ext cx="478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B4A21A-B359-4BE7-AF56-0626761E3602}"/>
                  </a:ext>
                </a:extLst>
              </p14:cNvPr>
              <p14:cNvContentPartPr/>
              <p14:nvPr/>
            </p14:nvContentPartPr>
            <p14:xfrm>
              <a:off x="2329320" y="1168360"/>
              <a:ext cx="17640" cy="28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B4A21A-B359-4BE7-AF56-0626761E360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1320" y="1150360"/>
                <a:ext cx="532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D9CA1D-9449-470C-9B39-515D588BEBC2}"/>
                  </a:ext>
                </a:extLst>
              </p14:cNvPr>
              <p14:cNvContentPartPr/>
              <p14:nvPr/>
            </p14:nvContentPartPr>
            <p14:xfrm>
              <a:off x="2650080" y="883960"/>
              <a:ext cx="186480" cy="37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D9CA1D-9449-470C-9B39-515D588BEB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32080" y="865960"/>
                <a:ext cx="2221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C4DAE49-B326-40C3-A83B-DE56C1D171E6}"/>
                  </a:ext>
                </a:extLst>
              </p14:cNvPr>
              <p14:cNvContentPartPr/>
              <p14:nvPr/>
            </p14:nvContentPartPr>
            <p14:xfrm>
              <a:off x="2945640" y="1037680"/>
              <a:ext cx="344520" cy="203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C4DAE49-B326-40C3-A83B-DE56C1D171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28000" y="1019680"/>
                <a:ext cx="380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CC7B0D-4D3B-487D-9A71-C152EE2828D0}"/>
                  </a:ext>
                </a:extLst>
              </p14:cNvPr>
              <p14:cNvContentPartPr/>
              <p14:nvPr/>
            </p14:nvContentPartPr>
            <p14:xfrm>
              <a:off x="4456560" y="890800"/>
              <a:ext cx="857160" cy="603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CC7B0D-4D3B-487D-9A71-C152EE2828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8920" y="872800"/>
                <a:ext cx="8928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978E50F-8699-482D-B9BF-6050DC26157D}"/>
                  </a:ext>
                </a:extLst>
              </p14:cNvPr>
              <p14:cNvContentPartPr/>
              <p14:nvPr/>
            </p14:nvContentPartPr>
            <p14:xfrm>
              <a:off x="3617400" y="933640"/>
              <a:ext cx="700560" cy="393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978E50F-8699-482D-B9BF-6050DC26157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99400" y="915640"/>
                <a:ext cx="73620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BDFBAF9-7B7F-4926-A164-6B06B9A6C7C4}"/>
                  </a:ext>
                </a:extLst>
              </p14:cNvPr>
              <p14:cNvContentPartPr/>
              <p14:nvPr/>
            </p14:nvContentPartPr>
            <p14:xfrm>
              <a:off x="355440" y="1582000"/>
              <a:ext cx="1912320" cy="796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BDFBAF9-7B7F-4926-A164-6B06B9A6C7C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7800" y="1564000"/>
                <a:ext cx="1947960" cy="83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A9A98F-CE04-4BA5-BA4A-740DC03BAD98}"/>
                  </a:ext>
                </a:extLst>
              </p14:cNvPr>
              <p14:cNvContentPartPr/>
              <p14:nvPr/>
            </p14:nvContentPartPr>
            <p14:xfrm>
              <a:off x="2474040" y="1684960"/>
              <a:ext cx="6120" cy="241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A9A98F-CE04-4BA5-BA4A-740DC03BA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6400" y="1667320"/>
                <a:ext cx="417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A66962-3132-46E6-A78D-1437A7B8A92D}"/>
                  </a:ext>
                </a:extLst>
              </p14:cNvPr>
              <p14:cNvContentPartPr/>
              <p14:nvPr/>
            </p14:nvContentPartPr>
            <p14:xfrm>
              <a:off x="2486640" y="1848760"/>
              <a:ext cx="12960" cy="15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A66962-3132-46E6-A78D-1437A7B8A9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68640" y="1830760"/>
                <a:ext cx="486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DAFD40-8E20-4283-A580-7ECC22D30EC5}"/>
                  </a:ext>
                </a:extLst>
              </p14:cNvPr>
              <p14:cNvContentPartPr/>
              <p14:nvPr/>
            </p14:nvContentPartPr>
            <p14:xfrm>
              <a:off x="3428760" y="1787560"/>
              <a:ext cx="146520" cy="191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DAFD40-8E20-4283-A580-7ECC22D30E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10760" y="1769920"/>
                <a:ext cx="1821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112F47F-C448-4A1C-B1FE-78D7E637288F}"/>
                  </a:ext>
                </a:extLst>
              </p14:cNvPr>
              <p14:cNvContentPartPr/>
              <p14:nvPr/>
            </p14:nvContentPartPr>
            <p14:xfrm>
              <a:off x="3687960" y="1665880"/>
              <a:ext cx="36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112F47F-C448-4A1C-B1FE-78D7E63728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69960" y="1648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038F4EF-9573-4861-981B-B414C0B7A8EE}"/>
                  </a:ext>
                </a:extLst>
              </p14:cNvPr>
              <p14:cNvContentPartPr/>
              <p14:nvPr/>
            </p14:nvContentPartPr>
            <p14:xfrm>
              <a:off x="3716040" y="1737880"/>
              <a:ext cx="720720" cy="1836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038F4EF-9573-4861-981B-B414C0B7A8E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98049" y="1720240"/>
                <a:ext cx="756342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6B4F53-6403-41E3-99D0-7764AEA12B49}"/>
                  </a:ext>
                </a:extLst>
              </p14:cNvPr>
              <p14:cNvContentPartPr/>
              <p14:nvPr/>
            </p14:nvContentPartPr>
            <p14:xfrm>
              <a:off x="2732520" y="1522600"/>
              <a:ext cx="568080" cy="520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6B4F53-6403-41E3-99D0-7764AEA12B4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14869" y="1504600"/>
                <a:ext cx="603743" cy="55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057592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481759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26484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833824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970236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14:cNvPr>
              <p14:cNvContentPartPr/>
              <p14:nvPr/>
            </p14:nvContentPartPr>
            <p14:xfrm>
              <a:off x="1010796" y="3791671"/>
              <a:ext cx="502560" cy="18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01790" y="3783031"/>
                <a:ext cx="520213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14:cNvPr>
              <p14:cNvContentPartPr/>
              <p14:nvPr/>
            </p14:nvContentPartPr>
            <p14:xfrm>
              <a:off x="669516" y="3645511"/>
              <a:ext cx="230760" cy="37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516" y="3636520"/>
                <a:ext cx="248400" cy="38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14:cNvPr>
              <p14:cNvContentPartPr/>
              <p14:nvPr/>
            </p14:nvContentPartPr>
            <p14:xfrm>
              <a:off x="1848876" y="3549391"/>
              <a:ext cx="939600" cy="411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40236" y="3540391"/>
                <a:ext cx="95724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14:cNvPr>
              <p14:cNvContentPartPr/>
              <p14:nvPr/>
            </p14:nvContentPartPr>
            <p14:xfrm>
              <a:off x="3060636" y="3851071"/>
              <a:ext cx="33048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51996" y="3842431"/>
                <a:ext cx="3481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14:cNvPr>
              <p14:cNvContentPartPr/>
              <p14:nvPr/>
            </p14:nvContentPartPr>
            <p14:xfrm>
              <a:off x="6915516" y="3870151"/>
              <a:ext cx="12060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06876" y="3861151"/>
                <a:ext cx="1382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14:cNvPr>
              <p14:cNvContentPartPr/>
              <p14:nvPr/>
            </p14:nvContentPartPr>
            <p14:xfrm>
              <a:off x="7137276" y="3830191"/>
              <a:ext cx="141840" cy="17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8636" y="3821551"/>
                <a:ext cx="1594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14:cNvPr>
              <p14:cNvContentPartPr/>
              <p14:nvPr/>
            </p14:nvContentPartPr>
            <p14:xfrm>
              <a:off x="5965116" y="3682231"/>
              <a:ext cx="834840" cy="36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56476" y="3673231"/>
                <a:ext cx="852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14:cNvPr>
              <p14:cNvContentPartPr/>
              <p14:nvPr/>
            </p14:nvContentPartPr>
            <p14:xfrm>
              <a:off x="7603476" y="3848191"/>
              <a:ext cx="200880" cy="19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94476" y="3839191"/>
                <a:ext cx="21852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14:cNvPr>
              <p14:cNvContentPartPr/>
              <p14:nvPr/>
            </p14:nvContentPartPr>
            <p14:xfrm>
              <a:off x="7570716" y="3615271"/>
              <a:ext cx="2120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62076" y="3606631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14:cNvPr>
              <p14:cNvContentPartPr/>
              <p14:nvPr/>
            </p14:nvContentPartPr>
            <p14:xfrm>
              <a:off x="7975716" y="3678991"/>
              <a:ext cx="830160" cy="476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7072" y="3670351"/>
                <a:ext cx="847808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14:cNvPr>
              <p14:cNvContentPartPr/>
              <p14:nvPr/>
            </p14:nvContentPartPr>
            <p14:xfrm>
              <a:off x="1071996" y="4231591"/>
              <a:ext cx="205200" cy="470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62996" y="4222951"/>
                <a:ext cx="222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14:cNvPr>
              <p14:cNvContentPartPr/>
              <p14:nvPr/>
            </p14:nvContentPartPr>
            <p14:xfrm>
              <a:off x="1373316" y="4149511"/>
              <a:ext cx="312480" cy="264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4666" y="4140523"/>
                <a:ext cx="33014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14:cNvPr>
              <p14:cNvContentPartPr/>
              <p14:nvPr/>
            </p14:nvContentPartPr>
            <p14:xfrm>
              <a:off x="408876" y="4175791"/>
              <a:ext cx="55656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0236" y="4166791"/>
                <a:ext cx="5742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14:cNvPr>
              <p14:cNvContentPartPr/>
              <p14:nvPr/>
            </p14:nvContentPartPr>
            <p14:xfrm>
              <a:off x="2151996" y="4276231"/>
              <a:ext cx="179280" cy="167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3356" y="4267591"/>
                <a:ext cx="196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14:cNvPr>
              <p14:cNvContentPartPr/>
              <p14:nvPr/>
            </p14:nvContentPartPr>
            <p14:xfrm>
              <a:off x="1924836" y="4178311"/>
              <a:ext cx="141840" cy="283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15836" y="4169311"/>
                <a:ext cx="15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14:cNvPr>
              <p14:cNvContentPartPr/>
              <p14:nvPr/>
            </p14:nvContentPartPr>
            <p14:xfrm>
              <a:off x="3651756" y="3731911"/>
              <a:ext cx="1760040" cy="781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43114" y="3722911"/>
                <a:ext cx="1777684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14:cNvPr>
              <p14:cNvContentPartPr/>
              <p14:nvPr/>
            </p14:nvContentPartPr>
            <p14:xfrm>
              <a:off x="2700276" y="4139791"/>
              <a:ext cx="853920" cy="56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1276" y="4130797"/>
                <a:ext cx="871560" cy="5781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34925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14:cNvPr>
              <p14:cNvContentPartPr/>
              <p14:nvPr/>
            </p14:nvContentPartPr>
            <p14:xfrm>
              <a:off x="1010796" y="3791671"/>
              <a:ext cx="502560" cy="18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01790" y="3783031"/>
                <a:ext cx="520213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14:cNvPr>
              <p14:cNvContentPartPr/>
              <p14:nvPr/>
            </p14:nvContentPartPr>
            <p14:xfrm>
              <a:off x="669516" y="3645511"/>
              <a:ext cx="230760" cy="37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516" y="3636520"/>
                <a:ext cx="248400" cy="38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14:cNvPr>
              <p14:cNvContentPartPr/>
              <p14:nvPr/>
            </p14:nvContentPartPr>
            <p14:xfrm>
              <a:off x="1848876" y="3549391"/>
              <a:ext cx="939600" cy="411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40236" y="3540391"/>
                <a:ext cx="95724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14:cNvPr>
              <p14:cNvContentPartPr/>
              <p14:nvPr/>
            </p14:nvContentPartPr>
            <p14:xfrm>
              <a:off x="3060636" y="3851071"/>
              <a:ext cx="33048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51996" y="3842431"/>
                <a:ext cx="3481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14:cNvPr>
              <p14:cNvContentPartPr/>
              <p14:nvPr/>
            </p14:nvContentPartPr>
            <p14:xfrm>
              <a:off x="6915516" y="3870151"/>
              <a:ext cx="12060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06876" y="3861151"/>
                <a:ext cx="1382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14:cNvPr>
              <p14:cNvContentPartPr/>
              <p14:nvPr/>
            </p14:nvContentPartPr>
            <p14:xfrm>
              <a:off x="7137276" y="3830191"/>
              <a:ext cx="141840" cy="17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8636" y="3821551"/>
                <a:ext cx="1594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14:cNvPr>
              <p14:cNvContentPartPr/>
              <p14:nvPr/>
            </p14:nvContentPartPr>
            <p14:xfrm>
              <a:off x="5965116" y="3682231"/>
              <a:ext cx="834840" cy="36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56476" y="3673231"/>
                <a:ext cx="852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14:cNvPr>
              <p14:cNvContentPartPr/>
              <p14:nvPr/>
            </p14:nvContentPartPr>
            <p14:xfrm>
              <a:off x="7603476" y="3848191"/>
              <a:ext cx="200880" cy="19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94476" y="3839191"/>
                <a:ext cx="21852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14:cNvPr>
              <p14:cNvContentPartPr/>
              <p14:nvPr/>
            </p14:nvContentPartPr>
            <p14:xfrm>
              <a:off x="7570716" y="3615271"/>
              <a:ext cx="2120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62076" y="3606631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14:cNvPr>
              <p14:cNvContentPartPr/>
              <p14:nvPr/>
            </p14:nvContentPartPr>
            <p14:xfrm>
              <a:off x="7975716" y="3678991"/>
              <a:ext cx="830160" cy="476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7072" y="3670351"/>
                <a:ext cx="847808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14:cNvPr>
              <p14:cNvContentPartPr/>
              <p14:nvPr/>
            </p14:nvContentPartPr>
            <p14:xfrm>
              <a:off x="1071996" y="4231591"/>
              <a:ext cx="205200" cy="470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62996" y="4222951"/>
                <a:ext cx="222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14:cNvPr>
              <p14:cNvContentPartPr/>
              <p14:nvPr/>
            </p14:nvContentPartPr>
            <p14:xfrm>
              <a:off x="1373316" y="4149511"/>
              <a:ext cx="312480" cy="264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4666" y="4140523"/>
                <a:ext cx="33014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14:cNvPr>
              <p14:cNvContentPartPr/>
              <p14:nvPr/>
            </p14:nvContentPartPr>
            <p14:xfrm>
              <a:off x="408876" y="4175791"/>
              <a:ext cx="55656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0236" y="4166791"/>
                <a:ext cx="5742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14:cNvPr>
              <p14:cNvContentPartPr/>
              <p14:nvPr/>
            </p14:nvContentPartPr>
            <p14:xfrm>
              <a:off x="2151996" y="4276231"/>
              <a:ext cx="179280" cy="167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3356" y="4267591"/>
                <a:ext cx="196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14:cNvPr>
              <p14:cNvContentPartPr/>
              <p14:nvPr/>
            </p14:nvContentPartPr>
            <p14:xfrm>
              <a:off x="1924836" y="4178311"/>
              <a:ext cx="141840" cy="283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15836" y="4169311"/>
                <a:ext cx="15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14:cNvPr>
              <p14:cNvContentPartPr/>
              <p14:nvPr/>
            </p14:nvContentPartPr>
            <p14:xfrm>
              <a:off x="3651756" y="3731911"/>
              <a:ext cx="1760040" cy="781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43114" y="3722911"/>
                <a:ext cx="1777684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14:cNvPr>
              <p14:cNvContentPartPr/>
              <p14:nvPr/>
            </p14:nvContentPartPr>
            <p14:xfrm>
              <a:off x="2700276" y="4139791"/>
              <a:ext cx="853920" cy="56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1276" y="4130797"/>
                <a:ext cx="871560" cy="578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14:cNvPr>
              <p14:cNvContentPartPr/>
              <p14:nvPr/>
            </p14:nvContentPartPr>
            <p14:xfrm>
              <a:off x="585636" y="2169871"/>
              <a:ext cx="1378440" cy="977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6636" y="2161231"/>
                <a:ext cx="1396080" cy="9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14:cNvPr>
              <p14:cNvContentPartPr/>
              <p14:nvPr/>
            </p14:nvContentPartPr>
            <p14:xfrm>
              <a:off x="4132356" y="4494751"/>
              <a:ext cx="30960" cy="5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23356" y="4486111"/>
                <a:ext cx="48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14:cNvPr>
              <p14:cNvContentPartPr/>
              <p14:nvPr/>
            </p14:nvContentPartPr>
            <p14:xfrm>
              <a:off x="4449156" y="4174711"/>
              <a:ext cx="4471560" cy="519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0516" y="4165711"/>
                <a:ext cx="448920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14:cNvPr>
              <p14:cNvContentPartPr/>
              <p14:nvPr/>
            </p14:nvContentPartPr>
            <p14:xfrm>
              <a:off x="4416756" y="4434991"/>
              <a:ext cx="4470840" cy="74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26756" y="4254991"/>
                <a:ext cx="465048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14:cNvPr>
              <p14:cNvContentPartPr/>
              <p14:nvPr/>
            </p14:nvContentPartPr>
            <p14:xfrm>
              <a:off x="4425396" y="4332391"/>
              <a:ext cx="4434840" cy="251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5756" y="4152751"/>
                <a:ext cx="4614480" cy="61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418656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14:cNvPr>
              <p14:cNvContentPartPr/>
              <p14:nvPr/>
            </p14:nvContentPartPr>
            <p14:xfrm>
              <a:off x="1010796" y="3791671"/>
              <a:ext cx="502560" cy="18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01790" y="3783031"/>
                <a:ext cx="520213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14:cNvPr>
              <p14:cNvContentPartPr/>
              <p14:nvPr/>
            </p14:nvContentPartPr>
            <p14:xfrm>
              <a:off x="669516" y="3645511"/>
              <a:ext cx="230760" cy="37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516" y="3636520"/>
                <a:ext cx="248400" cy="38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14:cNvPr>
              <p14:cNvContentPartPr/>
              <p14:nvPr/>
            </p14:nvContentPartPr>
            <p14:xfrm>
              <a:off x="1848876" y="3549391"/>
              <a:ext cx="939600" cy="411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40236" y="3540391"/>
                <a:ext cx="95724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14:cNvPr>
              <p14:cNvContentPartPr/>
              <p14:nvPr/>
            </p14:nvContentPartPr>
            <p14:xfrm>
              <a:off x="3060636" y="3851071"/>
              <a:ext cx="33048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51996" y="3842431"/>
                <a:ext cx="3481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14:cNvPr>
              <p14:cNvContentPartPr/>
              <p14:nvPr/>
            </p14:nvContentPartPr>
            <p14:xfrm>
              <a:off x="6915516" y="3870151"/>
              <a:ext cx="12060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06876" y="3861151"/>
                <a:ext cx="1382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14:cNvPr>
              <p14:cNvContentPartPr/>
              <p14:nvPr/>
            </p14:nvContentPartPr>
            <p14:xfrm>
              <a:off x="7137276" y="3830191"/>
              <a:ext cx="141840" cy="17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8636" y="3821551"/>
                <a:ext cx="1594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14:cNvPr>
              <p14:cNvContentPartPr/>
              <p14:nvPr/>
            </p14:nvContentPartPr>
            <p14:xfrm>
              <a:off x="5965116" y="3682231"/>
              <a:ext cx="834840" cy="36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56476" y="3673231"/>
                <a:ext cx="852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14:cNvPr>
              <p14:cNvContentPartPr/>
              <p14:nvPr/>
            </p14:nvContentPartPr>
            <p14:xfrm>
              <a:off x="7603476" y="3848191"/>
              <a:ext cx="200880" cy="19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94476" y="3839191"/>
                <a:ext cx="21852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14:cNvPr>
              <p14:cNvContentPartPr/>
              <p14:nvPr/>
            </p14:nvContentPartPr>
            <p14:xfrm>
              <a:off x="7570716" y="3615271"/>
              <a:ext cx="2120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62076" y="3606631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14:cNvPr>
              <p14:cNvContentPartPr/>
              <p14:nvPr/>
            </p14:nvContentPartPr>
            <p14:xfrm>
              <a:off x="7975716" y="3678991"/>
              <a:ext cx="830160" cy="476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7072" y="3670351"/>
                <a:ext cx="847808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14:cNvPr>
              <p14:cNvContentPartPr/>
              <p14:nvPr/>
            </p14:nvContentPartPr>
            <p14:xfrm>
              <a:off x="1071996" y="4231591"/>
              <a:ext cx="205200" cy="470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62996" y="4222951"/>
                <a:ext cx="222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14:cNvPr>
              <p14:cNvContentPartPr/>
              <p14:nvPr/>
            </p14:nvContentPartPr>
            <p14:xfrm>
              <a:off x="1373316" y="4149511"/>
              <a:ext cx="312480" cy="264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4666" y="4140523"/>
                <a:ext cx="33014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14:cNvPr>
              <p14:cNvContentPartPr/>
              <p14:nvPr/>
            </p14:nvContentPartPr>
            <p14:xfrm>
              <a:off x="408876" y="4175791"/>
              <a:ext cx="55656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0236" y="4166791"/>
                <a:ext cx="5742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14:cNvPr>
              <p14:cNvContentPartPr/>
              <p14:nvPr/>
            </p14:nvContentPartPr>
            <p14:xfrm>
              <a:off x="2151996" y="4276231"/>
              <a:ext cx="179280" cy="167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3356" y="4267591"/>
                <a:ext cx="196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14:cNvPr>
              <p14:cNvContentPartPr/>
              <p14:nvPr/>
            </p14:nvContentPartPr>
            <p14:xfrm>
              <a:off x="1924836" y="4178311"/>
              <a:ext cx="141840" cy="283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15836" y="4169311"/>
                <a:ext cx="15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14:cNvPr>
              <p14:cNvContentPartPr/>
              <p14:nvPr/>
            </p14:nvContentPartPr>
            <p14:xfrm>
              <a:off x="3651756" y="3731911"/>
              <a:ext cx="1760040" cy="781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43114" y="3722911"/>
                <a:ext cx="1777684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14:cNvPr>
              <p14:cNvContentPartPr/>
              <p14:nvPr/>
            </p14:nvContentPartPr>
            <p14:xfrm>
              <a:off x="2700276" y="4139791"/>
              <a:ext cx="853920" cy="56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1276" y="4130797"/>
                <a:ext cx="871560" cy="578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14:cNvPr>
              <p14:cNvContentPartPr/>
              <p14:nvPr/>
            </p14:nvContentPartPr>
            <p14:xfrm>
              <a:off x="585636" y="2169871"/>
              <a:ext cx="1378440" cy="977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6636" y="2161231"/>
                <a:ext cx="1396080" cy="9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14:cNvPr>
              <p14:cNvContentPartPr/>
              <p14:nvPr/>
            </p14:nvContentPartPr>
            <p14:xfrm>
              <a:off x="4132356" y="4494751"/>
              <a:ext cx="30960" cy="5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23356" y="4486111"/>
                <a:ext cx="48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14:cNvPr>
              <p14:cNvContentPartPr/>
              <p14:nvPr/>
            </p14:nvContentPartPr>
            <p14:xfrm>
              <a:off x="4449156" y="4174711"/>
              <a:ext cx="4471560" cy="519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0516" y="4165711"/>
                <a:ext cx="448920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14:cNvPr>
              <p14:cNvContentPartPr/>
              <p14:nvPr/>
            </p14:nvContentPartPr>
            <p14:xfrm>
              <a:off x="4416756" y="4434991"/>
              <a:ext cx="4470840" cy="74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26756" y="4254991"/>
                <a:ext cx="465048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14:cNvPr>
              <p14:cNvContentPartPr/>
              <p14:nvPr/>
            </p14:nvContentPartPr>
            <p14:xfrm>
              <a:off x="4425396" y="4332391"/>
              <a:ext cx="4434840" cy="251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5756" y="4152751"/>
                <a:ext cx="461448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14:cNvPr>
              <p14:cNvContentPartPr/>
              <p14:nvPr/>
            </p14:nvContentPartPr>
            <p14:xfrm>
              <a:off x="1147596" y="4752871"/>
              <a:ext cx="460800" cy="21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38949" y="4744231"/>
                <a:ext cx="478454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14:cNvPr>
              <p14:cNvContentPartPr/>
              <p14:nvPr/>
            </p14:nvContentPartPr>
            <p14:xfrm>
              <a:off x="267036" y="4569631"/>
              <a:ext cx="778320" cy="37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8400" y="4560991"/>
                <a:ext cx="795952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14:cNvPr>
              <p14:cNvContentPartPr/>
              <p14:nvPr/>
            </p14:nvContentPartPr>
            <p14:xfrm>
              <a:off x="1962996" y="4593031"/>
              <a:ext cx="166320" cy="5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53996" y="4584391"/>
                <a:ext cx="183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14:cNvPr>
              <p14:cNvContentPartPr/>
              <p14:nvPr/>
            </p14:nvContentPartPr>
            <p14:xfrm>
              <a:off x="2306796" y="4795711"/>
              <a:ext cx="11484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98156" y="4787071"/>
                <a:ext cx="13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14:cNvPr>
              <p14:cNvContentPartPr/>
              <p14:nvPr/>
            </p14:nvContentPartPr>
            <p14:xfrm>
              <a:off x="2306076" y="4892911"/>
              <a:ext cx="73080" cy="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297436" y="4883911"/>
                <a:ext cx="90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14:cNvPr>
              <p14:cNvContentPartPr/>
              <p14:nvPr/>
            </p14:nvContentPartPr>
            <p14:xfrm>
              <a:off x="1968396" y="4719391"/>
              <a:ext cx="20304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9396" y="4710751"/>
                <a:ext cx="2206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14:cNvPr>
              <p14:cNvContentPartPr/>
              <p14:nvPr/>
            </p14:nvContentPartPr>
            <p14:xfrm>
              <a:off x="2538636" y="4563871"/>
              <a:ext cx="199800" cy="257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9996" y="4555231"/>
                <a:ext cx="21744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14:cNvPr>
              <p14:cNvContentPartPr/>
              <p14:nvPr/>
            </p14:nvContentPartPr>
            <p14:xfrm>
              <a:off x="2970636" y="4756831"/>
              <a:ext cx="143640" cy="225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961996" y="4748191"/>
                <a:ext cx="1612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14:cNvPr>
              <p14:cNvContentPartPr/>
              <p14:nvPr/>
            </p14:nvContentPartPr>
            <p14:xfrm>
              <a:off x="2905476" y="4580791"/>
              <a:ext cx="12168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896836" y="4571791"/>
                <a:ext cx="1393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14:cNvPr>
              <p14:cNvContentPartPr/>
              <p14:nvPr/>
            </p14:nvContentPartPr>
            <p14:xfrm>
              <a:off x="2520276" y="4887151"/>
              <a:ext cx="362520" cy="20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511636" y="4878151"/>
                <a:ext cx="38016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14:cNvPr>
              <p14:cNvContentPartPr/>
              <p14:nvPr/>
            </p14:nvContentPartPr>
            <p14:xfrm>
              <a:off x="3487236" y="4937191"/>
              <a:ext cx="75240" cy="132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478596" y="4928551"/>
                <a:ext cx="928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14:cNvPr>
              <p14:cNvContentPartPr/>
              <p14:nvPr/>
            </p14:nvContentPartPr>
            <p14:xfrm>
              <a:off x="3709356" y="4727671"/>
              <a:ext cx="931680" cy="319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00356" y="4719021"/>
                <a:ext cx="949320" cy="337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14:cNvPr>
              <p14:cNvContentPartPr/>
              <p14:nvPr/>
            </p14:nvContentPartPr>
            <p14:xfrm>
              <a:off x="5038116" y="4915231"/>
              <a:ext cx="150840" cy="181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29116" y="4906591"/>
                <a:ext cx="1684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14:cNvPr>
              <p14:cNvContentPartPr/>
              <p14:nvPr/>
            </p14:nvContentPartPr>
            <p14:xfrm>
              <a:off x="5002116" y="4767991"/>
              <a:ext cx="162000" cy="7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93116" y="4759351"/>
                <a:ext cx="179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14:cNvPr>
              <p14:cNvContentPartPr/>
              <p14:nvPr/>
            </p14:nvContentPartPr>
            <p14:xfrm>
              <a:off x="5620596" y="4734871"/>
              <a:ext cx="225000" cy="37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11596" y="4725871"/>
                <a:ext cx="24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14:cNvPr>
              <p14:cNvContentPartPr/>
              <p14:nvPr/>
            </p14:nvContentPartPr>
            <p14:xfrm>
              <a:off x="5978076" y="4948351"/>
              <a:ext cx="13896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69076" y="4939711"/>
                <a:ext cx="156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14:cNvPr>
              <p14:cNvContentPartPr/>
              <p14:nvPr/>
            </p14:nvContentPartPr>
            <p14:xfrm>
              <a:off x="5973756" y="5010631"/>
              <a:ext cx="143280" cy="1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964756" y="5001991"/>
                <a:ext cx="1609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14:cNvPr>
              <p14:cNvContentPartPr/>
              <p14:nvPr/>
            </p14:nvContentPartPr>
            <p14:xfrm>
              <a:off x="5620596" y="4833151"/>
              <a:ext cx="245160" cy="236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611956" y="4824511"/>
                <a:ext cx="2628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14:cNvPr>
              <p14:cNvContentPartPr/>
              <p14:nvPr/>
            </p14:nvContentPartPr>
            <p14:xfrm>
              <a:off x="5337996" y="4853311"/>
              <a:ext cx="150480" cy="250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328996" y="4844671"/>
                <a:ext cx="168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14:cNvPr>
              <p14:cNvContentPartPr/>
              <p14:nvPr/>
            </p14:nvContentPartPr>
            <p14:xfrm>
              <a:off x="6406836" y="4916311"/>
              <a:ext cx="129600" cy="21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397836" y="4907311"/>
                <a:ext cx="1472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14:cNvPr>
              <p14:cNvContentPartPr/>
              <p14:nvPr/>
            </p14:nvContentPartPr>
            <p14:xfrm>
              <a:off x="6370476" y="4787431"/>
              <a:ext cx="141480" cy="71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361476" y="4778791"/>
                <a:ext cx="1591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14:cNvPr>
              <p14:cNvContentPartPr/>
              <p14:nvPr/>
            </p14:nvContentPartPr>
            <p14:xfrm>
              <a:off x="6646956" y="4883911"/>
              <a:ext cx="165600" cy="210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38316" y="4875271"/>
                <a:ext cx="1832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14:cNvPr>
              <p14:cNvContentPartPr/>
              <p14:nvPr/>
            </p14:nvContentPartPr>
            <p14:xfrm>
              <a:off x="7013436" y="4726591"/>
              <a:ext cx="955080" cy="481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004793" y="4717591"/>
                <a:ext cx="972727" cy="49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613856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14:cNvPr>
              <p14:cNvContentPartPr/>
              <p14:nvPr/>
            </p14:nvContentPartPr>
            <p14:xfrm>
              <a:off x="1010796" y="3791671"/>
              <a:ext cx="502560" cy="18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01790" y="3783031"/>
                <a:ext cx="520213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14:cNvPr>
              <p14:cNvContentPartPr/>
              <p14:nvPr/>
            </p14:nvContentPartPr>
            <p14:xfrm>
              <a:off x="669516" y="3645511"/>
              <a:ext cx="230760" cy="37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516" y="3636520"/>
                <a:ext cx="248400" cy="38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14:cNvPr>
              <p14:cNvContentPartPr/>
              <p14:nvPr/>
            </p14:nvContentPartPr>
            <p14:xfrm>
              <a:off x="1848876" y="3549391"/>
              <a:ext cx="939600" cy="411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40236" y="3540391"/>
                <a:ext cx="95724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14:cNvPr>
              <p14:cNvContentPartPr/>
              <p14:nvPr/>
            </p14:nvContentPartPr>
            <p14:xfrm>
              <a:off x="3060636" y="3851071"/>
              <a:ext cx="33048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51996" y="3842431"/>
                <a:ext cx="3481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14:cNvPr>
              <p14:cNvContentPartPr/>
              <p14:nvPr/>
            </p14:nvContentPartPr>
            <p14:xfrm>
              <a:off x="6915516" y="3870151"/>
              <a:ext cx="12060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06876" y="3861151"/>
                <a:ext cx="1382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14:cNvPr>
              <p14:cNvContentPartPr/>
              <p14:nvPr/>
            </p14:nvContentPartPr>
            <p14:xfrm>
              <a:off x="7137276" y="3830191"/>
              <a:ext cx="141840" cy="17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8636" y="3821551"/>
                <a:ext cx="1594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14:cNvPr>
              <p14:cNvContentPartPr/>
              <p14:nvPr/>
            </p14:nvContentPartPr>
            <p14:xfrm>
              <a:off x="5965116" y="3682231"/>
              <a:ext cx="834840" cy="36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56476" y="3673231"/>
                <a:ext cx="852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14:cNvPr>
              <p14:cNvContentPartPr/>
              <p14:nvPr/>
            </p14:nvContentPartPr>
            <p14:xfrm>
              <a:off x="7603476" y="3848191"/>
              <a:ext cx="200880" cy="19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94476" y="3839191"/>
                <a:ext cx="21852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14:cNvPr>
              <p14:cNvContentPartPr/>
              <p14:nvPr/>
            </p14:nvContentPartPr>
            <p14:xfrm>
              <a:off x="7570716" y="3615271"/>
              <a:ext cx="2120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62076" y="3606631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14:cNvPr>
              <p14:cNvContentPartPr/>
              <p14:nvPr/>
            </p14:nvContentPartPr>
            <p14:xfrm>
              <a:off x="7975716" y="3678991"/>
              <a:ext cx="830160" cy="476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7072" y="3670351"/>
                <a:ext cx="847808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14:cNvPr>
              <p14:cNvContentPartPr/>
              <p14:nvPr/>
            </p14:nvContentPartPr>
            <p14:xfrm>
              <a:off x="1071996" y="4231591"/>
              <a:ext cx="205200" cy="470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62996" y="4222951"/>
                <a:ext cx="222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14:cNvPr>
              <p14:cNvContentPartPr/>
              <p14:nvPr/>
            </p14:nvContentPartPr>
            <p14:xfrm>
              <a:off x="1373316" y="4149511"/>
              <a:ext cx="312480" cy="264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4666" y="4140523"/>
                <a:ext cx="33014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14:cNvPr>
              <p14:cNvContentPartPr/>
              <p14:nvPr/>
            </p14:nvContentPartPr>
            <p14:xfrm>
              <a:off x="408876" y="4175791"/>
              <a:ext cx="55656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0236" y="4166791"/>
                <a:ext cx="5742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14:cNvPr>
              <p14:cNvContentPartPr/>
              <p14:nvPr/>
            </p14:nvContentPartPr>
            <p14:xfrm>
              <a:off x="2151996" y="4276231"/>
              <a:ext cx="179280" cy="167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3356" y="4267591"/>
                <a:ext cx="196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14:cNvPr>
              <p14:cNvContentPartPr/>
              <p14:nvPr/>
            </p14:nvContentPartPr>
            <p14:xfrm>
              <a:off x="1924836" y="4178311"/>
              <a:ext cx="141840" cy="283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15836" y="4169311"/>
                <a:ext cx="15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14:cNvPr>
              <p14:cNvContentPartPr/>
              <p14:nvPr/>
            </p14:nvContentPartPr>
            <p14:xfrm>
              <a:off x="3651756" y="3731911"/>
              <a:ext cx="1760040" cy="781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43114" y="3722911"/>
                <a:ext cx="1777684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14:cNvPr>
              <p14:cNvContentPartPr/>
              <p14:nvPr/>
            </p14:nvContentPartPr>
            <p14:xfrm>
              <a:off x="2700276" y="4139791"/>
              <a:ext cx="853920" cy="56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1276" y="4130797"/>
                <a:ext cx="871560" cy="578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14:cNvPr>
              <p14:cNvContentPartPr/>
              <p14:nvPr/>
            </p14:nvContentPartPr>
            <p14:xfrm>
              <a:off x="585636" y="2169871"/>
              <a:ext cx="1378440" cy="977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6636" y="2161231"/>
                <a:ext cx="1396080" cy="9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14:cNvPr>
              <p14:cNvContentPartPr/>
              <p14:nvPr/>
            </p14:nvContentPartPr>
            <p14:xfrm>
              <a:off x="4132356" y="4494751"/>
              <a:ext cx="30960" cy="5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23356" y="4486111"/>
                <a:ext cx="48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14:cNvPr>
              <p14:cNvContentPartPr/>
              <p14:nvPr/>
            </p14:nvContentPartPr>
            <p14:xfrm>
              <a:off x="4449156" y="4174711"/>
              <a:ext cx="4471560" cy="519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0516" y="4165711"/>
                <a:ext cx="448920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14:cNvPr>
              <p14:cNvContentPartPr/>
              <p14:nvPr/>
            </p14:nvContentPartPr>
            <p14:xfrm>
              <a:off x="4416756" y="4434991"/>
              <a:ext cx="4470840" cy="74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26756" y="4254991"/>
                <a:ext cx="465048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14:cNvPr>
              <p14:cNvContentPartPr/>
              <p14:nvPr/>
            </p14:nvContentPartPr>
            <p14:xfrm>
              <a:off x="4425396" y="4332391"/>
              <a:ext cx="4434840" cy="251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5756" y="4152751"/>
                <a:ext cx="461448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14:cNvPr>
              <p14:cNvContentPartPr/>
              <p14:nvPr/>
            </p14:nvContentPartPr>
            <p14:xfrm>
              <a:off x="1147596" y="4752871"/>
              <a:ext cx="460800" cy="21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38949" y="4744231"/>
                <a:ext cx="478454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14:cNvPr>
              <p14:cNvContentPartPr/>
              <p14:nvPr/>
            </p14:nvContentPartPr>
            <p14:xfrm>
              <a:off x="267036" y="4569631"/>
              <a:ext cx="778320" cy="37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8400" y="4560991"/>
                <a:ext cx="795952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14:cNvPr>
              <p14:cNvContentPartPr/>
              <p14:nvPr/>
            </p14:nvContentPartPr>
            <p14:xfrm>
              <a:off x="1962996" y="4593031"/>
              <a:ext cx="166320" cy="5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53996" y="4584391"/>
                <a:ext cx="183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14:cNvPr>
              <p14:cNvContentPartPr/>
              <p14:nvPr/>
            </p14:nvContentPartPr>
            <p14:xfrm>
              <a:off x="2306796" y="4795711"/>
              <a:ext cx="11484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98156" y="4787071"/>
                <a:ext cx="13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14:cNvPr>
              <p14:cNvContentPartPr/>
              <p14:nvPr/>
            </p14:nvContentPartPr>
            <p14:xfrm>
              <a:off x="2306076" y="4892911"/>
              <a:ext cx="73080" cy="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297436" y="4883911"/>
                <a:ext cx="90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14:cNvPr>
              <p14:cNvContentPartPr/>
              <p14:nvPr/>
            </p14:nvContentPartPr>
            <p14:xfrm>
              <a:off x="1968396" y="4719391"/>
              <a:ext cx="20304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9396" y="4710751"/>
                <a:ext cx="2206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14:cNvPr>
              <p14:cNvContentPartPr/>
              <p14:nvPr/>
            </p14:nvContentPartPr>
            <p14:xfrm>
              <a:off x="2538636" y="4563871"/>
              <a:ext cx="199800" cy="257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9996" y="4555231"/>
                <a:ext cx="21744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14:cNvPr>
              <p14:cNvContentPartPr/>
              <p14:nvPr/>
            </p14:nvContentPartPr>
            <p14:xfrm>
              <a:off x="2970636" y="4756831"/>
              <a:ext cx="143640" cy="225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961996" y="4748191"/>
                <a:ext cx="1612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14:cNvPr>
              <p14:cNvContentPartPr/>
              <p14:nvPr/>
            </p14:nvContentPartPr>
            <p14:xfrm>
              <a:off x="2905476" y="4580791"/>
              <a:ext cx="12168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896836" y="4571791"/>
                <a:ext cx="1393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14:cNvPr>
              <p14:cNvContentPartPr/>
              <p14:nvPr/>
            </p14:nvContentPartPr>
            <p14:xfrm>
              <a:off x="2520276" y="4887151"/>
              <a:ext cx="362520" cy="20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511636" y="4878151"/>
                <a:ext cx="38016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14:cNvPr>
              <p14:cNvContentPartPr/>
              <p14:nvPr/>
            </p14:nvContentPartPr>
            <p14:xfrm>
              <a:off x="3487236" y="4937191"/>
              <a:ext cx="75240" cy="132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478596" y="4928551"/>
                <a:ext cx="928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14:cNvPr>
              <p14:cNvContentPartPr/>
              <p14:nvPr/>
            </p14:nvContentPartPr>
            <p14:xfrm>
              <a:off x="3709356" y="4727671"/>
              <a:ext cx="931680" cy="319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00356" y="4719021"/>
                <a:ext cx="949320" cy="337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14:cNvPr>
              <p14:cNvContentPartPr/>
              <p14:nvPr/>
            </p14:nvContentPartPr>
            <p14:xfrm>
              <a:off x="5038116" y="4915231"/>
              <a:ext cx="150840" cy="181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29116" y="4906591"/>
                <a:ext cx="1684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14:cNvPr>
              <p14:cNvContentPartPr/>
              <p14:nvPr/>
            </p14:nvContentPartPr>
            <p14:xfrm>
              <a:off x="5002116" y="4767991"/>
              <a:ext cx="162000" cy="7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93116" y="4759351"/>
                <a:ext cx="179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14:cNvPr>
              <p14:cNvContentPartPr/>
              <p14:nvPr/>
            </p14:nvContentPartPr>
            <p14:xfrm>
              <a:off x="5620596" y="4734871"/>
              <a:ext cx="225000" cy="37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11596" y="4725871"/>
                <a:ext cx="24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14:cNvPr>
              <p14:cNvContentPartPr/>
              <p14:nvPr/>
            </p14:nvContentPartPr>
            <p14:xfrm>
              <a:off x="5978076" y="4948351"/>
              <a:ext cx="13896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69076" y="4939711"/>
                <a:ext cx="156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14:cNvPr>
              <p14:cNvContentPartPr/>
              <p14:nvPr/>
            </p14:nvContentPartPr>
            <p14:xfrm>
              <a:off x="5973756" y="5010631"/>
              <a:ext cx="143280" cy="1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964756" y="5001991"/>
                <a:ext cx="1609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14:cNvPr>
              <p14:cNvContentPartPr/>
              <p14:nvPr/>
            </p14:nvContentPartPr>
            <p14:xfrm>
              <a:off x="5620596" y="4833151"/>
              <a:ext cx="245160" cy="236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611956" y="4824511"/>
                <a:ext cx="2628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14:cNvPr>
              <p14:cNvContentPartPr/>
              <p14:nvPr/>
            </p14:nvContentPartPr>
            <p14:xfrm>
              <a:off x="5337996" y="4853311"/>
              <a:ext cx="150480" cy="250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328996" y="4844671"/>
                <a:ext cx="168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14:cNvPr>
              <p14:cNvContentPartPr/>
              <p14:nvPr/>
            </p14:nvContentPartPr>
            <p14:xfrm>
              <a:off x="6406836" y="4916311"/>
              <a:ext cx="129600" cy="21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397836" y="4907311"/>
                <a:ext cx="1472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14:cNvPr>
              <p14:cNvContentPartPr/>
              <p14:nvPr/>
            </p14:nvContentPartPr>
            <p14:xfrm>
              <a:off x="6370476" y="4787431"/>
              <a:ext cx="141480" cy="71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361476" y="4778791"/>
                <a:ext cx="1591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14:cNvPr>
              <p14:cNvContentPartPr/>
              <p14:nvPr/>
            </p14:nvContentPartPr>
            <p14:xfrm>
              <a:off x="6646956" y="4883911"/>
              <a:ext cx="165600" cy="210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38316" y="4875271"/>
                <a:ext cx="1832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14:cNvPr>
              <p14:cNvContentPartPr/>
              <p14:nvPr/>
            </p14:nvContentPartPr>
            <p14:xfrm>
              <a:off x="7013436" y="4726591"/>
              <a:ext cx="955080" cy="481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004793" y="4717591"/>
                <a:ext cx="972727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87106-C43B-4B9D-9BEC-10315C477D4C}"/>
                  </a:ext>
                </a:extLst>
              </p14:cNvPr>
              <p14:cNvContentPartPr/>
              <p14:nvPr/>
            </p14:nvContentPartPr>
            <p14:xfrm>
              <a:off x="320676" y="5156431"/>
              <a:ext cx="1165320" cy="376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87106-C43B-4B9D-9BEC-10315C477D4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1676" y="5147431"/>
                <a:ext cx="1182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280F3D0-070B-4B7F-9DE6-C4DB6E70679D}"/>
                  </a:ext>
                </a:extLst>
              </p14:cNvPr>
              <p14:cNvContentPartPr/>
              <p14:nvPr/>
            </p14:nvContentPartPr>
            <p14:xfrm>
              <a:off x="1651596" y="5183791"/>
              <a:ext cx="1101240" cy="5821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280F3D0-070B-4B7F-9DE6-C4DB6E7067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42596" y="5174791"/>
                <a:ext cx="11188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4B23A547-1DE7-47CA-9329-32AF10076BAB}"/>
                  </a:ext>
                </a:extLst>
              </p14:cNvPr>
              <p14:cNvContentPartPr/>
              <p14:nvPr/>
            </p14:nvContentPartPr>
            <p14:xfrm>
              <a:off x="2889996" y="5429671"/>
              <a:ext cx="183600" cy="190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4B23A547-1DE7-47CA-9329-32AF10076BA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81356" y="5421031"/>
                <a:ext cx="201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7BC498-C95C-49FE-9F72-18CEDF6B2B37}"/>
                  </a:ext>
                </a:extLst>
              </p14:cNvPr>
              <p14:cNvContentPartPr/>
              <p14:nvPr/>
            </p14:nvContentPartPr>
            <p14:xfrm>
              <a:off x="2915196" y="5519671"/>
              <a:ext cx="141840" cy="57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7BC498-C95C-49FE-9F72-18CEDF6B2B3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906196" y="551103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60F23E9-4703-4A91-9A0D-2EDD23D5439B}"/>
                  </a:ext>
                </a:extLst>
              </p14:cNvPr>
              <p14:cNvContentPartPr/>
              <p14:nvPr/>
            </p14:nvContentPartPr>
            <p14:xfrm>
              <a:off x="4168356" y="5346511"/>
              <a:ext cx="141480" cy="2070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60F23E9-4703-4A91-9A0D-2EDD23D5439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159356" y="5337511"/>
                <a:ext cx="15912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9C7654B-A385-4ED5-9B65-592A5BE5F308}"/>
                  </a:ext>
                </a:extLst>
              </p14:cNvPr>
              <p14:cNvContentPartPr/>
              <p14:nvPr/>
            </p14:nvContentPartPr>
            <p14:xfrm>
              <a:off x="3279156" y="5216191"/>
              <a:ext cx="764640" cy="4078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9C7654B-A385-4ED5-9B65-592A5BE5F30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270516" y="5207191"/>
                <a:ext cx="78228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3E092ED2-7E0F-463B-8788-A29B9E6E2D58}"/>
                  </a:ext>
                </a:extLst>
              </p14:cNvPr>
              <p14:cNvContentPartPr/>
              <p14:nvPr/>
            </p14:nvContentPartPr>
            <p14:xfrm>
              <a:off x="4448436" y="5188471"/>
              <a:ext cx="696600" cy="378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3E092ED2-7E0F-463B-8788-A29B9E6E2D5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39796" y="5179480"/>
                <a:ext cx="714240" cy="3963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8A54C7C4-6FBB-4426-9F60-1C78D7ECED26}"/>
                  </a:ext>
                </a:extLst>
              </p14:cNvPr>
              <p14:cNvContentPartPr/>
              <p14:nvPr/>
            </p14:nvContentPartPr>
            <p14:xfrm>
              <a:off x="5317116" y="5455951"/>
              <a:ext cx="56520" cy="1458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8A54C7C4-6FBB-4426-9F60-1C78D7ECED2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08116" y="5447311"/>
                <a:ext cx="7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458060A9-8B6A-444F-8638-25F4C8C4FC6B}"/>
                  </a:ext>
                </a:extLst>
              </p14:cNvPr>
              <p14:cNvContentPartPr/>
              <p14:nvPr/>
            </p14:nvContentPartPr>
            <p14:xfrm>
              <a:off x="5502156" y="5260111"/>
              <a:ext cx="617400" cy="38484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458060A9-8B6A-444F-8638-25F4C8C4FC6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93156" y="5251471"/>
                <a:ext cx="6350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A1C826B-FFCD-45BC-8206-110BA5C4F1DA}"/>
                  </a:ext>
                </a:extLst>
              </p14:cNvPr>
              <p14:cNvContentPartPr/>
              <p14:nvPr/>
            </p14:nvContentPartPr>
            <p14:xfrm>
              <a:off x="7018116" y="5410231"/>
              <a:ext cx="101520" cy="100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A1C826B-FFCD-45BC-8206-110BA5C4F1D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09116" y="5401591"/>
                <a:ext cx="1191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E2DBCF2D-EFEA-4858-91C0-EF5F4E2CF4C1}"/>
                  </a:ext>
                </a:extLst>
              </p14:cNvPr>
              <p14:cNvContentPartPr/>
              <p14:nvPr/>
            </p14:nvContentPartPr>
            <p14:xfrm>
              <a:off x="7018116" y="5491951"/>
              <a:ext cx="126720" cy="11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E2DBCF2D-EFEA-4858-91C0-EF5F4E2CF4C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009116" y="5483311"/>
                <a:ext cx="1443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7AA5360-20E2-495D-941B-FE95815BFFE0}"/>
                  </a:ext>
                </a:extLst>
              </p14:cNvPr>
              <p14:cNvContentPartPr/>
              <p14:nvPr/>
            </p14:nvContentPartPr>
            <p14:xfrm>
              <a:off x="6279396" y="5257591"/>
              <a:ext cx="633600" cy="3693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7AA5360-20E2-495D-941B-FE95815BFFE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270756" y="5248951"/>
                <a:ext cx="65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9AECEAB-C188-4A6E-8F58-E5935C67A8C2}"/>
                  </a:ext>
                </a:extLst>
              </p14:cNvPr>
              <p14:cNvContentPartPr/>
              <p14:nvPr/>
            </p14:nvContentPartPr>
            <p14:xfrm>
              <a:off x="7283436" y="5187031"/>
              <a:ext cx="1632600" cy="42732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9AECEAB-C188-4A6E-8F58-E5935C67A8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274436" y="5178039"/>
                <a:ext cx="1650240" cy="4449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261850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14:cNvPr>
              <p14:cNvContentPartPr/>
              <p14:nvPr/>
            </p14:nvContentPartPr>
            <p14:xfrm>
              <a:off x="1010796" y="3791671"/>
              <a:ext cx="502560" cy="18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01790" y="3783031"/>
                <a:ext cx="520213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14:cNvPr>
              <p14:cNvContentPartPr/>
              <p14:nvPr/>
            </p14:nvContentPartPr>
            <p14:xfrm>
              <a:off x="669516" y="3645511"/>
              <a:ext cx="230760" cy="37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516" y="3636520"/>
                <a:ext cx="248400" cy="38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14:cNvPr>
              <p14:cNvContentPartPr/>
              <p14:nvPr/>
            </p14:nvContentPartPr>
            <p14:xfrm>
              <a:off x="1848876" y="3549391"/>
              <a:ext cx="939600" cy="411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40236" y="3540391"/>
                <a:ext cx="95724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14:cNvPr>
              <p14:cNvContentPartPr/>
              <p14:nvPr/>
            </p14:nvContentPartPr>
            <p14:xfrm>
              <a:off x="3060636" y="3851071"/>
              <a:ext cx="33048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51996" y="3842431"/>
                <a:ext cx="3481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14:cNvPr>
              <p14:cNvContentPartPr/>
              <p14:nvPr/>
            </p14:nvContentPartPr>
            <p14:xfrm>
              <a:off x="6915516" y="3870151"/>
              <a:ext cx="12060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06876" y="3861151"/>
                <a:ext cx="1382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14:cNvPr>
              <p14:cNvContentPartPr/>
              <p14:nvPr/>
            </p14:nvContentPartPr>
            <p14:xfrm>
              <a:off x="7137276" y="3830191"/>
              <a:ext cx="141840" cy="17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8636" y="3821551"/>
                <a:ext cx="1594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14:cNvPr>
              <p14:cNvContentPartPr/>
              <p14:nvPr/>
            </p14:nvContentPartPr>
            <p14:xfrm>
              <a:off x="5965116" y="3682231"/>
              <a:ext cx="834840" cy="36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56476" y="3673231"/>
                <a:ext cx="852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14:cNvPr>
              <p14:cNvContentPartPr/>
              <p14:nvPr/>
            </p14:nvContentPartPr>
            <p14:xfrm>
              <a:off x="7603476" y="3848191"/>
              <a:ext cx="200880" cy="19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94476" y="3839191"/>
                <a:ext cx="21852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14:cNvPr>
              <p14:cNvContentPartPr/>
              <p14:nvPr/>
            </p14:nvContentPartPr>
            <p14:xfrm>
              <a:off x="7570716" y="3615271"/>
              <a:ext cx="2120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62076" y="3606631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14:cNvPr>
              <p14:cNvContentPartPr/>
              <p14:nvPr/>
            </p14:nvContentPartPr>
            <p14:xfrm>
              <a:off x="7975716" y="3678991"/>
              <a:ext cx="830160" cy="476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7072" y="3670351"/>
                <a:ext cx="847808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14:cNvPr>
              <p14:cNvContentPartPr/>
              <p14:nvPr/>
            </p14:nvContentPartPr>
            <p14:xfrm>
              <a:off x="1071996" y="4231591"/>
              <a:ext cx="205200" cy="470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62996" y="4222951"/>
                <a:ext cx="222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14:cNvPr>
              <p14:cNvContentPartPr/>
              <p14:nvPr/>
            </p14:nvContentPartPr>
            <p14:xfrm>
              <a:off x="1373316" y="4149511"/>
              <a:ext cx="312480" cy="264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4666" y="4140523"/>
                <a:ext cx="33014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14:cNvPr>
              <p14:cNvContentPartPr/>
              <p14:nvPr/>
            </p14:nvContentPartPr>
            <p14:xfrm>
              <a:off x="408876" y="4175791"/>
              <a:ext cx="55656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0236" y="4166791"/>
                <a:ext cx="5742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14:cNvPr>
              <p14:cNvContentPartPr/>
              <p14:nvPr/>
            </p14:nvContentPartPr>
            <p14:xfrm>
              <a:off x="2151996" y="4276231"/>
              <a:ext cx="179280" cy="167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3356" y="4267591"/>
                <a:ext cx="196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14:cNvPr>
              <p14:cNvContentPartPr/>
              <p14:nvPr/>
            </p14:nvContentPartPr>
            <p14:xfrm>
              <a:off x="1924836" y="4178311"/>
              <a:ext cx="141840" cy="283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15836" y="4169311"/>
                <a:ext cx="15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14:cNvPr>
              <p14:cNvContentPartPr/>
              <p14:nvPr/>
            </p14:nvContentPartPr>
            <p14:xfrm>
              <a:off x="3651756" y="3731911"/>
              <a:ext cx="1760040" cy="781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43114" y="3722911"/>
                <a:ext cx="1777684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14:cNvPr>
              <p14:cNvContentPartPr/>
              <p14:nvPr/>
            </p14:nvContentPartPr>
            <p14:xfrm>
              <a:off x="2700276" y="4139791"/>
              <a:ext cx="853920" cy="56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1276" y="4130797"/>
                <a:ext cx="871560" cy="578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14:cNvPr>
              <p14:cNvContentPartPr/>
              <p14:nvPr/>
            </p14:nvContentPartPr>
            <p14:xfrm>
              <a:off x="585636" y="2169871"/>
              <a:ext cx="1378440" cy="977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6636" y="2161231"/>
                <a:ext cx="1396080" cy="9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14:cNvPr>
              <p14:cNvContentPartPr/>
              <p14:nvPr/>
            </p14:nvContentPartPr>
            <p14:xfrm>
              <a:off x="4132356" y="4494751"/>
              <a:ext cx="30960" cy="5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23356" y="4486111"/>
                <a:ext cx="48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14:cNvPr>
              <p14:cNvContentPartPr/>
              <p14:nvPr/>
            </p14:nvContentPartPr>
            <p14:xfrm>
              <a:off x="4449156" y="4174711"/>
              <a:ext cx="4471560" cy="519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0516" y="4165711"/>
                <a:ext cx="448920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14:cNvPr>
              <p14:cNvContentPartPr/>
              <p14:nvPr/>
            </p14:nvContentPartPr>
            <p14:xfrm>
              <a:off x="4416756" y="4434991"/>
              <a:ext cx="4470840" cy="74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26756" y="4254991"/>
                <a:ext cx="465048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14:cNvPr>
              <p14:cNvContentPartPr/>
              <p14:nvPr/>
            </p14:nvContentPartPr>
            <p14:xfrm>
              <a:off x="4425396" y="4332391"/>
              <a:ext cx="4434840" cy="251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5756" y="4152751"/>
                <a:ext cx="461448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14:cNvPr>
              <p14:cNvContentPartPr/>
              <p14:nvPr/>
            </p14:nvContentPartPr>
            <p14:xfrm>
              <a:off x="1147596" y="4752871"/>
              <a:ext cx="460800" cy="21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38949" y="4744231"/>
                <a:ext cx="478454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14:cNvPr>
              <p14:cNvContentPartPr/>
              <p14:nvPr/>
            </p14:nvContentPartPr>
            <p14:xfrm>
              <a:off x="267036" y="4569631"/>
              <a:ext cx="778320" cy="37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8400" y="4560991"/>
                <a:ext cx="795952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14:cNvPr>
              <p14:cNvContentPartPr/>
              <p14:nvPr/>
            </p14:nvContentPartPr>
            <p14:xfrm>
              <a:off x="1962996" y="4593031"/>
              <a:ext cx="166320" cy="5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53996" y="4584391"/>
                <a:ext cx="183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14:cNvPr>
              <p14:cNvContentPartPr/>
              <p14:nvPr/>
            </p14:nvContentPartPr>
            <p14:xfrm>
              <a:off x="2306796" y="4795711"/>
              <a:ext cx="11484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98156" y="4787071"/>
                <a:ext cx="13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14:cNvPr>
              <p14:cNvContentPartPr/>
              <p14:nvPr/>
            </p14:nvContentPartPr>
            <p14:xfrm>
              <a:off x="2306076" y="4892911"/>
              <a:ext cx="73080" cy="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297436" y="4883911"/>
                <a:ext cx="90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14:cNvPr>
              <p14:cNvContentPartPr/>
              <p14:nvPr/>
            </p14:nvContentPartPr>
            <p14:xfrm>
              <a:off x="1968396" y="4719391"/>
              <a:ext cx="20304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9396" y="4710751"/>
                <a:ext cx="2206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14:cNvPr>
              <p14:cNvContentPartPr/>
              <p14:nvPr/>
            </p14:nvContentPartPr>
            <p14:xfrm>
              <a:off x="2538636" y="4563871"/>
              <a:ext cx="199800" cy="257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9996" y="4555231"/>
                <a:ext cx="21744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14:cNvPr>
              <p14:cNvContentPartPr/>
              <p14:nvPr/>
            </p14:nvContentPartPr>
            <p14:xfrm>
              <a:off x="2970636" y="4756831"/>
              <a:ext cx="143640" cy="225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961996" y="4748191"/>
                <a:ext cx="1612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14:cNvPr>
              <p14:cNvContentPartPr/>
              <p14:nvPr/>
            </p14:nvContentPartPr>
            <p14:xfrm>
              <a:off x="2905476" y="4580791"/>
              <a:ext cx="12168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896836" y="4571791"/>
                <a:ext cx="1393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14:cNvPr>
              <p14:cNvContentPartPr/>
              <p14:nvPr/>
            </p14:nvContentPartPr>
            <p14:xfrm>
              <a:off x="2520276" y="4887151"/>
              <a:ext cx="362520" cy="20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511636" y="4878151"/>
                <a:ext cx="38016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14:cNvPr>
              <p14:cNvContentPartPr/>
              <p14:nvPr/>
            </p14:nvContentPartPr>
            <p14:xfrm>
              <a:off x="3487236" y="4937191"/>
              <a:ext cx="75240" cy="132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478596" y="4928551"/>
                <a:ext cx="928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14:cNvPr>
              <p14:cNvContentPartPr/>
              <p14:nvPr/>
            </p14:nvContentPartPr>
            <p14:xfrm>
              <a:off x="3709356" y="4727671"/>
              <a:ext cx="931680" cy="319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00356" y="4719021"/>
                <a:ext cx="949320" cy="337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14:cNvPr>
              <p14:cNvContentPartPr/>
              <p14:nvPr/>
            </p14:nvContentPartPr>
            <p14:xfrm>
              <a:off x="5038116" y="4915231"/>
              <a:ext cx="150840" cy="181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29116" y="4906591"/>
                <a:ext cx="1684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14:cNvPr>
              <p14:cNvContentPartPr/>
              <p14:nvPr/>
            </p14:nvContentPartPr>
            <p14:xfrm>
              <a:off x="5002116" y="4767991"/>
              <a:ext cx="162000" cy="7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93116" y="4759351"/>
                <a:ext cx="179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14:cNvPr>
              <p14:cNvContentPartPr/>
              <p14:nvPr/>
            </p14:nvContentPartPr>
            <p14:xfrm>
              <a:off x="5620596" y="4734871"/>
              <a:ext cx="225000" cy="37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11596" y="4725871"/>
                <a:ext cx="24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14:cNvPr>
              <p14:cNvContentPartPr/>
              <p14:nvPr/>
            </p14:nvContentPartPr>
            <p14:xfrm>
              <a:off x="5978076" y="4948351"/>
              <a:ext cx="13896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69076" y="4939711"/>
                <a:ext cx="156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14:cNvPr>
              <p14:cNvContentPartPr/>
              <p14:nvPr/>
            </p14:nvContentPartPr>
            <p14:xfrm>
              <a:off x="5973756" y="5010631"/>
              <a:ext cx="143280" cy="1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964756" y="5001991"/>
                <a:ext cx="1609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14:cNvPr>
              <p14:cNvContentPartPr/>
              <p14:nvPr/>
            </p14:nvContentPartPr>
            <p14:xfrm>
              <a:off x="5620596" y="4833151"/>
              <a:ext cx="245160" cy="236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611956" y="4824511"/>
                <a:ext cx="2628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14:cNvPr>
              <p14:cNvContentPartPr/>
              <p14:nvPr/>
            </p14:nvContentPartPr>
            <p14:xfrm>
              <a:off x="5337996" y="4853311"/>
              <a:ext cx="150480" cy="250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328996" y="4844671"/>
                <a:ext cx="168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14:cNvPr>
              <p14:cNvContentPartPr/>
              <p14:nvPr/>
            </p14:nvContentPartPr>
            <p14:xfrm>
              <a:off x="6406836" y="4916311"/>
              <a:ext cx="129600" cy="21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397836" y="4907311"/>
                <a:ext cx="1472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14:cNvPr>
              <p14:cNvContentPartPr/>
              <p14:nvPr/>
            </p14:nvContentPartPr>
            <p14:xfrm>
              <a:off x="6370476" y="4787431"/>
              <a:ext cx="141480" cy="71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361476" y="4778791"/>
                <a:ext cx="1591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14:cNvPr>
              <p14:cNvContentPartPr/>
              <p14:nvPr/>
            </p14:nvContentPartPr>
            <p14:xfrm>
              <a:off x="6646956" y="4883911"/>
              <a:ext cx="165600" cy="210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38316" y="4875271"/>
                <a:ext cx="1832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14:cNvPr>
              <p14:cNvContentPartPr/>
              <p14:nvPr/>
            </p14:nvContentPartPr>
            <p14:xfrm>
              <a:off x="7013436" y="4726591"/>
              <a:ext cx="955080" cy="481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004793" y="4717591"/>
                <a:ext cx="972727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87106-C43B-4B9D-9BEC-10315C477D4C}"/>
                  </a:ext>
                </a:extLst>
              </p14:cNvPr>
              <p14:cNvContentPartPr/>
              <p14:nvPr/>
            </p14:nvContentPartPr>
            <p14:xfrm>
              <a:off x="320676" y="5156431"/>
              <a:ext cx="1165320" cy="376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87106-C43B-4B9D-9BEC-10315C477D4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1676" y="5147431"/>
                <a:ext cx="1182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280F3D0-070B-4B7F-9DE6-C4DB6E70679D}"/>
                  </a:ext>
                </a:extLst>
              </p14:cNvPr>
              <p14:cNvContentPartPr/>
              <p14:nvPr/>
            </p14:nvContentPartPr>
            <p14:xfrm>
              <a:off x="1651596" y="5183791"/>
              <a:ext cx="1101240" cy="5821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280F3D0-070B-4B7F-9DE6-C4DB6E7067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42596" y="5174791"/>
                <a:ext cx="11188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4B23A547-1DE7-47CA-9329-32AF10076BAB}"/>
                  </a:ext>
                </a:extLst>
              </p14:cNvPr>
              <p14:cNvContentPartPr/>
              <p14:nvPr/>
            </p14:nvContentPartPr>
            <p14:xfrm>
              <a:off x="2889996" y="5429671"/>
              <a:ext cx="183600" cy="190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4B23A547-1DE7-47CA-9329-32AF10076BA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81356" y="5421031"/>
                <a:ext cx="201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7BC498-C95C-49FE-9F72-18CEDF6B2B37}"/>
                  </a:ext>
                </a:extLst>
              </p14:cNvPr>
              <p14:cNvContentPartPr/>
              <p14:nvPr/>
            </p14:nvContentPartPr>
            <p14:xfrm>
              <a:off x="2915196" y="5519671"/>
              <a:ext cx="141840" cy="57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7BC498-C95C-49FE-9F72-18CEDF6B2B3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906196" y="551103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60F23E9-4703-4A91-9A0D-2EDD23D5439B}"/>
                  </a:ext>
                </a:extLst>
              </p14:cNvPr>
              <p14:cNvContentPartPr/>
              <p14:nvPr/>
            </p14:nvContentPartPr>
            <p14:xfrm>
              <a:off x="4168356" y="5346511"/>
              <a:ext cx="141480" cy="2070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60F23E9-4703-4A91-9A0D-2EDD23D5439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159356" y="5337511"/>
                <a:ext cx="15912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9C7654B-A385-4ED5-9B65-592A5BE5F308}"/>
                  </a:ext>
                </a:extLst>
              </p14:cNvPr>
              <p14:cNvContentPartPr/>
              <p14:nvPr/>
            </p14:nvContentPartPr>
            <p14:xfrm>
              <a:off x="3279156" y="5216191"/>
              <a:ext cx="764640" cy="4078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9C7654B-A385-4ED5-9B65-592A5BE5F30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270516" y="5207191"/>
                <a:ext cx="78228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3E092ED2-7E0F-463B-8788-A29B9E6E2D58}"/>
                  </a:ext>
                </a:extLst>
              </p14:cNvPr>
              <p14:cNvContentPartPr/>
              <p14:nvPr/>
            </p14:nvContentPartPr>
            <p14:xfrm>
              <a:off x="4448436" y="5188471"/>
              <a:ext cx="696600" cy="378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3E092ED2-7E0F-463B-8788-A29B9E6E2D5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39796" y="5179480"/>
                <a:ext cx="714240" cy="3963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8A54C7C4-6FBB-4426-9F60-1C78D7ECED26}"/>
                  </a:ext>
                </a:extLst>
              </p14:cNvPr>
              <p14:cNvContentPartPr/>
              <p14:nvPr/>
            </p14:nvContentPartPr>
            <p14:xfrm>
              <a:off x="5317116" y="5455951"/>
              <a:ext cx="56520" cy="1458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8A54C7C4-6FBB-4426-9F60-1C78D7ECED2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08116" y="5447311"/>
                <a:ext cx="7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458060A9-8B6A-444F-8638-25F4C8C4FC6B}"/>
                  </a:ext>
                </a:extLst>
              </p14:cNvPr>
              <p14:cNvContentPartPr/>
              <p14:nvPr/>
            </p14:nvContentPartPr>
            <p14:xfrm>
              <a:off x="5502156" y="5260111"/>
              <a:ext cx="617400" cy="38484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458060A9-8B6A-444F-8638-25F4C8C4FC6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93156" y="5251471"/>
                <a:ext cx="6350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A1C826B-FFCD-45BC-8206-110BA5C4F1DA}"/>
                  </a:ext>
                </a:extLst>
              </p14:cNvPr>
              <p14:cNvContentPartPr/>
              <p14:nvPr/>
            </p14:nvContentPartPr>
            <p14:xfrm>
              <a:off x="7018116" y="5410231"/>
              <a:ext cx="101520" cy="100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A1C826B-FFCD-45BC-8206-110BA5C4F1D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09116" y="5401591"/>
                <a:ext cx="1191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E2DBCF2D-EFEA-4858-91C0-EF5F4E2CF4C1}"/>
                  </a:ext>
                </a:extLst>
              </p14:cNvPr>
              <p14:cNvContentPartPr/>
              <p14:nvPr/>
            </p14:nvContentPartPr>
            <p14:xfrm>
              <a:off x="7018116" y="5491951"/>
              <a:ext cx="126720" cy="11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E2DBCF2D-EFEA-4858-91C0-EF5F4E2CF4C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009116" y="5483311"/>
                <a:ext cx="1443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7AA5360-20E2-495D-941B-FE95815BFFE0}"/>
                  </a:ext>
                </a:extLst>
              </p14:cNvPr>
              <p14:cNvContentPartPr/>
              <p14:nvPr/>
            </p14:nvContentPartPr>
            <p14:xfrm>
              <a:off x="6279396" y="5257591"/>
              <a:ext cx="633600" cy="3693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7AA5360-20E2-495D-941B-FE95815BFFE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270756" y="5248951"/>
                <a:ext cx="65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9AECEAB-C188-4A6E-8F58-E5935C67A8C2}"/>
                  </a:ext>
                </a:extLst>
              </p14:cNvPr>
              <p14:cNvContentPartPr/>
              <p14:nvPr/>
            </p14:nvContentPartPr>
            <p14:xfrm>
              <a:off x="7283436" y="5187031"/>
              <a:ext cx="1632600" cy="42732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9AECEAB-C188-4A6E-8F58-E5935C67A8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274436" y="5178039"/>
                <a:ext cx="1650240" cy="4449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9C8A879-E0B7-4A1A-A223-67A8CD42D053}"/>
                  </a:ext>
                </a:extLst>
              </p14:cNvPr>
              <p14:cNvContentPartPr/>
              <p14:nvPr/>
            </p14:nvContentPartPr>
            <p14:xfrm>
              <a:off x="1106196" y="5858431"/>
              <a:ext cx="807840" cy="500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9C8A879-E0B7-4A1A-A223-67A8CD42D05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097556" y="5849791"/>
                <a:ext cx="82548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198F3B2-8D4C-401C-9754-A6ED35FB0CE6}"/>
                  </a:ext>
                </a:extLst>
              </p14:cNvPr>
              <p14:cNvContentPartPr/>
              <p14:nvPr/>
            </p14:nvContentPartPr>
            <p14:xfrm>
              <a:off x="2526756" y="5958151"/>
              <a:ext cx="168840" cy="94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198F3B2-8D4C-401C-9754-A6ED35FB0CE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8116" y="5949151"/>
                <a:ext cx="1864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2DE25A7-0DD6-480B-BCA9-C28D49F8F26C}"/>
                  </a:ext>
                </a:extLst>
              </p14:cNvPr>
              <p14:cNvContentPartPr/>
              <p14:nvPr/>
            </p14:nvContentPartPr>
            <p14:xfrm>
              <a:off x="3199956" y="5923591"/>
              <a:ext cx="217800" cy="90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2DE25A7-0DD6-480B-BCA9-C28D49F8F26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190956" y="5914591"/>
                <a:ext cx="235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CB18D9E-43CF-4AAC-B7A6-AB6E66D316EB}"/>
                  </a:ext>
                </a:extLst>
              </p14:cNvPr>
              <p14:cNvContentPartPr/>
              <p14:nvPr/>
            </p14:nvContentPartPr>
            <p14:xfrm>
              <a:off x="3621876" y="6232471"/>
              <a:ext cx="183240" cy="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CB18D9E-43CF-4AAC-B7A6-AB6E66D316EB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612876" y="6223831"/>
                <a:ext cx="20088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C9D2E64-5A1F-4E0F-9244-A38A7F637AEA}"/>
                  </a:ext>
                </a:extLst>
              </p14:cNvPr>
              <p14:cNvContentPartPr/>
              <p14:nvPr/>
            </p14:nvContentPartPr>
            <p14:xfrm>
              <a:off x="3634116" y="6345151"/>
              <a:ext cx="173880" cy="19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C9D2E64-5A1F-4E0F-9244-A38A7F637AE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625476" y="6336511"/>
                <a:ext cx="191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68D10-302A-4DA6-964B-3B937049CBD1}"/>
                  </a:ext>
                </a:extLst>
              </p14:cNvPr>
              <p14:cNvContentPartPr/>
              <p14:nvPr/>
            </p14:nvContentPartPr>
            <p14:xfrm>
              <a:off x="2556636" y="6143911"/>
              <a:ext cx="835920" cy="289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68D10-302A-4DA6-964B-3B937049CBD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547636" y="6135271"/>
                <a:ext cx="853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4D096BE-64A9-4688-A5D1-BADA689D98D5}"/>
                  </a:ext>
                </a:extLst>
              </p14:cNvPr>
              <p14:cNvContentPartPr/>
              <p14:nvPr/>
            </p14:nvContentPartPr>
            <p14:xfrm>
              <a:off x="3984396" y="5880391"/>
              <a:ext cx="1743120" cy="634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4D096BE-64A9-4688-A5D1-BADA689D98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75756" y="5871746"/>
                <a:ext cx="1760760" cy="652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7C2D455-DFD9-4D37-87CB-62CE236D217A}"/>
                  </a:ext>
                </a:extLst>
              </p14:cNvPr>
              <p14:cNvContentPartPr/>
              <p14:nvPr/>
            </p14:nvContentPartPr>
            <p14:xfrm>
              <a:off x="2315796" y="5913511"/>
              <a:ext cx="3569400" cy="562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7C2D455-DFD9-4D37-87CB-62CE236D217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226156" y="5733871"/>
                <a:ext cx="3749040" cy="92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80922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14:cNvPr>
              <p14:cNvContentPartPr/>
              <p14:nvPr/>
            </p14:nvContentPartPr>
            <p14:xfrm>
              <a:off x="7617720" y="30040"/>
              <a:ext cx="1257120" cy="6174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00080" y="12400"/>
                <a:ext cx="12927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14:cNvPr>
              <p14:cNvContentPartPr/>
              <p14:nvPr/>
            </p14:nvContentPartPr>
            <p14:xfrm>
              <a:off x="263640" y="181960"/>
              <a:ext cx="3211560" cy="6519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163960"/>
                <a:ext cx="324720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911A751-564F-4147-96EA-17A80D1BB956}"/>
                  </a:ext>
                </a:extLst>
              </p14:cNvPr>
              <p14:cNvContentPartPr/>
              <p14:nvPr/>
            </p14:nvContentPartPr>
            <p14:xfrm>
              <a:off x="613560" y="934360"/>
              <a:ext cx="1389600" cy="4514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911A751-564F-4147-96EA-17A80D1BB9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5565" y="916720"/>
                <a:ext cx="1425231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42BC9A1-9033-4306-98D3-8EC5034198EF}"/>
                  </a:ext>
                </a:extLst>
              </p14:cNvPr>
              <p14:cNvContentPartPr/>
              <p14:nvPr/>
            </p14:nvContentPartPr>
            <p14:xfrm>
              <a:off x="2300160" y="982960"/>
              <a:ext cx="12240" cy="432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42BC9A1-9033-4306-98D3-8EC5034198E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82160" y="964960"/>
                <a:ext cx="478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DB4A21A-B359-4BE7-AF56-0626761E3602}"/>
                  </a:ext>
                </a:extLst>
              </p14:cNvPr>
              <p14:cNvContentPartPr/>
              <p14:nvPr/>
            </p14:nvContentPartPr>
            <p14:xfrm>
              <a:off x="2329320" y="1168360"/>
              <a:ext cx="17640" cy="28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DB4A21A-B359-4BE7-AF56-0626761E360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1320" y="1150360"/>
                <a:ext cx="532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2D9CA1D-9449-470C-9B39-515D588BEBC2}"/>
                  </a:ext>
                </a:extLst>
              </p14:cNvPr>
              <p14:cNvContentPartPr/>
              <p14:nvPr/>
            </p14:nvContentPartPr>
            <p14:xfrm>
              <a:off x="2650080" y="883960"/>
              <a:ext cx="186480" cy="37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2D9CA1D-9449-470C-9B39-515D588BEB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32080" y="865960"/>
                <a:ext cx="22212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C4DAE49-B326-40C3-A83B-DE56C1D171E6}"/>
                  </a:ext>
                </a:extLst>
              </p14:cNvPr>
              <p14:cNvContentPartPr/>
              <p14:nvPr/>
            </p14:nvContentPartPr>
            <p14:xfrm>
              <a:off x="2945640" y="1037680"/>
              <a:ext cx="344520" cy="203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C4DAE49-B326-40C3-A83B-DE56C1D171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28000" y="1019680"/>
                <a:ext cx="380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CC7B0D-4D3B-487D-9A71-C152EE2828D0}"/>
                  </a:ext>
                </a:extLst>
              </p14:cNvPr>
              <p14:cNvContentPartPr/>
              <p14:nvPr/>
            </p14:nvContentPartPr>
            <p14:xfrm>
              <a:off x="4456560" y="890800"/>
              <a:ext cx="857160" cy="603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CC7B0D-4D3B-487D-9A71-C152EE2828D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8920" y="872800"/>
                <a:ext cx="89280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978E50F-8699-482D-B9BF-6050DC26157D}"/>
                  </a:ext>
                </a:extLst>
              </p14:cNvPr>
              <p14:cNvContentPartPr/>
              <p14:nvPr/>
            </p14:nvContentPartPr>
            <p14:xfrm>
              <a:off x="3617400" y="933640"/>
              <a:ext cx="700560" cy="3934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978E50F-8699-482D-B9BF-6050DC26157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99400" y="915640"/>
                <a:ext cx="73620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BDFBAF9-7B7F-4926-A164-6B06B9A6C7C4}"/>
                  </a:ext>
                </a:extLst>
              </p14:cNvPr>
              <p14:cNvContentPartPr/>
              <p14:nvPr/>
            </p14:nvContentPartPr>
            <p14:xfrm>
              <a:off x="355440" y="1582000"/>
              <a:ext cx="1912320" cy="796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BDFBAF9-7B7F-4926-A164-6B06B9A6C7C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7800" y="1564000"/>
                <a:ext cx="1947960" cy="83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BA9A98F-CE04-4BA5-BA4A-740DC03BAD98}"/>
                  </a:ext>
                </a:extLst>
              </p14:cNvPr>
              <p14:cNvContentPartPr/>
              <p14:nvPr/>
            </p14:nvContentPartPr>
            <p14:xfrm>
              <a:off x="2474040" y="1684960"/>
              <a:ext cx="6120" cy="241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BA9A98F-CE04-4BA5-BA4A-740DC03BA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6400" y="1667320"/>
                <a:ext cx="417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BA66962-3132-46E6-A78D-1437A7B8A92D}"/>
                  </a:ext>
                </a:extLst>
              </p14:cNvPr>
              <p14:cNvContentPartPr/>
              <p14:nvPr/>
            </p14:nvContentPartPr>
            <p14:xfrm>
              <a:off x="2486640" y="1848760"/>
              <a:ext cx="12960" cy="1512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BA66962-3132-46E6-A78D-1437A7B8A9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68640" y="1830760"/>
                <a:ext cx="486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DDAFD40-8E20-4283-A580-7ECC22D30EC5}"/>
                  </a:ext>
                </a:extLst>
              </p14:cNvPr>
              <p14:cNvContentPartPr/>
              <p14:nvPr/>
            </p14:nvContentPartPr>
            <p14:xfrm>
              <a:off x="3428760" y="1787560"/>
              <a:ext cx="146520" cy="191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DDAFD40-8E20-4283-A580-7ECC22D30EC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10760" y="1769920"/>
                <a:ext cx="1821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112F47F-C448-4A1C-B1FE-78D7E637288F}"/>
                  </a:ext>
                </a:extLst>
              </p14:cNvPr>
              <p14:cNvContentPartPr/>
              <p14:nvPr/>
            </p14:nvContentPartPr>
            <p14:xfrm>
              <a:off x="3687960" y="1665880"/>
              <a:ext cx="360" cy="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112F47F-C448-4A1C-B1FE-78D7E637288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69960" y="1648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038F4EF-9573-4861-981B-B414C0B7A8EE}"/>
                  </a:ext>
                </a:extLst>
              </p14:cNvPr>
              <p14:cNvContentPartPr/>
              <p14:nvPr/>
            </p14:nvContentPartPr>
            <p14:xfrm>
              <a:off x="3716040" y="1737880"/>
              <a:ext cx="720720" cy="1836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038F4EF-9573-4861-981B-B414C0B7A8E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98049" y="1720240"/>
                <a:ext cx="756342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6B4F53-6403-41E3-99D0-7764AEA12B49}"/>
                  </a:ext>
                </a:extLst>
              </p14:cNvPr>
              <p14:cNvContentPartPr/>
              <p14:nvPr/>
            </p14:nvContentPartPr>
            <p14:xfrm>
              <a:off x="2732520" y="1522600"/>
              <a:ext cx="568080" cy="520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6B4F53-6403-41E3-99D0-7764AEA12B4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14869" y="1504600"/>
                <a:ext cx="603743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CAF2B99-32BD-45E6-B371-259EC43DA560}"/>
                  </a:ext>
                </a:extLst>
              </p14:cNvPr>
              <p14:cNvContentPartPr/>
              <p14:nvPr/>
            </p14:nvContentPartPr>
            <p14:xfrm>
              <a:off x="395760" y="2222080"/>
              <a:ext cx="1825560" cy="642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CAF2B99-32BD-45E6-B371-259EC43DA56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7760" y="2204090"/>
                <a:ext cx="1861200" cy="6782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DDC0CAA-124C-43CC-9E2D-88D5BD2F4E26}"/>
                  </a:ext>
                </a:extLst>
              </p14:cNvPr>
              <p14:cNvContentPartPr/>
              <p14:nvPr/>
            </p14:nvContentPartPr>
            <p14:xfrm>
              <a:off x="2557920" y="2305960"/>
              <a:ext cx="23040" cy="33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DDC0CAA-124C-43CC-9E2D-88D5BD2F4E2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39920" y="2288320"/>
                <a:ext cx="586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D85F3E-DCA0-4611-A590-99FA7AD2C5C0}"/>
                  </a:ext>
                </a:extLst>
              </p14:cNvPr>
              <p14:cNvContentPartPr/>
              <p14:nvPr/>
            </p14:nvContentPartPr>
            <p14:xfrm>
              <a:off x="2580240" y="2458600"/>
              <a:ext cx="10440" cy="82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D85F3E-DCA0-4611-A590-99FA7AD2C5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562240" y="2440600"/>
                <a:ext cx="460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A685872-2BDE-4E38-A160-97D9B607421E}"/>
                  </a:ext>
                </a:extLst>
              </p14:cNvPr>
              <p14:cNvContentPartPr/>
              <p14:nvPr/>
            </p14:nvContentPartPr>
            <p14:xfrm>
              <a:off x="4855080" y="2102920"/>
              <a:ext cx="72360" cy="406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A685872-2BDE-4E38-A160-97D9B607421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37440" y="2084920"/>
                <a:ext cx="10800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3A4B405-BAD7-45F3-969B-79692016677D}"/>
                  </a:ext>
                </a:extLst>
              </p14:cNvPr>
              <p14:cNvContentPartPr/>
              <p14:nvPr/>
            </p14:nvContentPartPr>
            <p14:xfrm>
              <a:off x="2935560" y="2133160"/>
              <a:ext cx="1745640" cy="444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3A4B405-BAD7-45F3-969B-79692016677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17920" y="2115520"/>
                <a:ext cx="1781280" cy="48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443956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027268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702482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208811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480590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14:cNvPr>
              <p14:cNvContentPartPr/>
              <p14:nvPr/>
            </p14:nvContentPartPr>
            <p14:xfrm>
              <a:off x="5657316" y="4109191"/>
              <a:ext cx="8640" cy="29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8316" y="4100191"/>
                <a:ext cx="2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14:cNvPr>
              <p14:cNvContentPartPr/>
              <p14:nvPr/>
            </p14:nvContentPartPr>
            <p14:xfrm>
              <a:off x="5642196" y="4264351"/>
              <a:ext cx="24120" cy="40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633196" y="4255711"/>
                <a:ext cx="41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14:cNvPr>
              <p14:cNvContentPartPr/>
              <p14:nvPr/>
            </p14:nvContentPartPr>
            <p14:xfrm>
              <a:off x="877956" y="3811111"/>
              <a:ext cx="4521960" cy="744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9315" y="3802471"/>
                <a:ext cx="4539601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14:cNvPr>
              <p14:cNvContentPartPr/>
              <p14:nvPr/>
            </p14:nvContentPartPr>
            <p14:xfrm>
              <a:off x="5982756" y="3889591"/>
              <a:ext cx="210600" cy="74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973756" y="3880591"/>
                <a:ext cx="2282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14:cNvPr>
              <p14:cNvContentPartPr/>
              <p14:nvPr/>
            </p14:nvContentPartPr>
            <p14:xfrm>
              <a:off x="5883036" y="4055191"/>
              <a:ext cx="715680" cy="367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74036" y="4046191"/>
                <a:ext cx="7333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14:cNvPr>
              <p14:cNvContentPartPr/>
              <p14:nvPr/>
            </p14:nvContentPartPr>
            <p14:xfrm>
              <a:off x="6770076" y="3731911"/>
              <a:ext cx="842760" cy="723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61432" y="3722911"/>
                <a:ext cx="860408" cy="74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636302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14:cNvPr>
              <p14:cNvContentPartPr/>
              <p14:nvPr/>
            </p14:nvContentPartPr>
            <p14:xfrm>
              <a:off x="5657316" y="4109191"/>
              <a:ext cx="8640" cy="29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8316" y="4100191"/>
                <a:ext cx="2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14:cNvPr>
              <p14:cNvContentPartPr/>
              <p14:nvPr/>
            </p14:nvContentPartPr>
            <p14:xfrm>
              <a:off x="5642196" y="4264351"/>
              <a:ext cx="24120" cy="40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633196" y="4255711"/>
                <a:ext cx="41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14:cNvPr>
              <p14:cNvContentPartPr/>
              <p14:nvPr/>
            </p14:nvContentPartPr>
            <p14:xfrm>
              <a:off x="877956" y="3811111"/>
              <a:ext cx="4521960" cy="744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9315" y="3802471"/>
                <a:ext cx="4539601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14:cNvPr>
              <p14:cNvContentPartPr/>
              <p14:nvPr/>
            </p14:nvContentPartPr>
            <p14:xfrm>
              <a:off x="5982756" y="3889591"/>
              <a:ext cx="210600" cy="74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973756" y="3880591"/>
                <a:ext cx="2282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14:cNvPr>
              <p14:cNvContentPartPr/>
              <p14:nvPr/>
            </p14:nvContentPartPr>
            <p14:xfrm>
              <a:off x="5883036" y="4055191"/>
              <a:ext cx="715680" cy="367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74036" y="4046191"/>
                <a:ext cx="7333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14:cNvPr>
              <p14:cNvContentPartPr/>
              <p14:nvPr/>
            </p14:nvContentPartPr>
            <p14:xfrm>
              <a:off x="6770076" y="3731911"/>
              <a:ext cx="842760" cy="723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61432" y="3722911"/>
                <a:ext cx="860408" cy="74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14:cNvPr>
              <p14:cNvContentPartPr/>
              <p14:nvPr/>
            </p14:nvContentPartPr>
            <p14:xfrm>
              <a:off x="8020716" y="3876271"/>
              <a:ext cx="519480" cy="46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11716" y="3867271"/>
                <a:ext cx="53712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14:cNvPr>
              <p14:cNvContentPartPr/>
              <p14:nvPr/>
            </p14:nvContentPartPr>
            <p14:xfrm>
              <a:off x="909996" y="4580431"/>
              <a:ext cx="209160" cy="8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01356" y="4571791"/>
                <a:ext cx="2268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14:cNvPr>
              <p14:cNvContentPartPr/>
              <p14:nvPr/>
            </p14:nvContentPartPr>
            <p14:xfrm>
              <a:off x="1559796" y="4558111"/>
              <a:ext cx="651240" cy="474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51156" y="4549118"/>
                <a:ext cx="668880" cy="492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14:cNvPr>
              <p14:cNvContentPartPr/>
              <p14:nvPr/>
            </p14:nvContentPartPr>
            <p14:xfrm>
              <a:off x="812076" y="4746031"/>
              <a:ext cx="627840" cy="341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3431" y="4737391"/>
                <a:ext cx="645490" cy="35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126740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14:cNvPr>
              <p14:cNvContentPartPr/>
              <p14:nvPr/>
            </p14:nvContentPartPr>
            <p14:xfrm>
              <a:off x="5657316" y="4109191"/>
              <a:ext cx="8640" cy="29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8316" y="4100191"/>
                <a:ext cx="2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14:cNvPr>
              <p14:cNvContentPartPr/>
              <p14:nvPr/>
            </p14:nvContentPartPr>
            <p14:xfrm>
              <a:off x="5642196" y="4264351"/>
              <a:ext cx="24120" cy="40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633196" y="4255711"/>
                <a:ext cx="41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14:cNvPr>
              <p14:cNvContentPartPr/>
              <p14:nvPr/>
            </p14:nvContentPartPr>
            <p14:xfrm>
              <a:off x="877956" y="3811111"/>
              <a:ext cx="4521960" cy="744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9315" y="3802471"/>
                <a:ext cx="4539601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14:cNvPr>
              <p14:cNvContentPartPr/>
              <p14:nvPr/>
            </p14:nvContentPartPr>
            <p14:xfrm>
              <a:off x="5982756" y="3889591"/>
              <a:ext cx="210600" cy="74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973756" y="3880591"/>
                <a:ext cx="2282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14:cNvPr>
              <p14:cNvContentPartPr/>
              <p14:nvPr/>
            </p14:nvContentPartPr>
            <p14:xfrm>
              <a:off x="5883036" y="4055191"/>
              <a:ext cx="715680" cy="367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74036" y="4046191"/>
                <a:ext cx="7333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14:cNvPr>
              <p14:cNvContentPartPr/>
              <p14:nvPr/>
            </p14:nvContentPartPr>
            <p14:xfrm>
              <a:off x="6770076" y="3731911"/>
              <a:ext cx="842760" cy="723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61432" y="3722911"/>
                <a:ext cx="860408" cy="74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14:cNvPr>
              <p14:cNvContentPartPr/>
              <p14:nvPr/>
            </p14:nvContentPartPr>
            <p14:xfrm>
              <a:off x="8020716" y="3876271"/>
              <a:ext cx="519480" cy="46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11716" y="3867271"/>
                <a:ext cx="53712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14:cNvPr>
              <p14:cNvContentPartPr/>
              <p14:nvPr/>
            </p14:nvContentPartPr>
            <p14:xfrm>
              <a:off x="909996" y="4580431"/>
              <a:ext cx="209160" cy="8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01356" y="4571791"/>
                <a:ext cx="2268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14:cNvPr>
              <p14:cNvContentPartPr/>
              <p14:nvPr/>
            </p14:nvContentPartPr>
            <p14:xfrm>
              <a:off x="1559796" y="4558111"/>
              <a:ext cx="651240" cy="474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51156" y="4549118"/>
                <a:ext cx="668880" cy="492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14:cNvPr>
              <p14:cNvContentPartPr/>
              <p14:nvPr/>
            </p14:nvContentPartPr>
            <p14:xfrm>
              <a:off x="812076" y="4746031"/>
              <a:ext cx="627840" cy="341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3431" y="4737391"/>
                <a:ext cx="64549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14:cNvPr>
              <p14:cNvContentPartPr/>
              <p14:nvPr/>
            </p14:nvContentPartPr>
            <p14:xfrm>
              <a:off x="1311756" y="5088391"/>
              <a:ext cx="4388400" cy="619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302756" y="5079746"/>
                <a:ext cx="4406040" cy="6368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083690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14:cNvPr>
              <p14:cNvContentPartPr/>
              <p14:nvPr/>
            </p14:nvContentPartPr>
            <p14:xfrm>
              <a:off x="5657316" y="4109191"/>
              <a:ext cx="8640" cy="29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8316" y="4100191"/>
                <a:ext cx="2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14:cNvPr>
              <p14:cNvContentPartPr/>
              <p14:nvPr/>
            </p14:nvContentPartPr>
            <p14:xfrm>
              <a:off x="5642196" y="4264351"/>
              <a:ext cx="24120" cy="40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633196" y="4255711"/>
                <a:ext cx="41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14:cNvPr>
              <p14:cNvContentPartPr/>
              <p14:nvPr/>
            </p14:nvContentPartPr>
            <p14:xfrm>
              <a:off x="877956" y="3811111"/>
              <a:ext cx="4521960" cy="744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9315" y="3802471"/>
                <a:ext cx="4539601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14:cNvPr>
              <p14:cNvContentPartPr/>
              <p14:nvPr/>
            </p14:nvContentPartPr>
            <p14:xfrm>
              <a:off x="5982756" y="3889591"/>
              <a:ext cx="210600" cy="74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973756" y="3880591"/>
                <a:ext cx="2282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14:cNvPr>
              <p14:cNvContentPartPr/>
              <p14:nvPr/>
            </p14:nvContentPartPr>
            <p14:xfrm>
              <a:off x="5883036" y="4055191"/>
              <a:ext cx="715680" cy="367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74036" y="4046191"/>
                <a:ext cx="7333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14:cNvPr>
              <p14:cNvContentPartPr/>
              <p14:nvPr/>
            </p14:nvContentPartPr>
            <p14:xfrm>
              <a:off x="6770076" y="3731911"/>
              <a:ext cx="842760" cy="723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61432" y="3722911"/>
                <a:ext cx="860408" cy="74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14:cNvPr>
              <p14:cNvContentPartPr/>
              <p14:nvPr/>
            </p14:nvContentPartPr>
            <p14:xfrm>
              <a:off x="8020716" y="3876271"/>
              <a:ext cx="519480" cy="46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11716" y="3867271"/>
                <a:ext cx="53712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14:cNvPr>
              <p14:cNvContentPartPr/>
              <p14:nvPr/>
            </p14:nvContentPartPr>
            <p14:xfrm>
              <a:off x="909996" y="4580431"/>
              <a:ext cx="209160" cy="8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01356" y="4571791"/>
                <a:ext cx="2268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14:cNvPr>
              <p14:cNvContentPartPr/>
              <p14:nvPr/>
            </p14:nvContentPartPr>
            <p14:xfrm>
              <a:off x="1559796" y="4558111"/>
              <a:ext cx="651240" cy="474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51156" y="4549118"/>
                <a:ext cx="668880" cy="492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14:cNvPr>
              <p14:cNvContentPartPr/>
              <p14:nvPr/>
            </p14:nvContentPartPr>
            <p14:xfrm>
              <a:off x="812076" y="4746031"/>
              <a:ext cx="627840" cy="341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3431" y="4737391"/>
                <a:ext cx="64549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14:cNvPr>
              <p14:cNvContentPartPr/>
              <p14:nvPr/>
            </p14:nvContentPartPr>
            <p14:xfrm>
              <a:off x="1311756" y="5088391"/>
              <a:ext cx="4388400" cy="619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302756" y="5079746"/>
                <a:ext cx="4406040" cy="636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FE9E58-2225-4739-9E49-59827D506946}"/>
                  </a:ext>
                </a:extLst>
              </p14:cNvPr>
              <p14:cNvContentPartPr/>
              <p14:nvPr/>
            </p14:nvContentPartPr>
            <p14:xfrm>
              <a:off x="6224676" y="4978951"/>
              <a:ext cx="176400" cy="86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FE9E58-2225-4739-9E49-59827D5069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16036" y="4969951"/>
                <a:ext cx="1940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C15C89E-B6DD-45C0-8BF4-9D991019CB11}"/>
                  </a:ext>
                </a:extLst>
              </p14:cNvPr>
              <p14:cNvContentPartPr/>
              <p14:nvPr/>
            </p14:nvContentPartPr>
            <p14:xfrm>
              <a:off x="5868636" y="5117911"/>
              <a:ext cx="931320" cy="29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C15C89E-B6DD-45C0-8BF4-9D991019CB1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859636" y="5108911"/>
                <a:ext cx="9489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035CFCF-79D4-4A0C-B01B-FAC4E384D7CE}"/>
                  </a:ext>
                </a:extLst>
              </p14:cNvPr>
              <p14:cNvContentPartPr/>
              <p14:nvPr/>
            </p14:nvContentPartPr>
            <p14:xfrm>
              <a:off x="6903636" y="4937911"/>
              <a:ext cx="795960" cy="56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035CFCF-79D4-4A0C-B01B-FAC4E384D7C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894996" y="4929265"/>
                <a:ext cx="813600" cy="5803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090028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14:cNvPr>
              <p14:cNvContentPartPr/>
              <p14:nvPr/>
            </p14:nvContentPartPr>
            <p14:xfrm>
              <a:off x="5657316" y="4109191"/>
              <a:ext cx="8640" cy="29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8316" y="4100191"/>
                <a:ext cx="2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14:cNvPr>
              <p14:cNvContentPartPr/>
              <p14:nvPr/>
            </p14:nvContentPartPr>
            <p14:xfrm>
              <a:off x="5642196" y="4264351"/>
              <a:ext cx="24120" cy="40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633196" y="4255711"/>
                <a:ext cx="41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14:cNvPr>
              <p14:cNvContentPartPr/>
              <p14:nvPr/>
            </p14:nvContentPartPr>
            <p14:xfrm>
              <a:off x="877956" y="3811111"/>
              <a:ext cx="4521960" cy="744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9315" y="3802471"/>
                <a:ext cx="4539601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14:cNvPr>
              <p14:cNvContentPartPr/>
              <p14:nvPr/>
            </p14:nvContentPartPr>
            <p14:xfrm>
              <a:off x="5982756" y="3889591"/>
              <a:ext cx="210600" cy="74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973756" y="3880591"/>
                <a:ext cx="2282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14:cNvPr>
              <p14:cNvContentPartPr/>
              <p14:nvPr/>
            </p14:nvContentPartPr>
            <p14:xfrm>
              <a:off x="5883036" y="4055191"/>
              <a:ext cx="715680" cy="367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74036" y="4046191"/>
                <a:ext cx="7333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14:cNvPr>
              <p14:cNvContentPartPr/>
              <p14:nvPr/>
            </p14:nvContentPartPr>
            <p14:xfrm>
              <a:off x="6770076" y="3731911"/>
              <a:ext cx="842760" cy="723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61432" y="3722911"/>
                <a:ext cx="860408" cy="74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14:cNvPr>
              <p14:cNvContentPartPr/>
              <p14:nvPr/>
            </p14:nvContentPartPr>
            <p14:xfrm>
              <a:off x="8020716" y="3876271"/>
              <a:ext cx="519480" cy="46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11716" y="3867271"/>
                <a:ext cx="53712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14:cNvPr>
              <p14:cNvContentPartPr/>
              <p14:nvPr/>
            </p14:nvContentPartPr>
            <p14:xfrm>
              <a:off x="909996" y="4580431"/>
              <a:ext cx="209160" cy="8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01356" y="4571791"/>
                <a:ext cx="2268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14:cNvPr>
              <p14:cNvContentPartPr/>
              <p14:nvPr/>
            </p14:nvContentPartPr>
            <p14:xfrm>
              <a:off x="1559796" y="4558111"/>
              <a:ext cx="651240" cy="474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51156" y="4549118"/>
                <a:ext cx="668880" cy="492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14:cNvPr>
              <p14:cNvContentPartPr/>
              <p14:nvPr/>
            </p14:nvContentPartPr>
            <p14:xfrm>
              <a:off x="812076" y="4746031"/>
              <a:ext cx="627840" cy="341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3431" y="4737391"/>
                <a:ext cx="64549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14:cNvPr>
              <p14:cNvContentPartPr/>
              <p14:nvPr/>
            </p14:nvContentPartPr>
            <p14:xfrm>
              <a:off x="1311756" y="5088391"/>
              <a:ext cx="4388400" cy="619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302756" y="5079746"/>
                <a:ext cx="4406040" cy="636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FE9E58-2225-4739-9E49-59827D506946}"/>
                  </a:ext>
                </a:extLst>
              </p14:cNvPr>
              <p14:cNvContentPartPr/>
              <p14:nvPr/>
            </p14:nvContentPartPr>
            <p14:xfrm>
              <a:off x="6224676" y="4978951"/>
              <a:ext cx="176400" cy="86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FE9E58-2225-4739-9E49-59827D5069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16036" y="4969951"/>
                <a:ext cx="1940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C15C89E-B6DD-45C0-8BF4-9D991019CB11}"/>
                  </a:ext>
                </a:extLst>
              </p14:cNvPr>
              <p14:cNvContentPartPr/>
              <p14:nvPr/>
            </p14:nvContentPartPr>
            <p14:xfrm>
              <a:off x="5868636" y="5117911"/>
              <a:ext cx="931320" cy="29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C15C89E-B6DD-45C0-8BF4-9D991019CB1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859636" y="5108911"/>
                <a:ext cx="9489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035CFCF-79D4-4A0C-B01B-FAC4E384D7CE}"/>
                  </a:ext>
                </a:extLst>
              </p14:cNvPr>
              <p14:cNvContentPartPr/>
              <p14:nvPr/>
            </p14:nvContentPartPr>
            <p14:xfrm>
              <a:off x="6903636" y="4937911"/>
              <a:ext cx="795960" cy="56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035CFCF-79D4-4A0C-B01B-FAC4E384D7C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894996" y="4929265"/>
                <a:ext cx="813600" cy="580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E96AF0-69A6-45C1-8C34-5A4BED92EC77}"/>
                  </a:ext>
                </a:extLst>
              </p14:cNvPr>
              <p14:cNvContentPartPr/>
              <p14:nvPr/>
            </p14:nvContentPartPr>
            <p14:xfrm>
              <a:off x="8064636" y="4973911"/>
              <a:ext cx="476280" cy="37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E96AF0-69A6-45C1-8C34-5A4BED92EC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055996" y="4965271"/>
                <a:ext cx="493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DEBDE-F48D-4B48-B555-E79B0891997C}"/>
                  </a:ext>
                </a:extLst>
              </p14:cNvPr>
              <p14:cNvContentPartPr/>
              <p14:nvPr/>
            </p14:nvContentPartPr>
            <p14:xfrm>
              <a:off x="1152996" y="5679871"/>
              <a:ext cx="2066400" cy="569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DEBDE-F48D-4B48-B555-E79B0891997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144354" y="5671231"/>
                <a:ext cx="2084043" cy="58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289387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886036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14:cNvPr>
              <p14:cNvContentPartPr/>
              <p14:nvPr/>
            </p14:nvContentPartPr>
            <p14:xfrm>
              <a:off x="3591996" y="2046391"/>
              <a:ext cx="109800" cy="12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82996" y="2037751"/>
                <a:ext cx="12744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14:cNvPr>
              <p14:cNvContentPartPr/>
              <p14:nvPr/>
            </p14:nvContentPartPr>
            <p14:xfrm>
              <a:off x="3867396" y="1730311"/>
              <a:ext cx="1017720" cy="34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58396" y="1721311"/>
                <a:ext cx="1035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14:cNvPr>
              <p14:cNvContentPartPr/>
              <p14:nvPr/>
            </p14:nvContentPartPr>
            <p14:xfrm>
              <a:off x="5495676" y="1683151"/>
              <a:ext cx="232920" cy="11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6676" y="1674151"/>
                <a:ext cx="250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14:cNvPr>
              <p14:cNvContentPartPr/>
              <p14:nvPr/>
            </p14:nvContentPartPr>
            <p14:xfrm>
              <a:off x="6384876" y="1920391"/>
              <a:ext cx="177120" cy="227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76236" y="1911391"/>
                <a:ext cx="1947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14:cNvPr>
              <p14:cNvContentPartPr/>
              <p14:nvPr/>
            </p14:nvContentPartPr>
            <p14:xfrm>
              <a:off x="6358596" y="1798351"/>
              <a:ext cx="184320" cy="7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49596" y="1789351"/>
                <a:ext cx="2019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14:cNvPr>
              <p14:cNvContentPartPr/>
              <p14:nvPr/>
            </p14:nvContentPartPr>
            <p14:xfrm>
              <a:off x="6726156" y="1903831"/>
              <a:ext cx="191880" cy="244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17156" y="1894831"/>
                <a:ext cx="2095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14:cNvPr>
              <p14:cNvContentPartPr/>
              <p14:nvPr/>
            </p14:nvContentPartPr>
            <p14:xfrm>
              <a:off x="5327916" y="1867471"/>
              <a:ext cx="873000" cy="34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9276" y="1858831"/>
                <a:ext cx="890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14:cNvPr>
              <p14:cNvContentPartPr/>
              <p14:nvPr/>
            </p14:nvContentPartPr>
            <p14:xfrm>
              <a:off x="7013796" y="1723471"/>
              <a:ext cx="195840" cy="8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04796" y="1714471"/>
                <a:ext cx="2134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14:cNvPr>
              <p14:cNvContentPartPr/>
              <p14:nvPr/>
            </p14:nvContentPartPr>
            <p14:xfrm>
              <a:off x="7425276" y="1901311"/>
              <a:ext cx="862200" cy="22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16280" y="1892671"/>
                <a:ext cx="879833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14:cNvPr>
              <p14:cNvContentPartPr/>
              <p14:nvPr/>
            </p14:nvContentPartPr>
            <p14:xfrm>
              <a:off x="7050876" y="1902391"/>
              <a:ext cx="205200" cy="28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1892" y="1893751"/>
                <a:ext cx="222809" cy="30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52334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14:cNvPr>
              <p14:cNvContentPartPr/>
              <p14:nvPr/>
            </p14:nvContentPartPr>
            <p14:xfrm>
              <a:off x="3591996" y="2046391"/>
              <a:ext cx="109800" cy="12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82996" y="2037751"/>
                <a:ext cx="12744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14:cNvPr>
              <p14:cNvContentPartPr/>
              <p14:nvPr/>
            </p14:nvContentPartPr>
            <p14:xfrm>
              <a:off x="3867396" y="1730311"/>
              <a:ext cx="1017720" cy="34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58396" y="1721311"/>
                <a:ext cx="1035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14:cNvPr>
              <p14:cNvContentPartPr/>
              <p14:nvPr/>
            </p14:nvContentPartPr>
            <p14:xfrm>
              <a:off x="5495676" y="1683151"/>
              <a:ext cx="232920" cy="11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6676" y="1674151"/>
                <a:ext cx="250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14:cNvPr>
              <p14:cNvContentPartPr/>
              <p14:nvPr/>
            </p14:nvContentPartPr>
            <p14:xfrm>
              <a:off x="6384876" y="1920391"/>
              <a:ext cx="177120" cy="227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76236" y="1911391"/>
                <a:ext cx="1947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14:cNvPr>
              <p14:cNvContentPartPr/>
              <p14:nvPr/>
            </p14:nvContentPartPr>
            <p14:xfrm>
              <a:off x="6358596" y="1798351"/>
              <a:ext cx="184320" cy="7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49596" y="1789351"/>
                <a:ext cx="2019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14:cNvPr>
              <p14:cNvContentPartPr/>
              <p14:nvPr/>
            </p14:nvContentPartPr>
            <p14:xfrm>
              <a:off x="6726156" y="1903831"/>
              <a:ext cx="191880" cy="244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17156" y="1894831"/>
                <a:ext cx="2095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14:cNvPr>
              <p14:cNvContentPartPr/>
              <p14:nvPr/>
            </p14:nvContentPartPr>
            <p14:xfrm>
              <a:off x="5327916" y="1867471"/>
              <a:ext cx="873000" cy="34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9276" y="1858831"/>
                <a:ext cx="890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14:cNvPr>
              <p14:cNvContentPartPr/>
              <p14:nvPr/>
            </p14:nvContentPartPr>
            <p14:xfrm>
              <a:off x="7013796" y="1723471"/>
              <a:ext cx="195840" cy="8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04796" y="1714471"/>
                <a:ext cx="2134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14:cNvPr>
              <p14:cNvContentPartPr/>
              <p14:nvPr/>
            </p14:nvContentPartPr>
            <p14:xfrm>
              <a:off x="7425276" y="1901311"/>
              <a:ext cx="862200" cy="22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16280" y="1892671"/>
                <a:ext cx="879833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14:cNvPr>
              <p14:cNvContentPartPr/>
              <p14:nvPr/>
            </p14:nvContentPartPr>
            <p14:xfrm>
              <a:off x="7050876" y="1902391"/>
              <a:ext cx="205200" cy="28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1892" y="1893751"/>
                <a:ext cx="222809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14:cNvPr>
              <p14:cNvContentPartPr/>
              <p14:nvPr/>
            </p14:nvContentPartPr>
            <p14:xfrm>
              <a:off x="585636" y="2075551"/>
              <a:ext cx="241920" cy="55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636" y="2066911"/>
                <a:ext cx="25956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14:cNvPr>
              <p14:cNvContentPartPr/>
              <p14:nvPr/>
            </p14:nvContentPartPr>
            <p14:xfrm>
              <a:off x="1087836" y="2322511"/>
              <a:ext cx="47880" cy="28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79196" y="2313871"/>
                <a:ext cx="655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14:cNvPr>
              <p14:cNvContentPartPr/>
              <p14:nvPr/>
            </p14:nvContentPartPr>
            <p14:xfrm>
              <a:off x="1111596" y="2339071"/>
              <a:ext cx="20304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02956" y="2330431"/>
                <a:ext cx="220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14:cNvPr>
              <p14:cNvContentPartPr/>
              <p14:nvPr/>
            </p14:nvContentPartPr>
            <p14:xfrm>
              <a:off x="1097196" y="2466871"/>
              <a:ext cx="150120" cy="11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88556" y="2457871"/>
                <a:ext cx="1677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14:cNvPr>
              <p14:cNvContentPartPr/>
              <p14:nvPr/>
            </p14:nvContentPartPr>
            <p14:xfrm>
              <a:off x="1077756" y="2157631"/>
              <a:ext cx="204840" cy="10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69116" y="2148631"/>
                <a:ext cx="2224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14:cNvPr>
              <p14:cNvContentPartPr/>
              <p14:nvPr/>
            </p14:nvContentPartPr>
            <p14:xfrm>
              <a:off x="1571676" y="2415391"/>
              <a:ext cx="352800" cy="180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63036" y="2406751"/>
                <a:ext cx="370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14:cNvPr>
              <p14:cNvContentPartPr/>
              <p14:nvPr/>
            </p14:nvContentPartPr>
            <p14:xfrm>
              <a:off x="1546116" y="2246911"/>
              <a:ext cx="16920" cy="1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7476" y="2237911"/>
                <a:ext cx="345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14:cNvPr>
              <p14:cNvContentPartPr/>
              <p14:nvPr/>
            </p14:nvContentPartPr>
            <p14:xfrm>
              <a:off x="2265396" y="2297671"/>
              <a:ext cx="1490040" cy="36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56396" y="2288671"/>
                <a:ext cx="1507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14:cNvPr>
              <p14:cNvContentPartPr/>
              <p14:nvPr/>
            </p14:nvContentPartPr>
            <p14:xfrm>
              <a:off x="4000956" y="2526631"/>
              <a:ext cx="300960" cy="145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991956" y="2517631"/>
                <a:ext cx="3186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14:cNvPr>
              <p14:cNvContentPartPr/>
              <p14:nvPr/>
            </p14:nvContentPartPr>
            <p14:xfrm>
              <a:off x="4564716" y="2387311"/>
              <a:ext cx="160884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56076" y="2378671"/>
                <a:ext cx="16264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14:cNvPr>
              <p14:cNvContentPartPr/>
              <p14:nvPr/>
            </p14:nvContentPartPr>
            <p14:xfrm>
              <a:off x="6391716" y="2297671"/>
              <a:ext cx="1271160" cy="633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382716" y="2288671"/>
                <a:ext cx="128880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D43DEF3-E1B5-486A-A2FB-A093B1990B83}"/>
                  </a:ext>
                </a:extLst>
              </p14:cNvPr>
              <p14:cNvContentPartPr/>
              <p14:nvPr/>
            </p14:nvContentPartPr>
            <p14:xfrm>
              <a:off x="4473636" y="2583511"/>
              <a:ext cx="3156840" cy="1141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D43DEF3-E1B5-486A-A2FB-A093B1990B8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383636" y="2403511"/>
                <a:ext cx="33364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37114EA-EBBD-4031-89B4-08B5B613A8D5}"/>
                  </a:ext>
                </a:extLst>
              </p14:cNvPr>
              <p14:cNvContentPartPr/>
              <p14:nvPr/>
            </p14:nvContentPartPr>
            <p14:xfrm>
              <a:off x="4493436" y="2394871"/>
              <a:ext cx="3079080" cy="83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37114EA-EBBD-4031-89B4-08B5B613A8D5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403796" y="2214871"/>
                <a:ext cx="325872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9188E47-2BC3-4A35-8A2D-C42CC85C350E}"/>
                  </a:ext>
                </a:extLst>
              </p14:cNvPr>
              <p14:cNvContentPartPr/>
              <p14:nvPr/>
            </p14:nvContentPartPr>
            <p14:xfrm>
              <a:off x="4448436" y="2733271"/>
              <a:ext cx="3281400" cy="80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9188E47-2BC3-4A35-8A2D-C42CC85C350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358796" y="2553271"/>
                <a:ext cx="3461040" cy="44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446689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14:cNvPr>
              <p14:cNvContentPartPr/>
              <p14:nvPr/>
            </p14:nvContentPartPr>
            <p14:xfrm>
              <a:off x="3591996" y="2046391"/>
              <a:ext cx="109800" cy="12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82996" y="2037751"/>
                <a:ext cx="12744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14:cNvPr>
              <p14:cNvContentPartPr/>
              <p14:nvPr/>
            </p14:nvContentPartPr>
            <p14:xfrm>
              <a:off x="3867396" y="1730311"/>
              <a:ext cx="1017720" cy="34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58396" y="1721311"/>
                <a:ext cx="1035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14:cNvPr>
              <p14:cNvContentPartPr/>
              <p14:nvPr/>
            </p14:nvContentPartPr>
            <p14:xfrm>
              <a:off x="5495676" y="1683151"/>
              <a:ext cx="232920" cy="11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6676" y="1674151"/>
                <a:ext cx="250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14:cNvPr>
              <p14:cNvContentPartPr/>
              <p14:nvPr/>
            </p14:nvContentPartPr>
            <p14:xfrm>
              <a:off x="6384876" y="1920391"/>
              <a:ext cx="177120" cy="227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76236" y="1911391"/>
                <a:ext cx="1947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14:cNvPr>
              <p14:cNvContentPartPr/>
              <p14:nvPr/>
            </p14:nvContentPartPr>
            <p14:xfrm>
              <a:off x="6358596" y="1798351"/>
              <a:ext cx="184320" cy="7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49596" y="1789351"/>
                <a:ext cx="2019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14:cNvPr>
              <p14:cNvContentPartPr/>
              <p14:nvPr/>
            </p14:nvContentPartPr>
            <p14:xfrm>
              <a:off x="6726156" y="1903831"/>
              <a:ext cx="191880" cy="244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17156" y="1894831"/>
                <a:ext cx="2095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14:cNvPr>
              <p14:cNvContentPartPr/>
              <p14:nvPr/>
            </p14:nvContentPartPr>
            <p14:xfrm>
              <a:off x="5327916" y="1867471"/>
              <a:ext cx="873000" cy="34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9276" y="1858831"/>
                <a:ext cx="890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14:cNvPr>
              <p14:cNvContentPartPr/>
              <p14:nvPr/>
            </p14:nvContentPartPr>
            <p14:xfrm>
              <a:off x="7013796" y="1723471"/>
              <a:ext cx="195840" cy="8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04796" y="1714471"/>
                <a:ext cx="2134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14:cNvPr>
              <p14:cNvContentPartPr/>
              <p14:nvPr/>
            </p14:nvContentPartPr>
            <p14:xfrm>
              <a:off x="7425276" y="1901311"/>
              <a:ext cx="862200" cy="22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16280" y="1892671"/>
                <a:ext cx="879833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14:cNvPr>
              <p14:cNvContentPartPr/>
              <p14:nvPr/>
            </p14:nvContentPartPr>
            <p14:xfrm>
              <a:off x="7050876" y="1902391"/>
              <a:ext cx="205200" cy="28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1892" y="1893751"/>
                <a:ext cx="222809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14:cNvPr>
              <p14:cNvContentPartPr/>
              <p14:nvPr/>
            </p14:nvContentPartPr>
            <p14:xfrm>
              <a:off x="585636" y="2075551"/>
              <a:ext cx="241920" cy="55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636" y="2066911"/>
                <a:ext cx="25956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14:cNvPr>
              <p14:cNvContentPartPr/>
              <p14:nvPr/>
            </p14:nvContentPartPr>
            <p14:xfrm>
              <a:off x="1087836" y="2322511"/>
              <a:ext cx="47880" cy="28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79196" y="2313871"/>
                <a:ext cx="655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14:cNvPr>
              <p14:cNvContentPartPr/>
              <p14:nvPr/>
            </p14:nvContentPartPr>
            <p14:xfrm>
              <a:off x="1111596" y="2339071"/>
              <a:ext cx="20304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02956" y="2330431"/>
                <a:ext cx="220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14:cNvPr>
              <p14:cNvContentPartPr/>
              <p14:nvPr/>
            </p14:nvContentPartPr>
            <p14:xfrm>
              <a:off x="1097196" y="2466871"/>
              <a:ext cx="150120" cy="11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88556" y="2457871"/>
                <a:ext cx="1677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14:cNvPr>
              <p14:cNvContentPartPr/>
              <p14:nvPr/>
            </p14:nvContentPartPr>
            <p14:xfrm>
              <a:off x="1077756" y="2157631"/>
              <a:ext cx="204840" cy="10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69116" y="2148631"/>
                <a:ext cx="2224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14:cNvPr>
              <p14:cNvContentPartPr/>
              <p14:nvPr/>
            </p14:nvContentPartPr>
            <p14:xfrm>
              <a:off x="1571676" y="2415391"/>
              <a:ext cx="352800" cy="180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63036" y="2406751"/>
                <a:ext cx="370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14:cNvPr>
              <p14:cNvContentPartPr/>
              <p14:nvPr/>
            </p14:nvContentPartPr>
            <p14:xfrm>
              <a:off x="1546116" y="2246911"/>
              <a:ext cx="16920" cy="1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7476" y="2237911"/>
                <a:ext cx="345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14:cNvPr>
              <p14:cNvContentPartPr/>
              <p14:nvPr/>
            </p14:nvContentPartPr>
            <p14:xfrm>
              <a:off x="2265396" y="2297671"/>
              <a:ext cx="1490040" cy="36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56396" y="2288671"/>
                <a:ext cx="1507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14:cNvPr>
              <p14:cNvContentPartPr/>
              <p14:nvPr/>
            </p14:nvContentPartPr>
            <p14:xfrm>
              <a:off x="4000956" y="2526631"/>
              <a:ext cx="300960" cy="145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991956" y="2517631"/>
                <a:ext cx="3186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14:cNvPr>
              <p14:cNvContentPartPr/>
              <p14:nvPr/>
            </p14:nvContentPartPr>
            <p14:xfrm>
              <a:off x="4564716" y="2387311"/>
              <a:ext cx="160884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56076" y="2378671"/>
                <a:ext cx="16264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14:cNvPr>
              <p14:cNvContentPartPr/>
              <p14:nvPr/>
            </p14:nvContentPartPr>
            <p14:xfrm>
              <a:off x="6391716" y="2297671"/>
              <a:ext cx="1271160" cy="633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382716" y="2288671"/>
                <a:ext cx="128880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14:cNvPr>
              <p14:cNvContentPartPr/>
              <p14:nvPr/>
            </p14:nvContentPartPr>
            <p14:xfrm>
              <a:off x="984156" y="2924431"/>
              <a:ext cx="1692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75516" y="2915431"/>
                <a:ext cx="345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14:cNvPr>
              <p14:cNvContentPartPr/>
              <p14:nvPr/>
            </p14:nvContentPartPr>
            <p14:xfrm>
              <a:off x="388356" y="3042871"/>
              <a:ext cx="1738440" cy="43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79716" y="3033871"/>
                <a:ext cx="17560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14:cNvPr>
              <p14:cNvContentPartPr/>
              <p14:nvPr/>
            </p14:nvContentPartPr>
            <p14:xfrm>
              <a:off x="8147076" y="2343391"/>
              <a:ext cx="355680" cy="84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138076" y="2334391"/>
                <a:ext cx="3733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14:cNvPr>
              <p14:cNvContentPartPr/>
              <p14:nvPr/>
            </p14:nvContentPartPr>
            <p14:xfrm>
              <a:off x="2716476" y="2895271"/>
              <a:ext cx="1303200" cy="625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707834" y="2886271"/>
                <a:ext cx="1320845" cy="6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591648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14:cNvPr>
              <p14:cNvContentPartPr/>
              <p14:nvPr/>
            </p14:nvContentPartPr>
            <p14:xfrm>
              <a:off x="3591996" y="2046391"/>
              <a:ext cx="109800" cy="12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82996" y="2037751"/>
                <a:ext cx="12744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14:cNvPr>
              <p14:cNvContentPartPr/>
              <p14:nvPr/>
            </p14:nvContentPartPr>
            <p14:xfrm>
              <a:off x="3867396" y="1730311"/>
              <a:ext cx="1017720" cy="34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58396" y="1721311"/>
                <a:ext cx="1035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14:cNvPr>
              <p14:cNvContentPartPr/>
              <p14:nvPr/>
            </p14:nvContentPartPr>
            <p14:xfrm>
              <a:off x="5495676" y="1683151"/>
              <a:ext cx="232920" cy="11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6676" y="1674151"/>
                <a:ext cx="250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14:cNvPr>
              <p14:cNvContentPartPr/>
              <p14:nvPr/>
            </p14:nvContentPartPr>
            <p14:xfrm>
              <a:off x="6384876" y="1920391"/>
              <a:ext cx="177120" cy="227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76236" y="1911391"/>
                <a:ext cx="1947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14:cNvPr>
              <p14:cNvContentPartPr/>
              <p14:nvPr/>
            </p14:nvContentPartPr>
            <p14:xfrm>
              <a:off x="6358596" y="1798351"/>
              <a:ext cx="184320" cy="7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49596" y="1789351"/>
                <a:ext cx="2019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14:cNvPr>
              <p14:cNvContentPartPr/>
              <p14:nvPr/>
            </p14:nvContentPartPr>
            <p14:xfrm>
              <a:off x="6726156" y="1903831"/>
              <a:ext cx="191880" cy="244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17156" y="1894831"/>
                <a:ext cx="2095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14:cNvPr>
              <p14:cNvContentPartPr/>
              <p14:nvPr/>
            </p14:nvContentPartPr>
            <p14:xfrm>
              <a:off x="5327916" y="1867471"/>
              <a:ext cx="873000" cy="34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9276" y="1858831"/>
                <a:ext cx="890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14:cNvPr>
              <p14:cNvContentPartPr/>
              <p14:nvPr/>
            </p14:nvContentPartPr>
            <p14:xfrm>
              <a:off x="7013796" y="1723471"/>
              <a:ext cx="195840" cy="8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04796" y="1714471"/>
                <a:ext cx="2134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14:cNvPr>
              <p14:cNvContentPartPr/>
              <p14:nvPr/>
            </p14:nvContentPartPr>
            <p14:xfrm>
              <a:off x="7425276" y="1901311"/>
              <a:ext cx="862200" cy="22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16280" y="1892671"/>
                <a:ext cx="879833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14:cNvPr>
              <p14:cNvContentPartPr/>
              <p14:nvPr/>
            </p14:nvContentPartPr>
            <p14:xfrm>
              <a:off x="7050876" y="1902391"/>
              <a:ext cx="205200" cy="28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1892" y="1893751"/>
                <a:ext cx="222809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14:cNvPr>
              <p14:cNvContentPartPr/>
              <p14:nvPr/>
            </p14:nvContentPartPr>
            <p14:xfrm>
              <a:off x="585636" y="2075551"/>
              <a:ext cx="241920" cy="55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636" y="2066911"/>
                <a:ext cx="25956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14:cNvPr>
              <p14:cNvContentPartPr/>
              <p14:nvPr/>
            </p14:nvContentPartPr>
            <p14:xfrm>
              <a:off x="1087836" y="2322511"/>
              <a:ext cx="47880" cy="28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79196" y="2313871"/>
                <a:ext cx="655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14:cNvPr>
              <p14:cNvContentPartPr/>
              <p14:nvPr/>
            </p14:nvContentPartPr>
            <p14:xfrm>
              <a:off x="1111596" y="2339071"/>
              <a:ext cx="20304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02956" y="2330431"/>
                <a:ext cx="220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14:cNvPr>
              <p14:cNvContentPartPr/>
              <p14:nvPr/>
            </p14:nvContentPartPr>
            <p14:xfrm>
              <a:off x="1097196" y="2466871"/>
              <a:ext cx="150120" cy="11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88556" y="2457871"/>
                <a:ext cx="1677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14:cNvPr>
              <p14:cNvContentPartPr/>
              <p14:nvPr/>
            </p14:nvContentPartPr>
            <p14:xfrm>
              <a:off x="1077756" y="2157631"/>
              <a:ext cx="204840" cy="10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69116" y="2148631"/>
                <a:ext cx="2224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14:cNvPr>
              <p14:cNvContentPartPr/>
              <p14:nvPr/>
            </p14:nvContentPartPr>
            <p14:xfrm>
              <a:off x="1571676" y="2415391"/>
              <a:ext cx="352800" cy="180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63036" y="2406751"/>
                <a:ext cx="370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14:cNvPr>
              <p14:cNvContentPartPr/>
              <p14:nvPr/>
            </p14:nvContentPartPr>
            <p14:xfrm>
              <a:off x="1546116" y="2246911"/>
              <a:ext cx="16920" cy="1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7476" y="2237911"/>
                <a:ext cx="345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14:cNvPr>
              <p14:cNvContentPartPr/>
              <p14:nvPr/>
            </p14:nvContentPartPr>
            <p14:xfrm>
              <a:off x="2265396" y="2297671"/>
              <a:ext cx="1490040" cy="36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56396" y="2288671"/>
                <a:ext cx="1507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14:cNvPr>
              <p14:cNvContentPartPr/>
              <p14:nvPr/>
            </p14:nvContentPartPr>
            <p14:xfrm>
              <a:off x="4000956" y="2526631"/>
              <a:ext cx="300960" cy="145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991956" y="2517631"/>
                <a:ext cx="3186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14:cNvPr>
              <p14:cNvContentPartPr/>
              <p14:nvPr/>
            </p14:nvContentPartPr>
            <p14:xfrm>
              <a:off x="4564716" y="2387311"/>
              <a:ext cx="160884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56076" y="2378671"/>
                <a:ext cx="16264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14:cNvPr>
              <p14:cNvContentPartPr/>
              <p14:nvPr/>
            </p14:nvContentPartPr>
            <p14:xfrm>
              <a:off x="6391716" y="2297671"/>
              <a:ext cx="1271160" cy="633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382716" y="2288671"/>
                <a:ext cx="128880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14:cNvPr>
              <p14:cNvContentPartPr/>
              <p14:nvPr/>
            </p14:nvContentPartPr>
            <p14:xfrm>
              <a:off x="984156" y="2924431"/>
              <a:ext cx="1692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75516" y="2915431"/>
                <a:ext cx="345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14:cNvPr>
              <p14:cNvContentPartPr/>
              <p14:nvPr/>
            </p14:nvContentPartPr>
            <p14:xfrm>
              <a:off x="388356" y="3042871"/>
              <a:ext cx="1738440" cy="43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79716" y="3033871"/>
                <a:ext cx="17560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14:cNvPr>
              <p14:cNvContentPartPr/>
              <p14:nvPr/>
            </p14:nvContentPartPr>
            <p14:xfrm>
              <a:off x="8147076" y="2343391"/>
              <a:ext cx="355680" cy="84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138076" y="2334391"/>
                <a:ext cx="3733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14:cNvPr>
              <p14:cNvContentPartPr/>
              <p14:nvPr/>
            </p14:nvContentPartPr>
            <p14:xfrm>
              <a:off x="2716476" y="2895271"/>
              <a:ext cx="1303200" cy="625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707834" y="2886271"/>
                <a:ext cx="1320845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CB4438-B143-4B95-B215-AFFFBC84327B}"/>
                  </a:ext>
                </a:extLst>
              </p14:cNvPr>
              <p14:cNvContentPartPr/>
              <p14:nvPr/>
            </p14:nvContentPartPr>
            <p14:xfrm>
              <a:off x="6623196" y="3358591"/>
              <a:ext cx="355680" cy="18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CB4438-B143-4B95-B215-AFFFBC84327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614196" y="3349951"/>
                <a:ext cx="3733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DDFF326-53C7-4C2E-9B2D-EC28FA7DA691}"/>
                  </a:ext>
                </a:extLst>
              </p14:cNvPr>
              <p14:cNvContentPartPr/>
              <p14:nvPr/>
            </p14:nvContentPartPr>
            <p14:xfrm>
              <a:off x="434796" y="3673231"/>
              <a:ext cx="1196280" cy="66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DDFF326-53C7-4C2E-9B2D-EC28FA7DA69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153" y="3664231"/>
                <a:ext cx="1213925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BF5B226-C91E-4F3E-8AFA-CB0C588FDE4E}"/>
                  </a:ext>
                </a:extLst>
              </p14:cNvPr>
              <p14:cNvContentPartPr/>
              <p14:nvPr/>
            </p14:nvContentPartPr>
            <p14:xfrm>
              <a:off x="7200996" y="3196951"/>
              <a:ext cx="1303200" cy="372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BF5B226-C91E-4F3E-8AFA-CB0C588FDE4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192354" y="3188311"/>
                <a:ext cx="1320845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FF950F-8BE6-4FA7-8A6F-878F5EA1389F}"/>
                  </a:ext>
                </a:extLst>
              </p14:cNvPr>
              <p14:cNvContentPartPr/>
              <p14:nvPr/>
            </p14:nvContentPartPr>
            <p14:xfrm>
              <a:off x="2888196" y="3687631"/>
              <a:ext cx="1108800" cy="567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FF950F-8BE6-4FA7-8A6F-878F5EA1389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79196" y="3678631"/>
                <a:ext cx="112644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7DA38A7-0C95-4627-B444-9C346C98D174}"/>
                  </a:ext>
                </a:extLst>
              </p14:cNvPr>
              <p14:cNvContentPartPr/>
              <p14:nvPr/>
            </p14:nvContentPartPr>
            <p14:xfrm>
              <a:off x="2009436" y="3588991"/>
              <a:ext cx="741960" cy="68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7DA38A7-0C95-4627-B444-9C346C98D17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000436" y="3580351"/>
                <a:ext cx="759600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71D3F91-1909-4FFE-AD4A-02CEA777C2D1}"/>
                  </a:ext>
                </a:extLst>
              </p14:cNvPr>
              <p14:cNvContentPartPr/>
              <p14:nvPr/>
            </p14:nvContentPartPr>
            <p14:xfrm>
              <a:off x="4170876" y="3109111"/>
              <a:ext cx="2226240" cy="1197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71D3F91-1909-4FFE-AD4A-02CEA777C2D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162236" y="3100111"/>
                <a:ext cx="2243880" cy="121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392945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14:cNvPr>
              <p14:cNvContentPartPr/>
              <p14:nvPr/>
            </p14:nvContentPartPr>
            <p14:xfrm>
              <a:off x="3591996" y="2046391"/>
              <a:ext cx="109800" cy="12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82996" y="2037751"/>
                <a:ext cx="12744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14:cNvPr>
              <p14:cNvContentPartPr/>
              <p14:nvPr/>
            </p14:nvContentPartPr>
            <p14:xfrm>
              <a:off x="3867396" y="1730311"/>
              <a:ext cx="1017720" cy="34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58396" y="1721311"/>
                <a:ext cx="1035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14:cNvPr>
              <p14:cNvContentPartPr/>
              <p14:nvPr/>
            </p14:nvContentPartPr>
            <p14:xfrm>
              <a:off x="5495676" y="1683151"/>
              <a:ext cx="232920" cy="11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6676" y="1674151"/>
                <a:ext cx="250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14:cNvPr>
              <p14:cNvContentPartPr/>
              <p14:nvPr/>
            </p14:nvContentPartPr>
            <p14:xfrm>
              <a:off x="6384876" y="1920391"/>
              <a:ext cx="177120" cy="227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76236" y="1911391"/>
                <a:ext cx="1947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14:cNvPr>
              <p14:cNvContentPartPr/>
              <p14:nvPr/>
            </p14:nvContentPartPr>
            <p14:xfrm>
              <a:off x="6358596" y="1798351"/>
              <a:ext cx="184320" cy="7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49596" y="1789351"/>
                <a:ext cx="2019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14:cNvPr>
              <p14:cNvContentPartPr/>
              <p14:nvPr/>
            </p14:nvContentPartPr>
            <p14:xfrm>
              <a:off x="6726156" y="1903831"/>
              <a:ext cx="191880" cy="244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17156" y="1894831"/>
                <a:ext cx="2095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14:cNvPr>
              <p14:cNvContentPartPr/>
              <p14:nvPr/>
            </p14:nvContentPartPr>
            <p14:xfrm>
              <a:off x="5327916" y="1867471"/>
              <a:ext cx="873000" cy="34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9276" y="1858831"/>
                <a:ext cx="890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14:cNvPr>
              <p14:cNvContentPartPr/>
              <p14:nvPr/>
            </p14:nvContentPartPr>
            <p14:xfrm>
              <a:off x="7013796" y="1723471"/>
              <a:ext cx="195840" cy="8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04796" y="1714471"/>
                <a:ext cx="2134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14:cNvPr>
              <p14:cNvContentPartPr/>
              <p14:nvPr/>
            </p14:nvContentPartPr>
            <p14:xfrm>
              <a:off x="7425276" y="1901311"/>
              <a:ext cx="862200" cy="22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16280" y="1892671"/>
                <a:ext cx="879833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14:cNvPr>
              <p14:cNvContentPartPr/>
              <p14:nvPr/>
            </p14:nvContentPartPr>
            <p14:xfrm>
              <a:off x="7050876" y="1902391"/>
              <a:ext cx="205200" cy="28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1892" y="1893751"/>
                <a:ext cx="222809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14:cNvPr>
              <p14:cNvContentPartPr/>
              <p14:nvPr/>
            </p14:nvContentPartPr>
            <p14:xfrm>
              <a:off x="585636" y="2075551"/>
              <a:ext cx="241920" cy="55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636" y="2066911"/>
                <a:ext cx="25956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14:cNvPr>
              <p14:cNvContentPartPr/>
              <p14:nvPr/>
            </p14:nvContentPartPr>
            <p14:xfrm>
              <a:off x="1087836" y="2322511"/>
              <a:ext cx="47880" cy="28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79196" y="2313871"/>
                <a:ext cx="655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14:cNvPr>
              <p14:cNvContentPartPr/>
              <p14:nvPr/>
            </p14:nvContentPartPr>
            <p14:xfrm>
              <a:off x="1111596" y="2339071"/>
              <a:ext cx="20304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02956" y="2330431"/>
                <a:ext cx="220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14:cNvPr>
              <p14:cNvContentPartPr/>
              <p14:nvPr/>
            </p14:nvContentPartPr>
            <p14:xfrm>
              <a:off x="1097196" y="2466871"/>
              <a:ext cx="150120" cy="11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88556" y="2457871"/>
                <a:ext cx="1677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14:cNvPr>
              <p14:cNvContentPartPr/>
              <p14:nvPr/>
            </p14:nvContentPartPr>
            <p14:xfrm>
              <a:off x="1077756" y="2157631"/>
              <a:ext cx="204840" cy="10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69116" y="2148631"/>
                <a:ext cx="2224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14:cNvPr>
              <p14:cNvContentPartPr/>
              <p14:nvPr/>
            </p14:nvContentPartPr>
            <p14:xfrm>
              <a:off x="1571676" y="2415391"/>
              <a:ext cx="352800" cy="180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63036" y="2406751"/>
                <a:ext cx="370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14:cNvPr>
              <p14:cNvContentPartPr/>
              <p14:nvPr/>
            </p14:nvContentPartPr>
            <p14:xfrm>
              <a:off x="1546116" y="2246911"/>
              <a:ext cx="16920" cy="1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7476" y="2237911"/>
                <a:ext cx="345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14:cNvPr>
              <p14:cNvContentPartPr/>
              <p14:nvPr/>
            </p14:nvContentPartPr>
            <p14:xfrm>
              <a:off x="2265396" y="2297671"/>
              <a:ext cx="1490040" cy="36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56396" y="2288671"/>
                <a:ext cx="1507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14:cNvPr>
              <p14:cNvContentPartPr/>
              <p14:nvPr/>
            </p14:nvContentPartPr>
            <p14:xfrm>
              <a:off x="4000956" y="2526631"/>
              <a:ext cx="300960" cy="145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991956" y="2517631"/>
                <a:ext cx="3186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14:cNvPr>
              <p14:cNvContentPartPr/>
              <p14:nvPr/>
            </p14:nvContentPartPr>
            <p14:xfrm>
              <a:off x="4564716" y="2387311"/>
              <a:ext cx="160884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56076" y="2378671"/>
                <a:ext cx="16264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14:cNvPr>
              <p14:cNvContentPartPr/>
              <p14:nvPr/>
            </p14:nvContentPartPr>
            <p14:xfrm>
              <a:off x="6391716" y="2297671"/>
              <a:ext cx="1271160" cy="633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382716" y="2288671"/>
                <a:ext cx="128880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14:cNvPr>
              <p14:cNvContentPartPr/>
              <p14:nvPr/>
            </p14:nvContentPartPr>
            <p14:xfrm>
              <a:off x="984156" y="2924431"/>
              <a:ext cx="1692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75516" y="2915431"/>
                <a:ext cx="345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14:cNvPr>
              <p14:cNvContentPartPr/>
              <p14:nvPr/>
            </p14:nvContentPartPr>
            <p14:xfrm>
              <a:off x="388356" y="3042871"/>
              <a:ext cx="1738440" cy="43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79716" y="3033871"/>
                <a:ext cx="17560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14:cNvPr>
              <p14:cNvContentPartPr/>
              <p14:nvPr/>
            </p14:nvContentPartPr>
            <p14:xfrm>
              <a:off x="8147076" y="2343391"/>
              <a:ext cx="355680" cy="84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138076" y="2334391"/>
                <a:ext cx="3733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14:cNvPr>
              <p14:cNvContentPartPr/>
              <p14:nvPr/>
            </p14:nvContentPartPr>
            <p14:xfrm>
              <a:off x="2716476" y="2895271"/>
              <a:ext cx="1303200" cy="625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707834" y="2886271"/>
                <a:ext cx="1320845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CB4438-B143-4B95-B215-AFFFBC84327B}"/>
                  </a:ext>
                </a:extLst>
              </p14:cNvPr>
              <p14:cNvContentPartPr/>
              <p14:nvPr/>
            </p14:nvContentPartPr>
            <p14:xfrm>
              <a:off x="6623196" y="3358591"/>
              <a:ext cx="355680" cy="18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CB4438-B143-4B95-B215-AFFFBC84327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614196" y="3349951"/>
                <a:ext cx="3733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DDFF326-53C7-4C2E-9B2D-EC28FA7DA691}"/>
                  </a:ext>
                </a:extLst>
              </p14:cNvPr>
              <p14:cNvContentPartPr/>
              <p14:nvPr/>
            </p14:nvContentPartPr>
            <p14:xfrm>
              <a:off x="434796" y="3673231"/>
              <a:ext cx="1196280" cy="66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DDFF326-53C7-4C2E-9B2D-EC28FA7DA69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153" y="3664231"/>
                <a:ext cx="1213925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BF5B226-C91E-4F3E-8AFA-CB0C588FDE4E}"/>
                  </a:ext>
                </a:extLst>
              </p14:cNvPr>
              <p14:cNvContentPartPr/>
              <p14:nvPr/>
            </p14:nvContentPartPr>
            <p14:xfrm>
              <a:off x="7200996" y="3196951"/>
              <a:ext cx="1303200" cy="372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BF5B226-C91E-4F3E-8AFA-CB0C588FDE4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192354" y="3188311"/>
                <a:ext cx="1320845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FF950F-8BE6-4FA7-8A6F-878F5EA1389F}"/>
                  </a:ext>
                </a:extLst>
              </p14:cNvPr>
              <p14:cNvContentPartPr/>
              <p14:nvPr/>
            </p14:nvContentPartPr>
            <p14:xfrm>
              <a:off x="2888196" y="3687631"/>
              <a:ext cx="1108800" cy="567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FF950F-8BE6-4FA7-8A6F-878F5EA1389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79196" y="3678631"/>
                <a:ext cx="112644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7DA38A7-0C95-4627-B444-9C346C98D174}"/>
                  </a:ext>
                </a:extLst>
              </p14:cNvPr>
              <p14:cNvContentPartPr/>
              <p14:nvPr/>
            </p14:nvContentPartPr>
            <p14:xfrm>
              <a:off x="2009436" y="3588991"/>
              <a:ext cx="741960" cy="68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7DA38A7-0C95-4627-B444-9C346C98D17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000436" y="3580351"/>
                <a:ext cx="759600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71D3F91-1909-4FFE-AD4A-02CEA777C2D1}"/>
                  </a:ext>
                </a:extLst>
              </p14:cNvPr>
              <p14:cNvContentPartPr/>
              <p14:nvPr/>
            </p14:nvContentPartPr>
            <p14:xfrm>
              <a:off x="4170876" y="3109111"/>
              <a:ext cx="2226240" cy="1197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71D3F91-1909-4FFE-AD4A-02CEA777C2D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162236" y="3100111"/>
                <a:ext cx="2243880" cy="12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0CF41C6-9DF0-46C9-89C3-2B4FABB75D40}"/>
                  </a:ext>
                </a:extLst>
              </p14:cNvPr>
              <p14:cNvContentPartPr/>
              <p14:nvPr/>
            </p14:nvContentPartPr>
            <p14:xfrm>
              <a:off x="6656676" y="3895711"/>
              <a:ext cx="362520" cy="315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0CF41C6-9DF0-46C9-89C3-2B4FABB75D4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647676" y="3886711"/>
                <a:ext cx="3801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0B55765-2BB2-4D57-8D6C-5C52D5696EC6}"/>
                  </a:ext>
                </a:extLst>
              </p14:cNvPr>
              <p14:cNvContentPartPr/>
              <p14:nvPr/>
            </p14:nvContentPartPr>
            <p14:xfrm>
              <a:off x="2010156" y="4532191"/>
              <a:ext cx="268920" cy="64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0B55765-2BB2-4D57-8D6C-5C52D5696EC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01168" y="4523191"/>
                <a:ext cx="286536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724B9D7-F231-44FD-87AC-8A2EA5F674F4}"/>
                  </a:ext>
                </a:extLst>
              </p14:cNvPr>
              <p14:cNvContentPartPr/>
              <p14:nvPr/>
            </p14:nvContentPartPr>
            <p14:xfrm>
              <a:off x="2529996" y="4898311"/>
              <a:ext cx="20484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724B9D7-F231-44FD-87AC-8A2EA5F674F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521356" y="4889671"/>
                <a:ext cx="22248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8B78E32-FF5B-4E7A-8775-A37027F38C0D}"/>
                  </a:ext>
                </a:extLst>
              </p14:cNvPr>
              <p14:cNvContentPartPr/>
              <p14:nvPr/>
            </p14:nvContentPartPr>
            <p14:xfrm>
              <a:off x="2528916" y="5002351"/>
              <a:ext cx="22176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8B78E32-FF5B-4E7A-8775-A37027F38C0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519916" y="4993711"/>
                <a:ext cx="2394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3356BA-82FB-495A-8688-614FCB7A5FAA}"/>
                  </a:ext>
                </a:extLst>
              </p14:cNvPr>
              <p14:cNvContentPartPr/>
              <p14:nvPr/>
            </p14:nvContentPartPr>
            <p14:xfrm>
              <a:off x="2902236" y="4863391"/>
              <a:ext cx="193320" cy="229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3356BA-82FB-495A-8688-614FCB7A5FA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893596" y="4854751"/>
                <a:ext cx="21096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135E2C9-7502-4FFC-96A3-3CA55BB3263B}"/>
                  </a:ext>
                </a:extLst>
              </p14:cNvPr>
              <p14:cNvContentPartPr/>
              <p14:nvPr/>
            </p14:nvContentPartPr>
            <p14:xfrm>
              <a:off x="3205716" y="4751431"/>
              <a:ext cx="1084320" cy="334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135E2C9-7502-4FFC-96A3-3CA55BB3263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97076" y="4742431"/>
                <a:ext cx="11019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1ADBBF2-94CA-4844-8CE0-34A31B7A7DE2}"/>
                  </a:ext>
                </a:extLst>
              </p14:cNvPr>
              <p14:cNvContentPartPr/>
              <p14:nvPr/>
            </p14:nvContentPartPr>
            <p14:xfrm>
              <a:off x="4609356" y="4708591"/>
              <a:ext cx="979560" cy="442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1ADBBF2-94CA-4844-8CE0-34A31B7A7DE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00716" y="4699951"/>
                <a:ext cx="99720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F55745-2044-448B-A61B-42962714F280}"/>
                  </a:ext>
                </a:extLst>
              </p14:cNvPr>
              <p14:cNvContentPartPr/>
              <p14:nvPr/>
            </p14:nvContentPartPr>
            <p14:xfrm>
              <a:off x="5907516" y="4893271"/>
              <a:ext cx="343440" cy="244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F55745-2044-448B-A61B-42962714F28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98516" y="4884271"/>
                <a:ext cx="36108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D940B98-20E2-4165-BE44-837AD3B7539B}"/>
                  </a:ext>
                </a:extLst>
              </p14:cNvPr>
              <p14:cNvContentPartPr/>
              <p14:nvPr/>
            </p14:nvContentPartPr>
            <p14:xfrm>
              <a:off x="5861436" y="4726591"/>
              <a:ext cx="30960" cy="30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D940B98-20E2-4165-BE44-837AD3B7539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52436" y="4717591"/>
                <a:ext cx="486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8287AE-B73E-4E84-AF1C-BC60AC423366}"/>
                  </a:ext>
                </a:extLst>
              </p14:cNvPr>
              <p14:cNvContentPartPr/>
              <p14:nvPr/>
            </p14:nvContentPartPr>
            <p14:xfrm>
              <a:off x="6546156" y="4735951"/>
              <a:ext cx="2150280" cy="406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8287AE-B73E-4E84-AF1C-BC60AC42336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537158" y="4726959"/>
                <a:ext cx="2167917" cy="4244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996211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07651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179650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07549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325801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956779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9238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6822738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616595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14:cNvPr>
              <p14:cNvContentPartPr/>
              <p14:nvPr/>
            </p14:nvContentPartPr>
            <p14:xfrm>
              <a:off x="6461916" y="3099751"/>
              <a:ext cx="176040" cy="7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52916" y="3090751"/>
                <a:ext cx="193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14:cNvPr>
              <p14:cNvContentPartPr/>
              <p14:nvPr/>
            </p14:nvContentPartPr>
            <p14:xfrm>
              <a:off x="6476316" y="3201991"/>
              <a:ext cx="173880" cy="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67676" y="3193351"/>
                <a:ext cx="191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14:cNvPr>
              <p14:cNvContentPartPr/>
              <p14:nvPr/>
            </p14:nvContentPartPr>
            <p14:xfrm>
              <a:off x="6783036" y="2966191"/>
              <a:ext cx="692640" cy="32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74036" y="2957541"/>
                <a:ext cx="71028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14:cNvPr>
              <p14:cNvContentPartPr/>
              <p14:nvPr/>
            </p14:nvContentPartPr>
            <p14:xfrm>
              <a:off x="8007036" y="2849551"/>
              <a:ext cx="222120" cy="12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98396" y="2840911"/>
                <a:ext cx="2397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14:cNvPr>
              <p14:cNvContentPartPr/>
              <p14:nvPr/>
            </p14:nvContentPartPr>
            <p14:xfrm>
              <a:off x="7833876" y="3073111"/>
              <a:ext cx="364320" cy="426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24876" y="3064471"/>
                <a:ext cx="3819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14:cNvPr>
              <p14:cNvContentPartPr/>
              <p14:nvPr/>
            </p14:nvContentPartPr>
            <p14:xfrm>
              <a:off x="7598436" y="2935591"/>
              <a:ext cx="134280" cy="33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89796" y="2926601"/>
                <a:ext cx="15192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14:cNvPr>
              <p14:cNvContentPartPr/>
              <p14:nvPr/>
            </p14:nvContentPartPr>
            <p14:xfrm>
              <a:off x="8389356" y="3065911"/>
              <a:ext cx="216000" cy="297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80356" y="3057271"/>
                <a:ext cx="233640" cy="3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0160036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14:cNvPr>
              <p14:cNvContentPartPr/>
              <p14:nvPr/>
            </p14:nvContentPartPr>
            <p14:xfrm>
              <a:off x="6461916" y="3099751"/>
              <a:ext cx="176040" cy="7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52916" y="3090751"/>
                <a:ext cx="193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14:cNvPr>
              <p14:cNvContentPartPr/>
              <p14:nvPr/>
            </p14:nvContentPartPr>
            <p14:xfrm>
              <a:off x="6476316" y="3201991"/>
              <a:ext cx="173880" cy="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67676" y="3193351"/>
                <a:ext cx="191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14:cNvPr>
              <p14:cNvContentPartPr/>
              <p14:nvPr/>
            </p14:nvContentPartPr>
            <p14:xfrm>
              <a:off x="6783036" y="2966191"/>
              <a:ext cx="692640" cy="32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74036" y="2957541"/>
                <a:ext cx="71028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14:cNvPr>
              <p14:cNvContentPartPr/>
              <p14:nvPr/>
            </p14:nvContentPartPr>
            <p14:xfrm>
              <a:off x="8007036" y="2849551"/>
              <a:ext cx="222120" cy="12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98396" y="2840911"/>
                <a:ext cx="2397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14:cNvPr>
              <p14:cNvContentPartPr/>
              <p14:nvPr/>
            </p14:nvContentPartPr>
            <p14:xfrm>
              <a:off x="7833876" y="3073111"/>
              <a:ext cx="364320" cy="426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24876" y="3064471"/>
                <a:ext cx="3819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14:cNvPr>
              <p14:cNvContentPartPr/>
              <p14:nvPr/>
            </p14:nvContentPartPr>
            <p14:xfrm>
              <a:off x="7598436" y="2935591"/>
              <a:ext cx="134280" cy="33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89796" y="2926601"/>
                <a:ext cx="15192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14:cNvPr>
              <p14:cNvContentPartPr/>
              <p14:nvPr/>
            </p14:nvContentPartPr>
            <p14:xfrm>
              <a:off x="8389356" y="3065911"/>
              <a:ext cx="216000" cy="297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80356" y="3057271"/>
                <a:ext cx="23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14:cNvPr>
              <p14:cNvContentPartPr/>
              <p14:nvPr/>
            </p14:nvContentPartPr>
            <p14:xfrm>
              <a:off x="479796" y="3771151"/>
              <a:ext cx="262800" cy="185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156" y="3762511"/>
                <a:ext cx="28044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14:cNvPr>
              <p14:cNvContentPartPr/>
              <p14:nvPr/>
            </p14:nvContentPartPr>
            <p14:xfrm>
              <a:off x="864276" y="3633271"/>
              <a:ext cx="433800" cy="334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283" y="3624631"/>
                <a:ext cx="451425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14:cNvPr>
              <p14:cNvContentPartPr/>
              <p14:nvPr/>
            </p14:nvContentPartPr>
            <p14:xfrm>
              <a:off x="2677956" y="3531031"/>
              <a:ext cx="454680" cy="59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668956" y="3522031"/>
                <a:ext cx="47232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14:cNvPr>
              <p14:cNvContentPartPr/>
              <p14:nvPr/>
            </p14:nvContentPartPr>
            <p14:xfrm>
              <a:off x="3221556" y="3597271"/>
              <a:ext cx="132120" cy="49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212916" y="3588631"/>
                <a:ext cx="1497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14:cNvPr>
              <p14:cNvContentPartPr/>
              <p14:nvPr/>
            </p14:nvContentPartPr>
            <p14:xfrm>
              <a:off x="1386636" y="3533551"/>
              <a:ext cx="1198440" cy="65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377636" y="3524911"/>
                <a:ext cx="121608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14:cNvPr>
              <p14:cNvContentPartPr/>
              <p14:nvPr/>
            </p14:nvContentPartPr>
            <p14:xfrm>
              <a:off x="7535796" y="2847031"/>
              <a:ext cx="120960" cy="57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526796" y="2838031"/>
                <a:ext cx="13860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14:cNvPr>
              <p14:cNvContentPartPr/>
              <p14:nvPr/>
            </p14:nvContentPartPr>
            <p14:xfrm>
              <a:off x="8248596" y="2826151"/>
              <a:ext cx="85320" cy="517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239596" y="2817151"/>
                <a:ext cx="102960" cy="53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654129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14:cNvPr>
              <p14:cNvContentPartPr/>
              <p14:nvPr/>
            </p14:nvContentPartPr>
            <p14:xfrm>
              <a:off x="6461916" y="3099751"/>
              <a:ext cx="176040" cy="7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52916" y="3090751"/>
                <a:ext cx="193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14:cNvPr>
              <p14:cNvContentPartPr/>
              <p14:nvPr/>
            </p14:nvContentPartPr>
            <p14:xfrm>
              <a:off x="6476316" y="3201991"/>
              <a:ext cx="173880" cy="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67676" y="3193351"/>
                <a:ext cx="191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14:cNvPr>
              <p14:cNvContentPartPr/>
              <p14:nvPr/>
            </p14:nvContentPartPr>
            <p14:xfrm>
              <a:off x="6783036" y="2966191"/>
              <a:ext cx="692640" cy="32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74036" y="2957541"/>
                <a:ext cx="71028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14:cNvPr>
              <p14:cNvContentPartPr/>
              <p14:nvPr/>
            </p14:nvContentPartPr>
            <p14:xfrm>
              <a:off x="8007036" y="2849551"/>
              <a:ext cx="222120" cy="12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98396" y="2840911"/>
                <a:ext cx="2397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14:cNvPr>
              <p14:cNvContentPartPr/>
              <p14:nvPr/>
            </p14:nvContentPartPr>
            <p14:xfrm>
              <a:off x="7833876" y="3073111"/>
              <a:ext cx="364320" cy="426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24876" y="3064471"/>
                <a:ext cx="3819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14:cNvPr>
              <p14:cNvContentPartPr/>
              <p14:nvPr/>
            </p14:nvContentPartPr>
            <p14:xfrm>
              <a:off x="7598436" y="2935591"/>
              <a:ext cx="134280" cy="33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89796" y="2926601"/>
                <a:ext cx="15192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14:cNvPr>
              <p14:cNvContentPartPr/>
              <p14:nvPr/>
            </p14:nvContentPartPr>
            <p14:xfrm>
              <a:off x="8389356" y="3065911"/>
              <a:ext cx="216000" cy="297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80356" y="3057271"/>
                <a:ext cx="23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14:cNvPr>
              <p14:cNvContentPartPr/>
              <p14:nvPr/>
            </p14:nvContentPartPr>
            <p14:xfrm>
              <a:off x="479796" y="3771151"/>
              <a:ext cx="262800" cy="185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156" y="3762511"/>
                <a:ext cx="28044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14:cNvPr>
              <p14:cNvContentPartPr/>
              <p14:nvPr/>
            </p14:nvContentPartPr>
            <p14:xfrm>
              <a:off x="864276" y="3633271"/>
              <a:ext cx="433800" cy="334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283" y="3624631"/>
                <a:ext cx="451425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14:cNvPr>
              <p14:cNvContentPartPr/>
              <p14:nvPr/>
            </p14:nvContentPartPr>
            <p14:xfrm>
              <a:off x="2677956" y="3531031"/>
              <a:ext cx="454680" cy="59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668956" y="3522031"/>
                <a:ext cx="47232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14:cNvPr>
              <p14:cNvContentPartPr/>
              <p14:nvPr/>
            </p14:nvContentPartPr>
            <p14:xfrm>
              <a:off x="3221556" y="3597271"/>
              <a:ext cx="132120" cy="49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212916" y="3588631"/>
                <a:ext cx="1497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14:cNvPr>
              <p14:cNvContentPartPr/>
              <p14:nvPr/>
            </p14:nvContentPartPr>
            <p14:xfrm>
              <a:off x="1386636" y="3533551"/>
              <a:ext cx="1198440" cy="65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377636" y="3524911"/>
                <a:ext cx="121608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14:cNvPr>
              <p14:cNvContentPartPr/>
              <p14:nvPr/>
            </p14:nvContentPartPr>
            <p14:xfrm>
              <a:off x="7535796" y="2847031"/>
              <a:ext cx="120960" cy="57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526796" y="2838031"/>
                <a:ext cx="13860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14:cNvPr>
              <p14:cNvContentPartPr/>
              <p14:nvPr/>
            </p14:nvContentPartPr>
            <p14:xfrm>
              <a:off x="8248596" y="2826151"/>
              <a:ext cx="85320" cy="517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239596" y="2817151"/>
                <a:ext cx="1029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14:cNvPr>
              <p14:cNvContentPartPr/>
              <p14:nvPr/>
            </p14:nvContentPartPr>
            <p14:xfrm>
              <a:off x="3564996" y="3578911"/>
              <a:ext cx="1078920" cy="501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55996" y="3569905"/>
                <a:ext cx="1096560" cy="519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14:cNvPr>
              <p14:cNvContentPartPr/>
              <p14:nvPr/>
            </p14:nvContentPartPr>
            <p14:xfrm>
              <a:off x="5245476" y="3531031"/>
              <a:ext cx="1440000" cy="754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236476" y="3522031"/>
                <a:ext cx="1457640" cy="77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14:cNvPr>
              <p14:cNvContentPartPr/>
              <p14:nvPr/>
            </p14:nvContentPartPr>
            <p14:xfrm>
              <a:off x="4842276" y="3605551"/>
              <a:ext cx="253440" cy="640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833636" y="3596906"/>
                <a:ext cx="271080" cy="657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14:cNvPr>
              <p14:cNvContentPartPr/>
              <p14:nvPr/>
            </p14:nvContentPartPr>
            <p14:xfrm>
              <a:off x="6993636" y="3496111"/>
              <a:ext cx="205920" cy="551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84996" y="3487111"/>
                <a:ext cx="22356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14:cNvPr>
              <p14:cNvContentPartPr/>
              <p14:nvPr/>
            </p14:nvContentPartPr>
            <p14:xfrm>
              <a:off x="8157876" y="3424111"/>
              <a:ext cx="456480" cy="484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149236" y="3415471"/>
                <a:ext cx="4741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14:cNvPr>
              <p14:cNvContentPartPr/>
              <p14:nvPr/>
            </p14:nvContentPartPr>
            <p14:xfrm>
              <a:off x="7310076" y="3512311"/>
              <a:ext cx="740520" cy="712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01076" y="3503316"/>
                <a:ext cx="758160" cy="7297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143639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14:cNvPr>
              <p14:cNvContentPartPr/>
              <p14:nvPr/>
            </p14:nvContentPartPr>
            <p14:xfrm>
              <a:off x="6461916" y="3099751"/>
              <a:ext cx="176040" cy="7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52916" y="3090751"/>
                <a:ext cx="193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14:cNvPr>
              <p14:cNvContentPartPr/>
              <p14:nvPr/>
            </p14:nvContentPartPr>
            <p14:xfrm>
              <a:off x="6476316" y="3201991"/>
              <a:ext cx="173880" cy="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67676" y="3193351"/>
                <a:ext cx="191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14:cNvPr>
              <p14:cNvContentPartPr/>
              <p14:nvPr/>
            </p14:nvContentPartPr>
            <p14:xfrm>
              <a:off x="6783036" y="2966191"/>
              <a:ext cx="692640" cy="32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74036" y="2957541"/>
                <a:ext cx="71028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14:cNvPr>
              <p14:cNvContentPartPr/>
              <p14:nvPr/>
            </p14:nvContentPartPr>
            <p14:xfrm>
              <a:off x="8007036" y="2849551"/>
              <a:ext cx="222120" cy="12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98396" y="2840911"/>
                <a:ext cx="2397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14:cNvPr>
              <p14:cNvContentPartPr/>
              <p14:nvPr/>
            </p14:nvContentPartPr>
            <p14:xfrm>
              <a:off x="7833876" y="3073111"/>
              <a:ext cx="364320" cy="426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24876" y="3064471"/>
                <a:ext cx="3819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14:cNvPr>
              <p14:cNvContentPartPr/>
              <p14:nvPr/>
            </p14:nvContentPartPr>
            <p14:xfrm>
              <a:off x="7598436" y="2935591"/>
              <a:ext cx="134280" cy="33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89796" y="2926601"/>
                <a:ext cx="15192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14:cNvPr>
              <p14:cNvContentPartPr/>
              <p14:nvPr/>
            </p14:nvContentPartPr>
            <p14:xfrm>
              <a:off x="8389356" y="3065911"/>
              <a:ext cx="216000" cy="297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80356" y="3057271"/>
                <a:ext cx="23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14:cNvPr>
              <p14:cNvContentPartPr/>
              <p14:nvPr/>
            </p14:nvContentPartPr>
            <p14:xfrm>
              <a:off x="479796" y="3771151"/>
              <a:ext cx="262800" cy="185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156" y="3762511"/>
                <a:ext cx="28044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14:cNvPr>
              <p14:cNvContentPartPr/>
              <p14:nvPr/>
            </p14:nvContentPartPr>
            <p14:xfrm>
              <a:off x="864276" y="3633271"/>
              <a:ext cx="433800" cy="334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283" y="3624631"/>
                <a:ext cx="451425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14:cNvPr>
              <p14:cNvContentPartPr/>
              <p14:nvPr/>
            </p14:nvContentPartPr>
            <p14:xfrm>
              <a:off x="2677956" y="3531031"/>
              <a:ext cx="454680" cy="59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668956" y="3522031"/>
                <a:ext cx="47232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14:cNvPr>
              <p14:cNvContentPartPr/>
              <p14:nvPr/>
            </p14:nvContentPartPr>
            <p14:xfrm>
              <a:off x="3221556" y="3597271"/>
              <a:ext cx="132120" cy="49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212916" y="3588631"/>
                <a:ext cx="1497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14:cNvPr>
              <p14:cNvContentPartPr/>
              <p14:nvPr/>
            </p14:nvContentPartPr>
            <p14:xfrm>
              <a:off x="1386636" y="3533551"/>
              <a:ext cx="1198440" cy="65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377636" y="3524911"/>
                <a:ext cx="121608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14:cNvPr>
              <p14:cNvContentPartPr/>
              <p14:nvPr/>
            </p14:nvContentPartPr>
            <p14:xfrm>
              <a:off x="7535796" y="2847031"/>
              <a:ext cx="120960" cy="57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526796" y="2838031"/>
                <a:ext cx="13860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14:cNvPr>
              <p14:cNvContentPartPr/>
              <p14:nvPr/>
            </p14:nvContentPartPr>
            <p14:xfrm>
              <a:off x="8248596" y="2826151"/>
              <a:ext cx="85320" cy="517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239596" y="2817151"/>
                <a:ext cx="1029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14:cNvPr>
              <p14:cNvContentPartPr/>
              <p14:nvPr/>
            </p14:nvContentPartPr>
            <p14:xfrm>
              <a:off x="3564996" y="3578911"/>
              <a:ext cx="1078920" cy="501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55996" y="3569905"/>
                <a:ext cx="1096560" cy="519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14:cNvPr>
              <p14:cNvContentPartPr/>
              <p14:nvPr/>
            </p14:nvContentPartPr>
            <p14:xfrm>
              <a:off x="5245476" y="3531031"/>
              <a:ext cx="1440000" cy="754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236476" y="3522031"/>
                <a:ext cx="1457640" cy="77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14:cNvPr>
              <p14:cNvContentPartPr/>
              <p14:nvPr/>
            </p14:nvContentPartPr>
            <p14:xfrm>
              <a:off x="4842276" y="3605551"/>
              <a:ext cx="253440" cy="640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833636" y="3596906"/>
                <a:ext cx="271080" cy="657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14:cNvPr>
              <p14:cNvContentPartPr/>
              <p14:nvPr/>
            </p14:nvContentPartPr>
            <p14:xfrm>
              <a:off x="6993636" y="3496111"/>
              <a:ext cx="205920" cy="551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84996" y="3487111"/>
                <a:ext cx="22356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14:cNvPr>
              <p14:cNvContentPartPr/>
              <p14:nvPr/>
            </p14:nvContentPartPr>
            <p14:xfrm>
              <a:off x="8157876" y="3424111"/>
              <a:ext cx="456480" cy="484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149236" y="3415471"/>
                <a:ext cx="4741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14:cNvPr>
              <p14:cNvContentPartPr/>
              <p14:nvPr/>
            </p14:nvContentPartPr>
            <p14:xfrm>
              <a:off x="7310076" y="3512311"/>
              <a:ext cx="740520" cy="712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01076" y="3503316"/>
                <a:ext cx="758160" cy="729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6A2F6E3-AB89-4549-9DC7-5D7FEAEFDF76}"/>
                  </a:ext>
                </a:extLst>
              </p14:cNvPr>
              <p14:cNvContentPartPr/>
              <p14:nvPr/>
            </p14:nvContentPartPr>
            <p14:xfrm>
              <a:off x="296196" y="4212151"/>
              <a:ext cx="759240" cy="479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6A2F6E3-AB89-4549-9DC7-5D7FEAEFDF7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87556" y="4203511"/>
                <a:ext cx="776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62B610D-D81E-4F67-A182-3B644473E301}"/>
                  </a:ext>
                </a:extLst>
              </p14:cNvPr>
              <p14:cNvContentPartPr/>
              <p14:nvPr/>
            </p14:nvContentPartPr>
            <p14:xfrm>
              <a:off x="1459716" y="4288111"/>
              <a:ext cx="239040" cy="119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62B610D-D81E-4F67-A182-3B644473E30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1076" y="4279111"/>
                <a:ext cx="2566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3523304-50CE-48B2-BC69-1F3E6EA40B60}"/>
                  </a:ext>
                </a:extLst>
              </p14:cNvPr>
              <p14:cNvContentPartPr/>
              <p14:nvPr/>
            </p14:nvContentPartPr>
            <p14:xfrm>
              <a:off x="2011956" y="4523911"/>
              <a:ext cx="189000" cy="12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3523304-50CE-48B2-BC69-1F3E6EA40B6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003316" y="4514911"/>
                <a:ext cx="206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3BC42A-B92C-46DE-A2B1-FB6658A782C9}"/>
                  </a:ext>
                </a:extLst>
              </p14:cNvPr>
              <p14:cNvContentPartPr/>
              <p14:nvPr/>
            </p14:nvContentPartPr>
            <p14:xfrm>
              <a:off x="2010156" y="4627951"/>
              <a:ext cx="148680" cy="1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3BC42A-B92C-46DE-A2B1-FB6658A782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1156" y="4618951"/>
                <a:ext cx="166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919BA1B-13B5-44DB-8E25-1B3DB3C4681A}"/>
                  </a:ext>
                </a:extLst>
              </p14:cNvPr>
              <p14:cNvContentPartPr/>
              <p14:nvPr/>
            </p14:nvContentPartPr>
            <p14:xfrm>
              <a:off x="1490676" y="4465591"/>
              <a:ext cx="374400" cy="377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919BA1B-13B5-44DB-8E25-1B3DB3C468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81685" y="4456951"/>
                <a:ext cx="392023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E226D0-2096-46D4-9CCF-4BEFCDB3FB32}"/>
                  </a:ext>
                </a:extLst>
              </p14:cNvPr>
              <p14:cNvContentPartPr/>
              <p14:nvPr/>
            </p14:nvContentPartPr>
            <p14:xfrm>
              <a:off x="2367996" y="4192711"/>
              <a:ext cx="1033560" cy="553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E226D0-2096-46D4-9CCF-4BEFCDB3FB3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359356" y="4183711"/>
                <a:ext cx="1051200" cy="57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445593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14:cNvPr>
              <p14:cNvContentPartPr/>
              <p14:nvPr/>
            </p14:nvContentPartPr>
            <p14:xfrm>
              <a:off x="6461916" y="3099751"/>
              <a:ext cx="176040" cy="7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52916" y="3090751"/>
                <a:ext cx="193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14:cNvPr>
              <p14:cNvContentPartPr/>
              <p14:nvPr/>
            </p14:nvContentPartPr>
            <p14:xfrm>
              <a:off x="6476316" y="3201991"/>
              <a:ext cx="173880" cy="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67676" y="3193351"/>
                <a:ext cx="191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14:cNvPr>
              <p14:cNvContentPartPr/>
              <p14:nvPr/>
            </p14:nvContentPartPr>
            <p14:xfrm>
              <a:off x="6783036" y="2966191"/>
              <a:ext cx="692640" cy="32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74036" y="2957541"/>
                <a:ext cx="71028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14:cNvPr>
              <p14:cNvContentPartPr/>
              <p14:nvPr/>
            </p14:nvContentPartPr>
            <p14:xfrm>
              <a:off x="8007036" y="2849551"/>
              <a:ext cx="222120" cy="12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98396" y="2840911"/>
                <a:ext cx="2397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14:cNvPr>
              <p14:cNvContentPartPr/>
              <p14:nvPr/>
            </p14:nvContentPartPr>
            <p14:xfrm>
              <a:off x="7833876" y="3073111"/>
              <a:ext cx="364320" cy="426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24876" y="3064471"/>
                <a:ext cx="3819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14:cNvPr>
              <p14:cNvContentPartPr/>
              <p14:nvPr/>
            </p14:nvContentPartPr>
            <p14:xfrm>
              <a:off x="7598436" y="2935591"/>
              <a:ext cx="134280" cy="33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89796" y="2926601"/>
                <a:ext cx="15192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14:cNvPr>
              <p14:cNvContentPartPr/>
              <p14:nvPr/>
            </p14:nvContentPartPr>
            <p14:xfrm>
              <a:off x="8389356" y="3065911"/>
              <a:ext cx="216000" cy="297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80356" y="3057271"/>
                <a:ext cx="23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14:cNvPr>
              <p14:cNvContentPartPr/>
              <p14:nvPr/>
            </p14:nvContentPartPr>
            <p14:xfrm>
              <a:off x="479796" y="3771151"/>
              <a:ext cx="262800" cy="185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156" y="3762511"/>
                <a:ext cx="28044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14:cNvPr>
              <p14:cNvContentPartPr/>
              <p14:nvPr/>
            </p14:nvContentPartPr>
            <p14:xfrm>
              <a:off x="864276" y="3633271"/>
              <a:ext cx="433800" cy="334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283" y="3624631"/>
                <a:ext cx="451425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14:cNvPr>
              <p14:cNvContentPartPr/>
              <p14:nvPr/>
            </p14:nvContentPartPr>
            <p14:xfrm>
              <a:off x="2677956" y="3531031"/>
              <a:ext cx="454680" cy="59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668956" y="3522031"/>
                <a:ext cx="47232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14:cNvPr>
              <p14:cNvContentPartPr/>
              <p14:nvPr/>
            </p14:nvContentPartPr>
            <p14:xfrm>
              <a:off x="3221556" y="3597271"/>
              <a:ext cx="132120" cy="49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212916" y="3588631"/>
                <a:ext cx="1497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14:cNvPr>
              <p14:cNvContentPartPr/>
              <p14:nvPr/>
            </p14:nvContentPartPr>
            <p14:xfrm>
              <a:off x="1386636" y="3533551"/>
              <a:ext cx="1198440" cy="65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377636" y="3524911"/>
                <a:ext cx="121608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14:cNvPr>
              <p14:cNvContentPartPr/>
              <p14:nvPr/>
            </p14:nvContentPartPr>
            <p14:xfrm>
              <a:off x="7535796" y="2847031"/>
              <a:ext cx="120960" cy="57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526796" y="2838031"/>
                <a:ext cx="13860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14:cNvPr>
              <p14:cNvContentPartPr/>
              <p14:nvPr/>
            </p14:nvContentPartPr>
            <p14:xfrm>
              <a:off x="8248596" y="2826151"/>
              <a:ext cx="85320" cy="517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239596" y="2817151"/>
                <a:ext cx="1029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14:cNvPr>
              <p14:cNvContentPartPr/>
              <p14:nvPr/>
            </p14:nvContentPartPr>
            <p14:xfrm>
              <a:off x="3564996" y="3578911"/>
              <a:ext cx="1078920" cy="501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55996" y="3569905"/>
                <a:ext cx="1096560" cy="519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14:cNvPr>
              <p14:cNvContentPartPr/>
              <p14:nvPr/>
            </p14:nvContentPartPr>
            <p14:xfrm>
              <a:off x="5245476" y="3531031"/>
              <a:ext cx="1440000" cy="754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236476" y="3522031"/>
                <a:ext cx="1457640" cy="77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14:cNvPr>
              <p14:cNvContentPartPr/>
              <p14:nvPr/>
            </p14:nvContentPartPr>
            <p14:xfrm>
              <a:off x="4842276" y="3605551"/>
              <a:ext cx="253440" cy="640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833636" y="3596906"/>
                <a:ext cx="271080" cy="657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14:cNvPr>
              <p14:cNvContentPartPr/>
              <p14:nvPr/>
            </p14:nvContentPartPr>
            <p14:xfrm>
              <a:off x="6993636" y="3496111"/>
              <a:ext cx="205920" cy="551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84996" y="3487111"/>
                <a:ext cx="22356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14:cNvPr>
              <p14:cNvContentPartPr/>
              <p14:nvPr/>
            </p14:nvContentPartPr>
            <p14:xfrm>
              <a:off x="8157876" y="3424111"/>
              <a:ext cx="456480" cy="484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149236" y="3415471"/>
                <a:ext cx="4741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14:cNvPr>
              <p14:cNvContentPartPr/>
              <p14:nvPr/>
            </p14:nvContentPartPr>
            <p14:xfrm>
              <a:off x="7310076" y="3512311"/>
              <a:ext cx="740520" cy="712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01076" y="3503316"/>
                <a:ext cx="758160" cy="729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6A2F6E3-AB89-4549-9DC7-5D7FEAEFDF76}"/>
                  </a:ext>
                </a:extLst>
              </p14:cNvPr>
              <p14:cNvContentPartPr/>
              <p14:nvPr/>
            </p14:nvContentPartPr>
            <p14:xfrm>
              <a:off x="296196" y="4212151"/>
              <a:ext cx="759240" cy="479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6A2F6E3-AB89-4549-9DC7-5D7FEAEFDF7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87556" y="4203511"/>
                <a:ext cx="776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62B610D-D81E-4F67-A182-3B644473E301}"/>
                  </a:ext>
                </a:extLst>
              </p14:cNvPr>
              <p14:cNvContentPartPr/>
              <p14:nvPr/>
            </p14:nvContentPartPr>
            <p14:xfrm>
              <a:off x="1459716" y="4288111"/>
              <a:ext cx="239040" cy="119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62B610D-D81E-4F67-A182-3B644473E30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1076" y="4279111"/>
                <a:ext cx="2566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3523304-50CE-48B2-BC69-1F3E6EA40B60}"/>
                  </a:ext>
                </a:extLst>
              </p14:cNvPr>
              <p14:cNvContentPartPr/>
              <p14:nvPr/>
            </p14:nvContentPartPr>
            <p14:xfrm>
              <a:off x="2011956" y="4523911"/>
              <a:ext cx="189000" cy="12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3523304-50CE-48B2-BC69-1F3E6EA40B6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003316" y="4514911"/>
                <a:ext cx="206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3BC42A-B92C-46DE-A2B1-FB6658A782C9}"/>
                  </a:ext>
                </a:extLst>
              </p14:cNvPr>
              <p14:cNvContentPartPr/>
              <p14:nvPr/>
            </p14:nvContentPartPr>
            <p14:xfrm>
              <a:off x="2010156" y="4627951"/>
              <a:ext cx="148680" cy="1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3BC42A-B92C-46DE-A2B1-FB6658A782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1156" y="4618951"/>
                <a:ext cx="166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919BA1B-13B5-44DB-8E25-1B3DB3C4681A}"/>
                  </a:ext>
                </a:extLst>
              </p14:cNvPr>
              <p14:cNvContentPartPr/>
              <p14:nvPr/>
            </p14:nvContentPartPr>
            <p14:xfrm>
              <a:off x="1490676" y="4465591"/>
              <a:ext cx="374400" cy="377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919BA1B-13B5-44DB-8E25-1B3DB3C468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81685" y="4456951"/>
                <a:ext cx="392023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E226D0-2096-46D4-9CCF-4BEFCDB3FB32}"/>
                  </a:ext>
                </a:extLst>
              </p14:cNvPr>
              <p14:cNvContentPartPr/>
              <p14:nvPr/>
            </p14:nvContentPartPr>
            <p14:xfrm>
              <a:off x="2367996" y="4192711"/>
              <a:ext cx="1033560" cy="553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E226D0-2096-46D4-9CCF-4BEFCDB3FB3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359356" y="4183711"/>
                <a:ext cx="105120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018E403-A857-4B80-AFFA-7922BFAF423A}"/>
                  </a:ext>
                </a:extLst>
              </p14:cNvPr>
              <p14:cNvContentPartPr/>
              <p14:nvPr/>
            </p14:nvContentPartPr>
            <p14:xfrm>
              <a:off x="363516" y="4899751"/>
              <a:ext cx="2245680" cy="409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018E403-A857-4B80-AFFA-7922BFAF423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4875" y="4891111"/>
                <a:ext cx="2263323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3EF8D59-071E-4AE3-9ADB-E36B69229DB1}"/>
                  </a:ext>
                </a:extLst>
              </p14:cNvPr>
              <p14:cNvContentPartPr/>
              <p14:nvPr/>
            </p14:nvContentPartPr>
            <p14:xfrm>
              <a:off x="807756" y="5453791"/>
              <a:ext cx="1933920" cy="42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3EF8D59-071E-4AE3-9ADB-E36B69229DB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8758" y="5445144"/>
                <a:ext cx="1951557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399F5DB3-E0C8-42E4-8AA9-BE079699E340}"/>
                  </a:ext>
                </a:extLst>
              </p14:cNvPr>
              <p14:cNvContentPartPr/>
              <p14:nvPr/>
            </p14:nvContentPartPr>
            <p14:xfrm>
              <a:off x="2911596" y="4329511"/>
              <a:ext cx="5388840" cy="19587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399F5DB3-E0C8-42E4-8AA9-BE079699E34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902956" y="4320511"/>
                <a:ext cx="5406480" cy="197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041630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14:cNvPr>
              <p14:cNvContentPartPr/>
              <p14:nvPr/>
            </p14:nvContentPartPr>
            <p14:xfrm>
              <a:off x="442716" y="198511"/>
              <a:ext cx="1290960" cy="48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3716" y="189865"/>
                <a:ext cx="1308600" cy="502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14:cNvPr>
              <p14:cNvContentPartPr/>
              <p14:nvPr/>
            </p14:nvContentPartPr>
            <p14:xfrm>
              <a:off x="1980636" y="281311"/>
              <a:ext cx="501840" cy="275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71642" y="272323"/>
                <a:ext cx="519467" cy="293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14:cNvPr>
              <p14:cNvContentPartPr/>
              <p14:nvPr/>
            </p14:nvContentPartPr>
            <p14:xfrm>
              <a:off x="312756" y="771631"/>
              <a:ext cx="2236320" cy="276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116" y="762991"/>
                <a:ext cx="22539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14:cNvPr>
              <p14:cNvContentPartPr/>
              <p14:nvPr/>
            </p14:nvContentPartPr>
            <p14:xfrm>
              <a:off x="427956" y="1108951"/>
              <a:ext cx="2034000" cy="39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8956" y="1099951"/>
                <a:ext cx="20516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14:cNvPr>
              <p14:cNvContentPartPr/>
              <p14:nvPr/>
            </p14:nvContentPartPr>
            <p14:xfrm>
              <a:off x="2731956" y="231631"/>
              <a:ext cx="5674320" cy="1608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23316" y="222631"/>
                <a:ext cx="5691960" cy="162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14:cNvPr>
              <p14:cNvContentPartPr/>
              <p14:nvPr/>
            </p14:nvContentPartPr>
            <p14:xfrm>
              <a:off x="1822236" y="2060431"/>
              <a:ext cx="2484360" cy="2183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13236" y="2051431"/>
                <a:ext cx="2502000" cy="220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784813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14:cNvPr>
              <p14:cNvContentPartPr/>
              <p14:nvPr/>
            </p14:nvContentPartPr>
            <p14:xfrm>
              <a:off x="442716" y="198511"/>
              <a:ext cx="1290960" cy="48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3716" y="189865"/>
                <a:ext cx="1308600" cy="502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14:cNvPr>
              <p14:cNvContentPartPr/>
              <p14:nvPr/>
            </p14:nvContentPartPr>
            <p14:xfrm>
              <a:off x="1980636" y="281311"/>
              <a:ext cx="501840" cy="275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71642" y="272323"/>
                <a:ext cx="519467" cy="293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14:cNvPr>
              <p14:cNvContentPartPr/>
              <p14:nvPr/>
            </p14:nvContentPartPr>
            <p14:xfrm>
              <a:off x="312756" y="771631"/>
              <a:ext cx="2236320" cy="276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116" y="762991"/>
                <a:ext cx="22539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14:cNvPr>
              <p14:cNvContentPartPr/>
              <p14:nvPr/>
            </p14:nvContentPartPr>
            <p14:xfrm>
              <a:off x="427956" y="1108951"/>
              <a:ext cx="2034000" cy="39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8956" y="1099951"/>
                <a:ext cx="20516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14:cNvPr>
              <p14:cNvContentPartPr/>
              <p14:nvPr/>
            </p14:nvContentPartPr>
            <p14:xfrm>
              <a:off x="2731956" y="231631"/>
              <a:ext cx="5674320" cy="1608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23316" y="222631"/>
                <a:ext cx="5691960" cy="162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14:cNvPr>
              <p14:cNvContentPartPr/>
              <p14:nvPr/>
            </p14:nvContentPartPr>
            <p14:xfrm>
              <a:off x="1822236" y="2060431"/>
              <a:ext cx="2484360" cy="2183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13236" y="2051431"/>
                <a:ext cx="250200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F44ECB0-F9D4-4082-B265-D2E93B640195}"/>
                  </a:ext>
                </a:extLst>
              </p14:cNvPr>
              <p14:cNvContentPartPr/>
              <p14:nvPr/>
            </p14:nvContentPartPr>
            <p14:xfrm>
              <a:off x="4075476" y="1937311"/>
              <a:ext cx="813600" cy="356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F44ECB0-F9D4-4082-B265-D2E93B6401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66480" y="1928671"/>
                <a:ext cx="831232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31CAE8-8A80-415E-840A-4A486A2AF377}"/>
                  </a:ext>
                </a:extLst>
              </p14:cNvPr>
              <p14:cNvContentPartPr/>
              <p14:nvPr/>
            </p14:nvContentPartPr>
            <p14:xfrm>
              <a:off x="5354556" y="2036671"/>
              <a:ext cx="178200" cy="25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31CAE8-8A80-415E-840A-4A486A2AF3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45916" y="2028031"/>
                <a:ext cx="1958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440889F-639D-415D-9C9E-1335C5257D79}"/>
                  </a:ext>
                </a:extLst>
              </p14:cNvPr>
              <p14:cNvContentPartPr/>
              <p14:nvPr/>
            </p14:nvContentPartPr>
            <p14:xfrm>
              <a:off x="5634996" y="1891231"/>
              <a:ext cx="766440" cy="555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440889F-639D-415D-9C9E-1335C5257D7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26356" y="1882231"/>
                <a:ext cx="7840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EBAD864-83D7-466D-8502-F1201C28FB6C}"/>
                  </a:ext>
                </a:extLst>
              </p14:cNvPr>
              <p14:cNvContentPartPr/>
              <p14:nvPr/>
            </p14:nvContentPartPr>
            <p14:xfrm>
              <a:off x="6529236" y="1790791"/>
              <a:ext cx="988560" cy="765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EBAD864-83D7-466D-8502-F1201C28FB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20236" y="1781791"/>
                <a:ext cx="1006200" cy="78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6484C3D-13EE-4C00-82A7-00973D17A0D8}"/>
                  </a:ext>
                </a:extLst>
              </p14:cNvPr>
              <p14:cNvContentPartPr/>
              <p14:nvPr/>
            </p14:nvContentPartPr>
            <p14:xfrm>
              <a:off x="8010996" y="1948111"/>
              <a:ext cx="284400" cy="68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6484C3D-13EE-4C00-82A7-00973D17A0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01996" y="1939111"/>
                <a:ext cx="3020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E73B42-09CF-4F03-91B2-53D11F5553EC}"/>
                  </a:ext>
                </a:extLst>
              </p14:cNvPr>
              <p14:cNvContentPartPr/>
              <p14:nvPr/>
            </p14:nvContentPartPr>
            <p14:xfrm>
              <a:off x="4083036" y="2503591"/>
              <a:ext cx="176400" cy="10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E73B42-09CF-4F03-91B2-53D11F5553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4036" y="2494591"/>
                <a:ext cx="1940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A5894A-0D57-43C4-99AA-9C494B24D02D}"/>
                  </a:ext>
                </a:extLst>
              </p14:cNvPr>
              <p14:cNvContentPartPr/>
              <p14:nvPr/>
            </p14:nvContentPartPr>
            <p14:xfrm>
              <a:off x="4127316" y="2735071"/>
              <a:ext cx="603000" cy="356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A5894A-0D57-43C4-99AA-9C494B24D02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18676" y="2726431"/>
                <a:ext cx="620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6534508-C217-4F3E-8524-F8B1E14B559D}"/>
                  </a:ext>
                </a:extLst>
              </p14:cNvPr>
              <p14:cNvContentPartPr/>
              <p14:nvPr/>
            </p14:nvContentPartPr>
            <p14:xfrm>
              <a:off x="1530276" y="4003351"/>
              <a:ext cx="403920" cy="419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6534508-C217-4F3E-8524-F8B1E14B55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21636" y="3994711"/>
                <a:ext cx="4215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D36CB34-F8A3-48CB-BB91-6EA5B20D093D}"/>
                  </a:ext>
                </a:extLst>
              </p14:cNvPr>
              <p14:cNvContentPartPr/>
              <p14:nvPr/>
            </p14:nvContentPartPr>
            <p14:xfrm>
              <a:off x="4934796" y="2844151"/>
              <a:ext cx="129960" cy="22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D36CB34-F8A3-48CB-BB91-6EA5B20D093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25796" y="2835151"/>
                <a:ext cx="1476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99C7D40-11DB-4B3C-8189-7014A0B41698}"/>
                  </a:ext>
                </a:extLst>
              </p14:cNvPr>
              <p14:cNvContentPartPr/>
              <p14:nvPr/>
            </p14:nvContentPartPr>
            <p14:xfrm>
              <a:off x="4913196" y="2698351"/>
              <a:ext cx="127800" cy="84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99C7D40-11DB-4B3C-8189-7014A0B416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04196" y="2689711"/>
                <a:ext cx="145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5587E91-DFBC-4994-935D-E4D5FA98D2BB}"/>
                  </a:ext>
                </a:extLst>
              </p14:cNvPr>
              <p14:cNvContentPartPr/>
              <p14:nvPr/>
            </p14:nvContentPartPr>
            <p14:xfrm>
              <a:off x="5276436" y="2666671"/>
              <a:ext cx="193320" cy="8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5587E91-DFBC-4994-935D-E4D5FA98D2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67796" y="2657671"/>
                <a:ext cx="210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6F9785B-C584-4C3C-B6E2-B4E4CD777424}"/>
                  </a:ext>
                </a:extLst>
              </p14:cNvPr>
              <p14:cNvContentPartPr/>
              <p14:nvPr/>
            </p14:nvContentPartPr>
            <p14:xfrm>
              <a:off x="5661636" y="2919031"/>
              <a:ext cx="14112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6F9785B-C584-4C3C-B6E2-B4E4CD77742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52636" y="2910031"/>
                <a:ext cx="1587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0F42581-5BEB-42BD-99B7-9510F30E8D5C}"/>
                  </a:ext>
                </a:extLst>
              </p14:cNvPr>
              <p14:cNvContentPartPr/>
              <p14:nvPr/>
            </p14:nvContentPartPr>
            <p14:xfrm>
              <a:off x="5659476" y="3038191"/>
              <a:ext cx="123120" cy="7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0F42581-5BEB-42BD-99B7-9510F30E8D5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50476" y="3029551"/>
                <a:ext cx="140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0AF2CC-97BA-426F-BF67-3E436916E24C}"/>
                  </a:ext>
                </a:extLst>
              </p14:cNvPr>
              <p14:cNvContentPartPr/>
              <p14:nvPr/>
            </p14:nvContentPartPr>
            <p14:xfrm>
              <a:off x="5930196" y="2899951"/>
              <a:ext cx="302040" cy="21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0AF2CC-97BA-426F-BF67-3E436916E24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196" y="2891311"/>
                <a:ext cx="3196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E138505-98E6-4055-8697-D4F51FA8D55A}"/>
                  </a:ext>
                </a:extLst>
              </p14:cNvPr>
              <p14:cNvContentPartPr/>
              <p14:nvPr/>
            </p14:nvContentPartPr>
            <p14:xfrm>
              <a:off x="5164116" y="2823271"/>
              <a:ext cx="379800" cy="26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E138505-98E6-4055-8697-D4F51FA8D5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55116" y="2814619"/>
                <a:ext cx="397440" cy="28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4ED04CB-BC1A-4BFD-85FD-C4FDDF885C8E}"/>
                  </a:ext>
                </a:extLst>
              </p14:cNvPr>
              <p14:cNvContentPartPr/>
              <p14:nvPr/>
            </p14:nvContentPartPr>
            <p14:xfrm>
              <a:off x="6346716" y="2813551"/>
              <a:ext cx="438120" cy="320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4ED04CB-BC1A-4BFD-85FD-C4FDDF885C8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8076" y="2804911"/>
                <a:ext cx="45576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4E22DD-57BC-42EC-9A63-95CCEE8C8D7F}"/>
                  </a:ext>
                </a:extLst>
              </p14:cNvPr>
              <p14:cNvContentPartPr/>
              <p14:nvPr/>
            </p14:nvContentPartPr>
            <p14:xfrm>
              <a:off x="7586916" y="3486391"/>
              <a:ext cx="564840" cy="268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4E22DD-57BC-42EC-9A63-95CCEE8C8D7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77916" y="3477391"/>
                <a:ext cx="5824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E45556C-BBF1-42EA-A8EA-094C354B8D84}"/>
                  </a:ext>
                </a:extLst>
              </p14:cNvPr>
              <p14:cNvContentPartPr/>
              <p14:nvPr/>
            </p14:nvContentPartPr>
            <p14:xfrm>
              <a:off x="6886356" y="2785831"/>
              <a:ext cx="2168640" cy="615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E45556C-BBF1-42EA-A8EA-094C354B8D8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7356" y="2777191"/>
                <a:ext cx="2186280" cy="63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79357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14:cNvPr>
              <p14:cNvContentPartPr/>
              <p14:nvPr/>
            </p14:nvContentPartPr>
            <p14:xfrm>
              <a:off x="442716" y="198511"/>
              <a:ext cx="1290960" cy="48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3716" y="189865"/>
                <a:ext cx="1308600" cy="502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14:cNvPr>
              <p14:cNvContentPartPr/>
              <p14:nvPr/>
            </p14:nvContentPartPr>
            <p14:xfrm>
              <a:off x="1980636" y="281311"/>
              <a:ext cx="501840" cy="275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71642" y="272323"/>
                <a:ext cx="519467" cy="293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14:cNvPr>
              <p14:cNvContentPartPr/>
              <p14:nvPr/>
            </p14:nvContentPartPr>
            <p14:xfrm>
              <a:off x="312756" y="771631"/>
              <a:ext cx="2236320" cy="276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116" y="762991"/>
                <a:ext cx="22539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14:cNvPr>
              <p14:cNvContentPartPr/>
              <p14:nvPr/>
            </p14:nvContentPartPr>
            <p14:xfrm>
              <a:off x="427956" y="1108951"/>
              <a:ext cx="2034000" cy="39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8956" y="1099951"/>
                <a:ext cx="20516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14:cNvPr>
              <p14:cNvContentPartPr/>
              <p14:nvPr/>
            </p14:nvContentPartPr>
            <p14:xfrm>
              <a:off x="2731956" y="231631"/>
              <a:ext cx="5674320" cy="1608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23316" y="222631"/>
                <a:ext cx="5691960" cy="162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14:cNvPr>
              <p14:cNvContentPartPr/>
              <p14:nvPr/>
            </p14:nvContentPartPr>
            <p14:xfrm>
              <a:off x="1822236" y="2060431"/>
              <a:ext cx="2484360" cy="2183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13236" y="2051431"/>
                <a:ext cx="250200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F44ECB0-F9D4-4082-B265-D2E93B640195}"/>
                  </a:ext>
                </a:extLst>
              </p14:cNvPr>
              <p14:cNvContentPartPr/>
              <p14:nvPr/>
            </p14:nvContentPartPr>
            <p14:xfrm>
              <a:off x="4075476" y="1937311"/>
              <a:ext cx="813600" cy="356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F44ECB0-F9D4-4082-B265-D2E93B6401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66480" y="1928671"/>
                <a:ext cx="831232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31CAE8-8A80-415E-840A-4A486A2AF377}"/>
                  </a:ext>
                </a:extLst>
              </p14:cNvPr>
              <p14:cNvContentPartPr/>
              <p14:nvPr/>
            </p14:nvContentPartPr>
            <p14:xfrm>
              <a:off x="5354556" y="2036671"/>
              <a:ext cx="178200" cy="25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31CAE8-8A80-415E-840A-4A486A2AF3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45916" y="2028031"/>
                <a:ext cx="1958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440889F-639D-415D-9C9E-1335C5257D79}"/>
                  </a:ext>
                </a:extLst>
              </p14:cNvPr>
              <p14:cNvContentPartPr/>
              <p14:nvPr/>
            </p14:nvContentPartPr>
            <p14:xfrm>
              <a:off x="5634996" y="1891231"/>
              <a:ext cx="766440" cy="555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440889F-639D-415D-9C9E-1335C5257D7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26356" y="1882231"/>
                <a:ext cx="7840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EBAD864-83D7-466D-8502-F1201C28FB6C}"/>
                  </a:ext>
                </a:extLst>
              </p14:cNvPr>
              <p14:cNvContentPartPr/>
              <p14:nvPr/>
            </p14:nvContentPartPr>
            <p14:xfrm>
              <a:off x="6529236" y="1790791"/>
              <a:ext cx="988560" cy="765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EBAD864-83D7-466D-8502-F1201C28FB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20236" y="1781791"/>
                <a:ext cx="1006200" cy="78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6484C3D-13EE-4C00-82A7-00973D17A0D8}"/>
                  </a:ext>
                </a:extLst>
              </p14:cNvPr>
              <p14:cNvContentPartPr/>
              <p14:nvPr/>
            </p14:nvContentPartPr>
            <p14:xfrm>
              <a:off x="8010996" y="1948111"/>
              <a:ext cx="284400" cy="68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6484C3D-13EE-4C00-82A7-00973D17A0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01996" y="1939111"/>
                <a:ext cx="3020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E73B42-09CF-4F03-91B2-53D11F5553EC}"/>
                  </a:ext>
                </a:extLst>
              </p14:cNvPr>
              <p14:cNvContentPartPr/>
              <p14:nvPr/>
            </p14:nvContentPartPr>
            <p14:xfrm>
              <a:off x="4083036" y="2503591"/>
              <a:ext cx="176400" cy="10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E73B42-09CF-4F03-91B2-53D11F5553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4036" y="2494591"/>
                <a:ext cx="1940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A5894A-0D57-43C4-99AA-9C494B24D02D}"/>
                  </a:ext>
                </a:extLst>
              </p14:cNvPr>
              <p14:cNvContentPartPr/>
              <p14:nvPr/>
            </p14:nvContentPartPr>
            <p14:xfrm>
              <a:off x="4127316" y="2735071"/>
              <a:ext cx="603000" cy="356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A5894A-0D57-43C4-99AA-9C494B24D02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18676" y="2726431"/>
                <a:ext cx="620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6534508-C217-4F3E-8524-F8B1E14B559D}"/>
                  </a:ext>
                </a:extLst>
              </p14:cNvPr>
              <p14:cNvContentPartPr/>
              <p14:nvPr/>
            </p14:nvContentPartPr>
            <p14:xfrm>
              <a:off x="1530276" y="4003351"/>
              <a:ext cx="403920" cy="419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6534508-C217-4F3E-8524-F8B1E14B55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21636" y="3994711"/>
                <a:ext cx="4215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D36CB34-F8A3-48CB-BB91-6EA5B20D093D}"/>
                  </a:ext>
                </a:extLst>
              </p14:cNvPr>
              <p14:cNvContentPartPr/>
              <p14:nvPr/>
            </p14:nvContentPartPr>
            <p14:xfrm>
              <a:off x="4934796" y="2844151"/>
              <a:ext cx="129960" cy="22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D36CB34-F8A3-48CB-BB91-6EA5B20D093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25796" y="2835151"/>
                <a:ext cx="1476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99C7D40-11DB-4B3C-8189-7014A0B41698}"/>
                  </a:ext>
                </a:extLst>
              </p14:cNvPr>
              <p14:cNvContentPartPr/>
              <p14:nvPr/>
            </p14:nvContentPartPr>
            <p14:xfrm>
              <a:off x="4913196" y="2698351"/>
              <a:ext cx="127800" cy="84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99C7D40-11DB-4B3C-8189-7014A0B416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04196" y="2689711"/>
                <a:ext cx="145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5587E91-DFBC-4994-935D-E4D5FA98D2BB}"/>
                  </a:ext>
                </a:extLst>
              </p14:cNvPr>
              <p14:cNvContentPartPr/>
              <p14:nvPr/>
            </p14:nvContentPartPr>
            <p14:xfrm>
              <a:off x="5276436" y="2666671"/>
              <a:ext cx="193320" cy="8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5587E91-DFBC-4994-935D-E4D5FA98D2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67796" y="2657671"/>
                <a:ext cx="210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6F9785B-C584-4C3C-B6E2-B4E4CD777424}"/>
                  </a:ext>
                </a:extLst>
              </p14:cNvPr>
              <p14:cNvContentPartPr/>
              <p14:nvPr/>
            </p14:nvContentPartPr>
            <p14:xfrm>
              <a:off x="5661636" y="2919031"/>
              <a:ext cx="14112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6F9785B-C584-4C3C-B6E2-B4E4CD77742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52636" y="2910031"/>
                <a:ext cx="1587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0F42581-5BEB-42BD-99B7-9510F30E8D5C}"/>
                  </a:ext>
                </a:extLst>
              </p14:cNvPr>
              <p14:cNvContentPartPr/>
              <p14:nvPr/>
            </p14:nvContentPartPr>
            <p14:xfrm>
              <a:off x="5659476" y="3038191"/>
              <a:ext cx="123120" cy="7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0F42581-5BEB-42BD-99B7-9510F30E8D5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50476" y="3029551"/>
                <a:ext cx="140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0AF2CC-97BA-426F-BF67-3E436916E24C}"/>
                  </a:ext>
                </a:extLst>
              </p14:cNvPr>
              <p14:cNvContentPartPr/>
              <p14:nvPr/>
            </p14:nvContentPartPr>
            <p14:xfrm>
              <a:off x="5930196" y="2899951"/>
              <a:ext cx="302040" cy="21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0AF2CC-97BA-426F-BF67-3E436916E24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196" y="2891311"/>
                <a:ext cx="3196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E138505-98E6-4055-8697-D4F51FA8D55A}"/>
                  </a:ext>
                </a:extLst>
              </p14:cNvPr>
              <p14:cNvContentPartPr/>
              <p14:nvPr/>
            </p14:nvContentPartPr>
            <p14:xfrm>
              <a:off x="5164116" y="2823271"/>
              <a:ext cx="379800" cy="26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E138505-98E6-4055-8697-D4F51FA8D5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55116" y="2814619"/>
                <a:ext cx="397440" cy="28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4ED04CB-BC1A-4BFD-85FD-C4FDDF885C8E}"/>
                  </a:ext>
                </a:extLst>
              </p14:cNvPr>
              <p14:cNvContentPartPr/>
              <p14:nvPr/>
            </p14:nvContentPartPr>
            <p14:xfrm>
              <a:off x="6346716" y="2813551"/>
              <a:ext cx="438120" cy="320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4ED04CB-BC1A-4BFD-85FD-C4FDDF885C8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8076" y="2804911"/>
                <a:ext cx="45576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4E22DD-57BC-42EC-9A63-95CCEE8C8D7F}"/>
                  </a:ext>
                </a:extLst>
              </p14:cNvPr>
              <p14:cNvContentPartPr/>
              <p14:nvPr/>
            </p14:nvContentPartPr>
            <p14:xfrm>
              <a:off x="7586916" y="3486391"/>
              <a:ext cx="564840" cy="268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4E22DD-57BC-42EC-9A63-95CCEE8C8D7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77916" y="3477391"/>
                <a:ext cx="5824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E45556C-BBF1-42EA-A8EA-094C354B8D84}"/>
                  </a:ext>
                </a:extLst>
              </p14:cNvPr>
              <p14:cNvContentPartPr/>
              <p14:nvPr/>
            </p14:nvContentPartPr>
            <p14:xfrm>
              <a:off x="6886356" y="2785831"/>
              <a:ext cx="2168640" cy="615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E45556C-BBF1-42EA-A8EA-094C354B8D8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7356" y="2777191"/>
                <a:ext cx="218628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1211D92-3186-4D08-BEC2-4CC8C4AEE154}"/>
                  </a:ext>
                </a:extLst>
              </p14:cNvPr>
              <p14:cNvContentPartPr/>
              <p14:nvPr/>
            </p14:nvContentPartPr>
            <p14:xfrm>
              <a:off x="3207876" y="4034311"/>
              <a:ext cx="5045040" cy="2404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1211D92-3186-4D08-BEC2-4CC8C4AEE1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98876" y="4025310"/>
                <a:ext cx="5062680" cy="242208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946716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584735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590210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808262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130154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186144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10200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14:cNvPr>
              <p14:cNvContentPartPr/>
              <p14:nvPr/>
            </p14:nvContentPartPr>
            <p14:xfrm>
              <a:off x="3806196" y="3139711"/>
              <a:ext cx="5054760" cy="6188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88556" y="3121711"/>
                <a:ext cx="5090400" cy="65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807589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754060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14:cNvPr>
              <p14:cNvContentPartPr/>
              <p14:nvPr/>
            </p14:nvContentPartPr>
            <p14:xfrm>
              <a:off x="2321916" y="3773311"/>
              <a:ext cx="615960" cy="37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271" y="3764671"/>
                <a:ext cx="63361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14:cNvPr>
              <p14:cNvContentPartPr/>
              <p14:nvPr/>
            </p14:nvContentPartPr>
            <p14:xfrm>
              <a:off x="3129396" y="3966271"/>
              <a:ext cx="116280" cy="14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20396" y="3957631"/>
                <a:ext cx="1339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14:cNvPr>
              <p14:cNvContentPartPr/>
              <p14:nvPr/>
            </p14:nvContentPartPr>
            <p14:xfrm>
              <a:off x="3119676" y="4049431"/>
              <a:ext cx="12564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0676" y="4040791"/>
                <a:ext cx="1432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14:cNvPr>
              <p14:cNvContentPartPr/>
              <p14:nvPr/>
            </p14:nvContentPartPr>
            <p14:xfrm>
              <a:off x="3464196" y="3139711"/>
              <a:ext cx="5468400" cy="11966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55556" y="3121711"/>
                <a:ext cx="5486040" cy="122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072226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14:cNvPr>
              <p14:cNvContentPartPr/>
              <p14:nvPr/>
            </p14:nvContentPartPr>
            <p14:xfrm>
              <a:off x="2321916" y="3773311"/>
              <a:ext cx="615960" cy="37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271" y="3764671"/>
                <a:ext cx="63361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14:cNvPr>
              <p14:cNvContentPartPr/>
              <p14:nvPr/>
            </p14:nvContentPartPr>
            <p14:xfrm>
              <a:off x="3129396" y="3966271"/>
              <a:ext cx="116280" cy="14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20396" y="3957631"/>
                <a:ext cx="1339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14:cNvPr>
              <p14:cNvContentPartPr/>
              <p14:nvPr/>
            </p14:nvContentPartPr>
            <p14:xfrm>
              <a:off x="3119676" y="4049431"/>
              <a:ext cx="12564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0676" y="4040791"/>
                <a:ext cx="1432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14:cNvPr>
              <p14:cNvContentPartPr/>
              <p14:nvPr/>
            </p14:nvContentPartPr>
            <p14:xfrm>
              <a:off x="3464196" y="3139711"/>
              <a:ext cx="5468400" cy="11966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55556" y="3121711"/>
                <a:ext cx="5486040" cy="12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14:cNvPr>
              <p14:cNvContentPartPr/>
              <p14:nvPr/>
            </p14:nvContentPartPr>
            <p14:xfrm>
              <a:off x="2318676" y="4427071"/>
              <a:ext cx="222120" cy="32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09676" y="4418441"/>
                <a:ext cx="239760" cy="343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14:cNvPr>
              <p14:cNvContentPartPr/>
              <p14:nvPr/>
            </p14:nvContentPartPr>
            <p14:xfrm>
              <a:off x="3513516" y="4608511"/>
              <a:ext cx="160200" cy="7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4516" y="4599871"/>
                <a:ext cx="177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14:cNvPr>
              <p14:cNvContentPartPr/>
              <p14:nvPr/>
            </p14:nvContentPartPr>
            <p14:xfrm>
              <a:off x="3519996" y="4748551"/>
              <a:ext cx="118440" cy="6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0996" y="4739911"/>
                <a:ext cx="13608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14:cNvPr>
              <p14:cNvContentPartPr/>
              <p14:nvPr/>
            </p14:nvContentPartPr>
            <p14:xfrm>
              <a:off x="2645196" y="4392151"/>
              <a:ext cx="703440" cy="43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36552" y="4383158"/>
                <a:ext cx="721089" cy="456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14:cNvPr>
              <p14:cNvContentPartPr/>
              <p14:nvPr/>
            </p14:nvContentPartPr>
            <p14:xfrm>
              <a:off x="3867396" y="4362631"/>
              <a:ext cx="1073160" cy="72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756" y="4353631"/>
                <a:ext cx="1090800" cy="7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14:cNvPr>
              <p14:cNvContentPartPr/>
              <p14:nvPr/>
            </p14:nvContentPartPr>
            <p14:xfrm>
              <a:off x="5119836" y="4728391"/>
              <a:ext cx="79920" cy="180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10836" y="4719391"/>
                <a:ext cx="975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14:cNvPr>
              <p14:cNvContentPartPr/>
              <p14:nvPr/>
            </p14:nvContentPartPr>
            <p14:xfrm>
              <a:off x="5380116" y="4537951"/>
              <a:ext cx="271440" cy="34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1116" y="4528951"/>
                <a:ext cx="2890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14:cNvPr>
              <p14:cNvContentPartPr/>
              <p14:nvPr/>
            </p14:nvContentPartPr>
            <p14:xfrm>
              <a:off x="6529236" y="4738111"/>
              <a:ext cx="113400" cy="17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0236" y="4729471"/>
                <a:ext cx="131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14:cNvPr>
              <p14:cNvContentPartPr/>
              <p14:nvPr/>
            </p14:nvContentPartPr>
            <p14:xfrm>
              <a:off x="6491796" y="4821991"/>
              <a:ext cx="111240" cy="5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82796" y="4813351"/>
                <a:ext cx="128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14:cNvPr>
              <p14:cNvContentPartPr/>
              <p14:nvPr/>
            </p14:nvContentPartPr>
            <p14:xfrm>
              <a:off x="5777916" y="4499791"/>
              <a:ext cx="601560" cy="448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69276" y="4491151"/>
                <a:ext cx="61920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14:cNvPr>
              <p14:cNvContentPartPr/>
              <p14:nvPr/>
            </p14:nvContentPartPr>
            <p14:xfrm>
              <a:off x="6804276" y="4542991"/>
              <a:ext cx="384480" cy="384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95636" y="4534351"/>
                <a:ext cx="402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14:cNvPr>
              <p14:cNvContentPartPr/>
              <p14:nvPr/>
            </p14:nvContentPartPr>
            <p14:xfrm>
              <a:off x="7289916" y="4435351"/>
              <a:ext cx="1236960" cy="63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281276" y="4426711"/>
                <a:ext cx="1254600" cy="64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08065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14:cNvPr>
              <p14:cNvContentPartPr/>
              <p14:nvPr/>
            </p14:nvContentPartPr>
            <p14:xfrm>
              <a:off x="2321916" y="3773311"/>
              <a:ext cx="615960" cy="37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271" y="3764671"/>
                <a:ext cx="63361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14:cNvPr>
              <p14:cNvContentPartPr/>
              <p14:nvPr/>
            </p14:nvContentPartPr>
            <p14:xfrm>
              <a:off x="3129396" y="3966271"/>
              <a:ext cx="116280" cy="14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20396" y="3957631"/>
                <a:ext cx="1339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14:cNvPr>
              <p14:cNvContentPartPr/>
              <p14:nvPr/>
            </p14:nvContentPartPr>
            <p14:xfrm>
              <a:off x="3119676" y="4049431"/>
              <a:ext cx="12564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0676" y="4040791"/>
                <a:ext cx="1432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14:cNvPr>
              <p14:cNvContentPartPr/>
              <p14:nvPr/>
            </p14:nvContentPartPr>
            <p14:xfrm>
              <a:off x="3464196" y="3139711"/>
              <a:ext cx="5468400" cy="11966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55556" y="3121711"/>
                <a:ext cx="5486040" cy="12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14:cNvPr>
              <p14:cNvContentPartPr/>
              <p14:nvPr/>
            </p14:nvContentPartPr>
            <p14:xfrm>
              <a:off x="2318676" y="4427071"/>
              <a:ext cx="222120" cy="32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09676" y="4418441"/>
                <a:ext cx="239760" cy="343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14:cNvPr>
              <p14:cNvContentPartPr/>
              <p14:nvPr/>
            </p14:nvContentPartPr>
            <p14:xfrm>
              <a:off x="3513516" y="4608511"/>
              <a:ext cx="160200" cy="7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4516" y="4599871"/>
                <a:ext cx="177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14:cNvPr>
              <p14:cNvContentPartPr/>
              <p14:nvPr/>
            </p14:nvContentPartPr>
            <p14:xfrm>
              <a:off x="3519996" y="4748551"/>
              <a:ext cx="118440" cy="6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0996" y="4739911"/>
                <a:ext cx="13608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14:cNvPr>
              <p14:cNvContentPartPr/>
              <p14:nvPr/>
            </p14:nvContentPartPr>
            <p14:xfrm>
              <a:off x="2645196" y="4392151"/>
              <a:ext cx="703440" cy="43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36552" y="4383158"/>
                <a:ext cx="721089" cy="456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14:cNvPr>
              <p14:cNvContentPartPr/>
              <p14:nvPr/>
            </p14:nvContentPartPr>
            <p14:xfrm>
              <a:off x="3867396" y="4362631"/>
              <a:ext cx="1073160" cy="72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756" y="4353631"/>
                <a:ext cx="1090800" cy="7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14:cNvPr>
              <p14:cNvContentPartPr/>
              <p14:nvPr/>
            </p14:nvContentPartPr>
            <p14:xfrm>
              <a:off x="5119836" y="4728391"/>
              <a:ext cx="79920" cy="180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10836" y="4719391"/>
                <a:ext cx="975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14:cNvPr>
              <p14:cNvContentPartPr/>
              <p14:nvPr/>
            </p14:nvContentPartPr>
            <p14:xfrm>
              <a:off x="5380116" y="4537951"/>
              <a:ext cx="271440" cy="34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1116" y="4528951"/>
                <a:ext cx="2890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14:cNvPr>
              <p14:cNvContentPartPr/>
              <p14:nvPr/>
            </p14:nvContentPartPr>
            <p14:xfrm>
              <a:off x="6529236" y="4738111"/>
              <a:ext cx="113400" cy="17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0236" y="4729471"/>
                <a:ext cx="131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14:cNvPr>
              <p14:cNvContentPartPr/>
              <p14:nvPr/>
            </p14:nvContentPartPr>
            <p14:xfrm>
              <a:off x="6491796" y="4821991"/>
              <a:ext cx="111240" cy="5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82796" y="4813351"/>
                <a:ext cx="128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14:cNvPr>
              <p14:cNvContentPartPr/>
              <p14:nvPr/>
            </p14:nvContentPartPr>
            <p14:xfrm>
              <a:off x="5777916" y="4499791"/>
              <a:ext cx="601560" cy="448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69276" y="4491151"/>
                <a:ext cx="61920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14:cNvPr>
              <p14:cNvContentPartPr/>
              <p14:nvPr/>
            </p14:nvContentPartPr>
            <p14:xfrm>
              <a:off x="6804276" y="4542991"/>
              <a:ext cx="384480" cy="384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95636" y="4534351"/>
                <a:ext cx="402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14:cNvPr>
              <p14:cNvContentPartPr/>
              <p14:nvPr/>
            </p14:nvContentPartPr>
            <p14:xfrm>
              <a:off x="7289916" y="4435351"/>
              <a:ext cx="1236960" cy="63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281276" y="4426711"/>
                <a:ext cx="1254600" cy="64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4EB15C-5DC4-478E-8446-D8BFE0C7CE67}"/>
                  </a:ext>
                </a:extLst>
              </p14:cNvPr>
              <p14:cNvContentPartPr/>
              <p14:nvPr/>
            </p14:nvContentPartPr>
            <p14:xfrm>
              <a:off x="547836" y="4941511"/>
              <a:ext cx="627120" cy="373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4EB15C-5DC4-478E-8446-D8BFE0C7CE6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9196" y="4932871"/>
                <a:ext cx="6447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27EAD1-20A1-4322-95DC-DCE21E8B77CD}"/>
                  </a:ext>
                </a:extLst>
              </p14:cNvPr>
              <p14:cNvContentPartPr/>
              <p14:nvPr/>
            </p14:nvContentPartPr>
            <p14:xfrm>
              <a:off x="4505316" y="5260471"/>
              <a:ext cx="14400" cy="286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27EAD1-20A1-4322-95DC-DCE21E8B77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6676" y="5251471"/>
                <a:ext cx="320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8B9BA90-5340-47DE-9502-0D6D36E16E8B}"/>
                  </a:ext>
                </a:extLst>
              </p14:cNvPr>
              <p14:cNvContentPartPr/>
              <p14:nvPr/>
            </p14:nvContentPartPr>
            <p14:xfrm>
              <a:off x="4697556" y="5082991"/>
              <a:ext cx="2154600" cy="665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8B9BA90-5340-47DE-9502-0D6D36E16E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88556" y="5073991"/>
                <a:ext cx="2172240" cy="6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66900-FF89-4D69-AA11-894F40DEFD3C}"/>
                  </a:ext>
                </a:extLst>
              </p14:cNvPr>
              <p14:cNvContentPartPr/>
              <p14:nvPr/>
            </p14:nvContentPartPr>
            <p14:xfrm>
              <a:off x="7110996" y="5044111"/>
              <a:ext cx="1430640" cy="585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66900-FF89-4D69-AA11-894F40DEFD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3352" y="5026111"/>
                <a:ext cx="1466289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FBF34F9-D9D8-4EB5-B8C6-C9662C4B6568}"/>
                  </a:ext>
                </a:extLst>
              </p14:cNvPr>
              <p14:cNvContentPartPr/>
              <p14:nvPr/>
            </p14:nvContentPartPr>
            <p14:xfrm>
              <a:off x="1259196" y="5719471"/>
              <a:ext cx="207720" cy="431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FBF34F9-D9D8-4EB5-B8C6-C9662C4B656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50556" y="5710831"/>
                <a:ext cx="2253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B0744BE0-22BF-4797-AF57-808B942DE4EC}"/>
                  </a:ext>
                </a:extLst>
              </p14:cNvPr>
              <p14:cNvContentPartPr/>
              <p14:nvPr/>
            </p14:nvContentPartPr>
            <p14:xfrm>
              <a:off x="1581396" y="4990111"/>
              <a:ext cx="2812680" cy="120852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B0744BE0-22BF-4797-AF57-808B942DE4E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72396" y="4981111"/>
                <a:ext cx="2830320" cy="122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871705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14:cNvPr>
              <p14:cNvContentPartPr/>
              <p14:nvPr/>
            </p14:nvContentPartPr>
            <p14:xfrm>
              <a:off x="2321916" y="3773311"/>
              <a:ext cx="615960" cy="37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271" y="3764671"/>
                <a:ext cx="63361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14:cNvPr>
              <p14:cNvContentPartPr/>
              <p14:nvPr/>
            </p14:nvContentPartPr>
            <p14:xfrm>
              <a:off x="3129396" y="3966271"/>
              <a:ext cx="116280" cy="14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20396" y="3957631"/>
                <a:ext cx="1339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14:cNvPr>
              <p14:cNvContentPartPr/>
              <p14:nvPr/>
            </p14:nvContentPartPr>
            <p14:xfrm>
              <a:off x="3119676" y="4049431"/>
              <a:ext cx="12564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0676" y="4040791"/>
                <a:ext cx="1432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14:cNvPr>
              <p14:cNvContentPartPr/>
              <p14:nvPr/>
            </p14:nvContentPartPr>
            <p14:xfrm>
              <a:off x="3464196" y="3139711"/>
              <a:ext cx="5468400" cy="11966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55556" y="3121711"/>
                <a:ext cx="5486040" cy="12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14:cNvPr>
              <p14:cNvContentPartPr/>
              <p14:nvPr/>
            </p14:nvContentPartPr>
            <p14:xfrm>
              <a:off x="2318676" y="4427071"/>
              <a:ext cx="222120" cy="32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09676" y="4418441"/>
                <a:ext cx="239760" cy="343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14:cNvPr>
              <p14:cNvContentPartPr/>
              <p14:nvPr/>
            </p14:nvContentPartPr>
            <p14:xfrm>
              <a:off x="3513516" y="4608511"/>
              <a:ext cx="160200" cy="7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4516" y="4599871"/>
                <a:ext cx="177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14:cNvPr>
              <p14:cNvContentPartPr/>
              <p14:nvPr/>
            </p14:nvContentPartPr>
            <p14:xfrm>
              <a:off x="3519996" y="4748551"/>
              <a:ext cx="118440" cy="6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0996" y="4739911"/>
                <a:ext cx="13608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14:cNvPr>
              <p14:cNvContentPartPr/>
              <p14:nvPr/>
            </p14:nvContentPartPr>
            <p14:xfrm>
              <a:off x="2645196" y="4392151"/>
              <a:ext cx="703440" cy="43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36552" y="4383158"/>
                <a:ext cx="721089" cy="456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14:cNvPr>
              <p14:cNvContentPartPr/>
              <p14:nvPr/>
            </p14:nvContentPartPr>
            <p14:xfrm>
              <a:off x="3867396" y="4362631"/>
              <a:ext cx="1073160" cy="72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756" y="4353631"/>
                <a:ext cx="1090800" cy="7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14:cNvPr>
              <p14:cNvContentPartPr/>
              <p14:nvPr/>
            </p14:nvContentPartPr>
            <p14:xfrm>
              <a:off x="5119836" y="4728391"/>
              <a:ext cx="79920" cy="180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10836" y="4719391"/>
                <a:ext cx="975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14:cNvPr>
              <p14:cNvContentPartPr/>
              <p14:nvPr/>
            </p14:nvContentPartPr>
            <p14:xfrm>
              <a:off x="5380116" y="4537951"/>
              <a:ext cx="271440" cy="34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1116" y="4528951"/>
                <a:ext cx="2890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14:cNvPr>
              <p14:cNvContentPartPr/>
              <p14:nvPr/>
            </p14:nvContentPartPr>
            <p14:xfrm>
              <a:off x="6529236" y="4738111"/>
              <a:ext cx="113400" cy="17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0236" y="4729471"/>
                <a:ext cx="131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14:cNvPr>
              <p14:cNvContentPartPr/>
              <p14:nvPr/>
            </p14:nvContentPartPr>
            <p14:xfrm>
              <a:off x="6491796" y="4821991"/>
              <a:ext cx="111240" cy="5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82796" y="4813351"/>
                <a:ext cx="128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14:cNvPr>
              <p14:cNvContentPartPr/>
              <p14:nvPr/>
            </p14:nvContentPartPr>
            <p14:xfrm>
              <a:off x="5777916" y="4499791"/>
              <a:ext cx="601560" cy="448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69276" y="4491151"/>
                <a:ext cx="61920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14:cNvPr>
              <p14:cNvContentPartPr/>
              <p14:nvPr/>
            </p14:nvContentPartPr>
            <p14:xfrm>
              <a:off x="6804276" y="4542991"/>
              <a:ext cx="384480" cy="384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95636" y="4534351"/>
                <a:ext cx="402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14:cNvPr>
              <p14:cNvContentPartPr/>
              <p14:nvPr/>
            </p14:nvContentPartPr>
            <p14:xfrm>
              <a:off x="7289916" y="4435351"/>
              <a:ext cx="1236960" cy="63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281276" y="4426711"/>
                <a:ext cx="1254600" cy="64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4EB15C-5DC4-478E-8446-D8BFE0C7CE67}"/>
                  </a:ext>
                </a:extLst>
              </p14:cNvPr>
              <p14:cNvContentPartPr/>
              <p14:nvPr/>
            </p14:nvContentPartPr>
            <p14:xfrm>
              <a:off x="547836" y="4941511"/>
              <a:ext cx="627120" cy="373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4EB15C-5DC4-478E-8446-D8BFE0C7CE6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9196" y="4932871"/>
                <a:ext cx="6447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27EAD1-20A1-4322-95DC-DCE21E8B77CD}"/>
                  </a:ext>
                </a:extLst>
              </p14:cNvPr>
              <p14:cNvContentPartPr/>
              <p14:nvPr/>
            </p14:nvContentPartPr>
            <p14:xfrm>
              <a:off x="4505316" y="5260471"/>
              <a:ext cx="14400" cy="286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27EAD1-20A1-4322-95DC-DCE21E8B77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6676" y="5251471"/>
                <a:ext cx="320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8B9BA90-5340-47DE-9502-0D6D36E16E8B}"/>
                  </a:ext>
                </a:extLst>
              </p14:cNvPr>
              <p14:cNvContentPartPr/>
              <p14:nvPr/>
            </p14:nvContentPartPr>
            <p14:xfrm>
              <a:off x="4697556" y="5082991"/>
              <a:ext cx="2154600" cy="665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8B9BA90-5340-47DE-9502-0D6D36E16E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88556" y="5073991"/>
                <a:ext cx="2172240" cy="6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66900-FF89-4D69-AA11-894F40DEFD3C}"/>
                  </a:ext>
                </a:extLst>
              </p14:cNvPr>
              <p14:cNvContentPartPr/>
              <p14:nvPr/>
            </p14:nvContentPartPr>
            <p14:xfrm>
              <a:off x="7110996" y="5044111"/>
              <a:ext cx="1430640" cy="585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66900-FF89-4D69-AA11-894F40DEFD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3352" y="5026111"/>
                <a:ext cx="1466289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FBF34F9-D9D8-4EB5-B8C6-C9662C4B6568}"/>
                  </a:ext>
                </a:extLst>
              </p14:cNvPr>
              <p14:cNvContentPartPr/>
              <p14:nvPr/>
            </p14:nvContentPartPr>
            <p14:xfrm>
              <a:off x="1259196" y="5719471"/>
              <a:ext cx="207720" cy="431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FBF34F9-D9D8-4EB5-B8C6-C9662C4B656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50556" y="5710831"/>
                <a:ext cx="2253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B0744BE0-22BF-4797-AF57-808B942DE4EC}"/>
                  </a:ext>
                </a:extLst>
              </p14:cNvPr>
              <p14:cNvContentPartPr/>
              <p14:nvPr/>
            </p14:nvContentPartPr>
            <p14:xfrm>
              <a:off x="1581396" y="4990111"/>
              <a:ext cx="2812680" cy="120852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B0744BE0-22BF-4797-AF57-808B942DE4E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72396" y="4981111"/>
                <a:ext cx="2830320" cy="12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BE65C3-4ED1-43AD-BE65-940DE4629B6E}"/>
                  </a:ext>
                </a:extLst>
              </p14:cNvPr>
              <p14:cNvContentPartPr/>
              <p14:nvPr/>
            </p14:nvContentPartPr>
            <p14:xfrm>
              <a:off x="3849396" y="5988751"/>
              <a:ext cx="308880" cy="34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BE65C3-4ED1-43AD-BE65-940DE4629B6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40746" y="5979751"/>
                <a:ext cx="326541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B366810-6A5A-4A70-8ED6-A46FCF3D8D68}"/>
                  </a:ext>
                </a:extLst>
              </p14:cNvPr>
              <p14:cNvContentPartPr/>
              <p14:nvPr/>
            </p14:nvContentPartPr>
            <p14:xfrm>
              <a:off x="4579116" y="6051031"/>
              <a:ext cx="478800" cy="380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B366810-6A5A-4A70-8ED6-A46FCF3D8D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570476" y="6042391"/>
                <a:ext cx="4964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7E7AE52-12BE-46DA-9C43-95B6A79DDCB7}"/>
                  </a:ext>
                </a:extLst>
              </p14:cNvPr>
              <p14:cNvContentPartPr/>
              <p14:nvPr/>
            </p14:nvContentPartPr>
            <p14:xfrm>
              <a:off x="4258356" y="6038791"/>
              <a:ext cx="216720" cy="31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7E7AE52-12BE-46DA-9C43-95B6A79DDC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49716" y="6029791"/>
                <a:ext cx="2343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CD0FCE5-2C8F-49B5-9838-2F0506445D29}"/>
                  </a:ext>
                </a:extLst>
              </p14:cNvPr>
              <p14:cNvContentPartPr/>
              <p14:nvPr/>
            </p14:nvContentPartPr>
            <p14:xfrm>
              <a:off x="5202996" y="5889391"/>
              <a:ext cx="2750040" cy="795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CD0FCE5-2C8F-49B5-9838-2F0506445D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194355" y="5880391"/>
                <a:ext cx="2767682" cy="81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789905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51146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723823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6148716" y="2305951"/>
              <a:ext cx="1260360" cy="475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39716" y="2296951"/>
                <a:ext cx="1278000" cy="49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315034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243607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792491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816180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14:cNvPr>
              <p14:cNvContentPartPr/>
              <p14:nvPr/>
            </p14:nvContentPartPr>
            <p14:xfrm>
              <a:off x="5140716" y="3699151"/>
              <a:ext cx="256320" cy="74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32076" y="3690151"/>
                <a:ext cx="2739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14:cNvPr>
              <p14:cNvContentPartPr/>
              <p14:nvPr/>
            </p14:nvContentPartPr>
            <p14:xfrm>
              <a:off x="5876556" y="3730471"/>
              <a:ext cx="245880" cy="45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67556" y="3721831"/>
                <a:ext cx="263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14:cNvPr>
              <p14:cNvContentPartPr/>
              <p14:nvPr/>
            </p14:nvContentPartPr>
            <p14:xfrm>
              <a:off x="6329076" y="3855391"/>
              <a:ext cx="221040" cy="32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20076" y="3846391"/>
                <a:ext cx="238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14:cNvPr>
              <p14:cNvContentPartPr/>
              <p14:nvPr/>
            </p14:nvContentPartPr>
            <p14:xfrm>
              <a:off x="6727596" y="3844951"/>
              <a:ext cx="193680" cy="364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8596" y="3836311"/>
                <a:ext cx="211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14:cNvPr>
              <p14:cNvContentPartPr/>
              <p14:nvPr/>
            </p14:nvContentPartPr>
            <p14:xfrm>
              <a:off x="7119996" y="3834151"/>
              <a:ext cx="473400" cy="38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11356" y="3825511"/>
                <a:ext cx="4910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14:cNvPr>
              <p14:cNvContentPartPr/>
              <p14:nvPr/>
            </p14:nvContentPartPr>
            <p14:xfrm>
              <a:off x="4156476" y="3748831"/>
              <a:ext cx="807480" cy="51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47836" y="3739831"/>
                <a:ext cx="825120" cy="52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928385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14:cNvPr>
              <p14:cNvContentPartPr/>
              <p14:nvPr/>
            </p14:nvContentPartPr>
            <p14:xfrm>
              <a:off x="5140716" y="3699151"/>
              <a:ext cx="256320" cy="74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32076" y="3690151"/>
                <a:ext cx="2739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14:cNvPr>
              <p14:cNvContentPartPr/>
              <p14:nvPr/>
            </p14:nvContentPartPr>
            <p14:xfrm>
              <a:off x="5876556" y="3730471"/>
              <a:ext cx="245880" cy="45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67556" y="3721831"/>
                <a:ext cx="263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14:cNvPr>
              <p14:cNvContentPartPr/>
              <p14:nvPr/>
            </p14:nvContentPartPr>
            <p14:xfrm>
              <a:off x="6329076" y="3855391"/>
              <a:ext cx="221040" cy="32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20076" y="3846391"/>
                <a:ext cx="238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14:cNvPr>
              <p14:cNvContentPartPr/>
              <p14:nvPr/>
            </p14:nvContentPartPr>
            <p14:xfrm>
              <a:off x="6727596" y="3844951"/>
              <a:ext cx="193680" cy="364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8596" y="3836311"/>
                <a:ext cx="211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14:cNvPr>
              <p14:cNvContentPartPr/>
              <p14:nvPr/>
            </p14:nvContentPartPr>
            <p14:xfrm>
              <a:off x="7119996" y="3834151"/>
              <a:ext cx="473400" cy="38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11356" y="3825511"/>
                <a:ext cx="4910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14:cNvPr>
              <p14:cNvContentPartPr/>
              <p14:nvPr/>
            </p14:nvContentPartPr>
            <p14:xfrm>
              <a:off x="4156476" y="3748831"/>
              <a:ext cx="807480" cy="51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47836" y="3739831"/>
                <a:ext cx="8251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14:cNvPr>
              <p14:cNvContentPartPr/>
              <p14:nvPr/>
            </p14:nvContentPartPr>
            <p14:xfrm>
              <a:off x="7735956" y="4159591"/>
              <a:ext cx="87840" cy="169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26956" y="4150591"/>
                <a:ext cx="105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14:cNvPr>
              <p14:cNvContentPartPr/>
              <p14:nvPr/>
            </p14:nvContentPartPr>
            <p14:xfrm>
              <a:off x="7964196" y="3842791"/>
              <a:ext cx="864360" cy="390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55196" y="3834151"/>
                <a:ext cx="88200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14:cNvPr>
              <p14:cNvContentPartPr/>
              <p14:nvPr/>
            </p14:nvContentPartPr>
            <p14:xfrm>
              <a:off x="2381676" y="4413031"/>
              <a:ext cx="1453320" cy="45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73036" y="4404031"/>
                <a:ext cx="14709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14:cNvPr>
              <p14:cNvContentPartPr/>
              <p14:nvPr/>
            </p14:nvContentPartPr>
            <p14:xfrm>
              <a:off x="4238556" y="4681591"/>
              <a:ext cx="297000" cy="52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29556" y="4672951"/>
                <a:ext cx="314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14:cNvPr>
              <p14:cNvContentPartPr/>
              <p14:nvPr/>
            </p14:nvContentPartPr>
            <p14:xfrm>
              <a:off x="4739676" y="4727671"/>
              <a:ext cx="19944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31036" y="4719031"/>
                <a:ext cx="217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14:cNvPr>
              <p14:cNvContentPartPr/>
              <p14:nvPr/>
            </p14:nvContentPartPr>
            <p14:xfrm>
              <a:off x="4752996" y="4818031"/>
              <a:ext cx="20124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43996" y="4809031"/>
                <a:ext cx="218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14:cNvPr>
              <p14:cNvContentPartPr/>
              <p14:nvPr/>
            </p14:nvContentPartPr>
            <p14:xfrm>
              <a:off x="4691076" y="4927471"/>
              <a:ext cx="247320" cy="47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82436" y="4918831"/>
                <a:ext cx="264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14:cNvPr>
              <p14:cNvContentPartPr/>
              <p14:nvPr/>
            </p14:nvContentPartPr>
            <p14:xfrm>
              <a:off x="5267796" y="4566751"/>
              <a:ext cx="1146240" cy="731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58793" y="4558111"/>
                <a:ext cx="1163886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14:cNvPr>
              <p14:cNvContentPartPr/>
              <p14:nvPr/>
            </p14:nvContentPartPr>
            <p14:xfrm>
              <a:off x="6812196" y="4779151"/>
              <a:ext cx="17640" cy="108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803196" y="4770151"/>
                <a:ext cx="3528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14:cNvPr>
              <p14:cNvContentPartPr/>
              <p14:nvPr/>
            </p14:nvContentPartPr>
            <p14:xfrm>
              <a:off x="6795996" y="4630111"/>
              <a:ext cx="1440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87356" y="4621111"/>
                <a:ext cx="3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14:cNvPr>
              <p14:cNvContentPartPr/>
              <p14:nvPr/>
            </p14:nvContentPartPr>
            <p14:xfrm>
              <a:off x="6974916" y="4735951"/>
              <a:ext cx="116640" cy="189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65916" y="4727311"/>
                <a:ext cx="1342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14:cNvPr>
              <p14:cNvContentPartPr/>
              <p14:nvPr/>
            </p14:nvContentPartPr>
            <p14:xfrm>
              <a:off x="7340676" y="4722631"/>
              <a:ext cx="194760" cy="452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32036" y="4713991"/>
                <a:ext cx="212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14:cNvPr>
              <p14:cNvContentPartPr/>
              <p14:nvPr/>
            </p14:nvContentPartPr>
            <p14:xfrm>
              <a:off x="7654236" y="4503751"/>
              <a:ext cx="702720" cy="421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45596" y="4494751"/>
                <a:ext cx="7203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14:cNvPr>
              <p14:cNvContentPartPr/>
              <p14:nvPr/>
            </p14:nvContentPartPr>
            <p14:xfrm>
              <a:off x="6571356" y="4940071"/>
              <a:ext cx="5652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62716" y="4931071"/>
                <a:ext cx="74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14:cNvPr>
              <p14:cNvContentPartPr/>
              <p14:nvPr/>
            </p14:nvContentPartPr>
            <p14:xfrm>
              <a:off x="2357556" y="5210431"/>
              <a:ext cx="19080" cy="198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48556" y="520179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14:cNvPr>
              <p14:cNvContentPartPr/>
              <p14:nvPr/>
            </p14:nvContentPartPr>
            <p14:xfrm>
              <a:off x="2412996" y="5296471"/>
              <a:ext cx="29124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03996" y="5287831"/>
                <a:ext cx="3088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14:cNvPr>
              <p14:cNvContentPartPr/>
              <p14:nvPr/>
            </p14:nvContentPartPr>
            <p14:xfrm>
              <a:off x="512556" y="4489351"/>
              <a:ext cx="1732680" cy="1007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3916" y="4480351"/>
                <a:ext cx="175032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14:cNvPr>
              <p14:cNvContentPartPr/>
              <p14:nvPr/>
            </p14:nvContentPartPr>
            <p14:xfrm>
              <a:off x="3195276" y="5118991"/>
              <a:ext cx="810360" cy="504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86276" y="5109991"/>
                <a:ext cx="8280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14:cNvPr>
              <p14:cNvContentPartPr/>
              <p14:nvPr/>
            </p14:nvContentPartPr>
            <p14:xfrm>
              <a:off x="4239636" y="5541991"/>
              <a:ext cx="43920" cy="22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30996" y="5533351"/>
                <a:ext cx="61560" cy="4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973042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14:cNvPr>
              <p14:cNvContentPartPr/>
              <p14:nvPr/>
            </p14:nvContentPartPr>
            <p14:xfrm>
              <a:off x="5140716" y="3699151"/>
              <a:ext cx="256320" cy="74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32076" y="3690151"/>
                <a:ext cx="2739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14:cNvPr>
              <p14:cNvContentPartPr/>
              <p14:nvPr/>
            </p14:nvContentPartPr>
            <p14:xfrm>
              <a:off x="5876556" y="3730471"/>
              <a:ext cx="245880" cy="45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67556" y="3721831"/>
                <a:ext cx="263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14:cNvPr>
              <p14:cNvContentPartPr/>
              <p14:nvPr/>
            </p14:nvContentPartPr>
            <p14:xfrm>
              <a:off x="6329076" y="3855391"/>
              <a:ext cx="221040" cy="32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20076" y="3846391"/>
                <a:ext cx="238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14:cNvPr>
              <p14:cNvContentPartPr/>
              <p14:nvPr/>
            </p14:nvContentPartPr>
            <p14:xfrm>
              <a:off x="6727596" y="3844951"/>
              <a:ext cx="193680" cy="364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8596" y="3836311"/>
                <a:ext cx="211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14:cNvPr>
              <p14:cNvContentPartPr/>
              <p14:nvPr/>
            </p14:nvContentPartPr>
            <p14:xfrm>
              <a:off x="7119996" y="3834151"/>
              <a:ext cx="473400" cy="38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11356" y="3825511"/>
                <a:ext cx="4910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14:cNvPr>
              <p14:cNvContentPartPr/>
              <p14:nvPr/>
            </p14:nvContentPartPr>
            <p14:xfrm>
              <a:off x="4156476" y="3748831"/>
              <a:ext cx="807480" cy="51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47836" y="3739831"/>
                <a:ext cx="8251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14:cNvPr>
              <p14:cNvContentPartPr/>
              <p14:nvPr/>
            </p14:nvContentPartPr>
            <p14:xfrm>
              <a:off x="7735956" y="4159591"/>
              <a:ext cx="87840" cy="169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26956" y="4150591"/>
                <a:ext cx="105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14:cNvPr>
              <p14:cNvContentPartPr/>
              <p14:nvPr/>
            </p14:nvContentPartPr>
            <p14:xfrm>
              <a:off x="7964196" y="3842791"/>
              <a:ext cx="864360" cy="390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55196" y="3834151"/>
                <a:ext cx="88200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14:cNvPr>
              <p14:cNvContentPartPr/>
              <p14:nvPr/>
            </p14:nvContentPartPr>
            <p14:xfrm>
              <a:off x="2381676" y="4413031"/>
              <a:ext cx="1453320" cy="45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73036" y="4404031"/>
                <a:ext cx="14709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14:cNvPr>
              <p14:cNvContentPartPr/>
              <p14:nvPr/>
            </p14:nvContentPartPr>
            <p14:xfrm>
              <a:off x="4238556" y="4681591"/>
              <a:ext cx="297000" cy="52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29556" y="4672951"/>
                <a:ext cx="314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14:cNvPr>
              <p14:cNvContentPartPr/>
              <p14:nvPr/>
            </p14:nvContentPartPr>
            <p14:xfrm>
              <a:off x="4739676" y="4727671"/>
              <a:ext cx="19944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31036" y="4719031"/>
                <a:ext cx="217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14:cNvPr>
              <p14:cNvContentPartPr/>
              <p14:nvPr/>
            </p14:nvContentPartPr>
            <p14:xfrm>
              <a:off x="4752996" y="4818031"/>
              <a:ext cx="20124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43996" y="4809031"/>
                <a:ext cx="218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14:cNvPr>
              <p14:cNvContentPartPr/>
              <p14:nvPr/>
            </p14:nvContentPartPr>
            <p14:xfrm>
              <a:off x="4691076" y="4927471"/>
              <a:ext cx="247320" cy="47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82436" y="4918831"/>
                <a:ext cx="264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14:cNvPr>
              <p14:cNvContentPartPr/>
              <p14:nvPr/>
            </p14:nvContentPartPr>
            <p14:xfrm>
              <a:off x="5267796" y="4566751"/>
              <a:ext cx="1146240" cy="731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58793" y="4558111"/>
                <a:ext cx="1163886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14:cNvPr>
              <p14:cNvContentPartPr/>
              <p14:nvPr/>
            </p14:nvContentPartPr>
            <p14:xfrm>
              <a:off x="6812196" y="4779151"/>
              <a:ext cx="17640" cy="108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803196" y="4770151"/>
                <a:ext cx="3528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14:cNvPr>
              <p14:cNvContentPartPr/>
              <p14:nvPr/>
            </p14:nvContentPartPr>
            <p14:xfrm>
              <a:off x="6795996" y="4630111"/>
              <a:ext cx="1440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87356" y="4621111"/>
                <a:ext cx="3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14:cNvPr>
              <p14:cNvContentPartPr/>
              <p14:nvPr/>
            </p14:nvContentPartPr>
            <p14:xfrm>
              <a:off x="6974916" y="4735951"/>
              <a:ext cx="116640" cy="189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65916" y="4727311"/>
                <a:ext cx="1342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14:cNvPr>
              <p14:cNvContentPartPr/>
              <p14:nvPr/>
            </p14:nvContentPartPr>
            <p14:xfrm>
              <a:off x="7340676" y="4722631"/>
              <a:ext cx="194760" cy="452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32036" y="4713991"/>
                <a:ext cx="212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14:cNvPr>
              <p14:cNvContentPartPr/>
              <p14:nvPr/>
            </p14:nvContentPartPr>
            <p14:xfrm>
              <a:off x="7654236" y="4503751"/>
              <a:ext cx="702720" cy="421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45596" y="4494751"/>
                <a:ext cx="7203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14:cNvPr>
              <p14:cNvContentPartPr/>
              <p14:nvPr/>
            </p14:nvContentPartPr>
            <p14:xfrm>
              <a:off x="6571356" y="4940071"/>
              <a:ext cx="5652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62716" y="4931071"/>
                <a:ext cx="74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14:cNvPr>
              <p14:cNvContentPartPr/>
              <p14:nvPr/>
            </p14:nvContentPartPr>
            <p14:xfrm>
              <a:off x="2357556" y="5210431"/>
              <a:ext cx="19080" cy="198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48556" y="520179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14:cNvPr>
              <p14:cNvContentPartPr/>
              <p14:nvPr/>
            </p14:nvContentPartPr>
            <p14:xfrm>
              <a:off x="2412996" y="5296471"/>
              <a:ext cx="29124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03996" y="5287831"/>
                <a:ext cx="3088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14:cNvPr>
              <p14:cNvContentPartPr/>
              <p14:nvPr/>
            </p14:nvContentPartPr>
            <p14:xfrm>
              <a:off x="512556" y="4489351"/>
              <a:ext cx="1732680" cy="1007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3916" y="4480351"/>
                <a:ext cx="175032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14:cNvPr>
              <p14:cNvContentPartPr/>
              <p14:nvPr/>
            </p14:nvContentPartPr>
            <p14:xfrm>
              <a:off x="3195276" y="5118991"/>
              <a:ext cx="810360" cy="504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86276" y="5109991"/>
                <a:ext cx="8280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14:cNvPr>
              <p14:cNvContentPartPr/>
              <p14:nvPr/>
            </p14:nvContentPartPr>
            <p14:xfrm>
              <a:off x="4239636" y="5541991"/>
              <a:ext cx="43920" cy="22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30996" y="5533351"/>
                <a:ext cx="615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14:cNvPr>
              <p14:cNvContentPartPr/>
              <p14:nvPr/>
            </p14:nvContentPartPr>
            <p14:xfrm>
              <a:off x="4656516" y="5128351"/>
              <a:ext cx="1012680" cy="51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47879" y="5119705"/>
                <a:ext cx="1030314" cy="529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14:cNvPr>
              <p14:cNvContentPartPr/>
              <p14:nvPr/>
            </p14:nvContentPartPr>
            <p14:xfrm>
              <a:off x="7608156" y="5318791"/>
              <a:ext cx="37800" cy="2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99516" y="5309791"/>
                <a:ext cx="554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14:cNvPr>
              <p14:cNvContentPartPr/>
              <p14:nvPr/>
            </p14:nvContentPartPr>
            <p14:xfrm>
              <a:off x="7585836" y="5407351"/>
              <a:ext cx="275760" cy="213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76836" y="5398711"/>
                <a:ext cx="293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14:cNvPr>
              <p14:cNvContentPartPr/>
              <p14:nvPr/>
            </p14:nvContentPartPr>
            <p14:xfrm>
              <a:off x="6011916" y="5246431"/>
              <a:ext cx="1323720" cy="38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2916" y="5237791"/>
                <a:ext cx="13413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14:cNvPr>
              <p14:cNvContentPartPr/>
              <p14:nvPr/>
            </p14:nvContentPartPr>
            <p14:xfrm>
              <a:off x="8109276" y="5309071"/>
              <a:ext cx="69660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100276" y="5300071"/>
                <a:ext cx="7142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14:cNvPr>
              <p14:cNvContentPartPr/>
              <p14:nvPr/>
            </p14:nvContentPartPr>
            <p14:xfrm>
              <a:off x="787956" y="5785351"/>
              <a:ext cx="308160" cy="195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9316" y="5776711"/>
                <a:ext cx="3258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14:cNvPr>
              <p14:cNvContentPartPr/>
              <p14:nvPr/>
            </p14:nvContentPartPr>
            <p14:xfrm>
              <a:off x="1301316" y="5660791"/>
              <a:ext cx="1413720" cy="457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292316" y="5652151"/>
                <a:ext cx="1431360" cy="47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931940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14:cNvPr>
              <p14:cNvContentPartPr/>
              <p14:nvPr/>
            </p14:nvContentPartPr>
            <p14:xfrm>
              <a:off x="5140716" y="3699151"/>
              <a:ext cx="256320" cy="74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32076" y="3690151"/>
                <a:ext cx="2739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14:cNvPr>
              <p14:cNvContentPartPr/>
              <p14:nvPr/>
            </p14:nvContentPartPr>
            <p14:xfrm>
              <a:off x="5876556" y="3730471"/>
              <a:ext cx="245880" cy="45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67556" y="3721831"/>
                <a:ext cx="263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14:cNvPr>
              <p14:cNvContentPartPr/>
              <p14:nvPr/>
            </p14:nvContentPartPr>
            <p14:xfrm>
              <a:off x="6329076" y="3855391"/>
              <a:ext cx="221040" cy="32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20076" y="3846391"/>
                <a:ext cx="238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14:cNvPr>
              <p14:cNvContentPartPr/>
              <p14:nvPr/>
            </p14:nvContentPartPr>
            <p14:xfrm>
              <a:off x="6727596" y="3844951"/>
              <a:ext cx="193680" cy="364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8596" y="3836311"/>
                <a:ext cx="211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14:cNvPr>
              <p14:cNvContentPartPr/>
              <p14:nvPr/>
            </p14:nvContentPartPr>
            <p14:xfrm>
              <a:off x="7119996" y="3834151"/>
              <a:ext cx="473400" cy="38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11356" y="3825511"/>
                <a:ext cx="4910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14:cNvPr>
              <p14:cNvContentPartPr/>
              <p14:nvPr/>
            </p14:nvContentPartPr>
            <p14:xfrm>
              <a:off x="4156476" y="3748831"/>
              <a:ext cx="807480" cy="51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47836" y="3739831"/>
                <a:ext cx="8251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14:cNvPr>
              <p14:cNvContentPartPr/>
              <p14:nvPr/>
            </p14:nvContentPartPr>
            <p14:xfrm>
              <a:off x="7735956" y="4159591"/>
              <a:ext cx="87840" cy="169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26956" y="4150591"/>
                <a:ext cx="105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14:cNvPr>
              <p14:cNvContentPartPr/>
              <p14:nvPr/>
            </p14:nvContentPartPr>
            <p14:xfrm>
              <a:off x="7964196" y="3842791"/>
              <a:ext cx="864360" cy="390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55196" y="3834151"/>
                <a:ext cx="88200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14:cNvPr>
              <p14:cNvContentPartPr/>
              <p14:nvPr/>
            </p14:nvContentPartPr>
            <p14:xfrm>
              <a:off x="2381676" y="4413031"/>
              <a:ext cx="1453320" cy="45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73036" y="4404031"/>
                <a:ext cx="14709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14:cNvPr>
              <p14:cNvContentPartPr/>
              <p14:nvPr/>
            </p14:nvContentPartPr>
            <p14:xfrm>
              <a:off x="4238556" y="4681591"/>
              <a:ext cx="297000" cy="52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29556" y="4672951"/>
                <a:ext cx="314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14:cNvPr>
              <p14:cNvContentPartPr/>
              <p14:nvPr/>
            </p14:nvContentPartPr>
            <p14:xfrm>
              <a:off x="4739676" y="4727671"/>
              <a:ext cx="19944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31036" y="4719031"/>
                <a:ext cx="217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14:cNvPr>
              <p14:cNvContentPartPr/>
              <p14:nvPr/>
            </p14:nvContentPartPr>
            <p14:xfrm>
              <a:off x="4752996" y="4818031"/>
              <a:ext cx="20124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43996" y="4809031"/>
                <a:ext cx="218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14:cNvPr>
              <p14:cNvContentPartPr/>
              <p14:nvPr/>
            </p14:nvContentPartPr>
            <p14:xfrm>
              <a:off x="4691076" y="4927471"/>
              <a:ext cx="247320" cy="47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82436" y="4918831"/>
                <a:ext cx="264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14:cNvPr>
              <p14:cNvContentPartPr/>
              <p14:nvPr/>
            </p14:nvContentPartPr>
            <p14:xfrm>
              <a:off x="5267796" y="4566751"/>
              <a:ext cx="1146240" cy="731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58793" y="4558111"/>
                <a:ext cx="1163886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14:cNvPr>
              <p14:cNvContentPartPr/>
              <p14:nvPr/>
            </p14:nvContentPartPr>
            <p14:xfrm>
              <a:off x="6812196" y="4779151"/>
              <a:ext cx="17640" cy="108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803196" y="4770151"/>
                <a:ext cx="3528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14:cNvPr>
              <p14:cNvContentPartPr/>
              <p14:nvPr/>
            </p14:nvContentPartPr>
            <p14:xfrm>
              <a:off x="6795996" y="4630111"/>
              <a:ext cx="1440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87356" y="4621111"/>
                <a:ext cx="3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14:cNvPr>
              <p14:cNvContentPartPr/>
              <p14:nvPr/>
            </p14:nvContentPartPr>
            <p14:xfrm>
              <a:off x="6974916" y="4735951"/>
              <a:ext cx="116640" cy="189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65916" y="4727311"/>
                <a:ext cx="1342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14:cNvPr>
              <p14:cNvContentPartPr/>
              <p14:nvPr/>
            </p14:nvContentPartPr>
            <p14:xfrm>
              <a:off x="7340676" y="4722631"/>
              <a:ext cx="194760" cy="452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32036" y="4713991"/>
                <a:ext cx="212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14:cNvPr>
              <p14:cNvContentPartPr/>
              <p14:nvPr/>
            </p14:nvContentPartPr>
            <p14:xfrm>
              <a:off x="7654236" y="4503751"/>
              <a:ext cx="702720" cy="421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45596" y="4494751"/>
                <a:ext cx="7203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14:cNvPr>
              <p14:cNvContentPartPr/>
              <p14:nvPr/>
            </p14:nvContentPartPr>
            <p14:xfrm>
              <a:off x="6571356" y="4940071"/>
              <a:ext cx="5652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62716" y="4931071"/>
                <a:ext cx="74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14:cNvPr>
              <p14:cNvContentPartPr/>
              <p14:nvPr/>
            </p14:nvContentPartPr>
            <p14:xfrm>
              <a:off x="2357556" y="5210431"/>
              <a:ext cx="19080" cy="198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48556" y="520179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14:cNvPr>
              <p14:cNvContentPartPr/>
              <p14:nvPr/>
            </p14:nvContentPartPr>
            <p14:xfrm>
              <a:off x="2412996" y="5296471"/>
              <a:ext cx="29124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03996" y="5287831"/>
                <a:ext cx="3088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14:cNvPr>
              <p14:cNvContentPartPr/>
              <p14:nvPr/>
            </p14:nvContentPartPr>
            <p14:xfrm>
              <a:off x="512556" y="4489351"/>
              <a:ext cx="1732680" cy="1007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3916" y="4480351"/>
                <a:ext cx="175032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14:cNvPr>
              <p14:cNvContentPartPr/>
              <p14:nvPr/>
            </p14:nvContentPartPr>
            <p14:xfrm>
              <a:off x="3195276" y="5118991"/>
              <a:ext cx="810360" cy="504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86276" y="5109991"/>
                <a:ext cx="8280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14:cNvPr>
              <p14:cNvContentPartPr/>
              <p14:nvPr/>
            </p14:nvContentPartPr>
            <p14:xfrm>
              <a:off x="4239636" y="5541991"/>
              <a:ext cx="43920" cy="22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30996" y="5533351"/>
                <a:ext cx="615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14:cNvPr>
              <p14:cNvContentPartPr/>
              <p14:nvPr/>
            </p14:nvContentPartPr>
            <p14:xfrm>
              <a:off x="4656516" y="5128351"/>
              <a:ext cx="1012680" cy="51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47879" y="5119705"/>
                <a:ext cx="1030314" cy="529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14:cNvPr>
              <p14:cNvContentPartPr/>
              <p14:nvPr/>
            </p14:nvContentPartPr>
            <p14:xfrm>
              <a:off x="7608156" y="5318791"/>
              <a:ext cx="37800" cy="2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99516" y="5309791"/>
                <a:ext cx="554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14:cNvPr>
              <p14:cNvContentPartPr/>
              <p14:nvPr/>
            </p14:nvContentPartPr>
            <p14:xfrm>
              <a:off x="7585836" y="5407351"/>
              <a:ext cx="275760" cy="213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76836" y="5398711"/>
                <a:ext cx="293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14:cNvPr>
              <p14:cNvContentPartPr/>
              <p14:nvPr/>
            </p14:nvContentPartPr>
            <p14:xfrm>
              <a:off x="6011916" y="5246431"/>
              <a:ext cx="1323720" cy="38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2916" y="5237791"/>
                <a:ext cx="13413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14:cNvPr>
              <p14:cNvContentPartPr/>
              <p14:nvPr/>
            </p14:nvContentPartPr>
            <p14:xfrm>
              <a:off x="8109276" y="5309071"/>
              <a:ext cx="69660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100276" y="5300071"/>
                <a:ext cx="7142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14:cNvPr>
              <p14:cNvContentPartPr/>
              <p14:nvPr/>
            </p14:nvContentPartPr>
            <p14:xfrm>
              <a:off x="787956" y="5785351"/>
              <a:ext cx="308160" cy="195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9316" y="5776711"/>
                <a:ext cx="3258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14:cNvPr>
              <p14:cNvContentPartPr/>
              <p14:nvPr/>
            </p14:nvContentPartPr>
            <p14:xfrm>
              <a:off x="1301316" y="5660791"/>
              <a:ext cx="1413720" cy="457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292316" y="5652151"/>
                <a:ext cx="1431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3901FC7-9C8F-42BD-8422-255E7A27EA97}"/>
                  </a:ext>
                </a:extLst>
              </p14:cNvPr>
              <p14:cNvContentPartPr/>
              <p14:nvPr/>
            </p14:nvContentPartPr>
            <p14:xfrm>
              <a:off x="2914476" y="5572591"/>
              <a:ext cx="223560" cy="44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3901FC7-9C8F-42BD-8422-255E7A27EA9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05836" y="5563591"/>
                <a:ext cx="2412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47C9C0-D22A-40C1-9AB1-AB6047A074A8}"/>
                  </a:ext>
                </a:extLst>
              </p14:cNvPr>
              <p14:cNvContentPartPr/>
              <p14:nvPr/>
            </p14:nvContentPartPr>
            <p14:xfrm>
              <a:off x="4686396" y="5840431"/>
              <a:ext cx="5040" cy="80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47C9C0-D22A-40C1-9AB1-AB6047A074A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77396" y="5831431"/>
                <a:ext cx="226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88FCE6B-58A1-40F1-840C-8577F0746414}"/>
                  </a:ext>
                </a:extLst>
              </p14:cNvPr>
              <p14:cNvContentPartPr/>
              <p14:nvPr/>
            </p14:nvContentPartPr>
            <p14:xfrm>
              <a:off x="4637796" y="5708671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88FCE6B-58A1-40F1-840C-8577F074641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29156" y="56996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24BC3-F561-4583-9059-299472C79C5E}"/>
                  </a:ext>
                </a:extLst>
              </p14:cNvPr>
              <p14:cNvContentPartPr/>
              <p14:nvPr/>
            </p14:nvContentPartPr>
            <p14:xfrm>
              <a:off x="4804476" y="5766631"/>
              <a:ext cx="128880" cy="17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24BC3-F561-4583-9059-299472C79C5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95476" y="5757991"/>
                <a:ext cx="1465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2B7E840-52A0-463E-AEF0-CB4E4054DEBC}"/>
                  </a:ext>
                </a:extLst>
              </p14:cNvPr>
              <p14:cNvContentPartPr/>
              <p14:nvPr/>
            </p14:nvContentPartPr>
            <p14:xfrm>
              <a:off x="3266556" y="5643151"/>
              <a:ext cx="1232280" cy="33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2B7E840-52A0-463E-AEF0-CB4E4054DEB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57556" y="5634511"/>
                <a:ext cx="124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99CF36-1AAD-46C0-9A79-8589FF4D18CF}"/>
                  </a:ext>
                </a:extLst>
              </p14:cNvPr>
              <p14:cNvContentPartPr/>
              <p14:nvPr/>
            </p14:nvContentPartPr>
            <p14:xfrm>
              <a:off x="6520596" y="5762671"/>
              <a:ext cx="594000" cy="503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99CF36-1AAD-46C0-9A79-8589FF4D18C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11956" y="5753671"/>
                <a:ext cx="61164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BDF9738-B519-420B-B453-A2D905F6CCAC}"/>
                  </a:ext>
                </a:extLst>
              </p14:cNvPr>
              <p14:cNvContentPartPr/>
              <p14:nvPr/>
            </p14:nvContentPartPr>
            <p14:xfrm>
              <a:off x="5172036" y="5689231"/>
              <a:ext cx="1250640" cy="396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BDF9738-B519-420B-B453-A2D905F6CCA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163039" y="5680239"/>
                <a:ext cx="1268275" cy="413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197FF0E-38A6-48F2-8417-0967DA608504}"/>
                  </a:ext>
                </a:extLst>
              </p14:cNvPr>
              <p14:cNvContentPartPr/>
              <p14:nvPr/>
            </p14:nvContentPartPr>
            <p14:xfrm>
              <a:off x="7205316" y="5961031"/>
              <a:ext cx="24480" cy="17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197FF0E-38A6-48F2-8417-0967DA6085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96676" y="5952031"/>
                <a:ext cx="42120" cy="3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462478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14:cNvPr>
              <p14:cNvContentPartPr/>
              <p14:nvPr/>
            </p14:nvContentPartPr>
            <p14:xfrm>
              <a:off x="5140716" y="3699151"/>
              <a:ext cx="256320" cy="74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32076" y="3690151"/>
                <a:ext cx="2739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14:cNvPr>
              <p14:cNvContentPartPr/>
              <p14:nvPr/>
            </p14:nvContentPartPr>
            <p14:xfrm>
              <a:off x="5876556" y="3730471"/>
              <a:ext cx="245880" cy="45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67556" y="3721831"/>
                <a:ext cx="263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14:cNvPr>
              <p14:cNvContentPartPr/>
              <p14:nvPr/>
            </p14:nvContentPartPr>
            <p14:xfrm>
              <a:off x="6329076" y="3855391"/>
              <a:ext cx="221040" cy="32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20076" y="3846391"/>
                <a:ext cx="238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14:cNvPr>
              <p14:cNvContentPartPr/>
              <p14:nvPr/>
            </p14:nvContentPartPr>
            <p14:xfrm>
              <a:off x="6727596" y="3844951"/>
              <a:ext cx="193680" cy="364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8596" y="3836311"/>
                <a:ext cx="211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14:cNvPr>
              <p14:cNvContentPartPr/>
              <p14:nvPr/>
            </p14:nvContentPartPr>
            <p14:xfrm>
              <a:off x="7119996" y="3834151"/>
              <a:ext cx="473400" cy="38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11356" y="3825511"/>
                <a:ext cx="4910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14:cNvPr>
              <p14:cNvContentPartPr/>
              <p14:nvPr/>
            </p14:nvContentPartPr>
            <p14:xfrm>
              <a:off x="4156476" y="3748831"/>
              <a:ext cx="807480" cy="51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47836" y="3739831"/>
                <a:ext cx="8251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14:cNvPr>
              <p14:cNvContentPartPr/>
              <p14:nvPr/>
            </p14:nvContentPartPr>
            <p14:xfrm>
              <a:off x="7735956" y="4159591"/>
              <a:ext cx="87840" cy="169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26956" y="4150591"/>
                <a:ext cx="105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14:cNvPr>
              <p14:cNvContentPartPr/>
              <p14:nvPr/>
            </p14:nvContentPartPr>
            <p14:xfrm>
              <a:off x="7964196" y="3842791"/>
              <a:ext cx="864360" cy="390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55196" y="3834151"/>
                <a:ext cx="88200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14:cNvPr>
              <p14:cNvContentPartPr/>
              <p14:nvPr/>
            </p14:nvContentPartPr>
            <p14:xfrm>
              <a:off x="2381676" y="4413031"/>
              <a:ext cx="1453320" cy="45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73036" y="4404031"/>
                <a:ext cx="14709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14:cNvPr>
              <p14:cNvContentPartPr/>
              <p14:nvPr/>
            </p14:nvContentPartPr>
            <p14:xfrm>
              <a:off x="4238556" y="4681591"/>
              <a:ext cx="297000" cy="52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29556" y="4672951"/>
                <a:ext cx="314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14:cNvPr>
              <p14:cNvContentPartPr/>
              <p14:nvPr/>
            </p14:nvContentPartPr>
            <p14:xfrm>
              <a:off x="4739676" y="4727671"/>
              <a:ext cx="19944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31036" y="4719031"/>
                <a:ext cx="217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14:cNvPr>
              <p14:cNvContentPartPr/>
              <p14:nvPr/>
            </p14:nvContentPartPr>
            <p14:xfrm>
              <a:off x="4752996" y="4818031"/>
              <a:ext cx="20124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43996" y="4809031"/>
                <a:ext cx="218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14:cNvPr>
              <p14:cNvContentPartPr/>
              <p14:nvPr/>
            </p14:nvContentPartPr>
            <p14:xfrm>
              <a:off x="4691076" y="4927471"/>
              <a:ext cx="247320" cy="47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82436" y="4918831"/>
                <a:ext cx="264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14:cNvPr>
              <p14:cNvContentPartPr/>
              <p14:nvPr/>
            </p14:nvContentPartPr>
            <p14:xfrm>
              <a:off x="5267796" y="4566751"/>
              <a:ext cx="1146240" cy="731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58793" y="4558111"/>
                <a:ext cx="1163886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14:cNvPr>
              <p14:cNvContentPartPr/>
              <p14:nvPr/>
            </p14:nvContentPartPr>
            <p14:xfrm>
              <a:off x="6812196" y="4779151"/>
              <a:ext cx="17640" cy="108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803196" y="4770151"/>
                <a:ext cx="3528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14:cNvPr>
              <p14:cNvContentPartPr/>
              <p14:nvPr/>
            </p14:nvContentPartPr>
            <p14:xfrm>
              <a:off x="6795996" y="4630111"/>
              <a:ext cx="1440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87356" y="4621111"/>
                <a:ext cx="3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14:cNvPr>
              <p14:cNvContentPartPr/>
              <p14:nvPr/>
            </p14:nvContentPartPr>
            <p14:xfrm>
              <a:off x="6974916" y="4735951"/>
              <a:ext cx="116640" cy="189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65916" y="4727311"/>
                <a:ext cx="1342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14:cNvPr>
              <p14:cNvContentPartPr/>
              <p14:nvPr/>
            </p14:nvContentPartPr>
            <p14:xfrm>
              <a:off x="7340676" y="4722631"/>
              <a:ext cx="194760" cy="452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32036" y="4713991"/>
                <a:ext cx="212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14:cNvPr>
              <p14:cNvContentPartPr/>
              <p14:nvPr/>
            </p14:nvContentPartPr>
            <p14:xfrm>
              <a:off x="7654236" y="4503751"/>
              <a:ext cx="702720" cy="421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45596" y="4494751"/>
                <a:ext cx="7203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14:cNvPr>
              <p14:cNvContentPartPr/>
              <p14:nvPr/>
            </p14:nvContentPartPr>
            <p14:xfrm>
              <a:off x="6571356" y="4940071"/>
              <a:ext cx="5652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62716" y="4931071"/>
                <a:ext cx="74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14:cNvPr>
              <p14:cNvContentPartPr/>
              <p14:nvPr/>
            </p14:nvContentPartPr>
            <p14:xfrm>
              <a:off x="2357556" y="5210431"/>
              <a:ext cx="19080" cy="198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48556" y="520179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14:cNvPr>
              <p14:cNvContentPartPr/>
              <p14:nvPr/>
            </p14:nvContentPartPr>
            <p14:xfrm>
              <a:off x="2412996" y="5296471"/>
              <a:ext cx="29124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03996" y="5287831"/>
                <a:ext cx="3088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14:cNvPr>
              <p14:cNvContentPartPr/>
              <p14:nvPr/>
            </p14:nvContentPartPr>
            <p14:xfrm>
              <a:off x="512556" y="4489351"/>
              <a:ext cx="1732680" cy="1007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3916" y="4480351"/>
                <a:ext cx="175032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14:cNvPr>
              <p14:cNvContentPartPr/>
              <p14:nvPr/>
            </p14:nvContentPartPr>
            <p14:xfrm>
              <a:off x="3195276" y="5118991"/>
              <a:ext cx="810360" cy="504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86276" y="5109991"/>
                <a:ext cx="8280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14:cNvPr>
              <p14:cNvContentPartPr/>
              <p14:nvPr/>
            </p14:nvContentPartPr>
            <p14:xfrm>
              <a:off x="4239636" y="5541991"/>
              <a:ext cx="43920" cy="22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30996" y="5533351"/>
                <a:ext cx="615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14:cNvPr>
              <p14:cNvContentPartPr/>
              <p14:nvPr/>
            </p14:nvContentPartPr>
            <p14:xfrm>
              <a:off x="4656516" y="5128351"/>
              <a:ext cx="1012680" cy="51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47879" y="5119705"/>
                <a:ext cx="1030314" cy="529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14:cNvPr>
              <p14:cNvContentPartPr/>
              <p14:nvPr/>
            </p14:nvContentPartPr>
            <p14:xfrm>
              <a:off x="7608156" y="5318791"/>
              <a:ext cx="37800" cy="2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99516" y="5309791"/>
                <a:ext cx="554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14:cNvPr>
              <p14:cNvContentPartPr/>
              <p14:nvPr/>
            </p14:nvContentPartPr>
            <p14:xfrm>
              <a:off x="7585836" y="5407351"/>
              <a:ext cx="275760" cy="213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76836" y="5398711"/>
                <a:ext cx="293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14:cNvPr>
              <p14:cNvContentPartPr/>
              <p14:nvPr/>
            </p14:nvContentPartPr>
            <p14:xfrm>
              <a:off x="6011916" y="5246431"/>
              <a:ext cx="1323720" cy="38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2916" y="5237791"/>
                <a:ext cx="13413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14:cNvPr>
              <p14:cNvContentPartPr/>
              <p14:nvPr/>
            </p14:nvContentPartPr>
            <p14:xfrm>
              <a:off x="8109276" y="5309071"/>
              <a:ext cx="69660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100276" y="5300071"/>
                <a:ext cx="7142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14:cNvPr>
              <p14:cNvContentPartPr/>
              <p14:nvPr/>
            </p14:nvContentPartPr>
            <p14:xfrm>
              <a:off x="787956" y="5785351"/>
              <a:ext cx="308160" cy="195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9316" y="5776711"/>
                <a:ext cx="3258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14:cNvPr>
              <p14:cNvContentPartPr/>
              <p14:nvPr/>
            </p14:nvContentPartPr>
            <p14:xfrm>
              <a:off x="1301316" y="5660791"/>
              <a:ext cx="1413720" cy="457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292316" y="5652151"/>
                <a:ext cx="1431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3901FC7-9C8F-42BD-8422-255E7A27EA97}"/>
                  </a:ext>
                </a:extLst>
              </p14:cNvPr>
              <p14:cNvContentPartPr/>
              <p14:nvPr/>
            </p14:nvContentPartPr>
            <p14:xfrm>
              <a:off x="2914476" y="5572591"/>
              <a:ext cx="223560" cy="44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3901FC7-9C8F-42BD-8422-255E7A27EA9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05836" y="5563591"/>
                <a:ext cx="2412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47C9C0-D22A-40C1-9AB1-AB6047A074A8}"/>
                  </a:ext>
                </a:extLst>
              </p14:cNvPr>
              <p14:cNvContentPartPr/>
              <p14:nvPr/>
            </p14:nvContentPartPr>
            <p14:xfrm>
              <a:off x="4686396" y="5840431"/>
              <a:ext cx="5040" cy="80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47C9C0-D22A-40C1-9AB1-AB6047A074A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77396" y="5831431"/>
                <a:ext cx="226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88FCE6B-58A1-40F1-840C-8577F0746414}"/>
                  </a:ext>
                </a:extLst>
              </p14:cNvPr>
              <p14:cNvContentPartPr/>
              <p14:nvPr/>
            </p14:nvContentPartPr>
            <p14:xfrm>
              <a:off x="4637796" y="5708671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88FCE6B-58A1-40F1-840C-8577F074641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29156" y="56996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24BC3-F561-4583-9059-299472C79C5E}"/>
                  </a:ext>
                </a:extLst>
              </p14:cNvPr>
              <p14:cNvContentPartPr/>
              <p14:nvPr/>
            </p14:nvContentPartPr>
            <p14:xfrm>
              <a:off x="4804476" y="5766631"/>
              <a:ext cx="128880" cy="17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24BC3-F561-4583-9059-299472C79C5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95476" y="5757991"/>
                <a:ext cx="1465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2B7E840-52A0-463E-AEF0-CB4E4054DEBC}"/>
                  </a:ext>
                </a:extLst>
              </p14:cNvPr>
              <p14:cNvContentPartPr/>
              <p14:nvPr/>
            </p14:nvContentPartPr>
            <p14:xfrm>
              <a:off x="3266556" y="5643151"/>
              <a:ext cx="1232280" cy="33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2B7E840-52A0-463E-AEF0-CB4E4054DEB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57556" y="5634511"/>
                <a:ext cx="124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99CF36-1AAD-46C0-9A79-8589FF4D18CF}"/>
                  </a:ext>
                </a:extLst>
              </p14:cNvPr>
              <p14:cNvContentPartPr/>
              <p14:nvPr/>
            </p14:nvContentPartPr>
            <p14:xfrm>
              <a:off x="6520596" y="5762671"/>
              <a:ext cx="594000" cy="503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99CF36-1AAD-46C0-9A79-8589FF4D18C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11956" y="5753671"/>
                <a:ext cx="61164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BDF9738-B519-420B-B453-A2D905F6CCAC}"/>
                  </a:ext>
                </a:extLst>
              </p14:cNvPr>
              <p14:cNvContentPartPr/>
              <p14:nvPr/>
            </p14:nvContentPartPr>
            <p14:xfrm>
              <a:off x="5172036" y="5689231"/>
              <a:ext cx="1250640" cy="396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BDF9738-B519-420B-B453-A2D905F6CCA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163039" y="5680239"/>
                <a:ext cx="1268275" cy="413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197FF0E-38A6-48F2-8417-0967DA608504}"/>
                  </a:ext>
                </a:extLst>
              </p14:cNvPr>
              <p14:cNvContentPartPr/>
              <p14:nvPr/>
            </p14:nvContentPartPr>
            <p14:xfrm>
              <a:off x="7205316" y="5961031"/>
              <a:ext cx="24480" cy="17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197FF0E-38A6-48F2-8417-0967DA6085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96676" y="5952031"/>
                <a:ext cx="42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DF0D3FF-1132-45C4-8400-A92BFBED959A}"/>
                  </a:ext>
                </a:extLst>
              </p14:cNvPr>
              <p14:cNvContentPartPr/>
              <p14:nvPr/>
            </p14:nvContentPartPr>
            <p14:xfrm>
              <a:off x="8074716" y="5822431"/>
              <a:ext cx="303840" cy="323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DF0D3FF-1132-45C4-8400-A92BFBED959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065716" y="5813791"/>
                <a:ext cx="3214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EB1101-264B-4550-A92E-AFB1180495B4}"/>
                  </a:ext>
                </a:extLst>
              </p14:cNvPr>
              <p14:cNvContentPartPr/>
              <p14:nvPr/>
            </p14:nvContentPartPr>
            <p14:xfrm>
              <a:off x="1288716" y="6296551"/>
              <a:ext cx="17640" cy="136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EB1101-264B-4550-A92E-AFB1180495B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279716" y="6287911"/>
                <a:ext cx="352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F37A49-347A-4B51-B853-B7BDD8345B80}"/>
                  </a:ext>
                </a:extLst>
              </p14:cNvPr>
              <p14:cNvContentPartPr/>
              <p14:nvPr/>
            </p14:nvContentPartPr>
            <p14:xfrm>
              <a:off x="1397076" y="6285391"/>
              <a:ext cx="8712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F37A49-347A-4B51-B853-B7BDD8345B8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8076" y="6276751"/>
                <a:ext cx="1047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1E1FD76-0C15-412B-8A37-F11A98F79C26}"/>
                  </a:ext>
                </a:extLst>
              </p14:cNvPr>
              <p14:cNvContentPartPr/>
              <p14:nvPr/>
            </p14:nvContentPartPr>
            <p14:xfrm>
              <a:off x="1705596" y="6249391"/>
              <a:ext cx="199800" cy="187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1E1FD76-0C15-412B-8A37-F11A98F79C2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696596" y="6240751"/>
                <a:ext cx="21744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749313-BE13-443E-AE13-44E2F3DBBB44}"/>
                  </a:ext>
                </a:extLst>
              </p14:cNvPr>
              <p14:cNvContentPartPr/>
              <p14:nvPr/>
            </p14:nvContentPartPr>
            <p14:xfrm>
              <a:off x="2440716" y="6271711"/>
              <a:ext cx="195840" cy="133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749313-BE13-443E-AE13-44E2F3DBBB4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432076" y="6262711"/>
                <a:ext cx="21348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79FF16-FFE8-40AD-A61D-B7966056EDD3}"/>
                  </a:ext>
                </a:extLst>
              </p14:cNvPr>
              <p14:cNvContentPartPr/>
              <p14:nvPr/>
            </p14:nvContentPartPr>
            <p14:xfrm>
              <a:off x="2720796" y="6227431"/>
              <a:ext cx="111240" cy="19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79FF16-FFE8-40AD-A61D-B7966056EDD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12156" y="6218431"/>
                <a:ext cx="128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667A2FC-050C-4DD8-A62B-5CFB78BEEEF7}"/>
                  </a:ext>
                </a:extLst>
              </p14:cNvPr>
              <p14:cNvContentPartPr/>
              <p14:nvPr/>
            </p14:nvContentPartPr>
            <p14:xfrm>
              <a:off x="3583716" y="6349471"/>
              <a:ext cx="14400" cy="7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667A2FC-050C-4DD8-A62B-5CFB78BEEEF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74716" y="6340471"/>
                <a:ext cx="32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E28F239-9BFA-4989-9208-DF18AC7C093D}"/>
                  </a:ext>
                </a:extLst>
              </p14:cNvPr>
              <p14:cNvContentPartPr/>
              <p14:nvPr/>
            </p14:nvContentPartPr>
            <p14:xfrm>
              <a:off x="3573996" y="6161911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E28F239-9BFA-4989-9208-DF18AC7C09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564996" y="61532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BB72AF5-373C-4E72-976B-37DA828DD908}"/>
                  </a:ext>
                </a:extLst>
              </p14:cNvPr>
              <p14:cNvContentPartPr/>
              <p14:nvPr/>
            </p14:nvContentPartPr>
            <p14:xfrm>
              <a:off x="3696756" y="6119431"/>
              <a:ext cx="769320" cy="443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BB72AF5-373C-4E72-976B-37DA828DD90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687756" y="6110431"/>
                <a:ext cx="7869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410B06C-5F6B-453E-BB7C-78B120D5476E}"/>
                  </a:ext>
                </a:extLst>
              </p14:cNvPr>
              <p14:cNvContentPartPr/>
              <p14:nvPr/>
            </p14:nvContentPartPr>
            <p14:xfrm>
              <a:off x="3131556" y="6232831"/>
              <a:ext cx="338040" cy="209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410B06C-5F6B-453E-BB7C-78B120D5476E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122916" y="6223831"/>
                <a:ext cx="355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EDD0F69-2C8B-4CCA-9528-8B52C811BC11}"/>
                  </a:ext>
                </a:extLst>
              </p14:cNvPr>
              <p14:cNvContentPartPr/>
              <p14:nvPr/>
            </p14:nvContentPartPr>
            <p14:xfrm>
              <a:off x="1974876" y="6161911"/>
              <a:ext cx="270000" cy="276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EDD0F69-2C8B-4CCA-9528-8B52C811BC1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966224" y="6153260"/>
                <a:ext cx="287664" cy="294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F3DF32-1D5B-43A2-B49C-2863F3E19C50}"/>
                  </a:ext>
                </a:extLst>
              </p14:cNvPr>
              <p14:cNvContentPartPr/>
              <p14:nvPr/>
            </p14:nvContentPartPr>
            <p14:xfrm>
              <a:off x="1231836" y="6164071"/>
              <a:ext cx="26640" cy="31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F3DF32-1D5B-43A2-B49C-2863F3E19C50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222836" y="6155071"/>
                <a:ext cx="442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4C5CF8-9A19-4444-B966-D7542948F497}"/>
                  </a:ext>
                </a:extLst>
              </p14:cNvPr>
              <p14:cNvContentPartPr/>
              <p14:nvPr/>
            </p14:nvContentPartPr>
            <p14:xfrm>
              <a:off x="4708716" y="6279991"/>
              <a:ext cx="256320" cy="149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4C5CF8-9A19-4444-B966-D7542948F497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699716" y="6270991"/>
                <a:ext cx="273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B762B94-F117-49A1-8D2D-ABBA1E1023F0}"/>
                  </a:ext>
                </a:extLst>
              </p14:cNvPr>
              <p14:cNvContentPartPr/>
              <p14:nvPr/>
            </p14:nvContentPartPr>
            <p14:xfrm>
              <a:off x="5021916" y="6253711"/>
              <a:ext cx="113400" cy="21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B762B94-F117-49A1-8D2D-ABBA1E1023F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013276" y="6244711"/>
                <a:ext cx="1310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BDA9ADA-1B3D-479A-8033-E332602D7D25}"/>
                  </a:ext>
                </a:extLst>
              </p14:cNvPr>
              <p14:cNvContentPartPr/>
              <p14:nvPr/>
            </p14:nvContentPartPr>
            <p14:xfrm>
              <a:off x="5402436" y="6095671"/>
              <a:ext cx="994320" cy="3265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BDA9ADA-1B3D-479A-8033-E332602D7D25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393796" y="6086671"/>
                <a:ext cx="10119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DE9FCB2-647E-46CE-B984-A3E948E2A3CE}"/>
                  </a:ext>
                </a:extLst>
              </p14:cNvPr>
              <p14:cNvContentPartPr/>
              <p14:nvPr/>
            </p14:nvContentPartPr>
            <p14:xfrm>
              <a:off x="6248076" y="6472951"/>
              <a:ext cx="151920" cy="1890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DE9FCB2-647E-46CE-B984-A3E948E2A3C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239076" y="6463951"/>
                <a:ext cx="16956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CDF2C3-E78B-4A1D-8F8C-D0EDE35A2B45}"/>
                  </a:ext>
                </a:extLst>
              </p14:cNvPr>
              <p14:cNvContentPartPr/>
              <p14:nvPr/>
            </p14:nvContentPartPr>
            <p14:xfrm>
              <a:off x="6498636" y="5698951"/>
              <a:ext cx="1469160" cy="10994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CDF2C3-E78B-4A1D-8F8C-D0EDE35A2B45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6489996" y="5689954"/>
                <a:ext cx="1486800" cy="11170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655000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14:cNvPr>
              <p14:cNvContentPartPr/>
              <p14:nvPr/>
            </p14:nvContentPartPr>
            <p14:xfrm>
              <a:off x="742236" y="63511"/>
              <a:ext cx="8204040" cy="31086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3236" y="54871"/>
                <a:ext cx="8221679" cy="312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345185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14:cNvPr>
              <p14:cNvContentPartPr/>
              <p14:nvPr/>
            </p14:nvContentPartPr>
            <p14:xfrm>
              <a:off x="742236" y="63511"/>
              <a:ext cx="8204040" cy="31086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3236" y="54871"/>
                <a:ext cx="8221679" cy="31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14:cNvPr>
              <p14:cNvContentPartPr/>
              <p14:nvPr/>
            </p14:nvContentPartPr>
            <p14:xfrm>
              <a:off x="4228116" y="2619871"/>
              <a:ext cx="671760" cy="320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19116" y="2611231"/>
                <a:ext cx="689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14:cNvPr>
              <p14:cNvContentPartPr/>
              <p14:nvPr/>
            </p14:nvContentPartPr>
            <p14:xfrm>
              <a:off x="5738316" y="2756671"/>
              <a:ext cx="85680" cy="15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29316" y="2748031"/>
                <a:ext cx="103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14:cNvPr>
              <p14:cNvContentPartPr/>
              <p14:nvPr/>
            </p14:nvContentPartPr>
            <p14:xfrm>
              <a:off x="6073836" y="2774311"/>
              <a:ext cx="867600" cy="20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5200" y="2765671"/>
                <a:ext cx="885233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14:cNvPr>
              <p14:cNvContentPartPr/>
              <p14:nvPr/>
            </p14:nvContentPartPr>
            <p14:xfrm>
              <a:off x="5085276" y="2493151"/>
              <a:ext cx="532440" cy="42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6276" y="2484511"/>
                <a:ext cx="55008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14:cNvPr>
              <p14:cNvContentPartPr/>
              <p14:nvPr/>
            </p14:nvContentPartPr>
            <p14:xfrm>
              <a:off x="7059156" y="2904991"/>
              <a:ext cx="59760" cy="12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50516" y="2896351"/>
                <a:ext cx="774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14:cNvPr>
              <p14:cNvContentPartPr/>
              <p14:nvPr/>
            </p14:nvContentPartPr>
            <p14:xfrm>
              <a:off x="7227636" y="2821831"/>
              <a:ext cx="233640" cy="157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18996" y="2813191"/>
                <a:ext cx="2512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14:cNvPr>
              <p14:cNvContentPartPr/>
              <p14:nvPr/>
            </p14:nvContentPartPr>
            <p14:xfrm>
              <a:off x="7549116" y="2805631"/>
              <a:ext cx="113760" cy="152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0476" y="2796991"/>
                <a:ext cx="1314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14:cNvPr>
              <p14:cNvContentPartPr/>
              <p14:nvPr/>
            </p14:nvContentPartPr>
            <p14:xfrm>
              <a:off x="8483676" y="2699791"/>
              <a:ext cx="12240" cy="33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74676" y="2691151"/>
                <a:ext cx="298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14:cNvPr>
              <p14:cNvContentPartPr/>
              <p14:nvPr/>
            </p14:nvContentPartPr>
            <p14:xfrm>
              <a:off x="7878876" y="2795551"/>
              <a:ext cx="1030680" cy="46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9879" y="2786551"/>
                <a:ext cx="1048314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14:cNvPr>
              <p14:cNvContentPartPr/>
              <p14:nvPr/>
            </p14:nvContentPartPr>
            <p14:xfrm>
              <a:off x="2751396" y="3031351"/>
              <a:ext cx="1050120" cy="54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42759" y="3022711"/>
                <a:ext cx="1067754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14:cNvPr>
              <p14:cNvContentPartPr/>
              <p14:nvPr/>
            </p14:nvContentPartPr>
            <p14:xfrm>
              <a:off x="4164756" y="3175711"/>
              <a:ext cx="408600" cy="409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56108" y="3166719"/>
                <a:ext cx="426256" cy="427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14:cNvPr>
              <p14:cNvContentPartPr/>
              <p14:nvPr/>
            </p14:nvContentPartPr>
            <p14:xfrm>
              <a:off x="6188676" y="3340591"/>
              <a:ext cx="163440" cy="186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79676" y="3331951"/>
                <a:ext cx="181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14:cNvPr>
              <p14:cNvContentPartPr/>
              <p14:nvPr/>
            </p14:nvContentPartPr>
            <p14:xfrm>
              <a:off x="5650476" y="3127111"/>
              <a:ext cx="420840" cy="383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1476" y="3118111"/>
                <a:ext cx="4384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14:cNvPr>
              <p14:cNvContentPartPr/>
              <p14:nvPr/>
            </p14:nvContentPartPr>
            <p14:xfrm>
              <a:off x="4841916" y="3282991"/>
              <a:ext cx="498960" cy="192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32916" y="3274351"/>
                <a:ext cx="516600" cy="21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0080571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14:cNvPr>
              <p14:cNvContentPartPr/>
              <p14:nvPr/>
            </p14:nvContentPartPr>
            <p14:xfrm>
              <a:off x="742236" y="63511"/>
              <a:ext cx="8204040" cy="31086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3236" y="54871"/>
                <a:ext cx="8221679" cy="31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14:cNvPr>
              <p14:cNvContentPartPr/>
              <p14:nvPr/>
            </p14:nvContentPartPr>
            <p14:xfrm>
              <a:off x="4228116" y="2619871"/>
              <a:ext cx="671760" cy="320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19116" y="2611231"/>
                <a:ext cx="689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14:cNvPr>
              <p14:cNvContentPartPr/>
              <p14:nvPr/>
            </p14:nvContentPartPr>
            <p14:xfrm>
              <a:off x="5738316" y="2756671"/>
              <a:ext cx="85680" cy="15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29316" y="2748031"/>
                <a:ext cx="103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14:cNvPr>
              <p14:cNvContentPartPr/>
              <p14:nvPr/>
            </p14:nvContentPartPr>
            <p14:xfrm>
              <a:off x="6073836" y="2774311"/>
              <a:ext cx="867600" cy="20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5200" y="2765671"/>
                <a:ext cx="885233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14:cNvPr>
              <p14:cNvContentPartPr/>
              <p14:nvPr/>
            </p14:nvContentPartPr>
            <p14:xfrm>
              <a:off x="5085276" y="2493151"/>
              <a:ext cx="532440" cy="42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6276" y="2484511"/>
                <a:ext cx="55008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14:cNvPr>
              <p14:cNvContentPartPr/>
              <p14:nvPr/>
            </p14:nvContentPartPr>
            <p14:xfrm>
              <a:off x="7059156" y="2904991"/>
              <a:ext cx="59760" cy="12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50516" y="2896351"/>
                <a:ext cx="774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14:cNvPr>
              <p14:cNvContentPartPr/>
              <p14:nvPr/>
            </p14:nvContentPartPr>
            <p14:xfrm>
              <a:off x="7227636" y="2821831"/>
              <a:ext cx="233640" cy="157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18996" y="2813191"/>
                <a:ext cx="2512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14:cNvPr>
              <p14:cNvContentPartPr/>
              <p14:nvPr/>
            </p14:nvContentPartPr>
            <p14:xfrm>
              <a:off x="7549116" y="2805631"/>
              <a:ext cx="113760" cy="152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0476" y="2796991"/>
                <a:ext cx="1314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14:cNvPr>
              <p14:cNvContentPartPr/>
              <p14:nvPr/>
            </p14:nvContentPartPr>
            <p14:xfrm>
              <a:off x="8483676" y="2699791"/>
              <a:ext cx="12240" cy="33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74676" y="2691151"/>
                <a:ext cx="298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14:cNvPr>
              <p14:cNvContentPartPr/>
              <p14:nvPr/>
            </p14:nvContentPartPr>
            <p14:xfrm>
              <a:off x="7878876" y="2795551"/>
              <a:ext cx="1030680" cy="46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9879" y="2786551"/>
                <a:ext cx="1048314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14:cNvPr>
              <p14:cNvContentPartPr/>
              <p14:nvPr/>
            </p14:nvContentPartPr>
            <p14:xfrm>
              <a:off x="2751396" y="3031351"/>
              <a:ext cx="1050120" cy="54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42759" y="3022711"/>
                <a:ext cx="1067754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14:cNvPr>
              <p14:cNvContentPartPr/>
              <p14:nvPr/>
            </p14:nvContentPartPr>
            <p14:xfrm>
              <a:off x="4164756" y="3175711"/>
              <a:ext cx="408600" cy="409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56108" y="3166719"/>
                <a:ext cx="426256" cy="427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14:cNvPr>
              <p14:cNvContentPartPr/>
              <p14:nvPr/>
            </p14:nvContentPartPr>
            <p14:xfrm>
              <a:off x="6188676" y="3340591"/>
              <a:ext cx="163440" cy="186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79676" y="3331951"/>
                <a:ext cx="181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14:cNvPr>
              <p14:cNvContentPartPr/>
              <p14:nvPr/>
            </p14:nvContentPartPr>
            <p14:xfrm>
              <a:off x="5650476" y="3127111"/>
              <a:ext cx="420840" cy="383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1476" y="3118111"/>
                <a:ext cx="4384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14:cNvPr>
              <p14:cNvContentPartPr/>
              <p14:nvPr/>
            </p14:nvContentPartPr>
            <p14:xfrm>
              <a:off x="4841916" y="3282991"/>
              <a:ext cx="498960" cy="192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32916" y="3274351"/>
                <a:ext cx="516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B23639E-188B-4C9D-B5EA-F0ABE7802BD8}"/>
                  </a:ext>
                </a:extLst>
              </p14:cNvPr>
              <p14:cNvContentPartPr/>
              <p14:nvPr/>
            </p14:nvContentPartPr>
            <p14:xfrm>
              <a:off x="8711196" y="3725071"/>
              <a:ext cx="313200" cy="15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B23639E-188B-4C9D-B5EA-F0ABE7802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702196" y="3716071"/>
                <a:ext cx="3308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E90E698C-8071-4163-9811-09BE8052839F}"/>
                  </a:ext>
                </a:extLst>
              </p14:cNvPr>
              <p14:cNvContentPartPr/>
              <p14:nvPr/>
            </p14:nvContentPartPr>
            <p14:xfrm>
              <a:off x="242196" y="3637591"/>
              <a:ext cx="8334000" cy="16693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E90E698C-8071-4163-9811-09BE805283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196" y="3628591"/>
                <a:ext cx="8351640" cy="168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6505982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14:cNvPr>
              <p14:cNvContentPartPr/>
              <p14:nvPr/>
            </p14:nvContentPartPr>
            <p14:xfrm>
              <a:off x="742236" y="63511"/>
              <a:ext cx="8204040" cy="31086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3236" y="54871"/>
                <a:ext cx="8221679" cy="31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14:cNvPr>
              <p14:cNvContentPartPr/>
              <p14:nvPr/>
            </p14:nvContentPartPr>
            <p14:xfrm>
              <a:off x="4228116" y="2619871"/>
              <a:ext cx="671760" cy="320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19116" y="2611231"/>
                <a:ext cx="689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14:cNvPr>
              <p14:cNvContentPartPr/>
              <p14:nvPr/>
            </p14:nvContentPartPr>
            <p14:xfrm>
              <a:off x="5738316" y="2756671"/>
              <a:ext cx="85680" cy="15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29316" y="2748031"/>
                <a:ext cx="103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14:cNvPr>
              <p14:cNvContentPartPr/>
              <p14:nvPr/>
            </p14:nvContentPartPr>
            <p14:xfrm>
              <a:off x="6073836" y="2774311"/>
              <a:ext cx="867600" cy="20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5200" y="2765671"/>
                <a:ext cx="885233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14:cNvPr>
              <p14:cNvContentPartPr/>
              <p14:nvPr/>
            </p14:nvContentPartPr>
            <p14:xfrm>
              <a:off x="5085276" y="2493151"/>
              <a:ext cx="532440" cy="42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6276" y="2484511"/>
                <a:ext cx="55008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14:cNvPr>
              <p14:cNvContentPartPr/>
              <p14:nvPr/>
            </p14:nvContentPartPr>
            <p14:xfrm>
              <a:off x="7059156" y="2904991"/>
              <a:ext cx="59760" cy="12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50516" y="2896351"/>
                <a:ext cx="774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14:cNvPr>
              <p14:cNvContentPartPr/>
              <p14:nvPr/>
            </p14:nvContentPartPr>
            <p14:xfrm>
              <a:off x="7227636" y="2821831"/>
              <a:ext cx="233640" cy="157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18996" y="2813191"/>
                <a:ext cx="2512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14:cNvPr>
              <p14:cNvContentPartPr/>
              <p14:nvPr/>
            </p14:nvContentPartPr>
            <p14:xfrm>
              <a:off x="7549116" y="2805631"/>
              <a:ext cx="113760" cy="152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0476" y="2796991"/>
                <a:ext cx="1314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14:cNvPr>
              <p14:cNvContentPartPr/>
              <p14:nvPr/>
            </p14:nvContentPartPr>
            <p14:xfrm>
              <a:off x="8483676" y="2699791"/>
              <a:ext cx="12240" cy="33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74676" y="2691151"/>
                <a:ext cx="298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14:cNvPr>
              <p14:cNvContentPartPr/>
              <p14:nvPr/>
            </p14:nvContentPartPr>
            <p14:xfrm>
              <a:off x="7878876" y="2795551"/>
              <a:ext cx="1030680" cy="46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9879" y="2786551"/>
                <a:ext cx="1048314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14:cNvPr>
              <p14:cNvContentPartPr/>
              <p14:nvPr/>
            </p14:nvContentPartPr>
            <p14:xfrm>
              <a:off x="2751396" y="3031351"/>
              <a:ext cx="1050120" cy="54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42759" y="3022711"/>
                <a:ext cx="1067754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14:cNvPr>
              <p14:cNvContentPartPr/>
              <p14:nvPr/>
            </p14:nvContentPartPr>
            <p14:xfrm>
              <a:off x="4164756" y="3175711"/>
              <a:ext cx="408600" cy="409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56108" y="3166719"/>
                <a:ext cx="426256" cy="427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14:cNvPr>
              <p14:cNvContentPartPr/>
              <p14:nvPr/>
            </p14:nvContentPartPr>
            <p14:xfrm>
              <a:off x="6188676" y="3340591"/>
              <a:ext cx="163440" cy="186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79676" y="3331951"/>
                <a:ext cx="181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14:cNvPr>
              <p14:cNvContentPartPr/>
              <p14:nvPr/>
            </p14:nvContentPartPr>
            <p14:xfrm>
              <a:off x="5650476" y="3127111"/>
              <a:ext cx="420840" cy="383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1476" y="3118111"/>
                <a:ext cx="4384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14:cNvPr>
              <p14:cNvContentPartPr/>
              <p14:nvPr/>
            </p14:nvContentPartPr>
            <p14:xfrm>
              <a:off x="4841916" y="3282991"/>
              <a:ext cx="498960" cy="192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32916" y="3274351"/>
                <a:ext cx="516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B23639E-188B-4C9D-B5EA-F0ABE7802BD8}"/>
                  </a:ext>
                </a:extLst>
              </p14:cNvPr>
              <p14:cNvContentPartPr/>
              <p14:nvPr/>
            </p14:nvContentPartPr>
            <p14:xfrm>
              <a:off x="8711196" y="3725071"/>
              <a:ext cx="313200" cy="15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B23639E-188B-4C9D-B5EA-F0ABE7802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702196" y="3716071"/>
                <a:ext cx="3308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E90E698C-8071-4163-9811-09BE8052839F}"/>
                  </a:ext>
                </a:extLst>
              </p14:cNvPr>
              <p14:cNvContentPartPr/>
              <p14:nvPr/>
            </p14:nvContentPartPr>
            <p14:xfrm>
              <a:off x="242196" y="3637591"/>
              <a:ext cx="8334000" cy="16693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E90E698C-8071-4163-9811-09BE805283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196" y="3628591"/>
                <a:ext cx="8351640" cy="168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8F22A0-AA63-4F17-8C93-BE78096463F2}"/>
                  </a:ext>
                </a:extLst>
              </p14:cNvPr>
              <p14:cNvContentPartPr/>
              <p14:nvPr/>
            </p14:nvContentPartPr>
            <p14:xfrm>
              <a:off x="6803916" y="5064991"/>
              <a:ext cx="29520" cy="4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8F22A0-AA63-4F17-8C93-BE78096463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94916" y="5055991"/>
                <a:ext cx="47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0527B69-CB23-4CF4-B257-8C7A8F9EEA79}"/>
                  </a:ext>
                </a:extLst>
              </p14:cNvPr>
              <p14:cNvContentPartPr/>
              <p14:nvPr/>
            </p14:nvContentPartPr>
            <p14:xfrm>
              <a:off x="7099836" y="4779511"/>
              <a:ext cx="421560" cy="365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0527B69-CB23-4CF4-B257-8C7A8F9EEA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91196" y="4770871"/>
                <a:ext cx="43920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24CB552-0265-4FDA-9958-AED299B62DB9}"/>
                  </a:ext>
                </a:extLst>
              </p14:cNvPr>
              <p14:cNvContentPartPr/>
              <p14:nvPr/>
            </p14:nvContentPartPr>
            <p14:xfrm>
              <a:off x="8163996" y="4854031"/>
              <a:ext cx="627840" cy="296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24CB552-0265-4FDA-9958-AED299B62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54996" y="4845031"/>
                <a:ext cx="6454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193D8D-6CEF-4D0D-A716-3A9F244B59A3}"/>
                  </a:ext>
                </a:extLst>
              </p14:cNvPr>
              <p14:cNvContentPartPr/>
              <p14:nvPr/>
            </p14:nvContentPartPr>
            <p14:xfrm>
              <a:off x="7729116" y="4916311"/>
              <a:ext cx="35748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193D8D-6CEF-4D0D-A716-3A9F244B59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20116" y="4907671"/>
                <a:ext cx="375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B3081EF-1E32-46C9-AEB2-4AF98039C405}"/>
                  </a:ext>
                </a:extLst>
              </p14:cNvPr>
              <p14:cNvContentPartPr/>
              <p14:nvPr/>
            </p14:nvContentPartPr>
            <p14:xfrm>
              <a:off x="2853636" y="5056351"/>
              <a:ext cx="302400" cy="53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B3081EF-1E32-46C9-AEB2-4AF98039C4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44996" y="5047351"/>
                <a:ext cx="32004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A5F140-52BE-4522-9749-C977D6488820}"/>
                  </a:ext>
                </a:extLst>
              </p14:cNvPr>
              <p14:cNvContentPartPr/>
              <p14:nvPr/>
            </p14:nvContentPartPr>
            <p14:xfrm>
              <a:off x="4445556" y="5207911"/>
              <a:ext cx="1057680" cy="54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A5F140-52BE-4522-9749-C977D64888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36913" y="5198911"/>
                <a:ext cx="1075326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8C31F7C-3C78-49B7-83C4-696ACE98EDD6}"/>
                  </a:ext>
                </a:extLst>
              </p14:cNvPr>
              <p14:cNvContentPartPr/>
              <p14:nvPr/>
            </p14:nvContentPartPr>
            <p14:xfrm>
              <a:off x="3424956" y="5169031"/>
              <a:ext cx="763200" cy="433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8C31F7C-3C78-49B7-83C4-696ACE98EDD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15956" y="5160031"/>
                <a:ext cx="7808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9849FCD-3301-4DAF-8140-00CD7AD30D08}"/>
                  </a:ext>
                </a:extLst>
              </p14:cNvPr>
              <p14:cNvContentPartPr/>
              <p14:nvPr/>
            </p14:nvContentPartPr>
            <p14:xfrm>
              <a:off x="5830116" y="5464231"/>
              <a:ext cx="21960" cy="112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9849FCD-3301-4DAF-8140-00CD7AD30D0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1116" y="5455591"/>
                <a:ext cx="396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687135-8A10-4CCE-A00C-5747DC20E524}"/>
                  </a:ext>
                </a:extLst>
              </p14:cNvPr>
              <p14:cNvContentPartPr/>
              <p14:nvPr/>
            </p14:nvContentPartPr>
            <p14:xfrm>
              <a:off x="5797356" y="5320231"/>
              <a:ext cx="35280" cy="1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687135-8A10-4CCE-A00C-5747DC20E52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88356" y="5311591"/>
                <a:ext cx="5292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837044A-D13E-4A1E-A475-592FB12B5E0C}"/>
                  </a:ext>
                </a:extLst>
              </p14:cNvPr>
              <p14:cNvContentPartPr/>
              <p14:nvPr/>
            </p14:nvContentPartPr>
            <p14:xfrm>
              <a:off x="5955036" y="5395111"/>
              <a:ext cx="129960" cy="239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837044A-D13E-4A1E-A475-592FB12B5E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46036" y="5386111"/>
                <a:ext cx="1476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C48F2BB-BFA8-40E6-A50A-BA4A97B6CD03}"/>
                  </a:ext>
                </a:extLst>
              </p14:cNvPr>
              <p14:cNvContentPartPr/>
              <p14:nvPr/>
            </p14:nvContentPartPr>
            <p14:xfrm>
              <a:off x="7405836" y="5607151"/>
              <a:ext cx="10800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C48F2BB-BFA8-40E6-A50A-BA4A97B6CD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96836" y="5598511"/>
                <a:ext cx="1256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3173A11-3E52-4696-9407-C74584053BA0}"/>
                  </a:ext>
                </a:extLst>
              </p14:cNvPr>
              <p14:cNvContentPartPr/>
              <p14:nvPr/>
            </p14:nvContentPartPr>
            <p14:xfrm>
              <a:off x="6516636" y="5367391"/>
              <a:ext cx="751320" cy="46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3173A11-3E52-4696-9407-C74584053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7996" y="5358391"/>
                <a:ext cx="76896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A12795A-41A8-4B73-A373-6E6642870A0A}"/>
                  </a:ext>
                </a:extLst>
              </p14:cNvPr>
              <p14:cNvContentPartPr/>
              <p14:nvPr/>
            </p14:nvContentPartPr>
            <p14:xfrm>
              <a:off x="7672236" y="5359111"/>
              <a:ext cx="195840" cy="394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A12795A-41A8-4B73-A373-6E6642870A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63236" y="5350111"/>
                <a:ext cx="2134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5772F6F-22CB-4FC9-A518-B0C4885B8092}"/>
                  </a:ext>
                </a:extLst>
              </p14:cNvPr>
              <p14:cNvContentPartPr/>
              <p14:nvPr/>
            </p14:nvContentPartPr>
            <p14:xfrm>
              <a:off x="7959876" y="5567191"/>
              <a:ext cx="303120" cy="279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5772F6F-22CB-4FC9-A518-B0C4885B80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51236" y="5558203"/>
                <a:ext cx="320760" cy="296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E24C227-D0FA-42F3-BF2A-BFB2917DE795}"/>
                  </a:ext>
                </a:extLst>
              </p14:cNvPr>
              <p14:cNvContentPartPr/>
              <p14:nvPr/>
            </p14:nvContentPartPr>
            <p14:xfrm>
              <a:off x="1473036" y="5962471"/>
              <a:ext cx="421920" cy="3092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E24C227-D0FA-42F3-BF2A-BFB2917DE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464396" y="5953471"/>
                <a:ext cx="4395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604F8385-509F-42C6-8D83-96A46C11812C}"/>
                  </a:ext>
                </a:extLst>
              </p14:cNvPr>
              <p14:cNvContentPartPr/>
              <p14:nvPr/>
            </p14:nvContentPartPr>
            <p14:xfrm>
              <a:off x="2000796" y="5764111"/>
              <a:ext cx="843840" cy="5029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604F8385-509F-42C6-8D83-96A46C1181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992156" y="5755111"/>
                <a:ext cx="8614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8B1C681-CBA2-4F8E-B96B-2DDC47CA157D}"/>
                  </a:ext>
                </a:extLst>
              </p14:cNvPr>
              <p14:cNvContentPartPr/>
              <p14:nvPr/>
            </p14:nvContentPartPr>
            <p14:xfrm>
              <a:off x="3669756" y="6139951"/>
              <a:ext cx="12960" cy="129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8B1C681-CBA2-4F8E-B96B-2DDC47CA15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60756" y="6130951"/>
                <a:ext cx="306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AC1922B-08CF-403F-8A44-92DD206F5A13}"/>
                  </a:ext>
                </a:extLst>
              </p14:cNvPr>
              <p14:cNvContentPartPr/>
              <p14:nvPr/>
            </p14:nvContentPartPr>
            <p14:xfrm>
              <a:off x="3632316" y="5969311"/>
              <a:ext cx="26640" cy="392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AC1922B-08CF-403F-8A44-92DD206F5A1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3316" y="5960311"/>
                <a:ext cx="44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AABDB5E-59F1-4141-9680-B5562BA410AD}"/>
                  </a:ext>
                </a:extLst>
              </p14:cNvPr>
              <p14:cNvContentPartPr/>
              <p14:nvPr/>
            </p14:nvContentPartPr>
            <p14:xfrm>
              <a:off x="3827076" y="6078751"/>
              <a:ext cx="136440" cy="183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AABDB5E-59F1-4141-9680-B5562BA410A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18076" y="6070111"/>
                <a:ext cx="154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C649F2B-92F0-4F3E-9BB6-D37F3110804B}"/>
                  </a:ext>
                </a:extLst>
              </p14:cNvPr>
              <p14:cNvContentPartPr/>
              <p14:nvPr/>
            </p14:nvContentPartPr>
            <p14:xfrm>
              <a:off x="3186276" y="5845831"/>
              <a:ext cx="194400" cy="3787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C649F2B-92F0-4F3E-9BB6-D37F3110804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77276" y="5836831"/>
                <a:ext cx="2120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18E80C1-CD27-4D64-9574-19DB74641ACE}"/>
                  </a:ext>
                </a:extLst>
              </p14:cNvPr>
              <p14:cNvContentPartPr/>
              <p14:nvPr/>
            </p14:nvContentPartPr>
            <p14:xfrm>
              <a:off x="4381116" y="5898391"/>
              <a:ext cx="22320" cy="351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18E80C1-CD27-4D64-9574-19DB74641AC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72476" y="5889751"/>
                <a:ext cx="399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E592A09-5B47-43FD-AC36-3A6D46AA37FD}"/>
                  </a:ext>
                </a:extLst>
              </p14:cNvPr>
              <p14:cNvContentPartPr/>
              <p14:nvPr/>
            </p14:nvContentPartPr>
            <p14:xfrm>
              <a:off x="4296516" y="6038791"/>
              <a:ext cx="244440" cy="55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E592A09-5B47-43FD-AC36-3A6D46AA37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87876" y="6029791"/>
                <a:ext cx="262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C9465F1-26A1-4295-BBB5-0F7A154939B9}"/>
                  </a:ext>
                </a:extLst>
              </p14:cNvPr>
              <p14:cNvContentPartPr/>
              <p14:nvPr/>
            </p14:nvContentPartPr>
            <p14:xfrm>
              <a:off x="4559316" y="5916391"/>
              <a:ext cx="169920" cy="322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C9465F1-26A1-4295-BBB5-0F7A154939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50316" y="5907751"/>
                <a:ext cx="1875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E99EDA2-EDE1-464B-B43E-F3D9C40021E4}"/>
                  </a:ext>
                </a:extLst>
              </p14:cNvPr>
              <p14:cNvContentPartPr/>
              <p14:nvPr/>
            </p14:nvContentPartPr>
            <p14:xfrm>
              <a:off x="4780716" y="6141751"/>
              <a:ext cx="164160" cy="129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E99EDA2-EDE1-464B-B43E-F3D9C40021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1716" y="6132751"/>
                <a:ext cx="1818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BB540435-6BEC-4BA3-93D0-54622C8B6BEF}"/>
                  </a:ext>
                </a:extLst>
              </p14:cNvPr>
              <p14:cNvContentPartPr/>
              <p14:nvPr/>
            </p14:nvContentPartPr>
            <p14:xfrm>
              <a:off x="5155116" y="6119431"/>
              <a:ext cx="119880" cy="21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BB540435-6BEC-4BA3-93D0-54622C8B6BE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46116" y="6110791"/>
                <a:ext cx="13752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491B424-E771-456D-AB54-AE60B3EDD078}"/>
                  </a:ext>
                </a:extLst>
              </p14:cNvPr>
              <p14:cNvContentPartPr/>
              <p14:nvPr/>
            </p14:nvContentPartPr>
            <p14:xfrm>
              <a:off x="5341956" y="6179191"/>
              <a:ext cx="208800" cy="3074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491B424-E771-456D-AB54-AE60B3EDD0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32956" y="6170551"/>
                <a:ext cx="2264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BD9059-F5EA-4967-AF63-3D8C06DFC8AE}"/>
                  </a:ext>
                </a:extLst>
              </p14:cNvPr>
              <p14:cNvContentPartPr/>
              <p14:nvPr/>
            </p14:nvContentPartPr>
            <p14:xfrm>
              <a:off x="5516556" y="6121951"/>
              <a:ext cx="212040" cy="2264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BD9059-F5EA-4967-AF63-3D8C06DFC8A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7916" y="6112951"/>
                <a:ext cx="2296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7EF091E-DCDB-4CE9-8049-1FCD3469DF8B}"/>
                  </a:ext>
                </a:extLst>
              </p14:cNvPr>
              <p14:cNvContentPartPr/>
              <p14:nvPr/>
            </p14:nvContentPartPr>
            <p14:xfrm>
              <a:off x="5800236" y="6250831"/>
              <a:ext cx="14400" cy="806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7EF091E-DCDB-4CE9-8049-1FCD3469DF8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91236" y="6242191"/>
                <a:ext cx="320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D82C693-264B-41A0-A3F7-340D263AC91D}"/>
                  </a:ext>
                </a:extLst>
              </p14:cNvPr>
              <p14:cNvContentPartPr/>
              <p14:nvPr/>
            </p14:nvContentPartPr>
            <p14:xfrm>
              <a:off x="5794836" y="6078751"/>
              <a:ext cx="10080" cy="19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D82C693-264B-41A0-A3F7-340D263AC91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785836" y="6070111"/>
                <a:ext cx="27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13DAC877-A6ED-4F13-B729-6B82B584D0A4}"/>
                  </a:ext>
                </a:extLst>
              </p14:cNvPr>
              <p14:cNvContentPartPr/>
              <p14:nvPr/>
            </p14:nvContentPartPr>
            <p14:xfrm>
              <a:off x="5788356" y="6206551"/>
              <a:ext cx="11880" cy="1184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13DAC877-A6ED-4F13-B729-6B82B584D0A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79716" y="6197551"/>
                <a:ext cx="29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3824B9A-CF5A-405B-A926-F7C10C4C0BEB}"/>
                  </a:ext>
                </a:extLst>
              </p14:cNvPr>
              <p14:cNvContentPartPr/>
              <p14:nvPr/>
            </p14:nvContentPartPr>
            <p14:xfrm>
              <a:off x="5851716" y="6207991"/>
              <a:ext cx="169560" cy="1461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3824B9A-CF5A-405B-A926-F7C10C4C0B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42716" y="6198991"/>
                <a:ext cx="187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73C5208-BE19-46C3-8277-3DE21F27B26E}"/>
                  </a:ext>
                </a:extLst>
              </p14:cNvPr>
              <p14:cNvContentPartPr/>
              <p14:nvPr/>
            </p14:nvContentPartPr>
            <p14:xfrm>
              <a:off x="6084636" y="6227431"/>
              <a:ext cx="151560" cy="319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73C5208-BE19-46C3-8277-3DE21F27B2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75996" y="6218431"/>
                <a:ext cx="1692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7DFF5F6E-211A-4541-8345-0CC1E2396C4A}"/>
                  </a:ext>
                </a:extLst>
              </p14:cNvPr>
              <p14:cNvContentPartPr/>
              <p14:nvPr/>
            </p14:nvContentPartPr>
            <p14:xfrm>
              <a:off x="6514836" y="6216271"/>
              <a:ext cx="199080" cy="1850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7DFF5F6E-211A-4541-8345-0CC1E2396C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06196" y="6207271"/>
                <a:ext cx="2167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3B3496D-6D40-45A6-A71F-8DFE865B9DE4}"/>
                  </a:ext>
                </a:extLst>
              </p14:cNvPr>
              <p14:cNvContentPartPr/>
              <p14:nvPr/>
            </p14:nvContentPartPr>
            <p14:xfrm>
              <a:off x="6724356" y="6258751"/>
              <a:ext cx="142560" cy="144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3B3496D-6D40-45A6-A71F-8DFE865B9DE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15356" y="6249751"/>
                <a:ext cx="160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66B951F4-F4CD-4D75-ABFE-712008D8CF80}"/>
                  </a:ext>
                </a:extLst>
              </p14:cNvPr>
              <p14:cNvContentPartPr/>
              <p14:nvPr/>
            </p14:nvContentPartPr>
            <p14:xfrm>
              <a:off x="6899676" y="6267391"/>
              <a:ext cx="151560" cy="122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66B951F4-F4CD-4D75-ABFE-712008D8CF8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90676" y="6258751"/>
                <a:ext cx="1692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0B8F2870-218A-4DCA-ACA8-7D6EB4B27FB6}"/>
                  </a:ext>
                </a:extLst>
              </p14:cNvPr>
              <p14:cNvContentPartPr/>
              <p14:nvPr/>
            </p14:nvContentPartPr>
            <p14:xfrm>
              <a:off x="7172196" y="6102511"/>
              <a:ext cx="1201320" cy="3398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0B8F2870-218A-4DCA-ACA8-7D6EB4B27F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63199" y="6093521"/>
                <a:ext cx="1218955" cy="3574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293620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14:cNvPr>
              <p14:cNvContentPartPr/>
              <p14:nvPr/>
            </p14:nvContentPartPr>
            <p14:xfrm>
              <a:off x="775356" y="225511"/>
              <a:ext cx="1872360" cy="2220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6716" y="216871"/>
                <a:ext cx="1890000" cy="22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14:cNvPr>
              <p14:cNvContentPartPr/>
              <p14:nvPr/>
            </p14:nvContentPartPr>
            <p14:xfrm>
              <a:off x="2950836" y="293551"/>
              <a:ext cx="5975640" cy="1957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2196" y="284551"/>
                <a:ext cx="5993280" cy="19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14:cNvPr>
              <p14:cNvContentPartPr/>
              <p14:nvPr/>
            </p14:nvContentPartPr>
            <p14:xfrm>
              <a:off x="4711956" y="2141071"/>
              <a:ext cx="22680" cy="130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3316" y="2132431"/>
                <a:ext cx="403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14:cNvPr>
              <p14:cNvContentPartPr/>
              <p14:nvPr/>
            </p14:nvContentPartPr>
            <p14:xfrm>
              <a:off x="4669476" y="1921831"/>
              <a:ext cx="38160" cy="60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0476" y="1912831"/>
                <a:ext cx="558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14:cNvPr>
              <p14:cNvContentPartPr/>
              <p14:nvPr/>
            </p14:nvContentPartPr>
            <p14:xfrm>
              <a:off x="4859916" y="2099311"/>
              <a:ext cx="262440" cy="158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50916" y="2090311"/>
                <a:ext cx="2800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14:cNvPr>
              <p14:cNvContentPartPr/>
              <p14:nvPr/>
            </p14:nvContentPartPr>
            <p14:xfrm>
              <a:off x="5421516" y="1900951"/>
              <a:ext cx="24120" cy="351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2876" y="1891951"/>
                <a:ext cx="41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14:cNvPr>
              <p14:cNvContentPartPr/>
              <p14:nvPr/>
            </p14:nvContentPartPr>
            <p14:xfrm>
              <a:off x="5276076" y="2082751"/>
              <a:ext cx="291600" cy="47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67076" y="2073751"/>
                <a:ext cx="309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14:cNvPr>
              <p14:cNvContentPartPr/>
              <p14:nvPr/>
            </p14:nvContentPartPr>
            <p14:xfrm>
              <a:off x="5585676" y="1899511"/>
              <a:ext cx="153720" cy="348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7036" y="1890511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14:cNvPr>
              <p14:cNvContentPartPr/>
              <p14:nvPr/>
            </p14:nvContentPartPr>
            <p14:xfrm>
              <a:off x="5858556" y="2163031"/>
              <a:ext cx="33480" cy="76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49916" y="2154391"/>
                <a:ext cx="511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14:cNvPr>
              <p14:cNvContentPartPr/>
              <p14:nvPr/>
            </p14:nvContentPartPr>
            <p14:xfrm>
              <a:off x="5857836" y="2010391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48836" y="20017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14:cNvPr>
              <p14:cNvContentPartPr/>
              <p14:nvPr/>
            </p14:nvContentPartPr>
            <p14:xfrm>
              <a:off x="5974476" y="2088151"/>
              <a:ext cx="83160" cy="172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5836" y="2079151"/>
                <a:ext cx="1008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14:cNvPr>
              <p14:cNvContentPartPr/>
              <p14:nvPr/>
            </p14:nvContentPartPr>
            <p14:xfrm>
              <a:off x="5831556" y="2006431"/>
              <a:ext cx="26640" cy="198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22916" y="1997431"/>
                <a:ext cx="442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14:cNvPr>
              <p14:cNvContentPartPr/>
              <p14:nvPr/>
            </p14:nvContentPartPr>
            <p14:xfrm>
              <a:off x="6406476" y="2098591"/>
              <a:ext cx="157680" cy="164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7476" y="2089951"/>
                <a:ext cx="1753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14:cNvPr>
              <p14:cNvContentPartPr/>
              <p14:nvPr/>
            </p14:nvContentPartPr>
            <p14:xfrm>
              <a:off x="6688716" y="2178151"/>
              <a:ext cx="33120" cy="91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79716" y="2169511"/>
                <a:ext cx="507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14:cNvPr>
              <p14:cNvContentPartPr/>
              <p14:nvPr/>
            </p14:nvContentPartPr>
            <p14:xfrm>
              <a:off x="6667476" y="1995271"/>
              <a:ext cx="29160" cy="29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58836" y="1986271"/>
                <a:ext cx="46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14:cNvPr>
              <p14:cNvContentPartPr/>
              <p14:nvPr/>
            </p14:nvContentPartPr>
            <p14:xfrm>
              <a:off x="6948996" y="1968991"/>
              <a:ext cx="49320" cy="33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39996" y="1959991"/>
                <a:ext cx="669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14:cNvPr>
              <p14:cNvContentPartPr/>
              <p14:nvPr/>
            </p14:nvContentPartPr>
            <p14:xfrm>
              <a:off x="6859356" y="2146471"/>
              <a:ext cx="184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850356" y="2137471"/>
                <a:ext cx="20196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14:cNvPr>
              <p14:cNvContentPartPr/>
              <p14:nvPr/>
            </p14:nvContentPartPr>
            <p14:xfrm>
              <a:off x="7071036" y="2128471"/>
              <a:ext cx="145080" cy="132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62036" y="2119471"/>
                <a:ext cx="1627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14:cNvPr>
              <p14:cNvContentPartPr/>
              <p14:nvPr/>
            </p14:nvContentPartPr>
            <p14:xfrm>
              <a:off x="7253556" y="1896991"/>
              <a:ext cx="417240" cy="398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916" y="1887991"/>
                <a:ext cx="4348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14:cNvPr>
              <p14:cNvContentPartPr/>
              <p14:nvPr/>
            </p14:nvContentPartPr>
            <p14:xfrm>
              <a:off x="7450116" y="2092471"/>
              <a:ext cx="264600" cy="26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1476" y="2083471"/>
                <a:ext cx="282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14:cNvPr>
              <p14:cNvContentPartPr/>
              <p14:nvPr/>
            </p14:nvContentPartPr>
            <p14:xfrm>
              <a:off x="7773396" y="2172751"/>
              <a:ext cx="7200" cy="87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64396" y="2164111"/>
                <a:ext cx="248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14:cNvPr>
              <p14:cNvContentPartPr/>
              <p14:nvPr/>
            </p14:nvContentPartPr>
            <p14:xfrm>
              <a:off x="3208236" y="2527711"/>
              <a:ext cx="238680" cy="263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99596" y="2519071"/>
                <a:ext cx="25632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14:cNvPr>
              <p14:cNvContentPartPr/>
              <p14:nvPr/>
            </p14:nvContentPartPr>
            <p14:xfrm>
              <a:off x="3589116" y="2546791"/>
              <a:ext cx="511560" cy="245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0476" y="2537791"/>
                <a:ext cx="5292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14:cNvPr>
              <p14:cNvContentPartPr/>
              <p14:nvPr/>
            </p14:nvContentPartPr>
            <p14:xfrm>
              <a:off x="2819796" y="2497471"/>
              <a:ext cx="227520" cy="328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11156" y="2488481"/>
                <a:ext cx="245160" cy="34630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893284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51850</TotalTime>
  <Words>111</Words>
  <Application>Microsoft Office PowerPoint</Application>
  <PresentationFormat>On-screen Show (4:3)</PresentationFormat>
  <Paragraphs>111</Paragraphs>
  <Slides>111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111</vt:i4>
      </vt:variant>
    </vt:vector>
  </HeadingPairs>
  <TitlesOfParts>
    <vt:vector size="116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361</cp:revision>
  <dcterms:created xsi:type="dcterms:W3CDTF">2010-09-30T20:09:09Z</dcterms:created>
  <dcterms:modified xsi:type="dcterms:W3CDTF">2020-09-09T16:11:07Z</dcterms:modified>
</cp:coreProperties>
</file>